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4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5.xml" ContentType="application/vnd.openxmlformats-officedocument.presentationml.notesSlide+xml"/>
  <Override PartName="/ppt/ink/ink2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notesSlides/notesSlide8.xml" ContentType="application/vnd.openxmlformats-officedocument.presentationml.notesSlide+xml"/>
  <Override PartName="/ppt/ink/ink114.xml" ContentType="application/inkml+xml"/>
  <Override PartName="/ppt/ink/ink115.xml" ContentType="application/inkml+xml"/>
  <Override PartName="/ppt/ink/ink116.xml" ContentType="application/inkml+xml"/>
  <Override PartName="/ppt/notesSlides/notesSlide9.xml" ContentType="application/vnd.openxmlformats-officedocument.presentationml.notesSlide+xml"/>
  <Override PartName="/ppt/ink/ink117.xml" ContentType="application/inkml+xml"/>
  <Override PartName="/ppt/ink/ink118.xml" ContentType="application/inkml+xml"/>
  <Override PartName="/ppt/notesSlides/notesSlide10.xml" ContentType="application/vnd.openxmlformats-officedocument.presentationml.notesSlide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notesSlides/notesSlide11.xml" ContentType="application/vnd.openxmlformats-officedocument.presentationml.notesSlide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notesSlides/notesSlide14.xml" ContentType="application/vnd.openxmlformats-officedocument.presentationml.notesSlide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notesSlides/notesSlide15.xml" ContentType="application/vnd.openxmlformats-officedocument.presentationml.notesSlide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93.xml" ContentType="application/inkml+xml"/>
  <Override PartName="/ppt/notesSlides/notesSlide19.xml" ContentType="application/vnd.openxmlformats-officedocument.presentationml.notesSlide+xml"/>
  <Override PartName="/ppt/ink/ink194.xml" ContentType="application/inkml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11" r:id="rId2"/>
    <p:sldId id="426" r:id="rId3"/>
    <p:sldId id="459" r:id="rId4"/>
    <p:sldId id="416" r:id="rId5"/>
    <p:sldId id="417" r:id="rId6"/>
    <p:sldId id="495" r:id="rId7"/>
    <p:sldId id="496" r:id="rId8"/>
    <p:sldId id="497" r:id="rId9"/>
    <p:sldId id="498" r:id="rId10"/>
    <p:sldId id="503" r:id="rId11"/>
    <p:sldId id="504" r:id="rId12"/>
    <p:sldId id="499" r:id="rId13"/>
    <p:sldId id="500" r:id="rId14"/>
    <p:sldId id="449" r:id="rId15"/>
    <p:sldId id="460" r:id="rId16"/>
    <p:sldId id="505" r:id="rId17"/>
    <p:sldId id="463" r:id="rId18"/>
    <p:sldId id="507" r:id="rId19"/>
    <p:sldId id="502" r:id="rId20"/>
    <p:sldId id="461" r:id="rId21"/>
    <p:sldId id="425" r:id="rId22"/>
    <p:sldId id="508" r:id="rId2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CCE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5422" autoAdjust="0"/>
  </p:normalViewPr>
  <p:slideViewPr>
    <p:cSldViewPr>
      <p:cViewPr varScale="1">
        <p:scale>
          <a:sx n="70" d="100"/>
          <a:sy n="70" d="100"/>
        </p:scale>
        <p:origin x="9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631804F-AA83-4671-B15C-88F9B890B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5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3:19.9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1168 0,'0'0'3,"-12"0"-1,12 0 0,0 0 1,0 0 1,0 0 0,0 0 0,0 0 1,0 0 3,15 1 0,4-4 1,6-2-1,9-3 0,16-5 1,6-2 2,11-5-2,7-4-2,8-4-1,0 0-2,0-2 1,-2 1-1,-9 0 0,-3 3-1,-6 0-1,-4 5 0,-10 1 0,-8 3-1,-4 6-2,-11-3-5,2 7-10,-12-1-5,-15 8-1,-2-18 1,-10 8-1</inkml:trace>
  <inkml:trace contextRef="#ctx0" brushRef="#br0" timeOffset="380">602 770 19,'1'-14'10,"-1"4"0,18 0-2,2-2-3,9 0-1,5-2-1,16 1-1,2 0 0,7 0 2,11 1-2,-4 0 3,1 1-1,3 0-1,1-3 2,-7 5-2,0 0 0,-8 1-1,-5 0 0,-8 4-1,-5-2 1,-13 5 1,-7 8 1,-18-7 0,4 24 0,-16-7 0,-6 11 0,-7 1 0,-2 10 0,-7 3-2,-3 5 1,-4-1 0,1 2 0,-1-2 0,5-3-1,2-5 1,4-3-1,4-9-1,7-6 0,5-5-1,5-5 0,9-10 1,-9 11-1,9-11 1,0 0-1,0 0 0,0 0 0,0 0-1,0 0-6,0 0-16,0 0 0,4-15-2,-7-3 0</inkml:trace>
  <inkml:trace contextRef="#ctx0" brushRef="#br0" timeOffset="193288">1013 19 18,'21'-6'11,"-11"-1"0,-10 7-1,9-7-5,-9 7-2,0 0 0,0 0 0,0 0 0,-24-7 1,5 8 1,-12 1 1,-4 2 1,-10-1-2,-9 7 1,-5-2 0,-1 6 0,-1 3-1,0 4-1,-1 4-1,4 3 0,1 2-2,12 2-1,1 3 0,11-4-1,6 0 0,9-4 0,6-3 0,18-4 1,14-2-1,11-4 1,14 0 0,0 0 1,15 1-2,3 2 1,7 5 0,-9 2-1,-8 4 1,-10 2-1,-6 5 0,-6 2 1,-13 3 0,-12 1 1,-11 3 0,-10 3 1,-17 2 2,-4 3 0,-15 0 0,-5 4 0,-17-1 0,4 2 0,-3-3-1,4 0-1,10-3-2,5-3 0,8 0 0,6-2-1,17-2 0,7-2 1,14 1-1,10-1 1,17-1 0,10-1 0,12-1 0,11-2 0,2 1 1,9-2-2,-3-1 1,-2 0 0,-12 1 0,-10 3 0,-16 7 0,-21 10 1,-7 8 0,-19 6 1,-21 9-1,-11 9 1,-13 2-1,-5 5 0,-3-3-1,10-8 0,-2-7 0,10-6 0,13-9-1,12-8 1,17-6 0,7-7 0,13-2 0,12-3 0,8 0 0,6-2 0,7 1 1,7 0-1,-3 1 1,3 3 0,-3-3-1,-3 3 1,-4 3-1,-5 3 0,-11 6 1,-4 3-1,-7 11 1,-10 6-1,-12 12 1,-11 7 0,-12 6-1,-8 3 1,-3 1 0,-5-3-1,2-7 0,-1-8 0,9-11 0,9-12 2,11-10-2,10-6 0,6-10 0,10-4 1,10-4 0,18-3 0,11-2 0,7-3 1,13-1-2,5 0 1,4-1-1,1 2 0,-2-2 0,-11 5-1,-3 1 1,-13 4 0,-10 4 0,-14 7 1,-11 5 0,-15 6-1,-14 4 1,-17 5 1,-7 0-1,-5 3 0,-7 1 0,0-6 1,3-5-1,4-3 0,5-5 0,11-4-1,-2-2 0,5-5 1,4 1-1,6-1-1,2 0 1,3-4 0,9-2-1,10-2 1,11-4 0,11-2 0,11-10 1,15-4-1,11-4 1,13 0-1,7-2 1,6-1 0,2 2-1,-2 4 0,-6 6 0,-14 3 0,-1 6 0,-6 1 0,-10 3 0,-9 1 0,-8-1-1,-5 0 1,-2-3 0,3 0-1,-9-2 1,-4-2 1,0-3-1,-1 1 0,-1-3 1,-5 0-1,0-1 0,-12-7 1,11 9-1,-11-9 1,0 0 0,0 0-1,0 0 1,0 0-1,0 0-1,0 0-2,0 0-11,0 0-15,0 0 1,-8-25-2,2 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3:52.5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0 718 22,'0'0'11,"0"0"1,0 0-4,0 0-6,0 0-1,11-15 1,-2-5-1,7-5 1,6-13 0,8-8 0,8-10 0,8-7 0,5-3 0,3-2-1,0 1 0,1 5 0,-5 8-1,-4 7 0,-9 12 0,-8 7 0,-7 9 1,-5 10 0,-8 10 1,-3 8 0,-5 6 1,1 9 1,-3 5 0,3 7 1,1 4 0,1 7-1,-2-1 0,4 5 1,-2-5-1,3 4 1,-2-6-2,3 1 0,-4-6 0,1-3-1,-1-7 0,0-4-1,-2-5 0,0-5 0,-2-5-2,0-10-4,-15 3-4,-3-8-3,-2-1-2,-12-4-2,-3 4 0,-9-5 1,-2 5 3,-4 1 5,1 0 8,4 2 6,2-1 5,10 4 3,4-6 0,12 2 2,5-6-2,12 10-2,10-22-2,10 12-4,3-5-3,8-1 0,5-1-2,7 3 1,6-2-2,6 1-2,4 6-6,3-3-17,3 4 0,2-2-1,1 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00.6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8,'0'0'10,"0"0"-2,0 0-1,0 0 0,-11-1-1,11 1 1,0 0-1,0 0 2,0 0-2,0 0 0,0 0 0,0 0-2,0 0-2,0 0 0,0 0 0,0 0-2,0 0 0,0 0 1,20-7-1,-7 5 1,1 1 0,3 0 0,0 0 0,2-1 0,-1 1 1,1 1-1,1 0 0,0 1 1,1 1 0,-1-2 0,1 1 1,2 0-1,-2-1 1,-1 1 0,-1 0-1,-2 0 1,1 2-1,0-1-1,-1 1 0,1 1 0,1-1 0,0 1 0,1-1 0,0 0 0,2-2 0,2 2 1,2-3 0,0 1 0,0 0 0,2-1 0,-2 1 0,1 0-1,-4 2 1,1-1-1,-4 0-1,0 0 1,-2 1 0,-2-1 0,2 0 0,0-1 0,-2 1 1,2-2-1,-1 0 1,4 0-1,-3-2 1,4 1-1,-4 1-1,2-1 1,2 1-1,-1-1 2,1 1-2,2 1 0,-2-1 0,1 1 0,1 2 0,1-2 1,3 0-1,2 0 0,2-1 1,1 0-1,2-2 1,2-2 0,0 0 0,1-2 0,-3 1-1,-1 1 1,-3 0-1,0 2 1,-2 1-1,0 1 0,-4 1 0,3 0 0,-1-1 0,1 0 0,-1 0 0,1-1 1,3-1-1,1 0 0,0-2 0,2 2 0,-1-1 0,1 1 0,2 0 0,0 2 1,-1 0-1,-2 0 0,-2 1 0,1 0 1,-3 2-1,2-2 0,-3 1 0,1-1 0,1-1 0,1 1 1,-1-2-1,0 1 0,-1 0 0,-1-1 1,-1 0-1,-1 1 0,-2-1 1,-2 1-1,0 0 0,-1 0 0,-1 1 0,0-1 0,-1 1 0,1 0 0,-1 2 0,1-1 0,2 0 0,0 1 0,-2 0 0,-1-1 1,-2-1-1,-3 1 0,-1 0 0,-3-2 0,-10 0-2,12 0-6,-12 0-20,11-3-2,-11 3 0,-21-12-2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02.2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68 3,'0'0'12,"12"-11"-1,-12 11-2,16-11-1,-16 11 0,22-8-2,-10 4 0,2 2-1,3 0 0,1 0 0,2 0 0,6 2 1,-1 0-1,3 2 1,3-2 0,2 0 0,4 1-1,2-2 0,4 1 0,0-2-1,4 1-1,2 1-1,-1 0 0,1 0 0,-1 1-2,-3 2 1,0-2 0,-1 1-1,-1-1 1,-2 0-1,0 0 1,-1-1 0,2 1 1,1-1-1,1 2 0,2-1 0,0 1 0,-1 0 0,1-1 0,-2 0-1,-1 1 1,-3-2-1,-1 3 0,-2-3 1,-2 1-1,0 0 0,-1 1 1,0 0-1,1-1 1,1-1 0,4-1 1,-2-1-1,3-2 0,1 0 1,0 1-1,2-2 0,-1 1 0,-4 1-1,0 1 0,-2 1 0,1 1 1,-4 0-1,1 0 0,-3 0 2,1-2-2,0 0 0,-1 0 1,1-1-1,-1 0 1,-1-1-1,1 1 0,-1 0 1,1 0-1,-1 1 0,0 1 1,-3-1-1,-1 1 0,-2 0 0,0 0 1,-4 1-1,-2 0 0,-4-1 0,-1 1 0,-2 0 0,-12 0 1,17 1-1,-17-1 0,0 0 0,12 1 0,-12-1 0,0 0 0,0 0-1,0 0 1,0 0-3,13 9-6,-13-9-13,16 17-7,-16-17-2,0 0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03.5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5,'0'0'3,"0"0"0,15 3 1,-15-3 1,10 1 2,-10-1 0,12 0 2,-12 0-1,19 0-1,-8 2 0,4-1-2,3 3-2,2-1 0,3 2-1,3 0 0,1 2 1,1 0 1,3-2 1,4-1 0,5 0 0,2-3 1,4 0-1,2 0-1,1-1-1,1 1 0,3 1-2,-2-1 0,-2 1-1,0-1 2,0 0-1,1-1 1,0 0 0,3-1 0,-3 0 0,0 1 0,-1 0 0,-1 1-1,-3 0 0,-3 2-1,1-1 1,-1 0 0,-1 1 0,-1-1 1,-2 0-1,1-1 0,-2 2 0,-1-1 0,-2 2 0,-4-1 1,2 1-1,-3 0 1,0-1 0,0 1 0,-1-1-1,2-2 2,1 0-2,-1 2-1,1-2 1,1 0-1,-1 0 0,0 2 1,0-1-1,0 0 0,0-1 0,-1 0 0,1-1 2,-1 0-2,1-2 0,0 0 1,-3 0-1,-3-2 1,-1-2 0,-2 3-2,-5-2 2,1 4-2,-5 0 1,-2 1 1,0 0-1,-11 0 0,20 3 0,-20-3 1,16 4-1,-16-4 2,10 1-2,-10-1 0,0 0 0,0 0 0,11 1 0,-11-1 0,0 0-1,0 0 1,0 0-3,10 11-10,-10-11-15,18 14-1,-18-14-1,17-5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05.0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 64 12,'0'0'13,"0"0"0,-10-7 1,10 7-2,0 0 0,0 0 0,-5-11-3,5 11 0,0 0 0,0 0-3,0 0 0,9-11-3,-9 11-2,18-4 1,-3 3 0,5-2 1,3 1 0,5-1 1,3-1 0,7 2 0,1-2 0,7 0 0,1 1-1,2 0 0,0 1 0,2 2-1,-2-1-1,1 1 1,0 1-2,-1-1 1,-3 1 0,-2 0-1,1-1 1,-1 2 0,-4-2 0,-1 0-1,-7-2 1,-4 2 0,-3-1-1,-5 0 0,-6 1 1,-14 0-1,15 0 0,-15 0 0,0 0-1,0 0-3,0 0-8,0 0-9,0 0-8,-15 7 1,-3-12-2,1 7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05.7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31 18,'0'0'14,"0"0"-1,15 3-3,-15-3-8,13-2 0,-13 2 3,14-1 1,-14 1 1,13-4 1,-13 4 1,19-5-1,-8 1 1,5 3-2,2-3-1,7 1-2,3 2 0,2-2 0,6 2 0,-1 0 0,2-1-1,3 1 0,2 0 0,-2-1 0,1 2-1,-3 0 0,2 2 0,-1-1-1,0 0 1,-1 2-1,-3 0 0,1-1-1,-2 1 1,0-2 1,-4 0-1,-3 1 0,-3-2-1,-3 0 1,-5 1-1,-3-1 1,-13 0-1,15 0 1,-15 0-1,0 0-1,0 0 0,0 0-7,0 0-9,0 0-10,0 0-1,-21-12 0,6 7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06.3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48 28,'13'2'16,"-13"-2"-2,26-4-1,-11 0-7,6 2 2,0-3-1,3 1 2,1 0 0,1 0 1,-1-1-1,1 0 0,2 2-2,-1-2-1,1 3-1,1 0-2,0 2-2,0 0 1,-1 1-2,-1 0 1,0 1 0,-1 2-1,1-1 1,-3 1 1,1 0-1,-2 0 2,0-1-1,-2-1 0,-2 1 0,-5-2 0,0 0 0,-14-1 0,15 0 0,-15 0-1,0 0 0,0 0 0,0 0-1,11-1-3,-11 1-4,0 0-13,16 1-9,-16-1 0,16-14-2,-7-4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07.7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23 29,'0'0'15,"-10"-11"-1,10 11-3,0 0-5,0 0 0,0 0 2,0 0 0,0 0 1,0 0-1,0 0 0,0 0-1,0 0-2,13-6-2,-1 4 0,3 2-2,5-1-1,5 1 1,5 1-1,7 0 1,1 3 0,8-2 0,2 3-1,6-1 1,2 0 0,5 0-1,4 1 1,0-3 0,7 2-1,0-2 1,1-1-2,2 2 2,1-2-1,0 2 1,-1 1-1,0 1 1,-1 1-1,1 0 1,-1 1 0,-1-1-1,-3 1 0,-3-5 1,-3 1 0,-3-3-1,-4 0 1,-4 0 0,-5-2 0,-4 1-1,-6 1 1,-6-1-1,-5 3 0,-7-2 0,-4 3 0,-16-3 0,14 0 0,-14 0-2,0 0 0,0 0-3,0 0-5,0 0-9,-10 6-7,-7-10-2,1 5 2,-16-11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08.5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 5,'0'0'12,"20"-1"0,-20 1-2,26-3-2,-13 3-1,5 0 1,-1-1 1,1 2 0,1-1 1,4 1-1,2-1-2,3 2-1,6-1 0,3 2-2,5 0 0,6 2 0,3-1 0,3 2-1,3 1 0,5 0 0,3 0-1,3-1 0,4-1 0,3-2-1,4 0 0,3-3 0,3 0-1,0-4 0,0 1 0,-1-1 0,0-1 0,-2 2 0,-3-1 0,-4 0 0,-4 2 0,-4 1-1,-4 1 1,-7 1 0,-6 0 0,-8 0 0,-6 2 0,-6-1-1,-6 1 1,-7-2-1,-6 0 0,-11-1-1,10 5-2,-10-5-6,-6 11-6,-8-13-9,0 10-1,-14-13 1,3 6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09.4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40 4,'0'0'10,"14"4"-1,-14-4-4,14 3-3,-14-3 0,17 4 2,-17-4 0,14 2 2,-14-2 0,15 1 1,-4 1 0,0-3-1,6 2-1,1-1 1,7 0 0,1 0-1,7 0-1,3-1 1,5 1 0,2-2 0,6 2-1,3-1 0,2-2-2,2 1 1,2 0-1,2 0 0,0-2 0,1 1 0,-1-2 0,-2 2 0,3-1-1,-2 1 1,-2-1-1,1 2 0,-2 1 0,-1 0-1,-2 0 1,0-1-1,-4 2 1,-4 0 1,0-1-1,-3 1 1,-5 0-1,-1-1 1,-5 0-1,-2 1 1,-4-1-2,-3 0 1,-4 1-1,-1-1 1,-3 1-1,-3-2 1,2 2-1,-2 0 0,1 0 0,0 2 0,1-1 1,2 0-1,1-1 0,1 1 0,-2 0 1,3 0-1,-3-1 1,-1 1-1,-1-1 1,-1 0 0,-12 0-1,18-1 1,-18 1-1,14 0 1,-14 0-1,13 1 0,-13-1 0,15 2 0,-15-2 0,18 1 0,-18-1 0,17 1 1,-17-1-1,18 1 0,-18-1 0,11 1 2,-11-1-2,0 0 0,12 2 0,-12-2 0,0 0 0,13 3 0,-13-3 0,0 0 0,12 1 1,-12-1-1,0 0 1,0 0-1,0 0 1,0 0 0,0 0-1,0 0 1,0 0-1,0 0 1,0 0-1,0 0 0,0 0 0,0 0 0,0 0 0,0 0 1,0 0-1,0 0 0,0 0-1,0 0 1,0 0-1,0 0-2,0 0-5,1 13-14,-14-10-6,1 5-1,-13-13-1,-5 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4:17.731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634 0 7,'0'0'8,"0"0"-2,0 0-1,0 0-1,0 0 0,0 0 0,0 0-1,0 0 1,0 0 1,0 0 0,0 0 0,0 0 2,0 0-1,0 0 1,0 0 1,0 0-2,0 0-1,0 0-1,0 0-1,0 0-1,0 0-1,0 0 0,0 0 1,0 0-1,-10 6 0,10-6 1,0 0-1,0 0 1,0 0-1,0 0 0,-13 5 0,13-5 0,-13 7 0,13-7 0,-18 11 1,5-5-1,1 3 0,-3 0 0,1 3 0,-1 0 0,0 2 0,1 1-1,0 0 1,1 1-1,-2 1 1,3-1 0,0 2 1,0-1-1,-1-1 1,2 1-1,0 0 0,1 0 1,0 0-1,1 0 0,1 1 1,-1 2-1,-1-2 1,0 5 0,-2-1 0,-2 1 0,0 3 0,0 2 0,-3 0-1,0 0 0,0 0 1,1 1-1,-1 0 0,3 1 1,-1-1-1,4 1 1,0-1-1,2 2 1,-2 1-1,4 1 0,-1 0 1,3 0-1,-1-3 1,1 3-1,0-5 1,2 0-1,1-4 1,2 1-1,0-2 0,2 0 1,0-1-2,3 2 2,0-1 0,2 2-1,-1-2 1,4 0-1,-1-2 1,2 0-2,-1-1 2,2-1-2,-1-1 0,0-1 2,0-1-1,2 0 0,0-2 0,1 1 1,-1-3-1,0 1 0,1-4 1,1 1-1,-1-2 0,1 0 0,-1-1-1,0 0 1,0 0-1,0 0 0,0 0 1,-2 1-1,-1-2 0,-1 0 1,-10-6-1,18 9 1,-18-9-1,14 8 0,-14-8 0,11 8 1,-11-8-1,12 7 0,-12-7 0,0 0 1,12 11-1,-12-11 0,0 0 0,0 0 0,0 0 0,0 0-2,10 8-4,-10-8-20,0 0-10,0-20 1,-8-11-2,2-9 1</inkml:trace>
  <inkml:trace contextRef="#ctx0" brushRef="#br0" timeOffset="27703">106 2577 6,'12'2'11,"-12"-2"-1,18-4-3,-7 3-4,-1 1-1,2-1 1,-12 1 0,15-1 0,-15 1 0,13 0 2,-13 0 0,10 1 0,-10-1 1,0 0 1,0 0 1,0 0-1,0 0 1,0 0-1,0 0-1,0 0-1,-6 12-1,6-12-2,-20 7 1,7-3 0,-4 1 0,0 0 0,-2-1 1,2 1 0,1-1 1,3-2-1,0-1 0,13-1 1,-16 1-1,16-1 0,0 0 0,0 0-1,-11-2-1,11 2 0,0 0 0,0 0-2,0 0 0,0 0 0,12-4 0,-2 4-1,4 0 1,4 0-1,4 0 1,4 0 0,4 2 0,0-2 0,0 0 0,-3 1 0,-5-1 0,-2 0 1,-6 0-1,-14 0 0,15 1 0,-15-1 0,0 0 1,0 0-1,-16 8 0,4-6 1,-2 0-1,-3 0 1,-4-1-1,-4-1 2,1-1-1,-1 0 0,1-3 0,3 2 0,2 0 0,4-2 0,3 2-1,12 2 0,-12-4 1,12 4-1,0 0 1,0 0 0,0 0-1,12-11 1,-1 5-1,3 0 1,2 0-1,2 0 0,3-1 0,0 3-1,-1 0 1,-3 2 0,-2-1-1,-4 2 1,-1 1 0,-10 0-1,11 0 1,-11 0 0,0 0-1,0 0 1,0 0 0,0 0 0,-14 5 0,14-5 0,-23 3 0,7 0 1,-5-2-1,-3 1 0,-2 2 0,1-1 0,-1 1 0,3-1 0,2 0 0,4 0 0,5-1 0,12-2 0,-11 2 0,11-2 0,12-4 1,3 1-1,6-1 0,2 1 0,3-1 0,1-1 0,3 3 0,-2 0 0,-3 1 0,-3 1 0,-4 0-1,-3 1 1,-3 0 0,-2 0 0,-10-1 1,0 0 0,12 1-1,-12-1 1,0 0 0,-15 0-1,2 0 1,-1 0-1,-4 0 1,0 3-1,-3-2 0,0 1 0,2 0 0,6 1-1,3-1 1,10-2-1,-12 5 0,12-5-1,0 0-2,14 7-11,-3-8-17,6 4 1,-6-9 0,5 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3:53.8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67 10,'8'21'12,"-8"-5"-1,1 5 1,-3 6-6,-2 7-3,-1 8 2,-2 2 1,-1 3 1,-2-4-1,3 0 2,-3-7-1,5-6-1,-1-11 0,4-5 0,2-14-2,0 0 0,-4-9-1,8-9-1,-2-7 0,2-6 0,1-5-1,1-2 0,1-4-1,1 4 1,-1 0-1,4 1 1,0 2-1,3 4 0,-1 2 0,3 0-1,3 5 1,-2 5 0,5 4-1,-1 6 0,-1 8 1,1 7-1,-2 4 1,-2 8-1,-3 4 1,-1 4 1,-7 2 0,1 1 1,-7-3-1,-1 1 2,-5-1-1,0-3 0,-3-3 0,-1-3-1,0-2 0,-4-2 0,0 0 0,2-2-2,1-3 1,11-8-1,-10 18 0,10-18 0,10 16 0,3-10 0,8 1 0,-1 1 0,8 0 1,-3 1 0,0 4-1,-3 0 1,-1 6 0,-3 2 0,-4 2 0,-7 0 1,-5 0 0,-7 1 1,-8-2 0,-4 1 1,-13-5-1,-3 1 2,-8-4-1,0-1-1,-5-3 1,4-2-2,1-5 0,5-2-1,10-2-4,6-10-7,17-1-13,9-9 0,17-3-2,13-9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4:21.864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437 20 11,'0'0'10,"16"-7"0,-16 7-3,0 0-2,7-11-1,-7 11-1,0 0 1,10-7 1,-10 7 1,0 0 3,0 0 3,0 0-2,0 0 1,0 0-1,0 0-1,0 0-3,0 0-1,-10 7-4,10-7 0,-13 8-1,13-8 0,-18 14 1,6-4-1,0 0 1,1 2 0,-4 2 0,0 2-1,-2 5 1,1 4 0,-4 3 1,0 3-1,-3 4 0,1 3 1,-3 2 0,2 4 1,-3 2-1,2 1 1,0 2-1,1 0 0,0-1 1,3-1 0,1 2-1,3-2 0,3-4-1,6-1 1,4-3 0,4 0 0,6-1-1,4 0 1,2-2-1,3 0 1,1-1-1,1 1 1,-2-3-1,1 1 0,-3-2 0,0-2 0,0-1 0,0-3 0,2-1 1,-1-2-1,2 0 0,2-3 1,1-2 0,1-1-1,0-2 1,1-1-1,-2-4 0,0 1 0,-4-4 0,0-1 1,-6-3-2,-10-3 1,16 5 0,-16-5 0,0 0 0,0 0 0,0 0 0,0 0 1,0 0-1,0 0-1,0 0 0,0 0-6,0 0-19,0 0-10,1-16 1,-3-4 0,-8-26-2</inkml:trace>
  <inkml:trace contextRef="#ctx0" brushRef="#br0" timeOffset="17991">70 2330 4,'0'0'8,"0"0"1,0 0-1,0 0 0,0 0 1,0 0 0,0 0 0,0 0 0,11 3-2,-11-3 1,15-1-2,-15 1-2,21-3 0,-8-1-2,1 2 1,1-2-1,2 1 0,0 0 0,-2 0-1,-1 2 0,0 0 0,-2 2 0,0-1 0,-12 0 0,19 4-1,-19-4 0,18 5 0,-18-5 1,13 4 0,-13-4 1,0 0 1,0 0 0,0 0 0,0 0 0,0 0 0,-13 3-1,0-3 0,0 1-1,-3 0-1,0 1 0,-2-1 0,1 0 0,1 1 1,0-1-1,2-1 0,1 2 0,1-2 1,2 0-1,10 0 1,-13 0 0,13 0 0,0 0 0,0 0-1,0 0 1,0 0 0,0 0-1,0 0 0,15-11 0,-3 8 0,2-1 0,4 1 0,0-1 0,3 1 0,-1 1 0,1 1 1,-2 1-1,-1 0 0,-3 1 0,-2 1 0,-1 0 0,-12-2 0,14 2 0,-14-2 0,0 0 0,0 0 0,0 0 1,0 0-1,0 0 0,0 0 0,0 0 0,-14-2 0,4 1 0,-3 0 0,-3-2 0,0 2 0,-1 1 0,-1 0 0,1 0 0,1 1-1,2 0 2,2-1-1,12 0 0,-16 3 0,16-3 1,0 0-1,0 0 1,0 0-1,0 0 1,0 0-1,10-10 0,2 7 0,1 1 0,4-1-1,0 1 1,2-1 0,0 1 0,0 2 0,0 0 0,-2 1 0,-2 0 0,-1 2 0,-3-1 0,-11-2-1,14 5 1,-14-5 0,0 0 0,0 0 0,0 0 0,0 0 0,-19 8 0,4-7 0,-2 2 0,-4 0 0,-3-1 0,2 1 0,0-1 0,2 0 0,4 0 0,0 0 1,16-2-1,-17 2 0,17-2 1,0 0-1,0 0 0,0 0 0,0 0 1,17-10-1,-5 6-1,2 1 1,2-2 0,2 3 0,-3-1 0,3 1 0,-2 2 0,0 0 0,-1 0 0,-2 0-1,-1 0 1,-2 1 0,-10-1 1,13 0-1,-13 0 1,0 0-1,0 0 1,-16-3-1,3 2 0,-4-2 0,-2 2 0,-1-1 0,-1-1 0,1 2 0,1 0 0,1 0 1,3 0-1,2-1 0,13 2 0,-18-2 0,18 2 0,0 0 0,0 0 0,0 0 0,0 0 0,12-12 0,0 10-1,2 0 1,3-1-1,1 2 1,1 1-1,0 3 1,-1-1-1,-1 1 0,-2 1 0,-3-1 1,-12-3-1,18 7 1,-18-7 0,0 0 0,0 0-1,0 0 1,0 0 0,-15 7 1,1-7-1,-4 2 0,-2-2 0,-2 1 0,-2-1 1,-1 1-1,3 0 0,1-1 1,2 1-1,2 1 1,3-2 0,3 0-1,11 0 1,-12 0-1,12 0 0,0 0 0,0 0 0,15-10 0,-15 10 0,22-7 0,-6 2 0,1 1 0,2 0-1,2 1 1,0 2-1,0-1 0,-3 2 0,-1 0-1,-2 2 1,-2-1 0,-13-1 0,13 3 1,-13-3 0,0 0 0,-17 6 0,2-2 1,-2-1 0,-4 1-1,-2 0 1,0 1-1,0 0 1,3-1 0,2 0-1,3-1 1,3 0 0,12-3 0,-15 2 0,15-2 0,0 0-1,0 0 0,0 0-1,0 0 1,0 0-2,0 0 0,12-5-3,-12 5-4,20-2-7,-20 2-9,28-3-1,-16-6 1,9 6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4:42.594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110 85 11,'0'0'11,"-14"10"-1,14-10-1,0 0 0,0 0-4,0 0 2,0 0 0,0 0 2,0 0 1,0 0-1,0 0-1,16 1-1,-16-1-2,21 0-2,-8 0 0,1 1-1,1-1 0,0 1 0,0 2-1,-3-1 1,0 1-1,-12-3 0,16 6 0,-16-6 0,11 6 1,-11-6 0,0 0 1,0 0 0,0 0 0,0 0 1,-22 6-1,9-6 1,-3-2-2,-5 1 0,-4-1-1,0 1 0,-1 1 0,1 0-1,2 0 1,3 0 1,2 0 0,6 1 0,1-2 1,11 1 0,0 0 0,0 0-1,0 0 1,2-13-2,-2 13 1,22-10-2,-4 4 0,3 0 0,3 0 0,0 3-1,5-1 1,-1 2 0,-1 2-1,0-1 1,-4 2-1,-3 1 1,-1 1 0,-5-1-1,-3 0 1,-11-2 1,13 5-1,-13-5 0,0 0 0,0 0 1,-13 12-1,1-10 1,-2 1-1,-3 0 0,-2-1 1,-1-1 0,0 0-1,1-1 1,0 0 0,3-1 0,2-1 0,2 1 0,12 1-1,-18-3 1,18 3 0,0 0-1,-12-3 0,12 3 0,0 0 0,0 0-1,0 0 1,0 0-1,16-5 1,-16 5 0,23-6 0,-5 3-1,2-2 1,4 1 0,0 0 0,0 1-1,0 0 1,-4 2-1,-5 0 1,-2 2 0,-13-1 0,13 6 0,-13-6 0,-6 10 1,6-10-1,-23 13 1,5-7 0,-3 0 0,-4-1-1,-2-2 1,-3 0 0,3-2 0,0-1-1,4-1 1,3-1 0,4 1 0,3-1 0,13 2 0,-14-4 0,14 4-1,0 0 0,0 0 0,11-11 0,-11 11-1,23-6 1,-9 3-2,1 2 1,2 0 0,1 3 0,-2 1 0,1 0 0,-1 2 0,-2 2 0,-1-1 0,0 0 1,-2 0-1,-11-6 1,17 11-1,-17-11 1,10 8 0,-10-8 0,0 0 0,0 0 0,0 0 1,-14-7 0,1 2 0,-5-1 0,-1-1-1,-3-2 1,-1 2-1,1 0 1,2 2-1,2 0 0,4 0 0,14 5 1,-15-7-1,15 7 0,0 0 0,10-13 1,5 9-2,2-2 1,3-1 0,5 1 0,3 0-1,0 3 0,-2-1 0,-2 3 0,-2 1 0,-5 1 0,-1 2 0,-4-1 0,-12-2 0,14 5 1,-14-5 0,0 0 0,0 0 1,0 0-1,-14 10 0,2-8 1,-1 1-1,-3-1 0,0 0 1,-1 2-1,0-2 0,2 1 0,2-1 0,3 0 0,10-2 0,-13 3 0,13-3 0,0 0-1,0 0 1,10-6 0,2 2 0,2 1 0,2-2 0,2 2-1,0 0 1,0 1-1,-2 1 0,-4 2 0,-12-1 0,18 3 0,-18-3 1,0 0-1,0 0 2,5 11-1,-5-11 1,-14 3 0,2-1 0,-2-2 0,-3 0 0,0-2 0,-2 2 0,0-1 0,3 1 0,2-1-1,4 0 1,10 1-1,-16-1-1,16 1 0,0 0-1,0 0-4,0 0-14,0 0-9,20-13 0,-10-6-2,6-2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4:19.94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0 12,'0'0'13,"0"0"0,0 0-1,0 0-4,0 0 1,0 0 0,0 0 1,0 0-2,0 0-1,0 0 0,0 0-1,0 0-1,0 0-1,0 0 0,0 0 0,0 0-1,11 13-1,-11-13 0,10 12 1,-10-12-1,16 18 0,-6-7-1,3 4 0,1-1 0,2 5 0,0-1 0,2 0 1,-1 2 0,1 1 0,-2 2 0,2 0 1,-3 2 0,0 1 0,0 2 0,-1 2 0,-1 2-1,2 3-1,-1 0 0,1 3 0,0 2 0,2-1-1,-3 0 0,1 0-1,-1 0 2,-2-2-2,0-1 2,0 0-2,-4-4 2,0 1 1,-1 0-1,-1 0 0,-1 0 1,-1 1-1,-3-1 1,2 3-1,-3-3 0,-1 1 0,-3-1 1,1-2-2,-3 0 1,-2-1 0,-1-1 1,-1 0 0,-1-2 1,0-2-1,-1 0 1,2-3-1,-2 1 1,2-5-2,-1 0 0,4-2 0,-1 1 0,0-2-1,0 0 1,1-1-1,-2-1 1,2 0-1,0-2 1,7-11-1,-14 17 1,14-17-1,-10 11 0,10-11 1,0 0-1,0 0 0,-9 10 1,9-10-1,0 0 0,0 0 1,0 0-1,0 0 0,0 0 0,0 0 0,0 0 0,0 0-1,0 0-1,0 0-4,0 0-25,0 0-4,-15-17 1,2-4-2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4:23.664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153 0 24,'0'0'16,"0"0"0,0 0 0,0 0-1,0 0-5,0 0-1,0 0 0,0 0-1,0 0-1,0 0 0,0 0-2,0 0 0,0 0-1,6 11 0,-6-11-1,0 0 0,16 12 0,-16-12-1,16 13 2,-5-4-2,2 3 0,1 2 0,0 2-1,1 2 1,1 2-1,2 1 0,-1 2 0,-2 0 0,0 2 0,-2 1 0,0-1 0,-1 5 1,-1 1-2,-3 2 2,-1 2-1,-2 3 0,-3 2 0,-1 1 0,-1 1 1,-2-1-1,1-2 0,-3 1-1,1-2 1,0-1-1,1-1 0,1-2 0,-1-1 1,0 0 0,1-1 0,-1-1 0,-1 2 1,-1-3 0,-1 1-1,-2-2 1,0-2 0,-2-1 0,2-4-1,-1-3 0,1-4 1,0-2-1,2-3 0,5-10 0,-9 15-1,9-15 1,-7 10 0,7-10-1,0 0 1,-11 14-1,11-14 1,0 0-1,-13 14 1,13-14-1,-10 11 0,10-11 1,0 0-1,-12 11 0,12-11 0,-14 12 0,14-12 1,-17 13-1,17-13 0,-20 18 0,8-9 0,-1 4-1,1-2 2,1 2-2,-1-1 2,0 2-1,0-1 0,0-1 0,3-1 0,-2-2 0,11-9 1,-18 16-1,18-16 0,-18 15 0,18-15 0,-17 13 0,17-13 1,-16 13-1,16-13 0,-13 8 1,13-8-1,0 0 0,0 0 1,0 0-2,-11 1-2,11-1-13,0 0-18,8-20-1,-7 0 1,-11-16-2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36:44.9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FB792DB7-AD33-4D08-AADB-DB8C19BB3EA9}" emma:medium="tactile" emma:mode="ink">
          <msink:context xmlns:msink="http://schemas.microsoft.com/ink/2010/main" type="inkDrawing"/>
        </emma:interpretation>
      </emma:emma>
    </inkml:annotationXML>
    <inkml:trace contextRef="#ctx0" brushRef="#br0">430 567 2,'-10'-8'9,"10"8"-1,-16-7-3,7 3 2,-2 2 0,-1-2 0,0 2 0,-2 0 0,1 2 1,-5 1-2,1 4-1,-6 2-2,-3 5-1,-4 3 1,-1 2-1,-2 2 0,1 5 0,0 2 1,3 4 0,4-3 1,6 2-2,6-1 1,9 1-1,5-2 0,9-2-1,9-5 1,9-2-2,7-3 1,6-2 1,5-6-1,1-2 0,0-6 0,0-1 1,-5-8 0,-5-3-1,-5-7 2,-5-7-1,-8-3-1,-3-2 1,-6-4-1,-4-1 0,-5 0 0,0 1 0,-6 3 1,-1 9-1,-3 2 1,-1 4-1,-4 5 0,-6 8 0,-5 6-1,-8 5 0,-4 6-2,-5 1 0,0 9-4,-6-1-6,9 8-8,3-9-4,10 3 1,6-8 1</inkml:trace>
    <inkml:trace contextRef="#ctx0" brushRef="#br0" timeOffset="601">655 130 25,'8'-17'16,"-4"8"2,-2-4 0,-2 13-9,0-12-4,0 12-1,0 0 0,-9 0-1,9 0-1,-11 12-1,5 0-1,-1-1 1,0 8 0,1-1 0,1 9 0,1-2 0,1 6 0,-2 4 0,1 7 0,-2 7 1,-3 8 0,-5 5 0,-3 7-1,-4 1 1,3 3-1,-1-2 0,2-4 0,3-9-1,4-7 0,3-13 0,4-7 1,3-8-1,-1-6 1,1-17 1,0 14 0,0-14-3,-1-11-3,5-2-12,1-9-5,4-5-1,1-10 0</inkml:trace>
    <inkml:trace contextRef="#ctx0" brushRef="#br0" timeOffset="1312">1086 6 7,'0'0'11,"-12"-4"-1,12 4-1,-9-1-1,9 1 0,0 0 0,-9 4-1,9-4-2,0 0 0,0 0-1,-9 15 1,4-4-1,3 4-1,-3 2 1,1 5-1,-4 2 1,2 4 0,-4 3 0,2 2-1,-2-1 1,0 1-1,0-3 0,3 0-1,1-4 0,2-3 0,1-4-1,4-5 1,-1-14 0,13 12 0,-1-15 1,6-4-1,1-6 1,6-5-1,2-7 0,3-2 0,2-6-1,-1 2 0,1-1-1,-3 3 1,-2 3-1,-2 4 0,-5 4 1,-3 6-1,-5 3 0,-12 9 0,14-9-1,-14 9 1,0 0-1,3 11 0,-3 0 0,2 1 1,-2 6-1,2 5 2,-2 4-1,0 7 1,0 1 0,-1 5-1,-1 1 1,-2 1-1,2-2 1,-2-4-1,1-4 0,2-6 1,-1-5-1,1-8 1,1-3 0,0-10 1,0 0 0,0 9 0,0-9 2,0 0-2,0 0-1,-2-10-2,2 10-23,4-16-3,2 3 0,-2-11-3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9T20:39:22.04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1868 92 68 0,'29'-9'27'0,"-24"9"-14"0,0-4-9 16,0 4 8-16,-1 0-1 16,1 0 1-16,0-4-4 0,0-1-3 15,0 1 0-15,-1 0 1 16,1-1-1-16,-5 1 2 15,0 0 7-15,0 0 3 16,0-1-2-16,0 1 1 16,-5 0-5-16,1 0-1 15,-1-1-6-15,-14 1-1 0,-10 0 1 16,5 0-7-16,-5-1 0 16,-4 1-6-16,-6 4-1 15,1 0 5-15,-15 0 4 16,-4 4 2-16,-1 1-1 0,-4-1 1 15,0 4 1-15,-10 1 10 16,-4 4 7-16,-1-1-4 16,5 1 2-16,-4 4-8 15,-6 0-1-15,6 5 0 16,4-1 0-16,0 9-4 16,5-5-3-16,0 9-3 15,-5-4 1-15,10 0-1 16,0 4-2-16,4-4 3 15,5-1 0-15,6 5 1 16,4-4 2-16,-1 8 1 16,1 9 3-16,5-4 1 15,5-9 1-15,9 0-2 16,4-4 1-16,6-1-4 16,4 1-2-16,10 0 0 0,5-5-1 15,14 1-3-15,1-5 2 16,4 1 1-16,4 3 2 15,6-4-1-15,-1 9-1 16,10 0 1-16,10-5-1 16,-5 1 0-16,5-5 0 15,-1 5 2-15,6-9 1 16,14 4-6-16,-1 0 0 16,1-4 1-16,0 0 3 15,5-4 0-15,4 0 2 16,0 0-2-16,1-5 2 0,4 1 0 15,10-1 1-15,-5-4-2 16,-5 1 1-16,5-5-2 16,5 0-1-16,-6 4 1 15,-3 0-1-15,-1-4 0 16,0 4 2-16,0 1-1 16,-4-5 2-16,-11 0 0 15,20 0 1-15,-9 0 0 16,-1 0 2-16,1 0-3 15,-11-5-2-15,16 5 2 16,-11 0 2-16,-4-4 0 16,9 4 2-16,-9-4-4 15,-10 4 0-15,1-4-1 16,4-1 1-16,-10 1-2 16,1 0-1-16,-6 4 1 0,1-4-1 15,-5-1 0-15,-5 5 0 16,0 0 0-16,5 5 0 15,-5-5 0-15,-10 4 0 16,-4 4 0-16,0-3 2 16,-5 3-1-16,0-4-1 15,0 5-2-15,0-1 1 16,-10-3 1-16,0 3 2 16,-4-4-1-16,4 1-1 15,-4 12 1-15,-1-17 1 16,-9 0-3-16,0 0 0 15,5 13 3-15,-5-13-6 16,0 0 1-16,0 0-8 16,0 12 2-1,0-3 2-15,0-9-3 16,5 8 0-16,-5 1-6 16,0-9-3-16,0 0-14 15,-5 4-4-15,0-4-33 16,1 4-39-1,-6-4 33-15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9T20:39:26.23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3896 1412 104 0,'0'-4'41'0,"0"8"-22"0,0-8-14 15,0 4 13-15,0 0-1 16,0 0 1-16,5-4-5 15,0 0 0-15,-1-1-2 16,1 1 1-16,0 0-6 0,0 4-4 16,9 0-1-16,1-4-1 0,-1 4 0 15,-4 0 4-15,13 0 0 16,1 0-2 0,-4 0-1-16,-1 4 2 15,0 0-2-15,5-4-1 16,5 4-2-16,-10 1 1 15,5 3 1-15,0 1 2 16,9-1-1-16,-4 1 2 16,9-1-2-16,0 1 2 0,-4 12 0 15,4 9 3-15,0-5-1 16,1 1 2-16,-1-5-2 16,5 0 0-16,10-4-3 15,-5 0-2-15,0 0 1 16,-1 0-1-16,1-4 0 15,10 0 2-15,4 0-1 16,-4-1 2-16,-1-3-2 16,0-1-1-16,1 1 1 15,-5 0 1-15,14-1-1 16,-5 1-1-16,-5-5 1 16,-4 4 1-16,0-3-3 15,-6-1-2-15,6-4 2 16,9 0 2-16,-4 0 0 15,-1-4 2-15,-4-1-4 0,4 1-2 16,-4-4 2 0,14-1 2-16,-5 1 0 0,-4-1-1 15,-6 0 1-15,1 1 1 16,0-1-1-16,14 1-1 16,-5-1 1-16,0 1-1 15,1-1 0-15,-6 1 0 16,0-1 0-16,1 1 0 15,-1-1 0-15,1-8 2 16,-6 5 1-16,1-1 1 16,0-8 2-16,9-1 1 15,5 5 1-15,-5 0 0 16,1 5 0-16,-1-1 0 0,-5 4 0 16,5 1 2-16,5 3-5 15,-4 1-3-15,-6 0-4 16,1 0 1-16,-1-1-1 15,5 1-2-15,5 0 5 16,5-5 1-16,-10 5 2 16,1 0 0-16,-6 4 0 15,15 0 0-15,-5-4 0 16,-5 4 2-16,-4 0-3 16,-6 0 0-16,-4 0-1 15,19 0-2-15,5-5 3 16,-10 5 0-16,-4 0-1 15,-1 0-2-15,-4-4 1 16,-1 0-1-16,11 0 2 16,-1-1 1-16,0 1-1 0,-4-4-2 15,-1-1 3-15,-4 1 2 16,9-5-2-16,5 4 0 16,-5 1-1-16,-4-5 1 15,-6 0 0-15,-4 1 3 16,-9-14-3-16,-1-12 0 15,-5 8-1-15,6 0-2 16,9 0-2-16,-15-4 1 16,1 0-1-16,-10 0-2 15,-5 0 0-15,-5-13 3 16,0 9 0-16,-9-9 1 0,-5 1 0 16,-5 7 0-16,1-3 0 15,-16-1 0-15,-8 5 0 16,-6-9 2-16,-4 5-3 15,-5-5 0-15,-5 0 1 16,-14 9 0-16,-15 4 0 16,1 0 2-16,-1 0-3 15,-19 4-2-15,0 9-1 16,-9-1 3-16,-19 1-2 16,4 4-1-16,-9 0 3 15,-5 8 0-15,-5 1-2 16,-19-1 0-16,19 5-3 15,-5 0 1-15,-14 0 3 16,-5-1 3-16,1 5-2 16,9 0-2-16,-15 0-3 0,5 0 1 15,-9 0 1-15,14 0 2 16,-19 0-6-16,19 0 1 16,0 0 3-16,4-8 2 15,11-1 2-15,-10-3 0 16,9 3-3-16,10 1 2 15,-24-9 5-15,24 0 5 16,-5 4-7-16,0-4-3 16,5 4-3-16,-9 5 0 15,4-1-2-15,-5 1 1 16,-4-1-6-16,-1 5-1 0,-4 4 2 16,5 0 1-16,4-4 3 15,-9 4 4-15,14-5 3 16,-14 10 2-16,14-1-1 15,14-4 1-15,-13-4-2 16,13 4 2-16,5-5 4 16,-9 5 4-16,14 0-2 15,5 0 2-15,-14-4-6 16,13 0-1-16,6 4-2 16,-5 0-2-16,-5 0 1 15,5-5-1-15,14 5 2 16,-14-4 3-16,10 4 4 15,4 0 5-15,5 4-6 16,0 1 0-16,5 8-4 16,0-9-1-16,14 4-3 0,5 1-1 15,9-5 1-15,-4 13 2 16,5-4-1-16,4 12-1 16,5-3 1-16,10-5-1 15,-5 0-3-15,9 0 2 16,1 0 1-16,4 0 2 15,0 0-3-15,5 4 0 16,0 0 1-16,5 1 0 16,5-1 0-16,-1 4 0 15,-9 1 0-15,5 21 0 16,10-1 0-16,-1-3 0 16,20 4-3-16,-1-5 2 0,6-3-1 15,-1 12-2-15,10 8 0 16,5 5 3-16,4 0 0 15,6 0 3-15,23 8-3 16,0 5 0-16,10-1 1 16,0-4 2-16,23-3-3 15,11-1 0-15,18 4-19 16,20-12-7-16,33-14-57 16,43-16-62-1,-9-47 41-15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9T20:40:20.52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1849 436 120 0,'-9'4'46'0,"9"-4"-24"0,-5-4-8 0,5 4 15 0,-5-4-14 16,-4-1-6-1,-1 1-3-15,-4 0-2 16,-5 0-2-16,-5-13-2 0,0 4 3 0,-19-4 2 16,-1-4 2-16,1 4 1 15,0 0 0-15,-5 4-2 16,1 4 1-16,-20 1-2 16,0 4 2-16,-1 4-4 15,1 8 0-15,0 13-1 16,-4-4 1-16,4 0 0 15,-5 5 1-15,5 3 0 16,-5 1 2-16,0-1-3 16,5 5 0-16,-5 13-1 15,10 8-2-15,0 0 1 0,4 4-1 16,1 0 0 0,-1 1 0-16,6 12 4 0,4 4 2 15,5 0-2-15,4-4-1 16,6 5 1-16,9 3 2 15,5-3-3-15,5-1 0 16,9-4 1-16,10 13 0 16,4 0 0-16,15-5 0 15,10 1-2-15,-1 4-2 16,10-5 1-16,5-3 1 16,5-5 1-16,19-5 1 15,-1-3 0-15,6 4 2 16,9 4-1-16,5-9 0 0,0-3-3 15,0-10 1-15,19-3-2 16,0-5-1-16,-4-8 1 16,18 0 1-16,1-9 1 15,4-4 1-15,0-8-2 16,-4-5 1-16,13-4 2 16,-8-4 2-16,-1-5 1 15,10-8 2-15,-15-13-1 16,-4-8 2-16,4-4-2 15,-9-10 0-15,-9 1 3 16,-11 0 5-16,-4-17-5 16,0 0-2-16,-19-8-3 15,-14-5 0-15,-15-4-2 16,-10-5 0-16,-9-3-3 16,-19-14 1-16,-15 10-2 0,-4 3-1 15,-15-17-2-15,-4 5 1 16,-10 0-1-16,0 12 0 15,-20-25-3-15,-4 8 1 16,5 5-3-16,0 0 2 16,-24 4-6-16,-5 4-1 15,-5 13 0-15,-19 0 2 16,0-1 1-16,-28 18 3 16,-11 17-5-16,-66 9-1 15,-15 29-9-15,6 30-1 16,-11 17-31-16,-13 21-13 15,4 39-45-15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9T20:40:27.86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2347 244 144 0,'-4'-25'55'0,"4"25"-30"16,-5-4-29-16,0-9 49 16,0 0-15-16,0 0-4 15,-4 0-5-15,-1 1-12 16,1-1 3-16,-6 0 4 0,1 5-2 15,0-5 2-15,-6 0-3 16,1 5 2-16,-9-5-4 16,-11 4-1-16,1 1-6 15,0-1-1-15,-10 1 1 16,5 4 0-16,-10-1-2 16,-9 1-2-16,-1 4 1 0,1 0-1 15,0 4 0 1,-5 1 2-16,-5 3-1 0,0 5-1 15,5 4 3-15,0 0 0 16,-14-4-1-16,4 16 1 16,1 5-2-16,-1 1-1 15,0 3 1-15,-9 0-1 16,0 5 0-16,14-1 2 16,1 9 1-16,3 5 1 15,-8-1-2-15,9 0 1 16,5-4-4-16,-1-4 0 15,6 13 5-15,9-1 2 16,5-4-2-16,5 1-1 0,4-1 3 16,10-4 1-16,5 9-3 15,5 3-3-15,4-3-3 16,5-5 1-16,5 1 1 16,5-1 0-16,5 9 0 15,-1 0 2-15,6-5-1 16,4-4-1-16,0 1-2 15,5-1 1-15,0-4-1 16,5 17 0-16,9-4 2 16,-5-9 2-16,1-4 1 15,4 5 1-15,0-10 0 16,6 14 0-16,3-5-2 16,11-8 1-16,-1-4-2 15,6-5 2-15,8 0-2 0,20 1 2 16,5-1-4-16,-10-4-2 15,5-4 2-15,0-1 0 16,0-3-2-16,0 8 2 16,14-4 1-16,-9-9 0 15,0 0 0-15,5 9 2 16,-1-21-1-16,1-1 2 16,-6-4 0-16,11 1 1 15,-1-5-2-15,0-13-2 16,1-4-2-16,4 0 1 15,0 0 1-15,-5-4 0 16,10-1 0-16,-10 1 2 16,-4-5-1-16,-15 1 2 0,15-1-2 15,14-20 2-15,-15-10 0 16,-14 5 1-16,-9 4 0 16,0 1 0-16,-1-1-2 15,-14-13-2-15,-4-12 3 16,-10 4 0-16,-5 0-4 15,-10 0 1-15,-4-13 0 16,0 4 0-16,-5 1 0 16,-5 3 2-16,14-7-3 15,-9-1 0-15,-5 0-1 16,10 9 0-16,-5 4 0 16,-5 8 0-16,-4-21 2 15,-20 17 2-15,0 1-1 0,0 7 2 16,-14 5-4-16,-5-13-2 15,0-4 4-15,0 0 1 16,-4 4 0-16,-6 5-2 16,-4-1-2-16,-5 9 1 15,-15 0 1-15,-4-8 0 16,0 8 0-16,-5 4 2 16,-19 13-1-16,4 0 2 15,1 4-2-15,-15 9-1 16,-9-1-2-16,-5 1 1 15,-5 4 1-15,-10 4 2 16,6 1-6-16,-20 12 1 16,0 4-4-16,-5 4 2 15,-4 5 3-15,-10 4 1 0,-10 0-6 16,1 0-3-16,-6 4-27 16,-9-8-12-16,-19 0-93 15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36:12.9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7017 79 0,'0'0'3,"16"-2"-1,-5 0 0,-1 1 3,2-2 2,1 0 1,0 0 0,0-2 0,0 2 1,0 1 0,0-1-2,1 3-1,0-1-2,1 2 0,2-2 1,4 2 0,-2-1 1,7 3 0,1-5-1,6 3 1,0-3-1,5 3 0,3-3-1,3 2-1,2-3 0,2 1-1,1-1-1,2 2 0,5-3 0,-1 1 0,2-1 0,1-1 0,0 1 0,-1 0 0,-3-1 0,-2 2 0,-3 0 0,-3 1 0,-6 0 0,-4 1-1,-7 0 1,-6 1-1,-4-1 1,-5 0-1,-14 1 1,13-1-1,-13 1 1,0 0-1,0 0 1,0 0-1,0 0 1,0 0-1,0 0 1,0 0-1,0 0 0,0 0 0,-13 2 0,13-2 0,-9 3 0,9-3 0,-10 2-1,10-2 1,-10 2-1,10-2 0,0 0 1,0 0-1,0 0 0,-9 2 1,9-2-1,0 0 1,0 0-1,0 0 0,0 0 1,0 0 0,0 0-1,0 0 1,0 0 0,0 0 0,-9 1 0,9-1 0,-11 1 0,0-2 0,-3 2 0,-3-1 0,-4 1 0,-3 0 0,-7 1 0,-6 1 0,-4 1 0,-2 0 0,-6 2 0,-4-1 0,-3 0 0,-2 1 0,-2-1 0,0 1 0,0 1 1,0-2-1,2-1 0,0 1 0,2-2 0,0 0 1,3 0-1,1-1 0,2 0 0,4 0 0,3 0 0,6 0 0,3-1 0,6 1 0,7-1 0,4 0 0,6 0 0,1-2 0,10 1 0,0 0 0,0 0 0,0 0-1,0 0 1,0 0-1,0 0 1,11 1-1,5-1 1,6-1 0,7 1 0,6-1 0,7 0 0,5-1 0,3-1 0,1 1-1,1 0 1,-1 2 0,-1 0 0,1 1 0,-3 0 0,2 2 0,0-2 0,0 0-1,0 0 1,0-1 0,-4-1 0,-4 0 0,-2-3 0,-7 2 0,-6 1 1,-7-1-1,-4 0 0,-7 2 0,-9 0 0,9-1 0,-9 1 0,0 0 1,0 0-1,0 0 0,0 0 1,-10 1-1,10-1 0,0 0 0,-10-1-2,10 1-3,0 0-9,0 0-9,0 0-2,-11-7 2,9-3-2</inkml:trace>
  <inkml:trace contextRef="#ctx0" brushRef="#br0" timeOffset="1993">7479 140 2,'0'0'6,"0"0"-3,0 0-2,0 0 1,14 8 2,-14-8 2,16-1 1,-6 0 2,3-1-1,2-1 1,5-1 0,6 1-2,5-1-2,5-1-1,6 1 0,6-1 0,4 1-1,5 0 0,1-2 1,2 3-1,-1-3 1,2 5-1,-4-2 0,-1 2 0,-7-2-1,-1 2 1,-9 0-1,-3 0 1,-9-1-1,-6 1 1,-8 0-1,-3 0 0,-10 1-1,10-1 0,-10 1 0,0 0 0,0 0 0,0 0 0,-10-1 0,10 1-1,-24-1 1,6 0-1,-8 0 0,-6 1 0,-7 0 0,-8 1 0,-6 0 0,-7 1 0,-4 2 0,-4 1 0,-1 3 0,0 0 0,1 1 0,4 1-1,5-3 1,8 2 0,8-4-1,9 0 1,9-3 0,6-1 0,19-1 0,0 0 0,13-8-1,9 2 1,10 2-1,6-4 0,9 3 1,9-2-1,5 1 1,5 1 0,2 0 0,3 1-1,2 0 2,-1 0-2,-2-1 1,-6 1 0,-9 0 1,-9 2-1,-9-1 0,-8 0 0,-11 1 1,-7 1-1,-11 1 1,0 0-1,0 0 0,0 0 0,-20-2 1,1 1-1,-8 1 0,-5-1 0,-7 1 0,-8 2 0,-6 0 0,-4 0-2,-2 5-5,-7-4-14,2 1-2,2-6 0,4-5-1</inkml:trace>
  <inkml:trace contextRef="#ctx0" brushRef="#br0" timeOffset="48840">0 2203 6,'0'0'6,"0"0"1,0 0 0,0 0 0,0 0-1,0 0-1,0 0 0,0 0-2,0 0-1,0 0 0,0 0-1,0 0-1,0 0 0,0 0 1,0 0-1,0 0-1,0 0 1,0 0-1,0 0 1,0 0-1,0 0 1,13 7 0,-3-3 0,0 3 2,4-2 0,2 1 2,4-1 1,3 1-1,2-2 1,3 1-1,-2 0 1,5 0-1,1-1-1,3 2-1,-2-1 0,4 2 1,0-1 0,5-1 0,4-2 1,5 0 0,1-3 0,5 0 0,1-2-1,3-1 0,1-1 0,4 1-1,1-3 0,5 1 0,1-1 0,5 1-1,3-2 0,3 1-1,4-3 1,3 1 0,0 1 0,1 1-1,0-2 1,-1 1 0,0 1 0,2 1 0,-2 0 0,1 1 0,2-3-1,1 2 1,0-1 0,1 1 0,1 0 0,-2 0 0,0-3 0,0 4 0,-2 0 0,-1-1 0,-3 1 1,2 1-1,-4 0 0,0 0 0,0 2 0,0-3 0,-3 2-1,-1 2 0,-1 0 0,-5 0 0,2 0 0,-2 3 1,-2-2-1,-3 3 0,0-2 0,-2 2 0,1-2 1,0-1-1,-2 2 0,1-1 0,0 0 2,1 1-2,-2 0 0,1-2 1,-1 2-1,4 0 0,-2-2 1,0 1-1,0-4 1,-1 0-1,-2 0 1,-1-1-1,1 0 1,-4 0-1,0 1 0,-1-1 1,-3 1-1,-1 0 0,-4 1 0,-2 1 0,-3-1 0,-1-1 0,-5 1 0,-4 1 1,-1 0-1,-2-1 0,-3 0 0,-4 1 0,-4-1 0,-7 2 0,-2-1 0,-5 0 0,-12 0 0,14 1 1,-14-1-1,0 0 0,0 0 1,0 0-1,0 0 0,0 0 1,0 0-1,0 0 1,0 0-1,0 0 1,0 0-1,0 0 0,0 0 1,0 0-1,0 0 0,0 0 1,0 0-1,0 0 0,0 0 1,0 0-1,0 0 0,0 0 0,0 0 0,0 0 0,0 0 0,0 0 0,0 0-1,0 0-1,0 0-3,0 0-14,-4 9-8,-10-9 0,-2-2-3,-6-12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3:54.7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326 0 62,'0'0'24,"0"0"-2,0 0 0,0 0-17,0 0-3,-9 9 0,4 1 0,-4 3 0,-2 3-1,-3 4 0,-1 3 0,-4 2 1,0 5-1,-3 4-1,-2 2 1,2 0-1,-2 1 1,2 3-1,0 0 0,5 2 1,0-4-1,3-3 0,2-4 1,2-5-1,2-4 1,2-8 0,1-4 0,5-10 0,0 0 0,0 0-1,0 0 0,0 0 0,0 0-1,15 2 0,-15-2 0,17 8 0,-8 3 0,-1 7 0,-5 5 1,-2 5-1,-3 4 1,0 5-1,-2 1 2,-3-5-1,-1 4 1,0-3 0,4-2-1,0-4 1,4-1-1,1-3 1,6 0-1,8 3 0,1-6 0,10 0 0,3-3-5,11 2-17,4-9-2,2-5-2,-1-11 1</inkml:trace>
  <inkml:trace contextRef="#ctx0" brushRef="#br0" timeOffset="641">559 695 40,'-18'0'18,"0"-5"1,3-5-1,1-4-8,8-6-9,4-4 0,5-3 2,5-1-1,5-1 1,2 5 0,4 1-1,3 9 1,-3 5-1,2 10 0,-4 9-1,-6 8-1,-3 7 1,-3 8 0,-6 2 1,-2 5 1,-7-3 2,0 2-1,-5-10 1,-3 0 0,-2-10 0,-2-3-1,-5-7-1,-1-4-2,-3-7-1,-1-4-2,2 0-4,2-10-12,9 0-8,5-6 0,12 0-1,6-7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36:18.2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 45 6,'-15'0'6,"15"0"1,-12-2 2,12 2 1,-10-2 0,10 2-1,0 0-1,-10-3-2,10 3-1,0 0-1,0 0-2,0 0-1,0 0 1,0 0 0,0 0 1,0 0 0,0 0 0,0 0 0,0 0 0,0 0 1,0 0-1,0 0 0,0 0-1,0 0 0,0 0 1,10 8-1,2-6 1,0 1 0,7 3 0,4-3 1,5 4-1,4-5 1,6 4-1,3-4 0,5 4-1,1-6 0,2 1 0,0-2-1,1 2 0,0-1 0,-3 0 1,-3 0-1,-4-1 0,-5 1-1,-2 0 2,-6-1-2,-3 1 1,-8-2-1,-3 1 1,-13 1 0,15-6 0,-15 6 0,0 0 2,-1-11-2,1 11 0,-21-10-1,2 5 1,-6-3-2,-4 7 1,-6-4 0,-7 4 0,-8 1-1,-4 0 1,-4 3 0,1-3 0,1 4 0,0-3 0,4-1 0,6 5-1,6-5 1,8 0 0,10-5 0,7 5 0,5-4 0,10 4 0,-12 0 0,12 0-2,0 0 1,0 0 1,15 0-1,1 0 1,10 0-1,8-1 1,11 0 0,8-1 0,7-3 0,6 2 0,2-1 0,1-1 0,-3 2 0,-2-1 0,-7 1 1,-4 0-1,-4 0 0,-6 2 0,-9 2 0,-6 0 0,-7 1 0,-6 0-1,-4 0 1,-11-2 0,10 5 0,-10-5 1,-10 5-1,-1-1 0,-6-2 1,-7 3-1,-8-3 0,-11 4-2,-5 5-6,-12-3-17,-3-2 0,-11-11-3,0-8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36:44.9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430 567 2,'-10'-8'9,"10"8"-1,-16-7-3,7 3 2,-2 2 0,-1-2 0,0 2 0,-2 0 0,1 2 1,-5 1-2,1 4-1,-6 2-2,-3 5-1,-4 3 1,-1 2-1,-2 2 0,1 5 0,0 2 1,3 4 0,4-3 1,6 2-2,6-1 1,9 1-1,5-2 0,9-2-1,9-5 1,9-2-2,7-3 1,6-2 1,5-6-1,1-2 0,0-6 0,0-1 1,-5-8 0,-5-3-1,-5-7 2,-5-7-1,-8-3-1,-3-2 1,-6-4-1,-4-1 0,-5 0 0,0 1 0,-6 3 1,-1 9-1,-3 2 1,-1 4-1,-4 5 0,-6 8 0,-5 6-1,-8 5 0,-4 6-2,-5 1 0,0 9-4,-6-1-6,9 8-8,3-9-4,10 3 1,6-8 1</inkml:trace>
  <inkml:trace contextRef="#ctx0" brushRef="#br0" timeOffset="601">655 130 25,'8'-17'16,"-4"8"2,-2-4 0,-2 13-9,0-12-4,0 12-1,0 0 0,-9 0-1,9 0-1,-11 12-1,5 0-1,-1-1 1,0 8 0,1-1 0,1 9 0,1-2 0,1 6 0,-2 4 0,1 7 0,-2 7 1,-3 8 0,-5 5 0,-3 7-1,-4 1 1,3 3-1,-1-2 0,2-4 0,3-9-1,4-7 0,3-13 0,4-7 1,3-8-1,-1-6 1,1-17 1,0 14 0,0-14-3,-1-11-3,5-2-12,1-9-5,4-5-1,1-10 0</inkml:trace>
  <inkml:trace contextRef="#ctx0" brushRef="#br0" timeOffset="1312">1086 6 7,'0'0'11,"-12"-4"-1,12 4-1,-9-1-1,9 1 0,0 0 0,-9 4-1,9-4-2,0 0 0,0 0-1,-9 15 1,4-4-1,3 4-1,-3 2 1,1 5-1,-4 2 1,2 4 0,-4 3 0,2 2-1,-2-1 1,0 1-1,0-3 0,3 0-1,1-4 0,2-3 0,1-4-1,4-5 1,-1-14 0,13 12 0,-1-15 1,6-4-1,1-6 1,6-5-1,2-7 0,3-2 0,2-6-1,-1 2 0,1-1-1,-3 3 1,-2 3-1,-2 4 0,-5 4 1,-3 6-1,-5 3 0,-12 9 0,14-9-1,-14 9 1,0 0-1,3 11 0,-3 0 0,2 1 1,-2 6-1,2 5 2,-2 4-1,0 7 1,0 1 0,-1 5-1,-1 1 1,-2 1-1,2-2 1,-2-4-1,1-4 0,2-6 1,-1-5-1,1-8 1,1-3 0,0-10 1,0 0 0,0 9 0,0-9 2,0 0-2,0 0-1,-2-10-2,2 10-23,4-16-3,2 3 0,-2-11-3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38:02.9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10 414 2,'0'0'10,"-10"-5"-1,10 5-2,0 0-1,0 0 1,1 9 0,-1-9-1,11 12 1,-5-2 1,-1 3 2,2 5 2,-3 8-2,1 5 0,-2 10-1,-9 5-1,4 6-1,-5 2-2,3 2-1,-4-8-2,6-5 1,-4-5-2,6-7 1,1-9 0,1-7 1,-2-15 0,23 4 0,-6-12 0,6-5-1,0-12 2,3-4-2,4-4-1,-1-2 0,-3 1 0,-3 0-1,-5 3 1,-1 5-1,-4 4 0,-2 2 1,-1 4-1,2 1 0,0 3 0,0 4 0,0 0 0,2 2-1,-1 3 1,3 3 0,-1 7 0,-2 2 0,-2 7-1,-2 8 2,-1 8-1,-1 4 0,-2 8 1,-1-2 0,-5 6-1,1-3 0,0-4 1,-1-5-1,3-8 1,-1-6-1,2-7 0,0-2-1,-3-13-1,15 0-5,1-7-21,-1-11 1,3-5 0,0-10-1</inkml:trace>
  <inkml:trace contextRef="#ctx0" brushRef="#br0" timeOffset="1092">1409 132 2,'0'0'8,"13"-3"0,-13 3-1,0 0-6,0 0 1,0 0 2,0 0 3,-5 9 1,5-9 2,-13 2-1,13-2 1,-13-2 1,13 2-3,-11-1-3,11 1 0,-15 0-2,15 0 0,-13 4-1,13-4 1,-24 16-1,9-1-1,-10 7 1,-3 10 0,-2 7 1,-7 12 0,-5 9 1,-4 14 0,-2 5 0,4 8 1,2-3 0,9 3-2,5-5 1,11-5-1,8-6-1,13-8 0,9-8 0,8-7-1,8-6-1,6-4 0,4-4 2,2-6-4,2-4-2,-9-10-4,2 2-13,-8-10-4,-2-3-2,-9-14 2,-3-6-1</inkml:trace>
  <inkml:trace contextRef="#ctx0" brushRef="#br0" timeOffset="1602">1405 645 35,'-10'-7'17,"10"7"1,-5-11 2,5 11-12,0 0-3,-4-10 0,4 10 0,0 0 0,12-1 1,-12 1-2,0 0 0,0 0-1,0 0 0,0 0-1,-4 13 0,3 1-1,1 6 1,-1 8-1,2 6 0,-2 5 1,1 2 0,1 4-1,3-5 0,-1-5 1,3-8 0,1-8-1,5-10 1,6-11-1,5-8 1,2-11 0,0-4-1,3-6 1,2-2 0,-2-2-1,-4 5 0,-5 3 0,-5 4-1,-4 7 1,-1 6 0,-9 10-1,7-12 1,-7 12-2,0 0 1,0 0-1,4 12 1,1 1 0,0 4-1,1 6 1,1 4 1,-1 5-1,-2 4 1,0 1 0,-3 1 0,-4-2-1,0-2 1,-1-4-1,0-5-2,7-1-7,-2-13-17,-1-11-1,13 2 0,-1-14-1</inkml:trace>
  <inkml:trace contextRef="#ctx0" brushRef="#br0" timeOffset="2444">2033 950 27,'0'0'19,"-11"-7"1,11 7 1,-9 0-5,9 0-7,0 0-1,0 0 0,0 0-2,9 8-2,3 1 1,5-3-2,3 4 1,6-1 0,2 0-2,5 0-2,1-9-8,11 5-16,-1-11 0,5-4-1,-3-8 0</inkml:trace>
  <inkml:trace contextRef="#ctx0" brushRef="#br0" timeOffset="3235">2749 648 25,'10'1'14,"-10"-1"-1,0 0 1,6 10-8,-6 1-4,1 6 3,-3 2 2,2 9 0,-5 0 1,2 10 1,-5-5-1,5 3 0,-3-2-2,3 2-1,-1-6-1,2-2-2,-1-6 0,2-4-2,2-1-3,-2-5-10,1-12-9,5 9-2,-5-9 1,4-9 0</inkml:trace>
  <inkml:trace contextRef="#ctx0" brushRef="#br0" timeOffset="4016">2793 0 6,'18'4'11,"-6"-1"1,4 4-3,2 5-1,7 2-1,1 7 0,5 3-1,2 7 0,3 3-2,3 7 1,-1 2-1,4 5-1,-5 3 0,3 3 0,-2 6-1,-1 5 0,-6 4 0,-4 3 0,-7 2 1,-3 2 0,-8-5 2,-3 1 0,-11-10 1,-4-1 0,-9-8 0,0-2 0,-7-10 0,-1 1-2,-4-4-1,-1-4-1,-3-4-1,1-4-1,1-3-5,-1-7-13,4-4-6,-2-7-1,2-9-1,-2-7 1</inkml:trace>
  <inkml:trace contextRef="#ctx0" brushRef="#br0" timeOffset="41930">3543 1416 19,'0'0'14,"-11"-7"1,13-14 0,4-9 0,4-14 0,11-13-3,4-13-1,14-6-2,6-19 0,9-1-3,4-8 0,5 5-2,-4 5-2,-3 11 0,-8 7 0,-9 14 0,-10 12-2,-6 15 2,-11 9-3,-5 8 1,-3 6-1,-4 12-2,0-12-2,0 12-5,0 0-10,-12 13-4,9-1-1,-3 1 0,2 5 2</inkml:trace>
  <inkml:trace contextRef="#ctx0" brushRef="#br0" timeOffset="42411">4155 881 11,'-5'-9'13,"5"9"0,0 0 0,0 0-3,2-13-2,7 8 1,5-5-1,4 2-1,2-2 0,6 3-1,0 0 0,-1 4-3,-1 3-1,-1 4-1,-2 4 0,-4 1-1,-2 1 0,-6 3 1,-2 0 1,-4 2 0,-4 0 1,-7 5-1,-7 4 1,-4 6-1,-8 5 0,-4 6 0,-8 6-1,2 3 0,-4 4 0,3-3 0,3-1-1,5-3 1,4-7-1,4-6 1,15-6 0,6-5 1,6-5 0,13-3 1,9-5-1,12-3 1,12-4 0,11-1 0,1-4-1,2 0 1,0-4-2,-4 0 1,-5-1 1,-8 1-2,-12 1 1,-6 1 0,-7 1-1,-5 1 1,-7 1-1,-1 1 0,-10 0-1,0 0 1,12 3-1,-12-3 1,0 0-1,0 0 1,0 0-1,0 0 1,0 0-1,0 0 1,0 0-1,0 0 1,0 0-1,0 0 1,0 0 0,0 0-1,0 0-1,0 0 0,0 0-3,-9 4-6,9-4-17,-21 4-2,6-4-1,-9-5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38:53.0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451 394 26,'-1'-17'17,"1"17"1,-16-12-2,-1 6-5,4 4-3,-5 0-2,0 4 0,-4 0-1,0 4-2,-4-1 1,5 3-1,0 1 0,-2 3 0,0-1-1,0 4 0,0 1-2,-1 5 1,5 0 0,-2 6-1,-1 4 1,2 5-1,1 4 1,3 3 0,4 2 0,5 5 0,3 1 1,6 0-1,7 0 0,8-2 0,7-4 0,6-3 0,9-6 0,3-2 1,7-6-1,7-5 1,5-9-1,10-4 0,4-9 1,9-8-1,-1-9 0,3-11 0,1-13 0,-1-9 0,-4-10 0,-6-6 0,-15-8 0,-10-3 1,-13-3-1,-11 1 1,-17 0-1,-11 6 1,-12 2-1,-14 6 0,-9 5 0,-9 8 0,-5 8 0,-9 7-1,-8 13 0,-8 8 0,-1 10 0,-2 10-1,3 12 0,-2 7 0,5 13-1,7 6-3,12 11-2,5-1-6,14 11-8,6-3-5,12 1 0,8-8 0,10-6 2</inkml:trace>
  <inkml:trace contextRef="#ctx0" brushRef="#br0" timeOffset="731">360 517 11,'-10'-8'16,"10"8"2,-13-15-2,13 15-4,0 0-3,0 0-1,0 0-2,0 0-1,9 17-4,4-4 0,2 3 0,3 5 1,5 2 1,2 3-1,7 0 1,0 2-1,-3-1 0,1 2 0,4-2 0,-4-2-1,1-1-1,-4-6-1,-3 1-5,-9-6-6,-4-2-9,-11-11 1,0 0 0,-21 6-1</inkml:trace>
  <inkml:trace contextRef="#ctx0" brushRef="#br0" timeOffset="1032">293 827 46,'-14'0'19,"14"0"2,-4-20-4,16 5-6,10-8-4,13-2-2,4-4-4,9-3 2,5-3-1,6 2 0,5 4-3,1 0-4,-3 6-15,-5 1-1,1 2-1,-3 2-1</inkml:trace>
  <inkml:trace contextRef="#ctx0" brushRef="#br0" timeOffset="1572">1321 672 39,'0'0'15,"-3"9"0,3-9-4,14 5-10,3 0-1,6 1 0,7 1 2,10 1 1,6-1 0,12-1 0,6-2 1,8 0-2,6-1-5,2-5-9,0-1-5,0-1 0,-6-4-1</inkml:trace>
  <inkml:trace contextRef="#ctx0" brushRef="#br0" timeOffset="1903">2253 303 27,'0'0'12,"-12"9"0,12-9-3,-5 18-6,5-3 0,1 7 1,-1 5 1,2 9 3,-5 6 1,1 10-1,-3 0 1,0 6-1,-3 0-2,2 0 0,-2-2-2,2-2-1,2-10-1,3-7 0,4-7-1,3-5 0,4-8-1,1-3 1,4-5-1,3-4 0,3-2 1,-3 0-1,6 0 0,2 0 0,1 1 0,3-2 0,3 0 1,3-1-1,5-1 0,9 0 0,3-2 0,1-1 0,6 0 1,1 1-1,5 0 0,0 0 0,0 1-1,-3 0 1,-4 0 0,-5 2 0,-8-1 0,-5 0 0,-10 0 0,-6 2 1,-10-3 1,-4 1 0,-11 0 0,7-13 0,-3-4 0,-3-5 0,2-10-1,-2-9 0,3-11-1,1-10 0,1-6 0,2-1 0,0 1 0,1 0 0,2 7 0,0 7 0,-1 7-1,0 13 1,-1 7 0,-3 7 0,0 6 0,-6 14 0,4-13-1,-4 13 1,0 0 0,-18 0-1,3 2 1,-8-2 0,-8 1 0,-8 0 0,-9-2 1,-9-4-1,-8-1 1,-5-1 0,-6 1 0,-4 1-1,-1 2 1,2 1-1,0 4-1,5 3-1,5 8-11,4 0-11,11 4-1,4-5-1,12 1 0</inkml:trace>
  <inkml:trace contextRef="#ctx0" brushRef="#br0" timeOffset="2784">2781 550 7,'14'-8'12,"-4"-4"3,0 1 1,-2 0-3,-3-3-2,-5 14 3,10-17-2,-10 17 0,0-10-2,0 10-1,-10-2-2,10 2-1,-24 6-3,5-1-1,-4 2-2,-4 2 1,-4 4-1,-5 1 1,0 5-1,1 2 0,1 1 1,4 1-1,2-2 1,5 1-1,7-2 0,8-1-1,6-4 2,8 0-1,10-3 1,11 1-1,11-4 1,9 0-1,8-1 1,4-2-2,4 4-6,-3-6-16,3-1-2,-10-10-1,-5-4 0</inkml:trace>
  <inkml:trace contextRef="#ctx0" brushRef="#br0" timeOffset="3886">3409 651 1,'0'0'7,"0"0"1,0 0-1,0 0-2,0 0 2,0 0-1,0 0 2,15 2 0,-5-2-1,10 3-1,5-2 0,9 2 0,9-1 1,12 1-2,9-1-1,10 1-1,8-3-1,7 0 0,4-2-1,4 0 0,-5-1-2,-1-1-12,-5-2-6,-5-2 1,-13-3-1,-7-3-1</inkml:trace>
  <inkml:trace contextRef="#ctx0" brushRef="#br0" timeOffset="5879">5136 259 37,'-14'-5'14,"0"4"0,-5-3 0,1 2-14,-2 1-1,-3 2 2,-1 2 2,-4 0 1,-1 4 1,-5 2 0,2 6 0,-8 3-1,-1 6 0,-3 3-2,-2 7-2,-1 7 1,0 7-1,0 2 1,6 4 0,5 3 0,6 3 0,8 0 1,9 2-1,9-4 0,11-4 0,9-3 1,13-6 0,11-5 0,11-8 0,9-6 0,8-7 1,8-11-1,5-6 0,3-10 0,3-11 0,-3-9-1,-1-6 1,-5-10-1,-3-5 1,-7-4-1,-7-1 1,-12-3 0,-7 1 0,-13-1 0,-7 2 0,-10-1-1,-8 2 0,-9 0 0,-7 3 1,-6 2-2,-7 6 0,-6 5 1,-11 5-1,-5 9 0,-9 9-1,-5 10 0,-8 7-1,-1 12-1,-4 5-3,5 15-6,-2 2-12,5 7-1,4-2-1,9 4 2</inkml:trace>
  <inkml:trace contextRef="#ctx0" brushRef="#br0" timeOffset="6640">4825 537 23,'0'0'13,"0"0"1,0 0 0,-10-2-9,10 2-3,0 0 0,0 0 1,5 12 1,0-2 2,2 0-2,1 5 0,5 2 0,0 0 0,5 2-2,1-3 1,2-1-2,0-7 1,0 2-1,1-11-1,2-9 0,0 0-1,1-7-1,0-2-1,2-3 1,0 0-1,-1-1 0,0 2 0,-5 6 2,-2 0 0,-4 5 1,-1 2 0,-14 8 0,14-7 1,-14 7-1,0 0 0,0 0 0,0 0 0,-4 12 1,4-12-1,-15 12 1,3-5-1,-1 3 1,-5-2 0,1 3 0,-5 3 0,0-3 0,-2 5 1,2-2-1,-1 1 0,1 0 0,3-2 0,0-2-1,4-2 1,0 1-1,4-6 1,1 0 0,10-4-1,-12 6 1,12-6 0,0 0 0,0 0-1,0 0 1,0 0-1,0 0 1,0 0-1,0 0 0,0 0 0,0 0-1,0 0 1,0 0 0,0 0 0,0 0-1,0 0 1,0 0 0,0 0 1,0 0-1,0 0 0,0 0 1,0 0-1,0 0 0,0 0 1,0 0-1,0 0 1,-2 11 1,2-11 0,0 19 0,-1-6 1,0 6 0,0 1 0,-1 3-1,1-2 0,0-1 0,-1-1-1,2-4-1,0-2 1,1-4-1,-1-9 0,0 0-1,2 14-2,-2-14-12,-9 12-7,9-12-1,-16 17 0,5-9 1</inkml:trace>
  <inkml:trace contextRef="#ctx0" brushRef="#br0" timeOffset="8182">4547 641 11,'-4'-9'7,"4"9"0,0 0-1,0 0 0,0 0 0,-7 10-2,7-10-1,-5 15-1,5-15 2,-8 15-1,3-4 1,0 0 0,-1 1 0,1 2 0,-2 2 0,2-1-1,-1 1 0,0 0 0,0 0-1,2 1 0,0 0 0,2 0 0,1 0 0,1 2 1,2 1-1,2 3 1,1-1-1,1 3 1,3-3 0,0 2-1,1-2 1,4-1 0,-1-3-1,3-1 1,2-4 0,4 1-1,3-3 1,4-1-1,3-1 0,4 0 0,2-2 0,3-1-1,-1-2 0,2-1 0,-3-3 0,1 0 1,-4-3-1,-1-2 1,-2-3 0,2-4 0,-1-4 0,1-4-1,0-4 1,0-3-1,0-4 0,0-1 0,0-3 0,-1 1-1,-2 0 1,-1 2-1,-1-1 0,-3 4 0,-2 1 1,-4 0 0,-3 0-1,-2-1 3,-7-1-3,-3 0 2,-2-1-2,-2 1 1,-3-1 0,0 3-1,-3 1 0,1 3 0,-2 3 0,0 0 0,-1 2 0,-1 0 0,-1 2 1,0-1-1,-3-1 0,-1 3 1,-2-3-1,-1 0 0,0 2 1,-3-1-1,1 3 0,-2-1 0,-1 4 0,1 2 0,-1 4 0,-1 2-1,0 3 1,-4 2-1,0 2 1,0 2-1,-1 3 1,0 1 0,-1 0-1,0 0 1,1 3 0,-1-1 0,-1 4 0,0 0 0,0 3-1,-1 1 1,0 0 0,-2 2 0,0 1-1,0-1 2,0-1-2,-4-1-1,1 6-5,-9-1-12,1 9-7,-6 0-1,-2 4 0,-6 2-1</inkml:trace>
  <inkml:trace contextRef="#ctx0" brushRef="#br0" timeOffset="10756">2271 334 4,'0'0'6,"4"-13"-1,-4 13-4,8-15-1,-8 15 3,8-14 3,-8 14 1,4-9 2,-4 9 0,0 0-1,0 0 0,0 0-1,0 0-3,0 0-3,0 0-2,0 0-1,-7 12 0,7-12 0,-1 21 1,0-7 0,-1 7 1,0 3 0,-1 5 0,-2 6 0,-1 6 0,-1 7 0,-1 3 0,-2 6 1,-1 3-1,0 2 0,1 2 0,-2-3 0,2-5 0,0-5 0,1-6 0,3-7 0,1-8 0,2-6 0,2-9 0,0-4 1,1-11 0,1 13 1,-1-13 1,0 0 0,0 0 0,0 0 2,0 0-2,0 0-1,0 0 1,0 0-2,0 0-1,12-3 0,-12 3 0,16-5 0,-5 3 0,4 0-1,3 1 1,7 2 0,7 1 0,5 1-1,6 1 1,5 1 0,8-1 1,5-2 0,6-1 0,3-2 0,-2-2 1,5-1-1,1-3 1,0 1-1,-4 0 0,-4 2 0,-3 2-1,-3 0 1,-2 1-1,-8 2 1,-6 0-1,-6 1 1,-4-1 1,-7 1 1,-8-4 2,0 4 1,-19-2 1,17-3-1,-17 3 1,0 0-1,-1-12 0,1 12-2,0 0-2,-7-11-1,7 11-1,-7-9 0,7 9 0,-5-12 0,5 12 0,-5-21-1,4 5 1,0-7 0,0-4 0,1-6 0,-1-5 0,-1-3 0,1-5 0,-1-3-1,0-1 1,0 0 0,1-1-1,2 3 1,1-1-1,2 0 1,2 2 0,1 3 0,0 4 0,-1 5-1,0 2 1,-2 2 0,-2 6 0,-1 5 0,-1 5 0,0 4 0,0 11 0,-3-16 0,3 16-1,0 0 0,0 0 0,-12-3 0,12 3 0,-19 5 0,6-2 1,-4-1-1,-4 0 1,-6 1 0,-4-2 0,-5-1-1,-6-3 1,-2 1 0,-9-2 0,-4 3 0,-5 2-1,-9 3-2,-6 6-2,-7 1-7,-3 10-10,-5-1-1,4 0-2,-2-5 1</inkml:trace>
  <inkml:trace contextRef="#ctx0" brushRef="#br0" timeOffset="30754">1234 711 8,'0'0'13,"0"0"-1,0 0-2,0 0 1,0 0-1,0 0 0,0 0-2,0 0-1,0 0-1,0 0 1,0 0-2,0 0 0,6-19-1,6 0-2,5-2 1,4-5-2,2-3 0,5-2-1,0-1 1,0 1-1,0 7 0,-7 3 0,-4 2 0,-2 6 0,-4 4 0,-11 9-1,9-9 0,-9 9 0,0 0 0,4 11 0,-4-2 1,1 3-1,0 3 0,1 4 2,0 1-1,0 6 1,-2 1 0,0 0 0,2 2 0,-1-2 0,1-4-1,0-2 1,0-2 0,1-8 2,-3-11 0,17 7 0,-3-14 0,1-10 0,4-4 1,2-6-1,-1-2 0,3-3-2,0-1 0,-4 4 0,-4 5 0,-3 8-1,-3 2 1,-5 5-1,-4 9 0,0 0-1,9-6 0,-9 6 0,0 0 0,7 13-1,-7-13 1,8 19 0,-4-6 1,1 3 0,-3 2 1,0 3-1,-1 0 1,0 0 0,0-2-1,0-4 1,0-1-1,2-5 1,-3-9-1,13 6 1,-2-13 1,2-2-1,1-2 0,0-2 0,0-2 1,0 0-1,-3-1 0,-2 3 0,-3 3-1,-6 10 1,8-12-1,-8 12 0,0 0 0,0 0-1,9-8 0,-9 8 0,0 0-1,12 4 1,-12-4-1,12 12 1,-12-12 0,10 24 1,-6-4-1,-1 3 1,-2 2 0,1 1 0,-2 0 0,1-2 1,3-1-3,2 0-8,-2-9-13,3-4-1,-7-10-2,0 0 1</inkml:trace>
  <inkml:trace contextRef="#ctx0" brushRef="#br0" timeOffset="35722">5623 349 11,'0'0'8,"-10"3"2,10-3 0,0 0-1,0 0-1,0 0-1,0 0-2,3-13-1,-3 13-1,15-18 0,-4 3-1,6 0 1,1-6 1,5-2 0,3-4 1,5 0 0,-2-4 0,7 3-1,-4-2 1,2 5-2,-5 0 1,-4 6-2,-3 4 1,-7 3-1,-3 5-1,-12 7 0,10-8 0,-10 8-2,0 0-1,0 0-3,0 0-3,0 0-7,0 0-7,-3 12 2,3-12-1,-17 13 1</inkml:trace>
  <inkml:trace contextRef="#ctx0" brushRef="#br0" timeOffset="36252">5570 52 8,'0'0'6,"0"0"0,4-11 2,-4 11-1,0 0-1,0 0 0,0 0-2,0 0-1,0 0-2,0 0 0,0 0-2,0 0 1,3 12 0,-3-12 0,0 0 0,2 12 0,-2-12 1,3 16 0,-2-3 1,-1 4 0,-2 6 2,-1 5 0,-5 7 0,-1 4 1,-4-1 0,2 0 1,1-3-1,3-1-2,4-7 0,7-3 0,8-11-1,7-6 0,11-6-1,5-4 0,2-7 1,1-1 1,-3-6 0,-1 1 1,-5-3 0,-3 3-1,-10 1 1,-2 5 0,-6 0-1,-8 10-1,12-11-1,-12 11 0,0 0-1,0 0 0,0 0 0,0 0 0,0 0-1,0 0 0,0 0-1,0 0-1,0 0-3,0 0-5,-1 12-7,1-12-5,0 0 2,-12 9-1</inkml:trace>
  <inkml:trace contextRef="#ctx0" brushRef="#br0" timeOffset="97290">1297 763 8,'0'0'7,"0"0"0,0 0-2,0 0-6,0 0-1,0 0 3,0 0 1,0 0 2,0 0 2,0 0 1,0 0 2,-10 9 1,10-9-1,0 0-1,2-9-1,-2 9-2,7-20-1,1 6-1,-2-3-1,3-4 0,-2 0-1,0-1 1,-2 0 1,-1 4 0,-1-1-1,3 3 1,-2 0-1,4 0-1,3 1 0,4 0-1,2 2 0,2 0-1,0 4 1,-3 0-2,0 5 1,-3 3 1,-4 6-1,-9-5 1,9 22 0,-8-5-1,-1 6 2,-2 3-1,0 2 1,1 2-1,-1-1 0,2-1 0,1-4 1,0-1-1,3-8 1,7-4 1,4-9-1,4-5 0,7-9 0,2-6 0,0-6 0,2-1 0,-2-1 0,-4 1 1,-8 1 0,-1 6 1,-10 4-1,-5 14 0,5-13 0,-5 13-1,0 0 0,0 0-1,0 0 0,0 0-1,0 0 0,0 0 0,9-2 0,-9 2 1,0 0 0,1 12 0,-4-1 0,-1 5-1,-1 3 1,-6 5 0,5 3 0,-3 3 0,2 1 0,-2-2 0,4-5 0,0-4 1,4-3-1,8-7 1,3-9 0,7-8-1,6-8 1,5-9-1,2-4 0,4-7 0,-2-1 0,-4 1 1,-4 3-1,-7 8 2,-6 4-1,-4 6 0,-7 14 0,4-10-1,-4 10 0,0 12 0,2 1-1,0 2 0,2 5 0,0 3 0,0 2 1,3 4 0,-2 0 0,-1 0 0,-2 0 0,2-2 0,-2-2 0,0-3-3,7 0-15,-2-9-4,-7-13-3,9-9 1,-12-18-1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0:04.4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370 630 23,'-2'-13'15,"2"13"-1,0 0-1,-13-11-9,13 11-1,-10-6 2,10 6 0,-15-7 2,15 7 0,-17-5 0,4 5 1,-1-4-1,-1 5-2,-2 0-1,-1 4-2,-3 2 0,-2 4-1,-1 3-1,2 5 1,-4 6-1,2 3 1,2 3-1,0 2 1,3 2 0,4 0 1,3-1 0,6 1 0,6-5 0,9 0 1,5-2 0,13-1-1,11-7 0,12-1 0,8-6 0,8-7-1,1-7 1,3-6-1,-3-8 0,-3-5 0,-13-8 1,-8-3 0,-13-7 0,-9-2 0,-9-8-1,-12-1 0,-12-3 1,-8 1-2,-5 2 1,-9 5-1,-6 7 0,-4 10-1,-4 11 1,-3 11-2,1 12 0,-2 9-5,5 14-4,-1 1-9,11 11-6,5-3-2,10 3 2,9-4 0</inkml:trace>
  <inkml:trace contextRef="#ctx0" brushRef="#br0" timeOffset="821">575 33 0,'0'0'5,"5"-15"2,-5 15 1,5-10 1,-5 10 0,0 0-1,0 0 1,0 0 0,4-9-1,-4 9 0,0 0-1,0 0-3,0 0-1,0 0 0,0 0 0,0 0-2,0 0 0,0 0-1,0 0 0,0 0 0,0 9 1,0-9-1,6 12 1,1 0 0,-1 3 1,4 6 0,1 6 0,3 6 1,1 5-1,0 6 1,-3 7 2,2 9-2,-5 1 2,1 8 0,-7 0 0,1 6 0,-4-1 0,1 0-1,-1-9-1,2-3 0,-2-5-1,4-7 0,1-10-1,0-7 0,2-9 1,-1-5-1,-2-5 0,0-3-1,-4-11 1,0 0 0,0 0 1,0 0-1,0 0 0,0 0 0,0 0 0,0 0-2,8 9-7,-8-9-19,0 0-1,-9-24 0,1 0-2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0:50.1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447 597 52,'-14'-1'18,"14"1"0,-22 3-4,9 1-15,1 4-1,-6 5 1,-3 3 1,-6 9 0,-5 6 1,-7 6 3,-1 9 0,-5 4 2,5 9 1,-2 2-1,10 7 1,5-2-1,14 1-1,11-4-1,14-1-1,16-9-1,13-6-1,7-12 0,5-10 0,8-15 0,2-13 1,-1-17 0,1-12 1,-9-18-1,-2-11 0,-7-11 1,-3-3 0,-11-5-1,-7 2-1,-7 3 0,-8 4-1,-10 9 0,-6 6 1,-9 8-1,-4 3 0,-6 8 0,-4 4-1,-6 7 0,-8 9 0,-4 11-1,-9 11-1,-3 14-3,-8 6-3,3 21-7,-6 6-9,8 17-2,6 4 0,13 10 2</inkml:trace>
  <inkml:trace contextRef="#ctx0" brushRef="#br0" timeOffset="1301">1619 170 7,'9'-22'13,"-8"-2"3,-4 2-2,-2 2-1,-3 0 1,2 3 2,-4 0-4,1 5-2,-4 1-1,0 7-3,-6 5-4,-5 7-1,-7 10 0,-7 9-2,-9 11 2,-7 12-2,-8 17 2,-6 11 0,-5 11 1,1 11 0,2 6 0,6 10 1,9 5-1,11 1 0,15-1 0,14-1 0,16-1-1,15 0 0,12-4-1,10-4 1,10-7 0,9-4-1,4-11 1,9-8 0,-1-12 0,4-14 0,3-15-2,-5-16-8,5-15-15,-6-16-1,-5-16-1,-12-12 0</inkml:trace>
  <inkml:trace contextRef="#ctx0" brushRef="#br0" timeOffset="1932">1742 1159 22,'-16'17'17,"-2"6"1,-2 5 1,-1 3-3,4 9-8,1 1-1,9 3 0,2-4 0,13 1-2,8-10 0,16-7-2,11-14 0,12-9-2,11-11 1,3-10 0,0-10-1,-3-5 0,-9-6 1,-9 0 0,-17-1 1,-15 1 0,-18 2 0,-11 5 0,-13 3 0,-6 4 0,-10 5-1,-5 9-2,-5 10 0,-6 8-1,3 11-1,-2 5-2,3 10-2,1-2-5,13 6-6,0-6-7,15-3-2,10-12 1,15-14 1</inkml:trace>
  <inkml:trace contextRef="#ctx0" brushRef="#br0" timeOffset="2313">2117 779 43,'15'-44'21,"-1"3"1,-5 4 0,1 5-9,-3 0-7,3 8-1,-6 4-1,3 7-2,-5 3-1,-2 10 0,0 0 0,0 17 0,-1 5-1,2 10 1,-1 7 0,1 13 0,0 13 1,0 15 0,-2 8 0,0 8 0,-4 7-1,0 1 0,1-4-1,2-6 1,1-11-1,3-16 0,7-14-7,4-25-16,7-23-1,0-21-2,1-18 2</inkml:trace>
  <inkml:trace contextRef="#ctx0" brushRef="#br0" timeOffset="2744">2669 494 49,'-10'-1'17,"10"1"-2,0 0 2,2-12-19,-2 12 1,14-12 1,-1 6 2,2-1 1,8 3 1,1 0 0,3 4 1,-3 1-2,4 4 0,-2 2-1,-2 5-1,-8 0 0,-3 6 1,-9-1 1,-5 5 0,-6-3 0,-3 2 1,-2-3-1,1-1 0,0-3-1,6-2-1,5-12 0,12 14-1,5-9 0,6-1 0,5 0 0,3 2 0,0 1 0,-2 1 0,-2 2 0,-7 4 0,-5 1 0,-6 4 0,-4 2 0,-4 2 1,-3 1 0,-3 3 1,-6-3 1,-1 2 0,-5-4 0,-1 1 1,-7-4 1,-3-1-2,-7-3 0,0-2-1,-4-2-1,-1-3-1,1-2-3,0-7-11,11 2-13,2-9-1,16-3-1,6-9 1</inkml:trace>
  <inkml:trace contextRef="#ctx0" brushRef="#br0" timeOffset="16203">3595 1208 16,'5'-18'13,"-1"8"1,-1-3 2,-1 1-6,3 0-5,0 0 1,2 1 3,-4 2-1,-3 9 1,8-13-2,-8 13 0,0 0-2,0 0-1,9-1-2,-9 1 0,4 16-1,0-1 0,-4 7 1,0 8 1,-4 7 0,1 10 0,-3 2 0,0 3 0,0-1-1,2-1 0,2-7-1,3-7-1,5-12 1,5-9 0,11-14 0,6-11-1,6-11 2,5-9-1,4-9 0,1-1 0,0-1 0,-3-1-1,-9 6 1,-4 6 0,-8 6 1,-5 8-1,-6 4 0,1 5-1,-10 7 1,16-2 0,-7 9-1,3 5 1,-1 4-1,1 6 0,-1 6 1,0 5 0,0 4 0,-3 6 0,-1 0 1,-1 2-2,-1-3 1,1-4-1,-1-4-3,-3-12-6,6-6-20,-8-16 2,20-17-2,-12-14 0</inkml:trace>
  <inkml:trace contextRef="#ctx0" brushRef="#br0" timeOffset="16894">4254 647 35,'15'-9'16,"1"4"0,9 3 0,5 1-10,4 1-6,4 1 1,-1 2 1,-2 3 2,-8 1 1,-3 5 2,-15-2 0,-4 10 1,-13-1 0,-3 8-1,-10-2 0,-1 7-1,-9 0-1,1 6-2,-2 0 0,5-2 0,1-1-1,6 0-1,2-1 1,10-4-2,8-3-2,7-7 1,19-4-4,8-16-9,16-3-12,5-14 1,12-7-2,0-10 1</inkml:trace>
  <inkml:trace contextRef="#ctx0" brushRef="#br0" timeOffset="17465">4667 10 19,'-2'-10'14,"2"10"-1,0 0 1,0 0-8,0 0 0,0 0 1,12 9 2,-1-2 0,8 9 1,1 0 0,11 10 0,1 3-1,8 10-3,0 7 0,3 14-2,-2 10-1,-3 10-1,-7 13 0,-5 17 0,-8 13-2,-5 9 1,-5 6 0,-4-1 0,-4-1 0,-1 0-1,-4-9 1,1-9 0,-7-12 2,0-7-2,-7-10 1,-4-6-2,-4-9-3,-8-11-24,0-14 1,-10-22-2,0-24-1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0:43.6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209 594 37,'0'0'19,"6"-11"-1,-6 11-2,-6-11-9,6 11-2,-13-12 0,13 12-2,-16-5 0,5 3-1,0 5 0,-3 1-1,0 6 0,-2 1-1,2 4 1,-3 3 0,2 5 0,-2 5 1,2 4 1,3 0 0,2 2 0,2 1 1,8 1-1,6-3-1,9-2 1,9-7-1,11-5-1,11-9 0,9-9-1,6-11 1,4-8-1,0-10 1,-3-7-1,-5-6 0,-10-3 0,-11-2 1,-13 0 0,-10 0-1,-11 0 0,-12 3 1,-10 1 0,-11 0 0,-6 8 0,-7 5 0,-4 9-1,-5 9 1,-4 11-1,-1 14-1,-1 11-2,7 13-3,-1-1-8,14 11-9,6-4-2,16-3 0,10-8 0</inkml:trace>
  <inkml:trace contextRef="#ctx0" brushRef="#br0" timeOffset="561">613 91 36,'-2'-15'22,"0"4"0,-2 2 3,4 9-10,0 0-4,0 0-1,-8-10-3,8 10-2,0 0-2,0 0-1,-5 12 0,4 1-1,-1 7-1,1 8 0,1 9 0,1 11 0,2 11 0,0 8 1,2 7 0,2 7 0,0 5-1,1-1 1,0-6-1,1-4 1,-2-11 0,0-10-1,0-9-2,-5-17-2,4-10-16,-6-18-6,1-13 1,-4-17-2,-1-12 0</inkml:trace>
  <inkml:trace contextRef="#ctx0" brushRef="#br0" timeOffset="1052">921 125 26,'0'0'15,"1"-14"0,-1 14 1,-3-15-5,3 15-5,-3-10 0,3 10 2,0 0-1,-1-9 0,1 9 0,2-10-1,-2 10-3,7-13 0,-7 13-1,15-17 0,-3 8-1,4 1 0,2 0 0,2 2 0,1 1 0,1 4-1,3 1 0,-6 4 0,-3 4 1,-1 1-1,-5 3 1,-2 5 0,-4 1 0,-3 5 1,-7 1 0,0 3 0,-5 0-1,-2 2 1,-4-2 0,-6 3 0,-1-3-1,1 0 0,-1-2 0,2-1 0,1-5 0,3-2-1,3-3 0,9-2 0,3-3 0,3-9 0,4 15 1,8-9-1,5-2 2,7 0-2,4-2 2,7 0-1,5-3 0,2-1-1,3-1 1,-3 1-1,-5 1 1,-5 0-2,-2 9-6,-13 0-18,-6 7-2,-15-5 0,-8 3-2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0:16.1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59 28,'0'0'17,"0"0"0,6-10 0,-6 10-5,-4-10-4,4 10 0,-3-11 0,3 11-1,-8-11-1,8 11 0,0 0-2,-7-10 0,7 10-2,0 0 0,-13-5-1,13 5-1,0 0 0,-11-1 0,11 1 0,-13 0-1,13 0 1,-11 1 0,11-1 0,-17 7 0,17-7-1,-16 13 1,9-2-1,-5 5 0,2 4 0,0 6 1,1 4-1,0 5 1,2 4-1,-6 5 2,2 0-1,2-1 0,1-1 0,-4-5 1,6-5 0,-1-4-1,-4-9 2,8-3-2,-3-5 1,6-11-1,-4 13 1,4-13-1,0 0-1,1 10 1,-1-10-1,0 0 1,10 10-1,-10-10 1,20 12-1,-7-5 1,3 4 0,-4 3 0,4 0 0,-1 5 0,1 1 0,-3 5 0,-5 1 1,-5 4-1,-3 0 1,-5 3 1,-3 4-1,-4 1 1,-6-4 1,2 2 0,-4-5-1,5 0 0,1-7 1,6-2-2,7-9 0,9-1 0,8-4 0,8-2-1,13-7 1,4-4-4,12 0-2,3-6-14,3-1-6,3-12-2,-2-3 0,-6-8 1</inkml:trace>
  <inkml:trace contextRef="#ctx0" brushRef="#br0" timeOffset="971">543 260 45,'0'0'21,"0"0"1,0 0-1,0 0-11,-9 1-5,9-1-1,10 14-2,0 1 1,2 4-1,5 8 1,4 7 0,9 7 0,4 4 0,5 6-1,2-3 0,4-1-1,-1-4 0,0-5 0,-1-6-1,-7-7-1,-6-4-3,-11-8-2,0 0-11,-19-13-7,-1 9-1,-12-14 1,-9-6 1</inkml:trace>
  <inkml:trace contextRef="#ctx0" brushRef="#br0" timeOffset="1301">584 711 54,'14'-10'20,"4"-21"1,11-12-1,10-11-15,6-8-4,6-2 1,-3 0 0,3 6 0,-3 8-3,-7 10-7,-8 12-11,-7 12-3,-12 9 1,-3 7-1</inkml:trace>
  <inkml:trace contextRef="#ctx0" brushRef="#br0" timeOffset="1972">1220 841 40,'0'0'19,"18"-3"-1,-4-9 2,8-7-15,6-6-2,3-2 1,4-5-1,1-1-1,-3 2 0,-5 3 0,-5 7 0,-8 5 0,-5 7 0,-10 9 0,0 0-1,6 15 0,-5 1 0,-1 5-1,-1 5 1,2 2-2,1 4 2,0-1-1,-1 1 1,0-5-1,-1-1 1,1-5-1,-1-3 1,-2-5 1,-1-2-1,3-11 0,-10 13-1,-2-11 1,-2 1-1,-4-1 0,-5 0 0,-3 5-1,-2-4 0,-1-1 1,5 1 0,5 4 0,0-4-1,7-2 1,12-1 0,0 0 0,0 0 2,18-10-2,1 8 0,5-4 0,8 3 1,4 8-1,2-2-4,9 2-8,1-1-11,1 3-1,-1-4 0,-3 2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0:18.8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-5 780 88,'5'14'29,"-5"-14"0,0 0 0,0 0-18,0 0-12,0 0-4,10-5-5,0 6-8,0-7-9,7 6-1,3-8-1,6 3 1</inkml:trace>
  <inkml:trace contextRef="#ctx0" brushRef="#br0" timeOffset="170">465 728 60,'20'3'23,"-3"-1"-1,-2 1-8,-6 2-21,1-3-15,1-2-1,1 3-1</inkml:trace>
  <inkml:trace contextRef="#ctx0" brushRef="#br0" timeOffset="320">980 732 88,'21'4'27,"-3"6"0,-7-10-1,-1 2-21,2 0-6,1 0-3,4 2 0,0-1-2,11 4-3,1-7-5,13 7-4,3-9-2,12 4 0,2-8 5,8 4 5,1-3 7,-4-1 6,-2 2 5,-10-2 5,-4 2 1,-8-1-3,-6 3-10,-6-2-10,-4 2-10,-5-1-1,-1 0 0</inkml:trace>
  <inkml:trace contextRef="#ctx0" brushRef="#br0" timeOffset="761">2164 219 79,'-2'-14'27,"2"14"0,1-16 0,-1 16-19,0 0-3,12 2-1,-1 9-1,8 11-1,5 9 0,9 10-1,8 11 1,9 10-1,6 9 0,8 7-1,-1 1 0,-1-2-2,-2-6-1,-8-8-5,0 0-9,-15-15-12,-7-7 1,-17-21-2,-9-7 2</inkml:trace>
  <inkml:trace contextRef="#ctx0" brushRef="#br0" timeOffset="1031">2294 840 93,'-28'-10'29,"10"1"-1,3-13 1,16-2-22,6-10-6,14-6 0,13-4-1,10-5 0,12-1 0,9 1-1,10 9-3,-2-2-11,7 14-12,-8 1-1,-5 9 0,-11 2-2</inkml:trace>
  <inkml:trace contextRef="#ctx0" brushRef="#br0" timeOffset="1392">3037 1133 76,'-7'-10'25,"9"-3"1,5-6-4,7-4-17,4 1-7,3 0 2,5 2-1,0 1 2,1 8-1,0 4 1,-6 7 0,0 5 0,-3 4-1,-2 5 1,-2 3 0,-2 3-2,-4 0 2,-1 0-1,-4-1 3,-5-1-2,-6-3 3,-5-3-2,-10-5 3,-4-2-2,-8-3-1,-1-5-2,1-2-6,-6-8-18,12 0-3,1-9 0,12 0-2</inkml:trace>
  <inkml:trace contextRef="#ctx0" brushRef="#br0" timeOffset="1792">3358 550 54,'0'0'23,"-9"16"3,5 1-1,-5 1-10,6 16-6,-5 5-2,6 14-1,0 4 0,3 8-2,1 0 0,7 2-3,1-5-1,4-4 1,-1-8-2,1-7 1,-2-7-2,-1-8-3,4 0-13,-10-14-8,-5-14-2,0 0-3,10-17 4</inkml:trace>
  <inkml:trace contextRef="#ctx0" brushRef="#br0" timeOffset="2223">3847 87 65,'7'-15'23,"6"7"0,1-4-1,6 0-16,3 0-6,5 0 1,0 2 0,3 6 0,1 2 1,0 6-1,-1 4 1,-1 6-1,-6 2 1,-3 5-1,-4 3 1,-4 6 0,-8 1 0,-4 6 1,-6 0-1,-2 4 1,-6 4 0,2 1 0,-1-2-1,2 0-1,3-5 0,4-2 0,4-3 0,4-5-1,6-5 0,3-3 0,3-4 0,1-3 0,3-3 0,-1-2 0,-1-4 0,-2-4-1,-4 0 1,-2-3 0,-11 2 0,13-3 0,-13 3 0,0 0 0,-13 10-1,1 1 1,-1 5 0,-1 2 0,2 5-1,1 4 1,1 3 0,5 1 0,3-1 0,4 1 0,2-2 0,1 1 0,-1 0 0,-1 0-1,-4 0 1,-5 4 0,-5 0-1,-4 1 1,-4 0-1,-4-2 1,-2-2-4,-4-7 1,6-4-13,-5-15-10,6-11-1,1-16-3,12-14 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0:22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7 37,'15'-6'22,"-15"6"0,0 0 3,0 0-11,-1-9-5,1 9-2,-13-2 0,13 2-2,-22 9-2,7 5-1,-2 4-2,-2 9 1,2 6-1,-2 8 0,3 5-1,0 7 2,5 4-2,2 3 1,1 3 0,3 2 0,-2-4 0,3-5 0,-4-4 0,2-5 1,-2-10 0,2-9 0,-1-9 0,7-19-1,0 0 0,0 0 0,0 0-1,10-18-1,4 10 1,1-1-1,4 4 0,0 5 1,2 5 0,-4 4 1,1 5 0,-2 6 1,-5 2-1,-2 4 2,-6 3 0,-2 6 1,-6 3-1,-4 5 0,-8 1 1,-1 4-1,-5-2-1,3 3 1,1-1-1,2-2-1,5-4 0,4-3 0,12-7-2,8-4-1,16-5-6,2-12-16,18-11-1,8-17-2,14-8 0</inkml:trace>
  <inkml:trace contextRef="#ctx0" brushRef="#br0" timeOffset="691">597 272 30,'0'0'21,"-10"-7"0,10 7 3,0 0-7,0 0-4,11 10-3,1 4-3,-3 1-1,6 4-1,1 5 0,5 6-2,0 0 0,1 2-2,2-3 0,-1 0-1,2-2-1,-1-5 0,-2-3-2,-3-5 0,1 0-3,-7-9-3,5 3-6,-8-11-6,4 0-5,-4-8 2,0 0 0</inkml:trace>
  <inkml:trace contextRef="#ctx0" brushRef="#br0" timeOffset="1963">679 361 26,'10'-1'16,"-10"1"0,0 0-2,0 0-7,0 0-1,0 0-2,5 9 0,-4 1 0,1 2 0,0 5 0,1 3 1,1 5 0,0-1 0,5 4 0,0-4 1,4 1-2,2-9 1,7-2-2,1-11-1,6-7 0,1-8-1,0-7 0,0-8-1,0-7 1,-5-4-1,-2-2 0,-6 1 2,-3 4-1,-6 4 1,1 5 0,-6 6 0,0 6 0,-3 14-1,0-9 0,0 9-1,-8 24 1,1 1-1,-1 8 0,-2 10 0,-1 12 0,-2 11 2,0 13-1,-1 4 2,1 4 0,-3 1-1,2-2 0,-1-6-2,2-7 2,-1-11-2,4-13-1,0-9-1,2-11-2,8-7-7,-5-12-7,5-10-10,0 0 0,9-11 0,-5-17 0</inkml:trace>
  <inkml:trace contextRef="#ctx0" brushRef="#br0" timeOffset="2734">1113 989 47,'0'0'21,"20"10"1,-4-14-1,5-5-9,3-5-9,4-5 0,-1-4 1,3 0 0,-5-3 0,0 4 2,-8 1-1,-1 6-1,-7 1 0,-9 14-1,11-10-1,-11 10-1,0 0-1,6 17 0,-2-2 0,-1 4-1,3 5 1,-2 4 0,1 1 0,-1 7 1,1-7-1,0-1-1,-2-4 1,1-3-1,-3-5 1,0-3-1,-4-4 0,3-9 0,-14 4 0,2-2 1,-2-2-1,-3-2 1,-2 1 0,2 1 0,3 0 1,2 0 1,12 0 0,-12 0 0,12 0 2,12-1-2,5-2 1,10 1-1,8 0-1,8-6-3,7 6-6,1-6-15,5 7-4,-5-8-2,-4 2 0</inkml:trace>
  <inkml:trace contextRef="#ctx0" brushRef="#br0" timeOffset="3375">1850 707 94,'7'14'29,"-7"-14"0,12 7 0,-1-9-25,0-5-9,10 10-12,-2-12-11,12 6-1,2-9-1,8 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3:56.0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94 377 38,'9'-3'19,"4"2"1,-13 1 2,19 7-12,-20 3-2,-3 9 0,-13 4-2,3 8-1,-6 2-1,-1 5-1,1 1-1,2-3-3,5 2-7,5-12-15,18-8 1,1-13-2,6-10 1</inkml:trace>
  <inkml:trace contextRef="#ctx0" brushRef="#br0" timeOffset="781">454 27 32,'14'-7'16,"0"-1"-1,-2 2-1,-2 2-2,0 4-4,1-1-3,-11 1-2,13 7-1,-13-7-1,12 16 0,-3-5 0,0 3 1,-1 2 1,-2 5-1,1 4 1,-4 2 1,0 8-1,-3 1 0,-2 5 1,-4 0-2,-3 3 1,3-2-1,3-1-1,-1-3 0,6-3 0,-1-5 0,8-2-1,4-5 0,-13-23 1,0 0 0,55 46-1,-55-46 1,41 15-1,-41-15 1,0 0 0,0 0-1,43 15 0,-43-15 0,0 0 0,0 0 1,0 0-1,-17 47-1,1-28 1,0 2-1,2 3 1,-4 1-1,3-1 0,4 5 0,-5-1 0,6 1 0,8-1 1,1 1-1,-6 0 0,3 2 1,-1 1 1,-2-2-1,-5 0 0,1-1 2,-9-1 0,-2-1 1,-1 1 0,-2-6 1,-9 2 0,0-6-1,4-5-2,-4 1-3,0-10-20,1-5-3,-2-11-2,4-8-1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0:25.6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88,'16'32'7,"-1"-11"-6,0-17-1,1-9-30,9 10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0:25.8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98,'18'13'29,"-18"-13"1,13 7 0,-13-7-26,10 5-3,-1-2-3,1-1-2,10 9-15,-1-8-10,10 2 0,1-12-2,9-4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0:26.2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15 281 53,'0'17'22,"-2"4"3,-3 3-2,3 9-4,-4-1-12,6 7-2,2-2 0,6 2 0,4-6 1,9-4-2,7-11-1,13-8-2,3-11-2,6-11 1,0-7-2,1-9 1,-1-5 0,-7-5 0,-6-3 1,-8 2 1,-6 1 1,-6 6 0,-7 3 0,-2 8 0,-4 4 0,-1 4 0,-3 13-2,0 0 1,-4 13-1,0 10 0,-1 16-1,-1 9 0,-1 14 1,-2 15 0,-1 11 1,0 7 0,-1 0 0,1-1 1,4-8-1,0-6 0,2-9-1,3-15 0,3-12-5,-2-14-4,10-7-19,-10-23-3,16 2 3,-8-23-4</inkml:trace>
  <inkml:trace contextRef="#ctx0" brushRef="#br0" timeOffset="681">849 1052 39,'-17'17'19,"9"-7"2,-1 3 2,5 4-13,-3-4-2,7 4 0,0-2 0,11 0 0,5-5-3,10-1-2,7-9-2,8-6-1,1-2-1,0-2 1,-3-4-1,-6-3 1,-8-2 0,-7 2 2,-11-3 1,-8 6 1,-10-2 0,-2 3 0,-7 0 0,-3 6-1,-4 3-1,0 4-2,-3 5-1,0 1-2,6 5-4,0-4 1,9 2-2,4-7-2,11-2-1,0 0-1,21-21 2,-5-8 1,7-6 3,1-13 2,4-5 1,0-5 4,-4-1 3,0 3 3,-7 0 1,4 13 1,-10 3 0,2 16 1,-9 3-1,1 11 0,-5 1-3,0 9-2,0 0-1,0 0-1,-2 10 0,-3 6-1,1 4 0,-2 13 0,-1 10 1,1 12 1,-6 7 0,5 8 0,-2 3-1,3 3 1,-1 2-1,6-5-1,3-7-3,0-10-3,9-5-22,-6-16-2,3-11-2,-8-24-1</inkml:trace>
  <inkml:trace contextRef="#ctx0" brushRef="#br0" timeOffset="1883">1500 21 31,'10'-5'17,"1"2"2,0 0 3,-11 3-7,16-8-7,-16 8-2,13-2 1,-13 2-1,9 3 0,-9-3-2,9 15-1,-1-2-1,1 7-1,1 5 0,3 9 0,-2 5 1,1 8 0,-3 3-1,-2 7 1,-4 1 0,-2 2 0,-2-6 1,-2 1-1,-2-10 0,2-2 1,1-7-1,4-7-2,4-7 1,3-7-1,5-6-1,0-6 0,3-2 0,-3-2 1,0-4-2,-3 1 2,-11 4 2,13-9-2,-13 9 2,0 0-1,0 0-1,0 0 1,0 0-1,0 0 0,1 15 0,0 1 0,1 5-1,0 7 2,1 5-1,1 5 0,0 2 0,1 3 1,-1 4-1,0-4-1,2 0 1,-1-2 0,-1-2-1,0 0 1,-1 0-1,-1 0 1,1-6-1,-3 4 1,-2-2-1,-2-2 2,-4-1 0,-4-3 0,-5-3 2,-2-5-1,-6 1 2,1-8 0,-5-1-1,2-2 1,-1-4-2,3 1-1,0-7-1,-1-3-5,8-3-16,-11-6-9,3-4-1,-8-12-1,1-6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6:20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9 306 7,'8'11'10,"-8"-11"0,0 0-4,0 0-5,0 0 0,0 0-1,0 0 0,0 0 0,0 13 0,-3-4 0,2 7 1,-3 6 1,2 8 2,-1 8-1,1 8 1,2 8 0,-3 7 1,1 9-1,-1 5 1,2 6-2,-1 2-1,2 4 0,0 2 0,1 3-1,2 3 0,3-1 1,-2 1-1,3-3 3,-4-1-1,1-1 1,-2-3 0,3 0 0,-4-7 0,2 1-1,-2-5 0,2-1 0,0-4-2,2-3 0,0-6 0,1-3 0,0-5 0,-1-5-1,-1-5 1,0-3-1,1-6 1,-2-3-1,1-4 1,1-3-1,0-3 0,-1-3 1,1-1-1,0-2 0,0-1 0,2-2 0,-1 1 1,0-2-1,1-1 0,0 1 0,3-2 0,-1-1 0,4 0 0,0-1 0,5-2 1,1 0-1,3 0 0,3-2 1,4-1-1,4 0 1,2 0-1,3 0 1,1 0-1,1 0 0,4 0 0,4 1 1,1-1-1,1-1 0,6 0 1,6-1-1,5-2 0,2 0 0,1-1 1,4 1-1,-1 0 0,4 1 0,-2 1 0,2 2 0,0 1 0,1 0 0,2 2 0,-1-1 1,3 3-1,1-3 0,1 0 0,0 0 0,0-1 1,1 1-1,1-3 0,0 1 0,-1-1 0,2 0 1,-1 0-1,1 1 0,-2-1 0,2 1 0,0-1 1,2 0-1,-2 0 0,1 0 1,-1 0-1,2 0 1,-1-1 0,-1 0 0,0 1 0,1 0 0,1-1 0,4 1 0,1-2 0,3-1-1,0-1 1,4-1-1,0-1 0,3-1 1,2 1-1,1 0 0,-3 0 0,0-1 0,1 2 0,-2-1 0,2 0 1,-1 0-1,-2 0 0,-1 0 0,-2 1 0,0 0 0,1 1 1,-3-1-1,-2 1 0,-4 0 0,-2-1 0,-5 1 1,-3 0-1,-5 0 0,-7 0 0,-5 0 0,-8 0 0,-5 0 0,-6 0 0,-4 0 0,-7 1 0,-6-1 0,-4 1 0,-6-1 1,-4 1-1,-3-3 1,-11 4-1,11-15 1,-10 1-1,-1-6 1,-1-6-1,-2-7 0,-1-8 1,-1-6-2,-2-6 1,1-5 0,0-5 0,0-2-1,1-6 0,-1-3 1,3-4-2,2-4 1,2-2-1,2-5 0,3-1 0,0-3 0,4 0 0,1-1 0,-1 2 1,-3 3 0,2 4 0,-2 5 1,-1 4 0,-2 4 0,-2 4 0,-1 3 0,2 4 0,-1 0-1,-5 4 1,1 1-1,-2 2 2,-2 4-2,-3 2 2,-1 3-1,-4 3-1,-3 2 2,-1 5-2,-3 3 1,-3 2 0,-3 2 1,-5 2-2,-1 4 1,-6 3 0,-5 1 0,-5 3 1,-5-1-1,-8 4 0,-8-1 0,-8 4 1,-9 2-1,-3-1 0,-7 1 0,-6 2 0,-7 0 0,-3 2 0,-5 1 1,-2-2-1,-4 1 0,-7 0 1,-5 1-1,1-1 1,-4-3-1,-3 1 1,1-4 0,-5 2-1,4 0 1,1-1-1,-1-3 0,1 1 1,1 0-2,3-4 1,-1 1 0,1-2 0,-2 0 0,-1-2 0,3 3 0,-2 0-1,-4 1 2,2 1-1,1 2 0,2 0 0,-2 1 0,0 1 0,1 0 0,4 3 0,3-1-1,-1 1 1,2 2 1,4 1-1,5-1 0,7 1 0,6 0 0,3 0 0,8 3 0,7-1 0,9 1-1,10 1-2,7 0-4,13 2-14,11 0-2,11-6 0,10-8 0</inkml:trace>
  <inkml:trace contextRef="#ctx0" brushRef="#br0" timeOffset="2643">7127 1745 21,'0'0'13,"0"0"0,11 6-1,-11-6-6,16-5-5,-4 2 0,5-1 0,1 1 0,7-2 2,6 1 0,3 0 0,5 1 0,5 1 2,6 1-2,4 1 0,9 2-1,0 2 0,3 1-1,2 4 0,3 0-1,-6 3 1,1 3-1,-4 3 1,-1-1-1,-3 5 0,0 2 0,-2 3 0,-3 2 0,0 3 0,-4 4 0,-1 3 0,-7 7 0,0 3 0,-4 5 0,-4 5 1,-4 1-1,-3 7 1,-4 1 1,-6 2-1,1 6 1,-10 0 0,-3 5 0,-7 2 0,0 7 0,-7 0 1,-1 2-2,-1 1 1,-5 1-1,3-4 0,-3-1 0,-1-8-1,1-3 1,-3-1 0,2-4-1,-2-6 1,2-3 0,0-4 1,0-4-1,-1-7 1,6-3-1,0-10 1,1-5 0,3-6-1,2-4 0,0-7 0,4-1 0,1-4 0,2-9 0,-2 12 1,2-12-1,0 0 1,0 11 0,0-11 1,0 0-1,0 0-1,0 0 0,0 0 0,0 0-1,0 0 1,0 0-2,0 0 1,0 0 0,0 0 0,0 0 0,0 0 0,0 0 0,0 0 0,0 0 0,0 0 0,0 0 1,0 0-1,0 0 0,0 0 0,0 0 0,0 0 0,0 0 0,0 0 0,0 0 0,0 0 0,0 0 0,0 0 0,0 0 0,0 0 0,0 0 0,0 0-1,0 0-1,0 0-2,0 0-9,0 0-10,-10 6-2,10-6 0,-21 0 0</inkml:trace>
  <inkml:trace contextRef="#ctx0" brushRef="#br0" timeOffset="3735">8241 4191 33,'-4'-19'16,"1"3"1,-2-1 0,3 6-1,-5 0-4,7 11-2,-2-14-1,2 14-3,0 0-2,0 0-2,0 0 0,0 0-1,0 0 0,0 0 0,0 0-1,0 0 1,0 0-1,0 0 0,0 0 1,1 18-1,2-5 0,0 8 0,3 4 1,-1 6-1,-1 3 0,2 2 1,1 2-1,-1 1 0,3-1 0,1-2 0,-3-5 0,5-4 0,-2-4 0,4-5 0,0-6 1,5-4-1,0-9 1,2-7 1,1-7-2,0-3 2,0-6-1,-1-1 0,-1-4 0,-3 0 1,-4 1-1,-1 3-1,0 2 2,-4 0-2,1 2 1,3 0 0,0 1-2,2-1-1,4 5-8,-1-6-14,2 1-2,0-4 0,-1-1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6:25.6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10 568 44,'0'0'18,"-11"-17"0,12 3 1,2-2-14,3-3-2,3-2-1,1-1 1,3 2-1,-2-1 0,4 5 1,1-1-1,1 6 0,1 1-2,-1 6 0,1 3 0,2 4 0,-3 6-1,1 2 1,-3 5 0,0 4 1,-4 3-1,0 2 0,-3 1 1,-3 1 0,-3-2 0,-2 2 1,-4-5 0,-1 0 2,-5-4-1,-3-1 2,-2-3-1,-2-2 0,-4-4 0,1 1-1,-2-4 0,1 0-2,1-4 1,1-1-1,4-2-1,2-3-1,13 5-1,-15-23-2,18 10-4,-1-12-7,9 2-8,1-7-3,9 2 0,-2-3 2</inkml:trace>
  <inkml:trace contextRef="#ctx0" brushRef="#br0" timeOffset="501">352 382 46,'8'13'17,"-3"-1"1,1-1-1,0 5-15,1 2 0,3 4 1,0 0 1,1 3 1,-2-2-1,4 3 1,-2-6-1,0 2 1,-3-6-2,2-3 0,-10-13-1,13 12 1,-13-12 0,12-11 0,-8-5 0,2-5 0,0-8 0,4-5-1,-1-5 0,1-3-2,0 1 0,0 2 1,0 3-1,1 5 0,-3 4 0,-1 6-1,1 7-2,-4-1-4,6 9-6,-10 6-8,14-10-4,-14 10-1,17-7 1</inkml:trace>
  <inkml:trace contextRef="#ctx0" brushRef="#br0" timeOffset="871">811 186 50,'5'14'21,"-3"2"0,-1 4-1,0 5-11,-1 4-7,0 7 2,-1 2-1,2 4 2,-7-4 0,6 2 0,-7-7 0,7-1 0,1-10-1,9-4-1,3-8 0,7-6-2,8-6 0,7-7-2,7-6 1,5-7-2,4-1-1,-3-7-3,3 3-5,-6-6-7,0 6-7,-10-1-1,-4 5 1,-11 3 2</inkml:trace>
  <inkml:trace contextRef="#ctx0" brushRef="#br0" timeOffset="1222">881 403 65,'0'0'24,"12"0"-2,8-12 1,9-1-16,3-3-7,3 1 0,2 1 1,2 4 0,-5 2 0,-1 3-1,-1 2-5,-8-2-13,-1 0-4,-4-2-2,-6-1 1</inkml:trace>
  <inkml:trace contextRef="#ctx0" brushRef="#br0" timeOffset="1472">775 283 74,'0'0'23,"0"0"0,22-13-2,5-2-20,7-4-1,6 0 0,6-2 1,1 2-1,1-1-4,2 4-15,-4 2-3,-2 2-2,-5 0 1</inkml:trace>
  <inkml:trace contextRef="#ctx0" brushRef="#br0" timeOffset="1682">1382 142 45,'-1'13'21,"2"-1"-1,1 0 0,1-3-6,0 5-13,0 6-1,2 6 1,-2 5 2,1 3-1,-3 0 1,1 2 0,-4-2 0,4-4 0,-2-4-1,0-7-1,-1-7 1,1-12 0,0 0 1,0 0-1,-1-12-1,2-6 1,0-8 0,2-3-1,0-5 0,2-2-1,2-1 0,2 1 0,3 2 0,3 3 2,-3 3-2,2 4 1,-2 2 0,2 5 1,-2 2-1,0 4-1,-12 11 1,17-13 0,-17 13-1,17-5 0,-17 5 0,15 8 0,-5 0 0,-3 4 1,1 3 1,0 1-2,-1 3 0,-1 0 0,0 0 1,-2 1-1,-2-4 1,2 0-2,-4-3 2,-2-2-1,0 0 0,2-11 0,-15 15 1,3-8-1,1-3 0,-3-1 1,-1-2-1,0 0 0,2-2 1,1-1-1,3-1 0,9 3 1,-12-5-1,12 5 0,0 0 0,-13-3-1,13 3 0,0 0 1,0 0-1,0 0 1,9 12-1,-9-12 1,15 13-1,1-5 1,-2 3 1,4 1-1,1 1 0,0 2 0,1-2 0,4 2 0,1-2 0,1 0 0,0-1 0,-1-1 0,-1-1 0,0-2 0,-1-1 0,-6-1 0,-4-1 0,-3 0 1,-10-5-1,11 4 0,-11-4-3,0 0-11,0 0-11,-8-12-1,5 2-2,-3-10 1</inkml:trace>
  <inkml:trace contextRef="#ctx0" brushRef="#br0" timeOffset="2704">2077 408 0,'-1'9'6,"1"-9"0,0 0 3,0 0 1,13 3-1,-13-3 3,0 0 2,8-16 3,-8 16 2,1-23-2,4 6-3,0-8-6,3-2-5,2-7-3,4-3 0,3-3-1,2 2 1,-1 2-1,0 5 2,-2 4-1,1 6 1,-5 4 1,-4 7-1,-8 10 1,9-11 0,-9 11 0,0 0-1,0 0-1,0 0 1,8 14-1,-6-5 0,1 3 0,1 3 1,0 6 0,3 2-1,2 4 2,0 5-2,2 3 1,2 2 0,0 1 0,0-2 0,-1-2-1,-2-2 0,-1-5 0,-2-6 0,0-5-1,-6-6-2,1-1-7,-12-10-8,1-1-4,-8-8 0,0 2-1,-8-6 2</inkml:trace>
  <inkml:trace contextRef="#ctx0" brushRef="#br0" timeOffset="3155">2167 341 19,'-20'-11'14,"2"4"3,3 0 1,15 7 0,-17-8-2,17 8-2,0 0-2,0 0-2,11-6-2,2 8-3,1-7-1,7 4-2,3-3 0,5 1-1,5 0-6,-2-5-8,5 2-10,-2-4-2,0 1-1,-4-5 1</inkml:trace>
  <inkml:trace contextRef="#ctx0" brushRef="#br0" timeOffset="3415">2586 66 46,'-12'0'18,"12"0"0,0 0 2,0 0-13,-1 16-3,1-7 1,3 6 0,-5 2 2,4 6 0,-5-1 0,3 6 1,-5-2-2,2 4-2,-2-6 0,3-1-2,-1-1 1,4-2-1,0-4-2,6-1 1,3-4 0,5-3-1,5-3 1,1-3-1,4-4 1,3-3-1,5-2-1,-3-6-2,5 3-7,-7-8-11,4 2-6,-1-3 1,0 0-2,-5-5 1</inkml:trace>
  <inkml:trace contextRef="#ctx0" brushRef="#br0" timeOffset="3825">2962 0 4,'0'0'15,"0"0"2,0 0 0,0 0 0,0 14 0,0-14-3,3 18 0,-2-9-2,2 8-3,-4 0-1,2 7-3,-1 0 0,3 4-2,-5 0 1,4 3-1,-2-1 0,3-1 0,-1-3-2,1-2 1,1-3 0,4-3-1,2-4 1,3-4-1,6-6 0,10-4 0,5-7 0,8-3 0,5-7 0,1-3-1,3-2 0,0-1 0,-3 1 0,-12 3-3,-1 8-8,-15-1-17,-3 7 0,-17 5 0,-6-14-2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6:30.3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320 550 38,'11'-7'18,"-11"7"2,0 0-3,-10-7-8,0 5-2,-2 3-2,-4-2 0,-2 6-1,-3 2 0,-2 3-2,-4 1 1,3 5 1,-3-2-1,3 5 0,0-1 0,3 3 0,-1-3 0,7 2 0,0 0 0,6 3-2,1-4 1,4 3-2,3-2 1,3 2 0,3-1-1,5-2 1,5-3-1,5-2 0,8-4-2,4-8-7,14-3-12,1-10-5,7-1-1,-1-10 1</inkml:trace>
  <inkml:trace contextRef="#ctx0" brushRef="#br0" timeOffset="350">618 754 60,'-9'11'18,"-5"-5"0,1 0-1,-3-6-17,3-7 1,-1 0 0,3-5 0,3 0 2,0-5 1,5 0 2,1-5-2,5 3 0,6 2-3,2 1-1,1 3 1,3 4 0,-1 2 0,3 5 0,-1 3 1,3 7-1,-2-1 0,-1 5 0,2 2 0,-3 1 0,1 1 0,-4 2 1,-3 3 0,-1 0-1,-4-3 1,-1 1 0,-6-4 1,1 3 0,-4-5 0,-1 2 1,-2-8 0,-1 1 0,-4-1 0,2-1 0,-4-2-1,1-2 0,-3-3-1,0-1-1,1-4 0,3 0-2,1-2 0,2-8-2,10 1-2,-1-8-4,12 5-15,2-8-5,8 3-1,-1-4 1,7 2 0</inkml:trace>
  <inkml:trace contextRef="#ctx0" brushRef="#br0" timeOffset="881">933 806 56,'-1'11'17,"1"-11"2,0 0-1,0 0-13,0 0 0,0 0 1,0 0 1,0 0 2,-3-10-1,-6-2-1,6 0-2,-2-3-4,-2-3 0,2-2-2,1-4 2,3-3-1,-1 2 0,5 0 0,-1 2-1,1 2 1,2-1 0,-1 5 0,3 3 1,-5 3-1,-2 11 1,6-14-1,-6 14 1,0 0-1,0 0 0,0 0 0,7 15 1,-5-4-1,0 2 0,1 1 0,3 3 1,-1-3 1,3 0-2,0-3 1,5-4 0,2-4 0,4-5-1,4-6 0,0-5-1,3-4 0,1-4 0,2-1-1,-3-1 1,-3 0 1,-4 3 0,-4 4 0,-4 2 1,-3 5 1,-8 9-1,9-11 0,-9 11 0,0 0-1,0 0-1,0 0 1,0 0-1,0 0 1,10 10-1,-10-10 1,7 17 0,-2-5 0,2 5 0,-2 3 0,0 5 1,2 3 0,-1 4 0,1 2-1,1 1 1,-1-2 0,0-2-2,1-4-1,-3-10-11,5 0-13,-10-17-2,18-4 0,-14-13 1</inkml:trace>
  <inkml:trace contextRef="#ctx0" brushRef="#br0" timeOffset="1602">1442 489 63,'0'0'18,"15"10"2,-4-8-3,0-1-17,3 5 1,-3 1 3,3 9 2,-6 0 2,0 7-1,-4 0 0,2 6-2,1-2-3,-2-1 0,0-4-1,-2-2 0,-1 0 0,1-8 0,-3-12 1,4 13 0,-4-13 2,0 0-2,-4-11 0,5 0-1,-4-12 0,2 1 1,0-5-2,-1-4-1,0-1 1,3-1-1,2 2 0,-1 0 1,4 5-1,2 1 1,-2 5-1,2 4 1,3 2 0,0 5-1,0 2 1,1 4 0,0 4-1,-1 2 1,3 3-1,-4 3 1,1 2 0,0 0 0,-2 3 0,-2 1 1,-2 1-1,0 0 0,-2 0 1,-2 0-1,-2-2 1,-1 3-1,-4-4 1,2 1 1,-2-5-1,-3 0 1,-2-3 0,0 1-1,-3-4 1,0-1-1,1-2-1,-4-1-2,3 0-2,-2-8-4,16 9-14,-14-15-6,14 5 0,0-11-1,7 1 1</inkml:trace>
  <inkml:trace contextRef="#ctx0" brushRef="#br0" timeOffset="2253">1857 392 62,'10'12'17,"-1"-1"1,1-3 0,-1-2-17,0 5 0,-2 3 2,4 7 2,-11-1 3,1 11 1,-5-5 1,3 9-2,-6-3-3,1-1-2,2-4 0,1 0-1,1-7-1,1 2 1,1-6-1,3-3 0,-3-13 0,21 8 0,-5-10-1,6-4 1,5-5-2,4-6 0,6-1-1,0-5-2,8 7-9,-8-6-13,2 4-1,-8-5-2,-2 5 2</inkml:trace>
  <inkml:trace contextRef="#ctx0" brushRef="#br0" timeOffset="2654">2292 335 50,'0'0'21,"14"5"0,-14-5 1,15 5-11,-15-5-7,8 15 0,-7-3 1,4 10 1,-7-1 0,2 8 0,-2 0-1,1 6-1,0-3 1,2 0-2,1-3-1,2-2 0,4-3-1,2-2 0,2-5 0,5-1 0,2-4-1,3-2 1,4-1-1,2-4 1,2-1-2,0-5-1,3 1-4,-5-9-11,7 2-10,-7-8 0,-3-1-2,-9-6 1</inkml:trace>
  <inkml:trace contextRef="#ctx0" brushRef="#br0" timeOffset="3054">2343 572 33,'20'-3'21,"-3"-3"0,3 0 2,1-3-6,5 3-8,0-2-1,4 5-2,-2-1-4,-1-1-5,-3 2-12,-1-2-7,-3-1-2,-6-3 1,-5-2-1</inkml:trace>
  <inkml:trace contextRef="#ctx0" brushRef="#br0" timeOffset="3295">2280 406 82,'24'4'26,"-2"-12"0,8 1-2,3-5-21,5 1-3,3 0 1,-1 0-1,-2 7-2,-4-4-7,2 6-15,-7-1-1,-3-1-2,-5-4 2</inkml:trace>
  <inkml:trace contextRef="#ctx0" brushRef="#br0" timeOffset="3515">2740 304 80,'9'11'26,"6"0"-2,4-6 0,4 2-22,3 1-1,4 7 1,0-1 0,1 4 0,-1-1 0,-2 3 1,-2 0-1,-1-2-2,-1 1-3,-6-8-4,1 3-12,-7-6-7,-3 1-1,-9-9-1,0 0 2</inkml:trace>
  <inkml:trace contextRef="#ctx0" brushRef="#br0" timeOffset="3775">2840 678 86,'0'0'26,"12"-19"-1,-4-6-1,5-2-22,5-5-1,1-7 0,3-3 0,1-2 0,-1-2 0,4 3 1,1 0-5,-1-1-4,2 8-15,-1 1-5,0 7 1,-8 1-2</inkml:trace>
  <inkml:trace contextRef="#ctx0" brushRef="#br0" timeOffset="4046">3308 185 58,'10'13'22,"1"0"2,-1 5 0,-3 3-14,4 10-3,-5 4-1,2 9 0,-2-4-1,0 4 0,-4-5 0,1-6-4,4-2-13,-3-13-15,-4-18 1,15 2-3,-10-12 2</inkml:trace>
  <inkml:trace contextRef="#ctx0" brushRef="#br0" timeOffset="4356">3714 145 40,'7'14'23,"-1"4"2,-4 11-1,-3 0-10,3 14-1,-5-3-1,2 11-3,-2-7-2,4 2-1,-3-8-3,2-5-3,2-5-4,-5-15-9,3-13-14,0 0 0,0 0-2,-5-28 1</inkml:trace>
  <inkml:trace contextRef="#ctx0" brushRef="#br0" timeOffset="4596">3445 207 60,'-15'3'23,"15"-3"1,0 0 0,0 0-12,16-4-8,5-2 0,11 0-1,2-2 1,10 0-1,2-3 1,2-1-2,0 2 1,0-4-7,-1 6-8,-5-4-15,-2 1 1,-10 1-1,-1 1 0</inkml:trace>
  <inkml:trace contextRef="#ctx0" brushRef="#br0" timeOffset="4927">4034 51 51,'10'1'23,"-10"-1"1,12 9-1,-12-9-5,14 16-13,-3-5-2,0 3 0,3 4 1,-2 0 0,5 4-1,-3-3 1,9 3-2,-3-5 2,4 0-3,0-6 0,-1-4-1,-2-4-2,-1-6-1,4-2-3,-8-10-3,2 1-4,-4-11-2,5 4 0,-8-8 1,8 4 1,-5-4 3,1 5 7,0 5 4,-2 1 4,-2 6 1,0 3 2,-1 3-1,-10 6-1,14-2-2,-14 2-1,0 0-1,-1 14 1,-4-3 1,-5-1 1,-1 8 1,-10 0-1,1 7 3,-9-3-2,4 4 0,0-3-1,-1-1-1,1-3-1,2-4-2,8-4 1,0-7-1,15-4-2,-16 1 1,16-1-2,0 0 2,-12-9-1,12 9 1,0 0-1,0 0 1,0 0 0,-9-9 0,9 9 0,0 0-1,0 0 1,0 0-1,0 0 1,0 0 0,11 8 0,-11-8-1,0 0 1,12 6 0,-3-4 0,-9-2 0,8 9 1,-8-9-1,2 20 1,1-6 0,-4 6 1,1 5 0,-1 1 0,2 3 0,-2 1-1,3 1 1,3-3-1,0-2 0,1-4-1,1-4 1,-1-3-1,1-3 0,0-3 1,-1 1-1,-6-10 0,11 13 0,-11-13 0,10 8-1,-10-8-2,0 0-11,0 0-13,0 0-1,-1-23-2,-13-7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3T01:27:44.29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11-7 43,'-5'14'33,"5"-14"0,0 0-3,-13 8-36,13-8-12,14 6-15,-14-6 1,18-2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1:33.4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0 846 9,'0'0'8,"0"0"1,0 0 0,0 0-1,0 0 0,0 0-1,0 0-2,0 0 0,0 0-1,0 0-1,0 0-1,0 0-1,0 0 0,0 0-1,0 0-1,0 0 1,0 0 0,0 0 0,0 0 0,9-6 1,3 0 1,9-4 2,7-4-1,9-4-1,9-1 2,13-7-1,12-4 1,17-5-2,6 0 1,10-2-2,6-1 0,3 0 0,-1-1 1,-1 1 0,-9 4 0,-13 3 1,-8 1 0,-16 4 0,-9 3 1,-12 3-1,-7 8 0,-12 0 0,-5 4-1,-8 2 0,-12 6-1,11-4-1,-11 4-2,-15 7-5,-5-6-6,4 6-8,-10-3-1,1 0 0,-7-3 0</inkml:trace>
  <inkml:trace contextRef="#ctx0" brushRef="#br0" timeOffset="561">1222 56 22,'0'0'12,"7"-17"-1,-7 17 1,12-13-7,1 8-3,0 1-2,7 1 1,0 0 1,7 0 1,3 1 0,1 0 0,4 1 0,3 0 0,3 4 0,-2 0-1,2 2-1,-4 3-1,-1 1 0,-5 2 0,-3-1 0,-6 3 2,-7 0 0,-7 3 1,-3 4 2,-11 2 0,-5 10 0,-10 2 0,-3 10 2,-11 0-1,2 7 0,-6-4-2,2 1 0,-1 1-1,4-5-1,5-7 0,5-4-1,4-5 0,5-5-2,3-3-1,1-7-10,11-13-10,-17 7-1,5-16-2,-4-11 1</inkml:trace>
  <inkml:trace contextRef="#ctx0" brushRef="#br0" timeOffset="40738">235 2045 12,'0'0'10,"-9"-6"-1,9 6 0,0 0 0,0 0-2,-4-10-2,4 10-1,0 0 0,0 0-1,-2-9-1,2 9-1,0 0 1,0 0 0,0 0 2,0 0 1,0 0-1,-10-8 0,10 8 0,0 0-1,-12-1 0,12 1-2,0 0 0,0 0-1,-9-2 0,9 2-1,0 0 1,0 0-1,14-2 1,-14 2 1,26-9-1,5-1 1,7-7 0,17-6 0,11-3 1,11-6 0,6-3 0,17-3-1,-9-1 0,0 1-1,-4 3 1,-10 4-1,-12 7 0,-10 2 0,-7 6 0,-11 6-3,-10 3-5,-9 4-10,-7 3-1,-11 0 0,0 0 0</inkml:trace>
  <inkml:trace contextRef="#ctx0" brushRef="#br0" timeOffset="41279">953 1504 37,'9'-8'14,"6"-3"-1,-1 0 0,8 3-13,-3 0-1,9 2 0,0-1 0,2 0 1,6-5 0,6 2 0,2-3 2,5-1-1,2-1 1,1 1 0,-1 2-1,-7 3 2,-3 4-3,-7 3 1,-9 4 0,-13 6 2,-2 1-1,-7 6 1,-11 3 0,2 4 1,-12 4 1,-4 5 0,-6 4 0,1 7-1,-10 2 1,-3 4-1,0 0-1,0-1 0,1-7-2,4 0 1,2-2-2,8-6 0,4-7 0,8-5-1,3-6 1,3-4 0,4 1-1,3-11-1,0 0-7,13-1-12,0-11-1,1-5 0,5-8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2:44.3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46 846 7,'-13'2'9,"2"0"0,11-2-4,-13 0-2,13 0 1,0 0 0,0 0 0,0 0 0,0 0 1,0 0 0,0 0 1,-9 0-1,9 0 0,0 0 0,0 0 0,0 0-1,16-12 0,5-4 0,8-7-1,15-8 0,12-9-2,14-8 0,11-5-1,5-3 1,7-1-1,-6 4 0,-9 8 0,-9 7-2,-15 8-4,-11 10-6,-12 6-5,-15 6-1,-16 8 0,0 0 0</inkml:trace>
  <inkml:trace contextRef="#ctx0" brushRef="#br0" timeOffset="400">328 347 23,'21'-9'12,"2"-8"0,8-2-2,12-1-9,5-4-2,10-1 0,4-1 1,5-1 1,9-1 0,0-1 0,0 3 1,-1 0 0,-1 6 0,-1 0-1,-11 5 0,-10 6-1,-13 3 1,-7 5 1,-11 5 0,-9 6 1,-12 5 0,-7 8 1,-7 2 1,-4 7-1,-7 4 0,-5 7-2,-6 1 2,0 2-2,-3 0 1,3 0-1,0-1 1,3-2-1,1-5 0,5-4-2,6-2-6,2-5-11,3-6-3,6-9 0,-3-13 0</inkml:trace>
  <inkml:trace contextRef="#ctx0" brushRef="#br0" timeOffset="12908">1174 883 8,'5'-15'9,"-5"15"0,-3-10-3,3 10-1,0 0 0,0 0-2,0 0 0,0 0-1,0 0 1,-5 10-1,2 5-1,1-1 0,1 9 0,1 4 0,1 2 1,6 1 0,6-3 0,8-2 1,9-9 0,13-4 0,9-10 1,12-5-1,5-4 1,1-1-1,-3-2 0,-1 3-2,-11 2 1,-5 5-1,-8 4 0,-4 4 1,-6 3-1,-1 2 1,-1 3-1,2 1 1,5 1 0,1 1 1,3-3 0,7-3 0,7-4 0,9-3 0,6-7 0,8-4-1,3-3 0,2-1-1,1-2 0,-1 3-1,-4 1 1,-3 3-1,0 0 0,-2 3 0,-1 0 0,1 2 0,-2 0 0,1 1 0,0 0 0,1-3 0,2-2 1,5-4-1,5-3 0,9-4 1,5 0-1,4-1 0,0 1 1,-6 2-1,-1 6 0,-8 6 0,-13 6 1,-11 7-1,-11 2 1,-7 5 0,-1 1 0,5-2 0,3-5 1,11-6 0,16-9 0,17-6 0,17-10 0,11-4 0,7-5-1,1 1 0,-4 3-1,-7 7 0,-15 7 0,-15 8 0,-17 6 0,-10 7 0,-11 2 0,-2 2 1,4-4 1,5-3-1,14-7 1,15-6 0,16-9 0,17-7 0,12-5 0,8-2-1,2 0-1,-2 3 2,-11 6-2,-14 6 0,-16 3 0,-15 8 0,-14 9 1,-10 1-1,-7 3 0,-2-2 1,1-1-1,5-2 0,7-2 1,6-6 0,6-7-1,2-1 0,-2-1 0,-4 6 0,-8 2 0,-7 4 0,-9 5 0,-7 9 0,-2 4 1,-2 2-1,0 1 1,12-8-1,7-2 0,8-6-1,14-3-4,0-8-20,7-4-2,-8-11 0,-3-5-2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2:55.8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6 2,'2'-9'5,"-2"9"0,0 0-3,0 0 1,0 0-2,0 0 0,0 0-1,0 0 1,0 0 0,0 0 0,0 0-1,0 13 1,0-13-1,0 18 1,1-5 0,1 1 0,0 2 0,3 0 2,1 0 0,5-1 2,3 0 1,7-3 0,6-1 1,5-2-1,6-3 0,3-3-1,7-2-1,-1-5 0,3-1 0,-3-4-1,-2-1 0,-1-5 0,-1 1 0,-5-3 1,-1 1-1,-2-1 0,0 1-2,1 3 1,-2 1-1,-3 4-1,0 2 1,-2 5-1,-1 3 0,-4 5 0,-3 3 0,-1 2 0,-5 3 1,-1 0 1,0 4 0,-2-3 0,7 1 1,5-3 0,12-1 0,9-5-1,13-1 1,7-6-2,8-2 1,0-4 0,3-2-1,-7-2 0,-7 0 1,-13 0 0,-6 1 0,-8 1-1,-4 4 1,1 2-1,-1 3 0,4 2-1,2 3 0,4 3 0,2 1 0,1 1 0,2 1 1,-2 0-1,1-1 0,-1-2 0,3-1 1,3 3-1,-1-5-8,5 5-15,-10-8-1,-6-8-1,-15-10-1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4:05.6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12 393 18,'-10'9'12,"10"-9"0,0 0 1,0 0-1,0 0-1,0 0-1,0 0-2,0 0 0,0 0-1,1-15-1,5-2-2,3-6-1,3-4 0,4-5-2,2-6 1,3-1-2,1-1 1,-1 4-1,1 2 0,-2 5 1,-3 5-1,-2 5 0,-4 6 0,-2 4 0,-9 9-1,12-7 1,-12 7 0,0 0 0,12 19 0,-8-5 0,2 4 0,0 4 0,0 6 0,1 4 0,-2 2 1,2 4-1,-3-1 0,0-3 0,-1-2 1,0-4-1,-2-7 0,1-5-1,-1-6-2,-1-10-7,0 0-8,-9 0-4,9 0 1,-22-11 0</inkml:trace>
  <inkml:trace contextRef="#ctx0" brushRef="#br0" timeOffset="440">86 273 21,'0'0'15,"-6"-9"-1,6 9 0,22-14-4,0 3-4,7 2-5,5-1 0,6 3-1,0 3-3,2 4-7,0 2-5,-1 4 0,-5 4 0,-1 2-1</inkml:trace>
  <inkml:trace contextRef="#ctx0" brushRef="#br0" timeOffset="701">632 274 64,'0'0'23,"-3"10"-3,3-10 0,0 0-16,0 0-7,11 2 0,-11-2 1,16 1 0,-1-1 1,1-4-1,6 1-7,1-5-10,2-2-2,-1-3 1,-4-1 1</inkml:trace>
  <inkml:trace contextRef="#ctx0" brushRef="#br0" timeOffset="931">603 101 57,'0'0'20,"0"0"1,0 0-2,9 4-15,4-7-5,6 1 1,2-1 1,4-1 0,1 2 0,6 1-2,-1-1-6,2 4-12,-2 0-2,-2 3 1,-4-1-1</inkml:trace>
  <inkml:trace contextRef="#ctx0" brushRef="#br0" timeOffset="1422">1129 50 25,'0'0'16,"0"0"0,9 0 1,-9 0-8,0 0-4,0 0 0,0 0 1,2 15-1,-2-15 1,2 17-1,-1-5 0,1 6-1,0 3 0,4 4-1,-2 1-2,2 5-1,0 4-9,0-1-12,-4-1-1,-2-6 0,-7-6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1:45.5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0 9,'0'0'14,"0"0"-2,0 0-1,0 0 2,0 0-1,0 0-2,0 0-1,0 0-2,0 0-3,0 0-1,0 0-2,0 0 0,-8 10-1,7 3 0,0 6 1,1 5 0,0 5 0,2 8 0,0 3 2,2 3-1,1-2 1,4 0 0,1-7 0,2-3-1,0-8 1,5-4 0,-1-14 1,6-8-1,2-9-1,2-8 0,0-8 0,0-3 1,-1-5-1,-2 1 0,-5 2 0,-2 5 0,-7 5 0,-3 8-1,-3 5 0,-3 10 0,0 0-2,0 0 1,0 0-1,6 23 1,-4-3-1,2 5 0,0 4 2,2 3-1,-1 1 1,1-1-1,0-5 1,1-4-4,9 1-11,-1-15-10,10-5-1,1-12-1,10-4 1</inkml:trace>
  <inkml:trace contextRef="#ctx0" brushRef="#br0" timeOffset="571">839 396 37,'0'0'20,"-13"6"2,13-6 0,-16-16-8,11 3-7,-4-6 0,3-2-2,1-6-2,3 0-1,5-2-1,4 1 0,5 0 0,6 6-1,3 4 0,5 6 0,1 8 1,0 6-1,-1 7 0,-1 8 0,-4 5 0,-2 6 0,-6 1 1,-3 2 1,-8-1 0,-3 0 0,-8-3 1,-3-1 0,-8-5 1,-2-1-1,-7-5 0,1-3-1,-1-7 0,1-5-4,5-5-4,0-9-8,10-1-12,5-11 0,11 1-1,3-5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1:46.5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559 708 68,'16'-1'25,"-16"1"-2,0 0 0,-17-14-17,-10 9-6,-6 3 0,-12 2 1,-8 4-1,-6 2 0,-2 4 1,-2 3-1,8 0 1,3 3 0,9-1-1,9 3 0,10 1 0,14 4 0,11 2 0,11 2 0,9 1-1,6 3 2,6-1-2,1 2 2,1-1-2,-2-4 1,-5-2 1,-5-3-1,-4 0 1,-10-4 1,-6 2 0,-10-5 1,-8-1 0,-10-2 0,-2-2 0,-4-7-2,-1-5-2,3-5-3,3-10-5,16 0-6,4-7-9,19-2-2,6-3-1,13 2 2</inkml:trace>
  <inkml:trace contextRef="#ctx0" brushRef="#br0" timeOffset="420">603 951 73,'15'6'23,"-15"-6"-2,12-7 0,0 1-21,1-4-1,5 4 1,0-3 1,5 4-1,-1 3 1,-2 4-1,-3 5 1,-4 3 1,-1 7 0,-8-1 0,-3 9 1,-7-3 0,-1 4 0,-7-2 1,1 1 1,-8-4-2,-2 1 2,-6-9-2,1-1 0,-6-9-1,0-3 0,-4-7-1,2-6-1,4-3-2,3-9-2,11-1-3,3-17-8,22 3-9,8-11-3,20 1-1,7-8 2</inkml:trace>
  <inkml:trace contextRef="#ctx0" brushRef="#br0" timeOffset="1141">1146 20 25,'-12'-11'17,"12"11"0,-12-11 2,12 11-5,0 0-8,0 0 0,0 0 0,-9 5 0,13 11 0,-6 5-1,2 9-1,-2 9 0,1 16 0,-1 12 0,2 17 1,-8 9-3,2 4 2,-3 6-1,6 2-1,-9-7 0,8-8-1,-5-15 1,6-13-1,1-15 0,1-9-1,4-13-1,-1-16-7,9-5-16,-2-13-1,2-8-2,-7-11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2:17.4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5431 61 5,'10'-7'9,"-10"7"-1,9-11-3,-9 11 0,8-14 1,-8 14 2,4-11 2,-4 11 0,-4-11 0,4 11 1,-19-5-3,1 7-1,-4 4-4,-7 2-1,-4 5-1,-4 6-2,-3 2 1,-3 9 1,1 4-1,-3 7 1,0 4 0,-3 7 0,2 7 1,-1 5 0,3 7 1,4 4-1,6 5 1,12 0 0,10 2-1,15-6 0,13 1-1,15-4 0,14-3 1,15-9-1,15-4 0,15-8 0,14-7 0,13-9 0,10-13 0,8-9 0,9-12-1,0-11 1,2-8 0,-10-14-1,-6-5 1,-11-9 0,-8-4 1,-14-9-1,-14-6 0,-18-7 1,-16-4-1,-12-4 0,-20-2 0,-16 0 0,-17 0 0,-19 2 0,-13 6 0,-15 7 0,-15 6-1,-18 10 0,-8 6 0,-13 9 1,-9 12-2,-4 10 1,-6 8-1,2 10 0,7 5 1,11 10-3,12 1-3,17 10-9,12 0-8,20 4-1,13-2-1,19 0 1</inkml:trace>
  <inkml:trace contextRef="#ctx0" brushRef="#br0" timeOffset="731">5667 488 68,'0'0'23,"-13"4"-1,13-4-1,0 0-19,0 0-2,0 0 0,0 0 0,0 0 2,0 0 1,0 0-1,0 0 1,0 0-1,0 0-2,12 12-4,-12-12-16,19 11-3,-3-11-1,1-3 0</inkml:trace>
  <inkml:trace contextRef="#ctx0" brushRef="#br0" timeOffset="1011">6090 445 68,'10'1'23,"-1"0"-2,-9-1 0,12-2-20,-12 2-2,10 0 1,-10 0 0,0 0 1,0 0-2,0 0-4,2 12-14,-2-12-2,-3 10-1,3-10 0</inkml:trace>
  <inkml:trace contextRef="#ctx0" brushRef="#br0" timeOffset="1332">5863 613 10,'12'0'9,"-12"0"1,0 0-1,15 14-4,-15-14 0,10 20 2,-5-7 0,-2 5 1,0 0 1,-2 4 0,-2 0-2,1 4-2,-2 2-1,1 0-3,-2 2-5,-2-2-10,-1-5-4,2-3 0,-3-5 1</inkml:trace>
  <inkml:trace contextRef="#ctx0" brushRef="#br0" timeOffset="1642">5576 1013 2,'9'12'11,"0"-1"2,4 5 2,-1 0-5,2 4 1,3 1 1,0 0-1,3 1-2,2-5 1,8 0-3,1-9 0,8-2-2,1-8-1,2-4 0,0-6-1,1-1 2,-6-2-2,-4 0 1,-7 0-1,-5 1 0,-8 0 0,-1 5 0,-6-3-1,0 2 1,-7 0-1,4-1-1,-3 11 1,2-15 0,-2 15-2,-2-12-2,2 12-2,-16-5-17,16 5-5,-28-2 0,5-2-1,-7-6-1</inkml:trace>
  <inkml:trace contextRef="#ctx0" brushRef="#br0" timeOffset="2794">59 874 16,'-5'-14'13,"5"14"2,-4-9 0,4 9-5,0 0-1,-6-11-1,6 11-1,0 0-1,0 0-1,0 0-1,0 0-2,-11 14 0,8-3 1,-1 5-1,0 5 1,-2 5 0,3 6 0,-2-2 1,2 8-1,-1-2 1,5 1-1,-1-5 0,6-2-1,-1-8 0,5-5-1,3-5 1,4-9 0,5-15-1,5-3 0,3-8 1,0-3-1,0-2 0,-2-2 0,-5-2 0,-2 4-1,-7 7 1,-3 3 0,-7 3-1,0 6 1,-4 9 0,1-11-1,-1 11-1,0 0 1,0 0 0,0 0-1,-1 12 0,0 0 1,0 4-1,1 2 1,-1 3 0,2 5 0,0 2 0,2-2 0,1 0 0,2-4 0,3-3 1,1-4-1,2-6 1,5-7-1,2-10 1,1-5 0,3-8 0,2-3-1,-3-4 1,-1-2-1,1 1 0,-2 2 0,-4 6 1,-3 5-2,-4 3 1,-9 13 0,12-11-1,-12 11 0,4 11 1,-5 3 0,-2 1-1,-1 3 1,-2 0 0,1 1 1,5-1-1,1-3 1,4-6 0,8-5-1,7-6 1,8-5-1,6-3 1,2-3-1,-1-1 0,-2 0 0,-5 2 0,-6 3 0,-5 3-1,-8 5 1,-9 1 0,5 10 1,-8 3-1,1 2 0,0 3 0,2 2 0,1-1 2,3 1-2,3-2 1,6-6-1,6-4-3,5-8-2,7-4-4,-3-9-5,8-1-1,-6-8-2,6 1 1,-8-8-1,1 5 3,-8 1 5,-3 4 8,-3 5 5,-6 1 3,-9 13 3,13-5 0,-11 14 3,-8 2 0,4 7-2,-5 1-3,5 5-1,-4-2 0,5 5-3,0-4-1,6-2-2,6-3-6,4-8-16,9-10-1,0-9-2,6-10 0</inkml:trace>
  <inkml:trace contextRef="#ctx0" brushRef="#br0" timeOffset="3886">1392 881 26,'-3'28'15,"3"0"2,6-3 2,5 2-7,4-8-1,8-1 0,4-9-1,7-3 0,-2-8-1,6-2-2,-6-6-2,1-3-3,-7-4 0,-4-1 0,-8-2 0,-6 2-1,-7 0 1,-6 2-1,-3 5 0,-5 4-1,-1 4 0,-4 5 0,1 5 0,-2 2-1,1 4 1,3 0-1,1 0 1,4 2-1,2-1 1,2 2 0,5 0-1,2 3 1,1 6 0,0 5 0,0 9 0,-2 8-1,-1 9 1,-2 7-1,-2 6 1,-5 5-1,1-1 1,-2-4 0,-1-8 0,1-10 0,3-11 1,-1-9 0,3-13 1,6-18-1,0 0 0,10-29 0,4-9-1,6-13 0,3-11 0,7-12-2,6-9 1,2 1 0,0 3 0,-2 5 1,0 11 0,-3 11 1,-4 10-1,-7 10 0,-2 12 1,-9 5-2,0 8 1,-11 7 1,0 0-1,7 23 1,-14-4 0,4 4 0,-5 1 0,7 3 1,0-5 1,11-4-2,4-10 0,9-7-1,11-8 1,4-6-1,3-4 1,1-2-1,-7 0 0,-5 4 1,-8 4-1,-6 5 0,-16 6 0,0 0 0,3 14 0,-6-3 1,1 2-2,5 0 2,5 1-1,9-3 0,9-3 0,9-4-1,7-4 1,4-5-1,5-4 1,1-5-1,-2-4 0,-5-4 1,-6 0 0,-6-1 0,-7 2 0,-5 3 0,-8 2 0,-3 4 0,-10 12 0,2-14-1,-2 14 1,-18-2-1,6 4 1,-4 0 0,-1 2 0,-4 2 0,-2 1 1,0 5-1,2 2 1,1 4 0,4 3 0,2 3-1,5 7 1,9 2-1,12 3 1,8-2-2,12 0-3,3-9-15,15-2-7,0-8-1,6-12-1,-2-12 1</inkml:trace>
  <inkml:trace contextRef="#ctx0" brushRef="#br0" timeOffset="5237">3358 858 9,'0'0'10,"2"9"3,-2-9 2,-18 12-4,7-1 0,-8-4 1,-2 5 2,-6-2-1,1 3-1,-2-3-2,6 2-3,1-2-4,7 1 0,6 0-2,9 1-1,11-1 1,9 2-1,4 0 0,4 2 0,0 2 0,0 3 1,-2-1-1,-4 2 0,-7 2 0,-8-1 0,-7 0 1,-5 1 0,-4-5 3,-5 0-2,-6-4 2,0-1 0,-7-10-1,4-2 0,1-5-4,1-10-8,15 3-8,3-11-8,12-1-1,5-2-1,12 3 2</inkml:trace>
  <inkml:trace contextRef="#ctx0" brushRef="#br0" timeOffset="5608">3548 1100 24,'9'7'14,"-9"-7"2,0 0-1,13 6-1,-13-6-2,24-10-2,-8-1-1,7 4 0,-3-5-1,6 6 0,-6 0-2,-1 7 0,-5 1-3,-5 6 0,-5 5-2,-2 2 0,-5 4 0,-3 1 0,-2 0 1,-1 2 0,-3-5 0,1 1 1,-4-8 0,0-1-1,-4-7 0,-2-3 0,0-5-2,-5-2 0,-2-4-3,-3-5-6,5 0-17,-1-6 0,14-3-2,6-10 0</inkml:trace>
  <inkml:trace contextRef="#ctx0" brushRef="#br0" timeOffset="6119">4043 480 24,'0'0'13,"0"0"2,0 0 0,0 0 0,0 0-2,0 0-4,0 0-1,0 0-2,-9-2-1,9 14-2,-2 3 0,1 11-1,-3 13 1,4 11 0,-2 9 1,2 11-1,-2 1 1,1 4 1,-2-4-2,2-1 1,-3-10-1,1-9 0,-2-14 1,2-6-2,-2-11 0,3-5 0,2-15 0,-4 14-1,4-14 0,0 0-1,0 0-8,-2-11-19,1-3 0,-4-10-1,-1-6-1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6:51.6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316 0 42,'0'0'18,"-2"11"0,-7-8-2,-2 0-9,0 3-3,-3 1-2,-2 1 0,-3 0 0,1 4 1,-2-1 0,2 2 1,-1 2-1,-4 0 0,5 3-1,0-1 1,4 0-2,0 0-1,4-1 0,0-1 1,6-1-2,4-2 1,0-1-1,5 0 0,2 0 1,3-2 0,3 4-1,5-1 1,2 3-1,7 1 0,-1 2 0,-2-1 1,4 1-1,-3 0 0,0 0 0,-5-1 0,-4 0 1,-4-3 0,-4 0 1,-4-2 0,-4-2 0,-4 1 1,-7-3-1,-3 0 1,-6-4 0,-1 2 1,-5-4-1,1 0-1,-5-3 1,0-1 0,-1-2-1,4-3 0,2 1-1,4-2 0,2-1 0,2-4-3,7 2-5,5-5-10,11 0-4,2-4-3,8-1 3,1-4-1</inkml:trace>
  <inkml:trace contextRef="#ctx0" brushRef="#br0" timeOffset="591">527 240 7,'15'17'11,"-15"-17"1,15 7 0,-6-6-6,1-2 1,4-2 0,-2-3-1,4-1 1,0-2 0,2-1 1,-3-3-2,5 1 0,-5-1-2,1-2-1,-3 2-1,-2 1 0,-4-1-1,-1 3 1,-5-2-1,-1 12 1,-9-15-1,0 9 1,-5 1-1,-1 1 1,-3 3-1,-1 2 0,-3 4-1,2 2 1,-3 2-1,3 3 1,-1 5-1,2 3 0,2 1 0,2 4 1,3 0 0,2 3 0,4 1 1,5-1 1,3 0-1,8 0 0,-1-4 0,6 0 0,4-5 0,5-2-1,5-5-2,2-6-4,6-2-9,-1-8-9,5-1-1,-3-6 1,0-2-1</inkml:trace>
  <inkml:trace contextRef="#ctx0" brushRef="#br0" timeOffset="1122">1081 274 29,'0'0'15,"0"10"1,0-10 0,0 0-9,0 0-3,18-12-1,-5 5-1,0-2 0,5-4 0,-2 0 0,1-2-1,-2 0 1,-1 0-1,-5 2 1,-2 2 0,-5-2 0,-2 13 1,-5-16-1,5 16 0,-16-10 0,2 6 0,-3 2 0,-3 3-1,-3 1 0,-1 3 1,1 1-1,0 2 0,-1 3 0,3 3-1,1 0 1,5 3 0,0 1-1,5 4 1,1 1 1,3 1-1,1 0 1,4 3 0,3-2 1,6 2-1,2-5 1,6 0-1,6-3 0,9-5 0,8-4-2,4-7-5,13-2-17,4-6-2,6-7-1,2-8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6:53.6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63 8,'0'0'14,"0"0"0,0 0-2,0 0-1,0 0-2,0 0-3,0 0-1,0 0-1,0 0 0,0 0-3,19 10 0,-5 0 0,3 2 0,2 1 0,5 5 1,2 0-2,0 4 1,1 1-1,-1 2 1,-3 0-1,-1 1 1,-4-1 0,-5 1 2,-6-2 0,-3 2 0,-6-4 1,-5 1 0,-6-2 0,-3-1 1,-4-2-1,-1-2 0,-3-7-2,0 0 1,-2-7-1,5-4 0,0-7 0,4-2-1,4-8-1,5-4-1,5-2 0,7-5-1,8-2 0,5-2 0,4 0 0,4-2-1,5 2 2,-1 2-1,2 3 1,-2 4 0,-2 5 1,-2 6 0,-1 5 0,-3 7 1,0 6-1,-1 7 0,-2 2 1,3 7-1,2 2 0,1 2 1,-2 2-1,0 2 0,-2-2 0,-2 0 1,-1-4-1,-4-1 1,-4-4 0,-3-2 1,-4-4 1,-1-2-1,-1-9 2,-7 10-1,7-10 1,-14 1-1,4-6 0,1-3 0,-3-5-2,2-5 0,2-6 0,1-2-1,4-3-1,3-2 1,4 0-1,3 1 1,2 3-1,4 1 1,1 6-1,0 2 1,3 5-1,2 1 0,1 7-1,2 1 0,6 5-4,1-3-6,7 4-12,2-1 0,5 0-1,0-2 2</inkml:trace>
  <inkml:trace contextRef="#ctx0" brushRef="#br0" timeOffset="831">1280 8 52,'0'0'21,"0"0"1,0 0 0,-13-6-12,-1 4-5,-3 2-3,-1 0 0,-4 3-1,0 2 0,-2 4 0,1 1 1,0 5-1,1 1 0,2 5 1,2 1 0,3 2 0,2-1 0,4-1 0,0 0-1,8 1 1,1-2 0,6-1-1,3-3 0,3 1 1,5-3-1,4 0 0,5-3 0,3 0 0,4-3-1,4-2-2,5 1-6,-1-7-17,8-2 0,-1-8-2,0-3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6:57.3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193 336 1,'18'-3'10,"-5"-3"0,0 1 0,-3 0-1,-10 5 1,17-5 1,-17 5 1,10-3 1,-10 3-1,0 0 0,0 0-1,-16 3-3,5-1-3,-4 2-2,-1 0-2,-4 3-1,-3 0 1,1 1-1,-2 1 1,3 1-1,1 0 1,1 2-1,2-1 1,3 3-1,3 0 0,1 3 0,3 0 0,2 2 0,2 1 0,3 2 1,2 2-1,3-1 1,3-1-1,4-1 1,4-1-2,6-6-2,9-1-11,5-6-8,7-5-2,1-6 1,3-4 0</inkml:trace>
  <inkml:trace contextRef="#ctx0" brushRef="#br0" timeOffset="420">593 634 43,'0'0'19,"-13"3"-1,3-10 0,1-4-11,0-7-7,2-2-1,-2-3 1,6-1 0,0 0 0,4 1 1,2 0 1,3 1 0,5 3 0,-2 4-1,5 1-1,3 6 1,1 3-1,1 5 0,1 5 0,-2 4 1,0 6-1,2 2 1,-6 5 0,-1 3 1,-5 2 0,-2 2 2,-5 0 0,-3 5 1,-7-8 0,-1 4 1,-6-6 0,-1 0 0,-6-8-1,2-1 0,-4-10-1,4-3-1,0-6-3,1-5-1,6-4-5,-3-10-4,13 5-7,-4-7-9,9 2 0,0-6-2,5 3 3</inkml:trace>
  <inkml:trace contextRef="#ctx0" brushRef="#br0" timeOffset="861">807 361 15,'16'4'13,"1"4"0,-7-4 0,3 5-5,-3-1-4,-1 1 1,3 5 2,-8 0 3,4 4 0,-7-1 1,5 4 1,-4-6-1,3 6-2,-2-7-1,6-1-4,2-10-2,6-6-2,5-5 0,0-7-1,3-2 0,2-3 0,0-1 0,-3 0 0,-6 6 1,-1 3 0,-6 6 0,0 5 1,-2 7 0,-1 6 0,-2 1 0,1 5 0,1-1 0,0 3 0,1 0 0,4 0-1,-2-3-2,0-6-7,4 0-15,1-8 0,2-3-2,-3-7 1</inkml:trace>
  <inkml:trace contextRef="#ctx0" brushRef="#br0" timeOffset="1321">1716 347 20,'0'0'17,"0"0"0,-11 0 0,2 2-1,-7-4-3,2 5-2,-7-3-2,4 7 0,-6-4 0,3 5-3,-1-2-1,2 3-2,1-1-2,3 1 0,3 1-1,0-1 0,12-9 0,-10 15 0,10-15 0,1 15-1,-1-15 1,15 16 0,-2-4-1,4 2 1,3 0 0,4 3 0,0 4-1,0 0 1,0 1 0,-3 1 0,-3-2-1,-4-1 2,-4 0-1,-4-3 1,-5-2 0,-3-3 1,-4-1-1,6-11 1,-18 13 0,5-9-1,-1-5 0,0-2 0,3-4-1,0-5-2,8-3-1,1-8-2,11 0-2,1-6-1,10 3 0,-1-7 0,8 5 2,1-2 0,2 5 3,-2 4 1,0 4 2,-2 5 2,-3 3 1,-3 9 0,-1 5 0,-1 6 1,-3 6 0,0 6 0,-4 1 1,0 8-1,-5-3 0,5 1 0,-6-3-2,1-3 0,-3-5-4,-1-8-7,-2-11-14,0 0 0,11-16-3,-8-7 2</inkml:trace>
  <inkml:trace contextRef="#ctx0" brushRef="#br0" timeOffset="2022">2398 412 46,'0'0'19,"5"10"2,-5-10-1,-22 1-10,7 2-6,-8 0 0,2 4 1,-6-1 0,4 4-1,-3-1 1,5 2 0,2-1-2,5 1-2,5-1-1,9-10-1,-11 16 0,12-7 1,-1-9-1,16 17 0,-4-6 1,4 1-1,-1 0 1,4 3 0,-3 1 0,1 0 0,-4 2 0,-1 0 1,-4-2 0,-2 1 0,-3-3 0,-3 0 1,-3-4-1,-2 0 1,5-10-1,-17 12 0,4-10-1,0-4-2,0-2-4,-2-11-7,4 0-9,1-10-3,4-4-1,5-10 2</inkml:trace>
  <inkml:trace contextRef="#ctx0" brushRef="#br0" timeOffset="2453">2553 3 45,'13'-8'18,"-4"6"0,-9 2-2,7 17-9,-8 2-2,1 8-1,-5 5 1,3 10 0,-2 2 1,3 9-1,-1 0 1,5 4-2,-2-4 0,4 1-1,0-6-1,0-4-1,-1-7 0,0-8-1,-1-7-1,-2-8 0,-2-3-1,1-11-2,-11-2 0,1-10-1,1-2 0,-5-9-1,0 0 2,-2-5 0,2 1 1,2 0 2,0 2 1,2 5 1,3 4 1,3 4 1,0 3-1,4 9 0,0 0 0,0-10-1,0 10-1,16-2 1,0 2-1,4-2 0,7 1 1,5-2-1,8-1 0,3-2 0,6-3 0,1-1 0,3-3 0,-1 0 0,-1-3 0,-2 0 0,-4-1 0,-4-2 0,-6 5 0,-5-1 0,-9 2 0,-4 2 1,-6 2-2,-11 9 1,0 0 0,6-9-1,-16 10 1,-4 1-1,-3 4 1,-3-1 0,-2 4-1,-6 0 0,0 1 2,1 3-2,0 0 1,0 4 0,2 1 0,1 1 1,1 2 1,7 2 0,1 1 2,4 3-1,1-1 0,7 2 1,2-1-1,7 1 0,3-2-1,5-1-1,2-5 0,5-4 0,4-4 0,3-6 0,3-7-1,2-7 0,1-6 0,0-5 0,1-5-1,0-2 1,-2-2-1,-1-2 1,-3 5-1,-3 4 1,-5 3-1,-2 4 1,-4 5 0,-3 6-1,-12 3 1,15 7 0,-11 4 0,1 2 1,-1 1-1,1 1 1,-1 1-1,1-3 1,4-5 0,3-6-1,6-6 0,4-7-2,4-3 2,1-4-1,6-2 0,0 0 1,-2 3-1,-3 3 1,-5 6 1,-4 7 0,-1 4 0,-3 6 0,-4 4 0,-1 5 1,0 1-1,3 2 0,1 1-1,-1-3-1,4 0-5,-4-6-16,6-4-3,-2-7-1,-2-3 0</inkml:trace>
  <inkml:trace contextRef="#ctx0" brushRef="#br0" timeOffset="3655">4139 363 33,'0'0'16,"-11"-2"1,0 0 0,-3-1-9,2 3-3,-6-1 1,3 5-1,-4 0 2,3 3-1,-2 2-1,3 4 0,-1 1-2,0 3 0,2 2 1,0 5 0,2-1-1,3 4 1,3-1 0,3 3 0,3-4-1,7 1 0,-2-6-1,8-3-1,6-5-2,4-7 0,2-7-1,4-9-1,8-5 0,-2-8 0,5-3-1,-3-5 1,0-1 2,-2 0-1,-4 3 2,-5 3 0,-5 5 1,-2 4 0,-5 5 0,-2 4-1,-12 9 1,11-8 0,-11 8-1,4 11 1,-4-1 0,-1 5 0,-1 2 1,1 6 0,-1-1 0,1 2 0,1-1 0,3 1 0,0-6 0,3 0-1,2-5 1,7-6-1,0-4-1,5-6 0,0-4 0,2-7 0,2-2 0,1-4-1,-2-2 1,-3-2-2,-2 2 2,-3 2 0,-2 2 0,-4 3 0,0 4 2,-9 11-2,8-14 0,-8 14-2,0 0 2,0 0-1,0 0 0,0 0 0,2 14 0,-3 0 1,0 9 0,0 10 1,0 10 0,1 12 1,-2 12 2,2 8-1,-3 10 0,3 6 0,0 0 0,1-2-1,2-7-1,1-8-3,7-6-17,-6-17-9,5-14-1,-8-20-1,-2-17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7:02.2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386 77 29,'0'0'17,"-9"6"-1,0-3 0,-5 2-5,-1 0-6,-4 4-1,-5-2 2,0 9 0,-2-1 0,-1 9 1,-2 1-2,1 9 1,-3 4-2,3 6-2,1 6 1,4 5 0,3 2 0,5 7-1,4-4 0,7 2 1,5-3-1,6-4 0,6-6 0,7-3-1,5-7 0,4-9-2,8-5-3,0-13-7,9-3-13,-2-9-2,4-4 0,-5-9 0</inkml:trace>
  <inkml:trace contextRef="#ctx0" brushRef="#br0" timeOffset="360">572 846 52,'2'10'21,"-2"-10"0,8-25-1,2-2-13,1-9-6,3-7-1,2-7 2,3-3-1,-1-3 1,3 4 1,-1 1 0,-2 9 1,-3 3 0,-1 9-1,-2 4-1,-2 8 0,-2 6-1,-8 12 0,12-11-1,-12 11 0,9 7 1,-3 3-1,0 5 0,3 5 0,-2 7 0,4 7 1,2 5 0,1 5 0,1 6 0,0 4 0,2 0 0,-2 1-1,2-6 1,-4-6-1,0-5 0,-4-9-3,-1-6-2,-6-14-3,-2-9-9,0 0-4,-17-9-3,-2-9 2,0-1 3,-10-7 4,-1-1 7,-4-3 5,-1 1 11,4 4 7,2 2 2,5 6 1,2 1-1,8 8-2,2-1-4,12 9-2,-9-5-2,9 5-3,0 0 0,17 3-2,1-2 0,6-1-3,8 3-3,4-6-9,10 1-9,6-2-1,7-4 0,2-4 0</inkml:trace>
  <inkml:trace contextRef="#ctx0" brushRef="#br0" timeOffset="991">1737 349 36,'0'0'17,"-10"11"0,-1-5 1,-5-2-7,-5 0-9,0 4 1,-6 1 2,2 5 1,-5 3 0,3 6 1,-3-1 0,6 9 0,-2-3-1,4 4-1,1 0-2,5 1 0,2-4-1,6 1 0,3-4-1,4-1 1,5-2-1,5-1 2,5-2-2,5-2 0,8 0 0,4-2-1,6 0-2,3-5-4,8-1-13,0-10-7,6-3-1,-4-13 0,2-6 0</inkml:trace>
  <inkml:trace contextRef="#ctx0" brushRef="#br0" timeOffset="1552">1741-4 35,'15'3'17,"-15"-3"0,12 1 0,-12-1-9,16 8-3,-4 1 1,2 1 0,6 7 1,0 1-2,4 8 0,2 2-2,6 8 1,2 2-2,3 6 0,0 3-1,-1 5 0,2 0-1,-1 2 1,-3-1 0,-4 2-1,-7-1 0,-5-3 1,-8-3 1,-5 1 1,-11-4 0,-4 0 1,-10-7 1,-3 0 0,-7-7 0,0 1-1,-4-8-1,1-2-1,0-5-3,-2-8-3,7-1-22,-6-10-2,7-6 1,-3-12-3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7:04.6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12 570 11,'0'0'13,"0"0"0,0 0-1,0 0-3,0 0-1,0 0-2,6 15 0,-2-2 1,4 10-2,-1 7 1,3 10-1,-2 8 0,1 8-1,-4 4-2,-1 1-1,-1-1-7,-4-6-10,-3-10-4,-2-9 1,-1-12 0</inkml:trace>
  <inkml:trace contextRef="#ctx0" brushRef="#br0" timeOffset="290">0 612 45,'10'-17'19,"5"4"-2,1-4 1,2 2-11,4-1-8,4 4-1,2 2 1,1 5 0,1 5 1,-1 4 2,0 7 0,-3 2 1,0 7-1,-3 0 0,0 4 0,-4-1 1,-4 2 0,-4-2 1,-3 0 1,-9-2 1,-2 1 0,-11-6 0,-2 3 0,-9-9 0,-1 0-1,-6-6-1,1-3-1,-1-3-2,3-3-1,4-2-1,3-4-5,7 3-6,2-6-14,8 2 0,2-8-1,11 0 0</inkml:trace>
  <inkml:trace contextRef="#ctx0" brushRef="#br0" timeOffset="681">536 480 45,'9'17'19,"-2"-1"0,-2-3 1,-2-4-12,3 5-7,0-2 0,3 4 1,-3-2 2,4 5 0,-2-1 1,4 6 0,-3 1 0,4 3 0,-3-2-1,1 3-1,-1-3-2,-1-1 0,-2-4 0,-1-5 0,-3-5 1,0-1 2,-3-10-1,0 0 1,0 0 1,-6-10-2,0-8 1,2-5-2,0-6 0,1-4-2,0-4 0,5-2-1,3 2 0,0 1 1,6 4-1,1 5 1,2 4-1,3 5 0,3 3 0,2 5 0,7 5-2,1 1-3,8 10-3,-4-7-7,10 9-7,-5-4-4,4 4-1,-5-5 2</inkml:trace>
  <inkml:trace contextRef="#ctx0" brushRef="#br0" timeOffset="1112">1207 520 12,'0'0'13,"0"0"-1,0 0-2,0 0-1,0 0-2,0 0-1,0 0 1,11 4-2,-11-4 1,21 17-2,-9-7 1,5 5-1,-1 1 1,4 6-1,-4-3 0,1 3 0,-3-2-1,0 3 0,-5-3 0,2 0 0,-7-1 0,-1-2 1,-6-3 0,-4 0 0,-7-3 1,-2-1-1,-7-5 0,-2 0 0,-5-5-1,-1-1-1,-2-5 0,4-2 0,2-2-1,5-2-1,2 0 0,4-2-1,7 1-1,6-1 0,7 0 0,5-2-2,11 3-4,0-6-6,11 3-11,1-2-1,9 1 0,0-3 2</inkml:trace>
  <inkml:trace contextRef="#ctx0" brushRef="#br0" timeOffset="1602">1848 419 20,'-15'9'14,"15"-9"1,-22 6 2,5-3-6,-2 5 0,-3-2-1,3 5 1,-6 0 1,6 7-2,-6-2 0,6 4-2,-1 1-2,6 3-3,2-2 0,3 5-1,2-2-1,6 0 0,2-1 0,5-1-1,5-2 0,3-5-2,9-2-4,1-15-9,9-5-10,2-11-1,5-7-1,1-13 2</inkml:trace>
  <inkml:trace contextRef="#ctx0" brushRef="#br0" timeOffset="1923">2129 0 25,'0'0'12,"0"0"2,0 0-3,1 22-5,-1-2 1,-3 5 0,3 9 4,-3 5-1,5 11 0,-4 1 0,4 10-1,-3-1-2,4 5-1,0-3-2,1-3-2,-1-7 0,2-6-1,-2-10 0,1-8 0,-2-8-1,-2-7 1,0-13-1,-11 3 1,1-11 0,-5-3 0,-2-4 0,-5-2 0,-1-1 1,1-1-1,0 2 0,5 2 0,2 3 2,5 2-3,3 0 1,8 1-1,9-1-1,5-2 1,9-1-3,5-4 2,7 2-1,4-3 1,5 2-1,1-1 1,1 4-1,-3-1 1,-2 6 1,-5 1-1,-4 3 1,-5 2 0,-3 3 0,-6 3 1,-3 3-1,-3 4 0,-3 4 1,0 6 0,-2 2 0,-1 6 0,0 2 1,-2 3-1,-2 0 1,0-1-1,0-5 0,-2-5-2,1-2-4,-2-21-17,0 0-4,-1-11 0,3-15-2</inkml:trace>
  <inkml:trace contextRef="#ctx0" brushRef="#br0" timeOffset="2554">2615 58 80,'4'18'22,"4"2"-12,-2-4-9,2 1-23,-1-4-4,4 6 1</inkml:trace>
  <inkml:trace contextRef="#ctx0" brushRef="#br0" timeOffset="2754">2996 395 25,'-11'13'14,"1"-11"1,10-2 2,-17 0-7,2-2 0,4 7-1,-7-1 2,6 8 0,-8 2 2,7 9-2,-6-2-1,7 7-4,-2-1-2,5 3 0,3-3-3,5-2-2,10-1-9,1-10-14,15-3-2,0-9-2,10-4 1</inkml:trace>
  <inkml:trace contextRef="#ctx0" brushRef="#br0" timeOffset="2994">3226 530 51,'16'5'23,"-2"6"0,5-2-2,-1 1-9,2-1-14,1-6-2,3-1-1,-3-5 1,1-4 1,-1-4 3,-7-5 2,-1 0 2,-7-5 1,-1 3 2,-7-4-1,-1 3-1,-6 0-2,-2 4-1,-3 2-1,-3 3-1,-2 3 0,-1 4 0,0 5 0,1 3 0,-2 4 1,2 4-1,-1 6 1,2 3 0,1 1 1,0 5 1,-2 1 0,5 2 0,-2 0 1,6 0-1,2-3 2,6 2-2,4-3 0,9 0 0,8-4-2,11 0 0,10-3-2,8-7-3,15 4-16,1-13-8,10-3 0,-1-15-2,4-7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7:08.7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17 388 9,'0'0'16,"4"12"3,-4-12-3,10 15 0,-1-5 0,0-3-2,12 1-4,0-7-2,7 0-2,4-6-2,2-4-2,-1-3-1,0-7 0,-4 1-1,-5-4 1,-6 0-1,-5 0 2,-7 1 0,-4 0 1,-4 1-1,-3 6 0,-3-4 0,-3 4-1,-3 1 0,-1 2-1,-3 1 0,0 3-1,-1 3 1,-2 2 0,2 4-1,-1 2 0,1 4 1,0 6 0,1 3 0,-2 6-1,2 6 2,0 6 0,0 1 1,3 5-1,2 3 2,4 1-1,4 1 1,6-3-1,5-4 1,11-1 0,7-6-1,15-6-1,11-7-3,10-16-13,15-4-11,4-16 0,5-7-2,-7-16 0</inkml:trace>
  <inkml:trace contextRef="#ctx0" brushRef="#br0" timeOffset="901">532 275 14,'0'0'15,"-13"-12"1,13 12 1,0 0-5,0 0-1,0 0-3,0 0-1,0 0 0,0 0 0,12 19-2,-4-3 0,6 7-1,5 3-1,7 7 0,3 4 0,5 5-2,1-2-2,0-1-10,8 3-7,-4-6-4,-4-5-1,-7-6 1</inkml:trace>
  <inkml:trace contextRef="#ctx0" brushRef="#br0" timeOffset="1182">599 611 53,'-20'-14'24,"7"0"0,4-1 0,3-4-12,9 1-5,3-4-2,8 3-1,3-7-1,11-3-1,3-4 0,7-2-1,6-1-3,-3-3-5,9 3-9,-7-2-7,-1 6-3,-9 4 0,-3 6 1</inkml:trace>
  <inkml:trace contextRef="#ctx0" brushRef="#br0" timeOffset="1462">963 342 24,'5'17'15,"2"-7"0,7-5 0,3-3-8,6-3-3,3-6 2,4-2-1,-1-2-1,0-5 0,-1 2 0,-5-2 0,-2 2 1,-8-1-1,-1 6 0,-10-4 1,1 4-1,-3 9-1,-11-16 0,-2 9-1,-1 3-1,-3 1-1,-1 4-1,-2 3 1,-3 4-1,0 7 2,0 6-1,-3 4 2,3 7-1,0 2 2,1 5-1,2 2 1,6 2 0,3-5-1,6 0 0,7-7-1,8-6-1,8-9-1,8-10-3,11-9-1,2-12 0,7-7-1,-2-10 1,4-3 0,-6-5 2,-1 1 2,-9 1 3,-8 1 2,-4 9 1,-8 5 0,-1 6 0,-7 3-1,-4 14-1,4-12-3,-4 12 0,0 0 0,-1 12-2,2 0 2,1 2-2,1 5 2,1 4-1,2 5 1,3 4 0,0 4 0,-1 4 0,3-1 0,-3-1 0,-1 0 1,-2-3 0,-3-6 0,-1-2 0,-3-11 1,1-1 1,1-15 1,-6 13 0,6-13 0,-11-9 1,2-7-1,1-4-1,-2-8 0,2-6-1,-2-7 0,4-2-2,2-2 0,6 2 0,3 1-1,7 3 0,4 7 0,3 4 0,5 7 0,3 4-1,2 9-2,0 0-8,8 11-13,-4-2-2,3 2 0,-3-3-1</inkml:trace>
  <inkml:trace contextRef="#ctx0" brushRef="#br0" timeOffset="2323">2054 263 39,'0'0'18,"0"0"1,0 0 3,-17 3-12,8 2-2,-5 1 1,0 8 0,-5-1 0,3 8-1,-8 0-1,6 4-2,-2 3-1,5 3 0,-2-4-1,5 3-1,2-4-1,4 0 0,5-3-1,3-3 1,4-4-1,4-2 0,6-5 0,4-4 0,6-5-2,2-8 0,6-3 0,-2-8-1,4-3-1,-2-6 2,0 1 0,-2-2 0,-5 2 2,-3 5 0,-3 2 1,-5 5 0,-1 5 0,-3 6 0,-12 4 0,15 10-1,-10 6 0,0 4 0,0 6 0,2 6 0,1 1 0,0 1 1,4 0-3,1-8-7,4-3-15,1-12-1,3-10-2,-2-15 1</inkml:trace>
  <inkml:trace contextRef="#ctx0" brushRef="#br0" timeOffset="2824">2489 0 80,'0'0'25,"0"0"-2,0 0-2,-8 12-22,8-12-7,-1 17-11,1-5-5,6 2-1,-2-2 2,4-2-1</inkml:trace>
  <inkml:trace contextRef="#ctx0" brushRef="#br0" timeOffset="3034">2957 248 78,'0'0'23,"-9"9"-2,-5-9-3,-1-3-19,-6 1 0,0 1 1,-5 3 2,-2 1 1,2 5 1,-1 2 0,4 5 0,3-2 0,3 4-1,3-1-1,6 1-3,4 1 0,9 0 0,6-2-1,1-2 0,5 3 1,1-3-1,3 2 0,0-2 1,2 3 1,-4-1 1,-4 2-1,-1 0 0,-5-2 0,-1 2 0,-5-2 1,-3 2 1,-7-4-1,-4 0 1,-3-4 0,-3 0 2,-8-5-1,0-1 1,-5-4-1,-1-2-1,-2-3 0,2-1-3,5-3-3,-3-5-10,12 3-13,5-6 0,14-1-1,5-7 0</inkml:trace>
  <inkml:trace contextRef="#ctx0" brushRef="#br0" timeOffset="3545">3191 496 6,'22'0'10,"-3"-4"0,3-7 3,-5-2-5,10 0 0,-5-3 2,0 2 1,-6-2 3,-2 3-2,-5-2 0,-2 2-3,-2 0-3,-10-1-2,-5 2-2,-1 1-2,-1 1-1,-7 1 0,0 5 0,-1 0 0,-1 6 1,1 4-1,2 2 2,-4 6 0,2-1 2,1 9 0,-1-1 2,3 7-1,-2 0 1,3 4 1,1 0-1,8 2 0,5-1 1,4 4-3,8-5 0,7-1-1,9-3 0,8-3-1,7-5-2,0-5-3,8-3-18,1-10-6,-4-6 0,-46 4-1,72-40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5:13.4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168 448 13,'0'0'10,"0"0"1,0 0 1,0 0 0,0 0 0,14-12-1,9-5 2,13-3-3,12-10-1,17-1-2,8-10 0,9-3-2,2-4-1,1 8-1,-7 0-2,-7 8 1,-12 3-2,-11 5 1,-12 5-1,-9 10-2,-6 4-3,-12-4-6,-9 9-9,0 0-3,0 0 1,-15-2-1</inkml:trace>
  <inkml:trace contextRef="#ctx0" brushRef="#br0" timeOffset="431">330 132 2,'0'0'9,"0"0"-1,0 0-2,0 0 0,0 0 1,0 0-1,0 0-1,0 0 1,0 0 0,0 0 0,0 0 0,0 0-1,-13 11 0,13-11-1,-11 10-1,11-10 0,-18 17-1,5-7 0,-7 2 0,2 2-1,0 3 0,-5 1 0,-2 4 1,-3 2 1,0 1-1,2 3 1,4 1-1,-1 1 1,1-1-1,8-1 0,5-3-1,10 0 1,8-7 1,12 0-1,8-6 1,9-2 1,4-5-1,4 0 1,1-3-1,0 0 0,-5-2 0,-5 1-1,-9-1-1,-5 2 0,-8-1 1,-2 0-1,-13-1-1,11 1 1,-11-1-1,0 0 0,0 0 0,0 0 0,0 0 0,0 0 0,0 0 0,0 0 1,0 0-1,5 9 0,-5-9 0,0 0 0,-9 11-2,-1-8-9,10-3-13,-22 13-1,7-13-1,-4-5-1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4:01.5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56 150 4,'0'0'9,"12"15"0,-12-15 1,1 21-5,-1 0-2,-2 8 3,0 10 1,-3 12 1,0 13 2,-1 8-1,1 14 1,0 3-2,3 5-1,1-4-2,3-3 1,0-14-1,3-8 0,-1-14-2,4-11 1,0-14 0,4-11-2,4-5 1,3-6-2,3-4 0,2-2 0,4 0-1,2-2 1,4 6-1,5 4 0,2 1 0,6 6-1,7 3 1,7 2 0,11 0 0,7 2 1,12-6 0,12-3 1,7-4-1,7-5 1,1-4 0,7-4 0,-1-1 0,-2 0-1,-6 0 0,-11 1-1,-7 1 0,-6 1 0,-8 1 0,-4 0 0,-7-2 0,-6 1 0,-3-1 0,-2 2 0,-10-3 0,-6 3 0,-7 0 1,-10 0-1,-7 1 1,-6 1 0,-7-2 0,-9 3 1,7-11-1,-6 0 2,-2-3-2,-1-5 0,-1-8-1,-3-8 0,-2-10 0,-3-13-1,-2-11 1,-4-11-1,-1-6-1,-2-6 1,1-1 0,2 2 1,3 6 0,3 9-1,5 9 1,5 11-1,2 11 1,4 5 0,1 8 0,0 7-1,0 3 1,-1 5-1,1 5 1,-4 3 0,-2 9-1,5-13 1,-5 13 0,0 0 0,0 0 0,0 0 1,-19 2-1,4 1 0,-6-1 1,-9-1-1,-8 0 0,-8-1 1,-10 1-1,-10 0 0,-17 1 0,-15 5 1,-16 5-1,-12 6 0,-15 3 0,-9 4 0,-5 4 0,0-1 1,6-1-2,9-5 0,13-7-1,10-9-3,21 1-16,9-12-4,14 0-1,3-5-1,9-1 2</inkml:trace>
  <inkml:trace contextRef="#ctx0" brushRef="#br0" timeOffset="6759">328 801 34,'0'0'20,"0"0"1,0 0 0,0 0-6,2-14-3,7-7-3,6-1-5,5-9-1,4-5-1,4-7-1,3 2 1,0 1-1,0 3 0,-6 5 0,-2 7 0,-7 5 0,-4 8-1,-12 12 1,12-13-1,-12 13 1,0 0-1,12 14-1,-8-1 1,2 9 0,2 5 0,1 5 0,2 5 1,0 1-1,0 2 1,-1-2-1,0-4 0,0-8-1,-4-4-1,1-3-3,-7-19-7,6 12-11,-6-12 0,0 0-1,-15-16 1</inkml:trace>
  <inkml:trace contextRef="#ctx0" brushRef="#br0" timeOffset="7180">468 632 36,'-12'1'14,"12"-1"2,-15 6-4,15-6-7,0 0-1,0 0 0,0 0-1,22 9 1,-1-8 0,6-1-1,6 0-7,3 1-12,5 1-1,0-2-2,2 1 1</inkml:trace>
  <inkml:trace contextRef="#ctx0" brushRef="#br0" timeOffset="7510">1034 735 20,'0'0'15,"0"0"2,0 0-2,0 0-3,18 2-2,-2 1-3,4-3 0,5 3-2,2-1-3,1 0-2,0 0-4,-3-2-6,-1 0-9,-4-2 1,-7-2-1,-13 4 0</inkml:trace>
  <inkml:trace contextRef="#ctx0" brushRef="#br0" timeOffset="7751">997 636 42,'0'0'18,"9"8"-1,7-9 1,7-2-12,4-1-6,4 1 1,5 0 0,0 1-4,1 1-12,2 3-3,-5-2 1,-3 2-1</inkml:trace>
  <inkml:trace contextRef="#ctx0" brushRef="#br0" timeOffset="8862">1784 670 13,'-11'1'9,"11"-1"2,-14 1 0,14-1 2,-14-1-2,3-2 1,2 2-1,-5-5 0,2 1-2,-2-5-1,2-1-3,-2-5 0,7-3-2,2-6-1,8-1-1,5-2-1,6-2-1,6 1 0,6 1 1,5 4-1,3 6 0,2 3 1,-1 7-1,0 4 1,-1 6 0,-2 6 0,-4 6 0,-4 6 0,-3 7 1,-7 2 0,-1 5-1,-8 0 2,-2 2 0,-7-2 1,-3-1 1,-7-8 0,-1 0 1,-9-9 0,-1 0 0,-9-9-2,1-1 0,-6-4-1,-5-4-8,3 2-16,-5-5-4,1 2-1,-2-6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4:58.2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351 359 2,'-10'-2'9,"10"2"-1,-12-1 1,12 1-1,0 0 1,-12 2-1,12-2 2,0 0-2,0 0 1,0 0-1,0 0-1,22-10-2,7 4 0,11-5-1,17-3 0,17-3-1,15-3 0,13-2 0,9 0-1,-2 0 1,0 2-1,-7 1 0,-11 3 0,-15 3 0,-14 4-1,-18 1 0,-10 3 1,-11 3-2,-9 0 0,-14 2-1,0 0-5,0 0-10,-19 6-6,-1-5-2,-3-3 1,-7-2 0</inkml:trace>
  <inkml:trace contextRef="#ctx0" brushRef="#br0" timeOffset="491">510 95 1,'6'-18'11,"3"2"2,-1 2-3,2 1-2,-1 2 1,0 1-1,-9 10-1,12-10 0,-12 10-1,0 0 0,11-4-3,-11 4 1,0 0-1,0 0-1,-8 17 0,-1-5 0,-2 5 0,-8 6-1,-6 6 1,-7 4 1,-6 7 0,-7 1 0,-3 4 0,-6 2 0,2 1-1,1-4 1,5-3-1,5-5 0,7-4-2,7-5 1,7-5-1,8-7 0,3-2 1,6-4 0,10 2 0,5-4 2,12 2-1,9-1 0,11 1 1,8 0 0,9 1 0,2-2 0,5 2-1,-3-2 0,1 0 0,-5 1-1,-5 0 1,-8-1-1,-4-1 1,-5-1-1,-8-1-1,-5 0 1,-9-1 1,-7-2-1,-10-2 0,11 3 1,-11-3-1,0 0 1,0 0 0,0 0-1,0 0 0,0 0 1,0 0-1,0 0-1,0 0 1,0 0-3,0 0-2,0 0-19,4-14-5,-4 14-1,-8-28-1,-4 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5:18.4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516 277 20,'0'0'16,"0"0"1,4-11 0,-4 11 0,0 0-5,0 0-2,0 0-3,0 0-1,-5-9-2,5 9-2,0 0 1,-16-6-1,16 6 0,-12-3-1,12 3 1,-19-2-1,9 3 0,-1 1 1,-7 2-2,-1 4 1,-3 2 0,-4 4-1,-3 2 1,-4 6-1,-2 7 0,-3 4 0,0 4 1,0 5-1,1 3 0,3 4 0,2 1 0,9-3 0,5 0 0,10-5 0,8-1 0,12-2 0,10-5 0,10-6 1,8-3-1,7-4 1,2-5 0,0-5 0,-1-4 1,-7-5-1,-6-1 0,-9-3 0,-7 1 0,-8-1 0,-11 2 0,11-1-1,-11 1-2,0 0-4,0 0-13,0 0-5,0 0-1,0 0 0,-5-10 0</inkml:trace>
  <inkml:trace contextRef="#ctx0" brushRef="#br0" timeOffset="1442">1121 295 22,'0'0'13,"-14"-6"1,2 5-2,-6 5-3,-4 1 0,-6 4 0,-7 2-2,1 4 1,-4 0 0,4 2-1,0-2-2,5 2-1,5-4-2,8 0-1,6 0-1,7 0 0,10 1 0,9-1 0,11 3 0,11 2 0,6 3 1,4 1-1,3 2 1,-6 0-1,1 4 0,-8 3 0,-11 0 1,-12 1 0,-12-1 1,-8 2 1,-12-2 0,-3 1 1,-15-8 0,-3 1 0,-8-7-1,8-1 0,-1-7-1,6-8-2,12-10-2,13-11-2,19-8-6,11-12-10,21-8-4,9-8-2,12-6 2,4-6 0</inkml:trace>
  <inkml:trace contextRef="#ctx0" brushRef="#br0" timeOffset="1863">1542 360 8,'-3'32'12,"-7"3"1,1 8-1,1 5-2,-1 6 0,4 1 1,0-3-1,4 0-1,-1-9-1,4-1-1,-3-10-2,5-4 1,-5-14 1,3 0-1,-2-14 0,0 0 0,-13-18-1,7-9 0,-2-14-1,8-10 0,3-11-3,3-9-1,8-4-1,6 0 1,7 6 0,4 8-1,5 10 1,-2 11-1,2 12 1,-2 10-1,-7 13 0,-3 7 0,2 14 0,-11 7 1,3 9-1,-12 5 0,-5 4 1,-1 4 0,-4-2 0,-6 0 1,-14-6 1,-1-6-1,-12-7 0,1-6 1,-4-9-1,-4-8-2,5-5-1,0-10-5,15 3-11,3-7-6,16 0-1,6-5-2,13 3 3</inkml:trace>
  <inkml:trace contextRef="#ctx0" brushRef="#br0" timeOffset="3515">2124 827 15,'0'0'11,"9"-5"1,-9 5-1,0 0-7,0 0-3,0 0 2,12 6 1,-2-3 2,6 1 0,3-1 0,6 0 1,3-3-1,1 1-4,-1-2-5,-2-1-2,-7 0-8,-5-1-4,-14 3 0,0 0 0,-15-10 1</inkml:trace>
  <inkml:trace contextRef="#ctx0" brushRef="#br0" timeOffset="3716">2148 745 40,'-21'-10'17,"7"-1"-2,14 11 0,-3-13-6,17 4-4,16 1-3,12-4-2,14 2-2,17-7-1,13-2-4,13-6-6,8-3-1,2-3-2,1-6 1,-4-4 0</inkml:trace>
  <inkml:trace contextRef="#ctx0" brushRef="#br0" timeOffset="3876">3380 206 13,'28'-42'10,"-10"10"1,-13 3 1,-11 1-1,-7 9 0,-9 0-1,-2 7-1,-6-1 0,4 10 0,-3-4-2,6 5-2,2 2-1,3 4-2,5 6-1,0 5-1,5 7 0,-1 7 0,-1 10 0,1 11 0,-2 11 0,-1 4 1,-2 1 0,1-1 1,-2-3-1,1-6 0,3-12 0,2-9 0,4-12 0,6-9-1,-1-14 1,21 7 0,-4-9-1,6-2 0,0 3 0,0 2 0,-1 10-1,-3 3 1,-6 8-1,-4 10 1,-7 9 0,-6 6-1,-5 10 2,-5 7 0,-4 1 1,-1 1 0,1-3 0,3 1 0,6-4 0,10-5 0,9-8 0,15-9-1,13-5-2,14-6-1,17-1-13,7-17-9,11-9-1,-1-15 2,2-7-1</inkml:trace>
  <inkml:trace contextRef="#ctx0" brushRef="#br0" timeOffset="5398">4128 267 1,'-6'-11'6,"6"11"0,0 0 0,-9-10 1,9 10 0,0 0 1,0 0 0,0 0 1,0 0-1,0 0 0,0 0 0,-12-8 1,12 8-2,0 0-1,0 0-1,0 0-2,0 0 0,-9-4-1,9 4-1,0 0 0,0 0 0,0 0-1,0 0 0,0 0-1,0 0 1,0 0-1,0 0 1,0 0-1,0 0 1,0 0-1,0 0-1,0 0 1,0 0-2,0 0-1,0 0-4,-9 11-9,9-11-1,-12 16 0,12-16 0</inkml:trace>
  <inkml:trace contextRef="#ctx0" brushRef="#br0" timeOffset="5939">3697 489 34,'3'-18'16,"3"7"-1,-6 11 2,11-8-9,0 17-3,-1 4 0,10 10 1,1 4 0,6 12 0,2 2 0,6 8-1,-1-1-1,3 1-1,1-4-2,-4-1 0,-3-5-3,-10-7-2,-1-4-4,-15-7-4,-6-5-4,-13-6-1,-7-2 3,-9-8 1,-5 0 3,-8-5 4,-2 2 6,2-5 7,2 1 6,7 3 1,3-4 1,9 4-1,6-11-2,14 1-1,6-13-2,18-5-2,14-10-2,13-2-2,9-7-1,9 0-2,5 3-1,-5 3-8,0 12-13,-13 7-1,-10 11-1,-13 7 0</inkml:trace>
  <inkml:trace contextRef="#ctx0" brushRef="#br0" timeOffset="6419">4292 883 78,'18'3'26,"6"0"-2,-2-6-1,2 1-22,6 0-1,0 1-1,-5 0 0,-3 2 0,-3 1-1,-7-3-8,3 2-12,-5-2-1,-10 1-1,0 0 1</inkml:trace>
  <inkml:trace contextRef="#ctx0" brushRef="#br0" timeOffset="6620">4350 766 53,'0'0'22,"0"0"0,0 0 0,31-11-11,2 4-9,10-2-3,14 3-8,7-5-11,10-1-2,1-3 1,3-3-1</inkml:trace>
  <inkml:trace contextRef="#ctx0" brushRef="#br0" timeOffset="6820">5358 205 50,'-14'-7'20,"-1"1"1,-2 3-1,2 4-13,-3 4-6,3 7-1,-2 8-1,0 4 1,-1 12 0,0 7 0,2 8 1,2 4 0,-1 6 0,1 2-1,0-3 1,2-2-1,0-9 1,4-7-1,-1-9 1,4-7-1,2-9 0,5-8 0,-2-9 0,14 8 0,-2-6 0,3-2 0,-1 3-1,1 0 1,-1 2 0,-1 1 0,-4 3-1,-1 3 1,-3 4 0,-4 7 1,-6 5 1,-3 6 0,-6 6 1,-2 2 0,-5 2 0,3 2 0,-1-6 0,5-2-1,3-4-1,11-4 0,10-5-1,9-4 0,12-5-1,9-4-3,15 1-7,5-8-11,7-5-1,3-8-2,0-7 2</inkml:trace>
  <inkml:trace contextRef="#ctx0" brushRef="#br0" timeOffset="7411">5685 557 38,'-1'21'17,"5"3"1,6 3 2,8 1-12,7 5-5,6 1 1,6 1-1,3-3-1,3-3-5,3-4-14,-2-4-2,-9-5 0,-8-2-1</inkml:trace>
  <inkml:trace contextRef="#ctx0" brushRef="#br0" timeOffset="7611">5723 921 81,'11'-23'26,"15"-2"-2,7-14 1,12-2-23,9-5-2,5 0-1,2 1-1,-5 0-6,0 7-11,-10 3-5,-5 11-1,-8 6 1,-5 11 0</inkml:trace>
  <inkml:trace contextRef="#ctx0" brushRef="#br0" timeOffset="7832">6279 972 66,'21'-6'22,"8"-12"-3,4-6-1,4-5-18,2-3-3,1 2 2,-4 5 1,-9 4 0,-5 5 1,-9 3 2,-3 7 0,-10 6 0,9-1-1,-6 10-2,-1 3-1,1 6 0,0 3 1,-1 7 0,0 2 0,-2 3 0,-2-2 1,-3-2-1,-1-1 1,-4-4 1,-3-4-1,-2-6 0,-1-3 0,-1-5 1,0 1 0,1-3 0,2-2 0,1-2 1,13 0-1,-16 0-1,16 0 1,0 0-1,0 0 0,12-2 0,4 1-1,8 0 0,7-2-1,11 4-3,6-7-12,12 5-7,3-4-2,5-2 0,-3-4 0</inkml:trace>
  <inkml:trace contextRef="#ctx0" brushRef="#br0" timeOffset="8653">7177 578 53,'0'0'20,"12"14"2,-3 5-1,5 5-12,5 6-8,5 5 1,4 2 0,3 3 0,3 1-1,-1-4-1,1-3-3,-5-6-3,-1 0-2,-12-8-6,-4 2-6,-11-7 0,-11 1 0,-10-7 3,-9-1 5,-7-2 6,-7-5 6,2-3 9,-2-7 9,6-3 1,6-9 2,14-1-1,7-11-3,17 3-4,8-9-2,18 0-4,11-4-4,8 4 0,8 1-3,0 4-2,4 10-9,-6 4-10,-1 10-2,-12 9-1,-9 12 0</inkml:trace>
  <inkml:trace contextRef="#ctx0" brushRef="#br0" timeOffset="9043">7717 988 28,'0'0'18,"17"-11"1,-5 0-1,3-1-3,1-1-11,3 6 1,-4-1-1,-1 6-2,-5 3 0,0 5-2,-3 3 2,-3 6-1,-1 2 1,-4 7 0,-3 3 1,-4 6 0,-6 1 0,-2 2 0,-6 1-1,0-3 0,1-4 0,1-2 0,3-7 0,10-3-1,7-6 0,13-5 0,9-6-1,9-5-5,14-1-10,5-8-7,12-4-1,2-8-1,4-5 1</inkml:trace>
  <inkml:trace contextRef="#ctx0" brushRef="#br0" timeOffset="9484">8396 649 40,'0'0'18,"0"0"2,13 14-2,7 1-7,0 2-2,12 7-1,2 2-1,9 8 0,3 0-3,4 4-1,1 0-5,-5-2 0,2 2-8,-10-6-10,-7-1-3,-11-6-1,-12-3 1</inkml:trace>
  <inkml:trace contextRef="#ctx0" brushRef="#br0" timeOffset="9704">8472 1037 61,'-8'-19'24,"12"-9"-1,13 0 0,13-9-9,15 3-12,12 2-2,7 1-1,3 5-4,-2 4-9,1 7-9,-6 5 0,-4 9-1,-9 4 2</inkml:trace>
  <inkml:trace contextRef="#ctx0" brushRef="#br0" timeOffset="9915">9195 1064 53,'0'0'21,"12"-10"0,-2 1-1,0-4-11,2 4-8,2 1-1,-2 5 0,-1 2 0,-2 4 0,-9-3 1,15 15 0,-10-1 0,-3 3 1,-4 2 0,-3 3 0,-2-1-1,-2 2 1,-3-2-1,2-4 0,0-3-1,1-4 0,9-10 0,-7 15-1,7-15 1,9 10-1,-9-10 0,16 10 1,-7-1 0,2-1 0,-3 4 0,-1 2 0,-3-3 0,-2 7 1,-6 2 0,-2 2 1,-7-1 1,-3 2 0,-4-6 0,0 0-1,-4 2-3,-3-14-16,5-8-6,3-13-1,10-11-1,6-13-1</inkml:trace>
  <inkml:trace contextRef="#ctx0" brushRef="#br0" timeOffset="10425">9787 591 60,'0'0'20,"6"14"3,-6-14-1,16 22-17,-2 0-1,8 6 0,6 5 1,11 8 0,3 2-1,7 5-2,2-2-1,0 3-2,0-6-1,-9-5-2,-5 1-8,-17-8 1,-9-2-1,-20-8 0,-11 0 2,-16-9-1,-8-2 3,-10-5 4,-5-9 9,2-1 3,0-8 3,13-1 1,3-7 0,18 1-1,5-11 0,18 2-1,9-8-2,17 0-2,11-4-3,11 0-1,6 2 1,8-1-2,2 5-4,-2 3-3,3 13-15,-6 0-4,-6 9-1,-4-1-1,-4 11 0</inkml:trace>
  <inkml:trace contextRef="#ctx0" brushRef="#br0" timeOffset="11166">10680 999 25,'0'0'16,"0"0"0,0 0 0,0 0-4,-11 17-2,-6-2-1,2 9-1,-8 0-1,-1 9 0,-3 0-1,2 1-2,0-4-1,7-2-1,2-6-1,10-3 1,10-5-2,12-3 1,9-4 0,10-1-1,6-1 0,4 1-2,5 7-8,-2-8-10,-3 5-3,-6-6-2,-8-2 2</inkml:trace>
  <inkml:trace contextRef="#ctx0" brushRef="#br0" timeOffset="11477">10525 1347 57,'-13'9'22,"7"3"0,6 0 1,4-2-12,9 6-9,2 3 0,6 1 1,4-2-1,4 4-2,4-4-7,-3-5-10,-1-1-5,-7-4-2,-1-1 0,-7-5 1</inkml:trace>
  <inkml:trace contextRef="#ctx0" brushRef="#br0" timeOffset="11947">10763 1194 38,'0'0'19,"7"17"0,-10-3 2,-4 1-10,2 8-4,-4 5 1,2 11 0,-5 3 0,2 9-1,-4-1-1,6 5-2,0-3-1,3-1-3,7-7-4,2-12-21,9-13 0,1-18-1,6-14-1</inkml:trace>
  <inkml:trace contextRef="#ctx0" brushRef="#br0" timeOffset="12558">11191 273 15,'22'-3'14,"-2"-2"2,4 2-2,5 4-2,2-1-2,2 5 0,-3 1-3,0 4 0,-5 1-1,-3 8-2,-9 2-1,-7 9 1,-11 5-1,-4 6 1,-7 3-1,-2 6 1,-1-1-1,1 2-1,4-5 0,9 0 0,4-8-1,6-4-1,9-6 1,9-4 0,3-7-1,6-3 1,-3-5 0,0-2 0,-3-5 0,-3 0 0,-7-1 0,-3-1 0,-13 0 0,9 1-1,-9-1 1,0 0-1,0 0-1,-15 13 1,9 2-1,-1 3 1,-2 7 0,-1 7 0,1 8-1,0 3 2,0 6-1,4 1 0,-1 1-1,2 1 1,0-3 0,0-4 0,0-5 0,-1-5 0,-3-4 1,-1-5-1,-4-8 2,-1-3-1,-2-6 0,-2-3 0,0-4-1,1-9-9,5-1-16,4-8 0,8-6-2,1-10 0</inkml:trace>
  <inkml:trace contextRef="#ctx0" brushRef="#br0" timeOffset="13329">11984 1004 18,'0'0'15,"-4"10"1,4-10 2,0 0-8,0 0 1,0 0-1,0 0 0,0 0-1,0 0-1,0 0-1,0 0-2,0 0-6,0 0-10,13-3-10,-13 3-3,18-10 1,-8 1 0</inkml:trace>
  <inkml:trace contextRef="#ctx0" brushRef="#br0" timeOffset="13580">12467 957 79,'18'9'27,"-18"-9"-2,15 6 0,-15-6-21,9 3-3,-9-3-4,17-1-5,2 3-9,1-8-7,12 0-2,6-5 1,12-1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5:32.1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37,'32'10'19,"-8"2"1,-7-1-2,-6-2-6,0-2-9,-2-3-18,7-5-3,2-10-1,6-6-1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5:32.3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1020 78,'37'20'23,"-2"-4"-4,-2-8 1,-3-3-24,4-2 1,-3-4 0,-2-3 1,-8-6-1,-1 0-1,-2-4-2,1 2-7,1 1-6,1 3-2,1 3 1,2 6-1</inkml:trace>
  <inkml:trace contextRef="#ctx0" brushRef="#br0" timeOffset="170">564 1079 36,'19'11'21,"-2"-1"0,-7-5 0,1 4-5,-11-9-5,9 4-5,-9-4-8,9 0-17,-9 0-2,14-15-2,-2 4 0</inkml:trace>
  <inkml:trace contextRef="#ctx0" brushRef="#br0" timeOffset="1683">1009 26 42,'16'-5'15,"-3"2"0,2 0 0,4-1-11,3 2-1,2-2 1,-1 2 0,-1 0 1,1 2-1,-2 0 0,3 4 0,-3 2-1,3 2-2,0 2 0,3 4-1,-1 0 0,-2 4 1,-1 2-1,-1 5 2,-7 0-1,0 6 1,-8 2 1,-6 8 0,-4 6-1,0 5 1,-6 0-1,-1 0 0,-2 0-1,6-4 0,6-3 0,8-6 1,11-10-1,5-4 0,7-8 0,5-2-1,2-5 1,-5-1 0,-5-5-1,-4-2 0,-12 0 0,-12-2 0,0 0 0,0 0 1,0 0-1,-22 5-1,4-1 0,-4 3 1,-2 3-1,-3 2 1,1 1 0,2 6-1,3 2 1,1 1 0,7 4 1,1 4-1,9 4 0,2 4 0,5 3 0,4 2 0,4 6 0,5 2 0,2 1 0,1 1 0,-1 2 0,-2 0-1,0-4 1,-2 1 1,-3-5-1,-9-4 0,-5-4 1,-6-2 0,-7-7 0,-1-4 1,-7-4 0,-5-4 1,-4-7-1,4-1 1,1-5 0,-1-1-1,4-4-1,-3-6-4,4 3-23,-5-7-1,-2-2 0,-7-11-1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6:34.0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818 553 17,'0'0'12,"-11"0"-1,0-5 1,-2-1 0,-7-4 1,-1-3 0,-10-8-5,-2 0-3,-9-8 0,-1 1 0,-2-9 0,-1 2-2,0-6 0,-1 0 0,-1 1-1,-2 0 0,2 1 0,4 4 0,0 3-1,3 5 0,4 8-1,5 3 0,8 6-2,5 0-2,8 11-1,0-2-2,12 11-4,2 1-5,10 7-6,8 5 1,9 2 1,9 6 2</inkml:trace>
  <inkml:trace contextRef="#ctx0" brushRef="#br0" timeOffset="380">704 702 27,'0'0'15,"-10"1"0,-5-6-2,-9 1-1,-8-3-3,-11 1-5,-8-1-4,-9-1 1,-3 2 1,-1 0 0,1 2 0,3-3 0,7 4-1,9 0-2,7 0-2,10 3-3,6 1-3,11 3-5,10-4-3,12 13-2,11-6 1,8-2 2</inkml:trace>
  <inkml:trace contextRef="#ctx0" brushRef="#br0" timeOffset="671">968 675 26,'12'-19'15,"1"-6"-1,-6-12-2,1-7-5,-1-5-4,1-7-1,-2-5 0,-4 1 2,-3 6 0,-4 2 0,-2 11 0,-5 2 0,3 8-1,-3 6-2,2 7-2,2 5-3,8 13-1,-9-8-1,9 8-4,2 12-3,3 1-4,1 2 0,1 3 0,-4 0 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5:38.7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667 369 22,'14'-10'16,"-4"2"0,-10 8-1,8-14-2,-8 14-2,-15-5-4,-2 8-3,-9 3-1,-6 3-1,-8 3-2,-4 4 0,-5 3 1,-2 6 0,-4 5 0,0 6 1,-1 3-1,5 6 1,1 5-1,4 7 0,7 3 0,7 0 0,6-1 0,13-3 0,11-3 0,10-6 0,14-7 0,15-10 0,9-9 0,11-7 1,11-9-2,2-7-9,5-2-11,0-7-2,-9-4 1,-7-3-2</inkml:trace>
  <inkml:trace contextRef="#ctx0" brushRef="#br0" timeOffset="461">1269 468 11,'-22'-8'13,"2"6"1,-5 1 4,-4 1-8,2 6-1,-4-2 2,5 5-1,0 1 0,6 5-2,4-1-1,10 5-4,8 0-1,9 4-2,8 4 0,7 1-1,5 3 1,2-1 0,1 3-1,1 2 2,-4 0-2,-3-3 2,-7-3-1,-5 0 2,-9-4 0,-4 1 2,-11-6 0,-5 0 1,-11-5-1,-4 1 1,-8-5-1,-1 0 0,-1-5-3,1-4-1,6-1-6,2-11-9,13-3-8,8-8-2,15-5-1,8-7 1</inkml:trace>
  <inkml:trace contextRef="#ctx0" brushRef="#br0" timeOffset="862">1592 517 42,'0'0'18,"13"10"1,-8 2 0,0 6-11,1 7-6,1 8-2,0 5 3,0 11-1,-1 2 2,0 3 0,-5-6 0,2-2 2,-5-11-1,2-3 2,-4-12 0,4-9-1,0-11-2,-5-23 0,4-8-1,3-9 0,3-10-2,3-4-1,3-9-1,5-2-1,5 6 1,2 3 0,4 9-1,1 9 2,1 7-2,0 7 1,0 12 0,-3 4 0,-1 10 0,-4 6 0,-1 6 0,-3 2 1,-3 6 0,-4 2 1,-3-1 0,-3 0 1,-5-1 0,-3-2 0,-8-5 1,-2 1 1,-6-8-2,-1-2 0,-1-3-2,-3-3 0,3 0-3,0-6-10,9 6-13,2-4 0,11 4-2,0 0 1</inkml:trace>
  <inkml:trace contextRef="#ctx0" brushRef="#br0" timeOffset="1402">2036 1023 28,'20'3'16,"7"-9"0,3-9-3,3-4-7,4-2 1,-4-6-1,0 3 1,-7-2 0,-2 6 0,-11 0-1,0 9 1,-7 2-1,-6 9-2,11 6-3,-7 6-1,-1 9-1,-2 5 0,-1 6 0,-1 4 1,-3 4 0,-1 0 1,-3-1-1,1-1 1,-2-8 0,1-3 0,2-7 1,0-5 0,1-5 0,5-10 0,0 0 1,-12 8-1,12-8 1,0 0-1,-13-5-1,13 5 1,-12-3-2,12 3 1,-9-1-2,9 1 0,0 0 0,0 0 0,0 0 1,20-9-1,0 7 1,10-4-1,5 4 1,4-3 1,2 4 0,2 1-1,-3 2 1,-6 3-1,-5-1 1,-8 3 0,-5-3 0,-6 4-1,-10-8 1,10 7-2,-10-7-5,-1 10-17,1-10-2,-10-6-1,5-4 0</inkml:trace>
  <inkml:trace contextRef="#ctx0" brushRef="#br0" timeOffset="4617">3216 79 17,'6'-11'14,"-3"0"1,-2 2 0,-5-2 0,4 11 0,-13-18-3,13 18-3,-21-16-2,11 12-3,-4 5-1,0 6-2,-2 7-2,2 7 0,-1 10-1,1 8 1,1 6 0,1 6 0,2 2 1,3 1 0,0 1 1,0-3 0,-1-5 0,-3-4-1,-1-6 1,0-6 0,-2-5 0,3-6-1,-1-4 0,5-5 0,5 1-1,4-3 1,6 1-1,5 3 1,4 1 0,2 4 0,5 2-1,-1 2 1,0 4 0,-3 4 1,-3 3-1,-4 4 0,-6 6 0,-5 3 2,-7 9-1,-6 6 0,-7 1 1,-3 6 0,-4 0 0,-1 1 0,-1-3 0,4-4-1,4-9 0,9-5 1,9-7-2,9-13 1,15-8-2,13-12-2,16-6-13,8-10-6,10-8-1,3-13 1,1-7-1</inkml:trace>
  <inkml:trace contextRef="#ctx0" brushRef="#br0" timeOffset="5318">3549 484 20,'-1'-9'15,"-10"3"1,11 6-1,-9-4-4,9 4-3,-14 2-2,14-2-2,-13 7 1,13-7-1,1 9 0,-2 1 1,4 7-1,2 1 1,10 7-2,0 5 1,12 7-1,2 7 1,7 3-1,6 2-2,2-2-1,3-2-1,-6-4-1,-2-5-2,-10-9-2,-4-3-5,-16-8-7,-9-5-5,-14-4 2,-12-3 1</inkml:trace>
  <inkml:trace contextRef="#ctx0" brushRef="#br0" timeOffset="5588">3446 1034 30,'-44'2'21,"7"-3"0,9-6 0,13-12-5,16-6-4,9-15-3,20-5-3,10-11-2,12-4-2,10-5-1,8 2-1,2 7-2,-3 4-5,-2 14-12,-13 6-3,-9 11-2,-11 7 1,-8 10 0</inkml:trace>
  <inkml:trace contextRef="#ctx0" brushRef="#br0" timeOffset="5869">4036 978 49,'0'0'22,"0"0"0,0 0-1,0 0-6,3-9-12,-3 9-2,16-16 0,-4 10 1,4 0-1,3 2-1,1 2 1,2 2-1,0 3-1,-1-1-1,-1 5-7,-5-5-10,-3 1-2,-12-3-2,0 0 1</inkml:trace>
  <inkml:trace contextRef="#ctx0" brushRef="#br0" timeOffset="6119">4018 772 60,'0'0'21,"0"0"1,25 4-1,3-5-16,9 1-6,11 4-11,5-1-8,8-1-2,0-2 1,2-4 0</inkml:trace>
  <inkml:trace contextRef="#ctx0" brushRef="#br0" timeOffset="6360">4998 221 42,'-1'-17'19,"-3"2"1,-4 1 0,-6-1-13,1 8-3,-4 2-1,0 7-1,-5 5 1,-2 10-1,-3 6 0,2 11 0,1 7-1,0 6 0,1 8 0,2 2 0,2 1-1,2-2 1,2-3 0,1-8-1,4-6 1,1-8-1,1-8 0,6-8 1,4-5-1,-2-10 0,19 4 0,-5-2-1,1 1 1,1 3 0,0 4 0,-3 6 0,-2 4-1,-5 5 2,-5 4-1,-2 3 1,-5 2 1,-2 3 0,-4-1 0,1 0 1,-4 4-1,4 0 1,0-2-1,1 3-1,3 0 0,4-2-1,3 0 1,5 1-2,10-4-1,1-6-4,18-2-17,7-13 0,9-12-2,8-14 1</inkml:trace>
  <inkml:trace contextRef="#ctx0" brushRef="#br0" timeOffset="7111">5065 617 25,'-5'-14'19,"5"14"0,-8-10 0,8 10-4,0 0-7,0 11-2,6 0-2,5 8-1,6 4-2,8 8 1,6 8 0,9 4 1,6 2-1,5 2 0,1-3-1,1-3-2,-5-5-2,-6-6-1,-8-4-3,-12-8 0,-7-3-2,-15-15-1,-8 17 0,-13-14 1,-8-1 2,-9-4 3,-6-1 1,-4-4 3,-2-1 3,4 0 4,-1-3 3,10 1 3,6-5-2,12 0 0,9-9 0,17-4-2,12-10-1,17-3-4,13-6-2,11-4-3,10 2-2,3-3-14,5 10-5,-5 3-2,-8 8 0,-10 6 0</inkml:trace>
  <inkml:trace contextRef="#ctx0" brushRef="#br0" timeOffset="7641">5646 1097 12,'10'-13'15,"5"-1"1,6-3 3,1-5-8,7 2-1,-1-1 1,3 2 0,-6 0-2,-1 7-2,-4 0-3,-4 4-2,-5 6 0,-1 8-2,-7 3 0,-1 7 0,-1 5 0,1 4 0,-1 6 0,1 2 1,1 3-1,-1-1 0,1-2 0,0-3 1,-2-4-1,0-5 1,-2-4 0,-3-5 0,4-12 1,-12 9-1,2-10 0,-1-1 0,-4-2 0,-1 0 0,-2-1-1,0 1 1,2-1-1,0 2 1,5 1 0,0-1-1,11 3 1,0 0 0,0 0 0,0 0 0,24-7 0,2 6-1,5 0-2,7-2-6,10 3-15,4-8 0,3 5-2,-2-8 2</inkml:trace>
  <inkml:trace contextRef="#ctx0" brushRef="#br0" timeOffset="8192">6207 555 42,'-12'-11'17,"12"11"1,0 0 1,4 12-11,4 7-5,2 3 1,6 8 1,2 7 0,9 7 0,1 1 0,7 6-1,1-3-2,0 0-2,2-1-6,-7-8-2,0-1-8,-11-8-4,-4-6-3,-12-7 1,-7-4 0</inkml:trace>
  <inkml:trace contextRef="#ctx0" brushRef="#br0" timeOffset="8413">6214 1060 42,'-20'-18'22,"10"-7"1,11-3-1,10-10-6,16 0-8,8-6-5,10-3-2,8-2 0,6 0-1,3 5 0,0 1-6,-1 6-16,-6 5 0,-7 6-1,-8 3 0</inkml:trace>
  <inkml:trace contextRef="#ctx0" brushRef="#br0" timeOffset="9264">6759 1101 21,'0'0'13,"0"0"3,0 0-4,16 3-5,0-10 0,4-1 0,4-6 2,3 1-2,-1-6 0,3 3-1,-5-3-1,-3 5-1,-3 0-1,-6 6 0,-12 8-2,15-11 1,-15 11-2,0 0 0,0 0-1,0 0 0,0 0-1,0 10 1,0-10 0,-2 20 1,2-5-1,-1 6 1,0 2 0,-3 6 0,0 3 0,-3 2 0,-1-1-1,-3-1 1,-1-4 1,-3-5-1,-4-3 2,0-8-1,-1-6 1,-1-1 0,-3-6 1,5 0 0,0-3 0,5 1 0,1-2-1,13 5 0,-14-9 0,14 9 0,13-13-1,2 7-1,3 1 1,6 0-1,5 2 0,4 0 0,8 3-1,-2 0-5,7 6-17,1-4-1,1-1-1,-2-4 1</inkml:trace>
  <inkml:trace contextRef="#ctx0" brushRef="#br0" timeOffset="10305">6841 1084 39,'-13'-3'21,"13"3"0,-1-11-1,1 11-5,10-17-5,2 8-3,-2-2-3,4 3-1,1-1-1,2 4 0,-1 2 0,0 3 0,0 3-1,-1 3 0,1 4-1,-2 0 0,0 3 0,-3 1 0,-2 1 0,-4 3 1,-5 3 0,-5 1-1,-9 2 2,-3 4-1,-8-1 1,-2 3-1,-4-3 1,-2 2 0,2-6-1,5-3 1,4-5-1,7-3 0,2-3 0,13-9 2,0 0-2,23 2 1,1-6 0,8-3-1,7-1 0,7 1 1,5-1-2,2 0 1,1 2-2,-2 0-1,3 8-13,-8-6-12,-4 1 0,-10-7-2,-1-3 0</inkml:trace>
  <inkml:trace contextRef="#ctx0" brushRef="#br0" timeOffset="11257">7288 58 19,'34'1'14,"-4"-1"0,0 6-4,0 3-2,-6 6-2,-2 2-1,-5 4 1,-4 6 2,-9 3-1,-3 6 0,-11-1 1,-1 8-1,-5-2 0,2 3-2,-4-1-1,5 1-1,4-7 0,9-2-2,9-4 0,11-4-1,4-6 1,7 0-1,3-8 0,2-3 0,-4-4 1,-2-1-1,-9-4 1,-5 0-1,-5-1 1,-11 0-1,0 0 0,6 9 1,-9 4-2,-2 3 1,-1 10 0,0 7 0,-3 7 0,1 10 0,-1 5 1,2 4 0,-1 6 0,3 4 0,2 1 0,2 0 0,1 0 0,2-5 0,2-3-1,0-8 1,1-6-1,-2-7 0,-1-6 0,-3-9 0,-2-2-5,-7-8-18,0-3-1,-4-12-2,-2-11 0</inkml:trace>
  <inkml:trace contextRef="#ctx0" brushRef="#br0" timeOffset="12799">8034 1013 76,'5'11'29,"7"-10"-2,13 0-1,3-3-16,7-1-14,9 6-8,-3-4-10,7 4-4,-11-3-1,-3 2 2</inkml:trace>
  <inkml:trace contextRef="#ctx0" brushRef="#br0" timeOffset="12939">8463 977 15,'13'-1'13,"3"6"0,0 0-3,2 3-4,3 0-7,2-1-5,1 0-1,-1-1 0,2-2 0,-3-2 2,1-2 0,2-1 2,4 0 1,2-1 2,6 2-1,0 2 1,2 0-1,2 2-2,-1 1 2,-8 1 4,-5-1 2,-7 3 2,-5-4 2,-6 1 0,-9-5-1,9 9-2,-9-9-8,0 0-7,13 12-2,-13-12-2,10-2-1</inkml:trace>
  <inkml:trace contextRef="#ctx0" brushRef="#br0" timeOffset="13340">9285 220 60,'6'-26'22,"3"6"1,-2-1-2,3 8-16,3 4-5,0 5 0,6 6-1,1 7 1,3 6 0,4 7 0,4 4 0,3 7 1,3 5 0,3 3 0,-2-1-1,-3 5 1,-3 1 0,-5-1-1,-6 1 1,-7 0-1,-8 3 2,-6-1-2,-7 5 2,-3-2-2,-4 3 1,0 2 1,-3-2-2,1 0 2,2-3-1,2 2-1,3-6 2,2-6-2,2-7 2,2-6-1,1-7 0,2-3 0,1-8 1,-1-10-1,8 11 0,-8-11 1,12 6-1,-12-6 0,16 6-1,-7-2 1,2 1-1,-1 2 0,3 2 0,-1 2 0,2 5-1,2 2 1,-2 4-1,2 6 1,-2 4 0,-1 1 0,-4 5 0,-3 1 0,-6 1 0,-5-1 0,-4 0 1,-7-5 0,-5 0 0,-6-1 0,-4-4 1,-3-3-1,-2-4 0,1-2 1,2-4-4,3-2-2,11-6-20,5-9-1,14 1-1,15-27-2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5:41.1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673 512 57,'11'-5'21,"-11"5"1,-17-10-1,-2 5-16,-8 0-4,-4 2 0,-8 2-1,-4 4 2,-7 5-1,-3 4 1,-4 5 0,4 5 0,-2 5 1,3 4-1,2 6 0,6 3 0,7 2 0,8 4 0,10-1-1,10 2 1,9-1 0,15 0 0,12-7 0,17 0 0,12-8-1,11-6-3,12-4-2,3-10-9,6-5-11,-4-10-1,-3-5-2,-10-10 2</inkml:trace>
  <inkml:trace contextRef="#ctx0" brushRef="#br0" timeOffset="350">1193 529 72,'0'0'24,"-7"-13"0,-6 12-1,-8 0-19,-3 5-2,-5 3-1,-2 1 0,-4 2 0,0 4 0,3-1 1,6 3-1,5-1-1,8 3 1,10-1-1,10 3 0,9 3 0,10 3 0,8 3 0,4 2 0,3 1 0,3 2 1,-5 1-1,-4-1 0,-7-3 0,-7 0 1,-11-3 0,-6 0 1,-11-5 1,-9 0 0,-8-8 1,-4-1-1,-7-4 0,-1-5-2,0-6-2,2-8-5,10-3-19,5-10-2,14-3-1,6-9 0</inkml:trace>
  <inkml:trace contextRef="#ctx0" brushRef="#br0" timeOffset="771">1610 620 57,'11'26'21,"-2"6"1,-1 0-1,-1 7-17,-1 6-1,1 3 1,-3-4 0,1-2 0,-5-4 1,1-5-1,-4-10 0,1-1 1,-1-9 0,2-4-1,1-9 1,0 0-3,-5-25 1,9-3-1,4-12-2,3-12 1,5-9-2,5-7-1,6 0 1,2 2-1,3 5 1,1 6 0,-1 13 0,-1 11 0,-4 11-1,-3 9 1,-2 10 0,-4 7-1,0 9 1,-5 8 0,0 7 0,-3 5 1,-3 4 0,-3 1 1,-3-1 0,-4-2 2,-8-5-1,-6-4 2,-9-9-1,-2-3 0,-7-10-1,0-5 0,-1-5-2,2-7-2,8 1-8,3-6-17,15 1-1,5-3 0,13 6-1</inkml:trace>
  <inkml:trace contextRef="#ctx0" brushRef="#br0" timeOffset="1302">2218 1004 66,'0'0'23,"9"9"-4,0-11 1,2 1-20,0-4-3,5 3 1,-6 0 0,0 2 1,5 1 1,-5 3 1,-10-4 2,12 14 1,-7 0 0,-6 0 0,-4 6 0,-6 2 0,-7 4 0,-8 0-1,-1 4 0,-6-3-1,1 1 0,-2-1-1,7-2 1,3-3-1,8-2 0,8-3 1,10 0 0,9-1-1,12 2 2,9-1-2,10 2 0,8-1 0,6 0-3,11 5-15,-6-6-10,1-4 1,-15-11-3,-14-6 2</inkml:trace>
  <inkml:trace contextRef="#ctx0" brushRef="#br0" timeOffset="12067">3328 144 11,'0'-15'13,"1"6"-1,-1 9-2,0-11-3,0 11-2,0 0-2,0 0-3,0 0-4,0 0-3,-11 3-5,11-3 0,0 0-1,0 0 1</inkml:trace>
  <inkml:trace contextRef="#ctx0" brushRef="#br0" timeOffset="12288">3216 109 4,'17'-11'10,"-3"-4"1,3-1-2,0 3 1,-5-1 0,-2 4 1,-8 0 0,-2 10 0,-14-17-2,-3 14-1,-7 1-1,-3 4-4,-4 0-1,0 7-1,1 7-1,3 8 1,3 8-2,8 8 1,9 9 0,4 8 0,5 7 1,2 5-1,3 5 0,-2-1 1,-1 3 0,-3-1 0,-4-2 0,-2-5 0,-5-1 0,0-5 1,-3-5-1,0-5 0,1-11 0,2-7-1,1-9 1,4-4-1,3-9 1,2-12-1,8 13 1,1-9-1,3 4 0,-1 5 0,1 6 0,-3 5 0,-2 11-1,-4 8 2,-3 4 0,-3 5 1,-1 2 0,2 2 0,1-4 1,6-1-1,7-7 0,11-6-2,14-6-19,7-5-4,10-9-1,3-13 1</inkml:trace>
  <inkml:trace contextRef="#ctx0" brushRef="#br0" timeOffset="13539">3496 515 39,'0'0'20,"0"0"-1,0 0 1,0 0-8,11 5-7,1 8-1,3 6-3,6 8 1,5 8-1,6 6 2,6 7-2,4 2 1,3 3-1,-2 0-1,2 0-2,-3-6-2,-2-2-5,-8-6-7,-5-3-5,-9-6 1,-12-4-1,-9-5 1</inkml:trace>
  <inkml:trace contextRef="#ctx0" brushRef="#br0" timeOffset="13780">3560 1159 40,'-38'-14'23,"13"-6"2,8-7-3,18-2-4,10-10-4,19-3-6,12-8-3,13-2-2,8-4-2,6 4 0,-1 2 0,-2 3-1,-8 9-1,-12 4-2,-7 12-11,-17 3-10,-9 9-1,-13 10 0,-3-9-1</inkml:trace>
  <inkml:trace contextRef="#ctx0" brushRef="#br0" timeOffset="14441">4621 304 23,'3'-14'17,"-3"14"1,0-10-3,0 10-2,0 0-3,-5-10 0,5 10-3,-9-3-2,9 3-1,-15 4-1,5 4-2,-3 7 0,2 7-1,-2 7 1,0 8-1,-1 9 1,0 8 0,-2 5 0,-2 2 0,-3-2 0,-1-3 0,-2-7 0,4-8 1,1-9-1,5-9 0,2-7 0,7-6-1,5-10 0,7 12 0,5-5 0,1 1-1,0 3 1,-2 2 0,-1 2-1,-1 7 1,-6 2 0,-3 5 1,-4 5 0,-4 5 0,1 4 1,-1 3-1,1 7 1,2-4 0,5-2 0,6-3-1,6-6 1,10-5-3,12-3-9,7-10-13,12-11-1,1-12-1,5-7 1</inkml:trace>
  <inkml:trace contextRef="#ctx0" brushRef="#br0" timeOffset="15422">4799 715 35,'0'0'18,"0"-12"1,0 12-1,10-10-5,-10 10-3,14-2-3,-4 3-1,6 7-1,0 4 0,2 7-2,2 3 1,5 7-1,-1 3-2,4 4 0,1 0-1,-1-1-1,1-2-1,-5-7-3,1 0-3,-10-11-3,3 1-2,-18-16-5,11 9-1,-11-9 0,-17-7 2,-2 2 2,-7-5 5,-3 2 1</inkml:trace>
  <inkml:trace contextRef="#ctx0" brushRef="#br0" timeOffset="15662">4950 994 5,'-38'-6'9,"3"5"3,6 0 4,4-1 1,9 3 2,1-4 0,15 3-1,-2-11-3,13 4-2,5-11-3,10 0-4,5-8-2,8-3-2,7-5-1,5-1-4,5 6-9,-3-4-13,0 5 0,-10-2-2,-2 5 1</inkml:trace>
  <inkml:trace contextRef="#ctx0" brushRef="#br0" timeOffset="16494">5414 988 13,'0'0'14,"-3"-10"2,3 10-2,0 0 1,0 0-2,0 0-2,0 0-1,0 0-1,0 0-2,0 0 0,0 0-2,0 0-1,0 0-1,0 0-1,0 0 0,0 0-2,0 0 1,0 0-2,0 0 1,0 0 0,0 0-1,0 0 0,0 0 1,-6 10 0,6-10 0,0 0 0,0 0 2,0 0 0,0 0 0,11-1-1,1-4 1,9 0 0,2-1 0,4 0-1,-1-1-1,1 1 0,-2 2-1,-5 3 1,-6 2-1,-14-1 1,9 10-1,-12 0 1,-4 0 0,-4 6 0,-6 1 1,-1 3 0,-2-1 1,-1 1-1,0-2 0,4-3-1,2 1 1,6-6 0,9-10-1,-4 14 0,4-14 0,13 9 1,-13-9-1,19 7 0,-8-2 0,2-1 0,-1 4 0,-3 0 0,-1 3 0,-2 2 0,-1 2 0,-4 3 0,-5 2 1,-2 0 0,-6 0-1,-2 0 2,-5-2-1,-1-1 1,-2-4-2,1-7-5,5-1-19,-1-13-2,10-3 1,3-14-2</inkml:trace>
  <inkml:trace contextRef="#ctx0" brushRef="#br0" timeOffset="17305">6020 807 0,'0'0'8,"11"-2"1,-11 2 0,0 0-2,0 0 0,0 0 1,0 0 0,0 0 1,0 0 1,0 0 0,9 14-2,-9-14 0,-3 23-2,-3-6 1,-1 7 0,-7 0-1,-2 4 0,-1-1 0,-1 2-2,3-3 0,7 0-1,0-5 0,10 0-2,6-5 0,9 1 0,3-4 0,6 0 0,-1-3 0,3-3-1,3-1 0,-1-5-2,2 0-5,-10-7-7,3 3-5,-6-6-3,-2 2-2,-7-3 0,-10 10 1</inkml:trace>
  <inkml:trace contextRef="#ctx0" brushRef="#br0" timeOffset="17665">6143 1109 19,'-11'1'15,"11"-1"3,0 0 0,-4 12 0,4 1-3,-3 1-2,3 6-2,-3 2-1,2 10-3,-2-2-2,4 1-2,6 1-7,4-8-18,6-6-1,2-10-2,4-7 0</inkml:trace>
  <inkml:trace contextRef="#ctx0" brushRef="#br0" timeOffset="18987">6389 380 10,'0'0'13,"11"-3"2,-11 3-1,15-10-2,-4 3-1,3 3 2,-1-3-2,5 4 0,-2-5-2,4 6-2,-2 0-2,3 2-1,-3 0-2,1 3-1,-3 0 0,1 4-1,-4 2 1,-1 2-1,-2 0 1,-3 1-1,-1-1 1,-3 0 0,0 0 0,-2 0 0,-1-11 0,2 14-1,-2-14 1,-2 16-1,2-16 1,0 18-1,-1-6 0,1 0 1,-1 0-1,0 2 1,0 0 0,0 4 1,1 1-1,-1 2 1,-2 1-1,5 2 1,-2 1-1,1 2 1,2 0-1,2-2 0,2 0 0,5-2 1,6-1-1,2-2 1,5-3 0,1-5-1,0-2 1,-1-3 0,-4-4-1,-2-2 1,-5-3 0,-3 0-1,-11 2 0,0 0 0,0 0-1,0 0 0,0 0 0,0 0 0,0 0-1,-18-1-1,8 6 1,0 1 0,-1 3 0,2 2 0,-1 2 0,2 5 0,0 4 1,4 3-1,1 3 2,2 5-1,3 3 0,-1 2 0,3 4 0,1 2 0,-1 1 0,-2 0 1,-2 0-2,-3-5 2,-5-1-1,-1-2 0,-3-6 1,-2-4 0,-2-7-1,0-3 0,3-4-2,-4-10-9,7-1-15,2-13 0,7-6-1,1-13-1</inkml:trace>
  <inkml:trace contextRef="#ctx0" brushRef="#br0" timeOffset="20570">7063 150 6,'0'0'8,"7"-14"0,3 8 0,1 0-1,4 1-1,3 1 1,-1 0-1,3 3 1,-1 0 1,3 4-2,-5-1 0,2 4 1,-6-1-3,2 6 0,-3-2-1,1 3-1,0 2 0,0 3-1,-2 3 1,0 3 0,-3 5 1,-2 5 0,-2 1 1,-3 7 0,-7 0 0,2 4-1,-6 1 1,-1 2-2,3-4 1,4-2-2,-2-1 0,4-4 0,4-3 0,3-3 0,3-5 0,7-3 0,-1-6 0,3-1 0,-2-6 1,3-1-1,-3-5 1,0 0-1,-6-3 1,-9-1-1,9 0 1,-9 0-1,0 0 0,0 0 0,0 0-1,-9 5 0,9-5 0,-8 12 0,3 0-1,0 2 0,2 3 1,3 2-1,1 7 2,2 7-1,4 2 0,3 2 0,-1 1 1,2 3-1,3 0 1,-5 5-1,4-3 1,-3-2 0,-3 1-1,-1 0 1,-2 0-1,-6-3 0,-2-2 0,-1-3 0,-5-6 0,-3-3 0,-5-1 1,0-5 0,-1-6 1,0 0-1,1-2 1,-2-2-1,-1-2 1,4 0-2,-1-3 1,3-2-2,2 3-5,-9-2-17,8 3-4,-2-8 1,3-2-3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6:12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441 193 12,'17'-16'10,"-2"2"3,-2-1-1,-5 0-2,1 2 2,-6-1 0,-3 14 1,-6-19-2,-6 17-3,-10 2-1,-7 9-4,-9 7-2,-9 5-2,-4 7 0,-6 5-1,-1 7 2,4 0 0,5 0 1,10-1-1,11-2 0,13-2-1,13-1 1,12-4-1,15-1 0,10-2 1,10 2-1,6-1 1,6-2 0,3 2 0,-1 0-1,-4-1 2,-5 1 0,-6 0 1,-11-2 1,-4 0 2,-15-2 0,-7 3 2,-14-5 0,-10 6 0,-15-6 0,-8 4-1,-11-7 0,-5 1-3,-4-7-1,0-7-4,8-3-3,4-14-11,19-1-10,10-10 0,18-2-2,11-8 1</inkml:trace>
  <inkml:trace contextRef="#ctx0" brushRef="#br0" timeOffset="511">829 855 26,'-4'18'18,"-5"-7"0,-1-9 0,0-7-6,5-8-6,7-10-2,7-4-2,7-6-2,6-2-1,7 0 0,6 2 0,1 5 1,3 10 0,-2 9 0,-3 10 1,-7 6 3,-3 11-1,-9 5 3,-2 8 2,-14 0 1,-3 7 0,-12-6 0,-1 4-1,-10-8-1,2-1 0,-6-10-3,-2-7-4,2-7-1,-3-11-1,10-5-9,-4-19-10,15-9-5,4-14-1,14-5-1,7-12 2</inkml:trace>
  <inkml:trace contextRef="#ctx0" brushRef="#br0" timeOffset="862">1373 59 69,'19'11'23,"-5"11"-1,-10 4-2,-4 15-18,-3 8 1,0 15 2,-8 7 0,3 10 0,-5-5 0,2 7-1,1-4 1,6-1 1,2-8-3,6-8-2,4-10-2,1-14-11,11-2-14,-1-23-1,4-13-2,-1-16 1</inkml:trace>
  <inkml:trace contextRef="#ctx0" brushRef="#br0" timeOffset="2093">2440 14 51,'0'0'21,"0"0"0,8-10-2,-8 10-11,-16 1-4,1 3 0,-3 5-1,-8 4-1,-3 6 0,-9 8 0,-4 7 0,-6 7 1,-1 11-1,-4 9 1,0 11-1,1 7 1,4 8 1,3 2-1,11 9 1,6-1-1,14 1 1,7-7-2,12-3 1,10-8-2,13-5 0,10-7 0,13-10-1,9-6-1,4-14-10,13-5-16,-2-15 0,0-13 0,-8-18-2</inkml:trace>
  <inkml:trace contextRef="#ctx0" brushRef="#br0" timeOffset="2524">2855 425 16,'0'0'16,"6"-16"2,-6 16-1,4-10-4,-4 10-1,0 0-2,0 0-3,0 0-2,2-10-1,-2 10-2,0 0 0,0 0 0,0 0 0,0 0 2,0 0 0,0 0 0,0 0 1,0 0-1,0 0 0,0 0-1,0 0-1,0 0-1,0 0 0,-9-2 0,9 2-1,-11-2 0,1 2 0,-3 1 1,-3 3-1,-3 1 0,-3 3 0,-2 3 0,-4 7 0,0 4 0,-4 7 0,-1 5 1,0 7 0,0 4 0,0 3 0,6 3 0,7-2 0,7-2 0,7-2 0,9-5-1,8-3 2,12-4-2,10-6 0,8-2 1,3-6-1,7-5-1,5-5-3,-4-9-11,6 0-11,-6-7 0,-4-4-2,-10-8 2</inkml:trace>
  <inkml:trace contextRef="#ctx0" brushRef="#br0" timeOffset="3235">3434 423 14,'5'-11'11,"-5"11"1,0 0 1,-12-9-6,12 9-1,-16 1 1,5 0 1,-2 4 3,-5-3-1,1 5 0,-8-2-1,4 3-1,-7-4-2,3 6-1,-3-4-2,1 2-1,-1-2 0,4 4 0,0-1-1,3 2 0,1-1 0,7 0-1,3 3 0,8 0 0,8 1 0,7 1 0,10-1-1,9 1 1,8 1 0,7 2 0,5 1 0,0 1 0,1 2 0,-3 0 1,-6 3-1,-7 2-1,-7-1 2,-9 2-1,-11-1 2,-7 2 0,-13-3 1,-5 2 0,-11-5 1,-7 1-1,-8-7 2,-2-1-1,-5-8-2,2-4-1,5-6-3,2-13-11,14-1-13,9-12-1,16-5-1,7-7 0</inkml:trace>
  <inkml:trace contextRef="#ctx0" brushRef="#br0" timeOffset="3756">3826 471 31,'12'22'16,"-6"8"0,-4 2 0,-4 2-5,2 10-3,-6 2 0,2 7 1,-7-6 1,0 3 0,-5-9 1,6-2-2,-3-9-2,5-4-3,-2-12 1,10-14-3,0 0 0,-2-14 0,9-15-1,0-7 0,2-9-1,1-6 0,4-5-1,-1-2 0,-1 6 1,1 5-1,1 8 0,0 7 1,3 7 0,0 6-1,2 7 1,2 6 0,3 5-1,2 6 0,-2 6 1,1 3 0,-5 6-1,-2 5 2,-6 2-1,-4 2 1,-10 3 0,-8-1 2,-7-2-1,-8 0 1,-6-6-1,-3-1 1,-2-7-1,-1-5-1,-1-5-2,4-10-4,10-2-18,1-11-6,13-3 1,3-13-3,11-4 2</inkml:trace>
  <inkml:trace contextRef="#ctx0" brushRef="#br0" timeOffset="4757">4230-5 36,'9'3'18,"-9"-3"-1,20 18 1,-5-4-7,9 5-9,4 8-2,4 3 2,5 8 1,2 6 1,3 7-1,-1 5 1,-1 7-1,-6 3 0,-3 3 2,-6 1-2,-6 2 1,-8-4 1,-6 0 0,-11-5 0,-3 1 0,-8-9 1,-4 1-1,-6-8 1,-1-1-2,-7-7-1,2-5 0,0-7-1,1-5-1,2-5-4,-1-10-12,9 2-13,0-12 0,13-5-2,3-13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6:17.5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32 217 55,'-13'-3'21,"2"1"1,2-3-1,9 5-15,0 0-5,0 0 2,0 0 0,25 5 1,5 0 0,17 5 0,12 0-1,14 2-3,10 2-10,-1-3-12,0-1-2,-11-6-1,-12-2 0</inkml:trace>
  <inkml:trace contextRef="#ctx0" brushRef="#br0" timeOffset="261">87 126 72,'0'0'26,"5"-10"-2,16-3-1,16-3-18,16-1-5,14-1-1,18 5-4,8 0-13,15 4-5,9 2-2,6 2 1,2-1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6:48.6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215 0 26,'0'0'12,"0"0"-2,0 0-1,0 0-10,0 0-2,0 0 2,0 0 3,0 0 2,0 0 0,0 0 2,0 0 1,-10 10-3,10-10-1,-8 20-4,4 2 0,-2 10 1,-2 15 1,-2 11 3,2 15 0,-1 12 1,2 14 1,1 4 0,3 7 0,2-5-1,7 2-1,1-6-1,7-4 0,1-10-1,5-7 0,3-10 0,6-8 0,4-12-1,10-12 1,5-17 0,11-17 0,10-22 0,10-18 0,6-19 0,5-13 0,0-17-1,-3-10-1,-5-8 1,-10-4 1,-14 1 1,-11 7 0,-16 1 1,-8 9 0,-14 6 1,-3 10-1,-10 8-1,1 14 0,-3 8-1,1 9-2,2 10-3,-2 7-4,5 17-6,0 0-14,-9 17 0,-1 4-2,0 9 0</inkml:trace>
  <inkml:trace contextRef="#ctx0" brushRef="#br0" timeOffset="771">-2 2256 43,'3'16'15,"0"-6"-1,-3-10 4,12 4-16,-12-4-3,15-2 4,-5-6 5,5-5 1,0-6 0,9-5 0,-1-5-3,6-5-1,1-2-2,1 0-1,-1 2-2,-3 4 0,-6 7 0,-2 3 0,-3 10 1,-4 8 0,1 8 0,-1 10 0,0 5 0,2 6 1,-2 1 1,3 5 1,-3-3-1,1 2 0,-4-4 0,2-3 0,-2-6-1,4-2-1,4-5-1,3-12-9,10-5-17,2-12-1,1-7 0,-6-10-1</inkml:trace>
  <inkml:trace contextRef="#ctx0" brushRef="#br0" timeOffset="1322">332 1767 69,'0'0'24,"0"0"-2,0 0 0,0 0-18,-5-12-5,5 12 1,0 0-1,2-11 1,-2 11 0,0 0 0,0 0 1,0 0-1,5 14 0,-5-14 0,7 15 1,-3-5-1,-1 1 1,-1 1 1,-1 1 0,-6-1 0,2 1 0,3-13 1,-14 15-1,14-15 0,-15 1-1,10-11 0,5-5-1,4-2-1,5-5 0,5 0-1,1 2 0,2 1 1,-1 4-1,-1 4 2,-2 6 0,-4 3 1,-9 2 1,0 0 0,10 10 0,-10-10 0,-1 11 1,1-11-1,1 9-1,-1-9 0,0 0 0,0 0 0,0 0-1,0 0 0,0 0-3,0 0-20,0 0-2,0 0-2,-14-4-1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8:31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250 386 22,'0'0'13,"-10"-7"-1,10 7 1,0 0-2,-12-4-2,12 4 1,0 0-4,0 0-1,0 0-1,0 0-1,0 0-2,0 0-1,0 0 1,0 0-1,-6 15-1,6-15 1,5 15 1,-2-5-1,0 3 0,2 4 1,1 1-1,0 3 1,59 251 6,-57-229-6,1 2 0,0-4 1,3 2-1,-3-2 0,2 0 0,0-4 0,-2-2-1,2-6 0,-2-4 0,-2-3 0,-2-7 0,0-3-2,-5-12-1,6 12-5,-6-12-12,0 0-3,-6-16 2,-2-1-1</inkml:trace>
  <inkml:trace contextRef="#ctx0" brushRef="#br0" timeOffset="1072">-9 422 13,'-15'5'11,"15"-5"1,0 0-5,0 0-5,0 0-2,0 0 2,0 0 0,0 0 2,0 0 1,0 0 0,0 0 0,0 0 1,0 0 0,11-8 0,3 4-2,2-2-1,5 2-1,4-2 0,4 0-1,5 1 0,2 1-1,-1-1 1,0 2-1,1 1 1,-1 2-1,1 2 0,-3 0 0,0 3 1,-1 2-1,0 2 0,-2 2 0,1 5 0,-1 0 1,1 5-1,-5 1 0,1 3 1,0-1-1,-4 5 0,-1 2 1,-3 1-1,-2 4 0,-6-1 1,3 3-1,-6 2 1,-2 0 0,-4 1-1,-1-1 0,-4-1 1,-1-2-1,-4-1 1,-2-3-1,-2-4 2,-7 1-2,0-5 2,-5-3-1,-2-1 1,-3-3 0,-3-4-1,-2 1 1,-1-5 0,-3 0 0,1-4-1,0-2 0,0-3 0,1-1 0,2-3-1,4-3 0,2 0 0,6-2-2,3 0-1,5-5-1,6 2-5,1-5-10,6 0-4,2-3 2,4-1-1</inkml:trace>
  <inkml:trace contextRef="#ctx0" brushRef="#br0" timeOffset="1913">970 299 1,'0'0'5,"0"0"-3,0 0 0,-9 15 2,9-15 1,1 19 1,0-7 0,4 5 0,0 1 1,3 2 0,1 7 0,3 5-2,0 7 0,4 6-1,0 5 0,1 6-1,-3 4 0,2 2 1,-2-4-1,0-3-1,-4-7 0,1-4 0,-4-10 0,1-7-1,-2-10-1,-2-6 0,-4-11-5,0 0-7,5-18-6,-5-5 0,-5-10-1,-3-4 1</inkml:trace>
  <inkml:trace contextRef="#ctx0" brushRef="#br0" timeOffset="2304">831 362 13,'0'0'13,"0"0"0,0 0 1,0 0-7,9 2-4,8-7 0,6-4 1,6-2 1,8-3 0,5-2 1,6-4-1,1 1-1,0-1-1,1 0 0,-2 1-1,0 2 1,-7 1-2,-1 2 1,-6 3-1,0 1 0,-4 0-1,-7 3-1,-3 2-2,-7 0-3,-3 3-9,-10 2-5,0 0 2,-11 11-2</inkml:trace>
  <inkml:trace contextRef="#ctx0" brushRef="#br0" timeOffset="2674">898 654 3,'23'13'13,"-5"-17"1,7-2 0,7-4-7,3-2-2,5-3 2,1-1-2,3 0-1,-2-2 0,1 2 1,-4-1 1,-1 3-1,-3 0 0,-1 1 0,-2 1-2,-1 3-1,-3 0 0,-2 3-2,-1 2-3,-8 1-4,0 2-9,-6 3-3,-11-2-1,0 0 1</inkml:trace>
  <inkml:trace contextRef="#ctx0" brushRef="#br0" timeOffset="3215">2153 0 7,'5'11'11,"-5"-11"0,-12 14 0,1-5-7,-2 3 0,-6 4 0,0 1 0,-5 5 1,-3 0-1,0 2 2,0 2-2,0-1 0,1 0-1,2 1 0,1-2 0,6-1-2,3-4 0,5 0 0,5-4 0,6 0 1,4-4 0,6-1-1,4-1 1,5-1 0,4-1 0,3 3 0,2-2 0,1 0-1,0 4 0,1-1 0,-1 2-1,0 1 0,-3 2 0,-1 1 1,-1-2-1,-2 2 0,-3 0 0,-1-2 0,-4 2 1,-2 0-1,-5-1 1,-2 1 0,-7 1 1,-5 1 0,-3 0 0,-5 2 1,-6-3 0,-5 3 0,-4-2 0,-5 1-1,-3-2 0,-2-1 0,-2-1-1,-1-2 0,1 0 0,0-3-3,4 0-1,-1-7-6,7-1-13,1-4-3,2-2 2,0-5-1</inkml:trace>
  <inkml:trace contextRef="#ctx0" brushRef="#br0" timeOffset="4287">20 1776 3,'14'-4'2,"-2"1"0,1 0 2,3-1 2,2-2 0,4 0 2,3-2 0,2 0 0,5-3 1,5 0-1,5-3-2,8 0 0,3-4-2,7 0 1,5-3-3,6-2 0,6 0-1,9-2 0,4 0-1,5-1 1,8 1 0,3 1 0,4-1 2,6 0-1,0-1 1,1 1 1,0-1-1,4 1 0,0-3 0,3 1-1,-4-1-1,-1-1 1,-3 0-1,-1 2 0,-6-1 0,-4 3-1,-8 2 0,-9 1 0,-8 3 1,-7 5-1,-10 1 0,-11 0 0,-7 7-3,-10-4-2,-7 8-14,-8 2-3,-11-3 0,-9 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6:19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409 436 28,'0'0'18,"3"-11"2,-13 10 3,-12-1-10,-2 11-3,-12-4 1,-2 8-2,-9 0-1,2 7-1,-3-3-2,8 1-3,4-1-1,9-2-1,8 0 0,11-2 0,9-1 0,9-1 0,10 2 0,7 0 0,5 5 0,3 0 1,1 2-1,-1 1 0,-3-1 0,-5 1 0,-6-1 0,-7-2 0,-6-2 2,-6-2-1,-11-1 1,-3-1 1,-9-4 0,-4 1 1,-6-4-1,-2 0 0,-2-4 0,1-1-1,3-1-2,1-3-1,9 3-4,1-6-17,20 7-5,-11-14-1,21 5-1,3-7 1</inkml:trace>
  <inkml:trace contextRef="#ctx0" brushRef="#br0" timeOffset="480">643 821 11,'-21'8'22,"-2"-3"1,-3-7 2,5-2-5,0-11-4,13-1-1,7-10-3,15 2-4,9-4-6,8 2-2,9 4-2,5 3 0,2 10 1,-1 5 0,-6 9-1,-7 4 2,-7 7 0,-7 4 0,-11 2 2,-6 2 1,-11-3 1,-7 3 0,-11-5 1,-1-1 1,-8-8-2,0-5-1,0-7-3,0-16-6,13-3-12,4-18-6,16-7-3,9-17-2,19-6 2</inkml:trace>
  <inkml:trace contextRef="#ctx0" brushRef="#br0" timeOffset="781">1041 97 53,'47'-35'23,"-6"9"1,-11 7-5,-4 9-6,-11 9-6,-1 14-2,-6 12-2,-5 14-1,-5 16 0,-3 16 0,-7 12 1,0 8 0,-6 3 0,4 2-1,-2-7 0,4-6 0,5-15 0,6-14-2,12-9-7,6-22-18,13-13-1,7-21 0,7-10-2</inkml:trace>
  <inkml:trace contextRef="#ctx0" brushRef="#br0" timeOffset="1151">1994 44 38,'0'0'17,"0"0"-1,0 0 2,0 0-9,0 0-7,0 0 0,0 0 1,0 0 1,0 0 2,0-12 0,0 12 0,0 0 0,0 0 0,0 0-1,0 0 0,0 0-1,0 0-2,0 0 0,0 0 0,-10 20-1,2-1-1,-6 12 0,-6 14 1,-9 17 1,-5 15-1,-10 12 1,0 12 0,-3 6 2,4 3-2,4-1 0,11-8 0,10-12-1,12-10 0,13-10 0,14-10 0,10-8-2,11-10-1,13-5-1,3-11-9,12 1-16,0-7 0,5-7 0,-6-13-1</inkml:trace>
  <inkml:trace contextRef="#ctx0" brushRef="#br0" timeOffset="2874">2645 414 28,'-10'3'16,"-2"1"1,-8 2-1,-6-1-6,-3 7-2,-8-1-1,-1 12 2,-10 0 1,2 11 0,-7 3-1,3 9-2,-1 0 0,8 6-1,4-4-2,10 2 0,10-3 1,11-2-3,15-7-1,12-3 1,15-5-2,10-6-1,14-2-5,2-14-16,13-4-5,-2-14 0,2-3-2,-6-14 1</inkml:trace>
  <inkml:trace contextRef="#ctx0" brushRef="#br0" timeOffset="3204">3114 493 45,'1'-10'20,"-1"10"2,-18-9 0,4 7-10,-10 0-6,-2 6-1,-6 1 0,-1 8 1,-5-2-2,4 6 0,2-4-1,6 1-2,9 1 0,12-2-1,13 0-1,14-3-1,11 4 0,7-3-1,7 7 1,1-3 0,-2 5 1,-6-1-1,-5 4 1,-13 2 1,-10 2 1,-10 4 1,-11-2 2,-7 5-1,-11-4 2,-5 1 0,-10-6 0,-3-1 1,-1-9-3,-1-6 0,6-4-4,0-12-5,16 1-13,5-11-7,15-3-2,6-8 0,14 1 0</inkml:trace>
  <inkml:trace contextRef="#ctx0" brushRef="#br0" timeOffset="3685">3351 590 53,'0'0'23,"0"0"0,9 9-1,-9-9-6,4 19-14,-1 2-1,0 9 1,-3 7 0,0 10 1,-5 7 1,0 4-1,-3-5 1,1-4-2,-3-8 1,4-8-1,-1-10 0,7-23 1,0 0-2,9-28 0,0-5-1,4-11 1,0-9-1,0-7 0,2-6-1,3-1 0,-2 4 1,1 1-1,-1 7 1,2 6-2,3 10 1,0 7 1,3 9-1,0 10 1,0 10 0,-1 9-1,-1 7 1,-1 7 0,-3 4 0,-4 4 0,-5 2 0,-4 1 1,-8-1 0,-4-1 2,-7-3-1,-6-4 1,-6-4 0,-4-3 0,-4-4 0,-1-5-1,-2-4-1,0-4-3,10 1-10,-1-8-18,11 3 2,4-6-1,13 12-1</inkml:trace>
  <inkml:trace contextRef="#ctx0" brushRef="#br0" timeOffset="4346">3718 1312 22,'0'0'20,"-5"10"1,5-10 4,0 0-11,0 0-2,18-25 0,4 8 1,3-13-3,9-3-5,1-8-2,6-1-1,-2-2 0,-2 6 0,-6 2 1,-3 9-1,-10 5 2,-5 9-2,-13 13 0,12-6 0,-10 17-2,-1 8 1,-1 7-1,1 4 0,2 3 0,1 5 1,3 0 0,4-3 0,5-5-3,-2-9-15,7-3-9,0-15-2,2-7-1,-8-18 1</inkml:trace>
  <inkml:trace contextRef="#ctx0" brushRef="#br0" timeOffset="4696">4029 747 94,'-10'5'29,"7"6"0,3-11 2,0 0-23,0 0-5,0 0-2,0 0-2,0 0-2,0 0-26,12-9 0,1 1-1,-2-10-1</inkml:trace>
  <inkml:trace contextRef="#ctx0" brushRef="#br0" timeOffset="5498">4438 32 37,'-5'-9'21,"5"9"2,-8-15 2,8 15-8,-4-9-7,4 9-2,0 0-2,0 0-1,0 0-1,12 4-3,0 6 0,5 4-2,7 7 1,5 7-1,7 10 1,5 12 0,5 14 0,0 8 0,-3 12 0,-7 5 1,-8 8-1,-12 7 1,-12 3 0,-11 4 1,-14-8 0,-5-1 1,-10-9 1,1-4-1,-6-9-1,-3-11-14,-2-3-14,-10-26 0,-10-18-3,-13-25-1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6:32.3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1279 905 16,'3'-14'11,"-8"2"0,-4-3 0,-6-4-1,-5-7-1,-8-4-3,-9-5-1,-8-3 2,-9-5-2,-11 3 0,-8-4 0,-10-2-4,-8-2 0,-6-3 1,-2 0-1,1-3 1,2 0 0,8 1 0,11 2-1,11 5 0,15 8-5,12 3-8,13 8-7,12 7 0,8 5 0,6 15 0</inkml:trace>
  <inkml:trace contextRef="#ctx0" brushRef="#br0" timeOffset="420">1246 674 0,'4'-21'4,"0"-3"1,-2-6 1,-3-5 0,-2-5 2,-5-3 0,-3 0 2,-3 5 0,-1 5-1,2 3 0,2 5-4,5 5-4,4 6-1,2 14-5,13-9-2,2 13-2,1 4 0,4 9 0,2 2 0,0 11 1,1 6 2,-4 8 2,1 3 2,-5 8 0,1 4 1,-7 0 1,-1 4 0,-3-6 0,-2-5 2,-1-9 5,-2-5 3,-1-12 3,-3-7 1,-3-9 0,-2-6-1,-9-6 2,-2 0-4,-10-3-3,-5 3-6,-9-1-1,-5 2-1,-2 3 0,-4 1 0,2 5 0,-2 0 0,7 1-1,4 2 1,7-1-1,8-3-1,6 5-6,5 1-9,10 0-4,8 0 1,1-4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7:24.8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1411-1 7,'0'0'11,"0"0"0,0 0 0,-1 9-6,1-9-5,0 0 0,0 0 1,0 0 2,0 0 1,0 0 2,0 0 0,0 0 0,0 0 1,0 0 1,-11 6-1,11-6-2,0 0-1,-12 10 0,12-10-1,-16 8 0,5-4-1,0 3 0,-3-1-1,-2 1 1,-2 1 0,-2 3 0,-3 0-1,-3 4 0,-2 1 1,-2 1-1,-2 3 0,-1 2 0,-4 3 0,-2 1 0,-4 2 0,-2 1 0,-2 0 0,-3 2 0,-3-1 0,-1 0 1,0-1-1,-2 1 1,3 0-1,0 0-1,2-3 1,2 1-1,3-3 1,0 0-1,4-3 1,2-1-2,4-4 2,2-3-1,3 0 1,2-3-1,3-1 1,4-2-1,4-3 0,4-1 1,2-1-1,12-3 1,-12 4-1,12-4 0,0 0 0,0 0 0,0 0-1,0 0-2,0 0-5,0 0-10,0 0-6,0 0-1,-9-15 1,1 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7:25.5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164 9 23,'0'0'12,"0"0"-1,-9-3-1,9 3-12,0 0-2,0 0-1,0 0 0,11-7 3,-11 7 2,0 0 2,0 0 2,0 0 0,0 0 1,0 0-1,0 0 0,0 0-2,9-1-1,-9 1 0,0 0-1,0 0 0,0 0 0,0 0 1,0 0-1,0 0 1,12 5-1,-12-5 1,0 0-1,0 0 1,0 0 1,0 0-1,9 5 0,-9-5 1,0 0 0,0 0-1,0 0 1,-2 10-1,2-10 0,-3 14 0,0-3 1,0 2-1,-3 3 0,0 3-1,-2 5 1,-1 4-1,-4 1 1,1 0 0,-1 0 0,-1 2-1,2 0 1,-2-2 0,3-4 0,0-4 0,0-1 0,2-3-1,0-2 1,3-3 0,6-12-1,-12 15 1,12-15 0,0 0-1,-9 10 1,9-10-1,0 0 0,0 0 1,0 0-1,0 0 0,0 0 0,0 0 1,0 0-1,0 0 0,0 0-1,0 0 1,0 0 0,0 0 0,0 0 0,0 0 0,0 0 0,0 0 0,0 0 0,5 10 0,-5-10 0,0 0 0,12 6 0,-12-6 0,12 8 1,-2-5-1,0-2 1,2 2-1,1-3 1,3 1 0,2-3 1,6-1 0,2-3 0,6 1 0,5-2-1,5-1 1,7 0 0,6-2-1,3 1 0,2 0-1,6-2 1,2-1-1,3 1 0,0 1 0,2-1-2,-2 0-6,1 1-12,2-1-2,-8-2 1,-4-4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7:27.5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38,'0'0'14,"0"9"1,0-9-4,0 0-11,11 13 0,-1-7 0,1-1 2,2 1 1,4 0 1,1 0 1,3 0 0,1-1 1,5 2-1,0-1 1,6 6 0,2-1-2,5 5 0,4 0 0,5 6-1,3-1-1,3 5 0,3 0-1,2 3 1,-1 1-2,0-1 1,-5-2 0,0-1 0,-2 1 0,-2-2 0,-3-1 0,-1-2 0,-4-2-1,-2 0 1,-3 0 0,-2-1-2,-5 0 2,-3-1-2,-4-2 2,-3 0-2,-5-3 2,-1 1-2,-2-4 1,-2-1 0,-10-9 0,13 15 0,-13-15 1,7 10-1,-7-10 0,0 0 0,7 11 0,-7-11 0,0 0 0,5 10 0,-5-10 0,0 0 0,0 0 0,0 0 0,0 0 0,0 0 0,0 0 0,0 0 0,0 0 0,0 0 0,9 8 0,-9-8 0,0 0 0,0 0 0,11 10 0,-11-10 0,0 0-1,0 0 1,14 9 0,-14-9 0,0 0 0,12 5 0,-12-5 0,9 4 1,-9-4-1,10 3 0,-10-3 0,11 3 0,-11-3 0,0 0 0,10 2 0,-10-2 0,0 0 0,0 0 0,0 0 0,11 0 0,-11 0 0,0 0 0,0 0 0,0 0 0,0 0 0,0 0-1,0 0 1,0 0 0,0 0 0,10 6-1,-10-6 1,0 0-1,9 4 1,-9-4-1,0 0 0,11 4 1,-11-4 0,0 0 0,10 0 0,-10 0 1,7-13-1,-2 1 1,2-6 0,0-6-1,2-4 1,1-6 0,1-4-1,0-4 0,2-4 1,-1-2-1,0-1 1,-1 1 0,-2 3-1,-1 2 1,-1 5 0,-2 4-1,-2 7 1,-1 5-1,-2 8 1,1 3-1,-1 11 0,-1-12 0,1 12-1,0 0 1,0 0-1,0 0 0,0 0-1,0 0-1,0 0-1,0 0-3,1 11-2,-1-11-6,-1 22-3,-3-5-4,2 6-1,-3 4 2,-4 6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7:28.7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39 0 4,'-7'19'4,"7"-19"-1,-9 11 0,9-11-1,-11 2-3,11-2-3,-12-5-2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7:28.9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1502 156 27,'4'11'16,"-4"-11"-1,7 18-1,-7-18-10,7 16-5,-7-16 1,7 16 0,-7-16 0,6 12 1,-6-12 2,0 0 1,5 9 1,-5-9 0,0 0-1,0 0 1,0 0-1,0 0-1,0 0-1,0 0-1,0 0 1,0 0 0,0 0 1,0 0 0,-10 6 0,10-6 0,-9 0 1,9 0-1,-18-1-1,5-3 1,-2 2-1,-3-3 1,-1 2-1,-6-4 0,-2 2 0,-4-2 0,-2 1-1,-5 1 0,-5-2 0,-4 1 0,-3-1 0,-2 2 0,-1-2 1,-5-1 0,4 1 0,-1-2 0,3 0 1,1-3-1,2 1-1,-1-2 0,1 0 0,4-1 0,-2 0 0,2 1-1,1 0 0,2 2 0,2 3 0,3 1 0,1 2 0,3 2-1,2 2 0,0 2-1,2 0-1,3 6-4,-3-4-8,4 9-12,-2-4 1,2-1-3,-2-5 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8:02.4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38 10,'-19'-13'14,"10"7"1,-1 1-2,10 5-2,-14-9-1,14 9 0,-9-5-2,9 5-3,0 0-1,0 0-3,4 11 0,4 4-2,4 5 1,3 7 0,0 7 0,2 9 0,0 2 0,-2 4 0,-3-1 1,-3-3-1,-4-5 1,-3-7 0,-1-6 0,-2-10 2,0-5 0,1-12 1,0 0 0,-8-13-1,8-9 0,1-8 0,3-6 0,0-4-1,4-3-1,3 0 0,3 3 0,3 6 0,0 9-1,-2 9 1,1 7 0,4 8-1,-1 6-1,-3 7 1,0 1-1,-1 2-1,-1 0-1,6 3-6,-1-8-8,0-2-4,-1-8-2,6-2 2,-2-8-1</inkml:trace>
  <inkml:trace contextRef="#ctx0" brushRef="#br0" timeOffset="471">562 162 11,'-11'15'10,"11"-15"1,-9 11-4,7 1-3,0 3 1,-1 6 1,0 3 1,1 4 1,-1 2-1,4 1 0,0-1 0,7-2-1,1-7 0,10-5-1,6-11-1,8-2 0,2-12 0,2-1 0,-3-7-1,-1-1 0,-5-4 0,-5 0-1,-10 1 1,-4 3-1,-6 0 0,-1 3 0,-3 0-1,1 3 0,-2 3-1,2 9 0,-4-11-2,4 11-2,0 0-5,0 0-8,0 10-6,0-10 0,0 0 0,0 0 0</inkml:trace>
  <inkml:trace contextRef="#ctx0" brushRef="#br0" timeOffset="871">962 200 27,'0'0'15,"0"0"2,0 0-1,0 0-12,0 0-1,-3 10 3,3-10-1,0 15-1,6-2 0,-4 1-1,6 6-1,-2 0 0,6 2 1,-3-4 0,11-1 1,0-8-1,7-5 0,5-9 0,1-4 0,1-7 0,0 1 0,-4-2-1,-3 1 1,-9 2-1,-4 5 0,-14 9 0,10-11-1,-10 11 0,0 0-1,0 0-1,0 0 1,8 16-1,-3-5 0,4 4 0,-2 2 1,3 5-1,3 3 1,-1 2 1,2 3-1,1-2-2,1-3-7,7-2-13,4-9-1,6-6-1,3-12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8:04.1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0 807 22,'19'-16'15,"4"-12"-1,9-15 0,7-15 0,13-9-1,5-13-4,7-5-1,-5-2-2,-3 7 0,-8 7-1,-6 13 0,-12 9-1,-6 15-1,-11 8 0,-5 13-1,-8 15 0,0 0-1,-2 26-1,-3 7 1,3 11-1,4 10 0,3 11 0,5 9 1,3 1-1,10 0 1,4-4-1,5-8 1,1-7-1,-1-12 1,-4-9-1,-5-10 0,-6-11-1,-17-14-2,0 0-1,-23-22-2,-6-3 0,-16-11-1,-5 1 1,-11-3-1,-4 4 3,-2 5 0,2 5 3,8 8 2,9 6 1,10 8 0,12 2 1,26 0 1,0 0 0,30 2 0,21-6-1,19-3 0,14-2 0,11 1-2,10-2 0,4-4-3,2 3-2,-9-5-5,-1 3-6,-11-5-5,-6 0-1,-9-5 1,-6-1 0</inkml:trace>
  <inkml:trace contextRef="#ctx0" brushRef="#br0" timeOffset="521">1632 173 30,'-2'-9'16,"-8"7"-1,-5-5-1,-3 8-1,-6-7-4,-3 8 0,-13 7-2,6 1-1,-6 2-1,-2 6-1,-6 5-1,-2 2 0,-4 11-2,1 2 0,8 0 0,-2 4-1,8 2 1,9-2-1,12-1 1,18-2 1,19-5-1,14-4 0,13-5 0,11-2 0,7-4 1,4-3 0,-5-1-1,-7-4 0,-10-1 0,-10-1 0,-9-3 0,-11-1 0,-16-5 0,14 5 0,-14-5 0,0 0-1,0 0-5,0 0-11,2-10-7,-5-1-2,2-2-1,-3-5 0</inkml:trace>
  <inkml:trace contextRef="#ctx0" brushRef="#br0" timeOffset="1282">1963 405 4,'0'0'12,"15"-10"1,1 5 2,8 2-7,4 1 1,6 4-1,4 3-2,4 5-1,-4 4-2,3 4 0,-9 6-1,-5 4-1,-5 3 0,-9 3 0,-8 0 1,-8 0 1,-6-2 0,-4 0 0,-6-6 1,-2-2 1,-5-8-1,1-2 0,-3-9-1,4-2 1,-1-6-1,6-4-1,2-4-1,5-1-1,5 0-1,5-2 0,6 3 0,5 0-1,6 5 1,7-1-2,8 2 1,8-1-1,10-2 1,5-2 0,7-2 0,3-5 0,2 0 2,-4-2-1,-6 3 2,-9 0 0,-13 3 2,-7 3 0,-9 2 0,-7 4 1,-10 4-1,0 0 0,-21-6-1,6 8 1,-4 1-2,-4 3 0,-2 4-1,-3 2 0,2 2 0,5 4-1,1 1 1,4 5-1,5 3 1,7 1-1,5-1 0,4 11 1,6 4 0,1 6-1,3 4 1,2 0 0,-1 4 0,-1-1-1,-3 3 1,-2-10 0,-5-6 0,-5-4 1,-5-8 0,-7-8 1,-7-9-1,-5-7 1,-3-10 0,-1-10 0,-1-9-1,4-8 0,6-9-1,12-5 0,11-5-1,13-5 0,10-1-1,15 0 1,11 2 0,5 3 0,5 4 0,-2 2 0,-3 5 0,-8 6 1,-4 6 0,-12 5-1,-9 5 2,-9 5-1,-5 3 1,-11 10 0,0 0-1,7-9 1,-7 9-1,0 0 0,-4 12 0,4-12 0,0 18 0,3-4 0,3 2 0,1 3 0,4 1 0,-2 0 0,3 1 0,2 0 0,1 0 0,-3 0 0,-1 0 1,-5 1-1,-4-2 1,-2-1-1,-7-2 2,-5-2-1,-8-4 1,-4-3-1,-7-6 1,3-8 0,-1-4-1,6 2 1,4-4-2,9-5 0,13-2 0,9-4-1,15-4 0,9 1 1,11-2-1,3-5 0,10-1 1,1 1-1,-5 2 2,-2 4-1,-7 6 0,-8 3 0,-9 6 0,-5 5 0,-9 8-1,-5 8 0,-4 6 1,-8 5 0,0 5 0,0 4 0,0 3 0,0-1 1,1-1-1,0-6 1,1-4 0,7-6-1,5-6 0,1-10-3,5-6-7,2-11-6,3-4-7,0-10-1,4-4 1,-4-9-1</inkml:trace>
  <inkml:trace contextRef="#ctx0" brushRef="#br0" timeOffset="2664">3797 507 14,'0'0'14,"8"13"1,-8-13 1,-7 19-7,-1-7 0,-1 7 1,-3-1-2,5 6-1,0-2-1,3 4 0,4-6-1,5 0-1,3-6-1,9-2 0,5-9 0,3-4 0,3-9-1,-28 10 1,63-29 0,-63 29-1,62-39-1,-62 39 0,47-35 0,-47 35 0,0 0 0,0 0-1,47-34-1,-47 34 1,0 0-1,0 0 1,0 0-1,0 0 1,25 51-1,-25-51 1,0 0 1,19 55-1,-19-55 0,0 0 1,42 48-1,-42-48 1,0 0 0,56 15 0,-56-15 0,0 0 0,49-12 0,-49 12-1,0 0-2,0 0-1,0 0-9,0 0-11,0 0-1,0 0-2,41 4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8:19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165 345 5,'0'0'8,"0"0"-3,12-13-1,1 7 0,2-3 1,4-2 1,5-4 0,7-3 1,8-3 0,7-4-1,7-1-1,1-3 0,1 1-1,-2 1-1,-5 3 2,-8 3-2,-9 6-2,-9 4-3,-10 2-7,-12 9-6,0 0-1,0 0-1,-22-3 1</inkml:trace>
  <inkml:trace contextRef="#ctx0" brushRef="#br0" timeOffset="361">360 0 7,'0'0'10,"0"0"0,0 0-3,0 0-2,-12 3-1,12-3-1,0 0 0,-11 7 0,11-7 1,0 0-1,-8 12 0,8-12-1,-11 17-1,0-1 1,-1 5 1,-9 6-1,-2 6 0,-8 5 0,-3 4 1,-3-1-1,1 2 0,3-2 1,2-4-1,7-6 0,8-4 0,6-7 1,12-3 0,9-1 0,9-6 0,6-5-1,12-3 1,6-3 0,7-7 0,6 1 0,5-4 0,-4-5-2,-1 6 1,-6-4-1,-5 6 1,-9-2-1,-6 10-1,-12-8 0,-4 8 1,-15 0-1,12 0 0,-12 0 0,0 0 0,0 0-1,0 0-4,1 17-7,-1-17-8,0 0-2,10-4 0,-10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8:39.1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94 341 6,'0'0'9,"0"0"0,0 0-1,0 0-2,-10 9-1,10-9 0,-11 8-2,11-8 0,-14 13-2,14-13 0,-15 15 0,7-5 0,8-10 0,-13 16 0,13-16-1,-11 16 1,11-16-1,-8 11 1,8-11-1,0 0 0,1 12 0,-1-12 0,12 8 0,-3-5 1,1 0-1,3 0 0,0 0 0,1 1 0,0-1 0,-3 4 0,1-2 0,-2 2 0,-10-7 1,14 16-1,-14-16 0,8 17 1,-8-17 0,2 16 1,-2-7 0,0-9 2,-7 15 0,7-15 1,-12 15 0,2-9-1,1-1 0,-3 1-1,0 0-2,-2 0 0,1-2-2,1 1 0,-3-1-1,5 0-2,1-1-1,9-3-7,-12 2-5,12-2 0,2-15 0,3-2 0</inkml:trace>
  <inkml:trace contextRef="#ctx0" brushRef="#br0" timeOffset="591">250 223 17,'0'0'14,"0"0"-1,0 0-1,0 0-8,0 0-1,0 0 0,0 0 0,0 0-2,0 0 0,4 11 0,-4-11 0,3 16 0,-1-4 0,0 5 1,1 1-1,1 2 0,0 3 0,1 2 0,0 0 0,1 1 0,-1-2 1,0-1-2,-2-6 0,1-2 1,-1-5-1,-3-10-1,3 13-3,-3-13-7,0 0-5,0 0 0,-10-11 1</inkml:trace>
  <inkml:trace contextRef="#ctx0" brushRef="#br0" timeOffset="911">139 370 18,'0'0'15,"-14"-7"-1,14 7-2,0 0-4,0 0-1,0 0-3,0 0 0,12-12 0,-1 7-1,7 0-1,1-3 0,5-4 0,3 3 0,3-2-1,2-1-2,-2 0-5,2-1-9,0 1-2,-6-2 0,1 4 0</inkml:trace>
  <inkml:trace contextRef="#ctx0" brushRef="#br0" timeOffset="1302">533 319 6,'11'-9'12,"-11"9"0,3-12-1,-3 12-6,9-9-1,-9 9 1,13-6-1,-13 6-1,16-5-1,-4 5 0,-1 1-1,0 4 0,4-3 1,-3 5-2,1-3 1,0 6 0,-3-4 0,1 5 0,-3-1 0,-1-1 0,-5 1 1,0 1 0,-3 0 0,-2 0 2,-3 0-2,-4-1 0,-2-2 0,-1 1 1,-2-4-2,0 0 1,-2-4 0,3-1-1,1-1 0,2-3 0,2 0-1,9 4 0,-9-16-1,8 6 0,3-1-1,3-2 0,4 0 0,0-2 0,6-1 0,-1-3 0,5 3 1,0 0-1,3-1 1,-1 3 1,0 2 0,-1 3-2,0 2 1,0 5 1,-3 3 0,0 4-1,-2 4 1,2-2-1,-2 4 0,0 1 1,0 2 0,-2-2 0,-1-2 0,0 1 1,-1-3-1,-3 4 1,-8-12 0,11 12 0,-11-12 2,8 10-1,-8-10 0,0 0 2,0 0 1,0 0 1,0 0-1,0 0 1,0 0-1,0 0-1,0 0 0,-7-18-2,7 5-2,3-3 1,0-5-1,2-1 0,2-1-1,0-1 0,2 0 1,0 6-1,0-1-2,-2-2-4,1 6-8,0 0-6,2 1 1,0 0-1,0-1 0</inkml:trace>
  <inkml:trace contextRef="#ctx0" brushRef="#br0" timeOffset="2153">1183 0 21,'0'11'11,"0"-11"0,4 18 1,-2-7-2,2 6-2,-1 2-1,3 4 1,0-1-2,1 2-1,0-3-1,4 2-1,3-1 0,1-6 0,4-3-1,1-5-1,2-6-1,2-3-1,2 0-2,-4-9-6,-1-2-8,-2-2-3,-4-7 1,-2 0 0</inkml:trace>
  <inkml:trace contextRef="#ctx0" brushRef="#br0" timeOffset="2504">1066 158 9,'0'0'13,"0"0"2,15 6 0,3-8-3,5-1-5,3-3 2,7 1 1,3-4-2,7 3-2,2-3-1,3 2-1,2-1-11,2 1-11,-5-5-2,0-3 0,-10-9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8:25.2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158 426 7,'41'-22'9,"9"-3"1,5-4-1,7-1-1,3-3 0,1 1-1,1 2 0,-7 6-2,-6 2-1,-11 4-1,-6 5-1,-9 3-1,-4 4-1,-8 4-2,-7 2-1,-9 0-4,0 0-6,1 11-2,-1-11 0,-25 9 0</inkml:trace>
  <inkml:trace contextRef="#ctx0" brushRef="#br0" timeOffset="380">249-2 10,'0'0'11,"0"0"0,0 0-1,0 0-1,0 0-1,0 0-2,-9-4-1,9 4-1,0 0-2,0 0-1,0 0-2,0 0 1,0 0-1,0 0 0,0 0 1,0 0-1,0 0 1,-1 14-1,-2-5 2,-4 5-1,-3 6 0,-5 4 0,-7 5 0,-2 6 1,-3 3-1,-2-2 0,0 3 0,1 0 0,4-4 0,8-3 0,11-4 0,7-5 1,14-4 1,14-2 1,16-5 0,16-8 2,12-1 0,6-5 1,6 1 0,-3-6 0,-2 4-1,-11-1-1,-9 2 0,-16-2-1,-10 3 0,-11-1-1,-6 2 0,-7-1 1,-11 1-1,0 0 0,10 1 0,-10-1 0,0 0 0,0 0 0,0 0-1,0 0-1,0 0 1,0 0-1,0 0 0,0 0 0,0 0 0,0 0 0,0 0 0,0 0 0,0 0-1,0 0 1,0 0 0,0 0-1,-9 4 0,9-4 0,-10 0 0,10 0-1,-16 1-2,16-1-2,-24 5-4,15 3-4,-5-3-5,5 3-4,-5 2 2,3-1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8:33.2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251 339 2,'-11'-2'1,"11"2"-1,0 0 1,-13 4 1,13-4 1,0 0 2,-11 0 0,11 0 1,0 0-1,-9-2 1,9 2-1,0 0 0,0 0-2,-11 1-1,11-1-2,0 0 0,0 0 1,0 0 0,0 0 1,16-5 1,0 0 1,5 0 0,7-3 2,8 0 0,5-3-1,8 1 1,3-3-2,3 3-1,0-1 0,-1 1-1,-6 0 1,-1 2 0,-7-2 0,-1 2 0,-9 0 0,-3 3 0,-7 0 0,-6 1 0,-2 0-1,-3 1-1,-9 3-2,0 0-7,0 0-10,-9 0-3,-8 2 1,-7 1-1</inkml:trace>
  <inkml:trace contextRef="#ctx0" brushRef="#br0" timeOffset="631">349 0 5,'0'0'6,"0"0"-2,0 0-3,0 0 1,0 0 1,-9 10 0,9-10 2,-17 6 0,6-2 0,-4 3-1,1 2 1,-3 1-2,0 2-1,-2 5-1,0 5-1,-2 2 1,-3 5-1,-4 1 1,3 2-1,0 0 1,2-1 0,3-3 0,1-3 0,4-1 0,7-4 0,5-3 0,2-3 1,3 1-1,3 2 2,-2-3 1,4 4 0,-5-6 1,5 4 1,2-5-1,-3 6-1,3-7 2,4 0-2,1-3 0,3 0 0,5-4 0,4 0-1,1-3 1,9 0-1,0-4-1,6 3 1,2-1-2,2 0 1,-1 2-1,-1 0 0,-4 0-1,0 1 0,-7 1 1,-4 0-1,-6-1 1,-4 1-1,-5-1 1,-3 0 0,-11-1-1,15 2 1,-15-2-1,0 0-5,7 9-17,-7-9-1,-11 9-1,-8-7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8:35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161 392 8,'0'0'10,"0"0"-1,0 0-1,9-13 0,7 6-2,9-5 0,8 0-1,7-7-1,5-1 0,13-6 2,4-2 0,2-3 1,5 3-1,-5 0-1,0 2-1,-5 3 0,-3 5-1,-10 4-2,-7 4 0,-6 5-1,-10 1-2,-7 3-2,-6 1-1,-10 0-6,0 0-7,-9 10-1,-8-6 0,-7-3 1</inkml:trace>
  <inkml:trace contextRef="#ctx0" brushRef="#br0" timeOffset="370">329 0 5,'12'8'11,"-12"-8"-1,0 0 0,9 8-6,-9-8-4,0 0-1,9 10 1,-9-10 2,0 0 1,0 0 0,3 10 1,-3-10-1,0 0 1,-11 16-1,4-5 0,-1 5-1,-5 6-2,-1 5 0,-6 6 0,-5 3 0,-3 4 1,-5 3 0,-1-2 2,-3 1-1,3-1 1,1-3-1,9-5 1,2-4 1,8-3-2,9-6 0,6 0 0,10-6 0,8-3 0,8-3 0,7-1 1,7-3-1,6 1 0,5-3 0,2-1 0,2-2-1,-2 1 0,-4-1 1,-5 1 0,-8-1 1,-5 1 0,-8-2 1,-3 4-1,-12-4 1,-9 2 0,11 2 0,-11-2-1,0 0-3,0 0-4,0 0-18,-2 10 0,-11-9-4,-12-5 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8:48.6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 89 15,'0'0'10,"0"0"-1,0 0 0,0 0-2,-9-3-2,9 3-2,0 0-1,0 0-2,0 0 0,0 0 0,0 0 0,0 0 0,0 0 2,0 0-1,0 0 1,0 0-1,0 0 1,0 0-2,0 0 0,0 0-1,0 0 0,0 0-1,-11 0 1,11 0-1,0 0 0,-12 5 0,12-5-2,-14 5-3,14-5-4,-19 11-1,5-6 0</inkml:trace>
  <inkml:trace contextRef="#ctx0" brushRef="#br0" timeOffset="471">-6 108 21,'-3'9'8,"3"-9"-1,0 0-2,0 0-10,0 0 0,0 0 0,0 0 4,0 0 2,0 0 4,0 0 0,0 0 0,0 0 0,0 0 0,0 0 0,0 0-1,13 8-1,-4-8-1,5 0 1,2 0 0,3 1 0,6-1-1,2 1 1,4-1-1,2 2 2,3-2 0,4 2-1,3-2 1,6 1 0,5-1 0,7 1 0,3-2-1,10 0 0,6 1 0,5-1-1,6 1-1,5 0 1,0 0-1,5 1 1,3-1 0,5 0 0,1-2 0,1 1 0,2-2 0,4 1 0,2-2-1,0 1 0,-4 0 0,-1 1 0,-3 1-1,-2 0 1,-2-1-1,0 1 1,-7 0-1,0 0 1,-1-1-1,-1 1 1,0 0-1,-3-2 0,0 1 1,-4 1-1,0 0 0,-3 0 0,-3-1 1,-5 1-1,-6 0 0,-7 1 1,-5-2-1,-7 2 1,-6-1 0,-6 0-1,-5 1 1,-5 0 0,-3-1-1,-3 2 1,-5-1-1,-3 1 0,-5 0 0,-2 0 1,-12-1-1,16 1 1,-16-1 1,0 0-1,0 0 1,0 0 0,0 0-1,0 0 1,0 0-1,0 0 0,0 0 0,0 0 1,0 0-1,0 0 0,0 0 0,0 0 0,0 0 0,0 0-1,0 0 1,0 0-1,0 0 0,0 0 0,0 0 1,0 0-1,11-1 0,-11 1 0,0 0 0,12-5 0,-1 2 0,3 0 0,6-2 0,6 0-1,2-2 1,3 0 0,1 0 0,1 0 0,-1 1 0,-2 0 0,-3 0 0,-4 3 0,-3 0 0,-1 2-1,-5 0 1,-4 1 0,-10 0 0,14 0 0,-14 0 0,0 0 0,0 0 0,0 0-1,0 0 0,0 0 0,0 0-1,0 0-2,0 0-4,0 0-15,0 0-3,-14-1-1,-1-12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50:00.4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401 458 9,'-15'-2'10,"15"2"-1,-13-1-1,13 1-1,0 0-1,0 0-1,9-13 0,9 1 0,10-1-1,12-7 1,12-4 0,8-7 0,10 0 2,7-6-1,6 1-1,0-2 0,4 3 0,-6 0-2,-2 5 0,-6 3-1,-6 5-1,-11 3 0,-8 3-1,-10 7-4,-12 2-3,-10 4-7,-16 3-6,0 0 0,-9 6-1,-15-6 1</inkml:trace>
  <inkml:trace contextRef="#ctx0" brushRef="#br0" timeOffset="480">469 24 6,'0'0'5,"21"-7"0,-8 5-1,1 3 2,-3 0-1,0 2 2,-2 2 0,-9-5 0,8 15 1,-9-4 0,-6 5 1,-7 4-1,-4 7 0,-9 6-2,-5 8-1,-9 4 0,-4 7-1,-7 4 0,2 1-1,-3-1 1,6-1-1,2-6 1,6-2-1,7-9-1,8-5 0,9-8 0,6-3-1,4-6 0,13-4 1,2-5 0,13-3 0,7-5 0,9-1 1,6-4-1,12-1 1,4-5-1,3 3 1,1-2-1,-1 1-1,-6 3 1,-3 3 0,-11 2 0,-5 2-1,-8 2 0,-7 0 1,-2 0-1,-4 2-1,-3-2 1,-2 1 0,-3 0 0,0-1 0,-10-2 0,15 2 0,-15-2 0,0 0 0,0 0 0,0 0 0,0 0 1,0 0-2,0 0 1,0 0-1,0 0 0,0 0 0,9 1 0,-9-1 0,12-2 0,-2 0-1,1-1 1,-1 1-2,3 2-1,-4-5-8,4 7-18,-13-2 1,0 0-1,-4-10-1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9:12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749 41 28,'9'-5'14,"-9"5"0,10-16-5,-10 16-6,5-12-1,-5 12 2,0 0 1,7-9 1,-7 9 0,0 0 0,0 0 0,-2 12 1,-8 4-1,-3 6-2,-8 9 0,-5 9-2,-12 11 1,-10 10 1,-9 4-1,-6 5 1,-6-2 0,1-1-1,1-9 0,8-6-1,11-9-5,9-15-15,14-14-5,11-14-3,12-11 1,6-11 0</inkml:trace>
  <inkml:trace contextRef="#ctx0" brushRef="#br0" timeOffset="330">150 346 47,'0'0'20,"-7"18"1,6-4 0,-4 4-13,0 6-4,-4 8-1,-2 7 1,-5 4 1,-2 7 0,-2-2 0,1 2 0,0-4 0,6 0-1,5-9-1,12-5 0,12-10 0,18-7-2,12-8 2,15-9-2,8-9-1,9-5 0,-1-6 1,-1-3-1,-11 1 1,-10 4 0,-15 1 0,-10 6 0,-12 2 1,-6 5-2,-12 6-3,0 0-5,0 0-19,0 0 0,0 0-1,-14-3-2</inkml:trace>
  <inkml:trace contextRef="#ctx0" brushRef="#br0" timeOffset="16974">1238 846 14,'11'-4'13,"-1"3"2,-10 1 1,16 11-2,-12-1 1,6 11-4,-7 4-1,6 14-1,-4 7-2,4 12-1,1 3-3,2 4 1,2-3-2,0-3 0,1-8-2,-1-10 1,-2-13-2,-1-14-3,-11-14-6,0 0-7,-3-21-5,-13-5-1,-2-5 1,-8-6 0</inkml:trace>
  <inkml:trace contextRef="#ctx0" brushRef="#br0" timeOffset="17245">1033 1048 6,'-16'0'9,"1"1"2,15-1 3,-11 0 1,11 0 1,25-12 2,8 3-4,12-10-1,14 3-2,8-7-2,9-1-3,1 1-3,-2 3-2,-10 6-3,-12-2-8,-14 9-13,-11 1 0,-14-1-2,-14 7 1</inkml:trace>
  <inkml:trace contextRef="#ctx0" brushRef="#br0" timeOffset="17675">1883 800 1,'0'0'9,"-9"-3"1,9 3 0,-3 9-2,1 2 1,1 8 1,0 2 1,7 8 1,1 5 1,6 9-2,1 1-2,7 4-1,-1-6-3,4 1-2,-4-7-1,0-5 0,-7-8 0,-1-5 1,-12-18 0,10 10 1,-12-21-1,-2-8 0,-8-8 0,-2-5-1,-7-8 0,-3-3-2,-3-2 0,-2 1-1,-2 6 1,3 5 0,3 5-1,3 7 1,9 4-1,3 4 0,8 3-1,2 10 1,15-12 0,7 9 0,10 2 1,7 2-1,6 3 2,6 3-1,2 4 1,2 5-1,-4 4 1,-7 1-1,-7 5 1,-7 3-1,-9 1-1,-8 4 2,-10-1-1,-7 1 0,-9 2 1,-6-1 0,-7 0 0,-4-2 1,-4-5 0,0-4 0,-3-6 0,-1-3 0,2-10-1,3-4 0,4-5-2,4-9-3,10 2-6,-1-8-13,15 0-2,6-6-2,14 0 2</inkml:trace>
  <inkml:trace contextRef="#ctx0" brushRef="#br0" timeOffset="18326">2693 1135 57,'-4'18'21,"-4"-6"3,8-12-1,-10-3-17,11-11-3,2-11 1,2-6 0,-1-14-2,3-6 1,3-9-3,3-4 1,0 0-1,3 3 1,-1 6-2,1 6 2,-3 12-1,-1 7 1,-3 10-1,-2 8 0,-7 12 0,0 0 0,11 23 0,-6 1 0,-1 7-1,2 6 1,3 5 2,4 8-2,2-2 2,3-1-1,1-3 1,3-3-1,3-5 1,1-4-1,-4-7-1,-1-7 1,-4-4-1,-3-4 1,-5-4-1,-9-6 0,0 0-2,-4-10 0,-9 0-1,-7-6-3,0 2-6,-11-8-5,2 2-7,-7 0-1,3 5 2,0 1 1</inkml:trace>
  <inkml:trace contextRef="#ctx0" brushRef="#br0" timeOffset="18757">2662 954 18,'0'0'17,"0"0"0,0 0-2,32 3-1,-3-13 0,15-2-1,1-7-3,11 1-1,-1-2-3,-2 1-2,-7 1-1,-7 2-4,-5 6-14,-16 6-7,-18 4-2,0 0 1,-23 2-1</inkml:trace>
  <inkml:trace contextRef="#ctx0" brushRef="#br0" timeOffset="19318">1115 1847 13,'10'3'13,"3"-5"1,7 0 0,8-5-6,9-1 0,11-1 1,14-8 2,16 0-2,11-10 1,26 0-1,15-11 0,21-1-1,13-8-1,16 3-1,3-5 0,10 3-2,-7 1 0,-10 5 0,-13 3 0,-15 8-2,-20 4 0,-21 6 0,-21 3-1,-20 6 0,-19 2 1,-14 5-1,-14 0 0,-7 3 0,-12 0-1,0 0 1,0 0 0,0 0-1,-17 4 0,5-3 0,-1 1-2,-4 1 0,-1 2-4,-8-5-14,2 6-8,-8-8 0,-2-1-1,-6-9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9:07.4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0 494 7,'0'0'13,"0"0"1,10 7 1,-10-7-4,0 0-4,1 11 3,-2 2 1,3 7-2,-4 3 0,3 10 0,-5 0-1,5 9-1,-4-3 0,4 0-2,-2-7-2,4-5 0,1-7-2,5-10-3,8-7-7,-2-12-9,8-5-5,1-9-2,4-2 1,-1-6 1</inkml:trace>
  <inkml:trace contextRef="#ctx0" brushRef="#br0" timeOffset="260">294 529 18,'1'-9'15,"-1"9"0,0 0-3,0 0-1,0 0-1,0 0 1,3 11-2,3 2-1,-5 1 1,4 7-1,-3-2 0,4 7-1,-4-2-2,4 1-1,0-4-1,4-1 0,4-7 0,7-4-1,6-10 0,7-6 0,3-6-1,5-4 1,-5-3 0,0-1 0,-8 0 0,-4 6 0,-9 1-1,-5 6 1,-11 8-1,0 0 0,0 0-1,0 10 0,-4 3-1,1 2 0,4 6-1,1 1-5,12 9-20,2-7 0,14-2 0,5-9-1</inkml:trace>
  <inkml:trace contextRef="#ctx0" brushRef="#br0" timeOffset="1031">1340 546 34,'12'-7'20,"-12"7"1,0 0 0,-13-11-7,0 12-3,-11-1-1,-3 4-3,-8 2-1,-6 6-1,-6 1-1,-1 5-1,-2 0 1,2 4-3,9 1 1,2-1-1,10 0-1,13-1 0,12 0-1,12-6-3,25 2-11,13-9-10,16 0 0,6-8-1,10-2 0</inkml:trace>
  <inkml:trace contextRef="#ctx0" brushRef="#br0" timeOffset="1301">1566 790 45,'-15'8'20,"-6"-7"0,1-5-1,2-4-12,-1-2-5,3-2 0,2-4-1,6 1 0,4-2 0,5 4 0,5 0 0,4 4 1,6 3-1,1 4 1,0 3 0,4 5 0,-5 1 1,3 6 0,-7-1 1,2 4 1,-9 0 0,1 3 0,-6-3-1,-2 3 1,-5-5 0,-3 3 0,-6-5-1,0 0-1,-1-6 0,-1-2-2,0-5 0,-1-4-2,6-4-2,-1-7-2,10 1-5,-3-8-6,10 2-9,0-6-3,9 4 0,3-4 2</inkml:trace>
  <inkml:trace contextRef="#ctx0" brushRef="#br0" timeOffset="1662">1671 536 19,'14'-8'16,"0"1"1,-5 3-1,-9 4-1,16 0-1,-16 0-2,0 0-1,1 17-1,-1 0-2,-5-3 0,5 6-3,0-3 0,4 2-1,0-3 0,8-1-1,6-10 1,12-4-2,7-6 0,8-7 0,4-5-1,2-2 0,1 1-2,-7-1 2,-7 4-2,-10 2 2,-9 6-2,-9 7 1,-10 0 0,3 19 0,-10-4 1,4 4-1,2 1 0,1 3 0,5 1-1,4-4-3,12-1-15,2-9-7,11-4-2,0-10 0,8-4 1</inkml:trace>
  <inkml:trace contextRef="#ctx0" brushRef="#br0" timeOffset="2062">2626 528 71,'0'0'24,"0"0"1,-12-3-2,2 1-17,-8 0-3,-5 3-1,-6 0 1,-1 3-1,-3 0 0,3 2 0,3 1 0,5 4-2,5-1 0,13 1 0,10 4 0,10 0-1,7 6 1,6 0-1,3 1 1,2 0 0,-2 0 1,-5-1-1,-8-3 1,-6-1 0,-9-3 1,-4-2 0,0-12 0,-14 13-1,3-12 0,0-2-1,11 1-1,-14-14 0,11 3-1,2-1-1,6-2 1,3-1-1,9 0 1,3 1-1,5-1 2,0 3-1,4 0 1,0 0 1,-2 3 0,-3 3 1,-6 1 0,0 5 1,-5 3 0,0 7 1,-4 6-1,-4 3-1,3 5 0,0 4 1,0 2 0,1 0-2,3-1 0,1-10-5,12-4-17,3-14-3,3-10-1,0-13-1</inkml:trace>
  <inkml:trace contextRef="#ctx0" brushRef="#br0" timeOffset="2753">3603 490 66,'-4'17'26,"-7"-11"-1,-5 2 1,-10-7-8,-3 5-18,-3 2 1,-3 2-1,-5 2 1,2-1 0,1 1 0,6-1-1,5-1 1,8 1-1,8-2 0,6 1 0,10 3-1,5 1 1,8 4-1,2 2 1,1 4 0,1 2 0,-5 1 0,-4 1 1,-7-2-1,-3 0 1,-10-5 1,-4-1 0,-5-6 0,-7-3-1,-3-6-1,-1-7-1,3-4-6,-2-14-4,10-3-7,3-12-8,12-3-2,7-12 2,16-5 1</inkml:trace>
  <inkml:trace contextRef="#ctx0" brushRef="#br0" timeOffset="3134">3766 155 68,'0'0'25,"9"11"-2,-11 5 1,2 7-16,-5 8-6,0 10 1,-4 6 0,1 10 1,-1 3 0,-1 4-1,-2-1 1,6 0-1,1-6-1,4-6-2,-1-9 0,2-10-2,3-5-4,-3-27-6,0 0-9,8-9-4,-6-15-3,-10-15 3,4-4 2,-9-5 7,2-1 6,-7 6 12,-3 3 10,0 8 7,1 9 0,5 9 0,0 5-2,15 9-4,-10-4-4,10 4-3,23 9-1,3-2-1,8 0-1,10 0 1,11-1-1,6-1 0,4-3-2,2-2 0,2-4-1,-6-1 1,-8-2 0,-7-2 0,-12 0 1,-6 1 0,-11-3 0,-7 4 0,-12 7 0,0-14 0,0 14-1,-23-10-1,5 8 0,-3 1-1,0 3 1,-5 4-1,0 3 1,-3 3 1,-3 5-1,3 7 1,-3 2 0,2 5 0,5 3 0,3 1 0,7-1 1,11-1-2,11-3 1,11-8-1,11-8-1,11-7 1,5-8-2,9-6 2,3-7-1,-3-5 0,-1-4 1,-6 2 0,-4 0 0,-10 3 1,-9 3 0,-6 4-1,-7 4 2,-11 7-1,11-2 0,-11 2 1,-4 11-1,4-11 1,-2 19-1,6-9 0,7 0 1,11-4-1,7-4-1,10-5 0,5-3 0,7-8 0,1 0 0,-4-2 0,-5 5 0,-11 4 0,-7 4 1,-11 7-1,-7 8 1,-9 8-1,-1 5 0,1 4-1,2 2-2,1-4-14,9 4-10,0-12 0,9-10-2,2-14 1</inkml:trace>
  <inkml:trace contextRef="#ctx0" brushRef="#br0" timeOffset="4216">5061 0 60,'-1'25'21,"2"8"1,-2 7 0,-5 7-16,3 12-2,-5 4 2,3 4 1,-5-1-1,8 1 1,-7-9 0,11-3 0,1-12-2,15-7-2,9-8-3,9-6-1,8-11-1,3-9-2,7-3-4,-6-13-4,6-2-10,-18-11-5,-3-3 0,-18-7 1,-9 0 1</inkml:trace>
  <inkml:trace contextRef="#ctx0" brushRef="#br0" timeOffset="4496">4990 331 74,'0'0'26,"10"17"-1,25-12-1,18 2-13,11-1-10,13-1-1,11-1 0,3-3-3,3 1-16,-11-6-6,-13-4 0,-18-11-1,-19-6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8:27.4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3 198 3,'0'0'6,"-9"-5"-1,9 5 0,0 0 0,0 0 0,0 0 1,0 0 1,-10-3 0,10 3 1,0 0-1,0 0 1,0 0 0,0 0-1,0 0-3,5-9-1,-5 9-1,0 0-1,0 0 0,0 0-1,0 0 0,0 0-1,0 0 0,0 0 0,15 2 1,-3 0-1,6 0 1,5 0 0,2 0 1,3 2 1,15-2-1,1 0 1,8-1-1,1 0 1,9-2 0,5 1 0,8-2 0,3 2-1,-6-1 1,3 2 1,1-1-1,1 2 0,-6-1 1,7 4-1,0 3 0,5-3 0,3-5-1,1 4 0,2-4 1,6 1-1,2-1 0,2-4 0,-2-4 0,2 2 0,-1 3 0,2-5 1,-3 2-1,3 0 0,-3 0 0,-1 0 0,2 2 0,2-1 0,0 1 0,3 0-1,3 0 1,0-1 0,-1 0-1,1-1 1,-4 1-1,1 0 1,-2 0-1,-1-1 0,-3 3 1,1-1-1,-1 1 1,1-2-1,2 1 0,1-1 0,-2 0 1,-4-1-1,1 0 1,-6 0-1,-5-2 1,-2 3-1,-9-1 1,-5 0-1,-5 1 1,-6 2-1,-5-1 1,-5 1-1,-5 0 0,-6 0 1,-6 2-1,-4-1 0,-7 1 1,-3 0-1,-6 0 0,-2 1 0,-9 0 1,0 0-1,10 0 1,-10 0 0,0 0 0,0 0 1,0 0-1,0 0-1,0 0-2,0 0-4,0 0-14,0 14-5,0-14-1,-21-8-2,-2-16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9:28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74 10,'0'0'12,"0"0"0,0 0-1,0 0-4,11 7 0,-11-7-2,23 4 0,-4 0 0,9 0 2,6 0 1,13 0 0,2-4 0,16 2-1,5-3 0,13 3 1,8-6-2,13 5-1,9-5 1,13 4-2,10-4 0,13 3-1,10-4 0,14 4 0,8 1-1,9 0 1,12 4-1,8 0 1,6 0-1,11 3 0,3-4 0,4-2-1,6 0 1,3-3 0,-3-5-1,-1-3 0,-5-1 0,-5-2 0,-12 0 0,-11 3 0,-18 0-1,-17 3 1,-20 3-1,-15 4 1,-20 1-1,-12 3 0,-17 2 0,-12 0-1,-11 3-3,-13-8-13,-4 1-11,-18-11-1,-10-6-2,-17-13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7:53.6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-7 631 17,'1'-11'10,"-1"11"1,0 0 0,0 0 1,0 0-1,0 0-1,0 0 0,0 0-1,0 0-1,0 0-2,0 0 0,0 0-1,0 0-1,0 0-2,0 0 0,0 0-1,0 0-1,0 0 0,0 0 0,0 0 0,5 13 0,-3-2 0,1 3 0,-1 3 0,4 4 0,0 1 1,2 3-1,-2 3 1,2 3-1,0 1 1,0 0-1,-1 0 1,0-1-1,1-1 1,-2-2-1,0-3 1,-1-5-1,0-5 1,-1-1 0,-4-14 0,7 15 1,-7-15-1,0 0 1,0 0-1,0 0 1,0 0-2,0 0-1,0 0-4,2-11-10,-1 1-9,-2-6-1,1-2 0,-3-6 0</inkml:trace>
  <inkml:trace contextRef="#ctx0" brushRef="#br0" timeOffset="661">264 623 12,'0'0'8,"0"0"2,1-11 0,-1 11 0,0 0 0,0 0-1,0 0-2,0 0 0,0 0-1,0 0-2,0 0-1,0 0 0,0 0-1,2 9 0,-2-9-1,4 16 0,-2-3 1,1 1-1,1 3 0,1 5 1,1-1 0,-2 4 0,2-3 0,0 3 0,-1-2 0,-1 0 0,-1-2 0,-1-3-1,1-3 0,-1-3 0,0-2 1,-2-10 0,1 10 1,-1-10-1,0 0 1,5-9 1,-1-4-2,3-1 1,1-6-1,2-2 0,-1-5-2,5 1 1,0-3-1,1 2 0,-3 3 0,1 2 0,-2 3 0,-1 3 0,1 5 0,-6 2 0,-5 9-1,9-10 1,-9 10-1,0 0 1,11 13 0,-7-4-1,2 5 1,0 0 0,3 5 0,-1 1 0,0 3 0,2-1 1,-2 0-1,-2-2 0,0-2 0,0-2 1,-3-3-1,0-2 0,-3-11 0,4 11 0,-4-11 0,0 0-3,0 0-4,0 0-9,0 0-7,5-13-2,-1 2 1,-2-3-1</inkml:trace>
  <inkml:trace contextRef="#ctx0" brushRef="#br0" timeOffset="1372">738 607 23,'0'0'14,"0"0"1,0 0 1,0 0-9,0 0-3,0 0 0,7 13 3,-7-13-1,6 17 1,-4-6 0,3 7-1,-3-1-1,3 5-1,0 0-1,0 0 0,0-1-1,2-2-1,0-2-2,1-6-3,1-3-9,-9-8-9,17-3 0,-10-9 0,0-10 0</inkml:trace>
  <inkml:trace contextRef="#ctx0" brushRef="#br0" timeOffset="1683">876 167 55,'0'0'21,"0"0"2,-10 9-2,10-9-9,0 0-12,0 0-1,0 0 0,0 0 0,0 0-5,0 0-7,0 11-7,0-11-2,0 0 2,9 10-2</inkml:trace>
  <inkml:trace contextRef="#ctx0" brushRef="#br0" timeOffset="1963">1060 140 0,'1'-20'13,"-1"20"1,-3-19 2,3 19-3,-3-13-1,3 13 0,0 0-1,-1-10-2,1 10-1,0 0-3,0 0-1,0 0-2,0 0 0,0 0-1,2 11 0,-2-11-1,4 21 0,0-4 0,1 9 0,0 7 1,2 8-1,-1 5 1,2 5-1,0 4 1,-1 1-1,-1 2 0,2-6 1,-2-3-1,0-7 1,1-5-1,2-8 0,-2-6 0,2-6 1,1-5-1,0-7 0,0-4 0,3-5-1,-1-6-1,1-5-2,3-2-3,-4-7-5,4-2-6,-3-3-4,-1-3 2,-2-1 0</inkml:trace>
  <inkml:trace contextRef="#ctx0" brushRef="#br0" timeOffset="2464">912 367 43,'0'0'19,"15"3"0,-4-8-3,5 4-10,-1-5 0,7 5 2,-1-5 0,5 4-1,-4-4 0,3 2-2,1-4 0,3 3-2,-1-2 0,5 2-1,0-1-2,0-2-3,3 6-8,-6-2-11,2 3-3,-10-2 0,0 2 0</inkml:trace>
  <inkml:trace contextRef="#ctx0" brushRef="#br0" timeOffset="2804">1449 504 24,'0'0'16,"10"0"0,-10 0 0,0 0-9,10 1 0,-10-1 0,10 16-1,-7-2 0,3 4-1,-2 0-1,3 5 1,0-3-2,1 0 0,0-1-2,1-5-4,3-3-7,-1-4-10,3-7-2,-3-4 1,0-6 0</inkml:trace>
  <inkml:trace contextRef="#ctx0" brushRef="#br0" timeOffset="3115">1474 22 64,'-12'-1'23,"12"1"-2,-10-1 0,10 1-20,0 0-1,0 0 0,0 0 0,9 3 0,-9-3-2,15 10-4,-15-10-7,20 17-7,-5-2-2,0 1 1,3 5 0</inkml:trace>
  <inkml:trace contextRef="#ctx0" brushRef="#br0" timeOffset="3445">1718 438 15,'-3'-14'13,"1"-1"1,2 3-1,2 1-3,3 2-1,-5 9-1,12-14-1,-12 14-2,18-9-2,-4 8 0,4 2-1,2 3-1,-1 2 1,5 2-1,-1 4-1,3 2 0,-2 2 1,-3 1-1,-3 2 0,-1-1 0,-2 3 1,-4 0 0,-2-1-1,-5-1 2,-3 0-1,-3 1 1,-4-4 0,-2 1 1,-7-3-1,0 0 1,-4-4-1,1 0 0,-2-5 0,2-1-1,0-4 1,3-2-2,1-3 0,3-5-1,3 0-2,4-8-2,6-2 0,2-10-3,5-5-1,1-5 0,8-4 1,1-6 0,3-3 2,0 1 2,2 0 1,-3 4 2,0 5 1,-2 3 2,-3 7 0,-2 4 0,-2 8 1,-3 4 1,-4 5 1,-5 12 1,10-15-1,-10 15 0,0 0-1,0 0 0,0 0-1,0 0-1,1 11 0,2-2 0,-1 2-1,3 5 2,2 5-1,5 5 1,-1 7-1,2 7 0,-1 5 0,1 7 0,-1 2-1,-1 2 0,-2-1 0,-2-2 0,-3-5 0,1-8 0,0-5 0,-3-10 0,-1-5-1,0-9 0,-1-11-6,10 0-14,-2-12-3,0-11 0,-2-9-1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8:44.8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219 445 0,'0'0'8,"-10"-2"-3,10 2 0,0 0 0,0 0 1,0 0 1,0 0 0,-11 1 1,11-1-1,-10 2-1,10-2-2,-19 9-1,7-4-2,-4 3-1,1 2 0,-3 1 0,-2 0-1,3 2 1,0-1-1,3 1 1,2 0-1,2-2-1,4 0 1,2-1-1,8 0 1,-4-10 0,17 14-1,-3-8 1,4 1 1,2 1 0,2-1 0,1 4 0,-2 0 0,0 2 0,-3 2-1,-4 2 1,-3-1 0,-2 1 1,-6-1 0,-2 1 2,-5 0 0,-3-3 0,-6 2 1,0-3 0,-6 1-1,-2-1 0,0-1 0,-2-3-2,-2-3-1,1 0-1,4-5-2,2-2-4,6-6-7,12 7-1,-4-25-1,14 8 0</inkml:trace>
  <inkml:trace contextRef="#ctx0" brushRef="#br0" timeOffset="581">321 729 9,'-19'9'11,"19"-9"0,-9-8-3,10-3-5,4-3-2,3-3 0,4-2-2,2 0 1,3-2 0,2 3 1,-1 2 1,0 3-1,-1 4 0,1 4 1,-4 5 0,-1 5-1,0 3 0,-4 3 0,2 3 1,-5 3 0,-1 2 0,-3 0 1,-2 1 0,-4-1 1,-3 1 2,-6-2 0,-1 0 2,-6-4-1,2 1 0,-5-5-1,1 0-1,-1-4 0,2-2-2,1-5-3,5-2-1,3-5-2,2-6-5,8-3-8,4-6-6,6-5 2,5-5-1,1-4 1</inkml:trace>
  <inkml:trace contextRef="#ctx0" brushRef="#br0" timeOffset="1082">555 187 2,'0'0'8,"4"11"1,-4-11 0,5 13-6,-1-2 1,2 2 1,-2 4 1,3 2 2,-3 6 0,0 4 1,0 3-2,-3 5 1,1 2-2,-2 1-2,0 3-1,-2-4-1,0 0 0,0-7-2,0-4 0,1-4-3,1-8-3,3-6-11,-3-10-1,17 0 1,-3-9-1</inkml:trace>
  <inkml:trace contextRef="#ctx0" brushRef="#br0" timeOffset="1382">819 411 15,'0'0'12,"-1"12"0,1-12 0,-4 17-9,2-4-2,0 1 1,1 4 0,-1-1 2,1 5 1,1-2 0,1 2 0,0-2 0,2 0 1,1-3-2,5-2 0,4-6-2,3-5-1,5-6 0,3-6-1,-1-5 0,3-5 1,-3-3 1,-2-2 0,-7-2 1,0 2 1,-8 0 1,-4 6 0,-3-2 0,-1 6 0,-3 2-1,5 11-1,-9-14-2,9 14-1,0 0-3,-10-9-2,10 9-5,0 0-7,0 0-6,0 0 0,0 0 1,0 0 0</inkml:trace>
  <inkml:trace contextRef="#ctx0" brushRef="#br0" timeOffset="2023">1241 70 17,'0'0'13,"0"0"0,0 0-1,0 0-6,0 0-6,11 12 0,-7-2 0,-1 2 0,2 6 1,0 5 0,-2 4 1,-1 6 0,0 5 0,-1 4 0,0 2 0,0 3-1,-1-4 0,0-1 0,-1-5-1,0-6 1,-1-6-1,0-6 0,-2-6 0,4-13-1,-12 9 1,12-9 0,-16-10 0,6 2 1,1-4 1,1 0 0,0-1 2,1 1-1,2 2 0,5 10-1,-2-16 0,2 16 0,11-12-2,-1 5-1,4-2 1,4-1-1,8-3 1,3-3-1,3-3 1,3 2 0,-1-3 0,0 3 0,-3 2 1,-3 2-1,-7 4 0,-5 5 1,-3 4 1,-13 0-1,12 15 1,-9-1-1,-1 3 1,2 2 0,-2 3-1,1-1 0,2-1-1,0-4 0,2-2-2,-7-14-3,13 9-13,-2-14 0,-2-10 0,2-6 0</inkml:trace>
  <inkml:trace contextRef="#ctx0" brushRef="#br0" timeOffset="2634">1650 44 44,'0'0'18,"-3"12"0,3-12-2,9 10-17,1-5-17,1-1-1,0 0 0,4-2 1</inkml:trace>
  <inkml:trace contextRef="#ctx0" brushRef="#br0" timeOffset="2844">1775 452 31,'-13'7'16,"13"-7"-3,-9-9-1,13-8-9,7-3-5,4-4-2,4 1 2,1-3 0,1 4 2,-1 2 2,-1 7 2,-6 2 0,-1 7 1,-12 4 0,16 7-1,-13 5-2,0 2-1,-2 5 1,-1 3-1,-3 2 1,-2 1 1,-3-2 0,-2 2 2,-1-5-1,0 0 2,-3-8 0,2 2 0,-2-9-1,3 0 0,-3-5-2,3-5-1,0-2-4,0-8-2,6 0-7,0-5-9,5-3-3,2-3-2,6-2 2</inkml:trace>
  <inkml:trace contextRef="#ctx0" brushRef="#br0" timeOffset="3255">2025 200 26,'0'0'13,"7"13"0,-7-13-4,5 13-7,-5-13-1,5 15 2,-1-5 0,1 0 3,1 0 0,-6-10 2,7 19-1,-7-19 0,9 15 0,-9-15-1,13 11-2,-2-10 0,6-4-2,4-4 0,6-3-1,4-4 1,2-5-1,1 1-1,-2-2 2,-2 1-1,-1 2 1,-10 4-1,-1 3 2,-7 3-2,-1 6 1,-10 1 1,15 9-2,-15-9 1,9 20-1,-6-8 0,3 3 0,-4-1 1,3 2-1,-3-4 0,-1-1-1,2 1-2,-3-12-7,5 17-16,-5-17 1,0 0-2,0 0 0</inkml:trace>
  <inkml:trace contextRef="#ctx0" brushRef="#br0" timeOffset="4387">2971 5 29,'-14'-7'14,"2"13"1,-6-1-3,-2 2-8,1 3 0,-5 2 0,1 2 2,-4 0-2,2 1 1,1 0 0,3-2-1,1 0-2,2-3 0,5 1-2,2-3 0,11-8 1,2 13-1,9-6 0,5-5 0,7 3 0,3-2 0,4 0 0,0 0 0,0 2-1,-6 3 0,-3 0 0,-4 5 0,-8 0 2,-6 5 1,-7-1 1,-4 4 0,-7-4 2,1 2-1,-8-3 0,4-1 1,-3-3-2,2-3-2,3-3-3,-3-5-6,7-1-12,-3-5-2,15 5-1,-12-21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8:00.4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509 3092 0,'-11'7'10,"11"-7"0,-12 0 2,12 0-5,-11-6-2,11 6 1,-12-7 0,12 7 0,-16-13 1,16 13-1,-20-19 0,9 8 0,-4-2-1,2 1-2,-4-5 0,0 2-1,-2-4 1,1-1-1,-2-4 0,2-3-1,0-4 1,4-1-1,-1-2 0,5-1 0,-2-2 0,-1-1-1,2 0 2,-3 1-2,1-1 2,-2-1-1,0-1 0,0-1 0,1-1 1,2 2-2,2-1 0,2-1 0,5 1-1,1 2 0,4 1-1,3 2 1,3 1-1,3 0 1,1 2-1,1 4 1,0 5 0,-1 0 1,0 5-1,-2 3 1,-4 4 0,-6 12 0,10-15 0,-10 15 1,0 0-1,0 0 1,0 0-1,0 0 1,0 0-1,-15-4 0,15 4 1,-19-2-1,6 0 1,-2-2 0,0-1 0,0-2 0,2-4 0,2 0 0,0-5 0,1-1-1,3-4 0,-1-3 0,4-2 0,-2-2-1,4-4 1,1 0-1,2-4 1,1-3 0,3 2 0,2-2 0,3 2 0,0 1 0,0 3-1,1 3 1,0 5 0,0 4 0,-4 6 0,-1 3 0,-6 12 0,7-14 0,-7 14 1,0 0-1,0 0 1,0 0-1,0 0 1,0 0 0,0 0 0,0 0 0,-4-10-1,4 10 1,-10-10-1,10 10 1,-16-15-1,7 6 0,0 0 0,-2-2 0,2 0 0,1 0 1,-1-2-1,4-1 0,-1-3 1,1-2-1,1-3 1,2-1-1,-2-3 0,4-4 0,1-1-1,3-5 2,3-1-1,2-2 0,4-1 0,2-3 0,4 0 0,4-2 0,7 0 0,-2-1-1,8 0 1,5 0-1,5-1 1,7 3-1,3 2 1,5 3 0,-1 2 0,7 4-1,-5 3 1,0 1 1,0 3-2,-5 2 2,-4 5-1,-3 2 0,-4 2-1,-7 4 1,-4 4 0,-6 1-1,-6 5 1,-6 1 0,-5 0-1,-12 0 1,13 2 0,-13-2 0,0 0 0,0 0 0,0 0 0,0 0 0,9-2 0,1-2 0,6-1 0,8-2 0,5-1 0,7-3-1,5 0 1,7-2 0,4 2-1,2 1 1,3 1-1,1 2 1,5 4-1,3 1 1,8 4 0,0 2 0,2 1-1,-3 2 1,2 4 0,-5 0 0,-4 4 0,-6 0 0,-7 4 0,-6 2 0,-5-1 0,-5 2 0,-6 0 0,-5 0-1,-3-3 2,-3-1-2,-4-3 1,-2-3 0,1-2 0,-2 0 0,4-2 0,2 0 0,2 0 0,3 0 0,6-1 0,3 2-1,5 0 1,4 1 0,1 2 0,5 2 0,5 5 0,2 2 0,0 4 0,1 6-1,0 4 1,-3 3-1,-3 4 1,-2 1 0,-9 4-1,-2 2 0,-5-1 1,-4 0-1,-9-1 1,0-1-1,-2 1 2,-7 0-2,-5-5 1,-3 0 0,-3-2 0,-4-2 1,1-2-1,-4-4 0,-4-3 0,2-4 0,4-3 0,0-4 0,2-1 0,5-2 0,4-2 0,3-1 0,7 0 1,7 0-1,3 3 1,4-3-1,6 4 0,1 2 0,4 3 0,-2 2 0,-2 3 0,-1 4-1,-4 4 1,0 7-1,-6 0 1,-4 4 0,-5 1 0,-6 3 0,-6 0 0,-5 1 0,-7-3 1,-7 2 0,-6-4 1,-6 0-1,-5-3 1,0-2 0,-6-2 1,0-2-1,-3-6-1,-3-2 1,1-2 0,-1-3-1,0-3 1,0-2 0,2-4-1,2-2 1,6-4 0,5 1-1,3-6 0,6-1 0,6-1-2,4-3-3,10 2-10,0 0-8,0 0-2,-5-16 1,7 0-1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8:16.5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417 52 2,'0'0'5,"-11"4"1,11-4 0,0 0 0,0 0-1,-10 2-1,10-2 0,-9 2-1,9-2 0,-10 2 0,10-2-1,-13 5 0,3-3 0,1 2 1,0-1-1,-2 1 1,-2 1 0,1 1 0,-4-1 0,3 1 0,-2-1 1,3 1-1,-3-1 0,2 2 2,-3-2-2,3 2 1,-3-2-1,0 4 0,0-2 0,1 3 0,-3 0-2,4 1 1,-1 1-1,2 0 0,0 1 0,4 0 0,-1 1-1,1-1 1,2-1-1,1 4 1,1 1-1,2-1 0,1 1 0,2 1 0,2 0 1,1 1-1,3 1 1,1-1-1,4 0 1,-1-1-1,3 0 1,3 0 0,1 0-1,2-2 1,1 0 0,3-2 1,0-2-1,7-2 0,0-2 0,5-3 0,1-3 0,3-2 0,0-2 0,1-3 0,-3-2-1,-4 1 1,-4-1-1,-3 0 0,-6 1 0,-2-2-3,-1 5-8,-5-5-10,1-1-2,-2-3 2,0-2-1</inkml:trace>
  <inkml:trace contextRef="#ctx0" brushRef="#br0" timeOffset="1012">1155 102 7,'0'0'10,"-17"-9"0,7 10 0,-2 0-1,-4 1-1,0 2-1,-4 1-1,1 3 0,-2 0-2,2 2 0,-1-2 1,4 4-2,-1-3 0,6 0-1,1 0-1,10-9 0,-11 16-1,11-16 0,1 17-1,-1-17 1,13 17 0,-3-8-1,3 0 1,3 1 1,3-1-1,3 1 0,3 0 0,3 0 0,2 3 0,-1-3 0,0 5 0,-2-1 0,-1 2-1,-5-2 1,-4 3 0,-6-2 0,-4 0 1,-4 3 0,-7-3 0,-3 1 1,-5-2 0,-3 2 0,-3-1 1,-4 0-1,-2-2 1,0-1-1,-2-3 1,-1-2-1,-2-2 0,1-3-1,0-3 0,3-2-1,2-2-1,3-3-4,4 1-10,4-3-5,6 0 0,2-1 0,7-3 0</inkml:trace>
  <inkml:trace contextRef="#ctx0" brushRef="#br0" timeOffset="1843">1624 167 3,'0'0'5,"-2"19"-1,2-5 1,0 2 0,0 2 0,2 4 0,0 6-1,0 3 0,1 3-1,1 2-1,0 2 1,1-3-2,-1 0 1,-1-3-1,1-6 2,-3-6 0,-1-4 2,-1-4 0,1-12 1,-7 14 0,7-14 2,-11 3-2,2-6-1,9 3 0,-17-11-1,17 11-1,-20-21 0,10 6-1,-1-4-1,0-1 0,2-4 0,0-4-1,2-3 0,2 0 0,3-1 0,3-1 0,5 1-1,3 1 1,4 1-1,2 5 0,3 2 0,2 1-1,1 5 1,1 3 0,2 3 0,-1 4 0,1 4 0,0 3 0,-1 3 0,0 3 0,1 3 1,-1 1-1,-3 2 1,1 1 0,-2 2-1,-3-1 1,0 2 0,-3-2 0,-2 2-1,-3-2 2,-3-1-1,-4 0 0,-3 4 1,-5-1 0,-5-1 2,-4 2-2,-6-3 3,-4 2-2,-5 0 2,1-2-1,-3-6 0,2 0 0,0-4 0,4-1-1,2-2 0,6-2 0,3-1-2,4-1-4,12 3-8,-11-8-8,11 8-3,3-19 1,2 4-1</inkml:trace>
  <inkml:trace contextRef="#ctx0" brushRef="#br0" timeOffset="10836">2615 298 1,'-10'-3'4,"10"3"0,0 0 1,-10-2 0,10 2-1,0 0 0,0 0 0,0 0-1,0 0-1,0 0-1,0 0-1,-10-5 0,10 5 0,0 0 0,0 0 0,0 0 0,0 0 0,0 0 0,0 0-1,0 0 0,0 0-1,0 0 0,0 0-1,0 0-3,0 0-2,0 0 0</inkml:trace>
  <inkml:trace contextRef="#ctx0" brushRef="#br0" timeOffset="11958">2278 319 10,'0'0'14,"-5"-11"1,5 11-4,0 0 0,0 0-1,0 0 0,-9-1-2,9 1-2,0 0-2,0 0-2,0 0-1,0 0-1,0 0-2,0 0-5,-9 12-11,9-12 0,-3 17 0,0-6 1</inkml:trace>
  <inkml:trace contextRef="#ctx0" brushRef="#br0" timeOffset="12328">2244 624 8,'0'0'6,"0"0"0,0 0 0,0 0-2,5 12-1,-5-12 1,-1 18-1,-1-2 1,0 4 0,-3 2 1,-6 11-9,-3 0 1,0 1-1,-2 1-1,1-2-1,1-5-4,3-2-7</inkml:trace>
  <inkml:trace contextRef="#ctx0" brushRef="#br0" timeOffset="12899">2588 326 13,'0'0'11,"0"0"0,0 0 0,0 0-1,0 0-1,0 0-2,0 0-3,0 0-1,0 0-1,0 0-2,0 0 1,11-4-1,-11 4 0,16 2 1,-4 4-1,1-1 0,4 4 2,-1 1-2,4 5 0,8 8-9,-12-9 1,13 13 0,-15-14 1,12 15-1,-18-14 0,13 13 1,-19-13-1,2 3 9,-3-2 0,-4-1 0,-2-1 0,-4-2 0,-4-2 0,-3-3 1,-2-3-1,-4-2 1,-2-2-1,0-2 0,1-1-1,1-1 1,4-1-1,2 0 0,4 2-1,12 4 0,-11-10 0,11 10 0,6-12-1,5 4 0,3 0 0,8-2 0,4-1-1,4-3-6,4 3-3</inkml:trace>
  <inkml:trace contextRef="#ctx0" brushRef="#br0" timeOffset="18657">3075 364 7,'0'0'7,"0"0"0,0 0 0,0 0 0,0 0-1,0 0-1,0 0 0,0 0-1,0 0-2,0 0 0,0 0 0,0 0-1,0 0 0,0 0-1,-9 14 1,9-3-1,-1 1 1,0 6 0,0 3 0,1 6-1,-1 5 1,0 3 0,1 4-1,1 2 1,0 0 0,0 2-1,0-2 1,-1-1 0,0-5 0,0-1 0,-1-5 0,-1-2 1,-1-6-2,1 0 1,1-2 0,-1-6-1,2 0 1,0-13-1,0 13-2,0-13-4,0 0-7,5-10-2,-2-7 1,1 0-1</inkml:trace>
  <inkml:trace contextRef="#ctx0" brushRef="#br0" timeOffset="19208">3030 415 12,'0'0'7,"0"0"0,0 0 0,0 0-2,3-10-1,-3 10-1,16-11-1,-6 3-1,5 3 1,1-3-1,4 3 0,0-1 0,1 3 0,0 2 0,-2 4 0,1 3 0,-3 0 0,-2 4 0,-2 2 0,-3 2 1,-1-1-1,-2 2 0,-1 0 1,-2-2-1,-2 1 1,-1-1 0,-2 0 0,-1-1 0,-4 1 1,-2 1 0,-3-1 1,-4 0 0,-2 0 0,-3 0 0,-3-3 0,1-1 0,-2-4-1,4 0 0,0-4-1,4-1-1,3-3-1,3-3-1,10 6-3,-7-18-3,12 7-10,4-2-2,3-1 0,1-2 0</inkml:trace>
  <inkml:trace contextRef="#ctx0" brushRef="#br0" timeOffset="19789">3520 374 13,'-11'-1'8,"11"1"0,0 0 0,0 0-2,0 0-2,0 0 0,0 0-2,-9 6 0,9-6-1,-1 15-1,2-5 1,-2 7 0,3 2 0,-1 10-1,3 3 1,-1 5-1,0 6 1,1 1-1,-1 3 0,-1 0 0,1-3 1,-1-2-1,-2-7 0,-2-4 1,2-7-1,-2-3 1,1-6-1,0-4 1,1-11 0,-3 15 1,3-15 2,0 0 1,0 0 0,0 0 1,0 0 0,-10-9-1,6-2-1,1-6 0,0-7-2,-1-6-2,2-7 1,2-5-2,0-3 1,2-3 0,2-1 0,-1 3-1,2 4 1,0 4 0,1 5-1,2 2 1,0 6-1,1 4 0,0 6 0,2-1 0,0 6 0,-1 0 0,3 7 0,-1 3 0,3 4 0,-1 5 0,4 0 0,-3 5 1,4 0 0,-4 5 0,3 0 0,-4 1 0,0-1 0,-4-1 0,-2-1 1,-4 1 0,-3-1 1,-4-1 0,-5 0 1,-2-2 0,-6-1 1,0-1 0,-6-2 0,0-2-1,-1-4 0,2-3-1,0-1-1,3-3-2,4-1-2,2-4-4,7-2-5,3-2-6,5-3-3,4-4 0,5-3 1</inkml:trace>
  <inkml:trace contextRef="#ctx0" brushRef="#br0" timeOffset="20670">3930 0 8,'0'0'10,"0"0"-4,0 0-1,0 0 2,0 0 0,-2 15-1,1-3-1,0 7-1,0 5 1,-1 6-2,2 6 1,-2 8-1,1 4-1,0 0 0,0 4 0,-1-3-1,1-2 0,1-2 0,0-5-1,1-6 1,1-5-1,-2-4 2,1-3-2,0-4 0,-1-3 0,0-2-2,0-13-3,2 10-9,-2-10-1,8-9 0,-1-5-1</inkml:trace>
  <inkml:trace contextRef="#ctx0" brushRef="#br0" timeOffset="21101">4070 412 9,'-1'15'11,"-1"3"1,1-2-1,1 2-1,1 0-2,-1-2-2,4 1-1,4-4-2,-1-2-1,6-5 0,1-5 0,6-6 0,0-6 0,6-1 0,-4-5 0,-1 2 1,-3-3 1,-1 5 0,-5-2 0,-12 15 0,13-17 0,-13 17 0,0 0 0,1-10-1,-1 10-1,0 0-1,0 0-1,0 0 0,0 0 0,0 0 0,0 0-1,0 0 0,0 0 0,0 0 0,0 0 0,-4 15-1,8-2 1,-1 5 1,1 7-1,2 6 1,0 8 0,0 6 0,2 4 0,-1 2 0,-1 2 0,-1-3 1,0 2-1,0-4 0,-2-7 0,0-5 0,-2-6 1,2-5-2,-2-4 2,0-3-2,0-7 1,-1-11 0,2 13 1,-2-13-1,0 0 0,0 0-4,0 0-13,0 0-3,5-17 0,-3-3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8:38.8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0 551 10,'0'0'9,"0"0"-1,0 0 1,-9 3-1,9-3 0,0 0-1,0 0 0,4-20-3,4 0 0,6-6 0,2-5 0,5-7-1,5-5-1,1-4-1,1-2 0,0 6 0,-3 2 0,-2 2 0,-3 5 0,-2 3-1,-5 6 1,-2 5 0,-2 3-1,-3 6 0,-2 2 0,-4 9 0,0 0-1,6-10 1,-6 10-1,0 0 0,7 10 1,-7-10-1,8 18 1,-3-4 0,1 6 1,2 4-1,1 6 0,1 7 1,1 3-1,3 4 1,-2 5-1,2 1 1,2-2-1,-1 0 0,-1-5 0,2-6 0,-5-6 1,-1-7-1,-3-6 0,0-5 2,-3-4-1,-4-9 2,0 0 0,0 0 0,0 0-1,0 0-3,-9-19-4,-7-4-8,4-4-6,-6-3 0,-4-6 0</inkml:trace>
  <inkml:trace contextRef="#ctx0" brushRef="#br0" timeOffset="561">72 268 0,'0'0'9,"-13"6"0,13-6-1,0 0 1,18 13 0,0-7-1,7 0 0,6-1-1,3 0-1,7-1-2,5 0-4,4-1-7,0-3-7,3 0-1,-3-5 0,1-1 0</inkml:trace>
  <inkml:trace contextRef="#ctx0" brushRef="#br0" timeOffset="902">1107 94 10,'2'-14'14,"-2"14"0,-8-14-2,8 14-2,-12-5 0,-1 2-1,-1 3-2,0 0-3,-1 3 1,-3-1-1,5 5-1,-6-1 1,1 5-1,0 0-1,-1 4-1,-2 2 0,1 4 1,-4 1-2,1 3 1,-1 2 0,1 1-1,-1 1 1,2 1 0,5 1 0,0 0-1,4-1 1,4 0-1,5-3 0,3 0 0,6-1 1,4 0-1,5-4 0,5 0 0,4-3 1,5-2-1,3-2 1,5-2-1,1-5 0,0-3 1,1-2-1,0-2 1,-6-2-1,-2 0 1,-6-2 0,-4 2 0,-4-1 0,-3 1 0,-13 1 1,9-2 0,-9 2 0,0 0 0,0 0 0,0 0 0,0 0 0,0 0 0,0 0 0,0 0-1,0 0-1,0 0 1,0 0-3,0 0-3,0 0-18,0 0 0,0-13-2,-6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8:42.0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5031 0 0,'0'0'4,"0"0"0,0 0-1,0 0-1,0 0-1,0 0 0,0 0-2,0 0 1,0 0-1,0 0 0,0 0 0,0 0 1,10 6-1,0-3 1,2 0 0,3 1 1,3 0 0,0 0 0,4 1 0,1-1 0,3 3 0,-1-3 0,2 2 0,3 3 0,0-1 0,3 2 1,0-5 0,3 4 0,0-5 1,2 6 1,3-8-1,-1 1 1,4-3-1,1 2 0,5-1 0,-3 1-2,4 5 0,1-4 0,0 5 0,3-5-1,-3 5 1,0-6-1,-1 6 1,-1-7 0,0-1 0,-4-1 0,0-5 1,3 4-1,1 1 1,1-1-1,1-5 1,0 5-1,3 2 0,6-1 0,1 7 0,-3-6 0,-1-6 0,0 6-1,1 0 1,-2-2-1,0 1 1,-2 0-1,0-6 1,1 7-1,1 8 0,2-7 1,-1 7-1,1-6 1,-2 1-1,1 0 1,0 5-1,0-6 1,-1 2 0,0-3-1,1 1 1,2 1-1,2 0 1,-2 0-1,-1-1 1,-1-1-1,-2 0 0,1 0 2,-2-1-1,-2-1-1,-2 1 1,2 0-1,1 0 1,1 1 0,1 0 0,-2 1-1,2 0 1,1 0 0,0-1 0,0-1 0,-1 0 0,-1 0 1,0-1-1,1-1 0,-2 0-1,2 0 1,-1-1-1,0 1 0,1 0 0,-1-1 1,0 1-1,0-1 0,0-1 0,-1 1 0,2 0 0,1 1 0,-1-1 0,5 1 0,2-1 0,0 1 1,2 0-1,3-1 0,-1-3 0,0 0 0,2-1 1,-1-3-1,1 2 0,3-2 0,-1 2 0,-3 0 0,-2 3 0,-2-3 0,-5 4 0,-4 4-1,-8-3 1,-6 3 0,-5 0 0,-5-1 0,-2 3-2,-1 4-5,-3 0-11,-4 1 0,-4-4 0,-17-3 0</inkml:trace>
  <inkml:trace contextRef="#ctx0" brushRef="#br0" timeOffset="59446">1878 4990 0,'7'-11'8,"-7"11"-1,10-10-2,-10 10-2,16-9-1,-6 7 0,-1 2-1,3 2 0,-1 3 0,3 3 0,-2 4-1,1-1 1,2 6-1,1-1 1,0 4-1,0-1 1,1 2-1,1 0 1,-3 0-1,0 1 1,-4-2 1,-4 0 2,-3 0 0,-5-1 1,-4-1 0,-5 0 0,-4-2 1,-3-1 1,-3-1-1,-2-3 0,2-1-1,-3-4 0,3 0 0,0-3 0,3-2 0,2-5 0,3-2-2,4-4 0,5-4-1,4-3-1,4-3-1,5-3 0,4 1-1,4-1 0,3 1-1,3 8 0,-1-1-2,0 7 0,-2 1-1,2 7-1,-4-1-4,3 4-5,0 0-3,-3-2 1,2 0 1,-1-4 0</inkml:trace>
  <inkml:trace contextRef="#ctx0" brushRef="#br0" timeOffset="59946">2369 5076 21,'0'0'12,"0"0"0,-1 9 0,-2 1-6,0 3-6,1 5 0,1 4 0,1 6 1,1 3-1,1 3 1,1 2 0,1 3-1,0-1 1,0-4 0,0-4-1,-1-4 0,-1-7 1,1-3 0,-3-7 3,0-9 0,0 0 0,0 0 1,0 0 0,-3-20-1,0 1 0,2-1 0,0-5-3,1-3 0,1-2-1,1-2 1,2 0 0,3 2-1,-1 3 1,2-1-1,2 3 1,1 0-1,1 4 1,2 5-1,-1 1 0,0 7 0,1 3 0,0 6 0,-1 3-1,-1 5 1,-2 6 0,-1 3 0,-2 2 0,-2 3 1,-3 2 0,-2-1 0,-4-1 0,-1-1 1,-3-4 0,-2-1 1,-2-5 0,0-1 0,-5-6-1,5-3-1,-2-4-1,3-6-4,11 8-5,-13-21-6,13 6-5,0-2-1,9-1 0,-1 0 1</inkml:trace>
  <inkml:trace contextRef="#ctx0" brushRef="#br0" timeOffset="60547">2621 5133 13,'3'10'10,"2"0"0,-1 3-3,2 0-3,1 2-3,1 3 0,1 2 1,2 0 1,-1 4-1,0 5 1,0 1-1,-1 0 1,-2 3 0,-2-3 0,-2 1 0,1-2-1,-2-2 0,-3-4 0,1-4 0,-2-1 1,2-4 1,-4-3 1,4-2 1,0-9 0,0 0 0,-12-4 0,10-6 0,-4-9 0,4-3-3,-2-12-1,3 0-1,2-5-1,3-3 1,3 1-1,2 1 0,2 0 0,2 5 0,0 9 0,1 1-1,-1 5 1,-2 3-1,-1 8 0,0 3 0,2 6 0,-12 0 0,17 13 1,-7-1-1,-1 2 0,-1 2 1,-1 0 0,-1 1 1,-4-2-1,-1 2 1,-4-5 0,-3 2 1,-2-4 0,-1 0-1,-4-2 1,1-3-1,0-3-2,-2-5-6,5-1-11,1-7-3,3-1-1,3-8 1</inkml:trace>
  <inkml:trace contextRef="#ctx0" brushRef="#br0" timeOffset="61168">3032 4840 14,'14'-14'12,"-14"14"0,0 0 0,0 0-6,0 0-3,0 0 2,1 11 0,-4 0 1,2 6 0,-1 4 2,3 9-1,-2 6 0,4 6 0,-2 4-3,2 5 0,-1-3-1,1-2-1,-1-4-5,-1-9-7,3-9-8,1-10-3,-5-14 2,13-4-2</inkml:trace>
  <inkml:trace contextRef="#ctx0" brushRef="#br0" timeOffset="61428">3183 5109 21,'0'0'13,"8"16"0,-6-5 1,-1 1-7,-1-1-3,2 7 1,-1-5 1,1 5 0,0-7 0,3 2-1,0-4-1,-5-9 1,16 11-2,-4-11 0,1-3-1,2-2 0,2-4 0,0-1-1,1-2 1,-1-1-1,-1-2-1,-2 1 1,0-2 0,-3 2 0,-2-1 0,0 1 1,-4 1-1,1 3 1,-6 10-1,6-13 0,-6 13 1,0 0-1,0 0-1,0 0 0,0 0 1,3 10-1,-5 3 0,0 8 1,-2 7 0,1 10 1,-3 10-1,0 7 1,-3 3-1,3 2 1,0-1-1,2-2-1,2-7 1,1-8-1,4-8-2,1-10-2,6-5-13,2-11-7,1-5 0,-2-10 0,5-4-1</inkml:trace>
  <inkml:trace contextRef="#ctx0" brushRef="#br0" timeOffset="62099">3916 5285 13,'0'0'16,"0"0"1,0 0 2,0 0-5,0 0-2,-3-9-2,10-6-1,2-9-3,4-5-2,3-7-2,2-7 0,5-3-1,1-1 0,-2 1 1,1 4-1,-1 6 0,-3 7 1,-4 4-1,-3 10-1,-3 4 1,-9 11-1,13-10 0,-13 10 0,0 0 0,13 14-1,-8-5 1,1 3 0,1 5 1,2 4 0,1 2 0,1 8 1,-2 6-1,3 4 1,-2 2-1,2 4 1,-2-5-1,1 1-1,1-7 1,-3-5-1,0-8 0,-2-7-1,1-4-1,-8-12-4,0 0-3,0 0-3,0 0 0,-14-19-2,2 8-1,-9-9 2,-1 2 1,-6-3 4,-3-1 3,-4 1 4,1 2 2,2 1 3,1 4 1,5 2 2,5 3 1,5 3 1,3 1 1,13 5-1,-11-4-2,11 4-1,0 0-2,0 0 0,0 0-1,15 1-1,-1-1 0,8 1-1,7-1 1,7 2-3,8 1-7,4-2-11,2-3-1,-1-3 0,5-1 0</inkml:trace>
  <inkml:trace contextRef="#ctx0" brushRef="#br0" timeOffset="62861">4911 4935 26,'0'0'15,"-20"-3"0,7 2-1,-2 2-6,-4 2-3,-1 3 1,-3 2-2,-1 5 1,-2 1-1,0 5 1,-4 2-1,3 4 0,-2 2-1,3 5 0,-1-2 0,6 3 0,2-3-1,4 1 0,4-4 0,6-1 1,5-4-1,7-4 0,9 0-1,5-4-1,9 0 1,6-1-1,8-1 1,2-2-1,5-1 0,3 1 0,2-3-1,2 1-1,0 1-9,2-4-11,0-1-2,-2-4 1,0-3-1</inkml:trace>
  <inkml:trace contextRef="#ctx0" brushRef="#br0" timeOffset="64823">9229 4984 6,'0'0'12,"0"-12"0,0 12 1,4-15-4,0 5-2,-4 10-1,12-15-1,-12 15-1,15-14-1,-5 10-1,3 1 0,0 2-2,3 2 1,2 0-1,4 2-1,1 0 1,4 4 0,1-2 0,-1 1 0,2 2 1,-2 2-1,-4 0 0,0 0 1,-5 2 2,-4-2 0,-5 2 1,-5-1 1,-3 0 0,-1-11 0,-11 20 0,-3-12-1,2 1 0,-5 0-1,1-3-1,-1 0 0,2-1-1,2-1 0,2-1 0,11-3-1,-13 3 0,13-3-1,0 0-2,1-13-1,3 3-2,3-1-4,0-4-1,4 0-5,0-2-3,3-2 0,1 3 1,0-3 2</inkml:trace>
  <inkml:trace contextRef="#ctx0" brushRef="#br0" timeOffset="65304">9750 4878 7,'7'9'8,"-7"-9"1,2 15-1,-2-15-1,1 21 1,-1-8-1,0 3 0,4 5 0,-3 3 0,6 6-1,-5 4 0,5 4-2,-4 3-1,5 6 0,-10-9-10,10 10 2,-12-19-2,11 10 1,-14-22 1,11 9 0,-4-26 2,-4 16 0,4-16 9,0 0-1,-12-18-1,8-2 0,-2-3 0,-81-26 6,86 1-1,1-10-2,4 1 0,2 1 0,8 5-1,-3 1 1,7 7-1,82 22-7,-84 4 0,2 8-1,-4 5 1,2 7-1,-4 3 1,0 7 0,-3 2 1,-1 5-1,-4 2 2,-1 0-1,-3 2 1,-3 0 0,0-2 0,-2-4 0,0-2 1,-1-5-1,6-11 0,-9 13-2,9-13 0,0 0-4,-7-16-2,7 6-4,-2-6-2,4 2-4,0-4-2,2-2-1,4 2 2,1-4 1</inkml:trace>
  <inkml:trace contextRef="#ctx0" brushRef="#br0" timeOffset="65895">10121 4840 9,'17'1'11,"-17"-1"-1,0 0-1,8 14-2,-7-3 0,2 0-2,-2 4 0,1 2 0,0 5-1,1 2 1,0 2-1,1 6 0,2 1-2,0 2 0,-1 0 0,2-1-1,-3-2 0,1-1 1,-3-4 0,0-3 0,-3-7 0,0-1 1,-3-4 1,1 0-1,3-12 1,-9 13 1,9-13-1,-10 5 1,10-5-1,-10 0 0,10 0 0,-10-9-1,10 9-1,-11-19-1,3 6 1,2-4-2,1-2 1,0-4-1,1-2 0,2-2-1,3-1 1,2-2-1,3 1 0,4-1 0,3 2 0,2 3 0,3 2 1,2 4-1,-2 4 0,2 2 0,-2 7 0,-1 2 0,-2 5 1,0 3-1,-2 3 1,0 3-1,-2 3 1,1 1 0,-5 1 0,1 3 0,-4-1 0,-1 3 1,-3 0-1,-4-2 1,-2-1 0,-5-1 0,-1-1 0,-4-3 0,0-2 0,-1-2 0,-1-4-1,0-3-1,4-1-3,-2-7-5,16 7-9,-17-22-4,13 6-1,1-3 1,4-4 0</inkml:trace>
  <inkml:trace contextRef="#ctx0" brushRef="#br0" timeOffset="66656">10486 4671 12,'8'-15'12,"-8"15"0,0 0-3,0 0-2,0 0-1,10-6 0,-10 6-1,4 14-1,0 2 0,0 1 0,1 8 2,0 4-2,1 5 1,-1 4-1,-2 5-1,-1-1-1,-1-3 1,-2 0-2,0-5-2,-1-3-3,0-10-3,2-3-5,0-18-6,0 0 0,11-3 0,-4-14 1</inkml:trace>
  <inkml:trace contextRef="#ctx0" brushRef="#br0" timeOffset="66916">10643 4883 13,'0'0'11,"7"-9"0,-7 9-1,3 9-2,-3 2-1,1 4 0,-2 4 0,2 2 1,-1 3-1,4 1-1,-1 0-1,6-2 0,1-7-1,7-3 0,4-11-1,6-5 0,3-9-2,2-3 1,0-8-1,-2-1 0,-3 0-1,-3 3 1,-8 1 0,-3 5 1,-6 4 0,-7 11 0,7-11 0,-7 11 0,0 0 0,0 0-1,0 0-1,0 0 1,0 0-1,0 0 0,0 0 0,0 0 0,0 0 0,0 0 0,0 0 1,2 11-1,-1-1 1,2 8 0,0 6 0,1 9 1,0 8 0,1 7 1,-2 4-1,1 3 0,0 4 0,0-1-1,-3-3 0,2-7-1,-1-6-3,-2-9-7,5-1-14,-1-11 0,-4-21-2,10 3 1</inkml:trace>
  <inkml:trace contextRef="#ctx0" brushRef="#br0" timeOffset="69620">11540 5033 2,'0'0'5,"-11"8"-2,11-8 1,-11 10 0,11-10 0,-16 11 0,16-11 1,-17 14 1,7-9 0,0 1-1,0 1 1,10-7-2,-18 14 0,18-14-1,-13 11 0,13-11 0,0 0 1,0 0 0,-4-9 0,14-8 2,2-10-2,9-4 0,2-9 0,3-2-2,7-6-1,0 1 0,-4 3 0,1 6 0,-3 3 0,-5 8 0,-2 5 0,-8 5 0,0 6-1,-12 11 1,13-10-1,-13 10-1,0 0 1,0 0 0,3 12 0,1 1 0,-2 1 0,5 6 0,-3 3 0,4 6 1,-2 4 0,4 4 0,-1 1-1,0 1 1,-1 3 0,2-4 0,-1-1 0,0-4-1,0-7 0,-2-4 0,-1-8 0,-1-2 0,-5-12-2,0 0-5,0 0-6,0 0-3,-11-9-2,-1-2-1,-4-3 1</inkml:trace>
  <inkml:trace contextRef="#ctx0" brushRef="#br0" timeOffset="70161">11614 4932 9,'-13'-7'12,"1"2"0,12 5 1,-13 2 0,13-2-1,0 0-1,0 0 1,0 0-3,0 0-1,19 3-1,1-6-1,10 1-1,5-2-1,8 2-2,11-1-5,2-3-11,5 3-7,0-2-1,-3 0 0,-5-3 0</inkml:trace>
  <inkml:trace contextRef="#ctx0" brushRef="#br0" timeOffset="70461">12418 4783 26,'0'0'17,"0"0"1,0 0 2,0 0-8,0 0-3,0 0 0,-9-5 1,9 5-1,-17-1-3,7 2 0,-4-1-3,1 3-1,-4 2 0,4 2-1,-5 4 0,2 1-1,-3 5 0,0 1 0,-1 4 0,-2 3 0,2 1 0,-1 2 0,3 0 0,3 0 1,4 0-1,2-2 0,7-1 0,4-3 1,4-2-1,8-2 0,5-4 0,5-1 1,8-5-1,1-1 1,8-4-1,1-2 1,2-2-1,-2-2 1,-1-2-1,-5 0 0,-3 1 1,-2-2-1,-9 1 0,-4 2-1,-3 2 1,-4-1-1,-11 2-2,11-2-3,-11 2-12,0 0-6,0 0-1,0 0 1,-11 2 0</inkml:trace>
  <inkml:trace contextRef="#ctx0" brushRef="#br0" timeOffset="105342">253 5863 2,'0'0'12,"0"0"1,0 0-1,0 0-3,0 0-3,-11 0 1,11 0-1,-12 1-1,12-1-1,-17 5 0,5-3-1,0 2 2,-3 1-3,-1 2 0,-1 0-1,0 2-1,0 0 0,-1 0 0,1 3 0,1-1 0,2 0 0,1 1 0,3-3-1,1 2 1,2 2-1,3-3 0,4 1 1,0-11-1,5 18 0,-5-18 1,16 16-1,-5-8 1,5-1 0,-1 1 0,2 0 0,1 1 0,2 0 0,-3 4 0,1-1 0,-1-1-1,-4 2 1,0-1 0,-4 1 1,-2-1-1,-1-1 0,-1 0 1,-5-2 1,-2 0 1,2-9 0,-13 17 0,2-10 0,-2 1 1,-3 0-1,-2-2-1,-1-1 0,-1 0-1,-1-2 0,4-1 0,-1-1 0,2 0-1,2-3 0,3 0-1,11 2-4,-14-6-5,14 6-6,0-9-4,6 0 0,5-2 1</inkml:trace>
  <inkml:trace contextRef="#ctx0" brushRef="#br0" timeOffset="106043">390 6199 19,'-10'2'14,"0"2"0,0-2 1,-1-3-3,1-3 0,0-2-3,10 6-3,-13-18-2,10 4-2,1-2-1,5-4-1,0 0-1,4 0 1,2 0-1,3 0 0,1 4 0,-1 1 0,3 5 0,-2 4 0,0 1 0,0 5 0,3 4 0,-1 3 0,0 4-1,-2 3 1,-1 1 0,1 2 0,-1 1 0,-4 0 0,-3-2 1,-3 0 0,-2-2 1,-2-2 0,-1-1 1,-5 1 0,-5-4 1,4-1 0,-5-2 0,2 2 0,-3-4-1,2 0 0,-2-1-1,4-1-1,11-1-2,-17-2-5,17 2-10,0 0-3,-9-16 1,12 5 0</inkml:trace>
  <inkml:trace contextRef="#ctx0" brushRef="#br0" timeOffset="106593">668 5977 8,'9'10'8,"-9"-10"-2,0 0-3,0 10 1,0-1 2,0-9 0,2 20-1,0-8 1,0 1 0,0 0 0,0 0-1,2-1-1,-4-12 0,12 13-2,-12-13 0,20 1 0,-9-5 1,3-3 0,-1-1-1,1-3 1,-3-1-1,1 2 1,-2-2-1,-10 12 1,15-16-2,-15 16 1,13-10-1,-13 10-1,14-3 0,-14 3-1,16 5 1,-7-1-1,-9-4 1,13 16 0,-5-7 0,-2 1 1,-2-1 0,-4-9 0,13 6 0,-13-6 0,18-1 0,-7-5 1,0 1-1,-1-1 1,-1 0-1,1 5 0,-10 1 0,13-3 0,-13 3 0,10 14-1,-3-5 0,-1 2 0,1 1 0,0 0 0,4-1 0,-2 0-3,6-5-5,0-5-10,3-5-3,3-6 1,0-1 0</inkml:trace>
  <inkml:trace contextRef="#ctx0" brushRef="#br0" timeOffset="107184">1345 5984 11,'7'20'12,"-7"-20"0,5 12 0,-5-12-6,8 10-3,-8-10 0,15 2 1,-4-4 0,1-3 1,3-1 0,-3-4 0,4 3 1,-6-4-1,1 2-1,-11 9-1,13-14 0,-13 14 0,1-13-2,-1 13 1,-8-9-1,8 9 0,-13-5 0,4 4-1,-3 0 0,0 3 0,-2 0 0,0 1-1,1 2 1,-2 2-1,2 1 1,-1 1-1,2 2 1,0 3 1,2-2 0,1 2 0,2 1 0,0-1 1,3 0 0,2 0 1,3 2-2,2-4 1,3 4-1,4-3 1,4 0-1,5 0-1,5-2-1,7-2-7,2-3-11,6-3-4,3-4 2,2-6-1</inkml:trace>
  <inkml:trace contextRef="#ctx0" brushRef="#br0" timeOffset="107835">1915 6217 11,'-14'-2'11,"3"0"0,-2-6-1,3-3-7,4 0-3,2-4 2,4 1 2,1-4 0,4 1 1,1 0 1,5 3 0,-1 1 0,2 2 0,1 3-2,1 1-3,1 5 0,-1 2-1,1 4 1,0 2-1,-1 2 1,-1 5 0,-1 0 0,-3 3 1,-2 0-1,-2 2 1,-3 0 1,-1 0 0,-4-3 0,-1 1 1,-4-3 0,0 1-1,-5-5 1,2 0-1,-4-4-2,1-2-1,0-2-4,0-7-5,4-3-7,-2-6-5,4-4-1,3-10 1,3-3 0</inkml:trace>
  <inkml:trace contextRef="#ctx0" brushRef="#br0" timeOffset="108246">2025 5810 8,'12'-3'10,"-12"3"2,6 9-4,-4 2-3,1 3 1,0 4 1,0 2-2,3 6 3,-1 2-2,0 5 1,1 1 0,0 3-1,-2-1-1,4 0-2,-1-2-4,2-7-6,1-6-10,3-7-1,-1-9-1,5-7 1</inkml:trace>
  <inkml:trace contextRef="#ctx0" brushRef="#br0" timeOffset="108526">2303 6202 19,'1'10'16,"-1"-10"-1,0 0-1,0 0-7,-4-18-5,4 7-1,3-5 1,-1 1 0,1-4 0,2 2 1,1 0 2,1 4-1,1-1-1,1 4 0,-9 10-2,17-16 0,-7 13-1,-10 3 0,15 1 0,-15-1 0,14 14 1,-9-2-2,0 4 0,-2 0 0,-1 2 1,-1 1 0,-2-1 2,0 0 0,-3-4 0,1-1 3,-4-3 0,7-10 0,-16 13 0,16-13-1,-21 4 0,10-5-2,-1-4-1,-1-4-3,3 1-5,-2-8-7,4 2-5,2-3-4,5-1 0,1-2 1</inkml:trace>
  <inkml:trace contextRef="#ctx0" brushRef="#br0" timeOffset="109478">2560 5988 3,'4'-9'12,"-4"9"2,0 0-2,0 0-1,2-9-1,-2 9 0,0 0-1,0 0 0,0 0-3,1 13-1,-1-13-2,-1 19 0,1-7-1,0 5 0,0-1 1,1 2-2,-1-1 1,2-1-2,-1-4 1,1 1-1,-2-13 1,6 13 0,-6-13 1,0 0-1,10 4 1,-10-4 0,10-4 0,-10 4 0,15-13-1,-6 0 1,1 3-1,2-3 0,1-3-1,0 3 0,-1-1 0,-1 3 1,0 2-2,-11 9 1,15-11 0,-15 11 0,12-2-1,-12 2 0,9 11 1,-4-1-1,0 2 1,0 3 0,-3 1 0,4 2 0,-2 1 0,2-3 0,-1-4 0,1-1 1,-6-11 0,19 8-1,-4-10 1,2-3 0,2-6 0,-2 0 0,3-2 0,-1-3 0,-3 3-1,-2 0 1,-4 5-1,-1 0 1,-9 8-1,11-10 0,-11 10 0,0 0-1,11-4 1,-11 4 0,0 0 0,12 6-1,-12-6 0,10 12 1,-4-3 0,-2 5-1,0 1 1,-2 3 0,2-1 0,-1 0 1,-1-1-2,1-2-1,4 0-6,-7-14-10,16 12-5,-6-16 0,4-5 0</inkml:trace>
  <inkml:trace contextRef="#ctx0" brushRef="#br0" timeOffset="110269">3273 5996 8,'0'0'11,"0"0"-1,0 0 1,0 0-6,0 0-1,0 0 1,10 7 2,-10-7 0,0 0 0,9 1 0,-9-1 1,12 7-3,-1-2-1,-11-5-3,20 15-2,-5-3 0,-1 2-1,3 2 0,0 1 0,1-1 0,-5 2 0,3-1 0,-5 1 2,-1-3 2,-5 0-1,-5-2 2,-2 0 1,-6-3-1,0 0 2,-4-3-1,-2-1 0,-2-4 0,-1 0 0,0-3-1,1 0-1,2-2 1,1 0-1,2-3 0,2 0 0,9 6-1,-10-13-1,10 4 0,3-2 0,6 0-1,0-3-1,5-1 0,5-1-1,4 0 0,2-4-1,4 5 1,1-3 0,2 4 0,-2-1 1,1 4 0,-4 1 1,0 2 1,-3 5 0,-2 4 0,-4 3 1,0 4-1,-1 4 0,-1 2 2,-2 2-1,-1 3 1,0 1-1,0-2 0,-3 2 1,0-2-1,0-2 0,-4-3-1,1-3-2,-7-10-10,13 11-7,-13-11-2,7-15 1,-5-1-1</inkml:trace>
  <inkml:trace contextRef="#ctx0" brushRef="#br0" timeOffset="110960">3784 5829 39,'6'11'7,"-6"-11"-7,10 10 1,-10-10-12,0 0-8</inkml:trace>
  <inkml:trace contextRef="#ctx0" brushRef="#br0" timeOffset="111120">3888 5987 3,'0'0'12,"13"21"0,-9-10 2,0 4-4,-1 4-2,-2-1 0,1 4 0,-2-2 2,2-1-3,-1-6 1,2-2-1,-3-11-1,14-1-2,-4-7-1,4-3 0,0-4-1,4-1 1,-4 0-2,3-1 1,-7 6-2,1 2 1,-11 9-1,13-9 1,-13 9-1,0 0-1,11 14 2,-7-4-2,3-1 2,0 5 0,4-1 1,-2 5-2,5-4 2,-2 2-2,2-2-1,-3-1-3,6 2-11,-5-7-7,1 0-1,0-8 0,0-3 0</inkml:trace>
  <inkml:trace contextRef="#ctx0" brushRef="#br0" timeOffset="111531">4485 6042 30,'10'1'17,"-10"-1"1,11 3 2,-11-3-11,0 0-3,0 0-1,-13 9 1,13-9 1,-18 6-2,5-2 1,-1 2-2,-2-2 0,1 5-1,0-3-1,4 0-2,-3 1 0,4 2 0,1-2 0,9-7-1,-12 16 0,12-16 1,-2 18-1,2-18 1,7 17-1,2-7 0,0 0 1,3 0-1,5 2 1,1-1 0,-1 2-1,0-2 1,-3 1 0,1 0 0,-3-2 0,-3 0 0,-3 0 0,-6-10 1,2 15 0,-2-15 1,-5 15 0,-4-8 0,9-7 0,-19 8 1,4-4-1,1-2-1,-2-1-1,0-2-1,2 1-5,2-5-14,0 1-4,2-5-1,5-2 1,0-2-1</inkml:trace>
  <inkml:trace contextRef="#ctx0" brushRef="#br0" timeOffset="112171">5031 6289 74,'0'0'26,"0"0"-1,0 0-1,9 7-20,-9-7-2,0 0-2,0 0 1,0 0-1,0 0-1,0 0 0,0 0-4,0 0-5,0 0-14,10-2 0,-10 2-2,15-9 1</inkml:trace>
  <inkml:trace contextRef="#ctx0" brushRef="#br0" timeOffset="112422">5438 6249 66,'20'10'24,"-7"-4"0,-1-2-2,-12-4-19,16 3-3,-16-3-1,14 4 0,-14-4-1,0 0-1,11 8-5,-11-8-6,0 0-7,0 0-2,0 0 1,11 4 1</inkml:trace>
  <inkml:trace contextRef="#ctx0" brushRef="#br0" timeOffset="112642">5738 6289 59,'11'9'21,"2"-3"0,-13-6-3,16 7-21,-16-7-2,10 5-6,-10-5-4,0 0-7,10 0 1,-10 0 2,0 0 1</inkml:trace>
  <inkml:trace contextRef="#ctx0" brushRef="#br0" timeOffset="112892">6207 6289 19,'16'2'16,"-4"1"2,-2-1 1,-10-2-5,12 0-4,-12 0-4,0 0-2,9 1-5,-9-1-5,0 0-6,0 0-7,0 0-2,9 1 1,-9-1 0</inkml:trace>
  <inkml:trace contextRef="#ctx0" brushRef="#br0" timeOffset="113093">6398 6287 43,'15'6'21,"-2"0"1,-1-3 0,1 1-11,-3-3-4,3 2-1,-13-3-2,14 1 1,-14-1 0,0 0-2,0 0-2,0 0-5,0 0-19,0 0-2,0 0-1,7-18 1</inkml:trace>
  <inkml:trace contextRef="#ctx0" brushRef="#br0" timeOffset="117199">9613 5846 18,'0'0'10,"0"0"0,-10 1-1,10-1-2,-9 2-1,9-2-1,-13 4-2,13-4 1,-18 8-1,7-1 1,-1-2-1,0 2 2,-2 0-1,0 2-1,-2 0 0,3 0-1,-2-1 0,2 2-1,0-1 0,4-1-1,0 0 0,9-8 0,-9 16 0,9-16 0,4 14 0,-4-14 0,14 17 1,-1-9-2,2 4 1,4-5-1,0 4 0,0 2 0,2 0 0,-1 2-2,0-3 2,-4 1-1,0 0 1,-3 2 0,-2-3 1,-2-1 0,-3-1 1,-2 0 1,-3 0 2,-1 0 0,0-10 0,-12 19 1,0-11-1,-1 2 1,-4-2-1,-1 0-1,-2-3 0,2 0-1,-1-1-1,1-3 0,2-2 0,1-3-2,3 0-2,2-4-4,10 8-5,-7-18-6,12 5-5,3-1 1,6-3 1</inkml:trace>
  <inkml:trace contextRef="#ctx0" brushRef="#br0" timeOffset="117860">9876 6134 5,'-11'3'9,"-3"-3"2,2 1-3,0-2-1,1-1 0,1 0 1,-1-2 0,1-1 0,10 5 0,-14-17-2,12 7-2,3-1-1,3-4-3,3 1 1,3-2-1,6 1 0,0-1-1,4 6 1,0-2 0,-3 5 0,2 3 0,-2 3 0,2 3 0,-4 4 0,1 3 1,-3 1-1,-1 1 0,-3 0 1,-2 2 1,-3 3 1,-5-4 1,0 2 0,-7-3 2,1 2 0,-7-4 0,2 4-1,-7-8 1,4 1-1,-3-3-1,3 1-2,-2-4 0,5-1 0,-2-1-1,4 0-1,10 2-2,-12-6-2,12 6-5,0 0-7,0-14-8,6 2-1,4-2 1,3-3 1</inkml:trace>
  <inkml:trace contextRef="#ctx0" brushRef="#br0" timeOffset="118380">10183 5964 3,'0'0'12,"0"0"1,0 0 2,0 0-4,0 0-2,0 0 1,0 0 0,0 0-2,0 0-2,-6 11-2,6-11 0,-2 13-3,2-2-1,0 2 0,2 2-1,-1 0 2,1 0-1,2-2 1,2 0 0,-6-13 1,22 6 0,-6-9-2,2-7 1,2-1-1,1-5 1,-1-2-1,2-3 1,-7 3 0,1 4 1,-3 0 0,-3 4 1,-10 10-1,7-11 0,-7 11 0,0 0-1,13 7 0,-13-7 0,2 16-1,-2-6 1,9-1 0,-3 3 0,-6-12 0,13 14 0,-13-14 1,23 5-1,-9-7 0,6-3 0,-2-1 0,-1 0 0,1 0-1,-2-2 0,-2 3-1,-3 2 1,-2 3 0,-9 0-1,12 6 1,-12-6 0,8 21 0,-5-7-1,1 2 2,0 1-2,2 0 2,-1 1-2,2-4 1,-1-2-2,6-2-5,-12-10-10,22 6-6,-9-9 0,3-4 0,1-7 0</inkml:trace>
  <inkml:trace contextRef="#ctx0" brushRef="#br0" timeOffset="119171">10904 6022 3,'0'0'10,"0"0"0,9 8-2,-9-8-2,13 0 1,-2-2-1,0-3 0,2-1 0,1-1-1,0 0-1,2-2 1,-3 1-1,0 1 2,-2 2-1,-11 5 0,15-10 0,-15 10 0,0 0-1,3-11-1,-3 11-1,-11-4-1,11 4 0,-17-1-1,4 0-1,-1 3 1,-1-2-1,1 2 0,-2 2 1,1 2-1,-1-1 1,2 2-1,1 1 1,1 3 1,1 1-2,-1 1 2,4 3-1,0-1 2,1 2-1,-1 0 2,5 0-2,-1-4 2,3 2-1,1-3 1,5 0 0,0-3-1,6 1 0,1-2-1,6-3-1,2 3-3,4-4-3,6 0-11,1-3-5,3-1-1,1-4 1</inkml:trace>
  <inkml:trace contextRef="#ctx0" brushRef="#br0" timeOffset="120163">11676 6166 19,'0'0'13,"-11"2"0,11-2-1,-5-16-8,6 7-3,1-3-1,3-3-1,2 0 1,3-1 0,4-1 1,2 0 0,3 1 0,0 2 1,2 2-1,1 4 0,-2 1 0,0 4 0,-1 3 0,-2 5 1,1 4-1,-3 3 1,1 4 0,-3 2 0,0 0 1,-4 3 0,-1 1-1,-4-3 1,-4-1 0,-1 0 1,-7-3 0,-1 0 2,-8-3-1,2-1 1,-7-4-1,2 1-1,-1-6 0,0-1-1,0-6-1,2-2-2,3-3-3,2-7-3,5-1-7,4-8-8,6-5-2,4-4 2,5-3-1</inkml:trace>
  <inkml:trace contextRef="#ctx0" brushRef="#br0" timeOffset="120584">11932 5752 15,'0'0'13,"11"-5"0,-11 5-1,2 12-4,-3-1-1,-1 5-1,-1 5 0,0 1 1,2 8-1,-2-1 0,3 5 0,-1 1 0,3 2-2,0-4 0,3-1-1,-1-5 0,0-3-3,2-4-3,-2-6-9,5-8-9,1-4 0,-1-5 0,0-5 0</inkml:trace>
  <inkml:trace contextRef="#ctx0" brushRef="#br0" timeOffset="120864">12141 6137 32,'0'0'16,"-2"17"0,2-17-2,0 0-13,0 0-2,-1-17-1,7 4 1,2-1-1,2-1 2,1-1 0,1 2 2,1 3 1,-1 1 0,0 5 1,-1 5 0,-2 2 0,2 6-1,-11-8 0,17 22 0,-10-5-1,2 2 1,-3-1-1,-2 3 1,-1-4-1,-2 2 1,-3-4 0,0 1 0,2-16 1,-14 16-1,2-13 1,0 1-1,-4-8-1,0 1 1,-2-4-2,0-1-1,1 0-4,-3-6-5,8 2-12,0-5-2,6 2-1,5-6 1</inkml:trace>
  <inkml:trace contextRef="#ctx0" brushRef="#br0" timeOffset="121315">12420 5958 1,'6'14'8,"-6"-14"2,1 9-3,-1-9 1,0 0 0,1 13 1,-1-13 0,0 0 1,-1 16 0,1-16 0,1 18-3,1-5-1,0 0-1,0 1-2,0-2 0,1 0-1,-3-12 0,14 11-2,1-13-2,1-8-1,8-3-1,0-5 2,6-2-1,0-3 0,-1 2 2,-1 1 2,-7 2 1,-2 7 2,-8 3 0,1 6 1,-12 2-1,9 7 1,-9-7-2,2 21 0,-1-8-1,1 2 0,1-1 0,2-3-1,6-4 1,1-4-2,6-4 1,1-4-1,2-6 0,2 1 1,0-3-1,-2 2 0,-4 3-1,-4 1 1,-3 3 1,-10 4-1,13 6 1,-13-6 0,6 21 0,-3-4-1,0 2 1,0 1-1,2 0 1,1-1-1,0-1 0,2-2-3,7-3-7,-1-8-11,4-1-3,0-7 0,2-3 1</inkml:trace>
  <inkml:trace contextRef="#ctx0" brushRef="#br0" timeOffset="122026">13267 5933 32,'0'0'16,"0"0"0,0 0 1,2 10-9,-2-10-4,11 1 0,-11-1-1,16 5 0,-6-2 0,1 3-1,0 2-1,3 1 0,-2 3 0,1 2-1,-1 1 1,0 3-1,-3 1 1,-2 0 0,-1 0 1,-5 2-1,-3-5 2,-1 3-1,-6-5 0,1-1 1,-6-3-1,2-3 0,-1-2 0,1-2 0,0-2-1,0-3 1,12 2-1,-13-8-1,13 8 0,-1-19-1,7 8 0,4-4-1,6-2-1,2-4 0,5 1 1,3-4 0,2 3 0,1 0 0,-1 2 1,-1 1 1,-3 6-1,-2 2 1,-2 3 0,-3 4 0,-3 3 0,-3 2 1,0 4-1,-11-6 1,13 16 0,-8-5 0,-4 3 0,1-2 0,0 3 0,-2-1-1,0-2 0,0-2 0,1 0 0,-1-10-1,1 12 0,-1-12 0,0 0 0,0 0-2,3 9-2,-3-9-2,0 0-1,0 0-2,12-6-5,-12 6-1,10-10-2,-10 10 1,12-16 2</inkml:trace>
  <inkml:trace contextRef="#ctx0" brushRef="#br0" timeOffset="122847">13702 5489 36,'9'-7'18,"-9"7"1,0 0 2,0 0-14,0 0-2,0 0-1,0 0-1,0 0-1,0 0-2,0 0-2,0 0-5,11 13-9,-11-13-5,17 13 1,-4-6 0</inkml:trace>
  <inkml:trace contextRef="#ctx0" brushRef="#br0" timeOffset="123337">13802 5941 6,'12'-2'11,"-12"2"2,0 0-2,6 9-1,-6 0 0,0 6 2,-4 1 0,2 7-2,-5-1 1,4 5-2,-2-3-1,3-1-2,0-4-2,5-2-1,-3-17-1,20 7-1,-1-13 0,4-8-1,4-3 0,2-5 0,1-2-1,-3 1 2,-3 2-2,-5 3 2,-5 5 0,-5 4 0,-9 9-1,9-5 1,-9 5-1,0 0 0,9 14 0,-9-14 0,10 21 0,-4-5 0,1-1 0,0 2 0,-1-2 0,-2 0 0,1-2-1,-1-2-2,1-2-3,-5-9-8,11 4-9,-11-4-1,16-7 1,-5-4 0</inkml:trace>
  <inkml:trace contextRef="#ctx0" brushRef="#br0" timeOffset="123778">14392 5972 36,'10'2'19,"-10"-2"0,0 0 2,0 0-13,0 0-2,0 0 0,-4 12 0,-9-10 0,2 4-2,-6-1 0,2 1-1,-5 3 0,1-1-1,0 2-1,1 1 0,2 1 0,0 0-2,4-1 2,1 2-2,1-4 1,5 4 0,2-4-1,4 0 1,3 1-1,3 1 0,4-1 0,-1 2 1,4-1-1,-1-1 1,-1 3 0,1-2 0,-4-1 0,-1 1 1,-2-2 0,-3 0 1,-3 1-1,-2 0 0,2-10 1,-13 15-1,13-15-1,-17 15 1,6-8-2,2-2 0,9-5-3,-19 7-5,19-7-9,-9 1-6,9-1 0,-1-12 0,5 2 0</inkml:trace>
  <inkml:trace contextRef="#ctx0" brushRef="#br0" timeOffset="124319">14614 6261 44,'8'10'24,"-8"-10"1,0 0-5,0 0-7,0 0-2,0 0-2,0 0-2,0 0-3,0 0-2,0 0-2,0 0-1,0 0-2,10 9-7,-10-9-12,12-6-3,-2-2-1,4-1 1</inkml:trace>
  <inkml:trace contextRef="#ctx0" brushRef="#br0" timeOffset="124539">14982 6215 61,'15'16'25,"1"1"-2,-6-7 0,2 4-17,-5-5-2,-7-9-1,12 15-2,-12-15-1,0 0 0,0 0-1,10 10-5,-10-10-7,0 0-10,11-12-2,-2 5 2,1-3 0</inkml:trace>
  <inkml:trace contextRef="#ctx0" brushRef="#br0" timeOffset="124770">15462 6269 51,'11'12'19,"-1"-1"2,-10-11-4,9 10-13,-9-10-5,0 0-1,0 0-1,0 0-3,0 0-7,10-1-6,-10 1 1,10-13 1,-1 6-1</inkml:trace>
  <inkml:trace contextRef="#ctx0" brushRef="#br0" timeOffset="125000">15995 6238 44,'23'8'16,"-1"0"0,-7-5 0,-3 0-16,-2-1-2,-10-2-1,11 3 1,-11-3-1,0 0 2,0 0 2,0 0 3,0 0-1,0 0 2,0 0 2,0 0 1,4-10 1,-4 10 0,0 0 0,0 0-2,0 0-1,0 0-2,0 0-1,0 0-1,-3 11-4,3-11-9,-10 0-14,-1-7 0,-1-3-1,-10-9 1</inkml:trace>
  <inkml:trace contextRef="#ctx0" brushRef="#br0" timeOffset="127383">1653 6934 4,'0'0'10,"0"0"0,-18 6-2,8-5-1,-4 1-1,-2 1 1,0 2 0,-4 0-1,1 3 1,-2 0-1,1 1 1,1-2-3,1 4-1,3-3-2,2 1-1,13-9-1,-14 16-1,14-16 1,1 12-1,6-3 1,2-2 0,8 3-1,0 0 2,4 4 0,1 0 0,-1 3 0,1 2-1,-4 0 1,-2 2-1,-5-2 0,-3 2 1,-5-2 1,-2-1 3,-5-2-1,-2-1 2,-4-4 1,0 1 0,-5-6-1,0 1 1,-5-5-1,4 0-1,-2-4-1,1-1-1,-2-2-2,3-1-1,3 0-4,2-4-8,7-1-7,3-1-2,5-3 1,5-1-1</inkml:trace>
  <inkml:trace contextRef="#ctx0" brushRef="#br0" timeOffset="127874">1735 7061 5,'8'9'9,"-8"-9"-2,9 20-3,-5-7-1,-2 5-1,0 2 0,-1 2-1,0 2 1,-1 2-1,-1 3 1,0 0 0,0 5 2,0-1-2,0 0 1,1-3 0,-2-1-1,2-3 0,0-6 0,0-4 0,1-5 0,-1-11 4,1 11 2,-1-11 2,0 0-1,0 0 0,-2-17-1,1 0 0,4-2 0,-2-8-5,4-2-2,2-3-1,2-2-1,3-1 1,2 1 0,1 4-1,-2 4 1,3 4-1,-3 2 1,0 6-1,-1 1 0,0 6 0,1 4 0,-1 3 0,2 3 0,1 2 0,1 4-1,1 1 1,1 1 0,0 3-1,-1 0 0,-1 1 1,-1-1-1,-3 0 0,-2-3 1,-5-1 0,-1 0 2,-4-10 1,-1 14 1,1-14-1,-12 9 2,0-7-1,1 2 1,-4-4-1,1 0-1,-4-3 0,3 2-1,-2-3 0,2 0 0,1 0-2,2-1-2,3 1-4,-2-6-7,6 1-7,3-5-2,4-5 2,3-6-1</inkml:trace>
  <inkml:trace contextRef="#ctx0" brushRef="#br0" timeOffset="128575">2295 6803 20,'11'2'12,"-11"-2"0,0 0-5,4 15-4,-4-15-3,0 19 0,1-5 1,-1 4 0,1 5 2,-2 5 1,0 6 0,-2 5 0,0 4 1,-3 0-1,2 2 2,-1-4-3,1-2 0,0-6-2,1-7-3,4-7-3,1-7-10,-2-12-1,15 3 0,-4-11-1</inkml:trace>
  <inkml:trace contextRef="#ctx0" brushRef="#br0" timeOffset="128865">2585 7055 15,'0'0'13,"15"9"-1,-13 0-2,1 3-4,-1 6-3,1 4 0,-1 3 0,-1 0-2,0 2 1,1-2-1,1-1 1,1-5-2,2-2-3,-6-17-10,20 9-1,-9-17 0,2-5 0</inkml:trace>
  <inkml:trace contextRef="#ctx0" brushRef="#br0" timeOffset="129106">2662 6837 51,'0'0'18,"-9"10"-5,9-10-5,3 12-22,-3-12-6,9 11 1,-9-11-1</inkml:trace>
  <inkml:trace contextRef="#ctx0" brushRef="#br0" timeOffset="129296">3041 6701 32,'0'0'14,"8"12"0,-8-12-3,0 20-9,-2-7-1,1 6 0,-3 2 2,1 5 1,-6 4 3,3 8 0,-3 3-1,2 5 2,-3-1-1,4 3 0,0-3-2,6 0-1,2-6-1,6-6-2,5-10 0,5-5-2,9-5-2,3-10-4,6-5-2,-2-10-3,5-2-2,-4-9-6,1-1-1,-3-4 1,-7-2 1</inkml:trace>
  <inkml:trace contextRef="#ctx0" brushRef="#br0" timeOffset="129647">2959 7004 34,'-14'7'19,"14"-7"-1,0 0 2,0 0-8,20-7-7,5 1-3,7 0-1,3 0 0,7 0-1,1 2-5,-2 1-10,1 3-5,-7 0 1,-10 3 0</inkml:trace>
  <inkml:trace contextRef="#ctx0" brushRef="#br0" timeOffset="130177">1599 7984 37,'-12'9'16,"-2"-2"2,-2 3-2,-1 1-9,-6 4-1,-3 3-2,-6 4 2,-3 7-1,-8 2 0,-2 9 1,-7 3-1,0 7-1,-7 5-1,0 5-1,-5 4-1,-3 0 0,-1-1 0,3-1-1,-1-2 1,1-4-1,1-2 0,3-3 0,4-5 1,4-4-1,6-2-1,2-4 1,4-2-1,1-5 0,7-4 0,2-6-1,8-1-2,1-8-6,9 1-9,4-7-4,9-4 1,5-10 0</inkml:trace>
  <inkml:trace contextRef="#ctx0" brushRef="#br0" timeOffset="130868">1909 7939 21,'0'0'14,"0"0"0,0 0 0,5 10-6,-5-10-6,12 8-1,-2-2 0,2 3 2,3 3 1,2 2 3,4 6-2,-2 0 1,7 5 1,-2 1 0,5 5-1,0 0-1,4 8-1,0-3 0,4 6-1,2 1-1,1-1 0,2 1-1,2 1 0,0-2-1,3 0 1,0-1 0,2-2 0,0 0 0,3 4 0,1-2 1,0 3-2,1 2 2,1 4-2,1 1 1,1 2 0,-3 0-1,2-1 0,-2-3 1,0-1-1,0-4-1,-1-4-1,2-1-9,-3-7-12,-3-3-1,-6-7-1,-5-5 0</inkml:trace>
  <inkml:trace contextRef="#ctx0" brushRef="#br0" timeOffset="136396">3606 6839 10,'0'0'8,"-9"-2"1,9 2 1,0 0-1,0 0 0,-9-2-2,9 2-3,0 0-1,0 0-2,0 0-1,9 15-1,-9-15 0,18 18 0,-5-6 0,1 3 1,4 1 0,-1 2 0,1 0 0,4-2 0,-4 1 0,2-4 0,-7 0-1,5-4-2,-4-2-2,0-5-3,0-1-3,-14-1-2,22-10 0</inkml:trace>
  <inkml:trace contextRef="#ctx0" brushRef="#br0" timeOffset="136797">3924 6945 6,'-15'13'7,"1"3"1,-6-1-1,3 1 0,0-4-1,2 1 0,1-4-1,4-1-1,0-3-2,10-5-1,0 0-1,-9 7-1,9-7 0,0 0 1,0 0-1,0 0 1,0 0-1,0 0 1,0 0 0,0 0 0,0 0 0,0 0 0,0 0 0,0 0 1,0 0-1,0 0 0,0 0 1,0 0 0,0 0-1,0 0 1,0 0-1,0 0 0,0 0 1,0 0-1,0 0 1,0 0 0,3 16 1,-8-7 1,3 6 1,-4 0 0,4 4 0,-4 1 2,3 2-2,-4 0 0,4 3-1,2-2-1,-1 1 0,0 2-1,0 0 0,1-3 0,1-1-1,-1-4 0,1-2-2,0-2-3,0-14-4,6 12-7,-6-12-1,10-7-1,-4-4 1</inkml:trace>
  <inkml:trace contextRef="#ctx0" brushRef="#br0" timeOffset="137478">3818 7089 10,'-10'0'12,"10"0"0,0 0-1,0 0-1,0 0-1,2-13-2,-2 13-1,19-25-1,1 7-1,4-7-2,8-3-1,4-5-1,10 1 0,-1 0 0,1 1-4,-1 4-8,-2 7-4,-7 2 0,-7 3 0,-13-1-2</inkml:trace>
  <inkml:trace contextRef="#ctx0" brushRef="#br0" timeOffset="140632">10859 6986 15,'14'-2'15,"-14"2"-1,0 0 1,0 0-7,0 0-3,0 0-2,-11-8-1,2 8-1,-2 0 0,-5 1 0,-2 1-1,-3 0 1,-2 2-1,-2 1 0,1-1 0,1 4 0,1-2 0,2 2 0,3-3-1,2 3 1,5-2-1,10-6-1,-12 13 1,12-13-1,0 12 0,0-12 0,15 11-1,-3-4 1,5 2-1,2 1 1,1 0-1,2 4 1,2 0-1,-2 2 1,0-2 0,-2 3 0,-5-2 1,-1 1 1,-3-2 2,-5-1 0,-4-1 2,-2-1 1,0-11 0,-11 18 0,2-12 1,-3 1-1,0-3 1,0 1-2,-2-3-3,1-2-2,-1 0-3,2-2-5,-1-3-4,13 5-4,-15-13 1,15 13-1</inkml:trace>
  <inkml:trace contextRef="#ctx0" brushRef="#br0" timeOffset="141193">10992 7036 7,'16'10'10,"-16"-10"0,3 14-4,-2-4-4,0 3 0,1 5 0,-1 4 1,-1 2-1,0 4 1,1 4-1,-1 1 0,0 6 0,1-1 0,0-1-1,-1-2 0,1-2 0,3-3 0,-1-4 0,1-4-1,-1-5 1,1-5-1,-2-2 3,-2-10 3,3 10 1,-3-10 2,0 0-2,-7-15 1,8 3-1,-1-8 0,3-4-2,4-7-4,1-4-2,4-5-1,2-5 0,5 0-1,0-2 0,1 4 0,2-1-1,0 7 2,-2 1-1,1 8 2,-3 4 0,-1 9 0,-2 5 0,-1 7 1,-1 8 0,-2 6-1,-1 8 1,-2 2 0,-3 7 0,-2 0 1,-3 3 0,-3-4 1,0-1 1,-6-7 0,4 0 2,-4-9-1,4 0 2,5-10-2,-15 6 1,15-6-2,-15-5-1,15 5-2,-15-14-3,15 14-6,-11-18-9,9 5-5,4-2 1,4-2 1</inkml:trace>
  <inkml:trace contextRef="#ctx0" brushRef="#br0" timeOffset="141964">11615 6777 7,'0'0'12,"0"0"-2,-4-10-2,4 10-3,0 0-1,0 0-1,0 0-1,0 14 1,0-2 0,2 4 1,0 6 1,0 7 1,-1 4-1,1 6 1,-2 4 0,1 0-2,-1-1-1,2-3-1,0-4-1,1-7-3,5-5-3,0-11-7,5-9-4,7-5-1,0-10-1,5-8 0</inkml:trace>
  <inkml:trace contextRef="#ctx0" brushRef="#br0" timeOffset="142225">11908 6949 22,'0'0'13,"0"0"0,7 9-3,-9 5-2,1 3-3,-2 4-1,1 5 0,1-1 0,2 1 0,2-3-4,3-3-4,1-8-10,7-3-2,1-14-1,6-5 1</inkml:trace>
  <inkml:trace contextRef="#ctx0" brushRef="#br0" timeOffset="148113">12452 6786 21,'13'-7'13,"-13"7"-1,4-9-1,-4 9-9,-1-10-6,1 10-1,-5-13 1,5 13-1,-9-11-2,9 11-3,-14-9 0,14 9 0</inkml:trace>
  <inkml:trace contextRef="#ctx0" brushRef="#br0" timeOffset="148283">12404 6702 15,'0'0'12,"0"0"-1,0 0-3,0 0-3,0 0-3,0 0-1,0 0 0,0 0 0,-10-3 0,10 3-1,0 0 2,-5 16 0,3-6 0,-1 2 1,-1 2 0,1 6 0,0 2 2,1 6 0,-4 3 1,3 6 0,-3 4 0,3 5-1,-4-1 0,2 3 0,-3-4-2,4-2 0,-1-6-1,3-5-1,1-5 1,2-6-1,5-5 0,6-6 0,5-5-2,5-8-2,8-3-7,3-8-10,4-6-1,2-7 0,-1-4 0</inkml:trace>
  <inkml:trace contextRef="#ctx0" brushRef="#br0" timeOffset="148754">12255 6947 14,'-10'2'15,"10"-2"2,0 0 2,0 0-6,0 0-3,0 0-1,11-10 0,-2 2-2,8 3-1,0-2-1,8 2-2,1 0-1,4 0-3,3 4-3,1-2-5,7 3-10,3 0-3,3-2 0,2-1 1</inkml:trace>
  <inkml:trace contextRef="#ctx0" brushRef="#br0" timeOffset="149155">13065 6755 4,'0'0'11,"-11"-9"1,11 9 0,-9-8-4,9 8 0,2-9-2,-2 9 0,14-12 0,-4 8-2,6 1 0,7-1-2,-1 3 0,1 1-1,2 2-1,-1 2 0,-3 4 1,-1 2 0,-3 2 0,-6 3 1,-4 3 0,-5 2 0,-3 6 0,-7 1 1,-2 3-1,-7 2-1,0 2 1,-4 0-1,1 1 1,0-4 0,3-1-1,0-4 1,6-3 0,2-6 0,4-1-1,3-6 0,4-1 1,-2-9-1,12 13 1,-1-8-1,4-1 1,5-2-1,3 1 0,4-2-1,5-1-2,8-1-2,-3-5-6,5 1-7,-3-3-5,-2-1 1,-5-1 0</inkml:trace>
  <inkml:trace contextRef="#ctx0" brushRef="#br0" timeOffset="149705">13013 6960 17,'0'0'15,"11"4"1,4-5 1,7-2-5,8 3-4,6-2-1,9 3 1,2-2-1,8 3-2,2-1-2,2 2-2,1 3-6,-4-3-10,-4 0-5,-7 1 0,-10 0 0,-11 1 0</inkml:trace>
  <inkml:trace contextRef="#ctx0" brushRef="#br0" timeOffset="150226">11786 7835 12,'0'0'12,"0"0"1,0 0-3,-2 11-3,2-11-1,-9 14 0,2-5 0,-4 3 1,-5 3-1,-1 1-1,-4 4-1,-3 2-1,-3 3 0,-2 3-2,-4 1 1,-1 3 0,-3 3 0,-4 4 1,-3-1 0,-2 7 0,-1 0 0,-1 3 0,-1-1-1,1 3 1,-1-2-2,2 0 0,0-1 0,2-1-1,-2-1 1,0-1-1,0-1 0,2 0 1,0 1-1,1 1 0,2-2 0,0 2 1,3-1-1,3 1 0,1-1 0,2-2 0,1-2 0,4-4-1,3-3-1,3-7-4,7-3-10,2-8-5,13-15-1,0 0 0,0 0 1</inkml:trace>
  <inkml:trace contextRef="#ctx0" brushRef="#br0" timeOffset="150877">11785 8121 37,'0'0'16,"2"16"2,-2-16-1,5 10-8,-5-10-8,9 17 2,0-4 0,1 3 2,3 2 1,1 2 0,7 4 0,2-2 0,6 4-1,2-1-2,4 3 0,2-2-1,5 2 0,0 0-1,2 1 0,0 0 1,3 3-2,1 1 1,0 2 0,2 1 0,2 2-1,1 1 2,-2 0-1,2-1 1,0 3-1,-3-2 1,2 1 0,-3 1-1,-2 2 0,0-1 0,-1 0 1,-2-2-2,-4-2 0,-2 0 1,0-1-1,-1-3 0,-3-1 1,-4-3-1,-3-2 0,-2-4-1,-3-1 0,-1-2-5,-10-8-6,2 2-14,-13-15 0,4 13-2,-15-15 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8:45.3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161 0 7,'0'0'7,"0"0"0,-9 5-1,9-5 1,-12 1-2,-1-1-1,4 2-1,-2 0-1,-1 2 1,1-1-2,-2 2 0,1 0 0,0 2 0,12-7-1,-19 17 1,10-8-1,9-9 0,-15 18 0,15-18 0,-5 15-1,5-15 0,2 15 1,-2-15 0,8 14-1,-8-14 1,19 13 0,-6-6 1,4 2-1,2 1 0,1 0 1,3 0-1,-2 3 0,-2-1 0,1 0 0,-4 1 0,-3 0 0,-3 0 1,-2-1 0,-4 1 1,-1-3 1,-3 1 1,0-11 0,-7 18 2,0-7-1,-3-5 2,-1 5-1,-5-6-1,1 3-1,-4-4 1,0 3-2,-2-7 1,1 1-2,0-3 0,3 0 0,0-1 0,4 0-2,2 0-1,11 3-5,-10-9-5,10 9-6,0-13-4,0 13 1,18-18-1</inkml:trace>
  <inkml:trace contextRef="#ctx0" brushRef="#br0" timeOffset="691">500 275 2,'-15'-2'9,"3"0"0,-3-4-1,4 0 0,-2-2-1,3-1 0,1-2-1,2-2-2,2-1-2,4-1-1,3 0 0,4 0-1,1-1-1,4 3 1,3 1-1,1 2 0,3 4 0,-1 4 0,2 2 1,-1 4-1,-1 2 1,0 5-1,-3 2 1,1 2 0,-4 3 0,-2-1 0,-1 2 1,-5-2 1,-1 3 1,-4-2 1,-2-1 1,-5-3 2,-1-3 2,-5-1-2,2-3 1,-4-1-2,3-3 0,-4-3-2,4-2-2,0-4-4,2 0-3,12 6-5,-10-19-4,11 7-7,4-2 1,3-1 0,4-1 0</inkml:trace>
  <inkml:trace contextRef="#ctx0" brushRef="#br0" timeOffset="1232">745 130 9,'0'0'8,"4"12"1,-4-12 0,8 15-1,-1-5 0,-2 0-2,3 3-1,-3-1-2,5-1 1,-2-2-1,1-3-1,2-3 0,4-4 0,0-5 0,2-3 0,-1-1 1,2-2-2,-2 0 1,-2 1-2,-2 2 1,-2 1 0,-1 1-1,-9 7 1,15-5-2,-15 5 1,16 3 0,-7 2 0,1 4 1,1 4 1,-2 2-1,1 4 0,-2-2 1,-1 2 0,1-5 0,1 1 1,2-8-1,5-7 0,2-7 0,7-7-1,1-3 1,4-4 0,-1 0-1,1-3 0,-4 2-1,-5 4 0,-4 6-1,-4 4 0,-13 8 0,16-3 1,-16 3 0,7 15-1,-3-4 1,0 2 0,3 3 1,-4 0-1,7 1 0,0-1-7,8 1-6,-1-4-6,0-6 0,3-3-1,-1-5 1</inkml:trace>
  <inkml:trace contextRef="#ctx0" brushRef="#br0" timeOffset="1893">1703 246 9,'10'-5'7,"4"0"1,1-5-1,2 2 0,0-2-1,-2 0-2,-1 0 0,-4 2 0,0 3 0,-10 5 2,0 0-1,8-11 1,-8 11-1,0 0 1,-9-3-1,9 3-1,-17-1-2,4 3-1,-2 0-1,-4 2 0,0 2-1,-2 1 1,0 2 0,0 2 0,1 1 1,1 1-1,3 2 1,0 0 1,4 1-1,1-1 0,3 0 0,2 1 1,4 0-1,4-1 1,5 0-1,8-3 1,4 4-1,10-4 0,8-1 1,6-1-3,4-5-3,7-1-15,4-3-1,1-4-1,0-6 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8:47.9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20 467 11,'-12'-9'11,"7"-1"0,2-6-3,4 1-1,3-4-1,4-1-3,4 0-1,1 1 1,3 0-1,0 4 0,2 3 0,-2 3 0,2 4-1,0 5 0,-2 4 0,3 5-1,-2 2 1,1 5-1,-2 3 1,-1 0 0,-3 2 1,-4 0 1,1-1 1,-9-3 1,-1 3-1,-6-5 0,-2-1 2,-5-4-2,-1 1 1,-1-5-2,0-1 0,1-3-2,-1-4-1,2-2-1,1-5-3,6-2-2,-1-4-4,6-3-3,1-5-4,6-3 1,2-3 0,6-3 1</inkml:trace>
  <inkml:trace contextRef="#ctx0" brushRef="#br0" timeOffset="400">281 90 3,'5'-11'6,"-5"11"1,0 0 0,-3 12 0,1-3 0,0 5-1,-1 2 1,1 7 0,0 2-1,2 7 1,-1 2-1,1 6-1,0-2 0,2 3-1,0-4 0,1-4-2,0-5-2,2-6-3,4-9-11,4-6-2,1-9-1,2-5 0</inkml:trace>
  <inkml:trace contextRef="#ctx0" brushRef="#br0" timeOffset="701">582 455 16,'-9'11'12,"9"-11"0,-9-5-1,9 5-10,-3-18 0,4 3 0,1-2 0,2-1 0,1-2 1,3 0 0,-1 3 0,1 2 0,0 4-1,-8 11 0,16-14 0,-7 13-1,-9 1 1,19 13 0,-11 0 0,0 4 1,1 1 0,-2 3 0,-2 1 2,-1 0-1,-3-3 2,-2 2-1,-5-3 1,0-1 0,-6-1-1,0-1 1,-4-4-1,0-1 0,-3-3-1,3-3-1,-1-5 0,1-3-2,1-6-4,2-2-2,5-3-8,2-5-7,6-1 0,2-4 0,6-2 1</inkml:trace>
  <inkml:trace contextRef="#ctx0" brushRef="#br0" timeOffset="1261">879 257 7,'0'0'8,"0"0"1,0 0-1,2 9-1,-2 4-1,0 0 1,0 5-1,0 2-1,0 2-1,0 0-2,2-3 0,4-3 0,1-5 1,5-5-1,0-9 0,8-7 1,-2-5 1,5-3-1,-2-2 0,0-2 0,-3 0-2,-1 4 1,-5 4-2,-2 4 0,-10 10 0,11-8 0,-11 8 0,0 0 0,11 13 0,-11-13 1,10 20 0,-3-7 0,0-2 2,3 1 0,2-5 0,3-4 0,4-5 0,3-3 0,-1-7-1,4 1 0,-3-4 0,0 4-2,-2-1 1,-3 2-1,-5 4-1,-3 3 1,-9 3 0,14 3 0,-14-3-1,12 12 1,-12-12 1,14 21-1,-7-6 2,3 1-1,-1 1 1,2-2-2,0 0 0,0-6-7,8-1-12,-1-9-3,1-8 1,0-4-1</inkml:trace>
  <inkml:trace contextRef="#ctx0" brushRef="#br0" timeOffset="1922">1651 222 2,'0'0'8,"0"0"-1,0 0-1,0 0 0,14-5 0,-14 5-1,16 0 0,-5 2 0,2 2-1,2 2 0,3 1 0,0 3-1,2 2-1,0 2 0,2 4 0,-1 2-1,-1 0 0,-4 0 0,-1 1 1,-4-1 0,-3-2 0,-3 0 3,-7-6-1,-3 1 0,-5-5 0,-2 0 1,-4-2-1,-3-2-1,-2-2-1,-2-2 0,0-3-1,4-1 0,-1-3-1,2 1 0,4-2-1,4-3 0,5 1-1,5-5 1,8 1-1,0-4-1,9 0 1,5-3-1,7-1 1,2 0 0,4 3 1,2 1-1,1 2 1,-1 3 0,-2 5 1,-3 3-1,-3 5 1,-4 4 0,-6 3 1,-1 4 0,-3 2 0,-1 4 1,-2 4 0,-4 1-1,2-1 1,0-1 0,2-3-1,1-1-1,-1-2-1,1-8-6,0-6-11,4-6 0,-4-6 1,2-6-1</inkml:trace>
  <inkml:trace contextRef="#ctx0" brushRef="#br0" timeOffset="2543">2295 1 18,'-13'-5'12,"13"5"-2,-5 12-4,5-12-12,2 15-6,3-5 0,-5-10-1</inkml:trace>
  <inkml:trace contextRef="#ctx0" brushRef="#br0" timeOffset="2774">2442 168 9,'-3'11'10,"0"4"-1,-1 2 1,0 0 0,2-1-1,-1-1-1,4-2 0,3-3-2,5-4 1,7-7-4,5-5-1,5-6 0,3-1 0,1-5-1,0-1 0,-2 1-1,-4 1 0,-6 6 0,-4 0 0,-14 11 0,14-8 0,-14 8 0,0 0 1,6 16 0,-3-4-1,2 0 1,2 4 0,1 0 0,3 0-3,3 1-8,3-4-8,4-4 0,1-4 0,1-6 0</inkml:trace>
  <inkml:trace contextRef="#ctx0" brushRef="#br0" timeOffset="3174">3207 76 27,'0'0'16,"-11"14"-1,-2-8 0,-2 0-7,-2 1-7,-2 1 2,3-1-1,-2-1 0,4 1 0,1-2 0,13-5 0,-15 8-1,15-8-1,0 0 0,-7 11 0,7-11-1,6 12 1,-6-12 0,14 17 0,-2-6 0,1 1 1,3 2-1,1 0 0,0 1 0,0 1 0,-1 3 0,-2-4 0,-2 2 1,-2 0 0,-5-3 3,-1 0-1,-5-2 1,-2-1 1,3-11 0,-15 14-1,2-12 1,1 1-2,-5-4 0,0 0-2,-2-1-3,0-3-4,1 2-11,0-5-4,1 0-2,1-3 0,6-2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8:52.2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0 112 1,'3'16'2,"0"-4"1,-2 3 1,1 5 1,0 5 1,1 7 0,0 8 0,-2 6 0,0 5-1,-1 3 0,0-1-2,1-4 1,1-3-1,0-9 0,4-8 0,2-13 1,8-11 0,4-13 0,8-10-1,3-7 2,3-5-2,3-4 0,0-3-2,-3 1 0,-4 5 0,-7 5 0,-6 8 0,-4 4 1,-13 14-2,12-12 1,-12 12 0,0 0 0,4 17 0,-4-3 0,2 3 0,-1 1 1,3 4 0,3 0-1,0 0 1,3-2-4,2-6-5,3-3-12,2-5 0,1-8 0,1-6 0</inkml:trace>
  <inkml:trace contextRef="#ctx0" brushRef="#br0" timeOffset="480">607 373 8,'4'9'9,"-4"-9"1,0 0-6,15 13-2,-5-6 1,0 4 1,4-1 0,1 4 0,2 4 0,0 3 0,-1 0 0,-1 5-2,-1 0 1,-2 0-1,-4-1 1,-4 0 0,-5-5 1,-3-2 0,-7-4 2,-4-2-2,-4-6 1,-4-2-1,-2-7 0,0-2-1,3-5-1,0-3-1,4-1-1,6-5-3,7 0 0,4-4-2,7 3-2,4-5-2,8 3 1,4 0 0,4 1 2,2-1 1,1 3 1,-1 3 1,-1 1 1,-1 6 2,-4 2 0,-3 4 0,-2 2 1,-3 6-1,-1 3 0,-2 6 1,-1 3-1,0 5 1,1 3 0,-2 5 1,2 1 0,-2-1 1,0 0 0,-1-1 0,-1-5 0,-1-2 1,-1-6-2,1-3 2,-6-13 0,9 13 2,-9-13 0,0 0 1,0 0 0,15-9-1,-14-6 1,4 1-2,-3-7-1,5-3-1,-1-3-2,0-2-2,2 1 0,0 1-1,1 5 0,-1 0-2,2 5 1,-2 3-1,2 5-1,-10 9 1,20-9 0,-11 9 0,5 1 2,2 1 0,4 1 0,2 0 1,5 2 0,1-3 0,3-2 1,2-2-1,2-3 1,-2 0-2,-2-2 1,-3-1-3,-3-2 2,-5 1 0,-6 1 0,-5-2-2,-9 10 1,-4-11-1,-6 8 1,-5 2-1,-6 3 0,-6 2 1,-2 3-1,-3 3 2,1 1-1,0 0 2,2 4 0,2 0 0,3 0 1,6 1 1,1-1 0,5 3 0,1-1 2,3 4 0,3-1 1,4 1 1,4-2 0,7 3 0,4-2 1,8-1 0,7-2-2,7 0 2,3-6-2,3-1 0,1-2 0,1-4-1,-4-2 0,-3-1-1,-6-3 0,-6 0 1,-5 0-1,-5 0-1,-3 0 0,-12 2-1,15-2-5,-15 2-6,0 0-10,2-12 1,-2 12 0,-13-18-1</inkml:trace>
  <inkml:trace contextRef="#ctx0" brushRef="#br0" timeOffset="3024">2007 411 12,'3'16'10,"-1"4"0,2 4 1,-2 6-1,1 2 0,-2 1-1,3 3-3,-2-4-1,1-2-1,0-7-2,3-4 0,-1-8 0,4-6 0,3-9-1,7-7 0,2-9 1,3-6-1,1-5 1,4-4-2,1-4 0,0 3 0,-4 2 0,-4 5 0,-6 5 0,-1 8 0,-5 3 0,-10 13 0,13-8 1,-13 8 0,0 17 0,-1-1 1,0 2-1,0 1 1,-1 2 0,5-1 0,1-4-1,4-5 1,3-7-1,6-6 0,1-5-1,3-5 1,2-3 0,-1-2-1,-2 0 1,-3 4-1,-3 0 0,-4 5 1,-10 8-1,13 2 0,-11 12 0,0 3 1,-1 6-1,1 2 0,2 2 1,2 0-1,1-4-1,3-9-3,7-3-8,-1-12-7,7-7-2,-1-7 0,1-6 0</inkml:trace>
  <inkml:trace contextRef="#ctx0" brushRef="#br0" timeOffset="3605">2857 316 6,'-3'14'12,"-4"-2"0,0 2-3,-3 5 1,-1 5 0,1 3 0,-3 0-3,4 2-1,0-3 0,4-2-1,0-7-1,7-2 1,-2-15-2,17 1 0,-1-12-1,1-3 1,2-6 0,3 2-1,-4-3-1,1 3 0,-7 3-1,-1 3 0,-11 12 0,12-6 0,-12 6 0,3 16-1,2-1 1,-4 4 0,7 2 0,-1 1 0,4 1 0,1-1 0,5-6 0,0-3 0,2-6-4,4-8-6,2-6-8,-2-8-3,4-4 1,-3-7 0</inkml:trace>
  <inkml:trace contextRef="#ctx0" brushRef="#br0" timeOffset="4106">3289 0 1,'0'0'9,"0"0"2,0 0-4,4 13-1,-4-4 1,2 8 2,-1 9 1,1 9-2,-2 9 2,2 11-1,-2 6-2,2 5-1,0 3-1,1-2-2,1-10-1,3-5-1,0-9 0,1-11-2,2-11-3,1-8-9,1-8-7,-1-7 1,1-7-1,-2-7 0</inkml:trace>
  <inkml:trace contextRef="#ctx0" brushRef="#br0" timeOffset="5037">3632 132 10,'0'0'9,"0"0"-1,0 0 0,0 0-1,-2 11 1,1 0-1,-2 8-2,2 5 1,0 11-2,-1 3 0,1 11 0,0 0-1,1 1 0,1-2-2,0-3 1,2-7-2,-2-7 0,4-6-1,-4-7-4,3-7-1,-4-11-5,0 0-5,12 2 0,-12-2 0,4-20 0</inkml:trace>
  <inkml:trace contextRef="#ctx0" brushRef="#br0" timeOffset="5317">3521 366 4,'-10'-3'13,"-1"-1"2,11 4-2,-12 3-3,12-3 0,0 0-1,0 0 0,0 0 0,21-6-3,1 1-1,4-4-1,8 3 0,5-5-2,3 3-2,6 1-5,-2-1-7,2 4-8,-7 2 1,-2 1-1,-8 2 0</inkml:trace>
  <inkml:trace contextRef="#ctx0" brushRef="#br0" timeOffset="5628">3965 419 10,'5'19'15,"-5"-5"-1,0 3-3,0 5-3,1 1 0,3 2-1,-2-1-1,4-1-3,-1-4-5,5-4-9,0-10-4,3-6-1,-1-11 0</inkml:trace>
  <inkml:trace contextRef="#ctx0" brushRef="#br0" timeOffset="5858">3965 12 43,'0'0'17,"-9"14"-1,9-14-3,-7 13-23,7-2-8,0-11 1,1 19 0,2-8-1</inkml:trace>
  <inkml:trace contextRef="#ctx0" brushRef="#br0" timeOffset="6129">4127 435 3,'0'0'9,"-7"12"-3,9-3 0,-1 4 1,2 8 0,0 6 1,1 8-1,1 8-1,0 6-2,-1 0 0,2 6-2,-2-3-1,0-4 1,0-6 0,-2-6 0,-3-11 3,3-6 1,-3-7 1,1-12-1,0 0 0,-1-13 0,-1-8-2,1-6 0,0-8-2,0-5-1,0-7-2,-1-4 0,3 2 0,2-1 1,1 1-1,2 7 1,3 4-1,-1 5 1,2 7-1,2 5 1,-3 7-1,0 6 0,-9 8 1,16-1-1,-7 10 0,-3 4 0,2 6 1,-2 3-1,1 4 1,-4 2 0,4 1 0,-3-1 0,-4-4 1,0-2 0,-7-3-1,4-4 2,-7-5-1,10-10 0,-20 7 0,6-10 0,0-3-4,0-9-9,5-3-7,1-8-2,4-6 1,4-8-1</inkml:trace>
  <inkml:trace contextRef="#ctx0" brushRef="#br0" timeOffset="6719">4435 7 14,'1'10'13,"-4"0"2,1 4-1,0 6-9,-1 3 0,1 6 2,-2 3 0,4 5 1,-1 5-3,3 5-1,-1 0 0,2 1-1,1-2-1,1-3-4,4-3-10,3-6-7,1-12 1,1-8-2,1-11 1</inkml:trace>
  <inkml:trace contextRef="#ctx0" brushRef="#br0" timeOffset="7020">4722 519 7,'22'-2'10,"-2"-6"0,-1-3-4,1-1 0,-3-4 2,0 1 0,-7-3-1,0 4 2,-6-2-1,-3 3 0,-5 0-2,-4 4-1,-4 2-2,-3 3-2,-4 4 0,-4 2-2,0 4 1,-1 5 1,-1 5 0,2 2 0,-2 4 1,5 2 1,-1 0 0,6 2 1,1-1-1,7 0 1,2-5-1,9 3 0,6-5-1,10-1 0,8-3 0,7-3-3,8-1-4,3-7-15,8-2-1,2-8-3,2-5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9:00.1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0 417 12,'-1'21'8,"1"6"1,0 6 0,2 1-1,2 2-1,1-1-2,2-1 0,1-7-1,4-5 1,-1-10 1,6-5-1,-3-9 1,5-3 0,-5-9 0,6-1 0,-5-6 1,1 0-2,-3-5-1,1 2 0,-8-3 0,3 1-1,-5 0 0,-2 3-1,-1 0 0,0 2-1,-2 2 0,0 2-1,0 4 0,0 3 0,1 10-2,-1-14-3,1 14-4,0 0-9,14-10-4,-14 10-2,18-11 2,-8 3 0</inkml:trace>
  <inkml:trace contextRef="#ctx0" brushRef="#br0" timeOffset="431">367 347 29,'4'9'15,"-4"-9"0,0 0-4,0 0-8,11 9 0,-11-9 0,13 12 1,-13-12 0,21 19-2,-8-5 1,2 3-1,-1 2 0,1 2 0,-2 0-1,2 2 0,-5-1 0,-2-1 1,-2-1-1,-2-1 1,-2-4-1,-3 1 1,-6-4 0,-4 0 1,0-1-1,-4-2 0,-2-2 0,-2 0 0,-3-4 0,4-1 0,0-4 0,3-2 0,2-4-2,5-2 0,3-2-1,4-4-2,4 1-1,-1-4-1,6 2-2,-1-3-1,7 2-4,-5-4-4,7 3 0,1-3-2,3 0 1,2-1 1</inkml:trace>
  <inkml:trace contextRef="#ctx0" brushRef="#br0" timeOffset="871">680 80 11,'0'-22'12,"-2"4"0,-2 3 0,2 3-1,2 12-1,-8-14-2,8 14-1,0 0-1,0 0-3,0 0 0,-7 10 0,5-1-1,5 4 0,-6 9 1,4 7-1,-3 5 1,1 10-1,-2 4 1,-2 8-1,0 4-1,-4 2 1,5-6-1,0-4 0,1-6 0,4-8 0,7-10 0,5-9 0,3-12 1,7-8-1,2-8 0,1-6 0,1-6 1,1-2-2,-6-4 2,0 1-2,-4 0 2,-5 1-2,-2 4 2,-5 3-2,0 3 1,-4 4 0,-2 11-1,1-13 0,-1 13 0,0 0 0,0 0 0,0 9 0,-3 2-1,3 4 1,0 3 1,0 5-1,-4 1 0,2 1 0,4-1 0,4-2 2,2-4-2,3-4 2,0-5-2,4-4 1,3-4-2,1-5-1,1 1-7,-5-9-10,4 2-4,-4-6-1,4 2 0,-3-7 1</inkml:trace>
  <inkml:trace contextRef="#ctx0" brushRef="#br0" timeOffset="1693">1103 444 3,'11'0'10,"-11"0"1,0 0-4,0 0 2,0 0 1,4 9-1,-4-9 0,0 18 0,-1-6 1,3 6-2,-1 1-1,2 7-1,-2-3-1,2 3-2,1-5 0,0 2-1,-1-4-1,1-3 0,0-3-2,-4-13-2,14 13-6,-14-13-11,17 1-1,-7-8 0,2-4 0</inkml:trace>
  <inkml:trace contextRef="#ctx0" brushRef="#br0" timeOffset="2053">1436 522 10,'0'0'12,"9"13"-1,-9-13-5,0 0 1,0 0 0,50-10 0,-50 10-1,44-21 1,-44 21-2,41-30 2,-41 30-3,0 0 0,46-44 0,-46 44-1,0 0-1,0 0 0,0 0-1,0 0 0,0 0 0,0 0-1,-55-36 0,39 40-1,-1 0 1,1 4 0,-1 0 0,3 2 1,2 2-1,-3 0 1,0 4 1,3-1 0,0 2 0,3 0 1,2 1-2,2 0 1,7 0-1,0 1 0,6-1 0,3 0-1,-11-18-1,42 33-1,-42-33-4,59 27-5,-59-27-9,74 12 0,-74-12 0,79-5-1</inkml:trace>
  <inkml:trace contextRef="#ctx0" brushRef="#br0" timeOffset="2564">2045 453 27,'0'0'15,"0"0"1,0 0 0,-42 12-13,42-12 1,0 0 3,-57 22-2,57-22 1,-44 18 0,44-18-2,0 0 1,-59 31-2,59-31-1,0 0 0,-49 34-1,49-34 0,0 0-1,0 0 1,-35 46-1,35-46 0,0 0 1,0 0-1,24 47 0,-24-47 0,0 0 0,0 0-1,50 37 1,-50-37 0,0 0-1,0 0 1,35 49-1,-35-49 1,0 0 0,-5 52 2,5-52-1,0 0 1,-41 58 0,41-58 1,0 0-1,-66 44 0,66-44-4,-47 19-10,14-15-10,-2-6-2,2-5 0,-8-7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9:11.2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908 0 0,'0'0'2,"0"0"-1,0 0-1,-1 11 1,1-11 0,-1 18-1,2-4 1,-1 2 0,1 4 0,1 3 0,0 5-1,1 0 1,0 2-1,-1 2 0,-1 1 0,-1-2 1,1-2-2,0 0-1,-2-5-3</inkml:trace>
  <inkml:trace contextRef="#ctx0" brushRef="#br0" timeOffset="521">701 539 1,'16'26'4,"6"4"-1,-2-1 0,4 1 1,1-4 0,3-2 1,0-3-1,1-5 2,-1-6 1,-1-5 1,1-7 0,-4-7 0,3-6 1,-5-10 0,1-3 1,-7-5-3,2-4 0,-6-3-1,1 3-2,-5 1-1,-1 6-1,-3 4 0,-2 4-2,-1 4 0,-1 6-2,0 12-3,-1-15-6,1 15-9,0 0-2,0 0 1,0 0 0</inkml:trace>
  <inkml:trace contextRef="#ctx0" brushRef="#br0" timeOffset="1793">837 626 12,'0'0'11,"0"0"0,0 0 0,0 0 0,0 0-1,0 0-2,-10-1 0,10 1-1,-12-10-2,12 10-1,-15-16-1,2 5 0,2-1-2,-5-3 1,2-1-1,-3-3 0,1 0 0,-2-2 0,4 1-1,-1-1 1,2 2 0,1 3-1,4 1 0,1 3 0,7 12 0,-9-14 0,9 14 0,0 0 0,0 0-1,0 0-1,0 0-1,0 0-1,0 0-3,2 13-3,4-1-6,3 6-2,4 4 0,3 2 1</inkml:trace>
  <inkml:trace contextRef="#ctx0" brushRef="#br0" timeOffset="2253">1074 813 13,'0'0'12,"-7"-12"-1,4 1 0,3-4-2,2-4-2,0-4-1,3-3-1,1-7-2,2-4-1,3-1 1,0-2 0,-1 0-1,2 3 0,-3 1-1,0 7 1,-1 6-1,-4 7 0,-1 4-2,-3 12-1,0 0-2,0 0-8,0 0-5,-6 10 1,6-10-1,-14 19-1</inkml:trace>
  <inkml:trace contextRef="#ctx0" brushRef="#br0" timeOffset="3024">321 975 6,'-20'4'7,"-2"3"1,-3 1 0,-4 1 0,-1 2 0,0 2-2,0 1 0,1 0-2,4 1-1,0 1-1,6-3 0,3 0-2,5-2 0,3 0 0,6-2 0,2-9-1,12 15 1,3-10-1,6 1 1,8 0 0,3 1 0,5-1 0,2 1 1,0 4-1,-2-1 0,-4 5 0,-3 0 0,-7 1 1,-5 2 0,-6 1 0,-4 1 2,-7-4 1,-2 3 2,-5-3 0,-4-2 0,-3-1 0,-1 0-1,-4-6-1,0 1-1,1-5-3,-1-4-2,5-2-5,2-5-7,6-6-6,5-6 1,5-5 0,7-4-1</inkml:trace>
  <inkml:trace contextRef="#ctx0" brushRef="#br0" timeOffset="3485">531 1008 19,'14'15'14,"-12"-4"-1,2 5 0,-5 1-7,0 6-6,0 5 0,1 4 1,0 6 0,1 3 0,1 4 1,2 2-1,-2 1 1,3-1 0,3-2-1,-3-7 0,3-5 1,-3-7 0,1-5 0,-3-9 2,3-1 0,-6-11 2,0 0 1,0 0-1,0 0 0,-6-18-2,0 3 1,-6-5-2,5-8 0,-3-5-3,3-7 0,3-4-1,0-1 1,5 0 0,7-3-1,4 2 1,-1 4-1,7 3 1,-1 5-1,-2 6 1,6 7-1,-5 6 0,1 3 0,0 8 0,0 5 0,0 6 0,-2 4 1,3 6-1,-2 2 1,1 3 0,-2 2 0,1 0-1,-4-2 2,-3 0-1,-2-1 0,-6-1 1,-4-2 0,-7-1 0,-3-2 1,-6 0-1,-3-1 1,-2-1-1,-1-1 0,-1-5-1,2-2 0,4 0-3,0-5-3,8 0-8,3-5-5,9 5-3,-1-20 0,9 5 2</inkml:trace>
  <inkml:trace contextRef="#ctx0" brushRef="#br0" timeOffset="4186">1168 924 2,'5'-16'10,"-5"16"1,-3-14-2,3 14-1,-3-9 0,3 9-1,0 0 0,0 0 0,0 0-2,0 0 1,-9-7-1,9 7-3,0 9 0,0-9-2,1 21 1,0-5 0,1 6 1,-1 3 0,1 8-1,0 3 2,-1 3-1,-1 5 0,0 1 0,0 0-1,0-3 0,-1-4 0,1-6 0,1-7-1,0-5-1,5-6-4,-6-14-7,15 7-7,-4-10 0,1-6 1,3-4-1</inkml:trace>
  <inkml:trace contextRef="#ctx0" brushRef="#br0" timeOffset="4667">1599 1056 2,'0'0'11,"0"0"-1,-10 2 1,10-2-4,-6 16-1,2-1 0,-2 3 1,2 6-1,-2 4 0,3 4 1,-1-2-1,3 3-2,0-4-2,4-3-2,2-3-3,-1-7-8,5-6-5,2-4 0,1-9-1,3-2 0</inkml:trace>
  <inkml:trace contextRef="#ctx0" brushRef="#br0" timeOffset="4967">1917 782 17,'0'0'13,"-1"23"-1,-4-7 2,2 7-10,-1 8 0,2 4 1,-1 9 0,1 7 1,-2 4 0,3 0-1,5-1-1,-4-4-2,5-4-1,-3-6 0,3-10-1,-1-9-2,2-8-1,-6-13-6,0 0-4,11-11-3,-9-4-1,-3-6 0,0-3 1</inkml:trace>
  <inkml:trace contextRef="#ctx0" brushRef="#br0" timeOffset="5248">1667 998 3,'-12'4'9,"2"0"-1,10-4 1,-10 10 1,10-10 0,10 4 0,0-5 0,10 0-1,2-3 2,9-1-4,5-3 0,7 1-3,5-4-1,1 3-1,4-2 0,0 2-2,-4 1 1,-1 1 0,-9 1-1,-6 4 1,-6 0-1,-6 2 1,-8-1-1,-3 2 1,-10-2-3,0 0-4,0 0-13,0 0-1,0 0 0,0 0 1</inkml:trace>
  <inkml:trace contextRef="#ctx0" brushRef="#br0" timeOffset="5889">2622 1303 19,'0'0'13,"-11"-16"0,8 7-1,-2-3 0,3 0-1,-1-4-1,4 4-5,0-4-1,2 1-2,4 0-1,0 1-1,2 1 0,3 1-1,0 4 1,2 1-1,2 5 0,0 5 1,1 2-1,0 4 1,-1 6 0,-1-1 0,-2 4 1,-1 1 0,-5 1 1,-3-1 1,-6 0 1,-3 2 0,-8-4 0,0 2 0,-8-4 0,1 1 0,-5-3-1,1-1 0,-2-3-1,1-3-1,3-5 1,3-3-2,0-6-1,5-5-2,7-2-5,5-10-12,8-2-2,5-4-1,2-2 0</inkml:trace>
  <inkml:trace contextRef="#ctx0" brushRef="#br0" timeOffset="6399">2889 1073 7,'0'0'10,"1"9"-1,-1-9 1,0 0-7,0 0-1,0 0 1,6 10 2,-4 0 0,2 3 2,-2 0 0,5 6 2,-4-3-1,3 3-1,-1-7 0,5-1-2,2-10 0,6-3-2,3-8 0,5-5-1,2-6 0,1 0 0,-3-3 0,1 2 0,-9 3-1,0 4 0,-5 5 1,-3 6-1,-10 4 0,17 4-1,-8 4 1,1 4-1,2 3 1,-1 5-1,-3 1 0,3 0 1,-3 2 0,0 1-1,-2-1 1,0-1-1,0 0-4,-2-5-9,4-3-8,-1-2-2,-7-12 2,13 1-2</inkml:trace>
  <inkml:trace contextRef="#ctx0" brushRef="#br0" timeOffset="7090">3653 811 9,'0'0'13,"0"0"0,0 0-2,0 0 0,0 0-1,0 0-1,0 0-2,-1 10 0,5 2-2,6 3-2,-1 5 0,5 4 0,2 3 1,6 6-1,-3 1-1,6 4 0,5-2 0,1-2 0,1 2-1,1-2 0,0-1-1,1-2 0,-1-5-2,-3-5-2,-7-3-4,-5-6-5,-4-5-8,-14-7 2,10-3-1,-10 3 1</inkml:trace>
  <inkml:trace contextRef="#ctx0" brushRef="#br0" timeOffset="7441">3708 1266 19,'0'0'15,"-7"-11"-1,11-3 2,4-6-8,6-7-2,6-2-1,7-6 1,7-1-2,5-5-1,5 0 0,4-1-2,1 4-4,2 4-9,-2 2-6,-7 2 0,-7 5 0,-7-1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9:19.4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3277 5 12,'0'0'12,"0"0"1,-15 2-1,1 1-5,-4 5-1,-8-2 0,-2 6-1,-8 3 1,-5 4 0,-7 3 0,0 4-1,-8 3-1,-4 2-1,-5 2 0,-5 2 0,-3 3 0,2 2-1,-5-2 1,1 2-2,-1-2 1,5 1-1,3-2 1,4-1-2,4-5 0,2-2 1,4-2-1,6-3 0,4-2-1,6-6-1,9-1-4,3-5-6,12-1-8,14-9 0,0 0 1,11-11-1</inkml:trace>
  <inkml:trace contextRef="#ctx0" brushRef="#br0" timeOffset="3445">4132 1 7,'14'4'11,"-14"-4"-1,16 0-2,-4 1-6,0 0 2,4 2 0,-2-2 0,3 4 2,-1-1 0,5 3 1,-1-1 1,5 4 2,2 1-2,7 4 0,6 0-2,6 4 0,6 0-1,6 3 0,3 0-2,6 2 0,0 1 0,5 0 0,2 0-1,2 2 0,2 0 1,-1 1-2,0-1 1,0 0 0,-2-5 0,-4 0-1,-7-3 0,-6-5 0,-8-3 0,-6-3-1,-9-4 1,-6-3-1,-6 0 0,-7-3-1,-1 1-10,-15 1-12,7-12-1,-16 0-2,-9 0 1</inkml:trace>
  <inkml:trace contextRef="#ctx0" brushRef="#br0" timeOffset="4907">409 903 4,'4'-10'10,"-4"10"1,0 0-4,-5-10-1,5 10-1,-12 2 0,1 0 0,1 2 0,-5 0-1,-4 3 1,-5-1 0,3 1 0,-3 1 1,1 1-1,-3 0-1,1 1 0,0 2 0,2 0-1,2 3 0,-1 2-1,2 1 0,1 3 0,2 1-1,1 3-1,4 2 1,1 1-1,4 1 0,3 0-1,3 2 1,4 0 1,4 0-1,6-1 0,3-2 0,5-2 0,5-3 1,5-6 0,4-1 0,4-7-2,6-3-3,0-6-6,6-3-10,0-4 2,1-4-1,-1-5-1</inkml:trace>
  <inkml:trace contextRef="#ctx0" brushRef="#br0" timeOffset="5428">992 987 11,'-20'-2'10,"-2"-3"1,0 3-2,-3 1-2,2 2-2,-2 2 1,1-1 1,3 5-1,5 1 0,0 1-1,2 0 1,4 0-3,2 2-1,4-1-1,5 3-1,3-2-1,4-1 1,5 1 0,3-1 0,3 4 0,7-4 0,3 2 0,1-1 0,0 1-1,1 3 1,-2-1-1,-1 3 1,-3 1-1,-6 1 1,-4 0-1,-5-2 2,-4 1 1,-7-3 0,-2 1 2,-8-2-1,-4-1 2,-6-4 0,-1 2-1,-6-3 0,0-1-1,-1-3-1,-1-4-1,3-1-2,0-3-5,7-2-6,3-4-8,7-4-1,5-5 1,5-3 0</inkml:trace>
  <inkml:trace contextRef="#ctx0" brushRef="#br0" timeOffset="5978">1323 1110 9,'8'26'9,"-3"3"0,3 4 0,-3-1 0,0 2 0,0-4-3,0 0 0,-1-5-2,1-3-2,-2-7 2,-3-15 1,2 17 3,-2-17-2,0 0 0,-6-13 1,3 1-1,-3-9 0,3-3-1,-1-7-4,1-3-1,2-3 1,2-5-1,2 0-1,2 4 1,3 0-1,2 6 1,1 4-1,2 3 1,-1 7-1,2 5 0,1 7 0,1 2 0,0 6 0,2 3 0,1 3 1,-3 4-1,2 6 1,3 2 0,-5 1 0,0 2 0,-3-3 0,-2 3 1,-5-1-1,0-2 2,-7-5-1,-7 0 2,-5-2 0,0 0 0,-6-3 1,-1 1 0,-5-3-1,-2-1 0,-3-1-1,4-2 0,0-2-2,-2-2-3,8 2-6,-1-5-13,9 0-1,1-6-2,7-3 2</inkml:trace>
  <inkml:trace contextRef="#ctx0" brushRef="#br0" timeOffset="7541">6013 960 17,'11'-8'13,"-11"8"0,0 0 0,0 0-6,-11-10-3,11 10 0,-20 1 0,5 0-1,-1 0 1,-2 2 1,-3 0 0,0 3-1,-2 0 1,1 1-2,-2 0 0,1 3-1,0 4-1,2 1 0,1 3 0,2 1 0,1 0 0,3 3 0,1 1 0,4 0 1,0-4-1,3 0 1,3 0-1,2-2 1,2 0 0,3-1-1,3 0 0,6 0 1,3-1-1,8-1 0,10-3-2,8-6-5,11-2-9,7-6-6,7-7 0,4-8-1,0-6 1</inkml:trace>
  <inkml:trace contextRef="#ctx0" brushRef="#br0" timeOffset="8011">6674 852 20,'-21'-5'15,"0"2"1,-4-2-3,0 3-2,-1 3 0,-2 3-3,3 2-1,-3 1-1,4 4-1,1 1-2,3 2 0,2 1-1,3-1 0,3 1-2,3-2 1,4 1-2,2-4 1,7 0 0,-4-10 0,23 15 0,-2-7 0,4 1 0,4 0 0,5 2 1,1 3-2,0-1 2,-3 3-2,-3 1 1,-4 1 0,-6-3 0,-6 5 0,-7-5 0,-5 1 1,-6 0 1,-3-1 0,-7-1 0,-1-2 0,-4-2 1,-1 2-1,-2-5 0,0-1 0,-2-3-1,1-3-2,4 0-4,-2-6-11,5-2-5,3-7-2,7-3 0,4-5 1</inkml:trace>
  <inkml:trace contextRef="#ctx0" brushRef="#br0" timeOffset="8552">6956 933 13,'0'0'12,"2"13"-1,-2-13 1,-1 14-5,3-3-3,2 7 1,0 3 1,-1 3 0,3 5 0,-1 3 0,1 1-2,-1-1 0,1-1-1,-3-4-1,-1-4-1,0-3-1,-1-5 2,-2-4 0,1-11 1,-1 11 1,1-11 1,0 0 0,0 0-1,-5-11 1,5-2-1,-2-7-1,2-5-1,0-5-1,1-8-1,2-3-1,1-4 0,4 3 0,1-1 0,5 2 0,0 2 0,6 3-1,2 2 1,3 7 0,-1 1 1,4 4-1,-1 4 0,2 6 1,-2 2-1,-1 4 1,0 6-1,-2 5 1,0 2-1,-1 3 0,-2 4 1,-3 1 0,-1 3 0,-5 0 0,-1 2 0,-3 0 0,-4-1 0,-2 0 1,-3 1 0,-3-4 0,-3 1 1,-5-2 0,-2-1 1,-7-3 1,-2 2 0,-7-5 0,-3 0 0,-6-3-1,1 0 0,-3-2 0,3-1-1,2-1-2,2-3 0,7 2-5,0-4-18,11 2-1,-1-5-1,4-2-1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8:50.3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0 974 27,'0'0'13,"0"0"0,10-12-4,1 4-8,5 0-1,4-3 0,1 0 1,5 0-1,0 1 0,-2 2 1,0 4 0,-1 3 1,-3 2 0,-2 5 0,-2 3 1,-3 4 0,-1 3 0,-2 2 1,-3 4-1,-3 0 0,-1 2 0,-6-2-1,-1 3 1,-4-4 1,-1 0-1,-7-4 1,3 1 1,-5-7-1,4 0 1,-3-3 0,4-2-2,0-4 1,4-1-2,9-1-1,-10-9-1,10-2-1,3-1 0,6-3-1,5-4 0,4 0-1,4-6-2,7 3-3,-3-3-4,3 3-7,-1-1-3,-4 3 1,0 4 1</inkml:trace>
  <inkml:trace contextRef="#ctx0" brushRef="#br0" timeOffset="531">431 588 18,'0'0'12,"0"0"0,0 0 0,0 0-9,0 0-1,0 0 1,0 0 1,1 12 2,-1-12 1,9 22 1,-4-8-1,5 8-1,-2 1 0,2 3-2,-1 5-2,3 2 0,-4 1-1,2-1 0,-2 0 0,-1-2 0,-1-1-2,-2-4-2,2-3-10,2-6-8,-3-8 2,-5-9-1,14-4 0</inkml:trace>
  <inkml:trace contextRef="#ctx0" brushRef="#br0" timeOffset="1012">1105 455 17,'0'0'12,"0"0"1,0 0-2,0 0-6,0 0-4,5 11 1,-5-11 0,2 17 2,0-2 0,2 6 2,-2 4-1,4 6 2,-3 5-1,3 8-2,-1 0-1,0 5 0,-4-5-1,2-2-1,-3-4-1,-2-7-1,0-4-5,-2-8-10,-3-9-3,7-10 1,-16 0-1</inkml:trace>
  <inkml:trace contextRef="#ctx0" brushRef="#br0" timeOffset="1903">299 876 6,'0'0'11,"0"0"1,-9-3-1,9 3-1,0 0-2,0 0-1,0 0-1,0 0 1,18-7-2,-3 0 1,10-3-2,6-5 0,10-3-2,11-5-6,10 0-12,-1-7-2,2 3 1,-5-4-2</inkml:trace>
  <inkml:trace contextRef="#ctx0" brushRef="#br0" timeOffset="2664">1349 699 0,'2'11'9,"-2"-11"-1,0 0 0,13 3-4,-4-4-1,2-3 1,1-2-1,2-2 1,1-1 0,1-4 0,0 0-1,-3-3 0,2 2-1,-4-2 1,-1 4 0,-4-1 1,-4 3 0,-2 10 0,-7-14-1,7 14 0,-17-3 1,4 5-2,-2 1-2,0 4-1,0 0 1,-2 5-1,1 0 1,-1 2-1,1 2 1,0 1 0,2 0 1,3 1-1,0 0 1,5 2 0,2 0 0,4-1 1,5 1 0,2-1 0,5-4 0,2 0 1,5-5-1,3-5 0,4-6-3,2-6-3,4-6-10,4-4-4,-2-6 0,0-1-1</inkml:trace>
  <inkml:trace contextRef="#ctx0" brushRef="#br0" timeOffset="3125">1707 551 2,'0'0'7,"0"0"0,0 0-1,0 0 2,0 0-1,0 0 2,0 0 0,8 10-1,-3-1 0,-5-9-1,16 18 0,-8-5-3,3 2 0,0 1-1,1 4-1,1-3 0,-2 2 0,-1-3-1,0 1 0,-3-4 0,-1-2 1,-6-11 0,9 13 3,-9-13-1,0 0 1,1-16-1,1 2 0,-2-6 1,3-4-1,1-6-2,1-4-2,3-2 0,1 1-1,4 1-1,-1-1-2,5 5-3,-1 0-7,6 6-7,0 3-3,-3 6 3,2 4-1</inkml:trace>
  <inkml:trace contextRef="#ctx0" brushRef="#br0" timeOffset="3505">2091 433 5,'6'14'9,"-6"-14"0,16 15-3,-4-11-3,4-3-1,2-3 0,2-3 0,-1-3 2,-2-3 2,0 1 1,-4-2 2,-3 1 1,-6 1-1,-2 1 1,-2 9-2,-6-15-2,6 15-2,-17-8-1,6 5-2,-1 2-1,0 2-1,1 1 1,-2 2-1,1 2 0,0 1 0,1 3 1,0 1 0,-1 2-1,1 1 1,1 4 1,-1 2-1,4 1 0,2 2 0,1 1 1,2-2-1,3 1 0,3-2 0,3-2 0,4-6 0,2-2-1,3-6 0,6-8-2,5-3-7,4-8-7,1-9-2,2-4 1,0-8-1</inkml:trace>
  <inkml:trace contextRef="#ctx0" brushRef="#br0" timeOffset="3996">2505 10 12,'0'0'9,"0"0"-1,-12-10-1,12 10-1,0 0 1,0 0-1,3 11 1,-3-11 0,6 14 0,-4-3 0,3 6 0,-2 3-2,1 4 0,-2 4-1,3 4 0,-4 4 0,2 4 0,-1 4 0,2-1-1,-2-2 0,0-1-1,2-5 0,0-3-1,0-5-1,1-7 1,-2-5-1,1-4-1,-4-11-1,6 11-2,-6-11-6,0 0-11,0 0 0,7-14-1,-6-3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9:34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0 170 6,'0'0'9,"0"0"-1,0 0 1,0 0-1,0 0 0,0 0 0,0 0-1,2-14-2,-2 14-1,15-20 0,-4 7-1,3-4 0,1 1 0,0-2-2,1 2 1,-3 1-1,1 3 0,-4 3-1,-10 9 1,15-12-1,-15 12-1,11-6 1,-11 6-1,10-1-1,-10 1 1,9 2 0,-9-2-1,0 0 1,11 13 0,-11-13 0,6 17 1,-4-2 0,1 0 0,0 5 0,-1 2 0,1 4 0,0 1 0,-1 1 0,0 0 0,-1-3-1,0-3 1,-1-2 0,-1-4 0,-1-4-1,0-3 2,2-9-1,-10 12 0,10-12 0,-16 9 0,7-6 0,-2 0 0,0 0 0,-2 0 0,1-1 0,2 0 0,10-2 0,-17 1 1,17-1-1,0 0 0,0 0 0,0 0 0,0 0 0,0 0 0,14-8 1,2 6-1,1-2 0,7 1 1,3-2 0,5 2-1,4 2-4,3 0-5,3 0-5,6 3-1,-1-4 0,4-1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9:36.1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54 14,'-11'-8'10,"11"8"0,0 0 0,0 0 0,0 0-2,-8-9-1,8 9-2,0 0 0,5-11-2,-5 11 0,7-9-2,-7 9 0,15-9-1,-6 6 0,-9 3 0,16-4 0,-16 4 0,16-1-1,-16 1 1,9 1 0,-9-1 0,13 5 0,-13-5 0,10 9 0,-10-9 1,9 11-1,-9-11 1,8 17 0,-8-8 0,-1 2 0,-7-1 0,3 2 1,-1 0-1,0-1 0,-4 2 0,-2-1 0,0 3-1,-1-2 1,4 2-1,-3 0 0,-1 2 0,1-1 0,0 0 0,4 0 0,-2-3 0,3 1 0,1-3 0,6-11 0,-8 16 0,8-16 0,-3 11 0,3-11 1,0 0-1,1 11 0,-1-11 1,0 0 0,0 0 1,13 10 0,-13-10 0,17 4 0,-5-2 1,4-1-1,3 2 1,0-3-1,3 0 0,0-2 0,1 2 0,-1-2 0,0 2 0,-4-1-1,0 0 1,-3-1 0,1 2-1,-5-1 1,0 2-1,-11-1 1,15 0 0,-15 0-1,0 0 0,0 0 1,9 2-1,-9-2 0,0 0 0,0 0-1,0 0 1,0 0-2,0 0-5,0 0-13,0 0-4,0 0-1,-18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20:03.4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0 185 1,'24'4'3,"1"0"0,3 1 0,1-1-1,0 2 0,2-2 1,2-2 0,2 0 0,5-1 0,0-1 0,5 0 1,0-2-1,6 0 0,2-2 0,3-1 0,1 0 0,2-1-1,3-1 0,-1-1 0,3-1 0,2 0-1,2-1 1,2 0-1,3 1-1,-6 1 1,5 1-1,0 0 1,2 1-1,-1 0 0,2 0 0,0-1 1,1-2-1,6 1 1,-6 0 0,3-1 0,0 0 0,-1 0 1,1 3-1,-2-1 0,0 5 1,-1-1-1,3 2 0,-3 0 0,-1 2-1,1-1 1,-2 1-1,3-2 0,1 0 0,-1-1 1,2 0-1,0 1 0,0 1 0,-1 1 0,-1 2 1,-1 2-1,-3-2 0,3 6 0,-1 1 0,-2-2 0,-2 0 0,1 1 1,-1-4-1,-1 1 1,-2 0 0,-1-5 0,0-1 1,0 0 0,1 1-1,0-1 1,-2 1 0,2-1-1,1 1 0,-2 0 0,-1 0 0,2-1 0,-1 0 0,1-1 1,4 0-1,-5 0 1,-2 0-1,3-2 0,1 2 0,0-2 0,-1 2-1,1 0 1,0 1-1,0 0 0,4 1 0,-7 0 0,1 2 0,0 0 0,-2 0 1,-2 0-1,0 1 0,-1-1 0,0 0 0,2 0 0,-4-1 1,0-1-1,-2 1 1,0-2-1,0 1 1,-2 0-1,0 0 1,0 0-1,2 0 1,1 1-1,2 1 1,0-2-1,0 0 1,0-1-1,3-1 1,-1-2-1,-1 1 0,0 0 1,1-1-1,0 1 0,1 1 0,2 0 0,-1-1 0,-1 2 0,-1 0 0,4 0 1,-1-1-1,4-2 0,5 0 0,4 0 0,0-2 0,4 1 1,0-2-1,0 1 0,1 1 0,-2-1 0,-2 1 1,-2 0-1,0-1 0,1 3 0,0 0 0,-1 0 1,-1-1-1,-2 1 0,0-1 0,0 1 0,-1 0 0,3 0 0,1-1 0,0 3 0,2 1 1,0 0-1,-1 2 0,-3 0 0,4 2 0,-3 0 0,2 0 0,-3-2 0,3-1 0,0 0 0,1-1 0,3-1 1,1 1-1,1-2 0,0 0 1,4 0-1,-2-1 1,3-2 0,0 1-1,3-1 1,-1 1 0,-2 3-1,-1-1 0,-3 1 0,0 1 1,0 1-1,-1 1 0,-3-1 0,3-1 0,0 0 0,1 0 0,2 2 0,1 0 0,-3-1 0,-1 1 0,-6 2 0,-4-1 1,-3-1-1,-2 0 0,-9 1 0,-3-2-1,-5 1 2,-5 0-1,-48-3 0,83 6 1,-83-6-1,71 6 1,-71-6-1,54 6 1,-54-6-1,0 0-1,57 6 1,-57-6 0,0 0 1,0 0-1,0 0 0,0 0-2,0 0-1,0 0-5,0 0-10,-27 24-5,-9-18 1,-11-4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51:26.0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0 143 0,'9'2'2,"1"0"0,4-1 1,7 1 1,7-1 1,7 0 1,7-1 0,9 0 1,9-1 0,9-1 0,11 1 1,9-2-2,11 1 1,11-1-2,13-1 0,12 0 1,8-1-2,9-3 1,9 2-1,4-4-1,8 1 1,5-4-1,4 2 0,2-2 0,5 1-1,1-1 0,-2 3-1,6 0 1,-1 3-1,-5 1 1,-4 3-1,-7 2 0,-4 3 1,-11 1-1,-7 2 0,-15-1-1,-12 0 1,-14 1 0,-11-1-1,-14-2 0,-10 0 1,-15 0-1,-8-2 0,-12 1 1,-10-1-1,-8 1 1,-9-1 0,-6 0 1,-12 0-1,0 0 0,0 0 0,-11-5-1,-5 4 1,-8-2-1,-4 1 0,-7-2-1,-6 1 1,-8 1-1,-1 1 1,-3 1-1,-1-1-1,-3 3-2,-7-3-2,-3 4-4,-12-4-3,-10 4-10,-23-3 1,-21-3 0,-29-8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3:33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2560 332 12,'0'0'12,"0"0"-1,0 0 1,0 0 1,0 0-1,0 0-2,0 0-2,0 0-2,0 0-1,0 0-2,0 0-1,0 0-1,0 0-1,0 0-1,3 10 1,-3-10 0,0 0 0,2 16-1,-2-16 1,1 19 0,-1-5 0,0 0 1,0 5-1,-1 3 1,-1 5 0,-2 3 0,0 5 1,-4 5-1,1 7 1,-3 6 0,-1 6 0,0 4-1,1 2 1,-2 3-1,2 1-1,-2-2 0,2-2 1,-2-5-1,0-2 0,-1-3 0,1-6 0,0-7 0,2-3 0,1-6 0,0-7 1,6-6-1,-1-4 0,3-6 0,1-10 0,-1 15 0,1-15 0,-1 11 0,1-11 0,0 12 0,0-12 0,-1 11 0,1-11 0,0 0 0,2 9 0,-2-9 0,0 0 0,0 0 0,0 0 0,0 0-1,0 0 1,0 0 0,0 0 0,9 6 0,-9-6 1,20 9 0,-3-3 1,4 0-1,8 2 1,5 0 0,8 2 0,4-1 0,7 4 0,4-1-1,6 4 0,5-3 0,8 2 0,5-2-1,7-2 1,7-3 0,8-2 0,11-3 0,5-3 0,0-1 0,4-1 0,0-1 0,-1 2-1,-3 1 1,-6 1-1,-10 2 0,-9 0 0,-5 1 1,-11 1-1,-7-1 0,-8 1 0,-10-1 0,-7-1 0,-7-1 0,-7 0 0,-7-2 1,-5 1 0,-7 0 0,-13-1 0,12 0 1,-12 0 0,0 0 0,0 0 0,0 0-1,0 0 1,0 0-1,0 0-1,0 0 2,0 0-2,0 0 1,0 0-1,0 0 0,0 0 1,0 0 0,0-10-1,1-4 1,0-5-1,0-8 0,2-11 0,1-10 0,2-10 0,3-11-1,3-8 1,0-6 0,0-7 0,1-6 0,-1-6 0,1 3 0,-2-5 0,0 9 0,-2 9 0,-1 6 1,0 10-1,2 10 1,-2 9-1,-3 10 1,1 9-1,-1 2 0,-1 4 0,-1 3 1,1 4-2,-3 3 1,1 2 0,0 2 0,-2 1 1,0 11-1,-1-14 0,1 14 0,-4-14 0,4 14 0,-9-15 0,0 7 0,-2-4 0,-5 1 0,-5-1 0,-3-1-1,-8-1 1,-6 2 0,-3 2-1,-7-1 1,-4 3-1,-5-1 1,-5 0 0,-5 1 0,-7 0 0,-3 1 0,-4 1 0,-5 1-1,-1 3 1,-5 2 0,-2 3 0,-5 5 0,2 2-1,2 0 1,-2 1 0,4-2 0,1-1 0,3-3 0,4-2 0,5-4 1,4-2-1,5-2 0,6-1 0,5 1 0,3 1 0,8 1-1,7 0 1,8 4 0,5 1 0,6-2 0,6 1-1,4 0 1,13-1 0,-10 1 1,10-1-1,0 0 0,0 0 0,0 0 0,0 0 0,0 0 0,0 0 0,0 0 0,0 0 0,0 0 0,0 0 0,0 0 0,0 0 0,0 0 0,0 0 0,0 0 0,0 0 0,-11 1 0,11-1 0,-11 1 0,11-1 0,-15 3-1,5-1 1,10-2 0,-17 2 0,17-2 0,-18 5 0,18-5-1,-12 3-1,12-3 2,-9 6-1,9-6 0,0 0-1,-7 13-1,7-13-4,5 15-15,-4-3-3,1 0-1,-5-1 1</inkml:trace>
  <inkml:trace contextRef="#ctx0" brushRef="#br0" timeOffset="25256">3036 1821 2,'10'-2'7,"-10"2"-1,-11 18 1,-5 0-2,-7 6 2,-8 7 0,-10 6 1,-7 10 0,-10 2 1,-4 8 0,-10 2 2,-3 5 0,-6 1-2,0 4-2,-7-3 0,4 5-3,-3-3 0,1-1 0,1-2-1,10-3-1,4-8-1,8-8 1,14-6-3,6-14-9,18-8-12,11-15 0,19-14-2,10-15 0</inkml:trace>
  <inkml:trace contextRef="#ctx0" brushRef="#br0" timeOffset="25787">3179 1899 44,'6'10'18,"4"-4"-1,6 2 1,6 1-15,7 6-6,4 3 3,3 4 1,6 5 1,3 5 0,5 5 2,4 4-1,5 4 2,0 0-1,5 4 1,1-3-1,2 4 0,-1-2-1,-2-2-1,-6-4 0,-6-5-1,-9-3-3,-12-6-11,-10-2-9,-15-10-1,-21-7 0,-20-8 0</inkml:trace>
  <inkml:trace contextRef="#ctx0" brushRef="#br0" timeOffset="26438">169 3111 44,'0'0'18,"-2"9"-1,2-9 1,23-6-14,1 3-5,10 1 0,9 1 2,12-1 0,9 3 1,9-2 0,10 3 1,9-2 1,10 1 0,6-1-1,5 1 0,2-2 0,-1 2-1,-6 0 0,-4 1-2,-9 0-1,-11-2-2,-12 2-5,-13-4-6,-11 0-6,-8-1 0,-8-1 0,-8-2-1</inkml:trace>
  <inkml:trace contextRef="#ctx0" brushRef="#br0" timeOffset="26728">1860 3066 9,'-9'-1'7,"9"1"0,2 12 0,3 1-1,0 6 0,2 6-2,2 7 2,-2 7 0,1 10 3,-2 7-2,3 8 1,-6 2 1,5 7-2,-4-1 0,2 3-1,-3-8-1,2-4-2,-3-11-1,0-9-1,-1-8 0,-1-10 0,-2-9-1,2-6 1,0-10-2,0 0 0,-9 11-2,0-9-1,-4 2 0,-9 0-1,-5 5 1,-13 0 1,-9 4 0,-8 2 4,-10 2 2,-6 3 1,-11-2 1,-5 3 0,-7-3 1,1 1 0,-4-4-2,1 0-1,-1-3-1,2-3-1,2-1 0,6-1-1,5-4 1,8-1-1,5-2 0,7-1 1,8-2-1,10 1 0,9 0-1,5 0 0,9 2-2,5 1 1,5 4-1,4 0 1,9-5-1,-7 18 1,7-8 0,-1-1 1,1 0 0,0-9 2,-4 12 0,4-12 0,-12-15 1,3-12-1,-2-12 0,0-14 0,-1-14-1,0-11-1,4-10 1,0-5-1,4 1 1,2 3 0,3 6 0,3 9 1,1 6 0,2 9 0,1 10 0,0 4 0,0 9-1,1 6-1,2 6 1,-3 5-1,1 6 0,-3 4-1,-6 9 2,12-7-1,-12 7 0,9 8 1,-9-8-2,7 10-5,-7-10-12,14 9-2,-14-9 1,20-4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8:55.4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206 632 11,'0'0'8,"0"0"1,0 0-1,0 0-1,0 0 0,3 15-1,-2-4-1,3 4-1,2 5 1,-2 4 0,2 5 1,0 3 0,1 3-1,-2 0-1,1 2 0,-2-2-1,0-4-1,0-4-1,0-5 0,-2-5-2,0-7-3,-2-10-5,0 0-9,0 0 0,7-13-1,-6-10 1</inkml:trace>
  <inkml:trace contextRef="#ctx0" brushRef="#br0" timeOffset="290">373 666 12,'3'-11'12,"-3"11"-2,0 0-2,0 0-3,0 0 1,-4 9 0,4-9 1,-3 13 0,3-3 0,-3 1 2,3 7 0,-2 1-2,3 5-1,-1 2-1,3 6-2,-1 0-1,3 1 0,0 1 0,0-3-1,-1-4-1,0-2-1,1-4-4,-3-8-5,1-2-7,-3-11-5,-2 9 1,2-9 0</inkml:trace>
  <inkml:trace contextRef="#ctx0" brushRef="#br0" timeOffset="621">30 1039 8,'-9'3'12,"9"-3"0,0 0 1,0 0-6,0 0 0,0 0 0,12-9 0,1 3 0,3 1 2,7-3-2,6-2-1,6-2-1,8-1-1,5-5-2,5-1 0,3-1-1,-1-3 0,0 0-1,-4 4 1,-6-1-1,-7 6 0,-8 2-1,-8 3-2,-8 4-8,-14 5-9,0 0 0,-12 3 0,-11-1 0</inkml:trace>
  <inkml:trace contextRef="#ctx0" brushRef="#br0" timeOffset="981">-7 902 34,'-3'17'17,"3"-17"-1,0 0 0,16 3-5,-2-7-12,2-3-1,8 0 3,2-1 0,4-3 1,5-2 1,6-1 0,2 0-1,2-2 1,2 1-1,-3 0-1,-1 1 0,-4 4-1,-6 2-3,-5 3-3,-9 2-7,-4 4-6,-5 4 0,-10-5 0,0 0 1</inkml:trace>
  <inkml:trace contextRef="#ctx0" brushRef="#br0" timeOffset="1983">967 770 24,'0'0'13,"-10"1"0,10-1 0,-3-12-11,3 3-1,0-3 1,2-2 0,3-2 0,3-1 1,4 0 0,3-3-1,2 3 0,2 1 1,2 1-3,-3 4 0,1 3 0,-5 3 0,-1 6 1,-3 3 0,-1 5 0,-6 6 1,-2 1 0,-3 6 0,-1 1 1,-5-2 1,1 3 1,-8-3 0,1-1 0,-4-4 0,2-2 0,-4-5-2,0-4-2,5-2-5,-4-8-6,9-6-9,4-6-3,6-8 0,4-6 0</inkml:trace>
  <inkml:trace contextRef="#ctx0" brushRef="#br0" timeOffset="2373">1198 334 9,'0'0'11,"12"14"1,-10-4-1,0 8-4,-1 4-4,0 2 2,1 7 1,-6 2 1,4 5 2,-4 0 1,4 4 0,-2-2-1,4 0-1,0-3-2,4-2-2,0-6-2,1-4-1,1-6-3,0-7-1,-2-2-4,-6-10-6,0 0-7,0 0-2,-12-9 0,2 1 2</inkml:trace>
  <inkml:trace contextRef="#ctx0" brushRef="#br0" timeOffset="2623">1099 751 20,'-14'-8'16,"14"8"0,0 0-2,0 0-3,5-10-2,5 2-3,7 2-3,6-5 0,7-1 0,3-4-1,6 1 0,4-2 0,0 1-1,0 2-1,-4 1 1,-5 3-1,-7 3-1,-6 3-1,-7 2-4,-5 3-12,-9-1 0,0 0-1,0 0 1</inkml:trace>
  <inkml:trace contextRef="#ctx0" brushRef="#br0" timeOffset="3054">1713 307 52,'2'9'17,"-2"-9"1,0 0-4,0 0-13,0 0-2,12 4 0,-12-4 0,10 10 2,-10-10 0,16 20 1,-8-5 0,4 2 1,1 3-1,1 3 0,2-2 0,-2 3-1,1-3 0,0-1 0,-4-4 0,-1-1-1,-1-5 2,-9-10-1,11 10 3,-11-10 0,0 0 0,0 0 0,6-9 1,-5-2-2,0-7 1,3-5-1,1-5-1,1-4-2,1-4 0,3-1 0,0-1-1,1 4 2,-1 5-1,-1 4 0,-4 5 0,0 4 0,0 7-2,-5 9-2,4-9-4,-4 9-7,0 0-8,0 0-2,0 0 1,0 0 0</inkml:trace>
  <inkml:trace contextRef="#ctx0" brushRef="#br0" timeOffset="3545">2106 221 38,'0'0'14,"15"-1"0,-15 1-2,21-9-13,-9 3 0,0 2 1,2 3 1,-1 2 1,0 5 1,-1 2 1,-1 3-1,-1 4 0,-1 2 0,3 2-2,-5 1-1,-2 2 0,-1-1 1,-1 0-1,-1 0 1,-5-3 1,0-2 1,-5-1-1,3-1 0,-6-4 1,2 0-1,-4-6 0,1 1-1,1-4 1,0-2-1,2-2 0,9 3 0,-11-13 0,7 2-1,3 1-1,-4-2-1,5 0-2,1 0-2,2-2-3,1-1-3,2 0-3,4-2-2,5-3 1,6 0 0,1-2 2</inkml:trace>
  <inkml:trace contextRef="#ctx0" brushRef="#br0" timeOffset="3925">2383 175 16,'12'-9'8,"-2"6"0,-10 3-2,12 0-2,-12 0-2,12 11 0,-11 0 0,4 0-1,1 4 2,-1-1 1,3 2 0,-5 0 0,2 1 1,-1-2 0,5 1 0,-6-3 1,1-1-1,4-2-1,-3 0 0,-5-10 1,6 11 1,-6-11 0,0 0 0,0 0-1,0-10 0,-7-2-1,8-5-1,-2-5 0,5-4-2,3-4-1,0-2 0,3 1 0,4-1 0,0 3 0,2 2 0,0 5 0,3 4-1,-3 6-1,1 0-4,2 5-8,1 3-8,-3 0-2,2 1 2,-1-1-1</inkml:trace>
  <inkml:trace contextRef="#ctx0" brushRef="#br0" timeOffset="4406">2975 0 23,'0'0'15,"-10"11"-1,10-11 0,-21 5-8,7 0-4,-2 2 2,4 1 1,-5 1 1,-1 3-1,1-3 0,1 4 1,6-3-2,4 2-2,4-2-2,2-10-1,8 17 0,5-10 0,6 1-1,3-2 1,3 1 0,3-2 1,0 1-1,-1 1 1,2 1-1,1 0 0,-4 0 1,-2 1-1,-5 1 0,-3-1 1,-9 1 1,0 1 1,-10-1 1,-5 2 1,-8-1 1,-3 2 1,-5-2 1,-2 2 0,-4-4-1,-2 3 0,4-4-2,-2 1-1,4-3-1,0-2-5,9 2-10,1-5-11,3-2 0,0-7-3,-4-9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05T00:14:10.705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0,'0'0'11,"0"0"0,13 0-1,4 1-2,4 0-2,6 0 1,7 1 0,8 0 0,6 3-2,3-1-1,1 2 0,2-1-1,3 2 1,-1-2-1,5 1 1,-3-3 0,1 1 0,-2-5 0,-2-1 1,-7-4 1,-2 2 0,-7-4-1,-9 3 0,-5-2-1,-11 4 0,-14 3-1,10-5 0,-10 5-1,0 0-1,-10 1 0,10-1 1,-23 7-2,8-4 1,1 2-3,-10-3-3,3 4-8,-11 1-19,-5-9-2,-3 0 2,-10-9-1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8:18.3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167 620 20,'-7'11'13,"7"-11"0,4-17-1,8-5-8,11-11-1,11-10-1,6-8 0,6-8 1,2-5 1,3 0 1,-6 1 3,-3 11-1,-11 4 0,-5 12-1,-11 6 1,-1 11-1,-9 3-2,-5 16-2,8-14-1,-8 14-2,0 0 1,0 0 0,4 25 0,-3 0 1,0 11-1,1 9 0,2 7 0,1 6 2,-1 5-1,2 0-1,-1-6 0,3-8 1,-4-10-1,2-7 1,-5-9 0,3-7 0,-4-16-1,0 0 0,-18-5-1,-2-9 1,-5-6-1,-12-3 0,-1 0 0,-6-1 0,0 1 2,3 4 0,7 2 0,7 6 0,12 3 0,15 8-1,3-13 0,17 6 0,13 1 0,6-2-1,5 0 1,12 0-4,10 2-14,7 0-3,4-2-2,0-3 1</inkml:trace>
  <inkml:trace contextRef="#ctx0" brushRef="#br0" timeOffset="751">1448 69 20,'0'0'12,"0"0"1,0 0-1,0 0-10,0 0 0,9 16 1,-9-1 2,2 5 1,-2 7 0,2 10 3,-4 3-1,2 8 1,-5-2-1,2 7-1,-4-9-2,1 0-1,-2-10 0,3-8 0,-1-9 0,4-8-1,2-9 0,3-25 0,2-3-1,4-9 0,3-8-1,2-5-1,2-4-1,0 1 1,2 8 0,-3 6-1,1 7 1,-1 8 0,2 9-1,-1 5 1,2 4-1,2 5 1,3 5-1,2 3 1,2 2-1,-1 4 1,-2 4-1,-3 1 1,-3 2 1,-7 1 0,-8-1 0,-6 1 1,-6-2-1,-2-1 1,-4-5 0,2-2-1,1-5-1,3-2-1,9-4 0,0 0 0,0 0 0,20-1 0,-6 4-1,3 4 1,2 5 1,2 1 0,0 3 0,-2 4 0,1-1 0,-2 0 0,-3 2 0,-2-7 0,-2 1 0,-11-15 0,12 12 1,-12-12 1,6 13 0,-6-13 0,-14 12 1,-5-1-1,-11-3 1,-8 9 0,-7 1-1,-6-3-2,-1 1-3,-3-6-23,7-2 0,0-9-1,8-5-2</inkml:trace>
  <inkml:trace contextRef="#ctx0" brushRef="#br0" timeOffset="2514">2898 51 7,'0'0'13,"0"0"2,0 0-4,0 0 0,-1-9 2,1 9 2,-14-8-3,3 5-1,-5-4-4,-2 5-1,-8-1-2,-4 6-2,-6 2 0,-3 6-1,-5 4 0,-3 8 0,-3 8-1,0 5 1,1 4-1,6 4 0,4 1 0,8 0 0,9 3 1,9-2-1,11-4 0,9-3 0,13-4 0,9-5 0,12-9 1,13-4 0,8-10 0,8-7 0,7-6 0,1-5 0,-2-1 0,-6-2-1,-10 1 1,-13 4-1,-12 1 1,-11 4-1,-10 5-6,-14-1-15,0 0-1,0 0-2,0 0 1</inkml:trace>
  <inkml:trace contextRef="#ctx0" brushRef="#br0" timeOffset="9484">65 778 6,'-17'6'8,"0"1"-1,4-1-1,0-1-1,13-5-2,-6 12-1,6-12-1,15 11 0,-1-4-1,14 3 1,5 1 0,19 3 0,8 0 1,15 2 0,17-1 0,15-2 1,17-3 2,13-4-1,12-5 1,9-3 1,10-3 0,-3-2 2,0 0-3,-10 1 0,-9 5-1,-11 2-2,-7 5-2,-11 6-12,-13 3-5,-7-2-1,-9-5-1,-6-11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8:22.2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14 580 13,'-12'15'13,"12"-15"1,0 0 1,1-9-3,13-11-1,4-12 0,11-6-3,5-13-1,7-4-3,5-5 0,-1 2-2,-2 3 0,-5 9 1,-8 9 0,-6 9-1,-9 9 0,-6 9-2,-9 10 1,0 0-1,10 21 0,-9 3-1,0 6 1,1 11 0,2 6 0,1 6 1,2 3-1,3-1 1,1-5 0,1-3 0,-3-9 0,4-8 0,-3-8 0,-2-10 0,-8-12-3,0 0 1,-14-16-1,-7-4 0,-4-4 0,-14-4-2,-5 0 1,-6-4 1,1 8 1,0 2 1,6 5 0,7 4 0,8 6-1,12 3 2,16 4 0,0 0 1,21 1 0,13 2 0,11 0-1,9 1 0,8 1-1,5-2-3,5 3-8,-4-4-5,0 1-6,-4-7 2,-4-2-1,-1-6 1</inkml:trace>
  <inkml:trace contextRef="#ctx0" brushRef="#br0" timeOffset="560">1223 182 33,'0'0'17,"0"0"0,-2 11 2,-11-9-11,1 3-3,-5 1-1,-3 3 2,-7 3-1,-2 2 0,-9 1-1,1 2 0,-3 2 0,-2 1-2,-1 0 0,5 0 0,4-2-1,5-2 0,8 1-2,7-3 1,9 1-1,8-2 0,6 0 0,8-1 1,3 0 0,5 1 0,1-1 0,0 1 0,1-2 1,-3 0-1,0 1 1,1-1 0,-1-2-1,-1 1 1,0-2 0,0-1 0,-5-2 0,0 0 0,-5-3 1,-3-1 0,-10-1-1,0 0-1,0 0-9,0 0-14,0 0 1,-14 1-4,7-12 2</inkml:trace>
  <inkml:trace contextRef="#ctx0" brushRef="#br0" timeOffset="1342">1820 9 21,'9'3'14,"-9"-3"0,-4 17 0,1 3-7,-5 8-5,2 11 2,-8 6 0,3 5 3,-6 1-1,5-1 0,-1-7 1,4-5 0,-2-12 0,6-7 0,5-19-1,-5-9-1,7-16-2,5-7 0,2-11-1,3-4-1,2-4-2,0-4 1,-1 4 0,-1 11 0,-4 6 0,0 11 0,-5 5-1,-1 8 1,-2 10-1,13 6 0,-1 8 1,-2-2-2,4 6 2,1-1-1,1 5 1,-1 0 0,-7-5 1,-2 1 1,-5-2 0,-3-1 1,-5-2 0,-6-2-1,2-3 0,2-1-1,9-7-1,0 0-1,0 0 0,0 0-1,21 12 1,0-6-1,0 5 1,1 3 1,-3 6-1,-3 4 1,-5 3 0,-7 3 1,-5 0-1,-5 2 1,-6-4 0,-2 0 0,-3-4 1,-1-3 0,-2-5 0,-1-2 1,-2-6 0,2-1 0,-2-3-1,-2 2 1,-5-1-1,-3 1-1,-3 1-2,0-2-5,3 4-19,-5-7-1,11-4-1,3-14-2</inkml:trace>
  <inkml:trace contextRef="#ctx0" brushRef="#br0" timeOffset="6108">411 967 38,'14'8'16,"6"-4"0,10-5 1,9 0-16,13-2-1,10 1 0,10-2 1,8-1-1,7-2 0,5-1-1,7 1-5,6-1-7,8 0-3,5 1 0,2-3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8:24.6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65 41,'0'0'17,"0"0"1,0 0-1,0 0-12,0 0-2,0 0 1,-4 27-1,-1-2 1,-1 8 1,-3 3-1,1 6 1,-5-1 0,4-1-1,-1-7-1,3-6 0,-1-10 0,8-17-1,0 0 0,1-22 0,6-8 0,2-7-1,-1-6 1,1-3-2,0-1 0,-1 5 0,-2 7 1,-3 9-1,0 8 0,-2 5-1,-1 13 0,0 0 0,0 0 0,17 2 0,-6 7-1,2 1 1,4 4 0,2 3 0,0 2 1,-4 2 0,-2 1 1,-9-1 1,-4 1-1,-3-1 1,-6-4-1,0-3 1,0-3-2,9-11 1,-11 11-1,11-11-1,17 0 1,-3 0-1,4 2 0,1 2 1,-1 3 0,0 4 0,-5 2 0,-4 4 0,-6 1 0,-5 1 1,-5-1 0,-2 1 0,-5-2 0,-3 0 0,-2-3 1,2-2-1,-1-1 1,4-4-1,-2-2 1,4-1-1,0-2 0,2-2-1,10 0-2,-19-6-2,19 6-8,-17-12-14,12 1 0,-1-8-1,9-3 0</inkml:trace>
  <inkml:trace contextRef="#ctx0" brushRef="#br0" timeOffset="1041">1413 0 8,'0'0'12,"9"5"1,-9-5 0,-12 10-4,0 1-1,-5 0 2,-4 6 2,-10 2-2,-5 7 0,-12-1-2,0 6 0,-6-2-2,3 4-1,-1-3-1,7-1-2,4-5 0,11-3 0,9-5-2,5 0 0,8-5 0,5-1-1,5 1 1,2-2 0,5 1-1,4 2 1,1-1 0,3 1 1,2 0-1,3 0 1,4-2-1,2 0 1,1-2-1,-2-1 1,0 1-1,-2-2 1,-3 1-2,-5-5-7,-2 3-15,-2-5 1,-2-3-2,1-10 0</inkml:trace>
  <inkml:trace contextRef="#ctx0" brushRef="#br0" timeOffset="1542">2160 75 53,'0'0'19,"11"-5"0,-11 5-4,-5-12-14,5 12 0,-18-1 2,0 1 1,-4 6 0,-8 2 0,-4 6 1,-12 1-1,-1 7 0,-7 2 0,-1 6 0,-2 1-2,4 1 1,4 0-1,10 1 0,7-3-2,11 0 1,9-3 0,11-2 0,11-4-1,11 0 2,11-2-1,10 0 1,9-4 0,5-1 0,4-3 0,3-1-1,-1-2 1,-8 0-1,-6-4 0,-8 1 0,-9-2 0,-8 2-1,-6 0 1,-6 0-1,-11-5-1,-2 9-6,-8 0-19,-16-7-1,-8-3-1,-17-12-1</inkml:trace>
  <inkml:trace contextRef="#ctx0" brushRef="#br0" timeOffset="4697">543 749 6,'85'-4'5,"5"-1"0,5-1 0,3 0-1,2-1 0,3 0-2,1-1 0,-1-1 0,-3-1-1,-2 1-4,-5 4-6,-13 0-1,-12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3:51.8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106 399 11,'-13'7'8,"13"-7"-1,0 0 2,0 0-1,0 0 1,0 0-2,0 0-1,0 0-1,11-3-1,2 0 0,6-1 0,6-1 0,5-2-1,9-3 1,4-1-1,6-1 1,8-4-1,6 0 1,2-3-1,6 1 0,1-3-1,3 4 0,-3-3 0,-1 4-1,-9 1 1,-5 2-1,-11 4 0,-8 0 1,-9 3-1,-7 2 0,-10 1 0,-12 3 0,13-2-1,-13 2-1,0 0-1,0 0-3,0 0-12,0 0-5,-10-5 1,0-3-1</inkml:trace>
  <inkml:trace contextRef="#ctx0" brushRef="#br0" timeOffset="631">303 20 14,'14'-9'12,"-2"2"0,-3 2-1,-9 5 0,0 0-3,0 0-3,0 0-1,0 0 0,-11 18 0,-1-6-1,1 3-2,-7 4 1,-1 6 0,-3 1 0,-3 4 0,-3-2-1,0 4 1,-2 3 0,0-2-1,4-1 1,2-4-1,4-4 0,5-3-1,3-2 1,6-5-1,6-14 0,-2 16-1,2-16 2,6 12-1,-6-12 2,17 11-1,-5-6 1,6 1 1,3-3 1,8 3-1,4-3 1,7 2-1,5-2 0,7 1 0,0 2-1,3-2 0,1 3-1,-4-1 0,-6 2 0,-7-1-1,-9-2 1,-6 0-1,-8-2 1,-5 1 0,-11-4 0,0 0 0,0 0 0,0 0 1,0 0 1,0 0-1,0 0 0,0 0-1,0 0 0,0 0 0,0 0-1,0 0-2,0 0-3,0 0-6,0 0-13,-13 9-1,13-9-2,-21-8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3T00:16:25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 4 8,'0'0'13,"-11"-6"-1,11 6-3,-10-3-2,10 3-3,-11 0 0,11 0-3,-12 3 0,12-3-1,-10 4 0,10-4 2,0 0 0,0 0 1,-9 6 0,9-6 0,0 0 0,10 6 1,0-2-1,10 4 0,7 1-1,11 2 1,8 0-1,11 4 0,13-2 0,9 0 0,6 1 0,7 0-1,2-3 1,2 3 0,-2-1 0,1 0 0,-9-1 0,-5 1 0,-9-4 1,-10 1 0,-14-4 0,-6 0 0,-15-3 0,-7 2 1,-9-6-1,-11 1 1,9 2-1,-9-2 0,0 0-1,0 0 0,0 0 0,0 0-1,0 0 0,0 0-1,0 0 1,0 0-1,0 0 1,0 0 0,0 0 0,0 0 0,0 0 0,0 0-1,0 0 1,0 0-1,0 0 0,0 0 0,0 0-1,-10 3 0,10-3-2,0 0-1,0 0-4,-19 1-9,8 0-17,0 0-2,-4-7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3T00:22:58.5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2,'0'0'10,"0"0"-3,0 0-3,0 0-2,0 0-3,0 0-1,0 0-1,3 8-5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3T00:22:59.0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6,'5'11'16,"-5"-11"-1,0 0-25,0 0-5,0 0 3</inkml:trace>
  <inkml:trace contextRef="#ctx0" brushRef="#br0" timeOffset="90">7 21 10,'0'0'11,"0"0"-1,0 0-4,0 0-3,0 0-2,0 0-2,0 0 0,0 0 1,0 0-1,0 0 2,0 0 0,0 0 0,0 0 0,0 0 0,0 0 0,0 0 0,0 0-1,0 0 1,0 0 1,0 0 3,0 0 1,0 0 1,0 0 1,0 0 0,0 0 0,0 0-1,0 0-2,0 0-2,0 0-1,0 0-1,0 0 0,0 0-1,0 0 1,0 0-1,0 0 1,0 0-1,0 0-1,0 0 0,0 0-2,0 0-4,0 0-17,0 0-5,14-1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3T00:23:00.0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21,'0'0'22,"0"0"-4,0 0-12,0 0-29,12 4-7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5:39.9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-11 6918 19,'0'0'13,"-12"-1"1,12 1 2,0 0-3,0 0-2,0 0-2,0 0-4,0 0-2,0 0-3,0 0-1,0 0 0,0 0 0,0 0 1,0 0 0,18 2 0,-3-3 1,6-4 0,5 2 1,4-4 0,5-1 0,5-2-1,5-1 1,1-3-2,5 2 1,2-3 0,1 0-1,1 2 1,-2 1-1,-2 2 1,-2 2-1,-2 7 0,-6 5 1,-6 5 0,-7 8 1,-6 3 1,-3 6 0,-7-1 0,1 4 1,-4-5-1,5 2 1,4-7-1,9-5 0,11-10 0,13-5-1,9-8 0,11-3 0,6-7 0,6 1-1,0-2 0,-1 0-1,-5 6 1,-7 1-1,-6 6 0,-6 2 0,-5 3 0,-2-1 1,-1 0-1,-3 2 0,1-1 1,0 3-1,-2 1 1,0 3 0,-6 4-1,-2 6 1,-6 2 0,-4 6 0,-8 1 0,1 1 2,2-3-2,5 0 1,8-10 0,14-6 0,13-13-1,14-5 1,12-10 0,9-3-1,9-5 0,1 0 0,-4 4 0,-5 5-2,-12 10 2,-10 6-1,-12 9 0,-11 6 0,-13 6 1,-7 5 0,-3 2 1,2 3-1,7-5 1,13 0 0,11-6-1,15-6 1,10-4-1,11-4 0,6-3-1,-2-1 0,-3-1 0,-10 0 0,-11 4 0,-12 3 0,-12 3 0,-8 2 0,-10 0 1,-4 3-1,-4 1 0,3 1 1,4-3-1,13-1 1,14-6 0,11-5 0,16-5-1,11-4 1,8-5-1,5 0 0,-2 1 1,-8 4-2,-13 5 2,-12 6-2,-17 7 1,-11 6 0,-11 4 0,-6 3 1,0 1-1,3-1 0,9-5 0,17-4 0,15-10 0,18-9 0,16-5 0,10-7 0,6-6-1,2 1 1,-8 0-1,-10 3 1,-15 7-1,-19 5 1,-16 7 0,-15 3 0,-12 6 0,-8 4 0,-4 2 0,-3 3 0,-1 1 1,3 1-1,9-1 0,4 1 1,9-4-1,7-2 0,6-2 1,5-3-1,3-2 0,1-1 0,-3 0 0,-2 0 0,-5 3 0,-4-2 0,-6 1 0,-6 2 0,0 0 0,-1 1 0,3-3 0,3-3 1,8-5-1,6-4 1,8-2-1,7-3 0,4-1 0,1 0 1,-2 2-1,-4-1 0,-9 7 0,-4 2 0,-5 2 1,-1 0-1,-2-2 0,2 0 0,2-1 1,2-2-1,1-1 0,-1 2 0,-5 1 0,-7 0-1,-9 3 1,-9 0 0,-7 2 0,-6 3 0,-3 1 0,0 0 0,4 1 0,5 0 1,11 0-1,6-1 0,8-2 0,3 0 0,6-2-1,7 0 1,10-2-2,6-7-5,17 3-24,4-15-2,10-4 2,0-19-3</inkml:trace>
  <inkml:trace contextRef="#ctx0" brushRef="#br0" timeOffset="16594">10323 0 6,'6'11'11,"-6"-11"-1,21 10 1,-3-6-8,5 0-2,5 1 1,2-1 1,5 1 1,1-3 2,4 0 0,0-2 2,8 1 2,-1-3 1,10 3-1,5-4 0,13 5-1,4-3-1,12 3-2,3-2-2,8 3-1,2-1-1,6 1-1,-3-3 0,-1 1 1,-4-1-2,-3 0 2,-8-2-1,0 1 1,-7-3 1,-5 2-1,-8 0 0,-5 1 1,-10-1-1,-7 2 0,-10-1-1,-10 2 2,-10 0-2,-7 0 0,-12-1 0,0 0 0,0 0-1,0 0 1,0 0-2,0 0 0,0 0-3,0 0-4,-16 4-14,-11 0-5,-7 2 0,-14-7-1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20:20.489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187 56 23,'-9'-12'12,"9"12"1,-6-12 0,6 12 0,-4-10-4,4 10 0,0 0-5,0 0-1,0 0-2,-14-10-1,14 10 0,-9-4 0,9 4 0,0 0 0,0 0 0,-15-8 0,15 8 0,0 0-2,0 0 1,0 0-1,0 0 1,12 16-1,-7-6 0,5 3 1,-4 3 1,6 4 0,-5 6 0,6 5 1,-4 7 0,-1 7 0,0 9 0,2 7 1,2 5-1,4 2 0,1-2 0,2-4 0,0-6-1,-2-8 1,0-14-1,-4-8 0,0-11-7,-7-5-10,-6-10 0,-5-12 0,-5-4 0</inkml:trace>
  <inkml:trace contextRef="#ctx0" brushRef="#br0" timeOffset="471">92 604 27,'6'-11'15,"-6"11"0,10-15-1,-10 15-6,0 0-6,5-9-1,-5 9 0,0 0 1,0 0 0,0 0 0,11 16 2,-4-3-1,7 5 1,0 3 0,7 7 1,0 4 0,8 6-2,-1-1 1,2 2-2,0-3-1,-1-4 0,-3-5 1,-3-4-2,-4-8 2,-1-4 0,-5-8 0,3-5 1,-2-6-1,4-6 1,2-8 0,4-7 0,-1-11-1,3-5 0,-3-10-1,-1-3 1,-7-5 0,0 2-1,-6 3 1,-1 7 0,-4 7-1,-1 8 0,-2 10-1,1 9 0,-1 5-1,-1 12 0,0 0-1,0 0-3,0 16-9,-8 4-10,-2 8 0,-8-2-2,-3 6 1</inkml:trace>
  <inkml:trace contextRef="#ctx0" brushRef="#br0" timeOffset="1122">51 698 19,'-8'-13'16,"8"13"-1,-14-15 1,14 15-2,-11-8-2,11 8-3,-10-6-1,10 6-1,0 0-1,-9-7 0,9 7-2,0 0-1,0 0-1,-3 10-1,8-1-1,0 3 0,2 5 0,3 0 0,4 10 0,7 3 0,5 4 0,2 2 0,2 3 0,5-1 0,0 1 0,3 0 1,0-6-2,-4-5 1,-3-5 1,0-6-1,-2-7 1,-3-10 0,-1-8 0,-3-11 0,-2-9 1,-1-9-1,-1-7 1,-4-5-1,0-3 0,-3-1-1,1 1 0,-2 3 0,0 1 1,-1 6-1,-1 5 0,-1 2 1,-2 1 0,-1 6-1,0 1 0,0 3 0,1 1 0,3 3-2,2-1-1,1 9-7,0-2-12,2 10-1,-13 4-2,9-2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21:17.972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128 87 15,'-5'-12'14,"-2"2"1,7 10-4,0 0-3,-13-12 0,13 12-3,0 0-2,-5 10 0,6-1 0,3 5-2,4 3 0,3 6 1,1 4-1,7 3 1,7-1 0,4 1 0,0-4-1,1-2 0,-3-7 0,0-6 1,-1-8-1,-4-6 0,-5-9 0,-5-8 0,-1-8 1,-2-4-2,1-5 1,-3 0-1,-1 0 1,-2 4 0,-1 4 0,2 9 0,-4 4 1,1 7 0,-3 9 0,0 0-1,0 0 1,0 0 0,-9 12-1,5 2 1,-1 5-1,1 12 1,-3 9 0,-1 11 0,-3 10 0,-1 11 0,-5 6 0,0 3-1,-4 1 0,0-3 0,0-7 0,0-10 0,4-13-1,3-11 0,6-9-2,5-12-3,9-7-12,-6-10-6,21-17-1,-2-7 1,3-8 0</inkml:trace>
  <inkml:trace contextRef="#ctx0" brushRef="#br0" timeOffset="611">533 467 17,'0'0'14,"0"0"1,0 0 1,0 0-8,14-1-1,1-11 2,9-2-1,2-7-1,8 0 0,-1-8 0,5 1-2,-7-3 0,-1 5 0,-11 1-1,-4 6 1,-11 2-1,-3 4-1,-8 2 0,-4 3-1,-4 3-1,-4 4 0,-3 2 0,-4 5-1,-2 4 1,-1 5 0,1 6-1,0 5 1,2 3 0,3 3 0,5 6 0,4 0-1,7 0 1,6 2-1,5-4 1,10-1-1,4-4 1,8-4-1,6-10 1,6-6-1,7-8-4,-2-14-10,9-2-11,-4-15 0,0-6-2,-4-10 1</inkml:trace>
  <inkml:trace contextRef="#ctx0" brushRef="#br0" timeOffset="1062">1218 5 56,'-12'-10'22,"12"10"1,-18 4-2,8 1-13,-3 3-6,-3 4 0,-6 3 1,-1 6 0,-7 1 0,1 4 0,-2-1-1,2 1 1,0-2-2,7-2 0,10-1-1,6-3 0,13-3 0,8-4 0,12 0 0,11-3 0,12-1 0,4-1 0,1 0 0,-3-2 0,-3 1 0,-8 1 0,-10 5 0,-9 4 0,-14 7 1,-10 6 0,-10 4 1,-8 5 0,-8 6 0,-4 2 0,-5 0 0,0-2-1,-1-6-2,3-11-7,7-3-17,1-15 0,8-6-2,1-11 1</inkml:trace>
  <inkml:trace contextRef="#ctx0" brushRef="#br0" timeOffset="1552">49 1274 11,'-19'15'16,"6"-4"2,4-6 1,9-5-4,0 0-2,-9-4-2,9 4 1,0 0-2,9-3-2,-9 3-1,21-11-2,1-1 0,16-2-1,12-11-2,19-3 1,19-7 0,13-5 0,15-10 0,11-5 0,8-7-1,4-2 1,-2 1-1,-7 0-1,-13 2 1,-9 7 0,-18 8 0,-15 10-2,-19 10 2,-17 7-1,-14 7 0,-10 7-1,-15 5 0,0 0-1,0 0-2,-9 16-3,1-2-22,-13-2-1,1 2 0,-10-5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9:31.309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116 466 8,'-16'6'4,"16"-6"0,-12 5 0,12-5 1,0 0-2,-11 6 0,11-6 0,0 0 1,0 0 1,-10 5 0,10-5 1,0 0-1,0 0 0,0 0 0,0 0 0,0 0 0,25-13-2,-2-6 0,12-5-1,12-10-1,11-9-1,8-4 2,6-4 0,1-1 0,-3 3 0,-6 6 1,-7 7-1,-12 8 0,-9 7 0,-9 7-2,-8 4 0,-4 5-3,-15 5-2,9-2-6,-9 2-7,0 0-1,-20 13 2,3-9-2</inkml:trace>
  <inkml:trace contextRef="#ctx0" brushRef="#br0" timeOffset="570">48 159 11,'3'-12'13,"2"1"-1,2 2-1,-2 0 0,-5 9 1,12-15-1,-12 15 0,0 0-3,12-7-1,-12 7-1,0 0-2,0 0-1,0 0-1,0 0 0,-2 13-2,2-13 1,-3 14-1,2-2-1,-2 4 2,0 1-1,0 6 0,-3 5 1,0 6 1,-2 2-1,-2 4 1,-3 0 0,2 0 0,0-3-1,3-3 0,4-7 1,6-4-1,8-8 0,12-6 0,10-7 0,11-7-1,11-5 2,11-6-1,7-6 1,6-4-1,0-2 1,-3 1-1,-7 2 0,-7 4 0,-14 3 1,-10 5-2,-12 5 0,-9 3 1,-6 4-1,-10 1 0,0 0-1,0 0 2,0 0-1,9 2-1,-9-2 1,0 0-1,0 0-1,0 0-3,0 0-4,-9-1-7,9 1-8,-20 3-1,7-4 2,-8-5-1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9:22.436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11 178 39,'-6'-14'18,"2"0"0,3-1 0,2-1-12,6 7-4,9-2-2,6 2-2,8-1 1,6-3 0,2 1 1,4-2 0,-1 2 1,-1 0 0,-7 3 0,-5 3 1,-9 3 0,-4 5 1,-15-2 0,6 24 0,-12-2 1,-3 7-2,-6 5 2,-3 6 0,-9 3 0,-5 8-1,-6-1 1,-1 3-1,-2 1 0,3 1 0,2 1-3,6-3-1,10 0-6,7-8-6,16 4-11,5-9 0,10-7 1,2-8 0</inkml:trace>
  <inkml:trace contextRef="#ctx0" brushRef="#br0" timeOffset="410">249 1135 15,'2'14'18,"-3"-3"2,1-11 1,0 0-3,-8 14-4,8-14-1,0 0-2,-10 2-2,10-2-1,0 0-2,0 0-2,0 0-1,0 0 0,0 0 0,0 0-1,0 0 1,0 0-1,0 0-2,0 0 1,0 0-1,0 0 0,0 0 0,0 0 0,0 0 0,0 0 0,-9 6 1,9-6-1,-11-1 1,11 1 0,-11-3 0,11 3 0,-13-10-1,13 10 1,-7-12-1,7 2 0,1 0 0,1 1 0,-2 9 0,4-17 0,-4 17 0,4-10-1,-4 10 1,0 0-1,0 0 1,-6 12-1,6-12 1,-5 12-1,5-12 1,-6 14 0,6-14 0,0 0 1,0 0-1,-2 9 1,2-9-1,0 0 0,0 0 1,0 0-1,0 0 0,0 0 0,0 0 0,0 0 0,0 0 0,0 0 0,0 0 0,0 0 0,0 0 0,0 0-1,0 0 1,0 0-1,0 0 1,0 0-1,0 0-2,0 0-4,7 19-18,2-18-2,3-3-1,-8-14-1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8:06.4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90 313 16,'-10'-1'12,"10"1"-1,-9-6 0,9 6-10,0 0 2,-11-13 1,11 13 1,-6-10 1,6 10-1,-5-10 0,5 10-2,0 0 1,0 0-4,0 0-1,-5 19-3,4 0 2,-1 8 0,0 8 1,-1 9 1,-1 9 0,0 3 0,-1 7 1,0 2 0,1 2 1,1-2 0,2-3 1,2-8-2,4-6 1,5-7 0,4-8 0,3-10-1,4-5 1,-2-8 0,2-2 0,-4-4 0,-1 0 0,-3-3 1,0 3-1,-2-1 0,-1 1-1,2 1 0,4 1 0,1 1 0,4 1-1,1 0 0,0 1 1,1-1-1,2 4 1,-2 4 0,1 2-1,4 1 1,5 2 0,6-3 0,7-1-1,11-3 1,12-6-1,8-8 1,12-9 0,5-2 0,5-7 1,3-1 0,3 0 0,-7 1 0,-4 1 0,-7 1 0,-9 7 0,-9-1-1,-7 3 0,-12 1-1,-8 1 1,-10-1-1,-6 3 2,-10-2-1,-1 3 1,-15 2 0,12-3 0,-12 3 0,0 0-1,0 0 0,0 0-1,0 0 1,0 0-1,0 0-1,0 0 2,0 0 0,0 0 0,0 0 1,0-12-1,0 1 0,2-5-1,2-10 1,3-7-1,5-12-1,0-12 0,3-5 0,0-8 1,-3-2-1,-3-2 1,-4 1 0,-5 3 0,-6 5 0,-1 4 0,-1 4-1,2 7-1,2 5 2,2 5-2,2 6 1,0 7 0,3 3 0,-2 5 1,0 3 0,-1 4-1,-2 2 2,-1 1-2,3 9 1,-10-14 0,1 10 0,-2 1-1,-7 3 1,-5 0-1,-8 2 1,-9 1-1,-11 0 1,-10 2 0,-12 1-1,-10 2 1,-13-1 0,-8 2-1,-7 1 1,-7 0 0,1 2-1,1-2 2,5-1-1,8-3 0,9 0 0,7-5 0,11-2 0,10-1 0,7-2 0,6 0-1,8 2-3,3-1-4,11 5-12,7 1-2,10 1-2,14-4 2</inkml:trace>
  <inkml:trace contextRef="#ctx0" brushRef="#br0" timeOffset="3214">1037 421 14,'0'0'14,"0"0"-2,0 0 1,-8-9-6,8 9-2,-14-2-1,5 0 2,-3-1-1,-2 1 2,-3-2 0,-2 4 0,-3-1 0,-1 3-1,-3-1-2,-1 6-1,-3 1-2,-1 4 0,-2 4-1,1 3 0,-1 3 0,0 4 0,1 2 1,2-1-1,1 1 2,6-2-2,2 0 1,6 1 0,1-5 0,9 1 0,6-1-1,9-1 1,8-1-1,5-4 0,7-2 1,6-5 0,6-2-1,0-4 1,1-3 0,-4-2-1,-2-2 1,-5 0-1,-8 0 0,-7 2 1,-5-1-1,-12 3 1,10-1-2,-10 1-1,0 0-5,0 0-9,0 0-5,0 0-2,0 0 1,0 0 0</inkml:trace>
  <inkml:trace contextRef="#ctx0" brushRef="#br0" timeOffset="3765">1240 597 61,'0'0'21,"12"6"-1,-12-6-2,-4 12-14,-2 2-10,-7-4-1,4 6 2,-3 0 1,0 3 3,1 1 1,2-1 3,2 1 2,5 1-1,7 5 1,-2-6-3,4 4-5,2-3-15,4-1-2,-4-8-1,1-4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8:11.2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1711 69 26,'2'12'15,"1"2"-1,-3-1 1,1 3-11,-2 4-5,0 7 0,-2 5 1,-1 5 2,0 8 0,-1 4 2,2 8-1,0 2 1,3 4 0,1-4 0,3-2-1,0-6-1,1-8-1,0-8 0,-1-8 1,-1-9 0,-2-3 1,-3-6 1,2-9 0,-6 15-1,6-15 1,-13 10-1,13-10 0,-18 13 1,4-5-3,-4 1 1,-4 0-2,-6-2 2,-3 4-2,-9-3 3,-5 2-2,-9 1 1,-6 0 0,-5-1 0,-3 2 0,-8-2 0,-1 0-1,-5-3 1,-2 0-2,1-4 1,-1-1-1,3-3 1,-1 0-1,5 0 0,4 0 0,6 0 0,7 2 0,8 0-1,8 1 0,6 0 0,9 0 0,8 0 0,5-2 0,7 1-1,9-1 1,0 0 0,-10 0 0,10 0 0,0 0 1,0 0 0,0 0 1,0 0 0,-2-19 0,-3 0 0,-2-8 0,-3-10-1,0-10 0,-1-10-1,-2-10 1,2-4-1,0 0 1,5 0 0,0 3 0,3 5 0,3 5 0,3 5 0,0 8 1,3 2-1,-1 3 0,0 6 0,2 3 0,-3 5 0,0 4 0,-1 6-1,1 5 0,-4 11 0,16-11 0,-2 10 1,5 1-1,6 1 0,9-2 0,8 0 1,7 0 0,6 1 0,6 0 0,6 2 0,6 2 1,4 2-1,3 2 1,6 2-1,3-3 0,6-2 0,5-1 1,-2-4-1,1 0 0,-2-4 0,-6 1 0,-8-1 0,-10 2 1,-10 2 0,-10 2 0,-11 1-1,-9 1 1,-8 0 0,-6 0-1,-4 0 0,-5-2-2,1 4-3,-11-6-16,0 0-3,0 0-1,-4-11 1</inkml:trace>
  <inkml:trace contextRef="#ctx0" brushRef="#br0" timeOffset="1222">968 244 29,'15'-10'21,"-5"1"0,-10 9-2,0 0-5,0 0-4,-15-7-4,0 9-2,-5 0-1,-3 3-2,-4 0 0,-5 3 1,-5 0 0,-1 7 0,-3 0 0,-3 7-1,-1 2 0,-1 2-1,3 5 0,4 1 0,6 2 0,6 1 0,5 1 0,10-2 0,7-1 1,9-1-1,7-5 1,9-1 0,8-4 0,7-2 0,8-7 0,4-2-1,1-4 0,-1-3 0,-2-3-3,-5-8-8,2 1-11,-7-5-2,-4-5 0,-6-4 0</inkml:trace>
  <inkml:trace contextRef="#ctx0" brushRef="#br0" timeOffset="1663">1071 529 65,'0'0'23,"18"-3"-6,-1-2-4,0-6-19,6 6-5,-4-5 2,3 6 4,-7-1 0,1 1 3,-5 4 5,-11 0 5,14 3 0,-14-3 0,7 9-3,-6 0-2,1 3-2,-4 6 0,-4 4 0,-8 1 0,-2 6 0,-5 0 1,-3 1-1,-3-2 2,1-1-1,-1-7 1,8 0-1,2-6 0,9-2 0,8-12 0,7 12-1,12-11-1,9-3 0,9 1-2,6-3-2,11 2-17,0-1-2,-1 3 0,-5 2-1</inkml:trace>
  <inkml:trace contextRef="#ctx0" brushRef="#br0" timeOffset="2254">1428 1876 56,'0'0'20,"-10"5"-2,10-5-2,-9 15-12,5-1-10,3 6 1,-4 4 1,2 6 2,0 5 3,-2 5 4,3 8 1,-5-2 1,3 11 1,-3 1-2,3 6 0,-2-1-2,2 1-1,-2-6-1,3-5-1,0-6-1,1-6 1,2-9-2,1-6 1,-1-9 0,1-3 0,-1-14 0,2 13 0,-2-13 0,0 0 1,-3 9-1,3-9 1,-16 10 0,4-2-1,-7 1 2,-4 4 0,-8-1 0,-5 0 0,-8 0 1,-3-2-1,-9-3 2,-3 1-2,-10-6 1,-1 0-2,-8-1 0,1 0 0,-2-1 0,1 0-1,2 0 0,7-1-1,5 2 1,8-1 0,8-1 0,10 0-1,7 1 1,10-1-1,6 1 0,5-1-2,10 1 2,0 0 0,0 0-1,0 0 1,0 0 1,0 0 0,0 0 1,1-19 1,-4-3-2,-1-9 2,-1-12-2,1-10 2,-1-12-2,1-9-2,1-7 2,3-1-1,3 3 0,2 1 0,0 7 1,2 3-1,2 7 1,-1 4 0,-1 7-1,0 0 1,0 5 0,-1 5 0,0 7 0,0 7 0,-2 4 0,-1 6-1,0 6 0,-3 10 0,0 0 0,0 0 0,12 5 0,-12-5 1,11 15-1,-11-15 0,18 16 1,-6-7 0,5-2 0,5 0 1,4-2-1,4 1 1,10-1-1,6 3 1,8-1 0,7 0-1,3 1 1,5 1-1,2-2 0,1 2 1,-1-2-1,-1 2 0,0-1 1,-3 3-1,-2 1 0,-1 1 0,-2 2 0,-4 1 1,-5-1-1,-6 0 0,-9-4 0,-4 0 0,-10-4 1,-7-4-3,-5-4-19,-12 1-4,-2-18 0,-13 5-2</inkml:trace>
  <inkml:trace contextRef="#ctx0" brushRef="#br0" timeOffset="3475">921 2105 57,'11'-16'24,"-2"8"1,-9 8-2,0-10-11,-9 7-8,-3 1-2,-5 2-2,-7 1 0,-9 1 1,-5 2-1,-5 2 0,-5 4 2,-2 2-1,-3 2 1,2 5-1,2 1 0,4 4-1,5 1 0,4 2 0,4 2-1,8-1 1,4 0 0,9-1 0,5-2 1,6 0-1,6-4 1,6-1 0,8-2 1,4-5-1,6-1 0,4-3 0,2-3 0,5-2-3,-1-4-1,4 1-2,-3-7-13,2 2-8,-2-8 0,-4 1 1,-2-6-1</inkml:trace>
  <inkml:trace contextRef="#ctx0" brushRef="#br0" timeOffset="3946">937 2359 51,'0'0'19,"0"0"0,0 0-2,0 0-14,0 0-4,0 0 0,10-3 1,-10 3 2,13 1 0,-4-1 2,5 2 0,1 0 0,3 3-1,1-1 0,2 2-3,-2 4-1,-2-1 1,-5 2 0,-3 3 2,-4 0 0,-5 1 0,-6 0 0,1 1 2,-4-4-1,1 0 0,8-12-3,-12 16 0,12-16-1,0 0 0,0 0 0,0 0 1,-2 9-1,2-9 1,-2 9 1,2-9 0,-9 18 1,4-5 0,-4 3 1,-2 2 0,-1 3 0,-1 2 0,-3-4 0,2 2 1,-2-6-1,3 0-1,0-4-3,-1-11-9,1-2-15,-6-9-2,5-4 0,-9-11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21:44.570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673-4 16,'-9'-2'7,"9"2"1,0 0-1,0 0-2,-11-1-1,11 1-1,0 0-2,-12 4 0,12-4-1,-9 4 0,9-4 0,0 0 0,-9 8 2,9-8 1,0 0 1,0 0 1,0 0-1,0 0 1,0 0 0,0 0 0,0 0-2,0 0-1,0 0-1,0 0-1,0 0 1,0 0-1,0 0 1,0 0 1,0 0 0,0 0 0,12 9 1,-12-9-1,18 3 0,-6-1 0,2 1-1,2-1 0,2 3 0,0-3 0,2 0 0,-2 1 0,4-1 1,1-2 0,4 1 0,1 1 1,7-2-1,5 2 0,7 2 0,4-2-1,9 3 0,6-2-1,8 1 2,3-2-1,6 1 0,5-2 1,4 1 0,4-2-1,4 0 1,0-1-1,-1 0 0,-1-2 0,0 1 0,-8-1-1,-3-1 1,-9-1 0,-7 1-1,-9 1 1,-7-1 0,-9 1 0,-8 1 0,-5 0-1,-9 0 1,-7 2 0,-4-1-1,-13 1 1,15 0-1,-15 0 1,0 0 0,0 0 1,0 0-1,0 0 0,0 0 1,0 0-1,0 0 0,0 0 0,0 0-1,0 0 1,0 0-1,0 0 0,0 0 0,0 0 0,0 0 0,0 0-1,0 0 2,0 0-1,0 0 0,0 0 0,0 0 1,0 0-1,0 0 0,0 0 0,0 0-1,0 0-3,0 0-5,-15 1-16,-3-3-1,-4-4-2,-13-10 1</inkml:trace>
  <inkml:trace contextRef="#ctx0" brushRef="#br0" timeOffset="2694">0 1140 16,'0'0'12,"0"0"-3,0 0 0,0 0-2,0 0 0,0 0-3,0 0-1,13 4 0,2-3 0,8 0 1,9-1 0,9 0 1,9-3-1,10 1 0,2-2-1,7 1 1,-2 0-1,2 1 0,-9-1 0,-6 3 0,-7-1 0,-8 2-1,-9-2 0,-7 2 1,-10-1 0,-13 0 0,0 0 0,0 0 0,-30 3 0,-3-1-1,-11-1 0,-11 1-1,-10 0-1,-9 0 0,-2-1 1,-1-1-1,8 1 1,8-1-1,10-1 1,11 1-1,14-1 1,16 0-1,10 1 0,37-4 0,10 1 0,16-1 0,15 1 1,14 0-1,10 0 1,3 0-1,-6 1 2,-8 1-1,-14-1 0,-15 1 0,-16 0 0,-12 1 1,-16-1-1,-5 2-1,-13-1 1,0 0 0,0 0-1,0 0 1,-20 2-1,3-3 1,-2-1-1,-6 0 0,-1-2-2,-3 0-3,7 4-7,-2-3-10,10 2-3,8-8-1,15 6 1</inkml:trace>
  <inkml:trace contextRef="#ctx0" brushRef="#br0" timeOffset="4417">2894 1124 17,'0'0'7,"0"0"0,-11 1 2,11-1 0,0 0-1,15 7-1,7-5-1,12 2-1,12-1 1,17 0 1,17-1 0,13 0-2,10-1 1,8 1 0,-1-4 0,-2 4 0,-12-2 1,-10 3-2,-20-3-1,-10 2-1,-20-2 1,-10 2-2,-26-2 0,0 0-1,-29 5 0,-14-6 1,-19 0-1,-13 1 0,-17-2 0,-12-1-1,-8 1 1,2-2 0,3 2 0,10 1 0,10 1-1,14 1 1,15 0-1,14 0 0,14 0 0,12 1 0,18-2-1,0 0 1,37 1-1,2-4-1,15 3-2,6-3-15,15 1-6,3-7 0,3-8-2,-9-7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7:55.4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9668 4433 3,'0'0'6,"0"0"2,0 0-1,0 0 2,0 0 1,0 0 1,0 0 1,0 0 0,0 0 0,0 0-2,0 0-2,0 0-1,0 0-2,0 0-1,0 0-1,0 0 0,0 0-1,-6-13-2,-2 0 1,-2-1 0,-4-6-1,-4-5 0,-4-4-1,-4-3 0,-3-5 0,-5-2 1,-3 0 0,-5-5 0,-5-2 0,-4-1 1,-4 0 0,-5-3 0,-3 1 0,-5-3 0,1-1 0,-2 0 0,0 1 0,-2 0-1,2 0 0,1 0 1,6 2-1,3 4 1,3 0 0,7 6 0,8 4 0,6 3 0,5 6 0,3 3 0,8 5 0,4 3 0,2 5 0,4 1 0,9 10 0,-13-9 0,13 9-1,0 0 1,0 0-1,0 0 0,0 0-1,0 0 1,0 0-1,0 0 0,0 0 0,0 0-1,0 0-1,0 0 0,0 0-3,0 0 0,-12 10-1,12-10-3,0 0-3,-4 12-7,4-12-1,0 0 2,0 0 1</inkml:trace>
  <inkml:trace contextRef="#ctx0" brushRef="#br0" timeOffset="1151">8000 3101 5,'0'0'7,"-12"-2"-2,12 2 0,-13-3 2,13 3 2,-23-8 1,6 2 1,-8-3 0,-4 0 0,-9-2 0,-7-1-3,-11 0-3,-7 1-2,-12-2 0,-7 2 0,-10-2 1,-3 2 0,-7 1 0,1 2 0,-2-2 1,5 4-1,5-4-1,8 6-1,8-3 0,10 1 0,11-1-2,11 0-2,13 5-5,5-5-10,13 8-6,14-1-2,0 0 1,0 0 0</inkml:trace>
  <inkml:trace contextRef="#ctx0" brushRef="#br0" timeOffset="4126">7272 5035 36,'0'0'16,"0"0"0,0 0-1,-3-15-13,3 15-2,-20-14 0,5 8 2,-6 0 0,-4 2 1,-6 1 1,-2 3 2,-7-2 1,0 5 0,-7-4 0,2 5-1,-4-4 0,-1 3-1,-3-2-1,3 1-1,-1 1-1,2-2-1,5 1 0,3 0-1,5 1-1,7-3-1,9 3-2,2-4-3,18 1-6,0 0-11,0 0-1,21-15 1,-3-1 0</inkml:trace>
  <inkml:trace contextRef="#ctx0" brushRef="#br0" timeOffset="24014">4229 4964 71,'-71'-5'27,"-10"-4"-2,-1 3 0,-11-4-17,-1 5-5,-8 0-2,-2 0-2,-3-1 1,-5 0 0,-1-3 1,0-3-1,-1-3 0,2-1 1,4-4-1,4-1-3,8 3-12,4-5-9,7 5-1,-2-2-2,8 2 1</inkml:trace>
  <inkml:trace contextRef="#ctx0" brushRef="#br0" timeOffset="24635">2212 4597 21,'-6'-13'12,"-5"-4"-3,-1-1-2,-4-2-9,-4 2-6,-5 0 2,-4 0 2,-4 2 2,-5 1 1,-6-1 5,-1 1 1,-7-1 2,0 3-1,0 1 0,-5 3-3,-1 4-1,-2 2-1,0 3 0,-4 3 0,-2 2 0,-5 1 1,0 1 0,-4 2 0,2 0 0,-7 0 0,0 4 0,-3-1 0,5 4 1,0 0-2,5 4 1,-2 4 0,4 2-1,3 3 1,11 5-1,0 5 0,4 4-1,1 7 0,5 2-1,6 4 2,4 4-2,11 2 1,-4 4-1,14 1 1,-2 4 0,16 1 1,8 4 0,10 3 0,10 2 0,7-2 2,22 1-1,12-4-1,17-4 2,12-11-1,12-8 1,13-14-1,8-9 0,15-13 1,2-9 1,9-14-2,2-10 1,10-10-1,-2-11 1,-1-14-1,-3-12-1,-11-13 0,-6-10 0,-18-13 0,-16-4-1,-23-9 1,-18-2 1,-25 0-1,-19 5 1,-23 5 0,-20 10 0,-19 11 0,-15 11 0,-17 14-1,-13 14 0,-13 15-2,-15 11-5,-7 18-13,-14 12-4,-6 12-2,-9 4 1</inkml:trace>
  <inkml:trace contextRef="#ctx0" brushRef="#br0" timeOffset="25526">1114 4681 26,'0'0'1,"-20"6"0,-2-8-1,0-1-13</inkml:trace>
  <inkml:trace contextRef="#ctx0" brushRef="#br0" timeOffset="25667">554 4722 31,'-23'7'17,"6"-3"0,6-1-1,1-2-6,10-1-9,0 0 0,0 0 0,19 2 0,-5-4 2,6 1 1,5-3 1,8 2 1,4-3 0,9 2-1,4-1 0,1 2-1,8 1-3,-1 2 0,-2 3-1,-6 0 0,-4 2 0,-9 1 0,-6 2-1,-5 4 1,-12 0 0,-7 4 0,-8-1 1,-7 5-1,-7 3 1,-11 5 0,-4 4 0,-8 5 1,-9 3-1,-2 4 0,-7 5 0,0 2-1,-1-1 1,7-2-1,2-3 1,6-5-2,8-7 1,9-4 0,12-6 0,11-7 1,12-5 0,20-7 0,16-7 1,14-4-2,13-5 1,8-4 0,12-4-2,-4-2 0,1-1-4,-16-3-7,-7 6-11,-19-2 0,-15 3-1,-16-1 1</inkml:trace>
  <inkml:trace contextRef="#ctx0" brushRef="#br0" timeOffset="26237">507 5139 40,'20'1'18,"13"-7"0,20-3-6,10-5-22,14-6-7,8 0 0,6-5-1</inkml:trace>
  <inkml:trace contextRef="#ctx0" brushRef="#br0" timeOffset="26398">1478 5010 65,'-2'10'24,"2"-10"-2,-3 12 0,3-12-15,9 3-7,2 0-2,4-1 0,3 2 0,4 0 0,4 0 1,1 0-1,-1 0 1,-2 2 1,0 0-1,-1 2 1,-6 3 1,-5 4-1,-9 5 1,-9 4 1,-8 3 0,-6 5 0,-8 2 0,-7 3-1,-4-1 2,1-2-2,1-5 2,8-3-3,3-7 1,4-2 0,9-6-1,13-11 1,-4 10 0,14-9 1,10-5-1,9-1 1,12-4 0,12-2-1,7-2 0,9-2-11,12 3-14,1-1 0,0 1-3,-5-2 1</inkml:trace>
  <inkml:trace contextRef="#ctx0" brushRef="#br1" timeOffset="81717">7982 134 2,'-17'-1'6,"-5"7"0,-4 3-5,-3 6-2,2 2 0,-5 5 0,0 0 2,1 1 3,-3 2 2,4 3 0,1 1 1,-1 5 0,-1 3-1,-1 10 0,-3 9-2,-3 7-2,-3 11-1,-5 11 1,-7 9-1,-3 9-1,-1 7 1,-4 6-1,-2 6 0,-2 2 2,1-1 1,-2 2 2,3 5 0,-3 2 2,2 6-1,1 2 1,4 3-1,2 5 0,6 7-3,4-2-1,3-2-1,2-1-1,5-1 1,3-7 0,4-2 2,0-7-1,5 2 1,0-5 1,8 1-1,3-7 1,8-1-1,4-4-1,4 4 0,4-1-1,4-1 0,1 2 0,0 5-1,-2 3 0,-3 5 1,-4 4 0,-1 2 0,-2-2 1,1 2 0,0-5 0,5-1 1,6-4-1,5 0 1,4-2 0,5-2-1,3-3 0,6-3-1,0-6 0,3-5-1,0-8 0,-2-4 1,2-12-1,-3-6 1,-2-8-1,-1-7 0,-1-5 1,0-3 0,-1-6-1,3-6 1,0-4 0,4-2-1,2-2 1,6 2-1,1-2 1,5 1-1,3 1 0,2 2 1,3 0-1,-2-2 0,0-1 0,-3-5 1,-3-4-2,-4-5 2,-2-3-1,0-5 0,-4-6 0,2-2 1,2-2-1,5-4 1,1-1 0,7-2 0,2-1-1,2-1 1,2-2-1,-1-1 1,0-2-1,-3-1 0,-3-5 0,-5-2 0,-5-5 0,-4-3-1,-4-5 1,-1-3 0,-4-4 1,2-5-1,3-2 0,2-3 1,3-2-1,5-4 1,3-3-1,1-4 0,1-6 0,-2-7 0,-2-7-1,-2-5 1,-5-2 0,-3 0-1,-3 0 1,-1 0 0,-1-2 0,1 0 0,2-6 0,2-7 1,1-9-1,5-9-1,1-11 1,3-9 0,0-1-1,-1 1 0,-5 2 1,-5 4-1,-6 2 1,-8 0 0,-4 2-1,-9 1 1,-2-4 0,-1-3 0,0-2-1,3 2 2,1 3-2,1 3 1,2 4 0,-1 6 0,-2 7 1,-1 4-1,-4-1 1,0-3-1,-3-2 0,1-3 0,-2 1 0,0-2 0,2 0 0,-3 6 0,-1 4 0,-2 11 0,-3 8 1,-3 6-1,-3 3 0,-3 2-1,-1-2 1,-3-4-1,1 0 0,-3-4 0,2-2-1,3 3 1,0 3 0,2 3 1,-1 7 0,0 5 0,1 6 0,-4 6 0,-1 2 0,-3 2 0,-3-3 0,-3 1 0,0-5 0,-3 0-1,-2-2 1,1-1 0,-3-1 1,-2 2-1,-1 1 0,0 6 1,-1 4 0,0 2-1,-3 4 0,2 1 0,-1 2 1,-3 0-1,1-3 0,0 0 0,-2-2 0,-1 1 0,-6 0 0,-4 2 0,-4 2 0,1 3 0,-5 5 1,-3 5-2,1 3 2,-1 2-2,1 5 1,5 3 0,3 3 0,1 2 0,1 2 0,2 2 0,1 4-1,4 2-2,4 13-6,-4 3-19,7 5 1,0-7-2,10-5-1</inkml:trace>
  <inkml:trace contextRef="#ctx0" brushRef="#br1" timeOffset="85192">3599 37 3,'0'0'8,"-10"-12"-2,10 12-1,0 0-1,0 0 0,-13-4 0,13 4 1,-19 2 1,7 1 0,-4 2 0,-1 5-1,-3 2 0,-3 8-2,0 3 0,-3 8-1,-3 5 0,-1 8-1,-3 8 0,-5 5 1,-1 7-1,-1 4 0,-6 5 1,-2 6-1,2 7 0,-1 7 1,-2 6-1,-3 13 1,1 10 0,-5 13 0,5 8 0,-2 4 1,1 4-1,0-3 1,4-1-1,5-6 1,7-3 0,3-5 0,6 3-1,1 3 0,-1 9 0,1 14 0,-2 14-1,-1 11-1,-3 5 1,0 5-2,-1-5 3,3-1-1,5-6 1,-2-13 0,5-9 0,3-11 2,2-1-1,1-3 1,4 7-2,-3 0 1,5 7-2,4 5 0,2 4 0,7 3-1,6 2 0,4-8 0,5-9 0,2-11 1,2-12-1,1-12 1,2-5 0,-3-6 0,0-5 0,1 0 0,1 4 0,6 6 0,6 5-1,5 2 0,6-3 0,4-5 1,0-5-1,4-9 0,1-6 1,-4-8-1,-5-10 1,-2-7 0,-5-8-1,-1-9 0,0-7 1,1-7-1,1-10 0,3-12 0,2-8 0,5-9 0,2-5 0,5-5 0,3-4-1,1-4 2,0 0-1,3-3 0,1-5 0,-3-7 0,1-6 0,-5-10 0,-4-11 0,-1-14 0,-2-9 0,-3-14 0,1-8 1,0-5-1,1-6 2,0-5-2,7-4 0,1-7 1,1-9 0,2-12-2,1-15 2,0-11-1,-2-14 0,-1-8 0,-8-2 0,-4 0 0,-6 3 0,-5 0 0,-7-1 0,-5-9 0,-1-6-1,-1-13-3,-3-16 1,1-10 0,-1-7 0,1 4 1,-4 13 0,-1 20 1,-4 16 0,0 20 3,1 18-1,-2 15 0,2 7-1,2 2-1,1-8-3,5 0-1,-2-4 0,3 4 1,-7 6 0,-3 9 3,-8 10 0,-5 14 2,-4 17 2,-10 11 0,1 13 1,-7 6-2,2 0-2,3 0-3,1-3-2,5 2-1,-6-4 1,4 3 1,-3-1 1,-3 6 1,-3 4 3,-4 6 2,-3 5 2,-5 4-1,3 5 1,-8 2-1,3 2-2,-4 2-1,-5 2-2,-1 1 1,-4 3 0,-2 0 0,-4 4 0,-3 1 2,0 5-1,-1 2 1,3 5 0,-1 2 0,3 4-1,-2 1 0,1 3-1,0 2 0,0 3 0,-1 2 0,-2 2 0,2 2 0,1 3 1,2 2-1,3 2 0,4 2-1,2 2 0,7 5-7,1 2-14,9 0-2,0-8-1,6-6 1</inkml:trace>
  <inkml:trace contextRef="#ctx0" brushRef="#br1" timeOffset="112101">6651 3057 25,'0'0'13,"0"0"1,0 0-2,20-11-9,-4-1-3,4-4 0,2-4 1,5-3 2,1-4 1,3 0 0,1-3 2,3 3 0,-2-3 0,2 7 0,-2 1-1,-1 5-1,-5 3-1,-3 7 0,-7 3-1,-6 7 0,-6 7 0,-5 7 0,-5 2-1,-2 4 1,-3 3 0,1 2 0,2 2-1,5-2 0,9-7 1,12-6-1,13-9 0,10-6 0,7-9 1,2 0 0,-2-8 2,-1 3 1,-11 0-2,-7 4 1,-14 3-1,-6 9 0,-10 7 1,-4 7-3,-5 5-1,-2 6 0,-2 1 0,1 3 0,2 1 0,1-3 1,7-4-1,11-8 1,9-9-1,14-8 1,9-7 0,3-1-1,1-4 1,0-2-1,-7 2 1,-6 0 0,-9 6-1,-9 6 1,-14 0-1,11 21 0,-8-2 0,1-1 0,4 4 0,4-2 0,6 0 0,6-3 0,7-8 0,9-6 0,2-5 1,3-2 0,0-4 0,-4 0 0,-7 1 0,-4 1 0,-7 4-1,-8 6 1,-7 6-1,-6 7 0,-3 4 0,-1 3 0,0 3 0,1 0 0,4-1 0,5-3 0,12-9 0,10-7 0,9-7 0,10-5 1,5-6-1,0-1 1,-4-2-1,-7 2 0,-11 3 1,-7 5-1,-9 8 0,-8 7 0,-6 5-1,-3 5 1,1 2 0,4 2 0,2 3 0,3-2 0,6-2 0,5-6 0,10-4 0,8-5 0,8-5 1,1-3-1,2-2 0,-3-2 0,-5 0 1,-6 3-1,-10 6 0,-12 10 0,-12 8 1,-11 6-1,-7 7 0,-3 4 1,-2 3-1,2-2 1,7 1-1,15-8-1,17-12 1,23-6 0,22-11 1,16-6-1,12-5 1,7-4-1,-2-4 1,-10 0 1,-16 6-1,-15 6 0,-25 11 0,-18 6-1,-19 5 0,-9 5 0,-7 1 0,0 2 0,3 0-1,2-3 0,10-5 1,9-4 0,9-1 0,6-4 0,4 0 0,-1-3 1,1 0-1,-2 0 0,-5-2 1,-6 5 0,-13 8 0,-11 6 0,-11 6 1,-4 4-1,-2 5 0,2 4 0,4 3-1,9 0 0,18-8-1,17-8-2,16-4-3,2-14-24,14-3 0,-9-12-2,-2-4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21:05.81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316 32 0,'-9'-1'6,"9"1"0,0 0-3,0 0 2,-10-11 2,10 11 3,0 0 2,-8-10 0,8 10 1,0 0 1,-13-11-2,13 11-4,0 0-2,0 0-2,0 0-3,0 0-1,0 0-2,-6 11 0,9 4 0,0 6 0,4 10 1,1 7-1,2 14 2,2 8 0,0 8 0,-1 2 1,3-2-1,-5-4-6,-2-3-10,-5-8-3,-5-11 2,-7-13-1</inkml:trace>
  <inkml:trace contextRef="#ctx0" brushRef="#br0" timeOffset="381">-6 642 31,'0'0'18,"-9"5"2,9-5 0,0 0-13,0 0-2,0 0 1,0 0-1,0 0-1,0 0-3,0 0 0,18 20 0,-6-4 1,3 3 2,4 9-1,-3 6 2,1 7-1,-1 5 0,1 6-1,4-3 0,1 2-1,3-1-1,-2-7 0,5-7 0,3-9 0,-2-10 0,1-6 1,-9-8 1,3-5 0,-5-13 0,0-1 0,2-12 0,1-4-1,1-9 0,-1-3-1,-1-4 0,2-1-1,-4 7-1,-1 2 1,-8 10 0,-3 6 1,-2 9-3,-2 4 1,-3 11-5,0 0-5,0 0-13,-16 16-2,7-3-1,-4-3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20:23.62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7 35 31,'-11'-1'16,"11"1"-1,0 0-2,0 0-2,0 0-5,0 0-2,0 0-2,20 2-1,-2 0 0,6-2 2,9 2 0,7-2 0,11 3 1,4-3 0,7 2 0,2-3 0,7 2 0,0-3 0,1-1 0,-2-1-1,-2-1 0,-9-1-1,-6 0 0,-8-2 1,-8 3 0,-14-1 0,-13 4-1,-10 2 1,-28 3-1,-6 1 0,-11 2 0,-10 3-1,-7-1 1,-10 2-2,-4 0 1,-2-2 0,1-1 0,1 0-1,5-2 1,5 0-1,4-2 0,14 0 0,8 0 0,14-1-1,11 3 0,15-5 0,0 0 0,28 5-1,10-3 1,6-2 1,16 2 0,6 3 0,7 0 0,10 3 1,3-2-1,3 3 0,0-2 0,1 3 0,-1-2 0,-8-5 0,-4-2 0,-12 1 0,-9-3 0,-12 0 0,-10 1 2,-13-1-1,-10 1 0,-11 0 0,-14 3 0,-11-2 0,-10 1 0,-11-3 0,-9 0-1,-10-7 0,-11-1 1,-1-3-1,2 0 1,-1-1-1,5 2 1,3 2-1,4 2 0,8 7-1,13 1 1,5 2-1,6 6-1,12 2 1,10 2-1,13-2 1,14 1 0,11-2 0,12-2-1,16 2 2,12-9 0,9-2-1,12-3 2,7-1-2,0 0 1,-1 1 0,-2 0 0,-13 0 0,-8-3 0,-16 5 0,-14 2 1,-15-6-1,-16 1 0,-11 5 0,-28-13 2,-11 5-2,-14 4 0,-12-3 0,-14 0 0,-13 7 0,-3-1 1,-7 1-1,-2 4 0,3-2 0,5 1 0,9 5 1,11-1-2,14 0 1,12 0-1,16 0 1,16-1-3,18-6 2,18 14 0,16-13 1,15 0-1,10 1 0,12 0 1,9-1-1,5 1 1,2 0 0,1 0 0,-4-1 0,-4 0 0,-5-1-1,-10-1 1,-8-2 0,-9 0 1,-12-2-1,-9-2 1,-13-4 0,-12 2-1,-13 0 1,-14 0 0,-16 0-1,-13 3 0,-13-3 1,-9 7-1,-7 2 1,-3 1-1,-3 6 2,5 1-4,8 4-1,8 0-12,15 7-10,9-2 0,12 0-3,5-6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4:11.3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625-1 32,'0'0'16,"-12"7"1,12-7-2,-10 9-4,1 0-9,-1 4 0,-6 4 2,-1 6 0,-7 3 1,-4 8 0,-6 3 0,-1 11 0,-8 3 0,-1 9-2,-3 3-2,-1 4-2,3 6-6,-2 0-8,3-2-6,2-5-1,5-6 0,4-8 1</inkml:trace>
  <inkml:trace contextRef="#ctx0" brushRef="#br0" timeOffset="531">705 102 40,'12'27'16,"5"8"0,9 4 1,8 12-16,11 8-2,10 7 1,11 5 0,1 4 0,5 3 1,1-2 1,2 1 1,-4-4 0,-2 0 0,-5-5 1,-2-1-1,-6-6 1,-1-1-1,-7-4-2,-3-8-8,-2-6-12,1-9-1,-5-13 1,4-12-1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8:16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3990 1516 58,'0'0'23,"0"0"1,-16-7-1,2 3-13,-8-1-6,-3 2-2,-9 0-1,-10 1 0,-13 1-1,-10 1 1,-15-2 0,-6 1 1,-11-3 1,-9 0 0,-4-3 0,1-1 0,5-8-1,4-2 0,11 0-4,3-1-4,15 4-18,7-1 0,12 0-1,3-5-2</inkml:trace>
  <inkml:trace contextRef="#ctx0" brushRef="#br0" timeOffset="541">2707 1395 28,'14'-17'14,"0"-8"-1,3-7 0,-2-10-11,-1-6-1,-3-5 1,-8-2 3,-8-4 2,-11-6 0,-11 1 1,-10-1-1,-7 5 1,-10 1-1,-7 8-2,-8 6-3,-7 6 0,-5 9-2,-5 11 0,-7 10 0,-10 7 0,-10 11-1,-4 6 1,-8 11 0,-7 8 0,-9 9 0,-1 6 0,-6 9 1,10 10-1,-4 6 1,4 6-1,5 6 0,9 2 0,9 3 0,18 2 0,9 3-1,19 0 1,19 6-1,24 2 0,24 5 0,17 4 0,20 4 0,11-1 1,23-3-1,4-5 1,9-12 1,9-7 1,10-13-1,11-15 1,12-17 0,7-15-1,9-20 1,10-20 0,14-22 0,-1-23 0,-1-23 0,1-20 0,-7-18-1,-7-12 1,-13-12-1,-17-3 0,-20 2-1,-19 3 1,-24 4 0,-25 6 0,-23 6 0,-19 10 0,-25 13 0,-19 13-1,-19 10 0,-14 14-1,-12 15 0,-8 20-1,-7 17-5,-10 13-7,3 20-9,-4 11 1,3 12-2,-2 6 1</inkml:trace>
  <inkml:trace contextRef="#ctx0" brushRef="#br0" timeOffset="1332">644 1290 57,'13'3'17,"-4"0"1,5-3-3,0 3-15,10-1-3,9 1 0,1 0 1,2-1 3,4-1 0,8-1 1,0-1 1,1 0-1,-4 2 1,-3 2-1,-5 4 0,-5 7-1,-12 3 0,-10 7 0,-9 6 0,-7 7 0,-9 8-1,-5 8 1,-8 8 0,-9 4 0,2 5 0,-2 5 0,0-2 0,3-2 0,5-5 0,3-9-1,7-10-1,7-8-2,1-13-2,5-7-4,6-19-5,0 0-5,0 0 0,-11-16-1,3-7 3</inkml:trace>
  <inkml:trace contextRef="#ctx0" brushRef="#br0" timeOffset="1683">613 1958 33,'-29'-19'16,"5"6"-1,9 0-1,12 4-2,3 9-5,23-17-4,4 9 0,8-3 0,8 0 0,9-2 1,8 1 0,5-1 1,1 5-1,-2-1-1,-5 4-3,-2 8-9,-4 0-9,-3 3-4,-5-3 2,-9-1-2</inkml:trace>
  <inkml:trace contextRef="#ctx0" brushRef="#br0" timeOffset="2133">754 2202 58,'14'-2'20,"9"-2"1,5-2-2,4 1-16,5 3-3,9 1-1,6 1 1,1 3-1,0 0 1,3 1 0,-4-2 0,-2-2-1,0-4 0,-3 1-12,-8-2-5,-1-5-2,-6-2 1,-8-4-1</inkml:trace>
  <inkml:trace contextRef="#ctx0" brushRef="#br0" timeOffset="2454">1536 1876 40,'19'-14'13,"0"-7"-2,8-3-3,1-4-14,3-2 0,2 0 3,-3 1 3,-2 3 2,-5 2 3,-3 7 2,-6 1 3,0 8 0,-4 6-2,1 8-3,-2 6-4,-2 7-2,1 10-1,-2 4 0,-2 7 0,-3 2 2,-6 2 0,-3 0 2,-5-1 1,-1 0 0,-7-9 1,-1-1-1,-3-6 1,2-3-1,-3-7-1,2-1 0,0-7-1,3-2 1,-1-2 0,7-2 0,1-2 1,5-1-1,9 0 0,0 0-1,0 0 1,16-12 0,11 5-2,8-5 0,7 2 0,6-1 0,11 3 0,2-3-5,4 11-17,-2 2 0,-6 2-2,-7 1 1</inkml:trace>
  <inkml:trace contextRef="#ctx0" brushRef="#br1" timeOffset="194119">3663 9 3,'0'0'8,"0"0"0,0 0-4,0-9-1,0 9 0,0 0 0,0 0 1,0 0 1,-13 2 0,13-2 0,-9 1-1,9-1-1,0 0 0,-9 4 0,9-4-1,-6 15-2,3 6 0,-2 10 0,-3 14 1,-7 15 0,-4 16 0,-7 11 0,-5 7 1,-3 5-1,-1-9 0,0-10-1,5-13-6,9-16-7,5-24 0,11-15-1,5-12 0</inkml:trace>
  <inkml:trace contextRef="#ctx0" brushRef="#br1" timeOffset="194470">3248 599 11,'0'0'11,"8"15"-1,-3-4 1,3 6-9,-2 6-2,2 4 2,-4 3 1,-4 5 1,-2 4 0,-5-2 3,0 0 0,-3-2 2,4-3-1,-1-5 1,6 0-2,8-7 0,7-6-2,10-10-1,10-8-2,10-10 0,11-6-1,6-10 1,3-4 0,-3-5 0,-4-2 1,-9 2 0,-7 6 0,-12 2 0,-7 7 1,-11 4-1,-2 6 0,-5 1-2,-4 13 0,4-12-1,-4 12 0,0 0-1,0 0-2,0 0-1,0 0-5,0 0-14,0 0-2,9 4 0,-9-4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7:41.4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5522 2395 10,'0'0'10,"0"0"-1,0 0 0,0 0-1,0 0-1,0 0-1,0 0 1,0 0 1,0 0-1,0 0 2,0 0-2,0 0 1,0 0-1,-1-12 0,1 12-4,-7-10-1,7 10-2,-13-14 1,3 6-1,-1-1 0,-3-1 0,-4-2 1,0 0-1,0 0 1,-4-3-1,-1 0 0,-2-1 2,-1 0-2,-3-1 1,-2 0-1,-3 0 1,-1-4-1,-3 0 0,-3-1 0,-5-3 0,-2 0 1,-4-2-1,-2-1 0,-3-1 0,-2 1 0,-2-1 0,-1 0 0,-2 3-1,-3-1 1,-2 2-1,0 2 1,-3 1-2,-3 1 1,1 1 0,-1 2 0,0-2 0,0 2 1,2-3 0,-2 0 0,2 1 0,-3-1 1,1 1-1,-2 2 1,-1 1-1,-1 4 0,0 1 1,-2 0-1,-2 2 1,0-2 0,0 0 1,-2-1-1,1 0 1,-1 1 0,-1 2-1,-1 0 0,2 5-1,-1 3 0,1 2 0,1 1 0,1 2 0,2-1-1,1 2 2,1-1-1,3 2 0,-2 0 0,1 3 0,0 1 0,2 2 0,-1 2 0,3 1 0,-1 1 0,2 1 0,1 2 0,-1 2-1,1-1 1,3 3-1,0 1 1,1 1-1,3 3 0,5 1 0,3 0 1,5 1-1,4 3 1,-1 3-1,4 2 1,1 2 0,4 3-1,-1 1 1,2 1-1,3 2 1,3-1 0,2-1-1,4-2 1,4-2-1,2-1 1,4 0 0,2 0-1,3 1 1,2 1 0,3 1 0,3 5-1,3 0 1,3 1 0,2 0 0,6-1-1,1-1 1,3-2 1,1 1-1,5-4 0,2 1 0,2 1 1,5 2-1,5-1 2,3 4-2,3-2 0,5 0 1,2 0-1,3-3 1,1-2-1,0-2 1,2-4-1,3-2 1,0-3 0,4-6 0,0 0 0,3-1 0,0-3 1,6-1-1,0 0 0,3-2-1,2-1 1,0 1-1,3-2 0,1-1 1,1 0-1,1 1 1,0-4 0,0 1 1,3-3-1,2-1 1,1-2 0,2 0 0,2-3-1,1-2 1,-1 0-1,3-1 0,-3-2-1,2 0 1,-2-3 0,-1 2-1,-1-3 1,-1 1 0,-2-2 0,1 1-1,-2-3 1,-1 2 0,0-1 0,-1-1 0,0-1 0,-1 0 1,-1-2-1,0 0 0,-3-1 0,1-1 0,0-2-1,-2-1 1,0-2-1,-1-1 0,-2-4 0,-1-1 1,0-5-1,-3-3 0,0-2 0,2-2 0,-4-2 1,1-1-1,3 3 0,-4 0 0,-2 1 1,-4 3-1,-4 2 0,-5-1 0,-3 0 1,-5-3-1,-8-2 0,-3-1 1,-5-1-2,-2 0 2,-4 0-1,-4 1 0,-5 2 0,-1 4 1,-4 0-1,-4 4 1,-2 0-1,-3 0 0,-2 1 0,-1-1 0,-4 0 1,-3 0-1,0 2 0,-1 1 0,-1 1 1,0 3-2,1 1 1,-1 2-2,4 1 0,-1 2-1,2 3-5,-10 0-18,-4 6-2,-14-2 0,-13 0-1</inkml:trace>
  <inkml:trace contextRef="#ctx0" brushRef="#br0" timeOffset="2543">550 2296 25,'0'0'17,"-1"-19"-1,1 19 0,-1-13-7,1 13-9,0 0 0,0 0 0,14 6 0,-10 5 2,5 6-2,1 1 0,5 6 1,0 5 0,4 7-1,1 1 1,2 2-1,4 4 1,2-1-1,2 0-1,-1-3-2,2-5-8,-4-4-2,-2-8-2,-4-2-2,-10-10 1</inkml:trace>
  <inkml:trace contextRef="#ctx0" brushRef="#br0" timeOffset="2844">422 2858 42,'-22'6'19,"9"-9"1,14-9 0,12-8-11,15-10-5,13-11-3,9-10 0,12-7-1,9-6 1,2 1 0,0 3-1,-7 2 1,-7 10 0,-12 9-3,-7 11-12,-14 7-7,-8 7 0,-9 6 0,-9 8 1</inkml:trace>
  <inkml:trace contextRef="#ctx0" brushRef="#br0" timeOffset="3194">1534 1932 27,'0'0'15,"0"0"-1,0 0 1,0 0-13,-16 2 0,5 5 2,-6-2 2,2 3-1,-5-1 2,4 6 0,-4-2-1,5 8 1,-3-2-3,4 6-1,0 1-1,2 4-1,1 3-1,2 4 0,1 3 0,-2 3-1,1 3 1,-5 6 0,-4 3 1,2 0-1,-2-2 0,2-5 1,2-6-1,3-6 1,6-10-1,14-13 0,9-9-2,5-7 1,6-5-1,0-2 0,1 0 1,-2 0-1,-5 6 1,-8 6 0,-7 10 1,-9 7 0,-7 10 1,-3 7 0,-6 8 1,1 6 1,-3 3 0,3 3 0,0 0 1,6 1-2,3-6 2,8 1-2,7-8 0,3-4-1,4-3 0,1-4 0,2-4 0,-1-4 0,2-4 0,0-4-1,0-4 0,2-11-5,9-6-15,0-12-4,5-9-1,-1-13 0</inkml:trace>
  <inkml:trace contextRef="#ctx0" brushRef="#br0" timeOffset="3845">1757 2373 63,'-13'5'24,"3"0"-3,-2-1 1,12-4-19,-12 9-5,12-9-1,-5 16 1,4-5 1,4 3 0,4 0 2,5 4 0,5 1 1,5 2-1,6 2 1,3 0-1,4 2 0,2-1-1,0 0-2,1-1-1,-5-3-3,-4 2-4,-9-4-8,-4-1-4,-9-3 0,-9-2 1</inkml:trace>
  <inkml:trace contextRef="#ctx0" brushRef="#br0" timeOffset="4116">1762 2787 24,'-25'3'17,"6"-2"2,6-4-2,13 3-7,-11-17-2,19 1 0,3-11-1,11-5-1,6-8-2,9-5-1,3-3 0,5 1-1,0 4 0,-1 6-1,-4 6-2,-6 7-5,-3 9-15,-7 6-1,-5 4 0,-4 3 0</inkml:trace>
  <inkml:trace contextRef="#ctx0" brushRef="#br0" timeOffset="4456">2192 2852 45,'11'1'10,"6"-7"-9,2-4 0,3-6-13,1-6-2,7 0 5,-3-4 5,0 0 4,1-2 9,-2 2 8,-2-1 1,-1 6-1,-2 3-5,-3 5-7,0 6-4,-5 10-4,-2 5-1,-4 7-3,-5 4 2,1 3 0,-2 3 0,-2 2 3,-4 2 3,-1-3 2,-2 1 1,-4-2 1,1 1 1,-8-1 0,1-1-2,-4-3-1,-2-2-1,-2-4 1,1-2 0,-1-7 2,4 1 1,-1-7 0,5 2 1,2-5 0,5 3-1,2-3-2,9 3 0,0 0-3,0 0 0,23-5-1,-2 4 0,4 0-1,5 0 1,5-1 1,2 2-1,-1 0 0,-3 0-1,-4 1-2,-7-3-6,-1 4-12,-7-2-3,-4 0-2,-10 0 2</inkml:trace>
  <inkml:trace contextRef="#ctx0" brushRef="#br0" timeOffset="5277">2963 2395 20,'0'0'16,"0"0"0,0 0 1,0 0-8,0 0-6,0 0-1,0 0 3,1 9-2,6 1 0,5 5 0,2 4 1,4 6-1,3 1 1,5 5-1,0 1-1,3 1-1,-2-1-2,0-1-1,-1-3-6,-4-3-9,-6-3-3,-5-1 0,-10-7 1</inkml:trace>
  <inkml:trace contextRef="#ctx0" brushRef="#br0" timeOffset="5548">2801 2841 31,'-15'-10'19,"9"-8"-1,17-7 2,10-7-7,11-8-10,9-1-2,5-3 0,3 1-1,1 4 1,-1 5 0,-5 4 0,-4 9-1,-5 5-4,-3 7-9,-2 4-6,-1 7 0,-5 3-1,-2 5 1</inkml:trace>
  <inkml:trace contextRef="#ctx0" brushRef="#br0" timeOffset="5838">3511 2776 26,'13'-10'14,"5"2"0,-2-3 0,1 5-13,-3 2-3,0 5 2,-5 4 1,-9-5 0,5 19 1,-10-8 3,-2 5 1,-8 2 2,-1 7 1,-9-1-1,-1 6-1,-5-2 0,1 4-2,-2-1 0,3 0-3,4-7-1,5-2-1,6-6 1,8-2 0,6-14 1,11 12-1,8-13 1,7 0 0,5-3 1,6-1-1,4-1-1,4-5-2,2 4-8,-2-5-14,-3-3-1,-7-2-1,-3-5 0</inkml:trace>
  <inkml:trace contextRef="#ctx0" brushRef="#br0" timeOffset="6359">4013 2344 37,'13'19'17,"1"0"0,5 4 1,4 2-15,2 5-1,5-1-1,-1 2 1,2 0 1,-3-1-1,0 2 1,-3-3-1,-3 0-3,-1-2-9,-4-3-8,-4-8-1,-4-3 0,-9-13-1</inkml:trace>
  <inkml:trace contextRef="#ctx0" brushRef="#br0" timeOffset="6629">3830 2796 60,'-9'0'23,"15"-9"-1,10-11-1,8-7-17,9-8-6,9-4 0,8-7 0,3 1 1,3 0 1,0 1 0,-3 8 1,-5 6-2,-5 7-8,-7 6-11,-4 8-1,-7 4-1,-4 3 1</inkml:trace>
  <inkml:trace contextRef="#ctx0" brushRef="#br0" timeOffset="7200">4432 2774 49,'0'0'20,"-1"-13"0,1 13-1,18-16-15,-5 9-6,5 4 1,-1 0 0,2 3 1,0 2 0,-2 1 1,1 2 0,-5 1 0,1 4 1,-3-1-1,-1 3 1,-1 1 0,-3 2 1,-3 0-1,-2 1 1,-4 0 0,0 0-1,-2-1 1,-2-2-1,1-3 0,1 0-2,5-10 1,-6 11-2,6-11 1,0 0 0,10 11-1,-10-11 1,15 16-1,-8-6 1,-1 2 0,-1 3 1,-4 1-1,-4 2 1,-4 2 0,-3 1 1,-7-1 0,-2 2 1,-4-1 1,0 1-1,-3-5 0,1 1-1,-1-8-1,-2-3-3,4 1-8,-3-13-15,3-1 0,-1-10-2,7-7 1</inkml:trace>
  <inkml:trace contextRef="#ctx0" brushRef="#br0" timeOffset="8191">4618 2014 1,'11'-5'5,"3"2"1,2 1 0,2 0 1,3 0 0,3 2 2,0 4-1,0-1 1,1 4 0,-4-1-1,0 5-1,-5 1 1,-2 3-1,-6 1-1,-1 2-1,-7 2 0,-2 2-1,-6 3-1,-1 3 0,-8 1 0,-2 3 0,-3 1 0,0 3-1,-3 0-1,2 2 0,3-2 0,2-2 0,5-2-1,5-5 0,7-2-1,4-6 1,8-5-1,1-4 1,4-4-1,-1-3 1,1-2 0,-4-2 1,-2 0 0,-10 1 0,12-3 0,-12 3 0,0 0 0,0 0 0,0 0-1,0 0 0,0 0 0,0 0-1,0 0 1,0 0-1,3 16 1,2-5 0,2 5-1,2 1 2,2 4-1,1 1 0,3 3 0,0 1 0,1 1 0,-3 2 0,1 2 1,-4 0-1,-1-1 1,-1 1-1,-5-2 1,-3-1 0,-5-3 1,-4 3-1,-3-3 1,-3 0 0,-6-2 0,-1 2-1,-2 0-2,-5-4-12,2 0-11,0-10 0,-1-10-3,-5-14 1</inkml:trace>
  <inkml:trace contextRef="#ctx0" brushRef="#br0" timeOffset="48930">6923 1036 0,'-10'-7'4,"10"7"-1,0 0-3,0 0 0,0 0 2,0 0 3,0 0 2,0 0 0,0 0 0,0 0 1,0 0-2,0 0-1,4 9-2,-4-9-1,0 0-1,3 13 1,-3-13 1,4 17-1,-1-8 1,0 3 1,-1 0 1,0 3-1,-3 5 2,-2 4-1,-3 8 0,-4 5-1,-1 7 1,-3 7-2,-2 3 0,1 4-2,1 0 0,1-5 0,4-5-1,1-9 1,3-6 0,2-10-1,1-4 1,2-10 0,0-9-4,0 0-15,0 0-3,0 0 1,7-20 0</inkml:trace>
  <inkml:trace contextRef="#ctx0" brushRef="#br0" timeOffset="49451">6517 1632 42,'0'0'17,"7"-10"-1,-7 10 1,10-2-13,-10 2-5,10 7 0,-10-7 1,12 15 1,-9-4 0,-1 6 1,-2 1 0,0 5 1,-1 3 1,2 5 0,-1 4 0,5 3 0,1 0 0,7 0 0,1-3 0,11-3-1,5-9-2,5-6 1,3-10-1,3-9 0,-1-12 1,-1-8 1,-3-11 1,-4-3-1,-7-6 2,-2 0-2,-3-2 1,1 8-1,-4 2-1,2 7 0,-1 7-2,-1 5 0,-1 6-2,-4 2-1,-2 7 0,-10 0-7,0 9-16,-15-3 0,-8 0-1,-13-5 0</inkml:trace>
  <inkml:trace contextRef="#ctx0" brushRef="#br0" timeOffset="71603">1565 3177 9,'0'0'5,"0"0"0,0 0 1,0 0 0,0 0 0,0 0-2,-9 5 0,9-5 0,0 0 0,0 0-1,0 0-1,0 0-1,-10 6-1,10-6 0,0 0 1,0 0-1,0 0 1,0 0 0,0 0 1,0 0 0,0 0 0,0 0 1,0 0 0,0 0 0,0 0 1,0 0 1,0 0-2,0 0 1,0 0-1,0 0 1,0 0-1,0 0 0,0 0 0,0 0 0,0 0 0,0 0 0,0 0 1,-2-10 0,2 10 0,9-22 0,2 1 0,5-12 0,9-10 0,9-17-2,12-14 0,9-15-1,12-9 0,11-9-1,12-4 1,9 0-2,5-4-5,12 7-17,2 1-1,8 2-1,-6-1 0</inkml:trace>
  <inkml:trace contextRef="#ctx0" brushRef="#br1" timeOffset="225734">5803 2461 12,'0'0'12,"0"0"-2,0 0-3,0 0-6,0 0-3,0 0-1,0 0-1,-5 9 1,5-9 3,0 0 2,0 0 3,11 4 3,-11-4 1,13-1 1,-3 0 0,3 1 1,2-1-3,6 3-2,2 0-1,9 2-1,7 1-2,10 1 1,7 1-1,7 0 0,9-2 0,6 0 0,4-3 0,2 1 0,-1-3 1,3 1 0,-3-3-1,0 2 1,-6-1-1,0 1 0,-6-1 0,-2 0-1,-9-1 1,-5 3-1,-10-3 1,-8 2 1,-10-2 0,-6 1-1,-10-1 1,-11 2-1,9 1 0,-9-1-1,0 0-1,0 0-2,0 0 1,-9-3-1,9 3 1,-17-6-1,4 2 1,-4-2 0,-5 0 1,-7 0-1,-4 0 1,-7 0 0,-5 0 0,-7 1-1,-4 3 1,-7 0 0,-2 3-1,-2 0 0,0 3 0,-1 0 0,3 1 0,1-1 0,4-1-1,2 0 1,1-2 1,2-2-1,0-2 1,5 0 0,0-3 0,5 0 0,2-1 0,3 0 0,6 1 1,4 2-1,5 0 0,6 0 0,4 2 0,3 0 0,12 2 0,0 0 0,0 0 0,11 3 0,10-3 0,11 0 0,11 1 1,11-2-1,10-2 1,12 1 0,10-1 1,11 1-1,9-1 1,4 2 0,3-1 0,4 1 0,0 1 0,1 1 0,-5-1-1,-7 1 0,-10 0 0,-12 0-1,-11 0 1,-12 1-1,-14-2 0,-10 1 1,-14-1-1,-7 1 1,-16-1-1,12 0 0,-12 0 1,0 0-1,0 0 0,-9-5-1,-1 2 1,-8 0-1,-5 0 1,-9-1 0,-9 2-1,-12 0 1,-8 0 0,-10 2 0,-7 2-1,-9-1 1,-9 1 0,-9 0 0,-6 0 0,-3-1-1,-1 1 1,-1-1 0,2 0-1,4-1 1,12-1 0,11 1-1,13-2 1,13 0 0,14 1 0,12-1 0,12 2 0,9 0 0,14 0 0,0 0 0,29 4 0,9-1 0,13 0-1,14-1 1,14-1 1,14 0-1,12-2 0,5-2 0,3-1 0,-3 0 0,-5-1 0,-6 0 0,-12 0 0,-9 2 1,-18 1-1,-11 1 0,-16 0 0,-11 1 0,-22 0-1,0 0 1,-14 7-1,-16-4 0,-12 1 1,-13 1-1,-15-2 1,-14 0-1,-14-1 1,-8-3 0,-11-1 0,-9-1 0,-4 0 0,-1-3 0,6 1 1,6 1-1,9-1 0,11 2 0,15 0 0,18 0 0,16 1 0,13 1 0,14 1 0,23 0-1,0 0 1,24 3 0,13-1 0,12 2 0,11 0 0,14 1 0,10 0 0,8 0 0,5 3 0,0 0-1,0 0 1,-3-1 0,-4 1-1,-9-1 1,-12-1 0,-13 0-1,-10-2 0,-15-2 0,-15 3-4,-16-5-12,-16 3-7,-13-5-1,-14-3 0,-9-6 0</inkml:trace>
  <inkml:trace contextRef="#ctx0" brushRef="#br1" timeOffset="379956">11123 689 3,'-10'-7'7,"10"7"0,0 0-2,0 0-4,0 0-2,0 0-1,0 0 1,0 0 0,-9 12 2,4 2 0,-3 3 0,-5 9 1,-8 8 2,-9 7 0,-6 8 2,-11 8-1,-5 8 1,-3 7-1,-3 4 0,2 3-1,3-4-1,6-3-1,0-4-1,12-7 0,3-9-3,5-10-3,3-8-7,5-6-2,-2-10 0,8-6 0</inkml:trace>
  <inkml:trace contextRef="#ctx0" brushRef="#br1" timeOffset="380367">10299 1489 17,'-11'13'7,"5"7"0,-5 5 0,-1 7-1,-5 6-1,0 5-1,-1 2-2,1 0-1,4-3 0,4-4 1,3-5-1,4-6 0,7-6 0,5-8 1,4-6 0,5-7 1,4-8 0,3-13 0,7-6 1,4-9-1,4-7 2,0 0-2,0 0 0,-4 0 0,-3 8-1,-6 6-1,-3 10 0,-7 4-1,-5 10-6,-2 4-12,-11 1 0,0 0 0,0 0-1</inkml:trace>
  <inkml:trace contextRef="#ctx0" brushRef="#br1" timeOffset="431660">3604 1051 3,'0'0'8,"0"0"0,0 0 0,0 0-6,10 7-1,-10-7 1,0 0 1,9 3 3,-9-3 0,0 0 1,0 0-1,0 0 1,0 0-2,1 9-3,-1-9-1,0 10 0,1 1-1,-2 3 2,-1 7 0,-3 8 1,-5 8 2,-7 7 0,-3 11 0,-11 7-1,-4 5 1,-4 0-2,3 2 0,-1-4-1,8-3 0,6-8-2,8-5-2,15-11-2,6-9-5,9-9-7,2-10-4,0-11 1,-3-8 0</inkml:trace>
  <inkml:trace contextRef="#ctx0" brushRef="#br1" timeOffset="432061">3193 1765 5,'-24'24'10,"-3"2"1,-1 4 1,1 2-1,1 2-1,8 2 0,5 0-1,10 2 0,4-2-4,8-1 1,5-5-2,6-1-1,0-8 0,2-2 0,2-8 1,4-7-1,-1-11 0,5-8-1,2-9 1,4-8 0,4-5-1,1-4 0,0-2-1,-4 1 1,-4 5 0,-5 6-1,-5 7 1,-5 6-1,-6 7 0,-2 3-1,-3 7-3,-9 1-6,13 2-13,-13-2-1,0 0-2,12-20 1</inkml:trace>
  <inkml:trace contextRef="#ctx0" brushRef="#br1" timeOffset="433984">12319 905 9,'0'0'7,"3"-9"0,-3 9-1,0 0-2,0 0-2,0 0 0,0 0 0,0 0 0,0 0-1,0 0 1,0 0 0,-4 13-1,0 0-1,-1 6 1,-1 6-1,-3 7 0,0 10 0,-5 5 1,-3 10-1,-2 7 1,-2 2-1,-2 1 0,-3 2-1,0-3-1,-1-7-3,5-5-3,-2-13-3,5-7 0,1-15 0</inkml:trace>
  <inkml:trace contextRef="#ctx0" brushRef="#br1" timeOffset="434354">12048 1515 2,'12'15'4,"-8"-1"2,1 8 1,-3 2 1,2 4 0,1 1 0,1 1-2,4 0-1,-1-3 0,5 2-1,0-8-1,4-3 1,-2-4-1,2-6 0,-1-6-1,2-6 0,2-7 1,2-7 1,0-6-1,5-6-1,1-6 2,4 2-1,-2 0 1,1 4-1,-3 3-1,-4 5 0,-3 5-1,-4 6-4,-5 9-12,-13 2-4,0 0 0,-17-4-1</inkml:trace>
  <inkml:trace contextRef="#ctx0" brushRef="#br1" timeOffset="435686">4553 1115 2,'0'0'2,"14"-7"-1,-14 7 0,12-1 2,-12 1 0,0 0 0,2 11 1,-2-11 0,-14 22 0,3-5 1,-2 7-1,-1 7 0,1 10-1,-3 6 2,1 11-2,2 8 1,-2 3 0,3 3-1,1 0 0,1-5-1,2-6-1,0-8-1,4-11-3,2-12-4,1-10-4,2-11-2,-1-9-1,-2-16 1</inkml:trace>
  <inkml:trace contextRef="#ctx0" brushRef="#br1" timeOffset="436037">4241 1676 1,'3'11'8,"-3"1"0,-1 4-2,1 6 2,0 3-1,3 6 1,3 3-1,1 1 0,4 1-1,1-3 0,6-2-1,0-5-1,3-3 1,0-9-2,2-3-1,-3-10 1,5-8-1,0-7 0,0-6 1,-1-6-1,-2-5 0,0-5 0,-2 2 0,-3 1-1,-1 6 0,-6 3 0,-2 4-2,-1 9-4,-7 11-10,0 0-5,0 0 1,-25 11-1</inkml:trace>
  <inkml:trace contextRef="#ctx0" brushRef="#br1" timeOffset="463847">12504 777 14,'0'0'9,"0"0"0,0 0-3,0 0 0,0 0-3,0 0-2,0 0-2,0 0-1,0 0 1,2 10 0,-6 1 0,1 3 0,-1 7 2,-5 4-1,-2 8 1,-3 8 1,-2 10 0,-2 11 0,-2 12 0,-3 6-1,0 8 1,0 0 0,2 1-2,3-5 1,3-9 0,0-10-1,1-11 1,3-11-1,0-12 1,4-8 1,-1-10-1,8-13-3,-19-3-2,11-13-1,-1-9 0,-3-8 1,0-9 2,-5 1 1,3-2 1,-3 2 3,0 5 4,3 5 0,1 8 0,3 6-2,3 7-2,7 10-3,-12-9 0,12 9 0,-11 12-1,4 2 0,0 9-1,-1 5 1,-2 4 1,3 4 0,3 3 1,2 1 0,4 1 0,4-4 1,5-8 2,5-3 0,6-8 2,8-7-1,5-11 0,10-8 0,0-11 1,7-4-1,-1-9 1,0-5-1,-6-5 0,-3 7 0,-11 0 0,-5 9 0,-9 2-1,-2 6-1,-8 6-2,-7 12-1,13-7-1,-13 7-1,0 0 0,0 0 0,11 3-1,-11-3 0,0 0-4,0 0-11,0 0-4,-13 5-1,1-14 1</inkml:trace>
  <inkml:trace contextRef="#ctx0" brushRef="#br0" timeOffset="2.49605E6">8818 711 47,'4'-12'21,"-3"1"1,-1 11-3,-5-14-12,5 14-6,0 0-3,0 0-1,-9 9-1,7 8 1,-4 6 0,-1 12 2,-5 14 2,-5 12 0,-3 16 2,-3 9-1,-4 6 1,-1-1 0,-1-2-1,-1-5-1,3-11-1,2-13 0,3-16-1,2-14-2,3-17-3,4-8-3,1-16-2,5-10 1,2-13 1,2-8 3,-1-6 2,2-4 5,-3 3 5,-4 1 3,1 8 3,-4 5-2,-4 13-2,-4 12-2,-1 15-3,-3 15-4,-3 10 0,3 13-3,-1 5 1,8 9 0,4 2 1,10-1 1,9-5 2,12-7 1,12-7 1,6-9 0,11-4 2,1-12 0,8-5-1,-1-10 1,4-7-2,0-9 0,0-9-1,-4-9 0,-1-7-1,-4-6 0,-4-11-4,0-1-6,-3-8-10,4 0-3,3 0-2,5 1 1</inkml:trace>
  <inkml:trace contextRef="#ctx0" brushRef="#br0" timeOffset="4.58649E6">12037 214 0</inkml:trace>
  <inkml:trace contextRef="#ctx0" brushRef="#br0" timeOffset="4.59192E6">10396 2303 3,'0'0'8,"0"0"0,0 0 1,0 0 0,0 0 1,0 0 0,0 0-1,-5-13-1,5 13-1,2-16 0,-1-2-1,5-4 0,0-9-2,3-11 1,2-11 0,7-10 0,-1-15 1,8-5-1,0-11 1,6-5-2,-1-9 0,5-1-1,1 1 0,0 3-1,1 3-1,0 4-1,-1 3 1,-1 9 0,-4 12-1,-6 11 2,-3 8-1,-4 12 0,-6 9 0,-4 11 0,-3 9 1,-5 14-1,3-13 0,-3 13-1,0 0 1,0 0-1,0 0-1,0 0-1,0 0-4,0 0-7,0 0-12,2 14-1,0-4 0,-6 1 0</inkml:trace>
  <inkml:trace contextRef="#ctx0" brushRef="#br0" timeOffset="4.59263E6">10300 1822 4,'-9'2'11,"9"-2"0,0 0 0,-7 10-6,7-10-3,2 12 1,-2-12 0,5 13 1,-1-2 2,-2 2 0,3 3 1,-4 4 2,3 8 0,-4 0-2,5 9 0,-7 3-1,6 4-1,-4 3-1,2 2-1,1-3-1,1-3 0,2-5 0,2-4-1,3-8 1,1-5 0,1-14 1,3-7 0,-1-10 0,0-10 1,3-10-1,2-4 1,-1-7-1,1-5-1,0-4 0,1-2-1,2 0-1,1 4 1,-4 3 0,0 4-1,-3 4 1,-1 9 0,-4 5 0,-2 8 0,-4 5-1,-6 10 0,0 0-1,5-11-4,-5 11-17,0 0-4,7-11 0,-6-4-2</inkml:trace>
  <inkml:trace contextRef="#ctx0" brushRef="#br0" timeOffset="4.5948E6">11166 36 9,'0'0'10,"0"0"-1,0 0 0,0 0 0,0 0-1,0 0-2,0 0-1,0 0-1,0 0-2,0 0 0,0 0 0,0 0-1,0 0 1,0 0-1,0 0 1,0 0 2,0 0-1,0 0 0,0 0 0,0 0 1,13 15 1,-13-15-1,10 23 1,-7-5-1,5 4 0,-4 2 0,2 4-1,0 4 0,1 2-1,-3-2-1,2 0 1,-1-4-1,2-3 0,-1-2 0,-1-3 0,-1-5-1,0-4 1,1-2 0,-5-9-1,0 0 1,11 12 0,-11-12 1,0 0 0,13-20 0,-4-2-1,5-3 1,2-5-1,5-6 0,3-5 0,3-2-1,3 1 0,-1 0-1,2 8 1,-4 3 0,-2 6-1,-6 4 1,-1 7-1,-6 4 0,-3 7 0,-9 3 1,11 17-1,-7 1 1,-3 7 0,2 5-1,-1 4 2,1 8 0,1 5-1,-1-2 1,3 1-1,-2-3 1,2-2-1,0-4 2,0-4-2,0-9 1,-2-4 0,-2-8-1,-2-12 1,1 12-2,-1-12-5,-5-13-13,-2-4-5,3-1-1,-3-9 1,3-1-2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7:31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10150 1729 1,'-12'-5'8,"12"5"0,0 0-1,0 0-2,-9-3-2,9 3 1,0 0 1,0 0 1,20 8 1,-2-5 0,10 2 1,12-1 0,15 4 1,15-3-2,18 1-1,11-2-2,12 0-2,9-2 1,8-1 0,0-3 0,2 0 1,-10-4 1,-6 1-1,-10-3 1,-8 1-1,-14-1-1,-12 4 0,-15-1-2,-11 2 0,-11 2-1,-10 1-1,-5 0-1,-18 0-5,0 0-14,0 0-2,0 0-1,-20-11 0</inkml:trace>
  <inkml:trace contextRef="#ctx0" brushRef="#br0" timeOffset="611">12178 1336 25,'0'0'13,"0"0"1,0 0-2,13-2-10,-13 2-3,8 21 1,-4-5 2,-1 8 1,-4 8 1,-1 12 1,-4 7 3,-2 14-3,-5 11 1,-1 8-1,-3 4-1,2 4-1,-1-4-1,4-4 0,3-8-1,5-10-1,5-13 1,3-8-1,3-11 1,2-6 1,-1-6-1,1-6 0,-1-3 0,0-4 0,-8-9 1,16 15-1,-16-15 0,18 14 0,-9-7 0,5 0 0,-1 0 1,6 0 0,6-4-1,11 0 1,12-4 0,14 2 0,16 0 0,14 1-1,17 2 0,11 3-1,8 3 0,4 1 0,0 2 1,-3 0-1,-7-2 1,-5-1 0,-10-5 0,-7-2 0,-12-4 1,-9 1-1,-12-3 0,-12 1 0,-12-3 1,-9 4 0,-14-2 0,-5 2 1,-15 1-1,0 0 0,-6-18 1,-5 2-2,0-8-1,-2-10-1,1-10 0,2-14-2,6-10 1,4-11 1,9-9 0,5-8 0,8-2 0,4-3 0,2 7 0,0 7 0,0 8 1,-3 12 0,-6 9 0,-2 12 0,-7 7 0,-6 11 0,-4 3-1,-1 2 0,-3 4 0,-3 1-1,2 5 1,-4 0-1,0 5 0,-2-1 0,-5 4 1,-9 3 0,-7 2 0,-11 1 0,-11 0 1,-11 0 0,-10-1 0,-13-3 0,-10-4 1,-10-1-1,-10-3 0,-5 2 1,-7-1-1,-7 1 1,-4 3 0,4 4 0,7 1 0,10 1-1,15 2-1,14-3-8,23 4-14,18 0 0,22-3-2,16-4 1</inkml:trace>
  <inkml:trace contextRef="#ctx0" brushRef="#br0" timeOffset="1762">13281 1695 53,'10'5'21,"-10"-5"1,0 0-3,0 0-14,-26-2-7,1 3-1,-10 1 1,-8 2 2,-9 3 1,-10 3 2,-3 5 2,-5 2 1,3 5 0,-1 2-2,7 5 0,6 2-1,10 3-1,10 3-1,12 0 0,12 0 0,17 1 1,13-3 1,17 2-1,14-7 1,16-2-1,11-5 1,8-3-1,7-7 1,2-3-2,-3-6-1,-5-3 1,-7-3-3,-12-7-8,-4 4-17,-12-7 1,-6-8-3,-10-11 2</inkml:trace>
  <inkml:trace contextRef="#ctx0" brushRef="#br0" timeOffset="3765">14312 1907 4,'-16'-2'10,"16"2"0,0 0 0,15 1 0,7 0-2,11-3 0,13 1-2,12-2 1,12 1-1,8-3-2,9 2 1,3-2-2,2 2 1,-1 0 0,-3 3 0,-4-1 0,-1 1 0,-9 0 0,-3 2-1,-10 0 0,-5 1-1,-7-1 0,-4 0 0,-10 0-1,-6-1-2,-6 4-3,-9-8-10,-5 0-6,-9 3-3,-3-17 2,-3-1-1</inkml:trace>
  <inkml:trace contextRef="#ctx0" brushRef="#br0" timeOffset="4226">16539 1272 35,'-34'1'16,"-1"2"-1,-3-1 0,-6 3-11,1 3-3,-5 2 1,-4 4 1,-7 0 2,-4 7 1,-5-1-1,-1 11 2,-7 6-1,2 9-1,-5 10 0,7 11-2,1 10-1,6 7-1,10 8 1,10 5-2,11 0 2,8 1-1,13-3 0,10-3 1,12-8 1,14-4 0,11-10-1,15-5 1,16-12-1,16-9 1,19-15-1,14-12 0,16-12-1,11-11 0,11-13-1,6-12 1,4-10-1,-2-7 1,-2-9-1,-4-7 0,-10-9 2,-13-2-2,-18-8 1,-18-3 0,-21-6-1,-20-1 1,-28-1-1,-20 0 0,-25 4 0,-15 4 0,-19 6 0,-17 9 0,-14 12-1,-15 11 1,-12 14-1,-10 13 0,-5 15-2,-7 11-1,5 16-4,0 4-7,10 13-11,8 3 0,14 4-1,12-2 2</inkml:trace>
  <inkml:trace contextRef="#ctx0" brushRef="#br0" timeOffset="4867">16273 1648 77,'3'-12'25,"-1"2"-5,-2 10-1,-1-13-22,1 13-3,-5 12 1,3 1 1,-2 4 1,3 5 4,3 8 2,2 4 1,10 6 0,5-1 0,10 4 0,11-1-4,7-6-2,8-4-3,1-13-1,4-10-1,-4-14-1,2-9 1,-8-12 0,-3-5 2,-8-7 1,-3-1 3,-7 1 1,-3 1 2,-3 6-1,-7 6 2,-5 5-2,-4 6 1,-7 4-1,0 10 0,-12-2 1,-3 7 0,-3 6 1,-4 3-1,-1 8 1,-7 3-1,1 6 2,-6 3-2,0 2 0,-2 2 0,1-2-1,2-2 0,1-2 0,-2-7 1,7-4 0,6-8-1,5-3 1,3-7-1,5-1-1,9-2 1,-10-6-1,10 6 0,0 0 0,-1-11-1,1 11 0,0 0 1,0 0 0,0 0-1,-4 19 1,6-6 1,-2 5 0,1 5 1,0 6 1,-2 0 0,3 5 0,-3 0 1,1 2-2,-1-2 1,2-1-1,-2-6-1,3-4 0,-1-6 0,0-3 0,-1-14 0,0 9-4,0-9-19,-8-10-2,-3-4-1,-8-8-2</inkml:trace>
  <inkml:trace contextRef="#ctx0" brushRef="#br0" timeOffset="25496">4375 1951 64,'-15'-1'22,"-2"1"-2,-5-1-5,-6 0-16,-7 1-1,-10 1 1,-12 0 0,-14 2 1,-10 0 1,-16-1 2,-9 3 1,-12-5 1,-2 2 0,-5-4 0,1 2 0,-6-5-1,3 3-1,1-2 0,4 2-1,5 2-1,3 1-1,6 3 0,7 1 0,10 0 0,10-1-1,13 0 0,11-3 1,13 1-3,9-4-3,18 5-5,6-2-12,11-1-1,24 6-2,6-3 2</inkml:trace>
  <inkml:trace contextRef="#ctx0" brushRef="#br0" timeOffset="26167">4433 2325 48,'-3'13'19,"-4"-1"-1,0 3-2,-5-1-11,-2 5-9,-5 4 0,-7 8 2,-11 7 1,-11 7 1,-10 7 2,-15 6 2,-8 8 0,-13 4 1,-11 8 0,-11 1 0,-5 5 0,-10-3 0,1-1-1,-5-5-1,0-3 0,1-8-1,4-4 0,7-8-1,10-6-1,8-5 1,10-5-1,13-5 0,13-5 0,13-5-1,11-3 0,11-4 0,8-4 0,9-3 0,6-3-1,11-4 1,0 0-1,0 0 1,0 0 0,7 9 0,-7-9 1,13 7 0,-13-7 0,13 6 1,-13-6-1,10 4 1,-10-4 1,0 0 0,0 0 1,0 0 0,-11 5-1,-2-5 1,0 2-1,-7-1-1,-1 1 1,-7-1-2,-7 0 0,-8-3 1,-5-2 0,-10-5 0,-7-2 1,-6-4 0,-5-1 1,-5-3-1,1 1 2,3 2-2,1 2 0,6 4-1,5 3 0,6 2-1,7 1-1,6 4 0,4 1 0,7 1 0,6-1 0,7 1-1,4-3-2,18 1-5,-19 2-14,19-2-3,4-16-1,7-5 1</inkml:trace>
  <inkml:trace contextRef="#ctx0" brushRef="#br1" timeOffset="270389">9449 5805 10,'0'0'9,"0"0"0,-8-11-1,8 11-2,0 0-3,0 0-3,0 0 1,0 0 0,0 0 1,0 0 0,0 0 1,0 0 0,0 0 2,16 9-1,-3-2 1,1-2 0,6 3 0,0-2 3,5 3-1,2-2 1,5 2 1,-2-3-1,9 5 0,-2-4-1,8 3-1,3-3-1,9 4-1,2-4 0,9 3-1,2-2-1,7 0 1,4-2-1,5 2 1,7-2 0,6-1-1,1-2 0,7-1 0,2-3-1,7-1 0,2-3 0,1-2 1,-3-1-1,-2 0 0,-1-1 1,0 1-1,-1 1 0,-5 2 0,-5 1 0,-1 0-1,-6 2 0,-4 0 1,-7 0-1,-6 0 0,-7 0 1,-6 0-1,-6 0 1,-7 0-1,-4 0 1,-5 1-1,-5-1 0,-4 2 1,-4-1-1,-5 0 0,-4 0 0,-3 0 0,-3 1 1,-3 0-1,-3-1 0,-9 1 1,10-1-1,-10 1 0,0 0 1,0 0-1,0 0 0,0 0 1,0 0-1,0 0-1,0 0 1,0 0-1,-12-2 1,12 2-1,-20-2 0,5 1 0,-4 1-1,-5-2 1,-6 1 0,-6-2 0,-4 3 1,-7-1-1,-5 1 0,-8 0 0,-9 1 0,-9-1-1,-9 4 0,-12-3-1,-8 2 0,-10-1 0,-5 2 1,-8 0-1,-5 1 1,-4-1 0,-1 3 2,0-2 0,-4-1 0,0 1 0,-1-2 0,-1-3 0,0 0 1,0-1-1,3-2 0,4-1 0,4 0 0,5 0 1,3-2-1,7 2 0,6 0 0,6 0 0,4-1 0,4 1 0,0 0 0,4-1 0,4 1 0,4 1 0,5 1 0,2 1 0,4 0 0,6 0 1,6-1-1,5 0 0,4-2 1,3 1 0,4-4-1,2 4 2,4-2-2,1 2 1,4 1-1,4 1 1,4 0-1,5 1 0,4 0 0,7-1 1,3 1-1,11 0 0,-15-1 0,15 1 1,0 0-1,-9-1 0,9 1 1,0 0-1,-13-2 1,13 2-1,0 0 1,-10-2-1,10 2 1,-9-3-1,9 3 0,0 0 0,-15-6 0,15 6-1,-18-3 1,3 2-1,2 1 0,-2 0 1,1 0-1,-1 1 1,3-1 0,0 0-1,-1-1 2,4 0-1,0-1 1,-1 0-1,-1-1 1,-3 1-1,-4 2 0,-4 1 0,-5 2 0,-4 1 0,-2 0 0,-2 2 0,1 0 0,0-2 0,4-1 0,4-1 0,6-2 0,6 0 0,4 0 0,10 0-2,-9-2-1,9 2-5,0 0-14,17-8-5,-1 4 0,0-13-1</inkml:trace>
  <inkml:trace contextRef="#ctx0" brushRef="#br1" timeOffset="274204">10163 4911 2,'0'0'7,"-12"5"1,12-5-3,-10 0 0,10 0 2,0 0 2,-9 1 1,9-1 2,0 0-1,0 0 1,0 0-3,0 0-2,0 0-1,0 0-2,0 0 0,0 0-1,0 0 1,0 0 0,0 0 0,0 0 1,0 0-1,0 0 1,0 0-1,0 0-1,0 0 0,-13-9 0,13 9-2,-21-11 0,5 3 0,-7-5-1,-7-1 0,-5-4 0,-6-1 0,-5-2 0,-4-3 0,-6-2 0,-2-2 0,-5 1 1,-4-3-1,-6-1 1,-4 0-1,-5-1 1,-3 1-1,-3-2 0,-4 1 1,-3 0-1,-2 1 0,1 0 1,-1-1-1,-1 1 0,1-2 2,-3 2-2,-2 0 0,-1 0 0,1 2 0,-2 0 0,-2 2 0,-3 1 0,-3 3-2,0-1 2,2 2 0,-1 1 0,-1 0 0,-4 1 2,-2 2-2,0-1 0,0 4 0,1 0 1,-2 2-1,1-1 0,1 2 1,4 0-1,2-2 0,5 1 0,2-2 1,2 2-1,4-2 1,4 1 0,5 1 0,3 1 0,8 0 0,1 0 1,6 2-1,4-1 1,4-1 0,2 0-1,2-1 1,3 2-1,2 0 0,4-1 0,2 1-1,5 1 0,5-1 1,5-3-1,7 0 1,3 3-1,6 0 1,4 0-1,4 3 0,9 8 0,-11-12 0,11 12 0,0 0-1,0 0 1,0 0 0,0 0 0,0 0-1,0 0 1,-9 0-1,9 0 0,0 0 1,-9-4-1,9 4 0,-10-2 0,10 2 1,-10-2-1,10 2 1,-9-2 0,9 2 0,0 0-1,-10-1 1,10 1 0,0 0-1,0 0 0,0 0 0,0 0 1,0 0-1,0 0 1,0 0-1,-8 13 1,8-13-1,2 17 2,2-6-2,3 3 1,3 1-1,4 5 1,4 2 0,3-2 0,2 4-1,2 2 1,1 3 0,-1 2 0,-2 4 0,-2 3 0,-2 2 0,0 0 0,-1-3 0,0-1 0,-2-5 0,0-4 0,-1-6 0,-2-6 0,-2-5 1,-11-10-1,15 10 1,-15-10 0,0 0 0,0 0 0,0 0-1,-11-20 0,-1 5 0,-4-5-1,-4-7 0,-4-4 0,-5-5-1,0-2 2,-3 0-1,1 0 1,-1-1 0,0 4 0,0 2-1,0 1 1,0 3 0,1 2 0,4 1 0,2 3-1,4 4 2,3 4-2,4 2 1,14 13-1,-13-14 1,13 14-1,0 0 0,15-9 0,6 3-1,9-2 1,8-5 0,11-2 1,9-6 0,8-2-1,4-4 1,2-1 0,-2 1 0,-4 0 0,-5 3 0,-7 3 1,-9 4-1,-8 4 0,-9 4 0,-6 4 0,-4 3 0,-5 2 0,-2 1-1,-11-1 1,15 5 0,-15-5 1,10 4-1,-10-4 0,0 0 1,0 0-1,0 0-1,0 0 0,-13-1 1,2 0-1,-6-1 0,-2 1 0,-1-1 0,-5 1 0,-2 0 0,-2 1 1,-3 1-1,-3 3-1,-6 2-1,-3 5 0,-5-1 0,5 5 0,-4-1 0,6 3 0,3-3 1,5 0 1,8-3 1,6-3 0,6-1 0,3 1 0,11-8 0,-8 12 0,8-12 0,9 18 0,2-6 0,2 5 0,5 2 1,-1 7-1,2 4 0,1 2 1,-3 4-1,1 1 2,1 3-1,-2-2 1,3 2-1,1-6 1,6 2 1,1-3-2,4 0 1,0-4-1,-2 0 0,-1-5 0,-3-2 0,-5-3-1,-5-4 1,-4-5 0,-12-10 0,10 13 0,-10-13 0,0 0 0,0 0 1,0 0-1,0 0 0,0 0 0,0 0 0,0 0-1,0 0-3,0 0-5,-10-18-10,-1 8-7,-9-11-1,-5-1-1,-9-12 2</inkml:trace>
  <inkml:trace contextRef="#ctx0" brushRef="#br1" timeOffset="276437">4272 3550 30,'-11'9'16,"11"-9"1,-17 9-1,17-9-4,0 0-9,0 0 0,0 0 2,28-18-2,9 3 2,8-9-1,15-3 1,8-6-1,10 0 0,-1-4-1,0 6 0,-9 2-1,-6 4 0,-10 5 1,-9 5-1,-6 3 0,-5 4-1,-3 2 0,-4 1-1,-2 3 0,-2 0 0,-7 1 1,1 1 0,-15 0 0,14 1 0,-14-1 0,0 0 1,0 0-1,0 0 0,0 0 0,0 0 0,-11 4 0,0-2-1,-5 1 0,-3 2 0,-4 3 0,-7 4-1,-4 3 1,-6 2 0,-1 5 0,1 1 0,-2 2-1,3 0 1,5 0 0,3-1-1,6-1 1,5-1 0,6-1 0,6-2-1,2 0 1,6 1-1,2 1 2,7 3-1,3 0 1,5 3-1,6 4 1,5 2 0,5 3-1,2 4 1,1 1 0,0-2-1,-3-1 0,-2-2 1,-7-5-1,-2-3 0,-3-6 1,-2-4-1,-4-3 1,0-4 0,-13-11 0,16 15 0,-16-15 1,14 7-1,-14-7 2,0 0-2,0 0 1,0 0 0,0 0 0,0 0-1,0 0 1,0 0 0,0 0-1,0 0 1,0 0-1,0 0-1,0 0 0,0 0 0,0 0-1,0 0-1,0 0-4,0 0-19,0 0-3,0 0-1,-10-11 0</inkml:trace>
  <inkml:trace contextRef="#ctx0" brushRef="#br1" timeOffset="279221">20 6953 12,'-11'-8'13,"11"8"-1,0 0-1,0 0-2,-10-7-2,10 7-2,0 0-3,0 0-1,0 0-1,0 0 1,0 0 0,0 0 2,0 0 0,0 0 2,0 0 0,16-2 0,-2 3-1,8-1 1,10 1-2,6-1 0,10 1-1,8 0 0,7 0-1,5 2-1,5-1 1,0 1-1,4 0 2,-1-2 0,3 0 1,1-3 1,2 1 0,-2-5 0,2 0 0,-3-1 0,0 1-1,-8 1-1,-4 2 0,-11 1-1,-7 3 0,-11 1 0,-8 1 0,-8 0 0,-8 0 0,-14-3 1,13 4 0,-13-4 0,0 0 0,0 0 0,0 0 0,0 0 0,0 0-2,0 0-4,0 0-3,0 0-10,0 0-8,9-9-1,-9 9-1,17-17 2</inkml:trace>
  <inkml:trace contextRef="#ctx0" brushRef="#br1" timeOffset="280543">9411 6885 19,'-34'2'11,"-1"-3"-2,6-1 0,3 1-6,2 0-1,6 1 4,3-3 2,6 3 1,-1-3 4,10 3 0,0 0 0,0 0-2,0 0-3,0 0-4,0 0-1,20-1-2,-2 2 1,4 2-1,7-1 0,7 1 1,4 0 0,2 0 0,2-2 1,2 2 0,3-3 0,3 0-1,2-1 1,4 0 1,2-3-1,5 1-1,2-3 0,4 3 0,-3-3 0,2 3 1,0-2-2,-1 2 1,-2 0-1,1 2 1,-3 0-2,0 0 1,-2 1-1,-1-1 1,-2-1-1,-2-1 0,-3 0 1,-4-1-1,-1-1 1,-6 1-2,-2 1 2,-5-1-1,-2 0 0,-4 2 0,-3 0 0,-3 2-1,-4 0 1,-3 0 0,-4-1 1,-4 3-1,-10-2 0,11 0 1,-11 0-1,0 0 0,0 0 0,0 0-2,0 0-3,0 0-10,-14 12-15,-4-16 0,0-3-1,-10-12 1</inkml:trace>
  <inkml:trace contextRef="#ctx0" brushRef="#br1" timeOffset="408147">16319 1368 11,'0'0'5,"13"-10"1,-13 10-2,15-8 1,-15 8-2,17-9-1,-3 4 1,1-1 0,7 1 1,0 0-1,4 0 1,1-1-1,8 2-1,-1 2 1,4 1-1,2 1 0,2 1-1,1 2 1,0 1 0,1 2-1,-2 0 2,4 2-1,-5-2 1,3 4-1,-5-3 2,0 3-1,2-2 0,-2 3 1,-3-1-2,-2 0 0,1 2 0,-2 1 0,1 1-1,-3 1 0,-3 3 0,-2 3-1,0 0 1,0 3-2,-3-1 2,-1 1-2,-1 0 2,-1 1-2,-2-3 1,-2-1 1,1 1-1,0 1 1,-3 1 0,-1 1-1,-4 3 1,2 5 0,-3 3 0,0 1 0,-5 2-1,-6 1 1,0 4-1,1 0 2,-4-1-1,-2-2 0,-5-1 0,-1 1 0,-2-2 1,4 1-1,-4-2 0,-4 3-1,-3-1 0,-4 0 1,-1 3 0,-6 0 0,-3 1 0,-5-2 0,-4-2 0,-4 1 0,1-1 1,-2-3-1,-2-3 0,-1-3-1,-2-5 1,1-1 0,-3-4 0,1-3-1,-2-5 1,-3-3 0,2-2-1,0-1 1,0-1 0,2-2 0,1-1-1,1-1 1,4-2 0,1-2 0,0-1 0,2-3 0,-1-2 0,0 0 0,1-1-1,-2-3 1,3 1 0,3-1 0,0-3 1,3 0-1,2-5 1,5-2-1,-1-3 1,5-1-1,-1-7 0,1-1 0,1-3 0,4 0-1,0-1 0,2-2 0,2 0 1,2-1-1,3-1 0,1 0 1,5 0-1,6-4 1,0-1-2,5-3 2,1 0-2,4-1 1,4-2 0,4-1-1,0 1 1,1 0-1,5 0 1,3 0-1,3 6 1,-1 2 0,4 7 0,0 5-1,-1 6 1,-2 4-1,-1 7-4,-12-1-18,-1 2-2,-14-5-1,-7-6-1</inkml:trace>
  <inkml:trace contextRef="#ctx0" brushRef="#br1" timeOffset="497305">15729 0 0,'-19'13'2,"-3"4"-1,-5 4 0,-6 10-1,-6 8 0,-6 8 1,-2 8 0,-6 13 0,-4 10 1,-3 11-1,-1 7 1,3 3-1,3 2 0,11 4 0,8-1 0,13-3 0,11-4-1,9-4 0,7-4 0,8-1-1,3-2 1,-1 1 0,0-2 0,-4 1-1,-7 0 1,-7 6 1,-12 3 0,-13 6-1,-9-1 2,-8-1 1,-5-2 1,-3-2-1,0-5 1,7-10-1,10-8 0,16-8 0,9-5 0,11-3-3,8-1 0,7 1 0,5-1 0,2 3 0,2 2-1,0 1 0,2-2 0,3-4 1,1-5 0,3-8 0,4-4 1,4-5 2,4-5 0,6-5 1,9-3 0,5-1 0,10 0 1,6-2-1,7-1 1,6-1-2,6 0 0,-1-1 2,-4-1-2,-6-4 1,-8 0-2,-10 0 1,-10 0-1,-10-2 1,-6 2 0,-6-1-1,3 0 0,6-2-1,9-5 0,12-5 0,13-6 0,10-6 0,8-2 0,6-6 0,2 0-1,-5-1 0,-8 4 0,-9 1 0,-12 4 0,-15 3 0,-12 5 1,-14-1 1,-7 3 0,-8-4 1,0 1 1,-1-6-1,6-2 1,6-8-1,14-4-1,7-6-1,10-7 0,6-7-1,7-6 0,-3-7 1,-1-5-1,-5-11 1,-8-4 1,-5-10 0,-3-4 0,-8-5 1,-7-1-1,0-3-1,3 1 1,-7 4-1,-5 2-1,0 1 0,-8 2 0,-1 3-1,-7 0 1,-16 1 0,-2-1 0,-14-3-1,2 0 1,-13 1-1,4 4 1,-4 5 0,2 4 0,12 3 0,-4 10 0,13 8 0,-1 7 0,11 7 0,-6 4 0,-2 2 0,-4 1 0,-11 2 0,-10-3-1,-13-2 1,-11-1 0,-15-2 0,-8 3 0,-7 3 0,-3 5 0,-4 5 0,0 4 0,6 4 0,7 5 0,8 2 0,6 1 0,7-1 0,4-2 0,8-3-1,5-2 0,1 0 0,0-2 1,-3 1-1,5 1 1,-5 2-1,0 4 1,-1 3-1,-1 5 1,-3 4 0,-3 4-1,-4 3 1,-3 2-1,-3 2 1,-1 2 0,-2-1 0,1 0 0,2 1 0,4-1 0,0 2 0,7-2 0,4 4 0,5 3 0,2 2 0,1 3 0,1 4 0,-1 3-1,4 4 2,-5 10-2,2 3 1,-2 5 0,4 5 0,3 3 0,5 2 0,6 3-1,5 1 1,9 1-1,7-1 1,6 1 0,4 4-1,2 0 1,0-2 0,2-8 0,-3-8 1,-2-5 1,-5-9-1,-1-7 2,-5-10-2,-2-6 1,-1-4 0,-2 2 0,-2-1-1,2 0-1,0-1 0,3 5 0,5 6-3,2 9-20,11 9-2,2-7-2,4-12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8:22.6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4390 438 72,'-9'4'25,"-3"0"-2,-7-6-1,-4 3-20,-7 0-1,-8 3-1,-9-2 0,-9 1 0,-10 0 1,-6 1 0,-11-2 0,-7 2 1,-8 0-1,-4 0 1,-7-1 0,-1 2 1,-3-2-1,-2 3 0,-1-3 0,3 2 0,3-3 0,2 0 0,3 0-4,3-5 1,5 0-2,2-5-3,10 2-16,1-5-4,8 1-1,3-5 1</inkml:trace>
  <inkml:trace contextRef="#ctx0" brushRef="#br0" timeOffset="881">1743 367 52,'12'-5'20,"-4"-7"1,-3-2-1,-8-5-16,-3 0-1,-8-4 0,-6-1 2,-13-5 0,-8 2 0,-15-6-1,-8 3 1,-12-3 0,-1 4-1,-11 1-1,-2 6-1,-1 6-1,0 9-1,-3 9 1,6 7-1,-2 9 0,1 6-1,0 8 1,5 5-1,-1 5 0,9 0 1,4 3-1,5 2-1,10 6 1,11 5 0,8 4 1,14 2 0,8 8-1,12 2 0,13 3 0,12-1 1,9-1-1,7-4 1,18-4-1,8-7 1,12-8 0,8-10 0,12-10-1,12-12 2,11-18-1,5-12 1,7-15-1,0-14 0,3-10 0,-5-12 1,-8-8 0,-11-3 0,-17-4 0,-9-1 1,-22-4 0,-12-1 0,-17-2 0,-15 2 0,-17 3 0,-14 3-1,-16 7 1,-13 8-2,-15 9 0,-15 10 0,-16 12 0,-10 12 0,-14 10-2,-6 6 0,0 14-3,-3 1-10,9 14-10,2 2 0,9 7-2,5 0 1</inkml:trace>
  <inkml:trace contextRef="#ctx0" brushRef="#br0" timeOffset="1762">228 352 58,'0'0'18,"0"0"0,5 10-1,-5-10-19,22 5-2,-3-3 1,7 1 0,3-2 2,8-1 1,2-2 1,2-2 1,0 0 1,6-3-1,2 4 0,0-1-1,-4 4 1,-1 1-2,-7 3 0,-1 5 0,-6 1 0,-12 3 0,-10 3 1,-8 2 1,-7 2-1,-11 1 1,-3 4 1,-8 1-1,-3 4 1,-11 1 0,-1 3 0,-8 0-1,-1 3 0,-1 2-1,3-2 1,0-3-1,10-3-1,6-4 1,11-4-1,6-4 1,13-5 0,5-14 1,29 13 0,2-11 0,10-1 0,2-4 1,10 1-2,8-2 0,0-1-2,4 2-6,-13-7-8,7 3-8,-11-7-1,2-2-2,-19-5 3</inkml:trace>
  <inkml:trace contextRef="#ctx0" brushRef="#br0" timeOffset="2313">279 620 67,'-4'10'25,"4"-10"0,29 5-1,2-7-9,11-5-16,9-6-1,9 2-1,5-5-1,12 7-5,0-5-9,6 7-6,-6 0 0,-4 6 1,-9 2 0</inkml:trace>
  <inkml:trace contextRef="#ctx0" brushRef="#br0" timeOffset="2614">1059 636 71,'0'0'21,"-10"-7"-1,10 7-1,14-16-21,1 6-1,4 2 1,5-2 1,1 2 2,4 3 0,-1 1 1,3 3 0,-6 2-1,-2 4 1,-1 1-1,-2 3-1,-4 3 0,-3 1 0,-9 3 0,-5 1 2,-12 0 1,3 3-1,-7-4 1,0 2 1,-3-4-2,5 0 1,-1-5-2,6-2-1,10-7-2,-2 11 0,2-11 0,0 0 0,13 10-1,-13-10 2,14 8-1,-14-8 2,13 10-1,-13-10 0,20 14 1,-10-3-1,0 1 2,1 2-2,-4 1 2,5 2 0,-9 0 2,-1 4 0,-7-4 1,-6 4 1,-7 0-1,-6 1-1,-5 7-8,-10-5-17,-9 2-3,-11-6-1,-9-6-1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9:19.221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0 303 54,'14'-23'20,"4"-3"1,2-1-3,6 0-17,6 5-3,10 3-2,3-3 0,5 1 0,-3 0 3,-2 0 1,0 1 2,-5 0 2,-1 6-1,-6 2 1,-1 6 0,-5 4 0,-1 6-2,-3 6-1,-1 3 0,-5 3-1,-6 8 0,-5 2 1,-6 6-1,-9 3 2,-8 5 0,-11 5 0,-6 3 1,-6 8 0,-1 2 0,-1 2-1,1 0-2,13 2-3,6-8-6,19 0-14,11-9-1,15-11 1,5-14-1</inkml:trace>
  <inkml:trace contextRef="#ctx0" brushRef="#br0" timeOffset="411">526 1202 28,'1'12'21,"4"-2"1,-5-10 0,4 12-4,-4-12-2,0 0-2,0 0-3,0 0-2,0 0-3,0 0 0,0 0-2,0 0 0,0 0-1,0 0-1,0 0 0,0 0-1,0 0 0,0 0-1,0 0 0,0 0 0,9 2-2,-9-2 1,0 0-3,10-6-3,-10 6-22,10-9 1,-8-3-1,-10-16-1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20:17.515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12 89 8,'0'0'12,"9"-8"-4,-9 8 0,0 0 1,0 0 0,0 0 0,2 10 0,-1 2-2,1 8 0,-1 9-2,0 9-1,-2 10 1,0 9 1,-3 3-1,2 4 0,-3-6-1,1-3 0,-2-12-1,3-9-2,1-13 1,2-21-1,0 0-2,11-21 0,-3-8-2,2-9 1,1-4 0,-1-7 0,1-1 0,-3 3 1,-4 7 1,-4 4 0,-2 5 2,-3 5-1,-1 6 1,1 5-1,-1 2 1,6 13 0,-8-15 0,8 15-1,0 0 0,0 0 0,0 0 0,0 0 0,6 23 0,0-1-1,1 7 0,3 7 1,2 7-1,4 3 1,1-1-1,4 1 0,2-2 1,4-7 0,4-8 0,5-10 0,-1-10 0,2-7 1,-1-9 0,-1-8 0,-5-10 0,-1-5-1,-8-9 1,-7-2 0,-7-5 0,-5-4 0,-8-1 0,-4 1-1,-4 2 1,-1 7-2,-2 3 1,4 7-2,4 8-4,3 2-18,15 9-2,2 1-1,12 2-2</inkml:trace>
  <inkml:trace contextRef="#ctx0" brushRef="#br0" timeOffset="801">974 461 23,'-26'-1'18,"1"-4"2,-1-3 0,-1-6-5,5 1-7,0-6-1,4 2 1,2-8-2,9 0-2,4-6-1,8-2 0,6-2-1,8 2 0,6 0 0,6 4 0,3 4 0,3 5 0,-2 6 0,-1 8-1,-3 6 0,-4 7 0,-6 6-1,-4 4 1,-2 7-1,-4 3 0,-3 2 0,0 4 0,-2 0 0,-2 0 1,-2 0-1,-2 0 2,-5-3-1,-2 1 1,-9-1 0,-5-1 0,-10 0 1,-4-1-1,-9-4 1,-3-1-1,-4-4 0,2-4 0,2-6 0,7-2-1,6-12 1,7-7-1,8-10 0,7-8-1,10-7 1,7-7-1,6-4-1,7-4 0,8 1 0,6 1 0,8 6 0,2 5-1,6 8 0,0 8-1,0 10 0,-6 9-4,-3 17-2,-11 8-16,-5 18-2,-14 4-1,-10 8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0:42:09.1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1476 1261 8,'-11'6'8,"11"-6"1,0 0 0,-13-9 0,0 4-1,13 5 0,-17-10-1,9-2-1,-1 4-1,3-5-1,-1 3-2,6-8 1,7 1-2,-1-6 1,6-1-1,1 4 0,3-5 0,0 1 0,5 1 1,-1 3-1,-1 3 0,0 3 0,-1 3-1,-2 2 0,-1 1 0,0 6 1,-1 1-1,-1 4-1,0 4 1,-1 1 0,-1 4 0,2 4 0,1 1 0,-2 4 0,-3 2 0,0 1 1,-5 0-1,-1-4 1,-1 2 1,-6-3 0,0-2 1,-5-2 1,1-5 0,-5-1 0,-3 2-1,-2-3 1,-1-7-1,-1 2 0,-1-3-2,0-1 0,3 1-2,2-4-2,4-6-3,6 0-6,4 1-9,6-8-1,4 1 1,2-7 0</inkml:trace>
  <inkml:trace contextRef="#ctx0" brushRef="#br0" timeOffset="791">1714 603 5,'0'0'5,"0"0"0,0 0-2,10-9 0,-10 9-1,0 0 1,0 0 0,0 0-1,0 0 1,11 0 0,-11 0 0,0 0-1,11 11 1,-11-11-1,11 17 0,-8-3 0,3 4 1,-3 6 0,1 5 1,-1 7-1,3 5 1,-6 3-1,4 2 0,-2-1 0,4-1-1,3-4 0,3-5-1,-1-7 2,5-5-1,1-5 0,3-5 1,2-5-1,2-5 0,2-7-2,3-5-7,1-4-9,2-4-1,-5-7 0,-4-4 0</inkml:trace>
  <inkml:trace contextRef="#ctx0" brushRef="#br0" timeOffset="1292">1547 848 5,'0'0'11,"15"-6"-1,-2-1 0,1-1 1,6-2 1,5 0-2,5-3-1,4 3 0,3-4-3,4 4-2,1-3-2,3 4-5,3 1-13,2 1 0,-4-2-2,0 0 1</inkml:trace>
  <inkml:trace contextRef="#ctx0" brushRef="#br0" timeOffset="1872">2607 499 8,'0'0'7,"2"12"1,1-2 0,-1 3-1,1 3 0,1 3-1,2 4-1,-2 6-1,4 3 0,4 3 1,-4 5-2,-5-1 0,5-1 0,-7 1-1,3-4 1,-3-4 0,-2-4 0,-6-6-2,7-6 0,0-4-3,0-11-9,0 0-4,0 0-1,-5-23 0,2 4-1</inkml:trace>
  <inkml:trace contextRef="#ctx0" brushRef="#br0" timeOffset="2193">2324 819 10,'0'0'13,"14"-6"0,1-2-1,7 2-5,6 0-1,5-1-1,2 3 0,1-3-2,2 3 0,-1-1 0,-4 2-1,-3-2 1,-10 1-1,2-2 0,-1 2 0,-6-1-2,-1-1-4,-5-1-9,3-2-2,-4-2-1,5 0 1,-10-4-2</inkml:trace>
  <inkml:trace contextRef="#ctx0" brushRef="#br0" timeOffset="2473">2758 498 20,'0'0'14,"0"0"-1,0 0-2,-12-6-2,12 6-3,0 0-2,0 0-1,5 11-1,-5-11-1,2 18 1,-1-6 0,13 5 1,-8 1 0,0 5 0,-1 2 1,1 5-1,-2 0 1,0 3-1,-2-1-1,2-1 0,-3-2 0,0-3-1,0-5 0,5-6 0,1-5 1,4-7-1,7-8 1,0-6-1,0-3 1,5-4 0,-2-4 0,0 3-1,-3-1 0,-2 5-1,-10 0 1,-6 15-1,12-16 0,-12 16 0,0 0 0,0 0-1,0 0 1,0 0-1,0 0 0,11 3 1,-4 7-1,1 1 1,-1 4 0,1 0 0,0 2 0,2 0 0,0-2 1,0-3-2,-10-12 0,21 11-3,-9-12-3,0-9-4,3-1-4,-2-7-4,0 0-1,-3-4-1,0-1 2</inkml:trace>
  <inkml:trace contextRef="#ctx0" brushRef="#br0" timeOffset="3024">3245 626 16,'0'0'13,"12"11"0,-12-11-2,5 17-1,1-3-2,-3 0-1,5 4 1,-4-2-3,2 1-1,-1-3-2,4-2-1,-9-12-3,0 0-7,0 0-9,0 0 2,44-13-1,-44 13 0</inkml:trace>
  <inkml:trace contextRef="#ctx0" brushRef="#br0" timeOffset="3254">3300 499 31,'-1'10'16,"1"-10"0,0 0-3,0 0-18,9 7-11,-9-7 1,0 0-1,0 0 0</inkml:trace>
  <inkml:trace contextRef="#ctx0" brushRef="#br0" timeOffset="3475">3657 500 14,'0'0'14,"0"0"0,-56 25 0,56-25-6,0 0 0,-65 22-1,65-22 0,-43 24-2,43-24-1,0 0 0,-48 39-1,48-39-1,0 0-1,0 0-1,0 0 1,-12 45-1,12-45 1,0 0-1,50 13 1,-50-13-1,49 3 0,-49-3 0,50 3 0,-50-3 0,46 7 0,-46-7-1,0 0 1,47 27 0,-47-27-1,0 0 1,0 0 0,26 56 0,-26-56 1,0 0 1,-10 52 2,10-52 0,-25 41 1,25-41 0,-47 41 0,47-41 0,-64 35-1,64-35 0,-62 23-3,62-23-4,-53 7-15,53-7-4,0 0-2,-41-20 0,41 20 0</inkml:trace>
  <inkml:trace contextRef="#ctx0" brushRef="#br0" timeOffset="4456">2166 1563 19,'-16'-17'14,"13"5"-1,3-3 0,2-3-2,5 2-1,3-5-1,3 3-2,2-1-1,2 2-2,1 3 0,0 2-2,0 2 0,-1 5-2,-1 2 1,0 3-1,-1 4-1,0 3 1,-3 4 0,1 2 0,0 4 1,-4 0-1,3 2 2,-5 1 0,-2-5 0,-1 1 2,-5-4 1,-2 0 0,-8-5 0,-2-1 1,-9-6-2,2 2 1,-8-3-2,0-1-1,-1-4 0,3-1-2,4 1-1,1-2-2,8 3-4,2-9-5,12 3-8,2-5-5,11 2 0,1-7 0,7-1 1</inkml:trace>
  <inkml:trace contextRef="#ctx0" brushRef="#br0" timeOffset="4967">2490 1276 14,'0'0'10,"0"0"1,0 0 1,0 0-1,0 0-2,0 0-1,0 0-1,0 0-1,0 0-2,0 0-1,0 0-1,10 3-1,-10-3 1,12 15 0,-2-4-1,-2 1 1,0 2-1,1-2 1,2 1-1,-5-3 0,1-1 1,-7-9 0,17 3 0,-8-9 1,3-3-1,6-7 1,-3-6-1,7-2 1,-8 1-2,9 0 0,-2 2 0,-2 4 0,0 2 1,-8 5-2,5 7 1,-16 3-1,25-1 1,-25 1-1,12 3-1,-12-3 2,13 15-2,-7-3 2,2 0 0,2 2 0,-2 1 0,3 0 0,0-2-1,3-2-2,3-5-7,1-2-13,3-5 0,0-5-2,2-6 1</inkml:trace>
  <inkml:trace contextRef="#ctx0" brushRef="#br0" timeOffset="5498">3175 1258 4,'12'0'11,"2"1"1,-1-6-1,-2 1-7,7-1 0,-18 5 2,41-18 0,-41 18 0,45-17 0,-45 17 1,0 0 2,50-31-1,-50 31 0,0 0-2,0 0 0,0 0-1,0 0 0,0 0-2,15-33-1,-24 33-1,-5-1 0,-10 1-2,10 0 0,-7 3 0,0-1 0,5 2 0,3 0 1,-2 2-1,5 0 0,0-1 1,2 5 0,1 0 0,-4 2 0,7 0 1,0 3 0,-3 0 0,0 2 0,4 4 1,-5-1-1,6-3 0,4 1 1,0-2 0,0-1 0,10-4 0,2 1 1,-14-12-1,60 13 2,-15-9-2,1 3 0,9-1-3,3-4-6,-1 5-16,0-5-1,-8-3-3,-49 1 1</inkml:trace>
  <inkml:trace contextRef="#ctx0" brushRef="#br0" timeOffset="8081">505 1527 11,'0'0'8,"-9"-9"-2,9 9-1,0 0-3,0 0 0,0 0-1,-2 12 0,1-2 0,0 2 2,0 3-1,0 2 1,1 2 1,-1 1-1,3 0 0,0 0 0,4 0 0,1-2-1,4 1 0,-1-1 1,5-1-1,0-1-1,3-2 1,2 0 0,1-4 0,4-2 0,3 0-1,3-5 1,2-1 1,2-3-2,1-1 1,-1-4-1,3-2-1,-3-2 1,-1-3 0,-1 0-1,-4-3 1,-1 3-1,-7 1 0,0 1 0,-4 2 0,-5 4 0,-2 1-1,-10 4 1,12 0-1,-12 0 1,0 0-1,10 12 1,-10-12-1,8 13 1,-8-13 0,13 19 0,-6-7 0,1 0 0,2 0 0,-2 0 1,2 1-1,2 2 0,-1-3 0,1 2 1,2-1 0,0 0 0,5-2-1,4-2 2,2-1-1,3-6 0,3-2 0,3-4-1,5-2 1,3-4-1,3-1 1,0-1-1,1-1 0,-5 0 0,-1 3 0,-5-2 0,-5 3 0,-3 3 1,-6 2-2,-5 0 1,0 3 0,-3 1 0,-1 1 0,0 2 0,-1 2 0,0 0-1,-2 1 1,0-1 1,-2 5-1,2 1 0,-1 3 1,2-1 0,1 4-1,0-2 1,4 2 0,-2-1 0,5-1 0,-1-4 1,4-2-1,1-5 1,6-3 0,2-3 0,5-1-1,1-5 1,3 0-1,2-2 0,-5-3 0,4-2-2,-1 2 2,-4 0-2,-2-2 1,-1 3 0,-3-2 0,-5 3-1,3 1 1,-6 3 0,-4 1 0,-1 3 0,1 2 0,-4 2 0,2 3 0,-2 1 0,0 4 0,-3 0 0,3 0 1,-3 3-1,0-5 0,3 4 0,0 2 0,3-3 0,3 1 0,2-4 1,7-2-2,-2-3 2,5-2-1,4-9 0,0-1 0,1-1 0,5-2 0,-6-1-1,0 1 1,9 0 0,-44 13 0,66-14 1,-66 14-1,55-16 1,-55 16 0,0 0 0,53-16 0,-53 16-1,0 0 0,0 0 0,0 0-1,0 0 1,0 0 0,0 0 0,0 0 0,46 8 0,-46-8 0,0 0 0,43 21 0,-43-21 0,0 0 0,54 18 1,-54-18-1,0 0 1,0 0 0,56-2-1,-56 2 1,0 0 0,56-20 0,-56 20-1,50-20 1,-50 20-1,50-26 0,-50 26 1,48-29-1,-48 29 1,43-31-1,-43 31 1,42-35 0,-42 35 0,0 0-1,38-55 0,-38 55 0,0 0 0,34-47 0,-34 47 0,0 0 0,42-30-1,-42 30 1,0 0 0,0 0 1,0 0-1,0 0 0,0 0 1,0 0-1,41-50 1,-41 50-1,0 0 0,0 0 0,35-53 0,-35 53 0,0 0 0,36-51 0,-36 51 0,27-46 0,-27 46 0,27-48 1,-27 48-1,12-48 1,-12 48-1,-7-46 0,7 46 0,0 0 1,-39-56-1,39 56 0,0 0 0,-38-42 0,38 42 0,0 0 0,0 0 0,0 0 0,-19-53-1,19 53 1,0 0 0,14-47-1,-14 47 1,16-46 0,-16 46 0,20-53-1,-20 53 1,22-54 0,-22 54-1,11-56 1,-11 56 0,-5-53 0,5 53 0,-15-48 0,15 48 0,-19-48 0,19 48-1,-18-46 1,18 46 0,0 0 0,-17-60-1,17 60 1,0 0 0,-2-53 0,2 53 0,0 0 0,-31-41 0,31 41-1,0 0 1,-52-36 0,52 36 0,-63-24 0,63 24 1,-52-26-1,52 26 0,-56-25 0,56 25 0,-48-22 1,48 22-1,0 0 0,-58-26 0,58 26 0,0 0 0,-48-25 0,48 25 0,0 0 0,-49-29 0,49 29 0,0 0 0,-43-31 0,43 31 0,0 0 0,-52-25 0,52 25 0,0 0 0,-59-14 0,31 13 0,-8 2-1,-3 3 0,-9 1 1,12 0-1,-8 2 1,1 0-1,-3 3 1,8-2 0,4 0 0,4 0 1,4-1-1,2-1 0,4-2 0,6 1 1,4-3-1,10-2 0,0 0 0,0 0 1,-8-9-1,8 9 0,3-16 1,-5 4-1,-2-4 0,-4-1 0,-2-1 0,-7-3 1,-5 0-1,-5-1 0,-11 0 0,-3 3 0,-4 1 0,-2 3-1,-5 4 1,-3 3 0,-1 3 0,2 2-1,2 5 2,2 1-1,0 2 0,2 2 0,2 0 1,3 2-1,2-1-1,2 1 1,4 2 0,0 0-1,7-2 1,2 1-1,3-2 1,5 0-1,5-2 1,4 0 0,9-6 0,0 0 0,-10 6 0,10-6 1,0 0-1,0 0 1,0 0-1,-13-11 0,-1 7 1,-4-2-1,-7-1 0,-6 2 0,-8 2 0,-7 1 0,-5 6 0,-2 2 0,-5 4 0,-4 4-1,-4 1 1,1 3 0,-1 1 0,1 2-1,0 1 1,2 0 0,5-1 0,6 0 0,3 0 0,7-2 0,6-2-1,6 0 1,10-3-1,3 0 0,7-2 0,5 1 0,7-3-1,5 0 1,6-1 1,5-2-1,2-2 1,0-1 0,0 0 1,-1-3 0,-4-1 0,-4-3 1,-11 3-1,0 0 0,-16-5 1,-5 5-1,-7 0-1,-6 1 0,-6 2 0,-3 3 0,-4 3 0,-4 0 0,-2 1 0,2-1 0,0 2 0,1 6 1,3-2-1,1 3 1,6-2-1,4 0 1,5 2-1,3 3 1,5-1-1,1-4 0,2 2-1,-3 1 1,3 1 0,1 3 0,1 1 0,1 0 0,2 0 0,2 0-1,3-2 1,8 1-1,-2-4 0,5-1 1,3-2-1,4 0 0,-2-1 1,9 1 0,1-3 0,2-1 0,0 1 0,-1-1 0,1-1 0,-5-1 0,4-2 1,-7 1-1,-10-9 0,14 16 0,-14-16 0,8 18 0,-5-8 1,-1 3-1,0 1 0,0 4 0,-2-6 1,0 8-1,-2 0 0,-2 2 1,0-1 0,-1 0 0,-4-3-1,1-1 1,-1 5-1,0-8 0,0-1 0,2 0 0,3-1-1,0 2 1,4-2-1,2 2 1,2-1-1,3 2 1,2-2-1,3 1 1,-2-2 0,3 0 0,-1-3 0,0 0 0,3-2 0,-2 2 0,3-3 0,1-1 1,2-1-1,2-1 1,-1 0-1,2-1 1,-2-1 0,-2 0 0,-2-2-1,-1 2 1,1 2-1,-2 1 1,1-1-1,-1 1 1,2 1-1,3 0-2,-1 4-16,4-1-3,-2-11-3,-4-11 0,2-8-1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0:42:49.6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42 188 6,'0'0'11,"0"0"-1,0 0 1,0 0-7,4 10-2,-4-10-1,2 15 0,0-6 2,0 5-2,1-3 2,1 3 0,1 0 1,2 3-1,1 2 2,3 3-1,2 3 1,4 5 0,-1 6 0,7 4-1,0 4 0,3 3-1,0 0 0,3 3 0,-2-1-1,2 0 1,-2-6 0,-1-2-1,-4-6 2,-1-2-1,-6-8 1,0-2-1,-8-9 1,2-2 0,-9-12 1,8 12-1,-8-12 0,0 0-1,0 0-3,0 0-11,-6-16-12,-2-5 0,-3-9-3,-5-14 0</inkml:trace>
  <inkml:trace contextRef="#ctx0" brushRef="#br0" timeOffset="611">0 329 18,'18'-7'11,"-5"-1"1,7-5 1,4-1-1,9-7-2,8-2 0,4-4-2,7 1 0,0-3-1,4 2 0,-3 0-1,3 4-1,-8 0 0,-1 8 0,-9-1-1,-2 7-1,-8 0 0,-5 3 0,-6 1 0,-4 4 0,-13 1 0,11-2 0,-11 2 0,0 0-1,0 0 1,0 0-5,0 0-5,-6 18-18,-6-5-2,-11-8-2,-10-3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0:42:39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8598 1004 9,'0'0'5,"0"0"1,-10-1 1,10 1-1,0 0 0,0 0-2,0 0 1,0 0-1,0 0 1,0 0-1,0 0-1,-11-9 0,11 9 0,0 0 0,-9-5 0,9 5 1,-10-5-1,10 5 1,-13-7-1,4 2 0,9 5-1,-20-10 0,7 5-1,-3 0 0,1 0-1,-2 0 1,0 0-1,-1 0 0,-1 0 0,1 0 1,2 0-1,-1-1 1,1 0-1,0-2 1,1 1-1,-2-1 1,2 0 0,0-3 0,1 1 0,-2-2 0,1 0 0,-1-3 0,1 2 0,-2-1 1,2 0-1,-3-2 0,-1 1 0,1-1 0,-2 0 0,-1-1-1,0 0 1,-3-2 0,0 3-1,-2-3 1,-2 2 0,-1 0 0,1 1 0,-2 0 0,2 1 0,0-1 0,-1-1 0,-1-4 0,1 4-1,-5 0 0,3-2 1,-2 1 0,1-1 0,-3 1-1,-2 2 0,-3 2 1,0-4 0,0 2-1,-4-3 0,-1 1 0,-4-1 0,-1 0 0,1 0 0,-2 0 1,-3 0-1,-1 1 0,-3 3 0,0-1 0,-5 2 0,-3 1 0,-1 2 0,-3-1 0,0 1 0,-1 1 0,-2-1 0,0 1 0,-1 2 0,1 1 0,0 1 0,-2 2 0,2-1 0,1 3 0,1 1 0,1 0 1,5 1-1,2 0 0,3-1 0,1 2 0,1 0 0,1 2 0,1 1 0,2 1 0,0-1 0,1 2 0,2 2 0,1 2 0,2 0 0,2-2 0,2 1 0,1 1 0,0 0 0,2 1 0,-3 1 0,4-2 0,-1 1 0,1 3 0,1-2 0,0 3 0,1-2 0,3-1 0,3 2 0,1-3 0,4 1 0,1 0 0,-1-1 0,1-1 0,4 1 0,-1-1 0,0-1 0,1 3 0,1-3 1,-1 1-1,3-1-1,1 0 1,-1 0 0,1 0 1,0 1-1,1-4 0,1 2 0,-1 2 0,1-3 0,0 2 0,0 1 0,1 0 0,2 1 0,-2 1 0,3-1 0,-1-2 0,3 5 0,-1-4 0,-1 1-1,0 0 1,-2 1 0,2 0 0,-2 0 0,0 1 0,1-1 0,-1 0 0,1 0 0,0 0 0,1 0 0,-1 0 0,3-1 0,-1 2 0,0-1 0,0 0 0,1 1 0,-2-1 0,2 2 0,-2-1 0,-1 0 0,3-1 0,-1 0 0,-1 0 0,3 1 0,-1-1 0,2 1 0,1-3 0,2 1 0,-3 1 0,3-2 0,2-1 0,-2 0 0,5-9 0,-9 16 1,9-16-1,-9 13 0,9-13 0,-6 12 0,6-12 0,0 0 1,-10 12-1,10-12 0,0 0 0,-9 9 0,9-9 0,0 0 0,0 0 0,0 0 0,0 0 0,0 0 0,0 0 0,0 0 0,0 0 0,0 0 0,0 0 0,0 0 0,0 0 0,0 0 0,0 0 0,0 0 0,0 0 0,0 0 0,0 0 0,0 0 0,0 0 0,0 0 0,0 0 0,0 0 0,0 0 0,0 0 0,0 0 0,0 0 1,0 0-1,0 0 0,0 0 0,0 0 0,0 0 0,0 0 0,0 0 1,0 0-1,0 0 0,0 0 0,0 0 1,0 0-1,0 0 0,0 0 0,0 0 1,0 0-1,0 0 0,0 0 0,0 0 0,0 0 0,0 0 0,0 0 0,0 0 0,0 0 0,0 0 1,0 0-1,0 0 0,-9 10 1,9-10-1,0 0 0,0 0 0,0 0 0,0 0 0,0 0 0,0 0 0,-9 5 0,9-5 0,0 0 0,0 0 0,0 0 0,0 0 0,0 0 0,0 0 0,0 0-1,0 0 1,0 0-1,0 0 1,0 0-1,0 0 1,0 0-1,0 0 0,0 0 1,0 0-1,0 0 1,0 0-1,0 0 1,9 5 0,-9-5 0,13 3 0,-13-3 0,16 5 0,-7-3 0,-9-2 0,18 5 0,-8-3 0,-10-2 0,18 5 0,-9-2 0,1-1 0,0 0 0,3 1 0,0 1 0,-2 0 0,6 0 0,-3 1 0,1 1 0,-1-2 1,0 1-2,-1-1 1,-2 0 0,1 0 0,-2 0 0,1-2 0,-1 3 0,0 1 0,1-3 1,-1 4-1,-1-5 0,1 6 1,-10-8-1,16 17 0,-8-8 0,-8-9 1,15 21-2,-8-10 1,0 7 0,2-4 0,-2 2 0,0 0 0,0 1 0,1-1 0,-3 2 0,1-1 0,-1 1 0,-1 0 0,1 3 0,0 0 0,-1 0 0,0 3 0,0 1 0,0-2 0,0 2 0,0 1 0,1-2 1,-2 0-2,-1 1 2,-1-1-1,0 0 0,-1 3 0,0 1 0,-1 0 0,0 1 1,-1 0-1,0 1 0,0-2 0,0 1 1,-2-4-1,0 0 0,-1 0 0,-1-4 1,0 2-1,-2-1 1,-1-1-1,-1 0 0,-1-1 0,0 0 1,-2 1-1,0 1 1,-1-3-1,-3 2 0,2-1 1,-3-1-1,-1 0 0,0-1 1,-1-2-1,-1 0 1,0 0-1,0-1 0,-1 1 0,-1-1 0,0-1 1,0 0-1,-2 2-1,0 1 1,0-3 0,0 3 0,-2-2 0,0 2 0,-2 0 0,-1 2 0,-1-4 0,-2 2 0,0-1 0,-1 0 0,0-1 0,1 0 0,1 0 0,0-1 0,1-1 0,1 1 0,-4 1 0,2-1 0,-1 1 0,-1-1 0,1 2 0,-1-1 0,-1 2 0,0-1 0,3 1 0,-6-2 0,2 1 0,-2-1 0,1-1 0,-3 1 0,4-2 0,0 1 0,0-1 0,2 0 0,3 0 0,-3 0 0,3-1 0,2-1 0,2-2 0,1 2 0,1-3 0,1 1 0,2-2 0,5 1-1,1-1 1,1 0 0,1-1 0,2 0 0,1 0 0,2-1 0,1 4 0,-1-1-1,0 3 2,1-2-2,0 2 2,-1-2-1,0 4 0,-1-2 0,-1-4 0,1 2 0,0-1 0,-4 0 0,3 2 0,-2 2 0,2-1-1,-1 3 1,-2 0 0,2 0 0,-1 1 0,3-2 0,1 0 0,0-2-1,3-1 1,2 0-1,3 1-1,1-11-3,7 18-6,-7-18-11,18 9-2,-8-16 1,5-8-1</inkml:trace>
  <inkml:trace contextRef="#ctx0" brushRef="#br0" timeOffset="3915">3431 887 5,'0'0'8,"-10"-5"0,10 5-1,-11-3-1,11 3 0,-19-7 0,7 1 0,-5 0 0,-2-2 0,-1-1-1,-4-3 0,-2 2-1,-3-4-1,0-1 2,-4 0-1,2-1-1,-3 0-1,-5 0 1,-1 0-1,-1 0-1,-4 2 1,-3 1-2,-7 2 1,-5 2 0,-5 1-1,-1 1 1,-3 2-1,-4 2 0,-4 1 0,0 2 0,0 3 0,-1 2 0,1 3 0,-2 2 0,0 4-1,-2 3 1,4-1 0,-1 2 0,1 2 0,0 3 1,1 2-1,0 2 0,1 1 0,6 0 0,0 5-1,1 1 2,5-3-2,4 0 1,6 3 1,2 0-1,5 0 0,0 2 0,3 0 0,2 1 0,2 4 0,1 1 0,-1-1 0,1 2 0,2 1 0,1 2 0,-2-1 0,3 2 0,-1 3 1,-1 1-1,-1 1 2,0 0-1,0-3 0,1 2 1,0-4-1,2-1 1,1-2 0,4-4-1,4-3 0,3-3 1,2-3-1,4-2 0,4-3-1,3-2 1,5-4-2,3-2-1,9 0-16,3-3-4,0-9 1,-11-6-1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0:42:48.1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-9-6 5,'0'0'6,"-11"-5"0,11 5 0,0 0-2,0 0 0,0 0 1,0 0-1,0 0 0,0 0 1,0 0-1,0 0 0,0 0-1,0 0 0,0 0-1,0 0-1,0 0 0,0 0 0,0 0 0,9 5 0,-9-5 0,14 9 0,-5-3-1,0 1 1,2 0 1,0 0 0,4-1 0,-1 2 1,4-2 1,-2 0 0,3 1-1,-2-1 0,2 1 0,-1 0-1,1 0 0,-2 2-1,2-1 0,1 1 1,0 1-1,3-1 1,1 1 0,0 0 0,4 0 1,-1 0-1,2 1 0,-1-3 1,4 3-1,-2-2 0,2 1 0,3-2-1,1 1 1,1 0-1,4-1 0,-1 1 0,2 2 0,-1-2 0,3 1 0,0 0-1,1 1 1,-1 1-1,1-1 1,1 0 0,3 1 0,-1-2 0,4 3-1,0-1 1,3 1 0,2-1-1,1 1 1,2-2-1,3 0 1,-3-1-1,2-1 1,0 0 0,2-1-1,0-1 1,2 2 0,0-3 0,1 1 0,3-2 0,0 2 0,1-5-1,-1 2 1,1-3-1,-1 0 1,1 4 0,0-5 0,-4 6 0,-1 0 0,1 0 0,-2-1 0,-2 2 0,0 1-1,-2-4 1,1 3-1,1-3 1,2-1 0,-3 1 1,0 0-2,2-1 1,-2 0 0,-4 1 0,-1 0-1,-3 0 1,1 3-1,-2 0 0,3 0 1,-1 2-1,2 1 0,2 0 0,0 1 0,2 0 0,-2 1 0,0 0 1,-2 2-1,-1 0 0,-1 4 0,2 0 1,0 2-1,1 2 0,-1 0 1,2 0-1,-3 2 0,0 0 0,-1 0 0,-3-2 0,-3 2 0,-4 1 0,1-1 0,1 2 0,-1-1 0,3 0 0,-1 1 1,0-2-1,-2 0 0,-2-3 0,-5-2 0,-3-3 0,-7-1 0,-8-3 0,-4-3 0,-2-2-3,-15-7-5,11 12-19,-11-12 0,-25-5-1,-10-15-1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4:12.4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584 60 18,'0'28'17,"-2"3"2,-5 3 2,-10 2-3,1 14-4,-11-2 1,1 10 1,-12-5-3,4 7 0,-11-5-3,4 4-2,-1-5-3,4 1-3,0-2 0,-3 1-3,8 0 1,-1-1-2,6-3 0,-1-4-1,9-7-3,-1-11-4,12-4-1,9-24-1,5-12-9,7-24-6,14-13 0,6-16 2,11-12 2</inkml:trace>
  <inkml:trace contextRef="#ctx0" brushRef="#br0" timeOffset="331">792 0 86,'8'12'26,"-8"-1"0,3 4-1,-3 4-20,5 6-7,4 8 1,2 7 0,3 14 0,2 8 1,5 7 0,5 4 1,3 3 0,5 0 0,1 0 1,2-5 0,3-7 0,-1-7 0,-1-9-1,-5-5-2,-1-3-6,-10-8-19,-3 1 0,-14-8-1,-10-4-2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0:47.8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0 25,'15'15'14,"-15"-6"1,0 6-3,-1 0-6,-4 2 0,3 2-2,0-2 1,5 3-1,-5-4 1,4 0-2,2-3 1,-1-2-1,-3-11-1,5 15-1,-5-15-1,0 0-4,10 0-6,-10 0-9,5-17 1,1 3 0,0-4-1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9:31.5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0 268 6,'0'0'4,"0"0"1,12 3 0,-12-3 0,13 0 0,-4-1 1,5-1-1,1-1 0,4 1 0,3-1 0,3 2 0,2-2-1,3 3-1,1 0 0,1 1 0,-1 0-1,3 1 0,2 0 0,1 0-1,-2-1 1,1 1 1,0-1-2,2 1 1,1-1 0,0 1-1,0 0 1,1 1-1,3 1 0,1 0 0,0-1-1,1 1 1,0 2-1,-1-2 0,2 2 1,1-2-1,0 1 1,2 0 0,1-2 1,1 0-1,5-2 1,2 1 0,-4-1-1,3 0 1,-2 1-1,1 0 1,-1 0-1,1 1-1,-3 0 1,1 1 0,1-2-1,0 0 1,1-1-1,2 1 1,-1-1 0,1-1-1,0 0 1,1 0 0,1-1-1,2 0 1,-2 0-1,3-1 1,1 0-1,1 1 0,2-3 1,0 2-1,-1-2 0,1 0 1,-1-2-1,0 0 1,-1-2-1,0 0 0,2-1 1,-1 0-1,2 1 1,-2 0-1,-1-1 0,2 3 1,1-2-1,-1 1 0,-1 0 1,1-5-1,2 4 0,1-3 0,1-2 0,-2 2 1,2 0-2,-1 0 2,0 0-1,-2 5 0,0-5 0,0 3 0,2 2 0,1-4 1,0 1-1,-1-1 0,1 1 0,2 0 0,-4 1 0,-1 0 0,-2 1 1,0-1-1,-3 2 0,1-1 0,-3 1 0,0 0 1,-1 1 0,1-1-1,-3 1 1,-1 1 0,0 1 0,1-1-1,-2 3 1,1 2-1,1 1 0,-1 1 1,2 1-1,-3 1 0,3 3 0,-1 1 0,-1-1 0,0 1 0,-2-1 1,2 0-1,-1 1 0,2-2 0,-1 0 0,1-2 0,1 0 1,0 0-1,0-1 0,1 1 1,-3-1-1,1 0 0,-1-1 0,2 0 1,2 2-1,3-2 0,-2 0 1,3 0-1,-1 1 0,3 0 0,-3 6 1,1-2-2,-2 2 1,-3 1 0,-1-1 0,-1 0 0,-3 1 0,-2 0 0,-3-6 0,-3 1 0,-4-1 0,-4-1 0,0 2-2,-11-4-4,1 5-13,-13-1-4,-16-6-2,0 0 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9:33.2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0 306 0,'0'0'6,"0"0"-3,0 0-1,0 0-2,9-2 0,-9 2 1,14 0 1,-3 1 0,3 0 1,4 2 1,3-2-1,5 2 0,3 1 1,4 1 0,3-1 0,0 1 0,3 2 0,5-1 0,3 2 1,3-3 0,5 1 0,5-2 0,6 1-1,8-2 0,4 0 1,-1-2-2,6 2 0,1-1-1,4 3-1,1-2 1,4 1-1,-1 1 0,4-2 0,1 0 0,1-1 0,4-1 0,0-1 0,0-1 1,-2 0 0,5-2 0,0 1 0,2-1-1,1 0 1,0 0-1,-2 1 0,4 0 0,3 1-1,0-1 1,0-1-1,-1 1 0,-3 0 1,0-2-1,4 0 1,-5-1 0,1 0 0,-3-1 0,-2 0-1,0-2 1,-1 2 0,-3-3 0,3-1 0,-2 0-1,-2-1 1,0-3 0,1-3-1,-3 1 1,2-3 0,0-2-1,-1 3 1,-2-3 0,0 3-1,-4 0 1,3 3 0,-2 0-1,-2 3 0,-2 0 1,-2 0-1,-1 0 0,-1 2 1,-1-1-1,-2 0 0,-2 1 0,-2 2 1,-1 0-1,0 3 1,-1 0-1,-4 2 0,1 1 0,-3 1 0,-1 2 1,-2 1-2,-1-1 1,-4 2 0,0 3 0,-1-1 0,-2 2 0,-1-1 1,1 2-1,-3-1 0,1 2 0,0-1 1,-3-1 0,2 1-1,0-2 1,2 2 0,1-3-1,1 1 1,-2-3 0,-1 1 0,1-2-1,-2 3 1,-1-2-1,-3 2 1,-2 0-1,-1 0 0,-3 2 0,-1-1 1,-5 2-1,-3-2 0,-5 1 0,-5-3 0,-8 2 1,-3-1-1,-16-5 0,16 5 1,-16-5-2,0 0-2,0 0-8,0 0-13,0 0 0,-22-13-2,3-16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9:35.2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2,'0'0'11,"0"0"1,0 0-3,0 0-2,0 0 1,0 0 1,0 0-1,0 0-1,0 0 0,0 0-1,0 0-1,13 0-1,-4 1-1,5 2 1,3-2 0,4 2 0,-1-2 0,6 1 1,0-2-1,4 2 0,0-2 0,2 1-1,1-1 0,5 3 1,1-2-2,2 2 0,-1 0 0,5 2 0,2-2 0,5 3 0,-1-2-1,4 2 0,0 0 0,2 1 0,3-2-1,1 0 1,-2-1 0,2 0 0,1-2 0,2 1 0,0-2 0,3 1 0,-2-2 0,0 0 0,2-1 0,0 1 0,-3-1 1,0 1-1,-2-1-1,-3-1 1,0 1-1,-1 0 0,-3 2 0,-3 0 0,-3 0 0,-2 0 0,-7 2 0,-3 0 0,-5 0 1,-5 0-1,-6 0 0,-5 0 0,-2-1 0,-14-2 0,13 2 0,-13-2 0,0 0 1,0 0-1,0 0 0,0 0 1,0 0-1,0 0 0,0 0 0,0 0 0,0 0-2,0 0-4,0 0-4,0 0-15,1 12-1,-11-14-3,-6-3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9:36.2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26 14,'20'-2'13,"-20"2"0,19-10 0,-19 10-5,21-9-7,-10 6-1,5 2 0,-2 1 1,2 1 0,1 2 1,4-1 1,2 2 0,3-1 0,5 0 0,1 1 0,6 1 1,1-2-2,6 1 0,0 0 0,6 1 0,0-2 0,1 2 0,3-2 1,3 2 0,1-1 1,3 0-1,-1-1 0,1 1 0,1 0-1,0 1 0,0-2-1,0 3 1,0-2-1,2 2 0,-1-2-1,3 2 2,-2 0-1,1-1 0,0 1 0,0 0 0,-3-2 1,-2 4-1,-3-5 0,-1 4 0,-4 0 0,-3 0-1,-2 0 1,-3-2-1,-4 1 1,-3-4-1,-5 6 1,-5-4 0,-3-2 0,-4 4 0,-6-5 0,-3 3 0,-1-4 0,-11 0 0,11 5 1,-11-5 0,0 0 0,0 0 0,0 0 0,0 0 1,0 0-1,0 0 0,0 0-1,0 0 1,0 0-1,0 0 1,0 0-1,0 0-1,0 0 0,0 0 0,0 0-3,0 0 1,0 0-8,0 0-16,-12 10 0,-12-15-3,-9-7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9:53.812"/>
    </inkml:context>
    <inkml:brush xml:id="br0">
      <inkml:brushProperty name="width" value="0.08819" units="cm"/>
      <inkml:brushProperty name="height" value="0.35278" units="cm"/>
      <inkml:brushProperty name="color" value="#F59D5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68 16,'-10'-12'9,"10"12"2,0 0-1,0 0-1,0 0-1,0-11-2,0 11-2,0 0-2,14-3-1,-5 0-1,4 2 1,1-1-1,4 1 1,2-1 0,1 1 0,0 0 0,2-1 0,2 1 2,1 0-1,4 0 0,1-1 1,2 1-1,5 1 1,2 0-1,1 3 1,0-3-1,3 1 0,-2 0 1,3 1-1,-2-1 0,0 1 1,-1-3 0,2 1 0,1 0-1,1 0 1,0 0-1,3 1 0,0-1-1,2 2 0,-1 0 0,1 1 0,-3 0-1,1 0 1,-2-1-1,-1 0 1,-1-1 0,1 1 0,0-1 0,1 0 0,0 0 0,0 2 0,1-2-1,-2 1 1,0-1-1,1 1 0,-4 0 1,1 0-1,-2 1 0,2 1 0,-3 0 0,2 0 1,-1 0-1,1 0 0,-1 0 1,2-1-1,-3-2 0,-2 1 1,1-2-1,-2 0 1,0 1-1,-2-1 1,-3 0-1,-2 1 0,0 0 0,-1-1 1,0 0-1,0 0 0,-1-2 1,-1 0-1,1-1 0,-2 0 1,-1-2-1,-1 2 0,-4-1 0,-1 2 0,-1-1 0,1 1 1,-2-1-1,4 1 0,1-1 0,5-1 0,3-1 0,3-2 0,3 1 1,0-3-1,0 0 0,-2 2 0,0 0 0,-6-1 0,-5 3-1,-4 1-1,0 4-4,-10-3-7,-10 3-11,0 0 0,-4 9-3,-19-13 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9:56.335"/>
    </inkml:context>
    <inkml:brush xml:id="br0">
      <inkml:brushProperty name="width" value="0.08819" units="cm"/>
      <inkml:brushProperty name="height" value="0.35278" units="cm"/>
      <inkml:brushProperty name="color" value="#F59D5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11 216 7,'0'0'9,"0"0"-1,0 0 0,0 0-5,0 0-2,0 0 0,0 0-1,0 0 1,0 0 2,-5-10 1,5 10 2,0 0 0,-8-10 0,8 10-1,0 0 0,0 0 0,0 0-3,2-12 0,-2 12-1,12-6 1,-12 6 0,18-9-1,-1 2 2,3 1-1,1-1 1,5-3-1,-1 3 1,3-2-1,3 3 0,0-1 1,0 2 0,3-1-1,2 2 1,1 4-1,4-8 1,2 7 0,1-6-1,1 5 1,-4-4 0,0 3-1,3-5 1,3 3-1,-3 2 0,0-3 0,-1 1-1,3 0 0,-1-1 0,3 1-1,-5 0 1,-1-1-1,-1 3 1,-3 0-1,-1 1 0,-2 0 0,-3 1 0,-2 1 0,-4 0 0,-3 0 1,1 1-2,-1 0 1,-1 0 0,-3 2 0,-1-2 0,0 1 0,-5 0 0,-1 0 0,-12-2 0,14 4 1,-14-4-1,0 0 0,9 3 0,-9-3 0,0 0 0,0 0-1,15 8-2,-15-8-6,20 5-13,-4-4-2,4-5 0,-2-7-1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9:57.357"/>
    </inkml:context>
    <inkml:brush xml:id="br0">
      <inkml:brushProperty name="width" value="0.08819" units="cm"/>
      <inkml:brushProperty name="height" value="0.35278" units="cm"/>
      <inkml:brushProperty name="color" value="#F59D5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 0 15,'0'0'12,"-12"12"1,12-12-2,-10-1-7,10 1-3,0 0-2,0 0 0,0 0 1,0 0 1,9 8 1,-9-8 1,17 6 2,-7-2-1,5-1 2,4 2-1,3-1 1,5 0-1,3 0 0,6 0 0,1-1-2,7 2 1,0-1-2,5 1 1,0 0 0,3 0-1,1-1 0,2 0 1,2-1-1,5 0 1,-1-1-1,3-1 0,-1-1 0,0 1 0,2-1-1,0 1 0,-2-1 0,0 1 0,-3 0-1,2 2 1,-1 0-1,4 0 0,-5 0 0,-2 1 1,1-1-1,-2 0 0,-3-1 0,-6 1 0,-3-1 0,-5 2 0,-4-2 0,-3 1 0,-7 1 0,-3 0 0,-3 2 0,-2 0 1,-2 1-2,-2 0-2,3 4-8,-4 1-12,-3-2-1,-10-10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9:58.258"/>
    </inkml:context>
    <inkml:brush xml:id="br0">
      <inkml:brushProperty name="width" value="0.08819" units="cm"/>
      <inkml:brushProperty name="height" value="0.35278" units="cm"/>
      <inkml:brushProperty name="color" value="#F59D5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88 23,'0'0'15,"0"0"-1,0 0 0,0 0-6,0 0-6,0 0-2,0 0 0,12 0 2,-2-2 1,6-1 1,3 0 0,1-3 1,7 2 0,1-4 0,5 3 0,3-3 0,6 3-1,1-3 0,7 3-1,2 0 0,5 0 0,0 1-1,1 1-1,2-1 1,1 1-1,-1 1 0,0 1 0,-2-1 0,2 2 1,1-1-1,3 0 0,-5 1 1,-1 0 0,3 0-1,0 1 0,-5-1 0,1 2-1,-4-1 1,0 1-1,-1 1 1,-3-2-1,-1 0 0,-4 0 1,0-1 0,-3 1-1,-3-1 1,-3 1 0,-6-1-1,-2 1 1,-7 1-1,-1-1 1,-6 0-1,-1 1 0,-3 2-1,-9-4-4,18 12-17,-13-1-3,-5-11-1,-12 9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2:39.97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30 908 6,'0'0'9,"0"0"1,-10 2 0,10-2 1,0 0 1,0 0 1,0 0-1,0 0 0,0 0-3,-13-4-2,13 4 0,0 0-1,0 0-1,0 0-1,-8-19-1,10-1 1,4-9-1,4-15-1,3-10 0,5-10-1,3-8 1,3-5-2,2-1-1,1 0 1,-3 6-2,0 9 4,-4 8-4,-3 6 3,-3 11-3,-14 38 4,21-56-1,-21 56 0,0 0 0,14-38 0,-14 38-2,0 0 1,0 0 0,0 0-1,0 0 0,0 0 0,0 0 0,0 0 0,32 48 1,-32-48 0,30 49-1,-10-13 1,2 12 2,2 13-2,1 8 3,-3 9-3,-2 2 3,-1 5-2,-4-9 3,-2 1-3,-4-14-1,-2-10 1,-1-15 0,0-7-2,-3-11 0,2-8-5,-5-12-13,0 0-9,0 0 0,-18-28-1,9 4 2</inkml:trace>
  <inkml:trace contextRef="#ctx0" brushRef="#br0" timeOffset="604">45 503 28,'0'0'23,"-15"0"1,15 0-1,11-4-9,6 1-4,9-3-3,8-2-2,11-5-1,8-1 0,11 0-1,5-5-1,2 0-2,1 1-3,0-1-6,-3 0-14,-3 5-3,-12 0-2,-2 1 0</inkml:trace>
  <inkml:trace contextRef="#ctx0" brushRef="#br0" timeOffset="940">1041 109 30,'0'0'19,"0"0"4,0 0 0,0 0-17,0 0-1,0 0-1,13 59 0,-8-16 0,2 14-3,1 9 5,1 16-2,2-1 3,0 6-5,1-7 2,-3-1-2,1-13 2,-6-5 1,1-19-5,-3-10 3,-1-15-4,-1-17 4,0 0-1,-11-3 0,4-12 0,-3-15 0,2-2 4,-5-13-6,3-6 4,-1-6-4,1-5 1,1-9-1,2 1 1,3-5-2,4 4 2,6 1-1,2 10-3,7 4 4,4 8-4,5 10 3,-24 38-3,62-52 4,-25 38-5,2 7 4,1 7 0,-2 7-1,0 7 1,-3 4 0,-35-18-1,57 46 1,-57-46 0,36 49 0,-25-25 1,-7-2 1,-5 3 4,-9-2-4,-7-1 3,-8 3-3,-6-1 3,-8 0-3,-5-2 3,-2-2-4,0-6 0,4-3 0,4-4-1,7-3 1,8-3-1,7-1 0,16 0-1,-14-1 0,14 1 0,10 3 0,3 0 0,6 3 0,4 2 0,4 3 0,4 2 1,4 7 0,3 6 1,-2 5 0,0 6-1,-3 1 1,-2 2-1,0 2 1,-4-3-1,-3-4 1,-3-9-2,-5-4 1,-2-7-2,-2-2-2,-12-13-4,19 5-12,-6-5-12,-13 0 0,25-22-1,-12-1 1</inkml:trace>
  <inkml:trace contextRef="#ctx0" brushRef="#br0" timeOffset="1852">2176 110 52,'0'0'24,"0"0"0,-3-36-3,3 36-10,0 0-4,-49 6 0,49-6-1,-48 20-1,48-20-1,-53 38 0,22-12 1,-1 5-5,0 6 5,0 6-4,2 2 4,2 6-3,4 0 2,2 6-1,6 2 1,6-1-2,6-3-1,10-4 1,6-5-1,9-4 1,8-8-2,10-7 0,7-8 1,6-9 0,3-4 0,1-5-1,-1-2 1,-5-4 0,-5 2-1,-7-1-2,-8 0-3,-3 4-10,-6 3-18,-8-4 0,1 0-1,-14 1-1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6:05.6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-1 111 34,'0'0'15,"10"5"0,-10-5 0,11 18-13,-3-2-3,1 6 3,3 4 2,5 8 2,1 1 1,3 6 0,1-2 0,0 1 1,-1-6-2,5-1-1,-6-3-2,3-6-2,-7-3-2,0-6-2,-6 3-4,-4-2-3,-6 3-2,-11-2 1,-3 0 2,-10 3 7,-3-4 3,-5 3 4,-3-10 4,4-2 3,-3-7 3,11-2-2,0-9-3,12-4-4,4-8-4,10-6 0,8-6-2,7-4-1,6-5 0,9-6 0,6 1 0,2-5 1,0 6 0,0 0-1,-2 4 1,-5 5 0,-1 6 0,-9 5 0,-5 4-1,-5 7 0,-4 4-3,-5 2-2,-5 11 0,6-12 0,-6 12 0,0 0 0,-1-11 1,1 11 2,0 0 2,-8-11 2,8 11 2,0 0 1,-6-13 1,6 13 0,0 0 1,0 0-2,0 0 1,0 0-2,0 0 0,-12 16-2,2 1 0,-1 9 1,-4 7-1,-1 9 2,-4 3 0,3 6 0,-2-3 0,6-1 0,1-8-3,4-7-2,7-5-7,-2-15-7,6-1-9,-3-11-2,0 0 0,-8-11 2</inkml:trace>
  <inkml:trace contextRef="#ctx0" brushRef="#br0" timeOffset="691">99 275 30,'-13'-26'17,"1"0"0,8 2 0,4 3-4,5 1-9,8 8 0,1 0 0,7 9 0,4 2 2,6 8-1,-1 3 1,6 10 0,1-1-1,4 7 0,6 2-3,7 1-1,8 0-17,5-6-6,12-8-3,3-9 1,9-9-1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2:42.6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613 177 42,'0'0'25,"0"0"3,0 0-4,1-38-9,-1 38-3,0 0-2,-35-19-3,35 19-3,-43-11 0,43 11-1,-59 0-1,59 0 0,-72 19-1,31-3 0,-2 8-1,1 5 0,1 4 0,0 4 2,2 7-2,1 1 3,4 4-3,6 0 4,4 6-3,6-1 3,7 5-2,6-4-1,7-3 1,9-5-1,8-4 1,9-3-2,10-11 0,8-11-4,11-5-4,5-14-6,9-5-13,4-4-5,0-8-2,1-3 0</inkml:trace>
  <inkml:trace contextRef="#ctx0" brushRef="#br0" timeOffset="450">918 824 44,'-26'2'22,"-10"-12"1,6-8-7,-1-6-11,2-10 0,5-4 1,8-8-2,9-4 0,8-3 0,10 4-1,9-3 0,10 12-3,7 3 1,6 9-2,4 6 2,0 12-3,1 7 3,0 7-1,-5 12 1,-2 3 1,-6 10-1,-5 1 3,-6 5 0,-4-2 2,-10 4-1,-6 2 1,-7 1 1,-5-2-1,-11-3 1,-6 0-3,-10-3 1,-4-3-2,-8-4 0,-2-7-2,-2-8 1,3-9-1,2-7-4,5-11-1,16-8-10,3-4-11,11-6-9,12 1 0,6-5-1,8 4 1</inkml:trace>
  <inkml:trace contextRef="#ctx0" brushRef="#br0" timeOffset="942">1526 144 33,'22'52'21,"-22"-52"1,2 53 1,-3-15-13,2 5 3,-2 8-1,3-1 2,-5 11-3,2-2 1,-6 2-4,0-2-2,-3-7-1,1-8-2,-2-8 0,2-7-2,0-15 0,9-14-2,-13-6-1,9-11 1,1-8-1,-1-6 0,1-8-2,-3-3 1,4-2 0,-2-1 1,3 1 0,0 0 0,3 3 1,1 6 0,-3 35 1,12-55 0,-12 55 0,17-35-2,-17 35 3,0 0-4,36-15 3,-21 19 0,3 7 2,0 4-2,5 10 2,2 3 1,2 8-2,7 3 2,0 8-1,7 0-1,1-4 1,4-5-1,0-6 0,-1-7 1,-1-9 0,-6-6 0,-6-11 0,-6-9 0,-7-10 1,-7-6-1,-6-8 1,-5-8-1,-7-11 0,-3-7-1,-3-8 1,0-2-2,-2-1 2,3 2-3,0 5 2,3 9-2,6 11-1,2 44-5,9-49-8,-9 49-9,0 0-8,0 0-2,41 21 0,-41-21 0</inkml:trace>
  <inkml:trace contextRef="#ctx0" brushRef="#br0" timeOffset="1640">2798 36 59,'0'0'30,"35"-21"1,-35 21-4,0 0-15,0 0-3,-40 24 2,40-24-5,-59 38-3,21-17 1,2 3 0,-2 0-1,3 1-1,35-25 0,-60 44-1,60-44-1,-36 32 0,36-32-1,0 0 1,-4 48-1,16-34 0,7 3 1,5 3 0,7 3 0,0 0 0,3 5 0,0-1 0,0 5-1,-4 1 2,-4 1-2,-5-2 1,-7 3 0,-6 2 0,-6-2 2,-5-1-2,-11-2 2,-6-1-2,-9-1 3,-5-4-3,-6-5 2,-1-6-2,-3-4-1,-1-5 1,4-5-3,1-7-2,10-2-7,0-9-9,12-2-10,10-1-2,4-5-2,15-3 2</inkml:trace>
  <inkml:trace contextRef="#ctx0" brushRef="#br0" timeOffset="2236">3212 211 54,'0'0'25,"0"0"2,0 0-2,0 0-20,0 0-3,0 0 1,0 0 1,-4 57 2,7-20-1,4 5 1,-3 8-1,2 3 1,-2 8-4,2-3 1,0-2-3,-1-9-5,3-4-6,-2-12-11,2-13-8,7-9-2,-2-21 1,8-6 0</inkml:trace>
  <inkml:trace contextRef="#ctx0" brushRef="#br0" timeOffset="2559">4221 85 89,'0'0'30,"0"0"3,0 0-1,0 0-31,-35 35-2,35-35 1,-70 41 1,24-15-1,-2 3 1,-1-1 0,0 0 1,2-1 0,5 1 0,5-2 0,7-3-2,9-2 2,9-1-2,10 0 1,8 0-2,10 1 1,6-1-1,8 0 0,3 1 1,6 1-1,2 4-1,-2-1 0,-1 3 0,-7-2 2,-5 1 1,-7 1-1,-11 2 2,-11 0-1,-13-6 3,-8 1-2,-13-3 1,-5-2-2,-7-4 0,-3-3-1,-3-5 0,2-3-1,7-5-2,1-3-1,13-3-7,3-8-7,16-3-7,8-5-4,11-8-6,16-5 3,7-8 0</inkml:trace>
  <inkml:trace contextRef="#ctx0" brushRef="#br0" timeOffset="3064">4599 230 63,'4'26'30,"0"7"-1,-8 5 1,-1 10-26,1 3-1,1 9 0,2-2 2,-3 2 0,4-5-1,0-5 0,3-5-2,-2-8 2,2-6-2,0-11-2,-3-20-4,10 8-13,-5-21-6,-3-11-2,-2-7-1,-5-10-5,0-5 0</inkml:trace>
  <inkml:trace contextRef="#ctx0" brushRef="#br0" timeOffset="3335">4154 197 69,'0'0'30,"0"0"1,0 0 0,38 0-19,0-3-13,12-3 3,8 0 0,7 0-1,4-1 1,3-1-1,-2 2-1,-1 0 1,-7 3 2,-6 1-6,-6 2-7,-9 3-10,-41-3-10,62 21-1,-62-21 0,0 0 0</inkml:trace>
  <inkml:trace contextRef="#ctx0" brushRef="#br0" timeOffset="3658">5234 175 80,'2'29'33,"-6"10"0,3 5-1,-3 11-31,-1 7-2,1 7 2,-2 5 0,0-2 1,0 4 0,2-9 0,0-7 1,3-7 0,1-7 0,3-10 0,3-9-1,5-7 0,3-6 0,6-4-1,3-5 0,5-1 0,5-3 0,3-3 0,4-2 0,2-2-1,0-2-1,0-1 0,1 1-3,-5-4-2,0 4-7,-9-5-10,-3-1-10,-8 1-1,-10-3-1,-4-2 3</inkml:trace>
  <inkml:trace contextRef="#ctx0" brushRef="#br0" timeOffset="4049">5255 665 98,'20'0'33,"4"-4"0,10-6-4,5 2-29,5-3 0,3 2-1,-2-2 0,-3-2-2,2 2-2,-11-4-7,-1-2-12,-10 3-8,-11-6-1,-5-1 0,-15-6 2</inkml:trace>
  <inkml:trace contextRef="#ctx0" brushRef="#br0" timeOffset="4289">5128 184 95,'41'3'36,"-3"-7"-1,8-3 1,5 5-35,8-8-5,8 2-1,-4 0-2,1 0-1,-8-2-1,3 2-5,-12 1-4,-2 2-3,-3 7-8,-42-2 1,67 14 1,-67-14 2</inkml:trace>
  <inkml:trace contextRef="#ctx0" brushRef="#br0" timeOffset="4537">6091 272 88,'-6'44'33,"0"9"-3,-2 7 4,-2 12-33,3 5 0,0 3 0,1-5 0,-2-6 0,2-10-1,1-7 2,3-13-2,-2-15-1,4-13 0,0-11-4,3-17-2,0-9 0,-4-12-1,3-9-3,-8-8-1,6-6-3,-9-5 1,1-2 3,-4 3 4,3 3 0,-1 13 3,3 3 7,7 46-1,-11-64 4,11 64 1,0 0 1,2-37-2,-2 37 2,0 0-2,0 0-1,46-1 2,-46 1 0,43 21-1,-20-2 0,6 5 0,-3 9-1,3 1-2,-1 4-1,0-1 0,-1 1-1,0 0 1,0-1-1,0-3 0,-2-2 1,1-5-1,-3-4 2,2-4-1,-4-5 1,1-5 0,-4-10 0,-3-10 0,-6-9-1,-1-5 1,-5-12-2,-3-7 2,-5-7-2,-2-11-1,-4-5 3,0-2-4,-1 0 4,2 2-4,0 6-1,2 6-4,6 7-3,-3 11-8,5 37-10,12-40-6,-12 40-2,0 0 1,36-7 2</inkml:trace>
  <inkml:trace contextRef="#ctx0" brushRef="#br0" timeOffset="5261">7385 88 82,'0'0'32,"44"15"-2,-44-15-8,0 0-22,0 0 0,-37 30 2,37-30 1,-57 28 0,21-8 1,-7 2 1,-2 6 0,-5 4-1,-1 5 2,-3 6-3,4 5 2,2 1-4,4 3 1,6 0-1,8 2 0,9 0 0,9-2-1,10-6 1,9-2-1,8-3 2,9-5-2,8-6 2,6-5-2,5-4-1,6-6 0,6-6-2,2-7-1,6-6-4,-2-11-6,3-3-11,-3-7-7,-3-8-2,-1-6 0,-8-2 1</inkml:trace>
  <inkml:trace contextRef="#ctx0" brushRef="#br0" timeOffset="5715">7753 137 70,'0'0'30,"0"0"-2,0 0 3,0 0-19,0 0-13,0 0 2,0 0 2,2 38 1,-2-38 1,17 47-1,-6-20-1,6 5 2,0 5-3,7-5 2,1 1-4,1-8 1,3-4-5,-1-11 4,-1-5-3,-27-5-1,46-28 1,-46 28-3,31-56 3,-19 21-3,1-4 3,-3 3-3,2-1 3,-12 37-1,27-57 2,-27 57-1,35-41 1,-35 41 1,40-23 0,-40 23 1,45-11-1,-45 11 1,44-1 0,-44 1 0,39 5 1,-39-5-1,0 0 0,42 15 1,-42-15 0,0 0 0,0 0 1,0 0-1,2 35 0,-2-35 1,0 0-1,-47 37-1,47-37 1,-47 34-1,47-34 0,-53 38 0,53-38 1,-49 36-1,49-36 1,-41 27 0,41-27 2,0 0-2,-42 27 0,42-27 3,0 0-3,-16 13 1,16-13-1,-4 16 3,4 2-5,0 4 4,0 8-1,0 5 1,-1 9 0,2 8 2,-2 7-1,0 2-1,0-3 0,0-3-1,1-3 0,0-8-2,2-7-3,-3-12-10,4-11-21,-3-14 0,12-2-1,-4-13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2:49.6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199 113 37,'-17'50'24,"17"-5"1,6 12-2,-4 9-14,5 12-7,4 0 3,-3 7-1,1-8 1,-2-2-2,0-12 0,-1-12-2,0-15-5,-1-15-15,3-10-6,-6-25-2,7-10 1</inkml:trace>
  <inkml:trace contextRef="#ctx0" brushRef="#br0" timeOffset="248">-8 155 47,'0'0'22,"0"-49"0,0 49 2,50-34-21,-14 19-3,10 0 1,5 3 1,5 3-1,0 5 0,2 7 1,-6 4 0,-4 7 0,-5 5-1,-7 6 1,-36-25 1,50 53 1,-50-53 0,18 57 2,-18-57 0,-22 56 0,22-56 0,-62 47 1,18-29-2,-7-3 0,-3-2-3,-2-6 2,-1-3-3,7 0 1,5-3-4,5 2-2,40-3-3,-55 1-8,55-1 0,0 0-11,0 0-3,0 0-3,37-1 4</inkml:trace>
  <inkml:trace contextRef="#ctx0" brushRef="#br0" timeOffset="639">1124 58 57,'60'-14'25,"-60"14"2,0 0 2,0 0-19,0 0-6,-51 4 0,12 5-2,-4 4 0,-7 4-1,-4 4 2,-1 2-1,5 3 0,2 1 1,10 1-2,38-28 0,-53 53-1,53-53 0,-5 56 0,23-31-1,11 7 2,11 2-2,8 2 3,6 4-3,2 0 3,-1 2-3,-8-4 3,-5 4-1,-10-7-1,-10 1 2,-12-5-1,-16-4 2,-11-1-1,-13-8 1,-9 0-1,-8-6 0,-7-5 0,-5-6-1,2-3-1,3-6-3,5-6-3,10-2-7,6-4-8,12-6-5,14-6-6,9-9 0,17-6 1</inkml:trace>
  <inkml:trace contextRef="#ctx0" brushRef="#br0" timeOffset="1117">1353 119 59,'0'0'26,"0"0"-2,1 41 0,-1-41-12,3 49-11,-3-49-1,14 75 3,-4-28-1,2 7 3,1 9-2,1-3 4,-3 4 0,2-1-2,-7-3 1,3-5-2,-3-7 1,3-9-3,3-10 1,6-7-1,9-8-1,8-8-1,10-8 1,6-6-1,6-6 1,4-6-1,4-2-1,-4 1-1,-5-1-3,-9-2-3,-6 5-12,-11-2-5,-12 0-7,-7 3-1,-16-1 1,-7-2 1</inkml:trace>
  <inkml:trace contextRef="#ctx0" brushRef="#br0" timeOffset="1497">1440 485 68,'0'0'29,"6"11"0,12-8 0,4-1-17,8-2-13,9-3 1,6-6 1,3 1-1,3-2 3,0-3-8,-3-3 1,-5-3-6,-5-2-2,-38 21-11,51-37-2,-51 37-4,16-43 1,-16 43 3</inkml:trace>
  <inkml:trace contextRef="#ctx0" brushRef="#br0" timeOffset="1767">1315 86 83,'0'0'29,"41"-3"1,-2-2-4,11-1-26,7-1-1,8 0-3,-1-2-3,0-2-6,-7 2-4,-4 0-10,-2 2-1,-11-1-1,-1 3 3</inkml:trace>
  <inkml:trace contextRef="#ctx0" brushRef="#br0" timeOffset="2024">2139 187 87,'-2'40'32,"4"3"-1,-4 6 1,4 11-34,-2 6 5,1-1-4,1-2 3,0 2-2,4-8 3,2-3-3,5-12 1,5-10 0,5-7 0,5-6 1,7-7-2,4-10 2,3-5-1,0-8 0,1-10 1,-2-3-2,-5-5 2,-5-9-1,-7-5 1,-8-6 0,-5-2 0,-9-3 2,-3 3-2,-6-3 2,-2 6-5,-4 5 2,1 7-4,12 36 2,-24-49-4,24 49-4,0 0-9,0 0-5,-41-18-8,41 18-1,0 0 0,0 0 2</inkml:trace>
  <inkml:trace contextRef="#ctx0" brushRef="#br0" timeOffset="2466">2933 246 86,'0'0'32,"7"59"-2,-2-19 1,-2 8-32,2 11 0,-1 4 3,2 4-2,0-1 2,2-2-2,0-10 2,-1-8-1,0-10 0,-3-12 0,-4-24-4,10 1-3,-7-23 0,-3-11-4,-5-11 3,-1-8-3,-5-10 0,-1-9 3,-8 1-2,-2-4 8,-1 9 1,0 1 5,2 12-3,1 7 5,6 10-2,14 35 0,-19-42 2,19 42 0,0 0-3,0 0-2,0 0 0,0 0 0,0 0 0,0 0 1,35 6-2,-35-6 1,55 21-1,-18-6 0,7 3 0,4 4-1,2 5 0,4 2-1,-1 10 4,-3 5-4,-1 1 3,-5 3-2,-4 1 2,-6 1-2,-5-4 2,-10 2-1,-6-5 0,-11-5 1,-9-1 1,-14-3 0,-11-3 0,-11-4 1,-8 0-1,-9-8 0,-4-3-1,-3-7-1,4-5 0,5-8-1,7-5-2,9-5-3,6-13-9,17-1-11,10-2-8,11-5-1,14-1 0,6-2 1</inkml:trace>
  <inkml:trace contextRef="#ctx0" brushRef="#br0" timeOffset="3167">3926 702 82,'-18'11'32,"-10"-8"-2,-2-5 1,-5-5-27,-3-9-4,0-9 1,-1-6 0,4-8-1,4-2 1,5-7-2,7-2 2,10 2-1,8 2 2,9 5-3,-8 41 2,41-59-3,-41 59 2,71-30 0,-27 28-1,2 9 0,1 10 0,-3 8 0,-1 7 0,-3 7 3,-6 6-2,-7 3 4,-9 1-2,-6-1 3,-12-1-2,-8-5 2,-12-4-1,-6-8 0,-10-10 0,-5-7-1,-5-5-1,-1-8-1,1-8-2,3-7-2,7-7-3,2-8-7,17-3-10,7-2-11,11-2 0,-1 37-1,37-67 5</inkml:trace>
  <inkml:trace contextRef="#ctx0" brushRef="#br0" timeOffset="3710">4650 444 16,'-39'5'20,"12"-1"-3,-1 2-1,11 2-9,6 2 4,11-10 1,6 16-1,9-11 1,9-2-2,5 1-1,7-3-1,5-4-3,5-1-6,1-3-6,4-4-9,-3 2-8,4 0-5,-9-5 4,4 0-2</inkml:trace>
  <inkml:trace contextRef="#ctx0" brushRef="#br0" timeOffset="4000">5755 114 66,'0'0'29,"0"0"-4,0 0 0,0 0-22,-32 43-3,32-43 4,-63 28 1,23-11 0,1 4 1,-4 1 1,4 6-1,-3 0-1,2 6 0,2 5-2,4 4 2,3 4-3,7 1 1,4 2-3,6-4 2,5 3-2,8-4 2,6-3-1,8-5-1,7-5 0,7-8-1,9-6 0,10-10-2,11-8-3,6-12-4,11-4-8,-1-7-3,9-3-2,-4-3 0,-1 2 0,-7 4 1,-8 4 4,-8 6 5,-10 3 7,-6 4 3,-10 3 5,-10 2 2,-4 2 2,-14-1 4,0 0 1,-5 11 3,-9-6 2,-6 1 3,-7-5-2,-6-1-1,-7-7-2,2-3-1,-4-10-2,6-8-4,2-7-3,7-6-4,9-4 1,14 0-3,13-2 2,12 5-3,9 4 2,9 10-1,8 8 1,2 12 1,2 9 0,-2 13 0,-6 8-1,-5 13 2,-7 10-1,-8 7 2,-11 2-1,-7 0 4,-12-3-2,-8-6 3,-12-1-2,-4-12 0,-10-10 0,-4-10-1,-4-8-2,-2-5-1,2-6-3,1-8-2,8-7-4,3-7-8,10-4-7,9 0-9,10-5-1,14 0 2,6-4 4</inkml:trace>
  <inkml:trace contextRef="#ctx0" brushRef="#br0" timeOffset="4828">6675 235 66,'4'56'31,"-1"-21"-2,-3 6 3,4 11-29,-1 4-1,1 14-1,0-2 2,-2 5 0,1-7 0,-1-2-1,0-14-1,-1-8 1,-1-12-2,3-15-10,-3-15-5,1-22-9,2-6-6,-6-11-1,6-7 0</inkml:trace>
  <inkml:trace contextRef="#ctx0" brushRef="#br0" timeOffset="5085">6553 200 54,'0'0'24,"0"0"1,0 0-1,0 0-20,0 0 2,26 49-1,-26-49 0,52 33-2,-17-13-1,5 2-1,4-1 1,3 6 1,-2 4-2,2 3 2,-3 7-3,-1 0 3,-5 5-3,-7-3 2,-7 7-1,-6-3-1,-8-3 3,-9-4 0,-13-2 1,-8-6 0,-12-5 2,-7-5-2,-10-10 1,-5-4 0,-5-9-1,-3-5-2,1-5-1,5-1 0,6-1-1,7-1-1,8 2-2,5-4-4,15 2-7,6-2-12,10-4-8,13-2 1,9-6-2,15-5 2</inkml:trace>
  <inkml:trace contextRef="#ctx0" brushRef="#br0" timeOffset="5549">7443 89 90,'3'46'33,"-3"-46"0,-17 44-2,17-44-34,-26 70 1,13-24 4,-2 10-2,1 5 3,0 4-2,1 3 3,1 2-2,5-4 2,3-1-1,6-8 0,6-9 0,10-6-2,8-5 1,14-9-3,9-7 1,8-7-1,9-7 1,2-6 0,5-6-1,1-4 1,-5-5-1,-6-3 2,-7-1-3,-12 0-2,-5 1-9,-14 0-13,-11 1-8,-8-2 0,-12 0-2,-5-1 2</inkml:trace>
  <inkml:trace contextRef="#ctx0" brushRef="#br0" timeOffset="5963">7315 510 99,'11'6'33,"7"-1"0,2-2-3,7 1-32,6-3 2,2-1 1,3-4-1,7-1 0,3-2 1,2-4-1,0-3 0,3 0 0,-5 0-2,1-4-8,-11-1-10,-3 1-4,-35 18-8,47-43 1,-47 43-2</inkml:trace>
  <inkml:trace contextRef="#ctx0" brushRef="#br0" timeOffset="6259">7393 136 65,'40'8'35,"15"-2"-4,3-4-1,10-1-26,3-1-9,5-2-9,-6-3-4,-13 1-9,-3-3-1,-17-5-3,-37 12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52.423"/>
    </inkml:context>
    <inkml:brush xml:id="br0">
      <inkml:brushProperty name="width" value="0.03528" units="cm"/>
      <inkml:brushProperty name="height" value="0.03528" units="cm"/>
      <inkml:brushProperty name="color" value="#FFFF00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1990 3876 9,'0'0'13,"0"0"-2,0 0 0,0 0-4,0 0-4,0 0-1,-9 12 0,9-12-1,-8 13-1,8-13 1,-12 19 0,7-6 0,1 2-2,-1 2 2,3 3-2,0 5 1,2 1 1,2 3-1,-1 2 1,1 6 1,0 1-1,0 4 1,-1 3 0,0 3 0,-1 5 1,1 2 0,1 3-1,1 5 0,-1 2 1,3 0-2,-2 3 1,3-2 0,0-1-2,0 2 2,0-2 2,-2-2 0,1-1 2,1-2-2,0 1 1,0 0-1,1-2 1,0-1-2,2 0 0,0-2-2,1-1 1,-2 1-1,0-1 1,-3 0-1,-1 1 1,0-1 0,-2 2 0,-2 1 0,0 0 1,-1 0-1,0 0 2,0 1-1,2 2-1,-2-2 0,3 2 0,3 0 0,-1 1-1,5 2 0,-1 1-1,1 0 0,0 1 1,1-2-1,-1 2 2,-1 0-1,2 1-1,-2 0 1,0 0 0,0-2-1,0 2 1,1 0-1,-1 2 1,-1-1 0,0 2 1,-4-1-1,1 3 0,-3 1 1,0 3 0,-3 1-1,1 2 1,-3-1-1,-1 2 0,2-1 0,-1 1 0,1-1 0,2-1 0,1 0-1,1-1 1,2 1-1,2-3 1,0 1-1,1 1-1,-1 0 1,0 3-1,0-2 1,-1 2 0,0-1 0,0 0 0,-1-1 0,2-2 1,-1-2-1,1-3 0,1 0 0,-1-1 0,-1 0 1,1-1-2,-3-3 1,1-2 1,-2-1-1,-1-1 0,-1-3 0,-1-3 0,1-3 0,0-3 0,0-1-1,0-1 2,0-1-1,1-1 0,1-3 0,-1-1 1,1-1-1,0-1 0,1 0 0,0-3 1,0-1-1,1 1 0,1-2-1,-1 0 1,2 0 0,1-1 0,0 1 0,1 1 1,0-2 0,0 0 0,2 0 0,-1 1 0,1 0 0,1 0 1,-1-1-1,2 0-1,-2 0 0,2-1 1,-2 1-1,2 0 0,-2 0 0,0 1-1,1 0 1,-1 2-1,0 2 2,1 2-2,-1-1 1,-1 2 0,2 1 1,-3 2-1,0-2 0,0 0 1,-3 1-1,0-3 0,-1 0 0,0-2 0,-1-2 0,0-1-1,1-1 1,-1 0-1,0-1 1,2 1-1,-1-3 1,2-1 0,0 0 1,0-3-1,-1-2 0,1-2 1,0 0-1,-2-4 0,2-3 0,-2-2 1,0 1-1,0-3 0,1-2 0,-4-11 0,8 18 0,-8-18 0,10 15 0,-10-15 0,15 11 0,-15-11 0,19 10 1,-8-4-1,2-1 0,1 0 0,2 1 0,0 1 0,2-1 0,1 1 0,0-1 0,2 1 0,-1-1 0,0 1 0,0 0 0,0 0 1,-1 0-1,-1 1 0,2 0 0,-1 3 0,-2-2-1,0 2 2,-1 1-2,-1 0 0,-1 2 1,2-1-1,-2 1 1,-1 0-1,2-1 1,1 1-1,3-2 1,0 0 0,3-1 0,1-1 0,2 0 0,3-1 0,3-1 0,3-1 0,2 0 0,3-3 0,2 1 1,1-1-1,5-2 0,2 0 0,0 1 0,2-2 1,4 0-1,1 1 0,3 1 0,2 0 0,1 0 0,1 0 1,2-1-1,3 2 0,1-2 0,0 1 1,2-1-1,2 1 0,0 1 0,1 2 0,0 0 0,0 3 0,0 0 1,1 1-1,-3 1 0,4 0 1,-1 1-1,1-3 1,1 0-1,1 0 1,1-4-1,2 4 1,0-2 0,2-3-1,0 3 0,0 0 1,2 2-1,-2-1 0,0 1 0,-2-1 0,1 1 0,0 0 1,0-2-1,0-1 0,0 0 0,1-2 0,0 1-1,1-2 1,2 1 0,1 0 0,2-2 0,2-1 0,2 0-1,3-2 1,-1-1 0,2-2 0,0-1-1,0 0 1,-1 0 0,-1 0 0,-3 1 0,-1 0 0,1 2 0,0 1 0,-1 1-1,0-2 1,1 1 0,2 1 0,-1-2 0,4 1 0,0-2 1,2 1-1,-1 0 0,0 1 0,-1 1 0,2-2 1,1 2-1,-1-1 0,2 0 0,-2-1 0,3-3 1,-1 1-1,5-1 0,0 0 1,3 0-1,-1 1 0,1-1 0,1 0 1,0 2-1,1-1 0,-1 1 0,-4-1 0,1 0 1,-3 0-1,0 0 0,1 1 0,-2-2 0,0 1 0,0-1 0,2-1 0,0 0 0,0 0 0,2 1-1,-2-3 1,-1 3 0,1-1 0,-1 1 0,1 0-1,0 3 1,2-1 0,-1 0 0,2 1 0,0-2-1,2 2 1,3-4 0,0 2 0,0-1 0,1-1 0,0 0 1,1 0-1,1-1 0,-2 0 0,0 1 0,-1-1 0,-1 0 0,2 0 0,-5 0 0,-2 3 0,-1-2-1,-1 1 1,-2 0 0,2 1 0,0 0 0,-3 0 0,2 0 0,2-1 0,-1 2 0,1 0 0,-1 0 0,-1 1 1,-2-1-1,0 1 0,-5 0 1,0-1-1,-1 1 0,-4-2 0,-3 1 0,-4-1 1,-4 2-1,-3-1 0,-3 0 0,-5 1 1,-2-1-1,-1 2 0,-2 1 0,1-1 0,-1 1 0,1 1 0,3-1 0,1 0 1,0 1-1,1-1 0,3 2 0,2-1 1,1 0-1,0 1 0,-2 0 0,2 0 1,0-1-1,0 1 1,2 1-1,-1-2 1,1-1-1,2 0 0,1 0 1,1-1-1,1 0 0,0-2 0,0 1 0,3-2 0,-2 0 1,1-2-1,0 1 1,-1-2-1,0-1 1,-2-1 0,-2-1-1,-3 2 1,-4 0-1,-2 1 1,-8 1-1,-3-1 0,-6 3 0,-6 2 0,-5-1 0,-4-1 0,-5 1 0,-1-1 0,-2 0 1,-2 2-2,-1 0 1,0-1 0,-3 1 0,1 1 0,-1-1 0,-1 0 0,0 2 0,0-1-1,0 1 1,2 0 0,1-1 0,-1 2 0,-1-1 0,0 1 0,-1-2 0,0 1 0,-4-1 0,-1 0 0,-3-1 0,2-1 0,-2-1 0,2-1 0,1 0 0,0-1 0,0 1 0,-1-1-1,-2-1 2,1 0-1,-2 0 0,-1 1-1,-2-1 2,1-1-1,-2 0 0,-2 3 0,-10 5 0,19-12 1,-19 12 0,14-13 0,-14 13 0,13-19 0,-5 6 0,1-4 0,3-3-1,1-5 0,1-3 1,1-3-1,1-3 0,0-6 0,-2-2 0,-1-3 0,-2-3 0,0 0 0,-4-1 0,-1-2 1,-4-3-2,-1-1 2,1-4-1,-2 1 0,0-4 0,3-3 0,0-4 0,6 0 1,0 1-1,1-1 1,2 0 0,1 1 0,1-1-1,-4 2 1,1 0-1,-4-2 0,0 0 0,-1-2 0,1 1 0,-1-2-1,-2 0 1,1 1 0,0-2 0,-1 3-1,-1 1 1,-2 0 1,0 0-2,-1 0 2,1-2-2,0-2 1,-1-3 0,0-3 0,2-1 0,-4-7-1,0 0 0,-4-3 1,-3-2 0,0-2-1,-1 1 1,-3-3 1,2 1-1,0 1 2,-1 1-1,2 0 0,1-1 0,-2 3 0,1 0 0,0 0-1,0-2 0,-1-2 0,1 2 0,-1-2-1,-1 1 1,1-1-1,-1 2 0,-2 2 0,0-1 0,-1 1-1,1 1 1,0 1 0,-1 2 0,1 1 1,-2 0 0,1 2 0,0 0 0,-1 1 1,-1-3-2,-3 2 2,4 1-2,-2 0 0,0 0 1,1 1-1,0 1 1,-1 0-1,1 3 1,2-1-1,-3-2 1,2 1 1,-1-2 0,2-2 0,1-2 0,2-1 0,3 0-1,1-1 2,2 0-2,0 2 0,-2-2-1,0-1 0,-3 3 1,-2-1-1,-2 1 0,-1 0 1,-3-1-1,4 1-1,0 1 1,0 1 0,3-1 0,1 4 1,1 0-1,2 2-1,-1 4 3,0 2 0,2 2-1,-1 4 1,-1 0-1,-1 3 1,1 0-1,-1 0 0,0 0 0,-1 0-1,1 4 0,-1-3 1,2 4-1,-1 5 1,-1 2-1,0 7 0,1 3 0,-1 3 1,1 4 0,-1 3-1,1 2 1,-1 1 0,2 2 0,1 3 1,0 3-1,1 1 0,1 4 0,0 2 0,1 2 0,1 2 0,4 10 0,-7-16 0,7 16 0,-7-12 0,7 12 0,0 0 0,-13-14 0,13 14 0,0 0 0,-16-13 0,16 13 0,-10-10 0,10 10-1,0 0 1,-13-11 0,13 11 0,-12-7-1,12 7 1,-17-7-1,4 3 1,-2 1 0,-4-1-1,-2-1 1,-5 2 0,-4 0-1,-5 1 1,-4 0 0,-6 2-1,-3 0 1,-5 1-1,-4 2 0,-5 1 1,-2 2-1,-8-3 1,-1 4-1,-4-1 1,-4 0-1,-3 1 1,-2 0 0,-1 0 0,-4 0 0,-2 3 0,-4-1 0,-1 1 0,-4 1 0,-3 1-1,-5 1 1,-4-2 0,-1 2 0,-4-1 0,1-2 0,-1 2 0,-4-1 0,-2 0 0,2-1 0,-3 0 0,-2 1 0,0-1 0,-4 0 0,-3-1 1,0 0-2,-1 0 1,-4-2 0,-1 0 1,0 0-1,-3 0 0,-2-1 0,-4 1 1,-3 0-1,-1 0 0,-2 0 1,-2 0-1,-1 0 0,1-2 0,1 1 0,3-1 1,1 0-1,-1-3 0,3 2 0,-1-3 0,0 1 0,-2 0 0,2 3 0,-1 0 0,0 1 0,2 1 0,4 0 0,1 0 0,2-1 0,3-2 0,4 0 0,4-2 0,1-2 0,3 0 0,2-1 0,3 0 0,1 0 0,0-2 0,2 3 0,-4-1 0,2 1 0,-1 1 0,0 0 0,-2 1 0,-2-1 0,2 0 0,1-1-1,0 1 1,-1 0 0,2 2 0,1 1 0,0 2 0,4 1 0,-1 1 0,2 2 0,1 0 0,3 0 0,3 0 0,0-2 0,5-2 0,-1 1 0,3-1-1,1 0 1,3 0 0,-1 0 0,4 1 1,-1 0-1,0 2 0,0 0 0,1 1 0,2 0 0,-1 0 0,2-1 0,0 0 0,2 1 0,2-3 1,3 0-1,2 0 0,-2-1 0,3 0 0,0-1 0,0 1 0,-2 1 0,-1 0 0,-1 3 0,-1-1 0,0 0 0,1 2 0,-1-2 0,-2 2 0,3-3 0,4-1 0,1 0 0,3-1 0,2-3 0,2 2 0,3 0 0,3-2 0,2 1-1,2-1 1,0 1 0,1-1 0,3 2 0,1-2 0,3 2 0,0-1 0,4 0 0,1 1 0,3 0-1,1 1 1,2-2 0,1 1 0,2 0 0,5-1 0,2 1 0,2-3 0,4 1 0,4-2 0,4-1 1,4 0-1,4-1 1,3-1-1,12 2 1,-16-2-1,16 2-1,0 0 0,0 0-2,0 0-4,0 0-6,0 0-12,0 0-9,20 0 0,-15-15-1,2-6 2</inkml:trace>
  <inkml:trace contextRef="#ctx0" brushRef="#br1" timeOffset="184419">-8 209 1,'-7'16'15,"7"-16"-1,-4 15-6,2-5-4,2 3 0,0 1 1,2 2 1,0 0-1,3-1 0,-1 0-1,7-3 0,2-1-1,4-6 0,5-5-1,9-4 1,6-9-2,5-5 1,6-6-1,4-3 0,3-2 0,-2-1 0,-1 6 0,-4 4 0,-5 6 0,-4 8 0,-4 8 1,-7 11 0,-5 8 1,-3 5 2,-4 7 0,-2 1-1,0 2 1,0-3-1,4-2 0,3-8 0,8-9-1,7-12-2,8-9 0,7-9 0,4-10 0,1-2 0,0-4 0,-3 2 0,-4 3 0,-7 8 0,-2 5-1,-7 6 1,0 5 0,6 0-1,2 1 1,7-5-1,2-3 0,7-6 1,4-1-1,1 0 1,0 2-1,-2 2 0,-5 5 1,-4 5-1,-5 6 0,-3 5 0,-3 1 1,-2 2-1,1-2 0,1-4 1,1-5-1,4-7 1,5-4 0,2-8 0,3 0 0,0-5 0,1 1 0,-4 2 0,0 7 0,-7 3 0,-2 8 0,-7 5 0,-2 7 0,-6 8 0,-4 3-1,-3 3 0,-1 0 2,-1 2-2,2-3 0,1-4 0,5-10 0,8-8 1,6-8-1,8-7 1,6-4-1,4-6 1,1 3-1,0 0 0,-4 8 0,-5 4 1,-6 10-1,-9 6 0,-4 6 0,-5 7 0,-3 1 0,-2 4 0,4-2 0,2 1 0,5-9 1,7-6-1,8-9 1,9-9-1,7-5 1,6-6-1,-1-1 0,0-4 1,-1 6-1,-6 5 1,-7 7-1,-10 5 1,-6 8-1,-7 4 1,-4 7-1,-5 4 1,-2 2-1,0 2 0,3-1 0,2-4 0,7-6 1,10-6-1,9-8 0,11-8 0,6-5 0,2-7 0,2 1 0,2 0 0,-7 4 0,-7 5 0,-8 8 0,-10 6 0,-5 8 0,-6 7 0,-5 6 1,-2 3-1,-2 1 0,3-1 0,5-4 0,9-7 0,7-7 0,8-13 0,7-8 0,7-4 0,3-3 0,3-1 0,-4 2 0,-6 5 0,-9 7 1,-6 12-1,-8 5 1,-7 7-1,-6 3 1,-1 3-1,-1-2 1,1-4-1,6-6 0,7-12 1,8-10-1,11-10 0,4-6 0,2-6 0,-1 2 0,-2 0 0,-7 6-1,-8 7 1,-10 10 0,-10 8 0,-7 8 0,-5 6 0,-3 4-1,0 3 1,1 1 0,6-4 0,4-5 0,10-7 1,11-8-1,7-8 0,8-5 0,7-6 0,-1 1 0,3-1 1,-5 6-1,-5 6 0,-8 6 0,-6 5 0,-6 6 0,-2 5 0,1 0 1,1 0-1,6-7 0,10-5 0,6-8 0,7-6 1,4-5-1,3-7 0,1 0 0,-4-3 0,-8 7 0,-8 4 0,-9 8 0,-10 5 0,-6 7 1,-8 7-1,-6 6 1,-1 3-1,-2 2 1,3-1-1,3-2 1,9-6 0,6-6 0,11-10 0,8-4-1,5-7 1,7-2 0,-1-4 0,2 2 0,-2 3-1,-4 6 1,-7 3 0,-4 7-1,-5 4 1,-4 4-1,-4 4 0,-1 0 0,2 1 0,1-4 1,6-1-1,7-8 0,7-6 0,5-4 1,5-6-1,1-3 0,-1-2 1,-3 3-1,-6 0 0,-8 7 0,-8 4 0,-9 8 0,-7 5 0,-7 6 0,-3 2 0,-4 2 0,1-2 0,4-2 0,7-7 0,9-8 1,9-5-1,8-7 0,3-2 0,3-3 0,0 3 0,-3 2 0,-4 6 0,-9 5 0,-7 9 0,-4 5 0,-5 4-1,-1 1 1,-3 3 0,1 0 0,1-2-2,-3-6-6,7-3-24,-1-7-2,-1-8-1,4-8 0</inkml:trace>
  <inkml:trace contextRef="#ctx0" brushRef="#br1" timeOffset="186834">12861 115 54,'22'14'26,"-5"-8"1,7 2-3,0-5-21,4-3-2,6-4 0,0-6 1,1 0 2,1-4 0,1 3 0,-3-2 0,-3 7 0,-5 4 0,-2 9 0,-5 5 0,0 5-2,-4 6-1,3-1 0,3 0 1,5-6-1,11-9 0,8-9 0,11-11 0,9-7 1,7-8 0,4 0 1,0-2 0,-3 6-1,-10 7 0,-8 10 1,-12 8-1,-8 11-1,-12 9 0,-5 4-1,-3 7 0,1 0 1,3-2-1,5-5 1,6-11 0,10-11-1,8-11 1,7-8-1,5-9 1,1-2-1,-1-1 0,-5 5 0,-7 4 0,-7 9 0,-10 8-1,-5 8 1,-7 3 0,-2 3-1,3 0 1,6-4 0,9-2-1,10-9 1,13-5 0,6-7 0,10-2-1,3-3 1,3 1 0,-4 4 0,-7 4 0,-9 9 0,-6 8 0,-9 5 0,-7 7 0,-4 2 1,-4 2-2,0-2 1,5-4 0,5-5 1,6-8-1,4-6 0,7-8 1,5-4-1,0-5 1,1 1-1,-5 2 0,-8 2 0,-8 7 0,-7 5 0,-8 7 0,-6 5-1,-6 4 1,-1 1 0,4 0 0,6-2-1,9-5 1,8-8 0,8-6 0,8-4 0,6-4 0,5-3 0,1 1 0,-3 1 0,-7 7 1,-3 4-1,-4 7 1,-7 3-1,-2 6 0,-5 2 0,-3 3 1,3-2-1,3-1 0,5-5 1,6-4 0,7-6-1,9-8 1,7-2-1,4-4 1,3 0 0,-6 2-1,0 3 0,-4 4 1,-9 7-1,-6 5 0,-8 4 1,-7 4-1,-2 1 0,-2 1 0,1-1 1,0-2-1,3-5 0,4-5 1,7-5-1,8-4 1,1-5-1,2-2 0,-1 0 0,2-1 0,-5 3 0,-5 4 0,-4 4-1,-11 4 1,-2 5 0,-4 2-1,-4 1 1,-4 4 0,0 0 0,-1-2 0,2 1 0,5-2 0,2-3 0,3-4 1,5-2-1,7-4 0,7-5 0,4-1 1,2 1-2,2-2 1,2 3 0,-3 3 0,-4 3 0,-6 4-1,-7 5 1,-4 1 0,-5 3-1,-4 2 1,-4-1 0,-1-2 0,1 1 0,2-4 1,1-2-1,2-1 1,1-3 0,0-1 0,2-1 0,-3 0-1,-2 0 1,-2 1 0,-5 1 0,0 1-1,-3 2 0,-1-1 0,0 1 0,-1-1 1,5-3-1,3 0 0,4-3 0,3-3 0,5-1 1,6 0-1,5-1 0,4 2-2,2 1 0,2 5-6,-7-3-12,-1-1-18,-6-3 1,-13-13-1,-9-6 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3:54.697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A700D"/>
      <inkml:brushProperty name="fitToCurve" value="1"/>
      <inkml:brushProperty name="ignorePressure" value="1"/>
    </inkml:brush>
    <inkml:brush xml:id="br2">
      <inkml:brushProperty name="width" value="0.05292" units="cm"/>
      <inkml:brushProperty name="height" value="0.05292" units="cm"/>
      <inkml:brushProperty name="color" value="#953734"/>
      <inkml:brushProperty name="fitToCurve" value="1"/>
    </inkml:brush>
  </inkml:definitions>
  <inkml:trace contextRef="#ctx0" brushRef="#br0">1044 209 4,'-9'-14'14,"9"14"-3,0 0-2,0 0 0,0 0 1,0 0-1,0 0-1,0 0 0,0 0 0,0 0-1,0 0-1,0 0-2,0 0 0,0 0-2,0 0-1,-6 17 0,7-3-1,-1 4 0,2 6 0,-1 5-1,0 6 2,1 4 0,1 6 0,-2 0 0,0 2 0,-1-1 0,0-4 0,-1-3 0,1-5 0,-1-7-1,-1-7 1,2-6 0,0-14 0,0 0-2,0 0-5,4-12-10,3 0-8,-11-14 1,9 0-1</inkml:trace>
  <inkml:trace contextRef="#ctx0" brushRef="#br0" timeOffset="445">914 136 1,'0'0'20,"0"0"0,0 0 2,-12-8-10,12 8 0,0 0-2,0 0-3,0 0-1,0 0-1,0 0-1,0 0-1,20 4-2,-4-1-1,6 3 1,4 1 0,4 2 0,7 4 0,1 4 0,4 2 0,2 4 0,0 4-1,-2 1 1,-2 1-1,-1 0 0,-5 1 0,-4-2 0,-4-2 0,-5-2 1,-5-1 0,-3-2-1,-4-3 1,-2 0-1,-2-2 2,-3 0-2,-4-2 2,-4 1-1,-6 1-1,-5 0 1,-5 0 0,-6 0 1,-5 1-1,-1-1 0,-2-2 0,0-1 0,1-1 0,5-4 0,0-1 0,5-1-1,4-2 1,2 0-1,3-1 0,2-2-1,3 2-4,11-3-7,-15 1-7,15-1-7,0 0-2,0 0 1,0 0 0</inkml:trace>
  <inkml:trace contextRef="#ctx0" brushRef="#br0" timeOffset="1355">1863 822 12,'0'0'16,"0"0"1,4-13-6,1 3-1,-2-7 0,5-2 2,0-8-1,4-5-1,2-7 0,1-10-3,5-4-1,0-5-1,2-4-2,0 0 0,2 1 0,-2 4-1,-2 8 1,-2 6-1,-3 7-1,-2 7 0,-1 9 0,-4 6-1,-8 14 1,9-15-1,-9 15-1,0 0 1,0 0-1,0 0 0,7 14 1,-4 0-1,0 3 1,2 8-1,1 4 1,2 5 0,2 4 0,3 4 0,-1 5 1,3 1 0,-1 4-1,4-5 2,0 1-2,-1-4 2,-2-2-2,-1-3 2,0-8-1,-4-5-1,1-5 0,-5-4 1,-3-4-1,1-2 0,-4-11-1,0 0-3,0 0-8,0 0-8,-12-4-7,-5-12-2,1 3 1,-9-11 1</inkml:trace>
  <inkml:trace contextRef="#ctx0" brushRef="#br0" timeOffset="1881">2002 524 6,'-10'5'18,"10"-5"3,0 0 0,15 4-9,-2-4-3,8 1 1,1 1-1,6-1-2,2 1-1,4 0-3,0 3-4,2 0-8,3 6-13,-8-5-2,5 6 1,-8-6 0</inkml:trace>
  <inkml:trace contextRef="#ctx0" brushRef="#br1" timeOffset="385758">1040 300 2,'0'0'21,"-1"-13"0,1 13 1,0 0-8,3-12 1,-3 12-1,0 0 0,0 0-2,-1-11-2,1 11-1,0 0-1,0 0-2,0 0 1,0 0-3,0 0-1,0 0 0,0 0-2,0 0 0,0 0-1,0 0 1,7 11-1,-7-11 0,3 18-1,0-3 1,0 5 0,1 5 0,0 5 1,0 4-1,-1 3 2,0 3-1,-1-1 1,0 1-1,0-2 1,-2-2-1,-2-4 1,2-5-1,-1-4-1,0-4 1,0-6-1,0-2 0,1-11 1,0 12-1,0-12 1,0 0-1,0 0 1,0 0 0,0 0 1,0 0-1,2-13 0,-1-1 0,-2-7 0,-1-5 0,-2-6-2,0-4 1,-3-9-1,0 0 1,1-1-2,0 2 2,-1 5-2,2 2 2,-1 6 0,3 3-1,2 7 1,-2 2 0,-1 7 0,0 0 0,4 12 0,-4-14 0,4 14-1,0 0 0,0 0 1,0 0-1,0 0 0,0 0 0,0 0 1,10 10 0,2 0 0,2-1 0,6 3 0,3 1 1,5-1-1,2 2 1,4 1-1,1 1 0,2-1 0,2 2 0,-1 1 0,-1 0 0,-2 1 0,-4-2 0,-2 2 0,-4 0 1,-3 1 0,-5-1 0,-4 0 0,-3 0-1,-3 0 2,-5 1-2,-2-1 1,-4-1-1,-3 0 0,-3 1 0,-4-2 1,-4 1-1,-5-1 0,-3 0 1,-3-3-1,-3-1 1,-3-3 0,0-3-1,0-4 1,0-2-1,4-4 1,1-2-1,4 0 1,4 0-1,5 0 0,3-1 0,3 1 0,11 5-2,-12-4 0,12 4-3,0 0-7,0 0-20,12 7-2,1-5 0,1-4-1</inkml:trace>
  <inkml:trace contextRef="#ctx0" brushRef="#br1" timeOffset="387176">1946 821 15,'-15'12'10,"15"-12"2,-9 10-1,9-10 2,-10 11 0,10-11 2,0 0-2,0 0-1,-11 3 0,11-3-1,-4-12-2,2-2 0,2-2-2,1-8-2,3-6 1,1-7-2,5-2-1,1-9-2,5-1 2,-1-3-2,2 0 1,0 0-1,1 2 1,0 0-1,-1 4 1,-2 3 0,1 2 0,-4 4 0,1 3 0,-3 4 0,-2 4 0,-4 7 0,0 2-1,-2 3 1,-2 14-2,1-15 1,-1 15-1,0 0 1,2-10-1,-2 10 0,0 0 0,0 0-1,0 0 1,0 0 0,0 0-1,0 0 0,0 0 1,0 0-1,10 14 1,-5-4-1,1 5 1,1 4 0,2 7 0,0 6 0,3 7 0,-2 3 0,2 3 0,0 2 0,-2 1 0,1 3 1,-1-3 0,2-2 0,-1-2 0,1-2 0,2 0-1,0-2 2,2-3-2,-2-4 0,0-3 1,-2-5-1,0-1 1,-5-7-1,-1-2 0,-6-15 0,6 17 1,-6-17 0,0 0 0,0 0 0,0 0 0,-14 0 0,2-10-3,0-1-1,-4-8-6,1-1-12,0-4-14,-5-6 0,2-1 0,-4-4 0</inkml:trace>
  <inkml:trace contextRef="#ctx0" brushRef="#br1" timeOffset="387941">1982 522 26,'-9'12'23,"9"-12"3,0 0 0,0 0-7,6 12-11,-6-12 1,14 5 0,-14-5 0,23 4-2,-5-3-1,6 3 0,5-3-2,4 0-1,6 0-1,5 2 0,2-2-1,-1 1-1,1 2-3,-6-2-13,-2 0-13,3 4-1,-15-9-2,2 2 2</inkml:trace>
  <inkml:trace contextRef="#ctx0" brushRef="#br2" timeOffset="414337">343 266 7,'-14'-14'11,"14"14"0,0 0 0,0 0-2,-15-7 0,15 7-1,0 0 0,0 0-2,0 0 2,-11-5-2,11 5 0,0 0-1,0 0 1,0 0-1,0 0-1,0 0-1,0 0-1,0 0 0,0 0-1,0 0-1,0 0 1,0 10-2,0-10 1,4 12 0,-4-12 0,6 17 0,-3-4 1,1 1 0,-1 3 0,1 2 0,-1 4 0,1 3 1,-1 4 0,0 2 1,0 3-1,-1-1 1,1 0-1,-1 1 1,0 0-1,2-4 0,-1-3-1,1 0 0,-1-3 1,2-3-1,-1-2 0,-2-1-1,1-3 1,0-1 0,-2-1 0,1-3-1,1-1 1,-2 1 0,-1-11-1,3 15 1,-3-15-1,3 11 1,-3-11-1,0 0 0,0 0 1,0 0 1,0 0-4,0 0-4,2-11-7,-4-8-15,3 1-1,-7-13 0,5-1-1</inkml:trace>
  <inkml:trace contextRef="#ctx0" brushRef="#br2" timeOffset="415046">65 391 11,'0'0'18,"0"0"-3,-14-2-2,14 2 1,-12-4-2,12 4 1,-16-3-3,16 3 0,-11-3-2,11 3-1,0 0-2,-12 0-1,12 0-2,0 0-1,0 0 0,0 0-1,0 0 1,13-1-1,-3 0 1,8-1 0,4-3 0,6-1 1,7-2-1,6-2 0,4-4 1,3-1-1,1-2-1,0 0 2,-3-2-1,-3 0 0,-5 2 1,-3 2-1,-8 1 1,-3 3-1,-7 2 0,-4 4 0,-13 5 2,14-3-3,-14 3 1,0 0 0,0 0 0,0 0-1,0 0 0,0 0 0,-4 10-6,4-10-5,0 0-18,-1 13-1,1-13-1,0 0 1</inkml:trace>
  <inkml:trace contextRef="#ctx0" brushRef="#br2" timeOffset="415768">1034 282 15,'0'0'11,"-13"-12"1,13 12 1,0 0 0,0 0 0,-7-13 0,7 13-2,0 0 0,0 0-1,0 0-1,0 0-3,-10-6-1,10 6-3,0 0 0,0 0-1,0 0-1,2 17-1,-2-17 0,6 23 0,-3-4 1,1 3 0,0 4 0,3 5 1,0 4 0,-1 1 1,0 2-1,-1 2 1,1-1 0,-4 1 0,1-2 1,-1-1-1,-2-5 0,0-5-1,0-3 0,0-4 0,-2-3-1,2-6 1,0-11-1,0 12 1,0-12-1,0 0 1,0 0 1,0 0-2,0 0-4,0 0-6,0 0-17,2-23-1,-1 6-2,-9-12 1</inkml:trace>
  <inkml:trace contextRef="#ctx0" brushRef="#br2" timeOffset="416321">938 252 1,'0'0'22,"0"0"1,0 0 1,0 0-6,0 0-2,0 0-1,0 0-3,0 0-3,0 0-3,0 0-1,0 0-1,0 0-2,0 0-1,0 0 0,12 6-1,-12-6-1,16 4 1,-3-1 1,5 2-1,1 0 1,7 0-1,2 2 1,5 0 0,2 3 0,-1-1-1,-1 1 0,1 1 1,-2 2-1,-2-2 1,-3 3-1,-3-1 1,-1 2-1,-4 2 1,-1 1-1,-1 1 1,0 1-1,-2-2 3,-1 2-3,-1-1 2,-2 2-1,0-4 0,-1 0-1,1 0 2,-3-1-2,0 1 1,-1-1-1,-2-1 0,-2-1 1,-1 0 0,-2-1 0,-4 0 0,-1 0 1,-2-2-1,-3 2 1,-3-1 0,-3-1 1,-4 1-1,-2 1 0,-3-3 1,-2 0-1,-1-1-1,-1 0 1,0-1-1,1 2-1,2-3 1,3-2-1,2 1 1,4-1-1,1-3 0,6 1 1,-1-2-1,11-1 1,-14 0-1,14 0 0,0 0 0,-14-4-1,14 4-2,0 0-6,0 0-17,-5-14-8,6 3 1,2-2-2,0-9 2</inkml:trace>
  <inkml:trace contextRef="#ctx0" brushRef="#br2" timeOffset="417494">1895 949 16,'-9'14'14,"9"-14"1,-12 11 1,12-11 0,-11 5 0,11-5-2,0 0-1,-10-7-2,10 7-2,-2-18-2,3 3-2,0-6-2,4-3 0,0-6-1,5-4 0,0-7-1,5 0 1,1-5 0,2-1 1,1-3-2,0 0 1,2 0-1,0 2 1,0 1-2,-2 0 1,0 1 1,-1 5-1,-2 2 1,-1 4-1,-2 3 0,-3 3 0,-1 4 0,-2 4 0,-3 4 0,0 3 0,-1 2 0,-3 12 0,4-15-1,-4 15 1,0 0-1,0 0 1,0 0-2,0 0 1,0 0-1,0 0 0,0 0 0,0 0 0,6 14 0,-1-4 0,2 6 1,3 2-1,2 9 1,2 4 0,1 7 0,0 5 1,1 6-1,2 5 1,-2 4 0,0 1 0,0-2 0,-2 0 0,-2-2 0,1-4 0,-1-4 0,-3-7-1,-1-3 0,-1-5 1,0-3-1,-1-5 0,-1-6 0,0-3 0,-2-3 0,-3-12 0,6 14 0,-6-14 1,0 0 0,0 0-1,0 0 1,0 0-1,0 0-3,0 0-8,-13-15-16,5 0-5,-6-10 1,2-3-2</inkml:trace>
  <inkml:trace contextRef="#ctx0" brushRef="#br2" timeOffset="418279">1926 612 35,'-7'11'20,"7"-11"1,0 0 0,16-5-15,-16 5-1,22-6 0,-6 3 0,6 2-2,5 0 1,3 1-1,3 2-1,3 0 0,5 3 0,1 0-1,0 0 0,1 1 0,1-1-6,0 2-15,-2-9-4,6 2-1,-13-12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3:57.154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4 214 14,'0'0'20,"20"0"1,-6-2-5,8 3-4,4-2 2,9 1-3,4 1-2,7 1-1,4 3-1,4 2-2,4-1-1,3 2 0,3-1 0,0 1-2,4 0 1,-3 0-2,3-3 1,1-1-1,-4-3-1,-5 0 1,-6-2 0,-6-2-1,-9 1 1,-9-1 0,-7 0-1,-8 1-2,-15 2-6,0 0-14,0 0-6,-13-15 0,-6 12 0</inkml:trace>
  <inkml:trace contextRef="#ctx0" brushRef="#br0" timeOffset="473">98 262 17,'-18'5'18,"18"-5"1,0 0 0,0 0-3,0 0-3,0 0-3,-2-12-4,9 0-1,2 0-2,5-5 0,3-2-1,5-5 0,3-1-1,2-1 1,1 1 0,0 1 0,0 2-1,-3 5-1,-5 2 0,-5 5-1,-3 3 0,-12 7-1,12 0 1,-12 0-2,-3 12 0,0-2 0,-4 3-1,-2 2 0,-1 3 0,-5 2-1,-3 1 1,-3 1 0,-4 2 0,-3 2 1,0-1 1,-3-1 2,1 1-1,1-3 1,2-2 0,3-3 1,4-1 0,5-7 0,3 2 0,12-11 0,-12 8 2,12-8 0,0 0 0,15 7 1,-3-5-1,5 2 0,3 1 0,4 2 0,2 4-2,2 1 0,3 2 0,-1 3 0,2 2 0,-1 0 1,-1-1-1,0 1 0,-3-4 1,-3-1-1,-3-3-2,-3-5-7,1 2-16,-19-8 0,16-9-1,-17-9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3:58.718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-1 311 15,'0'0'19,"0"0"-1,0 0-4,-10 0-1,10 0 1,0 0-3,0 0-1,0 0-2,0 0-2,8-12-2,-8 12-3,16-7-1,-4 7 0,6 0-1,2 4 0,6 3 0,3 5 1,6 5-1,0 2 1,-1 6-1,1 3 1,-3 1 0,-2 2 0,-5 2 1,-5-3-1,-5-2 1,-6-2 0,-2-1 0,-5-7 0,-6 1 0,-4-5 0,-3-3 1,-4-4 0,-5-3-1,-5-4 1,-2-2 0,-4-4-1,1-3 1,0-3-1,2 0-1,2-1 1,7 1-2,4 0-1,7-3 1,5 3-1,7-3 0,4 1 0,5-2 0,2 2 0,3 1 1,2 4 0,2 4 0,4 5 0,0 5 1,4 6-2,-1 3-4,2 0-10,5 7-8,-9-9 1,5 3-1,-13-15 0</inkml:trace>
  <inkml:trace contextRef="#ctx0" brushRef="#br0" timeOffset="675">592 0 6,'0'0'13,"0"0"1,0 0-9,-3 13-1,4-2 0,-1-1 1,2 8 0,-1 2 1,3 5 0,-1 6 0,3 8-1,1 4 1,2 6 0,-1 3-2,0 3 1,-1 1-1,2-4 0,-1-2-1,-4-9-1,4-8 0,-5-6-2,3-6-4,-1-9-7,-5-12-6,0 0-4,16 8-1,-15-20 0</inkml:trace>
  <inkml:trace contextRef="#ctx0" brushRef="#br0" timeOffset="1015">852 18 1,'0'0'15,"0"0"2,5 15-3,-5-15-7,2 16 0,-2-5 2,2 5-1,0 2 1,1 5-2,0 5 0,1 8-2,-1 3 0,1 7 0,1 4-2,-2 3 2,1 2-2,-1-1 0,0-4-1,-1-4 1,0-6-3,2-6-5,-1-5-12,0-16-7,10-3-1,-13-10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4:00.50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5 12,'0'0'17,"0"0"-1,0 0-5,0 0-3,0 0 0,14-9-1,-14 9-1,13 0-2,-3 1 0,2 5-1,4 1 0,2 5-2,3 3 0,2 4 0,1 2 0,0 4-1,-2 1 1,2 0 0,-6-2 0,-2-1 1,-5-1 1,-1-3 1,-6 0 0,-3-4 1,-3 0 0,-7-2 0,-3-2 0,-4-1-1,-2-1-1,-4-3 0,-1-1-1,-2-5 0,2-1 0,1-5-1,3 0 0,4-2-1,3-1 0,12 9-1,-13-19 0,13 19-1,3-21 1,5 9-2,5-3 1,3-3 0,5-3 0,3 1-1,4-5 2,6 0-1,0 1 0,-1 1 1,-2 4 0,-4 4 0,-3 3 0,-6 4 0,-3 3 0,-15 5-1,14 2 0,-14-2 1,7 14-1,-4-4 1,0 2 0,3 2 0,1 2 1,1 4 0,3 0 0,2 1 1,-1 0 0,2-1 0,-1 2 0,0-1 0,-2-1 0,-3-5 0,-1 0 0,-4-3 1,-3-12-1,4 17 3,-4-17 0,0 0 0,0 0 1,0 0-1,0 0 1,-11-11-1,7-2 0,-2-6-3,1-4 0,2-6-1,4 0 0,5-1-1,2 1 0,5 1 0,4 0 0,4 7 0,1 5 0,2 5 1,-2 3-1,0 5 0,-1 3-3,0 5-4,-2 1-8,-4-1-12,8 4 0,-5-6 0,6 1 1</inkml:trace>
  <inkml:trace contextRef="#ctx0" brushRef="#br0" timeOffset="938">1135 43 18,'0'0'22,"0"0"-1,-2-12 1,2 12-12,-17-1-3,4 4 0,-3 2 0,-4 2-3,-2 4 0,-3 1 1,0 3 0,-2 1 0,2 3 0,1 2 0,2 3 0,1 0 0,4-1-1,1 1-1,6 0 0,3-2 1,5-1-2,6-3-1,6-4 0,8-1-2,6-5-1,9-3-4,3-5-5,6-4-8,7 0-9,-2-10-2,4-2 1,-7-9 0</inkml:trace>
  <inkml:trace contextRef="#ctx0" brushRef="#br0" timeOffset="1299">1588 9 39,'-26'0'22,"11"3"-1,-11-3 3,0 2-20,-1 4 0,-2 1 1,1 3 0,3-1-1,1 2 0,6-2 0,4 1-1,14-10 0,-13 15-2,13-15 1,15 15-1,0-6 0,6 0 1,4 3-1,1 1 1,5 2-1,-2 3-1,0-1 0,-2 1 0,-5 3 0,-3-4 0,-5 0 0,-4-1-1,-5-3 1,-6-2 0,-6-1 1,-5 1 0,-5-3 0,-5 3 1,-5-3 0,-4 2 1,-4-2 0,3-1 0,-2-2 0,2-2 0,4-2-1,4-2-3,7-2-3,3-4-13,4-6-11,15 2-1,0-9-1,12 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4:02.577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0-2 5,'0'0'17,"11"10"2,-11-10 0,10 10-9,-10-10 1,10 17 2,-6-4-2,1 2-2,0 6 1,-1 4-2,0 2-1,-1 2-2,-2 1-1,1-1-1,-2-2-1,-2-3-1,1-6-5,0-5-7,1-13-8,5 16-7,-5-16-1,0 0 1,13-12-1</inkml:trace>
  <inkml:trace contextRef="#ctx0" brushRef="#br0" timeOffset="304">242 64 17,'0'0'19,"12"-5"0,-12 5 1,0 0-12,0 0 0,0 0 0,0 0 0,-3 17-1,5-7 0,1 5 1,2 4 0,0 1-1,2 1-1,-1-1 0,1-1-2,0-2 1,2-3 0,-9-14-2,25 2 0,-8-12-2,6-8 2,1-5-2,5-4-1,1-2 0,-1 1-1,-2 1 0,-4 5-1,-4 7 1,-4 5-1,-4 9 1,-11 1 0,14 16 1,-10 0-1,1 6 2,0 3 0,2 3 0,1 5 0,1 0 0,2 1 0,-1-2 0,1 0 0,0-5-8,-2-2-19,-3-9-3,1-6 0,-7-10-1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4:05.035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551 495 4,'0'0'12,"12"2"1,-12-2-1,0 0 0,0 0-2,-15 1-1,15-1-1,-19 5-1,3 0-3,-1-1-2,-4 3-1,-4 1 1,-1 3-1,-4 3 0,0 0 0,-3 5-1,-2 0 1,2 5-1,-4 0 1,3 4-1,1 0 1,2 0-1,1 1 1,4-2 0,4 1 1,3 0 0,5-1 1,5-1 0,3-1 1,5 1 0,3-2 0,4 3 0,5-1 0,5-2 0,6 1 0,4-2-2,4-2 1,3-1-1,4-4 1,2-4-2,2-4 1,-3-3-1,-2-4 1,-3-3 0,-3-3 0,-6-1 0,-4 0 0,-6 1-1,-14 5 0,14-7 1,-14 7-1,0 0-1,0 0-1,0 0-2,0 0-1,0 0-6,0 0-14,0 0-3,0 0-1,3-13-1</inkml:trace>
  <inkml:trace contextRef="#ctx0" brushRef="#br0" timeOffset="641">633 1148 16,'-9'-15'15,"7"-3"1,8 2-4,-3-5-6,7 1 1,-1-2-1,2 2-1,0 3 1,3 0-1,0 6-1,1 1 0,1 6-1,-2 2-1,1 5-1,0 3 0,0 3 0,-1 4-1,1 2 0,-2 4 1,1 2 1,-2 1-1,-2 0 1,0 0-1,-4 0 1,-2-2 0,-3 0 1,-2-5 0,-5 0 1,-4-3 1,-3-2 1,-7-3 0,-2-1 1,-4-5-1,1 1-1,-5-6 0,2-1-1,0-2-1,6-2-1,2 0-2,5-3-1,4 0-2,4-2-5,8 2-5,3-4-11,5-3-6,7 1-1,-1-5 2</inkml:trace>
  <inkml:trace contextRef="#ctx0" brushRef="#br0" timeOffset="1198">971 941 10,'0'0'17,"0"0"1,0 0-2,0 0-6,0 0-1,0 0 0,7 16-3,-7-16-1,1 22 0,0-7-1,3 2 0,-1 3 0,2 0-1,0-1 0,-1-3 1,1-2 2,-5-14 0,13 16 0,-13-16-1,21-5 0,-9-5-1,3-3 0,0-2-1,2-2-2,1-2 0,-1-1-1,-1 3 3,-2 2-3,-2 2 0,1 3 1,-1 3-1,-1 4-1,0 3 1,0 3 0,0 3-1,0 1-1,1 5 2,-1 1-1,1 3 1,-2 4 1,0 0 2,-2 0-2,-2-1 1,-2-1-1,0-2 0,-3-4-2,-1-12-9,5 13-15,-5-13-4,9-14 0,-3-4-1</inkml:trace>
  <inkml:trace contextRef="#ctx0" brushRef="#br0" timeOffset="1755">1759 880 20,'0'0'22,"0"0"0,-7 12 1,-6-8-7,-2-1-7,-3 4-1,-5 0 1,-3 4-3,-3 1-1,1 2 0,-1 0-1,5-2-2,3 1 0,3-2-1,5-3-1,13-8 1,-13 9-1,13-9 1,0 0 0,17 1 1,-2-2-1,4 0 0,3 2 0,2 0-1,5 2 0,-1 3-1,-2 3 1,-1 1 0,-6 4 0,-1 2-1,-3-1 1,-3 1-1,-5-1 1,-5-1 0,-1-1 1,-7-1-2,-3 1 1,-7-1 1,-8 1 0,-1 0 0,-7 0 1,1-1-1,-3-4 1,1-4-2,3-2-1,5-7-6,7-7-10,9 1-10,2-13-1,12-1-1,2-14 0</inkml:trace>
  <inkml:trace contextRef="#ctx0" brushRef="#br0" timeOffset="2307">1962 413 7,'6'19'16,"-8"-3"1,6 10 0,-3 3-8,3 8 0,-2 8 2,1 7-2,1 6 0,0 5 0,0 5-2,1 0 1,1-3-2,-1-8-2,-1-8 0,1-12-1,-3-7-1,2-13-1,-4-17-1,0 0-3,0 0-2,-6-24-3,-2 0-3,-3-5-2,-2-4 0,-5-4-1,-2 0 2,-3-1 3,-1 5 3,1 2 5,0 3 5,3 7 2,2 4 3,8 5 1,3 2 0,7 10-1,4-14-1,9 7-1,7 1-2,7-2 0,7 2-2,7-2 0,5 2 0,4 0 0,2 0-1,-2 3-1,-4-1-2,-4 5-2,-9-2-3,-7 2-6,-8 4-3,-18-5-7,11 9-3,-11-9 0,-11 8 0</inkml:trace>
  <inkml:trace contextRef="#ctx0" brushRef="#br0" timeOffset="2914">2309 862 7,'13'26'14,"-4"-3"-2,5 3-3,-4-4 1,3 0-1,-3-3 0,-2-2 0,-2-4 1,-1-2 0,-5-11 1,3 10-1,-3-10-1,0 0 0,0 0-1,0 0-1,-7-15-1,1 2-1,1 0-3,-1-4-1,-2-2 0,2-2 1,1-1-2,2 0 0,2-2 1,3 1-1,4 1 0,6 1 0,4 0 0,3 2 1,7 1-2,3 0 1,5 3 0,2 1 0,1 4 0,3 1-1,-3 1-2,-1 5-5,-4 0-4,-5 2-10,-2 6-6,-8-4-2,-2 7 1,-15-8 1</inkml:trace>
  <inkml:trace contextRef="#ctx0" brushRef="#br0" timeOffset="3364">2780 724 18,'25'21'18,"-13"-16"0,7 6-1,0-2-13,2 4 0,0-2 0,1 5 1,-3 2-2,1 1-1,-3 3 0,-2 1 0,-2 2 0,-6-2-1,-3 1 0,-5-1 0,-4-1 2,-6-1 0,-4-2 0,-3-4 1,-3-1 0,-4-4 0,-1 0 0,-2-7 0,3-2 0,0-4 0,4-5 2,4-5-2,5-2 0,6-6-1,10-3-1,5-1 1,9-1-3,4-2 1,6 1-4,7 3-2,2-1-1,2 8-2,-2-1-1,1 7 0,-4 2-2,-1 8-2,-4 2 0,-5 3-2,-2 5 1,-6-4 1,2 4 0,-7-5 3,1 2 2,-12-6 4,15 2 3,-15-2 5,0 0 4,15 5 2,-15-5 1,8 16 1,-3-1-1,4 6-1,2 4-1,2 4 0,1 3-2,1 0-2,0-3-4,0-8-9,6-5-12,-7-20-1,7-8-1,-8-24 0</inkml:trace>
  <inkml:trace contextRef="#ctx0" brushRef="#br0" timeOffset="4000">3419 363 55,'-4'22'25,"8"3"1,-7-10-5,5 0-24,0 2-6,-1-6-12,3 6-5,-4-17 2,-4 26-1</inkml:trace>
  <inkml:trace contextRef="#ctx0" brushRef="#br0" timeOffset="4282">3532 783 18,'14'-6'20,"-8"-7"0,4 12-2,-10 1-7,13 6 0,-8 5-2,-5 6-2,1 5 1,-3 4-1,1 5 0,-2-3-2,2 1 0,0-5-1,3-3 0,4-10 0,8-7-1,5-11-1,6-10-1,5-7 1,5-6-1,2-4-1,3 0 0,-4 1-1,-6 6 0,-5 6 0,-7 7 0,-5 10 0,-13 4 1,8 17-1,-9 0 1,0 5 0,1 2 0,4 4 0,0 3 1,3-2-1,4-1 1,0 0-1,3-6-1,0-1-8,0-6-14,-3-11-6,4-4 0,-7-18 0</inkml:trace>
  <inkml:trace contextRef="#ctx0" brushRef="#br0" timeOffset="4780">4104 240 18,'4'11'22,"6"11"0,-6 0-1,4 12-9,1 9-2,0 11 1,2 10-3,-4 8 0,0 11-3,-2 0 1,-2-1-2,-2-7-1,0-6 0,-2-13 0,0-10-2,1-16 0,-1-11-4,1-19-4,0 0-4,2-11-6,-1-7-8,-5-13-4,3-1 1,-9-14 0</inkml:trace>
  <inkml:trace contextRef="#ctx0" brushRef="#br0" timeOffset="5071">3969 539 23,'0'0'22,"0"0"0,11-3 2,1 0-11,8-1-4,5 0 0,7-2-1,7 2-2,4-1 0,5 3 0,-3 0-2,1 1-1,-4 2-1,-4 1-3,-3 1-9,-6 3-17,-10-5 0,-1 1-2,-18-2 1</inkml:trace>
  <inkml:trace contextRef="#ctx0" brushRef="#br0" timeOffset="5695">4881 282 10,'0'0'17,"0"0"-3,14 16-4,-9-1-2,4 10-1,-2 9 0,3 9 0,-2 11 0,0 9-1,-3 8-2,-4 3 1,-1-1-1,-1-5-1,-3-6-1,-2-8-1,2-12 1,-2-10-2,2-13-1,4-19-7,0 0-5,0 0-4,-2-19-4,1-14-1,4 1-1</inkml:trace>
  <inkml:trace contextRef="#ctx0" brushRef="#br0" timeOffset="5970">4853 373 4,'-3'-14'17,"3"14"0,0 0 0,19-8-9,-19 8-1,23 12 0,-10 2-1,3 6 0,3 7-3,1 8 1,2 9-1,2 10-1,3 5 0,0 3 0,5 1 0,0 0 1,2-3-1,-1-2 1,-2-9 1,0-10 0,-5-7 2,-3-10-1,-3-6 2,-6-10-1,-3-7 0,-4-15 0,-1-7-1,-6-9 1,0-11-3,-3-12 0,-2-7-1,-4-8 0,-2-1-1,1-4 0,0 4 0,3 5-1,1 7 0,4 8 0,4 9-1,4 8 0,2 6-2,5 11-4,-1 0-9,3 3-15,4 10 1,-4-2-2,5 6 2</inkml:trace>
  <inkml:trace contextRef="#ctx0" brushRef="#br0" timeOffset="6539">5723 803 9,'22'4'16,"-5"-10"2,9 5-2,0-7-8,3 0 1,2-4 2,0-2-1,-2-1 0,-3-2 0,-4-1-1,-9 0-2,-6 0-2,-10 2-1,-9 2-2,-8 3-1,-8 5-2,-5 5 1,-4 5-1,-3 5 0,1 5 1,-1 5-1,3 3 1,3 3 0,5 5 1,3 0-1,6 3 1,4-1 1,5 2 0,8-2 1,4 0 0,2-3 1,9 1 2,2-5-2,5-1 2,2-6-1,6-1-2,1-8-1,4-6-2,6-6-2,0-8-5,8-4-5,-3-8-8,-2-9-12,3 0 0,-9-13 2,2 5 0</inkml:trace>
  <inkml:trace contextRef="#ctx0" brushRef="#br0" timeOffset="7034">6161 229 13,'2'21'18,"-5"-3"0,7 10-4,1 5 0,3 6-1,3 5-1,3 7-2,1 5-2,0 6 0,-2 5-3,-2-1-2,-1-1-1,-4-4-1,-4-7 0,-2-10-1,-1-8-1,-3-13-1,0-10-2,4-13-3,-18-14-1,5-8-2,-2-11-3,-7-6-2,-1-8 1,-9-5 0,2 1 5,-2 4 3,3 5 3,3 7 7,4 8 4,7 8 3,3 5 1,12 14 2,5-11 1,11 8-2,7 2-2,6-1-1,9 2-3,7-3-1,7 3 0,1-1-1,2 2-1,-3-1-2,-3 0-5,-3 3-8,-8 4-14,-11-5-4,-3 7-1,-13-4 1</inkml:trace>
  <inkml:trace contextRef="#ctx0" brushRef="#br0" timeOffset="7665">6556 691 12,'0'0'17,"0"0"0,0 0-6,0 15-1,0-15 0,-4 23 2,0-4-3,0 3 1,0 6-1,1 2-2,-1 2 0,3-3-2,1-1 0,2-8 0,6-5-1,5-12-1,6-8 0,2-11 0,5-6-1,-1-5 0,3-2-1,-2-2-1,-5 3 0,-3 3 1,-7 5-1,-3 8 0,-8 12-1,10-12 0,-10 12 1,0 0-1,17 14 0,-5-1 0,3 2 1,5 2-1,3 4 1,3 2 0,0 0 0,-2-1 0,0-2 0,-3-4 0,-3-1 1,-3-4-1,-2-4 2,-2-5-1,-11-2 1,17-9 0,-9-3 2,-1-5-1,0-8 0,-2-4 0,1-6-1,-3-3 0,0-3 0,-2 1-1,1 2-1,-1 3-1,-1 4-3,4 8-8,-4 6-15,1-1-5,4 8 0,-4-1 0</inkml:trace>
  <inkml:trace contextRef="#ctx0" brushRef="#br0" timeOffset="8355">7349 867 40,'-14'-6'23,"14"6"2,-2-27-8,6 5-11,5-5 1,3-1-2,6-1-3,1 1-1,3 5 0,-1 4 0,1 5-1,-3 7 1,-3 7-1,-1 5 1,-3 6-1,-2 6 1,-2 4 1,1 4 0,-3 6 1,-2-1 0,-1 4 1,-7-4 1,2 0-1,-8-4 1,1-3-1,-6-5 1,-2-3 0,-5-6-1,-1-3-1,-3-6 0,-1-1-1,1-5-1,1-3-2,3-2-4,1-4-8,5-5-19,11-1 1,4-8-2,10-1 2</inkml:trace>
  <inkml:trace contextRef="#ctx0" brushRef="#br0" timeOffset="8806">7698 653 11,'0'0'19,"1"24"1,-3-14-2,4 7-7,2 0 1,4 5-2,2 3-2,3 1-1,4 5 1,0-2-1,2 1 0,-2-2-1,-2-1-2,-1-5 0,-2-2-1,-4-6 1,-3-1-1,-5-13 1,5 14 1,-5-14 0,0 0 0,-19-1-1,19 1 0,-22-17 0,9 5-1,-1-8-1,1-2 0,3-5-1,4-2 0,3-3-1,7 1-1,8-1 0,5 1-1,6 4 0,5 1-1,8 4-2,-1 1-2,7 7-3,-4-3-6,1 3-9,1 3-7,-7-5 0,2 3 2</inkml:trace>
  <inkml:trace contextRef="#ctx0" brushRef="#br0" timeOffset="9321">8360 0 5,'0'0'20,"10"29"1,-7-13-1,3 8-10,-2 5 0,2 6-1,-1 7 0,-2 9-2,3 10 1,-4 6-1,2 12 0,-4 1-1,1 4-1,-1-3 0,0-5-2,0-13-1,0-9 0,0-13-1,2-15 0,2-12-3,-4-14-4,13-7-3,-7-9-6,-2-9-8,6 2-6,-5-9 1,6 3 0</inkml:trace>
  <inkml:trace contextRef="#ctx0" brushRef="#br0" timeOffset="9749">8345 646 24,'0'0'17,"-5"-22"-2,5 7 1,-1-6 0,4-5-3,3-6 0,5-8-3,6-2-2,9-6-2,7-2-1,5 1-1,5 1-1,3 6-1,-1 7 0,-4 7 0,-5 7-1,-8 8 0,-7 5 0,-8 7-2,-13 1-2,0 0-2,0 0-3,-7 13-7,7-13-11,-25 9-3,13-1 1,-8-9 1</inkml:trace>
  <inkml:trace contextRef="#ctx0" brushRef="#br0" timeOffset="10140">8444 602 12,'19'6'21,"11"9"2,-3-4-2,7 5-5,2 1-1,0 6-2,3 1-1,-2 3-3,3 2 0,-3-1-2,-1 1-1,-3-1-3,-2 2 2,-3-5-3,-3-2 0,-5-4-1,-4-3-1,-4-3-1,-12-13-3,11 16-10,-11-16-16,-12 0 0,-7-5-2,-13-16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6:14.442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29 92 17,'0'0'14,"-9"-11"-1,9 11-1,0 0-2,0 0-1,0 0 1,0 0-1,-11-4-1,11 4 0,0 0 0,0 0 1,0 0-2,0 0-1,0 0 0,0 0-1,-10-4-1,10 4-1,0 0-1,0 0-1,0 0 0,0 0 0,0 0-1,0 0 0,0 0 0,0 0-1,0 0 0,0 0 1,0 0-1,2 11 0,-2-11-1,0 0 2,4 13-1,-4-13 1,6 12-2,-6-12 2,5 20-1,0-7 1,0 2 1,1 5-1,-1 1 1,2 3-1,0 2 1,0 1 0,0-2-1,1-2 0,-1-2 1,-2-5-1,2-3 0,-7-13 1,16 13 0,-16-13 0,16-2 1,-16 2-1,19-17 1,-10 5 0,2-5 1,-4-3-1,2-1 0,-1-3-1,-1-1 0,1 0 0,0-2 1,1-1-1,0 2 1,-1 0-2,0 2 2,1 1-2,-2 4 1,-2 3-1,0 3 0,-1 2 0,-4 11 0,3-10 0,-3 10-1,0 0 1,0 0 1,0 0-2,0 0 2,0 15-2,0-15 1,1 17 0,0-4-1,1 2 1,1 5-1,1 4 1,1 5-1,0 0 1,2 4-1,-1-1 1,0-1 0,1-1 0,-1-3 0,0-4 0,-2-5-1,2-4 1,-6-14 0,9 16 0,-9-16 1,0 0-1,16 5 1,-16-5 1,14-11-1,-14 11 1,15-20 0,-8 5 0,0-3 0,1-6 0,0-1-1,-2-5 0,0 0 0,1-1 0,0-1 1,0 0-1,0 4 1,0 6-2,-3 2 3,1 6-3,-1 4 3,-4 10-3,5-12 1,-5 12-1,0 0 0,0 0 0,0 0-1,0 0 0,0 0-3,0 0-2,0 0-9,0 0-19,2 14 2,-2-14-1,0 13-2</inkml:trace>
  <inkml:trace contextRef="#ctx0" brushRef="#br0" timeOffset="1326">759 49 28,'0'0'18,"2"-12"0,-2 12 0,0 0-1,0 0-4,0 0-3,0 0-3,0 0-2,0 0-2,0 0-1,0 0-1,0 0 1,0 0-1,0 0 1,2 14 0,-2-14-2,4 19 2,-1-4-2,2 2 2,1 6-2,1 4 2,1 3-1,0 5 0,1 5 2,-2 0-1,0 1 0,-4-3 0,2-5 0,-4-5 0,0-5 1,0-8-1,-1-5 0,0-10 0,0 0 0,0 0-1,0 0 1,0 0 0,0 0-1,0 0 0,-3-11 0,3 11-2,-12-14-1,12 14-2,-21-18 0,9 10-1,-3-1-1,1 0 1,0-1 1,0 3 1,2 0 1,12 7 2,-17-13 1,17 13 1,0 0 0,-12-9 0,12 9 1,0 0-1,0 0 0,0 0 0,0 0 1,15-15-2,-15 15 0,25-9 0,-8 5 0,3-1 0,3 2-1,-1 0 0,-1 1 0,-3 1 0,0 1-1,-6 0 1,-12 0 0,15 1 0,-15-1 0,0 0-1,0 0-1,12 0-3,-12 0-2,0 0-5,15-15-7,-7 2-7,6 0-4,-2-8 2,6 1 1</inkml:trace>
  <inkml:trace contextRef="#ctx0" brushRef="#br0" timeOffset="2033">1077 65 21,'0'0'22,"0"0"0,0 0-2,0 0-3,0 0-4,0 0-2,-13 9-2,13-9-4,-9 17 0,4-6-2,-2 3 1,1 4-2,0 2 1,3 3-2,-2 5 1,4 3 0,0 0 0,2 4 0,0 0-1,1 0 0,1-5 2,-1-2-2,0-5 0,1-6-1,-2-5 1,-1-12-2,0 0-2,0 0-3,10 3-5,-10-3-12,5-17-6,1 6-1,-4-7 1</inkml:trace>
  <inkml:trace contextRef="#ctx0" brushRef="#br0" timeOffset="2454">1291 62 43,'0'0'23,"0"0"2,10-5-5,-10 5-12,0 0-1,0 0 0,-1 14-2,1-14-2,1 22 0,0-4 0,2 3 0,1 6-1,0 3 0,1 1 0,-1 4 0,1 0-1,-1-1 0,-1-3 1,-1-5-1,0-5-1,-1-4 1,0-4 0,-1-13-2,2 10 0,-2-10-3,0 0-6,1-12-18,-1 12 0,2-15-1,-2 15 1</inkml:trace>
  <inkml:trace contextRef="#ctx0" brushRef="#br0" timeOffset="2930">1651 37 2,'14'-8'13,"-14"8"1,0 0 3,0 0-7,12 5 0,-12-5 1,0 15 2,-2-4-1,0 5 0,-1 3 0,-2 4-2,1 5-4,-1 1 0,0 5-2,-2 0 0,0 3 1,-1-1-2,1 0 1,-3-4 0,4-3-1,-1-6-1,3-4-1,0-5 0,4-14 0,3 14 0,-3-14 0,17 1 0,-2-3 0,3-2 0,3 1 0,0-2 0,2 1 0,1 1-1,-2 1 0,-2 2 0,0 0-1,-3 3 1,-2 0 0,2 1 0,-3 1-1,-3 0 0,0-3-2,1 3-5,-12-5-9,13-3-14,-13 3 1,12-9-2,-12 9 1</inkml:trace>
  <inkml:trace contextRef="#ctx0" brushRef="#br0" timeOffset="3470">2087 134 21,'0'0'20,"0"0"2,0 0 2,7 15-14,-7-15-1,-2 21 0,0-6 0,0 3 0,2 4-1,1 3-2,2 1-1,-1 5-1,1 3-1,0 1 0,1 0-1,0-3-1,1-1 0,-2-4 0,2-4 0,-2-6 1,3-4-1,-6-13 1,13 13 1,-13-13-1,22-1 1,-7-4-1,5-2 1,4 0-1,3-2-1,3 0 0,0-1-1,2 2 0,-3 1 0,-1 4 0,-3-1 0,-5 3 0,-4 1-1,-3 0 0,-3 0-2,-10 0-1,12 1-2,-12-1-7,0 0-12,0 0-5,-3-15-2,-10-1 2</inkml:trace>
  <inkml:trace contextRef="#ctx0" brushRef="#br0" timeOffset="3997">2150 324 41,'0'0'24,"0"0"1,0 0 1,0 0-16,14-6-1,-14 6 0,12-9 0,-12 9-1,22-15-1,-4 2 0,5 3-2,5-4-3,1 1 0,3 0-1,1 1-1,-2 2 0,-1 2 0,-4 1-2,-4 1-2,-5 2-4,-6 2-11,-11 2-12,0 0 1,5-16-2,-5 16 2</inkml:trace>
  <inkml:trace contextRef="#ctx0" brushRef="#br0" timeOffset="4343">2076 24 25,'0'0'21,"5"14"1,-5-14 2,0 0-9,0 0-5,13-2 0,-3 2 1,1-1-2,7 1 1,-1-1-1,9 1-1,0-4-2,5 3-1,2-3-1,3 2-2,-1-1 1,0 1-2,-2-1 0,-4 2 0,-4-2-1,-5 3 0,-5 0 0,-5 0 0,-10 0 0,11 0 0,-11 0-1,0 0 1,0 0-1,0 0-1,0 0-2,1 11-8,-1-11-20,1 12 1,-1-12-1,0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6:06.8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-6 414 56,'0'13'18,"0"-13"3,10 2-4,8-9-15,9-8-1,10-6 3,5-9 0,13-5-1,3-6 1,8 1-2,-3-2-1,-2 5 0,-7 6-1,-8 7 1,-10 8 0,-9 5 0,-9 5-3,-18 6-6,0 0-6,0 0 1,-21 0 0,-3-3 1,1 2 4,-5-6 3,-1-2 6,3 1 8,-1-5 8,8 5-1,-3-6 0,9 10-2,-4-4-4,5 11-2,-2 0-3,6 8-1,-4 6-2,5 7-1,2 7 1,2 8 1,5 2-1,4 6 1,4-2-1,8 2 1,2-5-2,5-2 1,2-9-3,0-8-1,4-1-7,-10-9-9,0 0-8,-14-4-1,-6 6 0,-19-3 7,-5 7 9,-14-2 4,-5 1 8,2 2 10,-5-6 10,8-1 2,5-9-2,11-5-7,3-9-5,12-4-5,3-8 0,7-2 0,4-5-2,4-3 2,4-3-1,7-3 0,3-5 1,5 5-1,-1 0-1,2 2 0,-3 4-4,-7 2-3,-3 10-6,-12 2-7,-7 18-6,-16-5-3,-4 16 1,-12-3 1</inkml:trace>
  <inkml:trace contextRef="#ctx0" brushRef="#br0" timeOffset="641">137 236 25,'-34'-7'19,"4"0"1,7-3 1,7 3-4,3-5-3,13 12-3,0 0-2,0 0-3,18-1 1,6 15-2,1-1 0,10 7 0,5-1 1,8 5-2,2 0-1,7 4 0,-2-5-1,4-1-2,2 1-3,-2-5-11,7 3-13,-4-5-1,7 0-1,-8-6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4:30.295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A700D"/>
      <inkml:brushProperty name="fitToCurve" value="1"/>
      <inkml:brushProperty name="ignorePressure" value="1"/>
    </inkml:brush>
    <inkml:brush xml:id="br2">
      <inkml:brushProperty name="width" value="0.05292" units="cm"/>
      <inkml:brushProperty name="height" value="0.05292" units="cm"/>
      <inkml:brushProperty name="color" value="#953734"/>
      <inkml:brushProperty name="fitToCurve" value="1"/>
    </inkml:brush>
  </inkml:definitions>
  <inkml:trace contextRef="#ctx0" brushRef="#br0">246 16 1,'4'15'16,"-4"-15"2,2 24 1,-4-8-5,4 8-2,0 5 1,3 9-3,-1 6-1,3 8 0,-1 4-3,0 5 0,-1 0-2,0-3-1,-1-5-1,-1-10-1,0-9 0,-3-11-7,1-11-10,-1-12-10,2-24 0,-4-10 0,5-1 0</inkml:trace>
  <inkml:trace contextRef="#ctx0" brushRef="#br0" timeOffset="298">-11 62 40,'-7'10'20,"7"-10"2,0 0 0,0 0-14,14-3-1,-2-1 1,3-2 0,6 2 0,5-2 0,8 1-1,5-1-2,6 4-2,5 1 1,2 3-2,0 2 0,1 1-1,1 1 0,-1 2-1,-5 2 1,-4-2-1,-3-1 0,-6-1 0,-4 0-2,-7-4-6,-3-2-15,-5 3-6,-16-3 0,13-5-1</inkml:trace>
  <inkml:trace contextRef="#ctx0" brushRef="#br0" timeOffset="836">796 48 17,'0'0'20,"0"0"1,7-11-3,-7 11-3,0 0-2,0 0-2,0 0-2,0 0-1,0 0-1,0 0-2,0 0-1,0 0 0,0 0-1,0 0-1,0 0 1,12 9-1,-12-9 0,7 13 0,-2 0-1,2 5 0,0 5 1,1 11-2,1 9 0,-2 10 0,0 9 0,-2 7 0,-3 2 0,-2 0 0,-2-5-2,-2-10 2,-1-12 0,1-12-3,-1-18-8,5-14-12,-2-23-6,-2-13-1,8-1 2</inkml:trace>
  <inkml:trace contextRef="#ctx0" brushRef="#br0" timeOffset="1259">729 29 28,'0'0'20,"-12"-8"1,12 8 1,0 0-11,-10-7-4,10 7-1,0 0 1,0 0-1,0 0 0,0 0-1,15-4 0,-1 8-1,5-1-2,5 3 0,5 2 0,5 4-1,6 3 0,2 4 0,2 4-1,-1 4 0,0 5 0,-4 4-1,-3 2-1,-5 3-3,-3 2 0,-6 0-1,-6 0 0,-5-2-1,-7-4 1,-6-2 1,-3-2 1,-5-4 3,-8-2 0,-2-1 1,-6-4 2,-6 0 1,-3-2 1,-4-3 1,-3 0-1,-1-2 1,-2-4-1,2-3-1,3-4-1,5-2-1,4-4-2,6-3-4,8-4-5,17 9-11,-18-22-5,24 12 0,-4-10 1</inkml:trace>
  <inkml:trace contextRef="#ctx0" brushRef="#br0" timeOffset="1926">1430 725 34,'16'-20'21,"-6"-19"1,10-6-5,3-10-9,3-5-2,1-7 3,1-1-3,2 5 0,-3 1 0,0 10 0,-2 6-2,-4 9-2,-3 9 1,-3 9-2,-4 7 1,-11 12 0,15-6-1,-15 6 1,11 13 0,-6-2 0,-1 3 1,3 4 0,-1 2 1,3 6-1,-2 6-1,2 5-1,1 7 1,-1 7-2,-1 6 1,2 4-1,-1-1 1,-1-1-2,1-7 1,-5-6 0,2-11 0,-2-8-1,1-10-1,-5-17-2,0 0-7,0 0-3,-10-14-9,3-1-7,-12-8-1,4 2 2</inkml:trace>
  <inkml:trace contextRef="#ctx0" brushRef="#br0" timeOffset="2361">1498 451 56,'24'-5'26,"-6"-4"2,14 3-2,3-4-20,4-1-1,7 3-1,1-1-2,0 5-5,-2-1-11,2 9-12,-12-7-3,2 8 2,-11-7-1</inkml:trace>
  <inkml:trace contextRef="#ctx0" brushRef="#br1" timeOffset="353287">303 145 10,'0'0'17,"0"0"0,-10-16-2,10 16-3,0 0 2,0 0-1,0 0 0,0 0-1,0 0 0,0 0-2,0 0-1,-7-10-1,7 10 0,0 0-3,0 0 1,0 0-2,0 0 0,0 0-1,0 0-1,0 0 0,0 0-1,0 0 0,-4 14 0,4-14 0,-4 16-1,2-2 1,2 3-1,-4 5 1,3 4-1,-1 3 0,-1 3 0,1 5 1,1 2-1,-2 5 1,2 0 0,1 0 0,0 1 0,2-2 0,2-1 0,1-6-1,-1-3 1,2-8-1,0-4 1,-1-6-1,0-3 1,-5-12 0,6 11 1,-6-11-1,0 0 0,0 0 1,0 0-1,0 0-1,0 0-1,0 0-3,-3-18-11,0 0-20,4-3 0,-6-11 0,2-3-1</inkml:trace>
  <inkml:trace contextRef="#ctx0" brushRef="#br1" timeOffset="353938">103 138 13,'0'0'16,"0"0"-1,0 0 0,0 0-10,-1-12 3,1 12 1,0 0 3,0 0 0,0 0-1,0 0 0,0 0 0,0 0-1,0 0-2,0 0-2,0 0-2,0 0 1,0 0-2,0 0-1,0 0 0,13-4 1,-1 4-2,6-1 1,6 1 0,8 0 0,8 0-1,6-1 1,3 2-1,2 0 0,-3 2-1,-3 0 1,-7 1-1,-6-1 1,-8 1-1,-6-1 1,-5 1-1,-13-4 1,13 7-1,-13-7 0,0 0-3,-2 11-6,2-11-23,-17 13 1,17-13 0,-31 6-2</inkml:trace>
  <inkml:trace contextRef="#ctx0" brushRef="#br2" timeOffset="383727">323 238 6,'0'0'15,"0"0"0,0 0 1,0 0-7,0 0-1,0 0-1,0 0 2,0 0-2,0 0 1,-5 16-2,5-16 2,1 21-3,2-4 0,-1 1-1,2 6-1,-1 2 1,-1 4-1,1 6 0,-1 2 0,-4 5 1,1 1 0,-3 3-1,-1 0 1,1-2-2,0-2 1,1-5-2,3-3 0,0-6-1,3-4 2,1-4-2,0-6 2,1-3-1,-5-12 0,8 14 0,-8-14 0,0 0-3,0 0-5,9-14-7,-6 0-16,-4-18 2,3-2-2,-6-20 1</inkml:trace>
  <inkml:trace contextRef="#ctx0" brushRef="#br2" timeOffset="384231">60 264 31,'0'0'24,"-12"4"0,12-4 2,0 0-10,0 0-4,-9-12-1,9 12-2,0 0-2,0 0-2,0 0 0,0 0-1,0 0-2,0 0 1,0 0-2,0 0 1,0 0-1,0 0 0,16-10 0,-4 7 1,4-2-1,8-2 0,6-1 0,9-3 0,6-2 0,6-1 0,2 0-1,0 0 0,0 2 1,-3 1-1,-6 2 0,-5 2 0,-9 2 0,-5 3 0,-5 2 0,-4 0 0,-16 0 0,16 2 0,-16-2 1,0 0-1,0 0 1,0 0 0,0 0-1,0 0 1,0 0 0,0 0-1,0 0 0,0 0-2,0 0-5,0 0-9,0 0-16,0 0 1,0 0-1,15-16 0</inkml:trace>
  <inkml:trace contextRef="#ctx0" brushRef="#br2" timeOffset="385004">865 192 25,'0'0'19,"0"0"1,0 0-5,0 0-4,0 0-3,0 0 0,0 0-1,0 0-2,-1 13 0,1-13-1,1 20 2,0-5-3,1 4 1,1 4-1,0 4 0,1 5-1,2 4 0,0 3-1,3 4 0,-1 1 0,1 2-1,-2-1 1,0 0 0,0-5-1,-4-3 1,1-5 0,-3-4-1,1-7 1,-2-4 0,2-4-1,-2-13 1,1 15-1,-1-15 0,0 0 1,0 0-1,0 0-2,0 0-2,0 0-10,0 0-13,6-15 0,-4-1-2,-9-19 2</inkml:trace>
  <inkml:trace contextRef="#ctx0" brushRef="#br2" timeOffset="385501">734 133 38,'0'0'21,"0"0"1,0 0-1,0 0-14,0 0-2,0 0-1,0 0 0,0 0-1,12 1 0,-2 0 1,6 3 0,5-2 0,5 3 0,7-1 0,5 2-1,5 1 0,3 3-1,-1-1 0,0 3-1,-4 5 0,-3 2 0,-2 4-1,-6 3-1,-5 4 1,-4 3 0,-4 3 0,-2 2-1,-1-2 1,-1 0-1,-3 1 1,-2 0 1,-1-3-1,-2-2 0,-3-1 1,-3-2 1,-5-2-1,-4-2 2,-7-2-1,-3-3 2,-6-3-2,-1-1 1,-6-4 0,-2 0-1,-1-4 0,-2-1 0,-2-3 0,1-1 0,1-2 0,3-1-1,2 0 0,6-1 0,4 0-1,7 0 0,16 1-1,-17-3-3,17 3-3,0 0-9,2-15-16,11 8 1,-1-9-2,7-1 1</inkml:trace>
  <inkml:trace contextRef="#ctx0" brushRef="#br2" timeOffset="386358">1452 841 11,'0'0'21,"0"0"2,0 0-2,0 0 0,0 0-2,0 0-4,0 0-3,0-16-2,0 16-2,1-24-2,1 7-1,2-9-1,2-4-2,2-9 0,6-4-1,3-5 0,3-2 0,3-3 1,6-3 0,-1 3-2,1 2 1,0 3 0,-2 5 0,-3 3 0,-2 5 1,-4 2-2,-3 5 1,-3 4 0,-2 3 0,-2 2 0,-3 4 1,-1 2-1,-4 13 0,5-16 0,-5 16 0,0 0 0,0 0-1,0 0 0,0 0 0,0 0 0,0 0 0,0 12-1,2-1 1,2 2 0,0 4 0,3 4 0,1 6 0,1 6 0,2 4-1,2 5 1,1 5-1,1 3 0,0 5 1,2 1-1,-1 1 0,1-4 1,-2-2 0,0-6-1,-4-4 2,0-6-1,-3-6 0,-1-5 0,-2-6 0,0-4 0,-2-3 0,-3-11 0,4 16 0,-4-16 1,0 0-1,0 0 0,0 0-1,0 0-2,0 0-6,-13-2-17,13 2-7,-19-25 1,8 7-1</inkml:trace>
  <inkml:trace contextRef="#ctx0" brushRef="#br2" timeOffset="387094">1574 492 21,'0'0'21,"18"12"1,-18-12 1,30-3-10,-9 4-5,7 0 1,4 2 0,4-3-1,1 2 0,2-1-1,3 1-1,-5 0 0,0-1-2,-4 0 1,-1 1-2,-6-2-1,0 3-1,-6-2 0,-4 1 0,-3-1 0,-2 2-1,-11-3 0,11 3 0,-11-3-2,0 0-5,0 0-24,0 0 1,0 0-1,-11-20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4:33.213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-1 38 11,'4'12'21,"-4"-12"1,7 21 0,-4-5-6,3 10-2,-1 4-1,1 5-2,-2 1-2,0-1-1,-1 0-3,0-6-1,-1-6-3,-1-5-4,-1-18-6,0 0-12,7 12-6,-6-23-2,-1 11 1,11-24 0</inkml:trace>
  <inkml:trace contextRef="#ctx0" brushRef="#br0" timeOffset="282">506-3 29,'10'8'22,"-10"-8"0,0 0 4,-17 12-16,6-9-2,-4 3 0,-3 1 1,-1 1-1,-4 1-1,1 2-1,-1 0-1,2 2-1,0-1-2,4-1 0,2 1 1,4-2-2,11-10-1,-14 15 1,14-15-1,5 10 0,-5-10 1,24 11-1,-7-5 0,3 1 0,6 1 0,1 0 0,-2 1-1,0 1 1,-3 1-1,-2 1 0,-4-1 1,-2 1-1,-5 0-1,-4-2 2,-1 3 0,-4-1 0,-4 0 0,-3 1 0,-2 0 2,-4 2-2,-4-1 1,-2 1 1,-2-2-1,-1 1 1,-2-4 0,1-1-1,2-3 0,3-1-2,4-3-2,3-5-12,11 3-15,-10-18-1,9-1 0,9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4:34.426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10 323 6,'0'0'17,"0"0"2,0 0-1,0 10-7,0-10 1,-4 11 1,4-11 0,-3 16-1,1-3-1,2 3-1,0 7-2,2 4-1,-2 6-2,3 6-1,-3 2 0,1 2-1,-1-3-1,1-5 0,-1-9 0,1-6 0,-1-20-1,12-3 0,2-14 0,3-9 0,7-7 0,2-3-1,4-4 0,1 2-1,-2 4 1,-2 7-1,-4 8 1,-5 6-1,-1 11 1,-6 7 0,0 6-1,-2 6 1,-1 3 1,0 4-1,2 3 0,0 1 1,-1 0 0,1 1-1,-2 1 1,-1 0 0,-2-1 0,-2 0 0,-3-3-1,0-2 1,-2-6-2,-1-4-2,3-14-4,-2 12-14,2-12-10,7-20-1,-1-3-1,5-1 2</inkml:trace>
  <inkml:trace contextRef="#ctx0" brushRef="#br0" timeOffset="618">619 719 48,'0'0'27,"-18"-6"0,18 6-1,-7-27-16,7 6-6,6-2 0,1-4 0,5-1-1,2 1-1,3 4 0,3 2 0,0 6 0,-1 4-1,1 6 0,0 8-1,-3 4 1,2 4-1,-3 6 0,-2 3 0,-1 4 1,-4 2 0,-2 3 3,-4-1-2,-5 4 1,-6-2 0,-2 0 1,-6-4-2,-2-4 1,-2-5-1,-1-7-1,-1-7-2,2-10-3,5-6-5,1-9-9,4-11-11,9 0-3,-2-10-1,9 1 2</inkml:trace>
  <inkml:trace contextRef="#ctx0" brushRef="#br0" timeOffset="1065">1015 0 30,'0'0'25,"0"0"0,0 0-1,0 0-8,0 0-1,0 0-2,0 0-3,6 13-3,-4 2-1,2 5-1,2 9-1,-1 10 0,4 11-3,-2 11 1,1 8-1,-2 6 1,-1 1-2,1-3 1,-1-5-1,-1-11 0,1-9 1,3-16-2,4-15-1,6-11-2,3-14-5,5-8-11,7-6-12,-6-14 1,8 1-1,-6-10 1</inkml:trace>
  <inkml:trace contextRef="#ctx0" brushRef="#br0" timeOffset="1489">858 252 60,'23'1'27,"0"-11"1,7 2-4,2 0-15,3-1-1,5 1-1,2 1-4,2 1-1,-1 1-5,-1 3-12,-5-2-12,4 6-1,-13-10-2,2 2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4:46.209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64 726 5,'0'0'7,"0"0"-1,0 0-1,0 0 0,-8 10-1,8-10-1,0 0 1,0 0-1,15 12-1,-15-12 1,19 6 0,-5-4-1,1-2 1,2 0-1,2-1 0,2-2-1,0-1 1,1-2-1,0-2 0,0-2 1,-1-1-1,-1-2 0,-2 0 0,-3 0 1,-3 0 0,-4 2 1,-2 0 0,-6 11 0,0-16 1,0 16-1,-11-11-1,11 11 0,-19-7-1,7 6-1,-5-1 1,1 2-1,-3 0 2,2 0-1,-1 1 1,2-1 0,1 2-1,2-1 1,1 2 0,1 0-1,11-3 0,-19 10 0,19-10-1,-19 12 1,9-3-1,-1 1 0,1 1 1,0 2-1,1 1 0,0 2 0,2-1 1,-2 4 1,2-2 0,-1 0 1,1 1 0,0-1 0,1 0 0,-1-2 0,3 3 0,-1-3-1,3 0-1,2 0 0,1-1 0,2 0 0,6-1 0,1-2 1,5-2-1,5-2 1,4-1 0,5-4-1,3 1 1,3-3-1,2-1-1,-2-2 1,0 0-1,-4-2 0,-1 0 0,-4-2 0,-4-2 0,-2 0-1,-2-2-1,-4 3-1,-4-3-5,-10 11-9,18-12-9,-18 12-2,1-12 2,-9 1 0</inkml:trace>
  <inkml:trace contextRef="#ctx0" brushRef="#br0" timeOffset="1033">594 654 4,'0'0'17,"0"0"1,0 0-2,0 0-3,-1-10-3,1 10 1,0 0-4,0 0 0,0 0-2,0 0-1,0 0-1,0 0 0,0 0-1,0 0 0,0 0 0,0 0-1,0 0 0,0 0 0,0 0 0,0 0-1,0 0 1,0 0-1,0 0 0,8 15 1,-2-3-1,1 2 1,1 3 0,1 4-1,2 3 1,-2 0 0,0 1-1,1-1 1,-3 0-1,-2-5 1,0-1-1,-1-2 0,-1-5 1,-3-11-1,4 15 1,-4-15 1,0 0 0,0 0 1,0 0 2,0 0-1,0 0 0,0 0 0,3-13 0,-2-1 0,2-3-2,-1-4 0,4-5-2,1-2 0,2-1 0,4 1 0,1 1 0,1 1 0,2 4 0,0 3-1,1 5 1,-1 2-1,1 5 0,-1 3 1,-1 3-1,2 1-1,-2 3 2,-1 2-1,-1 2 1,0 1-1,-2 2 1,0 3-1,-3 0 1,-1 4 0,-1-1 0,-1 3 0,0 0-1,0 0 1,-3-1 0,1 0 0,-1-1 0,0-2 0,-1-2 0,0-3 0,-2-10 0,4 14 1,-4-14-1,0 0 1,0 0 0,0 0 0,0 0 1,13-15-1,-6 0 0,1-5 0,2-5 0,6-3-1,-1-1 0,2-2 1,2 2-1,0 2 0,-1 3-1,0 6 1,-3 4 0,-2 3-1,-2 5 0,-11 6 0,18-1 1,-18 1-1,14 12-1,-6-2 2,-1 3-1,2 2 1,0 3 0,0 2-1,0 1 1,0 3 0,-2 0 0,0 0 0,-3-1 0,1 1 0,-2-3 0,1-1 0,-3-4 0,0-2-2,-1-14 0,3 18-5,-3-18-5,0 0-12,0 0-4,0 0-1,9-18 1</inkml:trace>
  <inkml:trace contextRef="#ctx0" brushRef="#br0" timeOffset="2165">1591 699 12,'0'0'19,"0"0"-1,0 0 0,0 0-10,0 0-1,0 0 1,0 0-2,3 16-1,-3-16 1,6 23-1,-1-4 0,0 7 0,5 7-1,-1 6 0,4 7-1,-1 3-2,2 5 3,-1-1-2,-2 0-1,0-6 1,-2-5 0,-2-7 0,-2-7-1,-2-8 1,0-6-1,-3-14 0,1 12 0,-1-12 1,0 0-1,0 0-1,-7-18 0,2 6-3,-3-5-1,-3-6-3,-1-4-1,-2-3 0,-3-5-1,1-3 0,-2-6 0,2-1 2,2-3 1,2 0 1,5-1 2,3 3 1,4 2 1,3 4 2,5 6 2,4 5 1,3 5 1,3 5 0,3 4 0,2 4-1,2 4 0,0 4-1,1 3 0,1 4-1,-3 5 0,0 3-1,-5 5 0,-2 1 0,-3 4 1,-5 1-1,-3 0 2,-5 2 0,-6-1 0,-4 1 1,-4 1 0,-3-3 0,-2 0 0,-4-2 0,0-1-2,-1-4 1,-1-1-2,2-5 0,0-3 0,1-3 0,2-3-1,3-2 0,1-3-4,4-3-6,11 7-10,-14-29-7,20 11-1,-2-13 0,10-1 1</inkml:trace>
  <inkml:trace contextRef="#ctx0" brushRef="#br0" timeOffset="3032">2133 0 41,'0'0'17,"0"0"1,0 0-4,4 15-13,-4-15 1,0 19 1,-1-6 1,0 4 0,-1 3 0,0 6 0,0 6 0,-1 4 0,0 5-2,1 5 1,-2 6-1,1 5 1,-2 4-1,1 1 1,0 0-1,1-4 1,2-1-1,1-5 0,4-6-2,2-8 1,3-9 1,5-6-2,2-5 1,4-5 0,2-6-1,0-4-1,3-2-3,1-3-2,-1-3-6,-1-8-9,4 5-6,-11-12 1,4 3 0</inkml:trace>
  <inkml:trace contextRef="#ctx0" brushRef="#br0" timeOffset="3475">1955 389 43,'18'5'23,"-1"-8"3,6 5 0,2-5-15,2 1-3,5 2 1,1-2-2,2 3-1,-2-1-2,0 0-1,-1 1-4,-2-1-7,0 1-9,3 5-11,-9-7 1,3 5-2,-10-7 1</inkml:trace>
  <inkml:trace contextRef="#ctx0" brushRef="#br0" timeOffset="3830">2557 483 11,'2'25'16,"-6"-11"1,4 10-3,-5 0-3,2 5 0,-2-2 1,3 1 0,-1-3-4,2-3 1,2-3-1,5-6-3,5-6-1,5-7-2,5-5-1,5-6 0,2-3 0,2-4-1,3-1-1,-4-3 1,-2 2 0,-5 1 0,-3 3 2,-4 0-2,-4-1 3,-1 4-3,-3-1 3,-1 3-2,-1 0 2,-5 11-1,7-16-1,-7 16 1,0 0-1,4-11 1,-4 11-2,0 0 0,0 0 1,0 0-1,0 0 0,-2 12-1,2-12 0,1 20 0,0-4-1,-1 5 2,0 8-1,0 8 2,-1 6-1,0 6 2,-2 7 2,-1 4-1,0-1 1,-2 0 0,3-5-1,-2-2-1,2-2 1,0-8-1,2-6 0,2-4-1,0-2 0,2-1 1,-1-1-2,2-1 1,-2-5-1,-1 1 0,-1-5-1,0 1-3,-3-7-6,3-12-18,-12 11-2,-4-18-1,2-1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4:57.944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279 247 4,'0'0'13,"0"0"0,-14 3-2,2-3-1,12 0-1,-21 4 0,10 1 1,-3-3 0,1 2-2,-1-1 0,1 1-3,-2 0 0,1 2-2,0 0 0,-1 1 0,-1 0 0,0 1 0,0 2 0,1-2 0,2 1 0,1 0-1,12-9 0,-16 18-1,16-18-1,-5 15 0,5-15 0,10 14 0,-10-14 1,22 14-1,-8-7 2,2 1-2,1-1 2,2 2-2,0 2 2,-2-1-3,1 2 0,-2-1 0,0 0-2,0 1 0,-1 1-1,-1 0 1,-1-2-2,0 2 2,-4 0 1,-2 0 0,-2 1 1,-4-2 1,-2 2 1,-3-1 2,-1 0 0,-5-1 1,10-12 1,-22 17 0,8-11 0,-3-4 0,-1 0-1,-3-5-1,-2 0 0,1-4-2,-1 1 1,1-2-2,2 1 0,1 0 0,5 1-3,4 0-2,10 6-5,-12-14-9,12 14-7,9-16-2,6 6 2,-2-8-1</inkml:trace>
  <inkml:trace contextRef="#ctx0" brushRef="#br0" timeOffset="810">615 497 0,'0'0'12,"0"0"1,18 11 0,-18-11-3,13 2-2,-13-2 2,20-3-2,-10 0 0,5-2 0,0-5-1,5 1-1,1-5-2,-1 0-1,1-2-2,-2-1 1,-2 0-1,-4 1 2,-3 3 0,-6 0 1,-3 3-1,-1 10 1,-9-14 0,-1 9-1,-4 2-1,-2 3-1,-2 0-1,-2 3 0,-2 2 0,1 1 0,0 2 0,1 1 0,0 0 0,2 2 0,1-1 0,2 3 1,1-1 0,2 2 0,0 0 1,2 1-1,0 1 1,1 1 0,2 1 0,0 0-1,2 3 0,1-1 1,3-1-1,1 2 0,2-2 0,4 1 0,2-3 0,2 0 1,6-3 0,1-4-1,7-4 0,2-2-1,6-7-1,2-3-4,2-5-2,1-6-8,1 0-7,-8-10-6,4 3 0,-11-13 2</inkml:trace>
  <inkml:trace contextRef="#ctx0" brushRef="#br0" timeOffset="1494">1072 33 5,'5'13'14,"-5"-13"1,0 16-2,-3-4-4,6 3-1,-5 0-1,5 5 0,-2 2-2,2 2 1,1 4-2,2 5-1,-2 3 0,3 5-1,-2 4 2,1 1-1,-3 0 0,1 1 0,-3-3 0,-2-3-1,0-6 0,-2-6-1,0-7-3,1-5-4,-1-4-5,3-13-12,0 0 2,0 0-1,-3-19 0</inkml:trace>
  <inkml:trace contextRef="#ctx0" brushRef="#br0" timeOffset="1876">1376 483 13,'0'0'15,"0"0"3,5 11 0,-5-11-8,0 0 1,0 0-2,12 10 2,-12-10-1,14 7 1,-2-5-4,2-1 1,2-1-1,2-3-3,3-4 0,-1-3-2,1-1 0,1-4-1,-2-3-1,-3 2 1,-3-2-3,-3 1 2,-4 3-2,-3 0 1,-3 3-1,-1 11 1,-9-15 0,9 15 0,-19-7 0,8 5 0,-1 2 0,-2 1 0,-1 1 0,1 2 1,-1 0-1,-2 3 1,2 0 0,-1 3 0,1 0 0,-2 3 0,1 2 2,1 2-1,0 1 0,1 1 1,0 2-1,2 0 1,3 2 0,3-2-1,3 1-1,3 2 2,5-1-1,3 0 0,3-2 0,2 0 0,2-3-1,2-3-1,4-5-2,4-1-6,2-4-8,-1-9-10,12 4 0,-5-11-1,6 4 1</inkml:trace>
  <inkml:trace contextRef="#ctx0" brushRef="#br0" timeOffset="2570">2041 413 29,'0'0'17,"-10"1"1,-1-6-2,11 5-9,-15 1-4,4 3 0,0 1 2,-2 2-2,-3 2 3,-1 3-1,-1 2 1,-2 2 0,0 1 0,1 2-2,0 2 0,1 1 1,4 1-2,1 1 1,4 0 0,0 1-1,6-2 0,2-1-1,3-1 0,4-1-1,1-4 0,5-3 0,2-4 0,4-5 1,3-5-2,5-5-2,0-7 0,5-4-3,0-7-3,1-4-4,1-1-4,-3-6-6,2 4-3,-8-10-1,6 7 1</inkml:trace>
  <inkml:trace contextRef="#ctx0" brushRef="#br0" timeOffset="2983">2268 0 20,'-1'11'17,"1"7"1,-9-3-1,6 11-8,-2 4 2,1 6-1,0 5 1,0 2 0,2 4 0,0 2-1,1 2-1,-2-1-2,3 1-2,-2-5-1,2 0-1,0-4-3,1-5 1,1-7-1,1-4 0,1-7-2,0-5-3,-4-14-2,8 10-4,-8-10-7,8-13-6,-9-4-4,5 0 1,-12-9 0</inkml:trace>
  <inkml:trace contextRef="#ctx0" brushRef="#br0" timeOffset="3288">2047 344 47,'-22'-20'23,"22"20"-1,0 0-5,0-11-5,10 6-2,5-1-3,8 0-1,4-1-1,9 0-1,5-1 1,6 1-1,4 0-1,1 1-2,3 3-4,-2 0-6,-3 0-12,0 6-6,-11-4-1,0 5 0,-12-9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5:07.233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3 73 2,'0'0'11,"0"0"1,0 0 0,0 0-2,0 0-1,-7-10 1,7 10-1,0 0-1,0 0 1,5-11-3,-5 11-1,0 0-2,14-15 0,-14 15-1,20-11-1,-8 5 0,2 1-1,1 0 1,2 2-1,3 2 0,1 1 0,0 2 0,0 0 0,0 3 0,0 0 0,2-1 0,-2 2 0,-2 0 0,0 0 0,-1 3 0,2-2 1,-4 4-1,0 0 0,1 1-1,-3 2 1,-1 0-1,-2 1 0,1-1 0,-3 1-1,1-1 1,-3-1 0,-4 0 1,1-2-1,-4-11 1,3 19 1,-3-19 0,-5 15 0,5-15 1,-10 13 1,10-13-1,-21 13 0,7-8 1,-1 1-1,-2 0-1,0-1 1,-1 1-1,2-2 0,0-1 0,0-1 0,3-2 0,1-1 1,-1-3-1,1 1 1,0-3-1,2 1 0,-1 1 0,11 4 0,-16-9-1,16 9 0,-12-8 0,12 8 0,0 0 0,-10-14 0,10 14 0,-1-15 0,1 15-1,2-17 1,-2 17-1,7-19 1,-2 9-1,0-1 1,-5 11 0,15-17 0,-15 17-1,14-13 0,-14 13 0,17-5 0,-17 5 0,20 3-1,-8 1 1,2 0 0,3 2 0,3-3 1,3 2 0,1-3 0,0-1-3,0 2-6,-4-7-12,3 9-2,-13-9 1,2 8 0</inkml:trace>
  <inkml:trace contextRef="#ctx0" brushRef="#br0" timeOffset="1052">613 34 8,'0'0'16,"0"0"0,0 0 0,0 0-5,0 0-3,0 0-1,0 0 0,0 0-2,0 0-1,0 0 0,12 11-1,-12-11 0,9 15 0,-2-3 1,3 1-2,0 2 0,2 2-1,0 3 0,-1 1-1,2 1 1,-1-1-2,-2 0 1,1-1 0,-3-1 0,2-1 0,-5-4 1,2-1-1,-3-2 0,-4-11 1,6 12 2,-6-12 2,0 0 1,0 0-1,0 0 1,0 0 0,-11-5 0,11 5-1,-14-19 0,5 6-3,1-1-1,-2-2 1,3-2-1,-1 0 1,1-1-1,2 0 0,2 2 0,2 1 0,3-1 0,3 3-1,2 1-1,3 1 1,4 0-1,5 4 0,2 0 0,1 3 0,0 2 0,1 4 1,-1 0 0,-3 4-1,-2-2 2,-5 3-3,-2-4 1,-10-2-5,14 10-4,-14-10-12,12 7-5,-12-7-1,0 0 0,6-12 2</inkml:trace>
  <inkml:trace contextRef="#ctx0" brushRef="#br0" timeOffset="1823">1377 29 7,'0'0'14,"5"-15"0,-5 15 1,0 0-4,0 0-1,-5-12 0,5 12-1,-16-3-1,6 3-3,-3 1-1,-2 2-2,0 2-1,-2 2 0,0 1 0,-1 4 1,2-1 1,0 5-2,-1 0 2,3 1-1,1 1 1,2-1 0,2 2 0,1-3-1,2 2 0,3-2 1,2-1-1,2 1 0,2 1 0,4 0 0,3-1-1,3 1 1,1-3-1,3 1 0,3-4 1,0 0 0,3-3-1,1-4 1,0-3 0,2-5 0,0-2 0,1-3 0,-1-1 1,-2-3-2,-2 1 0,-4 1 0,-3 1 0,-4 3 0,-11 7-1,12-8 0,-12 8 0,0 0 0,0 0-1,0 0 0,0 0-1,0 0-2,0 0-6,0 0-14,0 0-3,0 0-1,0 0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5:13.632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953734"/>
      <inkml:brushProperty name="fitToCurve" value="1"/>
    </inkml:brush>
  </inkml:definitions>
  <inkml:trace contextRef="#ctx0" brushRef="#br0">159 180 15,'0'0'17,"0"0"0,0 0-2,0 0-4,-2 11-5,2-11 0,-10 11-2,10-11-2,-11 20 1,4-6-1,2 2 1,2 3 0,1 5 0,2 4-1,3 2 0,0 8 0,3 1-1,2 4 0,0 7 0,-1 3 0,0 1-1,0 3 1,0 1-1,0 0 1,-1-1-1,1-3 1,0-5 0,0-3 1,-1-6-1,-1-6 0,-1-7 0,0-7 1,-2-5-1,-1-4-1,-1-11-2,0 0-5,0 0-5,0 0-6,-12-19-5,8 6 1,-9-13-1</inkml:trace>
  <inkml:trace contextRef="#ctx0" brushRef="#br0" timeOffset="415">0 719 35,'0'0'19,"0"0"1,0 0-1,0 0-8,0 0-2,11-3-1,2 2-1,7-2-1,3 1 1,6 0-1,5-2 0,2 1-2,0 0-1,0 0 0,-2 0 0,-5 2-1,-3-1 1,-4 2-1,-4-1-1,-4 1 0,-4-1 0,-10 1-1,11 1-1,-11-1-1,0 0-5,0 0-3,0 0-9,0 0-8,0 0 0,0 0 0,-1-23 0</inkml:trace>
  <inkml:trace contextRef="#ctx0" brushRef="#br0" timeOffset="798">545 541 28,'0'0'18,"0"0"1,0 0-2,0 0-6,0 0-4,0 0 1,0 0 0,0 0-2,0 0-1,0 0-2,0 0 1,4 13-2,-4-13 0,3 19-1,1-5 0,-1 5-1,3 3 1,0 4-1,2 3 0,-1 2 0,1 0 0,1 1-1,-1 0 0,-1-3 1,-1-4 0,-1-3 0,-1-5 0,-1-2 1,0-5 1,-3-10 3,0 0 0,0 0 0,0 0 0,-5-10 0,-1-3 1,-3-7-1,0-3-2,-3-2-2,-1-4 0,1 1-1,2-2 0,3 2 0,3 1 0,7 1 0,3 1-1,5 4 0,6 0 0,5 2 0,5 4 0,3 2 1,1 1-1,2 4 1,0 2-1,-2 3 1,-3 0 0,-4 3-1,-6 0 1,-4 1-1,-3 1 0,-11-2-1,0 0-3,11 6-3,-11-6-5,0 0-11,0 0-3,-10 4-1,10-4 1</inkml:trace>
  <inkml:trace contextRef="#ctx0" brushRef="#br0" timeOffset="1505">963 848 42,'-15'2'23,"15"-2"1,-7-21-4,7 3-10,2-3-2,4-4-1,2-3-3,4-1-1,4 1-1,1 2 1,0 3-1,2 5 0,-2 2-1,1 6 0,-2 6-1,2 4 0,-3 3 0,0 6-1,0 2 2,-1 4-2,-1 4 1,-1 2-1,-3 1 1,-2 3 0,-2-1 1,-3 1-1,-4 0 1,-2-3 1,-3-1 0,-3-2 2,-2-2 0,-5-3 2,-1-1-1,-4-4 0,0-2 0,-4-5 0,3-1-1,-3-3-1,5-3-1,2-1-4,2-5-3,6-1-10,8-2-15,2-7-1,9-1 1,0-7-2</inkml:trace>
  <inkml:trace contextRef="#ctx0" brushRef="#br0" timeOffset="2076">1431 533 19,'0'0'15,"0"0"1,0 0 0,0 0-8,0 0-2,0 0 2,4 10 0,-4-10-1,-3 14 1,3-3 0,1 2-1,1 6-1,1 3-1,0 3-1,1 3 0,0 0 0,0 1 0,0-2-1,-1-1 0,0-8 0,-1-3 0,-2-15 2,2 15-1,-2-15 0,0 0-1,0 0 0,18-21 0,-9 5-1,3-3 1,3-3-2,3-5 0,3-2-1,2 2 0,-1 3 0,3 0 0,-2 6 0,-1 1-1,-1 5 0,-3 7 0,-2 2 0,-3 4 1,-2 4-1,-11-5 0,19 25 1,-12-8 1,-1 6-2,-1 1 1,-3 1 0,0 2 0,-1-2 0,1-1 1,-4-4-1,4-3 0,-4-3 1,4-4 0,-2-10 0,1 14-1,-1-14 0,0 0-1,0 0-3,0 0-11,0 0-16,0 0 1,-6-11-1,5-1 1</inkml:trace>
  <inkml:trace contextRef="#ctx0" brushRef="#br0" timeOffset="3294">2732 188 5,'0'0'14,"-2"21"1,-3-9-1,8 7-2,-6 0-3,5 10 0,-1 1 2,2 6-2,0 7 0,0 4 0,1 4 0,-1 2-3,2 1 0,-1-2-1,1-3-2,0-6 0,-1-5-1,2-10-1,0-7-1,-1-4 0,-2-7-1,-3-10-11,0 0-12,0 0-1,11-22-1,-17-4 2</inkml:trace>
  <inkml:trace contextRef="#ctx0" brushRef="#br0" timeOffset="3658">2452 288 27,'0'0'22,"-14"8"1,14-8-1,0 0-5,0 0-2,13-6-3,-13 6-2,21-11-3,-6 4-2,6-1-1,4-2 0,5 0-1,9 2-1,4 1-1,5 0 0,5 3 0,2 1-1,2 2 1,-2 1-1,-1 0 0,-10 0 0,-4 0 1,-6 0-1,-8-1 1,-7-1 0,-3 2-1,-16 0 1,16-2-1,-16 2 1,0 0-1,10-1 0,-10 1 0,0 0 0,0 0-1,0 0-4,0 0-7,0 0-16,0 0 0,-18-11-1,18 11 1</inkml:trace>
  <inkml:trace contextRef="#ctx0" brushRef="#br0" timeOffset="4410">1814 743 10,'-4'10'15,"4"-10"0,0 0-1,0 0 1,0 0 2,0 0-2,0 0-2,0-10 0,0 10-3,13-18-2,-3 5-3,2-2-2,2-2-2,3-1-1,1 1 1,1 3-3,-1 3 2,-2 0-1,2 5 0,-2 4 0,-1 5 0,-2 2 1,0 5-1,0 1 1,-2 3 0,1 3 1,-4 0-1,3 4 0,-6-1 1,5 5 0,-6-1 0,2 1 0,-2 2 0,-1-1-1,1 1 2,-2-3-2,-1-4 1,2-4 0,-3-3-1,0-13 1,1 14 0,-1-14-3,0 0-8,0 0-14,11-22-2,-1 8-1,-6-13 1</inkml:trace>
  <inkml:trace contextRef="#ctx0" brushRef="#br0" timeOffset="5228">3464 37 7,'0'0'14,"0"0"-1,0 0-2,-3 12 0,3-12 0,-2 13 0,2-13 1,0 21-1,0-5-2,2 4-1,-1 4-2,1 6-2,0 6 0,1 6-1,-1 6-1,0 4 0,1 3 0,-1 3 0,0-2 1,1-4-2,-1-5 0,2-8 0,-2-6-1,1-7 1,0-7-1,0-7 0,-3-12-4,3 10-5,-3-10-10,0 0-5,5-17 0,-7-8 0</inkml:trace>
  <inkml:trace contextRef="#ctx0" brushRef="#br0" timeOffset="5649">3291 0 7,'0'0'17,"0"0"2,7 15 0,-7-15-5,11 9-2,-1-2 0,4 1 1,5 5-2,4 0 0,8 3-3,3 2 0,6 2-2,5 1-2,3 2-2,3 3-1,0 1 0,-3-1-1,-2 1 0,-7 3 0,-5 1 0,-6-1 0,-7 2-1,-7 0 1,-4 1 0,-6 2-1,-4 1 2,-3-1-2,-3-1 1,-3 0 0,-3-2-1,-2-3 1,-2 0 0,-3-7 1,-2-1 0,-5-3 1,-1-2 2,-5-1-1,-3-2 1,-4-2 0,2-1 0,-2-3 0,4-1-1,1-1-1,8-3 0,1-1 0,9-1-1,3-1-1,13 1 0,-13-3-2,13 3-3,-1-11-7,1 11-13,8-21-5,4 8-1,-4-7 0,7 3 1</inkml:trace>
  <inkml:trace contextRef="#ctx0" brushRef="#br0" timeOffset="6347">4090 913 10,'0'0'17,"0"0"2,0 0-1,0 0 0,-11 0 2,11 0-3,5-26-1,1 5-4,2-5-1,4-9-5,4-7-2,5-6-1,2-4-2,3-4 0,3-4 0,0 0 0,2 0-2,-2 4 2,0 4-1,-2 8 1,-2 4-1,-1 7 2,-4 7-1,-4 7 1,-2 6-1,-14 13 1,16-12-1,-16 12 0,0 0 0,0 0 0,0 0 0,0 0-1,0 0 0,0 0 1,0 0-1,0 0 1,0 0-1,0 0 1,0 0-1,11 16 0,-11-16 1,6 21-1,-3-3 0,2 3 0,1 2 1,-1 8-1,2 6 0,0 6 0,2 5 1,-1 5-1,0 2 1,0-3-2,1 2 1,1-2 0,0-5-1,2-5 1,0-5 0,2-6 0,-1-4-2,1-1 2,-2-4 0,-1 0 0,-2-8-1,-3-1 0,-1-3-1,-5-10-1,1 13-1,-1-13-6,-12 0-8,-1-12-9,1 4-2,-12-11 0,2 0 1</inkml:trace>
  <inkml:trace contextRef="#ctx0" brushRef="#br0" timeOffset="7038">4075 661 22,'4'10'16,"-4"-10"3,0 0 0,12 3-3,-12-3-2,16 0 0,-3 0 0,2 0-2,5 0-1,5 1-2,1-1-1,6 2-4,1-1 0,0 3-1,0-2-1,0 1 0,-4-1 0,-3 1 0,-4 0-1,-2 0-1,-6 1 0,-3-1-2,-11-3 0,15 9-2,-15-9-2,0 0-11,-2 10-12,2-10 0,-21-3 0,6-2 2</inkml:trace>
  <inkml:trace contextRef="#ctx0" brushRef="#br1" timeOffset="345457">2708 322 8,'14'-2'12,"-14"2"0,0 0-2,0 0-3,0 0-2,0 0 2,0 0-1,-11 10-1,11-10 0,0 0 1,0 0 2,0 0-1,0 0 0,0 0 1,11 13 0,-11-13-1,0 0 0,12 14 0,-12-14-1,5 22-1,-2-7-1,0 5 0,1 4-1,-1 5 0,2 8 0,1 5 0,1 4-2,1 5 0,0 4 1,1 3-1,1-3 0,-1-1 0,-1-6 0,-1-3 0,-2-8 2,-2-5-1,-1-10 1,-1-4-1,-1-5 1,0-13 0,-1 13-1,1-13 0,0 0-2,0 0-3,0-11-11,1-1-17,-6-10 0,2-5 0,-10-14-2</inkml:trace>
  <inkml:trace contextRef="#ctx0" brushRef="#br1" timeOffset="346057">2444 363 38,'-10'-5'20,"10"5"1,0 0 0,0 0-8,0 0-3,0 0 0,0 0 0,0 0-2,0 0 0,0 0-1,0 0 0,0 0-1,0 0-2,0 0 0,0 0-1,0 0-1,0 0 0,0 0-1,10 0 0,2 1 0,5-1 0,7 0-1,6-2 1,10-2 0,5 1 0,7-5 0,2 2 0,4-1 0,0 1 0,-3 0-1,-3 2 1,-9 2 0,-4 0-1,-6 2 0,-8 0 1,-5 0-1,-6 0 1,-14 0-1,17 0 1,-17 0-1,0 0 1,0 0-1,0 0 1,0 0-1,0 0 0,0 0-1,0 0 1,0 0-2,1 10-4,-1-10-10,4 11-16,-4-11 1,0 0-1,0 0 0</inkml:trace>
  <inkml:trace contextRef="#ctx0" brushRef="#br1" timeOffset="346822">3413 196 26,'0'0'19,"0"0"0,-13-15-1,13 15-2,0 0-5,0 0-1,0 0-2,0 0-3,12-7-1,-12 7 0,0 0 0,0 0 0,5 20 0,-3-5 0,-1 6 1,1 5-1,3 9 2,-2 5-2,2 7-1,0 7 0,0 3 1,2 2-1,2 0-1,-1-1-1,1-1 0,0-7 0,2-4-1,-1-7 0,0-9-1,-1-5 1,-1-6 1,-2-5-1,-6-14 0,7 13 0,-7-13-1,0 0-5,-3-18-9,-6-3-14,4-1 0,-9-15-1,3-4 2</inkml:trace>
  <inkml:trace contextRef="#ctx0" brushRef="#br1" timeOffset="347324">3368 196 55,'0'0'23,"0"0"0,0 0-2,0 0-9,0 0-3,0 0-2,0 0-1,14 12-1,-14-12-1,20 9 1,-6-2-2,6 4-1,6 1 0,3 0-1,5 3 0,3 1-1,5 3 1,3 2-1,0 1 0,-3 3 0,-2 1 0,-6 3 1,-3 3-1,-5 0 0,-9 4 1,-4-1 0,-6 0-1,-2-1 0,-4 0 0,-2-1 0,-3-1 1,-2-2-1,-2-2 0,-2-2 0,-5 1 1,-3-2 0,-3-3 0,-3 2 1,-6-6 0,1-1 0,-1-4 1,-2-3 0,1-4 0,1-1 0,-1-6 0,4-3 0,2 1-1,2-1 0,4-1-1,2 1-1,6 1 0,11 3 0,-16-3-2,16 3-1,0 0-1,0 0-2,0 0-5,0 0-11,0 0-10,0 0 0,0 0 1,21-5 1</inkml:trace>
  <inkml:trace contextRef="#ctx0" brushRef="#br1" timeOffset="348226">4042 986 16,'0'0'17,"0"0"1,0 0 1,0 0 0,0 0-1,0 0-1,0 0-1,-12-1-3,12 1-1,-5-13-3,4-1-3,4-4-1,-1-5-1,7-7-1,2-3-1,4-8 0,3-6 0,5-2-1,0-4 1,3-1-1,1-1 1,1 1-1,-1-1 0,-1 5 0,0 1 0,-1 4 0,-3 5 0,-2 5 0,-3 5 1,-2 6-1,-4 4 1,-2 7-1,-9 13 1,11-15-1,-11 15 0,0 0 0,0 0 0,0 0-1,0 0 0,0 0 0,0 0-1,0 0 1,0 0 0,0 0-1,5 11 1,-5-11 0,12 24-1,-3-6 1,3 6 0,4 6 0,3 8 0,1 3 0,1 6 0,0 3 1,0 7-1,-2 3 0,-2-1 0,-2 1-1,-1-2 1,-2-2 0,0-4 0,-3-4-1,-1-7 1,2-6 0,-3-4 0,1-6 1,-2-5-1,1-3 0,-3-5 0,-4-12 0,7 14 0,-7-14 1,0 0 0,0 0-1,0 0 1,0 0 0,0 0 0,0 0 0,0 0-2,0 0-2,-9-12-6,-2 1-15,-4-6-10,1-3 1,-7-8-1,4-2 0</inkml:trace>
  <inkml:trace contextRef="#ctx0" brushRef="#br1" timeOffset="349015">4271 721 10,'0'0'15,"-12"14"2,12-14 2,0 0-3,0 0-2,0 0 2,0 0-1,0 0-1,15 6-3,-1-8-1,6 1-2,6 0-1,7 0-2,6 0-2,5 1-1,4 0-1,2 0 1,-1 0-1,-1 1-1,-5 0 0,-4 1 1,-9 0-1,-5 0 0,-8-1 0,-5 1 1,-12-2 0,12 3 0,-12-3 0,0 0 1,0 0-1,-9 11-1,9-11-4,-14 13-8,2-8-19,1 3 2,-9-8-1,3-1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1:19.6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69 39 9,'0'0'16,"0"0"2,0 0 0,0 0-3,0 0-3,0 0-2,0 0-1,0 0 0,0 0 0,0 0-2,0 0-1,0 0-1,0 0 0,0 0-1,0 0-1,0 0 0,11-12-2,-11 12 1,18-8-1,-4 3 0,1 2-1,2-1 1,1 2-1,2 0 1,0-1 0,1 3-1,-2 0 1,-1 0 0,-2 3 1,1-2-1,-3 1 0,-2 2-1,-1-2 0,-11-2 1,19 7-1,-19-7 1,18 7-1,-18-7 1,15 10-1,-15-10 0,16 12 0,-16-12 0,17 14 0,-17-14 0,15 15 0,-15-15 0,13 16 0,-13-16 0,10 18 1,-10-18-1,9 19 0,-9-19 1,4 19 0,-4-19-1,3 20 1,-3-20 0,0 19 0,-2-6 0,1-1 1,-1 1-1,-2 1 1,0-1-1,-1 3 1,-1-3-2,2 3 1,-2-4 0,1 2-2,0-2 2,2 1-1,-1-1 0,2 1-1,0 0 2,-1 0-1,3 0 1,-1-2-1,2 1 0,0-2 1,-1-10-1,6 18 0,-6-18 0,8 15 0,-8-15 1,13 15-1,-13-15 0,16 14 0,-16-14 0,18 14 0,-18-14 0,20 10 0,-8-6 0,-1-2 0,1 0 1,1-1-1,0 1 0,-1-2 0,-12 0 0,19 1 0,-19-1 0,13 0 1,-13 0-1,0 0 0,0 0 1,0 0-1,10-6 0,-10 6 1,0 0-1,0 0 0,0 0 0,0 0 1,0 0-1,0 0 0,0 0 0,0 0 1,0 0-1,0 0 0,0 0 1,0 0-1,0 0 0,0 0 0,0-11 0,0 11 0,0 0 0,-11-9 0,11 9 0,-16-7 0,16 7 0,-19-7 0,8 5 0,-1 0 0,0 0-1,1 1 1,-1 0 0,-1 1 0,1 0 0,0 0 0,2 1 0,-1-1 0,1 1 0,10-1 0,-17 4-1,17-4 1,-16 3 0,16-3 0,-15 5 0,15-5 0,-14 6-1,14-6 1,-17 7 0,17-7 0,-21 8 1,8-3-1,-1-1 0,1 0 0,-1 0 1,-2 0-1,-1-2 1,1 0-1,-1 0 0,2-1 1,0-1-1,0 0 1,-2-1 0,4-1-1,0-1 1,3 1 0,-1-4 0,11 6 0,-18-11-1,18 11 1,-19-12-1,19 12 1,-19-14-1,19 14 0,-18-15 0,18 15 1,-15-15-1,15 15 0,-12-14 1,12 14-1,-5-14 0,5 14 0,-2-13 1,2 13-1,5-14 0,-5 14-1,8-15 1,-8 15 0,13-19 0,-13 19 0,18-19 0,-18 19 0,19-20 0,-9 12 1,1 0-1,-1 1 0,3 0 1,-1 2-1,2 0 0,0 2 0,1 1 1,3-1-1,-2 1-1,2 1 1,2 0 0,0-1 0,0 2 1,0 2-1,0-1 0,0 0-1,0 1 1,-2 1 0,-1-1 0,-1 1 0,-2 0 0,-1-1 0,-2 0 0,-11-2 0,16 3 0,-16-3 0,0 0 0,13 3 0,-13-3 0,0 0-1,0 0 1,0 0 0,0 0 0,0 0 1,0 0-1,0 0-1,0 0-2,0 0-14,0 0-16,0 0 0,0 0 1,-4-15-3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1:44.3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802 1241 15,'0'0'10,"-10"5"0,10-5-1,0 0-5,0 0-1,0 0-2,0 0 0,0 0 0,0 0 1,0 0 0,0 0 0,0 0 1,14 8 0,-14-8-1,14 4 0,-2-2 0,3 1 0,2-2 0,6 1 1,2-1 0,8 0 1,5-1-1,7-1 0,6-2 0,8-1 0,6-2-1,6 0-1,6 1-1,5-2 1,3 0-1,8-2 1,3 2 0,5 0-1,3 0 1,3-1-1,4-1 0,2-1 0,-2 0-1,0-1 1,-6 2 0,-3-2-1,-4-1 1,-10 3 0,-8 0-1,-7 2 1,-7 0 0,-11 0 0,-9 2 0,-8 3 0,-11-2 0,-8 2-3,-4 2-4,-15 0-7,0 0-6,0 0 0,-23-12 0</inkml:trace>
  <inkml:trace contextRef="#ctx0" brushRef="#br0" timeOffset="859">855 1248 26,'0'0'16,"0"0"0,0 0-1,2-14-7,-2 14 0,10-21-2,-4 5 0,3-3 0,3-3 0,2-2-1,4-1 1,3-1-3,6-2-1,4 1-1,1 0 1,1 2 0,-2 2 0,-1 5 1,-6 2 0,-4 5 0,-6 3 0,-14 8-1,14-7-2,-14 7 0,0 0 0,0 0-2,-5 11-1,5-11 0,-12 15-1,1-6 0,-2 3-1,-6 1 0,0 2 1,-7 2 0,-3 5 0,-4 0 2,-4 4 0,-4-1 1,0 4 1,-1-2 2,1-2-1,5-2 1,5-3 0,3-4 0,9-4 0,3-2 0,16-10 1,-12 10-2,12-10 1,0 0-1,3 11 1,-3-11-1,18 16 1,-3-5-1,2 6 0,5 2 0,6 4-1,2 3 1,1 3-1,2 3 1,2-2-1,0 0 0,-2-3 0,-2-3 0,-4-4-4,-1-1-11,-9-13-8,5 0-1,-11-19 1,6-1 0</inkml:trace>
  <inkml:trace contextRef="#ctx0" brushRef="#br0" timeOffset="1881">3037 1112 11,'0'0'13,"0"0"-2,0 0-1,0 0-8,4 15-5,-4-15 1,1 10 2,-1-10 1,2 18 1,-2-4 2,-1 2-1,1 9 1,0 2 0,1 13-1,1 7-1,3 12-1,-1 13 0,1 16 0,0 10 0,1 13-1,-3 9 1,2 9-1,-4 7 0,-1 5 1,-3 1-1,-3 1 2,-3-1 0,0-1 2,-3-4 2,-2-1 0,-2-2 1,4-6 2,-1-5 1,1-8 0,6-9 0,-2-12-1,5-3-1,0-15 0,3-8 1,-2-15-2,4-8-1,-4-12-1,3-3 0,-2-11 0,2-3-1,-1-16 0,-1 14-1,1-14 0,0 0-1,0 0-1,0 0 0,0 0 0,0 0-1,0 0-3,0 0-8,-13-10-25,5-5 0,-10-12 2,-4-8-4</inkml:trace>
  <inkml:trace contextRef="#ctx0" brushRef="#br0" timeOffset="41584">6-5 9,'0'0'12,"0"0"0,-7 11-1,7-11 0,0 0 1,0 0 1,0 0 1,0 0 0,0 0-1,0 0-3,0 0-3,0 0-1,0 0-1,1 11-1,-1-11 1,0 0-1,0 0 1,12 2 1,-12-2-2,13 4 0,-13-4-1,21 2 1,-5 1-1,2-2 0,3 1-1,0-1 0,5 2 1,0-2-1,5 0 0,-1-1 0,1 1-1,1-1 0,1 1 1,-3 0-1,-1 1-1,-3-1 0,-4 1 1,-4-1-1,-2 2 1,-4-2 0,-12-1-1,17 3 1,-17-3-1,13 5 1,-13-5-1,13 4 0,-13-4 1,12 3-1,-12-3 0,0 0 0,12 6 1,-12-6-1,0 0 0,0 0 1,12 11-1,-12-11 1,0 0-1,14 7 0,-14-7 0,13 2 1,-13-2-1,10 2 0,-10-2 1,0 0-1,11 0 0,-11 0 0,0 0 0,0 0 0,0 0 0,12-2 0,-12 2 0,17-5 0,-5 3 0,0-2 0,0 1 0,-12 3 0,20-5 0,-20 5 0,12-3 0,-12 3-1,0 0 1,0 0 0,0 0 0,0 0-1,0 0 1,0 0 0,0 0 0,0 0 0,0 0 0,0 0 0,0 0 0,12 10 0,-12-10 0,9 12 0,-9-12 0,12 19 0,-5-8 0,2 5 0,-1 0 0,0 2 1,2 0-1,-3 1 0,1 1 1,-1 1-1,0 2 0,-1-4 0,-2 4 0,1 1 1,-1 3-1,-1 0 0,-1 3 0,1-1 0,-1 1 0,0 2 0,2-1 1,-2-1-1,1-1 0,0 2 0,-2 1 0,0-2 1,-1 3 0,-2-1 0,-1 0-1,0 1 1,0 0 0,0-1-1,1-1 1,0 0-1,1-3 0,2 0 0,-1-1 1,0-1 0,0 1 0,-1-1 0,-1 1 0,0-1 0,1 1 0,-1-3-1,2 1 1,0-1-1,2 0 1,0-2-1,2 0 0,0-2 0,1 1 1,0 1-1,-1 0 1,0 3-1,-2-1 0,1 2 1,-1 2-1,0-1 0,1 1 1,-3 0-1,2 2 1,0-5-1,-1 1 1,2 1 0,-2-1 0,-1-1 0,1 2-1,-1-3 1,0 2 0,-1-1-1,1-2 0,0-2 0,-1 0 0,0-1 0,1-1 1,-2 1-1,0-1 0,1 0 0,0 1 0,-2 1-1,1 1 0,0 0 1,-1-1-1,1-1 1,1 0-1,-1-1 0,0-1 1,1-3 0,-1-2 0,1 0 0,-2-1 0,2 0 0,-1 0 0,1 1 0,0-1 0,-2-2 0,2 1 1,1-11-1,-3 17 0,3-17 0,-2 11 0,2-11 0,0 0 0,0 0 0,-2 10 0,2-10 1,0 0-1,0 0 0,0 0 0,0 0 0,0 0 0,0 0 0,0 0 0,-5 11 0,5-11 0,0 0 0,0 0 0,-8 10 0,8-10 0,0 0 0,0 0 0,-11 13 0,11-13 1,-12 5-1,12-5 0,-20 8 0,6-4 1,-1 1-1,-4 0 0,-2 0 0,-1 0 0,-3-1 0,0 1 0,-2-3 0,-1 2 0,-3-2 0,-1 1 1,-2 0-1,-1 2 0,0-2 0,0 1 0,3-1 1,2 1-1,1-2 0,3-1 0,5-1 0,2-1 2,3 1-2,2-1 0,2 0 0,12 1 0,-15-2 0,15 2 0,0 0 0,0 0-2,0 0 2,0 0-1,0 0-1,0 0-2,0 0-4,0 0-10,0 0-19,0 0-2,-3-20 2,3 7-1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6:24.934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17 144 13,'0'0'18,"0"0"1,4 13 1,-4-13-4,0 0 0,0 0-1,0 0 0,0 0-1,0 0-1,0 0-1,0 0-3,0 0-3,0 0-2,-7 11-1,7-11-1,0 0-1,0 0 0,0 0 0,0 0 0,0 0 0,0 0 0,0 0 0,-3 14 0,3-14 0,-2 16-1,0-4 1,1 1-1,-2 4 0,2 2 0,0 1 0,0 3 0,1 2 0,1 2 0,0 3 1,3 2-1,-1 2 0,2-1 0,-1 0 0,1-2 0,0-4 0,-1-4 0,0-4 0,-1-6 0,-3-13 1,4 16-1,-4-16 0,0 0 1,0 0-1,0 0 0,0 0 0,0 0 0,0 0-3,0 0-6,0 0-12,2-13-13,-2 13 3,2-28-3,3 9 2</inkml:trace>
  <inkml:trace contextRef="#ctx0" brushRef="#br0" timeOffset="618">314 66 7,'0'0'18,"0"0"2,0 0 1,0 0-4,0 0-2,0 0-2,0 0-1,0 0-1,-2 11-3,2-11-2,-1 17-2,1-4-1,0 3-1,1 5 1,1 5-1,0 5 0,0 4 0,2 3 2,-2 2-2,2 3 1,-2-1-1,0-1 0,-2-5-1,1-4 0,0-6 1,-1-6-2,0-5 1,2-4 0,-2-11 0,0 0-1,0 0-1,0 0-4,-6-15-11,4 4-8,-4-13-5,5 2-2,-6-11 1</inkml:trace>
  <inkml:trace contextRef="#ctx0" brushRef="#br0" timeOffset="1037">297 85 37,'0'0'24,"0"0"4,0 0 0,-10 9-8,10-9-7,0 0-1,0 0 1,0 0-3,0 0-3,10-5-1,-10 5-1,17-11-2,-3 3-1,4 1-1,5-4 0,5 2 0,6-1 0,1 2 0,-3 0-1,1 3 1,-3 0-1,-4 3 0,-5-1 0,-5 3 0,-5 0-2,-11 0 0,16 2-2,-16-2-3,0 0-10,0 0-13,0 0-3,0 0 1,-23-7-2</inkml:trace>
  <inkml:trace contextRef="#ctx0" brushRef="#br0" timeOffset="1444">321 246 27,'19'5'20,"-8"-7"3,5 8 2,-6-4-10,1 2-1,-11-4 0,17 9-2,-17-9-1,13 9 0,-13-9-2,16 3-3,-3-3-1,1-2-2,5 1-1,0-3 0,5 2-1,-2-1-1,1 2 1,-2 0-1,-1 1 0,-5 1 1,-2-1-1,-13 0 0,15 3 0,-15-3 0,0 0 0,0 0-3,0 0-6,0 0-21,0 0-1,0 0-1,3-12-1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6:08.0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18 522 23,'0'0'15,"-11"10"2,11-10 1,0 0-5,8-12-4,8-2-2,1-7 1,12-3 1,2-7-1,10-2-1,1-6-2,4 3-1,-3 1-2,-4 6 0,-5 4 0,-5 5-1,-9 4 0,-4 4-2,-5 8-6,-11 4-9,0 0-8,0-12-1,0 12 1,-23-10-1</inkml:trace>
  <inkml:trace contextRef="#ctx0" brushRef="#br0" timeOffset="260">170 0 80,'0'0'26,"-14"16"-1,13 1-1,3 0-20,4 7-4,7 4 1,3 8 0,1 3 2,7 2 0,2-2 2,4 5-2,0-5 1,6 1-2,-3-3 0,2-4-1,-4-6 0,-2-3-1,-6-3-1,-4-7 2,-4-4-2,-6-4 2,-9-6-2,0 0 1,0 0-4,0 0-8,0 0-14,-13-9-3,2 5 1,-7-6-2</inkml:trace>
  <inkml:trace contextRef="#ctx0" brushRef="#br0" timeOffset="671">265 547 82,'0'0'26,"7"-15"-2,3-7 1,1-9-25,7-3-2,0-10 0,3-2 1,1-1 1,-1 2 2,1 2 2,-8 10 0,2 6-1,-7 5 0,-1 7 0,-8 15-7,3-19-5,-3 19-13,-10 3-4,0 6-2,-10-1 1</inkml:trace>
  <inkml:trace contextRef="#ctx0" brushRef="#br0" timeOffset="941">0 225 66,'0'0'27,"0"0"-2,0 0 1,17 7-7,-6-9-17,6 2-1,3 1-1,4 3 1,5 2 2,3 6-1,2 2-1,5 5 2,1 1-1,5 3 0,0 2 0,3-1 0,-3-3 0,1 0-2,-5-6 2,-4-1-1,-6-5 0,-6 0-1,-6-6 1,-6 0 0,-13-3-1,12 2 1,-12-2-1,0 0 0,0 0-1,0 0-2,0 0-3,0 0-23,0 0 0,-11-8-1,4-3-1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1:26.7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130 28 4,'0'0'5,"0"0"0,0 0 1,0 0-1,0 0 1,0 0-1,0 0-2,0 0 0,0 0-1,0 0 0,0 0-1,0 0 0,0 0 1,-10-4 1,10 4 0,0 0 0,0 0 2,0 0 0,0 0 2,0 0 0,0 0 1,0 0-2,0 0 1,0 0-2,0 0 0,0 0-1,0 0 0,0 0-1,0 0-1,0 0 1,0 0-1,0 0 0,0 0 0,0 0 0,10-9-1,-10 9 1,14-7 0,-14 7-1,20-6 0,-9 4 1,2 1-1,1 1 0,-1 1 0,2 0 1,0 0-1,1 2 1,1-1 0,-2 0 0,-2 1 0,0-1 0,-3 3-1,1 0 0,-11-5 0,15 16 0,-15-16-1,14 19 0,-14-19 1,13 21-1,-7-10 0,0 0 0,0 1 0,1-1 2,-2-1-2,1 2 0,-1 3 0,1-2 0,-1 2 1,-1-1-1,0 2 0,-1 1 1,0-1-1,-1 1 1,0 0 0,-2-1 0,0 1-1,0 1 1,-2-1 0,0 1 0,-1 1 0,1-2-1,-2-1 1,2 2 0,1-4 0,0 0-1,0-3 1,1 1 0,0-12-1,0 20 1,0-20 0,1 16 0,-1-16-1,3 17 1,-3-17-1,5 17 0,-5-17 1,5 19-1,-2-9 1,-1 1 0,2-1-1,-4-10 1,8 19 0,-8-19 0,12 16-1,-12-16 1,14 12-1,-14-12 0,18 8 1,-18-8-1,19 7 0,-19-7 0,19 3 0,-19-3-1,17 3 0,-17-3-1,11-3-3,-11 3-7,5-15-14,-5 15-4,6-25 0,0 8-1</inkml:trace>
  <inkml:trace contextRef="#ctx0" brushRef="#br0" timeOffset="1210">429 517 14,'0'0'16,"0"0"1,0 0-1,0 0-2,0 0-2,0 0-2,0 0-1,0 0-1,0 0-1,0 0 1,-9 11-2,9-11 0,-11 6-1,11-6 0,-15 8-1,4-3 0,-3 0-1,0 0 0,-2 0 1,-1-1-2,-1 1 0,0 0 0,-1-3 1,1 0-1,-1 1 0,1-2-1,-2 0 1,3 1-1,-1-2 0,1 2 0,0-4 1,2 2-1,0-1 0,2-1 0,1 0 0,2-2 1,-1-1-1,11 5 0,-16-10 0,16 10 1,-16-16-1,12 5-1,-1-2 1,2-2-1,0-2 0,3-2-1,3-1 1,0-1 0,3 1 0,1-1-1,2 2 1,2 1 0,2 3 0,-2 1 0,4 2 0,-3 2 0,2 0 0,1 3 0,-1 2 0,1 0 0,1 2 0,2 0 1,-1 1-1,2 2 0,0-1 1,2 2-1,-1 0 1,2 1-1,-2 1 0,1 0 0,0-1 1,-2 2-1,0 1 0,-2-1 0,-2 0 0,-2-1 0,-1 2 0,-12-5 0,15 6 1,-15-6-1,0 0 0,13 7 0,-13-7 0,0 0 1,0 0-1,0 0 0,0 0 0,0 0 0,0 0-1,0 0 0,12 15-3,-12-15-11,0 0-17,16 10-1,-13-20 1,4-4-2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5:28.425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-1-5 6,'0'0'12,"10"-3"0,-10 3-2,0 0-1,0 0 1,0 0 0,0 0-1,0 0 1,0 0-2,0 0-1,0 0-2,0 0 0,0 0-1,-2 10 1,2-10-1,1 13 0,1-2 1,0 1-1,0 5-1,-1 2 0,2 3 0,-1 3-2,0 2 1,1 3-1,-2 1 0,2-3 0,0 1 0,-1-2 1,3-2-1,-2-3 1,1-3 0,-1-5 1,1-2-1,-4-12 2,4 15-2,-4-15 0,0 0 0,0 0 0,0 0 0,0 0-1,0 0 0,0 0-1,0 0 0,0 0 0,0 0-4,0 0-9,0 0-11,5-22-4,-5 22-1,6-33-1</inkml:trace>
  <inkml:trace contextRef="#ctx0" brushRef="#br0" timeOffset="617">585 12 10,'0'0'17,"0"0"2,0 0 0,0 0-4,0 0 0,0 0-2,-16-3-1,16 3-1,-17-2-1,4 2-2,-1 0-1,-2 0-2,-3 2-1,-2 0-2,0 2-1,1 2 1,-1 1-1,2 2 0,2 0-1,0 1 1,6 0 0,1 1-1,10-11 1,-13 16 0,13-16-1,-3 14 1,3-14-1,7 13 0,-7-13 1,20 15-1,-6-4 0,4 0 0,2 2-1,4 1 0,-1 3 0,2-1 0,-2 1-1,-3 1 1,0-1-2,-4 1 1,-4-1 1,-2 0 0,-4-3 1,-2 0 0,-3 0 0,-3-2 1,-3 0 1,-3 0 2,-3 1-1,-4-2 0,-3 0 1,-5 0-1,-1-1 1,-6-3 0,1 0-1,-3-4 0,4 0-1,2-3-1,3-1 0,6-4-2,3-1-1,14 6-2,-12-20-2,12 20-8,11-22-12,-6 3-5,11 6 0,-4-8 1,10 4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5:30.054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13 473 6,'-2'10'16,"2"-10"1,0 0-1,0 0-1,-7 17-3,7-17 1,-2 13-1,2-13-2,-1 14-1,1-4 0,-1 1-1,2 0-1,-1 2-1,1 1 0,0-1-2,3 3 2,-2 1-3,2 3 0,-1-1-1,1 4 0,0 2 1,-1 2-1,1-1 0,0-1 1,-1-2-1,0-3 1,-1-5-1,2-2 1,-4-13-1,0 0 0,10 4 0,0-14-1,-1-7-1,5-5 0,1-5-1,3-3 0,2-3 0,0-2 0,1 3 0,-3 4 0,-2 5 0,-1 5 1,-2 4 0,0 4-1,-2 6 1,-11 4-1,17 3 1,-17-3 0,16 14 0,-8-3-1,1 0 1,-2 5 0,3 0 0,-2 3 0,0 0 0,1 4 0,-2 1 1,2 1 0,-5-2 0,3 0 0,-3-4-1,-2-3 0,1-2-3,-3-14-4,0 0-14,13 4-10,-10-18 0,6-1-2,-4-11 2</inkml:trace>
  <inkml:trace contextRef="#ctx0" brushRef="#br0" timeOffset="744">695 780 33,'-19'5'21,"19"-5"1,-17-9 2,17 9-9,-15-19-6,8 6 0,-2-1-1,3-3 0,2-1-2,2-6-2,5-1-1,3-4-1,5-1-2,3 1-1,5 0 0,2 3 1,2 5-1,2 6 0,1 7 1,-3 7-1,0 3 1,-5 10-1,0 4 1,-5 5 0,-1 6 0,-6 1 0,-3 1 0,-2 0 1,-3 2 0,-4-4 1,-2-2 1,-3-1 0,0-3 3,-5-4 0,1 1 0,-4-6 0,0 0 0,-2-5 0,3-3-2,-4-7-1,0 0-2,2-5-3,0-5-2,6-2-9,0-4-14,3-9-5,8 2-1,2-11 1,10 2 0</inkml:trace>
  <inkml:trace contextRef="#ctx0" brushRef="#br0" timeOffset="1315">1069 0 29,'0'0'21,"8"17"1,-8-17 0,4 19-8,-3-3-3,0 5-1,0 3 0,-1 5-1,2 6 0,-4 5-1,1 8 0,-2 4-1,0 8-3,1-1 0,1 3-1,0-3-1,3-3 0,1-6-1,5-7 0,3-7 1,3-4-1,3-10 0,2-3 0,3-5-1,1-4 0,2-2-1,-2-5-3,2-1-8,-4-5-8,-3-8-11,5 2-1,-7-12 0,2 1 2</inkml:trace>
  <inkml:trace contextRef="#ctx0" brushRef="#br0" timeOffset="1775">868 291 41,'20'0'24,"-4"-7"2,8 6-2,2-3-10,5 0-2,5 0-3,4 1 0,3-1-2,3 1-1,1-1-2,-2 1-1,-3 0 0,-5 2-2,-3 0 1,-8 1-3,-5 0-1,-4 2-7,-7 1-12,-10-3-7,0 0-1,0 0-2,4-12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5:32.609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336 623 19,'0'0'20,"0"0"1,0 0-1,0 0-3,0 0-4,0 0 0,-15-3-1,4 3-2,-3 0-2,0 2-1,-5-1-1,0 4-1,-4-1-2,-1 3-1,2 1-1,-1 2-1,1 2 0,-1 2 1,3 0-1,2 2 0,1 1 0,2 1 0,2 2 1,4 2-1,1 3 1,3-1 0,3 3 1,2 0 0,3-1 0,7-1 1,1-1-1,5-1 0,3-5 0,7-3-1,4-5 0,4-3-1,5-3-1,3-5-1,-1-2 0,0-1 0,-3-2-3,-3-1-5,-4-1-14,0 4-4,-13-8-1,0 5 0,-8-9 0</inkml:trace>
  <inkml:trace contextRef="#ctx0" brushRef="#br0" timeOffset="573">608 940 50,'0'0'23,"-22"-24"0,17 11-1,-3-8-9,5 0-10,3-1-1,4-2-2,3-1 0,3 2-1,1 1 1,5 2 1,0 2-1,1 3 0,3 5 0,0 4 0,2 4 0,2 5 0,-1 5-1,-1 5 1,0 3-1,-2 4 0,-2 2 0,-4 2 0,-4 1 0,-3 1 2,-3-1 1,-5-2 1,-3-1 2,-4-3 1,-3-2 2,-5-4 0,0 0 2,-7-8-3,1-1 0,-1-4-2,0-4-2,0-2-2,2-5-3,5-1-5,2-5-10,2-5-11,11 3-3,-2-9-1,10 4 1</inkml:trace>
  <inkml:trace contextRef="#ctx0" brushRef="#br0" timeOffset="1152">1018 692 8,'0'0'15,"0"0"0,0 0-1,6 13-2,-6-13 0,-3 21 2,1-6-1,3 6-1,-1 4-1,3 3 0,0 3-1,2 1-1,2-2-2,-1-5 1,2-3-2,1-9-2,4-10 0,1-12-2,4-7-1,0-10 0,4-3 0,2-5-2,1-1 1,-2 2 0,-2 6 0,-4 6 1,-3 6 0,-2 8 0,-2 6 1,-10 1-1,16 17 0,-8-3 0,-2 5 0,3 3-1,1 3 1,-1 2 1,1 2-1,-2-1 0,0 1 1,-2-2-1,0-1 0,-2-5 0,-2-2 0,0-6-1,-2-13-1,1 17-1,-1-17-1,0 0-7,0 0-15,0 0-6,3-14 0,-3-6-1,6 2 0</inkml:trace>
  <inkml:trace contextRef="#ctx0" brushRef="#br0" timeOffset="1767">1841 713 68,'11'1'29,"-11"-1"-2,0 0-3,-17 4-15,6-2-4,-2 3-1,-4 0 0,0 2-2,-5 1 0,2 2 0,0 0 0,1 0-1,3-1 0,1 1 0,4-3-1,1-1 0,10-6 0,0 0 0,-5 11 0,5-11 0,14 7-1,-1-2 0,2 2 0,4 0 0,1 2 0,1 1-1,1 2 1,-2 0 0,1 2-1,-3 1-2,0 1 1,-5-2 0,-2 0 0,-2-2 1,-5 0-1,-3 0 3,-3-2 0,2-10 2,-17 19 1,5-10 1,-6-1 0,0 1 2,-3-4-2,1 0 0,-3-1-1,3-1-1,1-3 0,3 0-2,3-2 0,1-2-3,12 4-3,-10-14-8,8 1-7,8 3-7,-3-13-1,7 3-2,-2-12 3</inkml:trace>
  <inkml:trace contextRef="#ctx0" brushRef="#br0" timeOffset="2359">2093 754 34,'0'0'22,"0"13"0,0-13-3,-2 20-4,0-7-1,2 4-3,1 2-2,0 5-1,2 4-2,1 1-1,3 1 0,-1-2-3,2-3-1,0-1-6,-1-6-2,-7-18-16,18 6-4,-16-23-2,6-4 1</inkml:trace>
  <inkml:trace contextRef="#ctx0" brushRef="#br0" timeOffset="2637">2061 344 72,'8'19'29,"-8"-19"-4,9 22-3,-9-22-15,4 11-19,-4-11-8,0 0-9,11 4 1,-11-4 0,12-7 3</inkml:trace>
  <inkml:trace contextRef="#ctx0" brushRef="#br0" timeOffset="2928">2621 641 47,'0'0'23,"-11"17"0,-3-12-1,0 2-15,-1 2-2,-3 2 2,-1-1 0,-2 1 0,2 2-1,-2-4 0,6 4 0,0-4-1,3 1-3,12-10 0,-13 17-2,13-17 1,3 18-1,-3-18 0,18 19 0,-4-9 0,4 0 0,2 1-1,1-1 0,1 1 0,-1-2-2,1 3 1,-3-2-1,-2 3 1,-2 1 1,-3 0-1,-4 1 1,-2 3 1,-5-1 0,-4 1 1,-3 3 1,-6-4 0,-1 2 1,-4-3 2,-1 0-1,-1-6 0,0-3 0,-2-5-1,2-5-1,3-5-3,2-7-4,3-5-10,6-1-12,-1-13-3,12 1-2,-2-12 2</inkml:trace>
  <inkml:trace contextRef="#ctx0" brushRef="#br0" timeOffset="3439">2864 173 29,'0'0'18,"3"18"0,-3-18 2,-2 24-10,0-7-3,2 7 3,1 2-2,1 5 2,2 6-1,2 6 0,1 9-2,-2 5-2,2 9-1,-4 2-1,-1 3 2,-3 1 0,-1-2-1,-5-9 1,2-6-1,-2-13-1,1-10 0,1-8-3,2-11-3,3-13-6,0 0-8,-7-22-12,10 2-2,-6-12-1,5-1 1</inkml:trace>
  <inkml:trace contextRef="#ctx0" brushRef="#br0" timeOffset="3769">2714 535 48,'-10'-3'25,"10"3"2,0 0-2,0 0-12,20-4-3,-7-1 1,6 3 0,2-5-1,10 3-2,1-2-1,7 3-2,-2-2-2,3 2-2,0 0-2,-3 0-4,-1 3-7,-6 1-13,-8-3-8,0 5 1,-9-5-1,2 5 2</inkml:trace>
  <inkml:trace contextRef="#ctx0" brushRef="#br0" timeOffset="4180">3292 744 33,'11'2'18,"9"5"0,-6-9-1,3 0-11,3-1-1,1-3 2,0-4 0,0-2 0,0-3-1,-1-2 1,-1 1-1,-2-1-3,-2 1-2,-2 0-1,-3 4 0,-7 1-1,-3 11 0,-2-14 0,2 14 0,-17-11 0,4 5 0,-3 4 0,-1-3 1,-3 4-1,-1-1 1,-1 1 0,-2 3 0,0 0 0,2 4 0,-1 2 0,2 4 1,1 3 0,2 3 1,0 2 0,3 3 1,1 3 0,2-1 2,2 3 0,3 3 0,2-3 1,6 3 0,2-2-1,6 3 1,3-5-1,5 0-1,4-6 0,5-2 0,1-7-2,4-5 1,1-7-2,-1-8-3,3-3-3,-6-7-7,3-6-12,-1 1-8,-9-7 0,2 3-2,-9-7 3</inkml:trace>
  <inkml:trace contextRef="#ctx0" brushRef="#br0" timeOffset="4792">3652 603 21,'0'0'18,"14"8"2,-14-8 0,0 0-5,0 0-5,0 0 1,0 0-1,9 15 0,-9-15 0,3 22-2,0-6 0,-1 3-1,2 5-1,-1 1-2,3 5 0,-1-2-1,2 3 0,0-3 0,-2-3 1,0-3-2,1-4 1,-2-5-1,-4-13 0,9 13-1,-9-13 0,12-10-2,-2-1-1,6-9 1,1-4 0,4-6-1,5-5 1,1-3 0,3-1 1,-1 4 0,-1 4 1,-2 4 0,-3 7 0,-3 3 0,-1 9-1,-4 6 0,-1 4 0,-2 6 0,-2 4 0,-1 3-1,0 4 1,-1 3 0,-2 2 0,-1 1 0,0 2 0,-3-1 0,1-1 0,-2-1 0,-1-2 1,-1-3 0,1-4-1,-1-2-1,1-13-2,0 16-5,0-16-11,0 0-13,0 0 0,-2-27-1,8 11 1</inkml:trace>
  <inkml:trace contextRef="#ctx0" brushRef="#br0" timeOffset="6444">4361 0 3,'0'0'14,"0"0"1,9 19-1,-9-19-2,2 20-1,-1-9-1,2 4 3,-2 2-1,1 1-1,-1 2 1,1 5-2,-1 3-2,-2 7-2,-1 8-1,0 6 0,0 7-2,-3 4 1,3 4 0,1 0-1,1-1 1,2-7 0,4-6 0,3-9-1,6-7 0,6-11-1,4-8-1,4-9 0,4-7-1,3-6-1,2-6-2,4-4-3,-3-7-5,0 0-10,-1 3-10,-8-8 0,3 5 0,-14-8 1</inkml:trace>
  <inkml:trace contextRef="#ctx0" brushRef="#br0" timeOffset="6898">4226 280 58,'0'0'30,"20"0"0,-20 0-2,19-8-12,-4 8-2,-2-4-2,7 4-1,0-2-3,8 4-3,3 0 0,8 2-2,3 3-1,4 4-2,5-1-3,-2 0-3,2 1-13,2-1-16,-10-11 1,-2-3 0,-16-19-1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6:27.769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234 131 6,'-4'-15'11,"4"15"1,0 0-2,0 0-2,0 0 0,0 0 2,0 0 1,0 0 1,0 0-1,0 0 1,0 0-1,0 0 0,0 0-2,0 0-1,0 0-1,0 0-1,0 0-1,0 0 1,5 13-3,-5-13 0,3 17 0,-2-4-1,3 6 0,-1 3-2,2 7 1,0 6 0,-1 7 0,1 6 0,1 3 1,-3 1-1,2-2 1,-3-5 0,1-4 0,-3-9 0,1-7 0,-2-9 0,1-16-1,0 0-2,0 0-3,-8-12-3,1-10-6,1-6-8,-1-4-7,-5-10-4,4 1 0,-6-8 2</inkml:trace>
  <inkml:trace contextRef="#ctx0" brushRef="#br0" timeOffset="465">9 187 40,'0'0'25,"0"0"1,0 0-1,0 0-8,-10-15-8,10 15-1,0 0 0,2-13-2,-2 13 0,7-10-1,-7 10-1,13-12 0,-2 6-1,7 0 0,1-2-1,8 0 0,3 0-1,7-1 1,5 0-1,4 0 0,3-2-1,0 3 2,-1 0-2,-5 1 1,-5 1-1,-7 3 1,-8 0 1,-7 3-1,-16 0 0,13 5 1,-13-5-1,0 0 0,-6 10-1,6-10-1,0 0-2,-12 11-6,12-11-14,0 0-10,-15 9 1,15-9-1,-15 3 1</inkml:trace>
  <inkml:trace contextRef="#ctx0" brushRef="#br0" timeOffset="995">694 144 27,'0'0'21,"0"0"0,0 0-1,0 0-7,0 0-2,0 0-1,-8 10-1,8-10-1,-4 13 0,3-1 0,0 3-1,1 5 1,1 6-3,2 5-1,0 5-1,1 5 0,-1 5-1,1-1 0,-1 0-1,-1-5 1,1-6-1,-2-6 0,0-7 0,-1-7-2,0-14-4,0 0-6,0-14-10,-1-1-6,-5-13-2,3 4-3,-7-9 2</inkml:trace>
  <inkml:trace contextRef="#ctx0" brushRef="#br0" timeOffset="1308">605 370 20,'0'0'21,"-8"13"3,8-13 3,0 0-6,0 0-5,13-5-3,0 1 0,3-2-3,5 1-1,6-3-3,7 2-2,-1 0-1,2 4-1,-1 0 0,-2 3-1,-4 0 0,-2 1 0,-9 2 0,-5-1 0,-12-3 0,13 5 0,-13-5 0,0 0-2,0 0-5,0 0-11,-11-12-14,11 12 0,-12-23-1,8 8 1</inkml:trace>
  <inkml:trace contextRef="#ctx0" brushRef="#br0" timeOffset="1638">926 97 39,'0'0'23,"0"12"2,0-12-3,0 0-9,0 0-2,0 0 1,0 0-4,0 0 0,0 0-2,0 0 0,0 10-1,0-10-2,2 18 0,0-6-1,3 4 1,-2 4-1,4 5 0,0 3-1,2 6 1,-2 5-1,1 3 0,0 2-1,-1-1 1,0 1-1,-1-5 0,-1-6 1,-3-5-1,1-9 0,1-5 1,-4-14-2,5 10-1,-5-10-7,0 0-15,-3-23-7,6 8-1,-6-13 0,9 1 0</inkml:trace>
  <inkml:trace contextRef="#ctx0" brushRef="#br0" timeOffset="2061">1222 182 29,'0'0'21,"0"0"2,0 0 1,11-1-10,-11 1-2,0 0-1,3 19-1,-3-4-2,2 5-1,-1 6 0,0 5 0,-1 5-2,1 5-1,0 2 0,0 1-1,-1-2-1,2-3 1,-1-6-2,1-3 1,2-6-1,1-7 0,5-5 0,3-5 0,5-4 0,6-2 0,3-3-1,3-1 1,2-3-1,0-2 0,1-1 0,-3 0 0,-5 1-1,-4 1 0,-3 1-1,-7 0-2,-11 6-6,12-7-10,-12 7-12,-8-10 1,-5-1-2,1 3 2</inkml:trace>
  <inkml:trace contextRef="#ctx0" brushRef="#br0" timeOffset="2526">1159 349 32,'11'-6'23,"8"6"1,-7-5 2,6 3-11,1 2-2,-1 0 0,5 4-3,-1-2-2,2 2 0,-2-1-3,3 1-1,-5-2-2,0 0-2,-4 0-2,-2-4-2,-3 2-8,-11 0-11,0 0-6,10-14-1,-16 2 0,3 1 2</inkml:trace>
  <inkml:trace contextRef="#ctx0" brushRef="#br0" timeOffset="2845">1137 138 27,'0'0'20,"0"0"2,12-1 1,-12 1-9,18-5-1,-5 2 0,4 2 0,5 1-3,2-2-1,9 5 0,-2-4-4,5 3-1,-2-2-2,1 2 0,-4-1 0,0 2-1,-9-3 0,-2 1 0,-4-1 0,-4 0-2,-12 0-2,14 1-1,-14-1-6,0 0-9,0 0-12,0 0 1,0 0-2,0 0 3</inkml:trace>
  <inkml:trace contextRef="#ctx0" brushRef="#br0" timeOffset="3324">1830 205 1,'0'0'15,"0"0"1,0 0-1,4 12-1,-4-12-2,2 18 2,-1-3-1,2 7 0,-1 4-2,1 8-1,-1 4-1,-2 5-2,-2 4-1,-2-2-1,-1-2-1,-2-6 1,1-7-2,-1-6 0,3-10-2,4-14 0,0 0-2,-4-19-1,6-4-3,3-6-2,-1-8-1,1 0-2,-2-6 0,0 3 1,-2 2 0,-2 1 1,0 7 2,-2 4 2,-1 5 2,1 4 4,0 4 2,1 3 3,2 10 0,-2-13 2,2 13 0,0 0 0,2-11 0,-2 11-2,0 0-2,0 0 1,0 0-3,0 0 0,0 0-1,0 0 0,12 6 0,-12-6-1,15 20 0,-4-4 0,3 3 0,5 4-1,1 3 0,2 0 0,0 0 0,4 1 0,0-1 1,-3-1-2,2-6 2,-4-1-1,-1-4 0,-3-4 1,-2-1 0,-3-5 1,-12-4-1,17 0 1,-17 0 0,11-7 0,-11 7 0,8-13 0,-8 13 0,5-22 1,-4 9-1,-2-5 0,0-2 0,-3-7 0,0-2 0,-2-5-1,-1-3-1,-2-2 1,0-3 0,0 1-1,2 3 0,0 4-1,2 5 1,2 6-4,0 2-5,3 6-20,0 15-6,-2-21 1,2 21-1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6:54.663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3 283 15,'0'0'10,"0"0"2,0 0-1,0 0-2,0 0 0,0 0 0,-3-11 1,3 11-2,0 0 0,0 0-2,0 0 0,0 0-2,0 0 0,0 0-2,0 0 0,0 0-1,0 0 0,0 0 0,0 0-1,0 0 0,0 0 0,0 0 0,0 0 0,0 0 0,0 0-1,0 0 1,0 0 0,-3 12-1,3-12 1,3 12 0,-3-12 0,4 20 0,0-6 0,-2 2 0,2 3 0,-1 4 0,0 1 0,0 3 0,-1 2 0,1 1 0,-1-1 0,0 0 0,1 0 0,-1-2 0,0-2 0,1-3 0,-1-2 0,2-4 0,-2-4 1,-1-1-1,-1-11 0,4 12 0,-4-12 1,0 0 0,0 0 2,0 0 0,0 0 2,0 0 1,0 0 1,0 0-1,0 0 1,2-18-1,0 4-1,2-7-2,2-3-1,2-7-1,1 1-1,4-5 0,2 0 0,0 0 0,3 1 0,0 3 0,0 4 0,-1 2 0,0 4 0,-2 5 0,-2 3 0,-1 5-1,-12 8 1,16-9 0,-16 9-1,10 1 0,-10-1 1,0 0-1,11 10 1,-11-10 0,9 17 0,-4-7 0,0 3 0,1 1 0,1 1-1,-1 3 1,1 0 0,-2 2 0,-1 2 0,0-1 0,-2 0 0,-2 2 0,1-4 0,-2 1 0,0-2 0,1-3 0,0-2 0,0-13 0,2 19 0,-2-19 0,5 11 0,-5-11 0,0 0 0,12 4 0,-12-4 1,11-14-1,-2 0 1,1-5 0,3-6-1,2-4 1,3-1-1,1-3 0,2 1 0,0 1 0,0 3 0,-2 5 0,-1 4 0,-3 4 0,-2 6 0,-13 9 0,16-7 0,-16 7 0,12 13-1,-8-2 1,0 4 0,0 4 0,0 2 0,1 1 0,-2 4 0,2-2 0,-2 4 0,2-1 0,0-1 0,-1 1 0,1-2 0,-2-2 0,0-5 0,-1-1 1,0-4-1,-2-13 0,3 15 0,-3-15 0,0 0-1,0 0-3,0 0-12,0 0-12,0 0 0,-3-22-1,8 5 1</inkml:trace>
  <inkml:trace contextRef="#ctx0" brushRef="#br0" timeOffset="1427">1009 366 12,'-7'-14'12,"7"14"-1,0 0-2,0 0-2,-10-11-1,10 11 3,0 0 1,0 0 2,0 0 0,0 0 0,0 0 0,0 0-2,0 0-3,0 0-2,0 0-2,0 0-1,0 0-1,0 0 0,12-8-1,-2 8 1,3-1 0,1 1-1,4 1 1,0 3-1,2 1 1,1 2-1,-1 4 0,1 1 0,-1 2 0,0 1 0,-2 2 0,0 1 0,-2 2 0,-3-2-1,-1 3 0,-3 0 0,-3-2 1,-3 2-1,-1-1 0,-4 0 0,-1-1 1,-2 0-1,-2-1 1,-2 0 0,-4 1 0,0-1 0,-3-2 0,-2 0 0,-1-4 0,-2-3 1,-2-2 0,-1-4 0,1-2 0,-3-5 1,1 0-1,3-5 1,0 0 0,2-3 0,4 0-1,4-2 0,5-2 0,6-1 0,6-2-1,3-1 0,5 3 0,4-1-1,3 1 1,2 3-1,2 4 1,0 5 0,-1 2-1,3 7 1,-1 2 0,-2 3-1,-2 1 1,-2 1-1,-2-1-2,-3 0-3,-1-2-8,-13-8-9,14 2-2,-15-12-2,1 10 2</inkml:trace>
  <inkml:trace contextRef="#ctx0" brushRef="#br0" timeOffset="2312">1555 24 41,'0'0'21,"3"-14"-2,-3 14 0,0 0-5,0 0-4,0-11-2,0 11-1,0 0-2,0 0-1,0 0-1,0 0-1,0 0 0,0 0-1,0 0-1,0 0 1,0 0-1,0 0 0,0 0 0,0 0 0,0 0 1,0 0-1,4 12 1,-4-2 1,2 2-1,-1 4 1,1 3-1,1 3 0,0 4 1,2 3-2,0 5 2,0 4-2,1 4 0,0 3 0,1 2 0,-1 0 0,-1 1 0,-1-1 0,0 0 0,-2-5 0,0-5 0,0-3-2,-1-5 2,-1-6 0,-1-5 0,1-3 0,0-15 2,-2 14-2,2-14 1,0 0 0,0 0 0,0 0 0,0 0 0,0 0-1,0 0 1,-8-12-1,8 12-1,0 0 1,-4-16-1,4 3 1,2-4 0,1-5-1,2-8 1,2-6 0,2-5 0,4-8 1,5-2-1,3 0 1,2-2-1,6 4 0,3 2 0,1 4 1,4 3-1,-1 10 0,-2 3 0,-4 6 0,-4 4-1,-5 5 1,-6 4-1,-5 3 0,-10 5 0,12-2 0,-12 2-4,0 0 1,0 0-3,0 0-4,0 0-6,0 0-5,0 0-5,0 0 3,-13 7 0</inkml:trace>
  <inkml:trace contextRef="#ctx0" brushRef="#br0" timeOffset="3157">1647 421 37,'11'-4'20,"7"10"0,-18-6-1,20 8-8,-20-8-2,19 22-1,-7-8 0,0 5 0,1 1-2,1 3 0,1 0-1,2 1-1,2 0-1,1-2-1,2 0 0,-1-5 1,0-1-2,-1-4 0,0-3 0,-4 0-1,-3-6 1,-3 1-1,-10-4 1,12 3-1,-12-3 1,0 0-1,0 0 0,0 0 0,0 0 0,0 0 0,0 0-1,0 0 0,10 6-1,-10-6-3,0 0-5,0 0-13,17 5-4,-17-5-1,8-18 1</inkml:trace>
  <inkml:trace contextRef="#ctx0" brushRef="#br0" timeOffset="4576">2198 498 11,'0'0'11,"0"0"0,0 0 0,0 0-1,0 0-3,12 10-1,-12-10 1,15 6 1,-4-3 0,-1-1 0,4 0-1,0-1-2,1-1 0,3-1-1,-1-1-1,2-3-1,1-1-1,1-2 0,2-4 0,2-1 0,-2-2 1,0 0 0,-2-1 0,-1-2 0,-4 3 0,-2 0-1,-4 0 1,-4 2-1,-4 1 0,-3 2 0,1 10 0,-12-17-1,12 17 1,-22-13-1,7 11 1,-2 0-1,0 1-1,-2 2 0,2 1 0,0 0 1,0 5-1,2-1 0,0 4 0,1 1 1,0 1-1,1 1 1,0 2 0,0 1 0,3 0 0,-2 1 1,3 1-1,1 0 0,-1 3 1,4 0-1,-1 5 0,0 0 1,1-1-1,2 2 1,0 1-1,3-2 1,2 0-1,2-4 1,3-2-1,4-5 0,4-2 1,6-5-1,1-6 1,6-3-1,2-3 1,4-3-1,0-1 1,0-2-1,-3 2 0,-3-2 0,-3 4 0,-4 2 0,-7 1-1,-14 3 0,17 4-1,-17-4-2,0 0-1,8 13-2,-8-13-5,3 10-4,-3-10-5,0 0-2,0 0 1,14-11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1:34.0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256 37 3,'0'0'7,"0"0"0,-11-6 1,11 6 0,0 0 1,0 0 0,-7-10 0,7 10-1,0 0 1,0 0 1,0 0-1,0 0-2,0 0 0,0 0 0,0 0-1,0 0-1,0 0 0,0 0-1,0 0 0,0 0-1,0 0 0,0 0 0,0 0-2,11-12 0,-11 12 0,12-3 0,-12 3-1,15-4 0,-15 4 0,20-1 0,-20 1 0,22 2 0,-10-1 0,1 2 0,1 1 0,-1 0 1,-1 2-1,0-1 0,-1 2 0,-11-7 1,18 16-1,-18-16 1,14 18 0,-14-18-1,11 20 1,-7-10 0,1 1 0,-1 1 0,-1-1 0,-1 2 0,2 0 0,-3 1 1,1 1 1,-2 1-2,3 0 1,-4 2-1,2 0 1,-1 0-1,0 1 1,0-2-2,1 2 2,-1-3-1,0 0-1,1 0 1,-1 0-1,1-2 1,2 0-1,-1-1 0,0 1 1,2 0-1,2-1 1,-2 1 0,2 0-1,1-1 1,1 0 0,1-2 0,1 2-1,2-4 1,1 1 0,2-6 0,0 0-1,1-3 1,2-3-1,-1-1 0,1-5-1,-3-1-1,1-3 0,-2 3-2,-2-5-2,2 2-5,-2-2-7,-1-1-6,4 5-5,-6-6-2,6 5 3</inkml:trace>
  <inkml:trace contextRef="#ctx0" brushRef="#br0" timeOffset="1115">468 445 15,'0'0'14,"0"0"0,0 0-2,0 0-2,0 0-1,0 0 2,0 0-2,0 0 0,0 0 1,-6 12-2,6-12 0,0 0 0,-7 15-2,7-15-1,-8 15-1,8-15-1,-10 18-1,10-18-1,-9 17 1,9-17-1,-11 15 1,11-15 0,-11 12 0,11-12 1,-17 10 0,7-4-1,-4-4 0,-1 4 0,-3-2 0,1-1-1,-3 2 1,0-3-1,-2 2 0,1-2 0,0-1 0,1-1 0,0-1 0,0 2 0,2-4-1,1 0 1,1-2 0,2 0 0,1-1 0,0 0 0,2 2 0,11 4 0,-19-13 1,19 13-1,-15-13 1,15 13-1,-11-16 0,11 16 0,-4-19-1,4 9 0,0-3 0,2 0 0,3-1-1,-1 0 1,3-1-1,1 0 1,2 0 0,-2 2-1,1 1 1,1 2 0,-10 10 0,17-18 0,-17 18 0,20-14-1,-8 7 2,-1 2-1,2-1 0,2-2 0,-1 2 1,1-1-1,1 2 1,0-2-1,-2 1 1,0 2-1,0-1 1,0 3-1,0-2 1,-1 4-1,0 0 0,-3 1 0,3 3 0,-1-1 0,-2 2 0,2 0 0,-2 1 0,2-2 0,0 0 0,-1 2 0,0-4 0,-1 4 0,2-4 0,-12-2 0,19 6 0,-19-6 0,14 3 0,-14-3 0,0 0 0,10 5 0,-10-5 0,0 0-1,0 0-5,0 0-12,1 12-15,-1-12 0,2 10 1,-2-10-2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7:09.507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289 528 11,'0'0'11,"16"-5"0,-16 5 1,0 0 1,0 0 1,0 0 0,0 0-1,0 0-1,0 0-1,0 0-1,0 0-1,0 0-2,3-12-2,-3 12 0,0 0-1,0 0-1,0 0 0,-5-11 0,5 11-2,0 0 0,0 0 0,-15-5-1,15 5 0,-15 2 0,4 1 0,-2 0 0,0 1 0,-3 3-1,0 1 1,-2 0-1,2 2 1,-3 0-1,2 0 1,-1 2 0,1 0 0,1 1 0,1-1 0,2 2 0,1 0 0,0 1 1,1 0 0,3 3 0,2-2 0,2 2 0,1 1 0,5-2-1,1 2 1,5-3-1,2 1 1,2-2-2,2 0 2,2-1-1,1-1 0,-1-2 0,3-2 0,0-1 0,1-2 0,3-3 1,-1-2-1,2-1 0,-1-3 0,-1 1-2,-1-1 0,0 0-2,-2 0-4,0 0-5,-1 5-11,-4-11-3,7 7-1,-8-12 1</inkml:trace>
  <inkml:trace contextRef="#ctx0" brushRef="#br0" timeOffset="752">573 858 58,'-18'-7'25,"18"7"2,-10-14-2,6 1-11,-2-3-8,1-2-1,1-2-2,2 0 0,1-1-2,3 1-1,1 2 1,4 0-1,2 3 0,2 1 0,1 3 0,2 3-1,0 2 1,-1 3 0,0 1 0,-1 5 0,1 3 0,-1 2-1,-1 4 1,-3 0 0,1 4 0,-1 1 0,-1 1 0,-2 1 1,-2-2-1,0 2 1,-2-1 2,-3-2 0,-1 0 0,-4 0 0,-3-2 1,-4-1 1,-2-2-1,-1-1 0,-2-1-1,1-2-1,-2-2 0,2-3 0,3-2-2,3-2-1,1-4-3,11 6-6,-10-20-9,9 1-11,11 3-1,-1-10-1,11 1 1</inkml:trace>
  <inkml:trace contextRef="#ctx0" brushRef="#br0" timeOffset="1319">941 593 58,'0'0'27,"0"0"-2,0 0-2,0 0-9,0 0-5,0 0-1,0 0-1,0 0-2,0 0-2,0 0-1,0 0 0,0 0 0,0 0-2,0 0 1,0 0-1,-4 13 0,4-13 0,1 19 0,2-5 1,-2 6 0,0 6 0,-1 2 0,0 4 1,-2 2-1,0 0 0,-1-3 0,-1-5 0,2-5 0,1-4 0,1-17-1,0 0 0,21-2 0,-2-15 0,4-9 0,4-3 0,3-4 0,3-2 0,0 0 0,-3 3 0,-4 5-1,-5 6 1,-4 4 0,-4 8-1,-2 4 1,-11 5-1,12 3 1,-12-3-1,11 14 1,-6-3 0,-1 3 0,2 2 0,-1 3 0,1 2 1,-2 1-1,1 0 0,0 0 0,-1 0 1,0-2-1,-2-3 0,2-2 0,-3-3 0,-1-12-3,6 12-2,-6-12-9,14 1-11,-6-12-5,9 2 0,-2-13-1,11 2 1</inkml:trace>
  <inkml:trace contextRef="#ctx0" brushRef="#br0" timeOffset="1965">1891 598 47,'0'0'25,"0"0"2,0 0-3,-17-8-6,5 4-5,-4 0-2,-3 1-1,-4 0-4,-3 3-1,-2 1 0,1 5-2,0 1-1,1 2-1,2 1-1,4 1 0,3 0 0,3-1 0,4 1 0,10-11-1,-12 19 1,12-19-1,6 20 1,5-11-1,4 2 0,5 0 0,3 1 0,4 0-1,2 2 1,0 0 0,-2 0 0,-4 1-1,-2 3 0,-6-1 0,-4 3 0,-4-1 1,-2 1 0,-5-1 0,-2 1 0,-4-1 1,-5-3 1,-1-1 0,-5-2 1,-3-1-1,-1-4 1,-1-2 0,1-5 0,1-4-1,2-6-2,4-4-1,4-4-3,6-4-6,7-5-5,6 0-6,4-7-7,11 5-1,-1-6 2,10 8 2</inkml:trace>
  <inkml:trace contextRef="#ctx0" brushRef="#br0" timeOffset="2497">2078 641 26,'0'0'22,"0"0"2,0 0 1,0 0-6,6 13-4,-6-13-1,2 20-1,2-3-3,-1 5-2,3 4-2,0 4-2,1 4-1,0 1-2,1-1 0,0-2-2,-1-4-3,3-7-9,1-3-17,-11-18 0,24-12-1,-16-19 1</inkml:trace>
  <inkml:trace contextRef="#ctx0" brushRef="#br0" timeOffset="2793">2109 361 60,'0'14'22,"9"3"1,-9-17-3,11 13-17,-11-13-6,21 8-6,-2-2-9,-4-10-4,12 7 0,-5-11 1</inkml:trace>
  <inkml:trace contextRef="#ctx0" brushRef="#br0" timeOffset="2994">2825 476 61,'0'0'25,"9"20"-1,-9-20 0,-17-2-11,3-1-8,-6-1 1,-2 3 0,-5-3 0,-2 4 0,-3 2-2,4 7 2,-1-4-4,6 7-1,2 2-2,3 0 1,4 1-1,6-1-1,4-2 2,4 1-1,3 0 1,4 0 0,2 1 0,3-1 0,3 2-1,4-1 0,2 4 0,0-2-1,3 3 0,-2 0-1,1 0 1,-3-1-2,-4 2 1,-3-2 1,-3-2 1,-4 1 0,-4-3 1,-4 0 0,-5-1 2,-5 0 0,-5 0 1,-5 1 1,-5-1 0,-2-2-1,-4-1 0,3-1-1,1-4 0,3-4-3,7-5-6,6-6-13,5-12-9,14-2-1,1-15 0,14-1 0</inkml:trace>
  <inkml:trace contextRef="#ctx0" brushRef="#br0" timeOffset="3563">3052 36 20,'-3'12'19,"8"6"0,-7-8 2,5 5-6,-3 5-3,1 4 1,-2 3 0,1 7-2,0 6-1,-1 7-3,0 7-2,0 3 0,-1 3-3,2 3 0,2-1-1,0-2 0,1-4-1,2-8 0,0-8 0,1-6-1,0-9-1,-2-5-4,-4-20-10,0 0-12,0 0 0,1-26-1,-3 3 1</inkml:trace>
  <inkml:trace contextRef="#ctx0" brushRef="#br0" timeOffset="3892">2803 435 46,'0'0'23,"24"-2"2,-6-6-2,12 1-7,5-1-4,6-1-3,7 1 0,2 0-1,2 1-4,-2 1-4,-1 3-9,-8 0-12,-1 8-6,-14-5-1,-1 5-1,-15-3 1</inkml:trace>
  <inkml:trace contextRef="#ctx0" brushRef="#br0" timeOffset="4268">3425 681 4,'11'-1'14,"10"2"1,-1-7-2,9 2-4,1-6-1,10 0 0,-2-5 0,3-1 1,-2-3 0,-3 3 0,-6-3 0,-6 3 0,-8-1 0,-9 1 0,-7 1-2,-9 2-1,-8 1-1,-6 3-1,-4 3-2,-3 0-1,-5 5 0,0 6-1,2-1 0,0 7-1,4 2 1,2 3-1,4 4 0,2 1 1,4 4 1,1 1 0,5 4 2,1 1 0,4 3 2,2-3-1,5 3 1,1-2 0,6-2-1,5-3 0,8-3-1,6-8-1,6-4-1,7-6-2,4-8-3,6-5-5,-1-6-12,-1-8-11,6-1 0,-11-7-1,3 2 1</inkml:trace>
  <inkml:trace contextRef="#ctx0" brushRef="#br0" timeOffset="4842">3972 454 29,'15'15'22,"-15"-15"1,0 0 1,0 0-6,0 0-3,1 13-1,-1-13-3,-1 13-2,1-13-2,0 26-1,0-11-2,1 8-2,0 2 0,2 5 0,-2 1 1,1-1-1,1 2-1,-1-3 0,0-4 1,1-5-1,0-7-1,-3-13 1,18-2-1,-4-13-1,3-7 1,5-6 0,4-5 0,3-3 0,3-5 1,-3 2-1,0 4 1,-2 2 1,-4 7-1,-2 5 0,-4 5 0,-3 4-1,-3 7 0,0 4 0,-11 1-1,15 6 1,-15-6 0,14 19 0,-8-4 0,2 3-1,-1 4 1,1 5 0,-1 3 0,0 4 0,-1 0 0,0 7 0,-1-2 1,-2-3-1,1-3 0,-2-5 0,-1-4-2,-1-9-1,2-2-8,-2-13-11,0 0-9,11-19-1,-6-5 0,9-3 1</inkml:trace>
  <inkml:trace contextRef="#ctx0" brushRef="#br0" timeOffset="5530">4663-6 55,'0'0'22,"12"4"3,-12-4-2,0 0-7,-1 10-6,1-10-2,1 20-1,-1-5 1,2 6 0,-2 4-1,1 7-1,-2 5-2,0 7-1,-3 4-1,1 3 0,-2 5-1,1 0-1,-1 0 0,4-1 0,0-4-1,4-5 1,4-5 0,5-3-1,4-6 2,5-7-1,6-3-1,6-7 0,5-5-2,4-7-5,7-6-9,2-2-13,-2-13-2,3 0 0,-9-12 0</inkml:trace>
  <inkml:trace contextRef="#ctx0" brushRef="#br0" timeOffset="5994">4558 257 50,'0'0'26,"15"8"1,10-6-3,4-2-5,12-1-5,11 2-1,6-3-5,9 1-3,2 0-3,2-3-6,2-1-18,-2 4-6,-14-9-1,-1 0-2,-16-17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8:02.657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13 50 7,'0'0'5,"2"-12"1,-2 12 0,0 0-1,-2-15 0,2 15 0,0 0-2,0 0 0,-3-12 0,3 12-1,0 0 2,0 0 1,0 0 0,0 0 1,-4-11-1,4 11 1,0 0 1,0 0-2,0 0 0,0 0-1,0 0 0,0 0-1,0 0 0,0 0 0,0 0 0,0 0-1,0 0 0,0 0-1,0 0 0,0 0 0,0 0 0,0 0 0,0 0-1,0 0 1,0 0-1,0 0 0,0 0 0,0 0 0,0 0 0,0 0 0,0 0 0,-7 10 0,7-10 0,2 20 0,-2-5 1,0 3 0,2 4 0,-2 1 1,0 3 0,0 1 0,1 2 2,-2 1-2,2 1 1,-2-2-1,1 0 0,0-4-1,-2-1 0,2-3 0,0-4-2,0-4 2,0-13 0,2 15-1,-2-15 2,0 0 0,0 0 0,0 0 0,12-10 0,-5-3 0,2-3 0,1-7 0,2-1 0,3-4-1,2-4-1,1-2 0,1-1 0,1 0-1,1 1 0,0 5 0,0-1-1,0 7 0,-1 3 1,0 7 0,-1 6 1,-3 5-1,-1 5 1,-1 7 0,-1 4 0,-2 3 0,-3 6 0,-2 0 1,-3 4 1,0 2-1,-3 2 2,0-1-1,-1 1-2,-2-5 1,3 0 0,0-5-1,0-3 0,3-5 1,-3-13-2,7 10 2,-7-10 0,14-17 0,-4 1 1,3-3 0,1-5 0,3-2-1,0 0 0,2 0 0,-2 2 0,1 4-1,-3 4 0,1 3 0,-2 3 0,1 3-1,-2 2 1,1 1 0,-1 3 0,2 1 0,-1 0-1,-1 3 1,0 0-1,-3 2 1,-10-5 0,19 17 0,-12-4 0,-1 5 0,-1 2 1,-1 5 0,0 2-1,-2 1 2,2-1-2,-3-1 1,1-4 0,-1-3-1,-1-6-2,0-13 0,3 11-5,-3-11-10,0 0-6,9-12-7,-9 12-1,8-27 3,0 10 0</inkml:trace>
  <inkml:trace contextRef="#ctx0" brushRef="#br0" timeOffset="1281">852 94 32,'16'-13'18,"-11"-2"0,6 5 0,-6-7-4,2 6-9,-1-1 1,-6 12 0,9-12 1,-9 12 0,0 0 1,16-2 0,-16 2-2,21 6-2,-5-2-1,3 2-2,3 2 1,3 2-1,2 3-1,0 2 1,1 2-1,-3 2 1,0 5-1,-1-1 1,-5 4 0,-2 1-1,-5 0-1,-5 0 2,-6 3-1,-6-2 2,-5-1-2,-6-3 0,-2-1 1,-5-4 0,0-5 0,-1-4 1,2-5-2,1-6 1,5-6-1,3-6 0,6-7-1,6-5-1,5-4 2,8-3-2,4 0 1,7 0-1,4 1 1,4 3 1,2 3 0,1 7 0,-1 4 0,-2 4 0,-1 5 0,-2 4-3,-5 5-5,-4 2-7,-1 7-8,-18-14-3,21 21-2,-21-21 2</inkml:trace>
  <inkml:trace contextRef="#ctx0" brushRef="#br0" timeOffset="1882">1456 36 33,'2'17'15,"-2"-17"-1,0 0-1,0 0-3,0 0-15,11 11 4,-11-11 4,5 10 5,-3 1 2,-2 2 2,0 4 1,0 5 1,0 2-3,0 3-2,0 2-3,2-1-3,2-4 1,2-2-3,3-7 0,6-7-2,3-6 1,2-8-1,2-6 0,1-6 1,1-4 0,-2-5 0,-1 0 0,-4-1 1,-3 3 0,-3-2 0,-1 3 0,-2 1-1,-3 5 1,-1 4 0,-1 4-1,-3 10 0,2-13 0,-2 13 0,0 0 0,0 0-1,0 0 1,0 0-1,0 12 1,0-12-1,0 16 1,0-2-1,1 2 2,0 5-1,1 4 1,0 5 1,-1 9-1,0 9 0,-1 6 1,0 11-1,-1 8 1,0 5 0,-1 3-1,-1 2 1,1-5 0,1-5-1,-1-6 1,2-10-2,2-11 1,1-9-1,0-10-1,0-6-3,2-8-3,-5-13-22,0 0-2,8-28 1,-12-7-2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8:05.523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8 107 36,'0'0'17,"0"0"-2,0 0-1,-6-9-1,6 9-4,0 0 1,0 0 0,0 0 0,0 0 0,0 0 0,0 0-2,0 0-3,0 0-1,0 0-3,1 9 0,-1-9 1,5 21-1,-2-4 0,3 0 1,0 8-1,0-1 0,1 6 1,0 1 0,-3 2-2,2 0 2,0-2-2,-4-4 1,3-5-1,-4-5 0,4-6-1,-5-11 1,15-11-1,-2-9 0,3-8 0,4-5 0,2-5 0,4-3-1,0-3 2,2 6-1,-4 5 2,-3 7-1,-2 6 1,-5 7 0,0 6 0,-3 6 0,-11 1 0,16 12 0,-9-2 0,0 4 0,0 2-1,0 0 1,-2 3 0,-2-1 0,2 2 0,-4-1 0,0 1 1,-2 2 0,0 1-1,-1-2 2,1 1-2,-2-3 2,2 0-2,-1-5 1,2 0-1,0-14 0,1 13-1,-1-13 1,0 0-1,0 0 0,0 0 1,10 4-1,-10-4 0,0 0-1,0 0-1,0 0-4,0 0-7,0 0-12,0 0-7,0 0 0,-1-11-1,-3-2 3</inkml:trace>
  <inkml:trace contextRef="#ctx0" brushRef="#br0" timeOffset="1098">467 324 25,'0'0'12,"-3"-14"-4,3 14 0,2-11-5,-2 11-1,1-11 1,-1 11-1,0 0 1,0 0-2,2-11 0,-2 11-2,0 0-3,0 0-4,0 0-2,0 0-2,0 0-1,0 0-1</inkml:trace>
  <inkml:trace contextRef="#ctx0" brushRef="#br0" timeOffset="1625">840 404 50,'0'0'21,"-14"4"0,14-4-3,0 0-8,-13-11-3,6 0-1,-1-2 1,-1-2-1,-2-1 0,2-3 0,-2-1-2,2-1-1,1 0-2,1 1 1,3 1-2,3-2-1,3 0 1,7-2-1,3 2 1,7-1-1,3 2 1,4 4-1,6 0 1,1 6 0,1 6 0,-4 6 1,1 6-1,-4 5 1,-3 4-1,-4 2 1,-7 7 0,-4 2 2,-6-1-1,-6 2 1,-6 1 1,-4-1-1,-5-3 0,-5-3 0,-2-5 1,-1-3-2,-2-7 1,2-4-3,2-8 1,-2-3 1,7-3-1,4-4-1,6-1-2,2-1-2,8 0-7,3-2-8,5-2-9,8 4-2,-1-8-2,9 4 2</inkml:trace>
  <inkml:trace contextRef="#ctx0" brushRef="#br0" timeOffset="2240">1172 121 50,'2'-18'19,"-2"18"1,3-12-3,-3 12-5,0 0-5,0 0-3,0 0-1,0 0 0,0 0 0,0 0 1,0 0 1,0 0-1,4 14 1,-4-14 0,6 18 0,-4-5 1,4 5 0,-1 1-1,2 5 1,-1 0-2,1 0 1,-1 1-2,1 0-2,-2-3 0,3-4 0,-4-4-1,-4-14-2,14 8 2,-14-8 0,22-17 0,-10 1 1,1-4-2,0-1 2,0-1-1,-2 2 2,0 2-2,-2 4 1,-4 2 0,-5 12 0,6-14 0,-6 14-1,0 0 1,10-9-1,-10 9 0,0 0 0,17 2-1,-17-2 1,18 13 0,-5-2 0,0 4 0,2 1-1,1 2 1,-1 1 0,0 2 0,1-4 0,0 1 0,-1-7 0,-4-1 1,3-5-2,-1-8 2,1-5 0,-1-9 0,-1-6 0,0-6 0,-2-4 0,2-4-1,-3 0 1,-1 2-1,-2 5 0,0 5-1,-1 4 1,-1 6-1,0 3-1,-4 12-2,3-13-6,-3 13-13,0 0-10,0 0 1,0 0-1,4-15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6:12.9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1219-4 9,'-6'10'14,"6"-10"0,0 0 1,0 0-4,0 0-1,-10-2-1,10 2 0,0 0-2,0 0-1,0 0 0,0 0-1,-9 10 1,-5-1-2,-11 12 1,-21 4 0,-13 10 1,-23 2 0,-9 9 0,-10 0 0,-2 1-2,3-5-5,11-12-8,22-3-15,17-17-2,23-8-2,13-17 2</inkml:trace>
  <inkml:trace contextRef="#ctx0" brushRef="#br0" timeOffset="300">192 186 66,'0'0'22,"0"0"-1,0 0-1,0 0-19,11-2 0,-11 2 1,0 0 1,4 11 1,-14-3 1,-2 8 0,-9 2 1,3 8-1,-6 2-1,1 9 1,-1-2-2,5 4 0,5-2 0,8 1-1,8-5 0,12 0 0,12-6-1,14-5 0,8-4 0,11-3 0,8-4-1,7-4 1,3-5-1,-3-2 1,-2-2-1,-8-1 1,-10 0 0,-7 0 1,-13-2 0,-7 2 0,-9 1 0,-9 1-1,-9 1-1,0 0 0,0 0-2,0 0 0,0 0-3,0 0-3,3 11-23,-3-11 1,-12-14 0,-4-9 0</inkml:trace>
  <inkml:trace contextRef="#ctx0" brushRef="#br0" timeOffset="36061">850 206 36,'0'0'18,"-10"0"1,10 0-2,-12 0-5,12 0-7,-15 3-3,4 0-2,-3 0-2,-1 1 1,-7 3 0,-3 4 0,-7 3 1,-5 3 1,-4 4 1,-2 5 2,-4-1 1,1 4 1,-4-3 0,8 2 2,0-7-1,10 0 0,3-7-2,5-1-2,5-4-1,5-3-3,4 1-3,1-7-7,9 0-13,0 0-1,0 0-1,0 0 1</inkml:trace>
  <inkml:trace contextRef="#ctx0" brushRef="#br0" timeOffset="36502">228 162 77,'-2'10'19,"2"-10"-2,-2 10 0,2-10-22,-12 14-1,3-4 2,-4 7 2,-2 4 3,-7 1 5,-1 8 2,-5-3 1,5 8 0,-3-7-2,7 2-2,1-7-2,8 0-1,4-5-1,7-4-1,5-2-1,3-1 1,3-2-1,2 3 1,0 1 1,5 1-1,6-2 1,8 0 0,10-5 1,10-4-1,10-2 2,10-4-2,6-6 1,4-2 0,-1 0-1,-5 1 1,-7 2-1,-9 3 0,-12 0 1,-9 5-1,-12-1 0,-9 2 0,-7 1-1,-12-2 1,0 0-2,0 0 0,7 11-4,-7-11-17,0 0-6,-17 2-1,4-9-1,-10-12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8:08.643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11 182 37,'0'0'21,"-4"-17"-1,4 17 0,1-12-4,-1 12-8,1-13-1,-1 13 1,2-10 1,-2 10-1,0 0 1,0 0 0,0 0-2,0-12-4,0 12-1,0 0-2,0 0 0,0 0 0,0 0 0,0 0-1,1-12 0,-1 12 0,2-12 0,-2 12 1,0-16-1,0 16 1,0-17 0,0 17 0,-2-16 1,2 16 0,-1-14 0,1 14 0,-1-10 0,1 10-1,-1-11 1,1 11 0,0 0-1,-2-11 0,2 11 0,0 0 0,0 0 0,0 0 0,0 0-1,0 0 1,0 0-1,-3 16 1,4 0-1,2 7 1,-1 5 0,0 4 1,1 8-1,-1 2 2,0 7-1,-2 1 1,-1 1 1,-1-1-1,0-2-1,-2-4 1,1-6-1,-1-6 0,2-9 0,1-8-1,1-15 1,1 12 0,-1-12-1,8-14 0,-2-1 0,2-4 0,1-4-1,4-3 0,0-1 0,1 1-1,0 4 1,2 3 1,1 7-1,-1 6 1,3 6 0,1 7 0,0 7 0,1 6 0,0 4-1,-1 4 1,-3 3 0,-2 0-1,-2 1 1,-5 0 0,-4-1-1,-4-5 2,-6-2-1,-5-2 2,-3-3 0,-3-5 0,-4-1 0,-5-6 1,-1-2 0,-2-6 0,1-3-1,0-3 0,3-3-1,2-1-1,3-4-3,6 1 0,1-5-5,11 3-11,4 0-10,4-7-3,9 5 0,2-11-2</inkml:trace>
  <inkml:trace contextRef="#ctx0" brushRef="#br0" timeOffset="1002">537 544 26,'0'0'19,"0"0"2,0 0 0,14 7-7,-14-7 0,15 3 0,-15-3 0,19 5-3,-6-4-3,2 0-2,3-2-2,3-2-3,2-4 0,3-4-1,0-3-1,0-3 1,-1-3-1,-4 0 0,-2-2 1,-4 2-1,-6 1-1,-5 1 2,-5 4 0,-8 4-1,-3 2 1,-6 3 0,-3 4 0,-6 2 0,-1 2 0,-1 3 0,0 5 0,1 0 0,0 4 0,2 2 0,1 2 1,3 1-1,3 3 3,3 2-1,1-1 2,4 3 0,3-1 0,6 1 1,3 0 0,5 2-1,4-3-1,8 2-1,2-4 0,4-1-2,4-5 1,3-1-2,3-8-1,3-5-6,4-7-18,3-3-6,-3-12 0,6-2-1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8:10.703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23 1915 10,'0'0'14,"-13"-8"0,13 8 0,-8-10-2,8 10-1,-6-11 2,6 11-1,0 0 1,0 0-1,0 0-1,0 0-2,0 0-2,0 0-3,0 0-1,0 0-1,0 0-1,0 0 1,0 0-1,0 0 1,5 19-1,0-4 2,1 3-2,2 6 1,-1 3 0,1 5-1,-1 5 0,0-1 1,1 1-1,-2-2 0,0-2 0,-1-5 0,-1-5-2,0-5-2,-4-18-6,0 0-17,14 6-3,-11-24 0,8-2-2</inkml:trace>
  <inkml:trace contextRef="#ctx0" brushRef="#br0" timeOffset="520">319 1917 52,'0'0'22,"0"0"0,13 4-4,-13-4-7,2 15-3,2-2 0,-3 1-1,2 4-2,0 2 1,0 4 0,0-2 0,1 4-1,0-4-2,2-1-1,-2-5 0,7-4-1,3-11 0,3-7-2,7-6 0,-1-7 0,5-3 1,-1-4 0,2-3 0,0 0 0,-3 6 1,-2 2 0,-7 5 2,1 4-1,-4 3 0,0 4 0,-3 5 0,-11 0 1,18 11-1,-8 0-1,0 1 0,0 3 0,1 1-1,-2 3 1,0 1-1,0 2 0,-2 0 1,-1 0 0,-2 1-1,0 0-1,-1-1 1,0-3-1,-1-3 0,-1-5-2,0 1-3,-1-12-9,0 0-15,0 0-2,7-16 1,0 1-1</inkml:trace>
  <inkml:trace contextRef="#ctx0" brushRef="#br0" timeOffset="1071">1200 1897 60,'18'9'23,"-18"-9"1,15 0-1,-15 0-12,0 0-8,1-11 1,-1 11 0,-10-8 2,-2 5 1,-1 3 1,-6 0-3,2 4-2,-6 5-1,1 1-2,-1 4 0,1 4 0,0 2 0,-1 1 0,4 1 1,0 0 0,5 0 0,2 3 0,5-1 0,5 3 0,5-1 0,8 0 0,4-2-1,6-2-2,7-3-4,3-9-10,5-9-10,6-3-4,-5-14-2,6 0 2</inkml:trace>
  <inkml:trace contextRef="#ctx0" brushRef="#br0" timeOffset="1483">1424 2156 61,'0'0'18,"-11"-10"-2,9-2-2,-2-5-13,2-2-3,-1-1 2,5-4 3,2 2 3,2 3 1,4 0 2,2 4-1,2 3-4,2 4-3,1 5-1,1 4 0,-1 6 1,0 4-1,-2 6 1,-2 4 0,-3 2 1,-3 3 0,-2 5 1,-5-4 0,-3 2 1,-5-4 0,0-2 1,-5-7-1,-1-3-1,-3-10 0,-2-7-3,0-5-3,-2-9-2,5-2-10,2-2-8,-1-7-7,10 5 0,-2-7 0</inkml:trace>
  <inkml:trace contextRef="#ctx0" brushRef="#br0" timeOffset="1948">1674 1898 27,'0'0'19,"0"0"1,15 6 0,-15-6-7,0 0 0,13 10 0,-13-10 0,9 22 0,-4-7-2,1 8-1,-3-2-3,3 6-2,-3-4 0,2 3-2,-1-8 1,-1 0-1,1-7-1,-4-11-1,16 5-1,-2-15-1,5-5 0,3-7 0,4-5 0,3-6 1,2-2 0,2 2 1,-2 1 1,-2 7 1,-6 4 0,1 7 0,-6 5 0,0 8-1,-5 5 0,-1 5-1,-1 5 0,-2 4 0,0 1 0,-1 5-1,-1 2 0,-3 2 1,-1 0-1,-2-1 1,-1-2-2,-1-2 1,0-1-1,-2-5-2,2-1-1,1-16-5,-2 16-8,2-16-14,0 0-3,-1-17 0,2-8 1</inkml:trace>
  <inkml:trace contextRef="#ctx0" brushRef="#br0" timeOffset="2474">2452 1812 98,'19'10'28,"-19"-10"0,0 0-5,0 0-21,0 0-1,0 0 1,0 0 0,0 0 1,0 0 0,-15 1 1,2 4-1,-1 2-2,-1 4 0,-3 0 0,0 2 0,1 1-1,2 0 1,0-3-1,5 0 0,10-11 0,-14 17-1,14-17 0,4 12 0,-4-12 0,21 13-1,-4-7 0,2 5 0,3-1 1,2 8-2,-3-1 0,2 3 0,-6 0 1,1 2-1,-5-1 1,-4-1 0,-3 1 1,-6-6 3,-5 0-1,-5-3 2,-4 1-1,-6-7 1,-1 1 0,-5-5 0,0-1-1,1-2 0,1-1-3,5-3-1,-1-3-5,9 2-9,3-4-8,4-4-3,9 1-4,0-7 0,9 0 2</inkml:trace>
  <inkml:trace contextRef="#ctx0" brushRef="#br0" timeOffset="3022">2652 1859 92,'14'16'27,"-14"-16"-1,18 6-1,-18-6-22,14 0-3,-14 0 2,12 6 0,-12-6 3,6 17 0,-3-2 2,-2 1-3,1 8-1,0 3-2,2 7 0,-1 3-1,1-1-1,-1 0 1,1-3-2,1-3 0,-1-4-2,2-5-6,-2-10-12,-4-11-9,14-5 0,-8-15-1,6-3 1</inkml:trace>
  <inkml:trace contextRef="#ctx0" brushRef="#br0" timeOffset="3363">3252 1709 76,'0'0'30,"9"24"-3,-9-24 1,-16 14-11,0-2-17,0 0 0,-4 6 2,-2-2 2,0 1 0,-3 0 0,6 0 0,3-3-1,3 0-1,4-1-2,2-3 0,7-10-1,-1 19 0,1-19 0,14 17-1,0-8-1,1 1 0,4 1-1,-1 0 1,3 2-1,-2 1 1,-1 1 0,-4 1 1,-4 0 1,-5 0 2,-6 0 1,-4 1 1,-7-1 0,-3-2 0,-8-4 1,-1 1-1,-4-6 0,1 0-2,-1-3 0,0-4-6,7-3-3,0-4-10,7-7-10,10 2-3,1-13 0,11-1 0</inkml:trace>
  <inkml:trace contextRef="#ctx0" brushRef="#br0" timeOffset="3872">3402 1435 69,'12'17'23,"-12"-17"0,9 19-2,-4-4-14,-1 6-2,1 9 1,-1 4 3,1 11 1,-3 5-2,3 9 0,-2 6-2,3 2-3,0-3-2,0-3 0,1-3-1,0-5-1,1-10 0,-1-10 0,0-11-1,-4-9-5,-3-13-11,0 0-13,3-22 1,-6-6-2,-7-13 2</inkml:trace>
  <inkml:trace contextRef="#ctx0" brushRef="#br0" timeOffset="4180">3282 1662 97,'-1'13'31,"14"-8"-1,-1-7-1,8-2-22,8 0-3,6-1 0,7 2 0,1-3 0,4 3-1,-3-1-2,-1 0-4,0 4-9,-7-2-12,-3-2-11,-3 3 1,-9-5-1,-1 3 2</inkml:trace>
  <inkml:trace contextRef="#ctx0" brushRef="#br0" timeOffset="4468">3813 1877 50,'26'15'16,"-6"-14"0,10 3 5,-7-8-11,5-2-8,2 0 1,-3-2 5,1 0 2,-3-2 3,1 1-2,-4-3-3,-2-1-5,-4 0-3,-3-1-3,-5-2 1,-3 1 0,-5-1 0,-4 2 1,-5 0 0,-5 5 1,-4 2 0,-5 5 0,-3 3 1,-3 6 0,-1 3 0,-4 5 0,0 4 1,1 3 0,0 2 1,5 3 0,0 1 0,5 3 1,1-2 0,6 3 0,4-1 1,6 0-1,3-2 1,7 0-1,4-2-2,6-3 0,5-4-1,7-3-1,2-5-1,3-7-2,7-2-1,-2-9-3,4-3-7,-5-8-10,-4-5-7,2 2-1,-10-9 0,1 3 2</inkml:trace>
  <inkml:trace contextRef="#ctx0" brushRef="#br0" timeOffset="5069">4211 1743 59,'0'0'27,"0"0"-2,0 0-1,6 17-9,-4-6-5,2 2-2,2 6 1,0 1-2,3 7 0,-1-1-2,1 2 0,0-3-1,1-1-1,-4-4-1,1-4 1,-2-5-2,-5-11 0,14 4 0,-14-4-1,22-23 0,-6 1 0,4-3-1,3-3 0,3-2 1,1 1 0,0 2 0,-4 6 1,-3 7-1,0 6 1,-6 6 0,-2 5-1,-2 7 1,-3 1-1,0 5 0,-1 4 1,0 3-1,-1 4 0,-1 3 1,0 1-1,-3 2 1,-1-2-1,-1 3-1,-3-3-2,3-2-1,-5-10-14,6-19-16,-10 13 0,2-26 1,5-8-2</inkml:trace>
  <inkml:trace contextRef="#ctx0" brushRef="#br0" timeOffset="5820">4790 1362 53,'0'0'22,"11"6"1,-11-6-6,0 0-10,0 0-3,0 0 1,0 0 1,-5 15 0,3-5 1,1 2 0,1 6 0,0 5 0,3 8-2,-1 5-2,1 9 1,1 8-1,2 9 2,-3 1-1,4 6 1,-2-5-1,4-2 1,2-6-2,3-7 1,0-12-2,3-8-1,3-8-1,2-7 0,3-9-2,1-7-1,1-4-3,-3-9-7,3-4-12,1-5-9,-6-10 1,3-1-1,-10-8 2</inkml:trace>
  <inkml:trace contextRef="#ctx0" brushRef="#br0" timeOffset="6249">4634 1709 68,'0'0'24,"13"10"1,-2-12 0,6-1-16,7 1-4,1-3 1,6 3 3,0-2 1,7 2-1,-1-1-1,6 2-3,2 1-5,-2-3-6,6 5-11,-2-2-14,-10-10-1,2 0 0,-9-16-1</inkml:trace>
  <inkml:trace contextRef="#ctx0" brushRef="#br0" timeOffset="6844">5288-1 42,'0'0'23,"-23"9"2,23-9 0,0 0-10,-14 6-5,14-6 1,0 0-1,0 0 2,0 0-2,0 0-3,14-2-1,0 3-2,4-1-1,8 0-1,4 2-1,7 0-1,7 2 1,5 2-1,2-1 0,2 4 0,-2-1 0,-2 1 0,-4 0 0,-5-1 0,-9-1 0,-5 0-1,-9-1 1,-5-1 0,-12-5 0,8 10 0,-8-10-1,-8 13 1,8-13 0,-13 16 0,6-5 0,0-1 0,0 3 1,4 3-1,0 3 1,3 4-1,3 5 0,0 6 0,4 9 0,0 12 1,0 10-1,1 9 0,-1 11 1,0 6-1,2 9 2,-1 3-1,0 2 1,2-3-1,3-6 0,1-2 1,5-2-2,1-3 2,0-3-3,1 1 2,-1 0-1,0-2 0,-5-2 0,-1-3-1,-4-8 1,-3-6-1,-3-5 1,-4-10-1,-1-10 0,-4-4 0,1-5 1,0-2 0,-2-5 0,0-1 0,0-6 0,2-3 0,-2-2 0,1-3 0,5-10 0,-16 10 1,3-9-1,-4 0 1,-6-2-1,-5 2 1,-7 1 0,-6 1 0,-6 0 0,-4 3 0,-5 0 1,-2 0-1,1-1 0,0 0 0,1-1 0,3-3-1,9-1 0,4-4-2,12 1-5,3-10-14,13-6-15,13-3 1,6-11 0,10-7-1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7:26.059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8 18,'0'0'12,"0"0"-3,0 0-4,3-8-10,-3 8-5,0 0-2,0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7:32.564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32 511 6,'0'0'12,"0"0"0,-10-6-2,10 6-1,0 0 0,-12-2 1,12 2-1,0 0 2,-12-4-1,12 4-1,0 0 0,0 0 0,0 0-2,0 0-1,0 0-1,0 0-1,0 0-2,0 0-1,-2-10 0,2 10-1,12-9 0,-12 9 0,20-15-1,-6 8 1,2-2 0,1 2 0,3-1 0,-1 2 0,3 0 0,-1 4 0,1 1 0,0 3 0,0 3 0,1-1 0,-2 3 0,-1 1 0,0 3 0,-3-2 0,0 4 1,-3 0-1,-1 0 0,-2 2 0,0 1 0,-3 2 0,-2 0 1,-1 2-1,-2 1 0,-2 1 1,-2 1-1,-4 2 1,0-1 0,-5 1 0,0-2 0,-3-1 1,-1-1-1,-3-3 1,0-3-1,-1-2 1,2-2-1,-3-3 1,1-1 0,2-3 0,2-1 0,-1-3 0,2 0 1,0-4-1,1-1 0,0-3 0,2-2 0,-2-3-1,0-1 0,2-4-1,-1-3 0,3 0 0,1-2 0,4-1-1,0 1 0,3 1 0,3 2 0,0 2 0,2 2 1,2 2-1,0 3 1,2 1 0,2 3-1,1 0 1,3 2 0,2 1 0,4 3 0,4 1-1,0 1 1,2 3 0,0-1 0,1 3 0,-1 0 0,-3 2 0,-1 0 0,-1 2 0,-2-2 0,0 1 0,-4-2 0,-1 0-1,-3-1 0,-1-1-1,-11-5-5,11 3-11,-11-3-11,0 0 1,0 0-2,-3-16 1</inkml:trace>
  <inkml:trace contextRef="#ctx0" brushRef="#br0" timeOffset="1524">679 571 7,'0'0'15,"-9"13"1,7-2-1,2-11-3,-10 18-3,7-7 0,0 5 2,1 0-1,3 3-1,0 1 0,4 0-2,2-2 0,4-2-2,2-3-1,5-3-1,3-6 0,4-3-2,2-4 1,2-6-1,1-3 0,-1-4 0,-1-3 0,-4-2 0,-3 2 1,-5-3 1,-1 2 0,-7 1 1,-2 1 0,-6 1 0,-3 0-1,-8 0 0,-3 2 0,-5-1-1,-2-2-1,-2 3 0,-2 1 0,0 3-1,-1 2 0,2 4 0,2 4-1,2 5 1,1 3-1,1 2 0,1 4 1,2-1-1,2 4 0,0 0 0,3 0-1,1 4-3,2-1-5,5 2-8,2 3-6,0-4-5,9 5-2,-4-9 2,10 3 2</inkml:trace>
  <inkml:trace contextRef="#ctx0" brushRef="#br0" timeOffset="2167">994 58 27,'0'-11'18,"0"11"-1,0 0-1,0 0-5,0 0-1,0 0-3,0 0-1,-12 9 0,12-9-1,0 0 1,0 0-1,-6 11 0,6-11-1,0 0-1,0 0 0,0 0-1,0 0 0,2 10-1,-2-10 1,3 14-1,-2-3 0,-1 3 1,2 2-1,1 4 1,0 2-1,2 4 0,2 4 0,0 4-1,2 7 1,1 4 0,0 6 1,-2 6-1,-1 4 0,-3 3 0,-2-1 0,-3-3 0,1-6-1,-2-9-2,0-11-7,4-14-10,6-10-9,-8-10 0,23-26-1,-9-9 0</inkml:trace>
  <inkml:trace contextRef="#ctx0" brushRef="#br0" timeOffset="2683">1322 639 33,'-4'23'25,"0"-12"0,5 5 1,-2-1-8,3 0-4,1-1-2,4-2-3,5-2-3,3-7-1,5-3-2,1-5-1,4-5-1,2-7 0,1-1 0,-2-6 0,0 0-1,-6-1 1,-2 0-1,-2-1 1,-4 3 0,-3-1 0,-5 2 1,-5 4 0,-2-1-1,-7 3 1,-4 2 0,-6 3 0,-3 3-1,-4 6 0,-2 6-2,-3 5 1,0 3 0,1 6-1,0 4-1,4 3 0,3 0-3,5 2-3,4-5-6,5 1-5,9-3-5,0-7-6,11-3-1,1-10 2,10 2 3</inkml:trace>
  <inkml:trace contextRef="#ctx0" brushRef="#br0" timeOffset="3230">1617 0 40,'0'0'24,"0"0"2,0 0-2,0 0-8,0 0-5,0 0-4,0 18-1,-3-4-1,-1 3-2,1 6 0,-1 4-2,3 6 0,2 6 0,3 4 1,0 8-2,3 5 1,1 4-1,0 7 0,-1 4 0,-2 0 1,-1 1-1,-2-3 1,-1-7-1,1-9 1,-2-7-3,0-13-3,3-9-9,4-8-12,-7-16-2,19-14-1,-11-15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7:36.724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0 108 27,'18'-4'16,"-18"4"-1,15-7-2,-15 7-4,24-7 0,-8 4 0,4-1 0,1 1-2,3 0 0,3 2-1,3 2-1,1 4-1,2 3-2,-3 5-1,3 3 0,-3 4-1,0 1-1,-4 4 1,-2 0 0,-5 2-1,-5-2 1,-4-1 0,-3 1 0,-6-3 0,-4 0 1,-3-1 0,-6-3 0,-3-1 0,-2-1 0,-5-3 2,-2-2 0,-2-3 0,-3-3 0,-1-2 0,-1-3 0,0-3 0,0-3 0,4-2 0,2-3-1,2-2-1,6-2 0,4-2 0,7-2-1,5-1 0,7-2 0,6-2-1,5 2 0,6 1 0,6 3 0,2 1 0,3 7-1,3 3 1,0 7 0,-1 3 0,0 7 1,0 2-1,-2 4 0,-3-2-1,-4 2-7,-3-1-10,-8-9-8,3 2 0,-19-8 0,18-5 1</inkml:trace>
  <inkml:trace contextRef="#ctx0" brushRef="#br0" timeOffset="694">603 67 33,'10'4'22,"-10"-4"2,0 0-1,-1 14-7,1-14-4,1 19 0,-1-6-1,2 2-2,0 0-3,2 5 0,1 1-3,3 5 0,3-2-2,1 7 1,3 0-1,0 2-1,1-1 1,0 0 0,-2-3-1,-1-2 1,-2-4-1,-3-3 1,-3-7 1,-1-2 1,-4-11 0,0 0 0,-10-3 0,2-7 0,-3-8 1,-2-3-1,-1-7-1,-1-2-1,0-5 0,3 0-1,4-1 0,2 2 0,5 2 0,3 2-1,4 4 0,5 5 1,7 5-1,5 4 1,6 6 0,2 2-1,7 3 1,2 2 0,4 5 0,-1-1-1,-2 2 1,-2-1-2,-2 0-1,-6-1-5,-2-1-9,-6 3-10,-8-7-5,4 4 0,-19-4-1,18-2 2</inkml:trace>
  <inkml:trace contextRef="#ctx0" brushRef="#br0" timeOffset="1309">1507 61 41,'0'0'24,"-18"-7"3,6 4-3,-9-1-4,-1 0-11,-2 3-2,-1 2 0,0 4-1,-1 2-1,4 4-1,-1 4-1,3 3-1,1 3 0,2 5 0,1 1 1,5 3-1,1 1 1,6 2 0,0-1 0,7-1 1,2-1-1,6-2 1,2-4-2,5-2 1,5-4-2,4-8-2,5-5-2,3-8-7,6-6-13,3-1-10,-2-11 0,4-1-1,-2-8 1</inkml:trace>
  <inkml:trace contextRef="#ctx0" brushRef="#br0" timeOffset="1700">1989 48 42,'-12'-8'24,"-11"-7"4,4 5-4,-6 2-7,1 2-5,0 4-1,-1 2-2,4 6-1,-1 1-4,3 4 0,2 2-1,1 2 0,2 3-1,5 2 0,3-1-1,4 0 0,5-1 0,4 1-1,7-2 0,6 1 0,5-3 0,2 1-1,2-1 1,1 2-1,-1-1 1,-3-1-1,-4 1 0,-4 1 1,-4 0 0,-6 2 0,-4-1 1,-3-1 0,-7 2 2,-1-2 0,-7 0 1,-1-2 0,-7-5 0,-3 0-1,-3-7 0,0 1 0,-1-7-2,1 0-1,3-4-3,-1-5-5,10-1-19,4 0-7,1-8 0,6 2-1,0-10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7:39.48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153 18 17,'6'-14'17,"-6"14"1,0 0 1,0 0-2,-1-12-1,1 12-3,0 0-1,0 0-2,0 0-2,0 0-2,0 0-1,0 0-1,0 0 0,-4 11-2,4-11 1,-2 22-1,1-1-1,-1 5 1,2 8-1,-3 5 1,2 7 1,-1 5 0,2 4 0,0 1 1,1 3 1,0-6-1,5 0 1,-1-5-1,5-3-1,3-8-1,7-5-1,5-8-1,9-7-2,8-6-4,3-11-7,8-3-12,5-4-9,-6-10 1,2-2-2,-11-7 3</inkml:trace>
  <inkml:trace contextRef="#ctx0" brushRef="#br0" timeOffset="509">0 278 52,'0'0'28,"0"0"1,0 0-1,12 9-7,-1-14-9,5 4-4,4-4-1,9 3-1,4-2-2,7 2-1,7 1-1,4 2-1,7 1-2,2 2 0,2 0-2,-3-1-5,1 0-12,-4 2-10,-10-7-1,-1 1-2,-12-9 2</inkml:trace>
  <inkml:trace contextRef="#ctx0" brushRef="#br0" timeOffset="1818">686 620 24,'-13'4'23,"-7"-9"1,9 3 0,0-6-4,11 8-8,-12-16-1,12 4-2,2-1-2,4-2-2,5-1-2,2 0 0,4-2-2,5 3-1,4-1 0,1 2-1,4 4 1,2 5-1,0 1 0,2 8 0,-3 4 0,0 4 0,-5 3 0,-2 7 0,-6 0-1,-3 3 1,-6 2 0,-6 0 0,-5 2 1,-7-2 0,-4 1 2,-6-2 1,-1-2 1,-7-4 1,2-2 2,-4-8-1,3-1 0,0-9-1,0-3 0,3-6-2,2-3-2,5-5-6,2-4-8,8-6-13,10 2-5,1-7-1,10 3-1,2-10 2</inkml:trace>
  <inkml:trace contextRef="#ctx0" brushRef="#br0" timeOffset="2436">1773 216 28,'0'0'19,"0"0"2,9 14-1,-9-14-8,2 21-3,0-3 1,2 4-1,0 7 0,3 5-2,-1 6-1,1 1-2,3 2 0,-1 0-2,0-2-1,1-2 0,-1-5-1,-1-6-2,-1-9-3,-1-5-8,-6-14-9,0 0-5,10-1-1,-17-20 0</inkml:trace>
  <inkml:trace contextRef="#ctx0" brushRef="#br0" timeOffset="2742">1430 130 35,'0'0'23,"0"0"1,0 0-2,0 0-8,0 0-1,20 8 1,-4-14-1,12 4-1,6-6-3,11 1-3,5-3-1,11 0-2,2 1-1,1 0-2,2 5 1,-3 0-1,-9 3 0,-6 3 0,-11 3-1,-8 1 1,-9 2-1,-7 1-1,-13-9 0,2 16-2,-5-5-5,3-11-14,-18 12-7,18-12-1,-19 4 0,19-4 1</inkml:trace>
  <inkml:trace contextRef="#ctx0" brushRef="#br0" timeOffset="3427">2349 126 10,'0'0'17,"0"0"-1,0 0 1,0 0-2,0 0-2,0 0 0,0 0 0,0 0-1,0 0 0,0 0-2,0 0-1,0 0-1,12 12-1,-12-12-2,4 21-1,0-3-1,0 5 0,0 6-2,3 6 1,0 5-1,1 7 0,0 0-1,0 1 0,1 0 0,-2-2 0,0-5 0,-3-4 0,1-9-1,-3-7 1,2-5-3,-4-16-3,0 0-6,0 0-12,0-19-6,2 1 0,-5-11-1,3-1 1</inkml:trace>
  <inkml:trace contextRef="#ctx0" brushRef="#br0" timeOffset="3899">2291 35 31,'0'0'24,"0"0"1,0 0 0,0 0-3,1 12-8,-1-12-2,0 0-1,9 15 1,-9-15-4,20 14 0,-7-8-3,9 2 0,2 3-2,7 1-2,4 1 0,2 4 0,2 1-2,0 4 0,3 5-1,-1 1 0,-5 3-1,-3 1 0,-6 2-2,-5 2 1,-6-1-1,-5 1 1,-8-1-1,-6 1 2,-3 0-1,-6-2 1,-2 0 0,-4-4 2,-1 0 1,-3-4 0,0-4 1,0-3 1,-3-7 1,-1-1 2,-2-8 0,-1 0 0,-2-7-1,0-1 0,0-2 0,3 1-1,0-1-1,3 0-1,4 2 0,6 2-1,3 1-1,12 2-2,-12-2-4,12 2-10,0 0-13,3-13-1,4 3-1,9 0 1</inkml:trace>
  <inkml:trace contextRef="#ctx0" brushRef="#br0" timeOffset="4720">2917 705 62,'17'-6'28,"-16"-9"-1,6-2-2,-1-3-12,1-8-3,3-2-2,2-6-1,2-2-2,-1-3 0,4-2-2,2-3 1,2-1-2,2-3 0,2 1 0,-1 3-1,2 5 1,0 2-1,-2 6 0,-3 6 1,-3 7-1,-5 7-1,-13 13 1,14-12-1,-14 12 0,0 0 0,3 10 0,-3-10 0,0 17 0,1-5 0,2 2 0,0 1 0,2 5 1,2 3-1,1 5 0,4 4 0,-1 4 1,4 6-1,3 4 0,1 2 0,-1 0 0,0-1 0,-2-2-1,-1-5 1,-1-2-1,-3-6 0,-3-7 0,-2-5-1,-2-6-1,1-1-1,-5-13-3,4 11-6,-4-11-11,0 0-7,-16-13-1,4-1 0,-2 1 2</inkml:trace>
  <inkml:trace contextRef="#ctx0" brushRef="#br0" timeOffset="5262">2956 426 35,'0'0'25,"0"0"1,6 12-2,-6-12-5,21-5-2,-4 3-3,4-3-1,6 4-3,2-4-3,6 5-1,1 0-2,3 5-2,1 0-2,-3 2-2,2 1-5,-4-1-9,-4-4-16,-1 4 0,-7-12-1,-1 0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7:50.90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29 232 8,'0'0'11,"0"0"-2,-2-14 0,2 14 0,0 0 0,0 0 1,1-11-1,-1 11 0,0 0 0,0 0-1,0 0-1,0 0 0,0 0-1,0 0 0,0 0-2,0 0 0,0 0 0,0 0-1,0 0-1,0 0 0,0 0-2,0 0 0,0 0 0,0 0 0,0 0 0,0 0 0,0 0 0,0 0 0,-5 13 1,5-13-1,-1 13 0,1-3 1,-1 3-1,2 5 0,0 3 1,0 5-1,3 3 1,-2 6-1,2 5 1,-2 3 0,2 4 0,-2 3-1,-2 3 1,0-4-1,-1-1 1,-2-3 0,1-3-1,3-4 1,-1-3 0,1-6-1,4-3 1,0-1-1,3-6 1,1-1 0,2-4 0,2-4 0,4-3 0,2-4 0,2-6 1,5-2 0,3-4 0,2-5-2,4-2-4,3-5-6,2 1-16,-5-9-1,2 3-1,-12-10 1</inkml:trace>
  <inkml:trace contextRef="#ctx0" brushRef="#br0" timeOffset="770">-4 469 19,'0'0'18,"8"11"1,-8-11-2,0 0-5,0 0-2,0 0-1,0 0 0,0 0-2,11-7 0,-11 7-1,20-5-1,-6 3 0,6-2-1,2 0-1,5 1-1,2-2 1,4 1-2,-2-2 0,2 2 0,-5-2 0,-2 2 0,-5 1-1,-4-1 1,-5 2-1,-12 2-1,13 0 1,-13 0-3,0 0-3,1 10-7,-1-10-9,0 0-4,0 0 0,-13 11 0</inkml:trace>
  <inkml:trace contextRef="#ctx0" brushRef="#br0" timeOffset="1330">568 170 13,'0'0'12,"0"0"1,-1-12 0,1 12 1,-3-10 1,3 10-1,0 0-2,-4-13-1,4 13-1,0 0-3,0 0-1,0 0-2,0 0-3,0 0 0,0 0-1,-4 14 0,4-14 0,-1 15 0,1-15 1,-1 21 0,1-6 0,0 4 0,1 4-1,0 6 1,2 5 0,0 4 0,2 8-1,-1 3 1,2 2 0,-1 2 0,-2-1 0,1-2-1,-2-4 1,1-7-1,-3-5 1,1-5-1,-1-8 1,1-3 0,2-8 0,-3-10 1,14 4 0,-1-13 2,5-8-2,4-6 0,4-7 0,3-4 0,1-5-1,1-1 0,-3 2-1,-4 4 0,-3 6 1,-4 6-1,-6 6 0,-2 5 0,-9 11 0,0 0 0,10-1 0,-10 1 0,4 21 1,-2-4-1,3 2 0,-1 5 1,3 3-1,0 1 1,0 3 0,0 0-1,-1-3 1,-1-1-1,0-5 1,-2-2-2,1-5-4,-3-3-13,-1-12-10,0 0 0,0 0-2,8-20 2</inkml:trace>
  <inkml:trace contextRef="#ctx0" brushRef="#br0" timeOffset="2109">1110 464 27,'11'-12'20,"-11"12"1,0 0 1,0 0-10,10-11-1,-10 11-1,11 6-2,-11-6-2,20 14-1,-6-4-2,2 5 0,4 0-1,1 5-1,2 1 0,1 2 0,-2 2-1,-1 1 1,1 5 0,-1-3-1,-2 2 1,-2 0-1,-2-3 1,-5-1-1,-3-3 1,-5-2 0,-4-3 0,-6-2 0,-7-3 1,-6-3 0,-7 0 1,-3-5 1,-5-1-1,1-3 0,-1-4 0,2-2 0,2-4 0,6-3 0,7-3-2,7-4 0,6-2 0,6 0-1,6-1 0,6 0 0,6 1-1,7 2 1,5 3-1,3 4 0,4 5-2,2 1-3,5 5-8,0 4-11,-2-3-4,1 6-1,-7-4 1</inkml:trace>
  <inkml:trace contextRef="#ctx0" brushRef="#br0" timeOffset="8434">1757 74 3,'1'-14'5,"-1"14"1,1-15 0,-1 15-1,1-14 1,-1 14 0,0-12 1,0 12 0,0 0 1,-10-13 1,10 13-1,0 0-1,0 0 1,-12-7-1,12 7-1,0 0-1,0 0-1,0 0 0,0 0-1,0 0-1,0 0 0,-11 14-2,11-14 1,-3 23-1,-2-5 1,2 6-1,0 5 1,1 6-1,-1 7 1,0 4 0,0 6 0,2 4 0,3 1 0,-1 1 1,0 0-1,-1-2 3,0-4 0,0-4 0,3-8 0,-2-5-1,2-8 1,4-5-1,3-8 0,7-3-2,4-8 0,7-4-1,4-2 0,4-6-2,0 1-4,-1-3-7,-2-7-12,-3 4-2,-10-10-1,-1 1 2</inkml:trace>
  <inkml:trace contextRef="#ctx0" brushRef="#br0" timeOffset="9028">1578 297 20,'0'0'17,"24"-11"3,-8 3-3,7 2-3,3-2-2,5 2-1,1 2-2,3-1-1,0 2-2,0 0-1,-1 1-3,-4 1-1,-3 0 0,-2 2-1,-2-2-3,0-1-8,7 5-13,-6-9-1,10 5 1,-8-11-1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2:16.0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2304 1391 24,'-10'14'22,"-10"-12"1,5 9-1,-6-3-10,-1 0-4,2 2-1,0-2 0,0 2 1,1-3 0,2 4-1,1-4-1,4 1-2,1-1-1,11-7-2,-19 15-1,19-15 0,-11 14 0,11-14 0,0 15 0,0-15 0,14 14-1,0-6 0,7-1 0,5 0-1,4 0-1,4 0 1,4 2-1,-3-2-1,1 7 1,-6-5 1,-4 8-1,-7-4 1,-3 7 1,-9 0 1,-6 2 1,-5 2 0,-6-4 2,-3 3 0,-7-4 1,-1 3 0,-6-8 1,2 2-1,-4-7 0,3-1 0,0-3 0,2-1-2,3-4 0,3 2 0,3-3-2,3 0 0,12 1-1,-14-6-3,14 6-5,-5-12-7,7 0-11,5 0-4,-2-9-2,7-4 2</inkml:trace>
  <inkml:trace contextRef="#ctx0" brushRef="#br0" timeOffset="586">2519 1465 11,'0'0'15,"16"-13"3,-11 1 1,-5 12-11,12-14 3,-12 14 2,0 0 2,0 0 2,7 19 0,-10-9-3,5 8-6,-5-2-1,4 4-3,-2-1 0,2 4 0,-1-3-1,2 2-1,0 4 0,0 2 0,-1 0-1,1 3-1,-1 2 0,-1-1 0,0-1 0,0-1 0,0-8 0,2-3-1,2-4 2,1-4-1,6-5 1,3-4-1,5-3 0,3-3 1,3-2-1,1 1 0,0-4 0,-1 2 0,-2 1 0,-5 2 0,-3 0 0,-4 2-1,-11 2 1,10 0-1,-10 0-1,0 0-1,0 0-4,0 0-9,0 0-16,0 0-2,-4-13 0,5 1 1</inkml:trace>
  <inkml:trace contextRef="#ctx0" brushRef="#br0" timeOffset="1111">2952 1451 13,'0'0'20,"0"0"3,8-11-1,-8 11-7,0 0-4,0 15 1,-2-2 0,2 7 0,-3 0-1,5 7-2,-2 4-3,1 5 0,-1-2-2,2 4-1,-1-3 0,2 1 0,-2-5 0,0 1-2,-1-9 0,0-8-4,3-1-4,-3-14-14,0 0-13,7-17 1,-3-10-2,4-4 2</inkml:trace>
  <inkml:trace contextRef="#ctx0" brushRef="#br0" timeOffset="1488">3221 1509 27,'0'18'29,"3"13"-2,-4 5 0,-2 4-7,2 10-3,-5-3-2,4 7-3,-5-5-5,5 2-2,-4-14-1,3-5-3,1-7 0,1-8-1,1-6 0,0-11-3,0 0-7,0-21-15,-1-4-10,1 0 1,-3-9 0</inkml:trace>
  <inkml:trace contextRef="#ctx0" brushRef="#br0" timeOffset="1776">3094 1540 12,'0'0'17,"0"0"0,14-12-4,-14 12-6,0 0 0,0 0 2,0 0 2,13-6-1,-13 6 1,11 6 0,-11-6-1,18 6-3,-6-3-2,7 1 0,-3 0-1,5 0 0,1 1 0,3 1-1,-2 1 0,1 1-1,1 3-1,-2 1 0,-2 5-1,-1-1 1,-1 5-1,-4 1 0,-2 0 0,-3 3 0,-4-2 0,-3 0-1,-1-5 1,-2 3 0,-6-4 0,-5 1 0,-5 0 1,-3 1 0,-5-2 2,-3 3 0,-3-1 0,-4 1-1,0-4 1,5 0-1,1-6-1,1-1 0,8-5-3,3-6 0,16 2-3,-14-20-3,18 6-13,3-5-12,2-8-2,8-2 1,-1-7 2</inkml:trace>
  <inkml:trace contextRef="#ctx0" brushRef="#br0" timeOffset="2352">3667 1452 16,'0'0'27,"10"-1"0,-10 1-2,4 15-6,-5-4-2,1 5-1,-4-2-3,4 8-1,-3-4-5,2 6-1,-4 1-1,4 6-1,-3 1-2,1 3 0,-1 2 0,1 4 0,0 0 0,1 2-1,0-5 0,1 0 0,1-7 0,3-2 0,3-8 0,4-7 0,7-8-2,6-7 1,6-6-1,3-6 0,4-3 0,1-2-1,1 1 1,-6 1 0,-3 3 0,-6 2 0,-6 6-3,-17 5-3,19-5-16,-19 5-12,0 0 0,-17-15-2,0 2 1</inkml:trace>
  <inkml:trace contextRef="#ctx0" brushRef="#br0" timeOffset="2802">3628 1691 17,'3'-16'25,"-3"16"0,0 0-5,11-15-4,-11 15 1,14-5-2,-2 9-2,0-4-3,6 2-3,2-2-2,7 1-2,0-3-1,2 0-1,0-2 0,-1 1 0,-2-2-2,-4-1-3,-4 4-6,-8-5-10,-6-5-11,-4 12-2,-6-23 1,-4 11 0</inkml:trace>
  <inkml:trace contextRef="#ctx0" brushRef="#br0" timeOffset="3104">3569 1466 38,'0'0'25,"26"-7"1,-11-5 0,7-1-14,5 5-5,3-4 0,5 5 0,-2-1-1,3 3-1,-1 2-9,-1-1-17,-4-8-9,4 1-2,-10-15 0</inkml:trace>
  <inkml:trace contextRef="#ctx0" brushRef="#br0" timeOffset="3864">4929 439 21,'0'0'18,"4"11"0,-4-11-3,0 0-8,0 0-1,0 0 0,0 0 0,0 0 2,0 0 1,8-12 1,-8 12-1,0 0-1,0 0-2,0-11-2,0 11 0,0-10-1,0 10 0,-4-18 0,3 8 1,-2-4 1,-3 1-2,-5-2 1,1 1-1,-4-1 0,-4 0-2,-5 0 1,-2-1-1,-6 1-1,-5 1 0,-5 1 0,-3 1-1,-4 0 1,-1 3 0,-1 0 0,-2 1 0,1 3-1,2-1 1,0 2 1,1-2-1,-2 2 0,1-1 0,0 0 0,-1 1 0,2 0 0,1 3 0,3 1 1,1 1-1,3 1 0,6 3 0,3 0 1,2-1-1,3 2 1,4-2-1,1-1 1,5 0-1,3-1 0,2 0 1,11-2-2,-15 2 1,15-2-1,0 0 1,0 0-1,0 0 0,-3 10 0,3-10-1,0 0 1,0 0 0,1 11 1,-1-11-1,0 0 0,0 0 0,0 0 0,0 0 1,0 0-1,0 0 1,0 0 0,-11-13 0,11 13-1,-15-14 1,3 4 0,-3 0 0,-2-1-1,-5-1 0,-4 1-1,-6-2 0,-3 2 1,-3 1-1,-5 0 0,-2 0 1,-6 1 0,-2 1 1,-3 3 0,0 2 0,-3 2 1,1 1 0,0 1-1,-1 6 2,4 0-1,4 1 0,2 2 1,5 1 0,3 0-1,6 1 1,2-2 0,6 1 0,4-2-1,3 2 1,3-3-2,4-1 1,2-1-1,11-6 0,-14 12-1,14-12 1,-4 10 0,4-10-1,0 0 1,1 12 0,-1-12 0,0 0 0,0 0 0,0 0 0,0 0 0,0 0 0,0 0 0,0 0 0,0 0 0,0 0-1,0 0 0,0 0 1,-9-14-1,9 14 0,-17-20 0,4 8 0,-3-2 1,-6 0-1,-4-1 1,-8-2-1,-3 1 1,-7-1 0,-5 1-1,-4 2 1,-3 1 0,-3 3 0,-2 3-1,3 6 1,0 2 0,2 4 0,3 3 0,2 2 1,2-1-1,6 3 1,3-2 1,4 1-1,1 0 0,4-1 0,3 1 0,4 1 0,3 1 0,2-3 0,3 1 0,3-1 0,3-2-1,10-8 1,-12 12-1,12-12 1,0 0-2,0 0 1,0 0 0,0 0-1,0 0 1,0 0 0,0 0 0,0 0 0,0 0 0,0 0 1,0 0-1,-16-4 1,4-1-1,-4 0 1,-5-1-1,-5 0 0,-5-1 0,-4 3-1,-5-1 1,-2 4 0,-4 3 0,0 3 0,-2 4-1,-2 3 1,0 3 0,1 5 0,0 0 1,1 3-1,1 0 0,2 2 0,3-2 0,3 1 1,3 1-1,2-1 1,3 1-1,4 0 0,2 1 2,4 1-1,1 1 0,3 4 0,2-3 0,2 3 0,4-4 0,2 0-1,3-2 1,3-5-2,3-2 1,3-5-1,1-2 1,-6-12-1,14 12 1,-14-12-1,0 0 2,14 7-1,-14-7 1,0 0-1,0 0 1,-19 7 0,5 0-1,-2 2 1,-5 3-1,-4 3 0,0 5 0,-2 3 0,1 2 0,3 5 0,1 2 0,3 3-1,4 3 1,4 3-2,3 1 2,5 4-1,3 1 1,2 1-1,4-1 1,3 0 1,4-1-1,5-2 1,3-3 0,4-2 0,7-3-1,4-3 1,5 1-1,3-2 1,1-4 0,1-2 0,2-2-1,-2-4 2,0-6-2,-3-5 2,-1-9-2,0-9 1,0-5-1,0-6-1,-1-6 1,-1-4-1,-2-2 1,-2 0-1,-1-1 1,-3 7-1,-7 1 1,-4 5 0,-4 4 0,-4 1 0,-13 15 0,12-15 0,-12 15 1,0 0-1,0 0-1,0 0 1,0 0 0,0 0-1,0 0 1,0 0-1,0 0 0,0 0 1,0 0-1,0 0 1,5 15 0,-4 0 0,3 3 0,-1 8 1,0 11-1,1 6 1,1 7 1,0 3-1,-1-1 0,3 4 0,0-3 0,5-3 0,1-11 0,7-8 0,4-9-1,6-10 0,8-10 0,5-9-1,6-7 0,0-6 1,3-2-1,-4-4 0,-2 1 0,-6 3 0,-7 4 1,-6 3 0,-8 4 0,-5 3 0,-14 8 0,12-8 0,-12 8 0,0 0-1,0 0 1,0 0-1,0 0 0,7 16 1,-2-2-1,1 4 1,3 7 0,2 4 0,3 9 1,1 0 0,1 1 0,3 1-1,1-4 1,1-1 0,1-5-1,2-4 1,2-6-1,1-2 1,3-4-1,3-2 0,3-3 0,3 1 1,4-6-1,1-1 0,3-2 0,1-4 0,1 0 0,-2-4 0,1 0 0,-1-5 0,-4 0-1,-2 1 1,-3-2 0,-2-1-1,-2 1 1,-3 2 0,-6 0-1,-1 4 1,-5 0 0,-1 4-1,-1 4 1,-1 1 0,-2 5 0,-2 0 0,2 5 0,0 1 0,2 5 0,0 4 1,-1 0 0,0 2 0,0-1 0,2 0 1,-2-3-1,0-1 0,0-4 0,3-7 0,2-3-1,3-4 0,6-3 0,3-2 0,3-3 0,2-3 0,3-6 0,0 1-1,2-2 1,2 2 0,-5 0-1,2-2 1,0 3-1,0 0 0,-3 5 1,1-1-1,-4 3 1,-3 3-1,-1 0 1,-5 3-1,-1 1 1,-2 3 0,-1 2 0,1 1 0,-1 0 0,1 2 0,0-1 0,2 1 1,1-1-1,3 2 0,-1-3 0,2-1 1,4 6-1,1 0 0,1-3 1,1-1-1,3-5 0,-1-3 1,0-2-1,1-2 0,-3-10-1,3-5 1,-2-4-1,0-2 0,-3 2 0,-3-2 1,-1 0-1,-6 0 1,-1 2 0,-6 2-1,-1 2 1,-5 2 0,1 2 0,-1 1-1,-2 3 1,1 0-1,-1 4 1,-10 8 0,20-12 0,-9 13 0,-1 3 0,3 8 1,-1-1 0,2 5 1,0-1-1,4 3 1,6-3-1,3-5-1,4-5 1,4-11-2,7-7 0,6-8 0,2-7 0,0-7-1,0-5 1,1-4 1,-4-1 0,-2-2 1,-8 3 0,-4 3 0,-6 1 0,-6 5 0,-6 5 0,-6 2-1,-2 3 0,-5 5 0,-2 4 0,-1 0 0,-2 3-1,2 3 2,1 10-1,-2-14 1,2 14-1,0 0 1,0 0 0,0 0 0,0 0-1,12 1 0,-12-1 0,23-1-1,-3-5 0,5-5 0,3-4 0,4-9-1,4-4 0,2-6 1,-1-4 0,0-2 0,-3 0 0,-5-1 1,-1 1 0,-5 3 2,-5 0-2,-4 2 2,-6-2-2,-4 1 1,-5-5-2,-5-3 1,-6 4 0,-1 0-2,-3 1 1,-4 2 0,-1 6 0,-1 4 1,0 8 0,1 9 0,1 0 0,0 6 0,4 1 0,3 2 1,3 1-1,10 0-1,-13-5 1,13 5 0,-3-14-1,3 14 0,5-20 1,-3 9 0,2-2-1,-3 0 1,-1 0 1,-2 1-1,-3 0 0,-4 0 0,-6 2 1,-4-2-1,-6 2 1,-5-3-1,-5 0 1,-2 2-1,-2-1 1,0 3-1,0 0 1,3-2-1,2 0 0,2 4 1,1-1-1,2 2 0,3 0 0,1 2 0,3 0 0,3 2 0,3 1 0,3 1 0,13 0 1,-13-3-3,13 3 0,0 0-8,-1-13-24,1 13-1,4-15 2,-2 1-3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1:47.9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323 163 14,'0'0'19,"0"0"1,12 1-1,-12-1-8,0 0-3,0 0 0,-15 2 0,15-2 0,-18 3-1,18-3 0,-24 6-2,10 0-1,-5 1-1,0 2 0,0 1-2,-4 4 0,0 1-1,0 0 1,0 3 0,1-1 0,2 0 0,4-3 0,1 0-1,4-3 0,11-11 0,-11 19 0,11-19 0,1 12 0,-1-12 0,15 12 0,-2-6 1,4 2-1,6 1 1,2 2-1,3 0 0,0 2 0,4 2-1,-3 1 1,-1 2-2,-3-1 2,-4 2-2,-4-2 0,-4 1 1,-2-3-2,-7 1 3,-3-3-1,-5-1 2,-4-1-1,-5-4 2,-4 1 0,-5-4 0,-2 0 0,-4-2-1,-2 0 1,0-2-1,0 2-1,0-2 0,2 1 0,4-1 0,3 1 0,5 0-1,3-1-1,13 0-1,-15 0-2,15 0-5,0 0-9,0-15-9,11 5-2,-3-10 3,10 0 1</inkml:trace>
  <inkml:trace contextRef="#ctx0" brushRef="#br0" timeOffset="873">479 212 1,'-1'16'11,"1"-16"-1,0 0-1,0 0-5,0 0 2,0 0 0,0 0 2,-2 16 1,2-16 0,3 18 1,-1-4-1,-2 4-3,0 5 0,-1 3-1,-1 3 1,-1 1 0,0 0-1,0 2 1,0 0-1,2-2-2,0-5 1,3-1-2,-1-6 1,5-2-1,2-5 1,4-1-2,5-7 2,5-1 0,3-5-1,3-2 0,2-1-1,2 0-1,-1-1 0,-2 1 2,-4 1-3,-3-1 1,-1 4-4,-5-3-5,-1 0-13,1 4-6,-16 1-2,14-14 0</inkml:trace>
  <inkml:trace contextRef="#ctx0" brushRef="#br0" timeOffset="1414">473 393 22,'0'0'18,"0"0"-1,0 0-2,10 7-5,-10-7 0,12 2 0,-1-2-1,0 1 0,4-2-1,5 0-2,0-3-2,2 1-5,2-2-6,0 0-7,-5-6-6,6 8-7,-13-12 1,4 7-1</inkml:trace>
  <inkml:trace contextRef="#ctx0" brushRef="#br0" timeOffset="1715">399 210 24,'1'12'19,"-1"-12"0,11-6-3,-11 6-7,16-8-3,-4 6 2,1-2 0,3 2 1,2-2 0,4 3 0,1-1-1,4-1-3,-1 2-3,2-1-1,0 2-2,0-2-5,-1 1-9,1 6-13,-7-10 0,5 6 0,-10-10 0</inkml:trace>
  <inkml:trace contextRef="#ctx0" brushRef="#br0" timeOffset="5849">947 196 7,'4'-11'5,"-2"1"3,-2 10 2,3-16 3,-3 16 2,0 0 1,0 0 0,2-11-3,-2 11-4,0 0-3,0 0-3,0 0 0,0 0-1,0 0 0,0 0 1,0 0-1,4-12 2,-4 12-1,0 0 1,0 0 0,0 0-1,0 0 0,0 0-1,0 0 0,0 0 0,0 0-1,0 0 0,0 12 0,0-12-1,0 15 0,-1-5 1,1 6 0,-2 1 0,-2 4 0,1 4 0,-3 5 2,-1 2-1,0 1 0,-2 1 0,-1-2 0,2-1-1,1-2 1,2-6-1,4-4 1,2-6-1,6-2 0,5-8 0,7-4 0,4-5 0,6-2-1,3-4 1,2-1 0,3-4-1,1 2 0,-5 1 0,-1 3 0,-5 3 0,-4 2 0,-2 4 0,-4 0-3,-5 5-3,-12-3-9,14-5-10,-14 5-7,0 0-2,-1-17 2</inkml:trace>
  <inkml:trace contextRef="#ctx0" brushRef="#br0" timeOffset="6560">958 297 5,'0'0'16,"0"0"2,0 0 0,0 0-7,0 0-1,0 0 1,0 0 0,0 0 0,0 0-1,0 0-1,13-5-2,-13 5-3,17-5-1,-4-1-1,4 1 0,4-3-1,4 2 0,3-1 0,2 0-1,1 1-1,-4-3-3,-3 4-5,-4-1-3,-8-2-13,-1 6-4,-16-9 2,5 11-1</inkml:trace>
  <inkml:trace contextRef="#ctx0" brushRef="#br0" timeOffset="6953">905 46 24,'15'-1'21,"-2"-6"1,7 7-2,0-1-6,2 1-2,4 2-3,2 1-1,1 0-3,3 0-1,0-1-1,-3-1-2,-1 2 1,-4-2-3,-3-1-5,-4-1-11,3 4-9,-20-3-2,20-3 1,-20 3 0</inkml:trace>
  <inkml:trace contextRef="#ctx0" brushRef="#br0" timeOffset="7415">1783 151 11,'0'0'17,"-8"10"1,8-10-3,-6 12-5,6-12-6,-3 11 0,3-11 3,-2 17-1,2-17 0,0 24 2,0-5 1,0 6 1,-3 5-2,3 7 0,-3 2 0,0 4-1,0 1-1,1-1-2,-3-7 0,4-5-6,0-6-2,-2-10-6,3-15-6,0 0-12,6-13-3,-1-8 2,-4-12-1</inkml:trace>
  <inkml:trace contextRef="#ctx0" brushRef="#br0" timeOffset="7757">1579 167 32,'-8'-19'20,"8"19"0,7-23-3,1 10-9,4 1-3,2 1 0,4 3 0,4 0 0,1 3 0,1 1 0,3 4 0,1 2-1,3 0-2,-3 4 0,0 0-1,-1 2 0,-3 3 0,-2 1 0,-2 0-1,-5 1 1,-3 0-1,-4 1 2,-2 0 0,-5 0 1,-2 1 0,1-15 1,-14 24 1,2-15-1,0 1 2,-7-3-2,-1-1-1,-1-1-1,-2-2 0,-2 3-2,2-4 0,-1 2-1,1-1-2,5 0-5,2-3-10,2-2-13,14 2-1,-10-11 0,10 11 1</inkml:trace>
  <inkml:trace contextRef="#ctx0" brushRef="#br0" timeOffset="8297">2121 147 15,'9'28'17,"-7"-6"-1,2 12-4,-4-2-2,3 5 0,-3 0 1,0 1-2,0-4 0,-2-3-1,2-2 1,-1-7-2,1-4 0,-1-7-1,1-11 0,0 0-1,0 0-1,0 0 0,0 0 1,-5-20-2,3 6-1,-3-5-1,2-4 0,-1-3-1,2-5-1,3 1 1,2-3-1,2 0 0,5-2 0,0 4 0,3 1 1,1 5-1,1 4 0,-1 5 1,0 2 0,-1 6-2,-1 3 2,0 4-1,-2 2 1,1 3-1,-11-4 1,17 13-1,-17-13 1,12 19 0,-8-7 0,0 3 1,-2-1 0,-3 0 2,-1 2-2,-3 1 1,-2-1 0,-1 1-1,-3-1 1,-1-4-1,-1-3 0,-2 0-1,2-3 1,-1-5-1,1-5 0,-1 0 0,3-4-1,11 8 1,-16-13-1,16 13 0,-11-12 0,11 12 1,0 0-1,2-11 0,-2 11 0,0 0 1,16 0-1,-6 5 1,4-2 0,3 6 0,0 1 0,3 5 1,0 3 0,2 4 0,0 4 1,-2 2-1,0 2 1,-2-3 0,-1 1-1,-3-3 0,-1-3-1,-4-4 1,0-5-2,-9-13-1,8 13-2,-8-13-7,0 0-15,1-23-5,0 4-1,-4-13 0</inkml:trace>
  <inkml:trace contextRef="#ctx0" brushRef="#br0" timeOffset="9132">2537 92 34,'0'0'17,"10"3"2,-10-3 1,0 0-14,13 8 0,-10 2 2,0 8 2,-3 3 2,2 5 0,-3 5-1,2 6-4,-2 1-2,1 1 0,-1-2-2,2 0 0,-2-3 1,2-2-1,0-5 0,2-3 0,-1-8-2,3 0 0,-1-3-1,3-1-1,2-1 2,-9-11-3,19 18 2,-6-11-1,3-2 1,2-4-1,6-3 0,0-3 2,3-5-2,1-4 1,1-1-3,-2-2 2,-1 2-3,-5-2-1,-3 5-11,-5 3-14,-7-7-1,-1 4-1,-11-7 1</inkml:trace>
  <inkml:trace contextRef="#ctx0" brushRef="#br0" timeOffset="9620">2610 275 29,'19'-5'23,"-8"3"1,3 3-4,1-1-5,1 1-2,4 1-1,2-1-3,4 1-2,-1-2-4,0-2-4,1-1-4,-5-3-7,0-3-10,-1 4-6,-14-11-1,-1 4 0</inkml:trace>
  <inkml:trace contextRef="#ctx0" brushRef="#br0" timeOffset="9899">2483 51 44,'18'-7'25,"7"8"2,-2-3-4,1 3-12,3 3-4,-3-1-1,1 3-2,0-1-1,-1 1-4,1-3-10,0 3-14,-5-9-2,4 3-2,-8-10 1</inkml:trace>
  <inkml:trace contextRef="#ctx0" brushRef="#br0" timeOffset="24150">2987 30 16,'0'0'18,"0"0"-1,0 0-1,0 0-5,0 0-2,0 0-3,0 0 0,0 0 0,0 0 0,0 0-1,0 0-1,0 0 0,0 0-2,0 0 0,-5 12 1,5-12 0,0 0 0,-1 16-1,2-5 1,-1 0-1,1 3-1,1 3 1,2 1-2,-2 4 1,3 3 1,-2 0-1,3 4 0,-1 3 1,0 3-1,-1-1 1,1 4 0,-2-4 0,1-1 1,-2-3-1,1-4-1,-1-4 2,-1-6-1,-1-5-1,0-11 0,3 13 0,-3-13 0,0 0 0,0 0 1,0 0 1,0 0 0,0 0 1,0 0-1,3-13 0,-3 13 0,5-25-1,-1 3-1,2-5-1,4-8 0,1-3-1,4-4 1,4-2-1,1-3 0,1 2 1,-1 5-1,1 4 1,-2 7-1,-4 3 2,-1 7-2,-4 4 1,-3 3 0,-7 12 0,14-19-1,-14 19 0,12-16-1,-12 16 1,9-13 0,-9 13 0,8-11-1,-8 11-1,0 0-3,0 0-11,0 0-11,0 0-4,0 0 0,-3 12 0</inkml:trace>
  <inkml:trace contextRef="#ctx0" brushRef="#br0" timeOffset="24983">3363 67 21,'0'0'15,"0"0"2,0 0 0,0 0-10,3 10 1,-3-10 1,0 20 2,1-2 2,-1 2-1,0 3-2,3 4-2,-3 3-3,1 3-2,0 1 0,1 2 0,0-2 0,-1 1 2,-2-4-2,1 0 0,-2-5-1,2-3 0,-2-5 0,1-6-2,1-1-4,0-11-6,0 0-13,0 0-8,3-19-1,3-1 0</inkml:trace>
  <inkml:trace contextRef="#ctx0" brushRef="#br0" timeOffset="25412">3592 405 55,'-9'26'20,"9"-26"0,-8 11 0,8-11-15,0 0-3,0 0 1,-13-17 2,13 17 5,-7-20 2,7 8 0,-3-6-1,3 1-6,1-5-3,3 0-2,4-2-1,1 0 0,3-2 0,1 4 1,3 0-1,0 5 1,0 4 1,-1 2-1,-2 5 1,-3 5 0,1 5 1,-11-4-1,17 20 0,-11-3-1,0 0 1,0 3-1,-1 3 0,0 3 0,-1 1 1,-1 0-1,-2 2 1,-1 0 1,-2 2 0,-3 0 0,-5-2 0,0-3 0,-4-2 0,2-4-1,-6-6 0,1-5 1,-4-4-1,2-6-1,1-4 0,1-6-1,3-3-3,-3-8-3,12 3-11,-1-6-13,3-4-3,8 0-2,2-5 3</inkml:trace>
  <inkml:trace contextRef="#ctx0" brushRef="#br0" timeOffset="25999">3831 221 7,'14'-7'20,"-14"7"0,0 0-1,11 5-2,-11-5 1,1 17-1,-1-17-2,2 21-3,-3-8-3,7 4-1,-5 0-3,6 3 2,-3 3-2,3 2 0,-4 2 0,3 3 0,0-3-1,2 1 0,-1-4-2,1-2-1,1-2 0,2-6-3,1-6 2,2-5 0,1-7 0,1-5 0,-1-7 0,2-6 1,-2-3 1,-3-1 1,-2-5-1,-2 1 0,-4-1 0,-2 1 0,-4 3-1,-1 1 0,-2 3-1,0 0 0,-2 5-1,-1 2-1,1 1 1,7 15 0,-12-19 0,12 19 0,-8-12 0,8 12-2,0 0-3,0 0-11,-11-13-17,11 13-1,0 0-1,11-8 1</inkml:trace>
  <inkml:trace contextRef="#ctx0" brushRef="#br0" timeOffset="26607">4444 104 59,'0'0'22,"0"0"0,-11 7-1,11-7-18,0 0-1,-14-1 1,14 1 2,-14 5 3,14-5 1,-23 15-1,11-3-2,-4 1-2,0 3-3,-3 0 0,2 1 1,-2 1-1,4 0 1,-1-1-1,4 0 1,1-4-1,4-1 0,4-1 0,3-11-1,6 15 0,-6-15 0,20 12-1,-6-6 1,2 2 0,3 1 0,-1 2 0,1 2-2,0 3 1,-2 1 0,0 2-1,-5-1 1,-1 0 1,-2 0 0,-3-2-1,-2-1 3,-7-3-1,-1 0 2,-7-4 0,-1 1 0,-5-2 0,-3 0-2,-6-4 2,-2 2-1,-2-4 0,1 1 0,0-4-1,-1 0-2,5-2-2,-2-5-8,5-4-23,6-2 1,0-10-1,4-5-2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44.277"/>
    </inkml:context>
    <inkml:brush xml:id="br0">
      <inkml:brushProperty name="width" value="0.03528" units="cm"/>
      <inkml:brushProperty name="height" value="0.03528" units="cm"/>
      <inkml:brushProperty name="color" value="#FFFF00"/>
      <inkml:brushProperty name="fitToCurve" value="1"/>
      <inkml:brushProperty name="ignorePressure" value="1"/>
    </inkml:brush>
  </inkml:definitions>
  <inkml:trace contextRef="#ctx0" brushRef="#br0">0 1764 1,'3'20'5,"-4"-10"-1,4 3 1,-5 0 0,4 3 0,-4 0 0,4 5-1,-2 0 0,1 3-1,0 2 1,1 1-1,-1-1 0,4 1 0,-3-2-1,3 1 0,0-2 1,1-1-2,-3 1 1,1 1-1,-2 1 0,0 3 0,1 0-1,-1 3 1,-1 2-1,2-1 1,-1 2-1,0-2 1,3 0-1,-2-1 2,2-2-1,0-1 0,1-1 0,-3 1 1,2 0-1,-2 0 1,-2 1 0,1 2 1,-4 2-1,1 2 0,-2-1 2,0 0 0,0 0 0,1 1 1,-1-1 0,2 0 0,1-2-1,1-1 0,2-1 0,0 0-1,-1 1-1,2 0 0,-1 3 0,-1-1 0,-2 0 0,0 1 0,-3 0-1,1 1 0,-2-2 0,1-2 0,-1-1-1,2-1 1,1-2 0,0 2 0,1 1 0,2 0 0,2 1 0,-1 0 0,2 0 0,1 2-1,-1-1 1,0 1-1,0 2 0,-3-2 0,0 0 1,1 0-2,-3 1 2,1 0-1,-1-1 0,0-2 0,0 0 1,2 1-1,-1-2 0,3 1 1,1 0-1,-1-2 1,1-1-1,0 0 1,-1-2-1,1-1 0,-2 1 0,0-2-1,-1 3 2,-2 4-2,0 0 1,-1 2 0,0 0 0,1 2 0,0-1 0,0 1 0,1-2 1,0-4-1,1 0 1,2 0-1,-2-2 1,1 1-1,-1-1 1,0 0-1,-1 1 1,1 0-1,-4 0 1,1-3-1,0 3 1,-1-1 0,-2 1-2,2 0 1,-2 0-1,1-1 1,1 0-1,0-1 2,0-2-3,1-1 2,1 0 0,0-2 0,0-2 1,0 1-1,1-2 0,-1-3 0,0-2 0,1-2 0,-1-12 0,0 17 0,0-17 0,0 10 0,0-10 0,0 11 0,0-11 0,1 10 0,-1-10 0,2 12 0,-2-12 0,0 0 0,2 13 1,-2-13-1,0 0 0,0 0-1,3 10 1,-3-10 0,0 0 0,0 0 0,0 0 0,5 13 0,-5-13 0,0 0 0,5 15 0,-5-15 0,4 13 0,-4-13 0,4 12 0,-4-12 0,2 12 0,-2-12 0,3 12-1,-3-12 1,3 12 0,-3-12 0,2 14 0,-2-14 0,3 14 0,-3-14 0,1 12 0,-1-12 0,0 0-1,1 11 1,-1-11 1,0 0-1,0 0 0,0 0 0,0 0 0,0 0 0,0 0 0,0 0 0,0 0 0,0 0 0,0 0 0,0 0 0,0 0-1,0 0 1,1 12 1,-1-12-1,0 0 0,1 14 0,-1-14 0,2 14 0,-2-14 0,1 13 1,-1-13-1,0 0 0,1 12 0,-1-12 0,0 0 0,0 0 0,0 0 1,0 0-1,0 0 0,0 0 0,0 0 0,0 0 0,0 0 0,0 0 0,0 0 0,0 0 0,0 0 0,0 0 0,0 0 0,0 0 0,10 9 0,-10-9 0,0 0 0,0 0-1,14 8 1,-14-8 0,13 4 0,-13-4 0,18 6 0,-5-5 0,-2 2 0,3-1 0,2 0 0,-1 1 0,1-1 0,-1 0 0,3 0 0,-4 3 0,3-1-1,-2-1 1,2-1-1,1 2 1,1-2-1,3 2 1,0-2-1,1-1 2,1 1-1,2 0 0,0 0 0,0 0 0,1-1 0,-1 1 0,1-1 0,-2 0 1,0-1-1,0 0 1,-2 0 0,0 0 0,-1 0-1,2 0 0,-2 1 1,1-1-1,1 1 0,-1 0 0,1 1 0,0-2 0,2 0 0,-3-2 0,4 1 0,-2 0 1,1 0-1,1-1 0,1 0 2,-1 2-2,0 0 0,1 0 0,0 2 1,-1-1-1,-1 0 0,0-1 0,1 1 1,-3 0-1,2 0 0,-1-1 0,-1 2 0,2 0 0,0 1 1,-1-1-1,1 1 0,1-2 0,1 1 0,0 1 0,0 0 0,1-2 0,0 2 1,0-2-1,1 1 1,1 1-1,-1-1 1,2-1 0,-1 1 0,1-1 0,-2 2 0,2-1 0,1 0 1,-3 1-1,0 0 0,2 0 0,-1 0-1,1-1 1,1 2-1,-1-2 1,1 0-1,0 1 0,0-1 0,1 0 0,0 0 0,0 0 0,0-1 1,1 0-1,0 0 0,1-1 0,-1 0 0,0 0 0,0-1 0,1 0 1,1 0-1,-2 0 0,1 0 0,-1-1 0,1 2 1,1-1-1,1 1 0,0 0 0,1 0 0,3 0 0,0 1 1,2 1-1,-1-1 0,1 1 0,-2-1 0,0 2 0,0-1 1,-3 0-1,0 2 0,-1-2 0,1 1 1,1 0-1,2 0 0,1 0 1,0-1-1,5-2 0,0 1 1,3-2 0,0-1 0,3-1 0,0 0 0,0-1 1,-2 1-1,1 1 0,-1-1 0,-2 1 0,3 1-1,-3 1 0,1 0 1,1 1-1,-1 0 0,-1-1 1,3 2-1,-1 0 0,2-2 1,0 1-1,0-1 0,2 0 1,1 0-1,0 0 0,-1-1 0,0 1 1,-1-2-1,0 1 0,-1 1 0,-2-2 0,1 1 0,-3 1 0,1-3 0,1 2 0,0 1 0,2-1 0,0 0 0,0 0 1,1 1-1,0-1 0,1-1 0,-1 2 0,2-1 0,-2 0 0,2 0 0,1 1 0,1 0 0,3 0 0,-1-1 0,2 2 0,-1 0 0,2 0 0,-1 0 0,1 2 0,-1-2 1,0 0-1,2 0 0,1-1 1,2 1-1,-4-1 1,1 0-1,1 0 1,-2 2-1,0-2 0,-2 1 0,0 1 0,-2 0 0,3 0 0,0 0 0,1 0 0,-1-1 0,2 0 0,0 2 0,1-2 1,0 0-1,1 1 0,0 1 0,1-1 0,2 2 0,-2-2 1,-1 0-1,1 2 0,-1-2 0,-1 0 1,0 1-1,-1-1 0,1 0 1,-2 2-1,1-2 0,1 2 1,-1-2 0,1-1-1,3 1 0,-1-2 1,2 2-1,3-2 1,1-2-1,1 0 0,1 1 0,1 0 1,1-2-1,3 2 0,3-2 1,1 2-1,-1-2 0,1 3 1,-1-1-1,-1 1 0,0 1 0,-1-1 0,-6 4 1,0-2-2,-1 0 2,1 1-1,-1-1-1,-3 0 1,2 1 0,-4-1 0,-1-1 0,-1-1 1,-2 0-1,-2 0 0,2-1 0,-1 1 0,-3-1 0,2 0 0,0 0 0,1 1 0,-2-2 0,1 1 0,1 0 0,-1 1 0,3-2 0,-2 1 0,0-3 0,-4 1 0,-1-1 0,0 1 0,-4-1 0,-3 1 0,-1-2 0,-2 2 0,-1-1 0,-1 1-1,-2-1 1,2 1 0,-2-1 0,0 1 0,0-1-1,-3 0 1,-1 0 0,-1-1-1,-1 1 1,-5-1 0,-1 1 0,-3-1 0,0 0-1,-3 2 1,-2-2 0,-1 2 0,-2-2 0,1 2 0,-1-1-1,-1 2 1,0-2 0,-1 2 0,-2 0 0,-3-1 0,-2 1 0,-3 1 0,-11 1 0,14-2 0,-14 2 0,0 0 0,10-3 0,-10 3 0,0 0-1,14-2 1,-14 2 0,13-2-1,-13 2 1,15-9 0,-15 9 0,19-8 0,-7 4 0,-2 0-1,3 0 2,-1 0-2,1 2 2,-2 1-2,1-2 1,-1 2 0,-1-1 0,1 1 0,-11 1-1,17-4 1,-17 4 0,15-3 0,-15 3-1,14-4 1,-14 4 0,11-2-1,-11 2 1,0 0 0,11-7 0,-11 7 0,0 0 0,12-6 0,-12 6 0,0 0 0,13-8 1,-13 8-1,0 0 0,10-12 0,-10 12 0,10-10 0,-10 10 0,9-13 0,-9 13 0,9-16 0,-9 16 0,11-20 0,-6 6 0,-3-1 0,3-4 0,-4-2 0,3-1 0,-2-4 0,-1-3-1,0-1 1,0-2 0,0-2 0,-1-1 0,0-1 0,0-2 0,-1-3 0,-1 2 1,1-4 0,-2 0 0,2-3-1,-1-3 1,2-2 0,0-4 0,1 0-1,0-2 0,1 0 0,2-2 0,-1 1 0,2 2 0,-1 1 0,0 0 0,1 2 0,1-2 0,-1 0 0,-1 2-1,1 1 1,0 0 0,-1 1 1,0 1-1,0-1 0,2 4 0,-1-1 0,1 1 0,1-1-1,0 2 1,0 0 0,0 0 0,-1 4-1,-1-1 0,0 4 1,-3 1 0,0 1 0,-1 2 0,-2 2 0,1 2 0,-2 1 0,2 1 0,0-1 0,3 1 0,-2 0 0,1-1 0,2-1 0,-1 1 0,2-1-1,0-3 1,0 2 0,1-2 0,0-1 0,1-2 0,-1 0 0,0-2 0,0-1 0,-2 3-1,1-1 1,-2 1 0,2-1 1,-3 0 0,1 3-1,0 0 1,-2 1 0,2 0-1,-2 1 1,0-1-1,1 2 0,1-2-1,0-1 1,1-1 0,0-1-1,2-1 1,-1 0 0,2-2 0,0 2 0,0 2-1,1-2 2,-1 2-1,-2 0-1,1 1 1,-2-1 0,1 0 0,-3 0-1,1-2 1,-2 1-1,-1-1 1,3-2-1,-1 2 1,-1 1 0,0 2 0,0 3 0,0 0 0,0 4 0,1 3-1,-2 1 1,-2 0 0,2 0-1,0-4 0,0-1 0,0-2-1,0-2 1,-1 0-1,0-2 1,0 0 0,-1 2 0,-1 2 1,2 5 0,-2 0 0,-1 3 0,1 2 0,-1 5 0,1 0 1,0 2-1,1 2 0,-2-1 0,4 13 1,-7-19-1,7 19 0,-3-20 0,0 8 1,0-2-1,-1 1 0,1-3 0,1 1 0,-1-1 0,1 1 0,0 0 1,-1 2-1,2 2 0,1 11 0,-1-20 0,1 20 0,-1-19 0,2 7 0,-2-1 0,2-1 1,-1-1-1,-1-3 1,0 0-1,-1-1 0,-1 1 0,-2 0 1,2 2-1,-2 0 0,-1 1-1,2 1 1,-1 1 0,0 0 0,2 1-1,-3-2 1,1 0 0,-1 0-1,2 0 1,-2-1 0,-2 0-1,0-1 1,-4-2-1,-1 2 0,-1 0 1,-1-2-1,0 2 1,-2 0-1,-1 2 1,-2 0-1,-1 2 1,0 1 0,-1 0-1,-3 3 1,-2 0 0,-2 0 0,-2 2 0,-1 2-1,-3 1 1,-2 0 0,-4 2 0,-4-2 0,-2 2 0,-2 0 0,-2 0 0,-2 0 0,-1 0 0,-2 1 0,-2 0 0,-1 0 0,-2-2 0,-2 2 0,-2-1 1,-2 0-1,0 0 0,-4 0 0,1 0 0,-4 1 0,-1 1 1,-2-1-1,-1 2 0,-1-1 0,-3 2 0,1-2 0,0 1 1,0-2-1,0 0 0,1-1 0,1 0 0,-2-3 0,3 1 0,-3-1 0,1 1 0,-2-1 0,-1 1 0,0-1 0,0 2 0,0 1 0,3 0 0,-1 0 0,3-1-1,2 1 1,5-1 0,1 1 0,3-2 0,1 1 0,3-1 0,2 0 0,3 0 0,2 1 0,-2-2 0,4 1 0,-2-1 0,0 1 0,-2 0 0,0 1 0,-4 0 0,-2 1 0,0 1 0,-3 0 0,-3 0 0,0 1 0,-2 0 0,-4-1 0,-1 2 0,-2-1 0,-1 0 0,3-1 0,-1 0 0,-1 0 0,4-1 0,2-1 0,0 0 1,1-2-1,-1 0 0,0-2 0,0 0 0,-2-1 0,-1 0 0,-2 0 0,-4-1 0,-2 0 0,-2 0 0,-2 0 0,0 0 0,-1 1 1,0 0-1,-1 1 0,3-1 0,2 2 1,2-1-1,1 2 0,0-2 1,3 0-1,1-1 0,-1 1 1,2 1-1,-1 0 0,-2 0 0,-1 1 1,-2 1-1,-2 2 0,-4 1 0,-2 1 1,-1 1-1,-3 0 0,1 1 0,-3 1 0,1-1 0,-2 1 1,1 0-1,1 0 0,2-1 0,3 1 0,-1 0 0,3 0-1,1 1 1,3-1-2,1 1 3,3 1-3,2 1 2,3-3 0,3 2 0,0-2 0,4 1 0,3-2 1,-2 1-1,4 2 1,1-4-1,-2 4 0,-2-1 0,0 3 0,1-2 0,-3 3 0,1-3 0,1 2 0,-5-1 0,2 2 0,0-1 0,-1 0 0,0 1 0,2 0 0,-2-1 0,2 0 0,1 1 0,0-1-1,2 1 1,-1 0 0,1 1 0,-1 0 1,4 0-1,-1 0 0,-1 0 0,0-1 0,2-1 0,0 0 0,0-2 0,1 1 1,-1 0-1,-1-1 0,2 0 0,-1 1 0,1-2 0,-1 2 0,0 1 0,-1-1 0,1 0 0,-1 1 0,0 1 1,1-3-1,0 1 0,3 0 0,2-2 0,0 0 1,4-3-1,3-1 0,1 0 0,2-1 1,2 0-1,-2 0 0,1 0 0,3 0 0,0 0 0,2 1 0,2 1 1,1-2-1,3 0 0,4-2 0,4 1 0,4 1 0,3-1 0,2 1 0,4 0 0,2 1 0,3 0 0,10-1 0,-19 5 0,19-5 0,-15 7-1,15-7 1,-15 9 0,15-9-2,-16 13-4,16-13-11,-12 13-16,12-13 1,-14-5 0,3-9-2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A33F6ECE-4612-41EE-8483-9583DBCB2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7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72848-CF55-4B57-A602-4839A1B14A66}" type="slidenum">
              <a:rPr lang="en-US"/>
              <a:pPr/>
              <a:t>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13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8E3CC-90FC-426B-8EAE-CA66704FDA0A}" type="slidenum">
              <a:rPr lang="en-US"/>
              <a:pPr/>
              <a:t>12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Every time a domain value is removed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Some special cases are faster</a:t>
            </a:r>
          </a:p>
          <a:p>
            <a:pPr lvl="1" eaLnBrk="1" hangingPunct="1"/>
            <a:r>
              <a:rPr lang="en-US" smtClean="0"/>
              <a:t>e.g., if the constraint graph is a tree, arc consistency is O(ed)</a:t>
            </a:r>
          </a:p>
          <a:p>
            <a:pPr eaLnBrk="1" hangingPunct="1"/>
            <a:r>
              <a:rPr lang="en-US" smtClean="0"/>
              <a:t>I DO NOT THINK SO</a:t>
            </a:r>
          </a:p>
          <a:p>
            <a:pPr eaLnBrk="1" hangingPunct="1"/>
            <a:r>
              <a:rPr lang="en-US" smtClean="0"/>
              <a:t>It is linear in the number of variables n  (not quadratic as the general case) check with David and Kevin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2A261-1DA5-4876-B400-8768574ABDF3}" type="slidenum">
              <a:rPr lang="en-US"/>
              <a:pPr/>
              <a:t>13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smtClean="0"/>
              <a:t>Otherwise, split a domain &amp; apply arc consistency to each case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Spiltting in half the variable with the smallest domain usually works best (who know why)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ACC: Show with Cispace, first “</a:t>
            </a:r>
            <a:r>
              <a:rPr lang="en-US" i="1" smtClean="0"/>
              <a:t>scheduling problem</a:t>
            </a:r>
            <a:r>
              <a:rPr lang="en-US" smtClean="0"/>
              <a:t>”, and then </a:t>
            </a:r>
            <a:r>
              <a:rPr lang="en-US" i="1" smtClean="0"/>
              <a:t>crossword 1</a:t>
            </a:r>
            <a:r>
              <a:rPr lang="en-US" smtClean="0"/>
              <a:t> for splitting. What makes sense is to split the node with 6 vars to the right, show that it gets to an empty solution, backtrack, and do more s0plitting on the var with 2 values on the top-left. Done. WENT WELL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80760-397E-4263-A4C3-493F2001C904}" type="slidenum">
              <a:rPr lang="en-US"/>
              <a:pPr/>
              <a:t>14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ACC: Show with Cispace, first “</a:t>
            </a:r>
            <a:r>
              <a:rPr lang="en-US" i="1" smtClean="0"/>
              <a:t>scheduling problem</a:t>
            </a:r>
            <a:r>
              <a:rPr lang="en-US" smtClean="0"/>
              <a:t>”, and then </a:t>
            </a:r>
            <a:r>
              <a:rPr lang="en-US" i="1" smtClean="0"/>
              <a:t>crossword 1</a:t>
            </a:r>
            <a:r>
              <a:rPr lang="en-US" smtClean="0"/>
              <a:t> for splitting. What makes sense is to split the node with 6 vars to the right, show that it gets to an empty solution, backtrack, and do more s0plitting on the var with 2 values on the top-left. Done. WENT WELL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A7E65-A40A-45C9-9439-46C8BFC2AC59}" type="slidenum">
              <a:rPr lang="en-US"/>
              <a:pPr/>
              <a:t>15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dirty="0" smtClean="0"/>
              <a:t>Otherwise, split a domain &amp; apply arc consistency to each case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Spiltting</a:t>
            </a:r>
            <a:r>
              <a:rPr lang="en-US" dirty="0" smtClean="0"/>
              <a:t> in half the variable with the smallest domain usually works best (who know why)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ACC: Show with </a:t>
            </a:r>
            <a:r>
              <a:rPr lang="en-US" dirty="0" err="1" smtClean="0"/>
              <a:t>Cispace</a:t>
            </a:r>
            <a:r>
              <a:rPr lang="en-US" dirty="0" smtClean="0"/>
              <a:t>, first “</a:t>
            </a:r>
            <a:r>
              <a:rPr lang="en-US" i="1" dirty="0" smtClean="0"/>
              <a:t>scheduling problem</a:t>
            </a:r>
            <a:r>
              <a:rPr lang="en-US" dirty="0" smtClean="0"/>
              <a:t>”, and then </a:t>
            </a:r>
            <a:r>
              <a:rPr lang="en-US" i="1" dirty="0" smtClean="0"/>
              <a:t>crossword 1</a:t>
            </a:r>
            <a:r>
              <a:rPr lang="en-US" dirty="0" smtClean="0"/>
              <a:t> for splitting. What makes sense is to split the node with 6 </a:t>
            </a:r>
            <a:r>
              <a:rPr lang="en-US" dirty="0" err="1" smtClean="0"/>
              <a:t>vars</a:t>
            </a:r>
            <a:r>
              <a:rPr lang="en-US" dirty="0" smtClean="0"/>
              <a:t> to the right, show that it gets to an empty solution, backtrack, and do more s0plitting on the </a:t>
            </a:r>
            <a:r>
              <a:rPr lang="en-US" dirty="0" err="1" smtClean="0"/>
              <a:t>var</a:t>
            </a:r>
            <a:r>
              <a:rPr lang="en-US" dirty="0" smtClean="0"/>
              <a:t> with 2 values on the top-left. Done. WENT WELL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3A6BF-345F-4E72-80BF-A6C3647D3441}" type="slidenum">
              <a:rPr lang="en-US"/>
              <a:pPr/>
              <a:t>16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smtClean="0"/>
              <a:t>Combining Arc Consistency and </a:t>
            </a:r>
            <a:br>
              <a:rPr lang="en-US" sz="1400" smtClean="0"/>
            </a:br>
            <a:r>
              <a:rPr lang="en-US" sz="1400" smtClean="0"/>
              <a:t>Domain Splitting</a:t>
            </a:r>
          </a:p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smtClean="0"/>
              <a:t>Otherwise, split a domain &amp; apply arc consistency to each case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Spiltting in half the variable with the smallest domain usually works best (who know why)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ACC: Show with Cispace, first “</a:t>
            </a:r>
            <a:r>
              <a:rPr lang="en-US" i="1" smtClean="0"/>
              <a:t>scheduling problem</a:t>
            </a:r>
            <a:r>
              <a:rPr lang="en-US" smtClean="0"/>
              <a:t>”, and then </a:t>
            </a:r>
            <a:r>
              <a:rPr lang="en-US" i="1" smtClean="0"/>
              <a:t>crossword 1</a:t>
            </a:r>
            <a:r>
              <a:rPr lang="en-US" smtClean="0"/>
              <a:t> for splitting. What makes sense is to split the node with 6 vars to the right, show that it gets to an empty solution, backtrack, and do more s0plitting on the var with 2 values on the top-left. Done. WENT WELL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D631B-BA00-49A3-ABE8-5DDB92EBA1F5}" type="slidenum">
              <a:rPr lang="en-US"/>
              <a:pPr/>
              <a:t>17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dirty="0" smtClean="0"/>
              <a:t>Combining Arc Consistency and </a:t>
            </a:r>
            <a:br>
              <a:rPr lang="en-US" sz="1400" dirty="0" smtClean="0"/>
            </a:br>
            <a:r>
              <a:rPr lang="en-US" sz="1400" dirty="0" smtClean="0"/>
              <a:t>Domain Splitting</a:t>
            </a:r>
          </a:p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dirty="0" smtClean="0"/>
              <a:t>Otherwise, split a domain &amp; apply arc consistency to each case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Spiltting</a:t>
            </a:r>
            <a:r>
              <a:rPr lang="en-US" dirty="0" smtClean="0"/>
              <a:t> in half the variable with the smallest domain usually works best (who know why)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ACC: Show with </a:t>
            </a:r>
            <a:r>
              <a:rPr lang="en-US" dirty="0" err="1" smtClean="0"/>
              <a:t>Cispace</a:t>
            </a:r>
            <a:r>
              <a:rPr lang="en-US" dirty="0" smtClean="0"/>
              <a:t>, first “</a:t>
            </a:r>
            <a:r>
              <a:rPr lang="en-US" i="1" dirty="0" smtClean="0"/>
              <a:t>scheduling problem</a:t>
            </a:r>
            <a:r>
              <a:rPr lang="en-US" dirty="0" smtClean="0"/>
              <a:t>”, and then </a:t>
            </a:r>
            <a:r>
              <a:rPr lang="en-US" i="1" dirty="0" smtClean="0"/>
              <a:t>crossword 1</a:t>
            </a:r>
            <a:r>
              <a:rPr lang="en-US" dirty="0" smtClean="0"/>
              <a:t> for splitting. What makes sense is to split the node with 6 </a:t>
            </a:r>
            <a:r>
              <a:rPr lang="en-US" dirty="0" err="1" smtClean="0"/>
              <a:t>vars</a:t>
            </a:r>
            <a:r>
              <a:rPr lang="en-US" dirty="0" smtClean="0"/>
              <a:t> to the right, show that it gets to an empty solution, backtrack, and do more s0plitting on the </a:t>
            </a:r>
            <a:r>
              <a:rPr lang="en-US" dirty="0" err="1" smtClean="0"/>
              <a:t>var</a:t>
            </a:r>
            <a:r>
              <a:rPr lang="en-US" dirty="0" smtClean="0"/>
              <a:t> with 2 values on the top-left. Done. WENT WELL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C6CA-09E9-4524-B91D-439FCA9121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44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C6CA-09E9-4524-B91D-439FCA9121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9048B-C69F-475D-B02A-3CA89081C0F0}" type="slidenum">
              <a:rPr lang="en-US"/>
              <a:pPr/>
              <a:t>20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DC490-D99B-4D37-8D99-0F1544B34BB6}" type="slidenum">
              <a:rPr lang="en-US"/>
              <a:pPr/>
              <a:t>21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6DFA7-59E1-480E-93C7-00C2FDFDB068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800B7-A1DC-43F2-AC09-EAB2905F4B10}" type="slidenum">
              <a:rPr lang="en-US"/>
              <a:pPr/>
              <a:t>22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101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264C5-EA63-4548-BDDA-303D67288635}" type="slidenum">
              <a:rPr lang="en-US"/>
              <a:pPr/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F70DE-D373-448D-BCC9-23ED8B65E406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AIspace simple1withUnary  problem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CC81E-6294-4C89-AEA5-6322C601C1BC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4E02B-B71E-41E2-A5A6-73F33B06E3E4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the domains of other variables are reduced.</a:t>
            </a:r>
          </a:p>
          <a:p>
            <a:pPr eaLnBrk="1" hangingPunct="1"/>
            <a:r>
              <a:rPr lang="en-US" smtClean="0"/>
              <a:t>AIspace simple1withUnary  problem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B6C47-0CF0-4E93-96A1-BFADBAA75C5B}" type="slidenum">
              <a:rPr lang="en-US"/>
              <a:pPr/>
              <a:t>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8E3CC-90FC-426B-8EAE-CA66704FDA0A}" type="slidenum">
              <a:rPr lang="en-US"/>
              <a:pPr/>
              <a:t>10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Every time a domain value is removed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Some special cases are faster</a:t>
            </a:r>
          </a:p>
          <a:p>
            <a:pPr lvl="1" eaLnBrk="1" hangingPunct="1"/>
            <a:r>
              <a:rPr lang="en-US" smtClean="0"/>
              <a:t>e.g., if the constraint graph is a tree, arc consistency is O(ed)</a:t>
            </a:r>
          </a:p>
          <a:p>
            <a:pPr eaLnBrk="1" hangingPunct="1"/>
            <a:r>
              <a:rPr lang="en-US" smtClean="0"/>
              <a:t>I DO NOT THINK SO</a:t>
            </a:r>
          </a:p>
          <a:p>
            <a:pPr eaLnBrk="1" hangingPunct="1"/>
            <a:r>
              <a:rPr lang="en-US" smtClean="0"/>
              <a:t>It is linear in the number of variables n  (not quadratic as the general case) check with David and Kevin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8E3CC-90FC-426B-8EAE-CA66704FDA0A}" type="slidenum">
              <a:rPr lang="en-US"/>
              <a:pPr/>
              <a:t>11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Every time a domain value is removed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Some special cases are faster</a:t>
            </a:r>
          </a:p>
          <a:p>
            <a:pPr lvl="1" eaLnBrk="1" hangingPunct="1"/>
            <a:r>
              <a:rPr lang="en-US" smtClean="0"/>
              <a:t>e.g., if the constraint graph is a tree, arc consistency is O(ed)</a:t>
            </a:r>
          </a:p>
          <a:p>
            <a:pPr eaLnBrk="1" hangingPunct="1"/>
            <a:r>
              <a:rPr lang="en-US" smtClean="0"/>
              <a:t>I DO NOT THINK SO</a:t>
            </a:r>
          </a:p>
          <a:p>
            <a:pPr eaLnBrk="1" hangingPunct="1"/>
            <a:r>
              <a:rPr lang="en-US" smtClean="0"/>
              <a:t>It is linear in the number of variables n  (not quadratic as the general case) check with David and Kevin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24A7B09-B440-4D77-B75A-496580881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15299E8-4239-4079-9C01-69C2FE38E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F4FD604-9B82-4A98-AF22-AF3FA3118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5D69EB3-3B4E-46C6-B1B2-57CC50BA7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FAE9B2A-0B1D-48EA-B1B2-B1A19AB25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A07FF58-B007-435C-8FE1-48EBB6E56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DCA6708-9884-4E84-8605-0E424F1D5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84073AB-68F4-4321-8198-60A7D7F2A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6F369B-6317-4887-8594-9BE8A0753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665588-1119-49C6-8A9C-D02602F7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CA52943-6FA5-4F39-8D19-A8DA5D936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DD8F6ACE-E7E6-47DF-98FD-D86CB9AF4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6.xml"/><Relationship Id="rId3" Type="http://schemas.openxmlformats.org/officeDocument/2006/relationships/customXml" Target="../ink/ink114.xml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5.xml"/><Relationship Id="rId5" Type="http://schemas.openxmlformats.org/officeDocument/2006/relationships/image" Target="../media/image4.jpeg"/><Relationship Id="rId4" Type="http://schemas.openxmlformats.org/officeDocument/2006/relationships/image" Target="../media/image117.emf"/><Relationship Id="rId9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8.xml"/><Relationship Id="rId5" Type="http://schemas.openxmlformats.org/officeDocument/2006/relationships/image" Target="../media/image23.emf"/><Relationship Id="rId4" Type="http://schemas.openxmlformats.org/officeDocument/2006/relationships/customXml" Target="../ink/ink11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4.xml"/><Relationship Id="rId18" Type="http://schemas.openxmlformats.org/officeDocument/2006/relationships/image" Target="../media/image125.emf"/><Relationship Id="rId26" Type="http://schemas.openxmlformats.org/officeDocument/2006/relationships/image" Target="../media/image129.emf"/><Relationship Id="rId3" Type="http://schemas.openxmlformats.org/officeDocument/2006/relationships/customXml" Target="../ink/ink119.xml"/><Relationship Id="rId21" Type="http://schemas.openxmlformats.org/officeDocument/2006/relationships/customXml" Target="../ink/ink128.xml"/><Relationship Id="rId34" Type="http://schemas.openxmlformats.org/officeDocument/2006/relationships/image" Target="../media/image133.emf"/><Relationship Id="rId7" Type="http://schemas.openxmlformats.org/officeDocument/2006/relationships/customXml" Target="../ink/ink121.xml"/><Relationship Id="rId12" Type="http://schemas.openxmlformats.org/officeDocument/2006/relationships/image" Target="../media/image122.emf"/><Relationship Id="rId17" Type="http://schemas.openxmlformats.org/officeDocument/2006/relationships/customXml" Target="../ink/ink126.xml"/><Relationship Id="rId25" Type="http://schemas.openxmlformats.org/officeDocument/2006/relationships/customXml" Target="../ink/ink130.xml"/><Relationship Id="rId33" Type="http://schemas.openxmlformats.org/officeDocument/2006/relationships/customXml" Target="../ink/ink134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4.emf"/><Relationship Id="rId20" Type="http://schemas.openxmlformats.org/officeDocument/2006/relationships/image" Target="../media/image126.emf"/><Relationship Id="rId29" Type="http://schemas.openxmlformats.org/officeDocument/2006/relationships/customXml" Target="../ink/ink1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emf"/><Relationship Id="rId11" Type="http://schemas.openxmlformats.org/officeDocument/2006/relationships/customXml" Target="../ink/ink123.xml"/><Relationship Id="rId24" Type="http://schemas.openxmlformats.org/officeDocument/2006/relationships/image" Target="../media/image128.emf"/><Relationship Id="rId32" Type="http://schemas.openxmlformats.org/officeDocument/2006/relationships/image" Target="../media/image132.emf"/><Relationship Id="rId5" Type="http://schemas.openxmlformats.org/officeDocument/2006/relationships/customXml" Target="../ink/ink120.xml"/><Relationship Id="rId15" Type="http://schemas.openxmlformats.org/officeDocument/2006/relationships/customXml" Target="../ink/ink125.xml"/><Relationship Id="rId23" Type="http://schemas.openxmlformats.org/officeDocument/2006/relationships/customXml" Target="../ink/ink129.xml"/><Relationship Id="rId28" Type="http://schemas.openxmlformats.org/officeDocument/2006/relationships/image" Target="../media/image130.emf"/><Relationship Id="rId36" Type="http://schemas.openxmlformats.org/officeDocument/2006/relationships/image" Target="../media/image134.emf"/><Relationship Id="rId10" Type="http://schemas.openxmlformats.org/officeDocument/2006/relationships/image" Target="../media/image121.emf"/><Relationship Id="rId19" Type="http://schemas.openxmlformats.org/officeDocument/2006/relationships/customXml" Target="../ink/ink127.xml"/><Relationship Id="rId31" Type="http://schemas.openxmlformats.org/officeDocument/2006/relationships/customXml" Target="../ink/ink133.xml"/><Relationship Id="rId4" Type="http://schemas.openxmlformats.org/officeDocument/2006/relationships/image" Target="../media/image119.emf"/><Relationship Id="rId9" Type="http://schemas.openxmlformats.org/officeDocument/2006/relationships/customXml" Target="../ink/ink122.xml"/><Relationship Id="rId14" Type="http://schemas.openxmlformats.org/officeDocument/2006/relationships/image" Target="../media/image123.emf"/><Relationship Id="rId22" Type="http://schemas.openxmlformats.org/officeDocument/2006/relationships/image" Target="../media/image127.emf"/><Relationship Id="rId27" Type="http://schemas.openxmlformats.org/officeDocument/2006/relationships/customXml" Target="../ink/ink131.xml"/><Relationship Id="rId30" Type="http://schemas.openxmlformats.org/officeDocument/2006/relationships/image" Target="../media/image131.emf"/><Relationship Id="rId35" Type="http://schemas.openxmlformats.org/officeDocument/2006/relationships/customXml" Target="../ink/ink135.xml"/><Relationship Id="rId8" Type="http://schemas.openxmlformats.org/officeDocument/2006/relationships/image" Target="../media/image11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13" Type="http://schemas.openxmlformats.org/officeDocument/2006/relationships/customXml" Target="../ink/ink141.xml"/><Relationship Id="rId18" Type="http://schemas.openxmlformats.org/officeDocument/2006/relationships/image" Target="../media/image142.emf"/><Relationship Id="rId26" Type="http://schemas.openxmlformats.org/officeDocument/2006/relationships/image" Target="../media/image146.emf"/><Relationship Id="rId3" Type="http://schemas.openxmlformats.org/officeDocument/2006/relationships/customXml" Target="../ink/ink136.xml"/><Relationship Id="rId21" Type="http://schemas.openxmlformats.org/officeDocument/2006/relationships/customXml" Target="../ink/ink145.xml"/><Relationship Id="rId7" Type="http://schemas.openxmlformats.org/officeDocument/2006/relationships/customXml" Target="../ink/ink138.xml"/><Relationship Id="rId12" Type="http://schemas.openxmlformats.org/officeDocument/2006/relationships/image" Target="../media/image139.emf"/><Relationship Id="rId17" Type="http://schemas.openxmlformats.org/officeDocument/2006/relationships/customXml" Target="../ink/ink143.xml"/><Relationship Id="rId25" Type="http://schemas.openxmlformats.org/officeDocument/2006/relationships/customXml" Target="../ink/ink147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41.emf"/><Relationship Id="rId20" Type="http://schemas.openxmlformats.org/officeDocument/2006/relationships/image" Target="../media/image1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emf"/><Relationship Id="rId11" Type="http://schemas.openxmlformats.org/officeDocument/2006/relationships/customXml" Target="../ink/ink140.xml"/><Relationship Id="rId24" Type="http://schemas.openxmlformats.org/officeDocument/2006/relationships/image" Target="../media/image145.emf"/><Relationship Id="rId5" Type="http://schemas.openxmlformats.org/officeDocument/2006/relationships/customXml" Target="../ink/ink137.xml"/><Relationship Id="rId15" Type="http://schemas.openxmlformats.org/officeDocument/2006/relationships/customXml" Target="../ink/ink142.xml"/><Relationship Id="rId23" Type="http://schemas.openxmlformats.org/officeDocument/2006/relationships/customXml" Target="../ink/ink146.xml"/><Relationship Id="rId28" Type="http://schemas.openxmlformats.org/officeDocument/2006/relationships/image" Target="../media/image147.emf"/><Relationship Id="rId10" Type="http://schemas.openxmlformats.org/officeDocument/2006/relationships/image" Target="../media/image138.emf"/><Relationship Id="rId19" Type="http://schemas.openxmlformats.org/officeDocument/2006/relationships/customXml" Target="../ink/ink144.xml"/><Relationship Id="rId4" Type="http://schemas.openxmlformats.org/officeDocument/2006/relationships/image" Target="../media/image135.emf"/><Relationship Id="rId9" Type="http://schemas.openxmlformats.org/officeDocument/2006/relationships/customXml" Target="../ink/ink139.xml"/><Relationship Id="rId14" Type="http://schemas.openxmlformats.org/officeDocument/2006/relationships/image" Target="../media/image140.emf"/><Relationship Id="rId22" Type="http://schemas.openxmlformats.org/officeDocument/2006/relationships/image" Target="../media/image144.emf"/><Relationship Id="rId27" Type="http://schemas.openxmlformats.org/officeDocument/2006/relationships/customXml" Target="../ink/ink1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4.xml"/><Relationship Id="rId18" Type="http://schemas.openxmlformats.org/officeDocument/2006/relationships/image" Target="../media/image155.emf"/><Relationship Id="rId26" Type="http://schemas.openxmlformats.org/officeDocument/2006/relationships/image" Target="../media/image159.emf"/><Relationship Id="rId21" Type="http://schemas.openxmlformats.org/officeDocument/2006/relationships/customXml" Target="../ink/ink158.xml"/><Relationship Id="rId34" Type="http://schemas.openxmlformats.org/officeDocument/2006/relationships/image" Target="../media/image163.emf"/><Relationship Id="rId7" Type="http://schemas.openxmlformats.org/officeDocument/2006/relationships/customXml" Target="../ink/ink151.xml"/><Relationship Id="rId12" Type="http://schemas.openxmlformats.org/officeDocument/2006/relationships/image" Target="../media/image152.emf"/><Relationship Id="rId17" Type="http://schemas.openxmlformats.org/officeDocument/2006/relationships/customXml" Target="../ink/ink156.xml"/><Relationship Id="rId25" Type="http://schemas.openxmlformats.org/officeDocument/2006/relationships/customXml" Target="../ink/ink160.xml"/><Relationship Id="rId33" Type="http://schemas.openxmlformats.org/officeDocument/2006/relationships/customXml" Target="../ink/ink164.xml"/><Relationship Id="rId38" Type="http://schemas.openxmlformats.org/officeDocument/2006/relationships/image" Target="../media/image165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54.emf"/><Relationship Id="rId20" Type="http://schemas.openxmlformats.org/officeDocument/2006/relationships/image" Target="../media/image156.emf"/><Relationship Id="rId29" Type="http://schemas.openxmlformats.org/officeDocument/2006/relationships/customXml" Target="../ink/ink1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emf"/><Relationship Id="rId11" Type="http://schemas.openxmlformats.org/officeDocument/2006/relationships/customXml" Target="../ink/ink153.xml"/><Relationship Id="rId24" Type="http://schemas.openxmlformats.org/officeDocument/2006/relationships/image" Target="../media/image158.emf"/><Relationship Id="rId32" Type="http://schemas.openxmlformats.org/officeDocument/2006/relationships/image" Target="../media/image162.emf"/><Relationship Id="rId37" Type="http://schemas.openxmlformats.org/officeDocument/2006/relationships/customXml" Target="../ink/ink166.xml"/><Relationship Id="rId5" Type="http://schemas.openxmlformats.org/officeDocument/2006/relationships/customXml" Target="../ink/ink150.xml"/><Relationship Id="rId15" Type="http://schemas.openxmlformats.org/officeDocument/2006/relationships/customXml" Target="../ink/ink155.xml"/><Relationship Id="rId23" Type="http://schemas.openxmlformats.org/officeDocument/2006/relationships/customXml" Target="../ink/ink159.xml"/><Relationship Id="rId28" Type="http://schemas.openxmlformats.org/officeDocument/2006/relationships/image" Target="../media/image160.emf"/><Relationship Id="rId36" Type="http://schemas.openxmlformats.org/officeDocument/2006/relationships/image" Target="../media/image164.emf"/><Relationship Id="rId10" Type="http://schemas.openxmlformats.org/officeDocument/2006/relationships/image" Target="../media/image151.emf"/><Relationship Id="rId19" Type="http://schemas.openxmlformats.org/officeDocument/2006/relationships/customXml" Target="../ink/ink157.xml"/><Relationship Id="rId31" Type="http://schemas.openxmlformats.org/officeDocument/2006/relationships/customXml" Target="../ink/ink163.xml"/><Relationship Id="rId4" Type="http://schemas.openxmlformats.org/officeDocument/2006/relationships/image" Target="../media/image148.emf"/><Relationship Id="rId9" Type="http://schemas.openxmlformats.org/officeDocument/2006/relationships/customXml" Target="../ink/ink152.xml"/><Relationship Id="rId14" Type="http://schemas.openxmlformats.org/officeDocument/2006/relationships/image" Target="../media/image153.emf"/><Relationship Id="rId22" Type="http://schemas.openxmlformats.org/officeDocument/2006/relationships/image" Target="../media/image157.emf"/><Relationship Id="rId27" Type="http://schemas.openxmlformats.org/officeDocument/2006/relationships/customXml" Target="../ink/ink161.xml"/><Relationship Id="rId30" Type="http://schemas.openxmlformats.org/officeDocument/2006/relationships/image" Target="../media/image161.emf"/><Relationship Id="rId35" Type="http://schemas.openxmlformats.org/officeDocument/2006/relationships/customXml" Target="../ink/ink165.xml"/><Relationship Id="rId8" Type="http://schemas.openxmlformats.org/officeDocument/2006/relationships/image" Target="../media/image150.emf"/><Relationship Id="rId3" Type="http://schemas.openxmlformats.org/officeDocument/2006/relationships/customXml" Target="../ink/ink14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emf"/><Relationship Id="rId13" Type="http://schemas.openxmlformats.org/officeDocument/2006/relationships/customXml" Target="../ink/ink172.xml"/><Relationship Id="rId18" Type="http://schemas.openxmlformats.org/officeDocument/2006/relationships/image" Target="../media/image173.emf"/><Relationship Id="rId26" Type="http://schemas.openxmlformats.org/officeDocument/2006/relationships/image" Target="../media/image177.emf"/><Relationship Id="rId3" Type="http://schemas.openxmlformats.org/officeDocument/2006/relationships/customXml" Target="../ink/ink167.xml"/><Relationship Id="rId21" Type="http://schemas.openxmlformats.org/officeDocument/2006/relationships/customXml" Target="../ink/ink176.xml"/><Relationship Id="rId7" Type="http://schemas.openxmlformats.org/officeDocument/2006/relationships/customXml" Target="../ink/ink169.xml"/><Relationship Id="rId12" Type="http://schemas.openxmlformats.org/officeDocument/2006/relationships/image" Target="../media/image170.emf"/><Relationship Id="rId17" Type="http://schemas.openxmlformats.org/officeDocument/2006/relationships/customXml" Target="../ink/ink174.xml"/><Relationship Id="rId25" Type="http://schemas.openxmlformats.org/officeDocument/2006/relationships/customXml" Target="../ink/ink178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72.emf"/><Relationship Id="rId20" Type="http://schemas.openxmlformats.org/officeDocument/2006/relationships/image" Target="../media/image174.emf"/><Relationship Id="rId29" Type="http://schemas.openxmlformats.org/officeDocument/2006/relationships/customXml" Target="../ink/ink1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emf"/><Relationship Id="rId11" Type="http://schemas.openxmlformats.org/officeDocument/2006/relationships/customXml" Target="../ink/ink171.xml"/><Relationship Id="rId24" Type="http://schemas.openxmlformats.org/officeDocument/2006/relationships/image" Target="../media/image176.emf"/><Relationship Id="rId5" Type="http://schemas.openxmlformats.org/officeDocument/2006/relationships/customXml" Target="../ink/ink168.xml"/><Relationship Id="rId15" Type="http://schemas.openxmlformats.org/officeDocument/2006/relationships/customXml" Target="../ink/ink173.xml"/><Relationship Id="rId23" Type="http://schemas.openxmlformats.org/officeDocument/2006/relationships/customXml" Target="../ink/ink177.xml"/><Relationship Id="rId28" Type="http://schemas.openxmlformats.org/officeDocument/2006/relationships/image" Target="../media/image178.emf"/><Relationship Id="rId10" Type="http://schemas.openxmlformats.org/officeDocument/2006/relationships/image" Target="../media/image169.emf"/><Relationship Id="rId19" Type="http://schemas.openxmlformats.org/officeDocument/2006/relationships/customXml" Target="../ink/ink175.xml"/><Relationship Id="rId4" Type="http://schemas.openxmlformats.org/officeDocument/2006/relationships/image" Target="../media/image166.emf"/><Relationship Id="rId9" Type="http://schemas.openxmlformats.org/officeDocument/2006/relationships/customXml" Target="../ink/ink170.xml"/><Relationship Id="rId14" Type="http://schemas.openxmlformats.org/officeDocument/2006/relationships/image" Target="../media/image171.emf"/><Relationship Id="rId22" Type="http://schemas.openxmlformats.org/officeDocument/2006/relationships/image" Target="../media/image175.emf"/><Relationship Id="rId27" Type="http://schemas.openxmlformats.org/officeDocument/2006/relationships/customXml" Target="../ink/ink179.xml"/><Relationship Id="rId30" Type="http://schemas.openxmlformats.org/officeDocument/2006/relationships/image" Target="../media/image17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emf"/><Relationship Id="rId13" Type="http://schemas.openxmlformats.org/officeDocument/2006/relationships/customXml" Target="../ink/ink186.xml"/><Relationship Id="rId18" Type="http://schemas.openxmlformats.org/officeDocument/2006/relationships/image" Target="../media/image187.emf"/><Relationship Id="rId26" Type="http://schemas.openxmlformats.org/officeDocument/2006/relationships/image" Target="../media/image191.emf"/><Relationship Id="rId3" Type="http://schemas.openxmlformats.org/officeDocument/2006/relationships/customXml" Target="../ink/ink181.xml"/><Relationship Id="rId21" Type="http://schemas.openxmlformats.org/officeDocument/2006/relationships/customXml" Target="../ink/ink190.xml"/><Relationship Id="rId7" Type="http://schemas.openxmlformats.org/officeDocument/2006/relationships/customXml" Target="../ink/ink183.xml"/><Relationship Id="rId12" Type="http://schemas.openxmlformats.org/officeDocument/2006/relationships/image" Target="../media/image184.emf"/><Relationship Id="rId17" Type="http://schemas.openxmlformats.org/officeDocument/2006/relationships/customXml" Target="../ink/ink188.xml"/><Relationship Id="rId25" Type="http://schemas.openxmlformats.org/officeDocument/2006/relationships/customXml" Target="../ink/ink192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86.emf"/><Relationship Id="rId20" Type="http://schemas.openxmlformats.org/officeDocument/2006/relationships/image" Target="../media/image1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emf"/><Relationship Id="rId11" Type="http://schemas.openxmlformats.org/officeDocument/2006/relationships/customXml" Target="../ink/ink185.xml"/><Relationship Id="rId24" Type="http://schemas.openxmlformats.org/officeDocument/2006/relationships/image" Target="../media/image190.emf"/><Relationship Id="rId5" Type="http://schemas.openxmlformats.org/officeDocument/2006/relationships/customXml" Target="../ink/ink182.xml"/><Relationship Id="rId15" Type="http://schemas.openxmlformats.org/officeDocument/2006/relationships/customXml" Target="../ink/ink187.xml"/><Relationship Id="rId23" Type="http://schemas.openxmlformats.org/officeDocument/2006/relationships/customXml" Target="../ink/ink191.xml"/><Relationship Id="rId10" Type="http://schemas.openxmlformats.org/officeDocument/2006/relationships/image" Target="../media/image183.emf"/><Relationship Id="rId19" Type="http://schemas.openxmlformats.org/officeDocument/2006/relationships/customXml" Target="../ink/ink189.xml"/><Relationship Id="rId4" Type="http://schemas.openxmlformats.org/officeDocument/2006/relationships/image" Target="../media/image180.emf"/><Relationship Id="rId9" Type="http://schemas.openxmlformats.org/officeDocument/2006/relationships/customXml" Target="../ink/ink184.xml"/><Relationship Id="rId14" Type="http://schemas.openxmlformats.org/officeDocument/2006/relationships/image" Target="../media/image185.emf"/><Relationship Id="rId22" Type="http://schemas.openxmlformats.org/officeDocument/2006/relationships/image" Target="../media/image18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ispace.org/exercises/exercise4-b-1.shtml" TargetMode="External"/><Relationship Id="rId5" Type="http://schemas.openxmlformats.org/officeDocument/2006/relationships/hyperlink" Target="http://www.aispace.org/exercises/exercise4-a-1.shtml" TargetMode="External"/><Relationship Id="rId4" Type="http://schemas.openxmlformats.org/officeDocument/2006/relationships/image" Target="../media/image19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nstraint_satisfaction_proble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Algorithm" TargetMode="External"/><Relationship Id="rId4" Type="http://schemas.openxmlformats.org/officeDocument/2006/relationships/hyperlink" Target="http://en.wikipedia.org/wiki/Binary_constraint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8.emf"/><Relationship Id="rId26" Type="http://schemas.openxmlformats.org/officeDocument/2006/relationships/image" Target="../media/image12.emf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6.emf"/><Relationship Id="rId42" Type="http://schemas.openxmlformats.org/officeDocument/2006/relationships/image" Target="../media/image20.emf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5.xml"/><Relationship Id="rId24" Type="http://schemas.openxmlformats.org/officeDocument/2006/relationships/image" Target="../media/image11.emf"/><Relationship Id="rId32" Type="http://schemas.openxmlformats.org/officeDocument/2006/relationships/image" Target="../media/image15.emf"/><Relationship Id="rId37" Type="http://schemas.openxmlformats.org/officeDocument/2006/relationships/customXml" Target="../ink/ink18.xml"/><Relationship Id="rId40" Type="http://schemas.openxmlformats.org/officeDocument/2006/relationships/image" Target="../media/image19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3.emf"/><Relationship Id="rId36" Type="http://schemas.openxmlformats.org/officeDocument/2006/relationships/image" Target="../media/image17.emf"/><Relationship Id="rId10" Type="http://schemas.openxmlformats.org/officeDocument/2006/relationships/image" Target="../media/image4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.emf"/><Relationship Id="rId9" Type="http://schemas.openxmlformats.org/officeDocument/2006/relationships/customXml" Target="../ink/ink4.xml"/><Relationship Id="rId14" Type="http://schemas.openxmlformats.org/officeDocument/2006/relationships/image" Target="../media/image6.emf"/><Relationship Id="rId22" Type="http://schemas.openxmlformats.org/officeDocument/2006/relationships/image" Target="../media/image10.emf"/><Relationship Id="rId27" Type="http://schemas.openxmlformats.org/officeDocument/2006/relationships/customXml" Target="../ink/ink13.xml"/><Relationship Id="rId30" Type="http://schemas.openxmlformats.org/officeDocument/2006/relationships/image" Target="../media/image14.emf"/><Relationship Id="rId35" Type="http://schemas.openxmlformats.org/officeDocument/2006/relationships/customXml" Target="../ink/ink17.xml"/><Relationship Id="rId8" Type="http://schemas.openxmlformats.org/officeDocument/2006/relationships/image" Target="../media/image3.emf"/><Relationship Id="rId3" Type="http://schemas.openxmlformats.org/officeDocument/2006/relationships/customXml" Target="../ink/ink1.xml"/><Relationship Id="rId12" Type="http://schemas.openxmlformats.org/officeDocument/2006/relationships/image" Target="../media/image5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27.emf"/><Relationship Id="rId3" Type="http://schemas.openxmlformats.org/officeDocument/2006/relationships/image" Target="../media/image1.png"/><Relationship Id="rId7" Type="http://schemas.openxmlformats.org/officeDocument/2006/relationships/image" Target="../media/image24.emf"/><Relationship Id="rId12" Type="http://schemas.openxmlformats.org/officeDocument/2006/relationships/customXml" Target="../ink/ink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image" Target="../media/image26.emf"/><Relationship Id="rId5" Type="http://schemas.openxmlformats.org/officeDocument/2006/relationships/image" Target="../media/image3.png"/><Relationship Id="rId10" Type="http://schemas.openxmlformats.org/officeDocument/2006/relationships/customXml" Target="../ink/ink23.xml"/><Relationship Id="rId4" Type="http://schemas.openxmlformats.org/officeDocument/2006/relationships/image" Target="../media/image2.png"/><Relationship Id="rId9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emf"/><Relationship Id="rId21" Type="http://schemas.openxmlformats.org/officeDocument/2006/relationships/customXml" Target="../ink/ink35.xml"/><Relationship Id="rId34" Type="http://schemas.openxmlformats.org/officeDocument/2006/relationships/image" Target="../media/image44.emf"/><Relationship Id="rId42" Type="http://schemas.openxmlformats.org/officeDocument/2006/relationships/image" Target="../media/image48.emf"/><Relationship Id="rId47" Type="http://schemas.openxmlformats.org/officeDocument/2006/relationships/customXml" Target="../ink/ink48.xml"/><Relationship Id="rId50" Type="http://schemas.openxmlformats.org/officeDocument/2006/relationships/image" Target="../media/image52.emf"/><Relationship Id="rId55" Type="http://schemas.openxmlformats.org/officeDocument/2006/relationships/customXml" Target="../ink/ink52.xml"/><Relationship Id="rId63" Type="http://schemas.openxmlformats.org/officeDocument/2006/relationships/customXml" Target="../ink/ink56.xml"/><Relationship Id="rId68" Type="http://schemas.openxmlformats.org/officeDocument/2006/relationships/image" Target="../media/image61.emf"/><Relationship Id="rId7" Type="http://schemas.openxmlformats.org/officeDocument/2006/relationships/customXml" Target="../ink/ink28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emf"/><Relationship Id="rId29" Type="http://schemas.openxmlformats.org/officeDocument/2006/relationships/customXml" Target="../ink/ink39.xml"/><Relationship Id="rId11" Type="http://schemas.openxmlformats.org/officeDocument/2006/relationships/customXml" Target="../ink/ink30.xml"/><Relationship Id="rId24" Type="http://schemas.openxmlformats.org/officeDocument/2006/relationships/image" Target="../media/image39.emf"/><Relationship Id="rId32" Type="http://schemas.openxmlformats.org/officeDocument/2006/relationships/image" Target="../media/image43.emf"/><Relationship Id="rId37" Type="http://schemas.openxmlformats.org/officeDocument/2006/relationships/customXml" Target="../ink/ink43.xml"/><Relationship Id="rId40" Type="http://schemas.openxmlformats.org/officeDocument/2006/relationships/image" Target="../media/image47.emf"/><Relationship Id="rId45" Type="http://schemas.openxmlformats.org/officeDocument/2006/relationships/customXml" Target="../ink/ink47.xml"/><Relationship Id="rId53" Type="http://schemas.openxmlformats.org/officeDocument/2006/relationships/customXml" Target="../ink/ink51.xml"/><Relationship Id="rId58" Type="http://schemas.openxmlformats.org/officeDocument/2006/relationships/image" Target="../media/image56.emf"/><Relationship Id="rId66" Type="http://schemas.openxmlformats.org/officeDocument/2006/relationships/image" Target="../media/image60.emf"/><Relationship Id="rId5" Type="http://schemas.openxmlformats.org/officeDocument/2006/relationships/customXml" Target="../ink/ink27.xml"/><Relationship Id="rId61" Type="http://schemas.openxmlformats.org/officeDocument/2006/relationships/customXml" Target="../ink/ink55.xml"/><Relationship Id="rId19" Type="http://schemas.openxmlformats.org/officeDocument/2006/relationships/customXml" Target="../ink/ink34.xml"/><Relationship Id="rId14" Type="http://schemas.openxmlformats.org/officeDocument/2006/relationships/image" Target="../media/image34.emf"/><Relationship Id="rId22" Type="http://schemas.openxmlformats.org/officeDocument/2006/relationships/image" Target="../media/image38.emf"/><Relationship Id="rId27" Type="http://schemas.openxmlformats.org/officeDocument/2006/relationships/customXml" Target="../ink/ink38.xml"/><Relationship Id="rId30" Type="http://schemas.openxmlformats.org/officeDocument/2006/relationships/image" Target="../media/image42.emf"/><Relationship Id="rId35" Type="http://schemas.openxmlformats.org/officeDocument/2006/relationships/customXml" Target="../ink/ink42.xml"/><Relationship Id="rId43" Type="http://schemas.openxmlformats.org/officeDocument/2006/relationships/customXml" Target="../ink/ink46.xml"/><Relationship Id="rId48" Type="http://schemas.openxmlformats.org/officeDocument/2006/relationships/image" Target="../media/image51.emf"/><Relationship Id="rId56" Type="http://schemas.openxmlformats.org/officeDocument/2006/relationships/image" Target="../media/image55.emf"/><Relationship Id="rId64" Type="http://schemas.openxmlformats.org/officeDocument/2006/relationships/image" Target="../media/image59.emf"/><Relationship Id="rId8" Type="http://schemas.openxmlformats.org/officeDocument/2006/relationships/image" Target="../media/image31.emf"/><Relationship Id="rId51" Type="http://schemas.openxmlformats.org/officeDocument/2006/relationships/customXml" Target="../ink/ink50.xml"/><Relationship Id="rId3" Type="http://schemas.openxmlformats.org/officeDocument/2006/relationships/customXml" Target="../ink/ink26.xml"/><Relationship Id="rId12" Type="http://schemas.openxmlformats.org/officeDocument/2006/relationships/image" Target="../media/image33.emf"/><Relationship Id="rId17" Type="http://schemas.openxmlformats.org/officeDocument/2006/relationships/customXml" Target="../ink/ink33.xml"/><Relationship Id="rId25" Type="http://schemas.openxmlformats.org/officeDocument/2006/relationships/customXml" Target="../ink/ink37.xml"/><Relationship Id="rId33" Type="http://schemas.openxmlformats.org/officeDocument/2006/relationships/customXml" Target="../ink/ink41.xml"/><Relationship Id="rId38" Type="http://schemas.openxmlformats.org/officeDocument/2006/relationships/image" Target="../media/image46.emf"/><Relationship Id="rId46" Type="http://schemas.openxmlformats.org/officeDocument/2006/relationships/image" Target="../media/image50.emf"/><Relationship Id="rId59" Type="http://schemas.openxmlformats.org/officeDocument/2006/relationships/customXml" Target="../ink/ink54.xml"/><Relationship Id="rId67" Type="http://schemas.openxmlformats.org/officeDocument/2006/relationships/customXml" Target="../ink/ink58.xml"/><Relationship Id="rId20" Type="http://schemas.openxmlformats.org/officeDocument/2006/relationships/image" Target="../media/image37.emf"/><Relationship Id="rId41" Type="http://schemas.openxmlformats.org/officeDocument/2006/relationships/customXml" Target="../ink/ink45.xml"/><Relationship Id="rId54" Type="http://schemas.openxmlformats.org/officeDocument/2006/relationships/image" Target="../media/image54.emf"/><Relationship Id="rId6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5" Type="http://schemas.openxmlformats.org/officeDocument/2006/relationships/customXml" Target="../ink/ink32.xml"/><Relationship Id="rId23" Type="http://schemas.openxmlformats.org/officeDocument/2006/relationships/customXml" Target="../ink/ink36.xml"/><Relationship Id="rId28" Type="http://schemas.openxmlformats.org/officeDocument/2006/relationships/image" Target="../media/image41.emf"/><Relationship Id="rId36" Type="http://schemas.openxmlformats.org/officeDocument/2006/relationships/image" Target="../media/image45.emf"/><Relationship Id="rId49" Type="http://schemas.openxmlformats.org/officeDocument/2006/relationships/customXml" Target="../ink/ink49.xml"/><Relationship Id="rId57" Type="http://schemas.openxmlformats.org/officeDocument/2006/relationships/customXml" Target="../ink/ink53.xml"/><Relationship Id="rId10" Type="http://schemas.openxmlformats.org/officeDocument/2006/relationships/image" Target="../media/image32.emf"/><Relationship Id="rId31" Type="http://schemas.openxmlformats.org/officeDocument/2006/relationships/customXml" Target="../ink/ink40.xml"/><Relationship Id="rId44" Type="http://schemas.openxmlformats.org/officeDocument/2006/relationships/image" Target="../media/image49.emf"/><Relationship Id="rId52" Type="http://schemas.openxmlformats.org/officeDocument/2006/relationships/image" Target="../media/image53.emf"/><Relationship Id="rId60" Type="http://schemas.openxmlformats.org/officeDocument/2006/relationships/image" Target="../media/image57.emf"/><Relationship Id="rId65" Type="http://schemas.openxmlformats.org/officeDocument/2006/relationships/customXml" Target="../ink/ink57.xml"/><Relationship Id="rId4" Type="http://schemas.openxmlformats.org/officeDocument/2006/relationships/image" Target="../media/image29.emf"/><Relationship Id="rId9" Type="http://schemas.openxmlformats.org/officeDocument/2006/relationships/customXml" Target="../ink/ink29.xml"/><Relationship Id="rId13" Type="http://schemas.openxmlformats.org/officeDocument/2006/relationships/customXml" Target="../ink/ink31.xml"/><Relationship Id="rId18" Type="http://schemas.openxmlformats.org/officeDocument/2006/relationships/image" Target="../media/image36.emf"/><Relationship Id="rId39" Type="http://schemas.openxmlformats.org/officeDocument/2006/relationships/customXml" Target="../ink/ink44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1.xml"/><Relationship Id="rId21" Type="http://schemas.openxmlformats.org/officeDocument/2006/relationships/image" Target="../media/image71.emf"/><Relationship Id="rId42" Type="http://schemas.openxmlformats.org/officeDocument/2006/relationships/customXml" Target="../ink/ink79.xml"/><Relationship Id="rId47" Type="http://schemas.openxmlformats.org/officeDocument/2006/relationships/image" Target="../media/image84.emf"/><Relationship Id="rId63" Type="http://schemas.openxmlformats.org/officeDocument/2006/relationships/image" Target="../media/image92.emf"/><Relationship Id="rId68" Type="http://schemas.openxmlformats.org/officeDocument/2006/relationships/customXml" Target="../ink/ink92.xml"/><Relationship Id="rId84" Type="http://schemas.openxmlformats.org/officeDocument/2006/relationships/customXml" Target="../ink/ink100.xml"/><Relationship Id="rId89" Type="http://schemas.openxmlformats.org/officeDocument/2006/relationships/image" Target="../media/image105.emf"/><Relationship Id="rId16" Type="http://schemas.openxmlformats.org/officeDocument/2006/relationships/customXml" Target="../ink/ink66.xml"/><Relationship Id="rId107" Type="http://schemas.openxmlformats.org/officeDocument/2006/relationships/image" Target="../media/image114.emf"/><Relationship Id="rId11" Type="http://schemas.openxmlformats.org/officeDocument/2006/relationships/image" Target="../media/image66.emf"/><Relationship Id="rId32" Type="http://schemas.openxmlformats.org/officeDocument/2006/relationships/customXml" Target="../ink/ink74.xml"/><Relationship Id="rId37" Type="http://schemas.openxmlformats.org/officeDocument/2006/relationships/image" Target="../media/image79.emf"/><Relationship Id="rId53" Type="http://schemas.openxmlformats.org/officeDocument/2006/relationships/image" Target="../media/image87.emf"/><Relationship Id="rId58" Type="http://schemas.openxmlformats.org/officeDocument/2006/relationships/customXml" Target="../ink/ink87.xml"/><Relationship Id="rId74" Type="http://schemas.openxmlformats.org/officeDocument/2006/relationships/customXml" Target="../ink/ink95.xml"/><Relationship Id="rId79" Type="http://schemas.openxmlformats.org/officeDocument/2006/relationships/image" Target="../media/image100.emf"/><Relationship Id="rId102" Type="http://schemas.openxmlformats.org/officeDocument/2006/relationships/customXml" Target="../ink/ink109.xml"/><Relationship Id="rId5" Type="http://schemas.openxmlformats.org/officeDocument/2006/relationships/image" Target="../media/image63.emf"/><Relationship Id="rId90" Type="http://schemas.openxmlformats.org/officeDocument/2006/relationships/customXml" Target="../ink/ink103.xml"/><Relationship Id="rId95" Type="http://schemas.openxmlformats.org/officeDocument/2006/relationships/image" Target="../media/image108.emf"/><Relationship Id="rId22" Type="http://schemas.openxmlformats.org/officeDocument/2006/relationships/customXml" Target="../ink/ink69.xml"/><Relationship Id="rId27" Type="http://schemas.openxmlformats.org/officeDocument/2006/relationships/image" Target="../media/image74.emf"/><Relationship Id="rId43" Type="http://schemas.openxmlformats.org/officeDocument/2006/relationships/image" Target="../media/image82.emf"/><Relationship Id="rId48" Type="http://schemas.openxmlformats.org/officeDocument/2006/relationships/customXml" Target="../ink/ink82.xml"/><Relationship Id="rId64" Type="http://schemas.openxmlformats.org/officeDocument/2006/relationships/customXml" Target="../ink/ink90.xml"/><Relationship Id="rId69" Type="http://schemas.openxmlformats.org/officeDocument/2006/relationships/image" Target="../media/image95.emf"/><Relationship Id="rId80" Type="http://schemas.openxmlformats.org/officeDocument/2006/relationships/customXml" Target="../ink/ink98.xml"/><Relationship Id="rId85" Type="http://schemas.openxmlformats.org/officeDocument/2006/relationships/image" Target="../media/image103.emf"/><Relationship Id="rId12" Type="http://schemas.openxmlformats.org/officeDocument/2006/relationships/customXml" Target="../ink/ink64.xml"/><Relationship Id="rId17" Type="http://schemas.openxmlformats.org/officeDocument/2006/relationships/image" Target="../media/image69.emf"/><Relationship Id="rId33" Type="http://schemas.openxmlformats.org/officeDocument/2006/relationships/image" Target="../media/image77.emf"/><Relationship Id="rId38" Type="http://schemas.openxmlformats.org/officeDocument/2006/relationships/customXml" Target="../ink/ink77.xml"/><Relationship Id="rId59" Type="http://schemas.openxmlformats.org/officeDocument/2006/relationships/image" Target="../media/image90.emf"/><Relationship Id="rId103" Type="http://schemas.openxmlformats.org/officeDocument/2006/relationships/image" Target="../media/image112.emf"/><Relationship Id="rId108" Type="http://schemas.openxmlformats.org/officeDocument/2006/relationships/customXml" Target="../ink/ink112.xml"/><Relationship Id="rId54" Type="http://schemas.openxmlformats.org/officeDocument/2006/relationships/customXml" Target="../ink/ink85.xml"/><Relationship Id="rId70" Type="http://schemas.openxmlformats.org/officeDocument/2006/relationships/customXml" Target="../ink/ink93.xml"/><Relationship Id="rId75" Type="http://schemas.openxmlformats.org/officeDocument/2006/relationships/image" Target="../media/image98.emf"/><Relationship Id="rId91" Type="http://schemas.openxmlformats.org/officeDocument/2006/relationships/image" Target="../media/image106.emf"/><Relationship Id="rId96" Type="http://schemas.openxmlformats.org/officeDocument/2006/relationships/customXml" Target="../ink/ink1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15" Type="http://schemas.openxmlformats.org/officeDocument/2006/relationships/image" Target="../media/image68.emf"/><Relationship Id="rId23" Type="http://schemas.openxmlformats.org/officeDocument/2006/relationships/image" Target="../media/image72.emf"/><Relationship Id="rId28" Type="http://schemas.openxmlformats.org/officeDocument/2006/relationships/customXml" Target="../ink/ink72.xml"/><Relationship Id="rId36" Type="http://schemas.openxmlformats.org/officeDocument/2006/relationships/customXml" Target="../ink/ink76.xml"/><Relationship Id="rId49" Type="http://schemas.openxmlformats.org/officeDocument/2006/relationships/image" Target="../media/image85.emf"/><Relationship Id="rId57" Type="http://schemas.openxmlformats.org/officeDocument/2006/relationships/image" Target="../media/image89.emf"/><Relationship Id="rId106" Type="http://schemas.openxmlformats.org/officeDocument/2006/relationships/customXml" Target="../ink/ink111.xml"/><Relationship Id="rId10" Type="http://schemas.openxmlformats.org/officeDocument/2006/relationships/customXml" Target="../ink/ink63.xml"/><Relationship Id="rId31" Type="http://schemas.openxmlformats.org/officeDocument/2006/relationships/image" Target="../media/image76.emf"/><Relationship Id="rId44" Type="http://schemas.openxmlformats.org/officeDocument/2006/relationships/customXml" Target="../ink/ink80.xml"/><Relationship Id="rId52" Type="http://schemas.openxmlformats.org/officeDocument/2006/relationships/customXml" Target="../ink/ink84.xml"/><Relationship Id="rId60" Type="http://schemas.openxmlformats.org/officeDocument/2006/relationships/customXml" Target="../ink/ink88.xml"/><Relationship Id="rId65" Type="http://schemas.openxmlformats.org/officeDocument/2006/relationships/image" Target="../media/image93.emf"/><Relationship Id="rId73" Type="http://schemas.openxmlformats.org/officeDocument/2006/relationships/image" Target="../media/image97.emf"/><Relationship Id="rId78" Type="http://schemas.openxmlformats.org/officeDocument/2006/relationships/customXml" Target="../ink/ink97.xml"/><Relationship Id="rId81" Type="http://schemas.openxmlformats.org/officeDocument/2006/relationships/image" Target="../media/image101.emf"/><Relationship Id="rId86" Type="http://schemas.openxmlformats.org/officeDocument/2006/relationships/customXml" Target="../ink/ink101.xml"/><Relationship Id="rId94" Type="http://schemas.openxmlformats.org/officeDocument/2006/relationships/customXml" Target="../ink/ink105.xml"/><Relationship Id="rId99" Type="http://schemas.openxmlformats.org/officeDocument/2006/relationships/image" Target="../media/image110.emf"/><Relationship Id="rId101" Type="http://schemas.openxmlformats.org/officeDocument/2006/relationships/image" Target="../media/image111.emf"/><Relationship Id="rId4" Type="http://schemas.openxmlformats.org/officeDocument/2006/relationships/customXml" Target="../ink/ink60.xml"/><Relationship Id="rId9" Type="http://schemas.openxmlformats.org/officeDocument/2006/relationships/image" Target="../media/image65.emf"/><Relationship Id="rId13" Type="http://schemas.openxmlformats.org/officeDocument/2006/relationships/image" Target="../media/image67.emf"/><Relationship Id="rId18" Type="http://schemas.openxmlformats.org/officeDocument/2006/relationships/customXml" Target="../ink/ink67.xml"/><Relationship Id="rId39" Type="http://schemas.openxmlformats.org/officeDocument/2006/relationships/image" Target="../media/image80.emf"/><Relationship Id="rId109" Type="http://schemas.openxmlformats.org/officeDocument/2006/relationships/image" Target="../media/image115.emf"/><Relationship Id="rId34" Type="http://schemas.openxmlformats.org/officeDocument/2006/relationships/customXml" Target="../ink/ink75.xml"/><Relationship Id="rId50" Type="http://schemas.openxmlformats.org/officeDocument/2006/relationships/customXml" Target="../ink/ink83.xml"/><Relationship Id="rId55" Type="http://schemas.openxmlformats.org/officeDocument/2006/relationships/image" Target="../media/image88.emf"/><Relationship Id="rId76" Type="http://schemas.openxmlformats.org/officeDocument/2006/relationships/customXml" Target="../ink/ink96.xml"/><Relationship Id="rId97" Type="http://schemas.openxmlformats.org/officeDocument/2006/relationships/image" Target="../media/image109.emf"/><Relationship Id="rId104" Type="http://schemas.openxmlformats.org/officeDocument/2006/relationships/customXml" Target="../ink/ink110.xml"/><Relationship Id="rId7" Type="http://schemas.openxmlformats.org/officeDocument/2006/relationships/image" Target="../media/image64.emf"/><Relationship Id="rId71" Type="http://schemas.openxmlformats.org/officeDocument/2006/relationships/image" Target="../media/image96.emf"/><Relationship Id="rId92" Type="http://schemas.openxmlformats.org/officeDocument/2006/relationships/customXml" Target="../ink/ink104.xml"/><Relationship Id="rId2" Type="http://schemas.openxmlformats.org/officeDocument/2006/relationships/customXml" Target="../ink/ink59.xml"/><Relationship Id="rId29" Type="http://schemas.openxmlformats.org/officeDocument/2006/relationships/image" Target="../media/image75.emf"/><Relationship Id="rId24" Type="http://schemas.openxmlformats.org/officeDocument/2006/relationships/customXml" Target="../ink/ink70.xml"/><Relationship Id="rId40" Type="http://schemas.openxmlformats.org/officeDocument/2006/relationships/customXml" Target="../ink/ink78.xml"/><Relationship Id="rId45" Type="http://schemas.openxmlformats.org/officeDocument/2006/relationships/image" Target="../media/image83.emf"/><Relationship Id="rId66" Type="http://schemas.openxmlformats.org/officeDocument/2006/relationships/customXml" Target="../ink/ink91.xml"/><Relationship Id="rId87" Type="http://schemas.openxmlformats.org/officeDocument/2006/relationships/image" Target="../media/image104.emf"/><Relationship Id="rId110" Type="http://schemas.openxmlformats.org/officeDocument/2006/relationships/customXml" Target="../ink/ink113.xml"/><Relationship Id="rId61" Type="http://schemas.openxmlformats.org/officeDocument/2006/relationships/image" Target="../media/image91.emf"/><Relationship Id="rId82" Type="http://schemas.openxmlformats.org/officeDocument/2006/relationships/customXml" Target="../ink/ink99.xml"/><Relationship Id="rId19" Type="http://schemas.openxmlformats.org/officeDocument/2006/relationships/image" Target="../media/image70.emf"/><Relationship Id="rId14" Type="http://schemas.openxmlformats.org/officeDocument/2006/relationships/customXml" Target="../ink/ink65.xml"/><Relationship Id="rId30" Type="http://schemas.openxmlformats.org/officeDocument/2006/relationships/customXml" Target="../ink/ink73.xml"/><Relationship Id="rId35" Type="http://schemas.openxmlformats.org/officeDocument/2006/relationships/image" Target="../media/image78.emf"/><Relationship Id="rId56" Type="http://schemas.openxmlformats.org/officeDocument/2006/relationships/customXml" Target="../ink/ink86.xml"/><Relationship Id="rId77" Type="http://schemas.openxmlformats.org/officeDocument/2006/relationships/image" Target="../media/image99.emf"/><Relationship Id="rId100" Type="http://schemas.openxmlformats.org/officeDocument/2006/relationships/customXml" Target="../ink/ink108.xml"/><Relationship Id="rId105" Type="http://schemas.openxmlformats.org/officeDocument/2006/relationships/image" Target="../media/image113.emf"/><Relationship Id="rId8" Type="http://schemas.openxmlformats.org/officeDocument/2006/relationships/customXml" Target="../ink/ink62.xml"/><Relationship Id="rId51" Type="http://schemas.openxmlformats.org/officeDocument/2006/relationships/image" Target="../media/image86.emf"/><Relationship Id="rId72" Type="http://schemas.openxmlformats.org/officeDocument/2006/relationships/customXml" Target="../ink/ink94.xml"/><Relationship Id="rId93" Type="http://schemas.openxmlformats.org/officeDocument/2006/relationships/image" Target="../media/image107.emf"/><Relationship Id="rId98" Type="http://schemas.openxmlformats.org/officeDocument/2006/relationships/customXml" Target="../ink/ink107.xml"/><Relationship Id="rId3" Type="http://schemas.openxmlformats.org/officeDocument/2006/relationships/image" Target="../media/image62.emf"/><Relationship Id="rId25" Type="http://schemas.openxmlformats.org/officeDocument/2006/relationships/image" Target="../media/image73.emf"/><Relationship Id="rId46" Type="http://schemas.openxmlformats.org/officeDocument/2006/relationships/customXml" Target="../ink/ink81.xml"/><Relationship Id="rId67" Type="http://schemas.openxmlformats.org/officeDocument/2006/relationships/image" Target="../media/image94.emf"/><Relationship Id="rId20" Type="http://schemas.openxmlformats.org/officeDocument/2006/relationships/customXml" Target="../ink/ink68.xml"/><Relationship Id="rId41" Type="http://schemas.openxmlformats.org/officeDocument/2006/relationships/image" Target="../media/image81.emf"/><Relationship Id="rId62" Type="http://schemas.openxmlformats.org/officeDocument/2006/relationships/customXml" Target="../ink/ink89.xml"/><Relationship Id="rId83" Type="http://schemas.openxmlformats.org/officeDocument/2006/relationships/image" Target="../media/image102.emf"/><Relationship Id="rId88" Type="http://schemas.openxmlformats.org/officeDocument/2006/relationships/customXml" Target="../ink/ink102.xml"/><Relationship Id="rId111" Type="http://schemas.openxmlformats.org/officeDocument/2006/relationships/image" Target="../media/image1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73DE8C5-F0A7-45E9-A90E-07F1D1E0034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CSPs: Arc Consistency</a:t>
            </a: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 &amp; Domain Splitting </a:t>
            </a:r>
            <a:endParaRPr lang="en-US" sz="4800" b="1" baseline="30000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13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4.5 ,</a:t>
            </a:r>
            <a:r>
              <a:rPr lang="en-US" b="1" i="1" dirty="0" smtClean="0">
                <a:latin typeface="Arial Unicode MS" pitchFamily="34" charset="-128"/>
              </a:rPr>
              <a:t>4.6)</a:t>
            </a:r>
            <a:endParaRPr lang="en-US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May, 30, 2017</a:t>
            </a:r>
            <a:endParaRPr lang="en-US" sz="24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Arc Consistency Algorithm: Complexity</a:t>
            </a:r>
          </a:p>
        </p:txBody>
      </p:sp>
      <p:sp>
        <p:nvSpPr>
          <p:cNvPr id="6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2065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Let’s determine Worst-case complexity of this procedure (compare with DFS			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the </a:t>
            </a:r>
            <a:r>
              <a:rPr lang="en-US" dirty="0" smtClean="0">
                <a:solidFill>
                  <a:schemeClr val="accent2"/>
                </a:solidFill>
              </a:rPr>
              <a:t>max size of a variable domain</a:t>
            </a:r>
            <a:r>
              <a:rPr lang="en-US" dirty="0" smtClean="0"/>
              <a:t> be </a:t>
            </a:r>
            <a:r>
              <a:rPr lang="en-US" b="1" i="1" dirty="0" smtClean="0"/>
              <a:t>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the </a:t>
            </a:r>
            <a:r>
              <a:rPr lang="en-US" dirty="0" smtClean="0">
                <a:solidFill>
                  <a:schemeClr val="accent2"/>
                </a:solidFill>
              </a:rPr>
              <a:t>number of variables</a:t>
            </a:r>
            <a:r>
              <a:rPr lang="en-US" dirty="0" smtClean="0"/>
              <a:t> be </a:t>
            </a:r>
            <a:r>
              <a:rPr lang="en-US" b="1" i="1" dirty="0" smtClean="0"/>
              <a:t>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max number of binary constraints is ?</a:t>
            </a:r>
          </a:p>
        </p:txBody>
      </p:sp>
      <p:sp>
        <p:nvSpPr>
          <p:cNvPr id="6187" name="Rectangle 4"/>
          <p:cNvSpPr>
            <a:spLocks noChangeArrowheads="1"/>
          </p:cNvSpPr>
          <p:nvPr/>
        </p:nvSpPr>
        <p:spPr bwMode="auto">
          <a:xfrm>
            <a:off x="250825" y="3500438"/>
            <a:ext cx="84582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035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9488" y="1646238"/>
              <a:ext cx="482600" cy="377825"/>
            </p14:xfrm>
          </p:contentPart>
        </mc:Choice>
        <mc:Fallback xmlns="">
          <p:pic>
            <p:nvPicPr>
              <p:cNvPr id="10035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0851" y="1640475"/>
                <a:ext cx="502393" cy="393313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827584" y="3498431"/>
            <a:ext cx="84582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kern="0" dirty="0" smtClean="0"/>
              <a:t>n * d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kern="0" dirty="0"/>
              <a:t>d</a:t>
            </a:r>
            <a:r>
              <a:rPr lang="en-US" kern="0" dirty="0" smtClean="0"/>
              <a:t> * d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kern="0" dirty="0" smtClean="0"/>
              <a:t>(n * (n-1)) / 2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kern="0" dirty="0" smtClean="0"/>
              <a:t>(n * d) / 2</a:t>
            </a:r>
          </a:p>
        </p:txBody>
      </p:sp>
      <p:pic>
        <p:nvPicPr>
          <p:cNvPr id="25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63842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25771" y="4429406"/>
              <a:ext cx="1406160" cy="48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3531" y="4420046"/>
                <a:ext cx="14313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407691" y="4356686"/>
              <a:ext cx="3576240" cy="644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7611" y="4346966"/>
                <a:ext cx="3596760" cy="6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31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5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2778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Arc Consistency Algorithm: Complexity</a:t>
            </a:r>
          </a:p>
        </p:txBody>
      </p:sp>
      <p:sp>
        <p:nvSpPr>
          <p:cNvPr id="6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383" y="613569"/>
            <a:ext cx="8458200" cy="2065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Let’s determine Worst-case complexity of this procedure (compare with DFS			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the </a:t>
            </a:r>
            <a:r>
              <a:rPr lang="en-US" dirty="0" smtClean="0">
                <a:solidFill>
                  <a:schemeClr val="accent2"/>
                </a:solidFill>
              </a:rPr>
              <a:t>max size of a variable domain</a:t>
            </a:r>
            <a:r>
              <a:rPr lang="en-US" dirty="0" smtClean="0"/>
              <a:t> be </a:t>
            </a:r>
            <a:r>
              <a:rPr lang="en-US" b="1" i="1" dirty="0" smtClean="0"/>
              <a:t>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the </a:t>
            </a:r>
            <a:r>
              <a:rPr lang="en-US" dirty="0" smtClean="0">
                <a:solidFill>
                  <a:schemeClr val="accent2"/>
                </a:solidFill>
              </a:rPr>
              <a:t>number of variables</a:t>
            </a:r>
            <a:r>
              <a:rPr lang="en-US" dirty="0" smtClean="0"/>
              <a:t> be </a:t>
            </a:r>
            <a:r>
              <a:rPr lang="en-US" b="1" i="1" dirty="0" smtClean="0"/>
              <a:t>n</a:t>
            </a:r>
          </a:p>
        </p:txBody>
      </p:sp>
      <p:sp>
        <p:nvSpPr>
          <p:cNvPr id="6187" name="Rectangle 4"/>
          <p:cNvSpPr>
            <a:spLocks noChangeArrowheads="1"/>
          </p:cNvSpPr>
          <p:nvPr/>
        </p:nvSpPr>
        <p:spPr bwMode="auto">
          <a:xfrm>
            <a:off x="100013" y="2271353"/>
            <a:ext cx="84582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dirty="0">
                <a:latin typeface="Arial Unicode MS" pitchFamily="34" charset="-128"/>
              </a:rPr>
              <a:t>How many times the same arc can be inserted in the </a:t>
            </a:r>
            <a:r>
              <a:rPr lang="en-US" kern="0" dirty="0" err="1">
                <a:latin typeface="Arial Unicode MS" pitchFamily="34" charset="-128"/>
              </a:rPr>
              <a:t>ToDoArc</a:t>
            </a:r>
            <a:r>
              <a:rPr lang="en-US" kern="0" dirty="0">
                <a:latin typeface="Arial Unicode MS" pitchFamily="34" charset="-128"/>
              </a:rPr>
              <a:t> list</a:t>
            </a:r>
            <a:r>
              <a:rPr lang="en-US" kern="0" dirty="0" smtClean="0">
                <a:latin typeface="Arial Unicode MS" pitchFamily="34" charset="-128"/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kern="0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kern="0" dirty="0" smtClean="0">
                <a:latin typeface="Arial Unicode MS" pitchFamily="34" charset="-128"/>
              </a:rPr>
              <a:t>A.  </a:t>
            </a:r>
            <a:r>
              <a:rPr lang="en-US" b="1" kern="0" dirty="0" smtClean="0">
                <a:latin typeface="Arial Unicode MS" pitchFamily="34" charset="-128"/>
              </a:rPr>
              <a:t>n</a:t>
            </a:r>
            <a:r>
              <a:rPr lang="en-US" kern="0" dirty="0" smtClean="0">
                <a:latin typeface="Arial Unicode MS" pitchFamily="34" charset="-128"/>
              </a:rPr>
              <a:t>          B. </a:t>
            </a:r>
            <a:r>
              <a:rPr lang="en-US" b="1" kern="0" dirty="0" smtClean="0">
                <a:latin typeface="Arial Unicode MS" pitchFamily="34" charset="-128"/>
              </a:rPr>
              <a:t>d</a:t>
            </a:r>
            <a:r>
              <a:rPr lang="en-US" kern="0" dirty="0" smtClean="0">
                <a:latin typeface="Arial Unicode MS" pitchFamily="34" charset="-128"/>
              </a:rPr>
              <a:t>           C.  </a:t>
            </a:r>
            <a:r>
              <a:rPr lang="en-US" b="1" kern="0" dirty="0" smtClean="0">
                <a:latin typeface="Arial Unicode MS" pitchFamily="34" charset="-128"/>
              </a:rPr>
              <a:t>n * d</a:t>
            </a:r>
            <a:r>
              <a:rPr lang="en-US" kern="0" dirty="0" smtClean="0">
                <a:latin typeface="Arial Unicode MS" pitchFamily="34" charset="-128"/>
              </a:rPr>
              <a:t>         </a:t>
            </a:r>
            <a:r>
              <a:rPr lang="en-US" kern="0" dirty="0" err="1" smtClean="0">
                <a:latin typeface="Arial Unicode MS" pitchFamily="34" charset="-128"/>
              </a:rPr>
              <a:t>D</a:t>
            </a:r>
            <a:r>
              <a:rPr lang="en-US" kern="0" dirty="0" smtClean="0">
                <a:latin typeface="Arial Unicode MS" pitchFamily="34" charset="-128"/>
              </a:rPr>
              <a:t>.   </a:t>
            </a:r>
            <a:r>
              <a:rPr lang="en-US" b="1" kern="0" dirty="0" smtClean="0">
                <a:latin typeface="Arial Unicode MS" pitchFamily="34" charset="-128"/>
              </a:rPr>
              <a:t>d</a:t>
            </a:r>
            <a:r>
              <a:rPr lang="en-US" b="1" kern="0" baseline="30000" dirty="0" smtClean="0">
                <a:latin typeface="Arial Unicode MS" pitchFamily="34" charset="-128"/>
              </a:rPr>
              <a:t>2</a:t>
            </a:r>
            <a:endParaRPr lang="en-US" b="1" kern="0" baseline="30000" dirty="0">
              <a:latin typeface="Arial Unicode MS" pitchFamily="34" charset="-128"/>
            </a:endParaRPr>
          </a:p>
        </p:txBody>
      </p:sp>
      <p:pic>
        <p:nvPicPr>
          <p:cNvPr id="2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42" y="3212976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1600" y="4203701"/>
            <a:ext cx="8830964" cy="2065337"/>
            <a:chOff x="101600" y="4203701"/>
            <a:chExt cx="8830964" cy="2065337"/>
          </a:xfrm>
        </p:grpSpPr>
        <p:pic>
          <p:nvPicPr>
            <p:cNvPr id="25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181" y="4899235"/>
              <a:ext cx="1259383" cy="470124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101600" y="4203701"/>
              <a:ext cx="8458200" cy="2065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dirty="0">
                  <a:latin typeface="Arial Unicode MS" pitchFamily="34" charset="-128"/>
                </a:rPr>
                <a:t>How many steps are involved in checking the consistency of an arc</a:t>
              </a:r>
              <a:r>
                <a:rPr lang="en-US" dirty="0" smtClean="0">
                  <a:latin typeface="Arial Unicode MS" pitchFamily="34" charset="-128"/>
                </a:rPr>
                <a:t>?</a:t>
              </a:r>
              <a:endParaRPr lang="en-US" dirty="0"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sz="1200" dirty="0">
                <a:latin typeface="Arial Unicode MS" pitchFamily="34" charset="-128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dirty="0" smtClean="0">
                  <a:latin typeface="Arial Unicode MS" pitchFamily="34" charset="-128"/>
                </a:rPr>
                <a:t>A.  </a:t>
              </a:r>
              <a:r>
                <a:rPr lang="en-US" b="1" dirty="0" smtClean="0">
                  <a:latin typeface="Arial Unicode MS" pitchFamily="34" charset="-128"/>
                </a:rPr>
                <a:t>n</a:t>
              </a:r>
              <a:r>
                <a:rPr lang="en-US" b="1" baseline="30000" dirty="0" smtClean="0">
                  <a:latin typeface="Arial Unicode MS" pitchFamily="34" charset="-128"/>
                </a:rPr>
                <a:t>2</a:t>
              </a:r>
              <a:r>
                <a:rPr lang="en-US" dirty="0" smtClean="0">
                  <a:latin typeface="Arial Unicode MS" pitchFamily="34" charset="-128"/>
                </a:rPr>
                <a:t>          B. </a:t>
              </a:r>
              <a:r>
                <a:rPr lang="en-US" b="1" dirty="0" smtClean="0">
                  <a:latin typeface="Arial Unicode MS" pitchFamily="34" charset="-128"/>
                </a:rPr>
                <a:t>d </a:t>
              </a:r>
              <a:r>
                <a:rPr lang="en-US" dirty="0" smtClean="0">
                  <a:latin typeface="Arial Unicode MS" pitchFamily="34" charset="-128"/>
                </a:rPr>
                <a:t>          C.  </a:t>
              </a:r>
              <a:r>
                <a:rPr lang="en-US" b="1" dirty="0" smtClean="0">
                  <a:latin typeface="Arial Unicode MS" pitchFamily="34" charset="-128"/>
                </a:rPr>
                <a:t>n * d         </a:t>
              </a:r>
              <a:r>
                <a:rPr lang="en-US" dirty="0" err="1" smtClean="0">
                  <a:latin typeface="Arial Unicode MS" pitchFamily="34" charset="-128"/>
                </a:rPr>
                <a:t>D</a:t>
              </a:r>
              <a:r>
                <a:rPr lang="en-US" dirty="0" smtClean="0">
                  <a:latin typeface="Arial Unicode MS" pitchFamily="34" charset="-128"/>
                </a:rPr>
                <a:t>.   </a:t>
              </a:r>
              <a:r>
                <a:rPr lang="en-US" b="1" dirty="0" smtClean="0">
                  <a:latin typeface="Arial Unicode MS" pitchFamily="34" charset="-128"/>
                </a:rPr>
                <a:t>d</a:t>
              </a:r>
              <a:r>
                <a:rPr lang="en-US" b="1" baseline="30000" dirty="0" smtClean="0">
                  <a:latin typeface="Arial Unicode MS" pitchFamily="34" charset="-128"/>
                </a:rPr>
                <a:t>2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endParaRPr lang="en-US" dirty="0">
                <a:latin typeface="Arial Unicode MS" pitchFamily="34" charset="-128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endParaRPr lang="en-US" dirty="0">
                <a:latin typeface="Arial Unicode MS" pitchFamily="34" charset="-128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endParaRPr lang="en-US" dirty="0">
                <a:latin typeface="Arial Unicode MS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670211" y="3084103"/>
              <a:ext cx="1227600" cy="955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7611" y="3069703"/>
                <a:ext cx="1257480" cy="9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5705091" y="5052223"/>
              <a:ext cx="1546560" cy="986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89611" y="5035303"/>
                <a:ext cx="1578600" cy="10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52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44D397D-6A66-4507-B77C-AE262E33395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18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Arc Consistency Algorithm: Complexity</a:t>
            </a:r>
          </a:p>
        </p:txBody>
      </p:sp>
      <p:sp>
        <p:nvSpPr>
          <p:cNvPr id="6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2065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Let’s determine Worst-case complexity of this procedure (compare with DFS			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the </a:t>
            </a:r>
            <a:r>
              <a:rPr lang="en-US" dirty="0" smtClean="0">
                <a:solidFill>
                  <a:schemeClr val="accent2"/>
                </a:solidFill>
              </a:rPr>
              <a:t>max size of a variable domain</a:t>
            </a:r>
            <a:r>
              <a:rPr lang="en-US" dirty="0" smtClean="0"/>
              <a:t> be </a:t>
            </a:r>
            <a:r>
              <a:rPr lang="en-US" b="1" i="1" dirty="0" smtClean="0"/>
              <a:t>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the </a:t>
            </a:r>
            <a:r>
              <a:rPr lang="en-US" dirty="0" smtClean="0">
                <a:solidFill>
                  <a:schemeClr val="accent2"/>
                </a:solidFill>
              </a:rPr>
              <a:t>number of variables</a:t>
            </a:r>
            <a:r>
              <a:rPr lang="en-US" dirty="0" smtClean="0"/>
              <a:t> be </a:t>
            </a:r>
            <a:r>
              <a:rPr lang="en-US" b="1" i="1" dirty="0" smtClean="0"/>
              <a:t>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max number of binary constraints is_________________</a:t>
            </a:r>
          </a:p>
        </p:txBody>
      </p:sp>
      <p:sp>
        <p:nvSpPr>
          <p:cNvPr id="6187" name="Rectangle 4"/>
          <p:cNvSpPr>
            <a:spLocks noChangeArrowheads="1"/>
          </p:cNvSpPr>
          <p:nvPr/>
        </p:nvSpPr>
        <p:spPr bwMode="auto">
          <a:xfrm>
            <a:off x="250825" y="3500438"/>
            <a:ext cx="84582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dirty="0">
                <a:latin typeface="Arial Unicode MS" pitchFamily="34" charset="-128"/>
              </a:rPr>
              <a:t>How many times the same arc can be inserted in the </a:t>
            </a:r>
            <a:r>
              <a:rPr lang="en-US" kern="0" dirty="0" err="1">
                <a:latin typeface="Arial Unicode MS" pitchFamily="34" charset="-128"/>
              </a:rPr>
              <a:t>ToDoArc</a:t>
            </a:r>
            <a:r>
              <a:rPr lang="en-US" kern="0" dirty="0">
                <a:latin typeface="Arial Unicode MS" pitchFamily="34" charset="-128"/>
              </a:rPr>
              <a:t> list?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kern="0" dirty="0">
              <a:latin typeface="Arial Unicode MS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dirty="0">
                <a:latin typeface="Arial Unicode MS" pitchFamily="34" charset="-128"/>
              </a:rPr>
              <a:t>How many steps are involved in checking the consistency of an arc?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kern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03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8575" y="2443163"/>
              <a:ext cx="3049588" cy="830262"/>
            </p14:xfrm>
          </p:contentPart>
        </mc:Choice>
        <mc:Fallback xmlns="">
          <p:pic>
            <p:nvPicPr>
              <p:cNvPr id="1003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2815" y="2432006"/>
                <a:ext cx="3065428" cy="850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035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6200" y="2840038"/>
              <a:ext cx="349250" cy="31750"/>
            </p14:xfrm>
          </p:contentPart>
        </mc:Choice>
        <mc:Fallback xmlns="">
          <p:pic>
            <p:nvPicPr>
              <p:cNvPr id="10035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7199" y="2828493"/>
                <a:ext cx="369773" cy="54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035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9488" y="1646238"/>
              <a:ext cx="482600" cy="377825"/>
            </p14:xfrm>
          </p:contentPart>
        </mc:Choice>
        <mc:Fallback xmlns="">
          <p:pic>
            <p:nvPicPr>
              <p:cNvPr id="10035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50851" y="1640475"/>
                <a:ext cx="502393" cy="393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035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75" y="2746375"/>
              <a:ext cx="1703388" cy="549275"/>
            </p14:xfrm>
          </p:contentPart>
        </mc:Choice>
        <mc:Fallback xmlns="">
          <p:pic>
            <p:nvPicPr>
              <p:cNvPr id="10035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02096" y="2743490"/>
                <a:ext cx="1724626" cy="563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035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013" y="4308475"/>
              <a:ext cx="2160587" cy="428625"/>
            </p14:xfrm>
          </p:contentPart>
        </mc:Choice>
        <mc:Fallback xmlns="">
          <p:pic>
            <p:nvPicPr>
              <p:cNvPr id="10035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4572" y="4298758"/>
                <a:ext cx="2180749" cy="449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035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9850" y="3908425"/>
              <a:ext cx="277813" cy="407988"/>
            </p14:xfrm>
          </p:contentPart>
        </mc:Choice>
        <mc:Fallback xmlns="">
          <p:pic>
            <p:nvPicPr>
              <p:cNvPr id="10035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69400" y="3900503"/>
                <a:ext cx="300153" cy="4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036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3225" y="4021138"/>
              <a:ext cx="1833563" cy="806450"/>
            </p14:xfrm>
          </p:contentPart>
        </mc:Choice>
        <mc:Fallback xmlns="">
          <p:pic>
            <p:nvPicPr>
              <p:cNvPr id="10036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75305" y="4011777"/>
                <a:ext cx="1853004" cy="821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036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0700" y="5294313"/>
              <a:ext cx="477838" cy="366712"/>
            </p14:xfrm>
          </p:contentPart>
        </mc:Choice>
        <mc:Fallback xmlns="">
          <p:pic>
            <p:nvPicPr>
              <p:cNvPr id="10036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22778" y="5283866"/>
                <a:ext cx="494762" cy="38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036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600" y="5835650"/>
              <a:ext cx="609600" cy="390525"/>
            </p14:xfrm>
          </p:contentPart>
        </mc:Choice>
        <mc:Fallback xmlns="">
          <p:pic>
            <p:nvPicPr>
              <p:cNvPr id="10036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6164" y="5825202"/>
                <a:ext cx="623994" cy="412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036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8925" y="5799138"/>
              <a:ext cx="1558925" cy="469900"/>
            </p14:xfrm>
          </p:contentPart>
        </mc:Choice>
        <mc:Fallback xmlns="">
          <p:pic>
            <p:nvPicPr>
              <p:cNvPr id="10036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47764" y="5788696"/>
                <a:ext cx="1582327" cy="489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036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5688" y="5797550"/>
              <a:ext cx="733425" cy="515938"/>
            </p14:xfrm>
          </p:contentPart>
        </mc:Choice>
        <mc:Fallback xmlns="">
          <p:pic>
            <p:nvPicPr>
              <p:cNvPr id="10036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84526" y="5786749"/>
                <a:ext cx="749627" cy="536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036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4063" y="6051550"/>
              <a:ext cx="31750" cy="17463"/>
            </p14:xfrm>
          </p:contentPart>
        </mc:Choice>
        <mc:Fallback xmlns="">
          <p:pic>
            <p:nvPicPr>
              <p:cNvPr id="10036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56847" y="6044422"/>
                <a:ext cx="43295" cy="3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036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3950" y="6080125"/>
              <a:ext cx="71438" cy="17463"/>
            </p14:xfrm>
          </p:contentPart>
        </mc:Choice>
        <mc:Fallback xmlns="">
          <p:pic>
            <p:nvPicPr>
              <p:cNvPr id="10036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26012" y="6072284"/>
                <a:ext cx="84427" cy="34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036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1925" y="5770563"/>
              <a:ext cx="655638" cy="576262"/>
            </p14:xfrm>
          </p:contentPart>
        </mc:Choice>
        <mc:Fallback xmlns="">
          <p:pic>
            <p:nvPicPr>
              <p:cNvPr id="10036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30770" y="5760845"/>
                <a:ext cx="679028" cy="599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036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75" y="3856038"/>
              <a:ext cx="3135313" cy="1638300"/>
            </p14:xfrm>
          </p:contentPart>
        </mc:Choice>
        <mc:Fallback xmlns="">
          <p:pic>
            <p:nvPicPr>
              <p:cNvPr id="10036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52895" y="3845958"/>
                <a:ext cx="3150433" cy="1659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036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5925" y="5667375"/>
              <a:ext cx="1254125" cy="254000"/>
            </p14:xfrm>
          </p:contentPart>
        </mc:Choice>
        <mc:Fallback xmlns="">
          <p:pic>
            <p:nvPicPr>
              <p:cNvPr id="10036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58366" y="5659820"/>
                <a:ext cx="1270324" cy="273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037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8000" y="5902325"/>
              <a:ext cx="1630363" cy="325438"/>
            </p14:xfrm>
          </p:contentPart>
        </mc:Choice>
        <mc:Fallback xmlns="">
          <p:pic>
            <p:nvPicPr>
              <p:cNvPr id="10037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846481" y="5893685"/>
                <a:ext cx="1650522" cy="3448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71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0692E30-94C3-415B-8C9E-56693E99E89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1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Arc Consistency Algorithm: Interpreting Outcomes</a:t>
            </a:r>
          </a:p>
        </p:txBody>
      </p:sp>
      <p:sp>
        <p:nvSpPr>
          <p:cNvPr id="71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Three possible outcomes (when all arcs are arc consistent):</a:t>
            </a:r>
          </a:p>
          <a:p>
            <a:pPr lvl="1" eaLnBrk="1" hangingPunct="1"/>
            <a:r>
              <a:rPr lang="en-US" smtClean="0"/>
              <a:t>One domain is empty </a:t>
            </a:r>
            <a:r>
              <a:rPr lang="en-US" smtClean="0">
                <a:sym typeface="Symbol" pitchFamily="18" charset="2"/>
              </a:rPr>
              <a:t></a:t>
            </a:r>
            <a:endParaRPr lang="en-US" smtClean="0"/>
          </a:p>
          <a:p>
            <a:pPr lvl="1" eaLnBrk="1" hangingPunct="1"/>
            <a:r>
              <a:rPr lang="en-US" smtClean="0"/>
              <a:t>Each domain has a single value </a:t>
            </a:r>
            <a:r>
              <a:rPr lang="en-US" smtClean="0">
                <a:sym typeface="Symbol" pitchFamily="18" charset="2"/>
              </a:rPr>
              <a:t></a:t>
            </a:r>
            <a:endParaRPr lang="en-US" smtClean="0"/>
          </a:p>
          <a:p>
            <a:pPr lvl="1" eaLnBrk="1" hangingPunct="1"/>
            <a:r>
              <a:rPr lang="en-US" smtClean="0"/>
              <a:t>Some domains have more than one value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may or may not be a solution</a:t>
            </a:r>
          </a:p>
          <a:p>
            <a:pPr lvl="2" eaLnBrk="1" hangingPunct="1">
              <a:buFontTx/>
              <a:buChar char="•"/>
            </a:pPr>
            <a:r>
              <a:rPr lang="en-US" smtClean="0"/>
              <a:t>in this case, arc consistency isn't enough to solve the problem: we need to perform search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137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8113" y="3148013"/>
              <a:ext cx="9525" cy="9525"/>
            </p14:xfrm>
          </p:contentPart>
        </mc:Choice>
        <mc:Fallback xmlns="">
          <p:pic>
            <p:nvPicPr>
              <p:cNvPr id="10137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8222" y="3143074"/>
                <a:ext cx="22713" cy="21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13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" y="2886075"/>
              <a:ext cx="638175" cy="736600"/>
            </p14:xfrm>
          </p:contentPart>
        </mc:Choice>
        <mc:Fallback xmlns="">
          <p:pic>
            <p:nvPicPr>
              <p:cNvPr id="1013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732" y="2878875"/>
                <a:ext cx="652941" cy="747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13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" y="3944938"/>
              <a:ext cx="3443288" cy="428625"/>
            </p14:xfrm>
          </p:contentPart>
        </mc:Choice>
        <mc:Fallback xmlns="">
          <p:pic>
            <p:nvPicPr>
              <p:cNvPr id="1013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9550" y="3938460"/>
                <a:ext cx="3456248" cy="444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13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0263" y="3959225"/>
              <a:ext cx="895350" cy="92075"/>
            </p14:xfrm>
          </p:contentPart>
        </mc:Choice>
        <mc:Fallback xmlns="">
          <p:pic>
            <p:nvPicPr>
              <p:cNvPr id="1013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77383" y="3955614"/>
                <a:ext cx="903270" cy="103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13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0575" y="2751138"/>
              <a:ext cx="374650" cy="166687"/>
            </p14:xfrm>
          </p:contentPart>
        </mc:Choice>
        <mc:Fallback xmlns="">
          <p:pic>
            <p:nvPicPr>
              <p:cNvPr id="1013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91938" y="2742858"/>
                <a:ext cx="394084" cy="186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13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7163" y="2538413"/>
              <a:ext cx="412750" cy="438150"/>
            </p14:xfrm>
          </p:contentPart>
        </mc:Choice>
        <mc:Fallback xmlns="">
          <p:pic>
            <p:nvPicPr>
              <p:cNvPr id="1013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26367" y="2529772"/>
                <a:ext cx="427504" cy="458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13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0263" y="2925763"/>
              <a:ext cx="2474912" cy="636587"/>
            </p14:xfrm>
          </p:contentPart>
        </mc:Choice>
        <mc:Fallback xmlns="">
          <p:pic>
            <p:nvPicPr>
              <p:cNvPr id="1013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00183" y="2918202"/>
                <a:ext cx="2496151" cy="655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13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8738" y="5267325"/>
              <a:ext cx="487362" cy="198438"/>
            </p14:xfrm>
          </p:contentPart>
        </mc:Choice>
        <mc:Fallback xmlns="">
          <p:pic>
            <p:nvPicPr>
              <p:cNvPr id="1013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19739" y="5261563"/>
                <a:ext cx="501760" cy="214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138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4550" y="5283200"/>
              <a:ext cx="509588" cy="182563"/>
            </p14:xfrm>
          </p:contentPart>
        </mc:Choice>
        <mc:Fallback xmlns="">
          <p:pic>
            <p:nvPicPr>
              <p:cNvPr id="10138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07352" y="5273118"/>
                <a:ext cx="522184" cy="202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138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7175" y="5157788"/>
              <a:ext cx="1684338" cy="504825"/>
            </p14:xfrm>
          </p:contentPart>
        </mc:Choice>
        <mc:Fallback xmlns="">
          <p:pic>
            <p:nvPicPr>
              <p:cNvPr id="10138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86736" y="5149866"/>
                <a:ext cx="1702697" cy="519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138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2813" y="5070475"/>
              <a:ext cx="815975" cy="381000"/>
            </p14:xfrm>
          </p:contentPart>
        </mc:Choice>
        <mc:Fallback xmlns="">
          <p:pic>
            <p:nvPicPr>
              <p:cNvPr id="10138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11655" y="5064353"/>
                <a:ext cx="837931" cy="397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138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9463" y="5059363"/>
              <a:ext cx="1312862" cy="407987"/>
            </p14:xfrm>
          </p:contentPart>
        </mc:Choice>
        <mc:Fallback xmlns="">
          <p:pic>
            <p:nvPicPr>
              <p:cNvPr id="10138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54423" y="5053601"/>
                <a:ext cx="1322582" cy="418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139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5375" y="5130800"/>
              <a:ext cx="1249363" cy="276225"/>
            </p14:xfrm>
          </p:contentPart>
        </mc:Choice>
        <mc:Fallback xmlns="">
          <p:pic>
            <p:nvPicPr>
              <p:cNvPr id="10139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33857" y="5119996"/>
                <a:ext cx="1265560" cy="2974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79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C93A05D-1541-489E-B905-4214C7BE2D1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>
                <a:solidFill>
                  <a:schemeClr val="folHlink"/>
                </a:solidFill>
              </a:rPr>
              <a:t>Recap</a:t>
            </a:r>
            <a:r>
              <a:rPr lang="en-US" sz="3600" b="1" smtClean="0"/>
              <a:t> </a:t>
            </a:r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Arc Consistency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Domain  splitting</a:t>
            </a:r>
            <a:r>
              <a:rPr lang="en-US" sz="3600" smtClean="0">
                <a:solidFill>
                  <a:schemeClr val="bg2"/>
                </a:solidFill>
              </a:rPr>
              <a:t> 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7654FF6-DAAE-4A59-8FC7-D08F04311EA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82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Domain splitting (or case analysis)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88375" cy="494665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dirty="0" smtClean="0"/>
              <a:t>Arc consistency ends: Some domains have more than one value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may or may not be a solution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dirty="0" smtClean="0"/>
              <a:t> Apply Depth-First Search with Pruning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dirty="0" smtClean="0">
                <a:solidFill>
                  <a:schemeClr val="accent2"/>
                </a:solidFill>
              </a:rPr>
              <a:t>Split the problem </a:t>
            </a:r>
            <a:r>
              <a:rPr lang="en-US" dirty="0" smtClean="0"/>
              <a:t>in a number of (two) disjoint cases</a:t>
            </a:r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r>
              <a:rPr lang="en-US" sz="2400" dirty="0" smtClean="0"/>
              <a:t>Set of all solution equals to….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93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7313" y="2597150"/>
              <a:ext cx="368300" cy="223838"/>
            </p14:xfrm>
          </p:contentPart>
        </mc:Choice>
        <mc:Fallback xmlns="">
          <p:pic>
            <p:nvPicPr>
              <p:cNvPr id="3993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7962" y="2588513"/>
                <a:ext cx="387003" cy="240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9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0200" y="2224088"/>
              <a:ext cx="541338" cy="266700"/>
            </p14:xfrm>
          </p:contentPart>
        </mc:Choice>
        <mc:Fallback xmlns="">
          <p:pic>
            <p:nvPicPr>
              <p:cNvPr id="399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70482" y="2216170"/>
                <a:ext cx="561134" cy="287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9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8925" y="3084513"/>
              <a:ext cx="4567238" cy="622300"/>
            </p14:xfrm>
          </p:contentPart>
        </mc:Choice>
        <mc:Fallback xmlns="">
          <p:pic>
            <p:nvPicPr>
              <p:cNvPr id="399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18125" y="3075155"/>
                <a:ext cx="4582358" cy="639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9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7938" y="3414713"/>
              <a:ext cx="58737" cy="19050"/>
            </p14:xfrm>
          </p:contentPart>
        </mc:Choice>
        <mc:Fallback xmlns="">
          <p:pic>
            <p:nvPicPr>
              <p:cNvPr id="399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23614" y="3410400"/>
                <a:ext cx="67385" cy="30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9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13688" y="3046413"/>
              <a:ext cx="601662" cy="642937"/>
            </p14:xfrm>
          </p:contentPart>
        </mc:Choice>
        <mc:Fallback xmlns="">
          <p:pic>
            <p:nvPicPr>
              <p:cNvPr id="399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06847" y="3037408"/>
                <a:ext cx="619665" cy="664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99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8000" y="3727450"/>
              <a:ext cx="371475" cy="252413"/>
            </p14:xfrm>
          </p:contentPart>
        </mc:Choice>
        <mc:Fallback xmlns="">
          <p:pic>
            <p:nvPicPr>
              <p:cNvPr id="399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79001" y="3717728"/>
                <a:ext cx="387673" cy="267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9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0538" y="3860800"/>
              <a:ext cx="3532187" cy="701675"/>
            </p14:xfrm>
          </p:contentPart>
        </mc:Choice>
        <mc:Fallback xmlns="">
          <p:pic>
            <p:nvPicPr>
              <p:cNvPr id="399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51176" y="3851440"/>
                <a:ext cx="3553070" cy="721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9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3263" y="3913188"/>
              <a:ext cx="2708275" cy="650875"/>
            </p14:xfrm>
          </p:contentPart>
        </mc:Choice>
        <mc:Fallback xmlns="">
          <p:pic>
            <p:nvPicPr>
              <p:cNvPr id="399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72103" y="3904548"/>
                <a:ext cx="2730955" cy="664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94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3600" y="5427663"/>
              <a:ext cx="1685925" cy="534987"/>
            </p14:xfrm>
          </p:contentPart>
        </mc:Choice>
        <mc:Fallback xmlns="">
          <p:pic>
            <p:nvPicPr>
              <p:cNvPr id="3994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24240" y="5421543"/>
                <a:ext cx="1705726" cy="548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94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4175" y="5630863"/>
              <a:ext cx="331788" cy="104775"/>
            </p14:xfrm>
          </p:contentPart>
        </mc:Choice>
        <mc:Fallback xmlns="">
          <p:pic>
            <p:nvPicPr>
              <p:cNvPr id="3994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84459" y="5626542"/>
                <a:ext cx="345463" cy="114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994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2025" y="5373688"/>
              <a:ext cx="454025" cy="823912"/>
            </p14:xfrm>
          </p:contentPart>
        </mc:Choice>
        <mc:Fallback xmlns="">
          <p:pic>
            <p:nvPicPr>
              <p:cNvPr id="3994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66611" y="5367209"/>
                <a:ext cx="471710" cy="837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94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4200" y="5459413"/>
              <a:ext cx="1731963" cy="560387"/>
            </p14:xfrm>
          </p:contentPart>
        </mc:Choice>
        <mc:Fallback xmlns="">
          <p:pic>
            <p:nvPicPr>
              <p:cNvPr id="3994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56280" y="5448256"/>
                <a:ext cx="1751403" cy="578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994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2038" y="3667125"/>
              <a:ext cx="506412" cy="382588"/>
            </p14:xfrm>
          </p:contentPart>
        </mc:Choice>
        <mc:Fallback xmlns="">
          <p:pic>
            <p:nvPicPr>
              <p:cNvPr id="3994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57359" y="3662446"/>
                <a:ext cx="515410" cy="391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99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7013" y="3603625"/>
              <a:ext cx="508000" cy="271463"/>
            </p14:xfrm>
          </p:contentPart>
        </mc:Choice>
        <mc:Fallback xmlns="">
          <p:pic>
            <p:nvPicPr>
              <p:cNvPr id="399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21172" y="3539900"/>
                <a:ext cx="540043" cy="398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99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3746500"/>
              <a:ext cx="427037" cy="176213"/>
            </p14:xfrm>
          </p:contentPart>
        </mc:Choice>
        <mc:Fallback xmlns="">
          <p:pic>
            <p:nvPicPr>
              <p:cNvPr id="399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932270" y="3682717"/>
                <a:ext cx="458723" cy="303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99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3603625"/>
              <a:ext cx="593725" cy="274638"/>
            </p14:xfrm>
          </p:contentPart>
        </mc:Choice>
        <mc:Fallback xmlns="">
          <p:pic>
            <p:nvPicPr>
              <p:cNvPr id="399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49908" y="3540275"/>
                <a:ext cx="625410" cy="401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995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0738" y="3862388"/>
              <a:ext cx="14287" cy="11112"/>
            </p14:xfrm>
          </p:contentPart>
        </mc:Choice>
        <mc:Fallback xmlns="">
          <p:pic>
            <p:nvPicPr>
              <p:cNvPr id="3995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85022" y="3799301"/>
                <a:ext cx="45718" cy="13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95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5113" y="3856038"/>
              <a:ext cx="554037" cy="87312"/>
            </p14:xfrm>
          </p:contentPart>
        </mc:Choice>
        <mc:Fallback xmlns="">
          <p:pic>
            <p:nvPicPr>
              <p:cNvPr id="3995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29273" y="3792440"/>
                <a:ext cx="586077" cy="2141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2DF01F4-C631-416E-A556-FA99AA1882E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924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But what is the advantage?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4306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Simplify the problem using </a:t>
            </a:r>
            <a:r>
              <a:rPr lang="en-US" b="1" dirty="0" smtClean="0"/>
              <a:t>arc consistency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No unique solution i.e., for at least one </a:t>
            </a:r>
            <a:r>
              <a:rPr lang="en-US" dirty="0" err="1" smtClean="0"/>
              <a:t>var</a:t>
            </a:r>
            <a:r>
              <a:rPr lang="en-US" dirty="0" smtClean="0"/>
              <a:t>, |</a:t>
            </a:r>
            <a:r>
              <a:rPr lang="en-US" dirty="0" err="1" smtClean="0"/>
              <a:t>dom</a:t>
            </a:r>
            <a:r>
              <a:rPr lang="en-US" dirty="0" smtClean="0"/>
              <a:t>(X)|&gt;1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Split X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For all the splits</a:t>
            </a:r>
          </a:p>
          <a:p>
            <a:pPr lvl="1" eaLnBrk="1" hangingPunct="1"/>
            <a:r>
              <a:rPr lang="en-US" dirty="0" smtClean="0"/>
              <a:t>Restart arc consistency  on arcs &lt;Z, r(Z,X)&gt;</a:t>
            </a:r>
          </a:p>
          <a:p>
            <a:pPr eaLnBrk="1" hangingPunct="1"/>
            <a:r>
              <a:rPr lang="en-US" dirty="0" smtClean="0"/>
              <a:t>these are the ones that are possibly_________________________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88" y="5214938"/>
            <a:ext cx="8458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Disadvantage </a:t>
            </a:r>
            <a:r>
              <a:rPr lang="en-US" kern="0" dirty="0">
                <a:latin typeface="+mn-lt"/>
                <a:sym typeface="Wingdings" pitchFamily="2" charset="2"/>
              </a:rPr>
              <a:t></a:t>
            </a:r>
            <a:r>
              <a:rPr lang="en-US" kern="0" dirty="0">
                <a:latin typeface="+mn-lt"/>
              </a:rPr>
              <a:t>: you need to keep all these CSPs around (vs. lean states of DFS)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071546"/>
            <a:ext cx="84582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reducing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(X) we may be able to….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88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4938" y="1223963"/>
              <a:ext cx="550862" cy="184150"/>
            </p14:xfrm>
          </p:contentPart>
        </mc:Choice>
        <mc:Fallback xmlns="">
          <p:pic>
            <p:nvPicPr>
              <p:cNvPr id="3788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7017" y="1216050"/>
                <a:ext cx="563463" cy="198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78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8213" y="1130300"/>
              <a:ext cx="1550987" cy="468313"/>
            </p14:xfrm>
          </p:contentPart>
        </mc:Choice>
        <mc:Fallback xmlns="">
          <p:pic>
            <p:nvPicPr>
              <p:cNvPr id="378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84613" y="1119861"/>
                <a:ext cx="1559268" cy="488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8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3638" y="1752600"/>
              <a:ext cx="261937" cy="182563"/>
            </p14:xfrm>
          </p:contentPart>
        </mc:Choice>
        <mc:Fallback xmlns="">
          <p:pic>
            <p:nvPicPr>
              <p:cNvPr id="378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06072" y="1747919"/>
                <a:ext cx="276349" cy="195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8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9988" y="2251075"/>
              <a:ext cx="301625" cy="176213"/>
            </p14:xfrm>
          </p:contentPart>
        </mc:Choice>
        <mc:Fallback xmlns="">
          <p:pic>
            <p:nvPicPr>
              <p:cNvPr id="378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3133" y="2244228"/>
                <a:ext cx="318582" cy="187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89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0225" y="3181350"/>
              <a:ext cx="325438" cy="211138"/>
            </p14:xfrm>
          </p:contentPart>
        </mc:Choice>
        <mc:Fallback xmlns="">
          <p:pic>
            <p:nvPicPr>
              <p:cNvPr id="3789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94105" y="3177753"/>
                <a:ext cx="341278" cy="220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8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5175" y="3651250"/>
              <a:ext cx="355600" cy="227013"/>
            </p14:xfrm>
          </p:contentPart>
        </mc:Choice>
        <mc:Fallback xmlns="">
          <p:pic>
            <p:nvPicPr>
              <p:cNvPr id="378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97977" y="3648732"/>
                <a:ext cx="370717" cy="236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8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6550" y="4464050"/>
              <a:ext cx="1720850" cy="49213"/>
            </p14:xfrm>
          </p:contentPart>
        </mc:Choice>
        <mc:Fallback xmlns="">
          <p:pic>
            <p:nvPicPr>
              <p:cNvPr id="378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10790" y="4456866"/>
                <a:ext cx="1738851" cy="65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8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1275" y="5386388"/>
              <a:ext cx="527050" cy="274637"/>
            </p14:xfrm>
          </p:contentPart>
        </mc:Choice>
        <mc:Fallback xmlns="">
          <p:pic>
            <p:nvPicPr>
              <p:cNvPr id="378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50835" y="5378469"/>
                <a:ext cx="545410" cy="293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78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0525" y="3743325"/>
              <a:ext cx="1363663" cy="665163"/>
            </p14:xfrm>
          </p:contentPart>
        </mc:Choice>
        <mc:Fallback xmlns="">
          <p:pic>
            <p:nvPicPr>
              <p:cNvPr id="378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29005" y="3735046"/>
                <a:ext cx="1387783" cy="677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78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5388" y="4560888"/>
              <a:ext cx="2066925" cy="333375"/>
            </p14:xfrm>
          </p:contentPart>
        </mc:Choice>
        <mc:Fallback xmlns="">
          <p:pic>
            <p:nvPicPr>
              <p:cNvPr id="378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66747" y="4555128"/>
                <a:ext cx="2080246" cy="351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89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3009900"/>
              <a:ext cx="1966913" cy="80963"/>
            </p14:xfrm>
          </p:contentPart>
        </mc:Choice>
        <mc:Fallback xmlns="">
          <p:pic>
            <p:nvPicPr>
              <p:cNvPr id="3789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5365" y="3004502"/>
                <a:ext cx="1986352" cy="96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90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4088" y="4487863"/>
              <a:ext cx="2252662" cy="41275"/>
            </p14:xfrm>
          </p:contentPart>
        </mc:Choice>
        <mc:Fallback xmlns="">
          <p:pic>
            <p:nvPicPr>
              <p:cNvPr id="3790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58688" y="4482432"/>
                <a:ext cx="2264183" cy="59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90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0" y="3487738"/>
              <a:ext cx="809625" cy="387350"/>
            </p14:xfrm>
          </p:contentPart>
        </mc:Choice>
        <mc:Fallback xmlns="">
          <p:pic>
            <p:nvPicPr>
              <p:cNvPr id="3790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34030" y="3479098"/>
                <a:ext cx="824025" cy="406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90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7538" y="3282950"/>
              <a:ext cx="1420812" cy="1111250"/>
            </p14:xfrm>
          </p:contentPart>
        </mc:Choice>
        <mc:Fallback xmlns="">
          <p:pic>
            <p:nvPicPr>
              <p:cNvPr id="3790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57819" y="3273951"/>
                <a:ext cx="1439171" cy="11249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17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5" grpId="0" build="p"/>
      <p:bldP spid="8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C80A41F-2460-4FF0-996B-2C9E0D9264E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025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Searching by domain splitting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584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75" y="1303338"/>
              <a:ext cx="1571625" cy="398462"/>
            </p14:xfrm>
          </p:contentPart>
        </mc:Choice>
        <mc:Fallback xmlns="">
          <p:pic>
            <p:nvPicPr>
              <p:cNvPr id="3584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9876" y="1298654"/>
                <a:ext cx="1587104" cy="412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8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1271588"/>
              <a:ext cx="411162" cy="239712"/>
            </p14:xfrm>
          </p:contentPart>
        </mc:Choice>
        <mc:Fallback xmlns="">
          <p:pic>
            <p:nvPicPr>
              <p:cNvPr id="358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88217" y="1264030"/>
                <a:ext cx="428084" cy="256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8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7538" y="1635125"/>
              <a:ext cx="5792787" cy="3406775"/>
            </p14:xfrm>
          </p:contentPart>
        </mc:Choice>
        <mc:Fallback xmlns="">
          <p:pic>
            <p:nvPicPr>
              <p:cNvPr id="358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79618" y="1631885"/>
                <a:ext cx="5811867" cy="3416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8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4938" y="1792288"/>
              <a:ext cx="719137" cy="157162"/>
            </p14:xfrm>
          </p:contentPart>
        </mc:Choice>
        <mc:Fallback xmlns="">
          <p:pic>
            <p:nvPicPr>
              <p:cNvPr id="358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37380" y="1788683"/>
                <a:ext cx="731015" cy="167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8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6638" y="1779588"/>
              <a:ext cx="1160462" cy="201612"/>
            </p14:xfrm>
          </p:contentPart>
        </mc:Choice>
        <mc:Fallback xmlns="">
          <p:pic>
            <p:nvPicPr>
              <p:cNvPr id="358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41957" y="1774908"/>
                <a:ext cx="1173424" cy="215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8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5700" y="1628775"/>
              <a:ext cx="1776413" cy="352425"/>
            </p14:xfrm>
          </p:contentPart>
        </mc:Choice>
        <mc:Fallback xmlns="">
          <p:pic>
            <p:nvPicPr>
              <p:cNvPr id="358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33180" y="1624815"/>
                <a:ext cx="1783614" cy="364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58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7688" y="1635125"/>
              <a:ext cx="736600" cy="333375"/>
            </p14:xfrm>
          </p:contentPart>
        </mc:Choice>
        <mc:Fallback xmlns="">
          <p:pic>
            <p:nvPicPr>
              <p:cNvPr id="358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63008" y="1627565"/>
                <a:ext cx="747761" cy="348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58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3388" y="2071688"/>
              <a:ext cx="1509712" cy="571500"/>
            </p14:xfrm>
          </p:contentPart>
        </mc:Choice>
        <mc:Fallback xmlns="">
          <p:pic>
            <p:nvPicPr>
              <p:cNvPr id="358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37269" y="2069169"/>
                <a:ext cx="1519071" cy="583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8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0713" y="2722563"/>
              <a:ext cx="2689225" cy="523875"/>
            </p14:xfrm>
          </p:contentPart>
        </mc:Choice>
        <mc:Fallback xmlns="">
          <p:pic>
            <p:nvPicPr>
              <p:cNvPr id="358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52073" y="2719683"/>
                <a:ext cx="2707225" cy="535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8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4125" y="3168650"/>
              <a:ext cx="176213" cy="128588"/>
            </p14:xfrm>
          </p:contentPart>
        </mc:Choice>
        <mc:Fallback xmlns="">
          <p:pic>
            <p:nvPicPr>
              <p:cNvPr id="358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8359" y="3161446"/>
                <a:ext cx="184861" cy="142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85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2475" y="3154363"/>
              <a:ext cx="114300" cy="127000"/>
            </p14:xfrm>
          </p:contentPart>
        </mc:Choice>
        <mc:Fallback xmlns="">
          <p:pic>
            <p:nvPicPr>
              <p:cNvPr id="3585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24543" y="3147168"/>
                <a:ext cx="133050" cy="143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8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3188" y="1785938"/>
              <a:ext cx="4872037" cy="73025"/>
            </p14:xfrm>
          </p:contentPart>
        </mc:Choice>
        <mc:Fallback xmlns="">
          <p:pic>
            <p:nvPicPr>
              <p:cNvPr id="358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97347" y="1722626"/>
                <a:ext cx="4904078" cy="2000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-15347" y="18864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More formally: </a:t>
            </a:r>
            <a:r>
              <a:rPr lang="en-US" sz="2800" dirty="0">
                <a:solidFill>
                  <a:srgbClr val="3233D0"/>
                </a:solidFill>
              </a:rPr>
              <a:t>Arc consistency with domain splitting</a:t>
            </a:r>
            <a:br>
              <a:rPr lang="en-US" sz="2800" dirty="0">
                <a:solidFill>
                  <a:srgbClr val="3233D0"/>
                </a:solidFill>
              </a:rPr>
            </a:br>
            <a:r>
              <a:rPr lang="en-US" sz="2800" dirty="0" smtClean="0">
                <a:solidFill>
                  <a:srgbClr val="3233D0"/>
                </a:solidFill>
              </a:rPr>
              <a:t> </a:t>
            </a:r>
            <a:r>
              <a:rPr lang="en-US" sz="2800" dirty="0" smtClean="0"/>
              <a:t>as another formulation of CSP as search</a:t>
            </a:r>
            <a:endParaRPr sz="2800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5334000"/>
          </a:xfrm>
        </p:spPr>
        <p:txBody>
          <a:bodyPr/>
          <a:lstStyle/>
          <a:p>
            <a:pPr>
              <a:buSzTx/>
              <a:buFontTx/>
              <a:buChar char="•"/>
            </a:pPr>
            <a:endParaRPr lang="en-US" sz="1050" dirty="0" smtClean="0"/>
          </a:p>
          <a:p>
            <a:pPr>
              <a:buFontTx/>
              <a:buChar char="•"/>
            </a:pPr>
            <a:r>
              <a:rPr lang="en-US" sz="2400" b="1" dirty="0"/>
              <a:t>Start state</a:t>
            </a:r>
            <a:r>
              <a:rPr lang="en-US" sz="2400" dirty="0"/>
              <a:t>: run AC on vector of original domains (</a:t>
            </a:r>
            <a:r>
              <a:rPr lang="en-US" sz="2400" dirty="0" err="1"/>
              <a:t>dom</a:t>
            </a:r>
            <a:r>
              <a:rPr lang="en-US" sz="2400" dirty="0"/>
              <a:t>(V</a:t>
            </a:r>
            <a:r>
              <a:rPr lang="en-US" sz="2400" baseline="-25000" dirty="0"/>
              <a:t>1</a:t>
            </a:r>
            <a:r>
              <a:rPr lang="en-US" sz="2400" dirty="0"/>
              <a:t>), …, </a:t>
            </a:r>
            <a:r>
              <a:rPr lang="en-US" sz="2400" dirty="0" err="1"/>
              <a:t>dom</a:t>
            </a:r>
            <a:r>
              <a:rPr lang="en-US" sz="2400" dirty="0"/>
              <a:t>(</a:t>
            </a:r>
            <a:r>
              <a:rPr lang="en-US" sz="2400" dirty="0" err="1"/>
              <a:t>V</a:t>
            </a:r>
            <a:r>
              <a:rPr lang="en-US" sz="2400" baseline="-25000" dirty="0" err="1"/>
              <a:t>n</a:t>
            </a:r>
            <a:r>
              <a:rPr lang="en-US" sz="2400" dirty="0"/>
              <a:t>))</a:t>
            </a:r>
          </a:p>
          <a:p>
            <a:pPr>
              <a:buSzTx/>
              <a:buFontTx/>
              <a:buChar char="•"/>
            </a:pPr>
            <a:r>
              <a:rPr lang="en-US" sz="2400" b="1" dirty="0" smtClean="0"/>
              <a:t>States: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chemeClr val="accent2"/>
                </a:solidFill>
              </a:rPr>
              <a:t>“remaining” </a:t>
            </a:r>
            <a:r>
              <a:rPr lang="en-US" sz="2400" dirty="0" smtClean="0">
                <a:solidFill>
                  <a:schemeClr val="accent2"/>
                </a:solidFill>
              </a:rPr>
              <a:t>domains </a:t>
            </a:r>
            <a:r>
              <a:rPr lang="en-US" sz="2400" dirty="0">
                <a:solidFill>
                  <a:schemeClr val="accent2"/>
                </a:solidFill>
              </a:rPr>
              <a:t>(D(V</a:t>
            </a:r>
            <a:r>
              <a:rPr lang="en-US" sz="2400" baseline="-25000" dirty="0">
                <a:solidFill>
                  <a:schemeClr val="accent2"/>
                </a:solidFill>
              </a:rPr>
              <a:t>1</a:t>
            </a:r>
            <a:r>
              <a:rPr lang="en-US" sz="2400" dirty="0">
                <a:solidFill>
                  <a:schemeClr val="accent2"/>
                </a:solidFill>
              </a:rPr>
              <a:t>), …, D(</a:t>
            </a:r>
            <a:r>
              <a:rPr lang="en-US" sz="2400" dirty="0" err="1">
                <a:solidFill>
                  <a:schemeClr val="accent2"/>
                </a:solidFill>
              </a:rPr>
              <a:t>V</a:t>
            </a:r>
            <a:r>
              <a:rPr lang="en-US" sz="2400" baseline="-25000" dirty="0" err="1">
                <a:solidFill>
                  <a:schemeClr val="accent2"/>
                </a:solidFill>
              </a:rPr>
              <a:t>n</a:t>
            </a:r>
            <a:r>
              <a:rPr lang="en-US" sz="2400" dirty="0" smtClean="0">
                <a:solidFill>
                  <a:schemeClr val="accent2"/>
                </a:solidFill>
              </a:rPr>
              <a:t>)) for the </a:t>
            </a:r>
            <a:r>
              <a:rPr lang="en-US" sz="2400" dirty="0" err="1" smtClean="0">
                <a:solidFill>
                  <a:schemeClr val="accent2"/>
                </a:solidFill>
              </a:rPr>
              <a:t>vars</a:t>
            </a:r>
            <a:r>
              <a:rPr lang="en-US" sz="2400" dirty="0" smtClean="0">
                <a:solidFill>
                  <a:schemeClr val="accent2"/>
                </a:solidFill>
              </a:rPr>
              <a:t>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with D(V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 </a:t>
            </a:r>
            <a:r>
              <a:rPr lang="en-US" sz="2400" dirty="0" smtClean="0">
                <a:sym typeface="Symbol" pitchFamily="18" charset="2"/>
              </a:rPr>
              <a:t> </a:t>
            </a:r>
            <a:r>
              <a:rPr lang="en-US" sz="2400" dirty="0" err="1" smtClean="0">
                <a:sym typeface="Symbol" pitchFamily="18" charset="2"/>
              </a:rPr>
              <a:t>dom</a:t>
            </a:r>
            <a:r>
              <a:rPr lang="en-US" sz="2400" dirty="0" smtClean="0">
                <a:sym typeface="Symbol" pitchFamily="18" charset="2"/>
              </a:rPr>
              <a:t>(V</a:t>
            </a:r>
            <a:r>
              <a:rPr lang="en-US" sz="2400" baseline="-25000" dirty="0" smtClean="0"/>
              <a:t>i</a:t>
            </a:r>
            <a:r>
              <a:rPr lang="en-US" sz="2400" dirty="0" smtClean="0">
                <a:sym typeface="Symbol" pitchFamily="18" charset="2"/>
              </a:rPr>
              <a:t>)</a:t>
            </a:r>
            <a:r>
              <a:rPr lang="en-US" sz="2400" dirty="0" smtClean="0"/>
              <a:t> for each V</a:t>
            </a:r>
            <a:r>
              <a:rPr lang="en-US" sz="2400" baseline="-25000" dirty="0" smtClean="0"/>
              <a:t>i</a:t>
            </a:r>
            <a:endParaRPr lang="en-US" sz="2400" dirty="0" smtClean="0"/>
          </a:p>
          <a:p>
            <a:pPr>
              <a:buSzTx/>
              <a:buFontTx/>
              <a:buChar char="•"/>
            </a:pPr>
            <a:r>
              <a:rPr lang="en-US" sz="2400" b="1" dirty="0" smtClean="0"/>
              <a:t>Successor function:</a:t>
            </a:r>
            <a:endParaRPr lang="en-US" sz="2400" b="1" baseline="-25000" dirty="0" smtClean="0">
              <a:solidFill>
                <a:schemeClr val="accent2"/>
              </a:solidFill>
            </a:endParaRP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split one of the domains + run arc consistency</a:t>
            </a:r>
            <a:endParaRPr lang="en-US" sz="1050" dirty="0" smtClean="0">
              <a:solidFill>
                <a:schemeClr val="accent2"/>
              </a:solidFill>
            </a:endParaRPr>
          </a:p>
          <a:p>
            <a:pPr>
              <a:buSzTx/>
              <a:buFontTx/>
              <a:buChar char="•"/>
            </a:pPr>
            <a:r>
              <a:rPr lang="en-US" sz="2400" b="1" dirty="0" smtClean="0"/>
              <a:t>Goal state</a:t>
            </a:r>
            <a:r>
              <a:rPr lang="en-US" sz="2400" dirty="0" smtClean="0"/>
              <a:t>: vector of unary domains that satisfies all constraints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That is, only one value left for each variable</a:t>
            </a:r>
          </a:p>
          <a:p>
            <a:pPr lvl="1"/>
            <a:r>
              <a:rPr lang="en-US" sz="2000" dirty="0" smtClean="0"/>
              <a:t>The assignment of each variable to its single value is a </a:t>
            </a:r>
            <a:r>
              <a:rPr lang="en-US" sz="2000" dirty="0" smtClean="0">
                <a:solidFill>
                  <a:schemeClr val="accent2"/>
                </a:solidFill>
              </a:rPr>
              <a:t>model</a:t>
            </a:r>
          </a:p>
          <a:p>
            <a:pPr>
              <a:buSzTx/>
              <a:buFontTx/>
              <a:buChar char="•"/>
            </a:pPr>
            <a:r>
              <a:rPr lang="en-US" sz="2400" b="1" dirty="0" smtClean="0"/>
              <a:t>Solution</a:t>
            </a:r>
            <a:r>
              <a:rPr lang="en-US" sz="2400" dirty="0" smtClean="0"/>
              <a:t>: that assignment</a:t>
            </a:r>
          </a:p>
          <a:p>
            <a:pPr>
              <a:buSzTx/>
              <a:buFontTx/>
              <a:buChar char="•"/>
            </a:pPr>
            <a:endParaRPr lang="en-US" sz="1100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54CA09-DDC0-4E07-8922-BE10E0E93901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79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Content Placeholder 4" descr="AC-domain-splitting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5875" y="981075"/>
            <a:ext cx="5976938" cy="484505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90600"/>
            <a:ext cx="8534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kern="0" dirty="0">
                <a:ea typeface="ＭＳ Ｐゴシック" pitchFamily="34" charset="-128"/>
                <a:cs typeface="Times New Roman" pitchFamily="18" charset="0"/>
              </a:rPr>
              <a:t>3 variables: A, B, C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kern="0" dirty="0">
                <a:ea typeface="ＭＳ Ｐゴシック" pitchFamily="34" charset="-128"/>
                <a:cs typeface="Times New Roman" pitchFamily="18" charset="0"/>
              </a:rPr>
              <a:t>Domains: all {1,2,3,4}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kern="0" dirty="0">
                <a:ea typeface="ＭＳ Ｐゴシック" pitchFamily="34" charset="-128"/>
                <a:cs typeface="Times New Roman" pitchFamily="18" charset="0"/>
              </a:rPr>
              <a:t>A=B, B=C, A</a:t>
            </a:r>
            <a:r>
              <a:rPr lang="en-US" sz="2400" kern="0" dirty="0">
                <a:ea typeface="ＭＳ Ｐゴシック" pitchFamily="34" charset="-128"/>
                <a:cs typeface="Times New Roman" pitchFamily="18" charset="0"/>
                <a:sym typeface="Symbol"/>
              </a:rPr>
              <a:t>C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400" kern="0" dirty="0">
              <a:ea typeface="ＭＳ Ｐゴシック" pitchFamily="34" charset="-128"/>
              <a:cs typeface="Times New Roman" pitchFamily="18" charset="0"/>
              <a:sym typeface="Symbol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400" kern="0" dirty="0">
              <a:ea typeface="ＭＳ Ｐゴシック" pitchFamily="34" charset="-128"/>
              <a:cs typeface="Times New Roman" pitchFamily="18" charset="0"/>
              <a:sym typeface="Symbol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400" kern="0" dirty="0">
              <a:ea typeface="ＭＳ Ｐゴシック" pitchFamily="34" charset="-128"/>
              <a:cs typeface="Times New Roman" pitchFamily="18" charset="0"/>
              <a:sym typeface="Symbol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400" kern="0" dirty="0">
              <a:ea typeface="ＭＳ Ｐゴシック" pitchFamily="34" charset="-128"/>
              <a:cs typeface="Times New Roman" pitchFamily="18" charset="0"/>
              <a:sym typeface="Symbol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400" kern="0" dirty="0">
              <a:ea typeface="ＭＳ Ｐゴシック" pitchFamily="34" charset="-128"/>
              <a:cs typeface="Times New Roman" pitchFamily="18" charset="0"/>
              <a:sym typeface="Symbol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defRPr/>
            </a:pPr>
            <a:endParaRPr lang="en-US" sz="2400" kern="0" dirty="0">
              <a:ea typeface="ＭＳ Ｐゴシック" pitchFamily="34" charset="-128"/>
              <a:cs typeface="Times New Roman" pitchFamily="18" charset="0"/>
              <a:sym typeface="Symbol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>
                <a:ea typeface="ＭＳ Ｐゴシック" pitchFamily="34" charset="-128"/>
                <a:cs typeface="Times New Roman" pitchFamily="18" charset="0"/>
                <a:sym typeface="Symbol"/>
              </a:rPr>
              <a:t>Let’s trace</a:t>
            </a:r>
            <a:r>
              <a:rPr lang="en-US" sz="2400" kern="0" dirty="0">
                <a:ea typeface="ＭＳ Ｐゴシック" pitchFamily="34" charset="-128"/>
                <a:cs typeface="Times New Roman" pitchFamily="18" charset="0"/>
                <a:sym typeface="Symbol"/>
              </a:rPr>
              <a:t/>
            </a:r>
            <a:br>
              <a:rPr lang="en-US" sz="2400" kern="0" dirty="0">
                <a:ea typeface="ＭＳ Ｐゴシック" pitchFamily="34" charset="-128"/>
                <a:cs typeface="Times New Roman" pitchFamily="18" charset="0"/>
                <a:sym typeface="Symbol"/>
              </a:rPr>
            </a:br>
            <a:r>
              <a:rPr lang="en-US" sz="2400" kern="0" dirty="0">
                <a:ea typeface="ＭＳ Ｐゴシック" pitchFamily="34" charset="-128"/>
                <a:cs typeface="Times New Roman" pitchFamily="18" charset="0"/>
                <a:sym typeface="Symbol"/>
              </a:rPr>
              <a:t>arc consistency + domain splitting</a:t>
            </a:r>
            <a:br>
              <a:rPr lang="en-US" sz="2400" kern="0" dirty="0">
                <a:ea typeface="ＭＳ Ｐゴシック" pitchFamily="34" charset="-128"/>
                <a:cs typeface="Times New Roman" pitchFamily="18" charset="0"/>
                <a:sym typeface="Symbol"/>
              </a:rPr>
            </a:br>
            <a:r>
              <a:rPr lang="en-US" sz="2400" kern="0" dirty="0">
                <a:ea typeface="ＭＳ Ｐゴシック" pitchFamily="34" charset="-128"/>
                <a:cs typeface="Times New Roman" pitchFamily="18" charset="0"/>
                <a:sym typeface="Symbol"/>
              </a:rPr>
              <a:t>for this </a:t>
            </a:r>
            <a:r>
              <a:rPr lang="en-US" sz="2400" kern="0" dirty="0" smtClean="0">
                <a:ea typeface="ＭＳ Ｐゴシック" pitchFamily="34" charset="-128"/>
                <a:cs typeface="Times New Roman" pitchFamily="18" charset="0"/>
                <a:sym typeface="Symbol"/>
              </a:rPr>
              <a:t>network for “Simple Problem 2” in </a:t>
            </a:r>
            <a:r>
              <a:rPr lang="en-US" sz="2400" kern="0" dirty="0" err="1" smtClean="0">
                <a:ea typeface="ＭＳ Ｐゴシック" pitchFamily="34" charset="-128"/>
                <a:cs typeface="Times New Roman" pitchFamily="18" charset="0"/>
                <a:sym typeface="Symbol"/>
              </a:rPr>
              <a:t>AIspace</a:t>
            </a:r>
            <a:endParaRPr lang="en-CA" sz="2400" kern="0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MS PGothic" pitchFamily="34" charset="-128"/>
              </a:rPr>
              <a:t>Domain Splitting in Action:</a:t>
            </a:r>
            <a:endParaRPr sz="3200" smtClean="0">
              <a:ea typeface="MS PGothic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5CECD6-00A7-4DE8-8EF6-037284EAA8DB}" type="slidenum">
              <a:rPr lang="en-US">
                <a:cs typeface="Times New Roman" pitchFamily="18" charset="0"/>
              </a:rPr>
              <a:pPr/>
              <a:t>19</a:t>
            </a:fld>
            <a:endParaRPr lang="en-US">
              <a:cs typeface="Times New Roman" pitchFamily="18" charset="0"/>
            </a:endParaRPr>
          </a:p>
        </p:txBody>
      </p:sp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6030912"/>
            <a:ext cx="22320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71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40566E-AA38-455F-914C-0732DABD999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458200" cy="35179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/>
              <a:t>Recap (CSP as search &amp; Constraint Networks)</a:t>
            </a:r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Arc Consistency Algorithm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Domain  splitting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5A43CBC-2D13-4576-A2A6-E859715380C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00125"/>
            <a:ext cx="8458200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Define/read/write/trace/debug the </a:t>
            </a:r>
            <a:r>
              <a:rPr lang="en-US" smtClean="0">
                <a:solidFill>
                  <a:schemeClr val="accent2"/>
                </a:solidFill>
              </a:rPr>
              <a:t>arc consistency algorithm</a:t>
            </a:r>
            <a:r>
              <a:rPr lang="en-US" smtClean="0"/>
              <a:t>. Compute its complexity and assess its possible outcomes 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Define/read/write/trace/debug </a:t>
            </a:r>
            <a:r>
              <a:rPr lang="en-US" smtClean="0">
                <a:solidFill>
                  <a:schemeClr val="accent2"/>
                </a:solidFill>
              </a:rPr>
              <a:t>domain splitting </a:t>
            </a:r>
            <a:r>
              <a:rPr lang="en-US" smtClean="0"/>
              <a:t>and its integration with arc consistency</a:t>
            </a:r>
            <a:endParaRPr lang="en-US" sz="240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12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EB886F-A154-42F7-A02D-13F90B5FAB5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-828600" y="2060848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Next Class (</a:t>
            </a:r>
            <a:r>
              <a:rPr lang="en-US" dirty="0" err="1" smtClean="0"/>
              <a:t>Chpt</a:t>
            </a:r>
            <a:r>
              <a:rPr lang="en-US" dirty="0" smtClean="0"/>
              <a:t>. 4.8)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924944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b="1" dirty="0" smtClean="0"/>
              <a:t>Local search: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Many search spaces for CSPs are simply too big for systematic search (but solutions are densely distributed).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dirty="0" smtClean="0"/>
              <a:t>Keep only the current state (or a few)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dirty="0" smtClean="0"/>
              <a:t>Use very little memory / often find reasonable solution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dirty="0" smtClean="0"/>
              <a:t>….. </a:t>
            </a:r>
            <a:r>
              <a:rPr lang="en-US" b="1" dirty="0" smtClean="0"/>
              <a:t>Local search for CSPs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endParaRPr lang="en-US" b="1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0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7588" y="854075"/>
              <a:ext cx="1889125" cy="55563"/>
            </p14:xfrm>
          </p:contentPart>
        </mc:Choice>
        <mc:Fallback xmlns="">
          <p:pic>
            <p:nvPicPr>
              <p:cNvPr id="450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5068" y="844694"/>
                <a:ext cx="1902084" cy="69634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53554"/>
            <a:ext cx="7992888" cy="15121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Arial"/>
              <a:buChar char="•"/>
            </a:pPr>
            <a:r>
              <a:rPr lang="en-CA" b="1" dirty="0" smtClean="0">
                <a:latin typeface="Arial"/>
              </a:rPr>
              <a:t> Work on CSP Practice Ex:</a:t>
            </a:r>
            <a:endParaRPr lang="en-CA" dirty="0" smtClean="0">
              <a:latin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CA" sz="2000" dirty="0" smtClean="0">
                <a:latin typeface="Arial"/>
                <a:hlinkClick r:id="rId5" action="ppaction://hlinkfile"/>
              </a:rPr>
              <a:t>Exercise 4.A</a:t>
            </a:r>
            <a:r>
              <a:rPr lang="en-CA" sz="2000" dirty="0" smtClean="0">
                <a:latin typeface="Arial"/>
              </a:rPr>
              <a:t>: arc consistency</a:t>
            </a:r>
          </a:p>
          <a:p>
            <a:pPr marL="742950" lvl="1" indent="-285750">
              <a:buFont typeface="Arial"/>
              <a:buChar char="•"/>
            </a:pPr>
            <a:r>
              <a:rPr lang="en-CA" sz="2000" dirty="0" smtClean="0">
                <a:latin typeface="Arial"/>
                <a:hlinkClick r:id="rId6" action="ppaction://hlinkfile"/>
              </a:rPr>
              <a:t>Exercise 4.B</a:t>
            </a:r>
            <a:r>
              <a:rPr lang="en-CA" sz="2000" dirty="0" smtClean="0">
                <a:latin typeface="Arial"/>
              </a:rPr>
              <a:t>: constraint satisfaction problems</a:t>
            </a:r>
          </a:p>
          <a:p>
            <a:pPr marL="742950" lvl="1" indent="-285750">
              <a:buFont typeface="Arial"/>
              <a:buChar char="•"/>
            </a:pPr>
            <a:r>
              <a:rPr lang="en-CA" sz="2000" dirty="0" smtClean="0">
                <a:latin typeface="Arial"/>
              </a:rPr>
              <a:t/>
            </a:r>
            <a:br>
              <a:rPr lang="en-CA" sz="2000" dirty="0" smtClean="0">
                <a:latin typeface="Arial"/>
              </a:rPr>
            </a:br>
            <a:endParaRPr lang="en-CA" sz="2000" dirty="0" smtClean="0">
              <a:latin typeface="Arial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C4B1DD3-4B8C-48DE-9EB9-655F42E7EF9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4400" cy="685800"/>
          </a:xfrm>
        </p:spPr>
        <p:txBody>
          <a:bodyPr/>
          <a:lstStyle/>
          <a:p>
            <a:pPr eaLnBrk="1" hangingPunct="1"/>
            <a:r>
              <a:rPr lang="en-US" sz="4400" smtClean="0"/>
              <a:t>K-ary vs. binary constraints</a:t>
            </a:r>
            <a:endParaRPr lang="en-US" sz="4400" smtClean="0">
              <a:solidFill>
                <a:srgbClr val="FF0000"/>
              </a:solidFill>
            </a:endParaRP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4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893175" cy="2376487"/>
          </a:xfrm>
          <a:noFill/>
        </p:spPr>
        <p:txBody>
          <a:bodyPr/>
          <a:lstStyle/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b="1" u="sng" smtClean="0"/>
              <a:t>Not a topic for this course</a:t>
            </a:r>
            <a:r>
              <a:rPr lang="en-US" sz="2400" smtClean="0"/>
              <a:t> but if you are curious about it…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sz="2400" smtClean="0"/>
              <a:t>Wikipedia example clarifies basic idea…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sz="2000" smtClean="0"/>
              <a:t>http://en.wikipedia.org/wiki/Constraint_satisfaction_dual_problem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chemeClr val="accent2"/>
                </a:solidFill>
              </a:rPr>
              <a:t>dual problem</a:t>
            </a:r>
            <a:r>
              <a:rPr lang="en-US" sz="2400" smtClean="0"/>
              <a:t> is a reformulation of a </a:t>
            </a:r>
            <a:r>
              <a:rPr lang="en-US" sz="2400" smtClean="0">
                <a:hlinkClick r:id="rId3" tooltip="Constraint satisfaction problem"/>
              </a:rPr>
              <a:t>constraint satisfaction problem</a:t>
            </a:r>
            <a:r>
              <a:rPr lang="en-US" sz="2400" smtClean="0"/>
              <a:t> expressing each constraint of the original problem as a variable. Dual problems only contain </a:t>
            </a:r>
            <a:r>
              <a:rPr lang="en-US" sz="2400" smtClean="0">
                <a:hlinkClick r:id="rId4" tooltip="Binary constraint"/>
              </a:rPr>
              <a:t>binary constraints</a:t>
            </a:r>
            <a:r>
              <a:rPr lang="en-US" sz="2400" smtClean="0"/>
              <a:t>, and are therefore solvable by </a:t>
            </a:r>
            <a:r>
              <a:rPr lang="en-US" sz="2400" smtClean="0">
                <a:hlinkClick r:id="rId5" tooltip="Algorithm"/>
              </a:rPr>
              <a:t>algorithms</a:t>
            </a:r>
            <a:r>
              <a:rPr lang="en-US" sz="2400" smtClean="0"/>
              <a:t> tailored for such problems. </a:t>
            </a:r>
            <a:endParaRPr lang="en-US" sz="2000" smtClean="0"/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sz="2400" smtClean="0"/>
              <a:t>See also: </a:t>
            </a:r>
            <a:r>
              <a:rPr lang="en-US" sz="2400" b="1" smtClean="0">
                <a:solidFill>
                  <a:schemeClr val="accent2"/>
                </a:solidFill>
              </a:rPr>
              <a:t>hidden transformations</a:t>
            </a:r>
            <a:endParaRPr lang="en-US" sz="3600" b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24B4BA7-C0B0-4F12-A21C-4F72083FAC2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14356"/>
            <a:ext cx="892968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State: </a:t>
            </a:r>
            <a:r>
              <a:rPr lang="en-US" dirty="0" smtClean="0"/>
              <a:t>assignments of values to a subset of the variables</a:t>
            </a:r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Successor function: </a:t>
            </a:r>
            <a:r>
              <a:rPr lang="en-US" dirty="0" smtClean="0">
                <a:solidFill>
                  <a:schemeClr val="accent4"/>
                </a:solidFill>
              </a:rPr>
              <a:t>assign values to a “free” variable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Goal test: </a:t>
            </a:r>
            <a:r>
              <a:rPr lang="en-US" dirty="0" smtClean="0">
                <a:solidFill>
                  <a:schemeClr val="accent4"/>
                </a:solidFill>
              </a:rPr>
              <a:t>set of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6"/>
                </a:solidFill>
              </a:rPr>
              <a:t>Solution: </a:t>
            </a:r>
            <a:r>
              <a:rPr lang="en-US" dirty="0" smtClean="0">
                <a:solidFill>
                  <a:schemeClr val="accent4"/>
                </a:solidFill>
              </a:rPr>
              <a:t>possible world that satisfies the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6"/>
                </a:solidFill>
              </a:rPr>
              <a:t>Heuristic function: </a:t>
            </a:r>
            <a:r>
              <a:rPr lang="en-US" i="1" dirty="0" smtClean="0">
                <a:solidFill>
                  <a:schemeClr val="accent4"/>
                </a:solidFill>
              </a:rPr>
              <a:t>none (all solutions at the same distance from start)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Successor function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Goal test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6"/>
                </a:solidFill>
              </a:rPr>
              <a:t>Heuristic function</a:t>
            </a:r>
            <a:endParaRPr lang="en-US" sz="1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/>
              <a:t>Query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Successor function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Goal test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Heuristic function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64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163" y="1233488"/>
              <a:ext cx="560387" cy="2216150"/>
            </p14:xfrm>
          </p:contentPart>
        </mc:Choice>
        <mc:Fallback xmlns="">
          <p:pic>
            <p:nvPicPr>
              <p:cNvPr id="2764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844" y="1227008"/>
                <a:ext cx="578023" cy="2235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6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0650" y="3386138"/>
              <a:ext cx="1851025" cy="1541462"/>
            </p14:xfrm>
          </p:contentPart>
        </mc:Choice>
        <mc:Fallback xmlns="">
          <p:pic>
            <p:nvPicPr>
              <p:cNvPr id="276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1290" y="3373898"/>
                <a:ext cx="1872624" cy="1563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6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5350" y="3597275"/>
              <a:ext cx="4524375" cy="2576513"/>
            </p14:xfrm>
          </p:contentPart>
        </mc:Choice>
        <mc:Fallback xmlns="">
          <p:pic>
            <p:nvPicPr>
              <p:cNvPr id="276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7070" y="3594395"/>
                <a:ext cx="4544895" cy="2593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6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4463" y="4967288"/>
              <a:ext cx="679450" cy="492125"/>
            </p14:xfrm>
          </p:contentPart>
        </mc:Choice>
        <mc:Fallback xmlns="">
          <p:pic>
            <p:nvPicPr>
              <p:cNvPr id="276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50862" y="4962248"/>
                <a:ext cx="687011" cy="501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6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3400" y="4949825"/>
              <a:ext cx="455613" cy="388938"/>
            </p14:xfrm>
          </p:contentPart>
        </mc:Choice>
        <mc:Fallback xmlns="">
          <p:pic>
            <p:nvPicPr>
              <p:cNvPr id="276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2244" y="4942622"/>
                <a:ext cx="473967" cy="407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6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7788" y="5978525"/>
              <a:ext cx="290512" cy="254000"/>
            </p14:xfrm>
          </p:contentPart>
        </mc:Choice>
        <mc:Fallback xmlns="">
          <p:pic>
            <p:nvPicPr>
              <p:cNvPr id="276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82381" y="5968077"/>
                <a:ext cx="300244" cy="273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6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9963" y="5986463"/>
              <a:ext cx="292100" cy="227012"/>
            </p14:xfrm>
          </p:contentPart>
        </mc:Choice>
        <mc:Fallback xmlns="">
          <p:pic>
            <p:nvPicPr>
              <p:cNvPr id="276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72399" y="5976030"/>
                <a:ext cx="305066" cy="246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6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4850" y="6034088"/>
              <a:ext cx="239713" cy="196850"/>
            </p14:xfrm>
          </p:contentPart>
        </mc:Choice>
        <mc:Fallback xmlns="">
          <p:pic>
            <p:nvPicPr>
              <p:cNvPr id="276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74396" y="6025811"/>
                <a:ext cx="263504" cy="217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6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0600" y="5911850"/>
              <a:ext cx="438150" cy="233363"/>
            </p14:xfrm>
          </p:contentPart>
        </mc:Choice>
        <mc:Fallback xmlns="">
          <p:pic>
            <p:nvPicPr>
              <p:cNvPr id="276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29079" y="5905737"/>
                <a:ext cx="453991" cy="252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6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7250" y="3187700"/>
              <a:ext cx="276225" cy="258763"/>
            </p14:xfrm>
          </p:contentPart>
        </mc:Choice>
        <mc:Fallback xmlns="">
          <p:pic>
            <p:nvPicPr>
              <p:cNvPr id="276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01848" y="3181222"/>
                <a:ext cx="287029" cy="270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6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5725" y="3236913"/>
              <a:ext cx="152400" cy="254000"/>
            </p14:xfrm>
          </p:contentPart>
        </mc:Choice>
        <mc:Fallback xmlns="">
          <p:pic>
            <p:nvPicPr>
              <p:cNvPr id="276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96380" y="3227199"/>
                <a:ext cx="171809" cy="275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6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7675" y="3238500"/>
              <a:ext cx="233363" cy="412750"/>
            </p14:xfrm>
          </p:contentPart>
        </mc:Choice>
        <mc:Fallback xmlns="">
          <p:pic>
            <p:nvPicPr>
              <p:cNvPr id="276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056511" y="3228415"/>
                <a:ext cx="254250" cy="429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6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74075" y="3252788"/>
              <a:ext cx="261938" cy="471487"/>
            </p14:xfrm>
          </p:contentPart>
        </mc:Choice>
        <mc:Fallback xmlns="">
          <p:pic>
            <p:nvPicPr>
              <p:cNvPr id="276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465416" y="3244510"/>
                <a:ext cx="281421" cy="490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6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0663" y="4568825"/>
              <a:ext cx="423862" cy="141288"/>
            </p14:xfrm>
          </p:contentPart>
        </mc:Choice>
        <mc:Fallback xmlns="">
          <p:pic>
            <p:nvPicPr>
              <p:cNvPr id="276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22020" y="4559093"/>
                <a:ext cx="440067" cy="159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6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4638" y="4337050"/>
              <a:ext cx="939800" cy="476250"/>
            </p14:xfrm>
          </p:contentPart>
        </mc:Choice>
        <mc:Fallback xmlns="">
          <p:pic>
            <p:nvPicPr>
              <p:cNvPr id="276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45999" y="4325522"/>
                <a:ext cx="960317" cy="498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6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5325" y="3473450"/>
              <a:ext cx="1214438" cy="639763"/>
            </p14:xfrm>
          </p:contentPart>
        </mc:Choice>
        <mc:Fallback xmlns="">
          <p:pic>
            <p:nvPicPr>
              <p:cNvPr id="276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28484" y="3470570"/>
                <a:ext cx="1226680" cy="645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6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3800" y="3481388"/>
              <a:ext cx="571500" cy="228600"/>
            </p14:xfrm>
          </p:contentPart>
        </mc:Choice>
        <mc:Fallback xmlns="">
          <p:pic>
            <p:nvPicPr>
              <p:cNvPr id="276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98038" y="3477794"/>
                <a:ext cx="581223" cy="238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6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4457700"/>
              <a:ext cx="1069975" cy="320675"/>
            </p14:xfrm>
          </p:contentPart>
        </mc:Choice>
        <mc:Fallback xmlns="">
          <p:pic>
            <p:nvPicPr>
              <p:cNvPr id="276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74368" y="4453021"/>
                <a:ext cx="1078255" cy="33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6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0" y="4799013"/>
              <a:ext cx="927100" cy="427037"/>
            </p14:xfrm>
          </p:contentPart>
        </mc:Choice>
        <mc:Fallback xmlns="">
          <p:pic>
            <p:nvPicPr>
              <p:cNvPr id="276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43099" y="4793621"/>
                <a:ext cx="938981" cy="442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6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64438" y="5080000"/>
              <a:ext cx="1131887" cy="379413"/>
            </p14:xfrm>
          </p:contentPart>
        </mc:Choice>
        <mc:Fallback xmlns="">
          <p:pic>
            <p:nvPicPr>
              <p:cNvPr id="276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57238" y="5075320"/>
                <a:ext cx="1147008" cy="3891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6148" y="1138378"/>
            <a:ext cx="414401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5C52B82-C0C0-4AF2-8827-904EBFBA7E2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Recap: We can do much better..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458200" cy="696912"/>
          </a:xfrm>
        </p:spPr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dirty="0" smtClean="0"/>
              <a:t>Build a </a:t>
            </a:r>
            <a:r>
              <a:rPr lang="en-US" dirty="0" smtClean="0">
                <a:solidFill>
                  <a:schemeClr val="accent2"/>
                </a:solidFill>
              </a:rPr>
              <a:t>constraint network</a:t>
            </a:r>
            <a:r>
              <a:rPr lang="en-US" dirty="0" smtClean="0"/>
              <a:t>:</a:t>
            </a:r>
          </a:p>
          <a:p>
            <a:pPr marL="914400" lvl="1" indent="-457200" eaLnBrk="1" hangingPunct="1"/>
            <a:endParaRPr lang="en-US" dirty="0" smtClean="0"/>
          </a:p>
          <a:p>
            <a:pPr marL="1295400" lvl="2" indent="-381000" eaLnBrk="1" hangingPunct="1">
              <a:buFont typeface="Arial Unicode MS" pitchFamily="34" charset="-128"/>
              <a:buNone/>
            </a:pPr>
            <a:endParaRPr lang="en-US" sz="2400" dirty="0" smtClean="0"/>
          </a:p>
          <a:p>
            <a:pPr marL="1295400" lvl="2" indent="-381000"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724" y="2299667"/>
            <a:ext cx="43195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179512" y="4461068"/>
            <a:ext cx="84582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Enforce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domain and arc consistency</a:t>
            </a:r>
            <a:endParaRPr lang="en-US" dirty="0">
              <a:latin typeface="Arial Unicode MS" pitchFamily="34" charset="-128"/>
            </a:endParaRPr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1295400" lvl="2" indent="-381000">
              <a:spcBef>
                <a:spcPct val="20000"/>
              </a:spcBef>
              <a:buFont typeface="Arial Unicode MS" pitchFamily="34" charset="-128"/>
              <a:buNone/>
            </a:pPr>
            <a:endParaRPr lang="en-US" sz="2400" dirty="0">
              <a:latin typeface="Arial Unicode MS" pitchFamily="34" charset="-128"/>
            </a:endParaRPr>
          </a:p>
          <a:p>
            <a:pPr marL="1295400" lvl="2" indent="-381000">
              <a:spcBef>
                <a:spcPct val="20000"/>
              </a:spcBef>
              <a:buFont typeface="Wingdings" pitchFamily="2" charset="2"/>
              <a:buNone/>
            </a:pPr>
            <a:endParaRPr lang="en-US" sz="2000" dirty="0">
              <a:latin typeface="Arial Unicode MS" pitchFamily="34" charset="-128"/>
            </a:endParaRPr>
          </a:p>
        </p:txBody>
      </p:sp>
      <p:pic>
        <p:nvPicPr>
          <p:cNvPr id="20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7650" y="5229200"/>
            <a:ext cx="22320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8488" y="2522538"/>
              <a:ext cx="350837" cy="19050"/>
            </p14:xfrm>
          </p:contentPart>
        </mc:Choice>
        <mc:Fallback xmlns="">
          <p:pic>
            <p:nvPicPr>
              <p:cNvPr id="205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9132" y="2513193"/>
                <a:ext cx="369548" cy="3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3600" y="1730375"/>
              <a:ext cx="1109663" cy="349250"/>
            </p14:xfrm>
          </p:contentPart>
        </mc:Choice>
        <mc:Fallback xmlns="">
          <p:pic>
            <p:nvPicPr>
              <p:cNvPr id="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8919" y="1720654"/>
                <a:ext cx="1124425" cy="363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0800" y="1666875"/>
              <a:ext cx="727075" cy="352425"/>
            </p14:xfrm>
          </p:contentPart>
        </mc:Choice>
        <mc:Fallback xmlns="">
          <p:pic>
            <p:nvPicPr>
              <p:cNvPr id="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85041" y="1656435"/>
                <a:ext cx="743632" cy="369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3663" y="1716088"/>
              <a:ext cx="792162" cy="269875"/>
            </p14:xfrm>
          </p:contentPart>
        </mc:Choice>
        <mc:Fallback xmlns="">
          <p:pic>
            <p:nvPicPr>
              <p:cNvPr id="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92861" y="1712490"/>
                <a:ext cx="815207" cy="2763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35BED3E-E377-444A-9895-6DB00BEA24B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7156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Recap</a:t>
            </a:r>
            <a:r>
              <a:rPr lang="en-US" sz="3600" b="1" smtClean="0"/>
              <a:t> </a:t>
            </a:r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600" smtClean="0"/>
              <a:t>Arc Consistency Algorithm</a:t>
            </a:r>
          </a:p>
          <a:p>
            <a:pPr lvl="1" eaLnBrk="1" hangingPunct="1"/>
            <a:r>
              <a:rPr lang="en-US" sz="3200" smtClean="0"/>
              <a:t>Abstract strategy</a:t>
            </a:r>
          </a:p>
          <a:p>
            <a:pPr lvl="1" eaLnBrk="1" hangingPunct="1"/>
            <a:r>
              <a:rPr lang="en-US" sz="3200" smtClean="0"/>
              <a:t>Details</a:t>
            </a:r>
          </a:p>
          <a:p>
            <a:pPr lvl="1" eaLnBrk="1" hangingPunct="1"/>
            <a:r>
              <a:rPr lang="en-US" sz="3200" smtClean="0"/>
              <a:t>Complexity</a:t>
            </a:r>
          </a:p>
          <a:p>
            <a:pPr lvl="1" eaLnBrk="1" hangingPunct="1"/>
            <a:r>
              <a:rPr lang="en-US" sz="3200" smtClean="0"/>
              <a:t>Interpreting the output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Domain Splitting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60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1988" y="2506663"/>
              <a:ext cx="412750" cy="196850"/>
            </p14:xfrm>
          </p:contentPart>
        </mc:Choice>
        <mc:Fallback xmlns="">
          <p:pic>
            <p:nvPicPr>
              <p:cNvPr id="2560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3711" y="2499825"/>
                <a:ext cx="430743" cy="21196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356B129-A7A2-4698-AFA5-3A4302AE306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Arc Consistency Algorithm: high level strategy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531225" cy="1655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Consider the arcs in turn, making each arc consistent.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BUT, arcs may need to be revisited whenever….</a:t>
            </a: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468313" y="5157788"/>
            <a:ext cx="83169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NOTE - Regardless of the order in which arcs are considered, we will terminate with the same </a:t>
            </a:r>
            <a:r>
              <a:rPr lang="en-US" sz="2400" dirty="0" smtClean="0">
                <a:latin typeface="Arial Unicode MS" pitchFamily="34" charset="-128"/>
              </a:rPr>
              <a:t>result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4337050" y="2852738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  <a:p>
            <a:pPr algn="ctr"/>
            <a:endParaRPr lang="en-US"/>
          </a:p>
        </p:txBody>
      </p:sp>
      <p:pic>
        <p:nvPicPr>
          <p:cNvPr id="3081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573463"/>
            <a:ext cx="22320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04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CF7F2AD-33E1-4CFB-96E7-882B49E647B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 arcs need to be revisited?</a:t>
            </a:r>
          </a:p>
        </p:txBody>
      </p:sp>
      <p:sp>
        <p:nvSpPr>
          <p:cNvPr id="4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964612" cy="1306512"/>
          </a:xfrm>
        </p:spPr>
        <p:txBody>
          <a:bodyPr/>
          <a:lstStyle/>
          <a:p>
            <a:pPr eaLnBrk="1" hangingPunct="1"/>
            <a:r>
              <a:rPr lang="en-US" smtClean="0"/>
              <a:t>When we reduce the domain of a variable </a:t>
            </a:r>
            <a:r>
              <a:rPr lang="en-US" i="1" smtClean="0"/>
              <a:t>X</a:t>
            </a:r>
            <a:r>
              <a:rPr lang="en-US" smtClean="0"/>
              <a:t>  to make an arc </a:t>
            </a:r>
            <a:r>
              <a:rPr lang="en-US" i="1" smtClean="0">
                <a:sym typeface="Symbol" pitchFamily="18" charset="2"/>
              </a:rPr>
              <a:t></a:t>
            </a:r>
            <a:r>
              <a:rPr lang="en-US" i="1" smtClean="0"/>
              <a:t>X,c</a:t>
            </a:r>
            <a:r>
              <a:rPr lang="en-US" i="1" smtClean="0">
                <a:sym typeface="Symbol" pitchFamily="18" charset="2"/>
              </a:rPr>
              <a:t></a:t>
            </a:r>
            <a:r>
              <a:rPr lang="en-US" smtClean="0"/>
              <a:t>  arc consistent, we add……</a:t>
            </a:r>
          </a:p>
          <a:p>
            <a:pPr lvl="1" eaLnBrk="1" hangingPunct="1">
              <a:buFontTx/>
              <a:buNone/>
            </a:pPr>
            <a:endParaRPr lang="en-US" i="1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8" y="4857750"/>
            <a:ext cx="89646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You do not need to add other arcs </a:t>
            </a:r>
            <a:r>
              <a:rPr lang="en-US" i="1" kern="0" dirty="0">
                <a:latin typeface="+mn-lt"/>
                <a:sym typeface="Symbol" pitchFamily="18" charset="2"/>
              </a:rPr>
              <a:t></a:t>
            </a:r>
            <a:r>
              <a:rPr lang="en-US" i="1" kern="0" dirty="0" err="1">
                <a:latin typeface="+mn-lt"/>
              </a:rPr>
              <a:t>X,c</a:t>
            </a:r>
            <a:r>
              <a:rPr lang="en-US" i="1" kern="0" dirty="0">
                <a:latin typeface="+mn-lt"/>
              </a:rPr>
              <a:t>'</a:t>
            </a:r>
            <a:r>
              <a:rPr lang="en-US" i="1" kern="0" dirty="0">
                <a:latin typeface="+mn-lt"/>
                <a:sym typeface="Symbol" pitchFamily="18" charset="2"/>
              </a:rPr>
              <a:t></a:t>
            </a:r>
            <a:r>
              <a:rPr lang="en-US" kern="0" dirty="0">
                <a:latin typeface="+mn-lt"/>
              </a:rPr>
              <a:t> , </a:t>
            </a:r>
            <a:r>
              <a:rPr lang="en-US" i="1" kern="0" dirty="0">
                <a:latin typeface="+mn-lt"/>
              </a:rPr>
              <a:t>c </a:t>
            </a:r>
            <a:r>
              <a:rPr lang="en-US" i="1" kern="0" dirty="0">
                <a:latin typeface="+mn-lt"/>
                <a:sym typeface="Symbol" pitchFamily="18" charset="2"/>
              </a:rPr>
              <a:t></a:t>
            </a:r>
            <a:r>
              <a:rPr lang="en-US" kern="0" dirty="0">
                <a:latin typeface="+mn-lt"/>
              </a:rPr>
              <a:t> </a:t>
            </a:r>
            <a:r>
              <a:rPr lang="en-US" i="1" kern="0" dirty="0">
                <a:latin typeface="+mn-lt"/>
              </a:rPr>
              <a:t>c‘</a:t>
            </a:r>
            <a:r>
              <a:rPr lang="en-US" kern="0" dirty="0">
                <a:latin typeface="+mn-lt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If an arc </a:t>
            </a:r>
            <a:r>
              <a:rPr lang="en-US" sz="2400" i="1" kern="0" dirty="0">
                <a:latin typeface="+mn-lt"/>
                <a:sym typeface="Symbol" pitchFamily="18" charset="2"/>
              </a:rPr>
              <a:t></a:t>
            </a:r>
            <a:r>
              <a:rPr lang="en-US" sz="2400" i="1" kern="0" dirty="0" err="1">
                <a:latin typeface="+mn-lt"/>
              </a:rPr>
              <a:t>X,c</a:t>
            </a:r>
            <a:r>
              <a:rPr lang="en-US" sz="2400" i="1" kern="0" dirty="0">
                <a:latin typeface="+mn-lt"/>
              </a:rPr>
              <a:t>'</a:t>
            </a:r>
            <a:r>
              <a:rPr lang="en-US" sz="2400" i="1" kern="0" dirty="0">
                <a:latin typeface="+mn-lt"/>
                <a:sym typeface="Symbol" pitchFamily="18" charset="2"/>
              </a:rPr>
              <a:t></a:t>
            </a:r>
            <a:r>
              <a:rPr lang="en-US" sz="2400" kern="0" dirty="0">
                <a:latin typeface="+mn-lt"/>
              </a:rPr>
              <a:t> was arc consistent before, it will still be arc consistent (in the ``for all'' we'll just check fewer values)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400" kern="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1785938"/>
            <a:ext cx="4143375" cy="95408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every arc </a:t>
            </a:r>
            <a:r>
              <a:rPr lang="en-US" i="1" dirty="0">
                <a:latin typeface="+mj-lt"/>
                <a:sym typeface="Symbol" pitchFamily="18" charset="2"/>
              </a:rPr>
              <a:t></a:t>
            </a:r>
            <a:r>
              <a:rPr lang="en-US" i="1" dirty="0" err="1">
                <a:latin typeface="+mj-lt"/>
              </a:rPr>
              <a:t>Z,c</a:t>
            </a:r>
            <a:r>
              <a:rPr lang="en-US" i="1" dirty="0">
                <a:latin typeface="+mj-lt"/>
              </a:rPr>
              <a:t>'</a:t>
            </a:r>
            <a:r>
              <a:rPr lang="en-US" i="1" dirty="0">
                <a:latin typeface="+mj-lt"/>
                <a:sym typeface="Symbol" pitchFamily="18" charset="2"/>
              </a:rPr>
              <a:t></a:t>
            </a:r>
            <a:r>
              <a:rPr lang="en-US" dirty="0">
                <a:latin typeface="+mj-lt"/>
              </a:rPr>
              <a:t> where </a:t>
            </a:r>
            <a:r>
              <a:rPr lang="en-US" i="1" dirty="0">
                <a:latin typeface="+mj-lt"/>
              </a:rPr>
              <a:t>c'</a:t>
            </a:r>
            <a:r>
              <a:rPr lang="en-US" dirty="0">
                <a:latin typeface="+mj-lt"/>
              </a:rPr>
              <a:t>  involves </a:t>
            </a:r>
            <a:r>
              <a:rPr lang="en-US" i="1" dirty="0">
                <a:latin typeface="+mj-lt"/>
              </a:rPr>
              <a:t>Z</a:t>
            </a:r>
            <a:r>
              <a:rPr lang="en-US" dirty="0">
                <a:latin typeface="+mj-lt"/>
              </a:rPr>
              <a:t> and</a:t>
            </a:r>
            <a:r>
              <a:rPr lang="en-US" i="1" dirty="0">
                <a:latin typeface="+mj-lt"/>
              </a:rPr>
              <a:t> X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4125" name="Rectangle 8"/>
          <p:cNvSpPr>
            <a:spLocks noChangeArrowheads="1"/>
          </p:cNvSpPr>
          <p:nvPr/>
        </p:nvSpPr>
        <p:spPr bwMode="auto">
          <a:xfrm>
            <a:off x="285750" y="2714625"/>
            <a:ext cx="8643938" cy="2214563"/>
          </a:xfrm>
          <a:prstGeom prst="rect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830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2925" y="1268413"/>
              <a:ext cx="490538" cy="88900"/>
            </p14:xfrm>
          </p:contentPart>
        </mc:Choice>
        <mc:Fallback xmlns="">
          <p:pic>
            <p:nvPicPr>
              <p:cNvPr id="9830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6447" y="1262654"/>
                <a:ext cx="508533" cy="104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830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0363" y="4013200"/>
              <a:ext cx="1587" cy="3175"/>
            </p14:xfrm>
          </p:contentPart>
        </mc:Choice>
        <mc:Fallback xmlns="">
          <p:pic>
            <p:nvPicPr>
              <p:cNvPr id="9830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65999" y="4009319"/>
                <a:ext cx="9125" cy="9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830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3275" y="4046538"/>
              <a:ext cx="7938" cy="7937"/>
            </p14:xfrm>
          </p:contentPart>
        </mc:Choice>
        <mc:Fallback xmlns="">
          <p:pic>
            <p:nvPicPr>
              <p:cNvPr id="9830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07141" y="4043652"/>
                <a:ext cx="17680" cy="19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830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3163" y="4044950"/>
              <a:ext cx="4762" cy="1588"/>
            </p14:xfrm>
          </p:contentPart>
        </mc:Choice>
        <mc:Fallback xmlns="">
          <p:pic>
            <p:nvPicPr>
              <p:cNvPr id="9830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76936" y="4039551"/>
                <a:ext cx="14286" cy="11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83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4925" y="1846263"/>
              <a:ext cx="260350" cy="398462"/>
            </p14:xfrm>
          </p:contentPart>
        </mc:Choice>
        <mc:Fallback xmlns="">
          <p:pic>
            <p:nvPicPr>
              <p:cNvPr id="983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94842" y="1838344"/>
                <a:ext cx="275474" cy="416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83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2975" y="1976438"/>
              <a:ext cx="614363" cy="469900"/>
            </p14:xfrm>
          </p:contentPart>
        </mc:Choice>
        <mc:Fallback xmlns="">
          <p:pic>
            <p:nvPicPr>
              <p:cNvPr id="983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03617" y="1968522"/>
                <a:ext cx="636677" cy="485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83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0" y="2405063"/>
              <a:ext cx="292100" cy="201612"/>
            </p14:xfrm>
          </p:contentPart>
        </mc:Choice>
        <mc:Fallback xmlns="">
          <p:pic>
            <p:nvPicPr>
              <p:cNvPr id="983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72915" y="2397863"/>
                <a:ext cx="311909" cy="219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83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888" y="1851025"/>
              <a:ext cx="133350" cy="425450"/>
            </p14:xfrm>
          </p:contentPart>
        </mc:Choice>
        <mc:Fallback xmlns="">
          <p:pic>
            <p:nvPicPr>
              <p:cNvPr id="983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40319" y="1842746"/>
                <a:ext cx="149568" cy="445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83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2775" y="2892425"/>
              <a:ext cx="722313" cy="471488"/>
            </p14:xfrm>
          </p:contentPart>
        </mc:Choice>
        <mc:Fallback xmlns="">
          <p:pic>
            <p:nvPicPr>
              <p:cNvPr id="983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75563" y="2881594"/>
                <a:ext cx="740704" cy="491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83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4213" y="3733800"/>
              <a:ext cx="658812" cy="1038225"/>
            </p14:xfrm>
          </p:contentPart>
        </mc:Choice>
        <mc:Fallback xmlns="">
          <p:pic>
            <p:nvPicPr>
              <p:cNvPr id="983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43466" y="3723360"/>
                <a:ext cx="679948" cy="1060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83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2249488"/>
              <a:ext cx="1452563" cy="419100"/>
            </p14:xfrm>
          </p:contentPart>
        </mc:Choice>
        <mc:Fallback xmlns="">
          <p:pic>
            <p:nvPicPr>
              <p:cNvPr id="983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56530" y="2244087"/>
                <a:ext cx="1469483" cy="435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83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638" y="2165350"/>
              <a:ext cx="3551237" cy="3230563"/>
            </p14:xfrm>
          </p:contentPart>
        </mc:Choice>
        <mc:Fallback xmlns="">
          <p:pic>
            <p:nvPicPr>
              <p:cNvPr id="983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7081" y="2154550"/>
                <a:ext cx="3571750" cy="3253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83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913" y="2592388"/>
              <a:ext cx="215900" cy="428625"/>
            </p14:xfrm>
          </p:contentPart>
        </mc:Choice>
        <mc:Fallback xmlns="">
          <p:pic>
            <p:nvPicPr>
              <p:cNvPr id="983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7917" y="2583391"/>
                <a:ext cx="237130" cy="448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83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4138" y="3052763"/>
              <a:ext cx="481012" cy="69850"/>
            </p14:xfrm>
          </p:contentPart>
        </mc:Choice>
        <mc:Fallback xmlns="">
          <p:pic>
            <p:nvPicPr>
              <p:cNvPr id="983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46217" y="3041241"/>
                <a:ext cx="500814" cy="88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83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" y="2598738"/>
              <a:ext cx="1436688" cy="1025525"/>
            </p14:xfrm>
          </p:contentPart>
        </mc:Choice>
        <mc:Fallback xmlns="">
          <p:pic>
            <p:nvPicPr>
              <p:cNvPr id="983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90330" y="2594059"/>
                <a:ext cx="1454687" cy="1040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83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8725" y="3000375"/>
              <a:ext cx="4516438" cy="1360488"/>
            </p14:xfrm>
          </p:contentPart>
        </mc:Choice>
        <mc:Fallback xmlns="">
          <p:pic>
            <p:nvPicPr>
              <p:cNvPr id="983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59365" y="2989577"/>
                <a:ext cx="4536237" cy="1382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83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1538" y="3262313"/>
              <a:ext cx="6645275" cy="2503487"/>
            </p14:xfrm>
          </p:contentPart>
        </mc:Choice>
        <mc:Fallback xmlns="">
          <p:pic>
            <p:nvPicPr>
              <p:cNvPr id="983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133978" y="3259793"/>
                <a:ext cx="6663995" cy="2515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83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" y="4456113"/>
              <a:ext cx="1581150" cy="450850"/>
            </p14:xfrm>
          </p:contentPart>
        </mc:Choice>
        <mc:Fallback xmlns="">
          <p:pic>
            <p:nvPicPr>
              <p:cNvPr id="983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5600" y="4444599"/>
                <a:ext cx="1598430" cy="473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832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5363" y="1855788"/>
              <a:ext cx="238125" cy="444500"/>
            </p14:xfrm>
          </p:contentPart>
        </mc:Choice>
        <mc:Fallback xmlns="">
          <p:pic>
            <p:nvPicPr>
              <p:cNvPr id="9832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29959" y="1846790"/>
                <a:ext cx="252895" cy="466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832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0" y="1931988"/>
              <a:ext cx="419100" cy="227012"/>
            </p14:xfrm>
          </p:contentPart>
        </mc:Choice>
        <mc:Fallback xmlns="">
          <p:pic>
            <p:nvPicPr>
              <p:cNvPr id="9832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90779" y="1926592"/>
                <a:ext cx="439983" cy="2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832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9988" y="2662238"/>
              <a:ext cx="1500187" cy="709612"/>
            </p14:xfrm>
          </p:contentPart>
        </mc:Choice>
        <mc:Fallback xmlns="">
          <p:pic>
            <p:nvPicPr>
              <p:cNvPr id="9832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09910" y="2652517"/>
                <a:ext cx="1520343" cy="727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832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0788" y="4467225"/>
              <a:ext cx="260350" cy="355600"/>
            </p14:xfrm>
          </p:contentPart>
        </mc:Choice>
        <mc:Fallback xmlns="">
          <p:pic>
            <p:nvPicPr>
              <p:cNvPr id="9832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57547" y="4455348"/>
                <a:ext cx="275474" cy="378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832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5900" y="1514475"/>
              <a:ext cx="3095625" cy="1204913"/>
            </p14:xfrm>
          </p:contentPart>
        </mc:Choice>
        <mc:Fallback xmlns="">
          <p:pic>
            <p:nvPicPr>
              <p:cNvPr id="9832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476540" y="1504395"/>
                <a:ext cx="3108585" cy="1221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832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1113" y="4560888"/>
              <a:ext cx="2017712" cy="469900"/>
            </p14:xfrm>
          </p:contentPart>
        </mc:Choice>
        <mc:Fallback xmlns="">
          <p:pic>
            <p:nvPicPr>
              <p:cNvPr id="9832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814993" y="4554767"/>
                <a:ext cx="2034271" cy="486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833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9963" y="4579938"/>
              <a:ext cx="15875" cy="71437"/>
            </p14:xfrm>
          </p:contentPart>
        </mc:Choice>
        <mc:Fallback xmlns="">
          <p:pic>
            <p:nvPicPr>
              <p:cNvPr id="9833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584319" y="4575969"/>
                <a:ext cx="25047" cy="84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833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5288" y="1370013"/>
              <a:ext cx="3005137" cy="128587"/>
            </p14:xfrm>
          </p:contentPart>
        </mc:Choice>
        <mc:Fallback xmlns="">
          <p:pic>
            <p:nvPicPr>
              <p:cNvPr id="9833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49449" y="1306083"/>
                <a:ext cx="3036815" cy="256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833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4813" y="1495425"/>
              <a:ext cx="3121025" cy="149225"/>
            </p14:xfrm>
          </p:contentPart>
        </mc:Choice>
        <mc:Fallback xmlns="">
          <p:pic>
            <p:nvPicPr>
              <p:cNvPr id="9833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658974" y="1431780"/>
                <a:ext cx="3152703" cy="276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833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3575" y="3870325"/>
              <a:ext cx="836613" cy="42863"/>
            </p14:xfrm>
          </p:contentPart>
        </mc:Choice>
        <mc:Fallback xmlns="">
          <p:pic>
            <p:nvPicPr>
              <p:cNvPr id="9833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727736" y="3806931"/>
                <a:ext cx="868292" cy="169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833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5313" y="3746500"/>
              <a:ext cx="860425" cy="79375"/>
            </p14:xfrm>
          </p:contentPart>
        </mc:Choice>
        <mc:Fallback xmlns="">
          <p:pic>
            <p:nvPicPr>
              <p:cNvPr id="9833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659473" y="3683000"/>
                <a:ext cx="892106" cy="206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833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6475" y="2214563"/>
              <a:ext cx="1198563" cy="39687"/>
            </p14:xfrm>
          </p:contentPart>
        </mc:Choice>
        <mc:Fallback xmlns="">
          <p:pic>
            <p:nvPicPr>
              <p:cNvPr id="9833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070273" y="2150703"/>
                <a:ext cx="1230606" cy="167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833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2863" y="3067050"/>
              <a:ext cx="573087" cy="77788"/>
            </p14:xfrm>
          </p:contentPart>
        </mc:Choice>
        <mc:Fallback xmlns="">
          <p:pic>
            <p:nvPicPr>
              <p:cNvPr id="9833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297024" y="3003667"/>
                <a:ext cx="604765" cy="204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833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9988" y="3860800"/>
              <a:ext cx="752475" cy="74613"/>
            </p14:xfrm>
          </p:contentPart>
        </mc:Choice>
        <mc:Fallback xmlns="">
          <p:pic>
            <p:nvPicPr>
              <p:cNvPr id="9833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54154" y="3797361"/>
                <a:ext cx="784503" cy="201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833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3150" y="4578350"/>
              <a:ext cx="720725" cy="31750"/>
            </p14:xfrm>
          </p:contentPart>
        </mc:Choice>
        <mc:Fallback xmlns="">
          <p:pic>
            <p:nvPicPr>
              <p:cNvPr id="9833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7310" y="4514850"/>
                <a:ext cx="752405" cy="1591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000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8C1643F7-C244-4E0D-AC1A-A9711F010E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75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550" y="254000"/>
              <a:ext cx="854075" cy="346075"/>
            </p14:xfrm>
          </p:contentPart>
        </mc:Choice>
        <mc:Fallback xmlns="">
          <p:pic>
            <p:nvPicPr>
              <p:cNvPr id="1075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468" y="243196"/>
                <a:ext cx="871358" cy="3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75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6563" y="223838"/>
              <a:ext cx="3014662" cy="376237"/>
            </p14:xfrm>
          </p:contentPart>
        </mc:Choice>
        <mc:Fallback xmlns="">
          <p:pic>
            <p:nvPicPr>
              <p:cNvPr id="1075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3244" y="217004"/>
                <a:ext cx="3039139" cy="397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75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5563" y="211138"/>
              <a:ext cx="2919412" cy="361950"/>
            </p14:xfrm>
          </p:contentPart>
        </mc:Choice>
        <mc:Fallback xmlns="">
          <p:pic>
            <p:nvPicPr>
              <p:cNvPr id="1075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26562" y="207900"/>
                <a:ext cx="2936333" cy="379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75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988" y="638175"/>
              <a:ext cx="7866062" cy="4824413"/>
            </p14:xfrm>
          </p:contentPart>
        </mc:Choice>
        <mc:Fallback xmlns="">
          <p:pic>
            <p:nvPicPr>
              <p:cNvPr id="1075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9588" y="624135"/>
                <a:ext cx="7877942" cy="4844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75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0000" y="1135063"/>
              <a:ext cx="904875" cy="352425"/>
            </p14:xfrm>
          </p:contentPart>
        </mc:Choice>
        <mc:Fallback xmlns="">
          <p:pic>
            <p:nvPicPr>
              <p:cNvPr id="1075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59562" y="1128583"/>
                <a:ext cx="921792" cy="367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75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8550" y="1211263"/>
              <a:ext cx="415925" cy="203200"/>
            </p14:xfrm>
          </p:contentPart>
        </mc:Choice>
        <mc:Fallback xmlns="">
          <p:pic>
            <p:nvPicPr>
              <p:cNvPr id="1075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60268" y="1201175"/>
                <a:ext cx="435731" cy="22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75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2763" y="1120775"/>
              <a:ext cx="333375" cy="252413"/>
            </p14:xfrm>
          </p:contentPart>
        </mc:Choice>
        <mc:Fallback xmlns="">
          <p:pic>
            <p:nvPicPr>
              <p:cNvPr id="1075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43043" y="1116094"/>
                <a:ext cx="349216" cy="263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75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3950" y="1244600"/>
              <a:ext cx="577850" cy="142875"/>
            </p14:xfrm>
          </p:contentPart>
        </mc:Choice>
        <mc:Fallback xmlns="">
          <p:pic>
            <p:nvPicPr>
              <p:cNvPr id="1075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7469" y="1237042"/>
                <a:ext cx="595131" cy="162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75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4850" y="1262063"/>
              <a:ext cx="249238" cy="134937"/>
            </p14:xfrm>
          </p:contentPart>
        </mc:Choice>
        <mc:Fallback xmlns="">
          <p:pic>
            <p:nvPicPr>
              <p:cNvPr id="1075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11248" y="1258465"/>
                <a:ext cx="260043" cy="145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753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2375" y="931863"/>
              <a:ext cx="3236913" cy="450850"/>
            </p14:xfrm>
          </p:contentPart>
        </mc:Choice>
        <mc:Fallback xmlns="">
          <p:pic>
            <p:nvPicPr>
              <p:cNvPr id="10753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23015" y="927902"/>
                <a:ext cx="3257434" cy="466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753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2075" y="2011363"/>
              <a:ext cx="904875" cy="204787"/>
            </p14:xfrm>
          </p:contentPart>
        </mc:Choice>
        <mc:Fallback xmlns="">
          <p:pic>
            <p:nvPicPr>
              <p:cNvPr id="10753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50557" y="1998406"/>
                <a:ext cx="928991" cy="229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75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0325" y="1920875"/>
              <a:ext cx="762000" cy="331788"/>
            </p14:xfrm>
          </p:contentPart>
        </mc:Choice>
        <mc:Fallback xmlns="">
          <p:pic>
            <p:nvPicPr>
              <p:cNvPr id="1075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91686" y="1907200"/>
                <a:ext cx="782877" cy="357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75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6800" y="2041525"/>
              <a:ext cx="190500" cy="161925"/>
            </p14:xfrm>
          </p:contentPart>
        </mc:Choice>
        <mc:Fallback xmlns="">
          <p:pic>
            <p:nvPicPr>
              <p:cNvPr id="1075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02839" y="2036487"/>
                <a:ext cx="206345" cy="179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75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3838" y="1936750"/>
              <a:ext cx="485775" cy="298450"/>
            </p14:xfrm>
          </p:contentPart>
        </mc:Choice>
        <mc:Fallback xmlns="">
          <p:pic>
            <p:nvPicPr>
              <p:cNvPr id="1075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23035" y="1925590"/>
                <a:ext cx="500899" cy="320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75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1388" y="1836738"/>
              <a:ext cx="1033462" cy="515937"/>
            </p14:xfrm>
          </p:contentPart>
        </mc:Choice>
        <mc:Fallback xmlns="">
          <p:pic>
            <p:nvPicPr>
              <p:cNvPr id="1075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41309" y="1829177"/>
                <a:ext cx="1055060" cy="532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75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3513" y="2565400"/>
              <a:ext cx="950912" cy="280988"/>
            </p14:xfrm>
          </p:contentPart>
        </mc:Choice>
        <mc:Fallback xmlns="">
          <p:pic>
            <p:nvPicPr>
              <p:cNvPr id="1075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93071" y="2561802"/>
                <a:ext cx="964954" cy="296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75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8588" y="2687638"/>
              <a:ext cx="549275" cy="130175"/>
            </p14:xfrm>
          </p:contentPart>
        </mc:Choice>
        <mc:Fallback xmlns="">
          <p:pic>
            <p:nvPicPr>
              <p:cNvPr id="1075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31029" y="2679344"/>
                <a:ext cx="569072" cy="150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753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2489200"/>
              <a:ext cx="1736725" cy="414338"/>
            </p14:xfrm>
          </p:contentPart>
        </mc:Choice>
        <mc:Fallback xmlns="">
          <p:pic>
            <p:nvPicPr>
              <p:cNvPr id="10753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69810" y="2484520"/>
                <a:ext cx="1758686" cy="428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75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2338" y="2628900"/>
              <a:ext cx="219075" cy="201613"/>
            </p14:xfrm>
          </p:contentPart>
        </mc:Choice>
        <mc:Fallback xmlns="">
          <p:pic>
            <p:nvPicPr>
              <p:cNvPr id="1075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17949" y="2617019"/>
                <a:ext cx="247134" cy="227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75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0288" y="4071938"/>
              <a:ext cx="1177925" cy="1530350"/>
            </p14:xfrm>
          </p:contentPart>
        </mc:Choice>
        <mc:Fallback xmlns="">
          <p:pic>
            <p:nvPicPr>
              <p:cNvPr id="1075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68757" y="4065098"/>
                <a:ext cx="1197023" cy="1551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754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6213" y="3241675"/>
              <a:ext cx="236537" cy="231775"/>
            </p14:xfrm>
          </p:contentPart>
        </mc:Choice>
        <mc:Fallback xmlns="">
          <p:pic>
            <p:nvPicPr>
              <p:cNvPr id="10754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02172" y="3229059"/>
                <a:ext cx="263179" cy="258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75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7875" y="3265488"/>
              <a:ext cx="212725" cy="246062"/>
            </p14:xfrm>
          </p:contentPart>
        </mc:Choice>
        <mc:Fallback xmlns="">
          <p:pic>
            <p:nvPicPr>
              <p:cNvPr id="1075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03814" y="3254696"/>
                <a:ext cx="233637" cy="270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75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3338" y="3295650"/>
              <a:ext cx="211137" cy="171450"/>
            </p14:xfrm>
          </p:contentPart>
        </mc:Choice>
        <mc:Fallback xmlns="">
          <p:pic>
            <p:nvPicPr>
              <p:cNvPr id="1075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836853" y="3286645"/>
                <a:ext cx="227351" cy="194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75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5463" y="3138488"/>
              <a:ext cx="514350" cy="314325"/>
            </p14:xfrm>
          </p:contentPart>
        </mc:Choice>
        <mc:Fallback xmlns="">
          <p:pic>
            <p:nvPicPr>
              <p:cNvPr id="1075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24665" y="3133447"/>
                <a:ext cx="534506" cy="333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75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7775" y="3095625"/>
              <a:ext cx="1739900" cy="403225"/>
            </p14:xfrm>
          </p:contentPart>
        </mc:Choice>
        <mc:Fallback xmlns="">
          <p:pic>
            <p:nvPicPr>
              <p:cNvPr id="1075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45175" y="3091305"/>
                <a:ext cx="1757900" cy="420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75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8338" y="3163888"/>
              <a:ext cx="784225" cy="239712"/>
            </p14:xfrm>
          </p:contentPart>
        </mc:Choice>
        <mc:Fallback xmlns="">
          <p:pic>
            <p:nvPicPr>
              <p:cNvPr id="1075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007176" y="3155250"/>
                <a:ext cx="809430" cy="262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754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5813" y="3773488"/>
              <a:ext cx="952500" cy="277812"/>
            </p14:xfrm>
          </p:contentPart>
        </mc:Choice>
        <mc:Fallback xmlns="">
          <p:pic>
            <p:nvPicPr>
              <p:cNvPr id="10754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316454" y="3762332"/>
                <a:ext cx="965459" cy="300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75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8338" y="3805238"/>
              <a:ext cx="287337" cy="214312"/>
            </p14:xfrm>
          </p:contentPart>
        </mc:Choice>
        <mc:Fallback xmlns="">
          <p:pic>
            <p:nvPicPr>
              <p:cNvPr id="1075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64295" y="3794091"/>
                <a:ext cx="306061" cy="238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75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4138" y="3709988"/>
              <a:ext cx="1901825" cy="369887"/>
            </p14:xfrm>
          </p:contentPart>
        </mc:Choice>
        <mc:Fallback xmlns="">
          <p:pic>
            <p:nvPicPr>
              <p:cNvPr id="1075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51896" y="3700975"/>
                <a:ext cx="1919108" cy="391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75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6775" y="4729163"/>
              <a:ext cx="631825" cy="393700"/>
            </p14:xfrm>
          </p:contentPart>
        </mc:Choice>
        <mc:Fallback xmlns="">
          <p:pic>
            <p:nvPicPr>
              <p:cNvPr id="1075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396335" y="4719087"/>
                <a:ext cx="651986" cy="416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75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4813" y="4710113"/>
              <a:ext cx="617537" cy="160337"/>
            </p14:xfrm>
          </p:contentPart>
        </mc:Choice>
        <mc:Fallback xmlns="">
          <p:pic>
            <p:nvPicPr>
              <p:cNvPr id="1075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02923" y="4702222"/>
                <a:ext cx="641316" cy="181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75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1575" y="4583113"/>
              <a:ext cx="307975" cy="292100"/>
            </p14:xfrm>
          </p:contentPart>
        </mc:Choice>
        <mc:Fallback xmlns="">
          <p:pic>
            <p:nvPicPr>
              <p:cNvPr id="1075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967903" y="4570147"/>
                <a:ext cx="330641" cy="318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75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8150" y="4046538"/>
              <a:ext cx="2195513" cy="922337"/>
            </p14:xfrm>
          </p:contentPart>
        </mc:Choice>
        <mc:Fallback xmlns="">
          <p:pic>
            <p:nvPicPr>
              <p:cNvPr id="1075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06271" y="4037538"/>
                <a:ext cx="2222151" cy="946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75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5825" y="4197350"/>
              <a:ext cx="1588" cy="3175"/>
            </p14:xfrm>
          </p:contentPart>
        </mc:Choice>
        <mc:Fallback xmlns="">
          <p:pic>
            <p:nvPicPr>
              <p:cNvPr id="1075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20664" y="4192764"/>
                <a:ext cx="11910" cy="12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755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1688" y="4216400"/>
              <a:ext cx="609600" cy="347663"/>
            </p14:xfrm>
          </p:contentPart>
        </mc:Choice>
        <mc:Fallback xmlns="">
          <p:pic>
            <p:nvPicPr>
              <p:cNvPr id="10755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30886" y="4205592"/>
                <a:ext cx="625083" cy="367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755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9413" y="4321175"/>
              <a:ext cx="715962" cy="187325"/>
            </p14:xfrm>
          </p:contentPart>
        </mc:Choice>
        <mc:Fallback xmlns="">
          <p:pic>
            <p:nvPicPr>
              <p:cNvPr id="10755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85453" y="4309287"/>
                <a:ext cx="732880" cy="212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755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8100" y="4208463"/>
              <a:ext cx="1260475" cy="285750"/>
            </p14:xfrm>
          </p:contentPart>
        </mc:Choice>
        <mc:Fallback xmlns="">
          <p:pic>
            <p:nvPicPr>
              <p:cNvPr id="10755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108019" y="4196932"/>
                <a:ext cx="1283157" cy="310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755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0675" y="4095750"/>
              <a:ext cx="760413" cy="369888"/>
            </p14:xfrm>
          </p:contentPart>
        </mc:Choice>
        <mc:Fallback xmlns="">
          <p:pic>
            <p:nvPicPr>
              <p:cNvPr id="10755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64554" y="4086395"/>
                <a:ext cx="770494" cy="390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756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7813" y="5400675"/>
              <a:ext cx="2100262" cy="865188"/>
            </p14:xfrm>
          </p:contentPart>
        </mc:Choice>
        <mc:Fallback xmlns="">
          <p:pic>
            <p:nvPicPr>
              <p:cNvPr id="10756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14133" y="5388433"/>
                <a:ext cx="2127982" cy="891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756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5300" y="5567363"/>
              <a:ext cx="1600200" cy="238125"/>
            </p14:xfrm>
          </p:contentPart>
        </mc:Choice>
        <mc:Fallback xmlns="">
          <p:pic>
            <p:nvPicPr>
              <p:cNvPr id="10756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34860" y="5554394"/>
                <a:ext cx="1618920" cy="262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756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5288" y="2933700"/>
              <a:ext cx="5173662" cy="2195513"/>
            </p14:xfrm>
          </p:contentPart>
        </mc:Choice>
        <mc:Fallback xmlns="">
          <p:pic>
            <p:nvPicPr>
              <p:cNvPr id="10756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28808" y="2927219"/>
                <a:ext cx="5186622" cy="2208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756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3500" y="1974850"/>
              <a:ext cx="1039813" cy="23813"/>
            </p14:xfrm>
          </p:contentPart>
        </mc:Choice>
        <mc:Fallback xmlns="">
          <p:pic>
            <p:nvPicPr>
              <p:cNvPr id="10756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17658" y="1912296"/>
                <a:ext cx="1071497" cy="1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756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2863" y="2097088"/>
              <a:ext cx="1022350" cy="26987"/>
            </p14:xfrm>
          </p:contentPart>
        </mc:Choice>
        <mc:Fallback xmlns="">
          <p:pic>
            <p:nvPicPr>
              <p:cNvPr id="10756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297024" y="2033399"/>
                <a:ext cx="1054028" cy="154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756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2713" y="2211388"/>
              <a:ext cx="904875" cy="47625"/>
            </p14:xfrm>
          </p:contentPart>
        </mc:Choice>
        <mc:Fallback xmlns="">
          <p:pic>
            <p:nvPicPr>
              <p:cNvPr id="10756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366876" y="2147888"/>
                <a:ext cx="936549" cy="174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756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8425" y="3225800"/>
              <a:ext cx="379413" cy="23813"/>
            </p14:xfrm>
          </p:contentPart>
        </mc:Choice>
        <mc:Fallback xmlns="">
          <p:pic>
            <p:nvPicPr>
              <p:cNvPr id="10756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622586" y="3161938"/>
                <a:ext cx="411091" cy="15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756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6363" y="3357563"/>
              <a:ext cx="342900" cy="12700"/>
            </p14:xfrm>
          </p:contentPart>
        </mc:Choice>
        <mc:Fallback xmlns="">
          <p:pic>
            <p:nvPicPr>
              <p:cNvPr id="10756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30531" y="3293700"/>
                <a:ext cx="374563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756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1763" y="3484563"/>
              <a:ext cx="273050" cy="17462"/>
            </p14:xfrm>
          </p:contentPart>
        </mc:Choice>
        <mc:Fallback xmlns="">
          <p:pic>
            <p:nvPicPr>
              <p:cNvPr id="10756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655913" y="3420536"/>
                <a:ext cx="304750" cy="145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756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0" y="3179763"/>
              <a:ext cx="747713" cy="34925"/>
            </p14:xfrm>
          </p:contentPart>
        </mc:Choice>
        <mc:Fallback xmlns="">
          <p:pic>
            <p:nvPicPr>
              <p:cNvPr id="10756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32660" y="3116034"/>
                <a:ext cx="779393" cy="162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757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3575" y="3316288"/>
              <a:ext cx="781050" cy="23812"/>
            </p14:xfrm>
          </p:contentPart>
        </mc:Choice>
        <mc:Fallback xmlns="">
          <p:pic>
            <p:nvPicPr>
              <p:cNvPr id="10757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997738" y="3252789"/>
                <a:ext cx="812724" cy="150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757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3397250"/>
              <a:ext cx="768350" cy="20638"/>
            </p14:xfrm>
          </p:contentPart>
        </mc:Choice>
        <mc:Fallback xmlns="">
          <p:pic>
            <p:nvPicPr>
              <p:cNvPr id="10757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073933" y="3333526"/>
                <a:ext cx="800035" cy="148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757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5538" y="1828800"/>
              <a:ext cx="228600" cy="949325"/>
            </p14:xfrm>
          </p:contentPart>
        </mc:Choice>
        <mc:Fallback xmlns="">
          <p:pic>
            <p:nvPicPr>
              <p:cNvPr id="10757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382218" y="1820160"/>
                <a:ext cx="250560" cy="970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757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0063" y="3140075"/>
              <a:ext cx="168275" cy="841375"/>
            </p14:xfrm>
          </p:contentPart>
        </mc:Choice>
        <mc:Fallback xmlns="">
          <p:pic>
            <p:nvPicPr>
              <p:cNvPr id="10757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027451" y="3129994"/>
                <a:ext cx="190976" cy="862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757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1500" y="4416425"/>
              <a:ext cx="122238" cy="50800"/>
            </p14:xfrm>
          </p:contentPart>
        </mc:Choice>
        <mc:Fallback xmlns="">
          <p:pic>
            <p:nvPicPr>
              <p:cNvPr id="10757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098557" y="4410300"/>
                <a:ext cx="148124" cy="70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57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5338" y="1785938"/>
              <a:ext cx="166687" cy="576262"/>
            </p14:xfrm>
          </p:contentPart>
        </mc:Choice>
        <mc:Fallback xmlns="">
          <p:pic>
            <p:nvPicPr>
              <p:cNvPr id="10757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865618" y="1776220"/>
                <a:ext cx="189368" cy="600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757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2588" y="3060700"/>
              <a:ext cx="149225" cy="542925"/>
            </p14:xfrm>
          </p:contentPart>
        </mc:Choice>
        <mc:Fallback xmlns="">
          <p:pic>
            <p:nvPicPr>
              <p:cNvPr id="10757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717881" y="3049913"/>
                <a:ext cx="177563" cy="5688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20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Arc consistency algorithm (for binary constraints)</a:t>
            </a:r>
            <a:endParaRPr sz="280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630237" y="829923"/>
            <a:ext cx="8183563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kern="0" dirty="0">
                <a:latin typeface="Arial Unicode MS" pitchFamily="34" charset="-128"/>
              </a:rPr>
              <a:t>   </a:t>
            </a:r>
            <a:r>
              <a:rPr lang="en-US" sz="1600" b="1" kern="0" dirty="0">
                <a:latin typeface="Arial Unicode MS" pitchFamily="34" charset="-128"/>
              </a:rPr>
              <a:t>Procedure</a:t>
            </a:r>
            <a:r>
              <a:rPr lang="en-US" sz="1600" kern="0" dirty="0">
                <a:latin typeface="Arial Unicode MS" pitchFamily="34" charset="-128"/>
              </a:rPr>
              <a:t> GAC(</a:t>
            </a:r>
            <a:r>
              <a:rPr lang="en-US" sz="1600" kern="0" dirty="0" err="1">
                <a:latin typeface="Arial Unicode MS" pitchFamily="34" charset="-128"/>
              </a:rPr>
              <a:t>V,dom,C</a:t>
            </a:r>
            <a:r>
              <a:rPr lang="en-US" sz="1600" kern="0" dirty="0">
                <a:latin typeface="Arial Unicode MS" pitchFamily="34" charset="-128"/>
              </a:rPr>
              <a:t>) </a:t>
            </a:r>
            <a:br>
              <a:rPr lang="en-US" sz="1600" kern="0" dirty="0">
                <a:latin typeface="Arial Unicode MS" pitchFamily="34" charset="-128"/>
              </a:rPr>
            </a:br>
            <a:r>
              <a:rPr lang="en-US" sz="1600" kern="0" dirty="0">
                <a:latin typeface="Arial Unicode MS" pitchFamily="34" charset="-128"/>
              </a:rPr>
              <a:t>             </a:t>
            </a:r>
            <a:r>
              <a:rPr lang="en-US" sz="1600" b="1" kern="0" dirty="0">
                <a:latin typeface="Arial Unicode MS" pitchFamily="34" charset="-128"/>
              </a:rPr>
              <a:t>Inputs</a:t>
            </a:r>
            <a:r>
              <a:rPr lang="en-US" sz="1600" kern="0" dirty="0">
                <a:latin typeface="Arial Unicode MS" pitchFamily="34" charset="-128"/>
              </a:rPr>
              <a:t/>
            </a:r>
            <a:br>
              <a:rPr lang="en-US" sz="1600" kern="0" dirty="0">
                <a:latin typeface="Arial Unicode MS" pitchFamily="34" charset="-128"/>
              </a:rPr>
            </a:br>
            <a:r>
              <a:rPr lang="en-US" sz="1600" kern="0" dirty="0">
                <a:latin typeface="Arial Unicode MS" pitchFamily="34" charset="-128"/>
              </a:rPr>
              <a:t>                       V: a set of variables </a:t>
            </a:r>
            <a:br>
              <a:rPr lang="en-US" sz="1600" kern="0" dirty="0">
                <a:latin typeface="Arial Unicode MS" pitchFamily="34" charset="-128"/>
              </a:rPr>
            </a:br>
            <a:r>
              <a:rPr lang="en-US" sz="1600" kern="0" dirty="0">
                <a:latin typeface="Arial Unicode MS" pitchFamily="34" charset="-128"/>
              </a:rPr>
              <a:t>                       </a:t>
            </a:r>
            <a:r>
              <a:rPr lang="en-US" sz="1600" kern="0" dirty="0" err="1">
                <a:latin typeface="Arial Unicode MS" pitchFamily="34" charset="-128"/>
              </a:rPr>
              <a:t>dom</a:t>
            </a:r>
            <a:r>
              <a:rPr lang="en-US" sz="1600" kern="0" dirty="0">
                <a:latin typeface="Arial Unicode MS" pitchFamily="34" charset="-128"/>
              </a:rPr>
              <a:t>: a function such that </a:t>
            </a:r>
            <a:r>
              <a:rPr lang="en-US" sz="1600" kern="0" dirty="0" err="1">
                <a:latin typeface="Arial Unicode MS" pitchFamily="34" charset="-128"/>
              </a:rPr>
              <a:t>dom</a:t>
            </a:r>
            <a:r>
              <a:rPr lang="en-US" sz="1600" kern="0" dirty="0">
                <a:latin typeface="Arial Unicode MS" pitchFamily="34" charset="-128"/>
              </a:rPr>
              <a:t>(X) is the domain of variable X </a:t>
            </a:r>
            <a:br>
              <a:rPr lang="en-US" sz="1600" kern="0" dirty="0">
                <a:latin typeface="Arial Unicode MS" pitchFamily="34" charset="-128"/>
              </a:rPr>
            </a:br>
            <a:r>
              <a:rPr lang="en-US" sz="1600" kern="0" dirty="0">
                <a:latin typeface="Arial Unicode MS" pitchFamily="34" charset="-128"/>
              </a:rPr>
              <a:t>                       C: set of constraints to be satisfied </a:t>
            </a:r>
            <a:br>
              <a:rPr lang="en-US" sz="1600" kern="0" dirty="0">
                <a:latin typeface="Arial Unicode MS" pitchFamily="34" charset="-128"/>
              </a:rPr>
            </a:br>
            <a:r>
              <a:rPr lang="en-US" sz="1600" kern="0" dirty="0">
                <a:latin typeface="Arial Unicode MS" pitchFamily="34" charset="-128"/>
              </a:rPr>
              <a:t>             </a:t>
            </a:r>
            <a:r>
              <a:rPr lang="en-US" sz="1600" b="1" kern="0" dirty="0">
                <a:latin typeface="Arial Unicode MS" pitchFamily="34" charset="-128"/>
              </a:rPr>
              <a:t>Output</a:t>
            </a:r>
            <a:r>
              <a:rPr lang="en-US" sz="1600" kern="0" dirty="0">
                <a:latin typeface="Arial Unicode MS" pitchFamily="34" charset="-128"/>
              </a:rPr>
              <a:t/>
            </a:r>
            <a:br>
              <a:rPr lang="en-US" sz="1600" kern="0" dirty="0">
                <a:latin typeface="Arial Unicode MS" pitchFamily="34" charset="-128"/>
              </a:rPr>
            </a:br>
            <a:r>
              <a:rPr lang="en-US" sz="1600" kern="0" dirty="0">
                <a:latin typeface="Arial Unicode MS" pitchFamily="34" charset="-128"/>
              </a:rPr>
              <a:t>                       arc-consistent domains for each variable </a:t>
            </a:r>
            <a:br>
              <a:rPr lang="en-US" sz="1600" kern="0" dirty="0">
                <a:latin typeface="Arial Unicode MS" pitchFamily="34" charset="-128"/>
              </a:rPr>
            </a:br>
            <a:r>
              <a:rPr lang="en-US" sz="1600" kern="0" dirty="0">
                <a:latin typeface="Arial Unicode MS" pitchFamily="34" charset="-128"/>
              </a:rPr>
              <a:t>             </a:t>
            </a:r>
            <a:r>
              <a:rPr lang="en-US" sz="1600" b="1" kern="0" dirty="0">
                <a:latin typeface="Arial Unicode MS" pitchFamily="34" charset="-128"/>
              </a:rPr>
              <a:t>Local</a:t>
            </a:r>
            <a:r>
              <a:rPr lang="en-US" sz="1600" kern="0" dirty="0">
                <a:latin typeface="Arial Unicode MS" pitchFamily="34" charset="-128"/>
              </a:rPr>
              <a:t/>
            </a:r>
            <a:br>
              <a:rPr lang="en-US" sz="1600" kern="0" dirty="0">
                <a:latin typeface="Arial Unicode MS" pitchFamily="34" charset="-128"/>
              </a:rPr>
            </a:br>
            <a:r>
              <a:rPr lang="en-US" sz="1600" kern="0" dirty="0">
                <a:latin typeface="Arial Unicode MS" pitchFamily="34" charset="-128"/>
              </a:rPr>
              <a:t>                       </a:t>
            </a:r>
            <a:r>
              <a:rPr lang="en-US" sz="1600" b="1" kern="0" dirty="0">
                <a:latin typeface="Arial Unicode MS" pitchFamily="34" charset="-128"/>
              </a:rPr>
              <a:t>D</a:t>
            </a:r>
            <a:r>
              <a:rPr lang="en-US" sz="1600" kern="0" baseline="-25000" dirty="0">
                <a:latin typeface="Arial Unicode MS" pitchFamily="34" charset="-128"/>
              </a:rPr>
              <a:t>X</a:t>
            </a:r>
            <a:r>
              <a:rPr lang="en-US" sz="1600" kern="0" dirty="0">
                <a:latin typeface="Arial Unicode MS" pitchFamily="34" charset="-128"/>
              </a:rPr>
              <a:t> is a set of values for each variable X </a:t>
            </a:r>
            <a:br>
              <a:rPr lang="en-US" sz="1600" kern="0" dirty="0">
                <a:latin typeface="Arial Unicode MS" pitchFamily="34" charset="-128"/>
              </a:rPr>
            </a:br>
            <a:r>
              <a:rPr lang="en-US" sz="1600" kern="0" dirty="0">
                <a:latin typeface="Arial Unicode MS" pitchFamily="34" charset="-128"/>
              </a:rPr>
              <a:t>                       TDA is a set of arcs</a:t>
            </a:r>
          </a:p>
          <a:p>
            <a:endParaRPr lang="en-US" sz="600" kern="0" dirty="0">
              <a:latin typeface="Arial Unicode MS" pitchFamily="34" charset="-128"/>
            </a:endParaRPr>
          </a:p>
          <a:p>
            <a:r>
              <a:rPr lang="en-US" sz="1600" kern="0" dirty="0">
                <a:latin typeface="Arial Unicode MS" pitchFamily="34" charset="-128"/>
              </a:rPr>
              <a:t>1:           </a:t>
            </a:r>
            <a:r>
              <a:rPr lang="en-US" sz="1600" b="1" kern="0" dirty="0">
                <a:latin typeface="Arial Unicode MS" pitchFamily="34" charset="-128"/>
              </a:rPr>
              <a:t>for each</a:t>
            </a:r>
            <a:r>
              <a:rPr lang="en-US" sz="1600" kern="0" dirty="0">
                <a:latin typeface="Arial Unicode MS" pitchFamily="34" charset="-128"/>
              </a:rPr>
              <a:t> variable X </a:t>
            </a:r>
            <a:r>
              <a:rPr lang="en-US" sz="1600" b="1" kern="0" dirty="0">
                <a:latin typeface="Arial Unicode MS" pitchFamily="34" charset="-128"/>
              </a:rPr>
              <a:t>do</a:t>
            </a:r>
          </a:p>
          <a:p>
            <a:r>
              <a:rPr lang="en-US" sz="1600" kern="0" dirty="0">
                <a:latin typeface="Arial Unicode MS" pitchFamily="34" charset="-128"/>
              </a:rPr>
              <a:t>2:                     </a:t>
            </a:r>
            <a:r>
              <a:rPr lang="en-US" sz="1600" b="1" kern="0" dirty="0">
                <a:latin typeface="Arial Unicode MS" pitchFamily="34" charset="-128"/>
              </a:rPr>
              <a:t>D</a:t>
            </a:r>
            <a:r>
              <a:rPr lang="en-US" sz="1600" kern="0" baseline="-25000" dirty="0">
                <a:latin typeface="Arial Unicode MS" pitchFamily="34" charset="-128"/>
              </a:rPr>
              <a:t>X</a:t>
            </a:r>
            <a:r>
              <a:rPr lang="en-US" sz="1600" kern="0" dirty="0">
                <a:latin typeface="Arial Unicode MS" pitchFamily="34" charset="-128"/>
              </a:rPr>
              <a:t> ←</a:t>
            </a:r>
            <a:r>
              <a:rPr lang="en-US" sz="1600" kern="0" dirty="0" err="1">
                <a:latin typeface="Arial Unicode MS" pitchFamily="34" charset="-128"/>
              </a:rPr>
              <a:t>dom</a:t>
            </a:r>
            <a:r>
              <a:rPr lang="en-US" sz="1600" kern="0" dirty="0">
                <a:latin typeface="Arial Unicode MS" pitchFamily="34" charset="-128"/>
              </a:rPr>
              <a:t>(X) </a:t>
            </a:r>
            <a:br>
              <a:rPr lang="en-US" sz="1600" kern="0" dirty="0">
                <a:latin typeface="Arial Unicode MS" pitchFamily="34" charset="-128"/>
              </a:rPr>
            </a:br>
            <a:r>
              <a:rPr lang="en-US" sz="1600" kern="0" dirty="0">
                <a:latin typeface="Arial Unicode MS" pitchFamily="34" charset="-128"/>
              </a:rPr>
              <a:t>3:           TDA ←{〈</a:t>
            </a:r>
            <a:r>
              <a:rPr lang="en-US" sz="1600" kern="0" dirty="0" err="1">
                <a:latin typeface="Arial Unicode MS" pitchFamily="34" charset="-128"/>
              </a:rPr>
              <a:t>X,c</a:t>
            </a:r>
            <a:r>
              <a:rPr lang="en-US" sz="1600" kern="0" dirty="0">
                <a:latin typeface="Arial Unicode MS" pitchFamily="34" charset="-128"/>
              </a:rPr>
              <a:t>〉| X ∈ V, c ∈ C  and X ∈ scope(c)} </a:t>
            </a:r>
            <a:br>
              <a:rPr lang="en-US" sz="1600" kern="0" dirty="0">
                <a:latin typeface="Arial Unicode MS" pitchFamily="34" charset="-128"/>
              </a:rPr>
            </a:br>
            <a:r>
              <a:rPr lang="en-US" sz="1600" kern="0" dirty="0">
                <a:latin typeface="Arial Unicode MS" pitchFamily="34" charset="-128"/>
              </a:rPr>
              <a:t>         </a:t>
            </a:r>
          </a:p>
          <a:p>
            <a:r>
              <a:rPr lang="en-US" sz="1600" kern="0" dirty="0">
                <a:latin typeface="Arial Unicode MS" pitchFamily="34" charset="-128"/>
              </a:rPr>
              <a:t>4:           </a:t>
            </a:r>
            <a:r>
              <a:rPr lang="en-US" sz="1600" b="1" kern="0" dirty="0">
                <a:latin typeface="Arial Unicode MS" pitchFamily="34" charset="-128"/>
              </a:rPr>
              <a:t>while</a:t>
            </a:r>
            <a:r>
              <a:rPr lang="en-US" sz="1600" kern="0" dirty="0">
                <a:latin typeface="Arial Unicode MS" pitchFamily="34" charset="-128"/>
              </a:rPr>
              <a:t> (TDA </a:t>
            </a:r>
            <a:r>
              <a:rPr lang="en-US" sz="1600" kern="0" dirty="0">
                <a:sym typeface="Symbol" pitchFamily="18" charset="2"/>
              </a:rPr>
              <a:t> </a:t>
            </a:r>
            <a:r>
              <a:rPr lang="en-US" sz="1600" kern="0" dirty="0">
                <a:latin typeface="Arial Unicode MS" pitchFamily="34" charset="-128"/>
              </a:rPr>
              <a:t>{}) </a:t>
            </a:r>
            <a:br>
              <a:rPr lang="en-US" sz="1600" kern="0" dirty="0">
                <a:latin typeface="Arial Unicode MS" pitchFamily="34" charset="-128"/>
              </a:rPr>
            </a:br>
            <a:r>
              <a:rPr lang="en-US" sz="1600" kern="0" dirty="0">
                <a:latin typeface="Arial Unicode MS" pitchFamily="34" charset="-128"/>
              </a:rPr>
              <a:t>5:                     </a:t>
            </a:r>
            <a:r>
              <a:rPr lang="en-US" sz="1600" b="1" kern="0" dirty="0">
                <a:latin typeface="Arial Unicode MS" pitchFamily="34" charset="-128"/>
              </a:rPr>
              <a:t>select</a:t>
            </a:r>
            <a:r>
              <a:rPr lang="en-US" sz="1600" kern="0" dirty="0">
                <a:latin typeface="Arial Unicode MS" pitchFamily="34" charset="-128"/>
              </a:rPr>
              <a:t> 〈</a:t>
            </a:r>
            <a:r>
              <a:rPr lang="en-US" sz="1600" kern="0" dirty="0" err="1">
                <a:latin typeface="Arial Unicode MS" pitchFamily="34" charset="-128"/>
              </a:rPr>
              <a:t>X,c</a:t>
            </a:r>
            <a:r>
              <a:rPr lang="en-US" sz="1600" kern="0" dirty="0">
                <a:latin typeface="Arial Unicode MS" pitchFamily="34" charset="-128"/>
              </a:rPr>
              <a:t>〉 ∈TDA</a:t>
            </a:r>
            <a:br>
              <a:rPr lang="en-US" sz="1600" kern="0" dirty="0">
                <a:latin typeface="Arial Unicode MS" pitchFamily="34" charset="-128"/>
              </a:rPr>
            </a:br>
            <a:r>
              <a:rPr lang="en-US" sz="1600" kern="0" dirty="0">
                <a:latin typeface="Arial Unicode MS" pitchFamily="34" charset="-128"/>
              </a:rPr>
              <a:t>6:                     TDA ←TDA  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en-US" sz="1600" kern="0" dirty="0">
                <a:latin typeface="Arial Unicode MS" pitchFamily="34" charset="-128"/>
              </a:rPr>
              <a:t> {〈</a:t>
            </a:r>
            <a:r>
              <a:rPr lang="en-US" sz="1600" kern="0" dirty="0" err="1">
                <a:latin typeface="Arial Unicode MS" pitchFamily="34" charset="-128"/>
              </a:rPr>
              <a:t>X,c</a:t>
            </a:r>
            <a:r>
              <a:rPr lang="en-US" sz="1600" kern="0" dirty="0">
                <a:latin typeface="Arial Unicode MS" pitchFamily="34" charset="-128"/>
              </a:rPr>
              <a:t>〉}</a:t>
            </a:r>
          </a:p>
          <a:p>
            <a:r>
              <a:rPr lang="en-US" sz="1600" kern="0" dirty="0">
                <a:latin typeface="Arial Unicode MS" pitchFamily="34" charset="-128"/>
              </a:rPr>
              <a:t>7:                     ND</a:t>
            </a:r>
            <a:r>
              <a:rPr lang="en-US" sz="1600" kern="0" baseline="-25000" dirty="0">
                <a:latin typeface="Arial Unicode MS" pitchFamily="34" charset="-128"/>
              </a:rPr>
              <a:t>X</a:t>
            </a:r>
            <a:r>
              <a:rPr lang="en-US" sz="1600" kern="0" dirty="0">
                <a:latin typeface="Arial Unicode MS" pitchFamily="34" charset="-128"/>
              </a:rPr>
              <a:t> ←{x| x ∈ </a:t>
            </a:r>
            <a:r>
              <a:rPr lang="en-US" sz="1600" b="1" kern="0" dirty="0">
                <a:latin typeface="Arial Unicode MS" pitchFamily="34" charset="-128"/>
              </a:rPr>
              <a:t>D</a:t>
            </a:r>
            <a:r>
              <a:rPr lang="en-US" sz="1600" kern="0" baseline="-25000" dirty="0">
                <a:latin typeface="Arial Unicode MS" pitchFamily="34" charset="-128"/>
              </a:rPr>
              <a:t>X</a:t>
            </a:r>
            <a:r>
              <a:rPr lang="en-US" sz="1600" kern="0" dirty="0">
                <a:latin typeface="Arial Unicode MS" pitchFamily="34" charset="-128"/>
              </a:rPr>
              <a:t> and </a:t>
            </a:r>
            <a:r>
              <a:rPr lang="en-US" sz="1600" kern="0" dirty="0">
                <a:latin typeface="Arial Unicode MS" pitchFamily="34" charset="-128"/>
                <a:sym typeface="Symbol" pitchFamily="18" charset="2"/>
              </a:rPr>
              <a:t></a:t>
            </a:r>
            <a:r>
              <a:rPr lang="en-US" sz="1600" kern="0" dirty="0">
                <a:latin typeface="Arial Unicode MS" pitchFamily="34" charset="-128"/>
              </a:rPr>
              <a:t> y ∈ </a:t>
            </a:r>
            <a:r>
              <a:rPr lang="en-US" sz="1600" b="1" kern="0" dirty="0">
                <a:latin typeface="Arial Unicode MS" pitchFamily="34" charset="-128"/>
              </a:rPr>
              <a:t>D</a:t>
            </a:r>
            <a:r>
              <a:rPr lang="en-US" sz="1600" kern="0" baseline="-25000" dirty="0">
                <a:latin typeface="Arial Unicode MS" pitchFamily="34" charset="-128"/>
              </a:rPr>
              <a:t>Y</a:t>
            </a:r>
            <a:r>
              <a:rPr lang="en-US" sz="1600" kern="0" dirty="0">
                <a:latin typeface="Arial Unicode MS" pitchFamily="34" charset="-128"/>
              </a:rPr>
              <a:t> </a:t>
            </a:r>
            <a:r>
              <a:rPr lang="en-US" sz="1600" kern="0" dirty="0" err="1">
                <a:latin typeface="Arial Unicode MS" pitchFamily="34" charset="-128"/>
              </a:rPr>
              <a:t>s.t</a:t>
            </a:r>
            <a:r>
              <a:rPr lang="en-US" sz="1600" kern="0" dirty="0">
                <a:latin typeface="Arial Unicode MS" pitchFamily="34" charset="-128"/>
              </a:rPr>
              <a:t>. (x, y</a:t>
            </a:r>
            <a:r>
              <a:rPr lang="en-US" sz="1600" kern="0" dirty="0"/>
              <a:t>) </a:t>
            </a:r>
            <a:r>
              <a:rPr lang="en-US" sz="1600" kern="0" dirty="0">
                <a:latin typeface="Arial Unicode MS" pitchFamily="34" charset="-128"/>
              </a:rPr>
              <a:t>satisfies c}</a:t>
            </a:r>
          </a:p>
          <a:p>
            <a:r>
              <a:rPr lang="en-US" sz="1600" kern="0" dirty="0">
                <a:latin typeface="Arial Unicode MS" pitchFamily="34" charset="-128"/>
              </a:rPr>
              <a:t>8:                     </a:t>
            </a:r>
            <a:r>
              <a:rPr lang="en-US" sz="1600" b="1" kern="0" dirty="0">
                <a:latin typeface="Arial Unicode MS" pitchFamily="34" charset="-128"/>
              </a:rPr>
              <a:t>if</a:t>
            </a:r>
            <a:r>
              <a:rPr lang="en-US" sz="1600" kern="0" dirty="0">
                <a:latin typeface="Arial Unicode MS" pitchFamily="34" charset="-128"/>
              </a:rPr>
              <a:t> (ND</a:t>
            </a:r>
            <a:r>
              <a:rPr lang="en-US" sz="1600" kern="0" baseline="-25000" dirty="0">
                <a:latin typeface="Arial Unicode MS" pitchFamily="34" charset="-128"/>
              </a:rPr>
              <a:t>X</a:t>
            </a:r>
            <a:r>
              <a:rPr lang="en-US" sz="1600" kern="0" dirty="0">
                <a:latin typeface="Arial Unicode MS" pitchFamily="34" charset="-128"/>
              </a:rPr>
              <a:t> </a:t>
            </a:r>
            <a:r>
              <a:rPr lang="en-US" sz="1600" kern="0" dirty="0">
                <a:sym typeface="Symbol" pitchFamily="18" charset="2"/>
              </a:rPr>
              <a:t></a:t>
            </a:r>
            <a:r>
              <a:rPr lang="en-US" sz="1600" kern="0" dirty="0">
                <a:latin typeface="Arial Unicode MS" pitchFamily="34" charset="-128"/>
              </a:rPr>
              <a:t> </a:t>
            </a:r>
            <a:r>
              <a:rPr lang="en-US" sz="1600" b="1" kern="0" dirty="0">
                <a:latin typeface="Arial Unicode MS" pitchFamily="34" charset="-128"/>
              </a:rPr>
              <a:t>D</a:t>
            </a:r>
            <a:r>
              <a:rPr lang="en-US" sz="1600" kern="0" baseline="-25000" dirty="0">
                <a:latin typeface="Arial Unicode MS" pitchFamily="34" charset="-128"/>
              </a:rPr>
              <a:t>X</a:t>
            </a:r>
            <a:r>
              <a:rPr lang="en-US" sz="1600" kern="0" dirty="0">
                <a:latin typeface="Arial Unicode MS" pitchFamily="34" charset="-128"/>
              </a:rPr>
              <a:t>) </a:t>
            </a:r>
            <a:r>
              <a:rPr lang="en-US" sz="1600" b="1" kern="0" dirty="0">
                <a:latin typeface="Arial Unicode MS" pitchFamily="34" charset="-128"/>
              </a:rPr>
              <a:t>then</a:t>
            </a:r>
            <a:r>
              <a:rPr lang="en-US" sz="1600" kern="0" dirty="0">
                <a:latin typeface="Arial Unicode MS" pitchFamily="34" charset="-128"/>
              </a:rPr>
              <a:t> </a:t>
            </a:r>
            <a:br>
              <a:rPr lang="en-US" sz="1600" kern="0" dirty="0">
                <a:latin typeface="Arial Unicode MS" pitchFamily="34" charset="-128"/>
              </a:rPr>
            </a:br>
            <a:r>
              <a:rPr lang="en-US" sz="1600" kern="0" dirty="0">
                <a:latin typeface="Arial Unicode MS" pitchFamily="34" charset="-128"/>
              </a:rPr>
              <a:t>9:                               TDA ←TDA  ∪ { 〈</a:t>
            </a:r>
            <a:r>
              <a:rPr lang="en-US" sz="1600" kern="0" dirty="0" err="1">
                <a:latin typeface="Arial Unicode MS" pitchFamily="34" charset="-128"/>
              </a:rPr>
              <a:t>Z,c</a:t>
            </a:r>
            <a:r>
              <a:rPr lang="en-US" sz="1600" kern="0" dirty="0">
                <a:latin typeface="Arial Unicode MS" pitchFamily="34" charset="-128"/>
              </a:rPr>
              <a:t>'〉 | X ∈ scope(c'), c' </a:t>
            </a:r>
            <a:r>
              <a:rPr lang="en-US" sz="1600" kern="0" dirty="0">
                <a:sym typeface="Symbol" pitchFamily="18" charset="2"/>
              </a:rPr>
              <a:t> </a:t>
            </a:r>
            <a:r>
              <a:rPr lang="en-US" sz="1600" kern="0" dirty="0">
                <a:latin typeface="Arial Unicode MS" pitchFamily="34" charset="-128"/>
              </a:rPr>
              <a:t>c, Z ∈ scope(c') 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en-US" sz="1600" kern="0" dirty="0">
                <a:latin typeface="Arial Unicode MS" pitchFamily="34" charset="-128"/>
              </a:rPr>
              <a:t> {X} } </a:t>
            </a:r>
            <a:br>
              <a:rPr lang="en-US" sz="1600" kern="0" dirty="0">
                <a:latin typeface="Arial Unicode MS" pitchFamily="34" charset="-128"/>
              </a:rPr>
            </a:br>
            <a:r>
              <a:rPr lang="en-US" sz="1600" kern="0" dirty="0">
                <a:latin typeface="Arial Unicode MS" pitchFamily="34" charset="-128"/>
              </a:rPr>
              <a:t>10:                             </a:t>
            </a:r>
            <a:r>
              <a:rPr lang="en-US" sz="1600" b="1" kern="0" dirty="0">
                <a:latin typeface="Arial Unicode MS" pitchFamily="34" charset="-128"/>
              </a:rPr>
              <a:t>D</a:t>
            </a:r>
            <a:r>
              <a:rPr lang="en-US" sz="1600" kern="0" baseline="-25000" dirty="0">
                <a:latin typeface="Arial Unicode MS" pitchFamily="34" charset="-128"/>
              </a:rPr>
              <a:t>X</a:t>
            </a:r>
            <a:r>
              <a:rPr lang="en-US" sz="1600" kern="0" dirty="0">
                <a:latin typeface="Arial Unicode MS" pitchFamily="34" charset="-128"/>
              </a:rPr>
              <a:t> ←ND</a:t>
            </a:r>
            <a:r>
              <a:rPr lang="en-US" sz="1600" kern="0" baseline="-25000" dirty="0">
                <a:latin typeface="Arial Unicode MS" pitchFamily="34" charset="-128"/>
              </a:rPr>
              <a:t>X</a:t>
            </a:r>
            <a:r>
              <a:rPr lang="en-US" sz="1600" kern="0" dirty="0">
                <a:latin typeface="Arial Unicode MS" pitchFamily="34" charset="-128"/>
              </a:rPr>
              <a:t> </a:t>
            </a:r>
            <a:br>
              <a:rPr lang="en-US" sz="1600" kern="0" dirty="0">
                <a:latin typeface="Arial Unicode MS" pitchFamily="34" charset="-128"/>
              </a:rPr>
            </a:br>
            <a:r>
              <a:rPr lang="en-US" sz="1600" kern="0" dirty="0">
                <a:latin typeface="Arial Unicode MS" pitchFamily="34" charset="-128"/>
              </a:rPr>
              <a:t>  </a:t>
            </a:r>
            <a:r>
              <a:rPr lang="en-US" sz="1600" kern="0" dirty="0" smtClean="0">
                <a:solidFill>
                  <a:srgbClr val="3132CE"/>
                </a:solidFill>
                <a:latin typeface="Arial Unicode MS" pitchFamily="34" charset="-128"/>
              </a:rPr>
              <a:t>                   </a:t>
            </a:r>
            <a:endParaRPr lang="en-US" sz="1600" kern="0" dirty="0" smtClean="0">
              <a:latin typeface="Arial Unicode MS" pitchFamily="34" charset="-128"/>
            </a:endParaRPr>
          </a:p>
          <a:p>
            <a:r>
              <a:rPr lang="en-US" sz="1600" kern="0" dirty="0" smtClean="0">
                <a:latin typeface="Arial Unicode MS" pitchFamily="34" charset="-128"/>
              </a:rPr>
              <a:t>11:           </a:t>
            </a:r>
            <a:r>
              <a:rPr lang="en-US" sz="1600" b="1" kern="0" dirty="0" smtClean="0">
                <a:latin typeface="Arial Unicode MS" pitchFamily="34" charset="-128"/>
              </a:rPr>
              <a:t>return</a:t>
            </a:r>
            <a:r>
              <a:rPr lang="en-US" sz="1600" kern="0" dirty="0" smtClean="0">
                <a:latin typeface="Arial Unicode MS" pitchFamily="34" charset="-128"/>
              </a:rPr>
              <a:t> {</a:t>
            </a:r>
            <a:r>
              <a:rPr lang="en-US" sz="1600" b="1" kern="0" dirty="0" smtClean="0">
                <a:latin typeface="Arial Unicode MS" pitchFamily="34" charset="-128"/>
              </a:rPr>
              <a:t>D</a:t>
            </a:r>
            <a:r>
              <a:rPr lang="en-US" sz="1600" kern="0" baseline="-25000" dirty="0" smtClean="0">
                <a:latin typeface="Arial Unicode MS" pitchFamily="34" charset="-128"/>
              </a:rPr>
              <a:t>X</a:t>
            </a:r>
            <a:r>
              <a:rPr lang="en-US" sz="1600" kern="0" dirty="0" smtClean="0">
                <a:latin typeface="Arial Unicode MS" pitchFamily="34" charset="-128"/>
              </a:rPr>
              <a:t>| X  is a variable} </a:t>
            </a:r>
            <a:endParaRPr lang="en-US" sz="1600" kern="0" dirty="0">
              <a:solidFill>
                <a:srgbClr val="3132CE"/>
              </a:solidFill>
              <a:latin typeface="Arial Unicode MS" pitchFamily="34" charset="-128"/>
            </a:endParaRP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5867400" y="1919288"/>
            <a:ext cx="2305050" cy="1077912"/>
          </a:xfrm>
          <a:prstGeom prst="wedgeRectCallout">
            <a:avLst>
              <a:gd name="adj1" fmla="val -99725"/>
              <a:gd name="adj2" fmla="val 138359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3132CE"/>
                </a:solidFill>
                <a:latin typeface="+mn-lt"/>
                <a:ea typeface="Arial" charset="0"/>
                <a:cs typeface="Arial" charset="0"/>
              </a:rPr>
              <a:t>Scope of constraint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rPr>
              <a:t>c</a:t>
            </a:r>
            <a:r>
              <a:rPr lang="en-US" sz="1600" dirty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sz="1600" dirty="0">
                <a:latin typeface="+mn-lt"/>
                <a:ea typeface="Arial" charset="0"/>
                <a:cs typeface="Arial" charset="0"/>
              </a:rPr>
              <a:t>is the set of variables involved in that constraint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4067175" y="4221163"/>
            <a:ext cx="2520950" cy="830262"/>
          </a:xfrm>
          <a:prstGeom prst="wedgeRectCallout">
            <a:avLst>
              <a:gd name="adj1" fmla="val -49997"/>
              <a:gd name="adj2" fmla="val 6011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ND</a:t>
            </a:r>
            <a:r>
              <a:rPr lang="en-US" sz="1600" baseline="-250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X</a:t>
            </a:r>
            <a:r>
              <a:rPr lang="en-US" sz="1600" dirty="0">
                <a:latin typeface="+mn-lt"/>
                <a:ea typeface="Arial" charset="0"/>
                <a:cs typeface="Arial" charset="0"/>
              </a:rPr>
              <a:t>: values x for X for which there 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is a </a:t>
            </a:r>
            <a:r>
              <a:rPr lang="en-US" sz="1600" dirty="0">
                <a:latin typeface="+mn-lt"/>
                <a:ea typeface="Arial" charset="0"/>
                <a:cs typeface="Arial" charset="0"/>
              </a:rPr>
              <a:t>value for y supporting x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6875463" y="3660775"/>
            <a:ext cx="2233612" cy="1169551"/>
          </a:xfrm>
          <a:prstGeom prst="wedgeRectCallout">
            <a:avLst>
              <a:gd name="adj1" fmla="val -33137"/>
              <a:gd name="adj2" fmla="val 11248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ja-JP" altLang="en-US" sz="14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s domain changed:</a:t>
            </a:r>
            <a:b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arcs (</a:t>
            </a:r>
            <a:r>
              <a:rPr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Z,c</a:t>
            </a:r>
            <a:r>
              <a:rPr lang="ja-JP" altLang="en-US" sz="14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) for variables Z sharing a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constraint c</a:t>
            </a:r>
            <a:r>
              <a:rPr lang="ja-JP" altLang="en-US" sz="14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with X 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are added to TDA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0" y="2349500"/>
            <a:ext cx="1260475" cy="1076325"/>
          </a:xfrm>
          <a:prstGeom prst="wedgeRectCallout">
            <a:avLst>
              <a:gd name="adj1" fmla="val 95091"/>
              <a:gd name="adj2" fmla="val 100365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TDA: </a:t>
            </a:r>
            <a:br>
              <a:rPr lang="en-US" sz="1600" kern="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</a:br>
            <a:r>
              <a:rPr lang="en-US" sz="1600" kern="0" dirty="0" err="1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ToDoArcs</a:t>
            </a:r>
            <a:r>
              <a:rPr lang="en-US" sz="1600" kern="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,</a:t>
            </a:r>
            <a:br>
              <a:rPr lang="en-US" sz="1600" kern="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</a:br>
            <a:r>
              <a:rPr lang="en-US" sz="1600" kern="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blue arcs</a:t>
            </a:r>
            <a:endParaRPr lang="en-US" sz="1600" kern="0" dirty="0">
              <a:solidFill>
                <a:srgbClr val="3333CC"/>
              </a:solidFill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600" kern="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in </a:t>
            </a:r>
            <a:r>
              <a:rPr lang="en-US" sz="1600" kern="0" dirty="0" err="1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AIspace</a:t>
            </a:r>
            <a:endParaRPr lang="en-US" sz="1600" kern="0" dirty="0">
              <a:solidFill>
                <a:srgbClr val="3333CC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971600" y="5661249"/>
            <a:ext cx="1368152" cy="584775"/>
          </a:xfrm>
          <a:prstGeom prst="wedgeRectCallout">
            <a:avLst>
              <a:gd name="adj1" fmla="val 40497"/>
              <a:gd name="adj2" fmla="val -6877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If arc was inconsistent</a:t>
            </a:r>
            <a:endParaRPr lang="en-US" sz="1600" dirty="0">
              <a:solidFill>
                <a:schemeClr val="tx2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3923928" y="6021288"/>
            <a:ext cx="2232248" cy="338554"/>
          </a:xfrm>
          <a:prstGeom prst="wedgeRectCallout">
            <a:avLst>
              <a:gd name="adj1" fmla="val -66651"/>
              <a:gd name="adj2" fmla="val -46438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Domain is reduced</a:t>
            </a:r>
            <a:endParaRPr lang="en-US" sz="1600" dirty="0">
              <a:solidFill>
                <a:schemeClr val="tx2"/>
              </a:solidFill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8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33350</TotalTime>
  <Words>1531</Words>
  <Application>Microsoft Office PowerPoint</Application>
  <PresentationFormat>On-screen Show (4:3)</PresentationFormat>
  <Paragraphs>268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PGothic</vt:lpstr>
      <vt:lpstr>MS PGothic</vt:lpstr>
      <vt:lpstr>Arial</vt:lpstr>
      <vt:lpstr>Arial Unicode MS</vt:lpstr>
      <vt:lpstr>Symbol</vt:lpstr>
      <vt:lpstr>Times New Roman</vt:lpstr>
      <vt:lpstr>Wingdings</vt:lpstr>
      <vt:lpstr>Default Design</vt:lpstr>
      <vt:lpstr>PowerPoint Presentation</vt:lpstr>
      <vt:lpstr>Lecture Overview</vt:lpstr>
      <vt:lpstr>Standard Search vs. Specific R&amp;R systems</vt:lpstr>
      <vt:lpstr>Recap: We can do much better..</vt:lpstr>
      <vt:lpstr>Lecture Overview</vt:lpstr>
      <vt:lpstr>Arc Consistency Algorithm: high level strategy</vt:lpstr>
      <vt:lpstr>What  arcs need to be revisited?</vt:lpstr>
      <vt:lpstr>PowerPoint Presentation</vt:lpstr>
      <vt:lpstr>Arc consistency algorithm (for binary constraints)</vt:lpstr>
      <vt:lpstr>Arc Consistency Algorithm: Complexity</vt:lpstr>
      <vt:lpstr>Arc Consistency Algorithm: Complexity</vt:lpstr>
      <vt:lpstr>Arc Consistency Algorithm: Complexity</vt:lpstr>
      <vt:lpstr>Arc Consistency Algorithm: Interpreting Outcomes</vt:lpstr>
      <vt:lpstr>Lecture Overview</vt:lpstr>
      <vt:lpstr>Domain splitting (or case analysis)</vt:lpstr>
      <vt:lpstr>But what is the advantage?</vt:lpstr>
      <vt:lpstr>Searching by domain splitting</vt:lpstr>
      <vt:lpstr>More formally: Arc consistency with domain splitting  as another formulation of CSP as search</vt:lpstr>
      <vt:lpstr>Domain Splitting in Action:</vt:lpstr>
      <vt:lpstr>Learning Goals for today’s class</vt:lpstr>
      <vt:lpstr>Next Class (Chpt. 4.8)</vt:lpstr>
      <vt:lpstr>K-ary vs. binary constraints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484</cp:revision>
  <dcterms:created xsi:type="dcterms:W3CDTF">2000-08-26T02:46:38Z</dcterms:created>
  <dcterms:modified xsi:type="dcterms:W3CDTF">2017-05-30T18:49:37Z</dcterms:modified>
</cp:coreProperties>
</file>