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9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0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11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2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3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4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5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9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0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21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24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5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26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404" r:id="rId3"/>
    <p:sldId id="440" r:id="rId4"/>
    <p:sldId id="409" r:id="rId5"/>
    <p:sldId id="410" r:id="rId6"/>
    <p:sldId id="411" r:id="rId7"/>
    <p:sldId id="438" r:id="rId8"/>
    <p:sldId id="439" r:id="rId9"/>
    <p:sldId id="412" r:id="rId10"/>
    <p:sldId id="413" r:id="rId11"/>
    <p:sldId id="445" r:id="rId12"/>
    <p:sldId id="442" r:id="rId13"/>
    <p:sldId id="433" r:id="rId14"/>
    <p:sldId id="414" r:id="rId15"/>
    <p:sldId id="427" r:id="rId16"/>
    <p:sldId id="443" r:id="rId17"/>
    <p:sldId id="416" r:id="rId18"/>
    <p:sldId id="417" r:id="rId19"/>
    <p:sldId id="423" r:id="rId20"/>
    <p:sldId id="424" r:id="rId21"/>
    <p:sldId id="435" r:id="rId22"/>
    <p:sldId id="425" r:id="rId23"/>
    <p:sldId id="422" r:id="rId24"/>
    <p:sldId id="446" r:id="rId25"/>
    <p:sldId id="428" r:id="rId26"/>
    <p:sldId id="444" r:id="rId27"/>
    <p:sldId id="437" r:id="rId28"/>
  </p:sldIdLst>
  <p:sldSz cx="9144000" cy="6858000" type="screen4x3"/>
  <p:notesSz cx="6997700" cy="9283700"/>
  <p:custDataLst>
    <p:tags r:id="rId3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FF0066"/>
    <a:srgbClr val="33CC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86265" autoAdjust="0"/>
  </p:normalViewPr>
  <p:slideViewPr>
    <p:cSldViewPr>
      <p:cViewPr varScale="1">
        <p:scale>
          <a:sx n="76" d="100"/>
          <a:sy n="76" d="100"/>
        </p:scale>
        <p:origin x="102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80BDED-C326-4E3F-B219-463325EF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6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2:59:46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-1 583 4,'0'0'4,"0"0"0,0 0 3,0 0 2,0 0 2,0 0 1,0 0 0,0 0 0,0 0 0,0 0-4,0 0-1,-3-12-3,3 12-2,8-16 0,-2 2-1,7-4 1,1-7-2,5-3 2,4-5-1,2-4 1,0-3 0,3-5 0,8 0 0,-2 2-2,-2 0 2,0 4-1,-2 3 0,-3 5 0,0 4-1,-4 8 0,-9 4 1,-3 6 0,-11 9 0,10-8 0,-10 8 1,0 0 0,9 12-1,-7-3 1,0 2 0,1 3-1,-1 2 0,2 2 0,-1 3-1,1 2 1,0 1-1,1 4 0,-2 1 0,1 1 1,0 1-1,-1 0 1,-2-2-1,1-1 1,-1-1 0,2-7 0,-2 0 0,2-5 0,-2-3 0,3-2 0,-4-10 0,9 9 0,-9-9 0,17-3 0,-7-4 0,1-3 0,6-5 1,5-2-2,-2-5 2,3 0-2,3-5 1,0 1-1,1 0 1,2 0-1,-2 3 0,-3 4 0,-1 2 0,-3 4 0,-2 3 0,-2 4 0,-1 4 0,-5 2 0,4 5-1,-2 5 2,1 4-1,-2 6 0,2 3 0,-2 6 1,-3 3 1,4 5-4,-9 2 5,1-1-3,0-3 1,1-4 0,-2-2-1,2-6 0,-2-3 0,2-8-3,6 1-6,-11-13-14,12 8-3,-12-8-1,0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03:20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2548 48 13,'22'2'11,"6"-2"1,6 0 0,2-3 0,7 2-1,4-2-1,9 1-1,4-2-2,11 2-1,4-2-1,9 2 0,4-2-1,6 2 0,2-2 1,5 2-1,-4-2 0,-1 2-1,-10-1 0,-8 2 0,-16-2 0,-6 2-1,-17 1-1,-10 0 1,-14 0-1,-4 0 0,-11 0-1,0 0 1,0 0-1,0 0 1,0 0-2,0 0-1,0 0-4,0 0-6,-20 6-23,-3-1 0,-17-8-1</inkml:trace>
  <inkml:trace contextRef="#ctx0" brushRef="#br0" timeOffset="1733">0 1431 2,'0'0'4,"0"0"0,0 0 0,0 0 0,0 0 1,0 0-1,0 0 0,0 0-1,0 0 1,11-3-1,-11 3-1,19 3 0,-8-2-1,3 1 1,0-1 1,3 1 0,-2-1 1,2 1 0,1 0 0,0 0 0,2 0 0,3 0 0,3 0-1,3 0 1,1-1-1,4 1 0,2-1-1,5 0 2,3 0-2,3 2 2,4-2-1,4 2 0,4-1 0,3 3 0,2-3 0,4 2 0,2-2 0,4 1 0,4-1 0,7 0 0,4-2-1,7 1 0,2-3 0,9 0 0,5-3-1,5 0 0,0-2-1,1 3 1,1 0-1,0 2 0,2 1 0,-2 1 1,0 2-1,1-1 0,-1 1 1,4 1-1,-1-3 1,-2-1-1,0 0 1,-2-1-1,-3 0 1,-6 1-1,-9-1 0,-9 0 1,-11 1-1,-7 0 1,-15 0-1,-8 0 1,-12-1-1,-10 2 1,-9-2 0,-4 1-1,-15 1-1,11-3-2,-11 3-15,0 0-15,0 0-2,-19-16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8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1975 115 8,'0'0'7,"-15"13"-1,4-4 0,0 0-1,-1 2 0,-3 0 0,0 3-1,-2-2-1,-2 4 1,0-2-1,-2 4 0,-1-2 0,-1 4 0,0-1-1,-2 0 1,1 4-1,0-3 0,-3 2 0,1 3 0,0 0 0,-3 1 0,-1 2 1,0 0-1,-3-2 0,0 5-1,-1-3 1,0-2 0,-1 0 0,3-3 0,-1 3 0,2-1 0,1-1 0,2-1 0,2-4-1,4 3 0,0-3 0,3-3 1,3-2-2,4-2 1,1-1 0,11-11-1,-17 15 1,17-15-1,-11 11 0,11-11 1,0 0-1,-8 9 0,8-9-2,0 0-4,0 0-10,0 0-15,0 0 2,0 0 0</inkml:trace>
  <inkml:trace contextRef="#ctx0" brushRef="#br0" timeOffset="641">964 780 13,'-4'16'13,"2"-6"-1,-3 0-1,1 2 0,-1 2-1,-2 1-1,1 3 0,-3 0-3,-1 6 0,-3-1-1,0 2-1,-2 3 0,1 2-1,-4-2 0,4 0 0,-3-2 0,6-2-1,0-3 0,2-3 0,2-4-1,2-4 1,5-10-1,-2 15 0,2-15 0,0 0 1,0 0 0,8 9 1,1-11 0,7 0-1,2-4 1,7-1-1,4-3 1,4-1-2,5-4 0,2 0-1,-1-5 0,-2 2 0,-2 1-1,-3 0 1,-1 2 0,-3 2 0,-2 2-1,-3 1 0,0 4 0,-1 0-1,-1 3-1,-1-2-3,3-2-25,1 6-5,-4-8 2,7 3-1</inkml:trace>
  <inkml:trace contextRef="#ctx0" brushRef="#br0" timeOffset="3945">0 425 19,'0'0'15,"0"0"-1,9-16-1,-2 2-1,1-3-2,3-6-2,0-2-4,4-6-1,0-1 0,-1-1-1,1 1 1,-2-1-1,3 3 0,-2 2-1,1 4 0,-2 5 0,-1 3 0,-4 3-1,1 3 1,-9 10-2,11-8 1,-11 8-1,0 0 1,0 0 0,10 10-1,-7 2 1,1 1 0,1 6 0,2 5 1,2 2-1,0 4 1,2 1-1,2-1 1,-2-1-1,1-1 1,0-4-1,-1-3 1,-2-3-1,0-3 1,-3-5-1,-1-1 0,-2 1-2,-3-10-2,5 13-4,-5-13-9,0 0-7,0 0-5,-20 0 0</inkml:trace>
  <inkml:trace contextRef="#ctx0" brushRef="#br0" timeOffset="4426">74 327 24,'0'0'21,"0"0"-2,12-5-1,1 0-2,9 3-4,2-4-4,7 2-2,1 0-1,4 2-3,-1 0-2,-1-1-2,-3 6-5,-9-5-9,-4 2-17,5 5 1,-8-10 1</inkml:trace>
  <inkml:trace contextRef="#ctx0" brushRef="#br0" timeOffset="4746">545 348 4,'0'0'24,"13"7"-3,1-9-12,2 4 1,3-4 0,2 4 1,-2-4-3,3 4 0,-4-4-2,-1 4-2,-6-2-1,0 0-3,-11 0-2,12 0-5,-12 0-9,12 2-15,-12-2 2,0 0-2</inkml:trace>
  <inkml:trace contextRef="#ctx0" brushRef="#br0" timeOffset="5027">557 191 0,'0'0'25,"0"0"0,12 1-11,3-2-4,3-3-1,6 3 1,1-3-2,5 3-1,-1-3-1,0 2-3,-2 2-2,-4-2-5,-1 3-10,-1 3-17,-9-9 1,3 7-1</inkml:trace>
  <inkml:trace contextRef="#ctx0" brushRef="#br0" timeOffset="5367">1045 99 13,'22'-16'12,"-1"2"0,0-2 1,-4 3 0,0 0-2,-8 3-2,3 3-1,-12 7-3,10-10-1,-10 10-2,0 0-1,0 0-1,0 0 1,0 0-1,0 0 1,2 14-1,-2-14 1,1 20-1,0-7 1,1 4 0,0-1-1,1 4 1,-2 1 0,0 0-1,-1 0 1,-1 0-1,-1-3 1,-1-1-1,-1-3 1,-1 0-1,0-3 1,-2-1-1,7-10 0,-13 14 1,13-14-1,-18 12 1,9-6-1,0-3 1,0-1 0,-1 0-1,10-2 1,-14 3-1,14-3 0,-10 1 0,10-1 0,0 0 0,0 0 0,0 0 0,12-1 1,-12 1-1,21-3 1,-7 1 0,5 2 0,-3-1 0,7-1 0,-2 3-1,4-1-1,1 2-3,-3-2-9,-3-1-18,8 5 0,-5-8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0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17,'29'21'12,"6"5"-1,5-1 0,3 4-2,3 3 0,1 0-2,7 2 0,-6-1 1,5 5-3,-2-4 1,4 5-1,-4-4-1,4 1 0,-2 1-1,0 0 0,-1 0-2,2 0 1,-2-1-1,-1 1 1,-1-1-2,-2-2 1,-2-1 0,-1-2 0,-2-1 0,-1 0 0,-1 0 0,-1-2 0,-1-2 0,-1 1-1,-1-2 0,-2 0 1,-2-3-1,-6-3 0,-4-3 0,-4-4 0,-3-1 0,-5-3 1,-11-8-1,12 8 0,-12-8 0,0 0 0,0 0 0,0 0 0,0 0 1,0 0-1,0 0 0,0 0 0,0 0 0,0 0 0,0 0 0,0 0 0,0 0 0,0 0-1,0 0 1,0 0 0,0 0-1,0 0 0,0 0 1,0 0-1,0 0 1,0 0-1,0 0 1,0 0 0,0 0 0,9 10 0,-9-10 0,0 0 0,0 0-1,0 0 1,0 0 0,0 0 0,0 0-1,0 0 1,0 0 0,-10 3 1,10-3-1,-17-4 1,2-1 0,-1 0 0,-8-2 0,-4-1 0,-3-3 0,-4 1-1,-3 1 1,-3 0-1,0-1 0,1 3 0,-1 0 0,1 4 0,3 0 0,1 0 0,5 2 1,4-1-1,4 2 0,3-1 0,6 2 1,14-1-1,-16-2 1,16 2-1,0 0 1,0 0-1,0 0 0,0 0 0,11-2 0,-2 3 0,8 0 0,1 2 0,6 2-1,5 1 1,6 3-1,2 1 1,9 3-1,-1 1 1,2 2-1,0-1 1,2 2 0,-3-3 0,-3 0 0,-5-3 0,-7-3 0,-3 0 1,-7-3-1,-5-1 0,-5-2 1,-11-2 0,9 1 0,-9-1 0,0 0 0,0 0 1,-10-14-1,2 3 0,0-1-1,-3-3 1,-1-2-1,0-3 1,2-4-1,-2-2 1,2-1-1,1-2 1,1-3-1,0-3 0,2 1 0,-3 1 0,-1 1 0,2 2 0,-2 4 0,1 5 0,-1 3 0,2 5 0,-1 3-1,9 10 1,-12-10-1,12 10 0,0 0 0,-13-2 0,13 2-5,0 0-19,-13 10-9,13-10 0,-10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5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0 388 20,'4'-13'14,"2"-3"-1,3-3 0,-1-1-1,4-1-3,1-5-1,4 0-3,-2-2 0,4 1-1,-3-3 0,3 7 1,-3-6-1,2 6 0,-5 1 0,2 4-1,-5 3 0,1 4-1,-3 1-1,-8 10 0,10-11-1,-10 11 0,0 0 0,0 0 0,8 9-1,-8 0 1,0 4 0,2 3 0,0 3 0,0 2 0,2 3 0,1 0 1,1 3-1,2 0 0,-1-2 1,0 1-1,0-1 1,1-3-1,-1-2 0,-1-3 0,-1-3 0,0-5 0,-5-9-1,7 13-1,-7-13-2,0 0-7,0 0-9,0 0-11,-10-9-1,10 9 1</inkml:trace>
  <inkml:trace contextRef="#ctx0" brushRef="#br0" timeOffset="491">129 237 26,'22'-3'21,"8"1"-3,7 1-5,0-1-3,5 2-6,1 0-6,-1 2-17,-4-2-7,4 3-2</inkml:trace>
  <inkml:trace contextRef="#ctx0" brushRef="#br0" timeOffset="761">616 341 21,'13'-4'25,"8"4"-14,6 2-4,-1-1 0,3 2 0,-3-1 0,-2 1-2,-5-1-3,-1-1-2,-7 1-4,-2 3-19,-9-5-4,0 0 0</inkml:trace>
  <inkml:trace contextRef="#ctx0" brushRef="#br0" timeOffset="1032">531 169 4,'12'-5'25,"15"7"1,0-1-17,6-1-2,4 1 2,-2 0-1,1 1-3,-3 0-3,-1 0-3,-5-1-12,0 5-14,-14-10-1</inkml:trace>
  <inkml:trace contextRef="#ctx0" brushRef="#br0" timeOffset="1352">1332 292 16,'-17'-4'25,"6"0"-10,1-2-2,-4-1 1,3-1-2,-4-7-3,3 2-2,-2-5 1,5 5-2,-1-7-1,6 3 0,2-3-2,5 3 0,6 0-1,4 4 0,2-1-1,3 4-1,4 2 0,1 3 0,2 2-1,1 2 1,-4 3 0,1 3 0,0 4 0,-1 0 0,-5 4 0,-1 4 0,-3 0 0,-2 4 0,-5 1 0,-1 2 1,-2 1-1,-1-1 0,-1 0 1,-4-2-1,-1 0 0,-3-2 1,-3-4 0,-3-2 1,-2-2-1,-4-3 1,-7-4 0,0 0 0,-8-5 0,-2-1-1,-4-2 0,-3-3-3,0 2-13,-1-3-20,-5-7-2,4 0 1,0-9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7 361 1,'0'0'7,"0"0"-1,-10 11 1,10-11 2,0 0 1,0 0 2,0 0 0,0 0-1,0 0 1,1-15-1,4 6-3,3-3-1,1-5-3,3-2-2,2-6-1,2-1 0,1-2 0,3 2-1,-1-3 1,0 2-1,-1 1 1,1 2 0,-4 4 0,1 3 0,-3 1 0,-1 3 1,-3 2-1,-9 11 0,12-12-1,-12 12 1,0 0-1,0 0 0,0 0 0,0 0 0,10 7 0,-10-7 0,4 18 0,-3-5 1,3 2-1,0 5 1,0 1-1,3 2 1,-1 2-1,0 1 0,0-1 1,2 1-1,-3 0 1,1 0-1,-2-1 1,1-5-1,-2-2 0,1-4 0,-1 0 0,-2-2-1,-1-12 1,3 10-1,-3-10-2,0 0-3,0 0-8,0 0-7,-11-6-12,11 6 2</inkml:trace>
  <inkml:trace contextRef="#ctx0" brushRef="#br0" timeOffset="601">74 264 12,'0'0'24,"15"-3"-8,-5 1-2,5 0 0,2-1-2,5 1-3,0 0-2,6 1-2,-1 0-5,1 1-10,-4-3-19,6 8-1,-8-9 1</inkml:trace>
  <inkml:trace contextRef="#ctx0" brushRef="#br0" timeOffset="981">621 359 20,'0'0'14,"0"0"2,9 6-1,-9-6-1,18-1-1,-6-3-3,6 4-3,-1-2-1,5 1-2,-1 0-1,0 1-1,-3 0-1,-3 0-3,-3 2-3,-12-2-13,11-2-13,-11 2 1,0 0-1</inkml:trace>
  <inkml:trace contextRef="#ctx0" brushRef="#br0" timeOffset="1292">547 235 6,'0'0'24,"0"0"-7,17 0-5,-5 1 0,2-3 2,5 4-2,3-3-2,4 3-1,-1-2-4,3 1-1,0 1-3,-3-2-4,2 3-6,-1 3-18,-7-11-5,7 6 1</inkml:trace>
  <inkml:trace contextRef="#ctx0" brushRef="#br0" timeOffset="1662">1083 217 11,'3'-11'25,"7"2"-11,3 0-3,1-3 1,2 1 1,-1-4-3,3 4 0,-2-3-2,0 4-1,-5 0-1,0 3-2,-11 7-1,14-12 0,-14 12-1,0 0-1,9-6 0,-9 6 0,0 0-1,0 0 1,2 9-1,-2-9 0,0 14 1,0-5-1,1 3 1,0 2-1,0 1 0,2 3 1,-3 0-1,0 3 0,-3 2 1,2 1-2,-1-2 2,-2 1-1,0-2 0,-2-1 0,0-2 0,-2-2-1,2-4 1,0-3 0,6-9 0,-12 15 0,12-15-1,-12 6 1,12-6 0,-15 2 0,5-3-1,0 0 1,-3-1 0,2 0 0,-2 0 0,3 0 0,0 0-1,10 2 1,-12-4 0,12 4 0,0 0-1,0 0 1,0 0-1,0 0 2,0 0-1,18-1 0,-3 2 1,6 1 0,6 0 0,7 2 0,7-1 0,3 1-2,5 1-3,-2-1-14,2-2-15,5 2-1,-7-8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0 338 1,'9'-18'16,"-1"7"-2,-1-3-2,2-2-1,2-1-2,2-5 0,2 3-3,4-6 1,4 1-2,-3-1-1,4 1 0,0-1-2,-1 3 1,-3 3-1,0 2 0,-4 4-1,-2 2 1,-4 3-1,-10 8 0,14-8 0,-14 8 0,0 0-1,0 0 1,0 0-1,0 0 1,10 14-1,-7-4 1,-1 3 0,3 4-1,1 1 1,0 3 0,1 1 0,1 1-1,0-2 1,1 4-1,0-3 1,0 1-1,1-1 0,-2-2 1,-1 1-1,-1-2 1,0-3-1,0-2 0,-3-3 1,-3-11-2,3 14-3,-3-14-11,-9-7-17,9 7 1,-13-18 0</inkml:trace>
  <inkml:trace contextRef="#ctx0" brushRef="#br0" timeOffset="561">132 208 29,'16'2'14,"2"-1"2,4 2-1,4-2-2,2 3-4,1-1-2,2 0-3,1 0-2,-1-1-4,2 2-5,0 1-16,-6-6-6,8 4-1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4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2064 0 10,'0'0'13,"0"0"-2,0 0-1,0 0-1,0 0-2,0 0-2,0 0-1,-11 5-1,11-5 0,-9 2 0,9-2 0,-10 8-1,10-8 1,-17 11-1,5-2-1,-6 2 1,-1 3-1,-4 3 0,-5 1 0,-5 5 0,-5 2 1,-3 3 0,-7 2 1,0 4-1,-8-1 1,-1 5-1,-2 0 0,-4 2 0,-3 2-1,1 1 0,0 2-1,0-1 1,-2 5-1,-1-1 0,-1 3 1,2 1 0,2-1-1,2 0 2,-2-1-2,6-1 1,3-5 0,5-2 1,4-4-1,3-2 0,5-6 1,2-1-1,3-4 1,3-1-2,2-2 2,3-2-2,4-2 1,2-2-2,0 0 2,5-3-1,0 1 0,4-4 0,1 1 0,10-11 0,-18 15 0,18-15-1,-8 9 1,8-9-2,0 0-1,0 0-2,0 0-12,14-1-16,-1-13 1,8 1 0</inkml:trace>
  <inkml:trace contextRef="#ctx0" brushRef="#br0" timeOffset="981">1980 82 5,'-10'2'5,"-3"-1"-1,13-1-1,-19 6-1,19-6 1,-13 5 1,13-5 0,-5 10 2,5-10 1,5 15 0,-1-5-1,5 4 1,0 4 0,4 4-1,0 4-1,2 5 0,3 3-1,1 4 0,2 1-1,4 4 0,0 2 0,3 4-2,3-1 1,1 4-1,1 1 0,2 3-1,0 2 1,1 0-1,-1-3 0,0 0 1,0-2-1,-3-1 1,0-3-1,-1-3 1,-2-4 0,-3-2-1,-1-4 1,-3-1-1,-5-3 1,1-4 0,-4-3 0,-3-3-1,-3-4 1,0-3 0,-2-2-1,-1-3 1,-5-10-1,5 14 1,-5-14-1,0 0 0,3 9 0,-3-9 0,0 0 0,0 0 1,0 0-1,5 9 0,-5-9 0,0 0 0,0 0 0,0 0 0,0 0 0,0 0 0,0 0 0,0 0 1,0 0-1,0 0 0,0 0 1,0 0 0,0 0 1,0 0-1,0 0 0,0 0 0,-11 2 1,11-2-2,-13-4 1,13 4 0,-17-7 0,6 2-1,-2-4 1,-1 0 0,-4-2 0,-2-1-1,-1-1 1,-3-1-1,-2 0 1,0-1-1,-1 1 1,-2-1-1,-1 1 1,2-1 0,0 0 0,1 2 0,0 0 0,2 3 0,2 0 0,2 2 0,4 2 0,2-1-1,3 4 0,3-1 0,9 4 0,-9-5-1,9 5 0,0 0 0,0 0 0,9 2 0,0 1 0,3 1 0,1 1 0,3 3 0,4 1 0,2 4 0,3 0 1,1 2-1,2 1 0,0 3 0,1 1 1,1-1-1,0 2 1,-2-1-1,-1 0 1,-1-1-1,-2 0 1,-2-3 0,-2-1 0,-1-3 0,-6-2 0,-2-1 0,-1-5 0,-10-4 0,13 4 0,-13-4 0,0 0 1,10-15-1,-9 6 1,0-3 0,1-5 1,-1-2 0,2-4 0,0-1 0,0-7 0,2 1 0,-2-3-1,4 0 1,-2-1-1,2 3 0,-2 1-1,0 3 1,2 5-1,-2 2 0,0 3 1,-2 4-1,-1 3 0,-2 10-1,4-14-1,-4 14-3,0 0-8,0 0-21,-15-11-1,4 11 0</inkml:trace>
  <inkml:trace contextRef="#ctx0" brushRef="#br0" timeOffset="3705">77 1052 6,'0'0'11,"0"0"-2,0 0 0,0 0-2,0 0-1,0 0-2,0 0-1,0 0 0,0 0-1,5 10-1,-5-10 1,-1 17 0,0-7 1,0 6 0,-1-1 0,-3 4 1,-1 4-2,-2-1 3,0 3-2,-1 0 1,0 2-2,0-4 1,1 1-1,1-4 0,3-3 0,2-2-1,2-2 0,1-3-1,-1-10 1,9 14 0,0-10 0,3-2 1,4-1 0,4-3 0,6 1-1,2-3 1,3-1 0,4-1 0,1 0 0,0-1 1,4-2-1,-4 0 0,3 0 0,-3-3 1,1 3-1,-3-3 0,-1 2-1,-5 0 1,-3 3-1,-6 2 0,-3 0 0,-4 2-1,-2 1 0,-10 2 0,0 0-1,9 4-1,-9-4-8,0 0-24,-8 10 0,8-10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1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0 334 19,'9'-16'11,"0"5"2,-1-2-2,4-5-2,0 0 0,0-4-1,4 3 0,-1-5-2,2 2-1,-2-2 1,5 1-2,-5 3 0,1 2 0,-2 0-1,-1 5-1,-2 1 1,0 3-1,-11 9-1,16-13 1,-16 13 0,12-8 0,-12 8 0,12-6 1,-12 6-2,10-4 1,-10 4 0,0 0-1,0 0 1,11-3-1,-11 3-1,0 0 1,0 0 0,6 9-1,-6-9 0,3 17 1,1-2 0,0 3-1,-1 4 1,2 5 0,-1 2-1,2 3 1,2 2 0,-1-2-1,0 0 0,1-2 1,0-2-1,0-4 0,-2-5-1,0-5 1,-2-2-1,-4-12-1,6 11-2,-6-11-4,0 0-6,-9-16-6,1 4-8,-1 0-4,-8-9 0</inkml:trace>
  <inkml:trace contextRef="#ctx0" brushRef="#br0" timeOffset="541">98 236 29,'0'0'20,"0"0"-1,0 0-1,17-4-3,4 3-3,1-3-2,9 4-4,3-2-3,4 3-2,7 1-4,-3-2-8,-1 0-21,3 3 0,-10-6 0</inkml:trace>
  <inkml:trace contextRef="#ctx0" brushRef="#br0" timeOffset="1022">641 347 7,'0'0'27,"0"0"-7,0 0-5,12-4 1,-2 5-1,0-3-3,7 6-4,0-5-1,4 3-2,0-1-1,2 1-2,-2-1-1,0 1-1,-1 0-2,-6-3-3,2 6-7,-3-2-21,-13-3 0,13-7 1</inkml:trace>
  <inkml:trace contextRef="#ctx0" brushRef="#br0" timeOffset="1362">621 172 11,'16'0'29,"-16"0"-3,23 3-10,-5 2-1,1-4-1,4 6-4,0-5-3,5 2-2,-2-2-3,3 1-4,1 0-10,4-1-20,-9-6-2,7 4 2</inkml:trace>
  <inkml:trace contextRef="#ctx0" brushRef="#br0" timeOffset="1733">1389 232 14,'-19'-11'11,"2"-4"0,1 1 1,-2-3 1,8 3-1,-1-3 1,6 3-3,2-3 0,9 5-3,4-2-2,7 3-2,0-2-1,6 5-1,-1 0 0,4 3 0,1 1 0,-1 4 0,-2 3 1,-2 2-1,-1 3 0,-1 2 0,-4 5 0,1 0 0,-2 5 0,-4 1-1,-2 2 1,-2 0 0,-2 3 0,-1 0 0,-3 0 0,-2 0 0,-5 0 0,0 1 0,-5-3 0,-4 0 1,-4-5 0,-5 1 0,-4-6 0,-2 0 1,-7-8-1,-1 0 1,-4-6 0,5-1-1,2-4-3,-3-6-9,3-3-25,5 0-2,-3-12 1,5-2-2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5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83 190 1,'0'0'9,"0"0"-1,0 0 0,0 0-1,0 0 0,0 0-1,0 0-1,0 0-2,-3 9 1,3-9-2,0 0 0,-5 10 0,5-10-1,0 0-1,-1 9 1,1-9 0,0 0 0,3 9-1,-3-9 1,0 0-1,0 0 1,0 0-1,0 0 0,0 0 1,0 0-3,0 0-2,0 0-16,0 0-4</inkml:trace>
  <inkml:trace contextRef="#ctx0" brushRef="#br0" timeOffset="1742">30 153 1,'0'0'5,"0"0"0,0 0 0,0 0-1,0 0-1,0 0-1,0 0-1,0 0 0,-3-9-1,3 9-1,0 0 1,0 0-2,0 0-1,0 0-2,0 0-3</inkml:trace>
  <inkml:trace contextRef="#ctx0" brushRef="#br0" timeOffset="3414">18 77 1,'0'0'8,"-1"-10"0,1 10-1,0 0-1,0 0-1,0 0-1,0 0-1,0 0-1,0 0-1,0 0 0,0 0 0,0 0 0,-1 14-1,1-14 1,0 21 0,1-7 1,-1 5 0,0 0-1,0 5 1,0 1-1,-1-1 1,1 2-1,-1-4-1,1 0 0,0-5 0,1-1 1,-1-6-1,0-10-1,1 14 1,-1-14-2,0 0-5,0 0-4,0 0-9</inkml:trace>
  <inkml:trace contextRef="#ctx0" brushRef="#br0" timeOffset="3855">0 34 13,'11'-6'13,"-11"6"-1,20-13-1,-6 8-1,-1 0-1,2 4-1,-2-3-2,5 5 1,-6 0-3,2 3-1,-2 0 0,0 2-1,-3 2-1,3 1 0,-4 0 0,-2 2-1,0 0 1,-2 0 1,-3 0-1,-2 1 1,-4-1 0,-1 0 0,-5 1 0,-5 0 1,-1-2-1,-2 2-1,0-2 0,-1-1 0,1-2 0,3-1-1,4 0 1,2-3-1,10-3 1,-10 2-1,10-2 0,0 0 0,10-4 1,-10 4-1,21-5 0,-9 4 0,5 1-1,-1 4 1,1 0 0,-1 1 0,0 2-1,-2 2 1,0 2-1,-3 0 1,-3 1-1,0 0 0,1 0 1,-4-1-1,0-1 1,-2 0 0,-2 0 0,-1-10 0,-3 16 1,3-16-1,-12 12 1,12-12 1,-18 13 0,5-7 0,-1 0 0,1 0-1,-3-2 1,4-1-1,-2-3 0,-1 1 0,4-1-1,11 0-1,-15-6 0,15 6-3,0 0-7,-9-7-15,9 7-7,0 0 0</inkml:trace>
  <inkml:trace contextRef="#ctx0" brushRef="#br0" timeOffset="4716">307 326 20,'0'0'14,"0"0"0,0 0-1,16-2-1,-4 1-2,0-1-1,3 1-2,1-3-3,0 2 0,-1 0-2,0 1-1,-1-1 0,-2 1-2,-2 1-1,0-1-2,-1 2-2,-9-1-6,13-3-7,-3 5-10,-10-2 1</inkml:trace>
  <inkml:trace contextRef="#ctx0" brushRef="#br0" timeOffset="5027">296 202 12,'0'0'9,"0"0"0,10-4 0,-10 4 0,17-2 0,-3 1 0,1 0 0,4 1-2,1 0-3,2 0-4,2 0-9,5 6-15,-8-12-2,9 8 0</inkml:trace>
  <inkml:trace contextRef="#ctx0" brushRef="#br0" timeOffset="5497">702 250 0,'0'0'19,"-18"-1"-6,9-1 0,-1-1 1,-1-3-1,11 6 1,-18-14-2,18 14-2,-15-21-2,12 7-2,0-3-2,3 0-2,3-2 0,2 1-1,5 0-1,0 2 0,3 3 0,2 2-1,-1 2 1,2 4-1,1 1 1,1 6 0,-2 0-1,1 3 1,-2 1-1,0 2 1,-1 3 0,-3 3-1,-1 1 1,-4 1 0,-1 3 0,-2 0 0,-1 2 0,-2-1 0,-3-1 1,-1-1 0,-4-2 0,-3-2 0,-3-3 1,-1 1 1,-3-6 0,-1 0-1,-2-4 1,1-1 0,0-3-1,1-1 0,1-2-2,3-2-1,4 1-9,0 0-22,3-8-3,6 2 1,1-11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41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 18,'0'0'13,"0"0"-2,0 0-1,0 0-2,0 0-3,0 0-1,0 0-2,4 13 1,-4-13-2,5 20 1,-2-6 0,3 3 1,-2 4 0,3 2 0,-2 0-1,1 2 0,-1-3 0,-1 1-1,-1-4 0,-1-4-1,1-2 0,-3-13-1,3 10-8,-3-10-8,-2-10-2,2-2-1,-4-7-1</inkml:trace>
  <inkml:trace contextRef="#ctx0" brushRef="#br0" timeOffset="290">20 38 10,'-1'-11'13,"1"11"-1,8-11-1,-8 11-1,14-7-1,-14 7-1,21-7-1,-10 5 0,5 3-1,-3 1-2,3 4-1,-3-1 0,0 2-2,-2 2 1,-2 3 0,-4 0-1,-1 2 1,-5-2 0,-2 2 0,-3-2 1,-1 0-1,-3-2 0,-1 0 0,1-4 0,1 2 0,-1-5-1,10-3-1,-9 6 0,9-6 0,0 0 0,0 0-1,0 0 0,16 4 1,-5-1-1,0 0 1,5 2 0,-1 4-1,2-2 1,-2 4 0,0 2 0,-2 3 0,-2 0 0,-1 2-1,-6-2 1,0 1 0,-4 0 1,-4-1-1,-5-4 1,-1 1 0,-2-3 1,0-1-1,-4-1 1,0-1 0,-1-2-1,0-1 0,4-2 0,1-1 0,0-1-2,2-3-2,10 3-7,0 0-11,-5-18-13,16 10 2,-1-7-1</inkml:trace>
  <inkml:trace contextRef="#ctx0" brushRef="#br0" timeOffset="921">436 332 23,'0'0'26,"0"0"-14,0 0-5,0 0 2,12 0 1,-3-2-2,9 2-1,-3-2-1,5 3-1,-1-2-1,4 2-1,-3-1-1,-2 1-1,-3-1 0,-5 1-1,0 0-2,-10-1-6,0 0-16,0 0-7,-2-10 0</inkml:trace>
  <inkml:trace contextRef="#ctx0" brushRef="#br0" timeOffset="1222">367 217 17,'11'-9'27,"11"4"-9,4 1-5,2-1 0,4 3-3,-1-1-2,2 3-1,-4 0-4,-3 0-6,-2 1-12,-1 3-16,-12-8 2,6 4-2</inkml:trace>
  <inkml:trace contextRef="#ctx0" brushRef="#br0" timeOffset="1502">904 166 11,'18'-10'26,"-11"0"-5,4-1-11,5-1 0,-4-3 2,4 3-3,-4-5 0,2 6-1,-3-4-1,0 4-2,-4-1-1,-7 12-1,13-15 0,-13 15-1,6-10-1,-6 10-1,0 0 0,0 0 1,0 0-2,0 0 1,4 13 0,-3-3 0,-1 4-1,1 3 1,1 3 1,1 3-1,0 1 0,1 2 0,-1-1 1,0-2-1,0 0 0,-2-1-1,-2-2 2,-1-3-2,0-3 1,-3-1-1,5-13 1,-16 20 0,4-15 0,0 0 0,0-2 0,-1-1 0,0 0 0,2-1 0,0 0 0,11-1 1,-11 2-1,11-2 0,0 0 0,0 0 0,10-6 1,1 3-1,4 0 0,3-1 0,4-1 0,5 1 1,2 1-1,1 2 1,0-1-1,-1 4 0,-2 1 0,-2 0-2,-1 3-15,-6 2-16,-18-8-2,15 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0,'13'4'2,"6"-2"0,5 2 1,5-1-1,8 0 0,2-1 0,6-1-1,2 1 0,1-4 0,3 1-4,2-5-4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44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685 341 3,'0'0'10,"0"0"-1,0 0 2,0 0 2,0 0 0,10 1 2,0 2-1,-1-4-1,8 3-4,1-2-1,8 1-3,-1-3 0,3 2-2,-2-2-2,1 0-1,-5 1-1,-5-3-4,-4 3-10,-3 1-18,-10 0 1,0 0 1</inkml:trace>
  <inkml:trace contextRef="#ctx0" brushRef="#br0" timeOffset="290">632 220 24,'16'-8'30,"2"5"3,2 0-15,4-4-10,4 4-2,0-1-1,3 4-1,-3 0-2,3 3 0,-3 1-3,-3-2-5,0-4-23,3 7-3,-7-9 0,6 3 0</inkml:trace>
  <inkml:trace contextRef="#ctx0" brushRef="#br0" timeOffset="811">1332 171 20,'1'-12'25,"9"-1"-9,3 0-8,1-5-1,3 2-1,-2-4 3,6 5-3,-5-4 1,4 7-1,-6-2 0,-1 6-1,-13 8-1,16-11-2,-16 11 0,0 0-1,0 0 0,0 0-1,0 0 0,7 9 0,-7-9-1,1 18 1,2-4 1,-2 1-1,2 5 1,-2 1-1,1 0 1,-1 2-1,-1-1 1,-1-1-1,-2-1 0,-2-2 0,-1-2 0,-1-3 0,-2 0-1,-3-3 0,0-1 0,-1-1 0,-1-1 0,0-2 0,-1-1 0,2 0 1,1-2 0,12-2 0,-15 3 0,15-3 0,0 0 0,-9 1 1,9-1-1,9-3 1,0 0 0,6-1-1,3-1 2,7 0-1,3-1 0,4 0 0,1 2 0,2 2 0,-1 2 0,-1 2-1,-3 5-3,-5-2-9,-9 3-20,4 6-2,-20-14 2</inkml:trace>
  <inkml:trace contextRef="#ctx0" brushRef="#br0" timeOffset="1662">0 929 0,'0'0'24,"0"0"-6,0 0-5,9 6-2,-6 3-1,-3 2 0,0 7-2,-3 3-2,5 5 0,-4 3-2,-1 3-2,0 0 0,0-1-1,1-3 0,2-4-3,1-4-8,-1-1-14,0-19-6,0 0 0</inkml:trace>
  <inkml:trace contextRef="#ctx0" brushRef="#br0" timeOffset="1942">50 905 14,'16'-5'26,"-5"-3"-9,0-1-5,5 4-2,0-2 1,1 5-2,-3 0 0,3 5-1,-4 0-3,2 4-1,-1 2-2,-3 3-1,-5 0 1,-1 2-1,-2 1 1,-6 0 0,-4 1 0,-1-2 0,-4 1 0,-2-3-1,-3 0 1,3-3-1,0-2-1,1-2 1,13-5-2,-15 5 0,15-5 0,0 0 0,0 0 0,10 1 0,-10-1 0,18 7 0,-6-3 1,3 4 0,-2 1 0,3 5 0,-1 0 1,-2 3-1,0-1 0,-1 2 0,-3-1 1,-1 0-1,-4-2 1,-3 1 0,-5-4 0,-1 2 1,-7-4-1,-1 0 1,-4-2-1,-1 1 1,-5-2-1,2-2 0,0-1 0,1-2-1,4 0 0,2-2-1,5 1-3,9-1-5,0 0-13,2-12-13,8 2 0,8 0 0</inkml:trace>
  <inkml:trace contextRef="#ctx0" brushRef="#br0" timeOffset="2523">550 1233 0,'22'23'28,"-22"-23"1,21 8 1,-4-7-18,-3-2-7,5 1 1,-3-2 0,6 3 0,-5-3-2,2 4 1,-2-2-2,-1 3 0,-2-1-2,-3 0-1,2 1-3,-13-3-5,17 3-10,-5 0-16,-12-3 2,0 0-1</inkml:trace>
  <inkml:trace contextRef="#ctx0" brushRef="#br0" timeOffset="2814">619 1142 7,'25'-3'29,"-11"-6"2,8 1-8,4 2-11,3-3-3,4 5-1,-1-1-3,2 3-3,-1 2-9,-2 4-17,-3-7-9,6 6 2</inkml:trace>
  <inkml:trace contextRef="#ctx0" brushRef="#br0" timeOffset="3314">1405 1197 9,'-10'-1'11,"10"1"1,0 0 0,-13-2 0,13 2 0,0 0-1,-11-5 2,11 5-3,0 0 0,-13-17-2,13 17-1,-11-17-1,7 6-2,-2-3-1,4 0-1,-1-2 0,3 0 0,1-1-1,3 0-1,2 0 0,3 1 0,3 1 1,-1 2-2,3 1 2,1 2-1,2 1 0,-1 4 0,2 2 0,-3 4 0,2 2 1,-1 4-1,-1 2 0,-3 3 1,1 3-1,-3 2 0,-1 2 1,0 0-1,-2 0 0,-2 2 1,-3-1-1,0 0 1,-3-2 0,-1 2 0,-4-3 0,-2-1 1,-3-1 0,-3-2 0,-4-3 0,-2 0 0,-2-5 0,-4-1 0,-2-3-1,-1-2-1,3-2-3,-4-8-9,1 0-25,10-1 0,-1-7 0,11-3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593 854 18,'0'0'13,"10"-17"0,-3 7-1,2-2-1,0-4-1,4 0-1,-1-4-1,3 1-2,1-4-1,2 1 0,-3-5 0,4 3-1,-5-1-1,2 1 0,-2 4 0,2 2 0,-6 1-1,1 6 0,-1 1-1,-10 10 1,12-11-1,-12 11 0,0 0-1,0 0 1,0 0-1,0 0 0,0 0 0,0 0 0,10 15 0,-7-5 0,3 3 0,1 5 0,3 1 0,1 4 0,2 0 0,0 1 1,3-1-1,-2 0 0,-1-2 0,-1-2 0,-1-1 0,-3-5 0,-2 0-2,-6-13-2,7 14-2,-7-14-5,0 0-11,0 0-12,-11-4 2</inkml:trace>
  <inkml:trace contextRef="#ctx0" brushRef="#br0" timeOffset="511">676 690 4,'0'0'18,"0"0"-4,17 3 0,-3-3 0,5 1 0,4-1-1,8 3-4,3-1-3,4 1-7,4-1-14,6 6-14,-6-9 0,6 6 0</inkml:trace>
  <inkml:trace contextRef="#ctx0" brushRef="#br0" timeOffset="781">1284 809 6,'20'4'28,"-20"-4"0,25-6 2,-7 3-21,-2 0-6,5 1 1,-1 0-1,0 0-2,-2 1 0,-2-1-4,0 1-6,-5 3-15,-7-12-6,6 8 0</inkml:trace>
  <inkml:trace contextRef="#ctx0" brushRef="#br0" timeOffset="1041">1251 670 10,'0'0'29,"0"0"0,15-6-5,2 3-14,-1-5-3,6 7 1,-2-4-1,5 5-1,0-2-1,2 3-2,-2 1-1,-1 0-2,-3 1-2,-3-3-4,4 5-13,-2-2-15,-8-6 2,5 3-1</inkml:trace>
  <inkml:trace contextRef="#ctx0" brushRef="#br0" timeOffset="1592">1830 631 25,'0'0'17,"14"-13"0,-5 8-2,1-5-1,3 3-5,0-4-1,2 1-1,-1-1-1,3 1-1,-2-1-2,-2 3 1,-3-3-2,1 6 1,-11 5-2,13-11 0,-13 11 0,0 0-1,0 0 0,0 0 0,0 0-1,0 0 1,0 0 0,8 14-1,-7-2 1,2-1 0,-1 3 0,2 1 0,-1 4 0,0 2 0,-1 1 0,1 0 1,-2 0-1,0-1 0,0-1 0,-1-3 0,-1-1 0,1-1 0,-1-2 0,-1-3 0,1-1 0,1-9 0,-6 16 0,6-16-1,-9 13 1,9-13 0,-14 11 0,5-8-1,-2 1 1,0-2 0,1 0-1,-4-2 1,1 1 0,1-1-1,1 1 1,2-1 0,9 0-1,-15 1 1,15-1-1,0 0 1,0 0-1,0 0 1,0 0-1,0 0 1,12 0-1,-1 0 1,4 0 0,3 1 1,2-1-1,2 0 1,0 1-1,2-1 1,-1 1-1,0 0 0,-4 3-2,-3-4-7,-3-2-22,3 10-2,-16-8 1</inkml:trace>
  <inkml:trace contextRef="#ctx0" brushRef="#br0" timeOffset="3665">714 1430 1,'2'12'19,"-2"-3"-12,1 5-5,0 1 1,1 5 1,0 2 0,1 2 1,0 3-1,0-2 1,2 0-1,-3-3 0,1-1-1,0-5-1,-1-1-3,-2-15-8,5 18-10,-5-18-5</inkml:trace>
  <inkml:trace contextRef="#ctx0" brushRef="#br0" timeOffset="3946">737 1388 19,'0'0'28,"-2"-13"-1,2 13-16,6-15-6,-2 4 1,-4 11 1,16-16 0,-2 8-1,-1-1-1,5 4 0,-1-2 0,3 4-1,-1 1-2,-2 2 0,1 2-1,-3 2 0,-1 4-1,-2 0 0,-3 1 1,-1 3-1,-4 0 0,0 1 0,-5 0 1,-1 1-1,-6 0 0,-2 0 1,-1-1-1,-1-1 1,-1 0 0,0-1-1,1-4 1,3-1-1,9-6 0,-9 9 0,9-9-1,0 0 1,0 0-1,0 0 0,14 3 1,-3-1-1,2 1 1,2 1 0,3 3 0,2 3 0,3 2 0,-3 2-1,1 2 1,-1 2 0,-3 1 0,0 2 0,-4-2-1,-3 0 1,-4 0-1,-3-3 1,-4 0 0,-3-1 1,-7-3 0,-4 0 1,-4-3 0,-3-1 0,-2-2 0,-2 2 1,-4-5-1,3 0 1,1-2-1,5 0-1,2-2 1,4 0-1,4-1-1,11 2 0,-11-4-2,11 4-4,5-10-9,-5 10-21,17-17 0,-1 6 0</inkml:trace>
  <inkml:trace contextRef="#ctx0" brushRef="#br0" timeOffset="4667">1252 1757 3,'22'4'27,"-10"-10"2,4 1-11,8 2-6,-2-2-1,7 6-1,-7-4 1,4 5-3,-3-3-1,-1 2-3,-5 0-1,-1 0-2,-5 0-2,-11-1-1,13 2-4,-13-2-12,0 0-16,0 0 0,-14-14 1</inkml:trace>
  <inkml:trace contextRef="#ctx0" brushRef="#br0" timeOffset="4927">1267 1624 7,'0'0'27,"0"0"1,20-1-10,-5-6-7,8 3-2,-2-3 0,8 4 0,-2-2-1,3 4-1,-7-1-3,-1 2-1,-3 1-2,-6-1-3,-1 4-5,-12-4-9,0 0-18,0 0 1,0 0-1</inkml:trace>
  <inkml:trace contextRef="#ctx0" brushRef="#br0" timeOffset="5248">1804 1511 25,'20'-10'29,"-6"-8"2,2 1-18,5 2-5,-2-3 0,0 7-1,-5-3 0,0 7-1,-3-2 0,-2 5-1,-9 4-1,12-8 0,-12 8-1,0 0-1,0 0 0,0 0-1,0 0-1,0 0 0,0 0 0,0 0 0,0 0 0,5 14-1,-4-5 1,0 4 0,1 3 0,2 5 0,0 3 0,0 3 1,-2 2-1,2 2 0,-3 1 0,0-3 1,-2 0-1,-2-3 0,-1-2 0,0-4 1,-2-5-2,-3-1 1,2-4 0,7-10 0,-17 15 0,17-15 0,-17 8-1,8-5 1,-1-1 0,0-1 0,0 0 0,-1 0 0,11-1-1,-16-1 1,16 1 0,-13-2 0,13 2 0,0 0 1,0 0-1,0 0 0,0 0 0,0 0 0,0 0-1,6-9 1,3 6 0,3-1 0,6-2-1,4 1 1,2-1 1,4 2-1,1-1 0,2 1 1,-1 1 0,0 2-1,-4 0 1,-2 1-1,-4 0 0,-5 1 0,-3 0-2,-12-1 0,13 5-4,-13-5-10,-9-1-20,9 1 0,-16-1 0</inkml:trace>
  <inkml:trace contextRef="#ctx0" brushRef="#br0" timeOffset="30123">319 2394 17,'0'0'9,"0"0"0,0 0 0,-9 1-2,9-1-2,0 0 0,0 0-1,-9-11-1,9 11 0,0 0 0,-7-15 0,7 15 1,-3-14 0,2 4-2,2 0 1,1 0-1,0-1-1,0 0 0,1 1 1,-3 10-1,5-14 1,-5 14 0,0 0-1,2-9 0,-2 9-1,0 0 1,-3 11-2,1-2 1,0 4-1,0 0 1,0 4 0,0 0 1,2 0 1,-1-1 0,2-2 0,1-1 0,3-3 0,-5-10 1,15 16 0,-4-12 0,4 0-1,-1-4 1,3 0 0,0-3-1,2 0 0,-1-3-1,3 0 1,-1-2-2,0 1 1,0 1-1,1 0 1,-2 0-1,1 3 0,2 2-1,-1 3 1,-1 1 0,-1 3 0,-2 1 0,2 0 0,-3 2 0,1 1 0,-4-1 0,-1 2 1,-2-1 0,1-1 0,-2 1 0,2-2 0,1-1 0,3-3 1,4-4-1,4-2 1,3-4-1,4-3 0,3-6 0,2 1 0,1-4 0,-2 1 0,-1 0 0,-3 1-1,-3 3 1,-2 1-1,-5 4 0,-1 3 0,-5 3 0,0 3-1,-4 4 1,0 3-1,-2 2 1,-2 2 0,1 0 0,2 2 1,1-2-1,5-1 1,2-4 0,7-3 0,6-5-1,4-3 1,7-5-1,2-3 1,2-3-1,0-2 0,-1 0 1,-3 3-2,-4 0 1,-6 4 0,-8 4 0,-3 3-1,-6 4 1,-2 3 0,-12-4-1,16 18 1,-9-7 0,2 0 1,1 0-1,7-2 1,6-5 0,3-3-1,6-4 1,5-3-1,2-3 1,2-4-1,3 0 0,-2-1 0,-4 3 0,-2 1 0,-4 4-1,-4 3 1,-6 3 0,-1 4-1,-3 3 1,-3 3 0,2 1 0,0 1 0,2-1 0,3-3 0,1-1 1,5-4-1,0-4 1,3-3-1,-1-1 0,-1-2 0,-2 0 1,-2 0-1,-4 3 0,-3 1-1,-1 2 1,-6 3 0,0 2 0,1 2 0,-1 1-1,2 1 1,1-1 0,2 0 1,3-2-1,5-1 0,3-3 0,3-2 0,3-2 1,0-2-1,0 0 0,2-1 0,-7 2 0,-2 0 0,-3 3 0,-7 1-1,-3 2 1,-13-2 0,13 7-1,-13-7 1,3 11 0,-3-11 0,0 0 0,-1 11 1,1-11-1,0 0 1,13-2 0,-4-4 0,3-2 0,3-2 1,0-2-2,6-3 0,1 0 1,1-2-1,-2-1 0,1 2-1,-1-2 1,-3 2 0,0 2 0,-4 0 0,-4 1 1,-3 3-1,-4 0 1,-3 10-1,-3-18 1,-2 9-1,-6 0 1,-1-1-1,-1-2 0,-3-2 0,-1-1 1,3-2-1,1-1 0,2-1 0,3-3 1,7-1-1,2-1 0,4-3 0,4-1-1,2 0 1,0 0-1,2 1 1,-1 0 0,-2-1 0,-4 4 0,-1 1-1,-3 1 1,-3 1 1,-3 1-1,-5 0 0,1 3 0,-6-1 0,0 1 0,1 1 0,-2-1 0,4 2 0,0-3 0,5 0-1,2 0 1,5-3-1,7-1 1,3-1-1,2 1 1,1-2 0,0 1-1,0 3 1,-2 1 1,-2 1-1,-5 3 0,-5 0 0,-2 3 0,-8-1 1,-3 2-1,-1-3 0,-1 0 0,-1-2 0,3-2-1,1 1 1,5-3 0,7-2-1,4-2 1,4 1-2,2 0 2,2-1 0,1 3 0,0-1 0,-4 2 0,0 0 0,-6 4 0,-3 0 0,-4 0 0,-5 4 0,-1-2 0,-3 2 0,0-2-1,1 0 1,1-2 0,2-2-1,2 1 1,6-5 0,3 0-1,4-1 0,3-1 1,1 1-1,2 2 1,1 1-1,0 1 1,-3-1 0,-1 3 0,-6 1 0,-2 3-1,-6-2 2,-2 3-2,-4-2 1,-4-1 0,0 3-1,-3-1 1,1-3-1,0-2 1,4-3-1,-1 0 0,5-2 0,2-2 1,2 0-1,4 0 0,-1 2 1,2 1 0,-1 3 0,1 3 0,-2 0 0,-1 3-1,1-1 1,-1 2-1,-1-1 0,0 1 0,2-1 0,-3 2 0,2 0 1,1 1-1,2 10 1,-6-14-2,6 14-1,0 0 0,-10-6 0,10 6-1,0 0 0,-13 16 0,3-9 1,2 4 1,-3 1 0,-2-1 2,-1 1 0,-3-3 1,-2 0 0,-2-2 0,-3-2 0,-4-2 1,0-2-1,-3-4 0,-1 0 0,-1-2-1,0-3 1,-1 0-1,0-2 0,1-4 1,1 2-1,1-3 1,2 1 0,2-1-1,4 1 0,3 3 1,4 1-1,4 2-1,2 2 1,10 6-1,-11-4 0,11 4 0,0 0 0,-13 13 0,8-3 0,-2 0 1,-2 3 0,-4-1 0,-3 1 1,-3-1 0,-4 0 0,-3-3 0,-2-1-1,-4-3 1,-1-1 0,-2-3 0,1-1-1,0-2 0,2-4 0,0-1 0,3-2 0,4-1-1,2 1 1,6 0 0,0 0-1,6 2 1,-1 2-1,12 5 1,-16 0-1,16 0 0,-14 12 1,6-1-1,0 0 0,-2 3 1,-2 0 0,-1-1 1,-2-1 0,0-2-1,-2-4 1,-1-4 0,-2-1 0,0-4 0,-1-2 0,1-2-1,0 0 0,0 0 0,1 1 0,0 0 0,4 3-1,-1 1 1,3 2-1,-1 2 1,1 1 0,2 4 0,0-2 0,1 1 0,10-6 1,-17 9 0,17-9 1,-9 6 1,9-6 0,0 0 0,0 0-1,-10-5 1,10 5-1,0 0 0,-12-8-2,12 8 0,-10-5 0,10 5-1,-14-2 0,14 2 1,-15 2-1,15-2 0,-20 7-2,11 1-10,-1 2-20,-8-9-2,4 3 2</inkml:trace>
  <inkml:trace contextRef="#ctx0" brushRef="#br0" timeOffset="33749">357 259 0,'1'-11'24,"-1"11"-10,-5-12-3,5 12 1,-11-14 0,1 4 1,10 10-2,-16-15-1,16 15-2,-19-15 0,19 15-2,-13-9-1,13 9-2,0 0-1,-13-9-1,13 9 0,0 0 0,0 0-1,0 0 0,0 0 0,0 0 0,0 0-1,0 0 1,0 0 0,0 0 0,-12 3 0,12-3 0,-10 7 0,10-7 1,-16 6 0,16-6-1,-16 7 1,16-7 0,-12 7-1,12-7 1,-10 1-1,10-1 1,0 0 0,0 0 0,0 0 0,0 0-1,0 0 1,0 0-1,0 0 0,0 0-1,0 0 0,0 0 0,0 10 0,0-10 0,0 17 0,-1-7 0,0 5 0,-2 1 0,-3 2 1,-2 1 0,-3 1 0,-3-1 0,-3 1 0,-1 1 0,0-2 0,-5-1 0,6-1 0,-1-1 1,5-4-2,2-1 1,6 0 0,5-11 0,0 17 1,9-12-1,-9-5 0,22 13-1,-9-4 2,4-2-1,-4 0 0,1 4-1,-2-1 1,-4 4-1,-2 2 1,-2 3 1,-5 2-1,-5 4 0,-2 2 0,-3 3 0,-3 0 0,1 1 0,-3 1 0,1-3 1,3-1-1,1-4 0,6-3 0,4-4 0,5-3 0,4-2 0,6-5 0,4 0 0,1 0-1,4-2 1,-4 1 0,-1 1 0,-3 3 0,-3 1 0,-4 5 0,-6 2 0,-6 1 1,-4 6-1,-5 1 1,-3 3 0,-5 2 0,-3-1-1,3-2 1,0-3-1,0 0 1,8-7-2,3 0 1,2-4 0,9-3 0,5 0 0,2-1-1,1-1 1,5 2 0,-1 0 0,-3 2 0,5 1 0,-5 3 0,-1 1 0,0 4 0,-2 2 0,-4 3 0,-1 0 1,-2 1-1,-4 0 1,-2-1 0,-3 2 1,-2-6-1,-1 1 0,0-3 0,2-3 0,0-3-1,4-1 1,2-4-1,3 0 0,1-10 0,10 11 0,-10-11 0,18 16 0,-5-9 0,0 2 0,1 2 1,3 0-1,-3 3 0,1 0 0,-2 1 0,-1 2 0,-2 1 0,-2 3 0,1 6-6,2 3-28,-9-8-2,2 3 1,-9-15-1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1168 0 5,'-14'13'8,"14"-13"-1,-23 16-2,10-4-1,-1 2-1,-4 6 0,1 2-1,-4 3 1,0 5-1,-3 5-1,-2 7 1,0 7-1,-5 3 1,-1 5-2,-3 2 1,-4 4 0,-1 1 1,-3 0 0,1 1 0,-3-4 2,0 2 0,-3-6 1,3 2 1,-2-4 0,3 0 1,-4-3-1,3-1 1,-1-8-2,6 1 0,1-4-1,5-1 0,4-8-1,3-1 0,5-7-1,7-2 0,0-3-1,5-3 1,10-15-1,-14 14-1,14-14 1,0 0-2,0 0 0,-9 9-2,9-9-6,0 0-19,8-11-4,5 1 0</inkml:trace>
  <inkml:trace contextRef="#ctx0" brushRef="#br0" timeOffset="530">-1 1263 2,'0'0'20,"0"0"2,-5 12-17,5-12-2,6 14 2,-1-3 2,0 2 1,1-1-1,-3 4 1,1 2-1,0-1-2,0 4-1,-2 0-1,-1 1 0,-1 0-1,4 2 1,-3-3 0,2-1-1,-1-1 1,3-2-1,1-2 1,2-3-1,3-2 1,2-3 0,4-6 1,6-1 0,1-9 0,7-3 0,1-7-1,5-3 0,1-6 0,1 0-1,-1-4-1,0 3 0,-4 2-2,-2 2-1,1 4-6,-6 0-13,1-2-14,6 3-2,-7-3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0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5,'0'0'7,"0"0"1,0 0-1,0 0 0,0 0 0,0 0-1,0 0-1,0 0 0,0 0-2,0 0 0,0 0-1,4 10-1,-3 0 0,0 2-1,0 5 1,1 4 0,2 6 0,-2 6 0,2 6-1,3 4 1,-2 5 0,3 1 0,0 7 0,1 3 1,0 4-1,5 4 1,-8 5 0,4 5 1,1 6-2,3 3 1,-2 6-1,2 2 0,4 3 0,-2 1-1,6 0 1,-5-3 0,3 0 0,-5 1 0,-2-4 1,-1-1-1,-3 3 1,-2 2 0,-6-1 0,-1 0 0,-8-1 2,7 0 0,-2-2 0,-1-1 1,-2-6 0,5-1 0,-4-8 0,7 2 0,1-5-1,1 0-1,0-4-1,2 1 1,-3-3-2,2-4 1,1-2-2,3-2 2,-7-4-2,4-1 2,-9-5-1,5-6 0,0-7 0,-2-2 0,-1-6 0,-2 1 0,3-29 2,-2 52-2,6-25 0,-4-27-1,0 64 0,-4-29 0,4 2 0,-3-2 0,-3-5-1,5-3 1,-4-7 0,1-2-1,1-8 1,3-10 0,1 12-3,-1-12 1,0 0-2,0 0-3,0 0-6,-4-17-8,-2 4-17,-6 0 2,2-6 1</inkml:trace>
  <inkml:trace contextRef="#ctx0" brushRef="#br0" timeOffset="972">6 3820 2,'3'11'25,"-3"-11"-8,0 0-4,0 0 2,8 10 1,-8-10-3,5 13-2,2-3-2,-7-10-2,15 21-1,-6-9-1,3 4-2,2 0 0,4 4-2,2 2 1,-3 2-1,4 2 0,3 1 0,-2-1 0,2 1 0,-24-27 0,42 46 0,-42-46 0,0 0 0,54 51-1,-54-51 1,0 0 0,0 0 1,0 0-2,0 0 0,0 0 1,0 0 0,0 0-1,45 35 1,-45-35 0,0 0 0,0 0 0,0 0 0,0 0-1,0 0 2,0 0-1,0 0-1,0 0 2,0 0-1,41-41 0,-41 41 0,26-45 1,-26 45-1,39-58 1,-39 58-2,54-62 1,-54 62 0,44-54-1,-44 54 0,40-44 1,-40 44-1,0 0 1,45-46-1,-45 46 1,0 0-1,0 0 1,47-47-1,-47 47 1,0 0-1,0 0 0,0 0 0,0 0 1,0 0-1,0 0 0,0 0-1,0 0 1,0 0-2,0 0-1,0 0-2,0 0-13,0 0-21,0 0 0,-28-42 0,28 42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3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1898 75 2,'0'0'3,"0"0"-1,0 0-1,0 0-1,0 0-1,0 0 1,0 0-1,0 0 0,-8 13 0,8-13 1,-3 19 0,1-7 0,-1 3 0,1 2-1,-1 2 1,1 1 0,0 2 0,0-1 0,0 0 0,-1-2 0,1 1 0,1-4 0,-1-1 0,1-3 0,0 0 0,1-12 1,-2 15-1,2-15 0,0 0 1,-1 11 0,1-11 1,0 0-1,0 0 1,0 0 0,2-17-1,-2 17 0,3-20 0,-2 7-2,0-4 0,0 1 0,0-4 0,0 2 1,1-2-1,-2-2 0,0 1 1,0 2 0,0-1 0,-2 2 0,4 1 0,-2-1 0,1 3 0,0 2 0,1 2 0,0 0 0,1 1 1,-3 10 0,8-15 1,-8 15-1,12-10 0,-12 10 1,13-9-1,-13 9 0,16-3 0,-7 3-1,-9 0 0,15 3 0,-15-3 0,16 10 0,-16-10 0,11 14 1,-11-14-1,10 19 0,-7-8 1,-2 3 0,-1-2 0,-1 2 0,-2 0 1,0 0 0,-3 1 0,0-2 1,-2 1 0,-1-3 0,-2-1 1,1 1-1,0-3 0,1-2 0,9-6 0,-14 8 0,14-8 0,0 0 0,0 0-1,0 0 0,0 0-1,0 0 0,15-4 0,-15 4-1,18-1 0,-8 2 0,1 3-1,-11-4 0,17 13 1,-8-4 0,1 3-1,-1 1 1,-2 2 0,2-1-1,-3 2 1,2-1 0,-4 0 0,-1-1 0,-2 1 0,-1-3 1,-1 0 0,-2 0 0,-2-1 2,5-11 0,-15 17 1,3-10 2,1-1 0,-5-3-1,3 2 1,-4-4-2,3 0 1,-3-1-2,2 0 0,0-2-1,4-1-1,0 0-2,11 3-3,-12-8-6,12 8-9,-4-17-12,13 13 0</inkml:trace>
  <inkml:trace contextRef="#ctx0" brushRef="#br0" timeOffset="1202">2179 383 11,'0'0'17,"11"-5"-6,-11 5-1,17-3-3,-4 2-1,1 0-1,3 1-1,0-2-2,3 4 1,0-2-1,-1 1-1,-2 0-1,-2 0-2,-2 1-4,-4 0-8,-9-2-11,14 0 0</inkml:trace>
  <inkml:trace contextRef="#ctx0" brushRef="#br0" timeOffset="1492">2141 237 21,'9'-4'17,"6"2"-5,2 1-1,4 0-3,2 1-1,0 0-2,3 2-1,-1 0-4,-2-1-5,1 0-6,2 4-11,-5-10-4</inkml:trace>
  <inkml:trace contextRef="#ctx0" brushRef="#br0" timeOffset="1753">2543 323 14,'0'0'22,"0"0"-2,-8-12-2,8 12-3,-3-16-5,-1 4-3,5 1-1,-2-1-1,4 1-1,-1 0-1,2 2-1,-4 9-1,10-16 0,-10 16 0,15-7-1,-6 5 0,1 2 0,1 1-1,-2 2 0,1 2 1,2 2-1,-1 3 1,-1 0 0,2 0-1,-5 3 0,1-1 1,-1 2 0,-3-3-1,-4 0 2,-3 1-1,-1-2 1,-5 1 0,1-2 0,-6-1 0,3 0 1,-3-1 0,-1-1 0,0-4 0,0 1 0,-2-4 0,5-1-1,0-3 0,0-4-1,12 9-1,-15-22-6,16 9-12,5 0-16,-2-7 2,6 5 0</inkml:trace>
  <inkml:trace contextRef="#ctx0" brushRef="#br0" timeOffset="10515">792 1996 3,'0'0'9,"0"0"1,0 0 0,0 0 1,0 0-1,0 0-1,2-13 0,-2 13-1,8-18-2,-4 6-2,3-1-2,0-4-1,4-3 0,0 0-1,1-3 0,2-1 0,0-1 0,2 1 0,0 0 0,1 1 0,0 2 0,-1 1 0,2 2 0,-2 2 0,-1 3 0,-3 3 0,-1 0 1,-11 10-1,13-11 1,-13 11-1,0 0 0,0 0-1,0 0 1,0 0-1,9 3 1,-9-3-1,4 11 1,-4-11-1,9 19 1,-3-7 1,1 4-1,3 1 0,-1 1 1,0 5-1,2-3 1,-2 4 0,0 3-1,-1-2 1,0 1 0,-2-1 0,-1-1-1,-1-5 1,-1 3-1,0-8 1,-3-1-1,0-3 0,0-10 0,-6 14-3,6-14-6,-16 4-7,6-2-7,-10-9-4</inkml:trace>
  <inkml:trace contextRef="#ctx0" brushRef="#br0" timeOffset="11136">811 1883 18,'27'-1'12,"1"-3"0,4 1-1,2 1-1,1-1-1,-2 1-1,-2-2 0,-3 4-3,-6-2-1,-3 3 0,-5-1-2,-2 1-1,-12-1 0,14 3-1,-14-3-2,0 0 0,0 0-3,10 7-4,-10-7-9,0 0-9,0 0-1</inkml:trace>
  <inkml:trace contextRef="#ctx0" brushRef="#br0" timeOffset="11557">1354 2056 8,'11'0'11,"4"1"-7,5-1 0,4 0 1,4 1 1,3-1 0,3 0 1,-2-1 0,0 2 0,-2-2-1,-2 1-1,-7 0-2,-2-1-2,-6 2-4,-13-1-7,0 0-15,12-3 0</inkml:trace>
  <inkml:trace contextRef="#ctx0" brushRef="#br0" timeOffset="11847">1402 1900 12,'20'6'26,"-9"-9"-1,8 3-12,3 0-9,3-1-1,1 2-1,3-1-2,-3 0-2,1 0-2,-2 0-2,1 0-5,1 2-5,-5-5-10</inkml:trace>
  <inkml:trace contextRef="#ctx0" brushRef="#br0" timeOffset="12128">2165 1944 0,'-22'-4'24,"12"5"0,-7-6-5,8-4-16,1-1-4,2-2 0,3-2 0,3-1 0,3 0 1,3 1 1,2 1 1,1 3 2,4 0 0,0 0-1,3 6 0,0 3 2,1 2-3,2 2-1,1 2 0,0 2-1,-1 5 0,-1 2 0,-1 1 1,-2-3-1,0 4 0,-5-2 1,-1 2-1,-2-3 2,-4 1 0,-4-2 0,0 0 2,-7 0-1,-3 0 2,-5-3-1,-2 3 1,-6-5 0,2 0 0,-4-3 0,0 2-2,-2-6 1,4 0-2,-2-3 1,5-2-2,2-2-1,1-2-5,4 2-11,14 7-17,-23-24-2,16 13 2</inkml:trace>
  <inkml:trace contextRef="#ctx0" brushRef="#br0" timeOffset="13079">662 2643 4,'0'0'5,"0"0"-1,0 0 1,12 8 1,-12-8 0,10 9 1,-5 1 1,-1 3 1,0 4-2,0 3 1,2 5 0,-3 3 0,-1 3-2,2 0 0,1 1-2,-4-3-1,3-2 1,-3-5-2,0-4-1,-1-4-2,0-14-7,0 0-17,0 0-4,-2-15 0</inkml:trace>
  <inkml:trace contextRef="#ctx0" brushRef="#br0" timeOffset="13419">707 2590 12,'16'-3'25,"-3"-4"-10,4-2-5,2 3-2,3-1-1,3 1-2,-1 0 1,1 3-3,-1 0 1,0 3-2,-3 1 1,0 5-1,-3-1-1,-5 3 1,-3 0 0,-3 4 0,-4 0 1,-4 3-1,-7-2 1,-3 2 0,-7-3 0,2 1-1,-4 0 0,1-3 0,0-2 0,1-1-1,4-2 0,4-2 0,10-3-1,-11 3 0,11-3 0,0 0-1,0 0 1,9-7-1,-9 7 0,16-3 0,-7 2 0,2 2 1,2 2-1,-1 2 1,3 3-1,-1 3 1,0 0-1,-1 2 1,0 3 0,-2-2-1,-1 3 1,-3-2 0,-3 2 0,-2 0 1,-5-2 0,-3 1 0,-5-2 0,-2 1 1,-5-3 0,0 0 0,-4-3 0,0-1 1,-1-3-1,3-1 1,-1-3-1,3 0 0,2-2-1,2-1-1,5-1-1,9 3-2,-7-10-2,7-2-6,9 4-8,5-1-12,3-7-3,11 4 1</inkml:trace>
  <inkml:trace contextRef="#ctx0" brushRef="#br0" timeOffset="14100">1332 2868 16,'0'0'25,"2"10"-4,-2-10-14,0 0-2,12-2 0,-2 2-2,-10 0 2,19 0-3,-7 0 0,0 1-1,0 0 1,1 0-1,0 1 0,-2-1 0,1 1-1,-1-2-2,-1 1-10,3 5-14,-13-6-1,0 0-1</inkml:trace>
  <inkml:trace contextRef="#ctx0" brushRef="#br0" timeOffset="14391">1282 2772 15,'20'-4'14,"6"-1"-2,4 1-1,3-3 0,1 3-2,1 0-2,1 1 0,-3 2-4,-4 0-4,3 3-10,0 6-11,-7-9-4,9 10-1</inkml:trace>
  <inkml:trace contextRef="#ctx0" brushRef="#br0" timeOffset="14681">2026 2858 18,'-21'-4'22,"21"4"0,-18-5-18,9-5-6,2-2 0,1-3 1,2 0 0,1-3 3,2 1 1,2-2 1,2 2 0,3-1 0,4 2 0,4 1 1,2 3-3,5 1-1,1 3 0,2 3-1,1 4 0,-1 3 0,0 4 1,-2 4-1,-2 3 1,-4 4 0,-1 3 1,-5 2 0,-1 0 2,-4 1-1,-3 2 2,-4-3-1,-2 2 1,-4-7 1,0 3-1,-5-6 0,-1 2 0,-5-7 0,2 1-1,-6-5 0,-1-1-1,-2-5-1,3-1-1,0-3-1,1-5-5,5 1-14,4-5-16,0-6 0,11-1-1</inkml:trace>
  <inkml:trace contextRef="#ctx0" brushRef="#br0" timeOffset="28842">2007 1390 16,'0'0'17,"0"0"-1,-10 0-1,10 0-2,0 0-1,-10-14-4,10 14-2,-12-16-2,6 7-1,-2-3 0,-1-1 0,-1 0 0,1 0-1,-1-1-1,2 2 0,-1 0 0,1 3-1,8 9 1,-13-15-2,13 15 1,-9-8-1,9 8-1,-10-2 1,10 2-1,-11 5 1,11-5-1,-19 12 0,8-2 1,-2-1 0,-1 4 0,-2-1 1,0 0-1,0 0 1,2-1 1,0-3 0,2 0 0,1-3 1,0-3 1,11-2-1,-16-4 1,16 4-1,-16-14 0,9 5 0,-2-3-1,-1 0 0,-1 0-1,1 0-1,-3 1 1,1 1-1,-3 2 0,0 2-1,-2 4 1,-1 1-1,-1 3 1,-3 2 0,-1 4 0,-2-1 0,-2 2 0,2 0 1,-1 0 0,0-1 0,4-2 1,-1-2-1,2-2 1,4-3 0,0-3 0,1-2 0,0-2 0,1-2 0,-3-1-1,0 1 1,2-1-1,-2 2 0,2 1 0,-2 3-1,2 0 1,-2 4-1,1 1 0,1 1 1,-1 3-1,3-1 1,-1 0 0,5 0 0,-2 0 1,12-3 1,-12 3 0,12-3 0,0 0-1,-13-6 1,13 6 0,-16-10-1,4 2-1,-1-1 1,-5 3-2,-2-3 1,-1 7-1,-5 1 0,-2 3 0,-1 3 1,0 2-1,1 4 0,0 0 0,3 2 0,4-3 1,4 0 0,5-3 0,12-7 0,-15 10 1,15-10 0,0 0 1,0 0 0,0 0 0,0 0 0,-11-4 0,11 4 0,-12-11-1,12 11-1,-19-14 0,3 7 0,-1 0-1,-3 2 1,-3 0-1,-1 3 1,0 2-1,-3 1 0,1 3 1,1 0 0,0 2-1,1 0 1,3 1 0,1 0 0,5-2-1,4-1 1,11-4 0,-14 6 1,14-6-1,0 0 0,0 0 1,0 0 0,0 0-1,0 0 1,0 0-1,0 0 1,0 0-1,0 0 0,0 0 0,0 0 0,0 0 0,0 0 0,0 0-1,-10 5 1,10-5 0,0 0 0,0 0 0,0 0 0,-12 9 0,12-9 0,0 0 0,-11 9 0,11-9 0,-9 8 0,9-8 0,-10 9 0,10-9 0,-9 10 0,9-10-1,-8 12 1,8-12 0,-6 16 0,6-16-1,0 17 1,1-6-1,3-1 1,1 1 0,0 1 0,0 0 0,0-1 0,0 1-1,2 0 1,-2 2 0,-2-2 0,-1 3 0,-2-1 1,-1 3-1,-2 0 0,-2 3 0,-5-1 1,1 1-1,-3 2 1,-1-2-1,0-1 0,-4-1 1,4-3-1,0-1 0,4-3 0,4-2 0,5-9 0,-2 16 0,2-16 0,16 13 0,-5-6 0,3 0 1,0 0-1,-1 4 0,1 2 0,-4 0 1,-3 5-2,-2 2 2,-4 2-2,-3 4 2,-10 4-2,2 0 2,-4 2-1,2 0 0,-2-2 0,3 1 0,0-4 0,5-2 0,6-3 0,-1-5 0,5-2 0,0-2 0,3-1 0,-1-3 0,3 0 0,-2 1 0,4 0 0,-3 2 0,-1 3 1,-1 0-1,-3 4 0,-2 2 0,-3 1 0,-4 4 1,-4 2-1,-3-1 1,-2 2-1,1-1 1,-1 1-1,0-3 1,1-1-2,3-4 1,4 0 0,5-3 0,0-2 0,4-2 0,1-2 0,6 0 0,-3 0 0,4-1 0,-3 0 0,4 3 0,0-1 0,0 2 0,-2-1 0,-1 3 0,2 0 0,-4 2 1,4 2-1,-6 0 0,-2 3 0,1 0 0,-5 2 0,-2 1 0,-5 1 1,-3 3-1,0-1 0,-1-1 1,0-1-1,1-1 1,-1-3-1,3-2 0,7-4 0,2-5 0,0-1 1,1-12-1,13 14 0,-1-10 1,3-1-1,2 1 1,0 0-1,2 1 1,-2-1-1,-5 2 0,-2 2 0,-3 4 0,-6 1 0,-3 4 0,-4 1 0,-2 3 0,-2 2 1,-1 0-1,-4-1 0,6 0 0,-4-5 0,7-1 0,3-4 0,3 0 0,0-12 0,5 13 0,4-8 1,-9-5-1,17 11 0,-17-11 1,13 9-1,-13-9 0,12 9 0,-12-9 0,9 11 0,-9-11 0,5 9 0,-5-9 0,5 9 0,-5-9 0,0 0 0,11 13 1,-11-13-1,12 6 0,-2-4 0,0 0 1,3 0-1,1-2 1,4 0-1,2-2 0,1 0 0,3-1 0,-2-1 0,0-1 0,0-1 0,0 1 0,-4 0 0,0 0 0,-2 0 0,-5 1 0,1-1 0,-12 5 0,18-5 0,-18 5 0,10 1 0,-10-1-1,0 0 1,10 15 0,-10-15-1,7 15 1,0-5 0,4-1 1,3-1-1,6-3 0,5-3 1,6-2-1,3-3 1,3-4-1,1-2 1,-1-2-1,-4 1 0,-4 2 0,-4 0 0,-8 2 0,-4 3 0,-3 3-1,-10 0 1,10 11 0,-10-11 0,8 17 0,-3-7 0,3-1 0,5 1 0,2-3 0,4-1 1,5-5-1,1-1 1,3-3-1,1-3 1,0 0-1,-2 0 0,-4 0 1,-2 1-1,-3 1-1,-3 4 1,-2 4 0,-2 2 0,-2 2 0,1 1 0,-2 2 0,0 1 0,3-2 0,2 2 1,5-5 0,6-2-1,7-3 1,6-3 0,6-4 1,8-3-2,2-4 1,2-2-1,-2-2 0,-2 1 0,-8 2 0,-3 0 0,-6 5 0,-6 3 0,-5 4 0,-3 4 0,-5 2 0,-3 3 0,-1 3 0,-1 0 0,-1 0 0,-1 1 0,1-2 0,1-1 1,6-2-1,1-2 1,4-4 0,2-2-1,4-2 1,2-4 0,2-1-1,1-1 0,-3-2 1,-2 2-2,-2 1 1,-5 1 0,-2 2 0,-4 2 0,-3 1 0,-11 2 0,14 2 0,-14-2 0,11 7 0,-11-7 0,16 8 0,-4-5 0,2 0 0,5-2 0,5-2 0,3-2 0,4-1 0,2-1 0,4-2 1,-2 2-1,1 1 0,-5 2 0,-6 2 0,-3 1 0,-4 3 1,-4 2-1,-3 2 0,-3 1 0,-8-9 0,18 17 0,-7-11 1,5-1 0,-2-3-1,8-2 1,3-3-1,4-1 0,1-2 1,2-2-1,0 2 0,-1 0-1,2 2 1,-6 1 0,-1 3-1,-5 0 1,-3 2 0,-2 1 0,-3 0 0,-2 1 0,-1 0 0,-1-1 0,1 0 0,1-1 0,3 0 0,-1-1 0,2 0 1,-1-1-1,0 0 0,-4 0 0,0 0 0,-10 0 0,12 2 0,-12-2 0,0 0 0,11 10 0,-11-10-1,0 0 1,9 13-2,-9-13-6,0 0-26,0 0-3,0 0-1,0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6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5,'0'0'14,"45"52"-1,-45-52-1,0 0-1,13 53-2,-13-53-1,8 53-2,-8-53-1,6 63 0,-6-63-2,4 62-1,-4-62 0,4 56-1,-4-56 1,-2 43-1,2-43 0,0 0 0,0 0-1,-15 48 1,15-48 0,0 0-1,0 0-1,0 0 1,0 0-1,0 0-1,0 0 0,-25-41-1,25 41 1,-12-44 0,12 44 0,-10-51 1,10 51 0,-15-52-2,15 52 3,-10-50-1,10 50 2,-7-43-2,7 43 2,0 0-1,19-53 2,-19 53 0,0 0-1,45-37 1,-45 37-1,43-15 1,-43 15 0,0 0-1,61-3 0,-61 3 0,0 0 0,50 21 0,-50-21-1,0 0 1,0 0-1,38 53 1,-38-53 0,0 0 0,8 46 0,-8-46 1,0 0 0,-20 43 1,20-43 0,0 0 1,0 0-1,-52 33 0,52-33-1,0 0 0,0 0-1,0 0 0,0 0-1,0 0 0,0 0-1,0 0 0,0 0 1,0 0-1,0 0 1,0 0-1,0 0 0,0 0 1,0 0-1,43 39 0,-43-39 1,0 0-1,11 46 1,-11-46-1,0 0 1,0 54 0,0-54 1,0 0-1,-25 50 1,25-50 0,0 0 0,-46 33 1,46-33 0,0 0 0,-44 13-1,44-13 0,0 0-2,0 0-3,0 0-7,0 0-13,0 0-9,-18-42 1</inkml:trace>
  <inkml:trace contextRef="#ctx0" brushRef="#br0" timeOffset="991">446 419 8,'0'0'23,"0"0"-12,0 0-3,0 0-1,0 0-1,0 0-1,0 0-1,0 0 0,0 0 0,0 0 1,0 0-2,60 23 0,-60-23-1,0 0-1,56 1-1,-56-1 0,0 0-1,51-1-3,-51 1-6,0 0-9,0 0-8,0 0 0</inkml:trace>
  <inkml:trace contextRef="#ctx0" brushRef="#br0" timeOffset="1331">431 315 18,'0'0'13,"47"-2"-1,-47 2 0,50 0-2,-50 0-1,43 2-1,-43-2-2,0 0-3,43 5-1,-43-5-1,0 0-2,0 0-6,0 0-16,0 0-4,42 12 0</inkml:trace>
  <inkml:trace contextRef="#ctx0" brushRef="#br0" timeOffset="2854">193 288 3,'0'0'7,"0"0"1,0 0-1,0 0 0,0 0 0,0 0 0,0 0-2,0 0-1,0 0-1,0 0 0,-1 41-1,1-41 1,0 0 1,0 0-1,0 0 1,0 0-1,0 0 0,-44 17 1,44-17-2,0 0 0,0 0-1,0 0 0,0 0 0,-46 11-1,46-11 1,0 0 0,0 0 0,0 0-1,0 0 1,-46 0 0,46 0 0,0 0-1,0 0 1,0 0 0,0 0-1,0 0-1,0 0-2,0 0-3,0 0-5,0 0-12,0 0-4,0 0-1</inkml:trace>
  <inkml:trace contextRef="#ctx0" brushRef="#br0" timeOffset="4666">842 168 13,'0'0'11,"0"0"-1,0 0-1,0 0 0,0 0-1,0 0-2,0 0 0,0 0 0,0 0-1,0 0 0,0 0-2,0 0 0,0 0-1,0 0 0,0 0 0,0 0-1,0 0 1,0 0-1,0 0 0,0 0 1,0 0-1,0 0 0,13 52 0,-13-52-1,0 0 1,3 53 0,-3-53 0,2 48-1,-2-48 1,8 49-1,-8-49 1,6 45-1,-6-45 1,0 0 0,4 55 0,-4-55 0,0 0 0,0 0-1,0 0 1,0 0-1,0 0 1,0 0-2,0 0 2,0 0-1,0 0 1,7 45-1,-7-45 1,0 0 0,0 0-3,0 0-9,0 0-21,0 0 1,0 0 0</inkml:trace>
  <inkml:trace contextRef="#ctx0" brushRef="#br0" timeOffset="6058">857 258 0,'0'0'4,"0"0"1,0 0-1,0 0 1,0 0-1,0 0 1,0 0-1,0 0 0,0 0 0,0 0-2,0 0 0,0 0-2,0 0 0,0 0-1,0 0 0,0 0 0,0 0 1,0 0 0,-44-14 1,44 14 0,0 0-1,0 0 1,0 0 0,-43 30 0,43-30 0,0 0 0,0 0 0,0 0 0,-43 27 0,43-27 1,0 0-1,0 0 2,0 0-1,0 0 0,0 0 0,0 0 0,0 0-1,0 0-2,0 0-1,0 0-8,0 0-14,0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10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2235 15,'2'-10'11,"-2"10"-2,0 0-1,0 0-2,15-12 0,-15 12-3,21-11-1,-7 4-2,5-3 1,-1 1-1,3-1 1,2-2-1,-1 0 1,2 0 0,-4-1 0,-2 1 1,-2 1 1,-3 0 0,0 1 1,-8-1 0,-4 2 1,-6-1-1,1 0 0,-6-1 0,-1 0-2,-4-3 1,0 3 0,-4-2-1,2 0 0,-1 1 0,2 1-1,-1 0 1,4 1 0,-2 0 0,5 2 0,2-1 0,8 9 1,-10-17-1,10 8 0,1-3-1,4-3 1,3-2-2,2-2 1,4-2-2,1-1 1,3-1-1,-1 0 0,1 0 0,-4 2 0,1 2 1,-8 0-1,0 2 0,-2 0 1,-6 1-1,-6 0 1,-4 1 0,-4 0-1,-4 1 1,0-2 1,-4 1-1,0 0 1,1 2 0,6-3 0,0 1-1,7-3 1,6-1-1,4-1 0,4-3 1,4 0-1,4-3 0,1 2 1,2 0-1,2 3 1,-2 0 0,-5-1 1,-2 4-1,-3 0 1,-6-1-1,-3 3 1,-5-2-1,-5 2 0,-4-2-1,2 4 1,-6-5-1,-1 1 0,2-1 0,2-1-1,3 0 1,2-4 0,8 0-1,4-1 1,5-1-1,7-1 1,1 0 0,2 1 0,4 1 0,-1 2 0,-4 3 0,-1 1 1,-2 3 0,-2 1 0,-5 2 0,-3 0 0,-7 2 0,-3-1-1,-5 0 1,-2 1-1,0-2 0,-2 0-1,1 1 1,2-7-1,5 4 0,3-4 1,4-1-1,3-1 1,2-1 0,4-1-1,2 0 1,1 5 0,1-4 1,0 4-1,-2-1 1,-2-1 0,0 2 0,-6-1-1,-4-1 0,-2-1 0,-4 0 0,1 0 0,-2 1 0,-1-1-1,1 1 1,3 1 0,1 1 0,2 3 0,1 1 0,2 2 0,1 2-1,2 10 1,-3-14 0,3 14 0,0 0-1,0 0 1,0 0-1,-11-6 1,11 6-1,0 0 1,-10 3 0,10-3 0,0 0 0,0 0 0,-10 2 0,10-2 0,0 0 0,0 0 0,0 0 0,0 0-1,0 0 1,0 0-1,0 0 1,0 0-1,0 0 1,0 0-1,-11 10 1,11-10-1,0 0 1,-10 9-1,10-9 0,0 0 0,0 0 0,0 0-1,0 0 0,0 0-1,0 0-1,0 0-1,1 12-2,-1-12-5,-14 3-19,14-3 1,-22 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00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8 348 25,'0'0'15,"0"0"1,0 0-2,0 0-2,5-9-2,0-2-3,1 0-2,3-7-2,5-2-2,1-6-2,3-3-1,1 0 0,2-3 1,1 3 0,-1 1 1,-2 3 2,-1 5-1,-4 2 1,-2 5 0,-2 0 1,0 6-1,-10 7 0,9-10 0,-9 10-1,0 0 1,0 0-1,0 0 1,0 0-1,0 0-1,4 13 1,-4-13 0,5 21-1,-1-5 1,-2 3 0,0 3 0,0 4 0,3 2 1,-2 1-1,0 2 0,-2-2 0,1-1 0,-2-2 0,1-1 0,1-5-1,-2-3 0,1-4-1,-2-4-2,1-9-2,-4 9-6,4-9-12,0 0-10,-21-7 1</inkml:trace>
  <inkml:trace contextRef="#ctx0" brushRef="#br0" timeOffset="531">0 261 9,'0'0'23,"0"0"-1,12 5-14,-1-5-1,2 0-2,5 2-1,0-2 1,4 3 1,1-2-2,3 1-1,2-1-1,3 1-6,1-2-8,3 6-13,-9-9-3,8 8 1</inkml:trace>
  <inkml:trace contextRef="#ctx0" brushRef="#br0" timeOffset="811">497 356 13,'9'5'25,"-9"-5"0,15-7-14,-1 5-8,6 1-2,2 0 0,0 1-1,4 1 1,0 1-1,-2-1 0,-2 2-1,-1-1-4,-4-4-12,1 7-8,-18-5-1</inkml:trace>
  <inkml:trace contextRef="#ctx0" brushRef="#br0" timeOffset="1091">502 181 21,'11'-2'26,"16"7"-1,-2-4-18,4-1-4,5 1 0,-1 0-2,0-1-1,0 3-5,1 2-12,-7-10-9,9 9 1</inkml:trace>
  <inkml:trace contextRef="#ctx0" brushRef="#br0" timeOffset="1522">1075 192 10,'-5'-21'13,"4"5"-2,0-2-1,5 3-2,3 1-4,3 2 0,5 1-2,2 0 2,6 2-1,3 0 0,4 4 1,-1 1 1,2 3 0,-2 1 0,1 5-1,-4 3 0,-2 2-1,-5 1 1,-2 6-1,-3 0-1,0 2 1,-9 1-1,-1 1 1,-5-1-1,1-1 0,-4 0 0,-1 0 0,-7-4 0,-1 2 0,-1-5 0,-1 2 1,-4-4 0,-3 2 1,0-4 0,-3 0 0,-2-4 0,2 1-1,-1-4 1,1 2-1,2-7-1,2 1 1,1-2-3,3-3-3,5 3-5,-1-3-21,0-5-7,5 1-2,-3-3 2</inkml:trace>
  <inkml:trace contextRef="#ctx0" brushRef="#br0" timeOffset="2874">113 922 5,'1'17'10,"0"-7"1,1 4 0,-1 2 1,-2 2-1,0 3 1,-1-2-2,1 5 1,-3-2-2,3 4-2,-2-3-2,0 1 0,0-5-3,3 1 0,-2-4-1,0-4-2,3-3-7,-1-9-13,0 0-11,0 0 1,-12-13 1</inkml:trace>
  <inkml:trace contextRef="#ctx0" brushRef="#br0" timeOffset="3184">36 916 16,'11'-2'25,"-6"-13"0,12 4-10,2-3-14,1 2-2,3 0 2,3 3 3,1 3-1,-2 1 2,-1 5 0,-4 1-1,-3 5 1,-3 1 0,-2 6-1,-8 0-2,-3 5-1,-4-2 1,-3 4-1,-5-3 1,-3 1 1,-1-4 0,-2-1 0,-1-4 0,2-1 0,0-4-1,5 0 1,11-4-2,-15 2-1,15-2-1,0 0 0,0 0 0,0 0 0,19-6 0,-8 6-1,4 3 2,-1 1-1,0 3 1,0 2 1,1 1-1,-2 3 0,-2-1 0,0 3 1,-6 0-1,2 0 0,-2 1 0,-3-1 1,-2 1-1,-3-1 2,-4-2 0,-1 0 0,-2-2 1,-5 0-1,0-4 1,-2 1-1,-3-3 1,4 0-2,-3-3 1,4 0-1,0-2-1,5 0 0,10 0-1,-14-8-3,14 8-7,6-16-10,-2 6-14,12 2-2,2-8 2</inkml:trace>
  <inkml:trace contextRef="#ctx0" brushRef="#br0" timeOffset="3825">540 1194 8,'0'0'29,"20"9"0,-20-9 2,20-5-22,0 5-5,3-2-1,4-1-2,-4 2 0,3-1 1,-7 1-1,1 0 0,-4 1 0,-5 0 0,-11 0-2,12 1-2,-12-1-7,0 0-9,0 0-12,0 0 0</inkml:trace>
  <inkml:trace contextRef="#ctx0" brushRef="#br0" timeOffset="4126">495 1048 9,'0'0'25,"19"-1"0,-4-2-11,4 0-8,3 1-2,3 0 1,5 2 0,-3-2 1,4 3 0,-4-2-1,2 4 0,-8-3-1,1 2 0,-8 2-3,-2-3-3,-12-1-5,12 7-11,-12-7-14,0 0 0,-13 3 1</inkml:trace>
  <inkml:trace contextRef="#ctx0" brushRef="#br0" timeOffset="6119">1018 1016 10,'9'-3'19,"-9"3"-2,10-3-1,-10 3-2,15-7 0,-15 7-3,20-10-3,-6 0-1,1 3-2,3-3 0,1-1-2,-2-1-1,3 3 1,-3-2-1,0 2 0,-4-1 0,-2 3-1,-2 1 0,1 2 0,-10 4-1,13-6 1,-13 6-1,10-5 0,-10 5 0,10 1 0,-10-1 0,0 0 0,0 0 0,0 0 1,0 0 0,0 0-1,0 0 1,-1 13 0,1-13 0,0 0 0,0 16 0,0-7 0,1 1-1,2 3 1,-3 0-1,-2 5 1,2 1 0,-2 2 0,1 0 0,0 3 0,-5 1 0,3 0 1,-1-1-1,4-2 0,-3-2 0,1-1 1,0-3-1,1-2 0,3-4 1,-2-10-2,-2 14 1,2-14 0,0 0-1,0 9 1,0-9 0,0 0-1,0 0 1,0 0-1,0 0-1,0 0-7,1-10-21,-1 10-8,-6-19-1,2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22:02.9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11,'9'9'16,"-9"-9"-6,3-10-28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16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819 0 3,'-10'18'4,"-1"3"0,1 4-1,-1 2 0,4 5-1,0 3 1,2 5-2,2 7 3,-1 2-1,2 9 1,0 6-1,0 8 0,0 5 0,-1 6-1,-1 3 0,-2 2-2,-3 3 1,-2 2-1,-2 1 2,-6 2 0,-1-2 0,-1 2 1,1-2 0,1 1 1,5 0 0,3 1-1,3-5 1,6-1-1,2 0 0,2 1 1,-1-2-1,3-2-1,-1-2 0,0-3-1,0-4 1,1-4-2,1-8 0,0-6 1,2-8 0,1-4 1,0-6 0,2-2 0,0-7 0,3-1 0,-1-2 0,5 0 0,0-2-1,3 0 0,3-3 0,4 0 0,0 0 0,5 0 1,1-3-1,5 1 0,5-1 0,4 0 0,5-2 1,4 1-1,3-3 1,4 0-1,4-1 0,5-3 1,0 1-1,6-1 0,2-2 0,5 1 0,2-3-1,3 1 1,1-1-1,1-2 1,2 0-1,-1-3 1,1-2-1,0-1 0,-1-3 1,-3-1-1,-4-1 0,-3 0 0,-7 1 0,-6-1 0,-8 2 0,-7 2 0,-8 2 0,-7 0 0,-8 2-1,-5-1 1,-6 1 0,-7-1-1,-4 1 1,-10-5-1,12 10 0,-12-10 1,7 12 0,-7-12-1,7 15 1,-7-15 0,10 17-1,-6-6 1,1 3 0,-1 3 0,0 0 0,-1 5 0,0 1 0,-1 4-1,2 2 1,-3 2 0,-1 4 0,-1 1 0,-3 3 0,0 5 0,0 6 0,0 5 0,1 6 0,0 4 0,3 3 0,0 5 0,1 2 0,0 4 0,1 0 0,0 2 0,0-5 0,0 5 0,2 1 0,4-1 0,1-1 0,5-1 0,2 0 0,3 0 0,1 0 1,0-5-1,1-4 0,-3-3 1,1-3-1,-5-4 0,0-6 1,-6-4-1,-1-3 1,-4 0-1,-5-3 0,-3 1 0,-6-3 0,-3 0 0,-6 1 0,-5-2 1,-6 2-1,-4-2 0,-7-2 1,-6-1 0,-6 0-1,-5-2 1,-4-1-1,-6-1 1,-4-3-1,-5 1 0,-3-2 0,-2 0 1,-4 1-1,2-1 1,-2-1-1,6-2 0,2 0 1,7-2-1,4-2 1,7 0-1,8 0 0,4 0 0,4 2 0,4 1 0,4 4 0,2 4-1,1 3 1,4 2 0,3 3-1,2 3 1,3 1 0,4 6-1,1 4 1,3 5 0,0 9 0,3 8-1,-3 10 1,-2 14 0,-2 14 0,0 5 0,-1 5 0,0 6 0,-2 4 0,2 0 0,-2 0 1,4-2-1,1-1 1,-2 4 1,1 0 0,0 4 1,-1 0 0,1 11 0,2 1-1,0 2 0,0-2 0,0 5 0,2-1-2,-1 0 1,1-1-1,2-2 0,2-1 1,1 0 0,1-1-1,2 1 0,2 0 1,0 1 1,0 4-2,-1 2 1,0 1 0,-1 1 0,3 1 0,-2-6-1,4-4 1,2-2 0,0-11 0,1-11-1,-1-11 2,0-7-1,-1-14 1,0-4 0,-3-6 0,1-5 0,0-2 0,2-3-1,0 1 0,1 1 0,1 2-1,-1 2 0,1-5 0,0-4 0,-1-11 0,-3-6 1,2-13 0,-2-7 0,1-16-1,-1-9-2,1-12 0,0-14-3,11-18-20,-2-28-5,11-16 0,-1-32-1,8-24 1</inkml:trace>
  <inkml:trace contextRef="#ctx0" brushRef="#br0" timeOffset="79043">675 6102 9,'8'11'12,"6"0"0,12 5 1,11 2-5,11 2-5,19 7 2,11 4 0,13 4 0,13 1 0,12 3 1,11 1 2,15 2-1,10 1 0,10 3 1,6-5-1,5 2 0,0-5-1,-1 0-1,-13-6-2,-14-2 0,-21-5-2,-22-5-3,-23-4-11,-24-9-10,-25-9-1,-25-15 0,-22-12 0</inkml:trace>
  <inkml:trace contextRef="#ctx0" brushRef="#br0" timeOffset="79434">818 5662 22,'10'8'14,"29"3"1,19-1 0,22 8-9,20 8-1,25 5 0,23 10 3,15 2-1,18 8-1,11 1 1,12 4-1,3 1-1,7 3-1,-6-1 0,-8 1-1,-14-5-1,-12 0 0,-23-8 0,-18-2-1,-24-7 0,-20-5-1,-21-6-2,-18-10-4,-13-1-9,-17-12-7,-11-7-2,-9-12 2,-7-9-1</inkml:trace>
  <inkml:trace contextRef="#ctx0" brushRef="#br0" timeOffset="79845">3740 6001 41,'-12'-13'17,"2"4"-1,1 4 1,9 5-12,0 0-6,7 18-1,8 0 0,8 7 1,4 5 1,9 4 1,4 5 0,3 2 0,3 6 0,1 1 0,-1 6 1,-5 2-1,-1 2-1,-7 1 1,-1 2 0,-4-2 0,-2-2 0,-8-3 0,-4-5 0,-7-8 0,-7-2 3,-11-7 0,-10 0 1,-16-7 1,-12 3 0,-18-3 0,-14 4 0,-16-2 0,-10 1-2,-9-5 0,-2 1-1,-6-2-1,7-4 0,6-3-1,9-7-1,13 1-8,7-11-17,10-4-1,8-13-1,11-11 1</inkml:trace>
  <inkml:trace contextRef="#ctx0" brushRef="#br0" timeOffset="80556">1511 5372 24,'-46'-5'15,"-10"2"1,-11 0-1,-7 7-2,-10 3-2,-5 8-4,-8 5-3,-5 9 0,-5 3-3,-1 8 1,4 3-1,1 4-1,8-3 1,9-1-1,10-4 2,12-4-1,12-6 2,13-4-1,7-5-1,12-2 1,9 0 1,9 0-1,11 1 1,12 5 0,14 2-1,16 6 1,16 0 0,18 5 1,8 1-2,12 3 1,3 3-1,4 0-1,0 1 0,-3-2-1,-6 0 0,-8-2 1,-5-4-1,-5-2 1,-5-7 0,-8-4 1,-13-4 0,-8-7 0,-12-4 0,-7-1 1,-10-5-1,-6-1 1,-16-2-2,12-1 0,-12 1-2,-14-4-1,0 4-5,-16-3-17,-3 1-3,-11-9 0,-6-5-3</inkml:trace>
  <inkml:trace contextRef="#ctx0" brushRef="#br0" timeOffset="81978">278 5868 13,'13'19'12,"8"7"0,0-1 0,5 8-9,5 7 1,5 6-1,0 5 0,0 3-1,1 4 2,2-3 1,3 1 2,0-5 3,8-2-2,-2-5 1,7-1-1,0-11-1,2-1 0,-4-7-3,-3-2-1,-9-6-1,-7-3 0,-9-4-1,-6-4 0,-8 2-4,-11-7-18,-15 14-1,-11-18-2,-16-12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13,'0'0'12,"0"19"-1,0-19-2,-10 15-5,5-6-8,5-9 1,-7 18 1,7-18 3,-1 14 2,1-14 1,22 7 2,-4-8 0,8 1 0,5-1 0,5 1-2,6 0-1,3 1-4,2 2-7,-1 3-7,0-3 0,0 1-1,-2-5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0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2667 263 0,'-5'-14'8,"-4"5"-1,-3-8 1,-1-1-4,-7-1-1,-3-1 0,-5-2-1,-4-1 2,-5 1 1,-2-3 0,-12 4 0,-2 3-2,-5 1 0,-9 6-1,-6 4-1,-4 6-1,-3 5 0,-6 5-1,-3 5 0,-5 2 1,-2 4-1,-7 5 1,5 2 0,-6 3-1,1 3-1,-4 6 1,4 4-2,-10 8 2,12 6-1,2 7-1,-2 6 0,7 13-1,0 4 0,7 5 0,10 1 1,13 2 0,4-2 0,12-3 1,13-3 1,8-3 2,20 0 0,10 3 1,8 3 0,21 5 0,10 4 0,12 6-1,19 2 0,12-2-1,11-5 0,8-8 3,12-10 1,6-15 1,7-9 2,7-17 0,2-11 0,10-16 0,-2-10-1,8-16-1,2-13-1,1-17-1,0-14-1,0-15-1,-1-16 0,-7-14 1,-4-10 0,-7-8 0,-10-3-1,-12-2 0,-10 0-1,-16 2 0,-16 5 1,-17 9 0,-16 5 0,-18 5 1,-16 6-1,-16 4 1,-13 8-3,-14 5 1,-17 4-2,-9 8 0,-10 7-1,-8 13-3,-10 10-5,-5 15-8,-3 15 3,-3 7-1,3 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6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4173 482 7,'0'0'11,"0"0"0,0 0 0,0 0-7,20 24-2,-3 3 0,6 5 2,10 7 2,11 9 3,10 5 0,10 11 1,7-3 0,10 6-1,1-1-1,7 5-2,0-5-2,-2 0-2,-6-2 0,-7-3-1,-9-4 0,-9-4-1,-10-8 0,-11-7-1,-9-3-7,-11-11-13,-9-8-1,-6-16 1,-11 2-1</inkml:trace>
  <inkml:trace contextRef="#ctx0" brushRef="#br0" timeOffset="440">4698 2126 3,'0'0'14,"-10"7"2,10-7-2,0 0-1,-3-18 1,11-2-1,6-13-2,9-9-3,1-11-2,10-7-3,3-5 0,2 2 0,-1 2-2,1 6 1,-8 10-1,-6 9 0,-4 11 1,-4 7-1,-6 10 0,-2 7-1,-9 1 0,16 23 0,-8 0 0,1 8 0,4 9 1,2 8 0,4 6 0,2 5 0,0 0 1,1 0-1,0-2 0,-2-4 0,-2-6 0,-4-9 0,-3-8-1,-5-6-1,-4-6-1,-2-18-6,-12 7-3,-6-18-4,-4-3-4,-10-10-2,-3 0 2,-7-5 0</inkml:trace>
  <inkml:trace contextRef="#ctx0" brushRef="#br0" timeOffset="821">4892 1964 21,'-23'-9'13,"4"-1"0,8 4 2,11 6-1,0-9 1,13 7-3,6-5-2,14 5-2,3-5-1,14 6-1,3-3-2,6 4-3,3 5-7,-3 1-11,2 3-5,-5 0-1,-4 0 0,-6 0 0</inkml:trace>
  <inkml:trace contextRef="#ctx0" brushRef="#br0" timeOffset="1121">5614 2082 57,'0'0'20,"0"0"1,15 1-1,1-4-17,2-1-2,6 2 1,4 0 0,4 2 0,1 0 0,1 3-1,-3 0-1,-3-2-4,-3 2-4,-7-4-9,-5-3-6,-8-6 2,-7-2-1</inkml:trace>
  <inkml:trace contextRef="#ctx0" brushRef="#br0" timeOffset="1342">5636 1886 33,'-9'3'18,"9"-3"2,0 0 1,19 3-11,6-3-3,9-3-2,9 1 0,10-3-2,6-1-6,10 1-12,5-5-6,2 2 1,3-2-1,-1 2 0</inkml:trace>
  <inkml:trace contextRef="#ctx0" brushRef="#br0" timeOffset="1562">6564 1915 36,'-24'-4'19,"1"-7"0,2-9 0,6 0-12,6-7-3,8-1 0,5-2-2,10 2 0,4 2-1,7 7 0,5 5 0,4 6 1,-2 8-1,1 6 0,-2 7 0,0 7 0,-5 7 1,-6 5-1,-5-1 1,-9 5 2,-6-5 1,-6 3 0,-12-7 1,-3 0-1,-12-9 0,-2-5-1,-10-3-3,-7-9-11,-4 1-14,-6-11-1,-3-4-2,-8-8 1</inkml:trace>
  <inkml:trace contextRef="#ctx0" brushRef="#br0" timeOffset="40929">2884 0 0,'-19'5'5,"-2"4"-1,-4 1-1,0 2-1,-5 3-2,-3 3 1,-1 3-1,-8 5 0,-6 3 0,-3 6 0,-5 5 0,-6 10 0,-5 7 0,-5 9 0,-4 10 0,-6 13-1,-4 11 0,-3 9-1,-4 7 0,-6 7 0,-2 6 0,-7 4 1,-1 0 0,-1-5 2,-3-2 1,7 0 2,-2-1 0,7-4-1,2-3 1,6-3-1,5-2 0,5 1-1,11-3-2,-11-9 0,16-7 1,5-6-1,11-15 1,7-10-1,11-13 1,6-15-3,6-13-4,21-23-1,0 0 0,-7-15 0</inkml:trace>
  <inkml:trace contextRef="#ctx0" brushRef="#br0" timeOffset="41429">105 2464 38,'0'0'13,"8"16"-1,-7-5 0,-1 4-12,2 8-5,-1 3 1,0 15 1,-2 2 2,-4 7 2,-5 3 0,-2 5 2,-2 2 0,-2 2 0,0 1 0,-1-5 0,4-4-1,3-7-1,6-8-1,5-8 0,6-7 1,8-13 1,6-12 0,18-15-2,8-7 1,14-13 1,11-10-1,8-6 1,0-3 1,-1 0 0,-4 7 1,-18 9 1,-10 8 0,-15 7 1,-10 11-1,-12 5 0,-10 8-2,10 6-1,-10-6-1,4 18-4,-4-8-8,1 7-9,-4-1-2,-6-7 1,-10-5-1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8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2703 0 22,'0'0'15,"0"0"1,0 0-2,0 0-1,0 0-1,0 0-2,0 0-3,0 0-1,-12 11-1,12-11 0,-16 14-1,5-2-1,-6 4 0,-2 5 0,-6 6 1,-2 9 0,-7 6-1,-3 10-1,-8 6 1,-4 9-1,-3 3 0,-2 6 0,-3-3-1,2-2 0,1-4 0,4-6-1,5-10 1,5-10 0,7-7-1,6-10 0,6-5 1,5-5-1,5-4-2,-1-5-4,12-5-14,-9 11-5,9-11 0,0 0-1,0 0 0</inkml:trace>
  <inkml:trace contextRef="#ctx0" brushRef="#br0" timeOffset="1132">812 1353 21,'0'0'12,"0"0"1,0 0 1,0 0 0,-1-11-1,1 11-3,0 0-2,0 0 0,0 0-1,0 0-1,0 0-2,0 0 0,0 0-2,1 10 0,-2 5-1,1 5 0,-2 10 0,0 8 0,0 6 0,1 7 0,-1 1 1,-1-2-1,0-1 0,0-5-1,-1-9 1,1-6-1,-3-7 0,2-9-3,1 0-7,3-13-12,0 0-1,-4-10-1,5-6 1</inkml:trace>
  <inkml:trace contextRef="#ctx0" brushRef="#br0" timeOffset="1763">657 1261 3,'-4'-13'4,"4"13"2,10-22 2,-1 11 0,1-2 2,2 2-1,-3-2 0,2 4 0,4 0-3,-3 2-2,5 7-2,-2 1 0,1-1-1,0 3 0,6 5 2,6-1-2,1 2-1,2 0 1,0 2-1,-1-1 0,-1 5 0,0-5 0,-7 2 1,-11-2 1,-2 3 1,-9 2 1,-5 0 0,-7 3 1,-11-1 0,4 1-1,-3 0 0,-5-1-1,4-1 0,1-4-1,5-3-1,1-3 0,16-6-2,0 0 1,10 4-1,10-5 0,5-1 0,7 2-1,3 2 2,6 3-1,1 3 0,1 5 1,-7 3 1,-3 5-1,-9 2 0,-1 1 0,-6 1 2,-5-2 0,-10 3 1,-10-5 0,0 4 1,-12-5 0,1 1 1,-13-4-1,-5 1 0,-6 2-1,-2 0 0,-3-3-1,-2-1-1,1-2 0,3-3-3,4 2-4,6-6-15,9-5-3,9-11-3,12-2 2</inkml:trace>
  <inkml:trace contextRef="#ctx0" brushRef="#br0" timeOffset="6489">1572 1694 25,'-17'4'16,"5"0"-1,1-3 1,2-1-7,9 0-3,0 0 2,0 0-1,-10-2 0,10 2 0,0 0 0,0 0-1,0 0-1,0 0-1,18 5-3,1-1-1,3 2 1,5-1 0,3 0-1,4 2 1,0-2 0,-3 1-1,-5-2 1,-5 0-1,-4-1-1,-3-3 0,-2 1-5,-12-1-8,13-9-8,-13 9-2,11-19 2,-9 6-1</inkml:trace>
  <inkml:trace contextRef="#ctx0" brushRef="#br0" timeOffset="6850">1540 1564 50,'0'0'21,"8"11"0,6-12-1,9-4-13,3-1-6,7-1 0,2 0 1,3-1 1,5-1-1,-1 2 1,-2 0 0,-4 0 0,-1 2 0,-6 1 0,-1 2-4,-3 6-12,-6 0-9,-7 2-2,-12-6 0,0 0 0</inkml:trace>
  <inkml:trace contextRef="#ctx0" brushRef="#br0" timeOffset="8092">2447 1420 26,'-19'40'14,"5"-1"1,0-2-2,8-2-1,7-9-1,10-8-3,12-11-4,8-9-1,8-10-1,3-9-1,1-9 2,-3-4 0,-8-7 0,-5 0 0,-16-1 0,-9 4 0,-14 4-1,-8 6 0,-9 2 1,-4 9-1,-5 2 0,-3 8-1,0 7 1,3 8 0,-2 6-1,2 4 0,1 8-5,2 2-8,7 5-10,5-3 0,4 1-2,8-8 1</inkml:trace>
  <inkml:trace contextRef="#ctx0" brushRef="#br0" timeOffset="8622">3343 121 22,'-1'-15'12,"1"15"-1,0 0 1,13-7 0,-3 8-2,9 7-1,0 2-1,10 7-1,6 6 0,9 12 0,2 8-1,4 14-2,1 11 0,1 13-1,-3 8-1,0 7-1,-5 1 0,-4-5-2,0-3-8,-6-9-12,-4-13-3,-6-14 2,-6-15-2</inkml:trace>
  <inkml:trace contextRef="#ctx0" brushRef="#br0" timeOffset="9083">3728 1404 4,'0'0'11,"7"13"-1,-7-1 1,1 5-4,0 8 0,-1 6 2,2 11 2,-1 4-1,2 11 1,-1-2-1,1 2-1,-1-7-2,3-4-7,1-8-13,0-12-8,-6-26 1,13 1-1,-7-24 0</inkml:trace>
  <inkml:trace contextRef="#ctx0" brushRef="#br0" timeOffset="9323">3686 1320 46,'1'-14'19,"4"-1"2,6 5-1,2-1-15,8 7-2,4 3-1,0 6 1,-3 6 0,0 4-1,-5 5 0,-2 4 1,-9 2 0,-1 3 1,-11-2 0,1 2 0,-4-5 0,0 0 0,-3-6 0,3-3-1,1-3-2,8-12-1,-11 12-1,11-12-1,0 0 1,0 0-1,16 9 0,-7-3 1,2 3 0,2 2 1,0 6 0,1 1 0,0 1 0,0 4 1,-2 2-1,1 0 1,-4 3-1,1 2 1,-3-1 0,-3 1 0,-6-2 2,-3 0-1,-7-6 2,-1 3-1,-11-9 2,-2-3-2,-6-6 0,-1-1 0,-2-6-2,2-3-2,5-3-4,1-8-6,13 4-14,3-7-3,11 2-1,4-7 1</inkml:trace>
  <inkml:trace contextRef="#ctx0" brushRef="#br0" timeOffset="10024">4183 1804 20,'0'0'17,"-9"-5"2,9 5-2,0 0-1,0 0-4,0 0-1,11-1-4,3 4-2,0-3-3,5 1-1,2-1 0,0 1 0,-1-1 0,-1 0-1,-6 0-1,-4-1-4,-9 1-11,13 2-6,-13-2 0,0 0 0</inkml:trace>
  <inkml:trace contextRef="#ctx0" brushRef="#br0" timeOffset="10315">4098 1665 36,'0'0'21,"0"0"0,0 0 2,0 0-9,10-9-7,2 2-1,10 4-2,3-3 0,7 4-2,2-1 0,2 3-1,4 4-7,-6-1-16,1 2-1,-9-4-1,-7 0 0</inkml:trace>
  <inkml:trace contextRef="#ctx0" brushRef="#br0" timeOffset="11186">4733 1338 41,'10'8'18,"-10"-8"2,4 13 1,-3 2-14,-2 5-2,3 10 1,-4 4 1,4 10 0,-4 5-1,2 9-1,-4 1 0,4 5-2,-3-3-1,2-1-1,-1-6 1,2-7-3,1-5-4,-1-13-20,3-10 0,-3-19-1,0 0 0</inkml:trace>
  <inkml:trace contextRef="#ctx0" brushRef="#br0" timeOffset="35121">1932 932 7,'0'0'10,"0"0"-1,0 0-2,0 0-1,0 0-1,-4-10 0,4 10-1,0 0-1,-13-9-1,13 9-1,-16-13 0,7 3-1,-4 1 2,-1-2 0,-3 0 0,-1 3 2,-2-4-1,0 3 0,-6-3-1,3 4 1,-4-1-2,-1 1 0,-4-1 1,1-3-2,-1 2 1,0-2 1,-1 2 0,-2 0 0,-4-3 0,0 5-1,0 2 0,-2 2 0,-1 2 0,-2 3-2,2 2 0,-2 1 0,2 1 0,-1-1 1,-1-1 1,3 0-1,-5 2 1,1-2 0,-2 2 0,-1 1 0,-1 2 0,3 3-2,-1 3 1,0 3-1,-2 1 0,4 4 1,-1 1-1,5 1 0,0 1 1,41-25 0,-74 50 0,32-25 1,42-25-1,-66 46 1,66-46-2,-58 41 1,58-41 0,-50 53-2,50-53 1,-32 57 0,32-57 0,-28 67 0,20-25 0,8-42 0,-22 76 1,22-76 0,-11 79 0,11-79 0,-6 80-1,6-80 1,10 75 0,-10-75 0,37 77 0,-37-77-1,43 72 1,-43-72 0,58 74 0,-22-38-1,1-2-1,1 1 1,2-1 1,1 2 0,7-5 0,-3 0 0,12 1 1,-2-2 1,1-1-1,-1-2 0,6-3-1,-3-2 1,2-3-1,-3 0 1,2-6-1,-5-2 1,5-2-1,-4 1 0,3-4 2,-2 0-1,4 0-1,-4-1 1,0 1-1,2-2 0,-3-1 0,-1-2 1,0-3-1,-1-1 0,-1-4 0,0 0 1,-3-1-1,0-2 1,0 0 0,-1 1-1,2 2 0,-2-1 1,-2 2-1,1-1 0,-1 0 1,-2-3-1,1 2 0,-3-3 0,-2-2 1,1-1-1,-4-2 1,-1 1 0,1-1 1,-1 1-1,0-3 0,1 0 0,-3-1 0,3-1-1,0-1 1,-2 0-1,1-4 0,0 1 0,-4-2 1,-3-1 0,-4-3 0,-2 0 0,-5-4 0,1-2 0,-6-4 0,-2-3 0,-2-2-1,-1 1 0,-1 1 0,-4 1 0,-2 0-1,-5 3 1,-4 3-1,-4 2 0,-7-1 0,-7-2 0,-5-2 1,-4 2-1,-3-2 1,-6 1 0,0-1 0,-5 2 1,-2 3 0,-1 6-1,-4 6 1,-1 1-1,-2 4 0,1 3 0,0 3 1,5 2-1,2 0 0,6-1 0,7 2 1,6-1-1,4 0 0,5 2-2,6 2 0,1-1-3,6 4-4,0 0-3,10 2-7,0 0 1,-2-13 0,7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0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1082 90 4,'8'-11'11,"3"4"-1,-2-5-2,-9 12 1,19-18 1,-12 4 1,-7 14-1,11-18 0,-11 18 0,6-11-1,-6 11-1,0 0-2,0 0-2,0 0-1,-4 9 0,-3 3-2,-1 3 1,-6 10-1,-5 9-1,-8 14 1,-8 15 1,-12 13 0,-9 14-1,-9 11 1,-8 9-1,-7 0 1,-1-1-1,3-9 0,2-12-1,10-15 0,8-16-2,13-12-4,7-19-12,15-9-4,6-11-2,17-6 2,-10-12-1</inkml:trace>
  <inkml:trace contextRef="#ctx0" brushRef="#br0" timeOffset="721">1296 45 7,'13'-1'9,"-4"-5"-1,3 7-1,1 5-1,2 0 3,3 5 1,1 1 2,8 7-1,5 3 2,11 11-3,6 1-1,8 10-2,9 6-2,8 9-1,8 4-1,10 7-1,6 2 1,6 3 0,2-1 0,7 0 0,-2-5 1,1-2-1,-3-7 0,-8-3 1,-12-10-2,-8-7 0,-16-6-1,-13-11-2,-11-3-4,-17-11-19,-12-8-2,-20-11 0,-14-8 0</inkml:trace>
  <inkml:trace contextRef="#ctx0" brushRef="#br0" timeOffset="1853">16 1695 13,'9'-11'16,"-9"11"2,0 0-3,0 0-2,0 0 0,0 0-1,0 0-3,0 0-1,-1 12-3,3 8-1,0 6-2,1 9 0,1 9 0,-1 7 0,-2 4 1,1 2-2,-2-9 2,0-3-1,-2-10 1,1-6 0,-1-14 1,2-15 0,0 0-2,-3-28 0,1-2-1,0-5 0,-1-8-2,-2-6 0,-2-3-1,2 2 2,1 4-1,1 6 0,2 4 1,3 4-1,5 6 0,6 3 0,6 8 0,7 4 0,6 7-1,4 6 1,4 5 0,-2 6 0,-2 7 1,-5 4-1,-7 4 1,-8 1 1,-10 2-1,-9-2 2,-9-2-1,-4-1 1,-5-6-1,-3-3 1,2-6 0,-1-3-2,5-7-1,6-2 0,12 1 0,-5-11-1,5 11-1,17-7 1,0 9 0,0 1 1,2 6 0,-1 1 0,-3 7 1,-2 1 0,0 4 0,-6 0 0,-2 1 1,-3 0 0,-3-2 1,-3 4 0,-5-5 1,-4 0 0,-8-1-1,-4 0 1,-6-2-1,-1-3-2,-2 0-3,0-8-4,9-1-9,1-9-9,15-4-2,6-6 2,15-3-1</inkml:trace>
  <inkml:trace contextRef="#ctx0" brushRef="#br0" timeOffset="2584">548 2096 45,'11'13'21,"-2"-1"0,-9-12 1,20 17-15,-4-11-2,6 3 1,0-5 0,4 2 0,0-4-1,3 2-1,-3-3-2,-2 0-1,-2-1-3,-10-5-12,-1 0-10,-6-5 0,-6-3-2,-8-8 1</inkml:trace>
  <inkml:trace contextRef="#ctx0" brushRef="#br0" timeOffset="2814">569 1909 59,'-10'1'22,"10"-1"2,0 0-2,10 5-15,9-4-4,8 0 0,10 0-2,5 0-4,13 3-9,3-3-11,3 1 0,-1-3-1,-1 1 1</inkml:trace>
  <inkml:trace contextRef="#ctx0" brushRef="#br0" timeOffset="3075">1266 2123 46,'-34'-4'17,"3"-7"0,0-12 0,6-5-17,9-5-1,3-1 0,9-1 3,7-2 1,9 5 1,7 2 0,8 8 0,2 6 0,4 8-1,1 5-1,-2 10-1,-3 8 0,-5 10 0,-9 8 1,-7 10 1,-9-1 1,-5 5 1,-11-3 0,-1 0 1,-8-10 1,1-2-1,-5-14-1,1-6 0,-1-12-2,2-10-4,5-2-10,1-16-16,9-1 0,1-10-1,9-1-1</inkml:trace>
  <inkml:trace contextRef="#ctx0" brushRef="#br0" timeOffset="3766">2787 1733 29,'0'0'15,"0"0"1,-1 14-1,-1-3-8,1 10 1,-4 5 0,4 12 1,-7 7 0,7 11-1,-5 0-1,4 5-2,-3-2-1,4-7-3,0-6 0,1-9-2,2-11-4,-3-14-17,1-12-1,2-16-1,-1-8 0</inkml:trace>
  <inkml:trace contextRef="#ctx0" brushRef="#br0" timeOffset="4066">2662 1708 69,'5'-13'23,"5"-1"-2,7-7-2,6 4-19,4 0-1,1 3 0,2 5 1,-3 2 0,0 5 1,-3 7 0,-4 6 0,-6 8 0,-4 6-1,-4 4 2,-7 2 0,1 0 0,-8-2 0,1-3 0,-1-6-1,3-5 0,5-15-1,1 10 0,9-11-1,8 0-1,6 0 1,3 2-1,5 3 1,-2 3 1,1 7 0,-7 3 0,-6 3 1,-7 6 1,-8 0 1,-4 3-1,-8-3 2,-3 0-1,-8-5 1,-2 2-1,-5-7 1,2-3-2,-4-5 1,-1-1-2,0-3 0,0-2-3,4 1-3,-1-7-5,9 4-17,3-6 1,15 6-2,-7-18 1</inkml:trace>
  <inkml:trace contextRef="#ctx0" brushRef="#br0" timeOffset="4577">3414 2132 72,'21'10'26,"2"-2"-2,-1-7 1,5 0-23,2-1-1,1 0 0,-5-1 0,-3 0-1,-5-1 1,-3-1-2,-1 1-4,-13 2-11,7-12-9,-6 2 0,-1-2 0,-5-5 0</inkml:trace>
  <inkml:trace contextRef="#ctx0" brushRef="#br0" timeOffset="4777">3436 1868 25,'-24'-2'18,"4"0"2,5 5 3,15-3-6,0 0-7,6 12 0,12-9-2,14 3-1,5-3-2,6 4-4,7 0-10,1-3-13,-1-1-2,-4-3-1,-7-3 1</inkml:trace>
  <inkml:trace contextRef="#ctx0" brushRef="#br0" timeOffset="5238">3973 1596 38,'12'18'20,"-5"-2"2,0 8 1,-2 6-13,4 13-1,-6 0 2,2 13-2,-8 1 0,1 10-3,-7-6 0,1 1-2,-1-9 0,1-6-2,1-7-4,-1-15-7,9-11-18,-1-14 0,5-20-2,-4-11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2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17 74,'-7'16'25,"7"-16"-3,14 7 0,11-3-25,7-5-3,16 4 1,11-6 0,15 1 1,7-5 2,2 0 3,-1 1 1,-11-4 2,-7 5 2,-16-1 0,-8 8 0,-16 6-2,-6 9 0,-11 8-3,-5 7-2,-6 8 0,-5 4 0,-5 6 0,-5 5 0,-9 2 2,-6 3 0,-7 1 1,-2 3 1,-3-3 0,3 1-1,-2-1 1,5-3 0,3-7-2,8-5 1,5-10 0,5-8-1,5-7 0,5-6 0,3-3-2,6-12-5,0 0-20,-16 1 0,6-14-1,-9-15-2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20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178 366 1,'-10'-8'9,"10"8"-2,-14-8 0,14 8 0,0 0-1,-10-5-2,10 5 0,0 0 0,0 0 1,0 0 1,15 9 1,2-3-1,8 5 1,7-1 0,13 5 1,8 1-2,11 4 1,7-2-2,6 2 0,3-5-2,2 3 1,-4-1-1,-3 0 0,-10-4 1,-6-1-1,-12-3 0,-9 1-1,-11-2 1,-9-3-1,-7-4 0,-11-1-2,0 0-3,-8-9-4,-9 0-7,-9-4-8,-9-4-2,-6-5-1,-8-5 1</inkml:trace>
  <inkml:trace contextRef="#ctx0" brushRef="#br0" timeOffset="451">-9 38 52,'-12'-1'19,"12"1"1,-9-9-2,9 9-17,25-2-1,6 5-2,8 2 2,12 4 0,9 2 1,11 4 1,9 7 0,5 3-1,4 4 2,3 2-2,-1 3 1,-4 0 0,-2 0-1,-8-2 0,-6-4 1,-8-3-1,-7-3 0,-10-4 0,-8-4 0,-7-4 1,-7-1 0,-8-5-2,-6-6-4,-10 2-17,6-16 0,-14 0-2,-3-9 1</inkml:trace>
  <inkml:trace contextRef="#ctx0" brushRef="#br0" timeOffset="882">1054 0 30,'0'0'15,"0"0"-1,0 0 1,0 0-12,7 9-4,7-2-1,4 1 2,4 3 2,5 4 0,4 3 1,5 5 1,4 4-1,4 6 0,1 7 0,1 3 0,4 1-2,1 2 0,-1-5 0,-3-1 0,-4-6-1,-4-5 1,-7-4 0,-5-7 0,-8-2 1,-4-4 0,-9 3 1,-5 2 0,-9 1 0,-8 5 1,-11-1-1,-10 7 0,-12 0 1,-9 9-1,-12-5 1,-6 2 0,-7-1-1,-1 2 1,-3-4 0,5 1-1,1-5 0,7 0-1,6-3 0,11-3 0,7-7 0,11-1 1,8-6-1,11-1-1,6-4 0,14-3 0,-11 3 0,11-3-2,0 0-2,0 0-11,13-10-12,-10-2-2,0-6-1,-7-10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3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2278 118 5,'0'0'10,"0"0"-4,0 0-1,0 0 0,0 0 1,0 0-1,0 0-1,-10 8-1,10-8 0,0 0 0,1 9 0,-1-9-1,2 10 1,-2-10-1,5 16 0,-3-7 1,1 1-1,-1 6 1,0 2 0,-2 3 0,0 5 1,-3 2 0,1 5 0,-3 6 0,0 5-1,-2-2 0,1 2 0,0-4-1,2-1 0,-1-4 0,2-5-1,1-6 0,1-7 0,2-5 1,1-3-1,-2-9 1,8 10-1,-8-10 0,0 0 0,12 5 0,-12-5 0,0 0-1,0 0 1,10 2-1,-10-2 0,0 0 1,11-1-1,-2 0 1,6-2 0,6-1-1,9 0 1,10-3 0,6 1-1,3 0 0,4 1 1,-1 0-1,0 1 0,-3 2 0,-5 0 1,-7 2-1,-5 0 1,-6 0-1,-4 0 1,-3-1-1,-2 1 1,-6 0-1,-11 0 1,14 1-1,-14-1 0,0 0 0,9 3 0,-9-3 0,0 0 0,0 0 0,0 0 1,0 0-1,0 0 1,0 0 1,11-8-1,-4-4 0,0-4 1,1-4-1,3-5 0,-1-6 0,2-3-1,1-5 1,-3 2-1,1-1 0,-2-2 1,-2 0-2,-1 3 2,-2 2-1,-2 3 0,-4 1 0,-2 1 0,-2 3-1,0 2 1,-2 3 0,-1 4 0,0 1 0,1 3 0,-1 2 0,1 3-1,8 9 1,-15-11-1,5 8 0,0 0 0,-2 2 0,0 2 1,0 3-1,-4 0 0,-1 3 1,-5 1-1,-4 3 1,-6-2 0,-4 0 0,-4-1 1,-7 0-1,-2-3 1,-3-4-1,4-1 1,1-1 0,5 0-1,4 0 0,6 0 1,6 0-2,6 1 1,6 1 0,5 0 0,9-1 0,-10 1 1,10-1-1,0 0 0,0 0 1,0 0-2,0 0 0,0 0-4,0 0-9,0 0-9,8 14-1,-8-14 0,7 11 1</inkml:trace>
  <inkml:trace contextRef="#ctx0" brushRef="#br0" timeOffset="2103">2482 703 4,'0'0'6,"-15"7"0,15-7 0,-14 8 0,14-8 0,-11 7 0,11-7-1,0 0-1,-10 5 0,10-5-1,0 0-1,0 0 0,0 0-1,0 0 0,0 0-3,0 0-5,0 0-5,0 0-1,0 0 0,0 0 0</inkml:trace>
  <inkml:trace contextRef="#ctx0" brushRef="#br0" timeOffset="2553">2429 752 0,'0'0'6,"0"0"-1,0 0 0,0 0 2,0 0 0,0 0 2,0 0-1,0 0 1,0 0 0,0 0-2,0 0-1,-9 9-2,9-9-1,-18 17-1,6-7-1,-2 5 1,-5 4 0,-2-1 1,-5 6 1,-4 4-1,-8 3 1,-1 5 0,-11 6 0,-7 8-1,-9 5 1,-5 9-2,-4-3 0,3 2 0,0-3-1,2-3 1,6-4-1,9-7 0,8-11 0,11-5 0,6-6 0,6-5-1,5-5 2,7-1-2,12-13 0,-13 11 0,13-11 0,0 0-1,0 0-3,0 0-9,0 0-9,0 9 0,0-9 0,0 0 0</inkml:trace>
  <inkml:trace contextRef="#ctx0" brushRef="#br0" timeOffset="3415">9 2437 7,'-6'16'9,"0"-5"0,2 0 1,4-11-1,-6 14 0,6-14 2,0 0 0,0 0 1,0 0-1,15-23-1,-1-7-1,12-7-1,7-15-3,10-5-1,4-10-3,3-1-1,0 0-1,-3 5 1,-2 9-1,-8 9 0,-9 9 1,-7 9 0,-4 8 0,-6 7-1,-2 9 1,-9 3-1,12 19 0,-12 6 0,2 11 1,1 9 0,1 10 0,0 10 1,2 1 0,4 2 0,0 0 0,4-6 0,-2-9 1,1-4-1,-3-15 0,0-5 0,-4-9 1,-2-7-1,-4-13 0,-14 4-1,-3-12-1,-6-9 0,-6-1 0,-8-6-2,-2 0 1,-7-2-1,0 4 1,-2 2 1,2 7 1,5 4 0,3 4 0,7 3 1,6 2 0,6-1 1,7-3 0,12 4 0,11-17 1,9 4-1,10-4 0,11-1 0,9-2-2,9 3 1,7 6-3,1 2-4,3 10-15,-5 5-1,-2 3-1,-5 4 0</inkml:trace>
  <inkml:trace contextRef="#ctx0" brushRef="#br0" timeOffset="4126">848 2396 32,'0'0'16,"0"0"1,21 6 0,3-9-11,2 0-2,9-1 0,-1 1 0,3 1-2,2 0-1,-3 1-2,-1-1-4,-8-1-7,-7-2-6,-3-2 1,-9-5-1,-6-2 1</inkml:trace>
  <inkml:trace contextRef="#ctx0" brushRef="#br0" timeOffset="4346">907 2188 46,'-12'13'21,"12"-13"1,18 4-1,0-8-12,14 2-5,4-3 0,9 3-1,4-3-3,4-2-6,3 4-9,-2-2-6,-6 0-1,-5-3 0,-2 0 1</inkml:trace>
  <inkml:trace contextRef="#ctx0" brushRef="#br0" timeOffset="4717">1486 2212 4,'0'0'9,"0"0"0,13-5-3,-3-2 2,-1-5 1,10-3 0,-2-7 1,10 0-1,-3-8-1,4 0-1,0-1-2,-3 3 0,-2 1-1,-3 4 0,-5 6-1,-4 4 0,-11 13 0,9-9-1,-9 9 0,0 0-1,0 0 0,0 11-2,0-11 1,1 16 0,0-6 0,0 4 0,0 3 0,0 5 0,-1 3 1,2 5-1,-2 5 1,-4 4 0,3 3 0,-2 1-1,2-3 2,-1-3-2,1-3 1,0-7-1,-2-6 1,2-6 0,1-15 0,-13 14 1,1-12-1,-3 0 0,-3-3 1,-2 2-1,-3-1-1,3 0 1,0 1-1,4-1 0,5 1-1,11-1 1,0 0 0,0 0 1,16 3-1,6-2 0,5 0 0,4 3 1,4-3 0,-1 1 0,-1 0 0,-4 2 0,-4-1 0,-4 2 0,-4 2-3,-4-3-9,-2 4-12,-11-8 1,13 5-2,-13-5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1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57,'24'36'20,"-3"0"0,0-4-2,0 4-18,4 3-5,10 9 1,2 8 1,3 9 1,2 5 1,3 13 1,1 10 1,8 10 0,7 8 0,8 10 0,7 7 0,12 4 0,9 2 0,9-1 0,10 0-1,5-3 1,6 1-1,4-6 1,10-3-2,0-3 2,7-2-2,5-2 0,6-1 0,4-3 0,3-2 0,4 2 2,1-2 0,5-4 0,2-6 2,3-10 0,1-8 0,8-16 1,10-14 0,8-21-1,9-18 1,13-20-1,12-17 1,14-20-1,10-14 1,11-16 0,7-10 0,8-18-1,6-4-1,-4-12 1,0-4 0,-16-7-2,-9-1 1,-18-2 0,-17 6 0,-27 12-1,-24 12 1,-29 13-1,-23 16-1,-22 13 0,-19 14-1,-19 14-2,-16 5-3,-7 11-5,-12-4-7,-1 7-8,-7-4-2,-5 2 2,-10-3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5.39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0 601 12,'20'-23'6,"2"-8"-1,10-8 1,4-9 1,4-6 1,3-3 1,3-3 2,0 3 1,-3 2 1,0 9-1,-9 3-3,-2 13-1,-6 4-2,-2 10-1,-7 4-3,-2 8-1,-3 5 0,1 7-1,-2 8 0,1 7 0,-3 10 1,0 8-1,0 10 1,-2 5 0,-1 5-1,0 0 1,0-2 0,2-5-1,0-6 1,-1-7-1,0-10 0,-2-12-3,3-10-15,-8-9-13,-6-12 0,-10-5 0</inkml:trace>
  <inkml:trace contextRef="#ctx0" brushRef="#br0" timeOffset="330">290 404 20,'-57'-15'29,"15"13"-1,7 2-4,19 0-13,16 0-4,21 8-3,20-5-3,16-2-1,11-2-1,13 0-4,5-4-3,8 1-8,4 1-14,-9-6 1,1 3-1</inkml:trace>
  <inkml:trace contextRef="#ctx0" brushRef="#br0" timeOffset="851">1705 122 28,'-14'2'24,"14"-2"0,-8 12-10,8-12-15,1 20 1,0 2 1,-1 5 1,-2 8 2,3 9 2,-6 3 1,2 5 0,-5-2-1,2 1 0,-3-9-1,3-3-2,0-11-2,-2-11-11,8-17-20,-10 0-1,2-21 0,3-3 0</inkml:trace>
  <inkml:trace contextRef="#ctx0" brushRef="#br0" timeOffset="1071">1516 243 25,'-16'-43'25,"10"9"-3,1 7-11,9 1-5,8 8-4,8 2-2,8 4 0,5 4 0,7 2 1,6 1 0,1 4 0,1 3 1,-3 3 0,-4 1 0,-5 3 0,-9 1 3,-5 7 1,-13-1 1,-5 7 0,-16-1 1,-2 6 0,-13-3 0,-2 2-1,-7-4-3,2-2 0,1-4-2,5-7-3,8-4-1,6-7-2,14 1 1,0 0-2,19-11 1,-1 5 0,6 5-1,0 3 4,-1 7 0,-2 6 0,-3 9 1,-4 5 1,-6 4 0,-1 3 1,-9-3 1,-1 6 1,-6-5 1,0 0-1,-11-6 1,-2-1 0,-12-7 0,-2 0-2,-6-6-1,-4-6-1,-1-3-2,-3-6-3,9 1-6,0-4-21,16-12-5,12-6-1,13-9 1</inkml:trace>
  <inkml:trace contextRef="#ctx0" brushRef="#br0" timeOffset="1702">3163 125 44,'0'0'29,"0"0"-1,-15-8-1,3 5-29,-4-1-3,1 3 1,-8 2 2,-5 1 2,-3 5 3,-9 1 2,-2 9 1,-9-1 0,2 7 1,-7-1-1,3 7-1,-1 1-3,3 5 1,3 0-1,9 1-1,7-1 0,8-1 0,8 1 0,12-1 1,14-2-1,13-3 2,10-5-1,12-1 0,10-7 0,9-2-1,4-7 2,4-3-2,-6-9 1,-4-1-1,-7-2 1,-8 0 0,-12 0-1,-8 2 1,-8 1-1,-8 1 0,-11 4 0,0 0-2,10 4 0,-10-4-5,0 0-32,0 0 0,-1-13-1,-3-7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8.46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419 3 18,'-15'4'23,"-6"-9"-1,6 3-12,4 2-8,11 0 2,-12 2 3,12-2 1,0 0 0,0 0 0,0 0 1,-9 0-1,9 0-1,0 0-2,0 0-3,0 0-2,0 0 1,0 0 0,0 0 0,0 0 1,-11 2-1,11-2 1,-18 1-1,4 0 1,0-1-2,-1 1 1,-4-1-1,-1 1 1,0-1-1,-2 1 0,0-1 0,3 1 0,-2 1 1,1-1-2,6 0 1,1 2 0,3-1-1,10-2 0,-10 5 1,10-5-1,0 0 0,-2 15 0,3-5 1,3 1-1,3 3 1,3 4 0,1 1-1,1 2 1,1 3 0,-1 4 0,-3 2 0,-1 1 0,-6 3 0,-3 3 0,-4 1 0,-4 3 0,-3 1 0,-4-4 0,-1 1 1,-3-4-1,4-4 0,-1-5 0,5-5 0,0-6 0,8-4-1,4-11 1,8 10 0,-8-10 0,18 0 0,-18 0 0,15-1 0,-15 1 0,13 4 0,-13-4 1,3 21-1,-1-2 0,0 5 0,2 3 1,1 7-1,2 3 2,3 2-1,0 1 0,2-2 1,1-3-1,4-1-1,5-1-9,10-11-23,5-17-2,10-8 1,4-20-1</inkml:trace>
  <inkml:trace contextRef="#ctx0" brushRef="#br0" timeOffset="1392">572 298 7,'0'0'21,"0"0"-1,0 0-10,-7-13-4,7 13 2,0 0 0,0 0 2,0 0-1,0 0 0,9-2-1,-9 2-2,1 17-2,-1-2-2,-1 7-2,1 8 0,-2 7 1,1 7 0,0 4 1,-2 2-1,2-1 1,-3-4 0,4-5 0,2-7-3,-1-9-12,3-13-17,7-9-2,-3-19 1,9-8-1</inkml:trace>
  <inkml:trace contextRef="#ctx0" brushRef="#br0" timeOffset="1933">990 717 28,'11'27'28,"-12"-4"2,3 8-1,-1 2-24,-3 3-3,0 4 1,-4-4-1,1-2 0,-2-5-3,1-6-13,6-23-15,0 0-1,3-15 1</inkml:trace>
  <inkml:trace contextRef="#ctx0" brushRef="#br0" timeOffset="2193">1299 603 32,'-4'-14'30,"-2"-14"-1,8-2 0,-2-3-19,7-3-12,-1 3 0,3 5 1,-1 3 0,1 7 1,3 7 1,0 7 0,5 7 0,0 7-1,4 3 0,2 7-1,2 2 0,0 5 0,-4 5 1,-1 0 0,-5 4 2,-8-3 1,-4 2 2,-10-6 1,-2 2 0,-10-6 1,-2-2-1,-10-7 0,-2-4-1,-4-7-5,-1-10-9,2-7-25,8-11-1,2-12-1,9-9 1</inkml:trace>
  <inkml:trace contextRef="#ctx0" brushRef="#br0" timeOffset="2694">1645 17 29,'0'0'26,"0"0"0,9 2 0,6-3-28,4-3 0,5 1 3,3 1 0,1-1 1,1 4 1,1-1 1,-3 4 0,-3 4 0,-1 6-1,-7 4-1,1 4-1,-4 5 0,-1 3 0,-6 7 1,2 5 1,-7-2 0,-2 5 1,-4-5-1,-1 1 1,2-3 0,-3 1-1,3-10-1,1-3-1,6-7 0,8-3 0,4-6-1,4-5 0,1-5-1,2-3 2,-2-3 0,-3-2 0,-5-1 0,-12 9 0,13-15 0,-13 15 0,0 0 0,0 0-2,0 0 1,0 0-2,-3 12 1,0-2-1,1 3 1,-1 4 1,1 2-1,0 3 1,1 3 0,1 2 0,2 5 0,2 4 0,1 4 0,0 2-1,-3 0 1,1-2 0,0 0 1,-8 1-1,-4-1 1,-5-2-1,-6-4 0,-4 1 2,0-4 0,-7-1 0,-3-6 1,2-2-2,-2-3-5,-4-7-29,-3-11-1,1-9-1,-11-16-1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18,'23'4'12,"-4"-3"0,4-1-2,6 1-9,6-1 1,3 0 3,4-2 1,0 2 1,-6-3 1,2 3 2,-5-2-2,0 3-1,-5-1-1,-1 3-2,-5 0-3,-1 1-5,0 0-14,-3-2-2,-5-3 0,-13 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45.01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0 804 52,'2'11'33,"-2"-11"-1,15-8-1,1-10-30,13-12-2,8-11 0,11-16 1,8-10-1,7-10 1,3-5 0,1 0 0,-3 3 0,-6 10 0,-7 9 0,-7 13 1,-6 10-1,-6 9 0,-4 11 1,-6 5-1,0 8 0,-2 5 1,-2 9-1,-1 6 1,-1 9-1,-2 8 1,-3 8-1,0 8 1,-4 8-1,-1 5 1,-2 3-1,0 0 0,1-6 0,-3-4-2,-1-13-6,3-8-18,0-10-6,-4-24-2,-9-1 2</inkml:trace>
  <inkml:trace contextRef="#ctx0" brushRef="#br0" timeOffset="410">291 405 48,'17'9'33,"15"-1"0,10-9-1,10-2-27,13-1-5,11 1 0,2-3-3,4 5-13,-2 1-16,-10-5-1,-6 5 0,-19-10 0</inkml:trace>
  <inkml:trace contextRef="#ctx0" brushRef="#br0" timeOffset="1111">1418 657 47,'0'0'32,"11"9"2,1-11-2,7-1-24,12 0-8,6 1 0,8 1 0,3 0 0,3 2 0,4 2-1,-3-3-6,-1 1-17,-6 0-8,-11-9-1,-2-2 1</inkml:trace>
  <inkml:trace contextRef="#ctx0" brushRef="#br0" timeOffset="1352">1521 316 70,'0'0'37,"0"14"-1,20-11 0,15 0-37,9-4-3,13 5-7,2-6-12,8-1-12,0 0-1,-3-5 1</inkml:trace>
  <inkml:trace contextRef="#ctx0" brushRef="#br0" timeOffset="1572">2375 202 54,'3'19'34,"-3"-2"-2,4 2 0,0 4-31,0 10-1,-1 7 1,-2 8 1,1 9 2,-5 0 0,4 5 0,-5-6 1,5-4-1,-1-6-5,-3-16-14,1-15-20,2-15-1,10-21-1,-8-16 0</inkml:trace>
  <inkml:trace contextRef="#ctx0" brushRef="#br0" timeOffset="1812">2364 42 41,'19'-8'31,"13"7"1,2-4-1,4 0-23,6 1-8,4 1 0,0 3 0,-5 0 1,-5 3 1,-10 3 0,-3 6 1,-10 3 0,-10 10 0,-10 2 1,-7 5 0,-7 0-1,-7 2 1,-8-2-1,-6-3-2,-2-5 1,2-8-1,0-5-1,6-6-1,4-3-1,4-4 0,11 0-1,4-5-2,11 7 2,0 0 0,22-6 0,1 8 1,7 7 1,3 2 0,6 7 0,5 4 1,2 6 0,2 3 0,-3 3 0,-2 3-1,-2 0 1,-6-2 0,-2-1 0,-11-2 0,-8-2 2,-7-1 0,-12-5 2,-7 5 1,-14-8 2,-4 5-1,-16-6 2,2 2-1,-9-8 0,-5 2-3,-5-6-1,-5-8-7,-2-1-35,-2-5 0,-2-12-2,-3-8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4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6 215 7,'0'0'8,"-10"13"1,10-13-1,0 0 1,0 0-1,0 0 0,0 0 0,0 0 0,0 0 1,0 0 0,0 0-2,0 0 0,0 0 0,0 0-1,11-12-2,-4 2 0,2-1-2,2-2 0,2-1 0,0-2-1,1 2 0,-1-2 0,0 2 0,-1 1 1,1 1-1,-2 0 0,0 1 0,-1-1 0,1 3 0,-2-1-1,1 1 1,-10 9-1,15-14 1,-15 14-1,9-8 1,-9 8 1,0 0-2,0 0 1,0 0-1,0 0-1,0 0-1,0 0-7,2 17-21,-13-10-5,8 2 1,-9-6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9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276 580 3,'-17'1'16,"17"-1"-5,-13 3-2,13-3 0,-17 5-1,8-2-1,0 2 0,-2-2-1,2 4-1,-2-2 1,1 4-2,-1-3-1,0 3 0,0-2-1,-1 5 0,1-3-1,-1 3 1,1 0-1,-2 2 0,1 2 0,-1-1 0,1 3 0,3-1 0,-2 3 1,4-1-1,-1 0 1,4 0-1,0-2 1,6 1 0,0-1 0,3 0 1,3-3-2,4 0 1,3-4-1,4-4-2,3 1-11,9-3-19,-6-14-2,8 5 2</inkml:trace>
  <inkml:trace contextRef="#ctx0" brushRef="#br0" timeOffset="491">376 897 11,'-19'-13'29,"19"13"1,-8-19-10,6 4-8,4 1-4,1-3-3,4 1-2,1-1 0,3 3-1,0 0 1,2 4-1,-3 0 0,2 5 0,-3 2-1,1 5 0,-10-2 0,17 13 0,-11-1-1,0 3 0,-2 5 1,0 2-1,-2 0 1,-4 1 0,-1 0-1,-1-1 2,-4-4-1,1 0 1,-4-6 1,1 0-1,-2-6 1,2 0 0,-1-6-1,2 0 1,-3-5-2,12 5 0,-15-17-1,9 4-2,5 0-5,-4-6-8,5-3-18,7 5-3,-1-7 0</inkml:trace>
  <inkml:trace contextRef="#ctx0" brushRef="#br0" timeOffset="961">647 669 23,'0'0'27,"0"0"-6,0 0-9,0 0-2,0 0-3,0 0 0,2 16-1,-3-7-1,2 4-1,-1 2-2,2 1 1,-1 1-1,1-1 0,0-2 0,1-2 0,-3-12 0,7 15 1,-7-15-1,11 0 1,-11 0 0,19-15-1,-10 4 1,3 0-1,0-2 0,-1 3-1,-1-2 0,0 4 0,-10 8-1,14-12 1,-14 12-1,14-6 1,-14 6-1,13 0-1,-13 0 1,14 6 0,-14-6 0,9 17 0,-6-3 1,-1 1-1,-1 3 1,0 2 0,-2 1 0,1 0-1,1-3 0,0-2-1,4 0-8,1-2-24,-6-14-3,19-3 0,-11-12 0</inkml:trace>
  <inkml:trace contextRef="#ctx0" brushRef="#br0" timeOffset="1502">1231 716 32,'-12'-8'31,"2"9"-6,-4 5-6,-4-3-4,-1 6-6,-7-1-3,1 6-1,-3-2-1,3 1-2,0-1 0,4-1-2,3-2 0,6-2 0,3-1 0,9-6 0,0 0-1,2 11 1,-2-11 0,16 8 0,-4-1 0,0 2 0,1 0 0,-3 4 0,0-1 0,-2 1 0,-2-1 0,-2 0 0,-2-1 0,-2-11 0,0 15 0,0-15 0,0 0 0,0 0 0,-12 3-1,12-3 0,-10-9-5,1-2-6,4-5-17,3 2-6,1-9 2</inkml:trace>
  <inkml:trace contextRef="#ctx0" brushRef="#br0" timeOffset="1963">1396 411 22,'0'0'24,"1"15"-12,-1-5-3,-2 3-1,2 9 3,-4 2 0,4 10 0,-8 0 0,5 9-1,-5-1-1,4 4-2,-5-2-2,2 1-1,-1-7-2,2-5-1,0-4 0,2-7-1,0-7-1,4-15-1,0 0 0,0 0 0,-9-17 0,4-5 0,-1-3 0,-4-4 1,1-1 0,-1 1 1,-2 1 0,3 7 1,0 1 0,3 7 1,-1 2-1,7 11-1,-4-10 1,4 10-1,0 0 0,18-9 0,-5 6-1,5 0 1,7-2-1,3 1 1,3 0 0,0 2 0,1 0 0,-2 2-1,-4 1 1,-3 0 0,-5 2 0,-5-1 0,-2 0 0,-11-2 1,10 7-1,-10-7 0,0 0 0,6 13 1,-6-13-1,2 13 0,-2-13 0,2 20 1,1-8-1,-1 3 1,1 2-1,2 3 0,-1 3 0,1 2 1,1 1-1,1 1 1,-2-1-1,0-2 1,1-5-1,-3-1 0,1-7 1,-4-11 0,5 12 1,-5-12-1,4-14 1,-3 1-1,-1-6 0,1-2 1,0-5-1,0-3-1,2 0 0,0 1 0,1 2 0,2 4 0,3 2 0,0 3 0,0 3 0,4 4-1,-1 2 1,2 3 0,1 1 0,0 3-1,0 1 1,1 2-1,2 1 1,-1 0-1,-1 1 1,1 2 0,-4-2 0,1 1 0,-3-2 0,-1 1 0,-10-4 0,16 6 0,-16-6 0,11 9 0,-11-9 0,10 13 0,-10-13 0,9 19 0,-5-7 0,1 0 0,-1 3 0,1-1 0,-1 3 1,-2-1-1,0 2 0,-2-2 0,-1-1 1,-2-1 0,-1-2-1,-3-1 1,7-11 0,-14 11-1,14-11 1,-18-1 0,18 1-1,-15-8 0,15 8 0,-13-15 0,9 3 0,3 0-1,2-1 0,2-2-1,5 1 1,0-2-2,5 3 2,1-2-1,3 3 0,1 0 0,3 3 1,-2 1 0,2 1 0,-4 1 1,0 1 0,-4 3 0,-1 0 0,-3 2 0,-9 0 1,12 4-1,-12-4 0,7 14 1,-4-5 0,1 2-1,1 3 1,1 1-1,-1 1 1,1-1 0,0 1-1,0-3 1,0 0-2,-6-13-3,14 9-18,-14-9-13,12-15 0,-4-1 0</inkml:trace>
  <inkml:trace contextRef="#ctx0" brushRef="#br0" timeOffset="3345">2214 414 31,'5'19'34,"-5"-19"0,4 9-1,-4-9-22,0 0-12,0 0-6,0 0-23,7 9-4,-7-9 1,-3 10-1</inkml:trace>
  <inkml:trace contextRef="#ctx0" brushRef="#br0" timeOffset="3575">2293 670 4,'0'0'31,"0"0"1,4-9-6,-4 9-10,0 0-3,-3 9-1,4 6-3,-4-1-3,3 6-2,-2-2-1,3 3-1,-1-2 0,2-3 0,3-5-1,4-6 0,5-7 0,2-7-1,4-5 0,1-3 1,2-1-1,1-1 0,-3 2 0,-4 2 1,-2 5 0,-5 6 1,-10 4 0,14 8-1,-12 3 1,1 7 0,-1 2-1,0 5 0,1 2 0,-1 1 0,0-2 0,1-3 0,0-3-1,-1-3 0,1-3-1,-3-14-1,7 16-3,-7-16-7,0 0-16,15-6-10,-10-6 0,4-2 1</inkml:trace>
  <inkml:trace contextRef="#ctx0" brushRef="#br0" timeOffset="4056">2672 360 18,'15'20'31,"-12"-11"1,7 9 1,2 2-18,-8 1-9,4 11 0,-3 3 0,4 12 0,-7-1 0,6 9 0,-6-3 0,2 0-2,-3-4-2,1-8-1,0-6-2,-3-10-2,5-2-5,-4-22-4,0 0-9,0 0-7,2-23-7,-4-1 2,-4-7 1</inkml:trace>
  <inkml:trace contextRef="#ctx0" brushRef="#br0" timeOffset="4286">2629 590 25,'-16'-19'26,"5"8"-1,11 11-3,-16-11-4,16 11-4,0 0-4,0 0-3,0 0-1,21-1-1,-4 0-1,5 1-1,6-2-1,6 2 1,4-2-1,3 1 0,0 0-1,2 1 0,-5-1 0,-2 2-1,-6 0 1,-3 1-1,-5 0 1,-6 1-1,-3 2 0,-13-5 0,12 8-2,-12-8-2,0 0-26,-1 12-7,-11-10-2,-1 1 1</inkml:trace>
  <inkml:trace contextRef="#ctx0" brushRef="#br0" timeOffset="7260">3806 0 10,'0'0'7,"0"0"1,0 0-1,0 0 0,-11 7-2,11-7-1,0 0-1,0 0-1,0 0-1,-9 4 0,9-4 0,0 0 0,0 0 1,-12 10 1,12-10 0,-14 13-1,6-4 1,-3 5-1,-3 2 0,-1 8 0,-4 4-1,-2 9-1,-1 6 1,-4 8-1,-1 6 1,-3 6-1,0 5 0,-1 2 1,1 3-1,3 2 0,4 0 0,7 2 1,4 0-1,8-2 0,6-1 1,8-1 0,5 0 1,5-5-1,4-2 1,2-5 1,4-4 1,3-2-1,2-5 1,1-7 0,-1-3 0,-1-7-2,1-2 1,-3-6-4,-5-4-6,-6-10-23,5 8 0,-14-13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17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11 7,'0'0'20,"0"0"-9,13-7-7,-13 7-1,10-6 3,-10 6 1,12 0 1,-12 0 0,13 11 3,-3-1-3,-3 3 0,6 3-2,0 5-1,3 5-2,2 4 0,2 6 0,2 5-2,0 4 1,2 6 0,2 6 0,-2 5 0,0 6 0,-3 4-1,-1 1 1,-4 4-1,0 1 0,-7-1-1,0-1 1,-4-2-1,-1-4 1,-5-5 0,-1-3 0,-4-6 1,-1-1 0,-3-4 2,-4 0 0,-4-9 1,1 1 1,-3-7 1,1 3-2,-4-8 0,5-1 0,-4-6-2,5-2 0,0-2-1,0-2-1,-1-4 0,3-1-1,-1-2 0,2-3 1,0 1-2,2-4-1,3 1-2,-5-9-8,-2-2-29,3-4 1,-5-10 0,0-6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49:55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22 23,'0'0'14,"0"0"-1,0 0 1,0 0-3,0 0 0,0 0-4,0 0-1,0 0-3,0 0-1,0 0-1,0 0-1,0 0-1,0 0 0,0 0 0,0 0 0,0 0 1,0 11-1,0-11 2,0 17-1,-1-2 1,-2 3 0,0 4 0,-1 5 0,-1 3 0,-3 3 0,-1 3 0,0 0 0,1 0 0,-1-4 0,1 0 1,1-4-1,1-1 0,3-6 1,1-1-1,1-5 1,3 0-1,0-3 1,3-1-1,0 0 0,-5-11 0,18 16 1,-5-9-1,2-5 1,1 1-1,3-3 1,2 1-1,2-4 1,2 1-1,-2-3-1,1 3 1,-1 1-1,1 1 1,-4-1-1,2 1 0,0-1 1,0 1-1,0-1 0,0 0-1,-1 0-1,-5-2-3,3 3-8,-6-2-9,-13 2-1,9-8 0,-9 8 1</inkml:trace>
  <inkml:trace contextRef="#ctx0" brushRef="#br0" timeOffset="691">183 266 27,'0'0'17,"0"0"0,0 0-2,0 0-6,0 0-2,0 0-1,0 0 0,0 0-2,0 0 0,0 0-2,0 0 1,10 3-1,-10-3 1,12 0-2,-12 0 1,21 1-2,-7-2 0,3 0-2,3 0-2,0-4-5,4 2-4,-2-3-7,1-1 0,0-1-1,-4-3 1</inkml:trace>
  <inkml:trace contextRef="#ctx0" brushRef="#br0" timeOffset="1101">90 28 16,'0'0'17,"0"0"1,9-1 1,-9 1-6,0 0-3,0 0-2,0 0-3,0 0-2,0 0 0,0 0-2,0 0 1,10 3 0,1-5 1,6 2-1,5-2 0,8 0 0,4-2 0,7 2-1,-2-2 0,0 2 0,-5 0-1,-4 0-1,-6 3-2,-8-2-4,-4 5-11,-12-4-4,8 10 1,-8-10 0</inkml:trace>
  <inkml:trace contextRef="#ctx0" brushRef="#br0" timeOffset="1702">815-2 2,'0'0'6,"0"0"0,0 0-1,0 0 0,0 0 0,0 0-1,0 0 0,0 0 0,0 0-2,0 0 0,0 0-1,0 0 0,0 0 0,0 0 1,0 0 1,0 0 0,0 0 0,0 0 1,0 0 1,0 0 0,0 0 0,0 0-1,0 0 1,0 0-2,0 0 0,1 10-1,-1-10-1,1 12 0,1 1-1,-2 3 0,1 8 0,-1 4 0,1 9 0,0 7 0,0 6 0,2 2 0,2 1 1,1 0-1,2-1 0,2-3 1,0-9-1,1-6 0,0-8 1,-2-5-1,-3-8 1,0-1-1,-6-12 1,0 0-2,0 0-6,0 0-7,-8-24-3,1 5 0,-3-6 0</inkml:trace>
  <inkml:trace contextRef="#ctx0" brushRef="#br0" timeOffset="2263">747 35 6,'0'0'13,"0"0"0,0 0 1,-10 7-5,10-7-1,0 0 0,0 0 1,0 0 1,0 0-2,0 0 0,0 0-1,17 1 0,-6-3-1,9 1-1,3-2-1,8 2 0,5-3-1,7 1-1,2-1 0,3-1-2,0 1 1,-1 1 0,-4-1-1,-5 1 0,-6 0 1,-7 2-1,-6-1 0,-8 1 1,-11 1-2,10-1-1,-10 1-2,0 0-5,-9 5-7,-2-4-7,-2 3-1,-5-3 1,-3 2 0</inkml:trace>
  <inkml:trace contextRef="#ctx0" brushRef="#br0" timeOffset="2694">791 276 13,'15'1'15,"1"-2"0,0-3 0,-2-1-3,2 2-3,-3-3 1,4 4-1,-7-2-1,3 5 0,-4-3-1,5 4 0,-4-2-1,9 2-1,2-2-2,5 3 0,4-3-2,5 0 1,1-2-1,1 2-1,1-3 1,-4 3-1,-5-3 0,-5 3 1,-5-2 0,-5 2 0,-4-1 0,-10 1 0,9 0 0,-9 0 0,0 0 0,0 0-1,0 0-1,0 0-2,0 0-9,0 0-12,-11 5-1,-1-12-1,-6-7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7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6 5,'0'0'7,"0"0"-3,0 0 1,0 0 1,0 0 1,0 0 1,0 0 0,0 0 2,0 0 0,0 0-1,0 0 0,0 0-3,0 0-2,0 0-1,0 0-1,-12-4-1,12 4 0,-10-1 0,10 1-1,-14 0 1,14 0 0,-19-1 0,10 1 0,-2 1 0,2-1 0,-1 1-1,10-1 1,-15 1 0,15-1-1,-13 3 1,13-3-1,-9 2 0,9-2 0,0 0 1,0 0-1,0 0 0,0 0-1,0 0 1,0 0 0,-9 9 0,9-9 0,0 0 0,0 0 0,1 11 0,-1-11 1,0 0-1,4 10 0,-4-10 1,0 0-1,14 13 0,-14-13 1,15 13-1,-5-6 0,0 0 0,0 3 0,1-3 1,-1 1-1,-1 1 0,1-1 0,-10-8 0,16 15 0,-16-15 0,15 16 0,-15-16 0,13 17 0,-13-17 0,8 14 1,-8-14-1,5 12 1,-5-12 0,-2 13 0,2-13 1,-7 13 0,-1-3 0,-2-3 1,-3 3 1,-2-2-1,-1 1 1,-4-3-1,2 2-1,-3-2 1,2-1-2,-2-1 0,1 0 0,0 0-1,0 0 0,-1 1 0,0-2 0,3 1 0,1-1-1,2 0 0,1-2-2,5 2-2,-1-5-9,10 2-9,0 0-2,-5-13 2,9-1-1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0 0,'0'0'9,"-9"7"1,-2-3 1,11-4-3,-17 10 0,4-4 2,1 3 1,-4 0 1,3 2 1,-6-1-1,4 6-3,-6-2-1,1 8-2,-4 0-2,0 7-1,-5 3-2,-1 7 0,-2 5 0,-2 6-1,-2 5 0,-2 6 0,1 5 0,0 2 0,2 3 1,2-2-1,3 1 0,4-1 1,5-2 0,7-3-1,4-1 1,8-3-1,6 0 0,8-2-1,2-5 1,8-1 0,3-7 0,3-3 0,6-8 0,2-3 1,0-7-1,4-4 1,-2-3-1,-1-4 1,-2-2-1,-3-2 0,-4-3 0,-6 0 0,-4-1 0,-4-2-1,-3 0-1,-11-3-5,13 2-10,-13-2-6,0 0 0,0-10 1,-4-2-1</inkml:trace>
  <inkml:trace contextRef="#ctx0" brushRef="#br0" timeOffset="711">1146 628 33,'-18'-4'17,"8"6"1,-2 1 0,-4-1-9,4 4-1,-5-1-1,3 3-1,-4 0-1,3 4-1,-3 0 0,3 1 0,-2 0-2,0 5 1,0 1-2,0 3 1,1 3-1,1 3 0,1 2 1,1 3-1,0 2 1,4 2 0,1 1 0,3-1-1,2-2 0,3-1 0,4-4 1,3-1-2,7-6 1,5-3 0,3-2-1,6-5 1,4-2 0,3-4 0,5-4-1,1-1 0,-2-2 0,-2-3 0,1 0 0,-5-1 0,-2-1 0,-5 1-2,-6 2 0,-6-4-4,0 8-2,-14-2-10,10 8-7,-10-8-1,-3 13 1,3-13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0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0 255 28,'11'-2'19,"4"1"1,0 2 2,1-1-8,8 6-3,0-3-2,8 2-2,0-1-3,4 2 0,-1-1-1,2 0-2,-4 0 1,-1-2-2,-7-1-1,-4-2-3,-1 1-4,-8-5-9,-2-2-6,-10 6 0,5-19 0,-9 3 1</inkml:trace>
  <inkml:trace contextRef="#ctx0" brushRef="#br0" timeOffset="301">19 0 58,'0'0'23,"-2"10"0,2-10 0,15-1-11,0 0-9,5-1-2,7 1 1,2 0 0,5 2 0,0 0 0,3 2-1,-3 0 1,0 2-2,0 1-1,-5 0-5,4 2-13,-3-3-5,3 0-1,-4-3 1,2-1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1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131 328 15,'0'0'13,"0"0"1,0 0 0,3 14-3,-3-14-5,0 18-2,-1-4 0,-1 5 0,-1 4 1,0 8-1,-6 4 2,1 7 0,-5 2 1,2 6 0,-5 0 0,5 4 0,-3-6-2,5 2 0,3-7-2,3 0-1,3-7 0,7-2 1,4-6-1,8-2 0,2-5 0,8-2 0,1-4 0,5-4 0,2-2 0,0-3 0,2-4-2,-2-1 0,-2-2 0,-3-2-3,1 0-1,-6-6-4,4 5-10,-7-8-7,-1 1 0,-6-5-2,-3-2 2</inkml:trace>
  <inkml:trace contextRef="#ctx0" brushRef="#br0" timeOffset="511">124 794 42,'15'-3'19,"-2"-2"0,2 1 1,0 0-12,0-1-4,2 3-1,0 1-1,1 2-1,1 1 0,3 1-1,4 1 0,2-1-2,2 0-2,-1-2-3,3 0-5,-3-3-6,-4-2-2,0-1 1,-7-5 1</inkml:trace>
  <inkml:trace contextRef="#ctx0" brushRef="#br0" timeOffset="911">0 419 25,'14'6'10,"-14"-6"0,11-2-2,-11 2-9,9-2-2,-9 2 3,10 0 1,-10 0 3,14 3 3,-5 1 1,-9-4 2,23 3 1,-5-4 0,6 3-2,3-5-1,6 3-1,2-3-1,3 1-1,2-1-1,1 3-1,-4-1 0,-2 4-2,-5 0 0,-3 0-3,-3 5-8,-7-2-12,-6 2-1,-11-8-2,0 0 1</inkml:trace>
  <inkml:trace contextRef="#ctx0" brushRef="#br0" timeOffset="2584">571 0 9,'0'0'9,"0"0"1,0 0 1,0 0 2,0 0 1,0 0 0,0 0 0,0 0-3,0 0-2,0 0-2,0 0-2,0 0-3,0 0 0,0 0-1,0 0 0,15 16-1,-6-5 1,1 5-1,5 3 1,2 4 0,4 3 0,4 2 0,2 4 1,4 5-1,1 2 0,3 3 0,0 2 1,-2 3 0,1 5 0,-7 1 1,1 6 1,-7 0-1,-2 5 1,-9 0-1,0 2 2,-6-1-2,-1 0-1,-6-4 1,-1 1-1,-2-6 0,0 0 0,-1-3-1,0-2 1,-3-5-1,2 0 1,-2-6-1,0 0 0,0-7 0,0-3 0,-2-5-1,1-2 0,-1-4-1,-1-5-2,3 7-4,-10-12-20,4 6-2,-5-16-1,1-3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2:28:23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738 113 17,'0'0'16,"0"0"0,0 0-2,0 0-2,0 0 1,0 0-4,0 0 0,0 0-2,-13-2-2,4 4 0,9-2-2,-21 7-1,8-1 0,-4 1 0,-1 3-2,-2 3 1,-3 2-1,0 5 0,-2 2 0,-1 3 0,-2 3 0,-1 6 0,-1 4 0,-2 2 0,1 5 0,-2 6 0,-2 5 1,-1 5 0,-2 6-1,-1 1 1,0 3 1,3 3-1,2 2 0,4-4 0,4-3 0,8-2 0,7-3 0,6-3 0,9-3-1,6-6 1,9-5 0,8-3 0,6-4 0,3-8-1,4-3 1,1-8 0,-2-2 0,-4-7-1,-4-2 1,-7-3-1,-7-3 1,-4-1 0,-13-3-1,11 3-1,-11-3-4,0 0-16,0 0-4,-6-11 0,-1-5 0</inkml:trace>
  <inkml:trace contextRef="#ctx0" brushRef="#br0" timeOffset="681">746 778 38,'4'19'18,"-2"-4"1,1 4 0,0 7-9,-1 3-7,4 10-1,-4 8 1,1 8 0,-3 2 0,1 4 0,-4-3 1,1 0 0,-2-6 0,-1-5-1,0-11-1,3-8 0,-1-9 0,2-6-2,1-13 0,0 0-4,10-17-9,-4-9-9,1-8-2,-2-8 1,-2-9 1</inkml:trace>
  <inkml:trace contextRef="#ctx0" brushRef="#br0" timeOffset="981">694 695 45,'0'0'20,"0"0"0,0 0-1,0 0-11,0 0-5,17 0-1,1-2 1,10 1-1,5-3 1,10-1 1,5-4 0,9 3-1,3-4 0,1 0-1,-5-1 0,-5 3-1,-6 1 0,-8 0-1,-10 3 0,-9 0 0,-8 4-2,-10 0-3,0 0-11,-15 13-7,-4-4-1,-8-1 1,-6 2 0</inkml:trace>
  <inkml:trace contextRef="#ctx0" brushRef="#br0" timeOffset="1312">582 941 55,'7'20'24,"9"-5"1,12-6-2,10-7-8,6 1-13,9-1-1,2 0 0,1-2-1,-1 0 1,-4-2 0,-10 1 0,-8-1 1,-6 1 0,-6 0-1,-6 1 1,-4-1-1,-11 1 0,10 0-1,-10 0-1,0 0-2,0 0-9,0 0-13,0 0 0,-15 8 0,15-8-1</inkml:trace>
  <inkml:trace contextRef="#ctx0" brushRef="#br0" timeOffset="1852">1482 795 23,'0'9'15,"0"-9"-1,9 8 2,1-2-8,3 0-3,5 5 3,4 1-2,7 4 1,2-1 0,6 4 1,1-2-2,6 2-1,-2 0-2,-1 1-1,0-1 0,-5 0-1,-7 1 0,-2 0-1,-7 0 0,-3-3 0,-8 0 1,-1-2 0,-6-4 0,-2 1 1,0-12 0,-7 17 0,-3-9 0,-6 0-1,-3 0 1,-6 3-1,-6 0 0,-4 2 0,-7 2-1,-2 1 0,-1 4 1,-2 0-1,3-1 1,3 3 0,4-3-1,3-1 0,5 0 1,6-4-1,5-3 0,3-1-1,6-4 1,9-6 0,-12 7-1,12-7 1,0 0-1,0 0-2,10 2-11,-10-2-10,17-17 0,-5-3-2,5-8 1</inkml:trace>
  <inkml:trace contextRef="#ctx0" brushRef="#br0" timeOffset="3204">2242 1424 35,'0'0'18,"0"0"0,6-10 0,-6 10-8,12-23-1,-3 8-2,-1-6-1,6-3-1,0-6 1,6-2-1,0-6-1,6-3 0,1-3-2,3-2 0,3-4-2,1-1 1,-1 1-1,1 0 1,-4 2 0,0 4-1,-5 3 1,0 7 1,-9 3-1,0 8 0,-8 4 1,0 6-1,-5 4 1,-3 9-1,0 0-1,0 0 0,0 0 0,0 0-1,0 0 0,0 0 0,0 0 1,5 10-1,-3 1 1,-1 2 0,1 4-1,2 5 2,3 5-1,-1 7 0,2 5 1,0 6-1,1 3 1,2 4 0,1 1 0,-3 0-1,-5 2 1,5-2-1,-4-4 0,1-2 1,-2-8-1,-1-5 0,-2-6 0,2-6 0,0-8 0,-9-5-2,6-9 1,0 0-1,0 0-5,-22-17-6,10 2-11,-8-7-1,1-3-2,-2-4 3</inkml:trace>
  <inkml:trace contextRef="#ctx0" brushRef="#br0" timeOffset="3785">2384 1144 42,'-11'5'20,"11"-5"-2,0 0 3,11 13-11,7-12-6,12 2 0,7-2-1,7 1 0,3-2 0,6 1 1,-4-4 1,2 3 0,-9-3-2,-4 2 1,-11-1-1,-4 0 0,-7 0-2,-4-1-4,-12 3-16,9-3-5,-9 3 0,-13-17-3,5-2 2</inkml:trace>
  <inkml:trace contextRef="#ctx0" brushRef="#br0" timeOffset="4246">2813 0 61,'0'0'18,"-7"19"3,4-10-3,8 0-15,7 3-3,0 4-1,7 5 2,4 4 0,9 5 2,2 0 0,10 3 1,-5 3-1,4 6-1,1 1 0,-1 4-1,-6 3 1,-1 8 0,-8 5-1,-6 7 1,-6 5-1,-5 2 1,-10 5 0,-5 2-1,-3 0 0,-9-1 0,2-6 0,-2-4 0,-3-4 1,-3-5 1,0-9-1,-2-5 2,-2-9 0,1-4 0,-4-9-1,1-3 0,0-7 0,1-3-1,3-6-1,5-2 0,1-1-1,5-3-1,13-3-1,-17 1-3,17-1-19,0 0-5,-1-16 1,1-4-2,0-8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3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0 572 14,'0'0'13,"0"0"0,0 0-1,12-7-1,-12 7 0,14-4-3,-2 4 1,0-2-3,1 2 0,5-2 0,4 1 0,0-2-2,5 2 1,1-3-1,4 2-1,-1-2-1,5 3 0,-6-3-1,0 2 0,-5 1-1,-2-1 0,-7 2-2,-4-2-3,-3 3-7,-9-1-9,0 0-2,-7-14 1,-1 5 0</inkml:trace>
  <inkml:trace contextRef="#ctx0" brushRef="#br0" timeOffset="430">16 427 13,'0'0'14,"0"0"0,0 0-2,14 0-3,-1-3-2,0 0 0,3-2 0,3 1 0,-1-1-3,1 1-1,1 1-1,4 1-1,-1 2-1,4 0-3,2 4-9,0 0-6,1-3 0,-1 0 1,-3-6-1</inkml:trace>
  <inkml:trace contextRef="#ctx0" brushRef="#br0" timeOffset="2393">966 325 0,'-11'0'6,"-1"2"-1,0-1 2,-2 2-1,0-1 2,-2 4-1,1 0 1,-2 2 0,1 3-2,2 2-1,0 3-1,0 4-1,3 3-2,3 0 1,2 1 1,7-2 0,10 0 2,3-6 0,10-3-1,7-9 0,6-4 1,3-7-1,3-5 1,-4-6-1,-1-4 0,-4-4 0,-8 2-1,-8 0 0,-5 2 0,-6 1 0,-7 4-1,-6 1-1,-3 7 0,-11 4-1,-3 3 0,-4 5-1,-5 2-2,3 6-4,-2-5-7,10 4-5,3-5-4,18-5 2,0 0-1</inkml:trace>
  <inkml:trace contextRef="#ctx0" brushRef="#br0" timeOffset="2864">1318 17 11,'-13'-12'13,"13"12"-1,-10-5-1,10 5-2,0 0-3,-10 2 0,10-2-1,-8 16-1,5 0 1,-5 6 1,2 10-1,-6 6 1,-2 10 0,-3 6 0,-1 6-1,-1 2-2,-2 1 0,0-6-2,2-4 1,2-8-1,6-9-1,1-9 0,2-8-2,7-6-10,1-13-8,9-1-1,1-14 0,2-10-1</inkml:trace>
  <inkml:trace contextRef="#ctx0" brushRef="#br0" timeOffset="3565">1502 605 1,'-12'2'10,"-7"-3"1,0 1 0,3-1 0,-2-1 1,4 0 0,-1-4 0,15 6 1,-15-18-2,17 5-2,5-6-1,8 3-3,3-5-1,7-1-2,3 2-1,3 1-1,0 4 0,0 5 0,-5 6 0,-5 4-1,-4 4 0,-3 6 0,-4 3 0,-4 4 0,-2 1 0,-4 3 1,-2 0 0,-2-1 1,-3-1 1,-3-2 0,0-1 0,-2-3 1,-5-3 0,-1-2-1,-5-4 1,-2 0-2,1-3 0,-4-3-4,3 2-5,-2-6-12,7 0-3,6-6-1,13-1 1</inkml:trace>
  <inkml:trace contextRef="#ctx0" brushRef="#br0" timeOffset="4106">1794 392 23,'10'0'13,"-10"0"-1,12 2 1,-12-2-11,6 12 1,-6-12 1,5 18 1,-5-5 1,0 2 2,-2 1-2,-2 4 1,0-4-1,2 3-1,-2-4-2,2 0-1,3-5 0,6-1 0,5-7 0,8-3 0,1-5 0,7-3 0,-1-4 1,3-1-1,-3-2 0,-5 3-1,-5 1 1,-6 1-1,-11 11 0,13-10-1,-13 10 0,0 0 0,0 0-1,7 11-1,-7-11 1,4 20 0,3-8 1,-3 4-1,4 0 2,-5 1-1,6 0 1,-7 1-1,5-1 1,1-3 0,-4 1-5,-4-15-8,13 16-9,0-16-2,-3-6 1,8-11-1</inkml:trace>
  <inkml:trace contextRef="#ctx0" brushRef="#br0" timeOffset="5097">2154 706 26,'0'0'10,"2"-13"-1,9 3 1,6-3-3,5 0-1,3-1-3,1-2-2,-1 4 0,-3 0 0,-3 4-1,-4 3 1,-15 5 0,11 5 1,-11-5 0,-13 20 0,2-8 2,2 3-1,0 0 1,0 2-1,1-4 0,4 0-1,7-3-2,-3-10-4,19 7-12,-2-8-1,1-6 0,1-5-1</inkml:trace>
  <inkml:trace contextRef="#ctx0" brushRef="#br0" timeOffset="5508">2843 148 31,'0'0'19,"0"0"0,0 0 1,0 0-6,0 0-5,0 0-4,0 0 0,0 0-2,0 0 1,0 0-1,0 0 1,-47 52-2,29-27-1,-4 2 0,-7 5-1,-3 7 1,-4 8-1,-3 4 0,4 2 0,2 2 1,2 0 0,5-5 0,10 0 0,14-5 0,6-6 0,11-7 0,5-4-1,8-5-1,0-5-2,3 2-5,-2-12-14,-29-8-1,48 2 0,-48-2-1</inkml:trace>
  <inkml:trace contextRef="#ctx0" brushRef="#br0" timeOffset="5988">2891 414 27,'0'0'14,"0"0"-1,0 0 0,0 0-10,0 0-2,33 51 3,-33-51 1,0 0 2,7 64-1,-7-64 1,-4 60 0,4-60-1,-11 65 0,11-65-3,-17 57 0,17-57 0,-8 43-1,8-43 0,0 0 1,0 0 1,0 0-1,0 0 0,0 0 0,0 0 0,-11-47-1,11 47 0,11-65-2,-11 65-1,10-78 0,-10 78 1,16-71-1,-16 71 0,32-59 0,-32 59 1,30-44-1,-30 44 0,0 0 1,60-44-1,-60 44 1,0 0-1,59-21 1,-59 21-1,42 1 1,-42-1-1,0 0 1,44 26-1,-44-26 1,0 0 0,7 48 0,-7-48 1,-14 43 0,14-43 0,-37 43 0,37-43 0,-41 38 0,41-38 0,-45 27 0,45-27-1,0 0 0,0 0 0,0 0 0,0 0-1,0 0 0,0 0 0,0 0 0,57 26 0,-57-26 0,56 23 0,-56-23 1,46 37-1,-46-37 1,35 42 0,-35-42 0,0 0 1,17 59 0,-17-59 1,0 0-1,-21 45 2,21-45 0,0 0 0,-54 36 0,54-36 0,-64 25-1,64-25 1,-83 24 0,38-13-2,45-11 0,-80 19-1,80-19-1,-49 9-5,49-9-2,0 0-6,0 0-11,15-49-1,-15 49-1,53-58 1</inkml:trace>
  <inkml:trace contextRef="#ctx0" brushRef="#br0" timeOffset="7020">3283 184 3,'0'0'9,"0"0"0,0 0 0,0 0-1,0 0 0,0 0 1,0 0 0,47 25 1,-47-25 2,43 20-1,-43-20-1,0 0-2,58 36-2,-58-36-2,41 36-1,-41-36 0,40 51-2,-40-51 0,37 69 0,-37-69 0,31 87 0,-25-38-1,-5-1 1,-1 2 0,-10-2 0,3-1-1,-8-1 2,-2-4-2,17-42 1,-29 77-1,29-77 1,-38 78 0,38-78-1,-38 68 1,38-68-1,-37 54 1,37-54 0,0 0 1,-44 48-1,44-48-1,0 0 0,0 0-2,0 0-9,0 0-12,0 0 0,0 0-2,0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19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28 0,'0'0'5,"0"0"-4,0 0-2,0 0-1,0 0 2,0 0 0,12 6 0,-12-6 1,0 0 0,10 5 1,-10-5 1,0 0 1,0 0 0,0 0 0,0 0 0,0 0 0,0 0 0,0 0-2,0 0 0,0 0-1,0 0 0,0 0-1,0 0 1,0 0-1,0 0 0,0 0 0,0 0-1,-11-5 1,11 5-1,-19-6 0,8 2 0,-3 0 1,1-1-1,-2 2 2,3-2 0,-1 2 0,3 1 1,0 0 0,10 2-1,-15-3 0,15 3 0,0 0-1,-9 3 0,9-3-1,1 11 0,-1-11 0,10 18 0,3-5 0,2 1 3,8 2-1,4 3 2,6 0 0,7 5 0,7 1 0,3 2 1,4 4-1,2 1-1,2 2 0,1 1-1,0 2 0,-2-3-1,-2 0 1,-4-4-1,-4-3 1,-5-4-1,-5-6 1,-5-3-1,-6-4 1,-5-4 1,-5 1 3,-16-7 3,15 1-2,-15-1 1,1-14-2,-8 0 1,0-4-1,-6-7-2,0-8-2,-1-5-2,-3-6-1,0-3 1,-1-2 0,2 1 0,0 1 1,3 4 0,-1 7 0,2 5 0,2 8 0,1 6-1,1 4-2,8 13-1,-9-9 1,9 9-1,5 11 0,5 3 0,6 2 0,6 7 1,4 2 1,9 5 2,2 2 0,1 4 0,2-2 0,-4 1 0,-4 0 0,-5-4 0,-6 0 0,-9-3 2,-7-1-2,-8-4 1,-10 1 0,-9-4 1,-8 2 0,-8-1 1,-6-1 1,-9 0 0,-4 3-1,-4-3 1,3 0-1,1-2 0,5 1-1,6-4 0,5-2-1,9-4 0,9 0 1,6-5 0,6 0 0,11-4 1,-9 1-2,9-1-6,0 0-13,14-2-3,-14 2-2,12-13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25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2538 0 9,'0'0'10,"0"0"-1,0 0-5,0 0-3,0 0 1,0 0 1,0 0 0,0 0 2,-14 12 1,2-4 1,-3 2 1,-2 6 0,-6 3-2,-4 8 1,-6 1 0,-4 9 0,-7 1 0,-3 11-1,-10 3 0,-6 10-1,-11 5 1,-3 10-2,-7 4 0,-3 4-2,-4 1 0,1 1-1,3-6 0,5-6 0,5-8 0,7-8-1,6-11 1,10-7 0,11-14 0,9-5 0,7-8 0,8-4-1,9-5-2,10-5-4,4-13-18,15-8 0,7-11-2,7-13 0</inkml:trace>
  <inkml:trace contextRef="#ctx0" brushRef="#br0" timeOffset="781">2565 40 33,'1'9'15,"-1"-9"1,0 0-1,5 12-12,5-3-5,1 2 1,5 5-1,5 2 2,3 6 1,5 5 1,1 5 1,7 11 2,3 4 1,8 12-1,3 6 1,8 13 1,6 4-2,7 7-1,4-1 0,1 3-1,-1-3-2,0-3 0,-7-6 0,-7-9 0,-10-8 1,-8-11 0,-11-10 0,-5-8 1,-11-13 1,-6-12-3,-11-10-22,-3-24-1,-13-11-2,-9-14 1</inkml:trace>
  <inkml:trace contextRef="#ctx0" brushRef="#br0" timeOffset="2043">15 1884 7,'-8'13'7,"4"-2"0,2-1-7,0-1 0,2-9 3,0 12 4,0-12 2,0 0 1,0 0 2,0 0 1,9-7 2,0-14-1,10-5-3,1-12-3,8-4-3,5-8-2,3-3-1,2-3-1,-1 4-1,-3 7 0,-5 4 1,-4 7-1,-5 7 0,-6 6 1,-1 3-1,-2 5 0,-2 3 0,-9 10 0,16-6 0,-16 6-1,16 6 1,-16-6-1,15 16 1,-8-6 0,1 5 0,-1 1 0,1 6 1,0 7 0,0 7 0,3 9 0,-2 10 0,1 5 0,2 6 0,0 1 0,-1-1-1,0-7 0,-1-7 1,-2-9-1,-1-7 1,-1-13 0,-2-5 0,-4-8 0,0-10 0,0 0-2,-17-5-1,5-9-1,-8-8-2,-1-4-2,-8-6-2,0 2-2,-7-5 0,3 5 2,-4 0-1,0 8 2,0 1 2,3 7 2,0 2 1,2 2 3,2 2 2,4 2 2,6 1 0,6 0 0,2 2-1,12 3 0,0 0 0,0 0 1,0 0-3,22-5-1,-1 7-1,7-1 2,7 1 0,7 0 1,8 1-2,5-2-14,10 2-1,-1-6-2,3 0 1</inkml:trace>
  <inkml:trace contextRef="#ctx0" brushRef="#br0" timeOffset="2974">906 1927 37,'23'8'18,"3"-1"1,3-2-1,5 3-11,3-1-1,6 2-2,-2 0-3,-3-3-1,-2 3-2,-6-6-1,-4 1-1,-7-4-7,-5-6-8,-6-4 0,-9-5 1,-8-4 0</inkml:trace>
  <inkml:trace contextRef="#ctx0" brushRef="#br0" timeOffset="3194">917 1724 29,'-10'5'17,"10"-5"1,0 0 1,2 12-7,11-11-6,9 1-1,4-2-1,9 3 0,3-4 0,6 2-2,5-1-6,-1 0-10,3 1-7,-1 0 1,-1-1-1,-3 0 1</inkml:trace>
  <inkml:trace contextRef="#ctx0" brushRef="#br0" timeOffset="3465">1646 1894 65,'-21'0'26,"2"-13"-2,2-6-1,3-8-16,3-1-7,8-2-2,4-2 0,5 2-2,3 3 2,1 5 0,5 4 1,1 8 1,7 3 1,1 8 0,5 7 0,4 7 0,5 2-1,2 5 1,2 1-1,-4 1 0,-4 2 1,-6-4 0,-7 2 2,-12-3 0,-8 2 1,-15-4 0,-8 4 0,-10-7 1,-5 0-1,-9-5 1,1-1-3,-2-4-1,0-6-3,11 0-11,7-13-13,13-4-1,7-9-2,13-5 1</inkml:trace>
  <inkml:trace contextRef="#ctx0" brushRef="#br0" timeOffset="4686">3266 2172 46,'-9'6'23,"9"-17"0,5-13 0,4-13-11,10-8-6,2-12-2,7-5-4,5-10 0,4 1-1,0 4 1,-2 10 0,-4 9 0,-3 9 1,-8 10-1,-2 7 0,-7 12 0,-1 5 1,-10 5-1,13 25-1,-10 3 2,-1 9-1,1 10 0,1 6 0,3 5 0,1 2 0,1-1 0,4-4 0,2-6 0,2-6 0,-1-8 0,-1-7 1,-3-6-2,-4-5 2,-5-8-2,-3-9 0,-11 0-1,-5-8 1,-6-4-1,-7-4 0,-5-1 0,-3-5-1,-1 2 2,0 0 0,3 2 1,4 4 0,6 1 1,7 4 0,6 3-1,12 6 1,0 0 0,12-10 0,10 8 0,10 1-1,9 0 1,7 0-4,10 2-15,6 0-2,2-2-3,1-2 2</inkml:trace>
  <inkml:trace contextRef="#ctx0" brushRef="#br0" timeOffset="5267">4109 2003 70,'2'17'25,"4"-3"-2,7-5-1,5-2-17,6 0-8,1-2 0,4 0 1,0-3 0,-1 0 1,-2-5-1,-4-2 1,-5-5-1,-2-2-8,-5-5-10,-8-5-3,-6-5 2,-10-4 0</inkml:trace>
  <inkml:trace contextRef="#ctx0" brushRef="#br0" timeOffset="5488">4016 1731 59,'-16'2'19,"16"-2"1,0 11-4,16-6-12,11 1-3,15 0-2,8 0-5,13-1-10,7 1-4,7-6 0,1-1 1</inkml:trace>
  <inkml:trace contextRef="#ctx0" brushRef="#br0" timeOffset="6028">4953 1534 30,'0'0'17,"13"2"-1,-13-2 1,9 6-4,-9-6-10,11 18 1,-5-1 2,-2 4 1,1 8 0,-4 2 2,2 11-1,-4 3 0,3 8-1,-2-4-2,3 5-1,0-4 0,1-2-2,1-7 1,-1-7-6,5-1-22,-5-15-1,-4-18-1,0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3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1449 16,'5'30'14,"-3"1"-1,0 6-2,0 3 0,-4 2 0,4 0-1,-7-3-1,2-2-1,-3-8 0,5-2 0,-5-8-1,3-5-1,3-14-1,-5 16-1,5-16-1,0 0-2,-8-24 1,6 2-2,2-6 1,2-5 0,2-8-2,1-4 0,4-5 0,3 2 1,6-2-1,4 0 1,3 2-1,3 0 0,4 6 1,1 2 0,5 7 0,-5 6-1,2 9 1,-4 9 0,0 8 0,-5 7 0,-5 8 0,-3 4 1,-7 5 0,-1 3 1,-9 0 0,-2 0 1,-11-2-1,1 0 0,-3-6 0,1-4 0,1-5-3,0-5 0,12-4-1,0 0 0,1-13 0,-1 13-1,22-16 0,-6 10 0,1 4 2,4 3 0,-2 8 1,2 2-1,-2 5 1,1 3 0,5 5 0,-2 0 0,1 2 1,-4 0-1,-2-2 2,-4 1 0,-5-1 0,-10 3 1,-13-2 1,-7 3 0,-12 0 1,-10 4-1,-13-4 1,-3 0-1,-8-3-1,5-2 0,0-9-1,4-3 0,3-6-1,11-5-1,11-2-1,-1-4-2,18-2-4,-5-7-9,21 5-11,5-9 0,13 1-2,4-5 2</inkml:trace>
  <inkml:trace contextRef="#ctx0" brushRef="#br0" timeOffset="901">992 1713 71,'-8'10'25,"8"-10"-2,0 0 0,14 6-18,1-3-4,5 1-1,3 2-1,6 0 1,1 3 0,2-1 1,1 0-1,-6-1 0,4-1 0,-2-5-2,0-1-3,-4-10-12,1-4-6,-2-7-1,-6-5 1,2-6-1</inkml:trace>
  <inkml:trace contextRef="#ctx0" brushRef="#br0" timeOffset="1171">1078 1402 36,'-19'6'19,"6"-1"-2,4-3 3,9-2-6,0 0-8,0 0 0,10-2-2,3-3 1,9 2 0,4-4 1,10 4-2,4 0-8,5 1-16,7 1-2,-2-2-2,1 2 0</inkml:trace>
  <inkml:trace contextRef="#ctx0" brushRef="#br0" timeOffset="1482">1782 1511 61,'13'8'22,"-1"-14"0,7-7-1,8-7-14,5-7-8,5-3 0,3-2 1,1-2 0,0 1 1,-2 4-1,-6 3 2,-6 7-2,-6 2 1,-3 7 0,-4 4-1,-4 6 0,-10 0-1,14 12 0,-7 3 0,-2 2 0,-1 7 0,0 3 0,0 6 0,-1 1 1,-2 3 1,0 3-1,0 0 1,-1-1 0,-1-5 1,-2-1-1,-1-7 1,-1-3 0,-1-5-1,-4-5 1,-4-4-1,-2-1 1,-3-3-1,-3 1-1,-3 0 1,1 1 0,1-3-1,2 0 1,4 0 0,4-1-2,4-1 1,9-2 0,0 0 2,13-3-1,7-1 1,8 0-1,7-1 1,8 2 1,4 0-1,4 3-3,2 8-2,-8-3-11,-2 8-11,-11 0 0,-7-3-2,-16-11 2</inkml:trace>
  <inkml:trace contextRef="#ctx0" brushRef="#br0" timeOffset="2834">93 1182 18,'0'0'12,"1"-13"-1,2 3 1,5 1-10,3 0 0,9 1-1,0 2 0,7 3 2,1 3 0,6 4 0,2 3 0,3 2 1,0 3-1,3 1-1,-1 2 1,0-2-3,-3 1 3,-4-2-2,-3 0-1,-6 0 1,-3 0 2,-7 1 0,-9 3 2,-12 0 2,4 5-1,-15-3 3,0 5 0,-15-4 0,-6 4-1,-8-7 0,2 2-2,-6-8-1,-2 0-1,-1-4-1,2-3-2,5-2-1,8-2-2,10 2-5,2-6-7,16 4-11,10 1-2,-2-13 0,12-2 0</inkml:trace>
  <inkml:trace contextRef="#ctx0" brushRef="#br0" timeOffset="3585">2942 0 43,'15'23'17,"9"1"-1,3 3 0,8 8-17,7 9 1,7 4 3,8 9 1,0 5 1,5 8 1,-1 3 0,6 8 1,1-1 0,5 4-1,-6-4-1,-2-3-2,-4-7-1,-5-6 0,-10-7-1,-8-7-1,-12-4-3,-14-8-14,-6 0-6,-12-4-2,-12-3 2,-10-2-1</inkml:trace>
  <inkml:trace contextRef="#ctx0" brushRef="#br0" timeOffset="3945">3347 1483 71,'0'0'22,"17"-8"-4,-17 8-2,18 2-20,-8 6 0,0 14 1,-3 8 2,-2 10 2,-3 9 2,-6 1 3,3 3-1,-7-7 1,4-2 0,-3-14-2,4-10-1,3-20-3,1-23-2,7-10-2,0-14-2,6-5 1,-3-5 1,4-1 1,-3 0 1,3 13 0,-2 10 3,1 11 0,3 9 2,0 10 0,5 5-2,5 6-2,4 7 1,0 5 0,3 6 1,-3 3 0,-2 4 0,-5 1 1,-6 2 1,-10-2 0,-5 1 1,-8-5 0,-6-2 0,-5-7-1,-4-3 0,-1-8-3,0-7-2,5-5-2,0-7-1,7 1 0,0-4 0,6 2 0,-1 0-1,4 12 2,3-10 1,-3 10 1,11 8 0,-1 1 1,2 4 0,3 3 0,4 3 1,0 1 0,-1 1 2,-2-1 1,-2 0 1,-5-4 2,-2 2 0,-11-5 0,-2 1 1,-12-4 0,-7 3-1,-9-3-2,-6 3-2,-7-1-1,-4-2-2,2 3-4,-4-6-14,9 1-7,0-5 1,14-3-2,10-10 1</inkml:trace>
  <inkml:trace contextRef="#ctx0" brushRef="#br0" timeOffset="4907">4041 1834 69,'16'7'23,"-2"-4"0,3 0-1,4 1-19,4 1-4,4 2-1,0 0 0,1 4-2,-4-4-2,-2 4-1,-8-6-2,-2 5-1,-14-10-4,10-5-7,-10 5 1,-8-23 2,-1 4 1</inkml:trace>
  <inkml:trace contextRef="#ctx0" brushRef="#br0" timeOffset="5117">4004 1661 60,'-14'0'22,"14"0"2,0 0-2,0 0-9,24 6-11,8-5-2,6-2-2,10 2-2,5-5-4,8 2-9,-2-3-5,2-2-2,-7 0 2,-4 1-1</inkml:trace>
  <inkml:trace contextRef="#ctx0" brushRef="#br0" timeOffset="5488">4922 1888 69,'-10'3'22,"-5"-7"-5,-3-8 1,-1-5-17,-1-4-4,-1-6 0,4-3 1,-1-3 2,6-2 4,7 4 3,3-6-1,9 5-1,4 0 0,11 4-1,4 5-2,7 4 0,3 5-2,4 4 0,2 9 0,2 6 0,-2 8 1,2 3-2,-5 3 2,-2 3-1,-5-1 1,-3 1 0,-6-4 1,-4 2 0,-9-4 1,-6 1 0,-12 2 2,-8 4-1,-12 1 1,-9 4 0,-15 1-1,-8 3 0,-12-1-1,-2-1 0,-1-4-3,-1-9-5,8 1-25,-2-16 0,12-7-1,-1-20-1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2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0 588 11,'0'0'12,"15"2"3,-1-8 3,7-3-6,9-3 1,1-7 2,12 0 0,-2-9-2,11 2 0,-2-7-3,5 5-2,-3-1-4,2 5-2,-2 2-1,0 3 0,-2 5-1,-4 2-1,-6 4 1,-7 2-1,-5 3-2,-11-2-4,-5 7-12,-12-2-7,-17-1 0,-8-5 1,-3-1 0</inkml:trace>
  <inkml:trace contextRef="#ctx0" brushRef="#br0" timeOffset="290">417 51 62,'-14'-2'24,"14"2"-2,13 0 0,8-3-14,13 1-7,10 0-2,8-1 1,11-1 1,6 0 0,0-3 1,2 1 0,-10 0 1,-4 2 0,-10-2 0,-6 5-1,-9 0 0,-6 3-1,-6 3 0,-5 1 0,-3 2-1,-2 4 0,0 1 1,-5 4-1,-4 4 1,-2 4 1,-7 4-1,-2 6 1,-7 3 1,-6 5-1,-9-1 0,-3 2 0,-2 0-1,-5 0-1,-4-1-4,-7-6-23,1-5 1,-6-15-2,-1-14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0 24,'-23'13'15,"-7"-1"2,-2 2-3,-1 6-4,-6 1 1,-1 10-3,-11 6 0,-2 14 0,-8 5 0,0 10-1,-9 1 1,2 7-1,-3-2-2,5 3-1,4-9-2,5-8-5,12-3-19,1-11-2,11-11-2,3-13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262-2 53,'8'9'22,"-8"-9"-1,0 0-1,0 0-15,0 0-3,0 0 0,-10 3-1,10-3 1,0 0 1,-14 4 1,14-4 0,-12 6 0,12-6 0,-13 6-1,13-6 0,-9 6-1,9-6-2,-10 10 1,10-10-2,-15 10 1,1-2 0,1 3 1,-3 0-1,0 4-1,-2-1 0,1 5-2,-2-3-4,5 8-9,1-3-8,0 3-1,-3-5 1,-2-3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0 22,'-8'22'10,"-4"-9"-1,6-1 1,-3-1-11,0-2 2,0 1 2,-2-1 1,-1 1 0,-2 1 0,1 2-4,-5 0-9,6 4-2,-5-2-2,0 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0 6,'-15'19'13,"-4"-5"-1,1 1 1,2 2-4,-1-12 0,5 8-2,-4-5-3,6 4-1,-3-3-1,2 1-4,11-10-6,-10 15-6,10-15-1,-3 12 0,3-12-1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0 41,'-28'30'15,"28"-30"-3,-53 46-5,53-46-9,-41 33-13,41-33 1,0 0 2,-41 42 2,41-42 4,0 0 4,0 0 1,0 0 1,-48 46-3,48-46-1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18,'0'0'1,"0"0"-3,0 0 1,0 0-13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3:06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-1 973 31,'0'0'16,"4"-10"0,-4 10-1,13-11-2,-4 1-3,13 0-2,-4-3-1,8 0-3,2 1 0,3 1-2,2 0-1,-1 4 0,0 3-1,-2 3 0,-3 3-1,-4 3 1,-3 2 0,-5 4-1,-3 2 1,-2 4-1,-7 2 1,-4 3 1,-3 2-1,-5 1 1,-2-5 0,-2 2-1,-3 1 1,4-8 0,-1 0 0,4-7 0,1 1 0,8-9 0,-6 14-1,6-14 0,0 0 0,11 0 0,0 0 0,3 8-1,4-7 1,3 2 0,4 1 0,3 7-1,2-3 1,0 5 0,-4-3 0,2 1 0,-1 1 0,-7-1-1,-2 2 1,-5 1 0,-9 2 0,-6 1 0,-6 2 0,-7 0 1,-9 3 0,2-1 0,-8-2 0,-1-1 1,0-5-1,0-2 1,0-4-1,5-2 1,2-5-2,1 0 0,7-1-3,-2-6-8,9 3-11,4-7-2,7-1 0,4-8 0</inkml:trace>
  <inkml:trace contextRef="#ctx0" brushRef="#br0" timeOffset="831">826 971 10,'9'2'12,"-9"-2"-2,19 4-1,-4 0 0,4 1 1,4 2-1,0 0-1,4 4-2,0-1-2,1 3-2,-1 3-1,1-2 0,-2 4 0,-1-7-1,-2 5 1,-2-3-2,-4 1 1,-2-3-4,-5-3-2,-8 1-3,-2-9-3,-8 21-1,-3-14 0,-5 0 1,-2-1 0</inkml:trace>
  <inkml:trace contextRef="#ctx0" brushRef="#br0" timeOffset="1071">981 1230 6,'-21'3'10,"3"-2"1,3-1 3,6 0-1,9 0 0,3-22 0,11 1-1,12-3-1,5-9-3,11-4-1,-1-6-3,5 2 1,-2 1-1,-7 8-1,-4 1 0,-11 8-2,-5 6 0,-9 4-3,1 8-3,-9 5-3,0 0-7,0 0-7,4 9-2,-4-9 2,10 2 0</inkml:trace>
  <inkml:trace contextRef="#ctx0" brushRef="#br0" timeOffset="2183">1042 966 6,'5'-13'12,"-5"13"-3,0 0 0,6-11 1,-6 11 0,0 0-1,0 0-1,0 0-3,0 0-2,0 0-2,0 0-2,0 13 1,0-2 0,1 5 1,-1 4 0,-1 5 2,0 4-2,-1 2 1,0-1-1,1-1 0,-1-3-1,0-5 1,1-1-1,1-8 1,0-12-1,2 15-3,-2-15-10,0 0-3,11-3-1,-3-10 0,4-8 0</inkml:trace>
  <inkml:trace contextRef="#ctx0" brushRef="#br0" timeOffset="2834">1905 402 23,'0'0'15,"0"0"-1,0 0-1,0 0-2,0 0-1,0 0-4,-14-8-2,1 13-1,-3-3-2,-5 5-1,-3 4 0,-5 4-1,2-1 2,-2 2-2,2-1 1,4 0 0,4 2-1,4-4 1,3-3-1,12-10 1,-12 17 0,12-17-1,-1 17 1,-2-8 0,3 2 0,-3 1 0,0-1 0,0 1 0,-1 0 0,0-1 0,1 0 0,3-11 1,4 13-1,-4-13 0,24 4 1,-5-6-1,5-1 1,4-1-1,1 0 1,1 0-1,0 2-1,-3 2 1,-2 3-1,-4 3 1,-1 3 0,-5 2-1,2 3 1,-7 1-1,4 3 1,-2 1 0,-2 2 0,-1 1 0,-4 1 0,-5 0 0,0 2 0,-2 0 1,-8-1-1,-3-2 1,-4-1 1,-1-1 1,-3-5-1,3 0 1,-4-5 1,2-3-1,3-3-1,1-2-1,6-3-6,1-4-9,9 5-6,2-21 1,8 5-1,7-7-1</inkml:trace>
  <inkml:trace contextRef="#ctx0" brushRef="#br0" timeOffset="3575">2331 825 13,'0'0'12,"0"0"0,21-19 0,2 0-6,4-7-2,6-1 0,0-6 2,1 3 0,-1-3 1,-2 6 1,-6 0 0,-2 9-1,-7 1-2,-2 7-1,-14 10-2,14-12-4,-14 12-4,0 0-2,0 0-4,0 0-5,0 0-2,-9 3 0,9-3 1</inkml:trace>
  <inkml:trace contextRef="#ctx0" brushRef="#br0" timeOffset="3825">2359 578 6,'-26'8'13,"12"0"3,14-8 0,0 0-2,23 10-1,-1-10-1,8 2-2,1-2-2,4 3-2,-5-1-3,0 3-2,-3 2 0,-2 2 0,-3 2 0,-4 4 0,0 0-1,-3 2 1,2-1-1,-5 0 1,0-2-1,-4-3-1,0 0-2,-8-11-2,9 13 0,-9-13-1,-6 13 0,6-13-1,-18 15 1,1-6-1,-1 5 4,-2-1 0,0 1 2,4-2 1,1-3 2,6 2 3,0-8 3,9-3 0,0 0 0,3-17 0,2-1 0,5-3 0,-2-6-2,1 0-2,0-2-3,1 2 0,-2 2 0,-2 5-1,-1 3 0,-3 3-1,2 4-2,-5 0-3,1 10-2,-8-13-2,-2 11 0,-8-1 1,0 4-1,-9-1 1,-1 4 2,-4 1 3,-1 4 3,2-1 1,4 2 0,2-1 1,7 2 2,9-1 3,9-10 1,13 10 1,9-13 0,13-1 1,8-8-1,9 0 0,2-6-1,1 1-3,-5-2-2,-4 1-3,-6 4-2,-6-2-6,-3 6-11,-5-8-2,1 7 0,0-7 0</inkml:trace>
  <inkml:trace contextRef="#ctx0" brushRef="#br0" timeOffset="4667">3554 22 8,'10'-11'10,"-10"11"1,0 0 0,-11-4 0,11 4-2,-11-1-1,11 1 0,-13-1-1,13 1-1,-22 2-4,7 1 0,-3 2-2,0-1 1,-2 1-2,0 1 2,3 0-1,0 0 0,4 1-1,0 0 1,0 1 0,-2 2 0,-1 4-1,-4 0 1,0 3 0,-4 1-1,-2 2 1,0-1 0,3 0 0,5-3 0,4-2 0,3-1-1,3-4 1,8-9 1,-6 13-1,6-13 1,0 0 0,7 12 0,-7-12 0,9 4 0,-9-4 0,14 4-1,-14-4 1,18 8-1,-7-2 0,5 1 0,6 0 0,6 1 1,3 0-1,4 2 1,2-2-1,-1 1 1,0 0-1,-5 0 0,-6 0-1,-8 1 0,-6 5 1,-10-4-1,-6 8 1,-7 1 0,-4 2 0,-2 1 0,-2-2 1,0 1-1,1-5 2,3 3 0,-2-8 1,0-1 0,-4-3 1,1 0-1,-4-2 1,0 1 0,-1-4-1,2 1 0,1-3-2,9 0-2,5-1-6,9 0-13,4-10-2,8-1 1,11-1 0</inkml:trace>
  <inkml:trace contextRef="#ctx0" brushRef="#br0" timeOffset="6169">3279 143 10,'0'0'7,"9"-11"0,8 3 1,5 0-1,5-5 0,9 2 0,5-5 1,4 4 0,-4-2-1,-1 3 0,-9 2 1,-6 3-3,-8 1-2,-3 3 0,-14 2-2,0 0 0,0 0 0,0 0 0,0 0-1,0 0 0,0 0-2,0 0-1,-12 7-4,0-3-6,-4 3-4,-4 0 0,-5 2 0,-5-2 0</inkml:trace>
  <inkml:trace contextRef="#ctx0" brushRef="#br0" timeOffset="6569">3322 56 0,'0'0'5,"0"0"-1,0 0-1,-3 9 1,3-9-1,-11 9 1,11-9 1,-12 16-2,7-5 1,-1 3 0,1 3-1,0 4 0,-2 4 0,2 0-1,-3 2-1,1 0 2,-2-3-1,1-1 0,0-6 1,1-2 0,1-6 0,6-9 0,-9 11 1,9-11-1,0 0 1,0 0-2,0 0 2,0 0-2,0 0 0,0 0-1,0 0 0,0 0-1,0 0 1,0 0 0,0 0-1,0 0 1,0 0-1,0 0 0,0 0 0,11-1 0,-11 1 0,0 0 0,15-3 0,-6 2 0,3 0 0,2 1 0,7 1 0,1 1 0,3 2 0,1 2 0,0 3-1,-2-1 0,-1 0 1,-6 5-1,-4 1 1,-8-4-1,-6 8 1,-5 1 0,-7-2 1,-1 3-1,-6 1 1,2-1 0,-3-4 2,-2 6-1,4-7 1,2-2 0,-3-3 0,2 1 2,-3-5-1,1 0 0,-2-4 0,6 1-1,-7-4 0,5 2 0,-1-3-1,6 2-1,1 0-1,3-2-2,9 2-3,0 0-6,0 0-10,13-12-1,3 4 0,1-4-1</inkml:trace>
  <inkml:trace contextRef="#ctx0" brushRef="#br0" timeOffset="7581">3210 375 2,'0'0'10,"0"0"1,0 0-4,0 0 1,-7-9 0,7 9 0,0-17-1,0 8-1,0-3-1,0 1 0,-1-2-1,1 0 1,-1 0-2,1-2 0,-1 2-1,1 0 1,-5 0-1,3 1 1,-2 0-1,4 12 0,-6-16-1,6 16 0,-6-10 0,6 10-1,0 0 0,0 0 0,0 0 0,-4-10 0,4 10-1,0 0 1,0 0 0,11-4-1,2 0 1,6-1 0,7-4 0,8-3 1,9-2-1,9-2 2,6-2-1,3 1 1,-4 0 0,-3 2-1,-7 3 1,-8 3 0,-11 2 0,-7 3 0,-10 3-2,-11 1 1,0 0-1,0 0 1,0 0-1,0 0 0,0 0-1,0 0 0,-5 9 0,5-9-2,0 0-9,-17 12-7,4-7-1,-10-1 0,-4-1-1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31,'59'-4'17,"-59"4"-3,57-2-3,-57 2-3,72-4-6,-72 4 1,71 0-1,-71 0 2,66-1 2,-66 1 0,59 2 2,-59-2-1,55 2 1,-55-2-1,48 3-1,-48-3-2,0 0-1,51 12-2,-51-12 0,0 0-3,52 15 1,-52-15-2,44 4-2,-44-4-6,58 7-8,-58-7-8,83 0 3,-83 0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0-6 41,'0'0'21,"45"-1"-4,-45 1 2,0 0-7,62-4-6,-62 4-3,0 0-3,48 15-1,-48-15-1,0 0-1,0 0-8,43 42-12,-43-42 0,0 0 1,61 5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89,'52'25'27,"-52"-25"-1,0 0-2,60 22-25,-60-22-1,53 14-2,-53-14 0,58 8-1,-58-8 0,53 10 0,-53-10 0,45 7-1,-45-7-1,49 0-7,-49 0-8,63-7 1,-63 7-1,82-16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50,'0'0'24,"60"-6"1,-60 6-1,52-1-10,-52 1-6,51 0-5,-51 0-4,60 0-2,-60 0-4,53 6-3,-53-6-3,46 2-3,-46-2 0,42 4 1,-42-4 2,0 0 1,59 10 4,-59-10 4,45 2 3,-45-2 2,50 6 0,-50-6-3,62 3-1,-62-3-2,73 3 1,-73-3 2,76 5 5,-76-5 5,67 1 2,-67-1 3,53 2 1,-53-2 0,0 0-10,50 5-12,-50-5-3,0 0-7,0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100 118 69,'0'0'28,"0"0"-2,0 0 0,0 0-17,0 0-12,0 0-4,-30-20-3,30 20-1,-17-18-8,9 5-8,-5-7 2,-2-3 1,-2-1 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312 179 90,'-30'-8'28,"6"5"-2,-3-8 1,2 2-25,5 0-3,-1-2-3,2 0 0,-3-4 0,1 2-2,-8-6-19,7-2 1,-5-3-3,2-1 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122 114 81,'-18'-7'23,"0"-1"-6,-3-8-10,4 2-30,2-7-1,0 0 0,-3-6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277 219 42,'-19'-20'22,"2"2"0,-1 1 1,1 4-8,-3-2-6,3 5-4,1-2-3,-4 1-3,2 1-4,-5-3-9,4 0-7,-4-5-3,-1-4 2,-2-5-1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228 201 85,'-16'4'24,"4"-4"0,-2-16-4,2 6-20,4-2 0,-5 0 1,4-3-1,-6 0 0,-2 0 2,1 1-2,-1 2-3,-4-4-11,6 2-9,2-5-1,-2 4-1,0-5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6 66,'-14'-2'26,"-3"-2"-2,5 6-1,-2-5-12,14 3-6,-11 7-6,11-7-7,1 14-16,-1-5-1,2 1-1,-2-10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33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0 28,'0'0'14,"0"0"0,0 0-4,0 0-5,0 0-3,0 0-2,0 0-1,-10 7 0,10-7 0,0 0 0,0 0 0,0 0 2,0 0-1,0 0 1,0 0 1,-6 9-1,6-9 0,0 0 1,0 11-1,0-11 0,-2 19-1,-2-7 0,2 6 0,-4 0 2,0 7-1,-4 0 1,1 2 2,-4 1-2,3 1 1,-2-2-1,2-1 1,1-3-1,2-3 0,1-3 0,3-2 0,-1-5 1,4 1-1,-1-2 1,2 0 0,-1-9 0,0 16-1,0-16 0,2 16-1,-2-16 0,5 18 0,-2-9-1,2 1 2,-5-10-1,13 16 1,-3-11 0,3 3 1,3-3 0,3 0-1,2 0 1,5 1-1,4-1 0,5 2-1,5-2 0,8-1 0,6-2 0,4-1 0,6-2-1,0-1 1,1-2 0,-1 0-1,-7-2 0,-9 3 0,-4 0 1,-7 1-1,-9 0 0,-4 1 0,-8 1 1,-3-1-1,-4 1 1,-9 0-1,11 0-3,-11 0-6,2-10-12,-3-1-3,2 1-1,0-5 0</inkml:trace>
  <inkml:trace contextRef="#ctx0" brushRef="#br0" timeOffset="901">1019 210 4,'0'0'6,"-13"0"1,13 0 0,0 0 2,-11 4 0,11-4 0,0 0-2,0 0 0,0 0 1,0 0 0,9 12-1,2-8-1,4 2-1,5-1 1,8 4 0,5-1-1,6 1-1,4 0-1,3 1 0,1-2-1,-1 2 0,-4 0-1,-2 1 0,-3-1 0,-4 2 1,-6-3-2,-4 1 1,-4 0 0,-2-3 0,-6-1-1,-1-2 1,-10-4 1,10 4 0,-10-4 0,0 0 0,0 0 0,0 0 0,0 0-1,0 0 0,0 0 0,0 0-1,0 0 0,0 0 0,-19 7 0,10-2 0,-7 1 1,-1 5-1,-8 4 1,-4 2-1,-6 3 1,-4 2-1,1-1 1,-4 1-1,-2-1 1,1-2-1,0-3 0,3-2 1,4-4-1,3-1 1,7 1-1,4-4 0,4 1 1,7-6-1,11-1 1,-12 0-1,12 0 0,0 0 1,0 0 0,0 0 0,-2-9-1,2 9 1,0 0-2,0 0 0,2 11-2,-2-11-12,0 0-11,0 0 0,0 0 0,-13-17-1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09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23 21,'0'0'15,"0"0"1,9-10 1,-9 10-7,0 0-1,-2-11 1,2 11 0,0 0-2,0 0 1,-17-4-1,17 4-1,-18 1-3,8 2-1,-2 3-2,-8 4 1,6 1-2,-5 6 0,-1 3 1,3 4 0,1 2-1,0 4 2,0 0-2,10 0 1,-8-1 0,5-2-1,2-3 0,0-3 0,4-2 0,1-3 0,2-5 0,0-11 1,23 12-1,5-12-1,5-5 1,5-3 1,5-2-1,4-4 0,5 0 0,-3-3 0,-12 3 0,-1 2 1,-7 2-1,-8 2 1,-5 1 0,-6 3-1,-10 4 0,11-4 0,-11 4-1,0 0-4,-2 12-11,2-12-8,-11 20-1,11-20-1,-18 14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0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0-5 36,'17'-3'15,"-17"3"1,0 0 0,0 0-12,0 0-2,8 13 1,-6 1-2,-1 5 2,1 8-1,-1 0 1,5 8 1,-3-2-1,1 2 1,-1-10-1,2 1 1,-1-9-1,7-3 1,0-10 0,7-5-1,5-9 0,6-1-1,5-5 2,5-1-3,0 0 2,-2 1-3,-1 2 2,-6 5-1,-5 2-1,-3 4-2,-5 4-5,-5 1-16,-12-2 0,10 4-2,-10-4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0 219 62,'21'-4'21,"7"-6"1,8-8-2,5-3-17,6-4-3,5 2 1,2 1 0,0 1 0,-6 2 0,-6 5-4,-11 1-8,-6 5-10,-9 1-1,-16 7 1,2-14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0 151 58,'0'0'21,"0"0"1,10 2-1,5-11-18,5-3-1,6-3 1,8-1 1,3-3-1,4-3-5,6 5-17,-3 1-2,-3 2-2,-4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2,'0'0'9,"9"-1"1,-9 1 1,11 14 1,-5 2-1,0 3 1,3 8 0,0 1 1,1 8-4,0 2-1,0-2-3,0-4-1,0-3-3,-1-6 1,0-6-2,-1-5-2,-8-12-8,10-15-9,-4-2-1,-5-9 1,-2-6-1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12 144 49,'-14'2'20,"14"-2"1,0 0-1,0 0-11,12-11-5,8 1-1,7-6 0,8-1-1,6-3 1,4 1 0,0 0-1,-2 4 0,-6 1-1,-6 8 0,-8 5-1,-11 5-1,-5 7-5,-13 0-4,-3 7-12,-5 2-1,-3 3 0,-8 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51,'20'-4'21,"5"-6"1,5-6-1,6-2-14,3-3-1,7 1-1,-3 1 1,1 4-2,-9 3 1,0 4 0,-7 0-1,-5 7 0,-7 0-1,-2 2-1,-4 1 0,0 2 0,-10-4-2,15 6 0,-15-6-7,0 0-17,8 13-1,-8-13-1,-22 3-2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3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-4 624 9,'0'0'10,"0"0"-2,0 0 0,0 0 1,0 0-1,0 0-1,-11-4 2,11 4-1,0 0-1,12-3 0,-1 2-2,5 1 0,1-2-1,10-1 0,14-1-1,-4-2 1,5-1-1,8-1 1,8-1 0,5-4 0,12 2 0,-1-4 0,12-2 0,7-5 1,10-5-1,0-6-1,10-3 0,-1-3 1,4-5-2,3 1 1,3 1-1,-6 1 0,-5 8-2,-8 7 2,-6 0-2,-10 2 1,-11 5 2,-13 2-2,-9 3 1,-15 3 0,-8 0 1,-11 0-1,-6 8 1,-14 3-1,10-2-1,-10 2 1,0 0-1,0 0 0,0 0-1,0 0-1,0 0-1,0 0-2,-12 4-4,19 6-15,-7-10-7,3 15 1,-3-15-3,0 0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136 526 19,'-22'15'11,"3"-3"0,1 1-2,0-3-7,2 2-2,3 1 1,0-3 2,3 0 2,1-4 2,9-6 0,0 0 1,0 0 0,0 0-2,0 0 0,0 0-3,22-4 0,-2-5-2,5-1-1,16-6 0,4-3 1,13-4-1,5-4 0,9-3 0,0-1 0,0-1 0,-1 0-1,-10 1 1,-6 1 1,-10 3-1,-8 5 1,-13 2-1,-8 4-1,-10 1-1,-8 4-1,-9 4-1,-12-1-1,-9 5 0,-14-3-1,-6 3 0,-7-2 2,-3 2 2,-8 0 2,2 1 0,8 2 2,7-1 0,13 1 0,5 1-2,10 0 0,7 0-1,18-1 0,19-9-1,4-4 0,23-1 0,5-3 1,18-5 2,10-1 1,12-1-1,3 4 1,-6 1 0,2 10 1,-10-1 0,-4 7-1,-13 4 0,-10 5-1,-13 4 0,-10 0 1,-10 7 1,-11 4 0,-15 0 0,-7 5 0,-12 2 0,-8 4 0,-8 1 0,-5 7 0,-5-1-1,1 3-1,-3 0 0,2 1-1,5 4-6,-1-1-12,6-6-2,4-5-1,2-10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1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181 503 7,'-16'4'5,"-2"-1"1,3 0 0,-1 1 0,-1 1-1,0 2-1,-1 1 0,3 1-2,-1 2-1,6-2 1,-1 2-2,11-11 1,-12 14 0,12-14 1,0 0 2,21 1 0,6-11 1,9-8-1,15-6 1,11-4-1,10-5 0,8-4 0,2 1-2,1 0 0,-4 3 0,-8 6-1,-9 3 2,-10 6-1,-9 4-1,-11 5 0,-7 2 0,-11 4-1,-14 3-3,0 0-2,-22 11-1,-6-6-2,-6 1 0,-7-4 1,-3-1-2,-4-3 1,0-4 2,5-5 3,3-1 2,1-2 2,10 2-1,3 0 1,-4 3 2,10 3-1,-2 1 1,10 2-1,-3 1 0,15 2-1,0 0 1,12 0 1,13-3 0,5-6 1,17-7 0,7 3 1,18-5 1,2-1 1,7-2-3,2 0 0,-3 2-2,-4 7 0,-14 5-1,-8 0 0,-12 5-1,-11 3 0,-11 4 0,-9 5 1,-8 5 0,-6 5-1,-6 2 1,-4 4 0,-8 4 0,-2 2 0,-7 5 1,-2 0-1,-1 1 0,2 0 0,1 3-1,0-4-5,8 4-7,3-5-7,6-6 1,0-4-1,5-8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3:4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117 161 0,'0'0'5,"0"0"-1,0 0 0,0 0 2,0 0 1,0 0 0,0 0 1,0 0-1,0 0 1,0 0 1,0 0-1,0 0-2,0 0 0,0 0-3,0 0 0,0 0-1,0 0-1,0 0 0,0 0 0,-6 11 0,6-11 0,1 24 0,-1-5 0,1 7 0,1 3 0,-1 4 0,0 4 0,2 3-1,-1 2 1,-1-2-1,2-2 0,-1-4 0,1-6 0,-1-4 1,0-7 0,-1-4 1,-1-13 1,3 10 0,-3-10-1,-4-10-1,-3-1 1,0-6-1,-1-4 0,-2-5-2,0-5-1,0-5 0,1-3 1,4-1 0,2 0 0,3 1 0,3 2 0,2-1 0,4 4 1,3 1-1,5 4 1,3 2 0,2 2-1,4 4 2,1 2-1,3 5 1,-1 6-1,-2 4 1,-4 7 0,-1 4 1,-3 8-2,-2 1 1,-6 6-1,-1 1 0,-3 1 1,-2 0-1,-4-1 1,-3-1 0,-3-7 1,-4 4-1,-4-7 1,-4 0 0,-3-4 0,0 0 1,0-2-2,2-2 0,4-2-1,2-3 0,12 1 0,0 0 0,12-8-1,3 4 0,6 2 1,4 2-1,5 3 1,3 4 0,1 3-1,-2 3 1,-1 5-1,-3 3 1,-4 1 0,-4 2 0,-8 0 0,-5 1 0,-7-1 1,-2-2 1,-7-1 1,-4-1 0,-8-1 1,-5-1-1,-9-2 1,-5 2-1,-11-3 0,-4 3-1,-5 0-1,-4-3 0,7 0 0,5-3-1,9-3-2,7-9-4,21-3-5,9-11-11,20-5-2,11-11-2,12-3 2</inkml:trace>
  <inkml:trace contextRef="#ctx0" brushRef="#br0" timeOffset="1322">826 494 37,'0'0'17,"0"0"-1,0 0 1,0 0-12,0 0 0,10 7 1,-10-7 0,20 6 1,-3-3 0,9 5 0,2-6-1,6 3-1,3-3-2,1 1 0,-4-2-2,-2 0 0,-7-1-3,-8-5-6,-5 1-13,-12 4-2,-4-18-1,-10 1 0</inkml:trace>
  <inkml:trace contextRef="#ctx0" brushRef="#br0" timeOffset="1593">788 306 46,'-10'5'21,"10"-5"1,0 0 1,24 4-14,0-9-4,14 1 0,2-2 1,13 0-2,5 0-2,6-4-2,-1 4-2,-4-2-6,-1 3-10,-8-2-4,-4 1-2,-10-2 1,-5 0 0</inkml:trace>
  <inkml:trace contextRef="#ctx0" brushRef="#br0" timeOffset="1923">2003-2 45,'9'2'18,"-9"-2"1,-10 2 2,10-2-9,-21 1-10,8 1 1,-3-3 0,1 2 1,-3-1 0,1 2-1,-2-1 0,-1 1 0,-3-1-1,0 3 0,-2-2-1,0 3 0,-2-1 0,2 1 0,1 0 0,2 1 0,5 0-1,1 0 1,3 1-1,2 1 0,11-8 1,-13 16-1,13-16-1,-10 17 2,6-4-2,-1 2 1,2 0 0,-2 0 0,2-1 0,0 1 0,0 0 0,2-3 0,1-12 0,15 12 0,0-8 0,3-2 0,3-1-1,1 1 1,2 0 0,0 1 0,-3 1 0,0 2 0,-3 4-1,-1 1 1,1 1 0,0 2 0,0 1 0,3 1 0,0 1 0,0 1 0,-3-2 1,0 1-1,-2 0 0,-4-1 1,-5-1 0,-6 1 0,-7 1 1,-7 2 1,-8-3-1,-7 4 2,-8-1-1,-2-1 1,-3-4-2,1-1 0,2-7 0,5-1-1,4-5-1,9-3-2,7-1-6,2-9-17,10 2-2,1-9 1,7-2-3</inkml:trace>
  <inkml:trace contextRef="#ctx0" brushRef="#br0" timeOffset="3045">1656 279 26,'0'0'15,"0"0"-1,-8-9-2,8 9-6,-5-9-1,5 9-1,-5-10 0,5 10-1,0 0 0,-8-13 1,8 13-1,-3-15 2,3 4-1,0-7 0,2 3-1,0-3-2,2 0 1,0 1-1,0 1 0,2 1-1,-2 6 0,-4 9 1,9-10-1,-9 10 0,9-8 0,-9 8 0,12-5 1,-12 5 0,12-4 1,-12 4-1,18-6 1,-8 4 0,4 0 0,1 1 0,3 0 0,2 2-1,0 1 0,0-1 1,1 3-1,0-1 0,1 1 0,-2-2 1,1 1-1,-1-2 1,1 1 0,-4-2 0,-2 2 0,-3-2 0,-1 0 0,-11 0-1,11 0 0,-11 0 0,0 0 0,0 0-1,0 0 1,0 0-1,0 0 0,0 0 1,0 0 0,0 0-1,0 0 0,0 0-1,0 0-2,0 0-4,0 0-14,0 0-3,0 0-3,-15-4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4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1491 1168 7,'0'0'8,"-14"-1"0,14 1-5,-10-3-2,10 3 0,-11-1 0,11 1-1,-15 2 2,15-2 0,-18 1 1,9 1 1,-1-1 1,10-1-1,-14 3 1,14-3 0,0 0-1,-10 2 0,10-2 0,0 0 0,0 0-1,12 12 0,-1-5-1,4-1 1,7 3 0,7-1-1,9 3 1,8-4-1,10 1 0,5-3 0,7 0 1,5-2 0,4-2 0,1-4 1,1 1 0,-5-1-1,-2 0 1,-4-2-1,-5 3 0,-8-2 0,-5 3-1,-11 0 0,-5 1 0,-7 0 0,-7 1 0,-7-1-1,-2 1 1,-11-1 0,9 2-1,-9-2 1,0 0 0,0 0-1,0 0 1,0 0-1,0 0 0,0 0-4,4-9-5,9 2-6,0-6-9,16 1-2,5-11-2,13-2 3</inkml:trace>
  <inkml:trace contextRef="#ctx0" brushRef="#br0" timeOffset="1522">4293 1123 3,'0'0'6,"10"4"1,-10-4-1,10 5 0,-10-5 0,13 6 1,-13-6 0,14 8 0,-14-8 1,17 7-1,-8-3 0,3 2 1,2-3-1,5 3 0,2-3-1,6 3 0,3-4 0,9 3-1,4-1 0,12 1-1,2-4-1,12 2 1,7-2-1,9 1 0,4-3-1,8 1 1,3-2-1,6 1 0,0-1 0,1 1 0,-4-2-1,-4 1 1,-5 1 0,-7 1-1,-10-3 0,-9 2 1,-12 1-1,-9 1 0,-11-1 1,-9 1-1,-10-1-1,-3 2 1,-5-1 0,-9-1 0,0 0 0,0 0 0,0 0 0,0 0 0,0 0 0,0 0 0,0 0-1,0 0 1,0 0-1,0 0 0,0 0 0,0 0 0,0 0 0,0 0-1,0 0 1,0 0 0,0 0-1,0 0 1,0 0-1,0 0 0,0 0-1,0 0-2,0 0-8,0 0-11,0 0-4,0 0-1,-9-14 0</inkml:trace>
  <inkml:trace contextRef="#ctx0" brushRef="#br0" timeOffset="10755">12 3638 24,'-7'-21'13,"0"0"-1,11-2-2,2-2-9,7-1-3,6-2 0,5 1-1,7-3 0,7 0 2,8-1 1,8 1 0,8 1 1,6 3 0,6 4 0,6 5 1,3 3 0,2 7 0,2 7 1,-2 9-1,-3 7 1,-4 8-1,-4 5 0,-3 9 0,-5 3 0,-8 7-1,-7 2 0,-9 3 0,-6 0 0,-10-1 0,-6 1 0,-9-6 0,-7-2 0,-7-4 3,-7-3 0,-8-5 1,-5-1 1,-11-7 1,-9-1 0,-14-8 0,-8 2 1,-16-7-2,-4-1 0,-9-7-3,-1-2 0,-1-3-1,5 0-1,6-2-1,6-3-3,12-1-2,6-5-9,14 2-9,4-7-2,10-3 1,6-8 0</inkml:trace>
  <inkml:trace contextRef="#ctx0" brushRef="#br0" timeOffset="64202">2253 1187 4,'39'-5'7,"11"-1"1,3 0-1,14 1-1,4 0-1,6 2-2,5 2 1,3 1-2,0 3 0,2 0-1,-1-1 0,-10-1 0,-5 0 0,3-2 0,-6 1 1,-7-2-1,-7 0 0,-8-2 1,-5 2-1,-4 0 0,-7 0 0,-11 2 0,-6-1 0,-13 1 0,13-1 0,-13 1 0,0 0 0,0 0 1,0 0 2,0 0-1,0 0 1,0 0 1,-9-10-1,9 10 0,-9-18 0,3 2-2,0-2-2,1-4-1,1-6 1,1-2-1,0-6 1,0-5-1,0-1 0,-1-2 1,-3-6 0,0 1 0,-2-1 0,-2 2 1,1 3-2,0 0 1,-1 3 0,1 5 0,3 5 0,-1 4-2,3 3 1,3 3 0,0 2 0,2 5-1,1 3 1,-1 2 0,2 0 1,1 1-1,-3 9 1,1-17 0,-1 17 0,0-13 0,0 13 0,-3-17 0,3 17-1,-16-17 1,2 6 0,-6-1-2,0-5 2,-5 2 0,-3-4 0,-4 2 0,-4-3 0,-5 0 2,-4 2-2,-5 1 0,-8 3-2,-9 1 4,-7 1-4,-9 3 4,-9 2-2,-6 4 0,-5 2 0,-3 3 0,-1 3 0,-1 2 0,2 3 1,3 4-2,5 1 1,4 2 0,5-1 1,7 0-1,4-2 0,7 0 0,6-3 0,9-4 0,10-1 1,10-3-1,7 0 1,8-3-1,8-2 0,13 2-2,-12-1 1,12 1-1,0 0 0,0 0 0,11 4 1,-11-4-1,11 5 2,-11-5-1,13 7 1,-13-7 0,13 9 0,-13-9 0,10 16 0,-6-6-1,-2 4 1,-3 6 0,-4 5 0,-3 7 0,-6 7 0,-6 8 0,-5 7 0,-4 7 0,-1 5 0,2 5 0,3 2 0,5-3 0,7-3 0,9-2-1,7-6 1,7-7 0,6-3-1,2-4-1,4-3-4,0-1-8,3 2 0,-11-15 0,0-8-2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5:1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9192 2,'0'0'3,"0"0"-2,0 0 1,0 0 0,0 0 2,10 2 1,-10-2 2,17 4 1,-1-2 2,4 1-1,5 0 1,7 0-3,6-2 0,6 2-2,9-2 1,7 2-3,2-1-1,5 1-1,4 0 0,-1 0 0,1 1 0,-2 1 0,-5-2 0,-3 1 0,-4-1 0,-4 0 1,-10 0-1,-3-1 0,-8-1 0,-6 0 0,-7 0 0,-4 1-1,-15-2 1,13 1 0,-13-1 0,0 0-1,0 0 1,0 0-1,0 0 0,0 0 0,0 0-1,0 0 1,12-2-1,-12 2 1,16-6 0,-2-1-1,6-2 1,8-3 0,8-6 1,11-8-1,9-8 0,7-9 0,12-10-1,5-10 1,9-8 0,6-7 0,5-3-1,1-3 1,6 0 0,2 4-1,0 1 1,3 6 0,2 3 0,-1 0 0,0 4 0,0 1-1,-3 0 1,-2 2 1,-5 2-1,-8 5 0,-12 4 1,-7 5 1,-14 6 0,-9 7 0,-14 6 0,-7 8 0,-9 4 1,-5 4-1,-10 3 1,-8 9 0,11-9-1,-11 9 1,0 0 0,2-10-1,-2 10 0,0 0 0,-8-12-1,8 12 0,-6-14-1,1 5 0,1-3 0,-2-4 0,0-2-1,-1-5 0,-1-3-1,-4-3 1,0-1 0,-7-1-1,-5 0 1,-7 1 0,-5 0 1,-8 0 1,-7 0 0,-4 1-1,-4-1 1,-1 2 0,-2-2-1,2 0 1,-1 2-1,2 1 0,1 2 0,1 2 0,1 4 0,3 1 0,5 5 0,3 2 0,8 3 0,6 2 0,7 3 0,6 1 0,7 1 0,11 1 0,-11 0 0,11 0 1,0 0-1,0 0 0,0 0 0,0 0 0,0 0 0,0 0 0,0 0-1,0 0 1,0 0 0,0 0 0,0 0 0,0 0 0,0 0 0,0 0 0,0 0 1,0 0-2,-14 11 1,14-11 0,-14 19-1,2-5 1,-3 6 0,-8 5-1,-6 7 1,-6 5-1,-9 6 1,-9 9 0,-12 7 0,-10 10 0,-10 6 0,-8 6 1,-10 4-1,-8-1 0,-9 3 0,-5-1 1,-1 0-1,-2-3 1,-4 1 0,1-1-1,0-2 1,6 1 0,4-1 0,8-4 0,3-6 1,11-5-1,8-8 1,11-3 0,8-6-1,9-4 1,9-5-1,7-1 0,9-5-1,6-3 0,8-5 0,5-5 0,8-3 0,4-6 0,3-2 0,4-10 0,-2 10 0,2-10 0,0 0 0,0 0 0,0 0 0,10 6 0,-10-6 0,0 0 0,0 0-1,0 0 1,0 0-1,0 0 1,9 6 0,-9-6-1,0 0 1,0 0-1,0 0 1,0 0 0,0 0 0,0 0-1,0 0 1,0 0 0,0 0-1,9 11 1,-9-11 0,0 0 0,12 13 0,-12-13 0,10 10 0,-10-10 0,15 15 0,-6-6 0,3 2 0,4 2 1,6-1-1,7 2 0,9-2 1,10-1-1,10 0 1,9-2 0,6-2-1,9-2 0,3 1 0,-2-1 0,-1 1 0,-6-1-3,-1 7-14,-10-5-7,-6-4 0,-11-9-2,-10-12 1</inkml:trace>
  <inkml:trace contextRef="#ctx0" brushRef="#br0" timeOffset="7320">429 8619 10,'0'-16'6,"0"16"3,1-16 1,-1 16 0,0-11 1,0 11-2,0 0-1,0 0-2,0 0 0,0 0-3,0 0-1,0 0-2,-7 20 0,4 0-1,-2 6 1,1 8 0,-2 6 1,-1 7 0,0 2 0,2 1 1,0 1 0,0-6 0,1-2 0,0-6 0,1-5-1,2-8 1,0-3-1,1-5 0,-1-4-1,1-12 1,0 15-2,0-15 2,0 0-1,0 0 0,0 0 0,10 7 0,-10-7 0,0 0 0,10 0 0,-10 0 0,9 3 0,0 0 0,4 0 0,4 0 0,8 1 0,11 0 0,11-2-1,11-1 1,10-3-1,12 0 0,6-3 0,3 0 0,-1-1 1,-3 1-1,-7-1 1,-7 3 1,-8 1 1,-8 0-1,-5 0 1,-5-1-1,0-1-1,-7 0 1,-3-1-1,-6 0 0,-4 1 0,-9 1 1,-1 0 0,-15 3 1,0 0 0,0 0 0,-11 8 1,1-6 0,10-2-1,-16 8 1,6-5-2,10-3 0,-12-8 0,8-7-2,1-5 1,3-4-1,0-8 0,0-6 0,0-4-1,3-3 1,-4-1 0,2 2 1,0-1 0,-1 4-1,0 2 0,0 2-1,1 3 0,-2 6-1,1 3 0,1 5-1,-2 4-1,-1 4 0,-4 3-1,6 9 1,-19-5 0,5 7 1,-3 0 1,-2 2 1,-2 0 1,-4-1 1,-1 0 1,-3-2-1,-3-3 1,-3-2-1,-4 1 1,-4-2 1,-6 2-1,-7 0 2,-4 3 1,-5 1 0,-1 4 0,-3 0 1,0 3-1,1 0 0,6 1-1,3-1 0,8 0 0,5-2 0,10 0 0,6-3-1,7 0-1,8-1-2,3-2-2,12 0-1,0 0-2,0 0-6,16 6-9,-3-5 0,4-2 1,-5-4 1</inkml:trace>
  <inkml:trace contextRef="#ctx0" brushRef="#br0" timeOffset="10284">434 8931 15,'0'0'15,"0"0"0,0 0-1,0 0-4,0 0-4,0 0-2,0 0-2,0 0-2,0 0 1,0 0 0,0 0-1,-11-6 2,11 6-1,0 0-1,-11-1 1,11 1-2,0 0 0,0 0-3,0 0 0,0 0-1,0 0-2,0 0-4,0 0-4,9 2 0,-9-2 1</inkml:trace>
  <inkml:trace contextRef="#ctx0" brushRef="#br0" timeOffset="10725">453 8942 20,'0'0'11,"-9"8"-5,9-8-3,0 0-6,0 0-5,0 0 1,0 0 3,0 0 3,0 0 3,-10-5 5,10 5 3,0 0-1,-10-2-1,10 2-3,0 0-2,-9-3-2,9 3 0,0 0 0,-12-2 1,12 2 1,0 0 0,-7-9 0,7 9 1,-6-12-1,2 1 1,0-3-2,-2-4 0,-2-5-1,-1-8-1,1-8 1,-1-5-1,4-10 1,5-8 0,6-8-1,8-10 0,6-7-1,8-9-2,9-7-7,9-7-1,2-7-3,5-6 0,1-8 1,3-4 3,2-3 6,-3-4 5,3-5 7,4-4 6,6-2 2,9-5-1,8-2 2,15-3-5,8-4-4,11-1-3,9-2-4,11 0-1,8-4 1,3 0-1,4-1 0,0-3 0,4-3 1,0-1-1,3-4 3,2 1-1,3-5 2,7 5-2,-1-2 1,7 4 0,3 1-1,6 6 0,2 4-1,2 1 0,0 4-1,2 2 0,5-1 1,1 1-1,2 0 0,6-1 1,-2 1-1,0 0 0,-1 4 0,-3 1 1,-7 4-1,-6 11 1,-9 7-1,-8 10 1,-16 11-1,-11 15 1,-18 15-1,-18 15-1,-13 17-3,-23 9-9,-16 14-10,-21 4-1,-16 4 0,-19-2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17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99 491 0,'10'-14'3,"-1"5"0,-1-2 3,3-1-1,2-4 1,1-4 1,8-4-1,4-4 0,7-3-2,3-2-1,6-3-2,1 1 0,-1 3 0,-3 2 0,-6 5 0,-6 5 0,-7 4 0,-9 5-1,-11 11-1,0 0-3,-11-7-2,-7 13-3,-5-2-1,-7 2-1,-6-3 0</inkml:trace>
  <inkml:trace contextRef="#ctx0" brushRef="#br0" timeOffset="250">79 104 6,'-32'5'8,"11"7"-2,3-1 0,10 5-1,7 1-1,11 3 1,9 4 1,9 2 2,10 3 1,10-2 1,12 4 0,11-2 0,7 3-3,6 0-4,4 1-8,3 0-11,1 1-2,-4-5-1,0-5 0</inkml:trace>
  <inkml:trace contextRef="#ctx0" brushRef="#br0" timeOffset="550">1351 566 34,'-12'8'17,"12"-8"-1,20-18 0,12-15-7,12-5-10,13-6 0,7-4 2,3-4 0,0 5 2,-6 2-1,-7 8 1,-11 6 0,-10 8-3,-9 8-4,-7 3-13,-11 3-1,-6 9-1,-10-18 0</inkml:trace>
  <inkml:trace contextRef="#ctx0" brushRef="#br0" timeOffset="771">1514 0 21,'-38'9'15,"4"-1"-1,6 6 0,4-2-10,4 6-4,6 1 0,6 3 1,9 1 2,12-2 1,8 0 1,7-3 2,12 4 0,6-5 1,9 6-1,6 1 0,7 5-3,2 1-1,5 2-7,4 3-8,4-1-9,-1-4 0,1-6-1,-3-8 0</inkml:trace>
  <inkml:trace contextRef="#ctx0" brushRef="#br0" timeOffset="1031">2592 506 41,'-8'11'17,"-1"-3"0,9-8 1,-12 6-14,12-6-2,6-12-1,8-5 1,11-10 0,8-8 0,8-4 0,9-6 0,4-1 0,0 0-1,1 5 0,-5 7 0,-8 8-1,-10 8 1,-9 4-2,-8 8 0,-15 6-4,0 0-1,-14 3 0,-6 2 0,-6-3 0,-3 1-2,-4-3 0,-5 0 2,-1-3 1,0-1 2,1-1 1,1 2-1,1 0 1,2 5 1,2 1 1,3 3 0,6 3 2,6 3 1,4 4 1,5 3 2,6 6 2,4 1 2,9 8 2,3-3-1,9 7 0,3-1-1,14 4-2,4-3-1,11 1-3,6-6-2,8-6-3,6-3-4,2-14-4,8-5-11,-3-12-3,2-9-2,-6-7 2</inkml:trace>
  <inkml:trace contextRef="#ctx0" brushRef="#br0" timeOffset="1532">3791 401 29,'-15'15'14,"-2"5"1,-9-3 0,0 4-12,1-1-2,3-2 0,5-2 1,6-9 4,11-7 0,18-15 0,15-8 1,12-14-1,11-4 0,7-10 0,7 1-2,1-4-1,-3 6-1,-9 7-1,-9 6-1,-12 13-1,-11 4-2,-9 10-2,-18 8 0,0 0-1,-2 9-3,-11 5 0,-7-4 0,-1 2 0,-4-1 3,-2-3 1,-3-5 0,-1-4 3,1-3 3,-1-4 3,2-1 1,2 0 1,4 1 0,2 2 0,5 2-2,4 4 0,12 0-1,-11 15-3,10-2 1,2 4 1,4 6 1,1 3 1,6 5 1,1 0 2,7 4-2,3-3 2,6 3-2,-1-3 1,5 0-2,-1-7 0,1-1 0,-2-4-1,-1-3-1,-7-5 1,-1-2-1,-7-4-1,-2 0 0,-13-6-2,10 3-4,-10-3-16,0 0-5,-13 10-1,-12-18-1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24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1964 157 0,'-10'7'8,"-4"-1"0,-1 1-3,-2 1-4,-3 4-2,-4 3 1,-2 3 1,-4 3-1,-3 3 1,-4 4 0,-5 6 0,-3 5 0,-5 6 0,-5 7 1,-5 9-2,-6 9 1,-8 10 0,-8 10-1,-7 8 0,-5 5 1,-4 4-1,-2 2 0,0-6 0,0-5 0,6-8 0,7-8 0,7-12 0,6-8-1,8-10-1,5-5 0,7-8 0,10-6 0,6-6 0,8-6 0,6-6 1,6-4 0,5-3 1,13-8 0,0 0 2,0 0 1,10 0 0,7-3 0,3-2 0,5 1 2,6 0 0,3 0-1,9 1 0,1 0 0,3 0 0,3 1-1,2-2 1,5 0-1,4 0 0,6 0 0,1 0 0,5 2 0,7-1 0,6 0 0,3-1-1,3 0-1,3-3 1,2-1-2,5 0 1,2-3 0,-2 1-1,-1 2 0,-4 1 1,-2 2-2,-9 4 1,-4 2 0,-8 2 0,-7 1 0,-6 0 1,-7-1-1,-6-1 1,-6 0 0,-2-1 0,-6-1 0,-7-1 0,-4 1 0,-8-1 1,-3 1-1,-12 0 1,15-1 1,-15 1-1,-2-16 1,-5-2-1,-5-8 0,-3-12 0,-4-14 0,-6-12-2,-6-15 0,-6-7 1,-2-7 0,-7-8 1,-4-5 0,-1-4 0,-2 3 0,-1 1 0,5 4 1,-1 2-2,2 7-1,5 6 1,1 9-2,6 12 0,1 8-1,6 10-1,1 8-3,10 13-6,3 7-6,15 20-4,-2-12 1,13 14 0</inkml:trace>
  <inkml:trace contextRef="#ctx0" brushRef="#br0" timeOffset="1271">3557 285 5,'0'0'9,"6"12"-1,-6-12 0,0 12-8,-1-3 0,0 2 1,-2 1 2,-3 6 0,-3 4 2,-5 5 0,-6 10 1,-11 11 0,-6 15 0,-11 14-2,-11 11 0,-10 13 0,-9 5-2,-1 2 0,0-3-1,7-5 2,2-10-3,10-12 1,12-11-2,11-16 1,10-11-3,11-9 0,2-6-1,8-8 1,6-17-1,-1 9 0,1-9-2,15-26-4,1-3-4,3-15 1,8-13 1</inkml:trace>
  <inkml:trace contextRef="#ctx0" brushRef="#br0" timeOffset="1652">3458 333 59,'19'-18'20,"-5"4"-1,-3 0-1,-3 4-18,-1 0-3,5 5 0,-12 5 0,15-7 1,-15 7 0,0 0 2,12 15 0,-8-3 0,2 6 1,4 7-1,5 5 1,3 6 0,8 4 0,6 5 1,6 4-1,2 3 0,4 2 1,0-1-1,0 1 0,0 1 0,-6-1 0,-4 1-1,-3-1 0,-5-3 1,-1-1-1,0-6 1,-3-2-1,-1-2 0,0-5 0,-1-7-1,-3-7 2,-2-3-1,-4-5 0,-4-2 0,-4-2 0,-4 1 0,-5 2 0,-4 2 0,-6 4 0,-6 3 0,-5 3 0,-7 4 1,-6 2 0,-8-1 0,-6 1 3,-8-5-1,-6 2 2,-7-7 0,-2 0 0,-5-7 0,0-1 0,-2-7 0,8 0-3,2-5 0,11 0 0,6-3-1,10 0-1,11 1-1,9-2 0,10 3-4,1-3-1,16 4-3,0 0-5,18-13-11,8-4-2,12-11 2,8-16 1</inkml:trace>
  <inkml:trace contextRef="#ctx0" brushRef="#br0" timeOffset="2443">4857 224 0,'-8'30'3,"-3"6"0,-4 4-7,-2 11 2,-4 7 6,-7 9 3,-5 7 2,-5 1 5,1 5 1,0-3 0,0 1-2,1 1-2,6-7-6,8-9-3,5-10-3,6-12-4,8-9-1,2-14-2,1-18-2,16-19-1,-2-15-1,1-14 2,3-16 1,3-11 3,-1-9 2,4-2 3,1 1 4,1 1 2,0 6 3,0 9 2,-1 9 0,-2 12 1,-2 7-1,-3 9-2,-5 6 1,-1 9-3,-4 3-2,0 5-2,-8 9 0,8-10-2,-8 10 0,0 0-1,0 0 1,11 12 0,-8-2 0,2 5 0,3 5 1,2 4 0,2 5 0,5 6 1,2 6-1,2 4 1,5 9 0,2 4 0,2 4-1,0 1 1,0 1-1,0-2 0,-1-1-1,-2-3 1,-3-6-1,-2-7 0,-5-3 0,-1-4 0,-5-1 0,-5-3 0,-5-4 1,-2-3 0,-9 0 1,-8 0 1,-12-1 0,-7 1 1,-12 1-1,-5 3 1,-9 0-1,-9 4 0,-3-5-2,0 0 1,2-5-1,1-2-1,7-5 0,6-7-1,8-4-1,7-5-2,14-2-7,4-10-8,15-7-4,13-8-2,14-11 2</inkml:trace>
  <inkml:trace contextRef="#ctx0" brushRef="#br0" timeOffset="3284">6104 246 27,'0'0'10,"-17"-18"1,7 9-1,-3 4-10,3 3-1,0 0 0,10 2 0,-17 4 3,17-4 0,-5 15 1,4-4-3,2 3 0,0 3-1,-1 4 1,0 2 0,1 1 0,-3 4 1,0 3 2,-7 3 1,-2 8 1,-8 5 1,-4 11 2,-9 4-1,-7 10 0,-7 5 0,-5 6-1,-6-2-1,1 2 0,-3-7-2,5-1 0,2-10 0,6-7-2,5-13 1,10-8-2,9-10 0,6-7-1,6-5 0,10-15 0,-9 8 1,9-8 1,0 0 0,0 0 0,0 0 1,0 0 0,0 0-1,0 0 0,10 7 0,-10-7-1,18 12 0,-4-2 0,9 0 0,1 0 0,5-2 0,11-1 1,6-4-1,8-4 0,6-4 1,7-4-1,6-4 1,6-3-1,6-4 1,0 0-1,0 1 0,0-1 0,-3 1 1,0 3-1,-4 1 0,-5 2 0,-9 1 0,-8 2 1,-11 1-1,-7 2 1,-14-1 1,-3 5 0,-12-4 0,-9 7-1,4-21-1,-10 5 1,-5-4-1,-2-8-1,-3-5 0,-7-8 0,-3-7-1,-5-6 3,-4-9 0,-2-7 0,-8-4 1,-3-3 0,-4-3 0,-2 1 0,0 1 0,4 5-1,1 6 1,5 6-1,5 6-1,9 8 0,4 7-1,7 6-1,3 10 0,1 2-3,15 22-7,-24-5-13,10 17-1,-9-3-1,-1 2 0</inkml:trace>
  <inkml:trace contextRef="#ctx0" brushRef="#br0" timeOffset="18326">1803 203 5,'0'0'4,"0"0"1,0 0 1,0 0 0,0 0 0,0 0 0,0 0-2,0 0-3,-10 3-1,10-3-1,0 0 1,0 0-1,0 0 1,0 0 0,0 0 0,-8 9 0,8-9 0,0 0 0,0 0 0,0 0 0,-5 11 0,5-11-1,-10 17 1,2-7 0,-5 4 0,1 0 1,-5 3-1,0 1 0,-2 5 0,-2-2 0,-2 6 0,-2 3 0,-2 2 0,-1 2 0,-3 2 0,-2 0 0,-3 1 1,-2 5-1,0-3 0,-3 1 1,-2 4-1,-2 0 0,-3 3 1,-1-1-1,1 5 0,-3-2 0,-2-2 0,1 1 0,-2-4 1,2 0 0,-1-2 0,5-3 0,-1-4 0,5-2 0,1 2 0,4-3 0,3-1-1,2-1 0,3-2 0,-1 1 1,5-1-1,-1 1 0,2-3 0,3 0 0,1-6 0,4-1 0,3-5 0,4-1 0,11-13 1,-13 14-1,13-14 0,0 0 2,0 0 0,0 0 1,0 0-1,0 0 1,0 0-1,0 0 1,0 0-1,0 0-1,0 0-1,0 0 0,0 0 1,0 0-1,0 0 1,0 0 0,0 0-1,0 0 0,0 0 1,0 0-1,0 0 0,0 0 0,0 0-1,0 0 1,1 10 0,-1-10 0,10 8-1,-10-8 1,18 12 1,-4-7-1,3 5 0,3-1 1,1-1 1,7 1-1,1-2 3,8 2-2,4-4 1,5 3 0,8-5-1,8 0 0,4-1 0,6 1-1,3-2 0,3 1-1,1-1 1,3-1 0,-1-3 1,3-1 0,1-3-1,1-3 1,0-1-1,-2-1 0,-3 3 0,-3 0-1,-6 4 0,-5 2 0,-7 4 1,-6 4-2,-6 1 2,-4 2-2,-2-1 2,-4 1-2,-5-2 2,-4 2-1,-5-4 2,-4-1 0,-6-2 0,-4 1 1,-10-2 1,10 0-1,-10 0 0,0 0 0,0 0-2,0 0 0,0 0 0,0 0-2,0 0 1,0 0 0,0 0 0,0 0 1,0 0 0,0 0 0,0 0 1,0 0-1,0 0 0,0 0-1,0 0 0,0 0 0,0 0 0,2-11 0,-2 11-1,-5-14 2,2 4-1,-2-3 1,-1-2-1,0-5 0,-1-3 0,-1-4 0,-2-7-1,0-4 0,-2-5 0,-1-7 0,0-6 1,-4-3-1,-1-3 0,0-3 1,-2 0-1,1 1 1,-1 0-1,-1-2-1,-1 4 0,1-2 0,1 2-1,-1 1 1,1 3 1,-1-2 0,0 3 0,4 4 1,3 1 1,3 1-1,1 1 1,2 2-1,1 0 0,0 7 0,0-1 1,-1 5 0,-2 4 0,1 6 0,-2 6 0,3 3-3,5 9-3,4-3-6,11 7-9,8-1-3,8-4 1,0-5 0</inkml:trace>
  <inkml:trace contextRef="#ctx0" brushRef="#br0" timeOffset="31925">1721 1029 52,'0'0'18,"0"0"0,0 0-6,-10-4-10,10 4-3,-22 1 0,7 1 0,-6 1 1,-4 1 1,-4 3 1,-2 1 1,-2 4 1,-1 2 0,-3 3 0,2 2-1,0 3 0,6 5-1,3 1 0,2 6-1,3 2-1,4 3 1,4 2 1,3 0 1,1-3-1,5 0 1,3-6 1,8-4-1,14-6-4,13-7-20,20-10-1,15-11-4,15-12 1</inkml:trace>
  <inkml:trace contextRef="#ctx0" brushRef="#br0" timeOffset="32596">3729 1053 44,'0'0'20,"0"0"-1,-12-5 1,-3 2-12,-4 1-7,-3-1 0,-7 3 0,-1 0 1,-4 4 1,-2 1-1,-2 6 1,2 4-1,0 3 0,4 2 0,2 2 0,5 2-2,6 1 1,6 3 0,7-1 0,10 1 1,8 1 0,10 1 0,11-1-3,9-6-8,16-2-13,9-8 0,10-8-2,8-12 0</inkml:trace>
  <inkml:trace contextRef="#ctx0" brushRef="#br0" timeOffset="33117">4890 974 54,'0'0'20,"-7"9"0,7-9-1,0 0-16,-14-1-4,14 1 1,-15 6 0,1 0 1,0 3 0,-6 2 2,-2 3 1,-3 2 0,3 4-1,-2-1 1,6 3 0,1-1-1,8 3-1,7-5 0,12 5-1,8-3-1,7-4-3,13 4-3,1-9-6,14 3-10,3-7-2,6-4 0,2-8 0</inkml:trace>
  <inkml:trace contextRef="#ctx0" brushRef="#br0" timeOffset="33578">6146 771 34,'0'0'15,"0"0"0,0 0-1,-9 14-11,9-14-4,-4 17 2,-2-4 1,1 5 2,-5 0 2,0 7 1,-8-4 1,1 7 1,-5-4 0,4 4-1,-2-4-2,8 0-1,4-3-1,8-1-2,8-4 0,13-1-3,10-4-2,5-2-1,10-3-5,0-6-13,5-3-2,-4-8-1,-5-2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5:28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6946 593 14,'0'0'13,"0"0"-1,-1-9-2,1 9-1,0 0-2,0 0-3,0 0 0,2 11-2,-2-1 1,2 6-1,-2 2 0,3 8 2,-3 3-2,3 8 1,-4-2 0,2 0 0,-1 0-1,-1-3 0,-2-3 0,-1-5 0,1-7 1,0-2 0,3-15 2,-5 10-1,5-10 0,-5-14 0,1-4 0,3-4-1,-3-7 0,3-3-1,0-5-2,3-1 0,3 1 0,4 2-1,4 3 1,2 3 0,6 2-1,3 4 2,1 3-2,2 3 2,2 4-2,-2 1 2,0 5-2,-3 5 1,-4 2 0,-2 3 0,-3 6-1,-6 4 1,-6 2 1,-6 4 0,-5 1 0,-4 2 0,-5 2 0,-4-1 1,-2-3-1,-1-3 0,3-2 0,3-5 0,4-3-1,14-7 0,0 0 0,0 0 0,11-7-1,9 2 0,2 1 0,4 0 0,2 3 0,0 4 0,-4 3 0,-4 4 0,-6 4 1,-4-1-1,-4 5 1,-6 0 0,-5 1-1,-3-3 2,-3 1-1,-4-1 1,-4 1 0,-4 0 0,-3-2 0,-2-2 0,-1-1-1,0 0 0,3-4-1,3-4-3,8-4-4,3-8-6,13-3-8,5-5-2,11-2 2,6-3-1</inkml:trace>
  <inkml:trace contextRef="#ctx0" brushRef="#br0" timeOffset="822">7499 915 8,'11'16'13,"-2"-11"-1,6-2 1,2 0-8,5-1 0,3 1 3,1-5-1,3 2 1,-4-4 0,3 2-1,-8-3 0,2 2-1,-5-3-1,-3 3-3,-5 1-4,-9 2-2,13-3-9,-13 3-7,0 0 1,-9-13-1,-2 5 1</inkml:trace>
  <inkml:trace contextRef="#ctx0" brushRef="#br0" timeOffset="1052">7570 794 33,'-9'-3'17,"9"3"2,2-9-1,8 0-4,10 5-4,4-3-4,9 2-1,1-2-1,5 4-1,-2 0-2,-1 1-5,-2 4-7,-6-2-9,-1-2-3,-6-5 2,1-3-2</inkml:trace>
  <inkml:trace contextRef="#ctx0" brushRef="#br0" timeOffset="1422">8349 474 18,'14'-5'15,"5"1"0,1 0-1,1 2-8,3 3-2,-2 1 0,-1 5-1,-6 0-1,-3 3 2,-5-1-1,-5 7 2,-6-1 0,-4 6 0,-5 0 0,-5 2-1,-4 2 1,-2 3-3,-3 0 0,2 0-1,0-2 0,5-1-1,4-1 1,6-3 0,7-2 0,10-4 1,7-4 1,12-2-1,6-5 1,8-2 0,-1-3-1,2-1 0,-1-1-3,-8-3-4,1 4-17,-11-1-1,-6 2-2,-16 1 1</inkml:trace>
  <inkml:trace contextRef="#ctx0" brushRef="#br0" timeOffset="2434">6956 1907 6,'-19'11'12,"7"-3"3,0-1-2,12-7-1,-10 8-2,10-8 0,4-17 1,2-7-1,11-4-1,4-13-2,9-6-2,3-8-1,5-1-2,0-2 0,0 4 0,0 7-1,-6 8 0,-6 8 1,-7 9-2,-5 7 1,-3 7-1,-11 8-1,15 4 1,-12 10-1,2 8 1,3 7-1,-4 6 1,7 6-1,1 3 2,3 2-1,-1-1 0,4-5 0,-2-5 1,-2-7-1,2-6 1,-7-5-1,0-5 0,-9-12-1,3 12-3,-3-12-1,-21-8-2,8-1 0,-10-6-1,-3-1 1,-6-3 0,-1 0 1,-3-1 3,-1 4 2,6 3 1,0 3 1,6 5 1,5 3 0,3 2 1,7-1 1,10 1 1,0 0 1,0 0 0,21-3-1,4 2 0,6-1-2,9 0-3,6 1-4,5-1-5,7 3-8,0 0-4,0 2 0,-4-1 0</inkml:trace>
  <inkml:trace contextRef="#ctx0" brushRef="#br0" timeOffset="3015">7770 1662 1,'0'0'13,"6"11"3,-6-11 1,-4 11-3,6-1-3,-2-10 0,11 17 1,-11-17-2,21 15-3,-8-10-3,3 0-3,0-2-3,-1-8-5,-1-1-9,-2-6-5,-3-6 1,-5-4 0</inkml:trace>
  <inkml:trace contextRef="#ctx0" brushRef="#br0" timeOffset="3205">7771 1478 22,'-20'-1'15,"8"4"1,12-3-1,-12 12-5,12-12 0,19 13-2,2-4-1,2-6-1,8 5 0,5-5-4,1 0-6,4 0-12,-2-1-6,0-3 2,-3-3-1</inkml:trace>
  <inkml:trace contextRef="#ctx0" brushRef="#br0" timeOffset="3515">8507 1425 47,'10'1'18,"-10"-1"0,0 0-1,8 12-15,-8 2 0,1 7 0,-2 6 2,0 8 0,-2 5-1,1 6 0,-3-2 0,3 0 0,-1-6-2,1-4-1,4-3-7,-1-12-14,4-7-1,-5-12 1,10-2-1</inkml:trace>
  <inkml:trace contextRef="#ctx0" brushRef="#br0" timeOffset="4327">6467 199 1,'-2'16'3,"3"-1"1,0 5 2,0 6 2,2 7 0,-1 5 0,2 11 0,0 8-2,0 12 0,-1 15-2,-2 10-2,-1 11 0,-2 13 0,-1 7-1,-2 6 1,0-1 0,0-6-1,2-10 1,-2-10 0,3-7-1,1-13 0,2-10 1,-1-11-1,1-7-1,0-5 2,0-2-1,0-6-1,2-5 0,1-6 0,0-4 0,1-5 0,1-3 0,0-4 0,2-5 0,-2-2 0,-6-9 0,18 16 1,-5-10-1,0 1 1,7-2 0,12-3 1,8 0-1,13-4 1,14 1-1,13-2 1,10 2 0,14-2-1,10 3 0,4 1 0,7 0-1,4-1 2,4-3 0,0-4 0,8-5 0,-1-5 0,-2-4 0,-6-5 0,-7 1-1,-11-1 0,-8 1 0,-16 4-1,-16 3 0,-13 4 0,-13 2 0,-13 5 1,-9 3 0,-9 0 1,-8 0 0,-9 4 0,-1-20 0,-10 1 0,-2-6 0,-2-9-2,-2-8 1,-1-12-1,3-10-1,0-11 0,5-9 0,5-8 0,1-8 1,4-6-1,0-7 1,2-7 0,-1 0-1,0-3 1,-3 2 0,-1 0-1,-1 9 0,0 10 1,1 11 0,-1 14 0,1 11 0,-1 15 1,2 11-1,-1 9 0,0 5 1,-2 3-1,-1 5 0,0 0 1,-1 5-1,0 2 0,0 1-1,7 10 0,-7-9 0,7 9-1,0 0 1,0 0 0,0 0-1,-10 2 1,10-2 1,-10 5 0,-3-3 0,-3 1 0,-8-1 1,-10-1-1,-11 3 0,-13-1 1,-14 0-1,-14 1 0,-12 1 1,-13 2-1,-11 3 1,-9 2-1,-8-1 1,-3-1-1,0 1 1,1-2 0,5-2 0,7 0 0,14 0-1,14 3-1,10-1-5,17 9-13,13-3-2,12 1-1,12-3 0</inkml:trace>
  <inkml:trace contextRef="#ctx0" brushRef="#br0" timeOffset="14862">-2 2254 14,'0'0'8,"-4"-10"-1,4 10-1,15-18-1,1 3-2,8-5-2,10-4 0,13-8-1,13-2 0,16-6 1,10-5-1,13-6 1,14-1-1,14-4 1,10-4-1,10-2 1,10-2 0,9-2 0,10 2 0,9 0 0,8 0 1,5 3 1,8 4 0,5 2-1,1 5 1,1 2 0,2 2-1,-6 3 0,-5 6 0,-9-1 0,-5 5 0,-15 4 0,-9 2 0,-13 1 1,-6 5-1,-8 2 1,-6 1-1,-8 3-1,-6 0 1,-4 0-2,-4 3 1,-5 0-1,-6 2 0,-5 1 1,-7 0-1,-3 0 0,-5 2 0,-6 0 0,-4 1 0,-6 0 0,-7 1-1,-7 0 1,-3 1-1,-8 2-1,-8-1-2,-4 2-5,-7-1-4,-9-1-4,-11 3 1,4-13-2</inkml:trace>
  <inkml:trace contextRef="#ctx0" brushRef="#br0" timeOffset="15493">5926 387 13,'-8'-14'10,"0"-1"-1,1 5-1,1 1-7,6 9-2,0 0 0,0 0 0,-10 4 2,10-4 3,0 0 1,0 0 1,0 0-1,0 0 1,0 0-1,16 5-2,-5-3-1,7 0-2,3 0-1,1 2 1,5 2-1,-1-1 1,2 2 0,-2 1-1,0 2 1,-4 3-1,-2 1 1,-1 3-1,-3-1 1,2 1 0,-4 2 0,0 2-1,-6-5 0,-3 5 1,-6-1 0,-9 1 0,-9 2 0,-12 5 1,-11 1-1,-12 1 1,-4 5 0,-6-3-1,0-2 1,2-1-1,5-4 1,7-4-1,8-5-4,7-3-8,4 1-2,1-8 0,2-3-1</inkml:trace>
  <inkml:trace contextRef="#ctx0" brushRef="#br0" timeOffset="17165">2776 2272 2,'125'-46'4,"19"-7"0,27-5-1,15-3-1,22-5-1,10-2-1,7 0 1,3 1-1,0 2 1,-10 2-1,-9 4 0,-9 7 0,-22 7 0,-17 5 0,-22 8 0,-23 7 1,-21 4-2,-17 8-1,-22 3-2,-16 6-2</inkml:trace>
  <inkml:trace contextRef="#ctx0" brushRef="#br0" timeOffset="17516">5376 1252 3,'54'-15'7,"12"-1"-5,11 3-1,9 2-2,9 2 1,-1 0 1,-1 2 2,-5 3 0,-7 0 1,-12 2 1,-13 1 0,-12 1 0,-13 2 1,-9 1-1,-13 6-1,-12 7-2,-12 3 0,-11 5 0,-5 5-1,-9 6 1,-6 4-1,-9 8 1,-1 1 0,-3 0-1,1-1 1,0 1-1,1-2-8,-2-5-6,4-7-1,-2-18-1,5-15-2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8:26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2,'0'0'2,"0"0"0,0 0-2,0 0 0,0 0-1,0 0 0,0 0-1,0 0 1</inkml:trace>
  <inkml:trace contextRef="#ctx0" brushRef="#br0" timeOffset="90">9 6 0,'0'0'1,"15"2"2,-15-2 0,19 3 1,-7-1-1,5 0 1,4-1 2,7 1 0,4 2-1,6-3 0,7 2 0,7 3 0,8 0 1,6 0-3,6-2 0,7 3 0,6-2 0,2 0 1,10-1 1,3-11 0,9 8 2,2-2-1,7 2 0,-1-2-1,4 2 0,5-2 0,4 2-2,1 6 1,1-6-2,-1 1 0,6-2 0,2 3-1,1-3 0,1 3 0,-1 5 0,-1-4-1,2 5 1,-5-7 0,1 8-1,-5-7 1,2 8 0,-2-10 0,-1 2 0,-2-3 1,-3 3-2,2-2 2,-1 2-1,-4-1 0,-1 0 0,-5 0-1,2 1 1,-3 0 0,0 0-1,-6 0 1,-3 0-1,0-1 0,-2 1 1,-1-2-1,1 3 0,-3-3 1,-1 1-1,1-2 1,2 0-1,-2-2 0,-2 1 1,1-2-1,-3 0 0,-5 1 0,-2-2 1,-8 2-1,-4-2 0,-6 2 0,-2-1 1,-9 0-1,-4 1 0,-7-1 0,-1 0 0,-4 1 0,-5 1 0,-7 0 0,-6 1 0,-6-1 0,-5 1 1,-4-2-1,-13 2 1,10 0 0,-10 0 0,0 0 0,0 0 0,0 0 0,0 0-1,0 0 1,0 0-1,0 0 0,0 0 0,0 0 1,0 0 0,0 0 0,0 0 0,0 0 0,0 0 1,0 0-1,0 0 0,0 0 0,0 0-1,0 0-1,0 0 0,0 0-5,2-10-7,-2 10-13,-6-11 0,-1-3-2,-10-9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45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1148 0 14,'-18'10'10,"-4"9"0,-2 2-1,-1 10-8,-1 9-2,-5 10 0,-1 13 1,-12 15 1,-1 16 0,-14 12 1,-6 13 1,-8 12 3,-4 4 2,-10-1 0,2 0 0,7-9 1,1-10 0,13-18-1,9-12-1,11-17-4,8-10-1,9-12-1,27-46 0,-40 67-1,40-67-1,-14 45 0,14-45 0,0 0 0,0 0 0,29 51 0,-29-51 0,58 12 1,-58-12 0,91-1 0,-27-5 0,18-4 0,11 1 0,11 0 1,8 2-1,2 4 0,7 2 0,4 5-1,-8 4 1,1 4 0,-5 2 0,-5 0 0,-9-1 0,3-1-1,-9-1 1,-8-2 0,-2-2 0,-9-3 0,-9-3 0,-2-3 0,-6-3 0,-11-2 2,-8-3-1,-7-10 1,-8-7-1,-7-12 1,-5-11 0,-6-16-2,-7-16 1,-9-18-2,-7-12 1,-9-5-2,-13-3 1,-12 1-1,-18 5 1,-15 8 1,-19 15 0,-10 13 1,-11 11 0,1 7 3,5 7-1,3 0 0,16 9 0,13 0-2,21 7 1,15 5-1,19 2-4,13 7-5,17 2-13,20 7 0,6-3-1,13-3 0</inkml:trace>
  <inkml:trace contextRef="#ctx0" brushRef="#br0" timeOffset="1102">3150 236 27,'-3'27'16,"-4"7"-1,0 17 0,-11 11-10,-2 20-5,-11 16 3,-7 15 1,-8 9 0,-7 0 0,0-2 0,-2-14 1,7-11-1,3-20 1,12-16-2,8-18-3,10-16 0,15-25-2,0 0-1,4-30-1,9-15-2,10-10-1,1-17 0,7-11 1,-1-15 1,4-5 1,-3-5 1,1 2 0,0 3 3,-2 7 0,0 9 2,-2 10 0,1 15 0,-3 11 0,2 15 0,-1 15 0,-1 17 1,-1 19-1,0 19 0,-2 20 1,1 17-1,4 14 0,3 10 1,3 6 0,4 4 0,8-5-1,8-4 2,7-9-1,6-7 0,6-5 0,2-4-1,3-6 0,0-1-1,-5-1 0,-5 0 0,-8 0 0,-8-2-1,-13-2 1,-11 1 0,-14-2 1,-10-1 0,-16-6 1,-11-3 0,-17-6 0,-13-5 1,-16-10-1,-14-4 2,-17-12-1,-10-6 0,-11-10 1,1-5-1,-3-12 2,11 1-3,8-6 0,19-3-3,19 1-4,17-8-13,31 5-10,17-5 0,22 0-2,14-10 0</inkml:trace>
  <inkml:trace contextRef="#ctx0" brushRef="#br0" timeOffset="2013">4974 247 22,'14'16'15,"-8"7"0,-4 11-2,-5 16-10,-7 19 1,-9 19 1,-13 19 1,-10 19 0,-15 8 0,-8 6 0,-9-3 0,-1-4 2,-2-18 0,7-14-1,7-24-1,13-17-3,9-22-1,10-17-7,14-16-4,4-25-3,15-11-6,7-20-2,10-19-1,5-17 2,11-17 3,6-11 5,2-7 6,3-2 5,1 3 6,-4 8 3,1 11 1,-4 11 1,-5 16-1,-4 14-2,-2 14-2,-2 15-1,-2 14-1,-1 15 0,-3 15-1,2 17 1,1 16 0,3 17 0,3 13-1,2 10 1,6 8-2,4 3 0,3 1-1,6 0 0,2-6 0,3-6 0,0-5 0,1-5 0,-1-5-1,-4-4 1,-1-5 0,-5-3-1,-7-5 0,-6-3 0,-6-4 1,-8-2-1,-9-4 2,-10-2-1,-15-1 1,-12 0 2,-17-5 1,-12 2 1,-20-4 1,-9 2 0,-19-10 0,-5 1 0,-9-8-2,4-3 0,1-6-2,11-5-4,15-4-7,10-10-18,22-3 0,12-7-1,20-5-2</inkml:trace>
  <inkml:trace contextRef="#ctx0" brushRef="#br0" timeOffset="2924">6287 0 27,'-4'13'15,"3"8"1,-6 4-1,-2 7-6,-6 14-9,-5 20 0,-8 19 0,-10 22 1,-9 19 1,-10 13-2,-7 10 1,-9 4 2,-3-4 0,-3-13 1,4-16 1,7-24-1,8-24-2,12-32-14,17-28-5,15-37 0,16-25-2</inkml:trace>
  <inkml:trace contextRef="#ctx0" brushRef="#br0" timeOffset="3175">5986 246 36,'16'-41'21,"-5"14"-1,-7 9 1,-4 9-7,0 9-9,0 0-3,0 0-2,10 20-1,-4 7 0,1 8 0,3 11 1,1 11 0,2 12 0,2 13 1,3 8-1,1 6 1,5 3 0,5 2 0,3 4-1,3-2 1,2-7 0,3-8-1,-1-8 0,1-9 1,-3-5-1,-6-8 1,-7-9 0,-5-6 1,-11-8 2,-9 1 0,-19-5 1,-15 1 0,-18-4 0,-17 1 0,-16-3-1,-12 2 0,-11-4-2,-6-1-1,-2-4 0,4-3-1,10-5-3,10-5-5,19 3-16,10-6-2,19-2-1,14-5 1</inkml:trace>
  <inkml:trace contextRef="#ctx0" brushRef="#br0" timeOffset="3756">7106 1839 22,'-15'5'10,"-4"6"0,-2 17 1,-4 11-9,-3 15 1,-5 18 2,-9 15 0,-5 21 4,-10 7 4,0 7-1,-5-7-1,4 0-3,-2-16-2,11-9-3,5-21-4,9-20-6,13-23-8,9-23-6,12-19-2,9-21 3,13-15-1</inkml:trace>
  <inkml:trace contextRef="#ctx0" brushRef="#br0" timeOffset="3976">6899 2144 20,'64'-88'15,"-3"13"-1,-8 14-2,-6 16-1,-7 14-2,-7 13-1,-1 18-2,-5 13-1,1 11-2,-2 11 0,0 8 0,-1 7-1,3 4 1,-2 5-2,4 0 0,1-3 0,3-2-1,2-4 0,1-3 0,3 1 0,0-3 0,0 0 0,-1-3 0,-6 2 0,-3 0 1,-8-3 1,-12 3 1,-10-6 1,-8 3 0,-20-2 0,-14 5-1,-18-6 1,-16 2-1,-17-3-1,-6 0-1,-14-5 0,-6-1-1,1-8 0,3-3 1,8-1-4,12-8 0,20 4-10,9-8-11,19 0-1,18-6 1,18-5-1</inkml:trace>
  <inkml:trace contextRef="#ctx0" brushRef="#br0" timeOffset="4547">9015 1920 44,'0'0'2,"-17"-3"-1,3 13-1,-4 10-19</inkml:trace>
  <inkml:trace contextRef="#ctx0" brushRef="#br0" timeOffset="4627">8680 2457 35,'-59'100'18,"3"-1"-1,3-4-4,6-15-4,7-9-8,9-19-6,7-13-8,7-15 0,5-12-2,12-12 5,-8-13 2,11-4 3,1-13 3,6-7 3,6-14 1,9-9-2,9-10-2,7-13-5,9-7-2</inkml:trace>
  <inkml:trace contextRef="#ctx0" brushRef="#br0" timeOffset="4817">8919 1983 32,'36'-41'18,"-7"16"1,-5 18-1,-6 17-4,1 18-6,-3 11-5,1 9 0,1 7-2,4 3 0,1 3-1,2-2 1,2-7-1,3-5 0,2-6 1,6-4-1,2-6 1,4-3-1,1-2 0,2-1 0,-2-2 0,-3 3-1,-3 0 0,-7 0 0,-10 2 0,-8 2 1,-15-2 2,-12 4 1,-19-2 1,-14 5 1,-20-3 0,-12 8 1,-14-6 0,-7 4-1,-8-3-3,1 1-2,4-4-2,9-6-4,16-3-9,11-13-9,18-6-4,19-13 1,23-7 3</inkml:trace>
  <inkml:trace contextRef="#ctx0" brushRef="#br0" timeOffset="5298">10488 2646 113,'10'28'29,"0"-10"-6,-10-18-23,10-10-30,5-3-3,0-14-1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81,'64'34'23,"2"-6"-22,3-13-1,4-6-26,6-7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71,'61'11'32,"-3"9"-2,-14-7-1,0 6-8,7 0-29,3-4-19,12 2-1,-3-8-1,6 1-3</inkml:trace>
  <inkml:trace contextRef="#ctx0" brushRef="#br0" timeOffset="150">1320 176 81,'63'12'26,"1"-3"-16,1-3-10,0-5-19,9-4-9,11 1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82,'72'16'20,"0"-8"-19,2-10-1,-3-14-15,5-9-16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6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 69 4,'13'-1'11,"-13"1"2,18-4-1,-18 4 2,0 0 0,11 3-1,-11-3 1,0 0-1,-13 1-2,13-1-2,-20 2-2,8 1-1,-8 2-3,-1 5-1,-9 1 0,-1 8-1,-4 6 0,-1 2-1,-2 5 1,2 2-2,3 0 1,2 0 0,9 0 0,4-4 0,8-4 0,7-1 0,10-3 1,10-2 0,10-6 0,9 1 0,8-7-1,3 1 1,3-4 0,-1-2 0,-3-3-1,-7 0 0,-8 0 0,-9 0 1,-6-1-1,-5 1 0,-11 0 0,11-1 1,-11 1-2,0 0-1,0 0-7,0 0-13,0 0-2,0 0-1,7-16 0</inkml:trace>
  <inkml:trace contextRef="#ctx0" brushRef="#br0" timeOffset="541">783 190 26,'0'0'19,"0"0"1,0 0 2,-9 8-7,9-8-6,0 0 0,0 0-1,21-1-1,-7 2-2,7 5-1,3-3-1,7 6 0,3-1-1,2 6-1,1-2 0,-3 5-1,-1-3 1,-4 1-1,-5-2 1,-3-1-1,-7-2 1,-2-2 0,-12-8 0,11 11 0,-11-11-1,0 0 1,0 0 0,0 9 0,0-9 0,-9 12 0,-3-3 1,-1 2-1,-6 5 1,-2 1-1,-6 1 1,0 2-1,-2-3 0,0 2-1,3-4 1,2-2 0,3-3-1,5-2 1,3-2-1,3-2 1,10-4-1,-10 4 1,10-4-1,0 0 1,0 0-2,0 0 0,0 0-4,0 0-11,0 0-10,1-9-1,-1 9-1,1-15 1</inkml:trace>
  <inkml:trace contextRef="#ctx0" brushRef="#br0" timeOffset="1542">1435 54 30,'0'0'15,"0"0"-1,0 0-2,0 0-3,0 0-1,0 0-3,0 0 0,6 14-1,-4-3 0,-1 1 0,3 7 0,-3 5-1,0 6 1,-1 1-1,1 7 0,-1-1 0,1 5-1,-1 1 0,1-1 0,0-3 0,2-3-1,-2-4 0,1-3 0,0-7 0,0-5 0,-2-7 2,0-10-1,0 0 1,0 0-1,-11-16 1,4-4-1,-3-7 0,1-5-2,-2-7 0,-1 0 0,4-4-1,2-2 1,4 1-1,2 2 0,5 2 0,2 3 1,4 3-1,4 1 0,1 6 1,3 6-1,4 2 0,-2 6 0,2 4 0,0 6 1,-2 6-1,0 6 1,-1 3-1,-2 6 1,-3 1-1,-2 3 1,-3-1 0,-1 1 1,-5-2 0,-3 0 1,-5-2-1,-5-2 0,-2-2 1,-4-1-1,-4 0 1,1-2-1,3-4-1,2-1 0,13-6 0,-12 3-1,12-3 0,12 0 1,2 1-1,3 0 0,2 2 0,2 2 1,-3 3 0,2 5-1,-2 2 1,-1 3-1,-3 3 1,0 2 0,-2 3-1,0 0 1,-1-1 0,-2-1 0,-2-2 1,-2-1 0,-5-5 0,-6 1 1,-5-6 0,-5 3 0,-9-4 1,-6 2-1,-7 1 0,-4 1-1,-1-2 1,2 1-1,2-4-1,6 0 0,6-2-1,5-7-2,13-2-9,2-10-13,10-1-1,1-10-1,6-3 1</inkml:trace>
  <inkml:trace contextRef="#ctx0" brushRef="#br0" timeOffset="42231">0 828 9,'25'5'8,"2"-2"1,7 5 0,1-5-1,7 4 0,8-2 1,6-4-1,11 0 0,7-6 1,9 3-3,4-6 1,9 2-2,1-3-1,4 1-2,-1-1 0,-3 2-1,-5 5 0,-4 0 0,-8 0-1,-5 2 1,-10-1 0,-8 3 1,-12-2 0,-7 1 1,-12-2 0,-5 1 0,-10-1 0,-11 1 0,10 1 0,-10-1 0,0 0 0,0 0-1,0 0 0,0 0-2,0 0-5,0 0-7,0 0-10,0 0-2,0 0 0,-9-14-1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1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0 109,'83'25'27,"4"-7"-17,3-11-11,7-9-29,2-10-2,8-5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77,'0'16'24,"1"-3"-6,-1-13-6,15 7-29,3-1-9,5-4 0,5-2 2,5-4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52,'32'5'23,"-9"0"0,-5-1-1,0 2-15,7 0-18,8 2-9,8-4-3,10 0 0,6-5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46,'58'-1'20,"-3"2"0,-6 0-6,-1 0-10,0 4-12,2 1-10,5 1-1,-3-3 0,4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3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45,'51'-2'1,"2"-6"-1,-4-4 0,0-9-15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3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61,'53'12'5,"-2"-9"-5,5-7 0,-3 1-20,2 0 6,-6 3 6,-2-3 4,-47 3 7,71-11 14,-71 11 4,46-14 3,-46 14-2,0 0-5,40-19-6,-40 19-3,0 0-5,0 0 0,0 0-2,43 28-1,-43-28-6,0 0-13,6 62-4,-6-62-2,0 0 1,-56 17-1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55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0 433 12,'0'0'13,"0"0"-1,0 0-1,0 0-2,0 0-1,0 0-2,0 0-1,0 0 0,0 0 0,0 0-3,0 0 0,0 0-2,0 0 1,0 0-1,10 5 0,-8 5 2,-1 5 0,2 4 1,-1 6 1,2 6 0,-4 1 2,3 6 0,-3-5 0,2 2-1,-1-8-1,1-1-1,-3-7 0,3-3-1,-1-6-3,-1-10-4,7 14-3,-7-14-5,0 0-6,9 2-5,-9-2 2,16-14-1</inkml:trace>
  <inkml:trace contextRef="#ctx0" brushRef="#br0" timeOffset="441">298 514 0,'0'0'10,"10"-7"2,-10 7-2,0 0 0,0-9 2,0 9 0,0 0 1,-5-11 0,5 11-3,0 0-3,0 0-1,-10-12-3,10 12 0,0 0-1,-12-3-1,12 3-1,-15 3 0,15-3 0,-20 8 0,9 0 0,0 0 0,-1 2 0,3-1 0,0 1 0,9-10 0,-12 18 1,12-18-1,-2 15-1,2-15 2,6 15-1,-6-15 0,18 18 0,-7-6 0,3 0 1,-1 4-1,-1 3 0,1 0 0,-3 2 0,-1-1 0,-2 0 0,-2-1 1,-3-4 2,-1 0 0,-1-15 2,-2 19 0,2-19 1,-11 10 1,1-10-1,10 0 0,-20 1-1,10-1-2,-2-1-2,-1-1-1,3 1-3,0-3-4,10 4-7,-10-1-11,10 1-2,0 0-2,14-10 2</inkml:trace>
  <inkml:trace contextRef="#ctx0" brushRef="#br0" timeOffset="1132">781 466 43,'4'-10'17,"-4"10"1,0 0 0,6-9-15,-6 9-2,0 0 1,10 1-1,-10-1 1,7 11 1,-7-11 0,7 21 1,-5-7 0,3 6 1,-4 0 0,4 5 0,-2 0 0,2 3-1,-2-3-1,2 0 1,0-5-2,2-1 1,2-7-1,2-4 0,3-10 0,6-7 0,1-5 0,2-4-1,1-4 0,0-2 0,0-2-1,-4 3 2,-2 3-2,-4 4 0,-3 6-2,-11 10 2,16-12 0,-16 12-1,16 8 0,-9 1 1,0 7 0,0 4 0,2 5 0,0 4 1,-2 0 0,1 3 2,2-4-3,1-4-1,7-2-9,1-14-16,10-8 0,2-11-2,7-7 1</inkml:trace>
  <inkml:trace contextRef="#ctx0" brushRef="#br0" timeOffset="1623">1734 549 62,'-5'18'24,"-2"-2"-3,0-6 0,7-10-16,-12 13-7,12-13 1,0 0 0,-7-11 1,8 0 0,4-4 0,0-4 2,5 1-1,2-2 2,3 2-2,1 0 1,2 6 0,-1 1-1,0 7 0,-2 7 0,0 6 0,-4 7 0,-2 6 0,-2 4 1,-1 7 0,-3 0 0,-1 4 1,-6-4 1,2 3 0,-9-8 0,2-2 2,-9-6-1,3-2-1,-8-9 1,5-3-1,-5-8-1,1-3 0,2-5-1,4-6-1,4-4 0,5-5-1,8-2 0,5-4-2,8 2 0,7-4-1,7 3-1,2 0 0,6 6-2,-2-2-2,6 9-9,-4-4-12,7 6 1,-6-4 0,1-1 2</inkml:trace>
  <inkml:trace contextRef="#ctx0" brushRef="#br0" timeOffset="2143">2340-6 64,'-12'0'23,"12"0"-2,-11 5 0,11-5-17,-11 13-6,9-2 1,-1 3 0,1 3 2,1 4 0,0 1 2,3 6 1,0 6 1,0 9 0,-2 5 0,3 13-1,-5 6 1,1 7-2,-3 1 2,3 3-2,-4-8 0,6-5-1,1-10 0,6-10 0,7-14-1,7-13-2,10-9-11,-3-17-17,7-9 2,-4-15-2,0-8 0</inkml:trace>
  <inkml:trace contextRef="#ctx0" brushRef="#br0" timeOffset="2504">2115 256 40,'-10'7'20,"10"-7"1,0 0 5,0 0-13,33-1-3,1-8 0,24 5 0,4-6 0,16 4-3,9 0-6,4-1-25,1 2-2,-12-4-1,-10 0-2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20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 6,'0'0'9,"1"9"0,-1-9 0,0 0-8,19 1-5,-6 1 2,6 0 3,3-1 2,3 0 1,4 0 2,6-1 0,1 0 1,7 2 1,6-1-1,8 1-1,8-1 0,10 0 1,7-1-2,8 1 0,7-2-1,8 0 1,5 0-1,7 0 0,2 0 0,3 1-1,0-2 0,4 1 0,3-1 0,2-1 0,0-2 0,1 0 0,2-1 0,5 2-1,-2-4 1,2 5-2,-5-1 1,1 2-1,-4 2 0,0 0 0,-7 0-1,-2 2 1,-5 0 0,0 1 0,-1-2 1,0 0-1,-3-1 1,0 3-1,1-1 1,1-1-1,-2 1 2,-1 0-2,-5-1 0,3 1-1,2-1 1,2-1-1,4 1 0,1-1 0,3 1 0,4 0 1,2 2-1,4 2 0,-2 1 1,-2-1 0,-6 0 1,-2 1-1,-6-3 0,-3 3 1,-7-3-1,-7 0 0,-5-2 0,-7 1-1,-10-1 1,-9 0-1,-10 0 0,-11 0 0,-11-1 0,-10 1 0,-11 1-2,-13-2-6,12 0-21,-12 0 1,-6-10-1,0-9-2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36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68 6,'0'0'8,"-10"-9"-1,10 9-2,-9-6-2,9 6-2,-9-5 0,9 5-1,0 0 2,0 0-1,-10-5 1,10 5 2,0 0 1,0 0 0,0 0 1,0 0-1,0 0-1,0 0 0,0 0-2,0 0 0,0 0-2,0 0 0,16-3 0,-16 3 0,20 2 0,-9-1 0,2-1 0,1 0 1,1 1 0,0-1 0,1-1 1,1 1 0,2-1 0,2 0 1,1 1-2,2-1 1,4 1-1,2 0 0,2 1 0,3-3 0,2 2 0,1-1 0,4 1 1,1-2 0,2-1 1,-2 1-1,4-2 0,-2 2 1,0-1-1,2 0-1,2 1 0,-1 0 0,3 1 0,4-1-1,-1 2 1,2-1 0,1-1 0,-2 0 0,1 1 0,-3-3 1,-1 3-1,0 0 1,0 2-1,-2 0-1,0 3 1,0-1-1,2 0 1,2 2-1,0-2 0,1 0 1,0-2-1,1 0 1,1-1 0,2-2 0,2 1 0,0 0-1,4 1 1,0 0 0,4 1 0,2-1-1,2 1 1,-2-1 0,6 1-1,-1-2 1,4 2 0,-1-3-1,2 2 1,1 0 0,0 0-1,4 1 1,-4 0 0,1 1-1,0-1 1,-1 2-1,2-1 1,-1 1 0,1 0-1,-4-1 1,3 1 0,-1-1-1,-1 0 1,-1-1 0,0-1 0,-1 0 0,0-1-1,0 0 1,-5 0 0,5 0 0,-3 0 0,0 1 0,0 0-1,-2 0 1,1 0 0,2 0-1,2 0 1,0-1-1,0 0 0,1-1 0,1 1 1,1 1-1,0 0 0,0 0 0,0 0 1,-1 1-1,1 2 1,0-1-1,0 1 0,0-2 1,1 2-1,-3-3 0,0 0 1,-6 0-1,-1 0 0,-5 0 0,-2-1 1,-2 1-1,-3 0 0,0 1 0,0 0 0,0 0 0,-2 0 0,-2-1 1,-6 2-1,-6-1 0,-6 0 0,-8-1 1,-6 0-1,-4 0 2,-7-1-2,-3 2 1,-11-1-1,13 0 1,-13 0-1,0 0 1,0 0 0,0 0 0,0 0-1,0 0 1,0 0 0,0 0 0,0 0-1,0 0 1,0 0-1,0 0 0,0 0 0,0 0 0,0 0 0,0 0 0,0 0 0,0 0 0,0 0 0,0 0 0,0 0 0,0 0 0,0 0 0,0 0 1,0 0-1,0 0 0,0 0 1,0 0-1,0 0 0,0 0 1,0 0-1,0 0-1,0 0 1,0 0 0,0 0 0,0 0 0,0 0 0,0 0 0,0 0 0,0 0 0,0 0 0,0 0 1,0 0-1,0 0-1,0 0 1,0 0 0,0 0 0,0 0 0,0 0 0,0 0 0,0 0-1,0 0 1,0 0 0,0 0-1,0 0 1,0 0 0,0 0-1,10-1 0,-10 1 1,0 0-1,0 0 1,0 0-1,0 0-1,0 0 0,0 0-1,0 0 0,0 0-1,0 0-2,0 0-1,0 0-7,0 0-11,0 0-1,-5-12 1,-3 2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4:07.8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22163 15683 774,'0'0'3999,"-1"-14"129,6-5-1290,11-3-1548,-3-15-129,10 3 0,-1-15-387,12 0 258,-3-16-258,13-2 0,-2-10-129,11-1-258,1-8 129,6-6-129,4-7-129,4-2 0,-1-4 0,1 3 0,-2 0 0,-7 8-129,-5 7-129,-6 14-129,-7 10 258,-7 15-258,-6 14 129,-8 12-387,-6 15 258,-14 7-258,11 12-645,-17 4-1806,-12 7-1806,1 6 129,-14-4-516</inkml:trace>
  <inkml:trace contextRef="#ctx0" brushRef="#br0" timeOffset="781.0445">20540 16000 1806,'13'38'3999,"-5"-10"0,-8-7-258,0 11-2838,3 10-774,-1-1 129,1 9 129,-3 2 0,1 5-258,-1 1 258,-3 2-258,-5-1 258,-1-8-258,-1-3-129,0-13-516,3 1-387,-7-19-1290,1-16-1935,13-1-129,-16-27-258</inkml:trace>
  <inkml:trace contextRef="#ctx0" brushRef="#br0" timeOffset="1030.0589">20250 16231 5160,'-15'0'4644,"15"0"-387,0 0-258,24 0-3225,-3-6-774,9-4 258,9-4-129,9 2 0,9-4-129,1 4 0,2 2-258,-7-2-645,3 12-774,-11 0-2580,-10 0-258,-3 2-129</inkml:trace>
  <inkml:trace contextRef="#ctx0" brushRef="#br0" timeOffset="1489.0851">20819 16448 5289,'-7'-8'4644,"7"-17"-387,8 2-516,13-8-3870,8-1-516,2-5 258,10 13-387,-4-3 129,3 21 0,-7 4 258,-5 3 258,-7 19 516,-10 1 129,-2 8 129,-9-1 258,0 10-258,-13-13 258,1 11-129,-8-14 0,-2 2-516,-3-5 129,-2-4-258,-1-6-129,-1-3 0,3-2 0,-1-4-129,3-7 0,3-1 258,6-6-387,4-5 0,11 4-1032,0-16-2193,16 2-903,9 1-516,2 0 258</inkml:trace>
  <inkml:trace contextRef="#ctx0" brushRef="#br0" timeOffset="2353.1346">21532 16203 5547,'0'0'4386,"12"5"-129,-1 7-516,-11-12-3741,17 8-258,-17-8 129,15 27 129,-8-1 0,-1-4 387,1 7 129,-6-3 0,6 8-129,-7-7 129,5 2-258,-3-8 258,7-1-258,-9-20-129,19 12-129,-4-14 129,7-12 0,1-6-129,2-7 258,3-2-387,-1-5 258,-3 3-129,-3-1 129,-7 10-129,-3 4 0,-11 18 0,15-9 0,-15 9 0,10 8 0,-3 8 0,-1 2 0,2-2 0,1 7 0,-1-6 258,-1-3-258,-1 1 129,-6-15-129,17 16 129,-17-16-129,19 0 129,-5-4-129,0-8-129,1 0 129,2 2 0,-2 0 0,2 2 0,-4 8 0,1 0 129,-2 11 129,-2 1 0,0 7-129,-5 3 129,6 0-129,-7-3 258,6-4-387,-1 0 0,-9-15-516,25 18-258,-12-18-903,14 0-1806,-9-1-1290,4-4-516,-4-3 258</inkml:trace>
  <inkml:trace contextRef="#ctx0" brushRef="#br0" timeOffset="2833.1619">22357 16259 5676,'13'16'5160,"7"-10"-516,-8-4-258,3-2-2322,0-5-2064,5 2-258,2-3 129,3 6 0,-2 3 0,2 5 0,-4 3 129,0 1 0,-5 6 129,-3-2 0,-3 5 0,-5 0 0,-5 2-258,0-5 129,-10 0-129,-6 2 258,-2-4-258,-3 1 129,-4-5-129,-1-4 129,0-1 129,2-7-129,3 0 129,3-7-129,4-3 0,7-5 129,7-3 129,3-2-645,8-4 258,12 8-258,-4-13-129,12 18-774,-8-13-387,8 19-1161,-6 0-1677,-2 4-387,-1 1 387</inkml:trace>
  <inkml:trace contextRef="#ctx0" brushRef="#br0" timeOffset="3789.2167">22866 15766 6708,'11'-3'4386,"-2"10"0,-9-7-774,1 28-3870,2-5-516,4 18 258,-5 5 0,3 12 258,-1 7 516,-2 3 0,5 7 387,-7-9 0,7 2 0,-6-18-258,3-6-258,1-10-258,-2-17-387,-3-17-645,8-8-129,1-6-129,-9-23 258,5 1 258,-5-9 774,0-2 258,0 4 258,0-1 516,0 13 387,-1-11 129,2 17-387,0-5 0,11 8-387,1-3-258,8 0-129,3 0 0,6 0-258,5 4-129,0 0-258,6 6-129,-9-5-516,4 18-258,-18-8-387,2 17-258,-20-7-387,0 16-129,-18-2-129,-5 8 774,-10-1 1032,-1-3 387,0 5 387,-1-5 129,5 1 516,4-5 129,5-2 129,7-3-129,14-9-516,-10 20 258,10-7 387,0-13 258,4 25 516,-4-25 129,23 29 258,-15-18-258,12 15-129,-8-6-516,10 9-129,-5-10-516,5 7-129,1-6-387,-2 0-645,9 1-774,-7-11-2709,4-10-387,3-5-645,-2-7 258</inkml:trace>
  <inkml:trace contextRef="#ctx0" brushRef="#br0" timeOffset="4225.2416">23524 16173 5805,'38'12'4644,"-16"-12"-387,-3-6-258,0-7-3870,3-2-258,2-3 129,-2-2 129,-6-1 129,0 2 0,-11-3 0,0 5 0,-5-1 0,-7 2-258,-5 2-129,-3 2 0,-1 7-129,-7 2 0,2 3 0,-2 0 258,0 8 129,1 8 129,0 1 0,4 7 258,-2-5-129,7 8 129,-2-4-129,10 5 258,0 1-258,5 3 0,3-5-129,9 4 0,3-6-258,4 3 129,7-4-387,-2-4-516,16 1-1290,-4-13-2580,3-2 0,0-3-774,-1-3 516</inkml:trace>
  <inkml:trace contextRef="#ctx0" brushRef="#br0" timeOffset="4647.2658">24275 16029 2322,'6'11'3483,"-6"-11"-258,0 21-2064,4 1 129,-4-5 258,4 12-129,-4-3-129,0 12-129,-1-11-516,1 7-258,0-1-903,-4-4-3096,0-12-774,4-1-129,0-16 129</inkml:trace>
  <inkml:trace contextRef="#ctx0" brushRef="#br0" timeOffset="5013.2867">24440 15577 7611,'9'16'4515,"-9"-16"-129,7 24-387,7-9-3870,-8 7-387,2 4 129,1 16 0,3 4 258,-1 5 0,5 6 258,-4 1-129,2 3 0,-1-7-129,1-1-129,3-7-258,-6-15-516,8 4-1548,-9-15-1935,-10-20-387,12 15-387</inkml:trace>
  <inkml:trace contextRef="#ctx0" brushRef="#br0" timeOffset="5254.3005">24289 15808 9417,'39'13'5160,"-2"-13"-645,13 0-516,-1-13-5418,25 10-1677,-3-8-1548,5 4-645,-2 1 129</inkml:trace>
  <inkml:trace contextRef="#ctx0" brushRef="#br0" timeOffset="6381.365">19522 17104 2451,'-13'7'4257,"-13"5"-129,16-4-258,-7-2-3096,-5 1-516,3 1 258,-5-6 129,6 6-129,-9-4 0,11 7 129,-10-5-129,8 14 0,-5-5-129,3 7-258,0 1 0,2 4 129,2 7-258,0 8 129,5-3-129,3-7 258,3 8-258,5-2 0,2-9-129,8-4-258,10-1-129,-2-11-1419,16-7-1806,4-2-1161,1-4 258,3-4 1</inkml:trace>
  <inkml:trace contextRef="#ctx0" brushRef="#br0" timeOffset="6784.388">19623 17551 1032,'0'0'3870,"0"0"387,-1-10-645,-4-13-2064,4-8-1290,1-4-129,6-1 0,4-4 129,3 4-129,4 3 0,1 6 129,2 3-129,0 9 0,0 5 0,-4 9 0,2 2 258,-5 7-258,2 8 258,-9 2 0,3 8 129,-9 0 129,0 4-129,-9-1 0,1 3 0,-8 1 0,2-5-129,-6-7-129,3-2-129,-3-9 129,4 4 0,1-8-258,-3-6-258,5 0 129,-3-1-258,16 1-258,-23-9-387,23 9-1548,-3-25-2193,2 7 258,3-10-645</inkml:trace>
  <inkml:trace contextRef="#ctx0" brushRef="#br0" timeOffset="7289.4169">19897 17222 3225,'0'0'3483,"0"0"-387,23 14-129,-23-14-3741,14 8-258,-14-8 516,9 26 516,-3 3 645,-6-6 387,6 8 258,-6-12 129,1 8 0,-1-15-258,0-12-516,12 0-129,10-17-516,6-15 0,5-4-129,5 3-258,2-5 258,2 5 129,-5 5-129,-6 11 258,-4 6 516,-13 11-129,1 4 129,-11 7 0,4 6 129,-8 0-258,3 8 258,-3 0-516,4 3 0,-1-2-129,2 2-258,2-6-258,-2 0-258,10 3-645,-11-11-1419,11-7-1806,-3-3-387,2-4-129</inkml:trace>
  <inkml:trace contextRef="#ctx0" brushRef="#br0" timeOffset="7980.4564">20772 17041 6321,'0'11'5031,"-13"-11"-258,1 0-387,-2-4-2064,-5-4-2709,4 8-129,-3 0 0,5 9 0,-4 2 258,3 6 0,-4 0 129,4 0 0,2 12 129,6-7-129,3-1 0,3 2 0,5 0-129,3-4 0,2 1 0,4-1 0,-4-2 129,-1 0 129,-3 2 129,-6-2 129,0 0 129,-2-2-129,-6-1 129,-3-2-258,0-10-129,11-2-516,-18 0-903,18 0-129,0-22-516,7 10 387,0-9-258,11 6 258,-2-6 516,4 6 774,3-3 1161,-3 1 645,4 4 0,0-4 129,8 3-129,-5-7-129,9 4-258,-2-3-387,4 5-387,-1 3-129,-1 2-129,-6 6 0,-2 4 129,-8 7 0,-1 7 387,-9 2-258,-1 9 129,-8 2 129,2 6-129,-3-3 0,0 1 0,0-5-258,0-2-129,3-6-387,-3-18-1419,17 2-2580,0-16-387,-2-16-129</inkml:trace>
  <inkml:trace contextRef="#ctx0" brushRef="#br0" timeOffset="8701.4977">21538 16893 3870,'0'0'4644,"0"0"-258,0 0-129,-7 0-3225,-5 0-387,12 0-387,-20 0 0,7 7-129,-2 0 129,0 5-129,-1 1 0,4 2 0,1 4-129,3-3 0,3-1-129,2 0 129,3-2 0,3 0-129,4-1 129,4 3 0,0-3 0,4 2 129,-1-5-129,3 3 0,1 3 129,-3-1-129,1-3 0,-4 3 129,-1-4-129,-11-10 129,7 22 129,-7-9 0,-11-4-129,-1 2 129,-9 2 0,2-2 129,-4-2-258,0 2 0,-2-3-258,4-3 0,2 3-258,-1-2 0,10 4-129,-7-3-387,17-7-387,-10 12-1290,10-12-1032,9 0-1161,-9 0 258</inkml:trace>
  <inkml:trace contextRef="#ctx0" brushRef="#br0" timeOffset="9017.5157">21892 16760 8643,'3'26'4902,"-2"-8"0,-1-6-645,2 2-4386,0 4 0,3 8 0,0 5 129,1 2 0,-1 5 129,0-1-129,-1 5 258,-3-1-129,-1 0 0,1-4-516,-1-3-258,0-5-1032,-6-11-2451,6-18-645,-15 3-516,4-13 258</inkml:trace>
  <inkml:trace contextRef="#ctx0" brushRef="#br0" timeOffset="9224.5276">21735 17004 516,'-32'-37'4257,"21"25"258,11 12 0,0 0-1806,3-11-1419,17 11-258,-2 0-258,13 10 0,-1-8-258,11 8 129,-4-4-129,7 4-258,-1-2-258,-3-4-645,3 6-387,-12-10-1419,2 4-1935,-6-3-516,-7-1-129</inkml:trace>
  <inkml:trace contextRef="#ctx0" brushRef="#br0" timeOffset="10028.5736">22247 17042 7224,'41'7'4773,"-19"-7"-258,7-7-258,2-4-3741,-5-7-387,2 2 0,-4 3-129,-1-1 0,-10 2 129,-3 2 258,-10 10-258,5-17 0,-5 17-129,-7-7-129,7 7-129,-21-6-516,8 5 258,-7-4-129,6 6 0,-8 3 258,5 1 129,-2 2 258,3-2 0,3 4 258,-1 1 0,6 0 129,-4-1 0,6 6 129,-3 0-258,5 2 129,-4 4 0,4 5 129,-1 2-258,3 3 258,-1-4-387,3 2 129,0-3-129,0-1 129,7-9-258,5-6 0,11-10-258,5-10 0,10-4 0,-1-13 0,6 1 129,-2-1-129,1 0 258,-7 6-129,-8 1 387,-7 8-129,-7 3 258,-2 6-258,-11 3 129,12 3 0,-12-3-129,11 19 129,-5-5-129,4 1 129,1-1-258,3-1 387,4-5-387,0-2 129,1-4-129,2-2 0,4 0 129,-3-7-129,1 5 129,-2-3 0,-7 0 0,1 1 0,-15 4 258,19 7-129,-19-7-129,14 21 258,-8-10-387,2 6 129,4 4-129,0-2 129,6-2-516,0 1-129,8-4-516,-9-7-1032,18 1-1548,-9-13-1548,2-8 0,-4-6-387</inkml:trace>
  <inkml:trace contextRef="#ctx0" brushRef="#br0" timeOffset="10309.5896">23382 16670 6450,'18'17'4773,"-14"0"-516,3 4 0,2-1-3741,-5 2-387,1 9 129,-1-2 0,4 10 258,-4-3 129,5 9-129,-3-7 0,9 13 129,-3-5-387,7 0 387,-3-4-645,6-2-387,6-4-774,-10-12-1935,7-7-1548,-2-17-387,-3-9-258</inkml:trace>
  <inkml:trace contextRef="#ctx0" brushRef="#br0" timeOffset="10541.6029">23219 16877 9159,'12'49'5160,"20"-36"-258,16 1-387,19-14-3612,5 0-1161,18 0-258,6 0-516,18 5-2064,-12-5-1548,-7 0-387,-9-3-258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9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5 585 30,'-7'12'19,"7"-12"2,0 0 2,0 0-4,2-16-3,0-5-5,8-5-3,1-12-4,4-4-1,4-9-2,1-4-1,3 1 0,1 1 1,0 3-1,-4 8 1,1 6-1,-2 8 1,-5 6 0,-3 7 0,0 4-1,-11 11 0,12 1 0,-5 8-1,-5 9 1,2 3-1,0 6 1,0 4 0,1 6 1,1 1-1,2 4 0,3 0 1,-1 1-1,1 1 0,1-1 0,-1-1 0,0-4 0,-1-3 0,-3-10 0,-2-3 1,-1-9-1,0-1 1,-4-12 0,0 0 0,0 0-2,0 0-1,-16-16-1,4-1-2,0-1-2,-7-9-3,2 6-2,-10-10-3,3 7 1,-4-2-1,4 8 2,-4-2 2,5 9 3,0 0 4,4 3 6,5 4 4,3 0 3,11 4 1,-11-3 2,11 3 0,0 0 0,0 0-2,0 0-2,11 3-1,-2-4-2,9 2-1,4-2-1,6 1-1,3 0 0,6 0-1,0 1-3,-2-3-6,2 4-14,-5-4 0,-4 1-3,-6-8 2</inkml:trace>
  <inkml:trace contextRef="#ctx0" brushRef="#br0" timeOffset="1052">709 499 14,'0'0'17,"0"0"2,0 0 0,0 0-2,0 0-2,17 2-1,-7-2-4,7 5-2,3-2-3,7 3-2,-1-1-1,5 0 0,-2 0-1,1 0-1,-2-2 1,-3-1-1,-4-2-1,-6-3-3,0 1-6,-7-7-8,-2-2-4,-6-4-2,-3-1 2,-6-6 0</inkml:trace>
  <inkml:trace contextRef="#ctx0" brushRef="#br0" timeOffset="1352">703 302 47,'-4'9'20,"15"-7"1,4-3-1,10 1-9,4-1-6,8 2-2,2-2 1,5 4-1,-3-1-2,-3-1-1,-1 4-8,-10-1-10,-6-1-3,-6-1-2,-15-2 1</inkml:trace>
  <inkml:trace contextRef="#ctx0" brushRef="#br0" timeOffset="1703">1394 25 51,'0'0'18,"0"0"1,10 9-2,-10-9-9,0 0-10,1 11 1,-1-2 1,0 5 2,-2 0 1,4 8 2,-3 4 1,4 9-1,-4 5 1,3 9 0,-4 3-1,4 4-2,-5-4 0,2-1-1,-3-8-1,2-4 0,-2-13 0,2-7-1,1-8-2,1-11-5,0 0-7,6-23-9,2 1-1,-1-9-1,4-4 0</inkml:trace>
  <inkml:trace contextRef="#ctx0" brushRef="#br0" timeOffset="2073">1385 106 9,'-7'-20'16,"8"10"2,0 0-3,1-3 1,-2 13 1,13-19-2,-2 11-2,2-1-4,5 3-3,1-1-1,6 5-2,0-1 0,5 6-1,1 1-1,1 4 0,0 4 0,-2 3 0,-2 0 0,-3 1 0,-3 0-1,-5 1 0,-4-2 1,-6 1 0,-5-4 1,-5 0 0,-6 0-1,-5-1 1,-5 0 0,-3-1 0,-4-1-1,-2 0 0,1-1-1,2-1 2,4-2-2,2-1 0,5 0-2,3-3 2,11-1-1,0 0 0,0 0 0,10 4 0,4-1 0,3-1 1,4 1-1,3 1 1,4 2 0,0 2 0,-2 4 0,-1 1 0,-3 5 0,0 1 0,-4 4 0,-3 2 0,-2-1-1,-4 1 1,-3 0 0,-2-3 1,-3-3-1,-5-1 1,-3-4 0,-5 0 0,-5-4 0,-2 1 1,-6-1 1,0 0-1,-5-3 0,0 2 1,-2-2-1,3-1 1,0-3-1,3 0 0,3-3-1,3 1-2,3-1-1,-3-6-21,8 4-4,-7-11-1,5-1-2,-9-11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06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0 226 4,'0'0'5,"0"0"-1,0 0-2,0 0-2,0 0 1,0 0 2,0 0 0,0 0 1,0 0 0,0 0-1,0 0 1,0 0-1,0 0-1,-11 0-1,11 0-2,0 0 0,0 0 1,0 0-1,0 0 1,0 0 1,0 0 0,11 2 0,-11-2 0,13 1 1,-1 1 0,1-2 0,2 2 0,-1-1 1,5 0-1,1-1 1,5 0-2,-6-1 2,7 1-1,0-1-1,5 0 2,0 0-2,2-1 1,0-1 0,0 2 1,6 0-2,-5 1 1,0 0-1,0 1 0,-2 3 1,0-1-2,-4 2 1,1 1-1,-4 1 0,2-1 1,-1 2 0,0 0 1,0-2 0,2-1 0,2 0 0,1 0 0,5 0 0,-2-1 0,3 1 0,2-3-1,2 3 1,1-3 0,5 2 1,0-3 0,3 0 0,1-2-1,2 0 1,1-1-1,0-2 0,0 2 0,-2-1-1,0 1 0,0 1 1,1-1-1,3 0 0,-1 0 1,1 1-1,0-1 1,2 0-1,-1-2 0,2 1 0,-5 0 0,-1 0-1,-2 0 1,1 0 0,0 0 0,1 1-1,0 1 1,1 1 0,3 1 0,-2 1-1,-2 0 1,4 1-1,-1 0 0,0 0 0,1 0 0,-1-2 0,1-1 1,3-2-1,7-3 0,-3-2 1,2-1 0,1-1 0,2-2 0,0 1-1,1-1 1,2 3-1,-1 0 1,1 2-1,0 0 1,-1 0-1,1 1 0,0-1 1,-2 1 0,2-2-1,-2-1 1,2 1 0,-1-1-1,2 1 1,-2-1 0,0-1 0,-2 2-1,-1 2 1,-2 0-1,-2 1 1,1 0-1,-2 0 0,2 1 2,1 0-2,0 0 0,-1 1 1,3-2-1,-3-1 1,-2-5-1,-3 2 0,-1-1 1,-2 2-1,1-2 0,-2 3 1,-3 0-1,-2 1 0,-3 5 0,-2 0 0,-2 0 0,-3-1 0,-2 1 0,-1-1 0,-1 1 0,1-1 0,0 0 0,1 1 0,0-1 0,2 0 0,-3 1 1,-2 0-1,1 0 0,-1-1 0,0 2 0,-2-1 0,-2 1 0,-2-1-1,-2 1 1,0-1 0,-7 1 0,-2-1 0,-4 0 0,-4 1 0,-11-1 0,15 0 0,-15 0 0,0 0 0,0 0 1,0 0-1,9 0 0,-9 0 0,0 0 0,0 0 1,0 0-1,0 0 1,0 0 0,0 0 0,0 0 0,0 0 0,0 0 0,0 0 0,0 0-1,0 0-1,0 0-3,0 0-8,0 0-15,-20 13-1,7-8-1,-11-8-1</inkml:trace>
  <inkml:trace contextRef="#ctx0" brushRef="#br0" timeOffset="15412">3191 1363 2,'-17'-2'4,"17"2"1,-17-1 0,17 1 0,-15 0 0,15 0 0,-17 0 1,17 0 0,-14 0 0,14 0-1,-11 0-2,11 0-1,0 0-1,0 0 0,0 0 0,0 0-1,0 0 1,0 0-1,0 0 0,0 0 1,0 0 0,16 1 1,-5 0 0,4-1 1,2 0-1,3 2 2,3-2-1,0 0 2,2 0-1,2 2 0,3-2 0,1 1 0,5 4 0,4-5 1,6 0-2,3-1 0,8 0 0,6-1 0,4 2-1,6-3 0,4-3 0,1-2-1,3 8 0,1-7 1,0 7-1,-3-8 1,-1 8-1,-4-6 1,-3 5-1,-8 1 1,-4-1 0,-9 1 0,-6-2 0,-7 2 0,-7 0 0,-7 0-1,-6 0-1,-5 0 1,-2 0 0,-10 0 0,10 2 1,-10-2-1,0 0 1,0 0 0,0 0-1,0 0 0,0 0-2,0 0-3,0 0-10,-14-7-10,3 3-2,-2-2-2,-7-5 1</inkml:trace>
  <inkml:trace contextRef="#ctx0" brushRef="#br0" timeOffset="18176">3075 2608 1,'-10'0'4,"10"0"0,0 0-1,0 0-1,0 0 1,0 0-1,0 0 1,0 0 0,0 0 0,0 0 1,0 0 1,0 0 0,14 7 0,-1-3 1,2-2-1,6 3 0,5 1 0,4 0 0,5 1 0,3 0-1,3-1 2,2-1-1,3 2-1,5-4 1,-3 0 0,5-2-1,0 1 0,5 6 0,2-4 0,4 3-2,3-3 2,0 3-2,6-5 1,1 6-1,1-8 1,1-1-1,-1-2 0,1 2-1,-4-2 0,1 2 0,-7 0 0,-2 1 0,-4 1-1,-4 0 1,-5 1 0,-5 0 0,-4-1-1,-3 2 1,-6-2-1,-3 0 1,-7 0 0,-4 0 0,-6-1 0,-2 1 0,-11-1 1,9 1 0,-9-1 0,0 0 0,0 0 0,0 0-1,0 0 1,0 0 0,0 0-2,0 0 1,0 0-1,0 0-1,0 0-1,-6-12-7,6 12-16,-10-10-1,0 6-2,-8-8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7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-6 877 0,'-3'11'6,"3"-11"-3,-4 12 0,4-12 2,0 0 4,0 0 3,10-15 1,5-10 1,7-14-1,10-10 1,10-16-2,6-7-4,7-12-4,3-3-2,3 2-1,-2 4-1,-4 9 1,-7 9 1,-9 11 0,-4 13 1,-8 9-1,-3 9 0,-11 6 1,2 9-1,-6 6 0,2 9 0,-1 8-1,1 10 0,-2 8 0,2 12 0,-1 12 1,0 11-1,2 7 0,-3 4 0,-1 0 0,0-2 0,-1-9 1,0-9-1,-1-15 0,-1-10 0,-2-12-1,-2-9-1,-1-15-6,-12-6-2,-1-4-3,-12-10 2,-3-2-2,-15-7 3,-1 0-1,-10-5 3,-7 3 8,-5 8 4,3 0 1,6 9 0,5 2 2,13 7-1,2 1-2,11 4-2,13-2 1,13 2 0,22-11 0,10 1 0,9-7-1,18-2 0,11-4 0,14 0-4,14 5-19,1 2-2,-3 6-3,-6 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8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49 12,'14'9'15,"-4"13"-1,-4 8 2,-4 13-9,3 10-1,-4 8 4,1 9 2,-3-5-2,1 2 0,-3-12-1,3-6 0,-3-16-1,6-6-1,-7-15-2,4-12-2,0 0 0,-4-16-2,2-9 0,-2-11-1,-1-8 0,0-9-1,2-5 0,2-5 0,3 1 0,5 5 0,2 5 0,7 5 0,3 9 0,6 6 1,6 6-1,1 6 0,4 10 0,1 5 0,3 8 1,0 6-1,-4 9 2,-3 5-1,-6 2 1,-5 5 0,-9 1 0,-5 2 1,-15-2 0,-2-2 0,-6-6 0,-5-4-1,-3-6 0,-1-4 0,0-6-1,2-5 0,5-3 0,2-1-1,4 2-1,2 0 1,9 4-1,0 0 1,3 9-1,7 3 0,7 6 1,5 4 0,6 5 0,4 3 1,-1 3 1,1 2 0,-3 0 0,-6 2 1,-6-5 1,-10 4 1,-11-4 0,-9 2 0,-13-4 2,-5 0-2,-9-4-1,-4-5-1,-3-3 0,-2-6-2,3-3-2,3-15-6,16-1-20,5-11 0,18-6 0,11-13-2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42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1049 58,'0'0'22,"10"-19"1,2-16-2,5-19-16,11-16-4,8-12-1,6-10-1,7-5-1,0 0 1,0 6 0,-1 8 0,-8 13 2,-3 14 1,-5 9 0,-3 12 0,-8 6 1,1 11-2,-6 6 2,0 13-1,2 12 0,-2 16-1,-2 15 1,0 14 0,2 13 0,1 13 0,0 5 1,0 1 0,-1-6-1,1-9 0,-3-13 0,-1-11 0,-1-16-3,-6-13-2,1-12-8,-11-20-8,-1-6-3,-14-12 0,-2 0 3,-18-7 6,-1 4 7,-8 0 5,-5 4 11,0 14 7,-1 2 5,9 8-1,2-1-3,15 6-6,7-4-5,21 2-2,1-9-4,20-1 1,18-3-3,13-3 1,13-2-1,13 0-1,14 5-6,3 0-16,8 7 0,-2-2-3,-4 8 2</inkml:trace>
  <inkml:trace contextRef="#ctx0" brushRef="#br0" timeOffset="951">1382 736 49,'6'14'21,"-6"-14"1,20 7-1,-1-6-7,9 4-12,6 1-1,7 2 2,4 0 0,4 1 0,2 0 0,2-2-1,-8-2-1,-3-3-2,-5-1-8,-10-9-13,-8-6-1,-9-5-1,-13-3 0</inkml:trace>
  <inkml:trace contextRef="#ctx0" brushRef="#br0" timeOffset="1192">1268 581 76,'-12'10'26,"12"-10"-2,12 5 1,11-9-19,16-3-6,15 0-1,10-4 1,12 3-5,6-7-5,11 4-12,3-2-2,5 2-1,0-1-1</inkml:trace>
  <inkml:trace contextRef="#ctx0" brushRef="#br0" timeOffset="1903">2808 109 56,'11'30'22,"-2"8"0,-3 6 1,-1 10-18,-1 8 0,0 12 0,-5-4 1,1 3-1,-8-8 0,6-5-1,-4-11-3,1-15-10,4-8-15,1-26-1,0 0-2,-6-17 1</inkml:trace>
  <inkml:trace contextRef="#ctx0" brushRef="#br0" timeOffset="2163">2664 87 64,'12'-15'24,"9"0"-2,6-1 0,5 3-15,5 1-9,2 2 0,5 5 1,-3 5 0,-3 8 1,-4 5 2,-5 5 0,-4 6 2,-7 3 1,-2 4 0,-10-1 0,-1 4-1,-10-5 0,-3 1-1,-7-7 0,-4-2-1,-3-7-2,-2-2 0,-2-4-1,-1-3 1,4-1-3,1-3 1,6 3 0,4 2 1,12-6-1,-4 17 1,14-4 0,7 2 0,8 2 0,6 1 1,7 5 0,7 1 1,3 0-1,3 3 0,-1 1 0,-4-1 0,-4 1 1,-4 1-1,-10-4 1,-10 0 1,-9-4 0,-9 3 1,-13-4 1,-6 1 0,-13-6 1,-6 1-1,-9-4 1,-5 1-1,-6-4-1,-1-1-1,0-4 0,2-1-1,6 0-2,2-3-1,10 3-2,2-10-8,14 8-18,1-12 0,12-6-1,-1-14-1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9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 33 57,'0'0'20,"0"0"0,-23 4-2,2-3-16,-2 2-4,2 7 1,-2 5 2,0 8 0,1 11 2,2 6 1,5 13 0,-1 9 0,2 13-1,2 9-1,2 6-1,-3 0 1,4-1-1,-4-7 1,1-10 0,1-14-1,3-15 0,1-17-1,7-26-2,0 0-1,16-27 0,1 1-1,2-6 1,3 5-1,-1-4 1,5 9 1,-3 13 2,-6 13-1,-2 11 2,-6 9 1,-1 11 0,-6 8 3,-2 15-1,-9 2 2,3 10 0,-6 0 1,4 4-1,2-5-1,7-1-2,7-6-1,7-7-2,11-7-6,4-15-6,14-3-14,7-14 0,9-10-1,3-14 0</inkml:trace>
  <inkml:trace contextRef="#ctx0" brushRef="#br0" timeOffset="620">780 846 53,'-46'-16'18,"6"-8"0,11-5-1,14-4-16,13-3-1,9-1-1,9 1 2,8 6 1,8 5 1,6 11 0,2 6 1,1 11-1,-3 8 1,0 12 0,-7 8 0,-3 8 1,-13 4 0,-4 7 1,-14-1 0,-7 2 0,-13-7-1,-5-1 1,-13-10-3,-4-6-1,-3-10-2,0-10-3,5-5-7,2-13-8,13-2-9,5-10-1,16-1 0,6-7 1</inkml:trace>
  <inkml:trace contextRef="#ctx0" brushRef="#br0" timeOffset="1121">1454 986 71,'-4'39'26,"-4"8"-2,-1 1-2,-1 8-18,-1 0-2,4-5-2,3-5-5,0-18-8,9-15-11,5-20-1,8-17 1,1-15 0</inkml:trace>
  <inkml:trace contextRef="#ctx0" brushRef="#br0" timeOffset="1351">1921 575 73,'6'17'25,"-5"4"-1,-1 11-4,-5 4-15,2 11-1,-6 4 0,1 4 1,-5-2-2,3-1 1,0-10-3,1-9-6,9-10-19,0-23-2,15-3-1,-2-24-1</inkml:trace>
  <inkml:trace contextRef="#ctx0" brushRef="#br0" timeOffset="1712">2202-1 28,'19'2'18,"5"4"2,5 1 0,3 3-7,9 7-3,-5 1-3,3 8-1,-7-1-1,-2 8 0,-7 3-1,-3 6 0,-13 5 0,-2 7 0,-7 3-1,-4 8 0,-5 3 0,-1 4-1,-4 2 0,2-2-1,3-4-1,-1-5 0,4-5 0,2-8 1,5-5-1,4-8 0,4-7 0,0-5 0,3-7 0,0-2 0,-1-5 0,1-1 0,-10-10-1,10 7 1,-10-7-1,0 0 0,0 0 1,0 0-1,0 0 0,9-1 1,-9 1-1,0 0 1,0 0-1,-9 2 1,9-2-1,-11 4 0,11-4 1,-15 5-1,15-5 1,-13 5 0,13-5 0,-13 6 1,13-6-1,0 0 0,0 0 1,-9 6-1,9-6 1,0 0-1,-5 14 0,5-4 0,3 4 0,-2 4 0,1 5 0,3 5-1,3 2 1,1 1-1,1 2 1,-2 1 0,-1 0 0,2 1 0,-3 0-1,-2-2 2,-2-1-1,-2 0 1,-4-3 0,-2 0 1,-7-4 1,-5-1-2,-10-7 1,-8-2-2,-10-1-10,-15-9-15,-8-3 0,-14-10-2,-4-7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47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1114 185 18,'0'0'10,"-9"-12"2,9 12-1,-13-7-2,4 2-2,0 1-1,-6-1-1,0 1-2,-4 0-1,-5 3 0,-6 4-2,-8 4 0,-7 3-2,-5 6 2,-6 4-1,-6 4 2,-4 6-1,0 3 0,0 4 2,2 3-1,2 7-1,2 3 1,1 7 0,4 6 0,4 3 1,5 5-1,4 5 1,8 3 0,7 4 0,11 3 0,9 1 0,12 1 1,9-4 1,14 1 0,10-9 0,12-2 1,11-14 0,12-5-1,10-15 0,15-9 0,9-16-1,14-12-1,8-18 0,9-11 0,7-18-1,5-13 0,-1-16-1,-5-8 1,-10-9-1,-8-5 0,-15-5 1,-15-2 0,-18-1-1,-16 1 1,-20 3 0,-16 3 0,-19 1-1,-18 8 0,-19 3-1,-14 7 1,-17 10-1,-15 11 0,-12 13-1,-15 8 1,-7 18 0,-9 13-1,-2 15-2,-5 12-6,4 19-13,-7 12 0,3 12-2,3 8 2</inkml:trace>
  <inkml:trace contextRef="#ctx0" brushRef="#br0" timeOffset="821">469 1254 31,'4'12'18,"-4"-12"2,10-11 0,-3-7-11,10-5-3,3-12-2,11-8 0,8-9-2,9-7 0,4-5-2,3-1 1,0 3-1,-3 5 2,-6 7 0,-6 9 1,-12 8 1,-4 10-1,-10 5 1,-2 10-1,-12 8 0,14 3 0,-9 10-2,3 9 0,0 8-1,0 8 0,1 5 0,-1 10 0,2 3 1,-2 1-1,2-2 1,-1-3-1,-1-6 1,1-5-2,-1-8 2,-2-9-1,-3-6 0,1-7 0,-4-11-3,-9-2-5,-2-6-4,-12-10-2,-2 1-1,-12-9 0,-3 2 1,-10-7 2,-2 7 3,-2 0 7,2 2 5,4 6 4,4 3 2,10 4-1,6 3-1,10 3 0,8-3 0,10 6 0,16-4 0,9 2-1,11-4-1,13 2 1,11-3-1,12 1-5,10 2-17,9-1-4,6-5-2,-2-4-1</inkml:trace>
  <inkml:trace contextRef="#ctx0" brushRef="#br0" timeOffset="1923">8816 289 25,'-35'0'12,"0"8"-1,-3-4-3,0 7-8,-3 3 0,1 6 2,-1 3 2,2 5 3,3 8 1,-1 7 1,5 11 0,0 4-1,5 7 1,3 4-2,8 6-2,4-3 1,11 1-2,6-2 1,13 1 0,8-7 0,12 1-1,9-7 0,14-3-1,12-7-1,11-6 1,11-12-2,7-9 1,9-14 0,7-11 0,2-16-1,2-10 0,-3-15-1,-3-9 1,-3-12 0,-5-8 0,-5-7-1,-12-6 0,-12-2 1,-10 0-1,-19-2 0,-14 1 0,-20 0 0,-19 7 0,-24 2 0,-18 7 0,-19 5 0,-17 9 1,-18 9-2,-12 11 2,-17 11-2,-5 11 1,-4 13-1,-3 10 0,2 14-1,3 8-4,16 20-11,4 7-10,19 13 0,12 1-2,19 7 2</inkml:trace>
  <inkml:trace contextRef="#ctx0" brushRef="#br0" timeOffset="2644">8975 592 19,'8'26'17,"-2"2"-1,2 8 0,-1 3-5,0 8-5,-1 5-1,-2 1 1,0 3-1,-5-6 1,2-1-1,-5-8 2,3-4-2,-4-10 1,4-5-1,-3-9-1,4-13-1,0 0 0,-11-14 0,3-11 0,2-7 0,-1-11-1,0-7 0,-2-8-1,2-4 1,2 0-1,1 0 0,1 0 0,4 5-1,1 4 1,4 6-1,2 5 0,6 7-1,5 6 0,5 8 0,4 5 0,5 7 0,6 7 0,2 6 0,1 7 0,0 7 0,-6 6 0,-4 3 0,-5 3 1,-8 2 0,-8-2 0,-8 0 1,-9-3 0,-8-2 1,-4-6-1,-4-3 0,-1-5 0,0-4-1,3-2 0,3-4-1,6-2 0,11 1 0,-10-5-1,10 5 1,0 0-1,17-2 1,-5 7 0,4 3 1,4 4-1,2 5 1,5 6 0,3 3 0,2 5 0,1 4 0,-2 1 1,-1 0-1,-6-2 1,-6 0 0,-10-4 1,-6 0 1,-15-6 1,-7 0 0,-14-5 1,-7 1 0,-11-6-1,-7-1 0,-7-6-1,-3-2-1,-2-6 0,1-6-3,0 2-6,-4-8-22,5-2 0,-4-8 0,3-4-2</inkml:trace>
  <inkml:trace contextRef="#ctx0" brushRef="#br0" timeOffset="4817">5121 0 4,'0'0'9,"0"0"1,-19 9-1,1-6-5,-8 0-3,-8 2 1,-5-1-1,-11 0 3,-8 1 0,-6-1 2,-9 2 1,-3-2 0,-2 3 1,-4-3-1,3 4 1,1-3-2,8 2 0,5-2-1,11 0-2,4-1 0,9 1-1,6-1 0,12-1 0,5 0-2,6-1 0,2 1-1,10-3 1,0 0 0,0 0 0,0 0 1,0 0 0,-2 10-1,2-10 1,0 0 0,11 14 0,-7-4-1,1 1 0,0 4 1,-1 5-1,0 6 0,-2 8 0,-2 8 1,-3 10-1,-1 13 0,-2 9 1,-1 11-1,1 7 0,-4 7 1,4 7-1,0 1 1,0 2 0,-1-9 1,4-5 0,-3-12 1,3-7 1,-2-15-1,2-10 1,-1-17-1,5-8 0,0-10-1,1-4-1,-2-12 0,0 0 0,14 4-1,0-9 0,6-1 0,6-2 0,8 1 1,11-1-1,9 2 0,11 2 0,10 1 0,12 2 0,15 1 0,10 0 0,14 0 1,8 0-1,12-2 0,4-2 0,3 0 0,-5-2 1,-10-2 0,-8 1 0,-14-1 0,-11 1 0,-15 0 1,-11 3 0,-16 0-1,-10 1 0,-11 1-1,-10 1 1,-8 1 0,-9 0 0,-15 0 0,9-1 0,-9 1 0,-9-5 0,-2 1 0,1 0-1,-1-1 1,-1-1-1,0-1 0,-1-1-1,3-1 1,2-4 0,2-4 0,-1-8-1,1-7 1,0-9-1,1-8 1,-5-8-1,2-7 0,-2-6 1,0-4 0,-2-4-1,2-2 1,-1 2-1,0 3 1,3 4 0,-2 5 0,3 7-1,0 9 1,1 4-1,2 9 0,3 4 0,3 5-3,1 4 3,3 2-1,-1 2 1,2 5-1,0 2 1,-7 13 1,8-14 0,-8 14 0,0-9 0,0 9 0,-6-12 1,6 12-1,-21-19 0,4 4-1,-5-1 1,-8-3-1,-8-1 0,-10-1 0,-11 1 1,-13 1-1,-8 2 1,-9 3 0,-8 1 1,-8 6-1,-4 2 0,-1 6-1,-6 0-13,7 9-10,4-3 0,-2-2-2,4-8 0</inkml:trace>
  <inkml:trace contextRef="#ctx0" brushRef="#br0" timeOffset="7471">4695 973 44,'-15'-4'21,"15"4"0,0 0 0,0 0-6,16-5-11,4 4 0,10 3-1,8-2 1,9 3 0,6-2 0,6 4-1,-2-3 1,-1 2-2,-8 0-1,-4 0-1,-7-1-2,-9-4-9,-3 0-12,-8-6-2,-4-3 0,-7-7-1</inkml:trace>
  <inkml:trace contextRef="#ctx0" brushRef="#br0" timeOffset="7791">4820 745 73,'0'0'26,"-12"4"-2,12-4 0,0 0-19,14-6-1,1 2-1,11 3-1,7 0 0,10 2-3,13 5-18,6-1-6,7-5-1,-1-10-2,-1-13 1</inkml:trace>
  <inkml:trace contextRef="#ctx0" brushRef="#br0" timeOffset="15372">2166 732 23,'-9'-4'10,"9"4"-1,0 0-1,0 0 0,0 0-2,0 0-1,0 0 0,0 0 0,0 0 1,0 0 0,0 0 1,0 0-1,0 0 0,0 0-1,9 3-1,-9-3-1,12 3-1,0-2 1,4 2 0,4-1 0,8 1 0,6-1-1,9 1 1,3-3 0,11 2-1,4-3 0,8 2 0,5-3-1,4 0 0,1-1 1,6 1-1,3-1-1,2 1 1,3 1-1,-1-1 1,-2-1-1,-2 1 1,-1-1 0,-7 1 0,-10-1 0,-8 0 1,-10 0-1,-9 1 1,-11-1 0,-5 3 1,-11-2-1,-5 3 1,-11-1-1,10 0 0,-10 0 0,0 0 0,0 0 0,0 0-1,0 0-2,0 0-2,0 0-19,0 0-6,5-13-1,-1-10-1,5-9 0</inkml:trace>
  <inkml:trace contextRef="#ctx0" brushRef="#br0" timeOffset="16454">6238 804 3,'0'0'11,"0"0"0,0 0 1,-11-4-4,11 4 1,0 0 0,0 0-1,0 0 1,0 0-1,0 0-1,0 0-2,0 0 0,0 0-2,9 1 0,-9-1 0,9 2 1,-9-2 0,19 2 1,-6-1 0,5 1-1,3-1-1,6 1 1,4-1-1,7 1 0,4-3 0,12 2 0,9-4 0,11 1-1,10-4 0,11 1 0,11-4 0,11 1-1,6-2 0,1 0 1,-2-2-2,-4 2 1,-11-1 1,-9 1-1,-16 1 1,-12 3 0,-12-1 0,-9 1 0,-10 3 0,-6 1-1,-6 1-1,-3 2 0,-3 0 0,-3 1 0,-2 1 0,-2-1 0,-14-2 0,17 5 0,-17-5 1,0 0 0,0 0 0,9 2-1,-9-2 1,0 0-1,0 0 0,0 0 0,0 0-1,0 0 1,11 0-1,-11 0 1,9 0 0,-9 0-1,9 1 1,-9-1-1,0 0-1,10-1-2,-10 1-13,-6 11-11,-6-10 0,-12-13-3,-7-9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4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-8 694 40,'0'0'19,"-10"5"0,10-5-3,0 0-8,0 0-2,0 0-2,0 0-2,0 0-2,0 0-1,9-11 1,2 2 0,12-6 0,12-10 1,11-1 0,13-5-1,7-3 2,7-5-1,0 3 0,3 1 0,-8 3-2,-7 9 1,-14 3-1,-9 3 0,-13 2-1,-4 5-6,-11-2-6,-4 2-6,-5-3 0,-8 0 1,1-3 0</inkml:trace>
  <inkml:trace contextRef="#ctx0" brushRef="#br0" timeOffset="350">269 182 37,'-11'-3'16,"11"3"0,1-13 0,17 3-9,13 0-6,18-3-3,9-4-2,19-1 2,5-1-2,11-2 2,-4 3 0,2 1-1,-14 5 2,-8 4 0,-13 5 0,-11 5 2,-14 8-1,-13 7 2,-12 11 0,-13 6 2,-3 8 2,-16 7-1,-7 7 2,-14 2 0,-5 6-1,-8-3 1,3-2-2,-1-4-1,3-2-4,10-3-13,9-2-7,7-7-2,9-13-1,6-8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6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7 745 2,'0'0'15,"-10"8"2,10-8 1,0 0-4,0 0 1,2-15 0,8 1-3,9-10-3,10-2-3,4-8-2,9-1 0,8-7 0,8 3-2,5 0 0,2 5-1,-3 1 0,-2 3 0,-5 5 0,1 1-1,-3 3 0,-8 3 0,-5 3-1,-6 2 0,-8 4 1,-8 4-1,1 0 2,-10 3-1,-9 2 2,0 0-2,0 0-1,0 0-2,0 0-1,0 0-2,-16-10-1,0 4-2,5 3-1,-8-4 1,2 2 1,-1-2 1,2 0 2,2 0 1,1 0 2,13 7 1,-16-15 2,16 15-1,-9-17-2,6 8-5,1 0-5,2 9-1,3-19 0,3 10 0</inkml:trace>
  <inkml:trace contextRef="#ctx0" brushRef="#br0" timeOffset="531">489 17 23,'-15'-3'9,"6"3"0,9 0-1,0 0-2,11 3-2,10-3-2,8 1 1,9-2-1,9 1 1,5-1 1,9-1 0,2-1 1,4 1 0,-1-1 0,2 2-2,-8-1 1,-3 2-1,-6 0-1,-5 1 0,-12 2-1,-4 1 0,-9 1 0,-8 2 1,-7 3 0,-3 4 1,-8-1-1,-3 7 1,-6 1-1,-8 6 1,-8 4 0,-1 5-1,-8 3-1,-1 3 0,-6 4 1,1 2-1,-3 2 0,2 4 0,-3-1 1,4 1 1,2-4 0,4-1 0,4-7 1,6-4-1,3-8 1,7-5 0,7-10-1,4-4 1,8-11-2,-10 10 0,10-10 0,0 0-1,0 0-1,0 0-13,1-10-13,-1-6-1,-6-15-2,-10-19-1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56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233 181 3,'0'0'8,"-9"20"-1,5-9-5,4 9-1,0 4 0,0 2 1,-1 4 2,1 3 1,-1 6 0,-2 4 2,-1 9-1,-2 5 0,-4 14 0,-3 9-2,-3 10 0,-2 2-2,-2 0 0,2-3-2,-2-3 1,1-10 0,1-11 0,3-15 0,2-12 0,4-6 0,0-6-1,2-10 2,3-3 0,4-3 0,5-1 0,6-1 0,6 2 0,7-2 1,8 4-1,9 0 0,10 2 0,12-4 0,13 2 0,12-6 0,11 0 0,6-5-1,9 0 1,4-3 0,1-2 0,2 0 0,-5 1 0,-7 0 0,-1 4 0,-7 1-1,-5 1 1,-6 0-1,-10 1-1,-8-2 1,-9 1-1,-11-2 1,-10-1-1,-11-1 0,-7 0 1,-8 0-1,-6 0 1,-10 1 1,9-1 0,-9 1 0,0 0 0,0 0 0,-6-13 0,-3 0 0,-3-3-1,-2-7 0,-3-5-1,0-15 0,0-7 0,3-10 0,4-12-1,5-10 1,3-9-1,5-12 1,4-2 0,2 1 0,2-6-1,2 5 1,-1 8 0,-1 11 1,0 10-1,-1 17 0,-2 5-1,-2 14 2,-2 12-2,-2 8 2,-2 8-2,-2 3 1,2 9 0,-6-15 0,6 15 0,-10-13 0,10 13-1,-21-17 1,3 9-1,-6 1 0,-9 1 0,-10 3 0,-10 0 0,-13 7 0,-16 2 0,-14 4 1,-11 2-1,-13 3 1,-5-2 0,-4 3 0,-2-4 0,4-3 1,12 0-1,12-3 0,19-2 0,15 0 0,17-3-1,16 2-4,10-2-4,16 4-7,10-5-5,0 0-2,0 0 2,9 5-1</inkml:trace>
  <inkml:trace contextRef="#ctx0" brushRef="#br0" timeOffset="1232">259 1222 43,'9'-11'18,"5"-6"0,6-11-2,7-8-12,9-5-8,6-13-1,7-8 1,3-3 1,-3-2 3,-2 2 3,-4 1 1,-4 11 2,-11 6 0,-3 11 0,-6 9-1,-2 10-1,-5 4-4,-3 8 0,-9 5 0,16 1-1,-16-1 0,12 17 1,-8-1 1,-1 6-1,-1 6 1,-1 5-1,0 7 1,1 5 0,-1 6 0,1 1-1,2 1 0,0-2 0,1-4 0,1-3 1,0-5-1,0-8 0,-1-7 0,-2-6 0,-2-7-1,-1-11 0,-10 4-1,-3-11-1,-5-7 1,-8-3-1,-5-4 0,-7-2 0,-2-1 1,-2-1 1,2 4 1,3 2 0,5 6 1,7 3 0,6 3 0,7 5-1,12 2 1,0 0-1,12-2 0,10 0 0,10 2 0,8-2 1,10 1-1,9 0 0,8 2-13,1-1-5,-4-2 0,-2-2-1,-9-5 0</inkml:trace>
  <inkml:trace contextRef="#ctx0" brushRef="#br0" timeOffset="2684">1451 675 7,'0'0'5,"0"0"0,0 0-1,0 0-1,0 0-1,0 0-2,0 0 0,0 0 0,0 0 0,0 0-1,0 0 1,0 0 1,0 0 1,0 0 2,0 0-1,0 0 2,0 0-1,0 0 0,0 0 0,0 0-1,0 0-1,0 0-1,0 0-1,0 0 0,0 0 0,0 0 0,0 0 0,0 0 1,-11 3-1,11-3 0,-10 4 1,10-4-1,-19 8 1,5-1 0,-2 0-1,-2 1 1,-2 0-1,0 3 1,-3 0 0,0 0 0,0 1 1,-1 0 0,1 0 0,-3-1 0,3 1 1,-2 1-1,3-2 0,-1 0-1,2 0 2,0-1-2,-3 0-1,5-1 1,0 1 0,2-2-1,1 0 0,4-1 0,-1 0 0,2 0 0,11-7 0,-12 14 0,12-14 0,-10 18 0,9-8 0,3 4 0,6 1 1,5 0-1,5 3 1,3-3-1,5 3 1,6-3 0,0 2 0,3-3-1,-1 0 1,1-3-1,-4-2 1,-1 0-1,-6-2 0,-3-1 0,-5-2-1,-1 1-6,-6 1-9,-9-6-1,14-6 1,-8-6-1</inkml:trace>
  <inkml:trace contextRef="#ctx0" brushRef="#br0" timeOffset="3625">1640 698 2,'2'15'9,"-2"5"-3,0 7 1,-2 5 1,-2 10 1,-4 4-1,2 6 0,-1 1 0,0-1-2,1-2 0,1-2-2,1-10 1,2-9-1,2-7 2,-1-12 1,1-1 0,0-9-1,0 0 0,-3-23 0,3 3-1,-1-12-1,1-3-3,1-6-1,-1-7-1,4-2 2,2-2-1,1 4 0,3 0-1,0 6 1,4 6 0,-1 5 0,5-3-1,-3 10 0,3 1 0,0 3 1,2 5-1,3 7 0,-3 0 0,1 6 0,0 9 0,-5-2 0,0 6 0,-4 7 0,-7 1 0,-3-2 0,-5 6 1,-3-3 0,-5 1 0,-4-1 0,-3-3 0,-1-2 1,1-3-1,0-2 1,3-2-1,4-3 0,2-2-1,9-3 1,-10 3 0,10-3-1,0 0 0,0 0 1,0 0-1,12 12 0,-12-12 1,12 19 0,-5-4-1,4 3 1,1 4-1,4 1 1,0 2 0,2 1 0,1 0 0,0-2 0,-3 0 0,-1-1 0,-5-3 0,-5 0 0,-3-3 1,-5 0 0,-5-1 0,-4-4 1,-5 2 1,-6-1 0,0-4 0,-7 2 0,-1 1-1,-5-2 1,-1 0-2,-1 2 1,3-2-1,1-3-2,4 3-2,3-1-8,0-4-11,8-2-1,4-12-1,11-2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9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1104 751 16,'-30'-7'12,"-12"4"0,-9 6-3,-10 9-2,-10 9-1,-9 12-1,-10 10 1,-5 12 0,-6 10 1,3 12-3,1 5 1,8 8-1,11 4 0,18 1-1,18-2-1,21-2 1,22-4-1,23-2 1,23-6 0,24-5 0,23-9-1,22-9 1,20-14-1,17-12-1,18-21 1,12-16-1,11-22 0,6-17 0,-5-21-1,-2-16 1,-13-13 0,-15-4 0,-23-2-1,-23 0 2,-31 3 0,-29 4-1,-36 3 0,-31 10 0,-33 8 0,-32 7 0,-28 8 0,-24 8-1,-23 14-1,-26 15 0,-15 21-1,-21 16-6,-11 23-10,-19 14-5,-12 20-2,-15 9 1,-9 14-1</inkml:trace>
  <inkml:trace contextRef="#ctx0" brushRef="#br0" timeOffset="2784">771 1400 10,'8'35'12,"-4"3"0,1 10-7,-2 6-1,-2 5 2,-1 0 1,-3-3 0,1-8 1,-4-12 2,5-7 2,-4-11 1,6-6-2,-1-12-1,-3-10-3,1-15-1,3-4-2,-3-16-2,2-7-1,0-12-2,0-4 1,2 0 0,1 1 0,1 2 1,4 7-1,2 10 1,2 9-1,3 9 0,1 6 0,6 7-1,1 3 0,2 10 0,-1 4 0,1 9 0,-1 4 0,-2 3 1,-5 6-2,-5 2 2,-6 2 0,-6-2 0,-7 2 0,-5-6 1,-3-5 0,0-1-1,2-6 0,13-8 0,0 0 0,0 0 0,27 2-1,5-4 0,6 2 1,5 0-1,2 5 1,1 7 0,-6 3 0,-6 10-1,-9 3 0,-10 5 0,-8 1 1,-9 2-1,-10-1 1,-10-1 0,-5-2 1,-12-4 0,-3-1 1,-9-4 0,-1 2 1,-8 3-1,-1 3-1,-5-1 1,0 3-2,2-2-1,4-3-3,9 3-15,1-8-6,12-11 0,4-12 0</inkml:trace>
  <inkml:trace contextRef="#ctx0" brushRef="#br0" timeOffset="17906">2000 4080 18,'0'0'13,"-8"-14"1,4 4-2,1 0-1,-1 1-3,0-4-4,1 1 1,-3-6 0,0-4 0,-3-9-1,3-5 2,-5-11-1,1-7 1,-7-13 0,0-7-1,-5-9-2,0-3 0,-6-6 0,0-1-2,-2-2 0,1 2 0,1 1-1,1 6 1,2 5 0,4 8 0,0 3 0,2 6 0,2 6 0,0 8 0,0 2-1,4 6 1,1 3-1,1 1-1,1 9 1,2 4 0,1 4 0,3 6 0,0 5 0,4 10-1,-3-9 0,3 9 0,0 0-2,0 0-3,14 21-14,-9-5-3,0-4-3,-5-12 1</inkml:trace>
  <inkml:trace contextRef="#ctx0" brushRef="#br0" timeOffset="74918">2564 1032 14,'-10'-3'7,"10"3"2,0 0-1,20-16 1,2 5-1,12-2-1,13-9 1,15-4 0,13-9 1,15-1-2,10-6 0,5 2-2,-4 0-1,1-3-2,-13 9 0,-11 4-1,-18 9 0,-13 4 0,-19 7-4,-13 1-5,-15 9-11,-2 10-1,-12-4 1,-6 3-1</inkml:trace>
  <inkml:trace contextRef="#ctx0" brushRef="#br0" timeOffset="75348">3889 41 14,'0'0'11,"0"0"0,8-10-1,-8 10-2,0 0 0,11 9-4,-11-9-1,6 19 0,-4-2 0,-2 6 0,0 7 0,-5 8 1,1 11 0,-3 8-1,-3 14-1,-1 15 1,-2 11-1,0 12-1,-2 6 0,4 3 0,2 1-1,4-2 1,3-7 0,5-11-1,1-12 0,3-16 1,2-13-1,0-14 0,0-10 0,-2-11 1,0-8-1,-7-15 1,14 12 0,-14-12 0,12-3 0,-12 3 0,17-13 0,-8 5 0,3-2 0,5-2-1,2 0 0,6 0 0,11-3 0,9 0 0,16-1 0,16 0 0,13 1 1,14 0 1,10 2 0,7 1 1,5 5-1,-2-1 1,-2 6-1,-14 0 0,-12 3 0,-15-1 0,-12 1-2,-14 1 0,-11-1 1,-15-1-1,-8-1 0,-4 0 1,-8 0 0,1-1 0,-10 2 0,9-2 0,-9 2 0,0 0 1,0 0-1,0 0 0,0 0 0,0 0-1,0 0 0,-3-12 1,3 12-1,1-19 0,5 6 0,2-4 0,-2-2 1,4-4-1,-3-4 0,0-5-1,3-4 1,-4-6 0,-2-9 0,-1-6-1,-1-8 1,-2-5 0,2-11 0,-4 1 1,1-2-1,-2 1 0,-1 0 0,0 3 1,-4 5-2,0 5 1,-1 14 0,0 1 0,-1 8-1,1 7 1,1 10 0,0 6-1,4 5 1,1 5 0,0 2 0,3 10 0,-5-12 0,5 12 0,0 0 0,-3-9 0,3 9 0,0 0 0,0 0 0,0 0 0,0 0 0,-17-11-1,5 5 0,-5 0 1,-9 0-1,-8 1 0,-12 2 1,-10 2-1,-9 3 0,-12 4 1,-9 2 0,-7 3 0,-7 2 0,-2 0 0,4 2 0,2 0 0,4-1-1,7-3 2,10-2-1,11-1 0,13-4 0,10-2 1,10-2-1,8-2-1,7-1-2,16 3-7,0 0-8,0 0-4,0 0-1,22-6 0</inkml:trace>
  <inkml:trace contextRef="#ctx0" brushRef="#br0" timeOffset="82178">4246 1015 8,'10'-3'12,"7"2"1,-2 2-3,2 2-1,7 2-1,3 0-2,10 1 0,1 0-2,5-1-1,0 0-1,-1-1-1,-4-2 2,-6-1-1,-7-2-1,-10 0-1,-15 1-5,9-5-4,-9 5-5,-11-9-1,1 2 0,-2-2-1</inkml:trace>
  <inkml:trace contextRef="#ctx0" brushRef="#br0" timeOffset="82469">4205 872 16,'0'0'13,"0"0"1,13-4-3,6 5-3,4-2-1,9 3 1,2-2-2,4 2 0,-1-2-3,2 1 1,-6-2-1,-5 1-1,-5 0 0,-4 0-1,-5-2 0,-3 1-3,-2 2-6,-9-1-9,19 0 0,-6-3-1,3-1-1</inkml:trace>
  <inkml:trace contextRef="#ctx0" brushRef="#br0" timeOffset="82929">4918 861 3,'9'-12'7,"5"-1"-2,7-5 1,5-1 1,4-5 0,4-4 1,2 2 1,-3-2 0,-3 2 0,-7 3-3,0 3-1,-9 6 0,1 1-2,-15 13-2,11-14 0,-11 14-2,0 0 1,0 0-1,0 0 1,3 12-1,-5 0 1,2-1 0,0 7 1,0-1 0,1 8 1,1-1-1,-1 4 0,0 3 0,-1-1-1,-2 6 1,-3-1 0,-2 0-1,-4-1 1,1-1 0,-2-3 0,-1-2-1,0-3 1,2-6-1,1-1 1,2-6-1,1-2 1,7-10 0,-12 13 1,12-13-1,-13 4 0,13-4 0,-16 3 0,5-1-1,2 0 1,-4 1-1,1-1 0,-2 1 0,4-1 0,10-2 0,-16 4 0,16-4 0,0 0 0,12-2 0,7-2-1,10 2 1,7 0 0,7 0-1,4 0 1,1 1 0,0 0 0,-6 1-1,-6 1 1,-9-1 1,-6 1-1,-10-1 0,-11 0 1,12 2 0,-12-2 0,0 0 0,0 0 0,0 0-1,0 0 0,0 0-4,-14 6-11,14-6-4,-11 8-1,-1-7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7:5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1210 4,'0'0'12,"0"0"-2,0 0-1,0 0-1,0 0-2,0 0 0,0 0-1,8 16 0,-6-4 0,4 5 0,-2 3 0,3 4 0,-1 5-2,1 2-1,0 2 0,-2 0 0,0-2-2,0-1 1,-1-2 0,-2-4-1,0-4 0,-1-2-1,3-3-1,-3-4-4,1-2-3,-2-9-3,0 0-7,7 12-9</inkml:trace>
  <inkml:trace contextRef="#ctx0" brushRef="#br0" timeOffset="371">400 1232 9,'0'0'13,"0"0"-2,0 0 1,0 0-2,0 15-2,1-4-2,1 2 1,0 5-1,3 3 0,-1 5-2,2 5 0,2 2-2,0 5 1,-1-2-1,2 0-1,0-2 0,-2-2 0,-1-6-1,-2-4-1,-1-4-3,-4-5-10,1-13-15,-11 15 0,-5-17 0</inkml:trace>
  <inkml:trace contextRef="#ctx0" brushRef="#br0" timeOffset="731">0 1585 1,'5'10'21,"-5"-10"-13,0 0-2,9-1 3,-9 1 1,17-2 0,-7-3 0,8 3 0,0-5-2,10 2-1,3-4 0,12-1-2,2-1-1,5 0-1,3-2-1,0 1-1,-5-1 0,-3 4 0,-8 1 0,-7 1-1,-7 1 0,-7 4-1,-4 2-2,-12 0-4,13 2-8,-13-2-11,0 0-5,0 0 0</inkml:trace>
  <inkml:trace contextRef="#ctx0" brushRef="#br0" timeOffset="1172">38 1522 25,'-12'-1'14,"12"1"0,0 0-2,0 0-1,0 0-2,0 0-3,15-8-1,-15 8-2,19-9 0,-7 2 0,10-1 1,-2-1-1,8 0 1,4-4-1,7 2 0,2-2 0,4 3-1,1-2 0,-1 2-1,-2 1 0,-5 2 0,-5 2-1,-6 1 1,-6 0-1,-7 1 0,-5 3 0,-9 0 0,12-2-1,-12 2-3,0 0-2,0 0-8,0 0-19,0 0 1,0 0 0</inkml:trace>
  <inkml:trace contextRef="#ctx0" brushRef="#br0" timeOffset="1823">938 1201 7,'0'0'9,"0"0"2,0 0-1,0 0-2,3 11 1,-3-11-1,10 22 0,-6-4-1,4 7-1,-3 4 0,4 6-2,-2 3-2,1 4 1,0 0-1,-1 0-1,0-6 0,-3-1 0,0-6 0,-3-3 0,1-2-1,-2-7 1,-1-2-1,-1-4 1,2-11 0,-2 16 0,2-16 0,0 0 1,0 0 0,0 0 1,-10 1-1,10-1 0,-9-12 0,3 3 0,-3-5-1,-1-2-1,-2-5 0,2-3 1,-2-2-1,2-7-1,1-3 1,1-1-1,3-1 1,2-1 0,3 0 0,3 3 0,2 4-1,4 3 1,0 4-1,3 3 1,2 4-1,0 3 0,2 3 1,-2 3-1,0 3 1,-1 3-1,0 4 1,-3 4 0,-1 4 0,-2 6 0,-1 1 0,-1 4 1,-1 2-1,-1 1 1,-2-2 0,0 1-1,-1-5 1,-2-1 0,-1-3 0,-2 0 0,-4-2 0,-2-1 1,-3 0-1,-3-3 1,-4-2-1,2 0 0,-4-5 1,2-1-2,1-3 0,1-2-3,6 0-4,-2-7-5,10 4-5,3-1-14,4-8-1,11 4 0</inkml:trace>
  <inkml:trace contextRef="#ctx0" brushRef="#br0" timeOffset="2654">1243 1306 27,'-8'-18'14,"5"6"-1,2-2-2,1-4-2,3 3-3,2-4-1,4 3-2,4-2 0,0 5 0,5-1-1,0 5 1,1 2-1,0 3 0,0 4 0,0 5 0,-5 1 0,2 4-1,-6 4 1,-1-1 0,-3 1-1,-1 2 1,-4-2 0,-3 1 0,-3-2 0,-1 1 0,-3-4 1,0 2-1,-6-4 0,0-1 0,-4-2 0,0 0 0,-2-4 0,1-1-2,0-1 0,1-3-3,4 1-6,2-5-5,13 8-6,-7-16-10,9 3-3</inkml:trace>
  <inkml:trace contextRef="#ctx0" brushRef="#br0" timeOffset="3135">1761 1018 14,'0'0'15,"0"0"0,-13 2 1,0 4-3,-1 1-3,-7 2-2,1-3-3,-6 3 1,6 5-2,-2-4 0,4 1-2,5-5 0,2 2-1,11-8 0,-10 11-1,10-11 0,13 4 0,-3-2-1,5 0 1,2 0 1,2 4-1,1-1 0,0 2 1,-2 1-1,-3 3 0,-1 0 0,-5 3 0,-3 2 0,-4-1 0,-3 1 1,-2 0 1,-4 1 0,-2 0 0,-3-4 1,1 0 0,-5-2 0,2 0 0,-4-5 0,3 1 0,-2-6-2,3 0 0,-1-4-1,2-3-2,13 6-4,-17-16-3,17 16-3,5-23-6,8 8-10,7 1-5,4-6 1</inkml:trace>
  <inkml:trace contextRef="#ctx0" brushRef="#br0" timeOffset="3635">2064 1022 19,'0'0'20,"-18"1"-2,3-1-5,-1 5-1,-4 1-1,4 1-3,-4 0-1,4 3 0,-1-3-2,5 2-1,0-1 0,12-8-2,-13 9 0,13-9-1,0 0 0,0 0-1,-7 11 0,7-11 0,0 0-1,13 9 1,-13-9 0,18 12 0,-8-2 0,2 0 1,0 1-1,-2 3 0,3 0 0,-3 1 0,-2-1-1,-4 1 2,2-1-1,-5 0 0,-6-2 1,3 0 0,2-12-1,-18 18 2,3-11-1,3-1 1,-5-2-1,2-1 1,0-2-1,0-2-1,2-3 1,2-1-2,11 5-1,-11-14-1,11 14-1,5-23-2,7 12-4,0-8-4,11 2-4,2-5-4,5-1-3,5-2-2</inkml:trace>
  <inkml:trace contextRef="#ctx0" brushRef="#br0" timeOffset="4146">2235 1005 10,'0'0'15,"0"0"-2,1 12-1,-1-12-2,3 16 0,-2-4 0,5 3-1,-2 1-1,3 2-3,-1 2-1,2-1-2,1-5 0,0 5 0,-1-8-1,0-2 0,1-1-3,-9-8-7,14 0-15,-2-3-5,-7-9-1</inkml:trace>
  <inkml:trace contextRef="#ctx0" brushRef="#br0" timeOffset="4447">2370 580 8,'0'0'25,"0"0"0,0 0-10,0 0-12,6 9 1,-6-9 2,0 0-2,0 0 1,0 0 0,0 0-1,5 11 0,-5-11 0,7 13-1,-3-4-1,4 6 1,0 4-1,2 5-1,1 5 1,0 5-1,1 4 0,1 4 0,-1 2 0,0-1 0,-1 2-1,-1-3 1,-2-7 0,1-4 0,-4-8 0,1-4-1,-3-8 2,2-2 0,-5-9 0,17-11-1,-2-5 1,5-1-1,3-4 0,2 1 1,2-3-2,-1 1 0,-1 3 0,-3 6 0,-7 6 0,-2 3 0,-4 2 0,-9 2 0,10 6 0,-10-6 0,5 14-1,-7-4 2,-2 0-1,0 1 0,-2 4 1,-1 0-1,-1 0 0,0-1 0,0 0 0,-1-1 0,0-2 1,-1 1-1,-1-5 1,-4-1-1,1-2 0,-4-3-2,3-1-2,-4-9-11,5-6-16,3 0-4,1-8 1</inkml:trace>
  <inkml:trace contextRef="#ctx0" brushRef="#br0" timeOffset="5127">2866 526 11,'0'0'26,"0"0"0,0 0-10,0 11-12,0-11 2,2 19 0,0-4-2,-1 5 1,3 7 0,-2 5-1,3 5 0,0 2-1,4 4 0,-2-2-1,4-1 0,0-4-1,0-3-1,3-7-2,-4-8-5,3-8-20,5-1-5,-6-13 1</inkml:trace>
  <inkml:trace contextRef="#ctx0" brushRef="#br0" timeOffset="5438">3148 869 12,'15'-4'15,"3"0"-3,-2-3-2,-3 0-1,0-1-2,-3-2-1,-1-1 0,-5 0-2,0 2 2,-3-2-2,-1 11 1,0-16-1,0 16 0,-6-12 1,6 12-1,-10-6-1,10 6 0,-15 0-1,6 3-1,0 1 1,-3 5-1,2 2-1,-1 3 1,0 1-1,1 4 1,1-1 0,1 2 0,3 0 0,1-2 0,2-1 0,4-1 1,-1-1 0,6-1 0,3-1 0,4-1 0,4-3 0,3 2 0,4-4-1,5-2 0,2-2-2,2-6-4,6-1-9,-1-5-17,1-9-3,4-3 1</inkml:trace>
  <inkml:trace contextRef="#ctx0" brushRef="#br0" timeOffset="6069">3734 752 17,'0'0'14,"0"0"0,-9-11-1,9 11-1,0 0-1,0 0-1,0 0-3,0 0-1,0 0-1,0 0-2,0 0-1,0 0-1,2 11 0,2 1-1,0 3 0,2 3 1,1 1-1,3 5 1,0-2 0,3 0 0,-3-4 1,0-1-1,-1-6 1,2-2 0,-11-9 1,17 6-1,-7-10 1,0-1 0,-1-6-1,3-2 0,-3-4 0,0-2-1,0 0 0,-1-2-1,-3 2 1,0 3-1,-2 1 1,0 4-1,-3 11 0,5-14 0,-5 14 0,0 0 0,0 0-1,0 0 1,0 0-1,0 0 1,11 15-1,-7-6 1,2 2 0,1-1 0,3 2 0,0 0 0,0-1 1,2-2-1,-1-1 0,1-2 1,-1-2-1,0-2 1,0-2 0,-1-2-1,-10 2 1,18-12 0,-12 0 0,1-1 0,-3-6 0,-1-2 0,-4-2 0,-1-2 0,-2-1-1,-1 1 1,-1 1-1,-2 3 0,2 3-1,0 2-1,4 4-2,-3-1-6,5 13-10,9-12-14,-9 12-1,20-10 0</inkml:trace>
  <inkml:trace contextRef="#ctx0" brushRef="#br0" timeOffset="6910">4415 752 22,'-9'-12'17,"-1"0"-2,1-1-1,4 3-3,1-4-1,3 3-3,1-4-1,7 5-1,0-4-1,6 3-1,-2-1-1,4 2 0,-1 1-1,3 3-1,-4 2 1,1 2-1,-3 3 0,-2 2-1,-9-3 1,12 16 0,-7-2 0,-2 1 0,-3 3 0,0 1 1,-3-1 0,0 1 1,-2-3 1,0 0-1,-3-4 1,1 1 1,-4-4-1,1 0 1,-4-4-2,-1 2 1,-3-5-1,-1 0 0,-2-3 0,1-2-1,1-3-1,1-2 0,5-1-3,2-7-1,11 2-4,-2-9-4,15 5-7,-1-7-9,7 0-5,4 3 0</inkml:trace>
  <inkml:trace contextRef="#ctx0" brushRef="#br0" timeOffset="7441">4576 524 18,'0'0'14,"0"0"-2,0 0 0,-1 13-2,1-13-2,7 14-1,-5-5 0,6 4-2,0 1 0,1 2-1,4 2-1,2 0 0,-2-1 0,1 2-1,0-4 0,-3-1 0,-3-3-1,-8-11 1,12 14-1,-12-14 2,0 0 0,4 10 1,-4-10 1,0 0 0,0 0 0,-12-13 0,12 13-1,-15-16-1,7 3-1,-2-1-1,2-4 0,0 0-1,0-1 0,1 0-1,6 0 1,5 0 1,1 3-2,2-1 1,2 4-1,5-1 0,5 3-1,3 0-1,0 2-1,-3-1-2,10 7-4,-7-4-9,5 2-13,0 5-1,-6-1 0</inkml:trace>
  <inkml:trace contextRef="#ctx0" brushRef="#br0" timeOffset="8102">4835 101 19,'-5'-9'13,"5"9"-4,0 0-2,0 0-1,0 10-1,2 2 0,1 3-1,1 7 1,1 3-1,0 8 2,2 7 0,1 7-2,-1 0 0,1 2-2,-1-1 0,1-2 0,-2-3-1,1-4 0,-3-8 0,4-7 0,-4-4-2,-1-8-6,-3-12-16,10 9-5,-10-9-1</inkml:trace>
  <inkml:trace contextRef="#ctx0" brushRef="#br0" timeOffset="8512">5084 564 15,'-2'-13'14,"0"-3"1,4 1-3,0-1-2,2 0-2,2-2-2,1 3 0,4 1-2,-2 5-1,0-2-1,1 6 1,-10 5-1,14-7 0,-14 7-1,12 10 1,-8 2-1,0-3 0,1 6 0,-2-1 0,2 7-1,-2-5 1,1 2 0,0-2 0,-3 1 1,-1-3 0,-2 2 1,-4-2-1,-2 1 1,1-4 0,-1 0 0,-3-2 0,1-1 0,-2-3-1,2-1 0,-1-3-1,11-1 1,-18-6-2,7-2-2,5-2-3,-6-8-4,8-1-6,-4-8-5,5-9-12,6 3-1</inkml:trace>
  <inkml:trace contextRef="#ctx0" brushRef="#br0" timeOffset="9003">5111 0 19,'0'0'13,"0"0"-7,0 0 0,-3 15-1,2-4 1,2 5 0,1 6 0,-1 4 1,4 7 0,-1 4-1,6 4 0,-3 3-1,3 4-1,-3-3-1,1 1 0,1 0-1,-1-3-1,0-2 0,-1-1-1,1-6 1,0-5-2,-1-4 0,0-7-3,5-2-10,3-8-15,-3-13 0,8-4 0</inkml:trace>
  <inkml:trace contextRef="#ctx0" brushRef="#br0" timeOffset="9404">5647 355 12,'-14'-1'11,"1"3"-1,-1-2 0,-5 4-1,0-4 0,-3 7-2,1-1 1,-4 0-2,4 2 1,-1-3-2,3 6 0,2-2-2,-1 2 0,4 0-1,2-5 0,7 3-1,5-9 1,-4 17-1,4-17 1,16 11 0,-1-7-1,5 3 1,3-3-1,0 1 1,-1 0-2,2 0 0,-7-1 0,0 2 0,-2 0 0,-1-1 0,-14-5-1,17 14 1,-17-14 0,15 17 0,-6-9 0,-4 2 0,-3 1 0,0 0 0,2 2 1,-3 0 0,-2 0 0,1 1 1,-6-2 0,2 4 1,-3-4 0,-3 3 1,-6-5 1,0 2-1,-5-3 0,-1 0 0,0-2 0,-3-2-1,1 0-1,3-1 0,4-3-1,1 1-1,5-1 0,-2-3-3,13 2-7,-10 6-25,10-6-2,-14-5 1,2-4-1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49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18,'0'0'16,"0"0"-1,0 0-1,0 0-1,7 10-1,-7-10-2,5 11-2,-5-11-1,5 22-3,-4-7 0,1 5-2,-1 3 0,0 1 1,-1 2-1,1 0 0,0-2-1,1 0 1,1-4 0,3-3-1,-1-6 1,-5-11 1,18 10-1,-6-13 0,0-6 1,4-5-1,0-4-1,2-4 1,-1-2-1,2-2-1,-2 0 0,-1 1 0,0 3 0,1 2 0,-3 3-1,0 5 1,2 2 0,-2 3-1,2 3 0,-2 4 1,1 3-1,-3 2 0,0 5 0,-2 0 1,-2 4 0,-3 2 0,-2 2 1,-1 2 0,-3 0 0,1 2 0,-2-2 0,1 1-1,5-2-3,1-7-17,10-4-3,2-12-3,9-8 2</inkml:trace>
  <inkml:trace contextRef="#ctx0" brushRef="#br0" timeOffset="681">750 110 3,'0'0'6,"-5"-12"3,5 12 2,-4-12 0,4 12 0,3-15-4,-3 15-3,18-16-1,-3 9 0,3-2 2,5 1 0,1 0 0,1 2 2,-2 2-2,-1 3-1,-5 3-1,-6 7-1,-6 6 0,-4 4 0,-7 6-1,-4 4 2,-7 1 1,-1 1 1,-6-4 0,1-1 1,-4-7-1,5-4 0,-1-6 0,5-5-2,0-8-1,3-7-2,6 0-2,1-9-5,11 2-10,-1-6-6,9 2-2,1-7 1,8 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9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1330 2 3,'0'0'3,"-23"7"-2,3 0 1,-9 3 1,-8 2 2,-12 2 1,-9 5 1,-10 3 1,-6 6 1,-6 7 1,-6 8-1,-1 8-1,-5 4-2,1 11 0,1 8-2,4 8 0,3 9-1,9 7 0,8 0-1,8 5 0,16 1 0,17-3 0,12-7 0,17-4 1,17-11 0,17-8 0,19-10 0,20-8 1,11-13-2,17-9 1,17-15-1,15-14 0,11-15-1,6-15 0,6-16 0,3-17 0,0-12-1,-3-12 1,-7-13 0,-6-9-1,-11-6 0,-14-2 1,-18 1-2,-17 3 2,-23 2-1,-21 7 1,-26 10 0,-24 8-1,-28 10 1,-18 10-1,-27 7 0,-10 13 1,-15 10-1,-13 13 0,-9 15 0,-5 13 0,-2 17-1,1 14 0,9 17-4,-6 5-5,15 12-9,12 7-3,14 4-2,15-5 1</inkml:trace>
  <inkml:trace contextRef="#ctx0" brushRef="#br0" timeOffset="2784">684 1157 7,'1'12'12,"-1"-12"0,0 0 0,0 0-6,0 0-2,19-5 1,-2-12-1,10-9-1,10-12 0,10-12 1,8-9 1,6-8 0,0-10 1,1 3-1,-2 0 1,-3 10 0,-13 7-1,-4 14 0,-11 7-3,-5 11 0,-5 12-1,-2 8-2,-7 9 1,-3 10-1,-2 11 1,-1 9-1,0 8 1,-1 9 0,-2 5 1,1 6 0,0 2 0,1-3-1,2-4 0,2-9 0,2-6-2,-1-9 1,1-9-5,-6-14-5,-3-10-2,-12-9-1,-8-9 2,-11-8 1,-9-2 2,-10-5 1,-5 2 5,-6 3 5,0 6 2,2 5 1,10 9-1,6 4-1,11 4-1,12 6 1,20-6 1,8 14 1,24-10 1,17-1 0,19-7 1,23-2 1,19-2-2,16-1-2,14 1-6,12 0-15,8-4 0,8 1-2,-3-3 0</inkml:trace>
  <inkml:trace contextRef="#ctx0" brushRef="#br0" timeOffset="21220">2391 429 8,'-16'5'8,"3"0"0,1 0-5,12-5-4,-13 14 0,13-14 1,-3 12 2,3-12 2,15 5 1,3-7 1,13-1 1,13-1 0,16-3 0,16 0-1,19 0-2,12-1 0,13 1-1,6-2 0,9 3 1,2 1-1,-2 0-1,0 0 1,-4 0 0,-4-1-1,-2-1 0,-6 0 0,-7 0 0,-10-2 0,-6 2-1,-12-2 1,-7 2 0,-11 2-1,-6 1 0,-8 1 0,-6 2-1,-11 0 1,-6 1 0,-9-1 1,-2 2 1,-18-1 0,10-2-1,-10 2-2,-16-5-2,3 3-7,-5 1-9,1-1-4,0-5-1,4-4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50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1521 4312 31,'-2'-14'16,"-8"3"-2,-12 2 1,-13 4-13,-7 7-3,-13 7 1,-9 5 1,-14 10 1,-11 9 1,-12 10 2,-3 12 1,-8 10 1,-1 17 0,-3 14 0,2 18-1,3 14-1,13 12 0,10 9-1,16 4-2,18 0-1,22-2 0,22-11 0,21-12 0,22-15 0,20-14 0,19-17 1,16-13 1,19-19 0,21-16 0,17-19 0,18-11-1,14-19 1,14-15 0,9-14-1,8-16-1,0-11-1,-6-10 0,-6-9 0,-11-5 0,-16-7 0,-17-6-1,-20-7 1,-22-1 0,-26-4 0,-26-3 0,-28-2 0,-30 0-1,-32 6 1,-30 9 0,-34 11-1,-27 14 1,-32 13-1,-20 18 1,-23 21-1,-17 14-3,-5 19-14,-16 10-6,-2 10-2,-4 0-1,1-2 2</inkml:trace>
  <inkml:trace contextRef="#ctx0" brushRef="#br0" timeOffset="2985">1928 5090 35,'11'-16'18,"-8"-1"0,-5 1 1,-7 4-12,-7-1-1,-3 8 0,-9-1-1,-4 6-1,-8 5 2,-4 7-1,-10 2 0,-4 10 0,-6 6-1,-3 9-1,-2 5-1,-2 11-1,2 2 0,4 5 0,8 1-1,9-1 1,11-2 0,11-3 0,10-6 0,15-6 0,16-8 1,15-6-2,17-11 2,18-6-2,13-11 1,11-4 0,7-7 0,2-7 0,-3-3 0,-6-3 0,-12 1 0,-13 0 2,-14 0-2,-11 0 1,-10 0-1,-6 3-1,-3 6-9,-10-6-16,-1-1-2,-11-8-1,-5-7-1</inkml:trace>
  <inkml:trace contextRef="#ctx0" brushRef="#br0" timeOffset="20760">2227 0 11,'0'0'9,"0"0"2,10 3-2,2 0 0,5 1-2,4 2-1,7 1 0,5 1-1,11 4 0,5-2 0,11 4 1,10-2 0,15 3-1,12-1 0,14 3 0,12 1-1,14 2 0,12 2-2,9 3 1,8 1-2,7 4 0,4-2 0,4 2 0,-2 1 0,-5 1-1,-6-3 0,-7 0 1,-13-4-1,-10-1 0,-16-2 1,-14-1-1,-21-9 1,-13 1 1,-18-5-1,-12-1 1,-16-3-1,-10-2 1,-18-2 0,12 1 0,-12-1 1,0 0-2,0 0 0,0 0 0,0 0-4,0 0-7,-12 5-14,2-7 0,-5-7-2,-8-9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8:02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2585 364 6,'2'12'9,"-2"-12"1,4 17 0,-2-2-8,1 7-1,1 5 2,-1 11 2,0 7 1,-1 13-1,-2 12 1,-1 8 0,-2 3 0,0 0-2,-1-4-1,0-5 0,0-9-1,1-13-1,-1-14 0,3-8 0,0-11 0,1-7 1,0-10-1,0 0-1,0 0 1,0 0-1,-10-16 1,7 3-1,-1 1-1,-2-5-1,1 2-1,1-2-1,1 5-2,0-1 1,2 2 0,0 1 0,1 10-1,0-12-1,0 12 0,0 0-1,0 0 1,11-5-2,-11 5 0,13 4-1</inkml:trace>
  <inkml:trace contextRef="#ctx0" brushRef="#br0" timeOffset="761">2533 423 36,'5'-13'17,"6"8"1,10 0-1,6 0-11,6 1-5,7-2 0,5-1 2,4 4-1,1-1 1,2 2 1,-7 1-1,-2 2 0,-6 3 0,-6 5-1,-6 6-1,-9 4 0,-9 4-1,-7 4 1,-11 0 0,-7 2-1,-10 1 1,-6-3 0,-4-6 0,1-4 0,3-3-1,4-4-1,7-1 0,12-5 0,11-4-1,5 9 1,13-1-1,3 4 1,7 3 0,3 6 1,2 6-1,-1 3-2,3 10-1,-5 1 0,-1 5 0,-6-1-1,-2 5 1,-7-1 2,-4-3 1,-8 2 4,-11-6 3,-6 2 1,-15-8 1,-3 3 1,-13-10-1,0 0 0,-9-9-2,2-4-2,0-8-1,5-6-2,7-4-2,5-8-5,15-5-9,6-11-8,18-4-2,12-11 1,15-6-1</inkml:trace>
  <inkml:trace contextRef="#ctx0" brushRef="#br0" timeOffset="1382">4211 519 74,'13'21'24,"-18"-12"-2,-5 0-2,-4 6-23,-7-2-1,-4 5 1,-6 1 1,-6 3 3,-4 0 0,-7 2 1,-5 6 2,-7 2-1,-2 8 1,-4 2-1,3 2-1,1 2-1,5-3 0,9-6-2,8-3 1,13-7-1,12-8 1,12-6 0,11-3 0,14-4 2,11 2-2,9 0 2,11 3-1,7-3 1,5 5-1,4 0 0,-1 4-1,-4-4 1,-6 1 0,-9-4 1,-5 0-1,-12-1 0,-6-3 1,-10-2 0,-5-2 1,-11-2-3,0 0-5,0 0-9,-13-16-11,6-1-1,-2-11-2,4-7 1</inkml:trace>
  <inkml:trace contextRef="#ctx0" brushRef="#br0" timeOffset="1923">5212 522 69,'10'0'21,"-10"0"-4,9-1 0,-9 1-23,-10 7-1,-6 2 0,-5 4 3,-9 3 3,-9 0 5,-4 5 1,-8 0 2,1 9-1,-5 3 1,6 7-1,2 4-2,5 5-1,9 2-2,6 1 0,11-1 0,8-2 0,9-5 0,10-3 1,7-5 0,11-3 0,10-6 1,10-1-1,6-7-1,6-4 1,3-6-1,1-1 0,-3-6 0,-4-2 1,-10-3-1,-10-1 0,-10 0 0,-8 1-2,-6 3-4,-14 0-19,-10-3-1,-10-4-1,-6-4-2</inkml:trace>
  <inkml:trace contextRef="#ctx0" brushRef="#br0" timeOffset="2824">2188 0 5,'-9'8'8,"8"1"-2,1 9-2,1 7 1,2 11 0,1 11 2,0 13-1,1 11 1,-2 15-2,-1 11-1,-3 9-1,-1 6-1,-5 3 0,1 0 1,-3-4 0,2-2 0,3-8 0,4-9 2,4-11-2,5-9 1,5-11-2,4-9 0,6-8-2,4-8 1,3-5-1,0-6 0,3-4 1,1 1 0,1-4 0,8 1 1,6 0-3,9-2 1,14-2 0,12-4-1,15-6 1,16-5-2,22-4 1,20-6-1,15-8 2,17-3 1,9-1 1,8-1 1,5 1 1,7 2 1,-9 0-1,-5 6 0,-9 2 0,-10 2-1,-15 2 0,-10 0-2,-18 0-1,-17 2 0,-17 0 0,-17 1 1,-22 0 1,-18 2 1,-15-2 1,-13 2-1,-14-3 0,-10 6 0,-9-14 0,-1 4 0,-2-3-2,-2-6-1,0-7 0,0-3-1,4-9 2,2-9-1,1-7-1,2-10 1,0-11-1,0-7 0,0-8 1,-2-4-1,-2-1 0,0-3 1,-2 3 0,-6 7-1,-2 7 1,2 9 0,0 9-1,1 7 1,1 10-1,1 10 1,2 6-1,4 6 0,3 5 1,-1 3 0,2 5-1,4 11 1,-10-14-1,10 14 0,-13-9 0,2 5 0,-4 3 0,-5 0 0,-6 2-1,-9 0 1,-9 2 0,-11 2 1,-9-3-1,-14 2 0,-10-1 1,-15 0-1,-12-2 1,-12 0 0,-8-1-1,-15 1 1,-10-1 0,-7 2 0,-10-1 0,-4 2 0,-5 1 0,-1 1 1,-4 1-1,5 0 0,4 2 1,10-3-1,11 1 1,12-4-1,16 0 1,17-2-1,24-2-2,15-2-15,23-2-5,17-4-1,15-7 0</inkml:trace>
  <inkml:trace contextRef="#ctx0" brushRef="#br0" timeOffset="4537">22 1761 2,'-11'11'-1,"11"-11"4,-13 17 4,13-17 3,0 0 3,0 0 1,0 0 1,0 0 1,13-5 0,6 2-3,6-10-5,16 0-3,19-12-1,20-6-1,18-12 0,19-4-1,12-8 2,15-5 0,6-6 0,3 3 0,-7 1 0,-4 8 0,-13 4-1,-10 9 0,-17 6-2,-13 7 0,-16 8-1,-9 3 0,-16 7-1,-12 2 0,-10 3 1,-7 2-2,-6 2 0,-13 1-5,12 0-16,-12 0-2,-19-7-1,3-6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8:59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280-6 12,'0'0'12,"0"0"1,0 0 0,0 0-3,-1-9 0,1 9-3,0 0-2,0 0 0,0 0-2,0 0-2,0 0 1,-2 14 1,-2 1-1,0 5 1,-5 6 0,-1 8 1,-6 4 1,-1 7 0,-6-2 1,2 4 0,-4-9-1,3 1 1,-4-8-1,7-1-1,-1-6-2,4-7-5,4 0-14,-1-8-8,4-6 0,9-3 0,-11-20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0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47 182 9,'2'12'11,"5"6"0,-3 0 1,3 8-6,0 6-2,-2 5 2,0 6 1,-3 3 1,-1 4 0,-3-5 2,1 1-1,-5-11 0,3-2-2,-3-10-1,3-3-1,3-20 0,-9 9-1,9-9-1,-9-23 0,3 1-2,2-6 0,-2-7 0,-1-3-1,1-3-1,0-1 2,1 1-2,0 0 1,3 4 0,0 0-1,7 0 1,1 2-2,8 1 1,7 1 0,7 2-1,6 2 1,6 2-1,6 5 1,1 3 0,3 6 1,-2 6-1,-3 5 0,-4 5 1,-6 6 0,-7 6 0,-7 4 1,-10 5 1,-6 4 1,-8 0 0,-5 2 1,-10-1-1,0-1 1,-7-6 0,-1-2-1,-2-8-2,3-5 0,2-4 0,1-4-1,4-3-1,4-1 1,4 0-1,10 5-1,-11-9 0,11 9 0,0 0 0,11 7 1,5 2-1,5 0 0,6 6 1,7 2 1,6 2-1,5 4 1,2 0 0,2 1 0,-4 0 0,-3 1 0,-6-2 1,-7-1 1,-11-3 0,-5 2 0,-15-4 0,-6-1 1,-15-3 0,-8 1 0,-11-4-1,-5 2 0,-11-3 0,-3 0 1,-4-3-2,-1 1 0,3-1 0,4 1 0,8-1-2,7-2-2,14 3-7,4-5-13,26-2-3,0 0-1,16-6-1</inkml:trace>
  <inkml:trace contextRef="#ctx0" brushRef="#br0" timeOffset="1552">1188 588 66,'0'0'22,"14"7"0,-3-6-1,6-1-18,2 0-4,4 0 2,5 1 1,2 0 0,3 2 0,0-2 1,2 1-1,-3 0 1,-1 0-1,-2-1-2,-3-2-3,-2 4-9,-8-6-10,-5 0-3,-11 3 1,1-16-1</inkml:trace>
  <inkml:trace contextRef="#ctx0" brushRef="#br0" timeOffset="1833">991 461 73,'0'0'24,"0"0"-2,0 0 0,31-7-20,9 1-2,8-1-1,12-2 1,8 0 0,6 1 0,1-1-4,8 5-17,-4-1-1,0 2-2,-6-1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2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16-5 23,'8'-4'14,"-8"4"-1,0 0-1,0 0-8,0 0 0,0 0 1,0 0 1,0 13 3,-1-3 0,2 8 0,-3 5 1,6 11 1,-6 6-3,3 12 0,-4 4-2,2 8-1,-3 1-2,4 2 1,-7-7-1,5-3-1,-3-8 1,5-8-1,-3-10-1,3-7 0,2-8 1,0-5-2,-2-11-1,0 0-3,7 10-14,-7-10-9,2-18 0,-6 2-2,0-6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3:04:50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4,'0'0'10,"0"0"-2,0 0-1,0 0-2,0 0-2,0 0 0,0 0-2,0 0 0,0 0-1,0 0 1,0 0-1,0 0 0,0 0 1,0 0-1,0 0 1,0 0 0,0 0 0,0 0 0,0 0-1,0 0 1,0 0-1,0 0 0,0 0-1,0 0 1,0 0 0,0 0 0,0 0 0,0 0-1,0 0 1,0 0 0,0 0 1,0 0-1,0 0 0,0 0 0,0 0 0,0 0 0,0 0 0,0 0 0,0 0 0,0 0 0,0 0 0,0 0 0,0 0 0,0 0 0,0 0 1,0 0-1,0 0 1,0 0-1,0 0 0,0 0 1,0 0-1,0 0 0,0 0 0,0 0 0,0 0 0,0 0 0,0 0-1,0 0 1,0 0 0,0 0-1,0 0 1,0 0 0,0 0-1,0 0 0,0 0-1,0 0-1,0 0-1,0 0-2,0 0-6,0 0-2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54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1720 3828 45,'-23'-12'16,"-7"2"-1,-9 5 2,-4-1-17,-12 8-1,-8 7 1,-6 1 0,-7 5 0,-11 9 1,-2 0 0,-6 1 0,-5 10 1,-5 0 2,5 7-1,-8 6 0,7 6 0,3 6-1,8 6 1,7 4 0,12 6-2,9 1 0,11 3-2,14 3 1,10-1 0,16-1 0,1 2 0,23 1 1,4 0 0,20-1 0,8 3 1,20-3 0,13-2 0,9-7 1,16-8 0,5-12 0,14-9 1,2-19-1,9-17-1,-2-20 1,2-19 0,2-18 0,-2-14-2,-6-16 0,-3-12-1,-8-12 1,-5-8 0,-12-4-1,-9 2 0,-15-3-1,-10 2 1,-18-1 0,-15 5-1,-18 3 1,-25 7-1,-19 8 0,-20 9 0,-16 5 1,-16 14 0,-17 19 0,-6 7 0,-10 17 0,3 13-2,3 10-4,-1 5-5,8 17-11,8 0-2,15-1 0,13 0 0</inkml:trace>
  <inkml:trace contextRef="#ctx0" brushRef="#br0" timeOffset="891">4787 3133 2,'-23'-17'8,"-2"5"1,-10-1-2,-8 4-6,-2 4-1,-7 6 1,-8 2 1,-9 6 2,-6 0 2,-5 9 1,-8 6 0,4 5 1,-5 8-1,-1 6-1,0 5-1,4 6-2,7 7 0,7-1-1,13 1-1,5 5 0,12 1 1,9 1-1,13 3 1,12 1 1,12 2 0,11 1 1,14 2 1,11-4-1,11 1 1,4-4 0,14-3-1,8-8-1,9-6 0,6-10 0,7-8-1,6-14 1,7-14-1,15-22-1,3-11 1,4-18-1,4-13 0,-5-11 0,-1-11-1,-9-5 1,-9-3-1,-16 3 1,-18-2-1,-17 3 2,-21 5-1,-20 1 0,-19 6-1,-22 4 1,-17 4 0,-15 11-1,-16 7 0,-13 11-1,-13 11 0,-8 17 0,-11 13-2,-4 23-6,-9 10-12,-4 14-3,-5 11-1,5 10 0</inkml:trace>
  <inkml:trace contextRef="#ctx0" brushRef="#br0" timeOffset="7511">1691 3858 8,'7'-12'8,"1"-8"0,0-5 1,5-7-1,-1-9 0,5-12 1,4-16-2,7-15-1,7-18-1,7-13-1,7-18-2,7-11-1,8-9 1,5-6-1,0 0 0,-1 5 0,-1 5 0,-1 9 0,-5 11-1,-2 8 1,-7 9-1,0 11 0,-2 10 0,-3 8-1,-2 11 1,-7 5 0,-2 13 0,-7 11 0,-4 10 0,-11 10 0,-1 9-3,-8 4-8,-5 10-4,-6 18 0,-9-1-2,-1 7 1</inkml:trace>
  <inkml:trace contextRef="#ctx0" brushRef="#br0" timeOffset="8973">4143 3086 7,'0'0'7,"0"0"2,0 0 0,0 0 0,0 0 1,0 0-1,-10-1-1,10 1-2,0 0-1,0 0-2,-9-9 1,5-1-2,-3-7 1,0-8 0,-7-11 1,0-8 0,-7-12 1,-1-6 0,-6-10-1,-3-6-1,-3-6 1,-1-1-2,-4-1 0,-1 0-1,-1 1 0,1 1 0,0-3-1,3 6 0,0 0 1,4 3-1,2-3 0,4 7 0,2 3 1,3 7-1,2 7 1,4 6-1,0 5 1,-1 10 0,-3 6 1,2 5-1,-4 1 0,0 2 1,-2 4-1,-4-4 0,6 2 0,-2 4-2,2 6-3,3-3-8,8 9-10,0-3-2,2 5 1,9 2-1</inkml:trace>
  <inkml:trace contextRef="#ctx0" brushRef="#br0" timeOffset="10104">2127 1239 2,'23'-1'2,"2"1"0,8 1 2,5 0 2,5-1 0,11-2 1,11-2 0,14-4 0,13 0 0,11-5-1,10-4-2,7 1-1,6 0-2,2 0 1,0 0 0,-6 3 0,-10-2 0,-5 5 1,-12 2 1,-8 1-1,-9 1 1,-12 1-1,-13 1 0,-9 1-1,-12-2 2,-5 5 1,-11-3 0,-2 3 2,-14 0-1,0 0 1,0 0-1,0 0-1,-10-3-1,-2 3-2,-1-1-1,-3-2-1,-1-1 1,-1-2-2,1-5 1,1-5 0,5-11 0,3-10 0,6-9 0,5-8-1,3-7 1,1-6-1,3-2 1,1 1-1,-2 3 1,-2 3 0,-2 5-1,-3 4 1,-2 3 0,-2 7-1,-2 4 1,-2 5 0,-2 4 1,-2 7-2,-1 4 1,-1 4 0,-1 5 0,0 1-1,-2 0 0,1 2 1,-3 0-1,-3 0 1,-1-1 0,-3 1-1,-4 0 1,-8 2 0,-9 1 0,-11 3 0,-12 3 0,-7 4-1,-14 3 1,-10 5-1,-13 3 1,-8 4-1,-2 4 1,-2 0 0,0 1 0,-5 2 0,3 1 0,5-1 0,8 1 0,7-2 1,9-3 0,12 0-1,10-5 1,15-1-1,16-4 1,9-2-1,11-5 0,9-2-1,15-5 0,-13 5 0,13-5 0,0 0 0,9 5 0,-9-5 0,18 5 0,-6 0 1,0 0 0,1 2 0,7 6 0,-1 2 0,1 3 0,-4 5-1,-4 2 0,-9 9 1,4 7 0,-7 9 0,-10 7 0,-2 9 0,-5 1 0,-3 6 1,3-1-1,3-4 0,-2-7 1,3-9-2,5-13 1,3-9 0,5-6 0,8-10 1,9-6-2,8-7 0,8-3-1,4-6-3,8 0-2,1-4-1,8 1-3,-3-1-6,4 3-3,2 1 1,0-1 1</inkml:trace>
  <inkml:trace contextRef="#ctx0" brushRef="#br0" timeOffset="11787">2575 785 2,'0'0'4,"0"0"1,1 9 0,13-8 0,7-2 1,9 0 1,11-2 0,4 1 1,5-2 0,4 2-3,2 0 1,-2 0-2,-1 2 0,-7 0-1,-4 2-1,-8-4 0,-8 4 1,-7-2-2,-4 1 1,-15-1-5,11-4-5,-11 4-4,-13-4-2,-4-1-1,-2-1 0</inkml:trace>
  <inkml:trace contextRef="#ctx0" brushRef="#br0" timeOffset="12087">2633 654 8,'0'0'11,"-6"-10"-1,6 10-1,16-11-1,2 3-2,7 1-1,13-2 0,6 0-1,9-2 0,5-5 0,0 6-1,2-3 0,0 7-1,-4 0-1,-9 3 1,-8 1-1,-6 1-1,-9 7 0,-2-6-4,-8 8-1,-14-8-8,0 0-2,-12 13 0,-8-7 0</inkml:trace>
  <inkml:trace contextRef="#ctx0" brushRef="#br0" timeOffset="12538">2665 1024 12,'0'0'10,"-12"0"0,12 0-1,-9-1-2,9 1 0,0 0-2,0 0 1,0 0 0,0 0 0,-2-15-1,13 1 2,6-11-3,9-6 0,10-13-2,8-6 0,8-10 0,4-6 1,1-3 0,1 5 1,-13 2-1,-2 9 0,-5 8 1,-7 10-2,-7 6 0,-5 10-2,-3 4 1,-2 6-2,2 3 1,-3 1 0,-3 3-3,-10 2-5,17 1-12,-17-1-1,10 7 0,-10-7-2</inkml:trace>
  <inkml:trace contextRef="#ctx0" brushRef="#br0" timeOffset="15042">5182 3361 11,'12'7'13,"-12"-7"-1,16-12 0,-9-2-4,7-3-7,-2-7 1,8-9 3,-1-11 2,4-9 1,8-18 1,11-12 0,8-22-1,15-8 0,10-20-1,12-6-3,9-12-1,9-3-1,2-1-1,-2 3 1,-8 8-1,-9 6 1,-12 10 0,-8 17 0,-17 13 0,-10 14 0,-15 14 0,-6 17 0,-7 15-2,-5 9-4,-3 16-3,-5 13-2,0 0-3,-21 28-6,7 15-4,-7 13-1,-5 23 1,-6 18 3</inkml:trace>
  <inkml:trace contextRef="#ctx0" brushRef="#br0" timeOffset="15723">5438 5400 27,'2'-18'14,"-1"-8"-1,1-10-1,1-12-2,-2-20 0,7-17-3,3-24-1,7-20-1,4-24 1,9-18-2,5-19-1,8-14 0,3-8-2,6-3 0,0-3-1,3 0 0,2 5-1,1 4 1,5 6-1,3 6 0,0 8-1,1 3 0,2 12 0,-5 11 1,-4 14-1,-6 12 1,-8 15-1,-5 14 2,-8 13 0,-5 14 0,-9 13 0,-3 10 1,-6 11 1,-2 8 0,-7 9 1,0 6-2,-2 8 0,-3 7-1,3 9-1,-12 0-1,4 9-5,-2 4-7,-2 8-6,-1-2 0,-4-3 1,2-2 0</inkml:trace>
  <inkml:trace contextRef="#ctx0" brushRef="#br0" timeOffset="16394">5997 968 8,'-20'-1'9,"4"2"0,7-2 0,9 1-6,0 0-2,20 9-1,6-6 1,11 0 2,8-1 1,13-1 1,10-1 0,14-1 1,11 1 1,15-1-2,9 2 0,9-2 0,5 2-1,2-2-2,1 1 0,-10-1 0,-11-1-1,-18-1 1,-17-1 0,-18-1 0,-14 2 0,-16-2 0,-10 1 1,-10 1 1,-10 3-1,0 0 0,7-9 0,-7 9-1,-9-16 0,1 5 0,-3-3-1,-3-4 0,-2-2 0,0-4-1,-3-5 0,4-7 0,1-4-1,7-11 1,5 0-1,6-5-1,5-2 0,4 1 1,3 0 0,3 6 0,-1 4 0,-3 15 0,-3 2 1,-2 7 0,-4 6 0,-1 6 0,-5 11 0,4-10 0,-4 10 0,0 0 0,0 0-1,-10-4 1,10 4 0,-19-5 0,4 2 0,-3-1 0,-6 0 0,-6-2 0,-4 0 0,-7-1 0,-7 1 0,-7 0 0,-10 2-1,-8 3 2,-10 3-1,-9 4 1,-4 4 0,-4 3-1,-3 4 1,1 2 0,3 1 1,6-1-1,9-2 0,8-3-1,9 0 1,7-4-1,9-3 1,9-2 0,8-2-1,8-2 1,7 0-1,5-1 1,4-1-1,10 1 0,-9-2 0,9 2 0,0 0-1,0 0 0,0 0 0,0 0 0,0 0 0,0 0 0,0 0 0,0 0 0,4 11 0,-3-1 1,0 4 0,-1 4 0,-4 11-1,-4 10 1,-7 11 0,-5 12 0,-7 11 1,-2 5-2,0 2 1,2 2 0,7-8 1,8-3-1,6-18 0,9-6 0,6-14 0,6-9-1,-1-12-3,10-4-12,-1-10-4,0-13 0,4-2 0</inkml:trace>
  <inkml:trace contextRef="#ctx0" brushRef="#br0" timeOffset="18086">6429 725 3,'0'0'3,"0"0"-1,0 0 0,0 0-2,-2-11 0,2 11 1,7-10-2,-7 10 1,7-11 0,-7 11 1,0 0-1,6-11 0,-6 11 0,0 0 0,0 0-1,0 0 0,0 0-1,0 0-2</inkml:trace>
  <inkml:trace contextRef="#ctx0" brushRef="#br0" timeOffset="18877">6469 608 1,'0'0'4,"12"2"-4,-12-2 0,13 4 2,-13-4 1,10 5 2,-1-3 1,3 0 1,4-1 0,4 1 1,8 0 0,8 1-1,12 0-2,5-2-2,5 1 0,4-1-1,-1 0-1,1-2 1,-7-1-1,-8-1 1,-8 0 0,-11-1 0,-6 1-1,-8 0-1,-3 1-3,-11 2-7,0 0-4,0 0-1,-18-12 0,1 4-1</inkml:trace>
  <inkml:trace contextRef="#ctx0" brushRef="#br0" timeOffset="19238">6475 561 23,'0'0'14,"9"-10"-1,6 4 0,8-5-9,7 6-4,6-3 0,6-6 0,4 4-1,2-1 2,3 6-1,4-6 1,-1 6-1,-1-3 1,-1 5-1,-1 3 2,-5 1-1,-6-2-1,-6 5 1,-7 2-1,-6-3-1,-3 3-2,-6-4-3,-12-2-7,0 0 0,0 0-1,0 0 0</inkml:trace>
  <inkml:trace contextRef="#ctx0" brushRef="#br0" timeOffset="19728">7053 234 3,'0'0'7,"0"0"0,0 0 0,0 0 1,0 0 0,-9 8-1,9-8 0,0 0 0,0 0-2,0 0 0,0 0-2,-9 9-1,9-9-1,-7 17 0,1-2 0,-2 5 1,-4 7 0,-6 7 2,-6 11 0,-5 5-1,-4 9 1,-3 2 0,1 4 0,-1-2-1,4-2-1,4-8 0,7-8 0,5-7-1,8-10-1,4-5-2,2-6-12,4-6-6,-2-11 0,0 0 0,-8-19-1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56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3350 3402 39,'0'-9'18,"0"9"-2,-24-15 2,-1 8-15,-8 3-4,-7 1 1,-8 0 1,-9 1 0,-7 3 3,-8 1 0,-3 6 1,-8 2 0,1 9 0,-5 5-1,0 10-1,0 8-1,2 8-1,5 9 1,5 7-2,9 5 1,8 5 0,9 7-1,11 1 1,10 2 0,12 0-1,11-1 0,10-2 1,11-3 0,11-4 0,14-6 1,8-2 0,13-9 0,14-6 1,10-9-1,13-6 1,7-11-1,12-8 0,7-16 0,9-16 0,3-14 0,4-12-1,-1-13 0,-1-9 0,-3-9 0,-6-6-1,-10-4 1,-10 2-1,-13 0 0,-11 1 0,-14 5 1,-14-2 0,-16 4-1,-13 4 0,-19 1 0,-16-1 0,-20 1-1,-15-1 1,-20 1-1,-17 1 1,-16 6 0,-15 3-1,-7 8 1,-10 11-1,-5 16 0,-5 9-3,6 22-6,0 6-15,12 13-1,13 4-1,15 3 1</inkml:trace>
  <inkml:trace contextRef="#ctx0" brushRef="#br0" timeOffset="892">6568 2048 21,'-21'-15'14,"-4"2"0,-9-1-1,-5 3-8,-5 4-5,-9 1 1,-4 4-1,-10 2 2,-6 2 0,-8 2 2,-5 2 0,-6 3 1,-5 3 0,-1 5 0,-7 4-1,-3 5-1,-1 8 0,1 5-1,0 4-1,4 4 0,4 1 0,5 4 0,8 3 0,6 3 0,10 1 0,9 5 0,13 8 0,10 2 0,17 7 1,11 1-1,20 4 1,16-2 0,17 0 0,15-5 0,15-7 0,14-8 1,13-6 1,12-13-1,11-9 0,6-13 0,10-11 0,5-14 0,9-9-2,1-14 1,2-9-1,3-12 0,-3-10-1,-4-7 1,-8-7-1,-7-8 0,-8-8 0,-10-3 1,-13 0-1,-19-1 0,-16 5 0,-17 1 1,-17 4-1,-21 6 1,-21 7-1,-21 6 1,-19 7-1,-15 9 1,-17 8-1,-15 10 0,-12 12-1,-9 14-1,-6 8-6,-1 17-16,-7 7-1,3 6-2,3 3 1</inkml:trace>
  <inkml:trace contextRef="#ctx0" brushRef="#br0" timeOffset="1923">6832 4334 19,'0'0'10,"-13"-9"1,4 5 0,9 4-8,-17-15-1,5 8 1,-4-4 1,-3-1 2,-8-2 2,-5-1 2,-8 0-3,-7 3 0,-11 2-2,-6 3-1,-10 5-2,-8 6 0,-9 4-2,-7 7 0,-5 2 0,-4 5 0,-3 3 0,1 1 1,1 4-1,3 2 0,5 5 0,9 3 0,9 3 0,9 3 0,12 5 0,12 3-1,13 5 1,14 2-1,15 2 1,18 2 0,18 4 1,15 2 0,16-3 1,17 1 1,14-7 1,20-1 1,15-8 0,12-6-1,11-10 1,16-6 0,8-10-2,12-9 0,11-10-1,5-8-1,5-11 0,4-8 0,-1-11 0,-5-11 0,-8-10 0,-6-1 1,-17-11-1,-14-4 1,-23-2-1,-18-1 1,-25 0-1,-20 3 0,-21 4-1,-24-2 0,-22 4 0,-21 2-1,-21 4 0,-25 2 1,-17 6-2,-24 9 1,-22 9 0,-21 15 0,-18 14-1,-20 13-2,-7 20-10,-10 11-11,-5 15 0,-5 4-2,7 9 2</inkml:trace>
  <inkml:trace contextRef="#ctx0" brushRef="#br0" timeOffset="2945">5685 5780 11,'-9'-10'13,"-6"5"-2,-5-2-1,-5 4-3,-7 3-2,-5 2-1,-8 3 1,-7 7-1,-4 0 1,-10 7 0,-3 8 1,-4 3-1,-2 3-1,1 4-1,4 4-2,3 1 0,8 6 0,11-2-1,10 0 2,9 1-1,11 2 1,12 0 0,9 2 0,12-2 1,12 3 0,10-4 0,12-1-1,11-4 1,14 2-1,9-7 1,12-4 0,7-7 0,9-1-1,8-10 1,6-6 0,2-12 0,2-9-1,0-11 0,3-8 0,-1-15 0,-7-5-1,-6-8 0,-8-4 0,-10-3 0,-11 0 0,-16-2 0,-13 3 0,-18 5 1,-13 2-1,-17 2 0,-14 4 0,-16 1 0,-16 4 2,-15 6-2,-17 6-1,-17 4 1,-12 7-1,-11 8 1,-12 8-2,-7 18-4,-14 2-13,1 17-9,-8 2 0,-4 9-1,-9 2 0</inkml:trace>
  <inkml:trace contextRef="#ctx0" brushRef="#br0" timeOffset="19308">1 3297 2,'0'0'2,"0"0"0,11 9 0,-11-9 1,0 0 2,0 0 0,0 0 2,0 0-1,0 0 0,0 0 0,0 0-1,0 0-2,0 0-2,-3-9-1,3 9 1,0 0-1,0 0 0,0 0 1,-10-2 0,10 2 1,0 0 1,0 0-1,0 0 0,0 0 0,0 0-1,0 0 0,0 0-2,0 0 1,0 0-1,0 0 0,3 13 0,2-4 1,-1 6 0,0 4 1,1 10-1,1 11 1,0 8 0,2 12 1,3 12 0,1 13 0,3 15 1,4 14 1,6 10 0,6 10 1,5 8-1,6 10 1,1 3-1,9 5 1,1-2-1,4 2-1,-7-7 0,1-4 0,-6-9-1,-2-8 1,-7-10-1,-4-6 1,-7-10-2,-3-12 2,-3-11-1,1-4 0,0-7-1,-1-6-1,2-8-1,-1-12-3,2-5-6,-2-14-8,2-16-5,-5-19-2,0-24 3,-1-22-1</inkml:trace>
  <inkml:trace contextRef="#ctx0" brushRef="#br0" timeOffset="20059">2426 4415 42,'5'9'15,"-5"-9"-1,-4 13 0,-1-2-14,-4 7-5,-4 4 1,-2 7 1,-5 5 2,-5 10 3,-5 8 1,-6 8 2,0 10 2,-9 7-1,-1 10 1,-7 9-2,-2 5 1,-4-2-2,4 1 0,-1-9-1,3-5-1,2-13 0,8-10 1,5-16-1,8-8 1,5-9-2,5-9-3,9-7-13,2-8-7,9-6 0,-14-5-1,14 5 0</inkml:trace>
  <inkml:trace contextRef="#ctx0" brushRef="#br0" timeOffset="20590">782 6447 43,'0'0'16,"0"0"1,10 3 0,-10-3-15,-1 14-2,-1 3 1,-3 6 0,-2 12 1,-4 11 0,-3 14 1,-5 9 0,0 9 0,-2 2 0,1 2 0,5-6-1,5-6-1,2-13 0,5-14-1,4-11 1,3-9-2,3-9 1,-7-14 0,12 13 1,-12-13 0,11 3 0,-11-3 1,14 0-1,-3 1 1,1-2-1,3 2 0,4-2 0,2 0 0,13-1-1,4 0 0,8-4 1,9-1-1,7-2 0,11-1 0,7-3 0,9-1 1,4-2-2,4-2 2,5 0-2,-2 0 2,-1 2-1,-4 0 0,-3 3-1,-4 1 1,-8 1 0,-6 5 0,-7 0 0,-10 0 1,-4 0-1,-7 2 1,-12 1 1,-6 1 0,-9-1 1,-4 2-1,-15 1 2,13-2-1,-13 2-1,0 0 1,0 0-1,0 0-1,0 0 0,0 0-1,0 0 0,2-12 0,-2-3 0,3-11-1,2-11 1,2-12 0,4-11 0,4-14-1,2-7 1,3-4 0,1-1 0,-2 2 0,0 7 0,-4 5 1,-3 6-1,-4 8 0,-4 7 0,-2 7 0,-3 6 0,-1 9 0,0 5 0,0 7 0,0 4 0,2 13 0,-3-14 0,3 14 0,0 0 0,0 0 1,-10-8-1,10 8 0,-12-3 0,3 0 0,-2 1 0,-2-1 0,-5 1 1,-2 0-2,-4 0 1,-5 2 0,-5 3 0,-7 0 0,-12 3 0,-5 2 0,-7 3-1,-11 2 2,-6 1-1,-6 3 1,-4 0-1,-1 2 2,0-1-1,2 0 0,3 0 0,7-1 1,4-1 0,10-3-1,6 1-1,10-5 0,10 1-1,8-6-2,10 1 1,6-4-3,17-1-2,-12 4-6,12-4-12,23 2-1,1-1 0,2-1 1</inkml:trace>
  <inkml:trace contextRef="#ctx0" brushRef="#br0" timeOffset="21972">1296 6792 29,'0'0'20,"-11"7"0,11-7-2,0 0-7,0 0-2,10 1-2,1-3-3,8 1-1,4 0-1,5 1 0,6-3 1,7 4 0,0-2 0,5 1 0,0 1-1,3-1 0,-1-1 0,-1 0-1,-3 0 0,-4-2 0,-1 1-2,-7-3-1,-2 1-6,-10-7-7,-4-1-8,-6-5-2,-10-2 2,-9-4-1</inkml:trace>
  <inkml:trace contextRef="#ctx0" brushRef="#br0" timeOffset="22312">1412 6491 49,'-12'3'21,"3"1"2,9-4-1,0 0-8,0 0-11,25 12-3,0-7 0,6-3 0,5 3 1,6-3 1,5 0-1,1-1 0,2 0 0,-3 0 0,0 3 0,1 1-1,-4 0 0,1 2-5,-7-3-5,-3 2-10,-6 0-4,-8-4 1,-9-4 1</inkml:trace>
  <inkml:trace contextRef="#ctx0" brushRef="#br0" timeOffset="22683">1939 6186 39,'10'5'12,"-10"-5"0,11 10-2,-11-10-14,-2 15 3,0-3 4,2-12 2,-18 23 4,2-13 2,2 6 1,-8-5 1,3 7-1,-8-2-4,2 8-4,-3 3-1,1 8-2,-2 4-1,-2 8 0,-2 6 0,-2 7 1,0 2 0,-3 4 0,-3-2 0,2 1 1,-3-1-1,1-3-2,5-1-12,-2-7-11,2-10 0,-2-12-3,-3-11 0</inkml:trace>
  <inkml:trace contextRef="#ctx0" brushRef="#br0" timeOffset="25137">7428 726 11,'-11'18'10,"3"-5"0,6 0-1,3-2-7,9-3 2,2-5 1,10-8 0,8-4 1,4-8-1,6-3 0,2-8 0,-2-4-1,-3 0 1,-2 3-1,-11-2 0,-8 6 1,-11 2-1,-5 6 1,-10 3-2,-4 10 0,-5 3-1,-4 3-2,-3 9 0,-1 4 0,-1 3 0,-2 6 0,1 2 1,3 2-1,0 3 1,4 6-1,0 0 1,5 6-1,-1 1 0,7 3 1,5 0-1,4 0 0,5-4 0,5-4 0,14-8 0,8-8 1,12-13-1,12-11 0,10-13-1,4-15-2,8-13 0,-2-14 0,-1-11 0,-4-12 0,-5-5-1,-7-7-1,-5-2 0,-5 0 0,-4 5 0,-4 5 2,-6 9 0,-5 11 1,-4 10 2,-6 13 1,-5 11 3,-4 11-1,-4 7 2,-5 11-2,0 0-1,0 0 1,-5 26-1,1 0 1,-3 12-1,1 12 2,-4 10 0,2 15 0,-3 7 0,3 9 0,2 2-2,6 1 1,4-5-1,5-8-1,5-11-1,2-14-2,5-14-6,-3-20-12,-3-20-2,-8-19 1,-8-16 0</inkml:trace>
  <inkml:trace contextRef="#ctx0" brushRef="#br0" timeOffset="25848">8056 410 17,'-27'-3'16,"12"3"4,15 0 0,0 9-2,22-6-5,20 3-3,13-4-2,17 3 0,11-4-6,6-3-15,9-2-8,-2-5-2,-6-2 0,-9-5 0</inkml:trace>
  <inkml:trace contextRef="#ctx0" brushRef="#br0" timeOffset="26148">9367 344 79,'-18'13'20,"-8"3"-3,-10 0 1,-5 6-25,-9 7 2,-2 5 3,-7 3 1,1-3 4,6 3 3,4-3 1,9 2-1,12 0-1,13-4-2,11-1-1,15-3-1,16-4 0,16-5 0,13-3 0,12-3 0,4-7-1,3-2 1,2-4 0,-6-2-1,-8 1 0,-10-1 0,-14 2-1,-10-4-3,-7 7-19,-13-1-2,-10-2-2,-21-5 1</inkml:trace>
  <inkml:trace contextRef="#ctx0" brushRef="#br0" timeOffset="26989">10149 780 70,'0'0'23,"0"0"-1,-11 6-2,11-6-21,0 0 2,-11 2 0,11-2 2,-9 1-1,9-1 2,0 0-1,-6-11 0,7 0 1,7 1-2,1-3-1,4 0 0,0 0-1,1 2 0,-1 2 1,-2 3-2,-11 6 1,14-5 0,-14 5 0,0 0 0,-6 12 0,6-12 1,-16 15-1,16-15 2,-16 14-1,16-14 1,-14 9 0,14-9-1,0 0 1,0 0-1,-2-13 0,2 13 0,6-14 0,-6 14 0,5-14-1,-5 14 0,6-10 0,-6 10 0,0 0-1,0 0 1,0 0-1,0 0 1,0 0-1,0 0 1,-6 9 0,6-9 0,0 0 0,-4 13 0,4-13 0,-3 11 1,3-11-2,0 9-1,4 2-18,-4-11-7,-2 11 0,-7-13-2,-3-5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18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3,'0'0'7,"0"0"-1,0 0-1,0 0 0,0 0-2,0 0 0,0 0-1,0 0 0,0 0-1,0 0 0,0 0 2,0 0 0,0 0 2,0 0-1,0 0 1,0 0 0,0 0-1,0 0-1,0 0-1,0 0 0,0 0-2,0 0 0,1 10 0,-1-10 0,0 0 1,0 0 0,0 0 1,11 11 0,-11-11 1,9 7 1,-9-7 0,10 7 0,-10-7 0,11 6-1,-11-6 0,15 7-1,-6-5 0,1 3 0,1-4 0,2 2 0,1 0 1,1 0-1,-4-1 1,9 2 0,-5-2 0,5 1 0,0-1-1,2 1 1,2-2-1,4 4 0,1-5 0,3 2 0,2-2 0,2 2-1,1 0 1,4 1-1,-1-1 0,2 0 0,2 2 0,3-1 0,-2 0 0,3 0-1,0-2 1,2-1 0,1-1 0,2 0-1,-1 0 1,1-2 0,1 2 1,-1 1-1,2-1-1,1 2 1,-1 0-1,0 1 1,-1-1-1,1 0 0,0-2 0,1-2 0,-2 1 1,0-1-1,0-1 1,-3 2 1,0-2-2,-1 3 1,-2-1 0,-5 1-1,-4 1 0,0 0 1,-4-1-1,1 0 1,-2-4-1,1 2 1,-1-1-1,0 0 1,1-1-1,0-1 1,-2 2-1,-2 0 0,-2-1 1,-2 0-1,-1 1 0,-4-1 0,0 0 0,-1 1 0,-1-1 0,-2 3 0,1 0 1,-2-2-1,3 1 0,1-1 0,0 1 0,0-2 0,0 3 0,-1-2 0,-3 2 0,1 1 0,-8 0 1,-10 1-1,14-1 0,-14 1 1,0 0-1,0 0 0,0 0 0,9 0 1,-9 0-1,0 0 0,0 0 0,0 0-2,0 0-2,0 0-12,-2 13-11,-10-12-1,-8-1-2,-14-7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0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352 463 31,'-13'1'17,"-7"-1"-2,-5 2 2,-4 2-6,-6 0-5,-4 6-2,-4-1 1,2 2 0,1 0-1,9 0 1,7 1-2,12-3-1,14 0-1,10-1-1,12 1 1,7-1-1,5 0 1,3 2 0,-1-1 0,-4 3 0,-6 2 0,-8 3 0,-10 3 0,-6 2 1,-11 0 1,-5 3 0,-8-3 1,-2 0 0,-6-6 0,3-1 0,-2-7 0,7-3-1,0-6-1,5-7-3,9-5-2,3-7-3,13 1-6,1-8-6,12 3-7,2-5-2,9 5 2,2 0 2</inkml:trace>
  <inkml:trace contextRef="#ctx0" brushRef="#br0" timeOffset="411">576 635 21,'-6'10'16,"-7"-3"0,1-2 2,-2-3-7,4-7-3,10 5-2,-4-17-1,12 5-1,6-3 2,8 4-1,2-3 0,5 7 0,-1 2 0,0 8-1,-5 1 0,-3 6-1,-6 5-1,-7 4-1,-7 3 0,-6 2 0,-6 2 0,-6-3 1,-6 0 0,-1-2 0,-4-7 0,-1-4 0,0-7 0,3-6-1,4-8-1,1-6-3,7-2-5,2-9-10,13 0-7,4-6 0,9 0-1,5-3 1</inkml:trace>
  <inkml:trace contextRef="#ctx0" brushRef="#br0" timeOffset="881">933 36 16,'8'-12'10,"3"4"2,-1-2 1,-10 10-8,15-6-1,-15 6 2,10 4 1,-10-4 0,1 15 3,-1-15-1,0 19-1,0-7 0,3 5-1,-3-1-1,3 5 0,-2 2-1,2 4-1,-5 4 0,1 5-1,-5 6 0,-2 5-1,0 2 1,0 6-1,1-1-1,1 2 0,4-1 0,2-2 0,4-10-1,3-5 0,-2-6 1,1-8-1,-2-7 0,-1-5 1,-3-12 0,2 9 0,-2-9 1,0 0 0,0 0-1,0 0 0,0 0 0,0 0 0,0 0-1,0 0-1,0 0-4,0 0-18,-9-8-3,2-3 0,5-2-2,-3-8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24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681 1989 8,'-36'7'8,"-3"-2"0,2 5-4,-2 2 0,-1 3 1,1 3 1,-2 6-1,4 6 1,-5 3 1,3 4 0,-3 8-1,6 6-2,-2 6 0,4 8 0,0 2-2,3 4 0,4 4 0,5 2 0,6-1 0,9-1 1,2-6 1,8 1 1,7-6 0,10-1 1,8-7-1,10-3 0,6-7-1,11-3 0,10-8-2,10-5 0,8-10-1,7-3 0,5-10 1,4-7-2,7-10 1,-4-11 0,-1-12 0,2-10 0,-6-14 1,-6-9-1,-9-12-1,-5-8 1,-11-6-1,-13-6 1,-7-4-1,-16 3 0,-12 1 1,-13 3-1,-14 4 0,-12 7 0,-16 8 0,-8 11 0,-17 11 0,-4 10-1,-8 11 1,-7 13 0,-4 12 0,2 9 0,-3 9 1,6 10-1,4 5-1,1 9 0,7 5-2,6 0-6,13 8-11,4 1-4,11 3 0,5-3 0</inkml:trace>
  <inkml:trace contextRef="#ctx0" brushRef="#br0" timeOffset="671">597 2352 49,'-1'-9'20,"1"9"0,0 0-1,-10-7-12,10 7-4,1 16-1,4 1 0,0 4-1,10 9 1,6 7 1,8 7 0,6 5 0,9 4 0,6 0 0,3 1-1,3-5-1,-3-6-1,-3-7-2,-9-9-1,-7-3 0,-13-9-3,-10-2-5,-11-13-3,-16 4-1,-9-11-2,-7-2 0,-8-4 1,-5 1 0,-6 1 3</inkml:trace>
  <inkml:trace contextRef="#ctx0" brushRef="#br0" timeOffset="951">521 2886 18,'-25'4'13,"10"0"2,5-4-1,10 0-1,-5-10 2,14-5-3,8-9-3,14-4-3,11-10-1,12-7-1,9-7 0,7-2 0,7-1-1,-1 6-1,-9 4 0,-6 8-2,-15 10-3,-9 4-10,-13 13-9,-8 4-1,-16 6 1,0 0-1</inkml:trace>
  <inkml:trace contextRef="#ctx0" brushRef="#br0" timeOffset="2093">1933 2572 5,'33'-4'9,"4"-2"0,10 1 2,5 1-1,7 0 0,7 0 1,4 2-2,6 0-1,1 1-1,3 1-3,-1-1 0,0 2-2,-7-2 1,-4 1 0,-2-2-1,-8-1 1,-11-2 1,-7 2-1,-12-3 1,-3 1 0,-10 1 0,0 1-1,-15 3 0,0 0-1,0 0 0,0 0-2,0 0-2,0 0-2,1 18-12,-5-9-6,4-9-2,-8 12 1,8-12-1</inkml:trace>
  <inkml:trace contextRef="#ctx0" brushRef="#br0" timeOffset="3154">3423 2076 24,'0'0'14,"-11"-2"1,11 2-5,0 0-3,0 0-2,-3 18-1,4-1 0,1 10 0,-1 8 1,3 15 0,-4 11 1,2 12-1,-2 9-1,0 9 0,-4-2 0,0 2-1,-4-6 0,1-7-1,-2-12 1,3-11-1,0-11 0,3-10 0,3-11-1,6-6 0,5-6 0,10-4 0,7-5-1,9 1 1,10-3-1,7 2 1,8 2-1,6 0 1,3 5-1,2-3 0,5 5 0,-1-1 0,4 1 0,0 0 0,4-3 0,6-1 0,4-3 1,3-3-1,-1-5 0,2-1 0,-4-1 0,-3-1 0,-7 1 0,-9-1 0,-11 1 1,-10 2-1,-12 4 0,-9-1 1,-10 0 0,-8 2 1,-16-1 0,14-3 1,-14 3-1,-11-13 1,0-3-1,-1 1 0,-2-9 0,1-7-1,2-8-1,5-12 0,9-12-2,8-14 1,8-10-1,7-10 0,2-9 0,-1-2 0,0 1 0,-6 7 1,-4 7 0,-6 13 1,-4 13 0,-4 13 0,-2 15 0,-1 8 0,0 9 0,0 7 0,-1 6 0,1 9 1,0 0-1,0 0 1,-11-1-1,0 6 0,-7 1 1,-5 0-1,-7 2 1,-10 0-1,-7-1 0,-10 0 1,-8-3-1,-6-1 0,-9 0 0,-6-1 0,-6 0 0,-7 0 0,-1 0 0,-1 3 0,-5 3 0,0 4 0,1 1 0,1 4-1,3 1 1,10 2 1,3 0-2,8-1 2,10-1-1,10-4 0,12-1-2,9-6-1,14 2-6,4-6-3,21-3-5,-7 13-7,18-1-1,7 0 0,9 5 2</inkml:trace>
  <inkml:trace contextRef="#ctx0" brushRef="#br0" timeOffset="4426">4017 2329 0,'0'0'2,"0"0"1,0 0 0,0 0 1,0 0 1,0 0 2,0 0 1,0 0-1,0 0-1,2 10 1,-2-10-2,3 15 1,2 1-1,2 3 0,5 10 0,-1 6-1,4 9 3,0 2-2,3 4 1,-3-1-1,2-1 0,-5-7 0,-2-4-1,-4-10 0,1-6 1,-5-7 1,1-4-1,-3-10 0,0 0-1,-14-12 0,6 0-1,-3-3-1,-2-4 0,-1-2-2,0-5-1,2-2 2,6-1-2,5-4 0,10-1 1,8-3-1,6-1 1,8 1-1,4 1 1,11 4 0,2 2 0,3 6 0,-2 3 0,-2 6 0,-2 5 0,-4 4 1,-3 4-1,-9 1 0,-5 2 0,-7 3 1,-3 0-1,-14-4 0,14 10 1,-14-10-1,0 0-6,8 11-18,-8-11 0,1-9-3,-2-11 1</inkml:trace>
  <inkml:trace contextRef="#ctx0" brushRef="#br0" timeOffset="6179">5490 2519 14,'0'0'9,"0"0"-1,0 0-1,0 0 0,0 0 0,9-2-1,6 2-1,3 0-1,11 0 0,9 0 0,10 1 0,7-1-2,6 1 0,5-3 1,5 2-1,3-2 1,1 0-1,1-1 1,3 0 0,-2-3 0,2 2 0,-4-2 0,0 2 0,-8-4 1,-2 4-1,-13-2 1,-5 3 0,-13 0-1,-5 1 1,-10 1-2,-6 1 0,-13 0-1,12 1 1,-12-1-1,0 0 0,0 0 1,0 0-2,0 0-2,0 0-7,0 0-14,-15-1 0,15 1-2,-22-15 1</inkml:trace>
  <inkml:trace contextRef="#ctx0" brushRef="#br0" timeOffset="7831">7521 1939 21,'-1'-9'14,"-6"-4"0,-3 1-3,-3 0-3,-6 0-2,-3 3-1,-6 1 1,-2 5-1,-5 2 0,-4 6-1,-5 4-1,-1 7 0,-4 2-1,0 7-2,-2 3 1,-2 4-1,0 6 0,1 6 0,1 2 0,4 7 1,0 7-1,4 4 0,3 9 1,4 2 0,4-1 0,6 4 1,7 2 0,6-2 0,9-2 0,12-2 0,9-4 1,13-3-2,10-5 2,12-7-2,11-13 0,11-8 2,13-12-2,9-13 1,9-13 0,4-13 0,4-15 0,-1-11 0,-3-9 0,-5-8-1,-10-8 0,-11-6 1,-15-7-1,-12-4 0,-16-1 0,-13 1 0,-16-2-1,-12 0 1,-15 1-1,-10 2 0,-11 4 0,-6 2 0,-2 11 0,-7 6 0,-4 9 0,-5 12-1,-4 12 1,-5 14-2,-4 15 1,-5 13-1,-2 10-1,-3 7-3,4 13-9,2 1-8,9 10-2,6 0 1,12 2 1</inkml:trace>
  <inkml:trace contextRef="#ctx0" brushRef="#br0" timeOffset="8712">7058 2254 8,'0'0'11,"9"-5"0,-9 5-3,5 11-3,-1 0 0,0 5 1,2 3 1,0 5-2,2 4 0,1 3 0,2 0 0,3-2 1,3-2-2,4-6-1,4-7 0,2-7-1,1-10-1,3-5 0,-1-6-1,-2-7 0,-3-2 0,-2-2-2,-4 1 0,-1 1-1,-2 1-1,0 5 1,-3 0-2,0 5 2,-3 1 0,0 3 0,-10 8 2,17-13 1,-17 13 0,14-14-1,-14 14 1,16-15 0,-16 15 0,17-17-1,-17 17 1,16-12 0,-16 12 1,11-10-1,-11 10 0,0 0 1,0 0-1,0 0 1,0 0 0,0 0-1,0 0 1,0 0-1,0 0 1,0 0 0,-9 2-1,9-2 1,-12 9-1,2-5 0,1 2 1,-2 1-1,-1 2 1,-2 0 1,-3 3-1,-2 3 3,-4 4-2,-4 7 1,-2 6 0,-5 6 0,-1 3-1,-1 0 1,3 2-1,1-5-1,7-5 1,4-7-1,8-5 2,2-11 0,11-10 0,0 0 0,0 0 0,0 0 0,0 0 1,12-8-2,-12 8-1,0 0-1,9-8 0,-9 8 0,0 0-1,0 0 1,0 0 0,0 0-1,0 0 1,0 0 0,0 0 0,0 0 0,0 0 0,0 0 1,0 0-1,4 13 0,-4-13 1,0 14-1,0-1 0,0 2 0,-1 5 1,1 5 0,-2 6-1,0 0 1,0 4 0,-1 1 0,2 0 0,-1 1 1,2-2-1,-1-6 0,1-5 0,1-4 0,0-2 1,-1-8 0,2-1 1,-2-9-1,0 0 1,0 0 1,0 0-1,0 0-1,0 0 1,0 0-6,0 0-17,-3-12-5,-1-10-2,-1-6-1,-5-18 0</inkml:trace>
  <inkml:trace contextRef="#ctx0" brushRef="#br0" timeOffset="11667">2686 0 7,'3'15'9,"-3"-15"1,-1 19-1,-1-6-1,-1 2 0,0 6-2,-3 6-1,0 6-1,-1 7-1,-1 13 0,-4 12 0,1 14-1,-3 10 0,-2 12 0,1 10 0,-4 10 0,3 3 0,-2-3-1,4-2 1,0-6 0,3-2-1,0-10 1,3-6-1,2-7 1,0-5-1,0-6 0,0-10 1,0-10 0,1-11 0,0-11 1,2-8-1,2-15-4,1-12-6,2-9-10,4-4 0,0-4 0,0-1-2</inkml:trace>
  <inkml:trace contextRef="#ctx0" brushRef="#br0" timeOffset="12107">2276 1906 16,'-11'-9'12,"11"9"2,0 0-4,0 0-1,0 0-2,0 0 0,-11 6 0,11 7 0,-1 1-1,3 9 1,-1 1-1,5 5-1,2 3 0,4 4-1,2-3 0,5 0-1,1-7 1,1-1-1,0-10 1,3-3-1,-1-11 0,1-8 1,-3-8-2,3-5 1,-1-8 0,2-3-1,-1-5-1,0-1 0,-4-1 0,1 2 0,-4 4 0,-3 2 0,-4 6-1,1 4 1,-4 4-1,-1 5 0,-2 2 0,-4 9 1,0 0-1,6-11 0,-6 11 0,0 0-1,0 0-3,0 0-12,0 0-9,-14 5-1,14-5-2,-19-10 1</inkml:trace>
  <inkml:trace contextRef="#ctx0" brushRef="#br0" timeOffset="41560">340 3778 12,'0'0'8,"0"0"0,-10 2-1,10-2-1,0 0-2,0 0 0,0 0 0,0 0 1,0 0-1,0 0 1,0 0 0,0 0 0,0 0-1,0 0 0,0 0-1,0 0-1,0 0-1,0 0 1,0 0 0,0 0 0,0 0 0,-9 4 0,9-4 0,-4 12-1,4-12 0,-9 21 0,3-5 0,-1 9 0,-3 8 0,-2 12 0,-2 10 0,-3 10 0,-3 10 0,-3 1 0,-3 3-1,1-4 0,2-7 1,0-13-1,3-12 1,5-11-3,3-14-11,12-18-6,-12-9 2,12-13-1,1-11-1</inkml:trace>
  <inkml:trace contextRef="#ctx0" brushRef="#br0" timeOffset="42090">2 3951 5,'13'-13'10,"2"-10"2,8-9-1,6-9-4,11-8 1,2-4 0,8-4-3,-10 4 3,6 2-2,-15 11 4,1 5-3,-14 12 1,-2 6-2,-16 17 0,0 0-1,8 11-2,-7 7-1,-1 4-2,1 2 1,11 5 0,-7 3 2,10 0-1,-10-2 2,11 0-1,-10-4 1,10 1 0,-12-3 0,1-1-1,-4-3-1,0-1 0,-1-2 0,0-3-1,0-2 0,-1-2-1,1-10 1,-2 13-1,2-13 1,0 0-1,-2 10 0,2-10 0,0 0-2,0 0-4,0 0-17,0 0-1,-5-11-1,-1 0-2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03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6,'0'0'5,"0"0"0,0 0-1,0 0-1,0 0 0,12 6-2,-12-6 1,12 4 0,-12-4 0,21 5 1,-11-3 1,9 0 0,-2 0 0,4 0 1,4-1 1,2 0-1,3-2 1,3 2-1,4-1 0,4 1 0,0-2-1,2 4 0,0-3 0,5 2-1,-2 0 1,4 0-1,-3 0 0,4 0 1,2 0-1,3 1-1,2 1 0,3 0 0,-2 0-1,3 1 0,0-1 0,1 2 0,-3-2 0,2-1 0,-2-1 1,2-1-1,-1 0 1,3 0 0,-2 0-1,1 2 1,0 0-1,-2 1 0,0 1 0,-3 0-1,-1 2 1,-1-2-1,-1 0 1,0 1-1,3-2 1,5-2 0,-1 0 0,1-1 0,4-1 0,2 0 0,-2 0 0,1 0 0,1 0 0,-1 1-1,-1-1 1,0 0-1,-1 1 1,-3 0-1,-3-1 1,-1 1-1,-5-1 1,-3 1-1,-6-1 1,-2 3-1,-6-2 1,-4 0-1,-4 1 0,-4-1 0,-6 0 1,-4 0-1,-5 0 0,-10-1 1,13 1-1,-13-1 1,0 0 0,0 0 0,0 0 0,0 0 0,0 0 0,0 0-1,0 0 1,0 0-1,0 0 0,0 0 0,0 0 2,0 0-2,0 0 0,0 0 0,0 0 0,0 0 0,0 0 0,0 0 0,0 0 1,0 0-1,0 0 0,0 0 0,0 0 0,0 0 0,0 0 0,0 0 0,0 0 0,0 0 0,0 0 0,0 0 0,0 0 0,0 0 0,0 0 1,0 0-1,0 0 0,0 0 0,0 0 0,0 0 1,0 0-2,0 0 0,0 0-5,0 0-12,0 0-9,-35-8 1,-6-5-4,-19-12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41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1359 2,'0'0'3,"0"0"1,0 0 0,0 0 1,-9 9 1,9-9 1,0 0 0,0 0 1,0 0 0,0 0-1,8-15-1,0 4 1,4-7-1,7-6 0,5-7-1,5-3-1,5-4 0,2-1 0,2 1-1,-3 5 0,-6 3 0,-2 8 0,-10 5-1,-2 7 0,-15 10-1,12-11-2,-12 11-3,0 0-4,0 0-10,0 0-3,-10 14 1,10-14 0</inkml:trace>
  <inkml:trace contextRef="#ctx0" brushRef="#br0" timeOffset="411">175 957 15,'0'0'15,"0"0"1,0 0-2,0 0-1,0 0 0,0 0-3,0 0-2,7-12-1,3 6-3,3-5-1,6 2-1,2-4 0,3 2-2,0-1 1,-2 1 0,1 2-1,-3-2 1,-3 5-1,-3-1 0,-2 4 0,0-2 0,-2 3 1,2-2-1,-12 4 0,17-1 1,-17 1-1,12-1 1,-12 1 0,0 0 0,0 0 0,0 0 0,0 0 0,9 1-1,-9-1 1,0 0 0,0 0-1,0 0 0,0 0 1,5 13-2,-5-13 2,5 10-1,-5-10 0,9 18 0,-5-9 1,-1 5 0,0 1 0,-1 5 0,-2 3 0,-1 2 0,-2 4 0,-1 1 0,-1 1 0,-1-2 0,1-1-1,1-3 0,2-4 0,0-3 0,1-4 0,1-5 1,0-9-1,2 13 0,-2-13 1,0 0 0,0 0 1,0 0-1,0 0 0,0 0-1,0 0-6,0 0-13,-5-11-5,2-3-1,2-5 1</inkml:trace>
  <inkml:trace contextRef="#ctx0" brushRef="#br0" timeOffset="1472">520 647 3,'-18'4'9,"-2"-7"1,0-1-1,-2-3-2,1-2 0,-1-3-2,1 0 2,1-3 0,1 0-1,4-2 1,1-4-1,4-1-1,3-5-3,3-3 0,4-5-1,6-2-1,4-2 0,5-4 0,5 1-1,5 1 1,3 3 0,4 3 0,3 2 0,2 5 0,0 3 0,-1 4 1,-2 5 0,0 4 0,-3 3 0,-2 5 0,-4 4 0,-2 6 0,1 2 0,-2 3 0,-1 3 0,-1 1 0,1 5 0,-1-2 0,-1 2 1,-2 3-1,0-1 0,-3 2 0,0 0 0,-2 1 0,-4-2 1,1 5-2,-3-1 1,-1 1-1,-2 1 1,-2-1 0,-1 3-1,-2-1 1,-1 1 0,-3-4 1,-3-2-1,-1 0 1,-1-5 1,-2 0 0,-4-6 1,-1 0 0,-7-5 0,0 0 1,-6-5-2,0 2 1,-3-4-2,-1 0 0,1-2 0,-1 1-2,4-2 1,2 1-1,1-1 0,5 1 0,1-1-1,2-1-4,7 5-10,0-6-10,13 3 0,-15-12-2,10 2 2</inkml:trace>
  <inkml:trace contextRef="#ctx0" brushRef="#br0" timeOffset="9243">830 1335 2,'-11'7'6,"11"-7"0,-12 9 0,12-9 0,-13 10 0,13-10-1,-10 9-2,10-9 0,0 0 0,-10 10 0,10-10 3,0 0 2,0 0-1,0 0 1,2-15 0,3 1-1,1-6 0,5-7-3,3-8-2,2-4-1,4-4-1,4 0 1,0-3 1,2 4-1,-3 0 1,0 8-1,-2 2 0,-1 7 0,-6 2 0,0 3 0,-4 4-1,-1 3 0,-2 3-1,-2 0-2,-5 10-5,9-14-6,-9 14-5,8-12-1,-8 12 1,6-13-1</inkml:trace>
  <inkml:trace contextRef="#ctx0" brushRef="#br0" timeOffset="9694">926 831 13,'0'0'11,"0"0"1,0 0-1,0 0-1,0 0-3,7-14-1,8 0-1,5-1 0,6-6 0,5-1-2,1-6-1,4 0-1,-1 5 1,-5 0 0,-4 5 0,-8 2-1,-2 6 0,-16 10 0,17-10 0,-17 10 0,0 0 0,10 9-1,-10-9 0,5 13 0,-5-13 0,7 20 1,-5-8-1,2 2 1,-2-1-1,0 4 1,1-2-1,-1 3 1,0-3 0,1 3-1,-1 2 1,1-1 0,-1-2-1,2 0 1,0-3 0,-1-1 0,-1 0 1,1-4-1,-3-9-2,1 11-6,-1-11-12,0 0 0,-13-4-2,2-10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31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1226 2,'-11'-9'6,"11"9"0,0 0 0,-11-5 1,11 5 0,0 0 1,-13-4 0,13 4 0,0 0 1,-11-2-2,11 2 0,0 0-1,0 0-1,0 0-2,-9-3-1,9 3 0,0 0 0,0 0 1,14 1-1,-14-1 0,17 0 1,-5 2 0,4-2 0,3 3 0,2-2 0,4 2 0,2-1 1,6 1-1,2-1 1,5 1 0,-1-1-1,5 0 0,0-1 0,-1 0-1,6 0 0,0 1 0,-2 0-1,3 0 0,-1-1 0,2 0 0,-1 0 0,2 0 0,-3 0 0,3 1 0,-2-1 0,1 2 0,3 0 0,-1 1 0,0-2 1,2 0-1,-2-1-1,2 0 1,-2-1-1,2-1 1,-4 0-1,-2 1 1,1 0-1,-3 1 0,-2 0 0,-3 0 0,-1 1 0,-4 0 1,-3-1-1,-3 0 0,-5 0 0,-5-1 1,-4 0-1,-4 1 1,-13-1 0,11 0 0,-11 0 0,0 0-1,0 0 1,0 0-1,0 0 1,-12-1-1,12 1 0,-21-8 0,7 2 0,-5-2 0,-3-1 0,-6-1 0,-6-2-1,-6-2 0,-6 3 0,-5 0 0,-7 0 0,-5 2 0,-2 2-1,-6 1 1,-2 4 0,-2 5 0,0-2 0,-1 2 1,1 1-2,0-1 2,0 2-1,1-2 1,4-2 0,2 0-1,7 1 2,2-2-1,4 2 0,3-1 0,4 1 0,6 1 0,2 1 0,3 0-1,3 0 1,4 1-1,6 0 1,2-1-1,7-1 1,2-1 0,13-2 0,-13 2-1,13-2 1,0 0-1,0 0 1,18 2-1,-4-1 1,5 0-1,6-1 1,6 1 0,6-1 0,4 0 0,4-1 0,5 0 0,6 1 0,4-1 0,3 1 0,1 0 0,6 1 0,2 1-1,1 0 1,-2 0 0,2 0 0,0 1 0,-3-1 0,0-1 0,-3-1 0,-2-2 1,-3 1-1,0-2 0,-7 0 0,-2 1 0,-5 0 0,-6 0 0,-6 2 0,-4 0 0,-8 0 0,-4 1 0,-5-1 0,-2 1 0,-13-1-1,15 1 1,-15-1 0,9 2 0,-9-2 0,0 0 0,0 0 0,0 0 0,9 2 0,-9-2 1,0 0-1,0 0 0,0 0 0,0 0 0,-10 0-1,10 0 1,-17 0-1,3-1 1,-3 0 0,-6-1-1,-6 1 1,-5-2 0,-7 0 1,-8 0-1,-6-1 0,-8 1 0,-7 0 0,-5 0 0,-2 0 0,-6 1 0,-2 1-1,1 1 1,-1 0 0,0-1 0,4 1 1,3 0-1,2 0 0,5-1 0,2 1 0,5-1 0,2 1 0,6 0 0,2 1 0,4 0 0,5 0 0,4 1 0,9-1 0,4 1 0,8 0 0,6-2 0,14 0-1,-13 2 1,13-2-1,0 0 1,13 4-1,-13-4 1,17 2-1,-8 0 1,1 0 0,-1-1 0,2 2-2,-11-3-5,17 3-17,-17-3 1,16-5-3,-11-7 1</inkml:trace>
  <inkml:trace contextRef="#ctx0" brushRef="#br0" timeOffset="21922">749 96 12,'0'0'7,"0"0"-1,0 0 1,0 0-2,0 0 0,0 0-2,0 0-1,0 0-2,0 0 0,0 0 0,0 0 0,0 0-1,0 0 1,0 0-1,0 0 0,0 0 0,0 0 1,0 0-1,0 0 1,-3 15 0,3-6 0,1 4 0,0 2 0,0 4 1,0 3 0,-1 3 0,0 4 0,-1 0 1,1 2 0,-1 0-1,0-4 1,0 1-1,0-2 0,2-3 0,0-4-1,2-6 1,-2-1-1,-1-12 1,4 16 0,-4-16 0,0 0-4,0 0-8,0 0 0,-1-10-2,-3-7 1</inkml:trace>
  <inkml:trace contextRef="#ctx0" brushRef="#br0" timeOffset="22793">451 96 1,'-10'3'3,"10"-3"2,0 0 1,0 0 0,0 0 1,0 0 0,0 0-1,-9 0 0,9 0-2,0 0-2,0 0 0,0 0-1,0 0 0,0 0 0,0 0 1,13-1 0,-2-1 0,4-2 0,5 0 0,11-2 1,7 0-1,7-4 1,5 2 0,3-2 1,2 2 0,2 0 0,-2 1 1,-9-2 0,-3 4-1,-11 0 0,-3 3-1,-7-1-1,-4 1 0,-9 1 0,-9 1-1,11-1 1,-11 1 0,0 0 1,0 0 0,0 0 0,0 0 0,0 0-1,0 0 0,0 0-4,0 0-9,0 0-11,-8 12-2,-6-8 0,-11-4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56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13,'0'0'9,"0"0"1,0 0 0,0 0-2,0 0-1,0 0-3,0 0 0,0 0-2,0 0-1,0 0 1,0 0 2,0 0 1,0 0 3,0 0-1,0 0 0,0 0 1,0 0-1,0 0-1,0 0-3,0 0-1,0 0-1,0 0 0,0 0-1,0 0 0,0 0 0,0 0 0,0 0 0,0 0 1,0 0-1,0 0 1,0 0-1,0 0 1,0 0 0,8-9-1,-8 9 0,0 0 1,12-2-1,-12 2 0,12 0 0,-12 0 1,18 0-1,-7-1 1,4 2 0,3-2 0,3 2 0,4-1 0,3 0 0,2 0 0,3 1 0,1 0 1,3 0-1,-2-1 0,3 3 0,0-2 1,0 1-1,0 0 0,0 0 1,1 0-1,-1 0 1,1-1-1,1 1 0,1-2 1,2 1-1,-1-1 0,1 1 0,0 0 0,1-1 0,-3 0-1,2 0 1,-4-1 0,-2 1-1,-1 0 2,0-1-1,0 1-1,-1 0 1,0 0-1,0-1 1,2 0-1,1-1 1,1 1-1,-1-2 1,-1 0-1,-1 0 0,-2 0 1,-3 1-1,-3 0 0,-3 1 0,-1 0 0,-3 1 0,-2 1 0,-1 0 0,0-1 0,1 2 0,-1-1 0,0 1 0,0-1 0,-3 0 1,-1 0-1,-2 1 0,-12-2 0,15 1 0,-15-1 1,0 0-1,0 0 1,0 0 0,0 0-1,0 0 1,0 0 0,0 0 0,0 0-1,0 0 1,0 0-1,0 0 1,0 0-1,0 0 0,-13-11 0,13 11 0,-17-9-1,4 5 1,-2-1 0,-4 1-1,-3 0 1,-5 1 0,-6 0-1,-3 1 1,-6 1-1,-5 0 1,-3 1-1,-5 2 0,-3-1 1,0 2-1,-2-1 0,-1 1 0,0 1 1,-2 0-1,2 0 1,-1 0 0,2 1 0,1-1-1,2 0 1,2 0 0,2-1 0,2 0 0,3 0-1,3-2 1,3 0 0,4-1 0,2-1 0,4 0 0,4-1 0,3 0 0,2 0 0,3 0 0,2 1 0,1 0-1,2 1 1,2 0 0,2 1 0,11-1-1,-16 1 1,16-1 0,-9 2 0,9-2 0,0 0 0,0 0 0,0 0 0,0 0 0,0 0 0,0 0-1,0 0-1,0 0 1,0 0 0,16 2-1,0 0 1,4-1 1,8 2-1,6-1 1,6 0 0,9-1 0,4 0 0,5-1 0,4-1 0,3-1 1,4-1-1,1 0 0,2 0 1,-1 0-1,0 0 0,-2 1 0,-2-2 0,-1 3 1,-2-3-1,-3 0 1,-4 1-1,0 1 0,-3 0 1,-1 1-1,-2 0 0,-3 2 0,-5 1 0,-3 1 0,-3-1 0,-8 1 1,-6-1-1,-7-1 2,-5 0-2,-11-1 0,12 2 1,-12-2-1,0 0 1,0 0-1,0 0 0,0 0 0,0 0 0,0 0 1,0 0-1,0 0 0,0 0 1,0 0-1,0 0 0,0 0 0,0 0 1,0 0-1,0 0 0,0 0-1,0 0 1,0 0 0,0 0 0,0 0-1,-12 0-2,-2 0-9,-1 4-14,-13-4 0,-9-1-3,-14-8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01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323-3 10,'0'0'11,"3"-9"0,-3 9-2,0 0-1,0 0 0,0 0-2,0 0-2,12 10-2,-10 0-1,0 2-1,-2 4 1,-2 4-1,-2 3 0,-4 4 1,0 6 0,-6 3 1,-2 7-1,-2 2 1,-1 5-1,1 2 1,1 1-1,1-1-1,4-4-8,5-3-7,0-11 1,4-7-2,-1-12 1</inkml:trace>
  <inkml:trace contextRef="#ctx0" brushRef="#br0" timeOffset="341">33 521 5,'0'0'10,"2"12"-1,-2-12 0,0 0-5,-11 13-4,11-13-2,-10 16 2,5-2 0,0 4 1,2 3 0,2 0-1,3 5 1,2 2 1,2 1-1,3 2 1,5-2-1,0-1 0,4-4 1,0 1-1,2-8 3,2-3 0,-1-7 3,4-6 0,-1-8 0,4-6 2,-2-9 0,4-4-1,0-7-1,1-3-2,-2 1-2,-1 1 1,-7 3 0,-1 7 1,-7 2-1,-1 10 1,-6 2-2,-6 10 0,0 0 0,0 0-2,0 0 0,0 0-2,0 0 0,0 0-1,0 0-3,-10 8-13,10-8-4,-13 5-3,2-8 2,-5-7-2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7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355 102 4,'0'0'6,"3"9"-4,-3-9-2,7 11 1,-7-11 1,9 9 1,-9-9 1,7 15 1,-4-6 0,-2 4 1,-1 5-1,-1 4 0,-2 9 0,0 6 0,-2 5 0,-1 5-1,1 1 1,1 1-1,-2-1 0,4-2-1,0-6 2,3-5-2,0-6-1,0-5 1,-1-5-1,2-6 0,-2-2 1,0-11 0,0 0-1,0 0-2,2-14-4,-1-7-6,1-8-9,0-6 0,-2-8 0,0-7-2</inkml:trace>
  <inkml:trace contextRef="#ctx0" brushRef="#br0" timeOffset="451">24 95 4,'-15'-12'13,"15"12"0,-7-11-1,7 11-4,0 0-2,-3-10-2,3 10-1,0 0-1,9 6 0,2-4-1,8 1 0,8-2 1,10 0 1,10-2 2,9-1 1,6-3 1,8-2 0,1-2 0,5 2 0,-5-2-1,2 3 0,-7-3-1,-2 5-1,-9-1-1,-3 4 0,-8-1-1,-6 3 0,-10-1 0,-5 1 0,-5 0-1,-5 1 0,-13-2 1,15 1-1,-15-1 1,0 0-1,0 0 1,0 0 0,0 0-1,0 0 1,0 0-2,0 0-2,0 0-4,0 0-11,0 0-8,-12 7-1,-2-11-2,-9-10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23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160 210 2,'0'0'7,"0"0"-2,0 0-2,0 0 1,0 0 2,-9-8 1,9 8 0,0 0 0,0 0-1,0 0-3,-7 11-1,7-11-1,-2 21-1,0-4 0,-2 5 0,0 3 0,-4 8 1,-1-1 0,-2 8 0,-1-3 2,-3 1-1,2-5 0,1 0 0,1-8 0,4-5-1,1-5-6,6-15-7,0 0-2,0 0-1,-7-12 1</inkml:trace>
  <inkml:trace contextRef="#ctx0" brushRef="#br0" timeOffset="381">0 229 28,'0'0'14,"11"-6"-1,0-2-2,1-4-7,5-5-7,2-3 0,4-1 0,3-3 0,3 2 2,-2-3 0,0 6 2,-6 0 0,-1 6 1,-3 2 1,-5 6 0,-3 4 1,-9 1 0,12 9 0,-12-9-1,3 17 2,-3-5-3,1 3 0,-1-2-1,0 5 0,-1-1 1,1 2 0,-1-1 0,1 1 1,-2-3 0,1 1 0,0-4 0,1 1 0,-1-3-1,1-1 0,-2-1-2,2-9 1,3 14-3,-3-14-6,0 0-11,0 0-1,0 0 1,0 0-1</inkml:trace>
  <inkml:trace contextRef="#ctx0" brushRef="#br0" timeOffset="1082">430 608 0,'-3'15'2,"3"-15"0,1 11-1,-1-11-3,0 0 0,9-6 4,-9 6 2,10-13 5,-4 1 4,2-3 0,2-4 0,2-3-3,2-3-5,1-5-4,1 0 0,1-4 0,1 3 1,-5-2 1,-1 5 0,-2-1 2,-2 5 1,-2 0-1,0 5 0,-1 0-1,-1 5 0,-1-1-2,0 5 0,0 0-1,-3 10-2,4-11-2,-4 11 0,0 0-2,0 0-3,0 0-9,0 0-2,-9 13 1,9-13 0</inkml:trace>
  <inkml:trace contextRef="#ctx0" brushRef="#br0" timeOffset="1503">422 216 33,'-10'13'14,"10"-13"-1,0 0 1,0 0-12,0 0 1,0 0 0,5-12 2,3 3-1,7-2 1,3-4-1,6-3-1,4-3-1,4-2-2,1 0 0,-1-2-1,-1 4 2,-4 2-1,-5 4 1,-5 5 1,-4 3 1,-4 7 0,-9 0-1,17 9 1,-13 1-1,3 3 0,-2 1 0,3 3-1,-2-1 0,2-1 0,-3 1 1,-1 0-1,0-1 1,-1 0 1,-1-3-1,2-1 0,-4-1 1,2-1-2,-2-9 1,1 12-1,-1-12 0,0 0 1,0 0-1,0 0 1,0 0 1,0 0-1,0 0 1,0 0-1,0 0-3,0 0-5,0 0-18,0 0-1,0 0-2,-18-13 0</inkml:trace>
  <inkml:trace contextRef="#ctx0" brushRef="#br0" timeOffset="2885">1088 713 16,'-9'-3'13,"9"3"0,0 0-2,0 0-1,0 0-2,0 0-1,0 0 1,0 0-3,0 0 0,0 0-1,-4-12 0,4 12 0,1-13-1,1 3-1,1-5-1,1-3 0,3-5 0,3-4 0,0-4 0,3-3-1,1-2 1,1 0-1,1 1 1,0 1-1,0 4 1,-2 4-1,-1 1 1,-1 7 0,-3 2 0,1 4 0,-5 3 0,-5 9 0,6-10-1,-6 10 0,0 0 0,0 0-1,0 0 1,0 0-1,3 12 1,-3-12 0,0 0 0,-1 10-1,1-10-2,0 0-4,0 12-9,0-12-5,0 0 2,0 0-2,-10 3 1</inkml:trace>
  <inkml:trace contextRef="#ctx0" brushRef="#br0" timeOffset="3375">1024 247 15,'0'0'10,"-9"12"-1,9-12 1,0 0-5,0 0 2,17 2 1,-4-4 1,1-6 1,8-1 1,2-5-2,5-1-2,3-4-3,1 1-2,1 0-1,-2 1-1,-4 2 2,-4 3 0,-8 3 0,-2 5 0,-14 4 0,14-2 1,-14 2 0,13 9-1,-13-9-1,14 19-1,-5-7 1,1 1-1,-1 2 1,1 1 0,-2-2 1,0 2-1,-2 0 1,1-3 0,-3 2 0,4 0 0,-4-3-1,2 0 1,-2-1-1,-4-11 0,7 13 0,-7-13 0,0 0 0,8 12 0,-8-12 0,0 0 1,0 0 0,0 0-2,0 0-8,0 0-17,0 0 1,-13-20-3,1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1321 2,'3'10'6,"-3"-10"-1,0 0 1,0 0-2,0 0-2,0 0 2,0 0 3,0-9 1,0 9 3,0 0 1,0 0-1,0 0-2,0 0-3,0 0-2,0 0 0,0 0 0,0 0 0,0 0 0,0 0 0,0 0 1,0 0-1,0 0 0,0 0-2,0 0 0,0 0 0,0 0-2,0 0 1,0 0-1,10-2 1,-10 2-1,15 1 2,-5 0-1,2-2 0,1 3 1,2-3 0,3 2 0,0-2 0,2 1 0,0-1-1,2 1 1,1 0-1,3 0 0,0 0 0,2 0 0,0 0 0,2 1 0,1-1 0,1 1 0,-2-1 0,4 0-1,-3 0 1,1 0 0,0 0-1,-1 0 1,-2 0-1,2 0 0,0 1 1,-1 0-1,2 0 2,1 1-2,-2 0 0,4 1 1,-1-1-1,4 1 1,-2-1 0,2 0 0,-2-2 0,2 1 0,0-3 1,1 2-1,-2-2-1,-1 1 1,-3 0-1,0 0 1,-1 0-1,-3 1 0,-2 0 0,-1 1 0,2-1 0,-2 1 0,-1-1 0,2 0 1,-2 0-1,1 1 0,0-2 0,-3 2 0,-2-1 0,-2 0 0,-4 0 1,-3-1-1,-3 2 0,-9-1 0,11-1 0,-11 1 1,0 0-1,0 0 0,0 0 0,10 0 0,-10 0 0,0 0 0,9 0 0,-9 0 0,0 0 0,0 0 1,10 0-1,-10 0 1,0 0-1,0 0 1,0 0-1,0 0 1,0 0-1,0 0 0,0 0 0,0 0 0,0 0 0,0 0 1,0 0-1,0 0 0,-10-1 0,10 1 0,-22-5 0,5 1-1,-3 1 1,-6-2-1,-3 0 0,-4 1 0,-2 1 1,-2 0-1,2 1 0,-2 0 0,0 1 0,-3 1 1,0 0 0,1 0-1,-1 0 1,0 0 0,0 0 0,0-1 0,-1 1 0,3-1-1,1 1 1,2 0-1,3 0 1,0 1-1,2 0 1,2 1 0,2-1 0,1 0 0,-1 0-1,0 0 1,0-1 0,-1 1 0,1 0-1,-2-1 0,1 2 1,-1-1-1,1 0 0,0 1 1,0-1-1,1 0 1,2 1-1,1 0 1,0-2-2,2 1 2,1-1 0,0 0-1,3 0 1,-1 0-1,2 1 1,1-1 0,3 1 0,-1-1 0,1 1-1,-1 0 1,1-1 0,-1 1 0,1 0 0,-3-1 0,-1 0 0,-2 0 0,-1 0 0,0-1-1,0 0 0,-1-1 0,2 2 0,0-1-1,1 1 0,3-1 0,2 2 1,2-1-1,10 0 1,-16 2 0,16-2 0,-12 2 1,12-2 0,0 0-1,0 0 1,-12 0-1,12 0-1,0 0 0,0 0 0,0 0 0,0 0 0,12 2-1,-12-2 1,17 0 1,-5 1 0,3-1 1,1-1-1,2 0 1,4 0 0,0 0 0,3 0 0,2-1 0,2 1 0,0 0 0,6-1 0,1 1 0,3 0 1,1 1-1,4-1 0,3 0 0,2-1 0,1 1 1,-1-1-1,0 1 1,-1-1 0,-1 1 0,-2-1-1,-2 1 2,-1 0-1,1 0 0,1 0-1,-1 0 1,1-1-1,1-1 1,0-2-1,2 1 1,-4-2 0,1 1 0,-1-1 0,1 0 0,-1 0 0,1 2-1,0 1 1,0 0-1,2 1 0,-2 1 0,0-1 1,-2 2-1,-1-1 0,-3-1 1,-5 1-1,-1 0 1,-5 1-1,-1 1 1,-7-1 0,-6 0 0,-3 0 1,-10 0-1,0 0 0,0 0-4,-3 10-19,-16-6-2,-6-2-2,-8-6 0</inkml:trace>
  <inkml:trace contextRef="#ctx0" brushRef="#br0" timeOffset="11156">650 140 16,'0'0'8,"0"0"0,0 0 0,0 0-2,-3 11-2,7 0-2,1 1-2,0 6 1,1 6 0,0 4 2,1 6 0,-1 6 0,-1 4 1,-1 5 0,0 0 0,1 0 0,-1-8-1,1-1 0,-1-11-1,1-3 0,-1-12 0,0-1 3,-4-13 0,0 0 0,0 0 0,0-11-1,-4-3-1,-1-7-1,0-4-3,-3-8-5,1-2-2,-7-5-3,4 2-5,-6-3 1,-1 5 1,-2-1 2,2 6 4,-2 3 3,2 3 2,3 3 4,0 3 4,3 3 2,4 3 1,3 1-1,1 3-1,3 9-2,-1-16 0,1 16 0,13-11 1,2 4-1,8-2 0,9-1 1,7-3-1,10 2 2,4-6 0,6 4 1,-3-2-2,1 4 1,-9-1-1,-4 5 0,-9-1-2,-8 4 0,-8 2-1,-6 1 0,-13 1-2,13 1 0,-13-1-1,0 0-2,0 0-1,0 0-3,-8 11-4,-1-9-5,0 4-6,-6 0 1,-3 2-1,-3 2 2</inkml:trace>
  <inkml:trace contextRef="#ctx0" brushRef="#br0" timeOffset="11877">568 384 46,'0'0'17,"16"2"-1,-3-7 0,3-2-13,0-2-4,1 2 0,2 1 1,2-1 2,-1 1 2,5 2 0,3-2 0,5 1 0,5-4-1,6 2 0,1-3 0,0 1-1,-2-1 2,0 2-1,-10-2 1,0 5 0,-12-2 1,-3 4 0,-7-1-1,-11 4 0,12-2 0,-12 2-1,0 0-1,0 0 1,0 0-1,0 0-1,0 0-1,0 0 0,0 0 0,0 0-1,0 0-3,0 0-5,0 0-17,0 0-1,-17 1-1,-2-13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33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391 130 12,'2'11'10,"-2"-11"0,0 0-1,0 0-3,0 0-7,0 0 1,0 0 0,0 0 2,0 0 1,0 0 1,0 0 0,0 0 0,0 0-1,0 0 0,0 0-1,0 0-1,0 0 1,0 0-2,0 0 1,0 0-1,0 0-1,0 0 0,0 0-1,0 0 0,0 0 0,0 0-1,0 0 1,0 0 0,0 0 2,0 0 0,0 0 2,0 0 0,0 0 0,0 0 0,0 0 0,0 0-1,0 0 0,0 0-1,0 0 0,0 0 0,0 0 1,0 0 1,0 0-1,0 0 2,0 0-1,0 0-1,0 0 2,10 13-1,-8-3-2,2 4 1,2 6-1,2 6 1,-1 6 0,1 4 1,1 3 1,-2 3 0,1 2 0,-2-1 0,3-1 0,-3-5 0,1 0-1,-1-6 0,1-1-1,1-6 0,-2-4 0,-2-3 0,0-4 1,-4-13 0,4 13-1,-4-13-1,0 0-3,-13-14-4,1-3-2,1-7-6,-5-6-7,-4-8 1,-1-7 0</inkml:trace>
  <inkml:trace contextRef="#ctx0" brushRef="#br0" timeOffset="671">84 143 24,'-24'-2'16,"4"3"-1,3-4 0,6 1-5,11 2-4,-13-2-2,13 2-1,0 0 2,0 0 0,0 0 2,11-6 0,4 0-2,11-1 0,7-3-1,13-3-1,8 0-1,9-2 0,4 1-2,4 3 1,-4-1 0,-4 3 1,-7 2 0,-7 2 0,-9 2 0,-8 2 0,-8-1 0,-3 3 0,-5-1-1,-4 1 0,-12-1 0,13 2-1,-13-2 1,0 0 0,11 1 0,-11-1 0,0 0 0,0 0 0,0 0 1,0 0-2,0 0 1,0 0-1,0 0-1,0 0-1,-2 12-3,2-12-8,-13 16-12,0-7-1,-4-3 0,-8-6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6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0 8,'0'0'10,"0"0"-1,1 10-1,-1-10-5,-8 12-6,8-12 0,-14 19 0,6-4-1,-1-2 1,0 9 1,0 2 1,2 3 2,-1 2 0,2 6 0,1 1 0,2 1 1,1 8 0,0-2 0,1-1-1,0 0 0,1-1 0,0-4-1,1-2 0,2-5 1,0-4 1,1-6 2,7-3 1,2-3 2,7-2 1,5-1 1,8 1 0,6 1 0,11 0-1,9 1-3,12 2-1,10-3-1,11 1-2,8-2 1,5-1-2,2-5 2,0 2 0,0-6 2,-4 1-1,-9-3 1,-5 2-1,-8-2 1,-2 1-1,-10-2-1,-5 1-2,-8 1-1,-10-1-2,-6 2-4,-12-2-3,-7 4-8,-9-3-4,-12-1-1,0 0 2</inkml:trace>
  <inkml:trace contextRef="#ctx0" brushRef="#br0" timeOffset="630">1737 583 11,'0'0'11,"-16"2"1,16-2-1,-9 0-6,9 0-1,0 0 2,0 0 0,14 10 2,2-5 0,7 6 1,5-1-1,6 6-1,3 0-2,2 6-3,0 2-2,-2 2-1,-7 1 0,-5-1 0,-6 0 0,-8 0-1,-6-1 2,-6-2 1,-7-3 1,-5-1 0,-9-1 1,-2 0 1,-7 0 0,-1 0 0,-5-3 0,3 2-2,-1-4 0,7 2-1,3-3-4,3-5-9,10 1-10,12-8-1,0 0 0,6-12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18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AA3821D-0D03-453B-9C32-743FEA74F32A}" emma:medium="tactile" emma:mode="ink">
          <msink:context xmlns:msink="http://schemas.microsoft.com/ink/2010/main" type="inkDrawing"/>
        </emma:interpretation>
      </emma:emma>
    </inkml:annotationXML>
    <inkml:trace contextRef="#ctx0" brushRef="#br0">0 12 3,'0'0'7,"0"0"-1,0 0-1,0 0 0,0 0-2,0 0 0,0 0-1,0 0 0,0 0-1,0 0 0,0 0 2,0 0 0,0 0 2,0 0-1,0 0 1,0 0 0,0 0-1,0 0-1,0 0-1,0 0 0,0 0-2,0 0 0,1 9 0,-1-9 0,0 0 1,0 0 0,0 0 1,10 11 0,-10-11 1,10 7 1,-10-7 0,10 6 0,-10-6 0,10 6-1,-10-6 0,16 6-1,-7-4 0,1 3 0,1-3 0,1 1 0,3-1 1,-1 2-1,-2-2 1,7 1 0,-3-1 0,3 2 0,1-3-1,3 2 1,1-2-1,4 2 0,0-3 0,5 2 0,0-2 0,3 3-1,1-1 1,3 0-1,1 1 0,1-1 0,1 2 0,4-1 0,-2-1 0,3 1-1,0-2 1,2-1 0,1-1 0,2 0-1,-2 0 1,2-1 0,1 1 1,0 1-1,0-1-1,2 2 1,-1 0-1,0 0 1,-2 0-1,2 0 0,0-2 0,1-1 0,-2 0 1,-1-1-1,1-1 1,-2 1 1,-2 0-2,0 2 1,-2-2 0,-5 2-1,-4 1 0,0 0 1,-4-1-1,1 0 1,-2-2-1,0 0 1,0-1-1,0 0 1,2 0-1,-2-2 1,-1 2-1,-2 0 0,-2-2 1,-2 2-1,-2-1 0,-2 1 0,-1 0 0,-1 1 0,-2-2 0,0 3 0,-1-1 1,-1 0-1,4-1 0,-1 1 0,1 0 0,1-2 0,-2 3 0,0-2 0,-2 3 0,-1 0 0,-6 0 1,-11 1-1,13-1 0,-13 1 1,0 0-1,0 0 0,0 0 0,9 0 1,-9 0-1,0 0 0,0 0 0,0 0-2,0 0-2,0 0-12,-2 11-11,-10-9-1,-8-2-2,-14-7 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03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5FF61BC-A330-4E16-957E-9712C08B75F2}" emma:medium="tactile" emma:mode="ink">
          <msink:context xmlns:msink="http://schemas.microsoft.com/ink/2010/main" type="inkDrawing"/>
        </emma:interpretation>
      </emma:emma>
    </inkml:annotationXML>
    <inkml:trace contextRef="#ctx0" brushRef="#br0">0 0 6,'0'0'5,"0"0"0,0 0-1,0 0-1,0 0 0,12 6-2,-12-6 1,12 4 0,-12-4 0,21 5 1,-11-3 1,9 0 0,-2 0 0,4 0 1,4-1 1,2 0-1,3-2 1,3 2-1,4-1 0,4 1 0,0-2-1,2 4 0,0-3 0,5 2-1,-2 0 1,4 0-1,-3 0 0,4 0 1,2 0-1,3 1-1,2 1 0,3 0 0,-2 0-1,3 1 0,0-1 0,1 2 0,-3-2 0,2-1 0,-2-1 1,2-1-1,-1 0 1,3 0 0,-2 0-1,1 2 1,0 0-1,-2 1 0,0 1 0,-3 0-1,-1 2 1,-1-2-1,-1 0 1,0 1-1,3-2 1,5-2 0,-1 0 0,1-1 0,4-1 0,2 0 0,-2 0 0,1 0 0,1 0 0,-1 1-1,-1-1 1,0 0-1,-1 1 1,-3 0-1,-3-1 1,-1 1-1,-5-1 1,-3 1-1,-6-1 1,-2 3-1,-6-2 1,-4 0-1,-4 1 0,-4-1 0,-6 0 1,-4 0-1,-5 0 0,-10-1 1,13 1-1,-13-1 1,0 0 0,0 0 0,0 0 0,0 0 0,0 0 0,0 0-1,0 0 1,0 0-1,0 0 0,0 0 0,0 0 2,0 0-2,0 0 0,0 0 0,0 0 0,0 0 0,0 0 0,0 0 0,0 0 1,0 0-1,0 0 0,0 0 0,0 0 0,0 0 0,0 0 0,0 0 0,0 0 0,0 0 0,0 0 0,0 0 0,0 0 0,0 0 0,0 0 1,0 0-1,0 0 0,0 0 0,0 0 0,0 0 1,0 0-2,0 0 0,0 0-5,0 0-12,0 0-9,-35-8 1,-6-5-4,-19-12 2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23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C846B8E-1ECD-4476-A894-D662C7E4F3F6}" emma:medium="tactile" emma:mode="ink">
          <msink:context xmlns:msink="http://schemas.microsoft.com/ink/2010/main" type="inkDrawing"/>
        </emma:interpretation>
      </emma:emma>
    </inkml:annotationXML>
    <inkml:trace contextRef="#ctx0" brushRef="#br0">161 210 2,'0'0'7,"0"0"-2,0 0-2,0 0 1,0 0 2,-10-8 1,10 8 0,0 0 0,0 0-1,0 0-3,-7 11-1,7-11-1,-2 21-1,0-4 0,-1 5 0,-1 3 0,-5 8 1,0-1 0,-1 8 0,-3-3 2,-1 1-1,0-5 0,2 0 0,1-8 0,4-5-1,1-5-6,6-15-7,0 0-2,0 0-1,-7-12 1</inkml:trace>
    <inkml:trace contextRef="#ctx0" brushRef="#br0" timeOffset="381">0 229 28,'0'0'14,"11"-6"-1,0-2-2,1-4-7,5-5-7,2-3 0,4-1 0,3-3 0,3 2 2,-2-3 0,-1 5 2,-4 2 0,-2 5 1,-4 2 1,-3 6 0,-4 4 1,-9 1 0,11 9 0,-11-9-1,4 17 2,-4-5-3,1 3 0,-1-2-1,0 5 0,-1-1 1,1 2 0,-2-1 0,2 1 1,-2-3 0,1 1 0,0-4 0,1 1 0,-1-3-1,1-1 0,-1-1-2,1-9 1,2 14-3,-2-14-6,0 0-11,0 0-1,0 0 1,0 0-1</inkml:trace>
    <inkml:trace contextRef="#ctx0" brushRef="#br0" timeOffset="1082">430 608 0,'-3'15'2,"3"-15"0,1 11-1,-1-11-3,0 0 0,10-6 4,-10 6 2,9-13 5,-3 1 4,3-3 0,0-4 0,3-3-3,3-3-5,-1-5-4,3 0 0,0-4 0,-1 3 1,-2-2 1,-2 5 0,-3-1 2,0 5 1,-3 0-1,0 5 0,-2 0-1,0 5 0,0-1-2,-1 5 0,0 0-1,-3 10-2,4-11-2,-4 11 0,0 0-2,0 0-3,0 0-9,0 0-2,-9 13 1,9-13 0</inkml:trace>
    <inkml:trace contextRef="#ctx0" brushRef="#br0" timeOffset="1503">422 216 33,'-10'13'14,"10"-13"-1,0 0 1,0 0-12,0 0 1,0 0 0,5-12 2,3 3-1,7-2 1,3-4-1,6-3-1,4-3-1,4-2-2,1 0 0,-1-2-1,-1 4 2,-4 2-1,-5 4 1,-5 5 1,-4 3 1,-4 7 0,-9 0-1,17 9 1,-13 1-1,3 3 0,-2 1 0,4 3-1,-4-1 0,3-1 0,-3 1 1,-1 0-1,0-1 1,0 0 1,-2-3-1,1-1 0,-3-1 1,2-1-2,-2-9 1,1 12-1,-1-12 0,0 0 1,0 0-1,0 0 1,0 0 1,0 0-1,0 0 1,0 0-1,0 0-3,0 0-5,0 0-18,0 0-1,0 0-2,-18-13 0</inkml:trace>
    <inkml:trace contextRef="#ctx0" brushRef="#br0" timeOffset="2885">1088 713 16,'-9'-3'13,"9"3"0,0 0-2,0 0-1,0 0-2,0 0-1,0 0 1,0 0-3,0 0 0,0 0-1,-4-12 0,4 12 0,1-13-1,1 3-1,1-5-1,1-3 0,3-5 0,3-4 0,0-4 0,3-3-1,1-2 1,1 0-1,1 1 1,1 1-1,-2 4 1,0 4-1,-3 1 1,1 7 0,-4 2 0,0 4 0,-4 3 0,-5 9 0,7-10-1,-7 10 0,0 0 0,0 0-1,0 0 1,0 0-1,3 12 1,-3-12 0,0 0 0,-1 10-1,1-10-2,0 0-4,0 12-9,0-12-5,0 0 2,0 0-2,-11 3 1</inkml:trace>
    <inkml:trace contextRef="#ctx0" brushRef="#br0" timeOffset="3375">1024 247 15,'0'0'10,"-10"12"-1,10-12 1,0 0-5,0 0 2,18 2 1,-6-4 1,3-6 1,7-1 1,2-5-2,5-1-2,3-4-3,1 1-2,1 0-1,-2 1-1,-4 2 2,-5 3 0,-6 3 0,-4 5 0,-13 4 0,15-2 1,-15 2 0,12 9-1,-12-9-1,15 19-1,-6-7 1,1 1-1,-1 2 1,1 1 0,-2-2 1,0 2-1,-2 0 1,1-3 0,-3 2 0,4 0 0,-4-3-1,2 0 1,-2-1-1,-4-11 0,7 13 0,-7-13 0,0 0 0,8 12 0,-8-12 0,0 0 1,0 0 0,0 0-2,0 0-8,0 0-17,0 0 1,-13-20-3,1 3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A7217CB-E1D3-493D-BF3C-9DE795DDCB25}" emma:medium="tactile" emma:mode="ink">
          <msink:context xmlns:msink="http://schemas.microsoft.com/ink/2010/main" type="inkDrawing"/>
        </emma:interpretation>
      </emma:emma>
    </inkml:annotationXML>
    <inkml:trace contextRef="#ctx0" brushRef="#br0">76 1320 2,'3'10'6,"-3"-10"-1,0 0 1,0 0-2,0 0-2,0 0 2,0 0 3,0-9 1,0 9 3,0 0 1,0 0-1,0 0-2,0 0-3,0 0-2,0 0 0,0 0 0,0 0 0,0 0 0,0 0 0,0 0 1,0 0-1,0 0 0,0 0-2,0 0 0,0 0 0,0 0-2,0 0 1,0 0-1,10-2 1,-10 2-1,15 1 2,-5 0-1,2-2 0,1 3 1,2-3 0,2 2 0,2-2 0,1 1 0,0-1-1,2 1 1,1 0-1,3 0 0,0 0 0,2 0 0,0 0 0,1 1 0,3-1 0,0 1 0,-2-1 0,4 0-1,-3 0 1,1 0 0,-1 0-1,1 0 1,-3 0-1,1 0 0,1 1 1,0 0-1,1 0 2,0 1-2,0 0 0,2 1 1,0-1-1,4 1 1,-1-1 0,0 0 0,0-2 0,0 1 0,2-3 1,-1 2-1,0-2-1,-3 1 1,-1 0-1,-2 0 1,0 0-1,-3 1 0,-1 0 0,-2 1 0,1-1 0,-1 1 0,-1-1 0,2 0 1,-2 0-1,1 1 0,0-2 0,-3 2 0,-2-1 0,-2 0 0,-4 0 1,-3-1-1,-3 2 0,-9-1 0,11-1 0,-11 1 1,0 0-1,0 0 0,0 0 0,10 0 0,-10 0 0,0 0 0,9 0 0,-9 0 0,0 0 0,0 0 1,10 0-1,-10 0 1,0 0-1,0 0 1,0 0-1,0 0 1,0 0-1,0 0 0,0 0 0,0 0 0,0 0 0,0 0 1,0 0-1,0 0 0,-10-1 0,10 1 0,-21-5 0,3 1-1,-2 1 1,-6-2-1,-3 0 0,-4 1 0,-2 1 1,-2 0-1,2 1 0,-1 0 0,-2 1 0,-2 1 1,1 0 0,-1 0-1,0 0 1,1 0 0,-2 0 0,2-1 0,-2 1 0,2-1-1,3 1 1,0 0-1,4 0 1,1 1-1,0 0 1,3 1 0,2-1 0,1 0 0,-1 0-1,0 0 1,1-1 0,-2 1 0,1 0-1,-2-1 0,1 2 1,-2-1-1,2 0 0,0 1 1,1-1-1,0 0 1,2 2-1,1-2 1,0-1-2,1 1 2,3-1 0,-1 0-1,3 0 1,-1 0-1,2 1 1,1-1 0,2 1 0,1-1 0,-1 1-1,1 0 1,-1-1 0,1 1 0,-1 0 0,-1-1 0,-2 0 0,-3 0 0,1 0 0,-1-1-1,0 0 0,-1-1 0,2 2 0,0-1-1,1 1 0,2-1 0,4 2 1,1-1-1,10 0 1,-16 2 0,16-2 0,-12 2 1,12-2 0,0 0-1,0 0 1,-12 0-1,12 0-1,0 0 0,0 0 0,0 0 0,0 0 0,12 2-1,-12-2 1,17 0 1,-5 1 0,3-1 1,1-1-1,2 0 1,4 0 0,-1 0 0,4 0 0,3-1 0,1 1 0,0 0 0,5 0 0,3-1 0,1 1 1,3 1-1,3-1 0,3 0 0,2-1 0,1 1 1,-1-1-1,0 1 1,-1-1 0,-1 1 0,-2-1-1,-3 1 2,0 0-1,2 0 0,0 0-1,-1 0 1,0-1-1,2-1 1,0-2-1,2 1 1,-3-2 0,0 1 0,-2-1 0,2 0 0,-1 0 0,2 2-1,-2 1 1,1 0-1,2 1 0,-2 1 0,0-1 1,-2 2-1,-1-1 0,-3 0 1,-5 0-1,-1-1 1,-4 2-1,-3 2 1,-6-2 0,-6 0 0,-3 0 1,-10 0-1,0 0 0,0 0-4,-3 9-19,-16-5-2,-6-2-2,-8-6 0</inkml:trace>
    <inkml:trace contextRef="#ctx0" brushRef="#br0" timeOffset="11156">650 140 16,'0'0'8,"0"0"0,0 0 0,0 0-2,-3 11-2,7 0-2,0 1-2,2 6 1,0 6 0,0 4 2,0 6 0,1 5 0,-2 6 1,-1 4 0,0-1 0,0 1 0,0-7-1,2-3 0,-2-10-1,1-3 0,-2-11 0,1-3 3,-4-12 0,0 0 0,0 0 0,0-10-1,-4-5-1,0-6-1,-1-3-3,-4-10-5,2 0-2,-6-6-3,2 1-5,-4-1 1,-2 3 1,-2 1 2,1 5 4,0 3 3,1 3 2,2 3 4,2 3 4,1 3 2,6 3 1,2 1-1,1 3-1,3 9-2,-1-16 0,1 16 0,13-11 1,2 4-1,8-2 0,9-1 1,7-3-1,10 2 2,4-6 0,5 4 1,-1-2-2,0 4 1,-9-1-1,-4 5 0,-10-1-2,-7 4 0,-8 2-1,-5 1 0,-14 1-2,12 1 0,-12-1-1,0 0-2,0 0-1,0 0-3,-7 11-4,-3-9-5,1 4-6,-6 0 1,-2 2-1,-4 2 2</inkml:trace>
    <inkml:trace contextRef="#ctx0" brushRef="#br0" timeOffset="11877">568 384 46,'0'0'17,"15"2"-1,-1-7 0,2-3-13,-1 0-4,3 1 0,1 1 1,2-2 2,-2 3 2,6 1 0,4-2 0,4 0 0,4-2-1,7 1 0,1-3 0,1 1-1,-3-1 2,0 2-1,-10-2 1,-1 5 0,-11-2 1,-2 4 0,-9-1-1,-10 4 0,13-3 0,-13 3-1,0 0-1,0 0 1,0 0-1,0 0-1,0 0-1,0 0 0,0 0 0,0 0-1,0 0-3,0 0-5,0 0-17,0 0-1,-18 1-1,-1-12 1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33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B63A0A4-1CDE-48A3-9248-899DC98A30C6}" emma:medium="tactile" emma:mode="ink">
          <msink:context xmlns:msink="http://schemas.microsoft.com/ink/2010/main" type="inkDrawing"/>
        </emma:interpretation>
      </emma:emma>
    </inkml:annotationXML>
    <inkml:trace contextRef="#ctx0" brushRef="#br0">390 130 12,'2'11'10,"-2"-11"0,0 0-1,0 0-3,0 0-7,0 0 1,0 0 0,0 0 2,0 0 1,0 0 1,0 0 0,0 0 0,0 0-1,0 0 0,0 0-1,0 0-1,0 0 1,0 0-2,0 0 1,0 0-1,0 0-1,0 0 0,0 0-1,0 0 0,0 0 0,0 0-1,0 0 1,0 0 0,0 0 2,0 0 0,0 0 2,0 0 0,0 0 0,0 0 0,0 0 0,0 0-1,0 0 0,0 0-1,0 0 0,0 0 0,0 0 1,0 0 1,0 0-1,0 0 2,0 0-1,0 0-1,0 0 2,11 13-1,-9-4-2,2 6 1,1 4-1,3 7 1,-1 6 0,2 4 1,-1 4 1,-1 2 0,1 1 0,-1 1 0,1-3 0,-2-4 0,1 0-1,0-6 0,0-1-1,0-6 0,-1-3 0,-2-5 0,0-3 1,-4-13 0,5 13-1,-5-13-1,0 0-3,-14-14-4,3-3-2,-1-7-6,-4-6-7,-4-8 1,0-6 0</inkml:trace>
    <inkml:trace contextRef="#ctx0" brushRef="#br0" timeOffset="671">84 143 24,'-24'-2'16,"4"3"-1,3-4 0,6 1-5,11 2-4,-13-3-2,13 3-1,0 0 2,0 0 0,0 0 2,11-5 0,4-1-2,11-1 0,7-3-1,13-3-1,8 0-1,9-2 0,4 1-2,3 2 1,-3 1 0,-4 2 1,-7 2 0,-7 2 0,-9 2 0,-8 2 0,-8-1 0,-3 3 0,-5-1-1,-4 1 0,-12-1 0,13 2-1,-13-2 1,0 0 0,11 1 0,-11-1 0,0 0 0,0 0 0,0 0 1,0 0-2,0 0 1,0 0-1,0 0-1,0 0-1,-2 12-3,2-12-8,-13 16-12,0-7-1,-4-3 0,-7-6 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5:02.3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2123214-44B5-4336-A52B-589F9D661080}" emma:medium="tactile" emma:mode="ink">
          <msink:context xmlns:msink="http://schemas.microsoft.com/ink/2010/main" type="inkDrawing"/>
        </emma:interpretation>
      </emma:emma>
    </inkml:annotationXML>
    <inkml:trace contextRef="#ctx0" brushRef="#br0">2169 13551 2322,'-21'-4'3354,"-9"-9"0,11 6-2838,-1 0-129,-4-4 0,-3 3 129,-6-6 0,-1 6 258,-11-4 129,2 9-129,-5 1-258,-3 2 0,-1 9-129,-1 9-387,5 8 0,-2 3-129,6 7-129,-2 4 258,8 4 0,3 6 0,5 4 258,4 7-258,4 2 129,6 3-129,6 4 0,6 3 0,4 4 0,11 0 0,8-2 0,6-2 0,12-1-129,5-2 129,9-3-258,5-7 258,6-12 0,8-7-129,3-10 516,8-9-258,1-17 129,11-7 129,2-22-129,2-10 258,2-14-129,0-13 0,-5-17-258,-5-6 0,-11-9 0,-10-5-129,-10-2 0,-14 0 0,-12 3 0,-17 5 0,-14 9 129,-6 8-129,-22 7 0,-12 10 0,-15 10 129,-8 12-129,-16 9 0,-8 13-258,-7 14 0,-8 9-258,2 23-516,-7 10-1161,2 12-2064,13 20-129,-2 0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07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1053 1,'0'0'10,"0"0"2,0 0 0,0 0-2,20-17 1,-1-2 1,12-5-1,10-12 2,14-2-3,9-11-2,12-3-1,3-6-1,4 4-1,0-1-1,-1 6 0,-7 3-1,-3 7 0,-12 4-1,-8 8-1,-5 5-1,-9 4-2,-5 9-4,-12-1-4,-4 8-10,-17 2-4,0 0 1,-13-4-1</inkml:trace>
  <inkml:trace contextRef="#ctx0" brushRef="#br0" timeOffset="341">627 255 40,'-11'10'16,"11"-10"1,-9 10 0,9-10-12,25-3-4,4-5-2,10-5 0,11-6 1,13-5 1,7-4 0,10-6 1,0 1 1,-2 1 1,-8 5-1,-10 5 0,-8 6 1,-15 4-1,-6 9-1,-14 6 1,-6 8-2,-6 4 0,-5 8 0,-2 4 0,-2 6 0,-2 6 0,-4 4 1,-1 3-1,-1 4 2,-4-4-1,2 2 2,-3-6-1,5-2 1,-3-8-1,6-3 0,1-9-1,2-3 0,3-6-1,4-2-2,-1-9-5,6 10-18,-6-10-1,3-18-2,-13-10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54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1 10,'0'0'9,"0"0"-1,0 0 0,0 0-2,-9-9-2,9 9-1,0 0-1,0 0-1,0 0-1,-4 13-1,4-13-1,-1 10 0,1-10 2,1 22 0,1-6 0,2 2 0,1 5 1,2 5-1,0 4 1,1 7 0,2 0-1,-2 1 1,-2 1 1,-1 0 1,-2-2 0,-1-3 1,-2-3 0,-3-4 0,1-3 1,1-5-1,0-2-1,1-7 0,1 0-3,-1-12-6,2 10-9,-2-10-1,-2-12 0,-4-1-1</inkml:trace>
  <inkml:trace contextRef="#ctx0" brushRef="#br0" timeOffset="431">-4 543 30,'0'0'15,"0"10"-1,0-10 1,0 0-11,6 15-5,-1-3-1,1 0 0,4 4 1,-1 0 0,3 1 1,-3 1 1,2-2 0,2 0 0,0 0 1,1-3 0,-2 0 0,3 0 1,-3-2 0,4-2-1,-4-4 0,0 2 0,-3-4 0,-9-3 0,13 6 3,-13-6 2,0 0 0,9-6 0,-8-7 0,5-1 0,0-7-1,3-4 0,2-4-4,4-4-1,2-1-1,-1 2 0,2 4 0,-2 2 0,-1 3 0,-1 6 1,-6 4-1,0 3 1,-8 10 1,11-10-2,-11 10 1,0 0 0,0 0-1,0 0 0,0 0 0,0 0 0,0 0 0,0 0 0,0 0-1,0 0-1,0 0-5,0 0-15,0 0-3,0 0-1,-16-3 1</inkml:trace>
  <inkml:trace contextRef="#ctx0" brushRef="#br0" timeOffset="7982">9 1763 17,'0'0'9,"0"0"0,0 0-1,0 0-2,3-9-3,-3 9-1,5-11 0,-1 1 0,3-8 2,2-3-1,3-6 1,1-4 0,2-5 0,1-4 1,3-5-1,2 1 0,1-4 0,5-3-1,4-4 0,4-2 0,4-6-1,5 1-1,0 0 1,2-1-1,-2 4 1,-3 4 1,-9 4 0,-2 8 2,-10 6-1,-2 9 2,-9 3-1,1 9 1,-7 2-2,-3 14 0,3-13-2,-3 13-1,0 0-1,0 0-1,0 0-2,0 0-3,-5 20-13,-5-2-6,-1 2-1,-8-2 0,-6-3 1</inkml:trace>
  <inkml:trace contextRef="#ctx0" brushRef="#br0" timeOffset="17886">679 1546 0,'0'0'1,"-6"10"1,6-10 0,-9 10 1,9-10 1,-8 10 0,8-10 0,0 0-1,-10 7 1,10-7-1,0 0 0,0 0 0,0 0 2,0 0 1,0 0 2,-10 4 1,10-4 1,0 0-1,0 0 1,1-14-2,3 4-2,1-5-2,2-2-1,1-7-4,5-4 2,4-5-1,3-3 1,2-2 0,3-4 1,0-2-1,2-2 1,3-2 0,-1 2 0,-1-1 0,-2 1-1,0 1 0,-2 6 1,-3 1-1,-3 6 1,-6 4 0,-1 5 0,-5 3 0,1 6 0,-6 2 0,-1 12-1,3-13 0,-3 13 0,0 0-1,0 0 0,0 0 0,0 0-2,0 0-2,0 0-6,0 0-14,2 11 0,-2-11-1,0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47.9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8 17,'0'0'9,"0"0"-2,0 0-3,-9-6-3,9 6-3,0 0-2,0 0 1,0 0 2,0 0 2,0 0 1,0 0 2,0 0 2,0 0 0,0 0 0,0 0-2,0 0-1,0 0-1,0 0-2,0 0-1,0 0 1,0 0-1,0 0 1,0 0 0,0 0 1,0 10 2,0-10 1,0 0 0,0 0 0,0 0 0,0 0 2,0 0-2,0 0-1,11 0 0,-11 0 0,10 3-1,-10-3 1,16 4 0,-5-3-1,2 2 1,1-1 0,4-1 1,2 0-1,3 1 0,1-1 0,5 1 0,0-1-1,6 1 1,-1-1-2,1 0 1,3-1-1,1 2 1,-1-2-1,1 1 0,0-1 0,2 2 1,1-1-1,4 0 0,-1 1 0,2 0 0,2-2 0,1 0-1,1-2 1,2 1 0,-1-1 0,0 0 0,-1 0-1,1 2 1,-3 0-1,2 1 1,0 0-1,-3 1 1,-1 0-1,2 0 0,-2-2 1,-1 0-1,-1-1 1,-3-1 0,-1-1 0,-3 1 0,-3-1-1,-5 1 1,-5 0 0,-3 1 0,-6-1-1,-2 2 1,-4-1 1,-10 1-2,0 0 1,9 0-1,-9 0 1,0 0-1,0 0 0,0 0 0,0 0 1,0 0-1,0 0 0,0 0 0,0 0 0,0 0 0,0 0 1,0 0-1,0 0 0,0 0 1,0 0-1,0 0 0,0 0 0,0 0 0,0 0 0,0 0 0,0 0 1,0 0-1,0 0 0,0 0 0,0 0 0,0 0 0,0 0 0,-12-6 0,12 6 0,-21-3 0,6 1-1,-6 1 1,-4 0 0,-6 0-1,-5 0 1,-6 1-1,-6 1 1,-3-2-1,-6 1 1,-4 0-1,0-1-2,-7 1 2,2 0-1,-2 1 1,0-2 0,-2 1-1,0 1 1,-2-3 0,2 3 1,0-2 0,2 1 0,0-2-1,5 1 1,3 2-1,4-1 1,4 2 0,4-2-1,3 1 1,5 1 0,3 0-1,5 0 1,3-1 0,5 2-1,5-2 0,7 4-4,0-6-3,12 1-13,0 0-3,0 0-2,11-9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10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 24 5,'12'-7'8,"-3"-1"0,0 4-4,2 2-3,-11 2 1,16-3 0,-16 3 0,11 1 1,-11-1 0,0 0 0,8 14 0,-10-1 0,-2 6 0,-4 7-1,-4 6-1,-5 9 1,-6 11-1,-6 8 0,-8 6 0,-8 6 0,-5 3 0,-3 1 0,-2-5-1,-2-6 0,5-9-6,6-11-5,4-16-1,10-14-1,5-17 0</inkml:trace>
  <inkml:trace contextRef="#ctx0" brushRef="#br0" timeOffset="321">2 538 2,'11'16'7,"-4"5"-3,1 10-2,-3 5 2,-2 9 1,-6 3 1,-3 3 1,0 1 1,-3-2 0,2-3 2,3-6-1,8-2 0,12-12 1,12-10-4,13-12 0,13-6-1,6-13-1,10-2 1,-3-15 2,4-2-1,-13-5 0,-4 8 1,-16 1-1,-8 5-1,-12 4-1,-7 6-5,-11 14-6,5-9-14,-5 9-4,-18-1-2,-2-5 1,-14-8-1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7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 28,'0'0'16,"15"16"1,-12-6-1,2 7-7,-5 1 0,2 7 0,-6 3-1,0 7-1,-5-3 0,3 2-2,0-6-2,3-4-2,5-7-3,-2-17-3,25 3-5,-3-22-1,11-3 0,1-10 1,5-2 3,-3-5 2,1 4 2,-3 1 3,-8 5 3,-4 7 4,-8 7-1,-3 4-1,-11 11-2,15-3 0,-15 3 0,5 18 2,-6-4-1,2 7 1,-2 1 0,2 5 1,-1 1-2,1 3 0,-1-3 1,2 0-2,-3-4 1,2-2-1,-2-4-1,1-3-1,-1-5-4,1-10-13,0 0-8,7-17 0,-1-4-2,1-12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08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1332 31 3,'-7'-13'3,"7"13"0,0 0 1,0 0 2,-2-9 0,2 9 2,0 0 1,0 0 0,0 0 0,1-11-1,-1 11-2,0 0-2,0 0 0,0 0-1,0 0-1,0 0 0,0 0 1,0 0 0,0 0 0,0 0 1,0 0 0,0 0-1,0 0 1,0 0-2,0 0 1,-10 0-2,10 0 0,0 0-1,-12 4 0,12-4 0,-18 9 0,6-3 0,-3 5 0,-1 1 0,-9 6 0,-2 2 0,-7 7 1,-9 8 0,-11 6 0,-9 5 1,-7 5 0,-7 0 1,5 2-1,-4-2 1,6-2-1,3-8-1,14-5 1,6-6-1,12-5 0,7-4-1,5-6-1,7-2 0,2-7-1,14-6-3,-12 6-3,12-6-8,0 0-6,4-12-1,-2 0 1,1-1 0</inkml:trace>
  <inkml:trace contextRef="#ctx0" brushRef="#br0" timeOffset="610">362 392 9,'-11'-2'11,"11"2"-4,-15 1-1,15-1 1,-15 6 1,6-2-1,9-4 2,-19 16-3,8 0-1,-6 4 0,-2 6 1,-3 6-2,-3 4 0,-2 5 0,-2 2-1,-1 2 0,2-1 0,1-4 0,9-1-1,-1-8 0,7-3 0,3-8-1,9-2 2,5-6 1,12-3 0,10-6 0,12-2 0,11-6-1,9-1 1,8-4 0,8-4-1,3 0-1,-1-3-1,-6 0 0,-9 4 0,-10 0 1,-9 4-2,-10 2 1,-9 2-1,-10 1 1,-14 4-1,10-1 1,-10 1 0,0 0-1,0 0 1,-12 4-1,12-4 0,0 0-2,-11 5 0,11-5-5,0 0-9,0 0-8,0 0-2,14 5 0,-3-16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19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0 294 5,'10'0'6,"2"-3"0,6 1 1,7-1-1,10-2 1,9-1-2,9-1 0,8 0-1,9-3-1,7 0 0,5 1 0,2-1 0,-2 2 1,-4 0 1,-8 0 1,-5 1 1,-15 2 0,-7 2-1,-14-1 0,-7 4-2,-11-1 0,-11 1-1,0 0-2,0 0 0,-10 2 0,-6-1-1,-2 0-3,-5-3-2,-3 2-6,-7-4-6,-1-2-2,0-2 0,1-4-1</inkml:trace>
  <inkml:trace contextRef="#ctx0" brushRef="#br0" timeOffset="411">576 3 17,'9'-9'13,"-9"9"2,0 0-2,2-12-2,-2 12-3,0 0-2,0 0-1,0 0-2,0 0-2,0 0-1,0 0-1,0 0 0,0 0 0,0 0 0,0 0 1,-2 11 1,2-11 0,-10 11 0,10-11 1,-14 17 0,0-4 0,-3 5 1,-6 2 0,-3 6 0,-5 2 1,2 2-1,-7 4 0,2 3-1,-2-3 0,5 2 0,2 0-1,5-3 0,4-2 0,3-4-1,5-3 0,4-3 0,6-3 0,2-3 1,6-3-1,4-1 1,5-1 0,5 1 1,4-4 0,10 0 0,2 0 0,5-2-1,8-3 0,3 2 1,2-1-2,3-1 1,-2 0-1,0 1 1,-5 0 0,-2 1 0,-9-1 0,-5 0 0,-9-1 1,-4 0-1,-8-1 0,-13-1-1,14 3-4,-14-3-13,-11-4-7,-7-5-1,-6-7 0,-11-11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32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13881-2 2,'-13'0'4,"1"0"1,1 1 1,1-1 2,10 0 1,-11 2 1,11-2-1,0 0 0,0 0-1,0 0-1,0 0-2,0 0 0,0 0-1,0 0 0,9 6 1,-9-6-1,13 5 1,-2-1 1,-1-2-1,5 3 0,-2-3 0,5 4 0,-1-3-1,7 2 0,2-2 0,5 2-1,3-2 1,8 3-1,3-2 0,8 1 0,5-1 0,9 1 1,9-3-2,9 1 0,6-2 0,7 0 0,7-3-1,6 1 0,6-3 0,2 0 0,0 1 0,-2 0 0,-2-1-1,-2 1 1,-3 2 0,-6 0-1,-8 1 0,-8 2 1,-12-1-1,-6 2 1,-16 0-1,-5-1 1,-12 0-1,-10 1 0,-9-2 1,-5 1 0,-13-2 0,13 3 0,-13-3 0,0 0-1,0 0 1,0 0 0,0 0-1,0 0 0,0 0 1,0 0-1,0 0 0,0 0 0,0 0-1,0 0 1,0 0-2,0 0-1,0 0-2,0 0-10,4-9-16,-14-2 2,-2 0-2,-6-12 0</inkml:trace>
  <inkml:trace contextRef="#ctx0" brushRef="#br0" timeOffset="25086">-5 2731 12,'0'0'14,"-13"4"-1,13-4 0,0 0-7,0 0-5,0 0-2,0 0-1,0 0 0,0 0 0,0 0 0,0 0 2,0 0 0,0 0 2,0 0 0,0 0 1,0 0 1,10-4 0,-10 4-1,13-3 0,-1 2 0,3-2-1,5 1 0,2 0-1,5-1 1,1 1-1,4-1 2,1 0-1,5-1 1,-1 0 0,5-1 1,-1-1 0,3 2 0,2-3-1,6 1 1,1-2-2,4 2 1,1 0-1,1 2-1,2-1 1,1 0-1,0 3 0,-1 1 0,-3 1 1,1 1 0,-1 1-1,2 2 1,1-1-1,1 1 1,-1 0-1,2 0 0,1-1 0,1 1 0,-1-1 0,-1 1-1,-1-2 1,1 1-1,0 0 1,-1 1 0,0 0-1,1 1 1,-3 2-1,1 0 1,0 0-1,0 0 1,0-1 0,3 0 1,1-3-1,5 0 1,1-3 0,4 0 0,2-1 0,4 0-1,0 0 0,3 1 0,0-1 0,3 0-1,0 0 1,0 0-1,0-1 1,0-1 0,3 0-1,0-1 1,3 1 0,1-1-1,1 2 1,2 0-1,-1 0 2,1 2-2,-1 1 0,0 0 0,-3 1 0,0 0 0,-1-1 1,0-1-1,1-1 0,1 0 1,1-1-1,0 0 1,-2 0-1,2-1 0,-1 2 0,1 0 1,3 0-2,-2-1 1,0 1 0,4 0 1,-2 0-1,-2 1 0,3 0 1,-3 1-1,-1 0 0,-1 0 1,-3 1-1,1-1 1,-1-2-1,2-1 0,-1 0 1,1-1-1,-6-1 1,-2 1-1,-2-1 1,-8 1-1,-4-1 1,-8 1 0,-7-1-1,-7 1 1,-4 1 0,-6-1 0,-7 1-1,-5 0 1,-5 0 0,-5 0 0,-7 1 1,-10 1-1,11-1 0,-11 1 0,0 0 0,0 0 0,0 0-1,0 0 0,0 0 0,0 0 0,0 0 0,0 0 0,0 0 0,0 0 0,0 0 1,0 0-1,0 0 0,0 0 0,0 0-2,0 0-1,0 0-4,0 0-9,0 0-13,-9 10 0,9-10-2,-19 8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9:08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314 347 37,'0'0'16,"0"0"-1,0 0-1,0 0-9,0 0-3,0 0 2,0 0 0,0 0 1,0 0 1,0 0 0,0 0 0,13-5-1,1-2-1,16-2-1,13-4 0,17-4-2,14-5 0,12 1 1,11-4 0,7 3 1,3-1 0,-2 2 0,-9 0 0,-9 7 1,-15 3 0,-8 1-1,-14 1 0,-9 4 0,-14-1-2,-7 4 0,-9 0-1,-11 2 0,10-1-1,-10 1-2,0 0 0,-9-1-2,9 1-5,-27 2-10,8-1-6,-11-3 0,-1-3 0,-12-4 1</inkml:trace>
  <inkml:trace contextRef="#ctx0" brushRef="#br0" timeOffset="841">634-9 23,'9'1'16,"-9"-1"1,0 0-2,0 0 0,0 0-5,0 0-4,0 0-3,0 0-1,0 0-2,-11 9 0,6 1-1,-2 1 1,-5 4 0,-1 5 1,-5 4 0,-7 5 1,-7 1-1,-6 6 0,-9 0 1,-4 1 1,-4-1 0,-5 0 0,1-5 0,4-2-1,6-4 1,9-3 0,7-3-1,11-2-1,11-4 0,14 2 0,14-2 0,14-2 0,8-1 0,10 0 0,5 0 2,9-1-1,-2 1 1,5-2 1,-6 1-1,-1 0 0,-4-1 1,0 3-1,-3-3 0,-6 2-1,-2-3-1,-7 2 0,-5-3-1,-5-1 1,-8-1 0,-5 0 0,-14-4 1,17 4 0,-17-4-1,0 0 1,0 0 1,0 0-2,0 0 1,0 0-1,0 0 0,0 0-1,0 0 0,0 0 0,0 0-2,0 0-3,0 0-13,0 0-11,0 0 0,-9-12-2,0-6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9:21.6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439 321 16,'-18'-11'15,"18"11"2,-17-13-3,17 13-4,-17-12-2,17 12-1,-15-11-4,15 11-1,-9-6-1,9 6 1,-9-5 0,9 5 1,-10-3 0,10 3 1,0 0 0,-10-3 0,10 3-1,0 0 0,0 0-1,0 0-2,0 0-1,0 0 1,15-2 1,5-2 1,9-1 0,10-4 0,11 0 2,7-4 0,11 0 2,3-2-2,2 0-1,-4 1 0,-3 2 0,-11 2-1,-6 2 0,-9 2 0,-8 3-1,-11 1 0,-5 1-1,-7 1 0,-9 0-2,9 1-4,-9-1-4,0 0-12,-14-1-4,0 0-1,-10-4 1</inkml:trace>
  <inkml:trace contextRef="#ctx0" brushRef="#br0" timeOffset="550">423-5 81,'16'1'28,"-16"-1"-2,0 0-1,0 0-21,0 0-3,0 0-2,-11 12 0,1-3 0,-4-1-1,-1 3 2,-5 4 0,-5 2 1,-2 4 0,-6 1 2,-1 3-1,-2 0 2,2 2-1,-1-2-1,4 1 0,1-2-1,7-2 0,-3-3-1,12-3 0,4-1 0,3-3-1,3 1 0,4-3 0,4 1 0,3-2 0,12 1 1,-1-1 0,6-1 0,7 1 1,5-3-1,5 0 1,5-2 0,4 2 0,1-1 0,1 0 0,-7 0 0,-1 2-1,-5-2 1,-6 2 0,-2-1 0,-5 1 0,-6-1 0,-2 0 0,-3-1-1,-4 1 1,-11-6-1,18 8 1,-18-8-1,0 0 0,0 0 0,0 0 0,0 0 1,9 7-1,-9-7-1,0 0 1,0 0-1,0 0-2,0 0-2,0 0-6,0 0-13,0 0-4,0 0-1,0 0 0,0 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21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0 161 6,'0'0'4,"0"0"0,0 0-1,0 0-1,0 0 0,0 0-1,0 0 0,0 0-1,0 0 1,0 0 1,13 10 0,-13-10 1,19 4 0,-5-3 1,1 0 0,3 0 0,3-1 0,6-1 0,5 1-1,2 0 0,3 0-1,6 1 1,3-1-1,6 3 0,5-1 0,1 3 0,4 1 0,0-2 0,3 2 1,1-2 0,2 2 2,2-6 0,1 0 0,5-4-1,4-1 1,3-2-1,7 3-1,0-4-1,6 0 0,2 4-1,2 1 0,0 2 0,-1 2 0,2 2 0,0-3 1,1 2 0,4-2-1,-1-3 1,1 3 0,1-6 0,4 2 1,-1 0-2,3 1 0,-2 1 0,-3 4 0,0 2 0,2-1 1,0 4-1,2-1 0,4-1 0,0 1 1,1-5-1,7 0 1,3-3-1,3-2 0,1-2 0,2 0-1,0-1 1,4 3 0,0-3 0,-1 2 0,-4-2-1,2 1 1,-2-2 0,-5-1-1,-2-2 1,-9-2-1,-8 3 1,-5-3-1,-7 0 0,-9 2 0,-11 2 1,-4 3-1,-12-1 1,-7 1-1,-7 3 1,-7-1 0,-9 1-1,-7 2 1,-8-2-1,-5 2 2,-10 1-1,11 1-1,-11-1 1,0 0 0,0 0 0,0 0 0,0 0 1,0 0-1,0 0-1,0 0 0,0 0 0,0 0 0,0 0-1,0 0-1,0 0-5,-18 11-11,18-11-9,-24 4 0,4-11-1,-10-12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00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 90 24,'12'-6'14,"-12"6"1,0 0 1,0 0-2,0 0-2,0 0-4,0 0 0,-11 2-3,11-2-1,-17 5-2,5-3 0,-1 3-1,-4-1 0,2 3 1,-4 0 0,1 2 0,-5 1 0,0 2 0,-4 2 1,0 3 0,-2 2-1,-1 4 1,-2 2-1,3 4-1,1 0 0,3 3 0,5-2 0,5 1-1,5-2 0,8 0 0,10-4 1,10-1 0,10-4 0,8-3 0,5-4 0,6-2 0,0-4 0,0-2 0,-6-3-1,-6-1 1,-11-1-1,-5 0 1,-8-1 0,-11 1-1,10-1 1,-10 1-1,0 0 0,0 0-1,0 0-4,0 0-10,0 0-11,0 0 1,-1-15-3,1-3 2</inkml:trace>
  <inkml:trace contextRef="#ctx0" brushRef="#br0" timeOffset="1092">1007 157 0,'10'7'8,"-10"-7"0,0 0-3,0 0 0,11-4 1,-11 4 1,0 0 0,0 0 1,0 0 0,0 0-1,0 0-1,0 0 0,0 0-1,0 0-1,0 0 0,0 0 1,0 0 1,-10 10-1,1-5 0,-1 6 0,-7 1-1,-3 8 1,-7 4-2,-1 5-1,-9 1 0,-2 5-1,-4-1 1,0 0-1,2-3 0,3-4 0,6-6 0,6-5 1,6-4 0,7-4-1,13-8 1,0 0-1,0 0 1,13 8-1,3-7 0,7 0-1,2 1 1,4 1 0,1-1-1,2 2 1,-1 0-1,0 0 0,-1 1 1,-2 1-1,1-2 0,-1 1 1,-2-2-1,-2 0 1,-5-1-1,0-1 0,-7 0 1,-2 0-1,-10-1 0,0 0 0,9 2-1,-9-2-5,0 0-19,0 0 0,-3-17-2,2-1 1</inkml:trace>
  <inkml:trace contextRef="#ctx0" brushRef="#br0" timeOffset="2013">1538 116 17,'0'0'12,"-1"15"0,1-5 1,1 5 0,0 1-1,1 8-1,-3 5-3,3 11-1,-5 4 0,2 8-2,-4 2 0,1 3-1,-1-3-1,0-2-2,1-9 1,1-9 0,0-10-1,3-11-2,0-13-7,6-12-11,-2-11-3,1-10 0,0-7 0</inkml:trace>
  <inkml:trace contextRef="#ctx0" brushRef="#br0" timeOffset="2334">1426 111 13,'13'-20'16,"1"5"1,2 0 1,3-2-5,6 4 1,-3-2-2,5 8-2,-3-3-1,5 10-1,-6 0-2,2 9-2,-5 1-1,-2 6 0,-3 1-1,-3 5-1,-7 1 0,-3 1 0,-4 1 0,-4 0 1,-6-2-1,-5-1 1,-4-2 0,-2-3-1,-5-1 1,0-2-1,0-3 0,4-3 0,5-2 0,4-1-2,3-3 1,12-2-1,0 0 0,12-5 0,8 3 0,4-3 0,7 2 0,4 1 0,2 0 1,-1 3 0,0 2 0,-3 5 0,-2 3 1,-5 4-2,-3 2 2,-5 1-2,-3 3 1,-2 0 0,-5 2 0,-4-2 0,-4-3 1,-5-1 0,-3-2 0,-3 1 0,-4-2 0,-4 0 1,-4-1 0,-2 1 1,-6-1-2,1 0 1,-2-1 0,0-1 0,0-1-1,3-2 0,0-1 0,3-1 0,5 0-2,-4-6-7,5 6-20,-6-8 0,4-4 0,-5-13-2</inkml:trace>
  <inkml:trace contextRef="#ctx0" brushRef="#br0" timeOffset="31936">649 542 6,'0'0'8,"0"0"1,-10 3 1,10-3-1,0 0 1,0 0-1,0 0-3,0 0-2,0 0-2,-9-7-2,9 7 0,0 0 0,0 0 0,0 0 1,0 0 0,4-11 0,-4 11 0,17-18 1,-4 4 0,6-6 2,4-4-1,3-5 0,5-1 0,0-3 0,3 1 1,-4-1 0,0 4 0,-7 3 0,-2 6 0,-7 3 0,-2 5-2,-3 3 1,-9 9-1,13-11-1,-13 11 0,0 0-1,10-5 0,-10 5 0,0 0 0,0 0 0,10-2-1,-10 2-1,0 0-4,0 0-4,-16 3-9,7 0-2,-2-1 0,-3 2 0</inkml:trace>
  <inkml:trace contextRef="#ctx0" brushRef="#br0" timeOffset="32527">668 522 3,'0'0'7,"0"0"-2,0 0 0,0 0 1,0 0 1,0 0 0,0 0 1,0 0 0,0 0 1,0 0 0,12 2-2,-12-2 1,13-2-1,-13 2-1,24 0 1,-7 1-2,6 2 0,1 0-2,6 4-1,0-2-1,2 3 1,0-1-1,2 1 0,-4-1 0,-3 0 0,-3 0 1,-1-1-1,-4 0 0,-2-1 1,-4 0-1,-2 1 0,-11-6-1,16 7 1,-16-7 0,0 0 0,9 5 0,-9-5 0,0 0 1,0 0 0,0 0-1,0 0 1,0 0 0,0 0 0,0 0-1,0 0 0,0 0 0,0 0-1,0 0 0,0 0 0,0 0-1,-7-9 0,7 9 0,0 0 0,0 0 0,-15-12-1,15 12-2,-18-11-2,7 7-1,-6-7 0,-1 4 0,-4-2 1,1 0-1,-4 2 2,0 2 2,-2 2 2,1 2 0,0 4 1,0 2-1,-1 0 1,2 4 0,-1-2 0,3 0 0,1-1 0,4 0 2,3-3 0,2-3 0,13 0 1,-17-1 0,17 1 0,0 0 0,0 0-1,-9-9 0,9 9-1,0 0-1,0 0 0,0 0-1,0 0 1,3-9 0,-3 9-1,0 0 1,12-17 0,-2 7 0,1-5-1,4-2 1,5-5 0,3-2 0,2-4 0,2-1 0,2-2 1,-1 2 0,1 1 0,-3 2 0,-2 3 1,-3 3-1,-1 4 1,-4 2-1,-1 3 0,-4 1 0,1 3-1,-12 7 1,18-15 0,-18 15-1,14-11 1,-14 11 0,0 0 0,0 0-2,7-9-4,-7 9-9,-14 17-7,-2-2-1,-12 1-1,-12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8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2 110 30,'7'17'18,"-4"-4"2,-2 2 0,2 8-8,-8 3-1,6 8-2,-7-3 0,3 3-2,-2-6-2,3-1-1,1-7-1,8-9-3,11-11-3,6-14-3,15-6-3,4-13 0,11-1 1,-3-11 2,5 1 2,-3-3 1,-6 6 3,-6 7 4,-13 4 3,-3 9 0,-11 5-2,0 6-2,-14 10 0,12 7-1,-10 9 1,1 7-1,2 6 0,1 7 1,-2 5-1,2 9 1,-1-4 0,0 2 0,-4-5-1,3-3 0,-7-6 1,5-3-2,-1-8-4,-2-10-20,1-13-2,0 0-2,-5-34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19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-2 212 49,'0'0'22,"0"0"0,3-9-2,-3 9-10,0 0-4,0 0-1,0 0-1,0 0-1,3 18-1,-1 0-1,-1 4 0,0 9 1,-1 2-1,2 6 0,-3 2 1,2-1-1,0-6 0,1-4 1,-2-10-1,3-5 1,-3-15 0,0 0 0,12-26-1,-8-4-1,-2-7 1,-2-4-1,1-4 1,-1-3-2,1 3 1,0 5-1,5 3 1,1 5-1,6 5 0,6 4 1,7 2-1,4 4 0,4 5 0,2 3 0,-1 8 0,0 3 0,-3 8 0,-6 2 0,-6 4 2,-7 3-2,-8-1 2,-4 3 0,-8-3 0,-5 0 0,-4-3 1,-5-1-1,-2-4 0,1-1 0,3-3-1,4-3-1,3-1 1,12-2-2,0 0 1,0 0 0,13-9-2,4 7 1,5 1 0,4 0 0,6 4 0,0 1 1,2 3-1,0 2 1,-3 4 1,-3 4 0,-5 3 0,-7 3 1,-6 1 1,-7 5 1,-7-3 0,-7 3 0,-8-4 1,-4 0 0,-11-5 0,-1-3 0,-7-4-1,-2-2-1,-3-4-1,4-4 0,5-1-2,2-5-2,11 2-5,4-12-9,21 13-9,8-24-1,17 9-1,6-7 2</inkml:trace>
  <inkml:trace contextRef="#ctx0" brushRef="#br0" timeOffset="771">774 408 74,'22'10'25,"1"-1"-1,1-8-3,2 2-19,7 1-3,0-2-1,2-2 2,-3 0-1,-4-2 1,-3-2 0,-2 0-1,-6-7-9,2 0-12,-4-3 0,-6 0-1,-7-4 0</inkml:trace>
  <inkml:trace contextRef="#ctx0" brushRef="#br0" timeOffset="991">776 328 79,'0'0'26,"0"0"-1,14-9-1,8-1-20,11 0-5,6-1 0,6-1-1,9 4-4,-4-3-5,6 7-7,-5-3-6,0 3-1,-6-3 1,0 0 0</inkml:trace>
  <inkml:trace contextRef="#ctx0" brushRef="#br0" timeOffset="1222">1837 4 86,'7'10'24,"-7"-10"0,-17 2-1,1-3-24,-3 2-1,-5 0 1,-4 3 0,-4 0 1,-3 0 1,-1 2 1,0 0 0,1 3-1,0 0 0,2 1 0,3 3-1,0 1-1,1 4 1,3 0-1,3 4 1,-2-1 0,4 0 0,3 0-1,3-3 0,5-2 1,6-5 0,4-11-1,10 11 1,7-11-1,6-1 1,4-1-1,2 0 1,2 1-1,-1 3 1,0 3-1,-5 6 0,-3 3 1,-3 4-1,-1 4 1,-3 3 0,3 3 0,0 1 0,-1-2 0,0-1 1,-1-2 0,-5-3 1,0-3 0,-9-5 2,-4-2 0,-12-5 0,-4 1 1,-9-5-1,-2 2 0,-6-3-2,-4 0-1,0-1-2,-1-2-3,9 4-6,0-8-17,12 0 0,8-10-1,17-4-1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2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0 563 48,'0'0'21,"0"0"2,0 0-2,12-17-13,2-3-2,3-10-1,5-5 0,4-10-2,5-4 0,0-8-1,0 4 0,-2 3 0,-1 4 1,-5 7-2,-3 8 2,-5 7-2,-4 7 1,-11 17-1,14-12 0,-14 12-1,10 8 1,-5 5 0,1 6-1,3 4 0,0 4 1,2 5 0,2 5-1,-1 4 1,-1 1 0,0-1-1,-3 0 1,-3-3 1,0-4-1,-3-4-2,-3-5-1,0-5-3,-9-11-4,3 1-4,-13-16-1,3 3 1,-13-10 1,2 1 2,-10-5 3,-1 0 5,1 1 8,-2-3 3,6 7 0,0-2 1,10 7 0,0-1-2,11 3-3,13 5-1,0 0-1,4-11-1,18 10 0,13 0-1,9-1-3,13 5-7,5-4-13,9 1-2,0-1 0,1 2-1</inkml:trace>
  <inkml:trace contextRef="#ctx0" brushRef="#br0" timeOffset="591">765 465 85,'-5'13'26,"5"-13"0,2 9 0,7-10-19,9 1-6,4 1 0,5-1 0,5 0-1,1 1 0,1-1 0,-2 0-1,0 0-1,-6-3-3,-1 5-6,-9-6-11,-1 1-3,-7-7-2,-5-1 1,-10-6 0</inkml:trace>
  <inkml:trace contextRef="#ctx0" brushRef="#br0" timeOffset="821">675 238 71,'-11'5'24,"11"-5"-2,9 12 1,15-5-19,8 1-3,10-1 0,9-2-1,4-1 0,5-1-5,-2-6-12,2-1-6,-6-3 0,-8-4-1,-8-1 1</inkml:trace>
  <inkml:trace contextRef="#ctx0" brushRef="#br0" timeOffset="1362">1661 6 44,'0'0'21,"0"0"2,0 0-4,-16-9-6,7 13-2,-9-3-3,3 4-4,-6-2 0,0 2-1,-1-1 0,1 2 0,1-2-1,3 2-1,1-2 0,2 0 0,3 0-1,1 1 0,10-5 0,-13 16 1,6-3-1,0 2 0,0 2 0,-1 3 0,0 0 1,-1 0-1,2-1 1,2-2-1,1-5 0,3-2 0,1-10 0,14 11-1,2-9 0,2-3 0,7-1 0,1 0 0,3-2 0,1 2 1,-1 1-1,-2 3 1,-3 3-1,1 2 1,-1 3 0,1 4 0,-2 1-1,-1 4 1,-1 1 0,1-1 0,-6 2-1,-2 0 1,-6-2 1,-5 1-1,-7-1 1,-7-1 1,-4-1-1,-6-2 2,-6-2-1,-4-2 1,-1-4 0,-1-1-1,1-5 0,2-1-1,5-1-3,-1-8-13,9 6-10,3-8-2,4 0-1,3-7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39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484 55 21,'0'0'12,"0"0"0,-17 0-3,-1 1-1,-3 5-1,-9-3 1,-2 7 0,-10-1 0,1 9 1,-7 0 1,6 8-2,-4-1-2,6 6-2,1 0 0,9 4-1,6 0 0,11 1 0,12-1-1,14-1 0,17-6-1,12-6-3,17-2-7,5-12-13,8-6-1,-2-9-2,-3-4 1</inkml:trace>
  <inkml:trace contextRef="#ctx0" brushRef="#br0" timeOffset="310">649 464 64,'-8'11'24,"8"-11"-3,1 10 0,13-11-15,8-1-7,7 0-1,5-2 1,1 1 0,2-1 0,-2 1-3,-4-3-9,-6 1-8,-7-1-1,-7-3 1,-6-3 0</inkml:trace>
  <inkml:trace contextRef="#ctx0" brushRef="#br0" timeOffset="541">581 339 56,'4'10'21,"15"-6"1,10-4-3,6-2-15,10-4-6,2 3-2,6-4-1,-3 4-1,2-3-4,-11 1-10,2-2 0,-6-2 1,-3-1 2</inkml:trace>
  <inkml:trace contextRef="#ctx0" brushRef="#br0" timeOffset="1162">1409 0 19,'0'0'15,"0"0"-1,0 0 2,0 0-4,24 49-5,-24-49 2,0 0-1,-5 60 1,5-60-1,-1 72 1,-8-27-3,-3 0-1,3 2-1,4 1-8,0-4-17,-7-5-1,0-9-3,-2-7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5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1730 1253 34,'9'11'18,"-9"-11"0,0 0 0,0 0-5,4 9-9,-6 2-2,-1 8 0,-4 7 1,-1 9 1,-3 5-1,2 6 2,-3 2-2,5-2-1,5-7-3,5-12-13,15-16-6,9-19-3,8-18 2,8-17-1</inkml:trace>
  <inkml:trace contextRef="#ctx0" brushRef="#br0" timeOffset="240">2350 1114 79,'11'26'26,"-4"-2"-2,4 1 0,-1-2-22,0 7-2,1 1 1,-2 2-1,-2-1-2,-4-3-7,0 6-14,-4-2-1,-3 3-2,-7 0 2</inkml:trace>
  <inkml:trace contextRef="#ctx0" brushRef="#br0" timeOffset="570">1717 2425 25,'15'1'17,"-3"-2"1,3-2 0,-4 2-5,0-1-5,2 12 1,-13-10 1,6 31-1,-11-7 1,1 8-1,-7 0 0,8 3-3,-4-4-2,7-4-6,12-5-9,2-17-14,13-7-1,3-14-1,10-4 1</inkml:trace>
  <inkml:trace contextRef="#ctx0" brushRef="#br0" timeOffset="781">2235 2443 75,'13'3'28,"-1"9"-2,-8-1 0,5 10-16,-5 0-7,4 7-1,-3 5 0,0 3-1,-4 2-1,1-1 0,2 3-8,-2-12-18,8-8 0,1-16 0,9-16-3</inkml:trace>
  <inkml:trace contextRef="#ctx0" brushRef="#br0" timeOffset="19388">21 137 62,'-9'5'24,"9"-5"-2,0 0 0,0 0-15,28 8-6,7-6-2,11 2-1,3 0 0,8 1 1,1 0 0,-1 1-1,-4 0 1,-9-1 1,-7 1-1,-5 0-4,-5-6-9,-4-1-6,-3-5-2,-4-7 1,-5-3 0</inkml:trace>
  <inkml:trace contextRef="#ctx0" brushRef="#br0" timeOffset="19638">493-2 58,'-12'4'19,"12"-4"2,0 0-3,19 2-15,-3-2-4,6 2-1,3-1 2,5 2-1,2 1 1,2 0 1,1 1-1,2 1 0,0 2 1,-2 2-1,-1 1 1,-3-2-1,-4 3 0,-7-1 0,-4 2 2,-11-1 0,-6 5 0,-15-1 1,-7 4 1,-13 1-1,-6 3 1,-7-1 1,-2 3-2,-3-3-1,5-1-1,8-4-3,7-3-9,14 1-11,7-4-2,9-3-1,4-9 0</inkml:trace>
  <inkml:trace contextRef="#ctx0" brushRef="#br0" timeOffset="20129">65 1307 51,'4'9'20,"5"3"1,7 0-1,10-2-13,10-1-9,11 5-5,6-4 0,10 2 1,2-6 0,0-2 4,-3-2 1,-8-3 1,-9 2 3,-7-3 3,-5 3-1,-8-1-5,-2 4-13,-7-2-5,-3-2-1,-13 0-1</inkml:trace>
  <inkml:trace contextRef="#ctx0" brushRef="#br0" timeOffset="20369">552 1281 72,'0'0'24,"0"0"-1,23 14-2,7-4-19,13 1-2,8 3-1,8 1 1,6 0 1,0 0 0,-2-4 1,-5 0 0,-10-6 0,-8 1 1,-10-2-1,-6 1 0,-9 1-1,-4 1-1,-9 5 1,-6 4-1,-9 5 0,-6 4 1,-9 5-1,-8 3 1,-10 2 0,-6 1 0,-3-1 0,-2-2-1,2-3-3,0-6-17,11-1-5,5-9 0,10-1-2,6-5 1</inkml:trace>
  <inkml:trace contextRef="#ctx0" brushRef="#br0" timeOffset="20860">102 2663 10,'-32'-1'12,"8"3"-1,1-4-1,9 1-4,14 1-4,-9-9 3,9 9 2,20-14 3,5 8 3,5-7 0,16 6 1,3-5 1,16 7-2,4-4-3,10 5-4,2-2-1,6 2-2,-5 0-1,-1 0-1,-8 1-1,-8 0 0,-11 2-2,-13-2-2,-8 6-7,-16-6-13,-17 3-2,0 0-1,0 0 1</inkml:trace>
  <inkml:trace contextRef="#ctx0" brushRef="#br0" timeOffset="21190">871 2324 70,'0'0'24,"13"-5"0,-13 5 0,16 4-17,-6 1-6,3 1-2,2 2 1,3 2 0,4 4 0,0 0 0,2 4 1,-1 0-1,-2 1 1,-1 2-1,-4-2 1,-2 1-1,-6 1 1,-4-1-1,-6-1 0,-3 0 1,-7 0 0,-1 2 2,-8-1 0,-2 3 0,-5-4 3,1 4-1,-4-6-1,4 0 1,1-3-2,4-2 0,4-4-3,6-4-1,12-4-4,-16 5-4,16-5-20,0 0 0,13 11 0,-13-11-1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5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0 696 6,'0'0'8,"0"0"0,0 0 1,0 0 0,0 0 0,0 0-1,6-11-1,-6 11-1,11-26 0,0 8-1,2-10 0,6-4-2,2-8 1,7-3-1,0-5 0,2-2 0,0-1 0,3 1-1,-5 2 1,0 4-1,-3 5 0,-4 2 1,-3 7-1,-3 5 0,-3 0-1,-2 8 1,-3 3-1,-4 4 0,0 0-1,-3 10 0,0 0-1,0 0 1,0 0-1,0 0 0,9 7 0,-9-7 0,14 21 0,-3-5 1,1 5 0,5 4-1,2 4 2,1 7-1,2 4 0,-1 2 0,-1 4 0,-1 0 1,-1 1-1,-4-3 0,-1-4 0,-5-3 0,-1-7 0,0-5 0,-3-5 0,-1-4-1,-1-5-1,-2-11-2,1 13-8,-1-13-18,-11 3 0,11-3 0</inkml:trace>
  <inkml:trace contextRef="#ctx0" brushRef="#br0" timeOffset="591">113 362 12,'0'0'18,"-11"-1"-1,11 1-3,9-5-2,3 0-3,10 3-1,6-2-3,9 2-1,7-1-1,9 6-2,6 4-3,0 1-3,2 8-12,1 6-11,-11-3-1</inkml:trace>
  <inkml:trace contextRef="#ctx0" brushRef="#br0" timeOffset="891">1044 670 0,'0'0'22,"0"0"0,1 12-18,-1-12-1,2 15 2,-2-1 0,-4 1-1,4 6 1,-2 0-1,2 5 0,-4 0 0,2 1 0,1 1-2,0-4-2,4-2-2,-1-4-10,-2-18-14,9 17-1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6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0 60,'2'16'21,"-2"-1"2,-2 5-1,-5 6-14,3 8-6,-3 6 0,-1 3 1,-2 1 0,3-3-1,2-6-3,4-11-8,10-14-12,8-15-2,11-13-2,6-13 1</inkml:trace>
  <inkml:trace contextRef="#ctx0" brushRef="#br0" timeOffset="191">764 49 74,'3'18'25,"-3"-1"-1,3 2 0,-2 3-19,3 4-2,0 1-1,2 4 0,0 3-2,-5 1-7,-3 8-17,-6 3 0,-3 2-2,-8 2 0</inkml:trace>
  <inkml:trace contextRef="#ctx0" brushRef="#br0" timeOffset="551">0 1618 60,'21'-7'25,"-2"3"-1,-5-3 2,-2 7-7,-12 0-15,16-9-1,-16 9 1,7 12 1,-9 3-1,-1 11 0,-2 3 0,1 3-2,-1 1-1,3 0 0,4-2-3,1-13-5,14-8-21,2-20 0,11-9 0,0-10-1</inkml:trace>
  <inkml:trace contextRef="#ctx0" brushRef="#br0" timeOffset="792">535 1554 87,'11'7'28,"1"7"-2,-12-14 1,17 17-20,-12-1-7,-1 6 1,-3 6 0,-3 4 0,-5 6 0,-4 5 0,-2 2 0,-4-3-2,4 1-5,-7-12-21,6-5 0,-5-15-1,1-8-1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41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443 0 57,'-27'9'20,"-5"1"3,-3 0-2,0 7-15,-6-1-1,4 6 0,-2 0 0,4 5 0,1-2-1,8 5-1,5-3 0,11 3-1,7 1 0,9-2-1,11 0 1,11-1-1,8-4 0,12-4-2,10 1-6,5-11-17,10-3-1,-3-6-2,0-2 0</inkml:trace>
  <inkml:trace contextRef="#ctx0" brushRef="#br0" timeOffset="310">818 431 74,'19'11'24,"-2"-12"-4,8-3 0,8-3-24,3-3-1,4 1-1,0-1 1,-6 3-3,-5-2-9,-6 3-4,-5-3 2,-8-2 1,-6-2 0</inkml:trace>
  <inkml:trace contextRef="#ctx0" brushRef="#br0" timeOffset="510">867 226 77,'13'10'25,"10"-2"-1,10-7-1,7-1-20,6 2-6,5-3-2,2 6-6,-2-3-12,-1 1-1,-7-2-1,-7-2 1</inkml:trace>
  <inkml:trace contextRef="#ctx0" brushRef="#br0" timeOffset="891">1452 64 54,'0'0'23,"0"0"-1,0 0-1,49-29-13,-49 29-8,44-11-1,-44 11 1,56 2 0,-56-2 0,43 9 1,-43-9 1,0 0 0,22 43 1,-22-43-1,-28 41 2,28-41-2,-44 51 0,10-22-1,-7-4 0,1 2 1,-2 1-1,5 0 0,1-3 0,1-3 0,13-1 0,5-2 1,10-3 0,8-1-1,10-4 1,10-1-1,-21-10 1,59 20 0,-59-20 0,77 14 0,-29-8-2,-6-3-6,0 3-17,-42-6-3,64 8 0,-64-8-2</inkml:trace>
  <inkml:trace contextRef="#ctx0" brushRef="#br0" timeOffset="1732">223 1479 52,'12'-9'19,"-3"1"2,1 0 0,-6-1-14,-4 9-2,5-11 2,-5 11 0,-15-2 0,2 5 0,-6-1-1,0 5-2,-6 4-2,-1 6 0,-2 4-1,1 6 2,0 6-2,6 6 2,1 2-1,8 3 1,2 1-1,9-1 1,8-1-2,8-1 1,10-6-1,9-5-1,9-4-1,6-10-4,13-1-15,-1-13-8,9-3-1,-5-11-1,-1-1 0</inkml:trace>
  <inkml:trace contextRef="#ctx0" brushRef="#br0" timeOffset="2093">714 1933 54,'0'0'20,"9"9"2,9-12 0,7-4-16,6-1-7,4-1 1,5 0 1,-1 0-1,0 1-3,-7 0-16,-5 0-3,-7-1 1,-5-3 0</inkml:trace>
  <inkml:trace contextRef="#ctx0" brushRef="#br0" timeOffset="2303">678 1669 88,'3'12'28,"8"-9"-1,15 0 1,11-10-26,9-1-3,7 1-3,2-3 1,7 3-7,-4-4-15,-1 3-2,-6-4-1,-7 3 2</inkml:trace>
  <inkml:trace contextRef="#ctx0" brushRef="#br0" timeOffset="2503">1266 1576 72,'0'0'25,"-9"1"-2,9-1 0,5-19-16,6 8-10,0 1 1,2 2 1,6-1 0,5 4 0,0 5 2,-24 0 1,48 11-1,-48-11 1,50 26-1,-50-26 0,44 41-1,-44-41 1,30 48-1,-30-48 1,6 54-1,-13-29 0,-9-2 0,-3-2-1,0-5-1,1-1-4,3-9-7,15-6-3,0 0-2,0 0-5,46-3 6,-46 3 3,78 0 6,-35 3 10,-43-3 9,66 23 5,-66-23 3,44 43 6,-44-43-5,-9 61-3,9-61-2,-43 73-7,43-73 0,-68 74-3,18-39-1,-3-5-1,4-6-2,-2-3-4,0-12-22,10-7-4,-3-14 0,13-10-2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19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211 306 5,'11'2'3,"-11"-2"-1,14 7 1,-14-7-1,19 12 1,-4-7 0,3 1 2,3-1 1,8-1 1,10 0 1,7-3 1,10-2 1,7-3-1,10 1 1,7-2-3,6 2-1,3-1-1,3 1-2,-5-1 0,-3 3-1,-12-3 1,-7 5 0,-16-2 1,-8 1 0,-14-2 0,-8 4 0,-9-3 0,-10 1-2,0 0-4,0 0-3,-18-7-4,-2 1-5,-1 3-7,-10-3-2,-5 1 0,-6-2 2</inkml:trace>
  <inkml:trace contextRef="#ctx0" brushRef="#br0" timeOffset="500">168 392 64,'5'-22'22,"5"9"-1,4-7-1,9 3-19,5-2-1,6-2-2,7-1 0,2-4 1,5 1-1,2-1 2,-2 0 0,0 1 0,-2 2 0,-2 2 1,-4 2 0,-6 3-1,-5 3 1,-5 2 0,-7 3 1,-3 2-1,-14 6 0,9-10 0,-9 10-1,-11-7 0,-4 8-1,-6 0 0,-5 5-1,-7 1 0,-4 4 0,-7 5 0,-3 5 1,-4 1 0,-4 4 0,-2 1 0,0 0 1,-1 2 0,2-2 1,1-3-1,7-2 1,2-3-1,11-2 0,6-3 0,8 1 0,9-2 1,6 3-1,11 2 0,5 2 1,8 5-1,5 3 0,9 2 1,2 0 0,3 3-1,5-4 0,1 0 2,-2-2 0,2-2 0,-4-4 1,0 0-1,-4-4 1,-2 0 0,-8-5 0,-3-1-1,-5-1 0,-4-3-1,-13-7 0,13 9 1,-13-9 0,0 0 0,0 0 1,0 0 1,0 0 0,0 0 1,0 0 0,0 0-1,0 0-1,0 0-1,0 0 0,0 0-2,0 0-1,0 0-1,0 0-1,0 0-2,10 17-7,-10-17-14,9 18-2,-9-18 0,0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21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50 26,'-11'-2'14,"1"-3"-1,10 5-2,-11-9-3,11 9-2,4-11-2,7 6 0,8 0-3,5 0 0,9 1-1,7 1 0,9 3 0,7 1 1,7 1-1,4 0 1,2 1-1,6 2 0,-1-3 0,0 2 1,0-2-1,2 1 0,0 0 0,1 2 0,0 1 0,-2 3 0,-4 2 0,-6 0 0,-5 4 1,-12 3 1,-11 4 1,-15 3 0,-12 4 1,-14 4 0,-7 2 0,-9 3-1,-3 3 0,0-3-1,4-1-2,7-4 1,15-3-1,16-6 0,17-2 0,17-3 0,14-3 1,10 0 1,8 2 1,0 2 0,-1 4-1,-8 3 1,-8 4 0,-15 3-1,-11 6 0,-14 6 0,-12 3-1,-15 4-1,-9 3 1,-12 1 1,-7 3-1,-3-3 0,0 2-1,1-3 2,9-1-1,8-4 0,9-2 0,8-2-1,9-1 1,6-3-1,3-2 1,5 1-1,2-2 0,0-2 1,1 0-1,-1 3 1,-1-1-1,-2 6 0,-4 2 1,-8 3 0,-9 7 1,-14 4 1,-15 3 1,-19 5 0,-13 4-1,-14-3 1,-7 3 0,-7-3-2,3-5 0,4-6-1,10-4 0,13-11-2,14-6 1,10-7 0,11-8-1,10-3 1,7-2 0,6-3-1,6 3 1,3 1 0,4 1 0,2 2 0,1-1 0,0 0 0,-4-1-1,-2 0 2,-8-3-2,-8 2 2,-8 0-1,-8-1 1,-9 3-1,-7 0 1,-6 0 0,-6 0-1,-1 0 1,-2-3-1,2-2 1,1-3-1,5-3 0,3-3 0,8-3-1,6 0 0,3-6-3,11 5-7,-2-9-18,11 5 0,-9-13 0,10 4-2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0 700 14,'0'0'10,"0"0"-1,6-14 0,-6 14-1,13-21-1,-2 5-1,1-8-1,4-5-1,1-8-1,5-5-1,-1-3 0,5-4-1,1-3 0,-3 0-1,3 1 1,-1-3 0,-1 9-1,-4 8 0,-2-1 2,-4 12-2,-3-1 0,0 12 0,-5-2 0,-7 17 0,5-9 1,-5 9-1,0 0 1,0 0 0,4 14-1,-4-14 1,4 11 0,-2-2 0,1 4-1,1-1 1,0 0 0,2 5 0,-2 0 0,2 9 0,-2 3 0,1 5 1,0 9 0,1 8 0,-1 6 0,2 3 0,0 3 0,4 1 0,0-5 0,3-2 0,0-12-1,2-6 0,-2-11 0,-2-5 1,0-9-1,-4-3 0,-8-11 0,0 0-1,9 4-6,-9-4-24,-10-22-1,4 4 1</inkml:trace>
  <inkml:trace contextRef="#ctx0" brushRef="#br0" timeOffset="661">145 419 2,'8'-16'27,"1"6"-6,1 3-6,-1-3 1,5 3-1,-6-3-4,7 7-2,2-4-1,6 5-2,-1-1-1,5 4-1,-2 0 0,5 3-1,2-1-1,1 2 0,-6-1-1,-2 0 1,-4-1-1,-2 1 0,-4-3-1,-5 0 1,-10-1-2,12 0-1,-12 0-23,12-1-9,-12 1-2,0-10 0</inkml:trace>
  <inkml:trace contextRef="#ctx0" brushRef="#br0" timeOffset="3365">912 569 13,'0'0'14,"0"0"-1,0 0-1,0 0-1,0 0-2,0 0-2,0 0 1,0 0-3,0 0-1,13-1 1,-1 1-2,2 3 1,3-3-1,2 4-1,3-3 0,-4 2 0,-1 0-1,-2-1 0,-2 0 0,-3 0-1,-10-2 1,13 1 0,-13-1 0,0 0 0,0 0-1,0 0 0,0 0-1,0 0-8,0 0-22,0 0 0,-4-13 1</inkml:trace>
  <inkml:trace contextRef="#ctx0" brushRef="#br0" timeOffset="3866">876 367 1,'0'0'8,"17"-9"1,-8 6 0,5 0 0,2 2 0,1-1-1,1 3-1,4-2 0,1 3-2,-3-2 0,3 2-1,-4-3 1,-1 2-2,-2-1-1,-2 1-1,-4-1 1,-10 0-1,14 0 0,-14 0 0,0 0 0,0 0-1,0 0 1,0 0-4,0 0-17,13-1-8,-13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2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10 11,'0'0'15,"-11"-8"-1,11 8-1,-12-2-2,12 2-3,-15 0-1,6-1-1,9 1-1,-18 2-2,9 1-1,9-3 0,-23 6-2,23-6 1,-20 8-1,20-8 0,-19 11 0,19-11 0,-15 9 0,3-7-1,12-2 1,-10 16 0,10-16 0,-10 18 0,6-3 0,-2 5 0,3 1 0,4 5 0,-1-1 0,0-1 0,1 7 0,-1-6 0,2-4 0,-2 0 0,1-2 1,-1-1-1,1-3 1,-1-3-1,0-2 1,0-10-1,-1 11 0,1-11-1,0 0 0,0 0 1,0 0-1,0 0 0,0 0 0,10 9 0,-10-9 1,11 9-1,-11-9 1,13 15 0,-3-4 0,3 2 0,-5 2 0,1 1 0,2 0 1,-5 3-1,5 3 0,-8-1 1,-1 3-1,-3 1 1,0 2 0,-3 4 0,-7-1-1,4 0 1,-3 0 0,2-1 0,-2-2-1,4-3 0,-1-3 1,3-6-1,4-1 0,-3-4 0,3-10 1,4 16-1,-4-16 0,14 10 0,-3-5 1,0-1-1,2 0 0,0 0 1,4 0-1,-3 1 1,0-2 0,0 0 0,-1-1 0,1 0 0,-2 0 0,-2 0 0,-10-2 0,16 1-1,-16-1 1,0 0-1,9 1-3,-9-1-13,0 0-14,0 0 0,0 0 1</inkml:trace>
  <inkml:trace contextRef="#ctx0" brushRef="#br0" timeOffset="1072">311 592 18,'11'-14'15,"2"-4"-1,4-5-2,0-6-2,5 0-1,1-6-2,1 2-1,-3-4-1,2 6 0,-2-2-1,0 7-1,-4 1 0,0 4-1,-4 2 0,-1 4-1,-1 4 0,-11 11 0,12-14 0,-12 14 0,0 0 0,0 0 0,0 0 0,0 0 0,0 0-1,0 0 0,0 0 0,0 0 0,0 0 0,9 5 1,-9-5-1,3 16 0,-2-4 1,1 4 0,-2 3 0,0 5 0,-1 5-1,0 1 1,-3 3 0,1 1-1,1 2 0,-1-4 1,0 0-1,2-5 0,0-4 0,0-3 0,1-5 1,1-2-1,-2-4 1,1-9 0,-1 14 0,1-14 0,-5 9 0,5-9 0,0 0-1,-14 11 1,14-11-1,-14 6 0,14-6-1,-18 8 1,18-8-1,-16 8 0,16-8 1,-12 6-1,12-6-1,0 0 1,0 0 0,0 0 0,13 1 1,0-5-1,4 1 0,1-1 1,6 0 0,-4 1 0,4-1 1,-1 2-1,-4 0 1,-1 2 0,-7 0 0,-1 1 0,-10-1-1,14 2 1,-14-2 0,0 0-1,0 0-1,0 0-3,0 0-22,11 1-7,-11-1 1,0 0-1</inkml:trace>
  <inkml:trace contextRef="#ctx0" brushRef="#br0" timeOffset="2224">969 631 17,'0'0'21,"4"13"-3,-1-4-3,-3-9-1,2 22-3,-5-7-2,4 5 0,-5-1-3,3 6 0,-3-3-2,1 5-1,-1-2-1,0-1-1,1-3 0,0-4-2,2-1-1,1-16-6,0 0-24,0 0-1,15-18 1</inkml:trace>
  <inkml:trace contextRef="#ctx0" brushRef="#br0" timeOffset="2674">1278 124 4,'0'0'10,"20"-13"0,-6 11-2,-2-6 0,2 8-1,1 9 0,-3-5 1,2 11-2,-1-6 0,-4 12 0,-5-6 0,4 13-1,-8-7 1,0 4-1,-5 1-1,-4 3 0,-4 2-1,1 1 0,-1-1 0,-1 1-1,-1-3-1,2-3 1,0-2-2,5-3 1,2-5-1,1-4 0,1 0-1,4-12 1,-1 16 0,1-16 0,5 15 0,-5-15 0,6 14 1,-6-14-1,10 10 1,-10-10 1,19 8-1,-5-4 0,2-2 0,3 1 0,0-2 0,2 0-1,1 0 1,-1 0-1,-3 0 0,-3-1 1,0 1-1,-3-1 0,-1 0 0,-1 1 1,-10-1-1,11 0 0,-11 0 0,0 0 0,0 0 0,0 0-3,0 0-5,10 9-24,-10-9 0,0 0-1</inkml:trace>
  <inkml:trace contextRef="#ctx0" brushRef="#br0" timeOffset="3936">1823 639 18,'0'0'17,"0"0"-3,4 11-2,-4 4-3,-1-1-1,0 8 0,0 4-1,-3 2-1,1 1-1,-2-4-1,1 0 0,-1-6-1,1 1 0,0-10-3,4-10-3,0 0-14,9-13-12,-5-13 0,8-2-1</inkml:trace>
  <inkml:trace contextRef="#ctx0" brushRef="#br0" timeOffset="4347">2091 103 5,'13'-5'13,"-2"5"-1,2-15-2,2 15-2,0-13 1,0 13-3,-1-2 1,-1 2-2,-1 5 0,-1 5 0,-2 8-1,-2-2 1,-2 4-1,-1 0 0,-1-4 0,-1 7-1,-4-6 0,-2-1 0,-2 1 0,-1-1 0,-7-2-1,3 0 0,-2-1 0,-1-3 0,2-1-1,1-2-1,11-7 0,-13 8-1,13-8 0,0 0 0,0 0 0,0 0 0,16 7 0,-3-4 1,2 1-1,3 2 2,4 0-1,-1 3 0,0 1 0,0 1-1,-3 4 2,-1 3-1,-3 0 0,0 3 0,-4 1 0,-1 1 0,-1 1 1,-3 0-1,-2-2 1,-2-1 0,-3-4 1,-3 1 1,-6-6 0,1 3 0,-5-7 0,1 0 1,-4-3-1,0 0 0,-2-4-1,4 0-1,-2-2 0,4-2-1,0 0-1,2-1-1,2 2-2,0-3-5,10 5-15,0 0-11,0 0 1,-2-11 0</inkml:trace>
  <inkml:trace contextRef="#ctx0" brushRef="#br0" timeOffset="5208">2637 681 13,'0'0'15,"0"0"-1,0 0-2,0 0-2,-3 14-3,1-4 0,-1 3 0,0 9-1,-3 0-1,0 7 0,-1 1 0,1 5-1,-2-4 0,2 4-1,-1-8-1,3-4-1,2-3-1,-1-8-2,3-12-15,0 0-13,13-18 0,0-5 0</inkml:trace>
  <inkml:trace contextRef="#ctx0" brushRef="#br0" timeOffset="5639">3083 35 2,'9'0'9,"-5"12"0,-4-12 0,1 23 0,-4-4 0,-3 7 0,-2 3 1,-5 6-2,0 2 1,-5-1-1,3 14-1,-5-8-1,4 2-1,-3-2-1,7 0 0,-2-6-1,6-4-1,2-4 0,3-6-1,3-6 1,6-1 0,1-6 0,6 1 0,4-4 0,5 0 1,2-2-1,5 1-1,1-3 1,1-1-1,-1 1 0,0-1-1,-4 0 0,-3 1 0,-3 0-1,-4 0-2,0 3-4,-16-5-6,16 6-19,-6 1-2,-10-7 1</inkml:trace>
  <inkml:trace contextRef="#ctx0" brushRef="#br0" timeOffset="6159">3203 550 12,'-3'13'14,"-1"-2"0,0 4-2,-1 2-1,-1 1-2,2 6-2,-1 0 0,1 6-2,0-5 0,3 4 0,0-2-2,2 1-1,0 0-2,3-2 2,-2-4-3,1-2-1,0-1-4,1 3-20,-4-22-3,5 17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9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60 870 15,'-3'17'14,"3"-5"-2,-4 2 0,3 3-1,-4 0-1,4 7-1,-5-5-1,4 4-3,-1 0 0,-2 0-2,2 0 0,-1-1-1,1 1-2,-3-3 0,2 0-2,-2-6-3,6-14-22,-3 11-1,1-21 0</inkml:trace>
  <inkml:trace contextRef="#ctx0" brushRef="#br0" timeOffset="470">617 235 20,'0'0'20,"0"0"-2,-13-1-4,13 1-3,-12-2-1,4 11-3,-7-11-1,6 2-1,-5-2-1,0 2-1,-4 0 0,-7 11-2,-2-9 1,-2 1-1,0 1 0,-4 10 0,1-7 0,1 8-1,2-8 0,4 0 1,3-2 0,4 0-1,4-1 0,4-1 0,10-3-1,-14 3 1,14-3-1,0 0 0,0 0 0,0 0 0,1 11 0,-1-11 1,7 10 0,-7-10 0,7 16 0,-5-7 0,1 2 0,-2 2 0,-1 2 0,-1 2 1,1 1-1,-1 0 0,-2 1 0,2-1 1,-1-1-1,0-3 0,1 0 0,1-5 0,0-9 0,-2 13-1,2-13 1,0 0 1,9 10-1,-9-10 0,15 3 1,-5-2-1,1 1 0,1 1 1,3 1-1,-1 0 0,1 3 0,-1 0 0,-1 1 0,1 1 0,-4 2 0,2 0 0,1-2 1,3 3-1,-3-2 1,3 0 0,-2 0 0,-1-2 0,2 1 0,1 1 0,-6 0-2,-1 1 1,-1 2 0,-1 0-1,0 0 1,-2 1-2,0-3 2,-3 1-1,-3 1 2,1-13-1,-13 22 1,0-8 0,-8-2 0,0 0 1,-1 1-1,-5-2 0,-1-5 0,1 6 0,-1-8-1,1-2 0,7 0-1,-3-2-2,3 2-2,-1-2-15,0-1-13,8 2 0,-4-6 1</inkml:trace>
  <inkml:trace contextRef="#ctx0" brushRef="#br0" timeOffset="1892">711 16 5,'14'-8'11,"-4"5"-2,-10 3-2,19-5 0,-10 5-1,3 4-2,1 1-1,2 3 0,-1 2-1,1 3-1,2 1 1,-3 3-1,4 0 1,-2-1-1,1 4 1,-17-20 2,27 35 0,-17-14 0,-4 4 1,0 0 0,-3 2 0,-2 5-1,-3 0 1,-7 0-2,10 9 2,-7-6-1,2 2 0,-2-1 0,1-1-1,-4-2 0,4-3 0,1-3-2,-1-4 0,2-6 0,5-3-1,3-3 1,-5-11-1,11 11 1,-11-11 1,10 4-1,-10-4 1,0 0 0,0 0-1,0 0 0,0 0 0,0 0 0,0 0-1,-13 3-1,13-3 0,0 0 0,-10 6 0,10-6 0,-7 12 0,7-3 0,2 1 0,-2 3 1,0-1 0,0 2-1,3 0 0,3 4 1,-4-7-1,3 7 1,1 1 0,0 0 0,1 3-1,7-1 1,-5 2 1,-1-1-1,3 5 1,-11-27-1,17 43 1,-17-43-1,12 45 0,-12-45 1,8 42 0,-8-42 0,-3 45-1,-3-22 0,0 3 0,-1-1 0,-4 0 1,-3 0-1,-2-1 0,-5-3 0,2-2 1,0-4-1,-8-5-1,-3-2-4,-1-2-27,-12-10-2,-3 1 1,-10-8-1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43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1976 1330 1,'0'0'9,"0"0"-2,0 0-1,0 0 0,-2 13 0,3 2 0,0 3 1,-1 7 0,2 6 0,-2 7 0,1 7-1,0-2 0,0 7 0,0-7-1,2-1-2,-2-6-1,2-6-1,0-8-3,1-10-3,-4-12-23,10 0 1,-10-18-1</inkml:trace>
  <inkml:trace contextRef="#ctx0" brushRef="#br0" timeOffset="351">1987 1189 11,'19'-14'16,"-1"3"-4,1 5 0,-4 4-2,3 6-2,-1 3-2,-3 5 1,2 0-1,-6 5-1,3-2 0,2 3-1,-3-4 0,0 3 1,-8-3-1,3 2 1,-9-7 0,2 4 0,-12 2-1,2 4 0,-4-5-1,-1 1-1,0-3 0,1-3-1,2 3 0,12-12-1,-12 10 0,12-10-2,0 0 1,-5-10 0,5 10-1,12-13 0,0 10-1,4-5 2,2 6-1,4 3 1,2 2 1,2 11-1,2-4 1,-2 11 0,0-1-1,-3 10 2,0-2-1,-5 3 0,-2-1 1,-5 1 0,-5 1 1,-4 1 0,-11-4 0,-1 0 1,-8-3-1,-1-1 2,-9-2-1,-5-1 0,-5-6 0,0-3 0,-1-5-1,0-1 0,0-5 0,3-2-1,5-2 0,6-3-1,6-2-1,2-2-1,17 9-1,-17-22-3,22 11-17,1-4-13,4-4-1,8 0 1</inkml:trace>
  <inkml:trace contextRef="#ctx0" brushRef="#br0" timeOffset="1182">2679 1694 15,'0'0'13,"15"-13"-1,-6 7-1,3 0-1,-2 2-2,6 1-1,5 1-1,2 2 0,0-1-3,3 3 1,-2-1-2,1 2 1,0-2-1,-5 1 0,-5-3-1,-4 1 0,-11 0-3,12-3-12,-12 3-15,-3-11 1,-9 0 0</inkml:trace>
  <inkml:trace contextRef="#ctx0" brushRef="#br0" timeOffset="1462">2695 1553 10,'11'-14'19,"0"6"-1,5 0-4,10-3-2,5 3-2,0-3-2,4 4-2,-2-1-1,-2 4-1,3-1-2,-5 4-1,-7 3-4,-5 1-8,-5 0-19,3 6 2,-15-9-2</inkml:trace>
  <inkml:trace contextRef="#ctx0" brushRef="#br0" timeOffset="2584">3578 1131 11,'0'0'12,"-4"-9"-2,4 9-1,-9-4 0,9 4-1,-12-5 1,12 5-1,-13-5-1,13 5 1,-20-3-2,20 3-2,-15-4 0,15 4-2,-14 0-1,14 0 0,-9 4 0,-2-3-1,11-1 0,-9 4 0,9-4 0,-9 8 0,9-8 0,-9 15 0,4-2-1,5 3 1,-5 5 0,4 4 0,-4 3 0,2 4 1,-2-6-1,1 6 1,-1-1-1,1-5 1,1-5 0,0-5 0,2-5 0,1-11 0,0 0-1,0 0 1,15-14-1,-10-1 0,1 5 1,-6 10-2,9-18 1,-9 18-1,0 0 1,5 17-1,-4-3 1,7 8 0,-7 0-1,7 0 1,-7 8 1,6-1-1,-6 3 1,-1 2-1,-2 2 1,-5 3 0,2 1 0,-7 1 0,3 0 0,-4-2-1,1-2 1,3-2 0,-3-4 0,2-5-1,2-5 0,2-3 0,1-6 0,5-12 1,-2 9 0,2-9 0,12 7 0,-3-13 0,5 4 2,-5-3-2,5 2 1,4 2-1,2-3 0,-1-2-2,2-1-5,0 2-26,7 1-1,1-7 0</inkml:trace>
  <inkml:trace contextRef="#ctx0" brushRef="#br0" timeOffset="3475">3760 1577 15,'0'0'13,"0"0"0,0 0-2,0 0-3,23-22-1,-1-4-1,2-8 0,6-1-2,3-6-2,2 0-1,-3 3-1,-2 6 1,-8 5-2,-4 10 2,-6 6-1,-12 11 1,11-2-1,-11 12 2,-2 0-1,-1 8 0,-3 4 1,2 6 0,-1 1 0,1 4 0,-2-1 1,2 2-1,-3 1 1,2 0-1,-1-5 1,1-1-1,-1-5 0,1 0-1,-1-5 0,2-5 0,1-1 0,0-4 0,3-9 0,-6 11 0,6-11 0,-7 10 0,7-10 0,-10 7-1,10-7 1,-12 7 0,12-7-1,-15 6 0,15-6 1,-11 3-1,11-3 1,-9 2-1,9-2 0,0 0 0,0 0 0,12-11 0,0 5 0,4 0 0,4-3 0,1 2 1,3-1-1,1 3 0,2 1 0,-2 3-1,-1 3-2,-5-1-13,-2 4-16,-1 2 0,-5-3 1</inkml:trace>
  <inkml:trace contextRef="#ctx0" brushRef="#br0" timeOffset="4236">4365 1677 10,'-4'-10'22,"4"10"-13,-4 10-2,2 0 2,0 3 1,-4 2 0,1 7 1,-4 2 0,3 7-1,-6-2-2,3 4-1,1-1-3,3 1-2,3-1-7,1 0-18,4-15-10,7-2 1,1-13 0</inkml:trace>
  <inkml:trace contextRef="#ctx0" brushRef="#br0" timeOffset="4777">4736 1336 2,'-15'-7'24,"15"7"-10,-10-6-2,10 6-2,0 0-3,-3-12-2,3 12-2,0 0-1,12-10 0,-12 10 2,15-2-2,-5 4 1,0 4 0,2-2 0,-4 7 1,3 4-1,3 5 0,-4 0 1,0 4-1,-5 0 0,1 2 0,-7 4 1,1 1-1,-11-3 0,0 2 1,-6-2-2,1 1 1,-3-1-1,1-1-1,-1-2 0,7-4-1,1-5 1,2-3-1,3-3 0,6-10 0,-4 12 0,4-12 0,11 3 0,-1-3 1,8-2-1,4-2 1,5-1 0,4 0-1,4-1-1,1-3-2,5 5-15,3 0-15,-9-5-1,1 3 0</inkml:trace>
  <inkml:trace contextRef="#ctx0" brushRef="#br0" timeOffset="5518">5190 1735 13,'4'14'12,"-4"-1"2,0 6 0,-4 2 0,1 9 0,-5-1-2,2 7-2,-3 0-4,3 0-1,-3-4-3,3-4-4,6-5-14,5-2-15,-5-21 1,15 15 0</inkml:trace>
  <inkml:trace contextRef="#ctx0" brushRef="#br0" timeOffset="5899">5499 1286 7,'20'-16'7,"-11"10"1,6-2 1,-5 4-1,-1 0-1,1 2-1,2 1-1,0 3-1,1 2 1,-2 3-2,1 2 1,1 2-1,-2 2 0,0-3 0,-2 4 2,-5 2-1,1-4-1,-6 3 2,0 1-1,-7-2 0,1 1-1,-6 1 1,2-3-1,-3-3-1,3 3 0,1-6-1,10-7-1,-15 8-1,15-8 0,0 0 0,-1 12 1,1-12-1,16 11 0,-4-4 1,2 4 0,5 1 0,0 1 0,-1 0 0,2 0 0,-2 3 0,-3-1 0,-2 2 0,-4 1 0,-7-3 1,-2 3 0,-5-1 0,-5 3 0,-4-2 1,-2 1-1,-4 0 0,-2-1 0,-2 0 0,2-1 0,-2-3 0,1-2-1,2-1-1,-5-5-4,12-4-18,5 2-9,-1-8 1,10 4-1</inkml:trace>
  <inkml:trace contextRef="#ctx0" brushRef="#br0" timeOffset="6640">6011 1795 11,'0'0'13,"8"17"-4,-9-2 0,0 7 0,-2 2-3,0 7 1,-3 5-2,0 4-2,-2-1 0,1 1-2,1-4-5,5 0-20,-7-12-1</inkml:trace>
  <inkml:trace contextRef="#ctx0" brushRef="#br0" timeOffset="7101">6489 1338 8,'0'0'12,"0"0"-4,0 0-2,-2 18 1,-1-5-2,-3 7 1,0 1-1,-5 9 1,1 3-1,-5 1 1,0 6 1,-4-2-1,3 3-1,-1-3-1,2-2 0,5-5-1,4-3 1,3-7-1,6-2 0,5-6 0,4-2 0,3-5-1,6 0 1,2-5 0,4 1-1,3-4-1,1 0 0,-1-1 0,2-2-1,-1 1-1,-2-1-2,-3 3-6,-1 2-19,-6-8-5,5 5 2</inkml:trace>
  <inkml:trace contextRef="#ctx0" brushRef="#br0" timeOffset="7581">6605 1731 14,'-1'13'16,"0"2"-1,-2 2-2,-5 8 0,-1 2-1,0 6-2,-4-3-4,3 4-2,1 1-1,0 0-2,5-3-2,3-2-2,5-4-9,7 0-17,-6-9 0,9-2 0</inkml:trace>
  <inkml:trace contextRef="#ctx0" brushRef="#br0" timeOffset="8032">6985 1950 18,'-10'31'11,"-2"0"-1,-4 1 0,3 0-1,-1-1-3,4 0-4,1-5-4,5 7-17,-5-18-5</inkml:trace>
  <inkml:trace contextRef="#ctx0" brushRef="#br0" timeOffset="8483">7516 1464 7,'0'0'28,"-13"-4"-9,13 4-2,-20-6-2,4 2-4,1 2-4,-3-1-1,0 3-2,-3-1-1,7 2 1,-8 0-1,2 0-1,3 1 0,-2 0 0,1 0-1,4 0-1,5 0 1,-1 0-1,10-2 0,0 0 0,-11 3-1,11-3 1,0 0-1,0 0 1,0 0-1,0 12 1,-3-3 1,-1 3-1,0 4 0,-2 1 1,0 4-1,0 0 1,-1-1-1,2-2 1,0-3-1,3-2 0,2-13 1,-4 14-1,4-14 0,0 0 1,0 0-1,0 0 1,0 0-1,11 9 0,-11-9 1,12 3-1,-12-3 0,22 3 1,-6-1-1,5-1 0,2 0 1,3-1-1,2 0 1,1 1 0,-3 0 0,0 1 0,-5 0-1,-2 2 1,-4 2 0,0 2 0,-5 1-1,0 0 0,-1 3 0,-1 1 0,0 1 0,-2-1 0,-3 0 1,-1 2-1,-3-2 1,-1 3 0,-4-2 0,-1 1 0,-4-1 1,0 3-1,-2-3 0,-4 2 0,0-3-1,-3 1 1,-1-2-1,1-2 0,-3 1-1,-2-3 0,0 0-2,1-2-1,5 0-18,-2 0-13,-2-4 0,4 2-1</inkml:trace>
  <inkml:trace contextRef="#ctx0" brushRef="#br0" timeOffset="9875">7774 1507 1,'0'0'6,"11"-10"-1,-11 10 1,13-9 1,-4 5 1,-9 4 1,13-8 0,-13 8 0,12-6 0,-12 6-1,9-4-2,-9 4 0,13-3-2,-13 3-1,15-1-1,-6 0-1,-9 1 0,17 1 0,-17-1 0,16 5 0,-16-5 1,13 11-1,-13-11 1,12 17 0,-7-4 0,-1 0 0,4 5 0,-6 0 1,0 6-1,-3 0 0,1 3 1,-3 1-1,2 2 0,-3-1 0,0-2-1,2-3 0,1-2 0,2-3-1,-2-4 1,5-3-1,0-2 1,-4-10-1,12 10 0,-12-10 1,11 6 0,-11-6-1,14 2 1,-14-2 0,0 0-1,0 0 0,0 0 0,0 0 0,0 0 0,0 0-1,0 0 1,0 0-1,-4 10 1,4-10 0,-6 11 0,6-11-1,-13 19 1,6-8 0,-1 1 0,-4 2 0,5 1 0,-2-1 1,-4 0-1,5 4 0,2 0 0,-5 0 0,4 1 0,3-3 0,0 2 0,1 1 0,2 0-1,-2-3 1,4-2 0,3 0 0,1 0 0,-2-1-1,0 0 1,2-1 0,3 0 0,-1 1 0,1-1 0,3 2 0,-2-1-1,-1 1 1,3 0 0,-1 2 0,-2 1 0,-2 0 0,-3 1 0,-2 1 1,-4 2 0,-2 0 0,-7 2 1,-7-1 0,-3-1 0,-6-4 0,-2 0 0,-6-5-1,-2-4-1,0 0-7,-1-7-27,-1-8 0,1-1-1,-4-7 0</inkml:trace>
  <inkml:trace contextRef="#ctx0" brushRef="#br0" timeOffset="11567">2283 2272 19,'-3'-13'15,"3"13"-2,-10-12-2,10 12-2,-14-11-4,4 5 0,-6 2 0,2 2 0,-3 2-2,-3 0 0,0 4 0,-4 2-2,-2 4 1,-2 1-2,3 3 1,-5 2-1,1 2 1,1 2 0,1 1 0,1 1 0,1 0 1,3 1-1,5 1 1,1-1-1,6 0 1,4 1-1,6 0 1,6-2-1,5 0 0,5-1 0,4 1 1,4-7-1,3 2 1,2 3 0,1-1-1,-2-2 1,2-1-2,2-1 2,2-2-1,-1 2 0,0-3-1,-1-8 1,0-1 0,-2-2 0,0-1 0,-8 0 0,-4-1-1,-5-1 1,-4 2 1,-9 0-1,11-2 1,-11 2-1,0 0 1,0 0-1,0 0 0,0 0-1,0 0-3,0 0-10,0 0-20,0 0-3,0 0 2</inkml:trace>
  <inkml:trace contextRef="#ctx0" brushRef="#br0" timeOffset="12278">2698 2807 2,'-2'-16'23,"2"16"1,16-9-18,-7 4-1,3 3 2,-12 2 0,20-2 1,-8 1 0,-2 2-1,5-1-1,3 3-1,1-2-1,5 0-1,3 0-2,2-2-2,2 1-7,2 0-19,-9-8-3,1-5 0</inkml:trace>
  <inkml:trace contextRef="#ctx0" brushRef="#br0" timeOffset="12578">2702 2582 8,'0'0'22,"-1"-12"-12,10 8-2,0-2 1,8 1 1,3-3-1,8 0 0,3-1-1,8 2-2,3-1-1,8 1-4,8 3-12,8 4-18,-8-4 0,6 6-1</inkml:trace>
  <inkml:trace contextRef="#ctx0" brushRef="#br0" timeOffset="13119">3685 2155 14,'0'0'15,"-11"-8"-2,11 8-1,-15-7-3,5 4-2,10 3-1,-18 0-1,18 0-1,-17 4-2,17-4 0,-16 10 0,16-10-1,-16 14 0,8-5-1,-1 3 1,0 0-1,0 4 1,-5 0-1,5 4 0,-2 1 1,4 2-1,-3 2 1,5 2-1,-2 0 2,3-1-1,4 1 0,-10-2 1,9-1-1,-8-3 1,7-1 0,-5-5 0,4-1 0,-4-4 0,7-10 1,-2 13-1,2-13 1,0 0-1,0 0 0,0 0 0,0 0 0,2-9-1,-2 9-1,4-11 0,-4 11 0,0 0-1,3-12 0,-3 12 0,0 0 0,15 4 1,-15-4-1,21 11 0,-11-3 1,7 1-1,-5 3 1,-1 1 0,2 3 0,-7 4 1,-4 5-1,-5 5 1,-8 5 0,-5 6 1,0 2-1,-3 0 1,-1 3-1,2-8 0,1-2 0,4-6 0,8-6 0,5-5-1,2-8 1,7-5-1,4-6 0,6-3 0,4-2 0,4-1-3,3-4-4,6-2-22,4 7-5,-2-4 1</inkml:trace>
  <inkml:trace contextRef="#ctx0" brushRef="#br0" timeOffset="14051">3806 2623 13,'8'-10'14,"-1"-1"-1,7-4-2,2-7-1,8-6-4,4-6-2,3-5-2,2-1-1,-2 0 1,-1 4-1,-8 4 2,-2 8 0,-8 6 2,-3 8-1,-9 10 0,0 0-1,0 0 1,0 23-1,-1-6-2,-2 3 1,2 5-2,-2 4 1,2 1 0,0 2 0,1 1-1,2 0 1,-1-1 0,0 0 0,0-7 0,1 1 0,-3 0 0,1-2 0,-2-4 1,0-2-1,-2-3 1,0-1-1,-3 0 1,2-2-1,5-12 0,-14 8 1,3-6-1,0-1 0,-2-1 0,-2-1-1,1 0 1,-1 0-1,2-1 0,2 1 0,11 1 0,-11-3 0,11 3 0,0 0 0,21-11 1,-3 1-1,4 5 0,8-4 1,5 2-1,4-2 0,4 7-3,-3-4-16,-1 4-15,4 11 2,-4-9-1</inkml:trace>
  <inkml:trace contextRef="#ctx0" brushRef="#br0" timeOffset="14822">4597 2699 8,'2'21'16,"-4"6"-2,-1 9 0,-2 7-1,-4 1-1,1 9-1,-3-2-3,1 1-3,1-2-4,3-5-17,0-14-13,10-5 1</inkml:trace>
  <inkml:trace contextRef="#ctx0" brushRef="#br0" timeOffset="15182">4813 2510 6,'0'0'17,"-1"-15"-5,8 6-1,0-2-1,5 2-1,-4-1-1,7 0-3,-4 4 0,8 5 0,-6 3-2,2 6 0,-2 4-2,1 3 1,-3 3-1,0 4 1,-1 0-1,-3 2 2,-5-2-1,-4 2 0,-6 3 1,-3 3-1,-5 0 1,-3 1 0,-4-1 0,-3 1-1,-1 0 0,4-3-1,2-8 1,6-3-1,0-5-1,7-3 1,8-9 0,10 4-1,7-7 1,1-1 0,7-2-1,2 1 1,6-1 0,2-1-1,-1 3-1,-1-1-6,-1 3-25,4 4-1,-6-4 0</inkml:trace>
  <inkml:trace contextRef="#ctx0" brushRef="#br0" timeOffset="15943">5341 2872 11,'9'2'10,"-8"10"2,-1 8 2,-3 6 0,1 10-1,-4 5 0,1 8-2,-4 1-3,4 3-2,-2-9-3,5 0-2,3-6-4,2-1-24,1-24-4,8-3 1</inkml:trace>
  <inkml:trace contextRef="#ctx0" brushRef="#br0" timeOffset="17085">5568 2525 17,'10'-10'11,"-10"10"-1,11-9 0,-11 9-1,17-5-2,-5 4-2,0 2-1,6 1-2,2 1 0,0 3 0,2 3-1,-1 2 1,-4 4 1,-2 1-1,-5 4 1,-9-4 0,-4 5 1,-6 1 0,-4-1 0,-4-2 1,0-2-2,-1-5 0,2-2-1,3 0 0,3-3-1,10-7-1,-11 2-1,11-2 1,0 0-1,0 0 0,12 9 0,-12-9 1,19 17-1,-7-6 1,3 4 0,0 0 0,2 2 0,1 0 0,0 0 0,1-1 0,-2 0 0,-1-1 0,-5 1 1,-5-1 0,-5 3 1,-8 0 0,-5 3 0,-9 1 1,-1 1-1,-6-3 1,2 2-1,-3-3 0,3-4-1,2-4-1,4-2 1,6-4-2,0-3 0,14-2-4,-14-9-6,13-3-21,8 0-2,-1-9 2</inkml:trace>
  <inkml:trace contextRef="#ctx0" brushRef="#br0" timeOffset="17916">6131 2448 4,'15'1'6,"-4"5"0,1 0-1,0 3-1,1 1 0,-4 2 0,0 2 1,-1 0-1,-1 2 2,-2 0 0,0 1 1,-4 1-1,-1 2 1,-4 1 0,0-3 0,-3 4-2,1 1-1,-2-1 0,-1 0-3,2-4 1,2 0 0,0-4-1,3 4 1,1-7-1,3 0 1,3-1-1,3 0 1,3 0-1,4-1 1,1-1-1,2-1 0,3 0 0,-1-4 0,-1-2 0,-1-1 0,-3-2 0,-3 1 0,-2-2 1,-10 3-1,9-5 0,-9 5 1,0 0-2,0 0 1,-11-1-1,11 1 0,-18 6 0,18-6-1,-18 9 0,7-2 1,2 2 0,0 3-1,2 1 1,1 2 0,2 0 0,1 1 0,2 1-1,1 3 1,2 1 0,1-1 0,2 0 0,0 2 0,0-2 0,0 3 0,0-3 0,0-1 0,0-2 0,2-1 0,-4-1 0,0-3 1,0 1-1,-3-2 1,-2 0-1,-3 3 2,-6 0-1,-3 5 1,-5 0 1,-4 2-1,-4 1 1,-4 1-1,-4-3 1,1 1-2,-1-4 0,1-5-1,4-1-3,-1-4-17,6-7-14,6-3-1,1-10-1</inkml:trace>
  <inkml:trace contextRef="#ctx0" brushRef="#br0" timeOffset="60247">132 278 0,'0'0'5,"-10"-3"-1,10 3 0,0 0-1,-10 1-1,10-1 0,0 0-1,-13 8 1,13-8 0,-11 6-1,11-6 2,-13 9-1,13-9 0,-11 7-1,11-7 1,-10 10 0,10-10-1,-10 12-1,10-12 1,-8 17-1,8-17 0,-7 19 1,3-8 0,0 1-1,-1-2 1,2 2 0,3-12 0,-5 17 1,3-6 0,2-11-1,0 18 1,0-18 0,4 19-1,-2-10 1,2 2-1,-4-11 0,9 17 1,-9-17-1,9 14 0,-9-14 1,11 12 0,-11-12 0,15 10 0,-6-6 0,3 2 0,-12-6 1,20 6-1,-4-6 0,0 1 1,2-2-2,-1-1 0,2-2 0,0 1 0,2-3 0,-3 1 0,-2-1 0,-3-2 0,-1-1 1,0-3-1,-3-1 0,-2-4 1,-3-1-1,1 0 0,-5-2 1,0 2-1,-5-1 0,-1 4 0,-4-1 0,-1 3 0,-4 1-1,-6 2 1,5 2 0,-3 0-1,-3 2 0,3 1 1,-1 0-1,2 2 0,0 0 0,7 0 0,-5 0 0,4 1-1,12 2-1,-15 0-1,15 0-4,-6 15-10,6-15-12,-1 26 0</inkml:trace>
  <inkml:trace contextRef="#ctx0" brushRef="#br0" timeOffset="61238">297 0 4,'0'0'16,"0"0"-3,0 0-4,0 0-2,0 0-3,0 0-2,0 0 0,0 0-1,0 0 0,0 0 0,0 0 1,0 0 0,0 0 0,-4 10 0,4-10 0,-1 17-1,1-1 1,0 2-1,0 3 0,0 6 0,0-1 0,-1 1-1,2 7 1,-3-3-1,2 2 1,-2 2-1,1-1 1,0 0-1,-1-2 1,1-3-1,0-2 1,1-2 0,0-3-1,1-4 2,1-1-2,0-4 0,2-1 1,-4-12 0,3 15 0,-3-15 1,0 0-1,0 0-3,3 10-19,-3-10-5,0-12 0</inkml:trace>
  <inkml:trace contextRef="#ctx0" brushRef="#br0" timeOffset="61949">450 546 7,'-7'-15'13,"5"0"-1,-1-2-2,6-1-2,4 0-1,2-2-2,3 1-1,4 2-2,2 1 1,-1 2-2,2 4 0,-3 4 0,1 5 0,-4 3 0,2 4 0,-3 5 0,2 2 0,-3 3 0,-1 1 0,0 1 0,-2 2 0,-3-2 1,-1 2-1,-4-3 1,-2 1 0,-3-3 2,0 1 0,-3-3 0,-1 2 1,-3-6 1,3 3 0,-5-5 0,2 1 0,-6-5-1,4 1 0,-3-5-1,3 1-2,-2-4 0,1-1-2,0-3 0,4 0-2,11 8-3,-15-19-6,12 7-22,6 2-2,2-4 2</inkml:trace>
  <inkml:trace contextRef="#ctx0" brushRef="#br0" timeOffset="62640">889 342 13,'0'0'14,"0"0"-2,0 0-3,0 0-3,0 0-1,0 0-1,0 0 0,0 0-1,0 0-1,10 14 1,-10-14 0,-1 19 0,2-7 1,1 4-2,-1 0 1,3 4-1,-1-2 0,2 3 0,-1-3-1,2-1 1,-2-2 0,0-2 0,0-3 0,-4-10 0,4 15 0,-4-15 0,0 0 0,14 6 0,-14-6 0,17-8-1,-6 1 1,1-4 0,1-1-1,2-3 0,0 0 0,1-2-1,-1 1 0,2-2 0,1 1 0,1 0 0,1 2 0,2 0 0,-2 3 0,0 2 0,-1 2-1,-4 4 0,-1 4 1,-4 2-1,-10-2 1,15 16 0,-9-5-1,-1 2 1,0 4 0,1-1 0,-2 2 0,1 1 0,-2-3 0,-1 2 0,0-3 1,-1 0-1,-1-3 1,0 1-1,0-13 1,-1 14-1,1-14 1,1 9 0,-1-9 0,0 0 0,0 0 0,0 0 0,0 0 1,0 0-1,6-14 0,-1 4-1,1-4 1,4-2-1,2-3 0,1-3 0,3 2 0,1-3-1,2 3 1,-4 3 0,0 2-1,0 5 0,-2 4 1,0 4-1,-1 4 0,-1 4 0,0 4 1,2 3-1,-2 1 1,1 0 0,-3 2 0,-1 0 0,0 0 1,-2 1-1,-4-3 1,0 2 0,-1-1 0,0 2 0,-1-3 0,0 1 0,-1-4 0,0 0 0,0-1-1,1-10 1,-2 13 0,2-13-1,0 9 0,0-9-2,0 0-18,4 15-14,-4-15 1,-9 0-1</inkml:trace>
  <inkml:trace contextRef="#ctx0" brushRef="#br0" timeOffset="64333">94 1371 10,'0'0'16,"0"0"-3,-11-5-2,11 5-3,-14-1-3,14 1-1,-15 1-1,15-1-1,-17 4 0,17-4-1,-15 5 0,15-5-1,-13 15 1,13-15-1,-8 16 1,7-6 0,1 3-1,1-2 1,3 7 0,2-3-1,4-1 1,0 0 0,4 0 2,1-2-1,5 0 0,3-5 0,5-1 0,1-5 0,1-1 0,-1-5 0,-1-2 0,1-6 0,-4 0 0,-8-5-1,-4-4 1,-7-5 0,-3 4 0,-5-1-2,-4 2 2,-6 2-2,-2 3 0,-4 3 0,-6 9 0,4 5-1,-2 1 0,0 5 1,1-1-2,2 10 0,0-1 0,3 4-2,6-3-2,0 3-5,4 0-14,6-18-4,-2 21 1</inkml:trace>
  <inkml:trace contextRef="#ctx0" brushRef="#br0" timeOffset="64904">369 1005 2,'0'0'23,"0"0"-11,0 0-3,0 0-2,0 0-1,0 0-3,0 0-1,0 0-1,0 0 1,0 11-1,0-11 0,3 19 1,1-4 0,1 3 1,0 6-1,1 2 1,-1 3 1,-1 5-1,-1-3 1,-1 5-2,-3 3 2,1 4 0,-3-6 0,-1 0-1,0-6-1,1-2 0,1-1 0,1-3 0,0-11-2,1-4-1,3-1-6,-3-9-23,0 0 0,11 0 0</inkml:trace>
  <inkml:trace contextRef="#ctx0" brushRef="#br0" timeOffset="65394">614 1524 3,'2'-16'16,"1"-10"-2,5 6-2,1 0-3,2 3-1,4 1-2,-3 4-2,3 2-1,-4 4 0,2 6-1,-4 1 0,1 7-1,-10-8 1,17 19-1,-11-5 0,3 2 0,-5 1 1,3 6 0,-4-6 0,0 3 2,-5-4 2,1 4 1,-6-4 0,-1 1 1,-5-3 0,0-1-1,-4-6 0,-1 2-2,-1-6-2,0-3-1,-1-4-2,3-5 0,2 0-2,1-3-2,5 0-4,0-4-13,5-1-14,8 2 0,0-4 0</inkml:trace>
  <inkml:trace contextRef="#ctx0" brushRef="#br0" timeOffset="66025">973 1332 9,'0'0'10,"0"0"-1,0 0 0,0 0-1,0 0 0,0 0 0,10 3-1,-10-3 0,4 12 0,-2 0 0,1 2-2,-2 3-1,3 0 1,-4 5 0,1 0-1,-1-5 1,0 7-1,-1-7-1,2-1 1,-1-3-1,0-2-1,0-11 0,8 12 0,-8-12 0,17-2 0,-6-4-1,4-2 1,-1-5-1,3 0 0,0-4-1,2 0 1,0-1-1,1-3 0,-1-1 0,1 4 0,-2 2-1,1 2 1,-3 3-1,-1 3 1,-3-1-1,-2 9 0,-3 11 1,-2-1-1,-1 6 1,-2-1 0,0 6 0,0 0 0,0 4 1,-1 0-1,2-5 1,-1-3-1,0-2 0,-1-2 1,0-2-1,-1-11 1,2 12-1,-2-12 1,0 0 0,9 4 0,-9-4 1,10-7-1,-10 7 0,15-16 0,-6 5 0,1-1 0,0-2-1,2 0 0,0-1 0,1 2 0,4-2 0,0 3 0,2 2-1,1 0 1,-2 2 0,0 3-1,-3 1 0,0 1 1,-6 1-1,-9 2 1,10 7 0,-10-7 0,4 19 1,-4-3-1,1 3 1,1 3-1,0 7 0,-1 2-3,4-1-30,0 8-3,-5-4 1,1 3-1</inkml:trace>
  <inkml:trace contextRef="#ctx0" brushRef="#br0" timeOffset="67918">296 2797 5,'-10'6'18,"-2"-4"-2,3-3-3,9 1-3,-16-9-1,16 9-3,-10-20 0,7 6-1,1-6-3,3 0 0,1-2-2,2-1 0,3 0 0,2 0-1,4 3 0,-1 1 1,5 7-1,-2 0 0,3 6 1,-2 4-1,4 4 1,-2 5-1,0 4 1,1 2 0,0-1 0,-3 4 0,0 4 1,-3-6 0,-5 6 1,0 1 1,-9-1 1,-4 2 0,-5 0 1,0 0 0,-7-4 0,1 5 0,-4-10-1,1-1-1,0-4 0,0-4-1,-1-6-1,4-4-2,0-5-1,2-5-4,5-3-13,3-4-14,0-8 1,8 4 0</inkml:trace>
  <inkml:trace contextRef="#ctx0" brushRef="#br0" timeOffset="68469">451 2339 10,'0'0'13,"0"0"-7,0 0-2,0 0 0,12 15-2,-8-4 1,2 3 0,-1 4 1,0 3-1,0 5 1,0 3 0,-3 4 0,1-3 0,1 6 0,-2 2-1,1 0 0,2-3 0,-1-2-1,2-4 1,3-4-2,-1-1 0,0-7-3,2-10-14,5 0-10,-15-7 0</inkml:trace>
  <inkml:trace contextRef="#ctx0" brushRef="#br0" timeOffset="68929">753 2634 8,'8'-10'13,"-8"10"0,19-10-3,-10 12-1,-9-2-2,16 10 0,-7 1-2,2 1 0,1 1 0,-1-2-1,-4 3-1,4 3 0,-5-2 0,3 2 0,-5-4 0,-1 4 1,-2-3 0,-2 8 1,-3-9 0,-5 4-1,1-4 0,-2 3 1,-4-3-1,-1 0-1,-3-3 1,-1-2-1,-1-4-1,3-1 1,-5-6-1,3-2-1,1-5 0,2-4 0,4-2-1,3-3-1,6 0 0,4-8 0,5 6-2,3-2 1,6 2-3,-1 0-2,5 6-15,8 3-13,-4 0 2,3 12 0</inkml:trace>
  <inkml:trace contextRef="#ctx0" brushRef="#br0" timeOffset="69550">992 2510 10,'0'0'12,"0"0"1,8-3-2,-8 3-2,0 0 0,0 0-2,0 0-1,11 11 0,-11-11-1,11 10-1,-4-1 1,-7-9-2,15 22 1,-9-8 0,2 5 0,-3 1 0,3 3 0,-4-2 0,1 2-2,-1-4 1,0-2-1,1-3 1,0-5-1,-5-9 0,21-4 0,-5-8-1,3-2 1,2-7-2,5-3 2,0-4-2,1 0 0,-2 0-1,-2 3 1,-3 3 0,-4 2 0,-1 5 0,-3 3 0,-1 4-1,-11 8 1,15-6-1,-15 6 1,17 7-1,-17-7 1,14 18-1,-7-4 1,0 2 0,-1 3 0,-1-2 1,-1 2 0,-2-2-1,1-1 1,2-3 0,-3-2 0,-2-11 0,8 10 0,-8-10 0,18-9-1,-2-4 1,1-2-1,0-5 0,4-2 0,-2 0 0,0 0 0,-3 4 0,-6 4 0,-2 5-1,-8 9 1,10 0-1,-10 0 1,5 20 0,-3-3-1,0 2 1,3 3 0,-2 2-1,0 0-1,6 9-10,-3 0-22,-4-6 0,2 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6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19 323 11,'77'-17'9,"-1"-2"1,-8 3-2,-11-1 1,-10 7-2,-13-1-1,-9 8-2,-12-4 0,-4 5-1,-9 2-1,0 0-1,0 0-2,0 0-1,-15 0-1,4-4-2,-1 1-2,-5-9 0,-1 3-2,-3-7 0,-2 2 0,0-2-1,-3 1 2</inkml:trace>
  <inkml:trace contextRef="#ctx0" brushRef="#br0" timeOffset="250">0 104 13,'0'0'8,"24"-12"-1,5 3 0,14-1-2,10 0 0,11-2-2,9 1 1,5-1-1,1 2 1,-6 3-1,-9 0 0,-13 3 0,-11 1 0,-14 3-1,-13 5 1,-12 6-1,-9 3 0,-9 2 0,-4 3-1,-3 3 2,-4 4-2,-1-2 0,0 0 0,1-1 0,1-3 0,0 3 0,1-1 1,2-1-2,5-2-5,0-1-10,3-1 0,3-3-1,4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7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 3,'0'0'6,"0"0"-1,22 7 1,4-9 2,10-1 1,7-4 2,10-1 0,8-4 0,5 1-2,-4-4 1,-2 4-4,-8-1 0,-6 3-3,-12 2 0,-9 3-1,-9 1-2,-16 3-2,0 0-2,0 0-5,-9 4-9,-8-3 0,-1-4 0,-3-5 0</inkml:trace>
  <inkml:trace contextRef="#ctx0" brushRef="#br0" timeOffset="280">303 0 5,'9'12'10,"11"-6"-2,12-1 0,9 2 0,10-5 1,8 2-1,2-5-1,2 3 0,-5-3-2,-4 1 1,-11-1 0,-8 0-2,-12 1 0,-6-2 0,-17 2-2,0 0 0,2 12-1,-14-1-1,-3 4 0,-8 4 0,-4 6 0,-5 5 1,-7 6-1,-2 1 0,-5 2 0,-5-1-4,2 3-10,2-3-4,1-5 0,5-8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6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10,'10'-9'8,"-10"9"-1,0 0 1,0 0-2,0 0 0,1 13-2,-1-3 0,2 5-1,0 5-1,2 6-1,2 9 1,2 5 0,0 7 0,3 2-1,0 5 1,0-2 0,-1 1-1,1-4 1,-3-6-1,-1-4 0,-1-7 0,-2-6 0,-2-8 0,0-2 1,-2-16-1,0 13 0,0-13-1,-6-9-1,1-4-1,-4-7 0,0-6 0,-2-6 0,-1-5-1,0-6 1,-1-3 0,2 0 1,0 0 2,3 1-1,3 3 1,1 3-1,3 4 1,2 4-1,2 3 1,4 2 0,1 3 0,4 4 0,1 1 0,3 4 1,3 0 0,-1 0-1,2 8 1,2 2-1,0 4-1,1 4 1,-2 3-1,2 3 0,-3 2 0,1 7 0,-4-3 1,-1 1-1,-2 1 2,-3-1-1,-4 2 0,-4 0 1,-4 1 0,-3 0 0,-5-3 0,-3 2 1,-3-3-1,-4 0 0,-1-3 0,-2-1-1,3-3 0,2-1 0,3-2 0,1-2 0,13-4-1,-13 3 0,13-3 0,0 0 0,9 1-1,3 0 1,4 1 0,4 3-1,2 2 1,4 4 0,2 2 0,4 4-1,-4 2 1,-2 2-1,-2 2 1,-3 2-1,-3 0 1,-2-2-1,-6 2 1,-1-1 0,-4-2 0,-3-1 0,-3-1 1,-3-1 0,-4-2 1,-4 0 0,-4-4 1,-3 0 1,-7-3 1,0 0-1,-3-4 0,0 0 0,-1-4 0,1 0-1,0-4-1,7 0-1,3 0-2,1-2-1,5 2-4,0-3-4,13 5-14,0 0-10,0 0 1,0 0 0</inkml:trace>
  <inkml:trace contextRef="#ctx0" brushRef="#br0" timeOffset="1101">898 628 1,'0'0'21,"0"0"-13,0 0-4,10 16 2,-9-3 0,-4 3 2,0 5-1,-3 4 0,-2 6-1,-1 1 0,-2 3 0,1 2-2,-2 0-1,4 0-1,-1-4 0,4-2-5,0-6-5,-1-10-16,7 2-3,-1-17-1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8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24,'5'-9'10,"15"2"0,9-3 0,9-1-2,8-5-1,7 2-1,6 0 0,2 1 0,1 2-2,-8 1 0,-3 3-1,-9-5-1,-5 10 0,-6-6-2,-6 6 1,-8-6-1,-5 6-1,-12 2-3,9-3-3,-9 3-5,-12-1-3,-3 1 0,-1-2 0,-3-1-1</inkml:trace>
  <inkml:trace contextRef="#ctx0" brushRef="#br0" timeOffset="271">392 0 7,'0'0'11,"9"3"1,9 3-1,5-1-2,8 3 0,6 1 0,6 1-1,3 0-3,3 0-1,-4 1-1,-2-1-1,-6-2 0,-5 3 0,-10 0-1,-6 0 1,-9 1 0,-8 4 0,-9 0 0,-5 4 0,-6 1 1,-4 3 0,-6-2 0,-1 5 0,-1-2-1,3 0 1,1-1-1,4-1-1,5-2-1,5-6-3,9-3-17,6-12-2,0 0 1,8-28-1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34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89 8,'0'0'10,"-12"-1"2,12 1-1,-17 8-2,6-3 0,-2 2-1,-4-1-1,-1 3 0,-2 0 0,-3 5-1,-4-1-2,-2 7 0,-5 2-1,0 6 0,-3 6 0,-2 7-1,-2 6 1,0 9 0,-2 5 0,5 6 0,3 1-1,7 2 0,5-6 0,11-2 0,11-10-1,12-3 1,11-10-1,12-5 0,8-9 1,9-3-1,4-9 1,2-2-1,-3-2 1,-5-4-2,-6-3 1,-8-1-1,-9 2 0,-10-1-5,-2 5-5,-14-7-13,9 6-1,-9-6-1,6-22 1</inkml:trace>
  <inkml:trace contextRef="#ctx0" brushRef="#br0" timeOffset="460">600 557 44,'0'0'20,"-9"-9"1,9 9-2,2-10-13,-2 10-2,14-4-2,-4 2-1,5 3 0,4 1 0,5 3 0,2 5 0,3 3 0,1 6 0,2 4 1,-1 7-2,0 4 1,-4 0-1,-5 0 1,-2-2-1,-4-3 1,-5-6 1,-4-2 1,-6-9 1,-4-1 0,-10-7 0,-1 0 0,-9-7 0,-2 2 0,-7-5-1,1-1-1,-2-1-1,4 0-1,4 0 1,5-1-1,5 3 0,5 2 0,10 4-1,-7-9 0,7 9 0,23-16 0,0 5 1,8-5-1,10 2 0,5-3 0,9 3-2,2-1-3,5 8-9,-6 0-9,-2 6-2,-11 0 1,-5 2 0</inkml:trace>
  <inkml:trace contextRef="#ctx0" brushRef="#br0" timeOffset="1071">1519 269 24,'8'-11'16,"-8"11"1,14-12 0,-14 12-8,0 0-2,0 0-1,6 12 0,-9 6-1,1 8-1,-5 6 0,3 10 0,-3 5 0,1 4 0,-2-1-1,2-3-1,1-9 1,5-8-1,5-15 0,12-13 0,9-13-2,10-9 1,6-4-1,3 0 1,0 1 0,1 3-1,-4 8 0,-6 11 1,-9 12 0,-8 9 0,-8 8 0,-3 5 0,-5 4 0,-2 1 0,-5-1 0,-1-1 2,-2-9-1,1-3 1,-2-9 0,3-5 1,5-10 0,-18-6-1,6-6-1,-1-1-1,-3-1 0,-5-1-3,2 6-6,-10-6-9,10 10-10,-4-2-1,11 3 0,-1-7 1</inkml:trace>
  <inkml:trace contextRef="#ctx0" brushRef="#br0" timeOffset="1592">2577 495 23,'12'6'16,"-12"-6"0,0 0 0,0 0-10,-20-3 3,2 4 1,-8-3 0,-1 6-2,-7-2 1,4 9-1,-4-2 0,5 6-2,1 4-3,4 3-1,5 1-1,5 3-1,7 1 0,5 1 1,8-2-1,10-1 1,7-6 0,10-2 1,8-7-1,5-3 0,3-8 0,5-5 1,0-3-1,-4-5-1,-5 2 0,-8-1-2,-5 3-5,-9 0-9,-2 4-9,-9-4-1,-3 0-1,-6-9 1</inkml:trace>
  <inkml:trace contextRef="#ctx0" brushRef="#br0" timeOffset="2083">2865 0 53,'0'0'18,"-2"12"2,5-3-2,5 5-15,5 4-3,6 2 2,6 5 2,7 1 0,7 3 1,3-2 0,6 4 0,-4 0-1,2 5-1,-7 3-1,-1 7 0,-6 4-2,-5 8 1,-13 5-1,-4 4 1,-7 1-1,-4-1 2,-4-2-1,-6-2 2,-8-9 0,-3-3 0,2-10 0,-6-2 0,-3-9 1,1-5-2,-2-6 1,0-6-4,3-3-3,-3-11-19,8-1-5,-1-13 1,10 0-2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36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327 367 41,'0'0'19,"-20"-10"1,3 8 0,-5 1-14,-2 5-2,-5-1 0,-4 5-1,0 2-1,1 2 1,1 0-1,4 1-1,4-2 1,5 0-1,5 1 0,8-2-1,6 3 0,6 0 0,9 1 0,6 3 0,7 5 0,5 2 0,4 4 0,-2 2 0,-2 2-1,-4 0 1,-7 0 1,-8-2 0,-10-5 1,-7-1 1,-9-7 0,-6-2 1,-7-7 0,-2-4-1,-4-7-1,2-5-3,4-2-2,1-10-2,13-1-1,5-8-2,16 1 0,4-6 0,13 2 1,4-3 1,10 1 2,4 1 1,5 4 1,2 2 1,0 5 2,0 5-1,-4 4 1,-2 8 1,-4 5 0,-2 6 1,-7 4 0,-2 8 0,-3 2-1,0 4 1,-4 5 0,-2 1-1,-4-2 2,-2 2 0,-8-6 0,-1 1 2,-11-4-1,-2-1 1,-13-6-1,-1-1 1,-9-5-2,-1 0-1,-4-6 0,2-2-1,0-7 0,6 0 0,4-3-4,4-3 1,11-4-1,7-5-2,13-1 0,7-8-1,15-1-1,6-11 0,11-1 1,1-10 0,8 1 2,-3-3 0,-1 2 2,-7 3 0,-5 4 1,-9 8 1,-5 7-1,-4 13 1,-5 6-2,-6 10 2,-2 12-1,-3 10 2,-4 12 0,-1 13 1,-6 9 0,-2 10 0,-4 5 0,1 2 0,-5-5 0,1-3-2,-1-13 1,1-9 0,0-13 0,1-14-1,7-13 0,-18-6 0,9-9 0,1-1 0,-1-1 0,1 1-1,1 0 0,2 3-1,5 13 0,-3-14 0,3 14-1,18-8 0,4 1-1,5-6 0,10-1 0,6-3 2,5-2 0,3-1 0,2 4 1,-4 3 0,-4 4 0,-6 9 1,-8 8 0,-3 7 1,-7 9-1,-6 9 2,-5 3-1,-2 6 1,-4-2-2,1 0 1,0-6-3,1-13-8,8-10-14,5-20-2,6-15-1,3-21 0</inkml:trace>
  <inkml:trace contextRef="#ctx0" brushRef="#br0" timeOffset="1211">2309 32 18,'-14'9'18,"14"-9"1,-17 2 0,17-2-4,-21 2-2,11 0-1,-4-4-2,14 2-2,-18 0-3,18 0-1,-13 0-2,13 0-1,0 0 0,-9 1-1,9-1 0,0 0 0,0 0 0,0 0-1,0 0 1,0 0 0,0 0 1,0 0-1,0 0 1,0 0-1,0 0 1,0 0-1,0 0 0,0 0 0,0 0 0,0 0 0,0 0 0,0 0 0,9-7 1,-9 7-1,0 0 1,0 0-1,0 0 0,0 0 1,0 0-1,0 0 0,0 0 0,0 0 1,4-10 0,-4 10-1,0 0 1,0 0 0,0 0 0,0 0 1,0 0-1,0 0 1,0 0 0,0 0-1,0 0 1,0 0-1,0 0 0,-6-9-1,6 9 0,0 0-1,0 0 0,0 0-1,0 0 0,1-11 1,-1 11-1,0 0 0,0 0 0,0 0 1,0 0-5,5-9-12,-5 9-6,0 0 0,0 0 0,0 0 0</inkml:trace>
  <inkml:trace contextRef="#ctx0" brushRef="#br0" timeOffset="1933">2211 355 39,'0'0'20,"0"0"1,0 0-2,-12 6-7,2-3-3,-7 0-3,2 5-2,-5 2-3,1 3 1,-2 5 0,2 1-1,4 3 1,6 0-2,6-1 0,6 1 0,7 0 0,5-3 0,5 2 0,1-1 0,1-2 0,-2 2 0,-6-2 1,-2 3 0,-6-4 0,-6 1 1,-6-4 0,-3-2-1,-3-5-3,0-12-7,5-11-9,0-15-3,11-11-1,5-14 3,12-5 5,4-13 2,10 0 4,4 2 8,4 6 9,-2 9 5,-4 13 2,-4 10-4,-7 9-2,-3 13-1,-10 10-1,-2 14 0,-8 9-1,-2 16-2,-5 7 0,0 19 1,-5 15-2,-1 12 1,-4 2-1,4 4-1,-2-4 0,5-7-1,-1-12 0,3-14-1,2-21 0,4-14-1,0-15-1,-1-9 0,-14-23-1,1-7 1,-3-6 0,-4-7 0,-2 2 0,-2 1 0,1 4 2,5 8 0,2 6-1,7 8 0,9 14 1,6-15-1,12 6-1,10-2 1,8-6-1,8-3 0,7-4 1,4-1 1,2 1-1,-3 3 0,-6 5 0,-7 8 1,-8 10 0,-8 11 1,-8 10 0,-6 9 0,-9 5 0,0 6 0,-3-3 0,1-1-1,1-7-2,2-9-2,9-11-9,1-20-13,9-12-1,0-17-1,6-7 2</inkml:trace>
  <inkml:trace contextRef="#ctx0" brushRef="#br0" timeOffset="2764">3035 325 20,'-5'23'13,"0"2"2,1 0 2,1 1-8,6 1-3,2-3 3,7-3 0,6-8 0,10-4 1,2-12-1,9-3-2,0-12-1,4-3-2,-4-7-2,-2 0 0,-9-3 0,-8 4-1,-9 3 0,-7 6-1,-11 6 0,-8 9 0,-9 9 1,-5 12-1,-7 13 0,-3 11 0,-2 10 1,2 7 0,2 1 1,8-2-1,7-4 0,10-9-1,18-12-4,9-20-9,20-14-12,11-18 0,14-11-1,8-11 1</inkml:trace>
  <inkml:trace contextRef="#ctx0" brushRef="#br0" timeOffset="3114">3965 278 20,'22'-5'19,"-22"5"1,0 0-1,-10 22-3,-17-9-2,1 10-3,-10-3-1,2 7-3,-2-7-2,7 1-2,6-5-2,5 1 0,8-3 0,5-2 0,8-3 0,4 0 0,1 1 0,0 1 0,1 3-1,-3 3 1,-4 1 1,-4 5 0,-10 0 1,-1 4 0,-7-3 0,0 0 1,-5-3-2,-2-8-3,4-1-10,-1-14-15,9-5 0,0-13-3,13-5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0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-8 498 49,'0'0'21,"-10"-8"0,10 8 0,0 0-15,0 0-2,16-3-1,1 9 1,5 3-1,7 8-1,6 4 0,4 7 0,0 6-1,-2 4-1,-4 2 1,-6 2 1,-8-3 1,-9-1 0,-15-6 1,-7-3 0,-12-9 0,-3-6 0,-5-10-3,-2-10-2,5-6-1,2-10-1,10-4 0,8-7-1,11-2 0,5-4 0,13 3 0,8-3 1,6-2 1,5 1 0,5-3 0,0-4 1,2 0 1,-1-3 0,-2-1 0,-3 2 2,-4 4 0,-4 3 0,-5 7 1,-4 8-1,-7 7 0,-2 13 1,-14 7 0,8 25 1,-15 9-1,-2 13 0,-7 11 0,3 10 0,-3 1-1,4 1 2,2-8-2,9-9-1,12-20 0,13-19 0,12-20-3,9-22 0,7-16 1,5-15-2,3-12 1,-1-11 0,-4 0 1,-9 6 1,-8 9 1,-8 12 1,-9 13 2,-7 15-3,-14 27 2,-1 9-1,-12 26 0,-4 15-1,-4 14 0,-1 10 0,-1 7-1,2 3 2,5-6-1,8-5 0,4-10-1,4-14-3,11-11-24,3-21 0,7-16-2,0-20-1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2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357 419 25,'0'0'11,"0"-11"-1,0 11-1,0 0-2,0 0-1,0 0-2,0 0 1,0 0-1,0 0 1,-13-5 0,-1 10 0,-4 7 1,-9 1 1,-5 13 0,-9 5-1,-1 11 0,-5 2 1,5 9-1,3-8-1,12-1-2,12-7-1,17-13-4,22-10-3,13-14-1,18-3-1,6-9 0,11 1 1,-3-2 0,1 7 2,-8 7 3,-10 6 2,-9 10 2,-10 4 1,-6 5 0,-9 0-1,-4 1 1,-6-5 1,-3-3 0,-6-6 1,1-13 0,-11 3-1,11-3 0,-19-26-1,10 4-1,2-4-2,2-3 0,5-1-2,4-1 0,8 5 0,5 6 0,7 3 0,3 7 0,3 5 0,2 4 1,0 5 0,0 5 0,-3 5 0,-3 5 1,-8 4-1,-3 3 2,-8 0 0,-3 2 0,-9-4 1,-4 1 0,-5-8-1,1-5 0,-1-11-2,5-9 0,8-8-2,5-7 0,12-6 0,7-4-2,10-2 2,6-1 0,8 5 1,2 5 0,-3 7 2,-5 4-1,-6 7 1,-5 7 1,-9 7-1,-4 5 1,-6 4 0,0 2 0,2-1-1,5-2 0,6-4-1,4-5 1,6-5-1,3-1 1,-1-2-1,0-2 1,-7 3 0,-3 5 1,-5 5-1,-3 8 0,-7 2 0,-1 4 1,-1 1-2,-2 0 1,2 0-2,2-6-3,6-4-7,2-19-16,11-6-1,1-16 0,10-7-1</inkml:trace>
  <inkml:trace contextRef="#ctx0" brushRef="#br0" timeOffset="851">2053 549 30,'32'-22'19,"-8"8"2,-5 5-2,-9 5-3,-1 7-4,-9-3-2,0 0-2,-20 6-1,3-1-1,-10-3 0,-1 5 1,-10-4-2,-1 3 0,-1 0-2,5 1-2,5-1 1,8 0-2,9 2 1,11 2-1,13 2 0,11 3 1,9 3-1,5 5 0,0 3 0,4 2 1,-5 2-1,-4-1 0,-8-1-1,-9-1 1,-11-2 1,-5-6-1,-6-4 0,-7-6 1,-3-7-1,-3-9-2,-1-12 0,2-14-2,8-10-2,3-14 0,14-8 0,5-12 0,15-1 0,6-4 1,13 4 2,1 3 2,3 8 1,-2 10 2,-3 10 1,-6 9-1,-9 8 1,-5 12-1,-9 8 0,-4 13 0,-8 10-1,-2 14 0,-6 9 0,1 11 0,-1 9 0,2 11 0,-1 3 1,3 5 0,1-5-1,3-5 1,2-9-1,0-7 0,0-12 0,-2-9-1,-3-8 1,-5-10-1,-7-10 0,-6-4 0,-5-5 0,-4-5 1,-4-4-1,1 0 0,1-2 0,4 1 0,7 0 0,4 1-1,6 4 1,6-1-1,5 5 0,2-1 0,5 1-2,-2-2-1,5 5-3,-4-4-2,6 7-4,-14 4-3,19-9-3,-19 9-2,16-4-1,-16 4 1,14 3 2</inkml:trace>
  <inkml:trace contextRef="#ctx0" brushRef="#br0" timeOffset="1833">2056 181 32,'12'-11'20,"-1"10"2,9 4 2,1-4-6,14 7-6,4-2-1,11 6-1,4-4-2,10 6-1,-1-3 0,6 0-3,-5-2-1,-3 2-1,-7-5-1,-9 1 0,-9-1-1,-8-2 0,-8 1-3,-9-4-2,-11 1-10,0 0-13,0 0 1,-18 2-2,3-6 2</inkml:trace>
  <inkml:trace contextRef="#ctx0" brushRef="#br0" timeOffset="2354">2685 452 45,'0'0'20,"1"12"1,6 2 1,5 5-14,-1 9-5,3 7 0,1 7 0,0 4 0,-1 0 1,1-3-1,-5-7 1,0-3 1,-6-13 0,2-5 1,-6-15-2,8-13 0,-5-10-2,3-6 0,-1-8 1,2-2-3,3-1 0,-1-2-2,-1 6 2,3 8 0,-1 4 0,2 8 0,4 3 0,1 4 0,5 1 2,3 1-2,2 0 0,4 3 1,1 2-1,0 1 1,-3 2-1,-1 4 0,-4 5 1,-2 4-1,-3 8 0,-3 3 0,-3 6 1,-2 1-1,2 3 0,-5 1 0,0-1 0,0-6 1,-4-4-1,-1-4 1,-6-8 0,-6-2 0,-5-7 0,-3-5 0,-3-3 0,-2-4 0,0-1-1,2-1 0,5-4-1,5 0-1,12-1 1,8-2-1,9-2 1,7-2-1,9-1 0,4-2 1,6 2-1,1 0 2,-2 4-1,-4 2 1,-4 5 0,-5 7 0,-5 6 0,-4 8 1,-6 9-1,-3 6 0,-2 10 2,-1 4-1,-1 1 0,-2 1 0,1-4-2,0-12-4,10-11-18,-2-18-4,8-17 1,0-18-2</inkml:trace>
  <inkml:trace contextRef="#ctx0" brushRef="#br0" timeOffset="3085">3949 126 42,'-13'6'15,"-4"3"-5,5 3-1,-1-1-6,6-2-12,7-9-7,-9 12-3,9-12 1,0 0 4</inkml:trace>
  <inkml:trace contextRef="#ctx0" brushRef="#br0" timeOffset="3445">3848 530 0,'0'-9'11,"0"9"1,0 0 0,0 0-4,0 0-1,12 0 0,-12 0 0,0 0-2,0 0 0,0 0 0,0 0-1,0 0 1,0 0-2,0 0-2,0 0-3,0 0-3,0 0-5,0 0-3,0 0-1,0 0 0,4-10-1</inkml:trace>
  <inkml:trace contextRef="#ctx0" brushRef="#br0" timeOffset="3665">3864 511 16,'0'0'10,"0"0"-1,0 0 1,0 0-2,0 0-2,0 0 0,0 0 0,0 0-1,0 0-1,0 0 1,0 0-1,0 0 1,0 0-1,0 0 1,0 0-1,0 0 0,0 0 0,0 0 0,0 0-1,0 0 0,0 0-1,7 12 0,-7-1 1,1 9-1,-3 4 1,2 3 2,-2 1-1,4 2 0,-2-3 1,6-3-1,4-9-1,7-7 0,6-13-2,5-6 0,2-8 0,4-2 1,-2-1-2,-2 1 0,-5 2 1,-5 5 0,-9 8 1,-11 6-1,8 17 1,-9 3 0,-3 4-1,1 5 0,1-1 0,1 1-1,6-7 0,3-8-4,10-8-6,-2-18-7,12-7-8,-3-19-2,7-8-1,-1-16 2,6-6 5,-6-11 6,4 0 10,-4 2 11,-6 4 11,-2 11 3,-4 11 0,-5 12 0,-5 13-5,-5 17-3,-4 9-4,-5 23-3,-2 6-2,1 9 0,-3 5 0,4 13 2,-4 6-1,9 4 1,-2-2-1,5 0 0,1-4-1,4-6-2,-2-5 0,0-14-2,0-9 0,-6-13-2,0-13 0,-15-4 0,-3-15 0,-6-8 1,-5-3 1,-2-3 0,-3-1 2,4 3 2,3 2 0,9 8 0,10 2-1,13 5 0,13 2 0,15-2-1,11 1-2,11 2 0,10-2-2,5 2 1,8 1-3,-4 1 0,2 4-3,-9-1-4,3 5 0,-10-8-2,0 6 3,-10-4 2,-5 4 5,-7-1 3,-9 1 4,-5 3 6,-13-1 3,-11 1 1,0 0 1,-18 17-3,-12-7-2,-4 5-1,-11-1 0,-2 5-2,-8-2-1,1 1-2,2 0-1,5 0-1,9-5 0,8-1 0,9-1-1,10-1 0,12 2 0,9 0 0,10 2 0,6 4 0,3 5 1,4 1-1,1 3-1,1 0 1,-3 3 0,-4 0-1,-4 3 1,-5-2-1,-5-2 1,-7 0 1,-5-2 0,-6 1 1,-8-3 0,-3-1 0,-4-2 1,-3-2-1,-3-1 1,1-1-1,-3-5-2,-3-4-3,2-1-26,-13-11-1,-3-8 0,-13-12-1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7.8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515 179 27,'8'-17'15,"-2"-2"0,-3 2 1,-2 4-10,-2-1 0,-3 4 0,-2 1 0,6 9 0,-22-12 0,8 11 0,-8 3-1,-3 7-2,-6 6-2,-1 10 0,-10 8 0,-3 11 1,-3 9 0,-3 8 2,1 6 0,5 5 1,5-2 0,10 1-1,10-6 0,15-2-1,14-10-1,16-6 0,15-9-2,13-10-2,9-1-3,4-14-6,7-1-13,-4-10-1,-3-3-2,-9-12 2</inkml:trace>
  <inkml:trace contextRef="#ctx0" brushRef="#br0" timeOffset="391">849 449 61,'-14'12'21,"14"-12"2,0 0-4,-11 3-15,11-3-3,0 0 1,11 4 0,1 0 0,7 5-1,3 2-1,5 4 1,2 6 0,1 5-1,-3 2 1,-2 3-1,-7-1 1,-5 2 0,-8-4 1,-6 0 0,-8-7 0,-2-3 1,-9-6 0,-3-4 0,-6-7-1,1-5 0,-2-7-1,2-5-2,6-5 0,5-8-1,9 0-1,8-5-1,13 0 0,4-3 0,10 1 0,5-2 1,3 0 1,2 0-1,3 0 2,0-2 0,1 5 0,-4 0 0,-2 6 0,-4 2 0,-4 9 1,-7 3-1,-4 7 1,-6 1 0,-10 7 1,10-2 0,-10 2 2,0 0 0,0 0 0,0 0 1,0 0 0,0 0 0,0 0-1,0 0 0,0 0-1,0 0 0,0 0-1,0 0 0,0 0-1,0 0 0,0 0 0,0 0 0,0 0 0,0 0 0,0 0 1,0 0 0,0 0 0,0 0 0,0 0 0,0 0 0,0 0-1,0 0 1,0 0-1,0 0 0,0 0 0,0 0-1,0 0 0,0 0 0,0 0 0,0 0 0,-7 13 0,6-1 0,-1 8 0,-1 6 1,-1 8 0,0 3 0,0 3 1,2-1 0,0-1-1,3-5 1,5-10-1,6-11-2,11-6-1,3-10-1,8-2 0,0-3 0,4 1 0,-4 1 0,0 7 1,-8 4 3,-5 7 1,-6 9 2,-9 3 1,0 6 1,-8 0 1,1 4-1,-8-4 1,0 4-2,-6-5 1,-1-4-1,-6-7-1,-3-5-1,-1-7-1,-2-7 0,1-3-3,0-9-3,10 0-5,-2-7-11,16 1-7,4-8 1,16 2-1,8-4 1</inkml:trace>
  <inkml:trace contextRef="#ctx0" brushRef="#br0" timeOffset="1422">2067 410 50,'44'2'20,"-14"3"2,-16 0-2,-9 5-10,-5-10-3,-23 20 0,-4-10-1,-1 4 1,-10-2-1,4 5 0,-5-6-1,5 9-1,3 1-1,5 3-1,7 3-1,6 2-1,8 1 0,7 1 1,10 1-1,11-6 0,15-5-3,5-10-4,18-6-14,-1-13-5,7-9-1,-3-18-1,2-7 1</inkml:trace>
  <inkml:trace contextRef="#ctx0" brushRef="#br0" timeOffset="1723">2442-9 32,'0'0'19,"-15"-6"1,15 6 1,0 0-9,0 0-6,0 0 0,3 17 1,13-1 0,1 3-1,11 9 0,4 7-2,11 10 1,2 6-2,6 9 0,-3 2-2,-3 4 0,-7 2 1,-5 3 0,-13-3 0,-8 0 0,-14-6 1,-8-2-1,-13-2-3,-11-7-16,-8-3-9,-16-10 0,-9-9-2,-19-12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50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0 17,'0'0'17,"0"0"-1,0 0-2,0 0-1,0 0-2,-8 24-3,4 3-3,1 12 0,-3 17-2,0 16 1,-3 18 0,0 12 0,-4 7 0,2-1 0,-2-7 0,1-9-2,0-20 0,4-14-1,-1-21-2,0-24-4,9-13-3,-19-15 0,8-7 0,-8-13 0,3-2 0,-6-6 1,-1 0 3,2 4 5,0 1 5,3 8 0,0 2 1,8 9 1,-3 2 1,6 7-1,0 0-1,7 10-1,-3-12-1,3 12-1,26-18-2,4 7 0,9-1-1,11 0-1,11 2-1,8 1 0,5 7-4,-5 3-4,-3 13-6,-17-1-5,-5 7-4,-14-3 1,-9 1 0</inkml:trace>
  <inkml:trace contextRef="#ctx0" brushRef="#br0" timeOffset="461">682 546 46,'5'-11'20,"-5"11"2,5 10-1,-5-10-9,9 20-8,2-4-1,3 4-1,1 1 2,3 5-1,-3-1 1,1 4-1,-2-4 0,-2 1 1,-8-6 0,2 2 1,-6-6-1,0-1-1,-7-6 2,-5-2-3,-2-8 0,-1-4 0,-3-2-1,0-4-1,-1-2 0,1-2-1,5-1-1,8-3 0,6-1-1,9-3-2,14-2 1,7-5 1,13-1-1,5-4 1,11 3 0,-1 0 2,2 4-1,-9 6 3,-7 6-1,-9 7 0,-9 6 2,-4 9-1,-10 6 1,-2 10-1,-3 6 1,1 5 0,-1 4-1,3 3 1,-2-1-1,-2-4 0,1-4 0,-1-9-1,2-10-3,-9-12-13,15-14-9,-9-15 0,1-10-2,-3-11 1</inkml:trace>
  <inkml:trace contextRef="#ctx0" brushRef="#br0" timeOffset="982">1273 65 71,'0'0'26,"-8"10"-2,8-10 0,0 0-15,0 0-10,3 13-5,-3-13-10,5 11-8,-5-11-2,9 11 2,-9-11 0</inkml:trace>
  <inkml:trace contextRef="#ctx0" brushRef="#br0" timeOffset="1212">1613 10 65,'0'0'23,"0"0"0,0 0-1,0 0-17,-2 13-2,-1 0 0,3 10 1,-3 8 0,6 15 0,-5 10 0,4 11 1,-4 6 0,2 3-1,-3 0-2,0-2 1,-4-5-2,-4-10-3,3-5-19,-5-13-6,-1-11-1,-4-17-1,1-7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28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4595 27,'0'0'15,"0"0"-2,0 0-1,-9-1-3,9 1-2,0 0-1,0 0-3,0 0-1,0 0 1,-11 4 0,11-4 1,0 0 0,0 0 1,0 0 0,0 0 0,0 0-2,0 0 0,0 0-1,0 0-2,0 0 0,0 0-1,0 0 0,0 0 1,0 0 0,9 4-1,-9-4 1,0 0 1,10 4-1,-10-4 0,12 6 0,-2-2 1,3 0-1,6 2 1,5 0-1,3 0 1,2-1-1,7 2 1,2-2 0,2 3 0,6-2 0,8 0 0,0 0-1,6 0 1,6 0-1,2 0 1,4 1-1,6-1 1,0 0 0,1-1 0,5 1 0,6-3 0,2 1 0,6-2 0,2-2 0,2 0 1,-1 1-1,2 3 1,3-2 0,-1 3-1,-3-2 1,4 5 0,0-4 0,8 3-1,3-3 1,0 0-2,1-1 1,0 0 0,-2-1 0,-1 1 2,-5-1-2,-6 0 1,-6 0 0,-2 0 0,-9-2 0,-5-1 0,-9-1 0,-8 0 0,-14-1-1,-7 0 1,-11 0 0,-9 2 0,-11-1 0,-13 2 0,12-1 1,-12 1-2,0 0 0,0 0-2,0 0-4,-20 1-8,5 4-28,-3 2 1,-8-3-2,-2-2 2</inkml:trace>
  <inkml:trace contextRef="#ctx0" brushRef="#br0" timeOffset="1112">4006 4769 0,'0'0'27,"-15"-4"-2,15 4 0,0 0-16,-13-14-9,13 14-1,-5-12-3,5 12 3,-4-18 1,1 9 2,-1-6 4,4-2 0,-2-10 1,2-5-1,0-13 1,3-6-2,-2-10 0,3-4-2,1-9 0,-1 2-1,-2-1 0,0 6 2,-7 0-1,2 10 0,-5 1 0,1 7 0,-4 5 0,1 4-1,0 3 0,0 4-2,2 3-1,0 6 1,1 4 0,-4 3-1,0 3 0,-1 5 0,-3 3 1,-1 2-1,-3 0 0,-4 2 1,-1-2 0,-4 2 0,-5-2 0,-5-2 0,-8 0 1,-9-1-2,-5 0 1,-12 2 0,-9 3-1,-11 3 0,-8 3 1,-7 3-1,-6 3 1,-4-1-1,-9 3 1,-7-5 1,-4-2-1,-2-2 0,-5-3 0,-2-2 0,-1-1-1,1-1 1,5 1-1,6 2 1,4 2 0,8 2-1,12 1 1,7 1-1,11 2 1,7 1 0,9-3 0,7 0 0,13-1 0,2-1 0,6-1 0,2-1 1,4-1-1,5-1 0,4 0 1,5 0-1,0-1 0,10 1 1,4-1-1,4 2 0,11 0 0,-13-2-1,13 2 0,0 0 0,0 0 0,0 0 0,0 0-1,0 0 1,0 0 1,0 0-1,0 0 1,0 0 1,0 0-1,0 0 0,-10 7 0,10-7 0,-7 13 0,5-2 0,-3 2-1,2 3 1,-2 4 0,0 6 0,-1 5-1,0 4 1,-1 4 0,-2 3 1,-1 6-1,-2 6 0,-3 0 1,1 2-1,0 3 1,1 2 0,0 2-1,5 0 0,2-3 0,2-7 1,5-3-2,1-8 1,3-8 0,0-8 0,-1-8 0,2-7 1,-6-11-1,6 10 1,-6-10 0,0 0 0,0 0-1,0 0 1,0 0 0,0 0-1,0 0 0,0 0-1,0 0 1,0 0 0,0 0 1,0 0-1,0 0 1,0 0 0,0 0 0,0 0 0,0 0 0,0 0-1,10 3 1,-10-3-1,14 6 0,2-3-1,2-1 2,9 0-1,9-2 0,11-1 1,8-3-1,10 0 1,10-2-1,6 1 0,5 2 0,7-1 1,-1 3-1,-4 0 0,-4 2 0,-2-2 0,-8 1 0,-9-1 0,-8 0 0,-11 1 0,-8 0-1,-7 0 0,-6 3-2,-10-1-3,0 6-16,-7 8-13,-8-16 0,-1 14 0</inkml:trace>
  <inkml:trace contextRef="#ctx0" brushRef="#br0" timeOffset="30855">531 195 12,'26'-5'8,"5"-7"0,4 7-1,5-4-1,6 3-1,6-1 0,2 1-1,5 1 1,3 1-1,2 4 1,6-4 1,6 3 0,2-8 2,9 8 0,2-8-2,7 8 1,6-6-2,10 5 1,4-4-1,8 3-1,4 1-2,5-3 1,0 0-1,8-2 0,-2 1-1,1-2 1,-6-3 0,-1 2 0,-4 0 0,-2 2 0,-10 0-1,-11 3 1,-15 1-1,-4 2 0,-11 2-1,-12 0 0,-16 0 0,-11 1 1,-8-2 0,-7 1 0,-1-2 0,-12 0 1,-9 1 0,0 0 0,0 0 0,0 0-1,0 0 1,0 0-1,0 0-1,0 0 0,0 0 0,0 0 0,0 0 0,0 0 1,0 0-1,0 0 0,0 0 0,0 0 0,0 0-1,0 0-2,0 0-1,0 0-4,0 0-6,9 11-23,-9-11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8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514 0 19,'-20'8'23,"7"-4"-11,-3 5-9,-2-2 1,-2 1 0,-5 1 2,-1 3-1,-3-2 1,0 5 0,-3 0-1,0 5-1,-2 0 1,3 4-2,-1 4 0,3 4 0,1 2-2,2 5 0,3-2 0,5 2 0,2 1 0,6-1 0,3-3 0,6-2-1,6-2 1,5-2 0,5-3 1,9-1-1,7-7 1,8 1 0,2-6 0,6 1 0,2-7 0,1-1 0,1-3-1,-3 0 0,-3-3 1,-4-1-1,-4-1 0,-2-3 0,-6 2 0,-3-1 0,-8 1 0,-2-1 0,-6 1-1,-10 2 1,12-2 0,-12 2 0,0 0-1,0 0 0,0 0 0,0 0-1,-4 9-1,4-9-6,-9 13-9,6-3-16,-7-3-2,0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6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719 19 16,'0'0'10,"0"-10"1,0 10 0,0 0 1,0 0-2,-1-11-1,1 11 0,0 0-3,0 0-1,0 0-1,0 0 0,0 0-1,0 0 0,0 0-1,0 0 0,0 0 0,-9 6-1,9-6 0,-12 17 0,3-4-1,-5 7 0,-1 8 1,-7 7-1,-3 9 1,-6 7 1,-3 6-1,-3 5 0,-4 2 1,1 2-1,-1-4 1,6-3-1,-1-7 0,6-6-1,3-6 1,7-9-3,3-5 0,2-8-4,3 1-6,-3-8-7,0-1-3,1-9 0,1-5 1</inkml:trace>
  <inkml:trace contextRef="#ctx0" brushRef="#br0" timeOffset="431">153 591 2,'0'0'11,"-14"-4"0,5 15 2,9-11-4,-19 20-2,11-10-1,-2-2-1,1 5 0,1-2 1,5 6-1,-1-1 2,4 5-2,-3 3 0,1 7 1,-3 2-1,0 7 1,-3 2-1,-1 2-1,-3-2 0,2-1-2,1-7 0,2-3 0,7-11 0,7-9 1,4-14-1,14-11-1,8-11 2,7-4-1,3-7 1,2 0 0,-1-3-1,-3 7 0,-4 5 0,-11 9-1,-7 5 0,-6 3 0,-13 10-1,13-6 0,-13 6 0,0 0 0,0 0 0,0 0-1,0 0 1,0 0-2,0 0-1,0 0-6,11 9-16,-11-9 1,0 0-3,6-11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19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242 677 1,'-9'9'3,"-1"3"0,0 1-1,-3 2 0,2 0 0,-2 1 0,3-2 2,1-2 1,9-12 3,-12 13 1,12-13 0,0 0 0,0-14 0,9-6 0,4-10 1,10-10-3,9-9-3,10-8 0,8-11-1,6 0 1,2-4 0,1 5 1,-6 3-1,-6 10-1,-10 8 1,-8 11 0,-12 7-1,-4 12 0,-7 3 0,-6 13-1,0 0 0,0 0-1,0 0-3,0 0-5,0 0-13,0 0-3,-13-2-1,13 2 1</inkml:trace>
  <inkml:trace contextRef="#ctx0" brushRef="#br0" timeOffset="791">1315 311 5,'0'0'11,"0"0"0,-10-1-2,10 1 0,-19 3 0,7-1-1,-4-1-2,-1 3 1,-4-2-2,-4 5 2,-3-3-2,0 4-2,-2 0 0,-1 2-1,2-1 0,4 0 0,2 0-1,9-3 0,4 0-1,10-6 0,0 0 1,13 12-1,6-7 1,4 1 0,5 0 0,1 6 0,-1 2 0,-1 3 0,-4 1 0,-4 2-1,-7 0 1,-2-2-1,-4 0 0,-2-4 1,-4-14 0,2 17 1,-2-17 0,-11 9 0,-3-7 1,-4 2 0,-3-1-1,-5 2 0,-3 0-1,-2-1-1,2 3-1,3-2-2,7 2-5,3-6-6,16-1-8,-10-8 0,19-5 1,7-7-1</inkml:trace>
  <inkml:trace contextRef="#ctx0" brushRef="#br0" timeOffset="3676">144 698 11,'0'0'10,"0"0"1,0 0 0,16-16-1,1 1-2,11-5 0,9-11-2,8-3 0,7-9 1,4-1-2,-2-6 0,-2 0-1,-8-1 0,-8 3-1,-12 5 0,-7 0 0,-12 2 0,-4 6-1,-7 3 1,-2 6-2,-2 2 0,-2 6 0,-2 2 0,-1 5 0,-2 6-1,-3 3 0,0 5 0,-3 5 0,0 3-1,-1 2 0,3 5 0,0 1 0,3-1 0,5 1 0,6 0 0,2-2 0,5 2 0,3 1 0,6-1 0,1 4 1,7 4 0,0 3 0,2 3 0,1 4 0,-2 3 0,-2 2 0,-3 1 0,-2-1 0,-5 1 1,-5-2-1,-2-1 0,-2-2 0,-1-6 0,-3-3 0,3-3 1,-2-6 0,0-6 0,0-2 1,6-12 0,-20-6 0,2-11 0,-2-6 0,-10-11 0,-4-3 0,-6-9-2,-7 1 0,0 2 0,2 5 1,3 1-2,4 8 2,6 7-1,8 5 0,4 8 0,10 0 0,10 9-2,-11-11-2,11 11-6,15 1-11,3 2-2,2 0 1,4 3 0</inkml:trace>
  <inkml:trace contextRef="#ctx0" brushRef="#br0" timeOffset="4737">1482 116 9,'0'0'14,"0"0"1,-5-9-3,5 9-1,0 0-1,0 0-1,3 18-2,-2 3-2,1 10-1,-3 8-1,-1 9 1,-3 7-1,-3 3 0,0-3 0,-2-2-2,1-10 2,-1-9-1,5-9 0,-1-10-1,-4-11 0,10-4-1,-8-17 0,5-3 1,-3-3-2,2 0 0,-3-1 0,3 1 1,3 4 0,-2 4 0,3 15-2,1-12 2,-1 12 0,20 3 0,-2-1 0,7-1 0,9-1 0,7 0 1,7-2 0,4-2 0,0-1-1,-5 0 1,-4 0-1,-8 2 0,-7 0 1,-8 2 0,-8 0-1,-12 1 1,9 4-1,-9-4 1,0 0-1,-1 13 0,1-13 0,6 17 0,0-4 0,1 4-1,4-1 2,0 4-2,1 2 2,1 1-1,-5-1 1,-3 1-1,-3-5 2,-6-1-1,-4-1 1,-5-4 0,-6-4-1,-3-3 2,-3-4-1,0-3-1,2-6 0,3-2 0,4-2-1,6-2 0,7 0-1,7-3 0,7 1 0,7-3 0,7 0 0,4 1 0,5-1 0,3-1 1,1 2-1,2 0 1,-5 3-1,-2 6 1,-5 4-1,-5 2 0,-4 5 1,-3 4-1,-4 7 0,-2-3 1,-1 9-1,-1 0 1,0 3 0,-1-1 0,-3 1 1,0-2-2,-3-4 2,0 3 0,-1-7 0,0-12 0,-1 13 1,1-13 0,0 0 0,0 0 0,0 0 0,0 0 0,5-22-1,2-2 1,0-9-2,4-7 1,6-9-2,3-4 0,5-2 0,3 0 0,5 3-1,0 6 0,4 9 1,-3 5 0,-2 9 0,-2 5 0,-4 8 0,-5 4 0,-4 6 0,-1 6 1,-5 5-1,-3 7 1,-3 9 0,-1 6 1,-2 9-1,-1 5 0,0 6 1,-1 1-1,2 0 0,1-3 0,2-6 0,2-6 0,3-10 0,-1-8 0,-2-7 0,3-10 0,-10-4-1,7-13-1,-10-3-1,-12-8-1,-4-2-1,-12-4 1,-1 0-1,-9 0 2,0 5 1,-1 4 2,6 4 1,6 7 1,9 1 0,10 4 1,11 5 0,12-10 0,13 2 0,14 1-1,12-3 1,12 0 0,10-1-1,9 2-3,4 3-3,-4-1-5,-1 5-11,-5 0-3,-10 3 1,-10-2-1</inkml:trace>
  <inkml:trace contextRef="#ctx0" brushRef="#br0" timeOffset="6219">3519 337 41,'-20'-12'19,"6"12"-1,-6 3 1,-2 3-13,1 4-3,0 4-1,0 0-1,2 3 0,4-2 0,5-2 0,6-1 1,4-1-1,7-1 1,4-6 1,7 4-2,2 4 2,2 1-2,-2 0 1,0 0-1,-3 2 1,-4 1 0,-9 3 0,-5 1 0,-10-7 1,-4 2 0,-6-4-1,-2-2-1,0-4-3,1-8-4,7-6-1,5-14-2,17-6 0,9-11 0,16-6 1,7-11 0,15 0 2,6-4 4,6 2 1,0 5 2,-6 5-1,-6 8 2,-8 8 0,-8 9 2,-13 8 0,-8 11 1,-17 5-1,9 17 2,-14 5-1,0 11 0,-2 6-1,3 12 0,-2 2 0,3 8-1,0-5 1,3 0-1,-1-8 0,2-6-1,-1-10 1,2-6-1,-2-10 0,0-16-1,-11 4 0,-3-17 0,-4-4-2,-5-6 1,0-1-1,-3-3 0,-1 0 0,2 3 1,5 4-1,6 7 1,7 3-1,7 10 0,-3-16 1,12 8-1,9-1 0,9-2 0,9 1 0,5-2 0,10 4 0,6 2 1,1 5-1,-3 5 1,-2 4-1,-7 5 1,-6 3 0,-7 5 0,-8 0 0,-7 0 0,-4 6 1,-4-2 0,-5-2 0,-3 0 0,-4-5 1,-1-2 0,-7-2-1,-1-1 1,-9-8 0,0 1 0,-6-4-1,-3 0 0,-3-3 0,2 0-1,4 0 0,3-4-1,7-1 0,16 6 0,5-23-1,15 7 1,13-2-1,10-5 0,9-1 0,6-7 0,8 0 0,-6-5 0,-1 4 1,-7-4-1,-7 3 1,-9 2 0,-7 4 1,-8 4 0,-8 4 0,-4 7-1,-9 12 1,9-12-1,-9 12 0,0 0 1,0 0 0,3 20 1,-4-4 0,0 6 0,0 4 1,0 6 1,-2 7-1,3 7 0,-2 0 1,1-2-2,0-1 1,0-4-2,2-7 1,-1-5-2,2-9 0,-2-18-5,0 0-3,-1-22-2,-2-3 0,-8-9 2,1 2-1,-6-5 1,1 4 2,-6 5 4,1 7 3,2 8 2,3 10 0,15 3-1,-9 10 1,16-1 0,12 0 2,12 1 0,12-4 0,10-1 1,9-4 1,8-1-1,2-6 0,4 0-1,-6-5-1,-4 0 0,-9-3 0,-6 2-1,-13-2 1,-7 2-1,-11-1 1,-5 1 0,-10 0 0,-4 0 0,-7 1 0,-3 1-1,-3 0 0,-4 3-2,-3 1 1,-4 5-1,-4 3 1,-4 4-1,-1 6-1,-3 4 2,-2 4-1,1 2 0,2 3 1,5 2 0,7 0 0,10 5 0,11-2 1,13 4 0,18-2 0,17 1 0,12-2 1,11 0-2,8-4 1,4-4-1,-3-2-1,-2-7-2,-7 3-10,-15-10-15,-8-3 0,-17-10-1,-10-6-1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4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62 250 4,'-16'2'7,"1"0"2,4 0 1,-1-1 1,12-1 2,-9 2 0,9-2-2,0 0 1,0 0-3,11 5-1,6 1-1,7-4-2,10 3 0,8-1-2,12 1 1,3 0-2,4-1 0,10-1-1,-3 0-1,-5-1 1,-6 0-2,-8-2 2,-5 2-2,-7-5 1,-2 1 0,-9-1-1,-8-2 1,0-1-2,-7-4 0,-6 0-2,-7-6-1,-6 0 1,-5-5-1,-7 0 1,-1-3 1,-6-2 0,1-1 2,0 1 0,1 0 0,4 6 0,-1 2 0,5 5-1,3 3 0,4 6-1,0 4 2,10 0-1,-9 13 3,11-4 1,7 2 1,6 2 1,6 1 0,8 1 2,7 1-1,5-1 0,7 2-2,1-2 1,3 2-1,-4-2-1,-3 0-1,-4 0 0,0-2 0,-8-2 0,-4 0 0,-9-4 0,-4 0 1,-6-2 1,-10-5 0,3 11-1,-18-2 1,-13 0 0,-7 3 0,-10 2-1,-2 3 0,-7-1-1,2 4-1,2 2-3,3-8-11,12 3-10,3-7-1,5-8 0,-2-10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39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178 344 2,'-14'-3'6,"3"1"-2,11 2-1,-16-3-4,7 2-2,9 1 1,-13-3 2,13 3 1,-12-2 2,12 2 2,-17-4 1,4 1 0,2 0 1,-1-1 0,-1 0-2,-2 0 0,3 2-2,1 0 1,0 0-2,11 2-1,0 0 1,0 0-1,0 0 1,13 6-1,9-4 2,9 1-1,10 3 2,10-3-1,8 2 1,11-2-2,5 2 0,6-1 1,0 1-1,0 2 1,-4-1 0,-6 0 1,-9 2 0,-11-3 0,-8 1 0,-14-3 1,-7 3 0,-10-5 0,-12-1-1,0 0-1,0 0-1,-12-12-1,-4 2-3,-3-2-1,-7-6-3,1-1 0,-7-7-1,4-1 1,2-5 1,2-1 0,1 0 2,3 0 1,0 1 1,1 3 1,1 3 0,1 5 0,-1 6 1,1 4-1,6 5 0,-1 3-1,12 3 0,-10 5 0,10-5 1,8 17 0,3-7 0,7 1 2,5 2-1,9 1 2,5-2 0,6 2-1,7-4 1,0 3-1,3 0-1,-6 0 0,-2-2 0,-5 0 0,-6 0 0,-5-3-1,-8 4 0,-7-5 1,-3-1 1,-11-6-1,8 18 0,-13-7 0,-6 3 1,-6 1-1,-8 4 1,-7 3-1,-3 2 1,-5 3-1,-4-2 1,0 2-1,-2 0 1,1-2 0,9-2-1,2-5 1,8-1-1,3-6 0,8 0 0,1-6 0,14-5-1,-9 8-2,9-8-2,0 0-12,-13 1-6,13-1-2,-13-8 1,1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<inkml:trace contextRef="#ctx0" brushRef="#br0" timeOffset="460">126 364 16,'11'6'13,"4"-8"-3,10 0 2,2-1-1,9 0-1,1-1-3,4 1-3,4 0 0,-3 3-5,2 2-4,-3 3-8,-4-3-13,10 8 0</inkml:trace>
  <inkml:trace contextRef="#ctx0" brushRef="#br0" timeOffset="861">742 460 14,'0'0'12,"6"12"0,-7 4 0,1 3-2,0 7-2,-3 4-2,0 9 0,-1 1-1,-1 2-1,-1-1-2,0-2 0,1-3-3,1-8-4,2-14-20,9-2-1,-7-12-1</inkml:trace>
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2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224 232 6,'-5'-10'15,"5"10"-2,0 0-1,-9-6-2,9 6-1,0 0-2,0 0-1,0 0-1,-12-6 0,12 6-2,-11-1-1,11 1 0,-12 0 0,12 0-1,-16 4 1,6-1-2,1 2 1,-2 3-1,-2 1 1,-1 2-1,0 3 0,-2 1 1,2 4 0,-1-1-1,1 0 1,3 2 0,1-2-1,4-2 1,4 1 0,3-1 1,2-2 0,8 0-1,2-2 2,5-1-1,2-3 0,4-1 1,-1-5-1,1-4 0,-2-5 0,0-2-1,-1-5 1,-6 1-1,0-4 0,-6 0-1,0-1 1,-6 2-1,3-1 0,-6 3 0,-1-1 0,-1 0 0,-5 3 0,3-1-1,-5 3 0,9 10-1,-19-13 0,7 10-1,-3 5-1,-1-1-1,2 7-4,-3-3-5,0 2-14,5 6-2,-5-8 1</inkml:trace>
  <inkml:trace contextRef="#ctx0" brushRef="#br0" timeOffset="631">332 18 17,'0'0'21,"8"-13"-3,-8 13-2,0 0-2,0 0-4,0 0-2,0 0-4,0 0-1,0 0-1,0 0-1,0 17 0,-1-2-1,0 5 0,0 4 0,-2 6 1,0 6-1,-3 5 1,0 3 0,-1-3-1,-3 0 1,3-1-1,-4-5 0,5-4 0,-1-6-1,7-6-3,0-19-11,0 0-15,24 2 0,-14-20-1</inkml:trace>
  <inkml:trace contextRef="#ctx0" brushRef="#br0" timeOffset="1011">424 390 10,'0'0'22,"7"-14"-9,2 1-9,5-2 0,1-3-1,5-1 0,2 1-1,0-2 0,0 5 0,0 1 1,-4 6-1,-1 3 0,-5 5-1,0 5 0,-12-5 0,10 22 0,-8-5 0,-5 3 1,-1 2 1,-6 0 1,2 1 0,-5-4 1,0 0-1,-2-4 0,1-1 1,-1-5-1,4-3 0,-3-3 0,4-2 0,-1-5-2,2 0 0,1-5-3,2-3-2,3 1-6,0 1-17,2-9-6,11 5 0</inkml:trace>
  <inkml:trace contextRef="#ctx0" brushRef="#br0" timeOffset="1502">806 294 10,'16'-16'10,"2"0"0,-1 0 0,-2 1 1,0 3-1,-4 2-1,-2 4-3,-9 6-2,14-8-1,-14 8 0,0 0-1,9 8-1,-9 1 1,-1 1 0,1 3 0,-2 1 0,2 0 0,-1 0 0,-2-3 0,3-1 1,0-10-1,14 7 0,-1-8 1,1-5-1,5-2 0,-1-2 1,7 1-1,-4-2 0,-1 1 0,-5 1 0,-1 3-1,-4 1 0,-10 5 0,11-2-1,-11 2 0,0 0 1,1 15-1,-4-5 1,0 1 0,1 0 0,0 1 1,0-1-1,2-2 2,0-9-1,9 10 0,6-10 0,5-3 0,5-3-1,6-1 1,3-4-1,2 1-1,-1 0 1,-4 1-1,-5 0 0,-5 2 0,-6 3 0,-3 2 0,-12 2 0,9-2-1,-9 2 1,0 0 0,4 12 0,-4-2 0,0 1 0,1 4 1,-1 5-1,0-2 1,1 3 0,-1 1 0,3 0-1,0-3-1,5-1-4,-4-1-23,5-14-7,5-1-1,-3-9 1</inkml:trace>
  <inkml:trace contextRef="#ctx0" brushRef="#br0" timeOffset="2874">2137 4 4,'0'0'16,"0"0"-1,0 0 1,0 0-4,0 0-1,0 0 0,0 0-3,-10-7-4,10 7-1,-15 1-1,5 1 0,-2 1-1,-3 1-1,-2 1 1,-4 5-1,-3 1 1,-2-1 0,-2 5 0,0 2 0,-2 1 1,-1 2-1,2 1 1,2 3 0,2-4 0,2 6-1,3-3 1,5-1-1,4 0 1,4 1-1,4-3 2,4 1-1,3-4 1,7 1 0,2-3 0,8 2-1,2-4 1,6 1 0,0-2-2,5-1 1,-2-2-1,-1 1 0,-3-3-1,-6-1 1,-3-3-1,-5 1 0,-3-3 1,-11-1-1,9 3 1,-9-3-1,0 0 1,0 0-1,0 0 0,0 0 0,0 0 0,0 0-1,0 0-2,0 0-11,0 0-21,0-9-1,-1-1 1</inkml:trace>
  <inkml:trace contextRef="#ctx0" brushRef="#br0" timeOffset="3856">2456 575 1,'0'0'13,"12"-1"1,-12 1-2,15 1-1,-4-2 0,5 0-1,2-1 0,4 2 1,-1-2-3,3 3-2,-4-3 0,1 3-2,-3-2 0,-4 2-2,-3-1-1,-11 0 0,13 1 0,-13-1-1,0 0 0,0 0 0,0 0-1,0 0-1,9 1-6,-9-1-16,0 0-8,-4-11 1</inkml:trace>
  <inkml:trace contextRef="#ctx0" brushRef="#br0" timeOffset="4226">2415 366 12,'0'0'24,"0"0"1,19 4-20,-3-3-1,4 0 1,5 0 0,2-1 2,1 1-2,1-2 0,2 1 1,-6-1-2,0 2 0,-6-2-1,-3 2 0,-6-1-2,0 1 0,-10-1-2,0 0-2,0 0-5,9 12-20,-9-12-2,0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<inkml:trace contextRef="#ctx0" brushRef="#br0" timeOffset="411">304 124 10,'6'-18'19,"-3"4"-1,-5 3-2,2 11-3,-1-12-2,1 12-3,0 0-1,0 0-2,-3 17-1,3 1-2,1 4 0,0 9 0,-1 7 1,4 5 0,-3 6-1,2 2 1,-2-3-1,1 0 0,1-7-1,0-5-3,3-5-4,0-5-17,3-16-9,8-4 0,3-10 0</inkml:trace>
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<inkml:trace contextRef="#ctx0" brushRef="#br0" timeOffset="2844">1939 396 22,'10'1'16,"6"2"-1,6-3-1,7-1-2,9 2-3,2-1-4,4-1-5,-3-3-26,9 8-1,-10-11-1</inkml:trace>
  <inkml:trace contextRef="#ctx0" brushRef="#br0" timeOffset="3295">2690 595 24,'0'0'26,"0"0"-16,20-3-2,-6 3 2,4 2 0,0-2-3,4 2 0,-1-2-3,4 2-1,1-1-1,-3 1-2,-3 0-1,-3-1-4,-1 1-11,-1 1-14,-15-3 1,0 0-1</inkml:trace>
  <inkml:trace contextRef="#ctx0" brushRef="#br0" timeOffset="3545">2695 456 2,'0'0'28,"0"0"2,14 9-15,-5-15-2,10 8-1,-2-9 1,7 9-4,-1-8-2,5 7-2,0-1-1,2 1-2,-2 7-2,-1-8-3,2 8-9,0-8-20,-4 0-3,5 1 2</inkml:trace>
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<inkml:trace contextRef="#ctx0" brushRef="#br0" timeOffset="4426">3581 102 4,'2'-18'27,"2"6"-4,-1 3-5,-3 0-1,0 9-4,0 0-3,0 0-3,0 0-1,0 0-2,0 0-1,-3 25-1,2 0-1,0 8 0,-1 6 0,1 9 0,-1 5 1,1 4-1,0-2 0,1-2 1,1-4-2,1-8-2,5-3-3,0-2-25,5-22-4,7-5 1,-1-12-2</inkml:trace>
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<inkml:trace contextRef="#ctx0" brushRef="#br0" timeOffset="8052">5915 655 16,'11'4'24,"0"-3"-16,3 0 1,2 1 1,3-3 0,6 5 1,-2-5-3,5 5-1,-4-3 0,3 2-2,-4-1-2,-2 2 0,-5-2-2,-4 0 0,-2 0-1,-10-2-1,10 1-10,-10-1-20,-2-10 1,2 10-1</inkml:trace>
  <inkml:trace contextRef="#ctx0" brushRef="#br0" timeOffset="8362">5893 492 12,'10'0'28,"10"-1"-10,5 1-5,1-2 2,7 2-5,0-3-2,2 2-2,-2-2-3,2 2-3,-4-1-4,-4 1-19,-5-8-7,3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<inkml:trace contextRef="#ctx0" brushRef="#br0" timeOffset="2714">991 894 10,'1'15'10,"-5"-3"1,-4 3 0,-1 5-2,0 6 0,-5 3-2,3 6-1,-4 0-1,5 2 0,-2-3 1,2-2-2,2-6-1,1-5-2,4-6-1,3-15-10,0 0-17,9 2-1,0-22 1</inkml:trace>
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<inkml:trace contextRef="#ctx0" brushRef="#br0" timeOffset="600">41 447 17,'0'0'14,"13"1"-1,-4-3-3,5 0-4,3 0 0,7 0-2,5 1 0,4 0-1,2 2-1,2-1 0,1 1-1,-2 1-4,-2 0-6,-9-5-15,7 7-1</inkml:trace>
  <inkml:trace contextRef="#ctx0" brushRef="#br0" timeOffset="951">669 533 2,'0'0'20,"0"0"-14,14 8 0,-3-7 1,3 1 1,3-1-1,4 0-1,2-1-1,1-1 0,-1 0-2,1-1-1,-2 0 0,-2-1 0,-3 0-2,-2 0-1,-3-2-7,-2 5-10,-10 0-6,9-10-1</inkml:trace>
  <inkml:trace contextRef="#ctx0" brushRef="#br0" timeOffset="1251">585 380 9,'0'0'22,"10"-1"-10,3 3-3,2-2-1,5 1 1,1 0 0,6 0-1,-1 0-1,3-1-1,-4 0-1,1-1-2,-2 1-2,-6-4-6,2-2-15,3 4-7,-8-10-2</inkml:trace>
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13:48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266 183 7,'1'-9'13,"-1"9"-2,0 0-1,0-9-1,0 9-2,0 0-2,0 0-1,4-11 0,-4 11 0,0 0-1,0 0-1,0 0 0,0 0 0,0 15 1,0-1-1,1 7 0,0 11-1,1 8 1,-2 12 0,-2 7 0,-1 8 0,0 8 1,-6 3-1,-2 8 0,-5 3 0,-1 4 0,-3-1-1,1-2 1,-2-2-1,1-5 0,3-3 0,0-7 0,3-7 0,1-9 0,1-5 0,0-3-1,1-8 1,0-4-1,0-5 1,4-6-1,2-5 0,1-7 0,4 0 1,0-3-1,1-1 0,3 3 0,2-1 0,-1 2 0,1 1 1,1 2-1,0-2 0,1 3 0,3-5 0,0 1 1,-1-2 0,6 1 1,0-4 0,5 1 0,3 4 1,6 3-1,6-1 2,11 3-1,9 1 0,17 2-1,17 2 1,16 3-2,15-1 1,19 5 0,11 2-1,10 6 0,8 2-1,7 3 0,-1 2 0,-3-5-3,6 1-8,-2-14-24,-1-16-1,-3-17 1,-7-22-1</inkml:trace>
  <inkml:trace contextRef="#ctx0" brushRef="#br0" timeOffset="1021">498 0 15,'108'8'22,"14"-4"-13,29 6-4,20-2 1,20 8-3,19 2 1,24 2-2,21-1 1,23-3-4,16 0-4,14-10-16,23 14-3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13:49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646 821 22,'83'29'15,"8"0"1,7-1-1,5 1-2,-5-6-1,1-2-3,-12-6-2,-7-1-1,-18 0-1,-7-2-1,-15 3-3,-6 1 1,-9 3-1,-4 3-1,-7 4 0,1 5 1,0 4 0,2-1-1,5 11 1,-6 5 0,5 8 0,1 9 1,0 11-2,10 7 3,-9 8-2,-7 11 1,-5-3-1,1 3 0,-1 4 1,-2-2 0,3-6 0,-9 1-1,4-5 1,6-4-1,-1-7 1,4-7-1,-1-9-1,-3-8 0,-8-6 1,2-7-2,-6-6 1,0-42 1,-14 74-1,0-39 1,-11-1-1,-6 1 0,-4-8 1,-13 7 0,-13-3 0,-3-2 0,-9-5 1,-6-2-1,-5-5 1,-8-4 1,-6-2-1,-5-8 0,-4-4 0,-5 1-1,-4 0 0,-4 0-1,1 3 0,1-2-4,10 9-10,5-2-24,3-1-1,11-3 1,2-4 0</inkml:trace>
  <inkml:trace contextRef="#ctx0" brushRef="#br0" timeOffset="49111">1956 53 5,'90'-54'3,"-90"54"-1,0 0 0,0 0 0,0 0 0,0 0 4,0 0-1,0 0 2,0 0 0,-5 96 0,5-96 0,-62 62 1,15-19-1,-11 3-1,-10 11-1,-10 2 1,-6 9-1,1-4-2,-7 2 0,10-9-1,6-6 0,10-8-1,14-12 1,12-18-1,38-13-1,-55-16 0,55 16 1,-12-71-1,14 23 0,7-8-1,1 0 0,4 10 0,3-1 1,-17 47-1,24-69 0,-24 69-1,30-42 0,-30 42-1,0 0 1,44-19-1,-44 19 1,0 0 2,50 28-1,-50-28 3,21 55 0,-14-14 1,-6 10-1,-2 7 1,-7 9-2,1-4 1,0 2-1,1-4 1,5-6 1,4-10 1,10-12-1,13-10 0,18-16 1,11-11-1,20-12 1,4-12 0,4-2 0,1-6-1,-84 36 1,148-74-1,-148 74 0,88-50 0,-88 50-1,0 0-2,0 0 0,0 0-2,0 0 1,1 51 0,-13-28-1,-9 6 0,-2-4-1,-6-1-6,0-4-24,-9-6-2,-3-4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03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0 764 14,'0'0'8,"0"0"2,0 0 0,0 0-1,0 0-2,0 0-1,0 0 0,0 0-2,12-6 0,15-11-1,11-4 1,8-13-2,5-1 3,8-6-1,10-1 0,-1-2 1,-4 3 0,-7 4-1,-10 5 0,-7 8-1,-4 4-1,-10 6-1,-9 3-2,-7 6-1,-10 5-3,0 0-3,0 0-6,-9-5-5,-6 4 0,-2-1 0,-2-2 1</inkml:trace>
  <inkml:trace contextRef="#ctx0" brushRef="#br0" timeOffset="390">340 226 6,'0'0'10,"0"0"1,-13 5 2,13-5-3,0 0-2,0 0-1,0-10 0,0 10-1,25-20 1,3 3-2,10-1-1,9-4-1,5-2 0,11-1-1,1 4-1,3-2 1,-12 7-1,-5 3 0,-11 3 0,-7 3-1,-5 4 0,-12 4 1,-6 3 0,-9-4 0,12 20 0,-9-6-1,-3 1 1,0 5 0,0 0 1,-5 5 0,-1 2 0,-7 4 0,0 5 0,-7 5 1,-7 5 0,-3 0 0,2 0 0,-2 2-1,2-2 0,2-8 1,5-5-1,2-9 1,12-5-2,2-6 2,0-1 0,5-12-1,0 0 1,0 0 0,0 0-1,0 0-1,0 0 0,0 0-2,0 0-6,0 0-9,0 0-8,0 0-1,-5-12-1,2-1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18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718 1425 7,'0'0'6,"-11"16"0,11-16 1,0 0-2,0 0 1,0 0 0,0 0 1,0 0-1,10-12 0,2-3-1,4-3-1,4-9 1,4-3 0,-2-9 0,6-2-2,1 5 1,0-4-1,-6 4 1,-1 5 0,-7 7-1,-1 6-1,-2 4 0,-12 14-1,10-10 0,-10 10 0,0 0-1,0 0-1,0 0 0,0 0 0,4 11 0,-4-11 1,9 17-1,0-2 1,4 4 0,0 7 1,1 3-1,1 3 1,1 2-1,-1 4 1,2-1 0,-7-4 0,1-3 0,-2-2 0,-2-5 1,-3-4-1,-2-5 2,0-2-1,-2-12 0,0 0-1,-13-6-2,3-6-1,-4-4-2,-5-4 0,-1-3-3,-9-4 1,5 2-1,0 3 3,-2 6 0,6-2 2,1 7 2,4 3 1,2 5 0,13 3 0,-17 1 2,17-1-1,-9 7 1,9-7 0,0 0-1,0 0 0,0 0 2,-3 11 0,3-11 0,9 3-1,9-2-1,6 4 1,3 0-1,6 0-3,3 4-5,1 0-13,8 0-2,-2-1 0,-7 3 1</inkml:trace>
  <inkml:trace contextRef="#ctx0" brushRef="#br0" timeOffset="871">1363 1374 34,'17'-3'15,"-17"3"0,19-1 0,-3 2-12,0 0 0,6 1 0,-3 0-1,1 2-1,-4-1 0,5 2 0,1-5 0,2 3 0,-3-4-1,-4 0 0,2 1-3,-5-8-7,5 2-5,-5-5-1,-10-2-1,-5-6 1</inkml:trace>
  <inkml:trace contextRef="#ctx0" brushRef="#br0" timeOffset="1112">1443 1209 8,'-12'8'12,"12"-8"2,0 0 2,0 0-5,14 4-3,6-5 1,4 0 0,-2 2-2,8-1-6,2 0-5,0 3-5,-1-2-6,0 2-2,-2 2-1,-1-3 1</inkml:trace>
  <inkml:trace contextRef="#ctx0" brushRef="#br0" timeOffset="1392">2093 1383 28,'-13'-3'15,"-4"0"0,1-4 0,-4-1-2,3-5-3,-5-2-3,5-2-2,0-5-1,5 0-1,6-2-1,6-2-1,8 0 0,9 2 0,5 3 0,4 2 0,4 5 0,0 4-1,-1 7 0,0 7 0,-7 8 0,0 3 0,-6 5-1,-1 3 2,2 3-2,-7 0 1,1 1 0,-4-2 0,1-4-1,-8-2 2,7-4 1,-7-2 1,-7-3 2,6 0-1,-14-6 2,2 3 0,-17-3 1,0 2-2,-14-5 0,2 2-4,-4-2-3,-8-5-11,9 1-12,1-10 0,15-1-3,4-15 1</inkml:trace>
  <inkml:trace contextRef="#ctx0" brushRef="#br0" timeOffset="2293">488 3 10,'0'0'9,"-108"-17"0,108 17 1,-92 19 0,92-19-1,-104 30 0,59-9-3,1-4 0,44-17-3,-67 41-1,67-41 1,0 0-2,-28 51 0,28-51 1,51 9-2,-4-4 0,12-2 1,5 3-1,3-4 1,-3-2-2,-6 4 1,-6 8-1,-20 0 1,-17 9 0,-7 4 1,-15 3-1,-2 3 1,-4 1 0,-4-1 1,-6-3 0,5 0 0,-7-4-1,0-6 1,1-4-1,24-14 2,-54 17-2,54-17-3,-52 4-6,52-4-9,0 0 1,-58-20-1,58 20-1</inkml:trace>
  <inkml:trace contextRef="#ctx0" brushRef="#br0" timeOffset="3225">670 312 11,'16'-22'10,"6"-5"1,-22 27 0,53-68-3,-53 68-1,49-68 1,-49 68-1,38-55 0,-38 55-1,0 0-1,0 0-1,0 0-2,0 0 1,0 0-3,0 0 0,25-14-1,-25 14 0,-2 16-1,4 0 2,3 3-2,-1 2 2,-4 8 0,4 1 0,-1 2 0,-2 4 0,1-3 0,-1-3 0,-5-2 1,2 0 0,3-4-1,-3-7 1,1 1 0,-2-7 0,3-11 0,-8 14 0,8-14 0,-18 0 1,7-1-1,-3-2 0,0-2-1,-1-1 1,2 2-1,1 0 0,12 4 0,-13-3 0,13 3-1,0 0 1,0 0 0,20-12 0,-5 8 0,3 0 1,13 0 0,9 1 0,2-2 1,4 5-1,-2-1 0,-3 2 0,-1 0 0,-4 3-1,-12 0-2,-11 0-13,-13-4-4,12 11-1,-12-11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25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1258 0 13,'-19'4'8,"-1"2"0,-5 4 0,-4 1-1,-1 3-1,-2 3-1,2 2 0,1-1-1,5-1-1,4 0-1,8-2 0,7 0-1,9-3 1,9-2-1,8 0 0,11 1 1,3 1-1,5 1 0,-2 3 0,-4 2-1,-4 2 1,-8 4-1,-8 1 3,-11-2-2,-5 0 1,-6-1 1,-3 0 0,-6-5 1,-2 0 0,-2-5 0,-1-2-1,-3-3 0,-1-1-1,2-3-1,1-3-3,6 0-7,3-6-8,14 6-3,-10-18 0,18 2 1</inkml:trace>
  <inkml:trace contextRef="#ctx0" brushRef="#br0" timeOffset="961">1393 341 22,'-3'-10'10,"3"10"0,10-12 0,2 6-2,1 2-2,1 2-1,2 2-1,-2 2-1,-2 4 0,0 3 1,-4 5-3,-6 0 0,-2 6 0,-1-1-1,-2 4 1,-1-3-1,-4 2 1,3-2 0,-3-1 0,-4-2 0,3 0 1,-1-7-1,0 3 1,0 1-1,5-5 1,-1 4-1,3-1 0,3 0-1,3-1 1,7 1 0,4-3 1,2-4 0,4 4 0,3-7 0,1 1 0,6-2-3,-3-8-10,-1 4-9,-1-6 1,3-7 0,1-6-2</inkml:trace>
  <inkml:trace contextRef="#ctx0" brushRef="#br0" timeOffset="2133">2354 648 3,'0'0'11,"-11"12"1,11-12 2,0 0-1,0 0 0,0 0 0,-3-22-2,11 4-2,-1-8-2,9-4-3,-1-8-2,5-6 0,1-3-1,-2 4 1,2 2 1,-1 4-1,-3 5 1,-2 6-1,-6 5 0,-1 10-1,-8 11-1,10-10 0,-10 10-1,11 18 1,-3 2-1,0 4 0,4 9 0,1 6 1,4 5-1,166-73-7,-166 81 1,-3-7 0,-1-2 0,-3-8 1,-3-4-3,-5-10 0,-2-5-3,-175 59 6,152-95-4,-4-5 0,-5-1 1,-5-4-1</inkml:trace>
  <inkml:trace contextRef="#ctx0" brushRef="#br0" timeOffset="2534">2364 477 19,'0'0'13,"0"0"0,21 3 1,4-4-1,10 2 0,6-2-3,5 2-4,-1 0-4,2 0-6,2 1-12,-4 1-1,-3 0-1,-5-1 0</inkml:trace>
  <inkml:trace contextRef="#ctx0" brushRef="#br0" timeOffset="3505">2426 561 13,'0'0'12,"-13"-5"0,13 5-2,0 0-1,0 0-3,0 0-3,0 0-1,-10-1-1,10 1-1,0 0 0,-12 0 0,12 0 0,-11-3 1,11 3 0,0 0 1,-9-9-1,10-1 1,8-8-1,5-6 1,10-9-1,3-9 1,8-7-2,1-5 1,2 0-1,-1 2 3,-4 8 0,-7 3 0,-5 13 0,-9 6 0,-3 10-1,-9 12 0,9-10 0,-9 10-2,0 0-1,7 13 1,-4 0-1,1 5 1,1 6 0,-2 7 0,6 4 1,4 9 0,3 2-1,1 2 0,4 1 0,3-2 1,-1-2-1,6 2 1,-2-2 0,-5-9-1,-4-4 1,-3-5 0,-4-6 0,-2-4 1,-4-4-1,-5-13-3,0 0-3,-6-11-6,-3-5-8,-2-6 1,-1-4-1,-4-2 0</inkml:trace>
  <inkml:trace contextRef="#ctx0" brushRef="#br0" timeOffset="4066">2549 473 20,'-19'1'13,"6"0"2,13-1-1,0 0-2,0 0-1,20 10-3,6-10-2,8 2-1,13-2 0,11-1-4,9 0-4,4-3-12,5-1-4,-3-3 0,-4 2 0</inkml:trace>
  <inkml:trace contextRef="#ctx0" brushRef="#br0" timeOffset="4336">3315 506 24,'-8'15'13,"8"-15"0,0 0 0,17 8-11,-1-8-1,2 0 1,3-1-1,2 0 1,1 0-1,0-2-4,-4 1-9,-3 1-2,-6-4 0,-1-2 0</inkml:trace>
  <inkml:trace contextRef="#ctx0" brushRef="#br0" timeOffset="4547">3293 285 25,'-9'10'16,"9"-10"0,0 15 1,12-8-12,9-1-1,8 3 2,3-4-3,7-1-5,6-3-10,8-1-4,3-4-1,1-3 0</inkml:trace>
  <inkml:trace contextRef="#ctx0" brushRef="#br0" timeOffset="4777">3929 442 40,'-14'-6'17,"1"-7"-1,2-9 1,3-7-14,7-2-2,2-4 1,3 0 0,3 1 1,6 7 0,0 2-1,5 9 1,-2 4-1,2 10-1,0 4 0,0 6 0,2 6-1,-5 7-1,4 5 1,-2 4 0,-2 1 1,-4 1-1,-2-2 1,-3 0 1,-7-6 1,0-1 0,-11-6 1,-2-2 0,-9-3 0,-2 0 0,-8-4-1,-5 3-1,-3-3-6,-8-3-11,2 3-7,-4-3-2,5 0 1,1-4-1</inkml:trace>
  <inkml:trace contextRef="#ctx0" brushRef="#br0" timeOffset="5478">2481 1100 18,'2'-14'14,"0"3"-1,-2 11 0,3-10-4,-3 10-2,0 0-1,0 0-1,-2 13-1,2 2-1,-2 3 0,2 9 0,-2 8 0,2 5 1,0 0-1,1 3-1,-1-4 0,0-3 0,1-8 0,1-6-1,-2-10 2,0-12 0,0 0 0,9-13 0,-7-7 0,3-8 0,-1-8-1,3-2 0,-2-6-2,1 0 0,0 3 0,0 3 0,3 3 0,0 5 0,2 6 0,3 2 0,1 6 0,1 1-1,1 5 0,2 3 1,-2 7-1,1 6 0,-3 6 1,-3 7 0,-5 5 0,-3 5 0,-4 0 1,-5 4 0,-4-4 1,-2-2-1,0-6 1,0-4 0,1-6-1,10-11 0,0 0 0,0 0-1,22-8 0,-1 3-1,4 3 0,-1 1 0,5 8 0,-3 5-1,-4 5 1,-5 5 1,-6 3-1,-6 1 1,-4 0 0,-3-1 0,-5-6 1,-2-1 0,-2-3 1,-3-3 0,-3-5 0,3-2 0,-3-4 0,1 0 0,1-3-2,0-2-1,2 2-5,2-6-6,11 8-11,-4-18-1,14 7-1,2-7 1</inkml:trace>
  <inkml:trace contextRef="#ctx0" brushRef="#br0" timeOffset="6209">3256 1288 3,'15'17'12,"-7"-2"2,-1-3 2,-2 3-6,-1-5-1,0 0 1,-4-10 1,3 12-1,-3-12-2,15 2-2,-1-5-2,8-2 0,2-3-1,8 0 0,2 0-1,2 0-1,1 1-1,-4 2-1,-4 3-2,-7 0-2,-2 3-12,-8-1-3,-12 0-1,0 0 1</inkml:trace>
  <inkml:trace contextRef="#ctx0" brushRef="#br0" timeOffset="6489">3337 1164 5,'-10'3'16,"10"-3"2,0 0 1,0 0-4,24 8 1,4-5-2,5-5-3,10 2-4,7-3-4,4-2-4,3 0-2,1-5-2,2 1-3,-5-6-4,0 2-7,-7-4-1,-6 2 1,-5 1 1</inkml:trace>
  <inkml:trace contextRef="#ctx0" brushRef="#br0" timeOffset="6760">3960 1135 38,'-12'13'17,"12"-13"-1,4-14 1,8 0-15,6-7 0,5-7 1,6-1 2,0-5 0,3 0 0,-2 1 0,-1 6 0,-8 5 0,-5 6-1,-6 6-2,-10 10-2,13-7 0,-13 7 0,4 17-1,-3-2 0,2 6 0,1 4 1,0 6 0,2 3 0,-1 3 0,0-2 1,-2 1-1,0 0 0,-1-2 1,-2-2-1,-1-2 1,-1-4-1,-1-2 0,0-2 0,0-4 1,-1-2-1,-4-5 1,0 0 0,-5-3 0,-7 0 0,-5-1 0,-4 2 0,-4-1-1,-1-1 1,-1-1-1,2 0 0,5-3 0,6-1 0,10-2 0,12 0 0,0 0-1,21-14 1,8 7 0,12-1-1,7 0 1,6 0 0,4 2 0,-1 2 0,-2 1 0,-9 3 0,-8 2 0,-11 0-6,-8 5-15,-19-7-1,0 0-1,0 0 0</inkml:trace>
  <inkml:trace contextRef="#ctx0" brushRef="#br0" timeOffset="35781">0 1202 17,'0'0'9,"0"0"0,0 0 0,0 0-2,0 0-1,0 0-2,0 0-2,0 0-2,0 0-1,0 0 1,0 0 1,0 0 0,0 0 2,17 7-1,-3-6 2,6-2-1,4 2 1,5-2 1,6 2-2,3-2 0,6 3-1,5-1 0,5 3-1,0-2 1,5 3 0,2 6 0,0 0-1,1 2 0,0 0 0,-1 1 1,1-2-1,1 1 0,3-3-1,3-6 1,1-1 0,-4-3 1,-1-1 0,-8-2 1,-4 2-1,-9-2 1,-7 2-1,-11-1 1,-5 3-1,-8-1-1,-13 0 0,13 3-1,-13-3 0,0 0 1,0 0 0,0 0-1,0 0 1,0 0 0,0 0-1,0 0 0,14 3 0,-14-3 0,9-1-1,-9 1 1,19 0-3,-19 0 0,15 0-3,-3 3-2,-2-2-1,7 3-7,-1-1-5,9 1 1,2-4 0,5-2 2</inkml:trace>
  <inkml:trace contextRef="#ctx0" brushRef="#br0" timeOffset="36713">1622 1123 9,'-10'1'9,"10"-1"0,0 0-2,0 0-3,0 0 0,0 0 0,0 0 2,14 10 0,-3-5 0,6 3 1,-1 1-1,5 3-1,3-1 0,3 4-3,1 3 0,2 2-1,-1-3 0,2 2 0,-1-4 1,-2 1-1,-4-1 0,-1-2 0,-7-4 0,-1 1 0,-5-3 0,-10-7 1,9 16-1,-9-16 1,-5 16 0,-5-4 1,-9-2 0,-8 5 1,-9 1 0,-7 4 0,-8 1-1,-3 3 0,-5 0-1,-3-1 1,2-2-1,4-3-1,3 0 0,8-5 1,4-3-1,7-3 0,7-2 1,9-1-1,3-3-1,15-1 1,-12 3 0,12-3-1,0 0 0,0 0 0,0 0-4,0 0-2,0 0-11,-13 10-6,13-10-2,-19-3 1,8-7 0</inkml:trace>
  <inkml:trace contextRef="#ctx0" brushRef="#br0" timeOffset="37704">1905 1278 16,'0'0'10,"14"-5"1,-14 5-1,0-11 0,0 11-1,-13-11-1,0 4-3,2 4-1,-6-4 1,0 2 1,-4-2-1,0-1 1,-4-2 0,0-3-1,-4-2-1,-1-1-1,-3-4-1,-1 1-2,-1-1 1,-1-1 0,0 2-1,4-2 1,1 0 0,6 3-1,2 3 1,4 0-1,5 5 0,1 2-1,3 4 0,0 3 1,0 2-1,1 0 0,9-1-1,-16 6 0,16-6-1,-15 10-3,13 0-5,2-10-9,4 16 0,-4-16 0,9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33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10 202 1,'-10'-3'6,"10"3"-1,0 0 1,0 0 0,0 0 0,-9-2 0,9 2 0,0 0-1,0 0-1,0 0-2,0 0 0,0 0-2,0 0 1,9 3 0,4-2 0,5 1 1,8 2 0,7-2 1,9 0 0,5 0 1,10 0-1,-1-1 0,4 0 0,-6 0-1,2 0 2,-7-2 0,-5 3-2,-11-3 1,-3 3 0,-8-1 0,-3 2-1,-5-1 0,-14-2-1,15 6 0,-15-6-1,0 0-4,0 0-7,0 0-7,-18-16 0,6 1 1,-2-4-2</inkml:trace>
  <inkml:trace contextRef="#ctx0" brushRef="#br0" timeOffset="451">503 0 35,'0'0'16,"4"10"0,-4-10-1,14 10-9,2 3-6,6 1-1,5 3 1,3 0 0,6-1 0,4-1-1,3-2 1,2-2 0,0-1 1,-4 0-1,-2-1 0,-2-1 0,-7 3 0,-6-2 1,-8 3 1,-10-1 0,-6 3 0,-8-1 1,-5 5 2,-12 1-1,-3 2 2,-10 1-2,-1 3 1,-7-2-1,1 4 0,-1-3-1,4 0-1,1-4 0,5-1 0,5-5-1,7-1 0,6-5-1,7-2 1,11-6 0,-14 4-4,14-4-11,0 0-8,18-21-1,-9 0 0,3-7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7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43 14,'0'0'3,"-12"5"0,12-5 1,0 0-1,-12 8 1,12-8 1,-10 5-1,10-5 1,-10 8 0,10-8-1,-10 8 1,10-8-1,0 0-1,-11 11 1,11-11-2,-6 11 1,6-11 0,-5 9-1,5-9 1,-7 9 0,7-9-1,-6 10 0,6-10 0,0 0 0,-7 9-1,7-9 1,0 0 0,0 0-1,0 0 0,0 0 1,0 0-1,0 0 0,-7 9 0,7-9 0,0 0 0,0 0 0,-9 10 0,9-10 0,0 0 0,-13 12 0,13-12-1,-14 10 1,14-10-1,-19 15 0,10-7 1,-2 3-1,2 2 0,0 1 0,1 1 0,2 2 0,1 0 0,1 4 0,3 0 0,0 1 0,2 1 0,1 2 1,-1-2-1,-1 2 1,0 3-1,1 2 0,-2-2 1,-1 2-1,-2-2 1,2-1-1,-4 3 0,2-3 0,-2-4 1,2-3-1,-2-1 1,2-3-1,-2-4 1,0-1 0,6-11 0,-9 13 1,9-13 0,0 0 0,0 0 0,0 0 0,0 0 0,0 0 0,0 0 0,0 0-1,0 0-1,0 0 0,11 0 0,-11 0-1,0 0 0,0 0 0,10 8 0,-10-8 0,4 17 0,-3-6 1,0 5-1,-3 1 0,0 5 1,-2 3 0,0 1 0,-6 1 0,3 1 0,-1 0 0,1-1 0,0-2 1,1-2-1,1-3 0,2-3 1,1-1-1,2-7 0,0 3 1,3-1 0,-3-11 0,10 14 0,1-11 0,1 3 1,5-4-1,4 4 0,4 0 1,4-5-2,2 5 0,-1-4 1,-1 5-2,-2-4 1,-2 3 0,-6-2-1,-4-2-2,-3 3-1,-12-5-9,0 0-21,0 0 0,0 0 0</inkml:trace>
  <inkml:trace contextRef="#ctx0" brushRef="#br0" timeOffset="1582">474 635 9,'10'-6'13,"0"-8"-3,3 0-3,5-4-2,2-3-2,2-1 0,2-1 0,-2 2-1,1 0 0,-1 3 0,-3 1 0,-1 3-1,-2 3 0,-2 1 0,-4 3 0,-1 1-1,-9 6 1,11-6-1,-11 6 0,0 0 0,0 0 0,0 0 0,0 0 0,0 0 1,5 13-1,-6-4 1,0 3 0,-1 2 0,0 6 0,1-2 0,-2 7 0,-2 2 0,1 0 0,-1 4-1,-2-2 1,0 0 0,0-2 0,-3 0-1,2-3 1,-2-3-1,0-1 1,0-3 0,0-2-1,-1-3 1,-2-1 2,2-2-2,-3-3 0,2 0 0,-2-2 0,3-1-1,0-2 1,11-1 0,-16 2 0,16-2 0,0 0 1,0 0-1,0 0 1,0 0-1,0 0 0,21-6 0,-7 3 0,4 0-1,3 0 0,3-1 0,-1 3 0,0 0 0,-3 0 0,1 0 0,0 2 0,-5 1 0,-2 1-1,-3-1 1,-2 0 0,-9-2-1,15 4 0,-15-4-2,0 0-7,14 9-19,-14-9 1,0 0 0</inkml:trace>
  <inkml:trace contextRef="#ctx0" brushRef="#br0" timeOffset="2473">1054 862 7,'-4'11'10,"0"4"0,-1 1 0,-2 1-1,-1 2-1,0 0-1,2 1-1,-2-1-2,1-1 0,2-4-2,1 0 0,1-5-2,3-9 0,-3 12-6,3-12-19,0 0 0</inkml:trace>
  <inkml:trace contextRef="#ctx0" brushRef="#br0" timeOffset="2824">1287 455 18,'11'-7'6,"2"2"-5,2-1 1,0 1 1,1 2 1,-1 1-1,-1 1 0,-3 2 1,-2 3 0,-9-4-1,12 16 0,-11-5-1,-3 6 0,-1-2 1,-5 6 0,-1 3-1,-4 1 0,-3 1-1,-2 1 2,-2 0-1,-1-3 0,2 4-1,-2-5 1,5-2-1,-1-2 1,6-3-1,0-1 1,5-2-1,2-4 0,3 2 1,1-11-1,12 15 1,1-10 0,5 2 0,4-4 1,5 1-1,2-1 1,3-1 0,-2-2 0,-1 2-1,-5-2 1,-2 2-1,-5-2-1,-5 2 0,-12-2 0,14 6-1,-14-6-1,0 0-1,0 0-1,3 9-4,-3-9-11,0 0-13,0 0 1</inkml:trace>
  <inkml:trace contextRef="#ctx0" brushRef="#br0" timeOffset="3405">1761 908 2,'0'0'20,"0"0"-15,-13 17 0,10-7 2,-1 2 0,-2 2 1,1 4 0,-7 0 1,5 4 0,-5-2-1,2 1-1,-1 0-2,3-1-1,-2-4-1,3-1-1,3-4-1,4-11 0,-6 15-1,6-15-2,0 0-8,0 0-21,0 0 3,0 0-2</inkml:trace>
  <inkml:trace contextRef="#ctx0" brushRef="#br0" timeOffset="3825">2012 469 12,'0'0'10,"0"0"-3,0 0 2,10-10 0,-10 10 0,12-3-1,1 3-1,-2-1-1,6 1 0,-1 1 0,2 1-3,-1 0 0,1 3-1,-2 1-1,-1 1 0,-4-2-1,0 3 0,-4 5 1,-2 0 1,-3 2-1,-3 0 1,-5 1 0,-2 3 0,-3-1 1,-2 0 0,-1-4-1,1-1-1,0-2 0,4-2 0,9-9-1,-2 15 1,2-15-1,20 10 1,-5-4-1,4-2 0,-1 1 1,2 1-1,-3 1 0,-1 2-1,-6 1 1,0-1 0,-5 4 0,-2 0 0,-2 2 0,-1-1 0,-2 1 1,-1 0 0,-2 1 0,0 0 1,-3-2 1,1 2 0,-4-2 0,-1 0 1,-3-1-1,-1-1 1,-2-3-1,1-1-1,-2-3 0,3-2 0,-2-2 0,5-3-1,2-2-1,11 4-3,-12-12-8,12 12-19,-4-24-6,10 10 0,1-8 0</inkml:trace>
  <inkml:trace contextRef="#ctx0" brushRef="#br0" timeOffset="4837">2481-1 6,'11'0'10,"0"2"0,1 0-2,3 1-2,-3 2-1,1 0-1,-1 2-1,-1 1-1,0 3 0,-1 2 0,-2 2 0,1 1 0,-3 3 0,0 1 0,0 0 1,0 4 0,0 1 0,-3 1 0,0 3 1,-4-2 1,0 3-1,-4 1 1,-2 1-1,-3-3-1,1 0 1,-2-3-1,3-2 0,0-2 0,6-2-1,1-4 1,5-1-1,2-4 0,5-1 0,4-5 0,0 3-1,1-7 1,0 0-1,-3 0 0,-2-1-1,-11 0 1,15-1-1,-15 1 0,0 0 0,0 0-1,0 0 1,0 0-1,0 0 0,0 0 0,-13 3 1,13-3-1,-15 6 1,15-6 0,-20 8-1,8-1 1,1 0 0,-1 2 0,3 1 0,-1 1 0,4 0 0,1 3-1,1 0 1,2 2 0,2-1 0,1 2 0,1 0 0,1 3 1,1 1-1,0-1 0,-1-2 0,2 2-1,-2-1 2,-1 0-2,-1-1 2,0-1-2,-1 0 1,-2 0 0,0 0 1,-1 0-1,-2-1 0,0-1 0,0-1 0,-3-1 0,0-1 1,-4-2 0,0-1 0,-4-3 0,0 0 0,-3 0 0,2-1 0,-3 0 0,-1-1-4,3 1-17,-3 3-13,-5-10 0,8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3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 2,'21'13'2,"0"-7"3,7 0 0,6-2 2,8-3 0,6 1 2,3 0-2,1-2 1,0 2-1,-3-1-1,-3 2-1,-7 0-1,-5 2 0,-8-2-1,-4 1-1,-7-1 2,-4 1-2,-11-4 0,0 0 1,9 4-1,-9-4-1,0 0-2,-9-7-2,9 7-2,-16-14-5,16 14-2,-16-21-3,4 6-2,3 0 1,-4-3 1</inkml:trace>
  <inkml:trace contextRef="#ctx0" brushRef="#br0" timeOffset="350">422-2 7,'15'0'5,"6"0"0,2 0 1,7 0-1,3 0 0,4 1 0,3 2 0,1 1-1,1 3 0,0 2 0,0 0-2,-3 3 0,-3 0 0,-5 2-1,-3 0 1,-7-2 1,-7 1 1,-6-1 1,-3 2 0,-7-3 1,-3 4 0,-9-4-1,-2 5 1,-8-1-1,-2 4-1,-7-2 0,-3 4 1,-4-3-1,1 2 0,-2-6 0,4 2 0,-1 1-1,6-1-1,4-5 1,7-6-1,3 2 0,7-1-1,11-6 1,-9 7-1,9-7-4,0 0-18,4-12-2,-6 1-3,-6-12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11.3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250 593 7,'-9'2'7,"9"-2"0,-12 2 1,12-2-1,-18 4-2,3 0-1,15-4-1,0 0-1,-57 24-1,57-24 0,-41 20 1,41-20 2,0 0-1,-53 27 2,53-27-1,0 0 1,0 0-1,0 0-1,0 0-3,0 0-1,-45 18 0,45-18 0,0 0-1,0 0 1,0 0 1,0 0 1,43-10 2,-24 2 2,16-1-1,1-6 0,6-1 0,11-6 0,4-3-1,6-2 0,4 1-1,-3 0 0,-5 1-1,-7 1 0,-4 2 0,-3 2-1,-1 4-1,-7 0 1,-6 1-1,-4 1-4,-5 1-5,3 0-9,-4 0 0,-6-2 0,-4 0 1</inkml:trace>
  <inkml:trace contextRef="#ctx0" brushRef="#br0" timeOffset="530">766 70 27,'-10'-2'15,"10"2"-1,-10-4 0,10 4-9,0 0-5,0 0-1,0 0-1,7-11 1,7 7-1,1 0 1,9-2 1,6 0 0,6-2 1,2 3 0,-1 0 1,4 1-2,-5 2 1,-5 1 0,-3 1 0,-10 2-1,-2 1 1,-5 2 0,-2 1 0,0 5 0,1 1 1,-4 3-1,-2 7 3,2 4 0,-6 1 1,-1 7 0,-9 3 1,0 7 2,-12-2-1,2 7 1,-7-4-2,3 3 0,-3-4-1,7-1-1,-2-7-1,4-6-1,4-7-1,6-5 1,2-7-1,6-11 0,-8 10 0,8-10 0,0 0 0,0 0-1,0 0-1,0 0-5,0 0-15,0-13-4,3 3-2,-6-8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0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157 130 1,'0'0'9,"9"-12"1,-9 12-1,0 0-1,0 0 0,0 0-1,-12-10 0,3 10 0,-4-2-1,-2 2-3,-1 2 0,0 1-2,-3 2 0,4 1-1,0 2 1,3-1-1,2 1 0,10-8 0,-15 13 0,15-13 0,0 0 0,1 12 0,12-7-1,4 2 1,7 1 0,4 2 0,4 3 0,2 1 0,3 4-1,-5 0 0,-5-1 0,-6-1 1,-7-1-1,-6 1 1,-3-4 0,-5-2 0,-6-1 0,6-9 2,-20 16-1,7-9 1,-2 0 0,-3 1 1,-1-1-1,-3 1 0,-2 0 0,-1-1 0,-1-1-1,1-2-1,4 0-3,0-5-6,7-3-7,7-5-1,9-5 1,10-5-1</inkml:trace>
  <inkml:trace contextRef="#ctx0" brushRef="#br0" timeOffset="571">449-1 16,'0'0'13,"0"10"-1,0-10 0,0 0-11,0 0-1,0 0 1,0 0 1,-1 11 2,1-11-1,3 15 1,1-2 1,-2 6-1,2 8 0,0 5 0,0 8-1,4 5-2,-1-1 0,1 1 0,2-2 0,0-8 0,-2-5-1,-1-9 1,0-6-2,-7-15-7,0 0-6,0 0 1,-7-27 0,-5 3-1</inkml:trace>
  <inkml:trace contextRef="#ctx0" brushRef="#br0" timeOffset="831">372 186 8,'-17'-12'7,"2"4"1,3 6 1,1 1-1,11 1-1,-11 4 2,11-4 0,0 0 1,20 3 0,4-1-2,8-5-2,11 2 0,1-3-1,12 1-2,-1 1-4,0-3-3,-7 5-8,-8 2-8,-10 1 1,-9 0-1,-7 0 0</inkml:trace>
  <inkml:trace contextRef="#ctx0" brushRef="#br0" timeOffset="1112">806 217 9,'0'0'13,"5"17"0,-5-17 1,12 5-7,-3-2-4,0 0 2,3 2 0,-3-1 0,2 4-1,0-1 0,0 4 0,0 0-2,0 2 0,1 1-1,-2 2 0,3 1 0,-4 0 0,-2-3 0,-1 2 3,-9-3-1,-3 2 1,-8-6 0,-4 2 1,-9-5-1,-1 0 0,-6-4-1,-1 0 0,1-2-2,7-1 1,2-1-2,9-2 1,16 4-1,-3-15-1,17 6-1,11-4 0,11-3-2,5-4 0,7-2 1,4-2-1,-1 3 1,-4 0 1,-3 4 0,-7 4 0,-9 6 1,-6 6 0,-4 9 0,-9 5 0,-1 7 0,-3 4 0,-1 3 1,0 1 1,0-1-1,2 0 2,0-4-1,1-2 1,-2-8 0,0 1 0,-5-14 0,9 15 1,-9-15 2,0 0-1,0 0 1,0 0-1,0 0 1,0 0-1,-3-12 0,3-4-2,3-6-2,3-8 0,5-4-2,4-7 0,8 0-3,1-7-2,7 4-1,-1-1 0,3 7 1,-5 2 0,0 8 1,-3 2 0,-3 6 3,-7 6 1,-2 4 2,-13 10 2,13-11-1,-13 11 0,0 0 0,0 0 1,0 0 1,0 0 1,-8 18-1,1-3 1,-6 5-1,3 6 1,-4 6-2,1 5 1,2 4-1,3 0 1,1 1-1,7 1 1,6-5 0,5 0 0,9-9 0,4-4 0,5-10-1,3-3-1,1-7 0,-2-7-3,-1-4-4,-9-11-7,-3 0-9,-9-6-2,-3-1 2,-5-5-1</inkml:trace>
  <inkml:trace contextRef="#ctx0" brushRef="#br0" timeOffset="2113">1276 184 20,'17'6'17,"10"-6"1,10-2 1,9-6-7,14 4-3,4-6 1,7 2-3,-6-1-1,-2 4 0,-9-2-2,-4 5-2,-9 2-3,-11 1-14,-7 4-7,-8-3-1,-6-1 0,-9-1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6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2196 149 4,'0'0'8,"0"0"-1,-9-5-4,9 5-1,0 0 0,0 0-1,0 0 1,0 0 1,-9 15 0,1-5 2,-2 3 1,-6 7 1,-6 4 0,-8 6-1,-7 9 1,-10 5-1,-9 8 1,-8 5-2,-5 9 0,-10 5-2,-2 6 0,-3-1-1,3-3 0,8-8-1,11-10 0,9-9 0,12-12-1,13-10-3,9-15-10,19-9-5,-6-10 0,6-4 0,1-4-1</inkml:trace>
  <inkml:trace contextRef="#ctx0" brushRef="#br0" timeOffset="380">1123 739 18,'0'0'13,"0"0"0,0 0 0,0 0-8,0 0-4,-6 16 1,5-5 1,3 5 0,0 6 0,2 5 1,1 4 0,2 3 2,0-1-2,2 3 0,0-5 0,1 0 0,-3-8-1,1-1 0,-1-5-1,1-2 0,-1-5 0,3 0 1,3-7 1,6-3-1,9-9 1,10-7-1,6-11 0,11-8 0,5-7 0,5-6-1,2-5-1,-3 3-2,-8 4 0,-10 4-3,-4 12-8,-11 5-10,-5 7-2,-8 3 1,1 3-1</inkml:trace>
  <inkml:trace contextRef="#ctx0" brushRef="#br0" timeOffset="4166">0 454 22,'0'0'12,"0"0"1,0 0-1,0 0-2,0 0-2,3-14-3,10-4 1,8-9-2,7-9 1,7-6-2,0-7 0,5-2-1,-1-1 0,-2 6 1,-9 6-1,-6 9 0,-8 8 0,-4 7-1,-5 7-1,-5 9-1,0 0 0,6 14 0,-6 8 0,0 5-1,0 9 1,4 5 0,-4 4 1,2 5 1,-2-1-1,2-3 0,-2-7 0,1-2 1,-2-5 0,0-7 0,1-2-1,-3-9 0,-2-1 0,-4-8 0,-2-5-1,-7-6 0,-2-8 1,-7 1-1,-3-7 1,-3 3 1,2-5 0,1 3 0,2 6 0,7 2 0,4 2 0,6 4-1,11 5 0,0 0 1,12-5 0,14 3-1,13-2 1,9 0 0,8 1-1,5-1-1,5 2-4,-2 0-9,-5 1-6,-9 0 0,-11 2 0,-9-2 0</inkml:trace>
  <inkml:trace contextRef="#ctx0" brushRef="#br0" timeOffset="4897">701 402 24,'12'4'13,"2"0"0,1-1 0,3 0-10,4 0 1,1-1 1,2-1 0,-2-1 0,1-1 0,-2 0-1,0 0 0,-4-2-3,-2 0-4,0-3-11,-3 0-3,-13 6 0,10-18 0</inkml:trace>
  <inkml:trace contextRef="#ctx0" brushRef="#br0" timeOffset="5097">787 230 12,'-19'-4'12,"-1"1"0,9 6-2,11-3-1,-12 8-2,12-8-2,15 8-1,2-3 0,7-4 0,8 3 0,7-1-4,7 2-10,1-3-5,5 2 0,-4-2-1</inkml:trace>
  <inkml:trace contextRef="#ctx0" brushRef="#br0" timeOffset="5358">1224 395 38,'-19'-9'16,"2"-9"0,7-4 0,6-4-14,7-2-3,6-2 1,8 2-1,4 4 1,4 4 1,4 11-1,2 4 1,0 10 0,-3 7 0,-3 9 0,-4 6-1,-6 4 1,-3 2 0,-5 1 1,-7-3 1,-1 0 2,-6-8 0,-1 1 3,-6-12-1,-1 4 0,-8-10 0,0 1 0,-7-6-3,1-1-1,-3-4-2,1-6-6,7 0-5,1-7-12,12-2-2,6-8-1,11-3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8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32 152 8,'-10'2'8,"-1"-1"1,11-1-6,-11 15 0,12-4 1,0 1 2,7 1 2,8 4 1,9 1 1,8 3-1,9 1 2,10 4-2,4 1-3,12 6-1,2 4-1,7 5-2,3 5 0,4 3 0,5 6-1,6 1 0,-1 4-1,0-1 1,1-4 0,-3-3 0,-2-3 0,-6-4 1,-10-5-1,-6-4 0,-9-5 0,-9-2 1,-6-3-1,-7-5 0,-8-4 0,-6-3-1,-7-4 1,-3-4 0,-13-7 1,13 7-1,-13-7 1,0 0-2,0 0-1,0 0-1,5-9-2,-5 9-2,4-9-3,-4 9 1,3-12-3,-3 12-2,6-9-4,-6 9-1,0 0 1,15-5 1,-15 5 2</inkml:trace>
  <inkml:trace contextRef="#ctx0" brushRef="#br0" timeOffset="581">1891 1268 24,'0'0'14,"-15"-11"1,4 6-1,0-2 0,-2 1-2,-5-2-4,-3 1-2,-8-3-2,-2 1 0,-7-2-2,-2 2 0,-6 0-1,3 1 1,-3 0 0,3 3 0,1-1 1,7 1-2,5 2 1,7 1-1,5-1 0,3 1 0,15 2-1,-12-3-1,12 3 0,0 0 0,0 0-1,0 0 0,0 0 0,0 0-1,0 0 1,4 13-2,3-2-2,-2-1-1,7 5 0,-2-3 0,7 2-1,-2 0 1,10-2 1,0 0 0,6-1 1,3-3 1,3 0-1,3 0 1,2-2-1,-1 0 1,-1 0-1,-2-1 1,-5-3 1,-2 2 3,-7-2-1,-3 0-1,-7-3-5,1 1 0</inkml:trace>
  <inkml:trace contextRef="#ctx0" brushRef="#br0" timeOffset="1201">1608 1268 6,'0'0'10,"0"0"2,0 0-1,0 0 1,-11 6 1,-3-4 0,-4 2 1,-13-4-1,-3 4-3,-12-3-1,-2 2-3,-6-2-2,0 1-1,0-3-1,1 2 0,8-1 0,8 0-1,8-2-1,6 2 0,9-1-1,14 1 0,0 0 0,13-5-1,13 3-2,6-2-1,13 2-1,2-5 0,12 5-1,0-2-1,7 4-1,-2-1-1,1 4 3,-5-1 0,-3 4 2,-7 1 0,-2-1 1,-7 1 0,-9 1 1,-6 0 0,-7-2 5,-5 1 3,-14-7 3,15 6 1,-15-6 3,0 0 1,-17-12 1,8 3-2,-5-9-3,4-4-4,0-10-2,5-6-1,2-8-1,5-6-1,2-6 1,4 0-1,0 0 2,1 6-1,-3 5 0,-1 9 0,-2 7 0,-2 8-1,0 9 0,-1 4-2,0 10 0,0 0 0,0 0-1,-12 13-2,9 4-10,-6 3-7,-1 2-2,-6-4 2,-4-2-1</inkml:trace>
  <inkml:trace contextRef="#ctx0" brushRef="#br0" timeOffset="5588">990 501 6,'0'0'16,"0"0"1,0 0 1,5-16-4,9 0-2,3-9 1,8-5-3,1-5-2,5-6-3,1-6-2,3 3 0,-5 0 0,0 6-1,-7 3 0,-3 9-1,-7 4 1,0 8-1,-13 14-1,12-13 0,-12 13-1,0 0 0,10 12 0,-7 2 0,3 8-1,-4 5 1,5 5 1,-1 5 0,2 5 0,1-1 0,-1-2 0,2-2 0,-1-5 0,0-7 0,-1-4-1,-3-8 0,1-4-2,-6-9-2,-10 2-1,-4-10 0,-5 1 0,-5-4 0,-3 1 1,-6-3 0,0 2 2,-1-1 3,2 4 1,6 2 2,3 1-1,7 3 1,3-2 0,13 4 0,0 0 0,0 0 0,25-8 0,5 6-1,9 0-2,6-2-6,7 1-9,3 0-4,-4 0 1,-1-2-1</inkml:trace>
  <inkml:trace contextRef="#ctx0" brushRef="#br0" timeOffset="6169">1713 349 22,'-11'17'14,"2"-6"1,9-11 0,11 12-6,10-11-8,8-3 0,5-2 1,3-5 0,5 0 0,-1-5 0,-4 0-2,-5-2-5,-10 2-7,-9 0-3,-8 1 0,-7 2 0</inkml:trace>
  <inkml:trace contextRef="#ctx0" brushRef="#br0" timeOffset="6369">1708 210 20,'-22'3'15,"5"-2"0,6-1-3,11 0-2,0 0-2,14 6 0,6-7-3,5 3 0,7-2-2,9 1 1,4-1-1,6 0-4,1-1-5,-3-1-5,-3-2-8,-3-1 0,-5-3 1,-5-2-1</inkml:trace>
  <inkml:trace contextRef="#ctx0" brushRef="#br0" timeOffset="6639">2299 0 11,'-3'12'11,"8"5"1,-3-2 0,3 7-7,2 4 2,-1 2 2,3 5 0,-5-1 2,2 3-1,-6-5-2,3 1 1,-6-5-3,3-2-4,-1 1-11,-3-3-11,-3-9 0,-3-5-2,-7-6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5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-9 402 9,'-2'13'12,"2"-13"0,0 0 1,0 0 0,0 0-3,5-10-1,4-7-1,4-5-2,7-9-2,5-5-2,5-8-1,3-2-1,3 2 0,-2-1 1,-2 8 0,-4 4-1,-7 9 1,-4 7-2,-6 8 1,-11 9-1,11 8 1,-11 9-1,-1 8 0,-2 5 0,3 5 0,-1 5 1,1 6 1,4 2-1,0-3 0,1 1 0,2-4 1,-1-5-1,2-6 1,-2-4-1,-1-7 1,-1-5 0,-4-15-1,0 0-2,0 0-2,-11-10-1,-3-5-2,-7-5 1,-2-1-2,-7-4 1,-2 2 1,-3 2 2,1 2 2,0 6 2,5 2 1,6 5 0,4 2 0,4 1 0,6 1 2,9 2 2,0 0 1,15-2 1,6 0 0,9 1 2,8-3-1,8 2-1,4-1-2,4 1-3,2 2-3,-1-1-6,-4 0-7,-4 1-6,-4 0 1,-2-1-1</inkml:trace>
  <inkml:trace contextRef="#ctx0" brushRef="#br0" timeOffset="681">616 518 37,'0'0'15,"0"0"0,18 4 0,-4-7-10,7-2-5,6 0 0,5 2 1,6-1 1,2 1-2,2 2-1,-4-2-6,-2 0-8,-4 1 0,-9-5-1,-4-2 1</inkml:trace>
  <inkml:trace contextRef="#ctx0" brushRef="#br0" timeOffset="911">682 320 45,'0'0'16,"10"12"0,13-12-2,13-1-19,9-2-8,7-1-1,8-1-2,5-2 0,2 0 0</inkml:trace>
  <inkml:trace contextRef="#ctx0" brushRef="#br0" timeOffset="1131">1382 380 56,'-20'2'19,"1"-7"2,3-8-2,6-5-17,6-1-1,6-8 0,6-3-1,7-5 0,7 1 0,5 2 0,3 5 0,1 6 0,0 9 0,-2 7-1,-3 11 1,-7 8-1,-7 10 1,-4 7 0,-8 6 0,-5 3 1,-8 1 1,0 0 1,-6-5 1,2-1 0,-4-12 2,3-3-1,-5-10 0,1-4-1,-4-9-2,-1-6-4,-1 2-10,-7-7-11,0 1-1,-3-6-1,4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00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2160 0 13,'0'0'10,"0"0"2,0 0-5,-13 19-3,-6-2 2,-8 4 2,-5 6 0,-9 8 1,-8 10 1,-10 10-1,-9 11 1,-10 8 0,-4 10-3,-9 5-2,-2 10-1,-6 2-1,0 2 0,-2-5-1,7-3 0,0-9 0,9-6-1,6-9 0,9-11-1,9-14-1,9-13-8,13-8-14,9-14 0,11-11-2,6-12 2</inkml:trace>
  <inkml:trace contextRef="#ctx0" brushRef="#br0" timeOffset="361">613 1082 57,'1'14'21,"0"4"0,-1 1-3,-1 7-17,1 10-3,-5 8 0,-1 8 3,-2 2 0,-2 0 2,0-1-1,2-9 2,7-1 0,3-15 0,14-13 1,13-20-2,16-15-1,13-14-1,11-11 0,6-8-1,5-7 0,0-4-1,-4 2 0,-8 9 0,-10 7 0,-12 11-1,-12 5-6,-1 12-13,-6 4-2,-2 5-1,-4 1 1</inkml:trace>
  <inkml:trace contextRef="#ctx0" brushRef="#br0" timeOffset="1442">2837 158 27,'10'-3'14,"8"5"-1,-3-1-4,7 3-7,1 3 1,0 5 2,3 7 1,-1 9 2,2 12 0,-2 7 0,5 13 1,-3 10-2,5 12-1,-1 6-1,4 8-3,0-2-1,3-1 0,-3-10-1,1-5 1,-4-13-1,-3-10 1,-4-13-2,-7-13-1,-2-6-6,-12-11-11,-4-12-4,0 0 1,-18 6 0</inkml:trace>
  <inkml:trace contextRef="#ctx0" brushRef="#br0" timeOffset="1783">3080 1125 43,'0'0'18,"0"0"0,0 9 1,7 3-14,4 4-5,5 4 0,0 7 1,6 3-1,2 2 1,4 2 1,-1-3 0,3 2 0,2-3 0,-1-2 0,1-4 0,2-3 0,-1-1 0,1-2-1,0-4 0,-1-3 0,-4-4-1,-2-2 1,-2-5 2,-4-1 1,-7-12 0,-2-4 1,-10-11-1,-2-5 1,-9-9 0,1-4-1,-3-6-2,1-2-1,3-1-1,2 1 0,6 7-3,0 1-9,4 10-13,-4-1 0,-4 6-2,-6-2 0</inkml:trace>
  <inkml:trace contextRef="#ctx0" brushRef="#br0" timeOffset="3014">8 354 6,'0'0'13,"0"0"-3,0 0 0,0 0 0,0 0 0,0 0-1,-8 11-2,8 2-3,2 8-1,-1 5-2,3 7 1,-2 5 0,2 6 0,-1-2 0,1 3 1,-2-8 0,-1-2 0,-2-8 1,2-5 1,-2-11 0,1-11-1,0 0-1,2-21 0,0-5-1,3-8 0,-2-8-2,2-6 0,4-2-1,2-2 0,-1 5 0,-1 8 1,2 5-1,-2 5 0,4 9 0,-3 7-1,-1 5 0,-9 8 0,18 2 0,-9 7 0,-1 8 1,-2 5-1,0 4 2,-2 2 0,-3 2 0,-2 1 2,-4-4 0,0-2 0,-3-9 0,3-1 1,0-6-2,5-9 0,0 0-1,0 0 0,0 0-1,0 0-1,15 1 0,-5 0 0,3 3 0,2 1 1,-3 9 0,-2-1 0,-3 6 0,0 2 0,-1 2 1,-2 0-1,-2 0 1,0-1-1,-2-5 2,-2 3 1,-4-5 0,-5 1 1,-7-7 1,-5 1 0,-5-4-1,-1-3-2,1-2-2,0-4-4,8-4-9,5-8-6,13 0-3,9-8 1,7-5 1</inkml:trace>
  <inkml:trace contextRef="#ctx0" brushRef="#br0" timeOffset="3765">547 564 19,'0'0'13,"4"12"-1,-4-12 1,0 0-10,9-2 0,-9 2 1,15-4 0,-5-1 1,4 1 0,0-1 0,3 0 0,-2 0-1,1 2-2,-5-1-5,0 0-6,-11 4-8,15-7 0,-15 7 0,1-14 0</inkml:trace>
  <inkml:trace contextRef="#ctx0" brushRef="#br0" timeOffset="4006">546 368 19,'-5'10'14,"5"-10"1,0 18 0,9-11-3,8-4-7,6 2 2,6-4-1,8-1 1,2-4-1,4 0-1,-2-2-2,-3 0-2,-4 0-2,-6 0 0,-3 2-7,-7-1-11,-2-1-1,-6-2 0,-2-5 1</inkml:trace>
  <inkml:trace contextRef="#ctx0" brushRef="#br0" timeOffset="4286">1038 105 35,'15'16'16,"-8"-7"-2,0 2-1,-3 6-10,1 7 2,0 7 1,-6 6-1,0 9 1,-6 2-1,5 4-2,1 4-15,6 0-6,2-10-2,6-11-1</inkml:trace>
  <inkml:trace contextRef="#ctx0" brushRef="#br0" timeOffset="4837">3575 508 10,'0'0'10,"-14"0"0,14 0-3,-11 2-2,11-2-1,0 0 3,-11 6 0,11-6 2,-4 16 0,4-1 1,-1 2-2,2 7-1,-1 1-1,3 3-2,-1-2-1,1-2-2,0-5 1,1-2-3,-1-8 0,-3-9-2,0 0-1,8-28 0,-5 4 0,-4-8 0,-1-3 0,-3-4 1,1 0 1,0 1 2,-2 5 0,0 6 1,1 6-1,3 2 1,2 7-1,2 0 1,-2 12-1,15-12 1,-3 10 1,4 2 0,1 4 0,1 3-1,1 2 1,-2 3 0,-2 1-1,-2 3 2,-5-1 1,-5 3-1,-8-3 1,1 3 1,-7-3-1,1 0 0,-4-3-1,4-1-2,0-4-2,10-7-1,0 0 0,0 0 0,10 6 0,5-9-1,5 2 1,0 0 0,1 3 1,1 1 1,-3 3-1,-4 4 1,0 3-1,-4 4 1,-2 0 0,0 2-1,-2 0 2,-2-3-1,-3-1 4,-2 0-1,-7-6 1,-2 1 0,-9-6 1,-2 0-1,-2-3 0,-2 1-2,0-2-3,1-4-2,7 3-5,0-7-8,16 8-7,-8-13-2,8 13 1,15-17 2</inkml:trace>
  <inkml:trace contextRef="#ctx0" brushRef="#br0" timeOffset="5588">4176 701 17,'10'8'18,"3"0"0,-1-6-1,5-2-4,2 1-3,3-2-4,3 0 0,0 0-2,2-1-1,-3-2 0,1 2 0,-5-1-2,-5-5-7,-2 2-13,-4-4-1,-6-3 0,-5-4-1</inkml:trace>
  <inkml:trace contextRef="#ctx0" brushRef="#br0" timeOffset="5798">4237 494 27,'-11'4'17,"11"-4"0,-7 14 1,7-14-3,17 10-10,-2-6 0,10 2 0,4-1 0,9 0-1,4-3-3,3-1-7,4-3-12,1 0-3,-2-2 1,0-4-1</inkml:trace>
  <inkml:trace contextRef="#ctx0" brushRef="#br0" timeOffset="6079">5004 610 43,'-18'2'18,"-1"-4"2,1-3 1,3-3-13,-2-4-2,8 0 0,0-4-1,6-1-1,4-4 0,6-1 0,4 0-1,8 1-2,2 2 0,4 2-2,3 3 0,-1 4 1,1 8-1,-1 6 0,-2 5 0,-2 7 0,-5 3 1,-2 5 0,-5 4 0,-3 3 1,-5 0 1,-5 3 0,-7-4 2,-1 2-1,-9-5 2,-1 0-1,-8-7 1,-2-2-2,-8-7 2,2-3-3,-2-5-1,0-8-9,4-2-18,-2-12-1,7-5 0,-2-11-2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08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-8 450 21,'0'0'16,"0"0"-1,0 0 1,-11 10-7,11-10-3,0 0 0,0 0-1,0 0 1,0 0-1,0 0 1,0 0 0,0 0 0,14-24 0,6-3-3,5-11-2,7-6 0,7-7 0,2-4-1,1-1-1,-1 2 1,-6 10-1,-10 11 0,-4 12-1,-10 7 0,-11 14 0,8 11 0,-6 9 0,-3 8 0,1 6 0,3 6 0,0 6 3,3 6 0,1-2 0,1 2-1,2-2 2,0-2-1,-1-3 0,0-4 0,-3-8-1,1-5 1,-2-9-1,-3-5-2,-2-14-6,0 0-4,-18-12-6,2-9-3,-1-8 1,-6-4 0</inkml:trace>
  <inkml:trace contextRef="#ctx0" brushRef="#br0" timeOffset="431">164 311 26,'-11'-4'13,"11"4"0,0 0-2,0 0-2,0 0-2,17-1-1,2 2-1,5-3-1,11 0-2,8-1-6,9-1-12,6-3-1,2 1-1,1-2 0</inkml:trace>
  <inkml:trace contextRef="#ctx0" brushRef="#br0" timeOffset="832">698 524 3,'12'1'11,"-2"-1"2,1 0-2,3 1-3,4 1 1,2 0 1,3 2-1,-1 3-3,1-2-5,-2 0-9,-2 0-5,-4-3-3,-1-2-1,-14 0 0</inkml:trace>
  <inkml:trace contextRef="#ctx0" brushRef="#br0" timeOffset="1072">745 322 65,'13'12'24,"2"-8"-2,6-7 0,6 1-20,6 1-2,3 1 1,1 1-1,0 1-1,-1 4-1,-4-1-4,1 6-11,-6-3-5,2-1-1,-2-4 1,2-4 0</inkml:trace>
  <inkml:trace contextRef="#ctx0" brushRef="#br0" timeOffset="1332">1529 274 32,'0'0'13,"0"0"0,0 0 0,-11 6-9,-3 13-4,-2 7 2,1 7 2,-3 3 2,6 2 1,5-4 1,11-2 1,9-15-1,19-14-2,10-17-3,10-14-2,7-13-3,0-9 0,-1-8-1,-5-4 0,-10 2 1,-11 7 3,-14 9 0,-13 11 2,-16 11 1,-7 13-1,-11 12 0,-3 11-3,-8 15-6,-8 3-7,-2 15-8,-5 3-1,-4 6 0,-1 1 1</inkml:trace>
  <inkml:trace contextRef="#ctx0" brushRef="#br0" timeOffset="2033">150 1198 26,'10'1'14,"-10"-1"-1,0 0 1,0 18-10,1-2-1,1 9 2,-3 3 1,3 9 1,-4 2 0,4 5 0,-4-5 0,2-1-2,-1-10-1,1-5-2,-2-8 0,2-15-1,0 0-1,0 0 0,-9-13 0,4-7 0,-2-3 0,-2-5 0,0-2-1,0-4 1,1 2-1,3 2 1,1 2-1,4 3 0,5 1 1,1 1 0,7 2 0,3 2 0,5-1 0,4 4 0,2 1 1,0 5-1,1 4 1,0 7-1,-3 5 1,-5 8 0,-5 6 0,-6 6 1,-6 3 0,-3 2 2,-6-3 0,-1-1 0,-6-6 0,4-2 0,-6-9 0,3-4-2,0-6-1,3-3-1,9 3-1,-12-11-1,12 11-1,-5-11 0,5 11-1,0 0 1,17 7 0,-7 1 1,1 4 0,3 3 1,4 1 0,1 2 1,-3-1 0,3 1 1,-4-3 0,-1 2 1,-4-4 1,-4 2 1,-10-2 0,-2 2 1,-10-2-1,-5 3 1,-7-4 0,0 1-1,-1-3-2,-1-2-2,6-2 0,1-6-6,11 2-5,1-9-14,11 7-1,9-18-2,7 3 2</inkml:trace>
  <inkml:trace contextRef="#ctx0" brushRef="#br0" timeOffset="2784">823 1405 45,'14'11'19,"-3"-3"0,-11-8 0,14 13-14,-14-13-2,18 14 1,-7-10-1,3 0 0,1-4 1,3 0-1,0-4 0,3 1 1,2-3-4,-1-2-2,-1 3-10,-4-2-10,-2-1 0,-7-4 0,-1 2-1</inkml:trace>
  <inkml:trace contextRef="#ctx0" brushRef="#br0" timeOffset="3035">900 1239 67,'0'0'23,"14"7"0,4-5-1,2-1-19,7 0-2,3 1 0,4 3-1,-3 1-3,0-2-5,3 3-13,-4-3-1,-2-3-2,-3-3 1</inkml:trace>
  <inkml:trace contextRef="#ctx0" brushRef="#br0" timeOffset="3395">1600 1053 33,'18'15'17,"-12"-6"1,-3 4 1,-5 6-4,-3 5-10,1 9 0,-5 7 1,2 7 0,-8 3 0,5 4-3,4-2-18,-3-1-5,4-11-2,0-11-1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12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606 909 55,'23'-10'20,"-4"-11"1,5-11-2,3-5-15,1-3-3,2 1 1,-4-1 1,-1 9-1,-8 4 1,-2 5 0,-6 7-1,0 4 0,-9 11-1,14-7-2,-3 8 1,0 4-2,5 3 1,2 4 0,1 1 0,1 3 1,1-2 0,-4 0 1,-2 1 1,-4 0-1,-4 3 1,-2 4 0,-5 2 0,1 1-1,-3 3 0,-1-1-2,3 0-3,0-7-3,3 1-4,-5-10-10,2-11-3,0 0 1,-18 3 1</inkml:trace>
  <inkml:trace contextRef="#ctx0" brushRef="#br0" timeOffset="381">698 808 28,'13'-10'15,"7"3"0,10 0-1,7-2-11,7 3 0,4 1-1,5 2-2,2 4-1,2 3-4,1 3-8,-2-2-2,2 3 0,-8-6 0</inkml:trace>
  <inkml:trace contextRef="#ctx0" brushRef="#br0" timeOffset="581">1481 808 66,'0'0'22,"2"11"1,-2-11-1,9 7-18,-9-7-2,19 8 0,-7-1 0,2-2 0,0 0 1,2-2-2,-2-1-1,3 0-5,-6-7-11,3-1-8,-5-5 0,-1-1-1,-4-6 1</inkml:trace>
  <inkml:trace contextRef="#ctx0" brushRef="#br0" timeOffset="801">1458 649 50,'0'0'21,"-9"9"1,9-9-1,12 8-9,4-6-10,5 1-2,8 0-1,5-1-3,9 2-4,-1-4-6,6-1-8,0-4 1,-1-3-1,0-4 2</inkml:trace>
  <inkml:trace contextRef="#ctx0" brushRef="#br0" timeOffset="1012">2131 601 52,'-3'15'20,"0"4"-1,-2 0 1,0 3-18,0 4-2,1 1 2,2 1-1,4-2 2,6-7 0,7-7 0,10-13-1,8-10-1,10-9 0,3-7-2,5-8 1,-2-4-2,-3-2 2,-6 3 1,-12 3 1,-9 7 2,-16 7-2,-12 7 2,-17 9-2,-11 10-2,-10 13-5,-12 8-14,-6 11-5,-11 6 0,-3 10 0</inkml:trace>
  <inkml:trace contextRef="#ctx0" brushRef="#br0" timeOffset="1592">771 1486 37,'0'0'19,"11"-5"1,-11 5 1,0 13-9,1 6-5,-2 6-2,3 11 0,-4 4 0,2 10-1,0 0 0,0 3-1,0-7-2,-2-8-3,5-10-1,-3-18-7,0-10-12,13-25-2,-6-9 1,-2-12 0</inkml:trace>
  <inkml:trace contextRef="#ctx0" brushRef="#br0" timeOffset="1813">773 1452 42,'0'0'19,"7"-11"1,7 5 1,5-4-13,8 3-4,2 0 1,5 5-2,-1 3 1,0 5-2,-4 8 0,-2 5 0,-7 4 1,-5 6 1,-9 2 0,-3 5 2,-8-2-1,-1 1 0,-8-6-1,-2-2 0,-3-7 0,2-3-3,-1-6 0,4-4-2,1-4 0,3-3 0,10 0-3,0 0 1,0 0 0,0 0 0,0 0 1,12 13 0,-3-1 0,0 2 1,1 5 1,2 1 1,-2 4 0,-1 0 0,-1 1 0,-1-1 1,-3-3 1,-2 1-1,-4-6 1,-1 1 1,-10-5 0,0-3-2,-8-3-1,0-2-2,0 0-7,-5-8-9,8 2-10,0-7 0,9-2-1,6-7 1</inkml:trace>
  <inkml:trace contextRef="#ctx0" brushRef="#br0" timeOffset="2584">1685 1822 25,'0'0'19,"0"0"0,0 0 3,0 0-4,0 0-5,0 0-2,0 0-2,0 0-1,0 0-1,9 6-1,1-3-1,2-2-3,3 3 0,2-1-2,1 0 0,0 1-1,0-1-1,0 3-2,-6-5-2,2 5-5,-14-6-9,18 0-5,-18 0-1,11-10 2,-11 1 0</inkml:trace>
  <inkml:trace contextRef="#ctx0" brushRef="#br0" timeOffset="2864">1527 1670 63,'-16'-1'24,"16"1"-1,0 0 1,9 2-14,8-4-6,7 1-1,3-2 0,9 2 0,1-2 0,5 2-1,0 1-2,-2-1-5,5 5-9,-5-4-11,2 2 0,-7-5-2,-1-2 1</inkml:trace>
  <inkml:trace contextRef="#ctx0" brushRef="#br0" timeOffset="3335">2465 1802 68,'-13'0'23,"6"-11"-1,-2-8-1,1-4-15,0-4-6,-1-6-2,4-1 1,1-3 0,4 2 2,4 3 0,4 3 0,3 4 0,5 4 0,3 6 0,1 5 0,4 9-1,0 7 0,0 8 1,-1 5-1,1 8 1,-1 3 0,-3 5 1,-4-1 0,-2 4 1,-8-3 0,-3 0 1,-9-4 0,-5 2 2,-11-6-1,-2 0-1,-11-8 0,-4 0-1,-5-6 0,4-4-3,-3-4-2,-3-12-12,9 0-15,-3-9 0,7-3 0,1-10-2</inkml:trace>
  <inkml:trace contextRef="#ctx0" brushRef="#br0" timeOffset="10445">307 307 23,'-9'-5'14,"9"5"-1,0 0-2,0 0-4,0 0-3,-11-5-1,11 5-1,-9-2 2,9 2 0,-16-2 1,16 2 0,-20-1 0,20 1 1,-19-2 0,19 2 1,-12 0-2,12 0 0,0 0-2,0 0 0,0 0-2,0 0 0,0 0-1,0 0-1,0 0 0,8 11 0,-8-11 0,14 7 0,-14-7 1,14 11 0,-14-11 0,15 11 0,-15-11-1,14 17 1,-7-6-1,-1 2-1,0 0 1,-2 3 1,-4-1-1,-3 4 2,-8-1 0,-3 4 2,-8 0-1,-2 4 1,-6-4 0,2 3 0,-1-2-1,5-1-1,5-3 0,4-1-1,9-3 0,8-3 0,7-1 0,8 0 0,6-1 1,3 1-1,3 2 1,2 0-1,-3 2 0,-4-1 0,-5 3-1,-6 2 1,-7 1 0,-6 2 1,-7 4-1,-6 2 1,-3 2 0,-4 2 0,-2 0 0,-2 2 1,0-2-1,0 0 1,1-2-1,3-2 0,3-4 0,3-4-1,4-4 0,4-2 0,6-3 1,0-11-2,16 15 2,1-10-2,2 1 1,4 1 0,0 1 0,-2 2 0,-4 4 0,-7 3 1,-9 6-1,-9 2 0,-8 5 1,-6 1-1,-4 3 1,-2-1-1,-2-1 1,5-2-1,4-3 0,5-3 0,6-2-1,4-3 1,6-3 0,0-2 0,8 0-1,-1-3 1,2 1-1,3-2 0,0-1 1,1 1-1,-1 2 0,0 4 0,-3 2 1,-5 5 1,-4 3 0,-4 2-1,-5 2 2,1 0-2,0 0 1,2-3 0,4-3-1,6-5-1,5-3 0,2-4 1,4-1-1,-1-3 0,-1-1 2,-3 1-1,-5 3 1,-4 1 0,-4 3 0,-1 2 0,-2 3 0,2 1 0,0-2-1,2 1 0,3-2 0,4-2 1,2-2-1,4-3 1,5-2 1,2 0-2,0-2 1,2-1-1,0-1 1,-4-1-1,1 2 0,-4 2 0,-6 3 0,-1 2 0,-4 1 1,1 1-1,1 0 0,4 0 1,7-4-1,4-7 1,8-5-1,3-5 1,3-3-1,0-2 1,-4-1 0,-2 2 0,-10 0-1,-3 5 0,-5 5 0,-9 0 0,15 16 0,-7-4 0,2 4-1,6 0 1,2 3 0,4-2 1,2-1-1,5-3 1,2-5 0,5-4 0,2-4 0,0-3 0,0-3-1,-1-1 0,1-2 0,-3-1 0,-2 0-1,-3 1 1,-3 3 0,-3 1 0,0 2 0,0 3 0,-4 3 0,-1 2 0,-2 2 0,-4 1 0,1 2 0,0-1 0,1 1 1,4-1-1,5-4 0,5-4 1,6-4-1,12-4 0,7-5 0,6-3 0,3-2 0,-2-1-1,-2 2 1,-5 2 0,-6 4-1,-10 5 1,-8 5 0,-6 5 0,-6 5 0,-1 4 0,-3 0 0,2 2 1,0 0 0,3-1 0,3-4 0,8-4 0,5-6 0,8-3-1,2-3 0,4-3 1,1-1-1,-2-2-1,-3 3 1,-9 2 0,-7 3 0,-7 3 0,-5 3 0,-6 3 0,-2 0 0,-9-6 0,18 16 0,-2-12 0,8-3 1,7-5-1,8-5 0,5-5 0,10-5 0,2-1 0,0-2 0,-3 2 0,-9 4 0,-4 4 1,-6 7-1,-8 6 0,-7 8-1,-2 3 1,-3 3 0,2 1 0,0-1 0,1 0 0,1-3 0,1-3 0,1-5 1,-1-2-1,-3-2 1,-2 1-1,-3-3 1,-11 2-1,14-4 0,-14 4 0,0 0 0,0 0-1,0 0 1,0 0-1,0 0 0,10-11 1,-10 11 0,15-3 0,-4-1-1,3-2 0,4-3 0,1-4-1,1-2 0,2-6-1,4-2 1,-3-3 0,2 1 1,0-2 0,-4 2 2,1 1-1,-3 1 2,-4 1-1,-4 2 0,-6-1 0,-6-2 0,-5 1-1,-3 0 1,-3 0 0,-1-2-1,2 0 0,3-3 0,3 1 0,3-1 0,5-1 0,2-3-1,3-2 1,0-3-1,-1-2 1,-1 2 0,-1-3 0,-2 2 0,-3 2 0,-2 2 0,-2 3 0,-1 3 0,0 2 0,0 2 0,-1-1 0,2 0 0,0-2 0,0-1 0,2-6 0,0-2 0,-1 0 0,4-1 0,1 0 0,0 0 0,0 2 0,2 3 0,-2 3 0,1 2 0,-1 1 0,-2 2 0,-1-1-1,-4 0 1,-7 0 0,-4-1 0,-2 0 0,-5 1 1,2 0-1,-2 2 1,3 1-1,3 1 1,6 1-1,8-1 0,5 1 0,4 0 0,5-2 0,1-1-1,2-3 1,-1 0 0,3-1 0,-2-1-1,-1-1 1,0 1-1,-1-1 1,0 5-1,-3 1 1,1 2 0,-5 3 0,-5 3 0,-2 2 0,-5 1 1,-2 1-1,-3-1 1,-4 1-1,2-2 0,-1-1 1,3 1-1,1-2 0,4-1 0,0-3 0,2 1-1,3-1 0,0 0 1,0 2-1,-2-1 0,1 4 1,-1 1-1,1 3 1,3 9-1,-6-11 0,6 11 1,0 0-1,0 0 0,0 0 0,0 0 1,0 0-1,-12-9 1,12 9 0,0 0 0,-16-8 0,3 7 0,0-1 0,-1 2-1,-1 2 1,1 3-2,-1 2 2,0 2-1,2 1 1,3 3-1,-3-1 1,3-1 0,-1 0 1,1-3 0,-2-3-1,-2-4 2,0-5-1,-3-4-1,-1-6 1,-5-2-1,0-4 0,-4-1 1,-1-1-2,-2 2 1,-1 3 0,0 5 0,-1 4-1,0 8 0,-3 4 1,2 6-2,-1 5 1,1 3 1,0 4 0,2 0 0,1-1 1,2-4-1,1-2 2,0-5-1,1-6 1,0-5-2,-1-6 1,-1-5-1,0-3 0,0-3 0,0 1 0,2 0-1,2 2 1,2 2-1,1 4 1,2 5-1,1 3 0,1 4-1,1 2 2,0 2-1,1 3 1,-2 0-1,0 2 1,0 1 0,-2 0 0,-1 1 0,0 1 0,-1 0 0,-1 0 0,-1-1 0,4-2 0,0 0 0,3-3 0,1-2-1,4-1 1,1-2-1,10-4-3,0 0-6,-9 5-14,9-5-1,-4-15-1,-2 2 0</inkml:trace>
  <inkml:trace contextRef="#ctx0" brushRef="#br0" timeOffset="14100">794 14 10,'-29'15'12,"-4"-3"-1,-1 4 1,-6-3-5,-1 3-5,-3-2 2,1 0 1,3-3 2,4-5 2,7 2 2,1-8 1,12 3 0,1-7 0,15 4-3,-8-12-2,8 12-3,9-20-1,1 7-2,3-1 0,3-2-2,2 2 1,1 1-1,-2 2 1,-1 3-1,-3 2 1,-2 3-1,-11 3 0,13 6 1,-8 4-1,1 3 0,0 5 1,1 1-1,2 4 1,0 1 0,1-2 0,0-2 1,1-3 0,0-5 0,1-6 1,8-4-1,4-8 1,6-1-1,2-3 0,4 0 0,0-2 0,-1 1 0,-4 2 0,-7 3-1,-7 3 1,-4 3-1,-13 0 1,11 9 0,-6 1-1,4 0-1,9 8-9,3-5-14,9 3 0,4-8-2,7-4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8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-2 414 34,'-10'5'17,"10"-5"0,0 0 1,4-20-3,17 1-4,4-11-4,8-4-3,4-5-2,3-5-2,-1-4 0,1 5 0,-7 5 1,-4 4-1,-8 9 0,-6 5 1,-4 4-1,-4 7-1,-7 9 0,0 0-1,9 5 1,-8 10-1,2 5 1,-1 5-1,4 7 2,-1 8 0,3 5 0,1 3 1,-1-1-1,2-1 1,-3-4 0,-1-4 0,-3-6-1,1-7 0,0-6-3,-8-9-4,4-10-11,-11-3-2,-3-10 1,-3-4-1</inkml:trace>
  <inkml:trace contextRef="#ctx0" brushRef="#br0" timeOffset="371">78 293 5,'9'-12'7,"16"5"0,10-1-1,11 0-2,5-1-2,6 1-5,5 4-4,-5-1-1,2 4-1</inkml:trace>
  <inkml:trace contextRef="#ctx0" brushRef="#br0" timeOffset="591">849 364 25,'5'9'15,"7"-1"1,3-5-1,4-2-10,7 1 0,2-5 3,6 1-3,-2-3-1,0 0-1,-3-1-2,-3-2-7,-6 3-11,-3-3 1,-17 8-2,7-12 0</inkml:trace>
  <inkml:trace contextRef="#ctx0" brushRef="#br0" timeOffset="801">720 242 36,'0'0'17,"0"0"0,28 2-1,6-2-10,11-3-2,7 1-2,8 0-7,4-1-11,0-1-1,-2-2 0,-6-3-1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0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72 494 7,'-12'2'8,"12"-2"-1,-16 9-2,16-9-1,-15 16 1,8-6-1,-1 2 0,2 2-1,1 1 0,3 1-2,2 0 1,3 1-1,2-1 1,5-2-1,3-3 1,5-2 0,2-4 0,4-4 1,2-2-1,1-6 1,0-1 0,-3-5 0,-3 1 0,-3-3 0,-5 1 1,-4-2-1,-2 1-1,-7 1 1,-3-1-2,-5 3 1,1 0-1,-4 2 0,-2 3 0,-3 5-1,-2 2 0,0 3-1,-3 3 1,2 4-2,-1-1-1,2 2-2,-1 0-4,5-1-4,3 1-6,-3-7-8</inkml:trace>
  <inkml:trace contextRef="#ctx0" brushRef="#br0" timeOffset="521">358 0 3,'0'0'22,"0"0"0,0 0-18,2 11-3,-4 3 0,0-2 1,0 9-1,0 4 0,-1 3 0,1 4 0,-1 6 1,1 1 0,0 4 0,-1 5 0,0-4 0,1 0 0,-2-1-1,2-2 1,-1-7 0,0-5-1,2-7 0,1-4-1,0-6-1,0-12-9,0 0-15,0 0 0</inkml:trace>
  <inkml:trace contextRef="#ctx0" brushRef="#br0" timeOffset="952">562 464 13,'2'-14'9,"6"-2"0,0-2 2,3-2-2,3 2 0,1-2 0,3 4-2,-2 2 0,3 5 0,-5 0-3,3 8-2,-4 2 0,1 5-2,-5 4 1,2 4-1,-4 4 0,-1 0 1,-2 2 0,-2 2 1,-2-1 1,-2 2 0,-3-3 1,0-1 1,-6-2 0,1 0 1,-3-6-1,-2 3 0,-4-8 0,0 0-2,-2-4 1,3-1-2,0-3 1,3-1-2,-1-4 0,6-2-2,4-1 0,1-3-3,7 2-2,-2-8-4,10 5-8,3-3-18,0-2 2,6 4 0</inkml:trace>
  <inkml:trace contextRef="#ctx0" brushRef="#br0" timeOffset="1533">958 467 11,'14'-17'12,"0"-3"0,2 0 0,0 1-1,0 0-1,-2 4-2,0-1-1,-1 4 0,-1 3-2,-1 2-1,-2 2-2,0 5 0,-9 0-1,17 4 1,-17-4-1,15 17 0,-8-7 0,-1 5 1,0-2 0,1 4-1,-2 0 1,1 2 0,-2-3-1,0 1 1,0-3-1,0-3 0,0 0 1,-4-11 0,10 10 0,-10-10 0,15-5 1,-2-3 0,0-6 0,4 1-1,0-6 0,4 0-1,-2-3 0,1 1-1,-2 4 1,-2 4-1,-2 0 0,-4 4 0,-1 1-1,-9 8 1,14-5 0,-14 5-1,10 6 1,-10-6 0,8 13 0,-2-3 0,-1 2 1,1 2-1,-1 0 0,0 1 1,0 1 0,2 2-1,-4-3 1,1 1 0,-1-3-1,-1-1 1,-1-3 0,-1-9 0,1 12-1,-1-12 1,0 0 0,0 0-1,0 0 1,0 0-1,0 0 1,0 0-1,0 0 0,0 0 1,0 0-1,0 0 0,0 0 0,0 0-1,0 0 1,0 0 0,0 0 0,0 0 0,0 0 0,0 0-1,0 0 1,14-12 0,-14 12 0,14-19-1,-1 7 1,2-1 0,1-2 0,4 1 0,0 0 0,1 2 0,0 3 0,-1 1 0,-4 2 0,0 2-1,-3 4 1,-2 1 0,-2 3 0,-9-4 0,12 15 0,-8-4 0,0 1 0,-2 4 1,1-1-1,-2 2 0,0-1 0,1 2 0,-2-4 1,1-1-1,-1-2 0,1-2 0,-1-9 1,1 11-1,-1-11-1,0 0 0,0 0-2,0 0-8,0 0-23,5-13-2,-3 2 2,-2 11-1</inkml:trace>
  <inkml:trace contextRef="#ctx0" brushRef="#br0" timeOffset="2704">1979 629 11,'3'-12'14,"4"-2"-2,1-4 0,4-6-2,1-5-2,2-4 0,4-3-1,0-5 0,5-2-1,-4-3 0,5 3-1,-2-2-1,0 5 1,-2-1-1,2 8 0,-3 2-1,-2 6 0,-3 5-1,-2 5 1,-4 3-1,1 6-1,-10 6 0,0 0 0,10-7-1,-10 7 0,0 0 0,0 0 0,0 0 0,2 15 0,-1-2 0,2 3 0,2 5 0,2 3 1,1 6-1,1 2 1,2 7-1,0 4 0,1-1 1,1 1-1,-3 1 1,2-1-1,-4-3 0,0-3 1,-2-5-1,-1-5 1,-1-6-1,-2-4 0,-1-5-1,-1-12-2,-6 13-3,-4-15-4,-1-1-3,-7-7-3,-3 0-4,-5-8-2,-4 0 1,-3-3 2</inkml:trace>
  <inkml:trace contextRef="#ctx0" brushRef="#br0" timeOffset="3195">2084 430 4,'-13'1'11,"2"-2"1,11 1 0,-9 1 0,9-1 1,0 0-1,18-2 0,-1 2-2,4-3-2,9 3-1,2-3-1,10 2-1,1-2-3,2 1-2,4 3-9,0 2-22,-7-8-1,0 5 1</inkml:trace>
  <inkml:trace contextRef="#ctx0" brushRef="#br0" timeOffset="3746">2827 420 8,'0'0'23,"0"0"1,17 5-15,-7-3-5,3-1 1,4-1 0,4 1 0,1-1 1,2 0-2,0 0 0,0 0-2,-3-2 0,-1 1-1,-4 0-2,-4-2-5,-12 3-22,17-9 0,-20-3 1</inkml:trace>
  <inkml:trace contextRef="#ctx0" brushRef="#br0" timeOffset="4026">2813 227 2,'0'0'25,"0"0"0,16 0-8,-1-1-14,5-1 0,4 0 0,2-2 1,4 1-1,2-3-1,1 2-3,0-1-10,8 4-15,-11-10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9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0,'0'0'10,"0"0"1,0 0 0,10 6-4,-10-6-1,9 2 1,-9-2 0,13 6 0,-13-6 0,7 20 1,-4-6 2,1 5-2,-4-1 0,2 8 0,-5 1-1,0 3 0,1-2-2,2 2 0,-3-2-2,1-1 0,-1-2-1,3-4 0,0-6-1,0-2 0,0-13-1,2 11 0,-2-11-7,0 0-15,0 0-1,-14-2-2,2-6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50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12,'0'0'12,"0"0"-1,0 0 1,0 0-2,0 0-3,9-3 0,-9 3-2,0 0-1,3 12 1,-3-12-2,4 17 1,-3-6-1,2 4 1,-1 1 0,2 7-1,-2 1 0,0 5-1,-2 2 0,1 6 0,-2 3 0,0 4 0,-1-1 0,0 2 0,1-3 0,0-2 0,1-6 0,3-3 0,-2-9 0,2-4 0,0-7 0,-3-11 1,5 9-1,-5-9 1,6-14 0,-3-1-1,4-11 1,4-4-1,3-8 0,1-4-1,7-4 0,0 1-1,5 1 1,3 2-1,-5 6 0,3 4 1,-1 7-2,0 4 2,-2 3-2,-1 3 2,-3 3-2,-3 4 1,-2 2 1,-1 2-1,-5 2 0,0 2 0,-10 0 1,14 6-1,-14-6 0,10 14 0,-4-2 1,-1 3-1,2 2 0,-1 5 0,-1 1 1,3 6-1,-3 3 1,1 8-1,-1 1 1,0 6 0,-1 2 0,1 3 1,-1-2-1,0 0 0,0-7-1,-1-6 1,0-5-1,-2-8 1,0-8-1,0-5 1,-1-11-1,0 13 1,0-13 0,0 0-1,0 0 1,0 0 0,0 0 0,0 0 0,0 0-1,0 0 1,0 0-2,0 0-1,0 0-5,0 0-20,0-13-1,-1 2 0,6 1-2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3:21.8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9847 6667 774,'-15'-2'2838,"5"2"-2451,10 0 258,0 0-387,-17-10 0,17 10 258,-23-14-258,3 7 129,-6 0 129,-5 2-129,-7-1 0,-6 2 0,-5-1-129,-10 0-129,-4-2 129,-5 2 129,-7-4-258,0 2 0,-6-2 0,-3 3-129,-1 4-129,0 1-129,0 2-129,-5 6 0,2 7-129,-1 3 258,1 4 0,1 3 258,2 3 129,8 3 516,-1-4 0,13 5 258,3-4 0,8 4-129,8-1 0,8 3-387,6 4 129,4 4-645,7 8 129,0 2-258,9 10 129,2 3 0,7 3-129,3 2 0,14-2-129,7-3 258,7-2 0,13-4 0,6-7 0,13-1 0,8-6-129,7-2 258,11-4-129,7 0 0,9-3 129,4-1-129,9 0 0,4-8 129,6 0-129,5-6 258,-4-1 0,1-6 0,6-5 0,-2-4 258,2-6-129,-1-7 129,-7-9 129,-3-5-258,-4-10 0,-1-1 258,-11-8-387,-8-4 129,-10-4-258,-12 0 258,-7-1-258,-11-3 387,-15-2-258,-10-2 0,-13-7 0,-10-2 0,-10-6 0,-15-5-129,-15-1-129,-12-2-129,-9 2-129,-16 1-258,-12 9-258,-12-5-129,-5 11-903,-12 1-1419,-11-5-645</inkml:trace>
  <inkml:trace contextRef="#ctx0" brushRef="#br0" timeOffset="18159.0386">3105 11522 1419,'-87'-21'2580,"37"11"-2322,3 6 129,-4 4-258,0 3 129,-3 12-129,0 8 0,-6 9-129,2 9 0,0 8 258,-3 5-258,4 9 258,2 1 0,5 3 516,3 2 0,11-6 129,12 1 129,10-4 129,14 2 0,7-7-258,22 5-387,8-6 129,15 4-387,11 0 0,8-6-258,13-5 0,7-10-129,9-8 0,5-15 129,6-14-129,6-8-129,0-21 258,1-9 0,3-15 0,-5-5 0,-6-11 129,-2-8 129,-7-5-129,-5-6 129,-8-3-129,-9 0 258,-18 0-387,-10 4 129,-20 2-129,-15 11-129,-16 7-129,-19 8 129,-19 11-387,-22 2-645,-6 7-903,-20 6-1677,-17-11-387</inkml:trace>
  <inkml:trace contextRef="#ctx0" brushRef="#br0" timeOffset="32062.8339">5805 18010 516,'-75'0'2709,"-14"-16"-129,40-2-3354,-4-10-387,-6 16 258,0-19-387,-3 18 645,-2-23 645,-7 20 387,-3-5 516,1 19 258,-4 0 258,7 2-387,-9 4 258,4 0-774,-5 2-129,3 1-387,-1-2 0,2 17-129,-3 5-129,3 5 0,2 22 0,4-10-645,-1 23-129,7-14 0,-1 18 0,7-17 129,4 0 129,5-6 0,49-48 258,-84 87 516,84-87 516,-59 73 258,59-73 129,-35 50 129,35-50 129,-10 71-129,10-71 129,8 65-258,-8-65 258,39 72-258,-39-72-387,63 95 258,-19-45-129,-44-50-258,100 92 0,-40-67 129,8-25-516,7 0 0,5 0-129,9 0 0,5 0-129,7 0 129,3 0 0,5 0 129,2 0 129,6 0 258,9 0-129,2 0 0,5 0-516,16-45-2580,25-8-645,-11-10-258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50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12,'0'0'12,"0"0"-1,0 0 1,0 0-2,0 0-3,9-3 0,-9 3-2,0 0-1,3 12 1,-3-12-2,4 17 1,-3-6-1,2 4 1,-1 1 0,2 7-1,-2 1 0,0 5-1,-2 2 0,1 6 0,-2 3 0,0 4 0,-1-1 0,0 2 0,1-3 0,0-2 0,1-6 0,3-3 0,-2-9 0,2-4 0,0-7 0,-3-11 1,5 9-1,-5-9 1,6-14 0,-3-1-1,4-11 1,4-4-1,3-8 0,1-4-1,7-4 0,0 1-1,5 1 1,3 2-1,-5 6 0,3 4 1,-1 7-2,0 4 2,-2 3-2,-1 3 2,-3 3-2,-3 4 1,-2 2 1,-1 2-1,-5 2 0,0 2 0,-10 0 1,14 6-1,-14-6 0,10 14 0,-4-2 1,-1 3-1,2 2 0,-1 5 0,-1 1 1,3 6-1,-3 3 1,1 8-1,-1 1 1,0 6 0,-1 2 0,1 3 1,-1-2-1,0 0 0,0-7-1,-1-6 1,0-5-1,-2-8 1,0-8-1,0-5 1,-1-11-1,0 13 1,0-13 0,0 0-1,0 0 1,0 0 0,0 0 0,0 0 0,0 0-1,0 0 1,0 0-2,0 0-1,0 0-5,0 0-20,0-13-1,-1 2 0,6 1-2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6:53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45 500 0,'-13'12'0,"13"-12"2,-14 7 0,14-7 2,-10 5 1,10-5 2,0 0 0,0 0 1,-9 1 0,9-1-2,0 0 0,0 0-1,0 0-2,0 0-2,0 0 0,0 0 0,14-4 1,-4 0 1,7-1 1,12-7-1,11-1 1,7-7 2,9-1-3,7-7 1,3 2-1,3-4 0,0-1 0,-7 1-1,-4 3 1,-5 1-1,-3 2 0,-7 4-1,-5 4 1,-7 1-2,-4 6 1,-8 2 1,-2 2-1,-17 5 0,12-7-5,-12 7-4,-14-4-4,3 5-4,-7-2 1,0 0-1,-6-1 0,1-1 1,0 0 3,1-1 6</inkml:trace>
  <inkml:trace contextRef="#ctx0" brushRef="#br0" timeOffset="390">673 104 0,'-13'-4'1,"-3"2"1,-1 1 1,1 2-1,-2 0-1,5 2 0,0 1 0,3 1-1,10-5 1,-12 8 2,12-8 1,0 0 2,10 2 1,1-6 1,7-4 2,6-2-1,6-3 0,6-2-1,7 1-3,-2-2 0,2 4-2,-3 0 0,-1 5-1,-3 1-1,-4 4 0,-2 1 1,-1 0-1,-3 2 0,-2-1 0,-1 0 0,-5 0 0,-2 0-1,-4 1 1,-12-1 1,11 1-1,-11-1 0,0 0 1,0 10 0,-3 1 1,-8 2-1,0 5 0,-7 2 1,-3 6-1,-6 5 0,-2 3 0,-5-2 0,2 2 0,-2-2 0,3 0-1,0-4 1,7 0-1,3-7 0,6-3 0,2-4 0,7-4-1,6-10 1,-8 12 0,8-12-1,0 0-2,11-5-5,-10-6-11,4 1-4,-4-5 0,-1-1-1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2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0 547 31,'0'0'17,"0"0"-1,13-2 1,-6-9-5,2-5-11,7-3 0,7-9 0,5-7 1,6-2-1,7-8 0,7 1 1,3-3-2,1 3 1,-2 1 0,-5 11 1,-6 5-1,-7 6-1,-7 8-1,-10 4-4,-3 3-6,-12 6-7,0 0 0,0 0 0,0 0 0</inkml:trace>
  <inkml:trace contextRef="#ctx0" brushRef="#br0" timeOffset="290">274 0 30,'0'0'15,"-13"10"0,13-10 1,-1 17-9,10-2-2,5 6-3,7 6 0,5 7 1,3 8-1,4 7 0,1 3-1,-2 0 2,-2-1 1,-7-7 1,-4-2 0,-6-10 0,-3-4 0,-6-14-1,-1-5-2,-3-9-3,0 0-2,0 0-2,0 0 0,0 0 0,-11-3 0,11 3 1,-21-9 2,9 1 2,-3-2 0,1-3 0,0-5 0,5-2-1,4-3 0,5 0 0,4 2-1,4 1 1,6 2 0,1 4 1,3 3 1,0 0 1,0 2 0,-1-2 1,-2 1 0,-4-5 2,-2 3-1,-5-5 0,0 2 1,-5-1-2,2 0 0,-2 0-1,3 0 0,0 0-2,1 2 0,4 0-1,-2 2 2,0 1 1,-5 11 1,8-15 1,-8 15 0,-1-12 0,1 12-1,-14-9 1,3 6-2,-3-2-1,-4 2-1,-2 1-1,-4 1 0,-1 3 0,-1 1-1,-1 2 1,-2-1 0,1 2 0,0 0 1,1-2 0,4 0 2,0-2 0,4 0 1,3-3-1,4 1 1,12 0-1,-13-2 0,13 2-1,0 0-2,0 0-1,0 0 2,0 0-1,11 12 0,2 0 1,3 3-1,7 4 2,7 5-1,8 2 1,9 2 0,6-1 1,8-1-2,3-2-3,-1-7-6,3 4-16,-9-8 0,-6-5-3,-14-10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4.0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0 360 28,'0'0'18,"10"11"0,-10-11 1,9 9-5,-9-9-6,17-1-1,3-11 1,11-4-2,8-10 0,12-3-2,6-8-1,4 1-2,0 0-1,-2 3-1,-10 7 0,-9 8-1,-11 5 1,-14 7-1,-15 6-2,0 0 0,0 0-1,-15-5-1,0 1 1,-5-7 0,-1 1 2,-2-4 4,-2-1 3,3 3 1,-4-1 1,5 8 1,-3 1-1,6 10 0,-2 4-1,5 7-3,2 5 0,6 9-1,2 4 2,4 5 0,3 4 0,7 2 1,1 1 1,8 1-2,2-4 2,1-7-3,1-4-1,1-7-1,1-5-3,-7-10-5,5-3-2,-22-8-4,17-2-1,-17 2-1,0 0 2,-24-6 0,5 11 7,-6-1 6,-5 0 6,4 8 6,-3-8 2,9 5 0,-2-9 1,10 1-2,-1-10-3,8-2-3,3-9-2,3-5-2,2-7-1,4-3 0,4-5-1,2 1 1,5-2-1,1 4 0,3 4 0,0 3-1,3 6-1,-3 1-1,3 5-1,-5 0-2,0 8 0,-5-5-1,0 6 0,-9-4 0,-6 13 0,-4-16 1,-7 9 0,-9 0 3,-3 2 2,-4 1 2,-4 2-1,2 3 2,-2 1 1,4 3 1,4-1-1,8 4-1,1-2-1,9 3 1,5-9 1,2 18 1,7-9 0,9 3 0,4-1 1,9 2-1,6-1 0,8-1-3,12 3-9,4-3-14,12-1-2,1-2-1,7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5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64 251 60,'-20'11'25,"3"-1"-1,2-7-5,15-3-11,-12 7-4,12-7 1,15-10-4,6-6-1,9-7-1,9-2 1,6-5 1,7-2 1,2-2-1,0 4 0,-5 3-1,-6 7 1,-9 6-3,-8 3-2,-5 8-6,-12-2-5,-9 5-7,0 0-3,0 0 2,-20 2 2,3-1 7,-9-3 7,-6 0 8,1 2 9,-2-2 8,1 1 3,3 1 0,2 0-2,2 0-5,8 6-3,2-2-5,6 6-2,1 1 1,8 7-2,0 3 3,9 8-1,0 3 0,5 8 0,4 1 0,4 3 0,0-3-2,1-2-1,-1-5-2,-2-6 0,0-5-3,-7-9-1,2-3-3,-15-11-2,14 5 0,-14-5-1,0 0 0,-14-8 1,3 11 0,-8-2 1,-1 5 2,-5 2 2,1 2 2,2 1 2,3-2 1,4 0 2,4-6 3,11-3 1,-6-10 1,12-5 1,2-11-2,6-7-1,4-9-1,4-5-2,2-2 0,1 1-1,-1 4-1,-2 7 1,-4 7-1,-2 8-1,-5 9-3,-6 4-3,-5 9-6,0 0-10,0 0-4,0 0 3,-16-7-2</inkml:trace>
  <inkml:trace contextRef="#ctx0" brushRef="#br0" timeOffset="701">234 69 35,'-21'2'18,"2"-1"0,4 0 1,5 1-11,1-1-4,9-1-1,0 0 0,0 0 2,0 0 1,8 12 1,5-9 0,11 3 1,5-4 0,12 5 0,3-5-2,6 5-1,2-4-1,1 1-2,-4 0-2,-3 0 0,-7 3-4,-12-7-10,-3 9-12,-15-8 0,-9-1-3,-16-5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0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4212 94 29,'-31'-6'15,"0"-5"1,5 1-1,2-1-10,8 1-3,6 2-1,10 8 1,-11-10-1,11 10 1,18-5 0,5 4 0,14-1-1,10 1 0,10 2 1,9-1-1,7 2 2,4 0-1,2 1-1,-5-1 1,-2 1 0,-11-1-1,-6 0 1,-9-2-1,-9 1 1,-10-2 1,-5 1 1,-10-4 0,-12 4-1,4-13 1,-15 7-1,-10-2 1,-4 5-1,-15 1-1,-6 4 0,-11 4 0,-4 5 0,-5 5 0,4 3 0,4-1-1,9 1 0,12 0-2,13-3-2,22 2-2,12-5-6,25 1-9,10-3-4,16 1-1,6-1 2,10 1 0</inkml:trace>
  <inkml:trace contextRef="#ctx0" brushRef="#br0" timeOffset="661">4250 2234 35,'33'-17'20,"12"-12"0,6-10 0,10-16-9,12-9-6,13-15-1,16-10 1,7-9-3,10-4 1,1-10 1,7 3 0,-3-2 1,2 10 0,-11 6-1,-9 15 0,-16 8-1,-16 15-1,-17 19-2,-16 9-3,-12 16-11,-14 6-10,-15 7-1,0 0-1,0 0 1</inkml:trace>
  <inkml:trace contextRef="#ctx0" brushRef="#br0" timeOffset="1042">6268 289 54,'0'0'21,"2"-13"1,-2 13-1,-3-10-19,3 10-2,0 0 1,0 0-1,0 0 1,0 0 0,6 18 0,-1-2 0,0 2 2,3 10 1,-2 5-1,3 7 1,-2 3-1,1 4-1,-2 1 0,1-2 0,1-4-1,0-5 0,3-8-1,1-6 1,2-11-1,3-7 1,2-10 1,3-8-1,-2-8 1,-1-4 0,-1-6 1,-2-4-1,-1-3 0,-2-1-1,-2 0 0,1 3 1,-1 0-2,3 1 0,3 2 0,3 4-2,1 2 2,0 4 0,-2 6 0,-1 2-1,-2 6 1,-1 5 0,-4 7-1,-1 6 1,-1 10 0,-2 4 1,0 9-1,-1 8 0,2 6 1,-1 6-1,0 3 2,0-2-2,0-2 1,-1-3 0,1-7-1,1-7 1,-1-4 0,-2-11 0,-1-8-1,-1 0 0,-3-11-4,0 0-19,0 0-4,-9-16 0,-1-9-1</inkml:trace>
  <inkml:trace contextRef="#ctx0" brushRef="#br0" timeOffset="6850">3 5771 36,'0'0'17,"-5"14"1,5-14 0,-2-12-8,7 3-7,4-2-2,0-2 0,5-1-1,2-3 0,4-1 1,5 0 0,3-2 1,4 2-2,2-4 2,6 4-1,-1-3 0,-3 2 0,-1 1-1,-5 0 1,-5 4-1,-9-1 0,-6 3-1,-8-3-3,-4 4-1,-8-4-3,0 4-1,-6-1-4,0-1-1,-1 3 1,0 0 2,0 1 4,1 3 5,1 1 4,0 1 4,0 4 4,2 1 2,-1 2 1,2 3-2,2 6 0,-1 3-4,5 8-1,0 5-1,6 8-2,1 8 1,6 10 0,3 6-1,8 5 0,3-1 0,4 2-2,0-6 0,0-6 0,-1-7-1,-3-12-1,-6-14 1,-5-8-3,-10-13-6,0 0-4,-10-21-6,-2-2-3,-4-6 2,-1-4 0</inkml:trace>
  <inkml:trace contextRef="#ctx0" brushRef="#br0" timeOffset="7381">197 5841 20,'-6'10'15,"6"-10"-1,-11 13 0,11-13-3,0 0 0,1-18-4,4-6-1,5-6-2,2-9 1,3-3 0,2-4-2,2-1-1,0 5 0,-1 6 0,-3 6-1,-3 7 1,-1 9-2,-5 0-3,-6 14-4,3-9-9,-3 9-3,0 0-1,-17 4 0,5 0 1</inkml:trace>
  <inkml:trace contextRef="#ctx0" brushRef="#br0" timeOffset="7611">179 5494 25,'-24'8'17,"-1"-2"1,8 0-1,-1 0-3,18-6-5,-10 13-4,10-13-3,23 16-1,0-5 0,10 3-1,7 2 2,11 4-1,5 2 0,7 2 1,7 6-6,5-2-14,-1 0-2,-2-2 1,-10-8-1</inkml:trace>
  <inkml:trace contextRef="#ctx0" brushRef="#br0" timeOffset="23154">2635 376 12,'-18'-1'14,"4"2"0,0-1-2,5 4-5,9-4-4,-11 19-2,7-4-2,2 3 0,-1 3 0,1 3 0,1 3 1,2 1 1,5 1 1,2 1 0,6 1 1,6 2 0,7 5 0,5 4 0,9 4 0,10 3 0,8 3 0,10 2-2,10 1 0,8-1-1,8-6 1,12-6-1,8-8 1,6-7-1,7-9 0,5-5 1,5-8-1,6-8 1,0-8-1,-3-8 1,-5-9 0,-6-9 1,-8-7 1,-11-12 0,-12-5 0,-18-9 1,-10-4-1,-15-5 0,-9 2 0,-14 2-1,-6 6-1,-10 8 0,-4 6-4,-1 12-7,-4 7-9,0 6-3,-1 6 1,-4 4 0</inkml:trace>
  <inkml:trace contextRef="#ctx0" brushRef="#br0" timeOffset="23895">1799 1144 7,'-10'15'9,"4"1"0,-1-7 0,4 5-9,7-1-2,3 2 2,3 1 0,4 2 0,3 3 0,2 2 0,4 2 1,0 6-1,5 4 0,7 4 1,7 4 0,6 4 1,9 3 0,14 7 0,9 2 0,13 1 1,9 2-1,7-2 0,10-1 0,9-3 0,5-2 0,6-6 1,7-4-1,6-5 1,2-2 1,3-6 1,0-4 0,-1-7 2,1-4-2,-4-9 0,-1-9 0,-3-10 0,0-8-1,-4-11-2,-4-10 0,-9-10 1,-3-9-1,-10-12 1,-7-4 0,-16-8-1,-8-2 1,-12-1-1,-12 2-1,-13 4 0,-11 9-1,-11 7-2,-12 5-2,0 7-11,-6 5-7,-6 5-1,-5 4 2,-8 2-2</inkml:trace>
  <inkml:trace contextRef="#ctx0" brushRef="#br0" timeOffset="24726">1639 1689 6,'-10'-7'7,"10"7"0,0 0-1,-12 10 0,10 2-1,0 7 0,2 11-2,3 8-1,3 10-2,6 7-1,6 9 1,8 6 0,7 1-1,10 0 0,9-1 2,7-2 1,9-3 1,7 1 2,12-4 1,9-1 1,11-2 1,11 1-1,12-6 1,14-2-3,13-5-1,12-4-2,7-6 0,5-5-2,6-14 1,1-9-1,-2-11 1,-1-8 0,-5-10 1,0-9 0,-7-10 1,-1-4 1,-6-8 0,-2-5 0,-5-8 0,-3-3 0,-9-7-1,-11-3-1,-10-2-1,-9 2 0,-16 2 0,-13 5-1,-16 4 0,-12 6 0,-13 7 0,-9 5-1,-8 5 0,-11-2-3,-1 7-4,-10 0-13,-4 4-3,-10 0 1,-13 3-1</inkml:trace>
  <inkml:trace contextRef="#ctx0" brushRef="#br0" timeOffset="25657">1205 2185 1,'-16'11'6,"3"7"-2,-2 4-3,3 7 0,4 8-1,2 4 2,7 3 1,6 6 0,4 1 1,9 2 0,5 1 0,6 3 0,8 1 0,2 0 0,8 0 0,6 2 1,8 2 0,10 0 0,10 1 0,9-4 1,10-2-1,15-2 1,12-4-1,9-5-1,9-3 1,8-9-1,9-2 0,7-9 0,6-4-1,2-7 1,1-4-2,0-9 1,2-4-2,0-6 0,-2-1 0,-3-3-1,-3 0 1,-2-3-1,1 0 1,-5-5 0,3-3-1,-4-6 2,1-6-1,-1-10 0,-4-4-1,-3-8 1,-7-3-1,-8-6 0,-12 2 1,-16 0-1,-12 5 1,-13 2 1,-13 2-1,-11 4 1,-8 0-1,-7 3 0,-6-1-3,-4 7-2,-5-3-3,-4 9-4,-9 1-6,-6 4-7,-8 5 2,-10 7 0,-10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8:09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162 819 5,'0'0'11,"-1"-14"-1,13-1-1,5-5 0,11-8 1,10-6-1,17-11 0,14-3 0,13-8 0,10-1-1,8-3-2,5 1 0,-2 0 0,-1 8-2,-14 3-1,-8 10-1,-16 5 0,-12 8-3,-15 7-8,-13 4-10,-24 14-3,-4-14 1,-25 9-1</inkml:trace>
  <inkml:trace contextRef="#ctx0" brushRef="#br0" timeOffset="291">38 153 18,'-27'14'15,"16"1"0,14-4 1,20-2-5,16 7-5,19 2-1,18 6 0,15 1-1,16 4 0,14 0-2,13 3 1,8 1-2,6 2 1,3-1-2,-2 1 0,3 1-4,-4 0-12,-5-3-4,-8-5 1,-10-10-1</inkml:trace>
  <inkml:trace contextRef="#ctx0" brushRef="#br0" timeOffset="1422">2770 742 17,'0'0'14,"13"-12"0,6-9 0,13-5-7,15-3-2,12-8 1,13-7 0,11-6 1,10-3-1,4-4 0,5 2-1,-7 0-1,-2 2-1,-11 3 0,-7 8-1,-15 5 0,-9 8 0,-14 5 0,-9 8-2,-11 7-2,-17 9-6,9-9-8,-20 11-5,-8 1 1,-7-3-1</inkml:trace>
  <inkml:trace contextRef="#ctx0" brushRef="#br0" timeOffset="1773">2759-1 42,'-17'4'17,"17"-4"-1,-10 9 1,10-9-13,26 17-5,5 0-2,7 2 1,8 4 2,9 1 0,5 4 1,4 2 0,4 3 2,2 4 0,3 1 0,2 3 0,3-1 1,2 2-1,0-4-1,-2-1 0,-6-5-1,-9-6 0,-9-3 0,-11-8 0,-13-1 0,-8-2 0,-10-1 0,-12-11 0,13 12 0,-13-12-4,9 10-10,-9-10-7,0 0-2,0 0 0,-23-27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4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375 95 14,'-10'-3'14,"10"3"-5,-18-4 1,4 3-2,0 3-1,-3 0-3,0 5 1,-3-3-1,2 4 0,0-2-1,1 4 1,3-2-2,2 0 0,1 4 0,4 0-1,-1 2 0,4 4 0,0 2 0,1 2 0,0 4 0,2 4 0,-2-2 0,1 4 0,-2 4 0,0 1 0,-2-1 0,0 0 0,-2-1 0,-2-2 1,1-2-1,0-4 0,0-6 1,1-4 0,2-5-1,2-1 1,4-11 0,0 0 0,0 0-1,0 0 1,0 0-1,0 0 0,0 0-1,13 8 1,-13-8-2,14 10 1,-14-10-1,15 17 0,-5-7 1,-1 5 0,2-1-1,0 3 1,-2-1 0,-1 5 0,1 1 0,-4 3 0,-1 5 0,-6 2 0,-3 5 1,-5 3 0,-3 2 0,-3 1-1,-1-1 2,-6-1-2,2-3 1,3-3 0,1-5 0,2-6-1,5 0 0,3-5 1,5-4 0,8-3 0,-6-12 1,20 13 0,-5-11 0,7-1 0,0-4 0,4 0-1,0-1 1,-2 0-1,-1 1-1,-3 1 1,-3 0-1,-2-1 0,-3 2 1,-1 0-1,-11 1 1,9 0-1,-9 0 1,0 0-1,0 0 0,0 0 0,0 0-1,0 0-1,0 0-5,0 0-14,0 0-13,-2-13 0,0 1 0</inkml:trace>
  <inkml:trace contextRef="#ctx0" brushRef="#br0" timeOffset="1211">592 708 5,'14'-23'12,"5"6"-1,0-4-3,4-6-1,3-3-1,3-4 0,0 3 0,-2 0 0,-1 4-1,-4 1 0,-3 5-1,-2 1 0,-4 5-2,-1 6 1,-12 9-1,14-13-1,-14 13 1,0 0-1,0 0 1,0 0-1,0 0 0,1 16 0,-3-3 0,-1 4 0,0 4 0,-1 2 0,1 4-1,0 0 1,1 2-1,-2 1 1,0 1-1,-1-2 1,1-3-1,-2 1 0,-1-3 1,-2-3 0,-2 0-1,-3-4 1,-1-1-1,-4-3 0,-2 0 1,-1-1-1,-1-2 0,-2 2 0,4-3 0,2-2-1,2-1 2,5-1-1,12-5 0,-11 3 0,11-3 0,15-4 1,3-3-1,4 2 1,6 0-1,4 0 1,5-1-1,3 2 0,-4 0 0,-4 5 0,-3 1-2,-2 1-1,-5-2-8,-8-3-19,6 8 1,-10-11 0</inkml:trace>
  <inkml:trace contextRef="#ctx0" brushRef="#br0" timeOffset="1872">1263 783 4,'-1'14'22,"-4"-4"-3,5 2-14,0 3-1,-1 3 1,-1 2 0,0 3-1,0 1 0,-2-2 0,1 2-1,1-6-1,-2-3-1,2-5-10,8-1-16,-6-9 0</inkml:trace>
  <inkml:trace contextRef="#ctx0" brushRef="#br0" timeOffset="2203">1592 480 17,'17'-11'16,"-4"6"-12,2-3 1,0 3 0,0-2 0,-2 4 0,0-2-1,-2 5 0,-1 5-1,-10-5 0,15 14 0,-11-3 0,-4 4 1,-1 1 0,-3 3-1,-3 3 0,-5-1-1,-1 4 0,-4-1 0,1 0-1,-2 0 0,1-2 0,1 0 0,3 0 0,0-4 0,6 0 0,1-4 0,3-2 1,2 0-1,3 1 1,2-2 0,3 0 1,2-3-1,5 0 1,3-3 0,8 1 0,3-4-1,5-2-1,2-4-1,4-2-1,2 2-4,-2-2-3,2-1-13,-1 3-11,-9-5 0</inkml:trace>
  <inkml:trace contextRef="#ctx0" brushRef="#br0" timeOffset="5407">2167 813 13,'0'0'22,"0"0"-5,0 0-2,0 0 0,0 0 0,0 0-5,0 0-1,0 0-3,0 0-1,-11 0-2,11 0-1,-7 12-1,2 0 0,-1 3 0,-3 6-1,0 3 0,1 5 0,-3 1 0,2 2 0,0 2 0,-1 0 0,2-2 0,1-2-1,2-2-1,-1-6-3,3-2-8,6-5-19,-3-15-1,0 0 1</inkml:trace>
  <inkml:trace contextRef="#ctx0" brushRef="#br0" timeOffset="5878">2458 426 16,'0'0'16,"10"-6"-10,-10 6-1,15-10 1,-3 5 0,-1 0 0,3 0-1,0 2-1,0 1 0,-2 1-1,0 2 0,-3 2-1,-9-3-1,12 13 1,-9-2-1,-2 5 0,-1 2-1,-3 0 1,-2 2 0,-3-1 0,0-1 0,-2 0-1,-2-3 1,1-4 0,1-2-1,0-1 1,10-8-1,-9 12 0,9-12 0,6 9 0,5-5 0,4 0 0,3 1 0,2 1 0,3 0 0,-1 1 0,-1 1 0,-4 2 0,-2-1 0,-5 2 0,-4 2 0,-3 2 0,-5 2 1,-3-1-1,-5 1 1,-3 3 0,-2-1 2,-4 1 1,0-1-1,-3-4 1,-1 3 0,-1-5 1,4 3-1,-3-9 0,4 1-1,2-5-1,2-1 0,4-3-2,1-5-3,10 6-3,-2-21-10,4 4-16,11 2-1,-3-7 0</inkml:trace>
  <inkml:trace contextRef="#ctx0" brushRef="#br0" timeOffset="6669">3029 807 14,'4'10'24,"-4"-10"-14,-1 19-3,-1-5 0,-2 4 0,-1 4 0,-4 1-2,2 6 1,-6 0-1,3 2-1,-3-1 0,3-1-1,-2-3 0,2-2 0,2-5-1,0-4-3,5-2-5,2-1-19,1-12-5,0 0 1</inkml:trace>
  <inkml:trace contextRef="#ctx0" brushRef="#br0" timeOffset="7030">3472 419 1,'11'-7'22,"-11"7"-9,0 0-7,0 0 1,0 0-1,0 0-1,-8 10-1,3-1 0,-3 3 0,0 4-1,-5 3 1,3 1 0,-5 3 0,3 3-1,-3 5 0,0-1-1,2 0 0,-2 0 0,4-1-1,0 0 1,3-4-1,3-2 1,5-5 1,9-2 0,5-7 0,8-1 0,6-5 0,9-2 0,0-2 0,5 0-1,0-3-1,-5 1 0,-4-1-1,-8 1-1,-4 0-2,-9 0-4,-2 0-18,-10 3-7,0 0 0</inkml:trace>
  <inkml:trace contextRef="#ctx0" brushRef="#br0" timeOffset="7490">3521 742 9,'0'0'22,"-4"12"-13,3-1-4,0 3 2,0 0 0,-2 4 0,-1 5-1,0 0 0,0 6-1,-2 0 1,2 2-2,-1-2-1,1 3 0,-1-8-1,2-1-1,0-3-1,2-7-3,1-3-11,5 0-15,-5-10 1</inkml:trace>
  <inkml:trace contextRef="#ctx0" brushRef="#br0" timeOffset="7891">4013 978 17,'-5'17'9,"1"-2"-3,0 5 1,-1 3 1,-2 2 0,-3 3 0,0 0-1,0 2 0,-2-3-2,4-1 1,0-6-3,0-2-5,2-9-16,9 2-8,-3-11-1</inkml:trace>
  <inkml:trace contextRef="#ctx0" brushRef="#br0" timeOffset="8282">4609 397 9,'0'0'12,"0"0"-5,-9 7 1,0-6 0,-3 0 1,-2-1-2,-3 1 0,-2-1 0,-2 1 0,-1 0-1,2 1 0,-3 0-1,2 1-1,-1 1 0,3 0-2,-1 0 0,3 1-1,1-2 0,0 3 0,1 4-1,1-4 0,1 4 1,1 1-1,0 1 0,0 0 0,1 2 1,1-2-2,2-1 2,1 2-2,0-4 1,3 1 0,4-10 0,-2 15 0,2-15 1,10 16-1,0-9 0,2-1 1,4 0-1,1 1 1,4-1-1,2 0 1,1 1-1,-1 0 0,0 1 0,0 0 0,-1 2 0,-1 1 0,-3 2 0,-2 1-1,-1-2 1,-3 6 0,-1-2 0,-3 2 0,-3 0 0,-3 0 0,-4 0 1,-2 0 1,-6 0 0,-3-1 0,-3-3 0,-4 1 1,-5-4 1,-1-1-1,-3-1-1,2-2 1,0-4-1,1 0-1,2-2 0,3-2-1,7-1-5,-2-4-7,4-4-21,12 10-1,-5-20 0</inkml:trace>
  <inkml:trace contextRef="#ctx0" brushRef="#br0" timeOffset="12367">4702 2 9,'0'0'11,"16"-3"-1,-6 2-2,0 1-1,1 1-1,0 0-2,2 1-1,-1 2-1,1 0 0,-1 0-1,-3 2 1,1 0-1,-10-6 0,14 18 1,-9-8 0,-2 3-1,2 2 0,-3 2 1,1 3-1,-1 3 0,0 2 0,0 2-1,0 0 1,2 2 0,-1-1-1,1 1 0,2-3 1,-1-1-1,1-4 0,-2 2 1,0-1-1,-1-5 1,-2 2-1,-1 0 2,0-3-1,0 0-1,-1 0 1,2-2-1,-1-14 1,0 19-1,0-19 1,2 10 0,-2-10 1,0 0 0,0 0 0,0 0 1,0 0 0,0 0-1,0 0 1,0 0-2,0 0 1,-14 11-2,14-11 1,-15 8-1,6-1 0,9-7 0,-17 13 0,17-13 0,-15 17 0,9-8 0,1 1 0,0 3-1,0 0 1,1 3 0,2 0 0,-1 3 0,1 2 0,2-1 0,0 3 0,1 1 0,1 0 0,1-1 0,0 1 0,1 0 0,1-1 0,-1 1 1,1-2-1,-1 1 0,-1-1 0,1 0 0,0 1 1,2 1-1,-2-1 1,1 2 0,1-1-1,-1 0 1,0-2 0,0 0-1,-1-1 0,-2-2 0,-1 0 0,-1-2 1,-3-1-1,-1-1 0,-3-1 1,1 0 0,-4-3 0,1 0 1,-5-1 1,2 1 0,-5-4 0,3 3 1,-5-3-1,3 1 1,-2-2-1,0 1 0,0-2-1,1-1-1,1 0 0,-1-1-1,1 0 1,2-2-3,3 4-3,-6-5-10,2-1-19,3 5-1,-4-9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6:5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 56 50,'0'0'20,"0"0"0,0 0-3,0 0-11,0 0-1,0 0-1,-9 0-1,9 0-1,0 0 0,-6 18-1,4-1 0,0 10 0,-2 10-1,3 12 1,-2 11 0,3 10 0,0 10 0,1 4 0,0 3 0,-1-4 0,-2-6-1,-2-3 1,-2-8 0,-3-8 0,-1-10 0,-1-10-1,0-8 1,3-7 0,1-8-2,7-15-1,-10-6-4,2-13-3,3-7-6,-6-10-2,-1-5-1,-7-5 1,-1-2 5,-7 1 4,0 5 7,1 5 5,0 8 7,7 5 1,2 7 0,10 5 1,7-3-5,17 6-1,9-2-4,14 2-1,11-3 1,12 3 0,8-5 0,8 4 0,-4 2 0,1 1-1,-6 1 0,-6 2-1,-11 0 0,-11 1 0,-10 2 1,-8 1 0,-7 0 1,-5 2-1,-12-2 1,0 0-1,4 9 0,-4-9-1,-4 11-1,4-11-1,-8 15-1,8-15-2,-11 22-4,11-22-4,-10 20-4,10-20-3,-9 18-2,9-18-1,0 0 2,0 0 1</inkml:trace>
  <inkml:trace contextRef="#ctx0" brushRef="#br0" timeOffset="751">762 468 48,'1'10'18,"-1"-10"1,0 0-2,12 17-14,-7-4-1,0 7 1,-2 7 1,0 7 0,-3 1-1,0 5 1,-3-3 1,1-1-2,-1-7 0,1-4-2,2-9-2,0-16-13,10-12-7,2-14-2,0-11 1,2-12 0</inkml:trace>
  <inkml:trace contextRef="#ctx0" brushRef="#br0" timeOffset="1021">836 0 55,'0'0'18,"-8"13"1,8-13-5,0 0-27,4 14-6,-4-14 0,10 12 2,-10-12-2</inkml:trace>
  <inkml:trace contextRef="#ctx0" brushRef="#br0" timeOffset="1251">990 426 43,'19'-12'16,"-19"12"0,12-1-2,-7 11-11,-3 6 1,0 8 2,-4 2 0,3 5 0,-1-1 1,4 2 1,0-8-1,7-6-1,4-9-1,11-8-2,6-12-1,5-3 0,-3-7 0,2 1 0,-5 1 0,-2 5 0,-9 6 0,-9 181-2,-14-74-6,0-71 0,-8-1 0,7 8-2,-4 0 1,6 2-2,94-13-18,-84-186 2,12 73 7,-5 68-1</inkml:trace>
  <inkml:trace contextRef="#ctx0" brushRef="#br0" timeOffset="4086">1710 512 8,'0'0'8,"0"0"0,0 0-3,0 0-1,0 0-1,0 0 0,3 10 0,-3-10 1,4 18-1,-1-3 1,1 3 0,0 4 0,-2 5 0,-1 6 1,-1 7 0,-3 3 1,-1 4 1,-1-3-2,3 2-1,0-8-1,2-6-1,5-11-7,-5-21-6,21-4-7,-2-19 0,1-12 0,3-11 0</inkml:trace>
  <inkml:trace contextRef="#ctx0" brushRef="#br0" timeOffset="4396">2153 74 24,'0'0'14,"0"0"-1,0 0-1,10 8-4,-7 4-1,0 3 1,3 6-3,0 6 1,2 10-1,0 6 1,1 8-1,-1 2-1,0 5 1,-2 1-2,1-1 0,-1-6-1,-1-5 0,-3-11-1,-1-6 0,0-8 0,-2-10-1,1-12 0,-15-4 0,2-8-1,-5-7 0,-1-5-1,-7-3-1,-3-2-1,-3-3 1,2 3-1,0 5 1,3 4 0,3 1 0,6 8 1,4 3 1,14 8 0,0 0 1,0 0 1,17 6 0,8 0 0,12 0 0,8-1 2,12 2 0,10-5-1,9-1 0,6-4-1,2-1 0,2-4 1,0-2-1,-5-4 0,-7 0 0,-9-3 0,-9 1 0,-13-2 1,-9-1 0,-14 1 0,-10 3-1,-10 2 0,-9 2 0,-11 3-1,-6 4 0,-6 4 0,-6 2-1,-6 5 1,0 3-1,-5 4 1,3 4 0,-1 4 0,5 0 0,3 5 1,7 3 0,7 0 0,9 1 0,9 0 1,11 4 0,9-6 1,13 1-1,8-5 1,12-2 0,8-1 0,8-3-1,2-4 0,4-2 0,-3-1-1,-4-2-1,-8 1-1,-12-2-2,-4 2-5,-21-4-17,-16-7-1,0 0 0,-29-2-1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32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354 370 4,'9'-16'8,"-9"16"-1,3-12-2,-3 12 0,0-12-1,0 12 1,-9-9 0,9 9 0,-18-6 0,5 6-1,-3 4-1,-7 2 1,-1 7 0,-2 3-1,-4 7 0,-3 2 0,-2 7 0,1 2-1,2 1 2,6 5-2,3 0-1,6-2 1,10-3-1,11-3 0,13-6 0,13-11 1,15-4-1,11-16 0,8-9 1,5-9-1,3-7 0,-1-7 0,-6-3 0,-10 0 0,-10-1 0,-11 4 0,-8 5 1,-9 3-1,-7 7 0,-6 3 1,-3 5-1,-2 3 0,1 11-1,0 0 1,-9-4-2,3 15 1,-2 6 0,-2 6 0,-2 7 0,-4 1 0,-1 5 1,-1 2 0,0 0 0,5-6 0,5-5-1,7-10 2,10-10-1,13-8 0,7-9 0,7-10 0,5-6 1,4-6-2,1-1 1,-4-1-1,-4 5 1,-12 4 0,-3 6 0,-8 4-1,-3 5 1,-12 10-1,0 0-1,0 0 0,0 0 0,0 0 0,6 22 0,-9-1 1,-3 9 1,-4 9 1,-2 13 1,-2 5 1,-2 9 0,-2 0 0,3 3 0,0-5-1,5 0-1,6-11-2,2-10-2,6-7-4,2-18-5,11-8-8,0-17-4,7-12-2,2-16 1,6-11 1</inkml:trace>
  <inkml:trace contextRef="#ctx0" brushRef="#br0" timeOffset="801">1393 449 17,'6'-12'15,"-3"3"-1,-3 9 0,-7-9-2,7 9 2,-21-1-3,6 5-1,-9 0-2,-1 4 0,-7 1-1,0 6-1,-6-1-1,2 6-2,1-1 0,4 4-2,4 4 0,7 2 0,7 2-1,8 2 0,10-1 0,9-1 0,9-3 0,12-7-1,6-9 1,5-9-1,3-11 0,0-13-1,2-7-2,-8-13-1,2-6-2,-14-12-1,1-2 1,-8-11-1,0 2 1,-5-1 1,-2 3 3,-3 7 2,-5 5 3,2 10 3,-8 10 0,2 13 0,-4 7 0,0 4 0,-1 12-2,0 0 0,-4 15-1,3 9-1,-1 10-1,1 10 2,-2 13 0,2 15 1,-3-1 0,3 8 0,-1-1 0,2-4-1,0-8 1,3-9-2,4-13-1,3-13-5,8-8-17,4-19 0,8-10-2,-2-16 1</inkml:trace>
  <inkml:trace contextRef="#ctx0" brushRef="#br0" timeOffset="1392">2020 456 31,'0'18'16,"1"-2"0,4-3-4,6 1-8,2-2 2,6-4-1,-1-5-1,7-5-1,2-6 0,3-4-1,-3-7 1,-1-3 1,-6-3 0,-1-1 0,-9 0 1,-3 3-1,-13 3 0,-5 6-1,-10 5-1,-2 7 0,-8 8-1,-4 8 0,-5 5-1,-2 8 1,-2 5 1,2 4-1,4 2 1,4 3 0,7-1 1,9-1-2,12 1 1,12-3-1,13-3 0,13-4-1,10-4-5,6-10-9,12-7-10,1-10 1,4-9-3,-1-11 1</inkml:trace>
  <inkml:trace contextRef="#ctx0" brushRef="#br0" timeOffset="2003">2640 417 20,'0'0'17,"-6"-10"0,6 10-1,-20-7 1,6 7-4,-5-1-3,0 6-3,-5-2-1,2 7-2,1-1 0,2 2-1,2 2-2,6 0 0,4 0-1,4 2 0,5-2-1,5 1 1,3 0 0,6 1 1,3 1-2,1-2 1,3 4 0,-1 1 0,-2 1-1,-3 1 1,-2 2 0,-5-1-1,-6 3 1,-4 3 0,-5-2 1,-5 0 0,-3-2 1,-1 1 1,-6-5 1,0 0-1,-5-5 1,0-4-3,-1-2-14,-10-6-9,-7-7-2,-10-7-2,-7-5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22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11,'11'4'9,"-1"0"1,2 0-1,5 0-1,3 0-1,6 0-1,7 0 0,7 0 0,3-2 1,7 0 0,3-2 0,10 0-1,3-2 0,6 2 0,1-4-2,6 2 0,3-2 0,6 0-1,2 0 1,3 2-2,2-2 1,3 2 0,3-2-1,2 2 0,2 1 0,6 1-1,0 0 0,3 0 1,2-1-1,8 1 0,2 0 0,6 0 1,4-4-1,2 4 1,7-4 0,6 4 0,3-2 0,4 2 0,0-2-1,5 4 1,2 0-1,-1 0 1,1 2-2,-1-2 1,-3-1-1,-4 0 1,-6-1-1,-6-1 1,-9-4 0,-9 1 1,-14 0-1,-9-2 0,-15 2 0,-14 0 0,-14 2 0,-11 2-1,-14 0 1,-10 2-1,-8-2 0,-8 0 1,-10 0-1,0 0 0,10 2 1,-10-2-1,0 0 0,0 0 0,0 0 0,0 0-1,0 0-2,0 0-5,-12 0-16,-7-2-4,-5 2-1,-14-10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36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4713 80 0,'0'0'7,"8"-9"0,-8 9-6,0 0-1,0 0 3,0 0 1,0 0 1,0 0 1,0 0 1,0 0 2,-12-9 0,12 9-1,-16-1-1,6 1-2,-1 2 0,-5 4-2,-3 2-1,-2 7-1,-4 5-1,-1 4 1,-4 6-2,-2 6 1,-5 6-1,-1 3 1,-3 4-1,-3 3 1,-3 1 0,-5 6 0,-5 1 0,-4 5 0,-2 4 0,-3 3 1,-2 4-1,-4 6 0,1 5 1,-3 4-1,-1 5 0,-4 3 0,-2 2 0,-2 4 0,-1 0 1,-2-3-1,-3 0 1,-1-5 1,0 2 1,-2-1 0,3 1 0,-2-2 0,0-1-1,0 0 1,2 3-1,-2 0 0,3 2-2,0 0 1,1-2-1,-2 0 1,4 1-1,1-3 1,1 0-1,2-3 1,2 0-1,3-3 0,1-2 1,5-1-1,-2-2 0,2 1 1,3-3-1,-1 0 0,2-3 0,0-3 1,-1-2-1,2-6-1,2 0 2,3-4-2,0-3 1,3-4-1,1-3 1,4 0-1,0-1 0,3 1 0,1-5 1,2-2-1,3-4 0,2-5 1,5-5 0,5-5 0,3-5 0,6-5 0,4-4 0,4-2-1,4-1 1,2-2 0,2 0-1,2 3 1,2-3-1,1 2 1,1-3 0,1 2-1,2 0 1,0-1 0,2-1-1,-5-10 1,14 16 0,-5-10 0,3 3 0,3-3 1,4 0-1,3 2 0,4-1 0,3 1 1,5 0-1,3 1 0,3-1 0,3 0 0,4-1 0,5-1 0,5 0 1,6-2 0,8-1 1,2-2 1,9 2 0,4-3 1,5 3-1,7-2 0,4 2 0,2-1-1,4 2-1,2 2-1,2 0 1,4-1-1,3 0 1,-1 0 0,0 0 0,4 1 0,4-1 1,5 0 0,3-1 0,1 0-1,4 1 1,5 0-1,1 0 0,-1-1-1,-1 1 1,0-1-1,2 0 0,-1 0-1,-2-1 2,0-1-1,4-2 0,-1-2 0,3-1 1,-2-2-1,2-1 1,0-1-1,1 2 1,0-2-1,1 5 1,1 0-1,1 2 1,1 0 0,1 0-1,2 0 0,3-2 0,3 0 1,1-1-1,1 0 0,2 2 0,-1 1 1,-2 5-1,-1 3 1,-3 4 0,-6 5 0,-5 2 0,-6 3 0,-3 2 0,-8-1-1,-4-2 2,-10-2-1,-6-2 0,-11-4-1,-6-2 0,-9-5 0,-7-4 0,-12-3 1,-6-3-1,-9-5 0,-6 0 0,-8-3 0,-5-2 0,-8-1 1,-5 1-1,-5-1 0,-5-1 1,-2-1-1,-6-2-1,-4-2 1,-4-4-1,-1 0 1,-5-5-1,-4-4 1,-2-1 0,-3-2 0,-1-1 1,-4-4 0,0 1 1,-4-3-1,0-4 0,-3-3 0,-4-3-2,-4-5 1,-6-3-1,-5-4 0,-6-1 0,-5-3 0,-6-2 1,-4-4 0,-3-1 1,2-4 0,-3-2 0,0-1 0,3-2 1,-4-1-1,0-2 0,-3 0-1,-2-2 0,-5 0 1,0-1-1,-3-3 0,-3-2 0,-1 0 0,-1-3 0,2 0 0,-3 3 0,2 1 0,-1 2-1,-2 0 2,3-1-1,0 0 0,3 1-1,-1-2 1,3-3 0,1-2 0,-1-3 0,2-4-1,-1-1 1,2 1-1,1-2 1,3 0 0,5 0-1,1 0 1,7 4 0,2 6 0,5 2 0,3 4 0,2 4 0,3 4 0,3 3 0,5 2 0,4 3 0,4 2 0,5 4-1,4 3 2,3 5-1,4 6 0,5 9 1,0 8-1,3 7 1,2 7-1,3 5 0,0 5 0,3 4 0,-2 2 0,0 1-1,2 0 1,8 10 0,-17-13 0,17 13 0,-15-11-1,15 11 1,-11-5 0,11 5 0,0 0-1,0 0 1,-11-4-1,11 4 0,0 0 0,0 0 1,0 0-1,0 0 0,0 0 0,0 0 1,-9 0-1,9 0 0,0 0-1,0 0 1,-12 5 0,12-5 0,-12 9 0,12-9 0,-15 17 0,6-2 0,1 5 1,-1 5-1,0 8 1,0 8 0,-2 12 0,1 10 0,-2 11 0,-1 10 0,0 11 0,0 11 0,0 14 0,-2 10 0,0 10 1,-1 8-1,0 13 0,0 8 0,-2 5 1,0 8 0,-1 2-1,1 3 0,0 1 1,0 1-1,2 0 1,0-1 0,4 2-1,1-5 0,2-5 1,4-2 0,2-6-1,4-8 0,1-12 0,-1-9 2,1-14-1,-1-11-1,-1-9 1,-2-10-1,-1-9 0,-2-8 1,-1-5-1,-1-8 1,2-6-1,-1-3 0,0-6-1,0-8 1,0-7-1,0-5 0,0-5 0,-4-5-1,-2-4 1,0-5 1,-1-4-1,-2-3 1,-2-2 0,1-1 0,-1-1-1,1-1 2,0 0-1,-1-1 0,0 1 0,0 0 0,0 1 0,0 0 0,2-1 1,2 1-1,3-2 0,10-2 0,-12 4 0,12-4 0,0 0 0,10-3 0,3 1 0,6 0 1,4 0-1,9 1 0,4 1 0,7 0 2,7-1-2,6 0 0,4-5 1,6-2-1,2-2 1,-3-4-1,-2-1 1,-5 0-1,-10 2 1,-10 3 0,-10 2 0,-9 4 0,-19 4 0,0 0-1,0 0 1,-25 13-1,-6-8 1,-10 0-1,-8 0 0,-11 0 1,-6-3 0,-5-1 0,-4-2 1,5 0 0,3 0-1,6 0 1,8 1-1,6 2-1,8 3 0,9 2-1,7 3 0,5 0 0,11 4-1,7-1 1,11 0-1,12-3 1,14-5 0,11-11-2,21-6-14,8-23-10,16-15 0,1-29-2,4-19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<inkml:trace contextRef="#ctx0" brushRef="#br0" timeOffset="460">126 364 16,'11'6'13,"4"-8"-3,10 0 2,2-1-1,9 0-1,1-1-3,4 1-3,4 0 0,-3 3-5,2 2-4,-3 3-8,-4-3-13,10 8 0</inkml:trace>
  <inkml:trace contextRef="#ctx0" brushRef="#br0" timeOffset="861">742 460 14,'0'0'12,"6"12"0,-7 4 0,1 3-2,0 7-2,-3 4-2,0 9 0,-1 1-1,-1 2-1,-1-1-2,0-2 0,1-3-3,1-8-4,2-14-20,9-2-1,-7-12-1</inkml:trace>
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<inkml:trace contextRef="#ctx0" brushRef="#br0" timeOffset="411">304 124 10,'6'-18'19,"-3"4"-1,-5 3-2,2 11-3,-1-12-2,1 12-3,0 0-1,0 0-2,-3 17-1,3 1-2,1 4 0,0 9 0,-1 7 1,4 5 0,-3 6-1,2 2 1,-2-3-1,1 0 0,1-7-1,0-5-3,3-5-4,0-5-17,3-16-9,8-4 0,3-10 0</inkml:trace>
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<inkml:trace contextRef="#ctx0" brushRef="#br0" timeOffset="2844">1939 396 22,'10'1'16,"6"2"-1,6-3-1,7-1-2,9 2-3,2-1-4,4-1-5,-3-3-26,9 8-1,-10-11-1</inkml:trace>
  <inkml:trace contextRef="#ctx0" brushRef="#br0" timeOffset="3295">2690 595 24,'0'0'26,"0"0"-16,20-3-2,-6 3 2,4 2 0,0-2-3,4 2 0,-1-2-3,4 2-1,1-1-1,-3 1-2,-3 0-1,-3-1-4,-1 1-11,-1 1-14,-15-3 1,0 0-1</inkml:trace>
  <inkml:trace contextRef="#ctx0" brushRef="#br0" timeOffset="3545">2695 456 2,'0'0'28,"0"0"2,14 9-15,-5-15-2,10 8-1,-2-9 1,7 9-4,-1-8-2,5 7-2,0-1-1,2 1-2,-2 7-2,-1-8-3,2 8-9,0-8-20,-4 0-3,5 1 2</inkml:trace>
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<inkml:trace contextRef="#ctx0" brushRef="#br0" timeOffset="4426">3581 102 4,'2'-18'27,"2"6"-4,-1 3-5,-3 0-1,0 9-4,0 0-3,0 0-3,0 0-1,0 0-2,0 0-1,-3 25-1,2 0-1,0 8 0,-1 6 0,1 9 0,-1 5 1,1 4-1,0-2 0,1-2 1,1-4-2,1-8-2,5-3-3,0-2-25,5-22-4,7-5 1,-1-12-2</inkml:trace>
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<inkml:trace contextRef="#ctx0" brushRef="#br0" timeOffset="8052">5915 655 16,'11'4'24,"0"-3"-16,3 0 1,2 1 1,3-3 0,6 5 1,-2-5-3,5 5-1,-4-3 0,3 2-2,-4-1-2,-2 2 0,-5-2-2,-4 0 0,-2 0-1,-10-2-1,10 1-10,-10-1-20,-2-10 1,2 10-1</inkml:trace>
  <inkml:trace contextRef="#ctx0" brushRef="#br0" timeOffset="8362">5893 492 12,'10'0'28,"10"-1"-10,5 1-5,1-2 2,7 2-5,0-3-2,2 2-2,-2-2-3,2 2-3,-4-1-4,-4 1-19,-5-8-7,3 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<inkml:trace contextRef="#ctx0" brushRef="#br0" timeOffset="2714">991 894 10,'1'15'10,"-5"-3"1,-4 3 0,-1 5-2,0 6 0,-5 3-2,3 6-1,-4 0-1,5 2 0,-2-3 1,2-2-2,2-6-1,1-5-2,4-6-1,3-15-10,0 0-17,9 2-1,0-22 1</inkml:trace>
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7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260 220 4,'-12'-2'10,"12"2"0,-11-3-1,11 3-1,-10 0-1,10 0-1,-14-1-1,5 3 0,0-1-2,-3 1 0,0 2-1,-1-2 1,-1 2-1,0 0 2,-1 0 1,2 1-2,0 2 1,1-2-1,0 3 0,1-1 0,1 3 0,0-3-1,2 4-1,-1-2 1,3 1-1,0-1 1,3 2 0,1 0 0,2 0 0,2 1 0,4 2 0,0-2 0,4 5 0,3-2 0,3 2 0,2-2-1,2 1 0,3-2-2,-1-5-3,7 0-8,-1-3-13,-2-9-8,5 1 1</inkml:trace>
  <inkml:trace contextRef="#ctx0" brushRef="#br0" timeOffset="501">515 470 10,'0'0'17,"0"0"-7,-14-16 0,14 16 1,-13-16-1,13 16-1,-10-18-1,8 8-1,-3 0-2,5 10-1,0-19-2,3 9 0,1-1-1,-4 11 0,18-15-1,-6 8 0,2 2-1,-1 1 1,2 1 0,-3 3 0,1 3-1,-3 1 1,0 3-1,-10-7 1,12 20 0,-8-7-1,-1 1 1,0 1-1,-3 1 1,0 1 1,-2-3 0,-2 2 0,-2-3 1,0 2 0,-3-3 1,-1 0-1,-4-1 1,1 0 0,-4-5-1,-1 1-1,0-2 1,-3-2-1,5-3-2,-3-5-4,8 0-9,-2 0-16,7-12-1,10 1 0</inkml:trace>
  <inkml:trace contextRef="#ctx0" brushRef="#br0" timeOffset="1062">717 316 0,'0'0'20,"0"0"-12,3-10-2,-3 10 0,0 0 0,0 0 0,0 0-2,0 0 0,0 0 0,0 0-1,9 8-1,-9-8 0,5 10 0,-5-10 0,7 17 1,-1-5 0,-1 1 1,1 2-1,0-1 0,0 1 0,1-1 0,-2 1-1,0-1 1,0-3-1,-1-1 0,-4-10 0,5 12 0,-5-12 1,0 0-1,9 0 1,0-5 0,-9 5-1,20-18 1,-7 6-1,2-2 0,0-1 0,-1 1-1,-2 0 1,1 2-1,-4 1 0,-9 11 0,14-15 0,-14 15 0,9-6-1,-9 6 0,0 0 0,0 0 0,9 2 0,-9-2-1,0 0 1,10 14 0,-10-14 0,8 16 0,-4-7 0,0 3 1,0-1-1,-1 2 0,-2-1 1,1-2-1,-1 0 1,0 0-1,-1-10 1,0 10 0,0-10 0,0 0-1,0 0 1,0 0 0,0 0-1,12-3 1,-12 3-1,9-11 0,0 4-2,1-4-1,0 3-3,-6-7-15,5-2-13,2 3 1,-1-6 0</inkml:trace>
  <inkml:trace contextRef="#ctx0" brushRef="#br0" timeOffset="2003">1415 294 1,'0'0'25,"0"0"-1,-3-10-12,3 10-2,0 0 1,-14-5-2,14 5-2,-18 0-2,8 2 0,-5-2-1,2 3 0,-6 1-1,5 2 0,-2-1-1,3 0-1,-1-1 0,14-4-1,-13 9 0,13-9 1,0 0-1,0 0 0,0 0 0,16 11 0,-2-8 1,2 1-1,3 2 1,1 3-1,-2 2 0,3 1 0,-3 3 0,-1-1 0,-1 2 0,-6 1 0,-1-1-1,-1-3 1,-1 0 0,-3-1 0,-3-2 0,-1-10 1,-6 16-1,6-16 1,-18 12 0,8-8 0,-4-1 0,-2-1-1,-1-3 0,0-4-2,3-1-4,2-9-3,7-1-6,1-5-12,4-9-4,10-1 0</inkml:trace>
  <inkml:trace contextRef="#ctx0" brushRef="#br0" timeOffset="2514">1656-5 9,'10'-6'17,"-10"6"-5,0 0-1,0 0-1,0 0-1,-7 22-1,4-7 1,-2-1-3,2 8 1,-5 7-1,2 1-1,-1-3-1,3 5-1,0-2-1,2 1 0,1-3 0,2-1-1,2-4 0,3-2 1,0-4-1,4-3 1,-1-3-1,3-4 1,3-4-1,0-2-1,1-4-1,-1-2-3,1-3-2,-5-5-4,4 1-6,-6-4-9,-5-5-6,1 2 1</inkml:trace>
  <inkml:trace contextRef="#ctx0" brushRef="#br0" timeOffset="2895">1549 52 9,'0'0'18,"0"0"-1,0 0-3,0 0-2,10 6-2,1-6-1,6 2-2,5-1-2,6 2-1,3-2-2,3 1 1,3-1-2,2 1 1,0-1 0,-1 0-1,-4 0 0,-4 0 0,-3-1 0,-4 1 0,-8-1 0,-1 1-1,-5-1 1,-9 0-1,9 2 0,-9-2-1,0 0-4,0 0-7,0 0-19,1 12 1,-1-12-1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<inkml:trace contextRef="#ctx0" brushRef="#br0" timeOffset="600">41 447 17,'0'0'14,"13"1"-1,-4-3-3,5 0-4,3 0 0,7 0-2,5 1 0,4 0-1,2 2-1,2-1 0,1 1-1,-2 1-4,-2 0-6,-9-5-15,7 7-1</inkml:trace>
  <inkml:trace contextRef="#ctx0" brushRef="#br0" timeOffset="951">669 533 2,'0'0'20,"0"0"-14,14 8 0,-3-7 1,3 1 1,3-1-1,4 0-1,2-1-1,1-1 0,-1 0-2,1-1-1,-2 0 0,-2-1 0,-3 0-2,-2 0-1,-3-2-7,-2 5-10,-10 0-6,9-10-1</inkml:trace>
  <inkml:trace contextRef="#ctx0" brushRef="#br0" timeOffset="1251">585 380 9,'0'0'22,"10"-1"-10,3 3-3,2-2-1,5 1 1,1 0 0,6 0-1,-1 0-1,3-1-1,-4 0-1,1-1-2,-2 1-2,-6-4-6,2-2-15,3 4-7,-8-10-2</inkml:trace>
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3.3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1 9,'0'0'10,"0"0"-1,-12-2 1,12 2-2,-16 2-2,16-2 0,-21 2-2,7 2 0,-2-1-1,-2 1 0,0 1 0,0 3-1,-2-2-1,0 2 1,2 1-1,0 0 0,2 0-1,5 0 1,1-1-1,10-8 0,-11 17 0,11-17 2,7 17-1,4-8 0,6 1 0,4 0 1,3 1-1,2 0 0,1-2 0,0 1-1,0 3 1,-6-4-1,-5 3 0,-5-1 0,-2 2 0,-6-2 0,-3 4 1,-3-2 0,-7-3 0,-1 4-1,-4-3 2,-1 1-1,-3-2 1,1 1-1,-1-2 0,0-1-1,1 0 1,2-2-1,3-2 0,2-1-1,11-3-4,-9-2-6,9 2-11,8-11-7,0-4 1</inkml:trace>
  <inkml:trace contextRef="#ctx0" brushRef="#br0" timeOffset="600">425 19 6,'10'-6'6,"-10"6"1,12-1 0,-12 1-1,9 6 0,-9-6 0,8 20 0,-6-5 0,2 6 0,-3 0 0,2 8-2,-1 2 1,2 5-2,-2-2-1,1 0 1,0-1-1,1-4-2,-2-3 1,-1-5-1,0-6 0,-1-5-1,0-10-3,0 0-4,0 0-3,0 0-2,-11-8-2,6-4 1,-2-4-1</inkml:trace>
  <inkml:trace contextRef="#ctx0" brushRef="#br0" timeOffset="881">366 230 9,'-9'-4'11,"9"4"0,0 0 0,9-11-1,1 9 1,6-2-1,5 2-2,2-3-2,5 1-1,0 3-2,4-1-2,-1 1-1,-3-2-4,-4 2-6,-3 2-14,-9-6-4,4 7 0</inkml:trace>
  <inkml:trace contextRef="#ctx0" brushRef="#br0" timeOffset="1191">730 201 10,'0'0'11,"16"8"-5,-5-3 2,0 3-1,1-2 0,1 4 0,0 1 0,0 2-1,-2 0-1,1-1 0,0 3-1,-4-2 0,-1 5-1,-3-4-1,0 0 0,-4 0 0,-5-1 1,-3-1-1,-3-2 0,-5-1 0,-2-2 0,-3-2 1,0-2-1,-2-3 0,2-1 0,0-4 0,4-1 0,2-4-1,5 0 1,3-3-1,4 1-1,6-2 0,4 0 0,8 3-1,3-2-1,5 1 1,2-3 0,4 5-1,-1-2 2,2 5-1,-3-2 0,-2 3 1,-4 0-1,-2 4 0,-4 2 0,-3 2 1,-12-2-2,16 11 2,-16-11-2,9 18 2,-5-5-1,1 0 1,2 4 0,1-3 0,1-1 0,1 1 0,0-1 1,-1-2-1,1-1 1,-10-10-1,11 13 1,-11-13 0,0 0 0,0 0 1,4 11 0,-4-11 1,0 0-1,0 0 2,0 0-1,-11-11 1,11 11-2,-2-15 1,3 4-1,3-5-1,3 1-1,4-3 0,3-3-1,6-1-2,-1-2 0,7 4-3,-1-3-1,4 5-2,-5-6-1,4 5-2,-6-3 0,1 5 2,-4-4 1,-2 4 2,-6-1 2,-2 3 2,-2 0 1,-2 2 3,-2 4-1,-3 9 1,-2-15 0,2 15 0,0 0 0,-10-4 0,10 4 1,-7 12 0,4 0 1,-1 3 0,1 7 1,1 2 1,1 5 1,-1 3-1,4 5 1,0-3 1,3 3-3,2-5 2,6 0-2,-1-6 0,7 0 0,1-9-2,4-3 0,1-5-2,1-7-2,2-2-3,-4-7-5,1-3-12,-2 0-7,-9-10-1</inkml:trace>
  <inkml:trace contextRef="#ctx0" brushRef="#br0" timeOffset="2263">1266 174 1,'0'0'25,"17"1"-10,2 0-3,6-1-1,7 3 0,4-2-4,8 2 0,-2-2-2,3 2-1,-3-1-2,1 1 0,-9-2-1,-6 1-2,-2-1-2,-9 0-13,-17-1-12,21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0674EC4-2994-4B68-80D9-313B5A74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DA69-CB98-4DEC-BD58-D80F007CDC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1FEA1-9FC9-43ED-89E1-D5921385ED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B41D-B9A7-47FD-B28F-D0FD3987973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We consider a path whose end node violates…..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this can yield us exponential savings over generate-and-test, though </a:t>
            </a:r>
            <a:r>
              <a:rPr lang="en-US" sz="2400" b="1" smtClean="0">
                <a:latin typeface="Arial Unicode MS" pitchFamily="34" charset="-128"/>
              </a:rPr>
              <a:t>it's still exponential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431D-E6A2-4A52-BEE3-F4DF14F63D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Generate and test is equivalent to not checking the constraints until the leaves</a:t>
            </a:r>
          </a:p>
          <a:p>
            <a:pPr eaLnBrk="1" hangingPunct="1"/>
            <a:r>
              <a:rPr lang="en-US" smtClean="0"/>
              <a:t>Remaining values heuristics : variable with fewest legal values (variable that generates less viable neighbors)</a:t>
            </a:r>
          </a:p>
          <a:p>
            <a:pPr eaLnBrk="1" hangingPunct="1"/>
            <a:r>
              <a:rPr lang="en-US" smtClean="0"/>
              <a:t>Degree Heuristic: variable involved in more constraints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3E9F-8337-4433-92F1-79F5533910E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Choosing B was much better, more pruning. </a:t>
            </a:r>
            <a:r>
              <a:rPr lang="en-US" smtClean="0"/>
              <a:t>Because it is the variable involved in more constraints</a:t>
            </a:r>
          </a:p>
          <a:p>
            <a:pPr eaLnBrk="1" hangingPunct="1"/>
            <a:r>
              <a:rPr lang="en-US" smtClean="0"/>
              <a:t>MAYBE </a:t>
            </a:r>
            <a:r>
              <a:rPr lang="en-US" dirty="0" smtClean="0"/>
              <a:t>DO NOT MENTION</a:t>
            </a:r>
          </a:p>
          <a:p>
            <a:pPr eaLnBrk="1" hangingPunct="1"/>
            <a:r>
              <a:rPr lang="en-US" dirty="0" smtClean="0"/>
              <a:t>Minimum remaining Values heuristics: chose the </a:t>
            </a:r>
            <a:r>
              <a:rPr lang="en-US" dirty="0" err="1" smtClean="0"/>
              <a:t>var</a:t>
            </a:r>
            <a:r>
              <a:rPr lang="en-US" dirty="0" smtClean="0"/>
              <a:t> with less legal values. Also called fail first heuristic because it picks the </a:t>
            </a:r>
            <a:r>
              <a:rPr lang="en-US" dirty="0" err="1" smtClean="0"/>
              <a:t>var</a:t>
            </a:r>
            <a:r>
              <a:rPr lang="en-US" dirty="0" smtClean="0"/>
              <a:t> that is most likely to cause a failure soon, thereby pruning the tree. In the extreme case if the </a:t>
            </a:r>
            <a:r>
              <a:rPr lang="en-US" dirty="0" err="1" smtClean="0"/>
              <a:t>var</a:t>
            </a:r>
            <a:r>
              <a:rPr lang="en-US" dirty="0" smtClean="0"/>
              <a:t> X has zero values, the MRV heuristic will select X and failure will be detected immediately – avoiding pointless search through other </a:t>
            </a:r>
            <a:r>
              <a:rPr lang="en-US" dirty="0" err="1" smtClean="0"/>
              <a:t>vars</a:t>
            </a:r>
            <a:r>
              <a:rPr lang="en-US" dirty="0" smtClean="0"/>
              <a:t> which always will fail when X is finally tested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D539-46F8-4F9A-B33A-3A682E3F088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C9231-6185-4C73-A273-BAB5DC9F12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1F9ED-A175-44C5-A571-D0D4555823D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prune the domains as much as possible before selecting values from them.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7F6C-BFFC-4935-BB0F-5882DC03775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000" smtClean="0"/>
              <a:t>When all of the </a:t>
            </a:r>
            <a:r>
              <a:rPr lang="en-US" sz="1000" smtClean="0">
                <a:solidFill>
                  <a:schemeClr val="accent2"/>
                </a:solidFill>
              </a:rPr>
              <a:t>constraints are binary</a:t>
            </a:r>
            <a:r>
              <a:rPr lang="en-US" sz="1000" smtClean="0"/>
              <a:t>, constraint nodes are not necessary: we can drop constraint nodes and use edges to indicate that a constraint holds between a pair of variables.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99B3-6DDE-4FF8-9C1D-824024E6A0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D0F2-9583-4C50-BD5B-891F0C76E44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BFDF-4ACC-4634-8797-2A528839558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E54AD-DA77-4DE5-8E24-4943697AC71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284B-C06C-473D-B7F5-83F73819588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0F51-F728-43A9-BE37-B3BA814F904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95178-A852-4A3F-A4C1-4CB418D24C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0035-67EE-443A-85D2-9FEC8D9E54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E1AB4-9AB2-419A-B38F-4A8C4060DFE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A16CA-F8ED-4745-8226-F8009101CC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assignment space</a:t>
            </a:r>
            <a:r>
              <a:rPr lang="en-US" smtClean="0"/>
              <a:t> of a CSP is the space of possible worlds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3892-F6E2-46C2-AD6F-EBA2B0CFE9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25B-71F6-4721-9E4A-74D0362BC6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EABF-8216-4E0B-B272-DFB7510192D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38D2-4B39-499D-85B2-C3EE5A91F7A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BDA9EB-7794-4CC7-AC0E-BF6F581A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B5765A-2E46-4ED2-AF1A-51AE05BFD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E6D2D5E-2B93-4BBA-B39D-0513AE5D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107D14-41A0-44CB-B508-398DA444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1643F7-C244-4E0D-AC1A-A9711F01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D5C8CC-86EC-413F-B3F7-FC4C1EFA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B7EEC52-50BD-4773-A835-BDDC5395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B7E27A-A135-422B-B5E6-74B97171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136AA-87EC-47C7-A65A-E21A98C2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82444C-BBDA-497E-9D4A-2C986E4A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F4C1D-5A17-460A-9C91-F27F7318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9EE930-F78A-4F12-ADDF-998883E9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7F11A71-610A-4911-A835-3BC1FC59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5" Type="http://schemas.openxmlformats.org/officeDocument/2006/relationships/image" Target="../media/image1.jpeg"/><Relationship Id="rId4" Type="http://schemas.openxmlformats.org/officeDocument/2006/relationships/image" Target="../media/image8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customXml" Target="../ink/ink88.xml"/><Relationship Id="rId18" Type="http://schemas.openxmlformats.org/officeDocument/2006/relationships/image" Target="../media/image89.emf"/><Relationship Id="rId3" Type="http://schemas.openxmlformats.org/officeDocument/2006/relationships/customXml" Target="../ink/ink83.xml"/><Relationship Id="rId21" Type="http://schemas.openxmlformats.org/officeDocument/2006/relationships/customXml" Target="../ink/ink92.xml"/><Relationship Id="rId7" Type="http://schemas.openxmlformats.org/officeDocument/2006/relationships/customXml" Target="../ink/ink85.xml"/><Relationship Id="rId12" Type="http://schemas.openxmlformats.org/officeDocument/2006/relationships/image" Target="../media/image86.emf"/><Relationship Id="rId17" Type="http://schemas.openxmlformats.org/officeDocument/2006/relationships/customXml" Target="../ink/ink9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customXml" Target="../ink/ink87.xml"/><Relationship Id="rId24" Type="http://schemas.openxmlformats.org/officeDocument/2006/relationships/image" Target="../media/image92.emf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10" Type="http://schemas.openxmlformats.org/officeDocument/2006/relationships/image" Target="../media/image85.emf"/><Relationship Id="rId19" Type="http://schemas.openxmlformats.org/officeDocument/2006/relationships/customXml" Target="../ink/ink91.xml"/><Relationship Id="rId4" Type="http://schemas.openxmlformats.org/officeDocument/2006/relationships/image" Target="../media/image81.emf"/><Relationship Id="rId9" Type="http://schemas.openxmlformats.org/officeDocument/2006/relationships/customXml" Target="../ink/ink86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emf"/><Relationship Id="rId21" Type="http://schemas.openxmlformats.org/officeDocument/2006/relationships/customXml" Target="../ink/ink103.xml"/><Relationship Id="rId42" Type="http://schemas.openxmlformats.org/officeDocument/2006/relationships/image" Target="../media/image107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20.emf"/><Relationship Id="rId7" Type="http://schemas.openxmlformats.org/officeDocument/2006/relationships/customXml" Target="../ink/ink9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emf"/><Relationship Id="rId29" Type="http://schemas.openxmlformats.org/officeDocument/2006/relationships/customXml" Target="../ink/ink107.xml"/><Relationship Id="rId11" Type="http://schemas.openxmlformats.org/officeDocument/2006/relationships/customXml" Target="../ink/ink98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customXml" Target="../ink/ink111.xml"/><Relationship Id="rId40" Type="http://schemas.openxmlformats.org/officeDocument/2006/relationships/image" Target="../media/image106.emf"/><Relationship Id="rId45" Type="http://schemas.openxmlformats.org/officeDocument/2006/relationships/customXml" Target="../ink/ink115.xml"/><Relationship Id="rId53" Type="http://schemas.openxmlformats.org/officeDocument/2006/relationships/customXml" Target="../ink/ink119.xml"/><Relationship Id="rId58" Type="http://schemas.openxmlformats.org/officeDocument/2006/relationships/image" Target="../media/image115.emf"/><Relationship Id="rId66" Type="http://schemas.openxmlformats.org/officeDocument/2006/relationships/image" Target="../media/image119.emf"/><Relationship Id="rId5" Type="http://schemas.openxmlformats.org/officeDocument/2006/relationships/customXml" Target="../ink/ink95.xml"/><Relationship Id="rId61" Type="http://schemas.openxmlformats.org/officeDocument/2006/relationships/customXml" Target="../ink/ink123.xml"/><Relationship Id="rId19" Type="http://schemas.openxmlformats.org/officeDocument/2006/relationships/customXml" Target="../ink/ink102.xml"/><Relationship Id="rId14" Type="http://schemas.openxmlformats.org/officeDocument/2006/relationships/image" Target="../media/image94.emf"/><Relationship Id="rId22" Type="http://schemas.openxmlformats.org/officeDocument/2006/relationships/image" Target="../media/image97.emf"/><Relationship Id="rId27" Type="http://schemas.openxmlformats.org/officeDocument/2006/relationships/customXml" Target="../ink/ink106.xml"/><Relationship Id="rId30" Type="http://schemas.openxmlformats.org/officeDocument/2006/relationships/image" Target="../media/image101.emf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110.emf"/><Relationship Id="rId56" Type="http://schemas.openxmlformats.org/officeDocument/2006/relationships/image" Target="../media/image114.emf"/><Relationship Id="rId64" Type="http://schemas.openxmlformats.org/officeDocument/2006/relationships/image" Target="../media/image118.emf"/><Relationship Id="rId69" Type="http://schemas.openxmlformats.org/officeDocument/2006/relationships/customXml" Target="../ink/ink127.xml"/><Relationship Id="rId8" Type="http://schemas.openxmlformats.org/officeDocument/2006/relationships/image" Target="../media/image61.emf"/><Relationship Id="rId51" Type="http://schemas.openxmlformats.org/officeDocument/2006/relationships/customXml" Target="../ink/ink118.xml"/><Relationship Id="rId3" Type="http://schemas.openxmlformats.org/officeDocument/2006/relationships/customXml" Target="../ink/ink94.xml"/><Relationship Id="rId12" Type="http://schemas.openxmlformats.org/officeDocument/2006/relationships/image" Target="../media/image62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05.emf"/><Relationship Id="rId46" Type="http://schemas.openxmlformats.org/officeDocument/2006/relationships/image" Target="../media/image109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96.emf"/><Relationship Id="rId41" Type="http://schemas.openxmlformats.org/officeDocument/2006/relationships/customXml" Target="../ink/ink113.xml"/><Relationship Id="rId54" Type="http://schemas.openxmlformats.org/officeDocument/2006/relationships/image" Target="../media/image113.emf"/><Relationship Id="rId62" Type="http://schemas.openxmlformats.org/officeDocument/2006/relationships/image" Target="../media/image117.emf"/><Relationship Id="rId70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93.emf"/><Relationship Id="rId31" Type="http://schemas.openxmlformats.org/officeDocument/2006/relationships/customXml" Target="../ink/ink108.xml"/><Relationship Id="rId44" Type="http://schemas.openxmlformats.org/officeDocument/2006/relationships/image" Target="../media/image108.emf"/><Relationship Id="rId52" Type="http://schemas.openxmlformats.org/officeDocument/2006/relationships/image" Target="../media/image112.emf"/><Relationship Id="rId60" Type="http://schemas.openxmlformats.org/officeDocument/2006/relationships/image" Target="../media/image116.emf"/><Relationship Id="rId65" Type="http://schemas.openxmlformats.org/officeDocument/2006/relationships/customXml" Target="../ink/ink125.xml"/><Relationship Id="rId4" Type="http://schemas.openxmlformats.org/officeDocument/2006/relationships/image" Target="../media/image59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95.emf"/><Relationship Id="rId39" Type="http://schemas.openxmlformats.org/officeDocument/2006/relationships/customXml" Target="../ink/ink112.xml"/><Relationship Id="rId34" Type="http://schemas.openxmlformats.org/officeDocument/2006/relationships/image" Target="../media/image103.emf"/><Relationship Id="rId50" Type="http://schemas.openxmlformats.org/officeDocument/2006/relationships/image" Target="../media/image111.emf"/><Relationship Id="rId55" Type="http://schemas.openxmlformats.org/officeDocument/2006/relationships/customXml" Target="../ink/ink12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emf"/><Relationship Id="rId21" Type="http://schemas.openxmlformats.org/officeDocument/2006/relationships/customXml" Target="../ink/ink137.xml"/><Relationship Id="rId42" Type="http://schemas.openxmlformats.org/officeDocument/2006/relationships/image" Target="../media/image141.emf"/><Relationship Id="rId47" Type="http://schemas.openxmlformats.org/officeDocument/2006/relationships/customXml" Target="../ink/ink150.xml"/><Relationship Id="rId63" Type="http://schemas.openxmlformats.org/officeDocument/2006/relationships/customXml" Target="../ink/ink158.xml"/><Relationship Id="rId68" Type="http://schemas.openxmlformats.org/officeDocument/2006/relationships/image" Target="../media/image154.emf"/><Relationship Id="rId16" Type="http://schemas.openxmlformats.org/officeDocument/2006/relationships/image" Target="../media/image128.emf"/><Relationship Id="rId11" Type="http://schemas.openxmlformats.org/officeDocument/2006/relationships/customXml" Target="../ink/ink132.xml"/><Relationship Id="rId32" Type="http://schemas.openxmlformats.org/officeDocument/2006/relationships/image" Target="../media/image136.emf"/><Relationship Id="rId37" Type="http://schemas.openxmlformats.org/officeDocument/2006/relationships/customXml" Target="../ink/ink145.xml"/><Relationship Id="rId53" Type="http://schemas.openxmlformats.org/officeDocument/2006/relationships/customXml" Target="../ink/ink153.xml"/><Relationship Id="rId58" Type="http://schemas.openxmlformats.org/officeDocument/2006/relationships/image" Target="../media/image149.emf"/><Relationship Id="rId74" Type="http://schemas.openxmlformats.org/officeDocument/2006/relationships/image" Target="../media/image157.emf"/><Relationship Id="rId79" Type="http://schemas.openxmlformats.org/officeDocument/2006/relationships/customXml" Target="../ink/ink166.xml"/><Relationship Id="rId5" Type="http://schemas.openxmlformats.org/officeDocument/2006/relationships/customXml" Target="../ink/ink129.xml"/><Relationship Id="rId61" Type="http://schemas.openxmlformats.org/officeDocument/2006/relationships/customXml" Target="../ink/ink157.xml"/><Relationship Id="rId82" Type="http://schemas.openxmlformats.org/officeDocument/2006/relationships/image" Target="../media/image161.emf"/><Relationship Id="rId19" Type="http://schemas.openxmlformats.org/officeDocument/2006/relationships/customXml" Target="../ink/ink136.xml"/><Relationship Id="rId14" Type="http://schemas.openxmlformats.org/officeDocument/2006/relationships/image" Target="../media/image127.emf"/><Relationship Id="rId22" Type="http://schemas.openxmlformats.org/officeDocument/2006/relationships/image" Target="../media/image131.emf"/><Relationship Id="rId27" Type="http://schemas.openxmlformats.org/officeDocument/2006/relationships/customXml" Target="../ink/ink140.xml"/><Relationship Id="rId30" Type="http://schemas.openxmlformats.org/officeDocument/2006/relationships/image" Target="../media/image135.emf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144.emf"/><Relationship Id="rId56" Type="http://schemas.openxmlformats.org/officeDocument/2006/relationships/image" Target="../media/image148.emf"/><Relationship Id="rId64" Type="http://schemas.openxmlformats.org/officeDocument/2006/relationships/image" Target="../media/image152.emf"/><Relationship Id="rId69" Type="http://schemas.openxmlformats.org/officeDocument/2006/relationships/customXml" Target="../ink/ink161.xml"/><Relationship Id="rId77" Type="http://schemas.openxmlformats.org/officeDocument/2006/relationships/customXml" Target="../ink/ink165.xml"/><Relationship Id="rId8" Type="http://schemas.openxmlformats.org/officeDocument/2006/relationships/image" Target="../media/image124.emf"/><Relationship Id="rId51" Type="http://schemas.openxmlformats.org/officeDocument/2006/relationships/customXml" Target="../ink/ink152.xml"/><Relationship Id="rId72" Type="http://schemas.openxmlformats.org/officeDocument/2006/relationships/image" Target="../media/image156.emf"/><Relationship Id="rId80" Type="http://schemas.openxmlformats.org/officeDocument/2006/relationships/image" Target="../media/image160.emf"/><Relationship Id="rId3" Type="http://schemas.openxmlformats.org/officeDocument/2006/relationships/customXml" Target="../ink/ink128.xml"/><Relationship Id="rId12" Type="http://schemas.openxmlformats.org/officeDocument/2006/relationships/image" Target="../media/image126.emf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59" Type="http://schemas.openxmlformats.org/officeDocument/2006/relationships/customXml" Target="../ink/ink156.xml"/><Relationship Id="rId67" Type="http://schemas.openxmlformats.org/officeDocument/2006/relationships/customXml" Target="../ink/ink160.xml"/><Relationship Id="rId20" Type="http://schemas.openxmlformats.org/officeDocument/2006/relationships/image" Target="../media/image130.emf"/><Relationship Id="rId41" Type="http://schemas.openxmlformats.org/officeDocument/2006/relationships/customXml" Target="../ink/ink147.xml"/><Relationship Id="rId54" Type="http://schemas.openxmlformats.org/officeDocument/2006/relationships/image" Target="../media/image147.emf"/><Relationship Id="rId62" Type="http://schemas.openxmlformats.org/officeDocument/2006/relationships/image" Target="../media/image151.emf"/><Relationship Id="rId70" Type="http://schemas.openxmlformats.org/officeDocument/2006/relationships/image" Target="../media/image155.emf"/><Relationship Id="rId75" Type="http://schemas.openxmlformats.org/officeDocument/2006/relationships/customXml" Target="../ink/ink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49" Type="http://schemas.openxmlformats.org/officeDocument/2006/relationships/customXml" Target="../ink/ink151.xml"/><Relationship Id="rId57" Type="http://schemas.openxmlformats.org/officeDocument/2006/relationships/customXml" Target="../ink/ink155.xml"/><Relationship Id="rId10" Type="http://schemas.openxmlformats.org/officeDocument/2006/relationships/image" Target="../media/image125.emf"/><Relationship Id="rId31" Type="http://schemas.openxmlformats.org/officeDocument/2006/relationships/customXml" Target="../ink/ink142.xml"/><Relationship Id="rId44" Type="http://schemas.openxmlformats.org/officeDocument/2006/relationships/image" Target="../media/image142.emf"/><Relationship Id="rId52" Type="http://schemas.openxmlformats.org/officeDocument/2006/relationships/image" Target="../media/image146.emf"/><Relationship Id="rId60" Type="http://schemas.openxmlformats.org/officeDocument/2006/relationships/image" Target="../media/image150.emf"/><Relationship Id="rId65" Type="http://schemas.openxmlformats.org/officeDocument/2006/relationships/customXml" Target="../ink/ink159.xml"/><Relationship Id="rId73" Type="http://schemas.openxmlformats.org/officeDocument/2006/relationships/customXml" Target="../ink/ink163.xml"/><Relationship Id="rId78" Type="http://schemas.openxmlformats.org/officeDocument/2006/relationships/image" Target="../media/image159.emf"/><Relationship Id="rId81" Type="http://schemas.openxmlformats.org/officeDocument/2006/relationships/customXml" Target="../ink/ink167.xml"/><Relationship Id="rId4" Type="http://schemas.openxmlformats.org/officeDocument/2006/relationships/image" Target="../media/image122.emf"/><Relationship Id="rId9" Type="http://schemas.openxmlformats.org/officeDocument/2006/relationships/customXml" Target="../ink/ink131.xml"/><Relationship Id="rId13" Type="http://schemas.openxmlformats.org/officeDocument/2006/relationships/customXml" Target="../ink/ink133.xml"/><Relationship Id="rId18" Type="http://schemas.openxmlformats.org/officeDocument/2006/relationships/image" Target="../media/image129.emf"/><Relationship Id="rId39" Type="http://schemas.openxmlformats.org/officeDocument/2006/relationships/customXml" Target="../ink/ink146.xml"/><Relationship Id="rId34" Type="http://schemas.openxmlformats.org/officeDocument/2006/relationships/image" Target="../media/image137.emf"/><Relationship Id="rId50" Type="http://schemas.openxmlformats.org/officeDocument/2006/relationships/image" Target="../media/image145.emf"/><Relationship Id="rId55" Type="http://schemas.openxmlformats.org/officeDocument/2006/relationships/customXml" Target="../ink/ink154.xml"/><Relationship Id="rId76" Type="http://schemas.openxmlformats.org/officeDocument/2006/relationships/image" Target="../media/image158.emf"/><Relationship Id="rId7" Type="http://schemas.openxmlformats.org/officeDocument/2006/relationships/customXml" Target="../ink/ink130.xml"/><Relationship Id="rId71" Type="http://schemas.openxmlformats.org/officeDocument/2006/relationships/customXml" Target="../ink/ink162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41.xml"/><Relationship Id="rId24" Type="http://schemas.openxmlformats.org/officeDocument/2006/relationships/image" Target="../media/image132.emf"/><Relationship Id="rId40" Type="http://schemas.openxmlformats.org/officeDocument/2006/relationships/image" Target="../media/image140.emf"/><Relationship Id="rId45" Type="http://schemas.openxmlformats.org/officeDocument/2006/relationships/customXml" Target="../ink/ink149.xml"/><Relationship Id="rId66" Type="http://schemas.openxmlformats.org/officeDocument/2006/relationships/image" Target="../media/image1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13" Type="http://schemas.openxmlformats.org/officeDocument/2006/relationships/image" Target="../media/image167.emf"/><Relationship Id="rId3" Type="http://schemas.openxmlformats.org/officeDocument/2006/relationships/image" Target="../media/image2.wmf"/><Relationship Id="rId7" Type="http://schemas.openxmlformats.org/officeDocument/2006/relationships/image" Target="../media/image164.emf"/><Relationship Id="rId12" Type="http://schemas.openxmlformats.org/officeDocument/2006/relationships/customXml" Target="../ink/ink172.xml"/><Relationship Id="rId17" Type="http://schemas.openxmlformats.org/officeDocument/2006/relationships/image" Target="../media/image169.emf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.xml"/><Relationship Id="rId11" Type="http://schemas.openxmlformats.org/officeDocument/2006/relationships/image" Target="../media/image166.emf"/><Relationship Id="rId5" Type="http://schemas.openxmlformats.org/officeDocument/2006/relationships/image" Target="../media/image163.emf"/><Relationship Id="rId15" Type="http://schemas.openxmlformats.org/officeDocument/2006/relationships/image" Target="../media/image168.emf"/><Relationship Id="rId10" Type="http://schemas.openxmlformats.org/officeDocument/2006/relationships/customXml" Target="../ink/ink171.xml"/><Relationship Id="rId4" Type="http://schemas.openxmlformats.org/officeDocument/2006/relationships/customXml" Target="../ink/ink168.xml"/><Relationship Id="rId9" Type="http://schemas.openxmlformats.org/officeDocument/2006/relationships/image" Target="../media/image165.emf"/><Relationship Id="rId14" Type="http://schemas.openxmlformats.org/officeDocument/2006/relationships/customXml" Target="../ink/ink1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180.xml"/><Relationship Id="rId18" Type="http://schemas.openxmlformats.org/officeDocument/2006/relationships/image" Target="../media/image177.emf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7" Type="http://schemas.openxmlformats.org/officeDocument/2006/relationships/customXml" Target="../ink/ink177.xml"/><Relationship Id="rId12" Type="http://schemas.openxmlformats.org/officeDocument/2006/relationships/image" Target="../media/image174.emf"/><Relationship Id="rId17" Type="http://schemas.openxmlformats.org/officeDocument/2006/relationships/customXml" Target="../ink/ink18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6.emf"/><Relationship Id="rId20" Type="http://schemas.openxmlformats.org/officeDocument/2006/relationships/image" Target="../media/image1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emf"/><Relationship Id="rId11" Type="http://schemas.openxmlformats.org/officeDocument/2006/relationships/customXml" Target="../ink/ink179.xml"/><Relationship Id="rId24" Type="http://schemas.openxmlformats.org/officeDocument/2006/relationships/image" Target="../media/image180.emf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10" Type="http://schemas.openxmlformats.org/officeDocument/2006/relationships/image" Target="../media/image173.emf"/><Relationship Id="rId19" Type="http://schemas.openxmlformats.org/officeDocument/2006/relationships/customXml" Target="../ink/ink183.xml"/><Relationship Id="rId4" Type="http://schemas.openxmlformats.org/officeDocument/2006/relationships/image" Target="../media/image170.emf"/><Relationship Id="rId9" Type="http://schemas.openxmlformats.org/officeDocument/2006/relationships/customXml" Target="../ink/ink178.xml"/><Relationship Id="rId14" Type="http://schemas.openxmlformats.org/officeDocument/2006/relationships/image" Target="../media/image175.emf"/><Relationship Id="rId22" Type="http://schemas.openxmlformats.org/officeDocument/2006/relationships/image" Target="../media/image17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customXml" Target="../ink/ink186.xml"/><Relationship Id="rId7" Type="http://schemas.openxmlformats.org/officeDocument/2006/relationships/customXml" Target="../ink/ink18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emf"/><Relationship Id="rId5" Type="http://schemas.openxmlformats.org/officeDocument/2006/relationships/customXml" Target="../ink/ink187.xml"/><Relationship Id="rId10" Type="http://schemas.openxmlformats.org/officeDocument/2006/relationships/image" Target="../media/image162.emf"/><Relationship Id="rId4" Type="http://schemas.openxmlformats.org/officeDocument/2006/relationships/image" Target="../media/image181.emf"/><Relationship Id="rId9" Type="http://schemas.openxmlformats.org/officeDocument/2006/relationships/customXml" Target="../ink/ink1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13" Type="http://schemas.openxmlformats.org/officeDocument/2006/relationships/customXml" Target="../ink/ink195.xml"/><Relationship Id="rId3" Type="http://schemas.openxmlformats.org/officeDocument/2006/relationships/customXml" Target="../ink/ink190.xml"/><Relationship Id="rId7" Type="http://schemas.openxmlformats.org/officeDocument/2006/relationships/customXml" Target="../ink/ink192.xml"/><Relationship Id="rId12" Type="http://schemas.openxmlformats.org/officeDocument/2006/relationships/image" Target="../media/image18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94.xml"/><Relationship Id="rId5" Type="http://schemas.openxmlformats.org/officeDocument/2006/relationships/customXml" Target="../ink/ink191.xml"/><Relationship Id="rId10" Type="http://schemas.openxmlformats.org/officeDocument/2006/relationships/image" Target="../media/image187.emf"/><Relationship Id="rId4" Type="http://schemas.openxmlformats.org/officeDocument/2006/relationships/image" Target="../media/image184.emf"/><Relationship Id="rId9" Type="http://schemas.openxmlformats.org/officeDocument/2006/relationships/customXml" Target="../ink/ink193.xml"/><Relationship Id="rId14" Type="http://schemas.openxmlformats.org/officeDocument/2006/relationships/image" Target="../media/image18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customXml" Target="../ink/ink201.xml"/><Relationship Id="rId18" Type="http://schemas.openxmlformats.org/officeDocument/2006/relationships/image" Target="../media/image197.emf"/><Relationship Id="rId3" Type="http://schemas.openxmlformats.org/officeDocument/2006/relationships/customXml" Target="../ink/ink196.xml"/><Relationship Id="rId21" Type="http://schemas.openxmlformats.org/officeDocument/2006/relationships/customXml" Target="../ink/ink205.xml"/><Relationship Id="rId7" Type="http://schemas.openxmlformats.org/officeDocument/2006/relationships/customXml" Target="../ink/ink198.xml"/><Relationship Id="rId12" Type="http://schemas.openxmlformats.org/officeDocument/2006/relationships/image" Target="../media/image194.emf"/><Relationship Id="rId17" Type="http://schemas.openxmlformats.org/officeDocument/2006/relationships/customXml" Target="../ink/ink203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6.emf"/><Relationship Id="rId20" Type="http://schemas.openxmlformats.org/officeDocument/2006/relationships/image" Target="../media/image1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emf"/><Relationship Id="rId11" Type="http://schemas.openxmlformats.org/officeDocument/2006/relationships/customXml" Target="../ink/ink200.xml"/><Relationship Id="rId5" Type="http://schemas.openxmlformats.org/officeDocument/2006/relationships/customXml" Target="../ink/ink197.xml"/><Relationship Id="rId15" Type="http://schemas.openxmlformats.org/officeDocument/2006/relationships/customXml" Target="../ink/ink202.xml"/><Relationship Id="rId10" Type="http://schemas.openxmlformats.org/officeDocument/2006/relationships/image" Target="../media/image193.emf"/><Relationship Id="rId19" Type="http://schemas.openxmlformats.org/officeDocument/2006/relationships/customXml" Target="../ink/ink204.xml"/><Relationship Id="rId4" Type="http://schemas.openxmlformats.org/officeDocument/2006/relationships/image" Target="../media/image190.emf"/><Relationship Id="rId9" Type="http://schemas.openxmlformats.org/officeDocument/2006/relationships/customXml" Target="../ink/ink199.xml"/><Relationship Id="rId14" Type="http://schemas.openxmlformats.org/officeDocument/2006/relationships/image" Target="../media/image195.emf"/><Relationship Id="rId22" Type="http://schemas.openxmlformats.org/officeDocument/2006/relationships/image" Target="../media/image19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3" Type="http://schemas.openxmlformats.org/officeDocument/2006/relationships/image" Target="../media/image3.png"/><Relationship Id="rId7" Type="http://schemas.openxmlformats.org/officeDocument/2006/relationships/image" Target="../media/image20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5" Type="http://schemas.openxmlformats.org/officeDocument/2006/relationships/image" Target="../media/image201.emf"/><Relationship Id="rId4" Type="http://schemas.openxmlformats.org/officeDocument/2006/relationships/customXml" Target="../ink/ink206.xml"/><Relationship Id="rId9" Type="http://schemas.openxmlformats.org/officeDocument/2006/relationships/image" Target="../media/image20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wmf"/><Relationship Id="rId18" Type="http://schemas.openxmlformats.org/officeDocument/2006/relationships/customXml" Target="../ink/ink210.xml"/><Relationship Id="rId26" Type="http://schemas.openxmlformats.org/officeDocument/2006/relationships/customXml" Target="../ink/ink214.xml"/><Relationship Id="rId21" Type="http://schemas.openxmlformats.org/officeDocument/2006/relationships/image" Target="../media/image212.emf"/><Relationship Id="rId34" Type="http://schemas.openxmlformats.org/officeDocument/2006/relationships/customXml" Target="../ink/ink218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0.emf"/><Relationship Id="rId25" Type="http://schemas.openxmlformats.org/officeDocument/2006/relationships/image" Target="../media/image214.emf"/><Relationship Id="rId33" Type="http://schemas.openxmlformats.org/officeDocument/2006/relationships/image" Target="../media/image218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9.xml"/><Relationship Id="rId20" Type="http://schemas.openxmlformats.org/officeDocument/2006/relationships/customXml" Target="../ink/ink211.xml"/><Relationship Id="rId29" Type="http://schemas.openxmlformats.org/officeDocument/2006/relationships/image" Target="../media/image21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24" Type="http://schemas.openxmlformats.org/officeDocument/2006/relationships/customXml" Target="../ink/ink213.xml"/><Relationship Id="rId32" Type="http://schemas.openxmlformats.org/officeDocument/2006/relationships/customXml" Target="../ink/ink217.xml"/><Relationship Id="rId37" Type="http://schemas.openxmlformats.org/officeDocument/2006/relationships/image" Target="../media/image220.e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213.emf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1.emf"/><Relationship Id="rId31" Type="http://schemas.openxmlformats.org/officeDocument/2006/relationships/image" Target="../media/image2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customXml" Target="../ink/ink212.xml"/><Relationship Id="rId27" Type="http://schemas.openxmlformats.org/officeDocument/2006/relationships/image" Target="../media/image215.emf"/><Relationship Id="rId30" Type="http://schemas.openxmlformats.org/officeDocument/2006/relationships/customXml" Target="../ink/ink216.xml"/><Relationship Id="rId35" Type="http://schemas.openxmlformats.org/officeDocument/2006/relationships/image" Target="../media/image219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.wmf"/><Relationship Id="rId18" Type="http://schemas.openxmlformats.org/officeDocument/2006/relationships/customXml" Target="../ink/ink221.xml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24.e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3.emf"/><Relationship Id="rId25" Type="http://schemas.openxmlformats.org/officeDocument/2006/relationships/image" Target="../media/image22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0.xml"/><Relationship Id="rId20" Type="http://schemas.openxmlformats.org/officeDocument/2006/relationships/customXml" Target="../ink/ink222.xml"/><Relationship Id="rId29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wmf"/><Relationship Id="rId24" Type="http://schemas.openxmlformats.org/officeDocument/2006/relationships/customXml" Target="../ink/ink224.xml"/><Relationship Id="rId32" Type="http://schemas.openxmlformats.org/officeDocument/2006/relationships/image" Target="../media/image200.e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225.e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12.emf"/><Relationship Id="rId31" Type="http://schemas.openxmlformats.org/officeDocument/2006/relationships/customXml" Target="../ink/ink2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223.xml"/><Relationship Id="rId27" Type="http://schemas.openxmlformats.org/officeDocument/2006/relationships/image" Target="../media/image10.wmf"/><Relationship Id="rId30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.wmf"/><Relationship Id="rId18" Type="http://schemas.openxmlformats.org/officeDocument/2006/relationships/image" Target="../media/image231.emf"/><Relationship Id="rId3" Type="http://schemas.openxmlformats.org/officeDocument/2006/relationships/notesSlide" Target="../notesSlides/notesSlide25.xml"/><Relationship Id="rId21" Type="http://schemas.openxmlformats.org/officeDocument/2006/relationships/customXml" Target="../ink/ink229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9.bin"/><Relationship Id="rId17" Type="http://schemas.openxmlformats.org/officeDocument/2006/relationships/customXml" Target="../ink/ink22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emf"/><Relationship Id="rId20" Type="http://schemas.openxmlformats.org/officeDocument/2006/relationships/image" Target="../media/image23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.png"/><Relationship Id="rId5" Type="http://schemas.openxmlformats.org/officeDocument/2006/relationships/image" Target="../media/image12.wmf"/><Relationship Id="rId15" Type="http://schemas.openxmlformats.org/officeDocument/2006/relationships/customXml" Target="../ink/ink226.xml"/><Relationship Id="rId10" Type="http://schemas.openxmlformats.org/officeDocument/2006/relationships/oleObject" Target="../embeddings/oleObject18.bin"/><Relationship Id="rId19" Type="http://schemas.openxmlformats.org/officeDocument/2006/relationships/customXml" Target="../ink/ink228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23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emf"/><Relationship Id="rId13" Type="http://schemas.openxmlformats.org/officeDocument/2006/relationships/customXml" Target="../ink/ink235.xml"/><Relationship Id="rId3" Type="http://schemas.openxmlformats.org/officeDocument/2006/relationships/customXml" Target="../ink/ink230.xml"/><Relationship Id="rId7" Type="http://schemas.openxmlformats.org/officeDocument/2006/relationships/customXml" Target="../ink/ink232.xml"/><Relationship Id="rId12" Type="http://schemas.openxmlformats.org/officeDocument/2006/relationships/image" Target="../media/image238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emf"/><Relationship Id="rId11" Type="http://schemas.openxmlformats.org/officeDocument/2006/relationships/customXml" Target="../ink/ink234.xml"/><Relationship Id="rId5" Type="http://schemas.openxmlformats.org/officeDocument/2006/relationships/customXml" Target="../ink/ink231.xml"/><Relationship Id="rId15" Type="http://schemas.openxmlformats.org/officeDocument/2006/relationships/customXml" Target="../ink/ink236.xml"/><Relationship Id="rId10" Type="http://schemas.openxmlformats.org/officeDocument/2006/relationships/image" Target="../media/image237.emf"/><Relationship Id="rId4" Type="http://schemas.openxmlformats.org/officeDocument/2006/relationships/image" Target="../media/image234.emf"/><Relationship Id="rId9" Type="http://schemas.openxmlformats.org/officeDocument/2006/relationships/customXml" Target="../ink/ink233.xml"/><Relationship Id="rId14" Type="http://schemas.openxmlformats.org/officeDocument/2006/relationships/image" Target="../media/image2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30.xml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customXml" Target="../ink/ink33.x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customXml" Target="../ink/ink39.xml"/><Relationship Id="rId18" Type="http://schemas.openxmlformats.org/officeDocument/2006/relationships/image" Target="../media/image53.emf"/><Relationship Id="rId26" Type="http://schemas.openxmlformats.org/officeDocument/2006/relationships/image" Target="../media/image57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50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customXml" Target="../ink/ink38.xml"/><Relationship Id="rId24" Type="http://schemas.openxmlformats.org/officeDocument/2006/relationships/image" Target="../media/image56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8.emf"/><Relationship Id="rId10" Type="http://schemas.openxmlformats.org/officeDocument/2006/relationships/image" Target="../media/image49.emf"/><Relationship Id="rId19" Type="http://schemas.openxmlformats.org/officeDocument/2006/relationships/customXml" Target="../ink/ink42.xml"/><Relationship Id="rId4" Type="http://schemas.openxmlformats.org/officeDocument/2006/relationships/image" Target="../media/image46.emf"/><Relationship Id="rId9" Type="http://schemas.openxmlformats.org/officeDocument/2006/relationships/customXml" Target="../ink/ink37.xml"/><Relationship Id="rId14" Type="http://schemas.openxmlformats.org/officeDocument/2006/relationships/image" Target="../media/image51.emf"/><Relationship Id="rId22" Type="http://schemas.openxmlformats.org/officeDocument/2006/relationships/image" Target="../media/image55.emf"/><Relationship Id="rId27" Type="http://schemas.openxmlformats.org/officeDocument/2006/relationships/customXml" Target="../ink/ink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52.xml"/><Relationship Id="rId18" Type="http://schemas.openxmlformats.org/officeDocument/2006/relationships/image" Target="../media/image39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36.emf"/><Relationship Id="rId17" Type="http://schemas.openxmlformats.org/officeDocument/2006/relationships/customXml" Target="../ink/ink5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10" Type="http://schemas.openxmlformats.org/officeDocument/2006/relationships/image" Target="../media/image35.emf"/><Relationship Id="rId19" Type="http://schemas.openxmlformats.org/officeDocument/2006/relationships/customXml" Target="../ink/ink55.xml"/><Relationship Id="rId4" Type="http://schemas.openxmlformats.org/officeDocument/2006/relationships/image" Target="../media/image32.emf"/><Relationship Id="rId9" Type="http://schemas.openxmlformats.org/officeDocument/2006/relationships/customXml" Target="../ink/ink50.xml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57.xml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.xml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9" Type="http://schemas.openxmlformats.org/officeDocument/2006/relationships/customXml" Target="../ink/ink77.xml"/><Relationship Id="rId21" Type="http://schemas.openxmlformats.org/officeDocument/2006/relationships/customXml" Target="../ink/ink68.xml"/><Relationship Id="rId34" Type="http://schemas.openxmlformats.org/officeDocument/2006/relationships/image" Target="../media/image74.emf"/><Relationship Id="rId42" Type="http://schemas.openxmlformats.org/officeDocument/2006/relationships/image" Target="../media/image78.emf"/><Relationship Id="rId7" Type="http://schemas.openxmlformats.org/officeDocument/2006/relationships/customXml" Target="../ink/ink6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emf"/><Relationship Id="rId29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customXml" Target="../ink/ink63.xml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customXml" Target="../ink/ink76.xml"/><Relationship Id="rId40" Type="http://schemas.openxmlformats.org/officeDocument/2006/relationships/image" Target="../media/image77.emf"/><Relationship Id="rId45" Type="http://schemas.openxmlformats.org/officeDocument/2006/relationships/customXml" Target="../ink/ink80.xml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customXml" Target="../ink/ink67.xml"/><Relationship Id="rId31" Type="http://schemas.openxmlformats.org/officeDocument/2006/relationships/customXml" Target="../ink/ink73.xml"/><Relationship Id="rId44" Type="http://schemas.openxmlformats.org/officeDocument/2006/relationships/image" Target="../media/image79.emf"/><Relationship Id="rId4" Type="http://schemas.openxmlformats.org/officeDocument/2006/relationships/image" Target="../media/image59.emf"/><Relationship Id="rId9" Type="http://schemas.openxmlformats.org/officeDocument/2006/relationships/customXml" Target="../ink/ink62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customXml" Target="../ink/ink71.xml"/><Relationship Id="rId30" Type="http://schemas.openxmlformats.org/officeDocument/2006/relationships/image" Target="../media/image72.emf"/><Relationship Id="rId35" Type="http://schemas.openxmlformats.org/officeDocument/2006/relationships/customXml" Target="../ink/ink75.xml"/><Relationship Id="rId43" Type="http://schemas.openxmlformats.org/officeDocument/2006/relationships/customXml" Target="../ink/ink79.xml"/><Relationship Id="rId8" Type="http://schemas.openxmlformats.org/officeDocument/2006/relationships/image" Target="../media/image61.emf"/><Relationship Id="rId3" Type="http://schemas.openxmlformats.org/officeDocument/2006/relationships/customXml" Target="../ink/ink59.xml"/><Relationship Id="rId12" Type="http://schemas.openxmlformats.org/officeDocument/2006/relationships/image" Target="../media/image63.emf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33" Type="http://schemas.openxmlformats.org/officeDocument/2006/relationships/customXml" Target="../ink/ink74.xml"/><Relationship Id="rId38" Type="http://schemas.openxmlformats.org/officeDocument/2006/relationships/image" Target="../media/image76.emf"/><Relationship Id="rId46" Type="http://schemas.openxmlformats.org/officeDocument/2006/relationships/image" Target="../media/image80.emf"/><Relationship Id="rId20" Type="http://schemas.openxmlformats.org/officeDocument/2006/relationships/image" Target="../media/image67.emf"/><Relationship Id="rId41" Type="http://schemas.openxmlformats.org/officeDocument/2006/relationships/customXml" Target="../ink/ink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A79C22-6BBF-44D7-9EA7-ACCE79B944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sz="4800" b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12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4.3-4.5)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25,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5311775"/>
              <a:ext cx="374650" cy="2143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97" y="5301690"/>
                <a:ext cx="391565" cy="2330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379" y="836712"/>
            <a:ext cx="8458200" cy="625475"/>
          </a:xfrm>
        </p:spPr>
        <p:txBody>
          <a:bodyPr/>
          <a:lstStyle/>
          <a:p>
            <a:pPr eaLnBrk="1" hangingPunct="1"/>
            <a:r>
              <a:rPr lang="en-US" dirty="0" smtClean="0"/>
              <a:t>What </a:t>
            </a:r>
            <a:r>
              <a:rPr lang="en-US" dirty="0" smtClean="0">
                <a:solidFill>
                  <a:schemeClr val="accent2"/>
                </a:solidFill>
              </a:rPr>
              <a:t>search strategy</a:t>
            </a:r>
            <a:r>
              <a:rPr lang="en-US" dirty="0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380580"/>
            <a:ext cx="8674100" cy="100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3700" y="1328986"/>
              <a:ext cx="200025" cy="2651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584" y="1322142"/>
                <a:ext cx="217293" cy="2845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26740" y="1884363"/>
            <a:ext cx="8065739" cy="1007566"/>
            <a:chOff x="393700" y="2204864"/>
            <a:chExt cx="8065739" cy="1007566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56" y="2388146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93700" y="2204864"/>
              <a:ext cx="6770588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kern="0" dirty="0" smtClean="0">
                  <a:latin typeface="Arial Unicode MS" pitchFamily="34" charset="-128"/>
                </a:rPr>
                <a:t>Is there  a role for a heuristic function?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kern="0" dirty="0" smtClean="0">
                  <a:latin typeface="Arial Unicode MS" pitchFamily="34" charset="-128"/>
                </a:rPr>
                <a:t>A. Yes</a:t>
              </a:r>
              <a:r>
                <a:rPr lang="en-US" sz="2400" kern="0" dirty="0">
                  <a:latin typeface="Arial Unicode MS" pitchFamily="34" charset="-128"/>
                </a:rPr>
                <a:t> </a:t>
              </a:r>
              <a:r>
                <a:rPr lang="en-US" sz="2400" kern="0" dirty="0" smtClean="0">
                  <a:latin typeface="Arial Unicode MS" pitchFamily="34" charset="-128"/>
                </a:rPr>
                <a:t>            B. No </a:t>
              </a:r>
              <a:r>
                <a:rPr lang="en-US" sz="2400" kern="0" dirty="0">
                  <a:latin typeface="Arial Unicode MS" pitchFamily="34" charset="-128"/>
                </a:rPr>
                <a:t> </a:t>
              </a:r>
              <a:r>
                <a:rPr lang="en-US" sz="2400" kern="0" dirty="0" smtClean="0">
                  <a:latin typeface="Arial Unicode MS" pitchFamily="34" charset="-128"/>
                </a:rPr>
                <a:t>             C. It depends</a:t>
              </a:r>
              <a:endParaRPr lang="en-US" sz="2400" kern="0" dirty="0"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60" y="3179590"/>
            <a:ext cx="8785348" cy="1007566"/>
            <a:chOff x="408360" y="3179590"/>
            <a:chExt cx="8785348" cy="1007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08360" y="3179590"/>
              <a:ext cx="8674100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The search space is always?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A. Finite with cycles          B. Infinite without cycles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C. Finite without cycles     D. Infinite with cycles</a:t>
              </a:r>
            </a:p>
          </p:txBody>
        </p:sp>
        <p:pic>
          <p:nvPicPr>
            <p:cNvPr id="22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325" y="3717032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74452" y="4653136"/>
            <a:ext cx="8674100" cy="1242628"/>
            <a:chOff x="374452" y="4653136"/>
            <a:chExt cx="8674100" cy="1242628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74452" y="4653136"/>
              <a:ext cx="8674100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>
                  <a:latin typeface="Arial Unicode MS" pitchFamily="34" charset="-128"/>
                </a:rPr>
                <a:t>S</a:t>
              </a:r>
              <a:r>
                <a:rPr lang="en-US" sz="2400" dirty="0" smtClean="0">
                  <a:latin typeface="Arial Unicode MS" pitchFamily="34" charset="-128"/>
                </a:rPr>
                <a:t>o </a:t>
              </a:r>
              <a:r>
                <a:rPr lang="en-US" sz="2400" dirty="0">
                  <a:latin typeface="Arial Unicode MS" pitchFamily="34" charset="-128"/>
                </a:rPr>
                <a:t>which </a:t>
              </a:r>
              <a:r>
                <a:rPr lang="en-US" sz="2400" dirty="0" smtClean="0">
                  <a:latin typeface="Arial Unicode MS" pitchFamily="34" charset="-128"/>
                </a:rPr>
                <a:t>search strategy is better?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 BFS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>
                  <a:latin typeface="Arial Unicode MS" pitchFamily="34" charset="-128"/>
                </a:rPr>
                <a:t> </a:t>
              </a:r>
              <a:r>
                <a:rPr lang="en-US" sz="2400" dirty="0" smtClean="0">
                  <a:latin typeface="Arial Unicode MS" pitchFamily="34" charset="-128"/>
                </a:rPr>
                <a:t>IDS 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A*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 DFS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</p:txBody>
        </p:sp>
        <p:pic>
          <p:nvPicPr>
            <p:cNvPr id="26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10" y="5425640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88760" y="2360160"/>
              <a:ext cx="3112200" cy="449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200" y="2353680"/>
                <a:ext cx="3128760" cy="451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625475"/>
          </a:xfrm>
        </p:spPr>
        <p:txBody>
          <a:bodyPr/>
          <a:lstStyle/>
          <a:p>
            <a:pPr eaLnBrk="1" hangingPunct="1"/>
            <a:r>
              <a:rPr lang="en-US" smtClean="0"/>
              <a:t>What </a:t>
            </a:r>
            <a:r>
              <a:rPr lang="en-US" smtClean="0">
                <a:solidFill>
                  <a:schemeClr val="accent2"/>
                </a:solidFill>
              </a:rPr>
              <a:t>search strategy</a:t>
            </a:r>
            <a:r>
              <a:rPr lang="en-US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557338"/>
            <a:ext cx="8674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there  a role for a heuristic function?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tree is always …………. and has no…………, so which one is better BFS or IDS or DFS?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9888" y="1619250"/>
              <a:ext cx="200025" cy="2651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3772" y="1612406"/>
                <a:ext cx="217293" cy="28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3251200"/>
              <a:ext cx="409575" cy="188913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207" y="3243284"/>
                <a:ext cx="424331" cy="20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5907088"/>
              <a:ext cx="315913" cy="19685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0733" y="5902050"/>
                <a:ext cx="327427" cy="20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7188" y="5886450"/>
              <a:ext cx="269875" cy="200025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2150" y="5876719"/>
                <a:ext cx="279591" cy="22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5962650"/>
              <a:ext cx="239712" cy="180975"/>
            </p14:xfrm>
          </p:contentPart>
        </mc:Choice>
        <mc:Fallback xmlns=""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7475" y="5954015"/>
                <a:ext cx="258428" cy="19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3989388"/>
              <a:ext cx="2589213" cy="2182812"/>
            </p14:xfrm>
          </p:contentPart>
        </mc:Choice>
        <mc:Fallback xmlns=""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8555" y="3978947"/>
                <a:ext cx="2602173" cy="220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3353076"/>
              <a:ext cx="1430337" cy="295275"/>
            </p14:xfrm>
          </p:contentPart>
        </mc:Choice>
        <mc:Fallback xmlns=""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47724" y="3348035"/>
                <a:ext cx="1443654" cy="30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2863850"/>
              <a:ext cx="1125538" cy="395288"/>
            </p14:xfrm>
          </p:contentPart>
        </mc:Choice>
        <mc:Fallback xmlns=""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94129" y="2857370"/>
                <a:ext cx="1142821" cy="41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2870200"/>
              <a:ext cx="950912" cy="403225"/>
            </p14:xfrm>
          </p:contentPart>
        </mc:Choice>
        <mc:Fallback xmlns=""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34552" y="2860839"/>
                <a:ext cx="962794" cy="4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8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1960563"/>
              <a:ext cx="2043112" cy="26987"/>
            </p14:xfrm>
          </p:contentPart>
        </mc:Choice>
        <mc:Fallback xmlns="">
          <p:pic>
            <p:nvPicPr>
              <p:cNvPr id="338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1143" y="1939112"/>
                <a:ext cx="2058672" cy="64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8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3997325"/>
              <a:ext cx="3400425" cy="2108200"/>
            </p14:xfrm>
          </p:contentPart>
        </mc:Choice>
        <mc:Fallback xmlns="">
          <p:pic>
            <p:nvPicPr>
              <p:cNvPr id="338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0360" y="3985085"/>
                <a:ext cx="3421304" cy="21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5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F83504-DCFA-4AAD-8545-405C1A3AC35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500" y="1214438"/>
            <a:ext cx="3390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Simplified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92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92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92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1185863"/>
              <a:ext cx="725487" cy="201612"/>
            </p14:xfrm>
          </p:contentPart>
        </mc:Choice>
        <mc:Fallback xmlns="">
          <p:pic>
            <p:nvPicPr>
              <p:cNvPr id="92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1537" y="1179754"/>
                <a:ext cx="743489" cy="21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92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1820863"/>
              <a:ext cx="625475" cy="157162"/>
            </p14:xfrm>
          </p:contentPart>
        </mc:Choice>
        <mc:Fallback xmlns="">
          <p:pic>
            <p:nvPicPr>
              <p:cNvPr id="92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1386" y="1815828"/>
                <a:ext cx="636638" cy="171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92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2473325"/>
              <a:ext cx="711200" cy="438150"/>
            </p14:xfrm>
          </p:contentPart>
        </mc:Choice>
        <mc:Fallback xmlns="">
          <p:pic>
            <p:nvPicPr>
              <p:cNvPr id="92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0149" y="2465044"/>
                <a:ext cx="719478" cy="45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2566988"/>
              <a:ext cx="581025" cy="420687"/>
            </p14:xfrm>
          </p:contentPart>
        </mc:Choice>
        <mc:Fallback xmlns="">
          <p:pic>
            <p:nvPicPr>
              <p:cNvPr id="92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91333" y="2563749"/>
                <a:ext cx="594713" cy="43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2536825"/>
              <a:ext cx="547687" cy="142875"/>
            </p14:xfrm>
          </p:contentPart>
        </mc:Choice>
        <mc:Fallback xmlns="">
          <p:pic>
            <p:nvPicPr>
              <p:cNvPr id="92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2437" y="2527084"/>
                <a:ext cx="562090" cy="16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89263"/>
              <a:ext cx="550863" cy="157162"/>
            </p14:xfrm>
          </p:contentPart>
        </mc:Choice>
        <mc:Fallback xmlns="">
          <p:pic>
            <p:nvPicPr>
              <p:cNvPr id="92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1564" y="2979553"/>
                <a:ext cx="562024" cy="17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4213" y="4264025"/>
              <a:ext cx="177800" cy="131763"/>
            </p14:xfrm>
          </p:contentPart>
        </mc:Choice>
        <mc:Fallback xmlns="">
          <p:pic>
            <p:nvPicPr>
              <p:cNvPr id="92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1694" y="4255025"/>
                <a:ext cx="183559" cy="14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3617913"/>
              <a:ext cx="1000125" cy="549275"/>
            </p14:xfrm>
          </p:contentPart>
        </mc:Choice>
        <mc:Fallback xmlns="">
          <p:pic>
            <p:nvPicPr>
              <p:cNvPr id="92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43133" y="3611794"/>
                <a:ext cx="1019206" cy="5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3132138"/>
              <a:ext cx="588963" cy="168275"/>
            </p14:xfrm>
          </p:contentPart>
        </mc:Choice>
        <mc:Fallback xmlns="">
          <p:pic>
            <p:nvPicPr>
              <p:cNvPr id="92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44998" y="3121351"/>
                <a:ext cx="603012" cy="19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3665538"/>
              <a:ext cx="306387" cy="142875"/>
            </p14:xfrm>
          </p:contentPart>
        </mc:Choice>
        <mc:Fallback xmlns="">
          <p:pic>
            <p:nvPicPr>
              <p:cNvPr id="92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3273" y="3658700"/>
                <a:ext cx="318988" cy="15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3717925"/>
              <a:ext cx="466725" cy="146050"/>
            </p14:xfrm>
          </p:contentPart>
        </mc:Choice>
        <mc:Fallback xmlns="">
          <p:pic>
            <p:nvPicPr>
              <p:cNvPr id="92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84718" y="3709292"/>
                <a:ext cx="476809" cy="16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4240213"/>
              <a:ext cx="620713" cy="471487"/>
            </p14:xfrm>
          </p:contentPart>
        </mc:Choice>
        <mc:Fallback xmlns="">
          <p:pic>
            <p:nvPicPr>
              <p:cNvPr id="92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18549" y="4230495"/>
                <a:ext cx="635115" cy="49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4100513"/>
              <a:ext cx="1231900" cy="898525"/>
            </p14:xfrm>
          </p:contentPart>
        </mc:Choice>
        <mc:Fallback xmlns="">
          <p:pic>
            <p:nvPicPr>
              <p:cNvPr id="92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2010" y="4090789"/>
                <a:ext cx="1254220" cy="91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3798888"/>
              <a:ext cx="420687" cy="579437"/>
            </p14:xfrm>
          </p:contentPart>
        </mc:Choice>
        <mc:Fallback xmlns="">
          <p:pic>
            <p:nvPicPr>
              <p:cNvPr id="92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38435" y="3796369"/>
                <a:ext cx="428611" cy="59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2188" y="3859213"/>
              <a:ext cx="241300" cy="1524000"/>
            </p14:xfrm>
          </p:contentPart>
        </mc:Choice>
        <mc:Fallback xmlns="">
          <p:pic>
            <p:nvPicPr>
              <p:cNvPr id="92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06065" y="3853093"/>
                <a:ext cx="260388" cy="1542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3871913"/>
              <a:ext cx="1201737" cy="1325562"/>
            </p14:xfrm>
          </p:contentPart>
        </mc:Choice>
        <mc:Fallback xmlns="">
          <p:pic>
            <p:nvPicPr>
              <p:cNvPr id="92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33298" y="3868313"/>
                <a:ext cx="1224418" cy="134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6963" y="4113213"/>
              <a:ext cx="319087" cy="185737"/>
            </p14:xfrm>
          </p:contentPart>
        </mc:Choice>
        <mc:Fallback xmlns="">
          <p:pic>
            <p:nvPicPr>
              <p:cNvPr id="92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09760" y="4109613"/>
                <a:ext cx="335654" cy="19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8325" y="4365625"/>
              <a:ext cx="160338" cy="804863"/>
            </p14:xfrm>
          </p:contentPart>
        </mc:Choice>
        <mc:Fallback xmlns="">
          <p:pic>
            <p:nvPicPr>
              <p:cNvPr id="92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85449" y="4355186"/>
                <a:ext cx="170404" cy="818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2925" y="5540375"/>
              <a:ext cx="519113" cy="449263"/>
            </p14:xfrm>
          </p:contentPart>
        </mc:Choice>
        <mc:Fallback xmlns="">
          <p:pic>
            <p:nvPicPr>
              <p:cNvPr id="92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57525" y="5531015"/>
                <a:ext cx="533513" cy="47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6413500"/>
              <a:ext cx="4763" cy="3175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9869" y="6409972"/>
                <a:ext cx="11358" cy="1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0775" y="823913"/>
              <a:ext cx="1539875" cy="5281612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51045" y="821393"/>
                <a:ext cx="1558254" cy="5297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3271838"/>
              <a:ext cx="1241425" cy="9239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2775" y="3265717"/>
                <a:ext cx="1253666" cy="936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205038"/>
              <a:ext cx="2444750" cy="1169987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835" y="2202517"/>
                <a:ext cx="2461670" cy="117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3" y="3162300"/>
              <a:ext cx="1709737" cy="8382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5653" y="3153299"/>
                <a:ext cx="1727018" cy="85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3087688"/>
              <a:ext cx="1447800" cy="823912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54241" y="3078329"/>
                <a:ext cx="1469398" cy="84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4610100"/>
              <a:ext cx="274637" cy="347663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32778" y="4600023"/>
                <a:ext cx="294460" cy="36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1941513"/>
              <a:ext cx="635000" cy="390525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4519" y="1934674"/>
                <a:ext cx="652289" cy="4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2055813"/>
              <a:ext cx="1100138" cy="912812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6178" y="2045371"/>
                <a:ext cx="1118864" cy="933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1238" y="4121150"/>
              <a:ext cx="3346450" cy="1271588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05838" y="4115750"/>
                <a:ext cx="3355810" cy="12867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C97398-CB06-469F-88EA-CDD294FA0EB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393700" y="785813"/>
            <a:ext cx="953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latin typeface="Arial Unicode MS" pitchFamily="34" charset="-128"/>
              </a:rPr>
              <a:t>How can we avoid exploring some sub-trees i.e.,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prune</a:t>
            </a:r>
            <a:r>
              <a:rPr lang="en-US" dirty="0">
                <a:latin typeface="Arial Unicode MS" pitchFamily="34" charset="-128"/>
              </a:rPr>
              <a:t> the DFS Search tree? 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1785938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once we consider a path whose end node violates one or more constraints, we know that a solution cannot exist below that point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thus we should </a:t>
            </a:r>
            <a:r>
              <a:rPr lang="en-US" sz="2400" b="1" dirty="0">
                <a:latin typeface="Arial Unicode MS" pitchFamily="34" charset="-128"/>
              </a:rPr>
              <a:t>remove that path</a:t>
            </a:r>
            <a:r>
              <a:rPr lang="en-US" sz="2400" dirty="0">
                <a:latin typeface="Arial Unicode MS" pitchFamily="34" charset="-128"/>
              </a:rPr>
              <a:t> rather than continuing to search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4857750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263" y="4292600"/>
              <a:ext cx="1139825" cy="255588"/>
            </p14:xfrm>
          </p:contentPart>
        </mc:Choice>
        <mc:Fallback xmlns="">
          <p:pic>
            <p:nvPicPr>
              <p:cNvPr id="1024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902" y="4283227"/>
                <a:ext cx="1158546" cy="27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4221163"/>
              <a:ext cx="757238" cy="454025"/>
            </p14:xfrm>
          </p:contentPart>
        </mc:Choice>
        <mc:Fallback xmlns="">
          <p:pic>
            <p:nvPicPr>
              <p:cNvPr id="1024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9488" y="4211809"/>
                <a:ext cx="775962" cy="47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41888"/>
              <a:ext cx="1055687" cy="315912"/>
            </p14:xfrm>
          </p:contentPart>
        </mc:Choice>
        <mc:Fallback xmlns="">
          <p:pic>
            <p:nvPicPr>
              <p:cNvPr id="1024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2502" y="4932533"/>
                <a:ext cx="1074410" cy="334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4329113"/>
              <a:ext cx="76200" cy="80962"/>
            </p14:xfrm>
          </p:contentPart>
        </mc:Choice>
        <mc:Fallback xmlns="">
          <p:pic>
            <p:nvPicPr>
              <p:cNvPr id="102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4802" y="4318318"/>
                <a:ext cx="95250" cy="10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4550" y="4786313"/>
              <a:ext cx="1385888" cy="638175"/>
            </p14:xfrm>
          </p:contentPart>
        </mc:Choice>
        <mc:Fallback xmlns="">
          <p:pic>
            <p:nvPicPr>
              <p:cNvPr id="1025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5551" y="4781634"/>
                <a:ext cx="1398127" cy="64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5025" y="4791075"/>
              <a:ext cx="146050" cy="644525"/>
            </p14:xfrm>
          </p:contentPart>
        </mc:Choice>
        <mc:Fallback xmlns="">
          <p:pic>
            <p:nvPicPr>
              <p:cNvPr id="1025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1795" y="4784586"/>
                <a:ext cx="159327" cy="66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4318000"/>
              <a:ext cx="481013" cy="230188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2246" y="4307193"/>
                <a:ext cx="501520" cy="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5067300"/>
              <a:ext cx="128588" cy="117475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9406" y="5058598"/>
                <a:ext cx="145975" cy="136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5581650"/>
              <a:ext cx="476250" cy="58102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7578" y="5578768"/>
                <a:ext cx="494623" cy="59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5875338"/>
              <a:ext cx="185738" cy="107950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7965" y="5865951"/>
                <a:ext cx="193657" cy="12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5589588"/>
              <a:ext cx="371475" cy="584200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253" y="5579869"/>
                <a:ext cx="387673" cy="603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0300" y="5094288"/>
              <a:ext cx="1190625" cy="603250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9859" y="5087441"/>
                <a:ext cx="1211867" cy="62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4068763"/>
              <a:ext cx="393700" cy="260350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63787" y="4063722"/>
                <a:ext cx="405936" cy="27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3938588"/>
              <a:ext cx="1814513" cy="781050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7170" y="3933549"/>
                <a:ext cx="1829994" cy="79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4916488"/>
              <a:ext cx="1911350" cy="720725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4961" y="4911808"/>
                <a:ext cx="1934374" cy="73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5295900"/>
              <a:ext cx="423863" cy="211138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002" y="5284731"/>
                <a:ext cx="438975" cy="22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4916488"/>
              <a:ext cx="349250" cy="3190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0599" y="4912887"/>
                <a:ext cx="358251" cy="328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500" y="5711825"/>
              <a:ext cx="96838" cy="90488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1540" y="5705696"/>
                <a:ext cx="110158" cy="10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5949950"/>
              <a:ext cx="60325" cy="66675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9231" y="5946346"/>
                <a:ext cx="67147" cy="7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6162675"/>
              <a:ext cx="57150" cy="5397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6700" y="6159796"/>
                <a:ext cx="64339" cy="6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6323013"/>
              <a:ext cx="76200" cy="7143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3675" y="6318323"/>
                <a:ext cx="83748" cy="7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35091688"/>
              <a:ext cx="0" cy="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975" y="350916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6477000"/>
              <a:ext cx="279400" cy="1746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0377" y="6468632"/>
                <a:ext cx="288761" cy="3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6489700"/>
              <a:ext cx="93662" cy="19050"/>
            </p14:xfrm>
          </p:contentPart>
        </mc:Choice>
        <mc:Fallback xmlns="">
          <p:pic>
            <p:nvPicPr>
              <p:cNvPr id="102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0374" y="6480714"/>
                <a:ext cx="102668" cy="3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6461125"/>
              <a:ext cx="185738" cy="301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5801" y="6453857"/>
                <a:ext cx="196537" cy="4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5100" y="6464300"/>
              <a:ext cx="323850" cy="17463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28623" y="6453386"/>
                <a:ext cx="336804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6402388"/>
              <a:ext cx="36512" cy="42862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7021" y="6399507"/>
                <a:ext cx="50611" cy="5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3850" y="6226175"/>
              <a:ext cx="112713" cy="65088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88448" y="6220751"/>
                <a:ext cx="125677" cy="7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6062663"/>
              <a:ext cx="44450" cy="41275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3463" y="6058356"/>
                <a:ext cx="55653" cy="5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5888038"/>
              <a:ext cx="100012" cy="79375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86681" y="5884069"/>
                <a:ext cx="108646" cy="8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5729288"/>
              <a:ext cx="82550" cy="73025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68464" y="5724612"/>
                <a:ext cx="94446" cy="8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5694363"/>
              <a:ext cx="23812" cy="14287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06404" y="5683291"/>
                <a:ext cx="41130" cy="31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3" y="6196013"/>
              <a:ext cx="168275" cy="131762"/>
            </p14:xfrm>
          </p:contentPart>
        </mc:Choice>
        <mc:Fallback xmlns=""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0493" y="6185933"/>
                <a:ext cx="190976" cy="15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" y="6151563"/>
              <a:ext cx="161925" cy="101600"/>
            </p14:xfrm>
          </p:contentPart>
        </mc:Choice>
        <mc:Fallback xmlns=""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81507" y="6144357"/>
                <a:ext cx="172360" cy="11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300" y="6138863"/>
              <a:ext cx="177800" cy="79375"/>
            </p14:xfrm>
          </p:contentPart>
        </mc:Choice>
        <mc:Fallback xmlns=""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0541" y="6134533"/>
                <a:ext cx="189317" cy="8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6089650"/>
              <a:ext cx="127000" cy="53975"/>
            </p14:xfrm>
          </p:contentPart>
        </mc:Choice>
        <mc:Fallback xmlns=""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498" y="6084612"/>
                <a:ext cx="139952" cy="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6067425"/>
              <a:ext cx="50800" cy="115888"/>
            </p14:xfrm>
          </p:contentPart>
        </mc:Choice>
        <mc:Fallback xmlns=""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55993" y="6063106"/>
                <a:ext cx="59807" cy="129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5997575"/>
              <a:ext cx="131763" cy="50800"/>
            </p14:xfrm>
          </p:contentPart>
        </mc:Choice>
        <mc:Fallback xmlns=""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9875" y="5987127"/>
                <a:ext cx="150843" cy="7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6089650"/>
              <a:ext cx="171450" cy="55563"/>
            </p14:xfrm>
          </p:contentPart>
        </mc:Choice>
        <mc:Fallback xmlns=""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5535" y="6078104"/>
                <a:ext cx="185858" cy="7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6162675"/>
              <a:ext cx="822325" cy="225425"/>
            </p14:xfrm>
          </p:contentPart>
        </mc:Choice>
        <mc:Fallback xmlns=""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3677" y="6149351"/>
                <a:ext cx="842838" cy="2445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63D5EB-176C-43E6-85B4-EC39DF15B9B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CSPs by DFS: Example</a:t>
            </a:r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76910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2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1878013"/>
              <a:ext cx="420687" cy="225425"/>
            </p14:xfrm>
          </p:contentPart>
        </mc:Choice>
        <mc:Fallback xmlns="">
          <p:pic>
            <p:nvPicPr>
              <p:cNvPr id="522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86" y="1870811"/>
                <a:ext cx="436881" cy="2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1398588"/>
              <a:ext cx="433388" cy="212725"/>
            </p14:xfrm>
          </p:contentPart>
        </mc:Choice>
        <mc:Fallback xmlns="">
          <p:pic>
            <p:nvPicPr>
              <p:cNvPr id="52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426" y="1390669"/>
                <a:ext cx="446706" cy="22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2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2001838"/>
              <a:ext cx="2244725" cy="1454150"/>
            </p14:xfrm>
          </p:contentPart>
        </mc:Choice>
        <mc:Fallback xmlns="">
          <p:pic>
            <p:nvPicPr>
              <p:cNvPr id="522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9848" y="1994637"/>
                <a:ext cx="2262366" cy="147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2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1722438"/>
              <a:ext cx="2903537" cy="3336925"/>
            </p14:xfrm>
          </p:contentPart>
        </mc:Choice>
        <mc:Fallback xmlns="">
          <p:pic>
            <p:nvPicPr>
              <p:cNvPr id="522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1727" y="1718478"/>
                <a:ext cx="2919378" cy="334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3932238"/>
              <a:ext cx="1535112" cy="214312"/>
            </p14:xfrm>
          </p:contentPart>
        </mc:Choice>
        <mc:Fallback xmlns=""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7969" y="3928636"/>
                <a:ext cx="1550949" cy="226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4135438"/>
              <a:ext cx="2443163" cy="701675"/>
            </p14:xfrm>
          </p:contentPart>
        </mc:Choice>
        <mc:Fallback xmlns="">
          <p:pic>
            <p:nvPicPr>
              <p:cNvPr id="52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425" y="4131478"/>
                <a:ext cx="2457922" cy="70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3450" y="1223963"/>
              <a:ext cx="3255963" cy="862012"/>
            </p14:xfrm>
          </p:contentPart>
        </mc:Choice>
        <mc:Fallback xmlns="">
          <p:pic>
            <p:nvPicPr>
              <p:cNvPr id="52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9130" y="1214601"/>
                <a:ext cx="3269644" cy="8789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1ED2FE-8B88-46A4-B64F-5B9D6F0D5E8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CSPs by DFS: Example Efficiency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03800" y="836613"/>
            <a:ext cx="3889375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algorithm's efficiency depends on the order in which variables are expanded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339975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A=1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A=2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148263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A=3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732588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A=4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524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001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61925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2268538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24114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3778250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4427538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57245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6443663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2" name="Text Box 21"/>
          <p:cNvSpPr txBox="1">
            <a:spLocks noChangeArrowheads="1"/>
          </p:cNvSpPr>
          <p:nvPr/>
        </p:nvSpPr>
        <p:spPr bwMode="auto">
          <a:xfrm>
            <a:off x="7092950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3" name="Text Box 22"/>
          <p:cNvSpPr txBox="1">
            <a:spLocks noChangeArrowheads="1"/>
          </p:cNvSpPr>
          <p:nvPr/>
        </p:nvSpPr>
        <p:spPr bwMode="auto">
          <a:xfrm>
            <a:off x="63722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70199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7739063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8388350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4427538" y="3284538"/>
            <a:ext cx="28892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 flipH="1">
            <a:off x="3059113" y="3573463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 flipH="1">
            <a:off x="4140200" y="3573463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4643438" y="3573463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4716463" y="3500438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1"/>
          <p:cNvSpPr>
            <a:spLocks noChangeShapeType="1"/>
          </p:cNvSpPr>
          <p:nvPr/>
        </p:nvSpPr>
        <p:spPr bwMode="auto">
          <a:xfrm flipH="1">
            <a:off x="684213" y="4148138"/>
            <a:ext cx="18002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 flipH="1">
            <a:off x="1403350" y="4148138"/>
            <a:ext cx="12239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 flipH="1">
            <a:off x="2051050" y="4148138"/>
            <a:ext cx="649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 flipH="1">
            <a:off x="2555875" y="41481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 flipH="1">
            <a:off x="2771775" y="4652963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 flipH="1">
            <a:off x="3348038" y="46529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 flipH="1">
            <a:off x="4067175" y="4724400"/>
            <a:ext cx="217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4356100" y="4724400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9"/>
          <p:cNvSpPr>
            <a:spLocks noChangeShapeType="1"/>
          </p:cNvSpPr>
          <p:nvPr/>
        </p:nvSpPr>
        <p:spPr bwMode="auto">
          <a:xfrm flipH="1">
            <a:off x="5292725" y="4652963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0"/>
          <p:cNvSpPr>
            <a:spLocks noChangeShapeType="1"/>
          </p:cNvSpPr>
          <p:nvPr/>
        </p:nvSpPr>
        <p:spPr bwMode="auto">
          <a:xfrm>
            <a:off x="5508625" y="4652963"/>
            <a:ext cx="5032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1"/>
          <p:cNvSpPr>
            <a:spLocks noChangeShapeType="1"/>
          </p:cNvSpPr>
          <p:nvPr/>
        </p:nvSpPr>
        <p:spPr bwMode="auto">
          <a:xfrm>
            <a:off x="5651500" y="4652963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2"/>
          <p:cNvSpPr>
            <a:spLocks noChangeShapeType="1"/>
          </p:cNvSpPr>
          <p:nvPr/>
        </p:nvSpPr>
        <p:spPr bwMode="auto">
          <a:xfrm>
            <a:off x="5724525" y="4652963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3"/>
          <p:cNvSpPr>
            <a:spLocks noChangeShapeType="1"/>
          </p:cNvSpPr>
          <p:nvPr/>
        </p:nvSpPr>
        <p:spPr bwMode="auto">
          <a:xfrm flipH="1">
            <a:off x="6659563" y="4148138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4"/>
          <p:cNvSpPr>
            <a:spLocks noChangeShapeType="1"/>
          </p:cNvSpPr>
          <p:nvPr/>
        </p:nvSpPr>
        <p:spPr bwMode="auto">
          <a:xfrm>
            <a:off x="7164388" y="41481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5"/>
          <p:cNvSpPr>
            <a:spLocks noChangeShapeType="1"/>
          </p:cNvSpPr>
          <p:nvPr/>
        </p:nvSpPr>
        <p:spPr bwMode="auto">
          <a:xfrm>
            <a:off x="7235825" y="4148138"/>
            <a:ext cx="7921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6"/>
          <p:cNvSpPr>
            <a:spLocks noChangeShapeType="1"/>
          </p:cNvSpPr>
          <p:nvPr/>
        </p:nvSpPr>
        <p:spPr bwMode="auto">
          <a:xfrm>
            <a:off x="7308850" y="4076700"/>
            <a:ext cx="13668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5286374" y="2643188"/>
            <a:ext cx="328615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Degree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“Heuristics”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1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3076575"/>
              <a:ext cx="2711450" cy="58738"/>
            </p14:xfrm>
          </p:contentPart>
        </mc:Choice>
        <mc:Fallback xmlns="">
          <p:pic>
            <p:nvPicPr>
              <p:cNvPr id="501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1108" y="3073356"/>
                <a:ext cx="2725850" cy="74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1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5113338"/>
              <a:ext cx="3797300" cy="1152525"/>
            </p14:xfrm>
          </p:contentPart>
        </mc:Choice>
        <mc:Fallback xmlns="">
          <p:pic>
            <p:nvPicPr>
              <p:cNvPr id="501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026" y="5109377"/>
                <a:ext cx="3812419" cy="116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1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6048375"/>
              <a:ext cx="127000" cy="31750"/>
            </p14:xfrm>
          </p:contentPart>
        </mc:Choice>
        <mc:Fallback xmlns="">
          <p:pic>
            <p:nvPicPr>
              <p:cNvPr id="501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2745" y="6041597"/>
                <a:ext cx="139267" cy="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1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6048375"/>
              <a:ext cx="625475" cy="73025"/>
            </p14:xfrm>
          </p:contentPart>
        </mc:Choice>
        <mc:Fallback xmlns="">
          <p:pic>
            <p:nvPicPr>
              <p:cNvPr id="501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7168" y="6041900"/>
                <a:ext cx="636638" cy="8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1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6145213"/>
              <a:ext cx="131763" cy="14287"/>
            </p14:xfrm>
          </p:contentPart>
        </mc:Choice>
        <mc:Fallback xmlns="">
          <p:pic>
            <p:nvPicPr>
              <p:cNvPr id="501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5360" y="6139855"/>
                <a:ext cx="144003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1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6161088"/>
              <a:ext cx="203200" cy="17462"/>
            </p14:xfrm>
          </p:contentPart>
        </mc:Choice>
        <mc:Fallback xmlns="">
          <p:pic>
            <p:nvPicPr>
              <p:cNvPr id="501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4416" y="6152535"/>
                <a:ext cx="217251" cy="3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1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5105400"/>
              <a:ext cx="41275" cy="15875"/>
            </p14:xfrm>
          </p:contentPart>
        </mc:Choice>
        <mc:Fallback xmlns="">
          <p:pic>
            <p:nvPicPr>
              <p:cNvPr id="501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1706" y="5098697"/>
                <a:ext cx="53837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1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5084763"/>
              <a:ext cx="107950" cy="15875"/>
            </p14:xfrm>
          </p:contentPart>
        </mc:Choice>
        <mc:Fallback xmlns="">
          <p:pic>
            <p:nvPicPr>
              <p:cNvPr id="501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2009" y="5079351"/>
                <a:ext cx="117337" cy="2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1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5083175"/>
              <a:ext cx="169863" cy="11113"/>
            </p14:xfrm>
          </p:contentPart>
        </mc:Choice>
        <mc:Fallback xmlns="">
          <p:pic>
            <p:nvPicPr>
              <p:cNvPr id="501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6237" y="5075396"/>
                <a:ext cx="178500" cy="22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1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5083175"/>
              <a:ext cx="73025" cy="15875"/>
            </p14:xfrm>
          </p:contentPart>
        </mc:Choice>
        <mc:Fallback xmlns="">
          <p:pic>
            <p:nvPicPr>
              <p:cNvPr id="501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27727" y="5079206"/>
                <a:ext cx="82018" cy="2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1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2025" y="5091113"/>
              <a:ext cx="211138" cy="31750"/>
            </p14:xfrm>
          </p:contentPart>
        </mc:Choice>
        <mc:Fallback xmlns="">
          <p:pic>
            <p:nvPicPr>
              <p:cNvPr id="501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76260" y="5080411"/>
                <a:ext cx="225550" cy="463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A9F304-9AA3-495F-8D76-0622928FCA9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assignments of values to a subset of the variables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Solution: </a:t>
            </a:r>
            <a:r>
              <a:rPr lang="en-US" sz="20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20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1EC029-9855-4339-A60D-BD9A4936FA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229629-9FF6-4509-8793-BF679725AD4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Can we do better than Search?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14398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Key ideas</a:t>
            </a:r>
            <a:r>
              <a:rPr lang="en-US" sz="2800" b="1" dirty="0" smtClean="0"/>
              <a:t>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prune the domains </a:t>
            </a:r>
            <a:r>
              <a:rPr lang="en-US" dirty="0" smtClean="0"/>
              <a:t>as much as possible </a:t>
            </a:r>
            <a:r>
              <a:rPr lang="en-US" b="1" dirty="0" smtClean="0"/>
              <a:t>before “searching” </a:t>
            </a:r>
            <a:r>
              <a:rPr lang="en-US" dirty="0" smtClean="0"/>
              <a:t>for a solution.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2852738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Simple when using constraints involving single variables (technically enforcing </a:t>
            </a:r>
            <a:r>
              <a:rPr lang="en-US" sz="2400" b="1" dirty="0">
                <a:latin typeface="Arial Unicode MS" pitchFamily="34" charset="-128"/>
              </a:rPr>
              <a:t>domain consistency</a:t>
            </a:r>
            <a:r>
              <a:rPr lang="en-US" sz="2400" dirty="0">
                <a:latin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</a:rPr>
              <a:t> 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79388" y="4005263"/>
            <a:ext cx="8785225" cy="8636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Definition:</a:t>
            </a:r>
            <a:r>
              <a:rPr lang="en-US" sz="2400">
                <a:latin typeface="Arial Unicode MS" pitchFamily="34" charset="-128"/>
              </a:rPr>
              <a:t> A variable is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 consistent</a:t>
            </a:r>
            <a:r>
              <a:rPr lang="en-US" sz="2400">
                <a:latin typeface="Arial Unicode MS" pitchFamily="34" charset="-128"/>
              </a:rPr>
              <a:t> if no value of its domain is ruled impossible by any unary constraints.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71624" y="5157192"/>
            <a:ext cx="879298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Example: if we have the constraint B ≠ </a:t>
            </a:r>
            <a:r>
              <a:rPr lang="en-US" sz="2400" dirty="0" smtClean="0">
                <a:latin typeface="Arial Unicode MS" pitchFamily="34" charset="-128"/>
              </a:rPr>
              <a:t>3  </a:t>
            </a:r>
            <a:r>
              <a:rPr lang="en-US" sz="2400" b="1" dirty="0" smtClean="0">
                <a:latin typeface="Arial Unicode MS" pitchFamily="34" charset="-128"/>
              </a:rPr>
              <a:t>D</a:t>
            </a:r>
            <a:r>
              <a:rPr lang="en-US" sz="2400" baseline="-25000" dirty="0" smtClean="0">
                <a:latin typeface="Arial Unicode MS" pitchFamily="34" charset="-128"/>
              </a:rPr>
              <a:t>B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= {1, 2, 3, 4} </a:t>
            </a:r>
            <a:r>
              <a:rPr lang="en-US" sz="2400" dirty="0" smtClean="0">
                <a:latin typeface="Arial Unicode MS" pitchFamily="34" charset="-128"/>
              </a:rPr>
              <a:t>___________ </a:t>
            </a:r>
            <a:r>
              <a:rPr lang="en-US" sz="2400" dirty="0">
                <a:latin typeface="Arial Unicode MS" pitchFamily="34" charset="-128"/>
              </a:rPr>
              <a:t>domain </a:t>
            </a:r>
            <a:r>
              <a:rPr lang="en-US" sz="2400" dirty="0" smtClean="0">
                <a:latin typeface="Arial Unicode MS" pitchFamily="34" charset="-128"/>
              </a:rPr>
              <a:t>consistent.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9592" y="5533430"/>
              <a:ext cx="1004887" cy="322263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031" y="5525158"/>
                <a:ext cx="1018209" cy="342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3657600"/>
              <a:ext cx="2582863" cy="34925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9690" y="3646552"/>
                <a:ext cx="2597262" cy="58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4376738"/>
              <a:ext cx="2689225" cy="33337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1873" y="4369201"/>
                <a:ext cx="2707973" cy="4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893640" y="5060520"/>
              <a:ext cx="2019960" cy="128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2120" y="5048640"/>
                <a:ext cx="2035440" cy="13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9" grpId="0" animBg="1"/>
      <p:bldP spid="4536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72C2F0-FC2F-4278-AD7A-A58E91EED55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do we deal with constraints involving  multiple variables?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529638" cy="1150938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3095625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000" kern="0" dirty="0">
                <a:latin typeface="Arial Unicode MS" pitchFamily="34" charset="-128"/>
              </a:rPr>
              <a:t>Definition (</a:t>
            </a:r>
            <a:r>
              <a:rPr lang="en-US" sz="2000" b="1" kern="0" dirty="0">
                <a:latin typeface="Arial Unicode MS" pitchFamily="34" charset="-128"/>
              </a:rPr>
              <a:t>constraint network</a:t>
            </a:r>
            <a:r>
              <a:rPr lang="en-US" sz="2000" kern="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network</a:t>
            </a:r>
            <a:r>
              <a:rPr lang="en-US" sz="2400" kern="0" dirty="0">
                <a:latin typeface="Arial Unicode MS" pitchFamily="34" charset="-128"/>
              </a:rPr>
              <a:t> is defined by a graph, with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one </a:t>
            </a:r>
            <a:r>
              <a:rPr lang="en-US" sz="2400" b="1" kern="0" dirty="0">
                <a:latin typeface="Arial Unicode MS" pitchFamily="34" charset="-128"/>
              </a:rPr>
              <a:t>node</a:t>
            </a:r>
            <a:r>
              <a:rPr lang="en-US" sz="2400" kern="0" dirty="0">
                <a:latin typeface="Arial Unicode MS" pitchFamily="34" charset="-128"/>
              </a:rPr>
              <a:t> for every </a:t>
            </a:r>
            <a:r>
              <a:rPr lang="en-US" sz="2400" b="1" kern="0" dirty="0">
                <a:latin typeface="Arial Unicode MS" pitchFamily="34" charset="-128"/>
              </a:rPr>
              <a:t>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one </a:t>
            </a:r>
            <a:r>
              <a:rPr lang="en-US" sz="2400" b="1" kern="0" dirty="0">
                <a:latin typeface="Arial Unicode MS" pitchFamily="34" charset="-128"/>
              </a:rPr>
              <a:t>node</a:t>
            </a:r>
            <a:r>
              <a:rPr lang="en-US" sz="2400" kern="0" dirty="0">
                <a:latin typeface="Arial Unicode MS" pitchFamily="34" charset="-128"/>
              </a:rPr>
              <a:t> for every </a:t>
            </a:r>
            <a:r>
              <a:rPr lang="en-US" sz="2400" b="1" kern="0" dirty="0">
                <a:latin typeface="Arial Unicode MS" pitchFamily="34" charset="-128"/>
              </a:rPr>
              <a:t>constraint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and undirected edges running between variable nodes and constraint nodes whenever a given variable is involved in a given constraint.</a:t>
            </a: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393382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9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2136775"/>
              <a:ext cx="2430462" cy="981075"/>
            </p14:xfrm>
          </p:contentPart>
        </mc:Choice>
        <mc:Fallback xmlns="">
          <p:pic>
            <p:nvPicPr>
              <p:cNvPr id="419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58" y="2124534"/>
                <a:ext cx="2447743" cy="1005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4976813"/>
              <a:ext cx="306388" cy="315912"/>
            </p14:xfrm>
          </p:contentPart>
        </mc:Choice>
        <mc:Fallback xmlns=""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945" y="4966738"/>
                <a:ext cx="316469" cy="330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4960938"/>
              <a:ext cx="179387" cy="293687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1595" y="4950488"/>
                <a:ext cx="198800" cy="31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759450"/>
              <a:ext cx="1209675" cy="377825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085" y="5749725"/>
                <a:ext cx="1228396" cy="394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0" y="4838700"/>
              <a:ext cx="914400" cy="646113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6810" y="4834378"/>
                <a:ext cx="935640" cy="659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5127625"/>
              <a:ext cx="3675062" cy="627063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7433" y="5116472"/>
                <a:ext cx="3695581" cy="6486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384109-7376-47DB-91EF-ED9274A378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r>
              <a:rPr lang="en-US" sz="3600" b="1" smtClean="0"/>
              <a:t>CSPs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2F0FC-3829-4138-A630-1D14DD21CC1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Constraint Network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Recall Example: </a:t>
            </a:r>
          </a:p>
          <a:p>
            <a:pPr lvl="1" eaLnBrk="1" hangingPunct="1"/>
            <a:r>
              <a:rPr lang="en-US" dirty="0" smtClean="0"/>
              <a:t>Variables: A,B,C</a:t>
            </a:r>
          </a:p>
          <a:p>
            <a:pPr lvl="1" eaLnBrk="1" hangingPunct="1"/>
            <a:r>
              <a:rPr lang="en-US" dirty="0" smtClean="0"/>
              <a:t>Domains: {1, 2, 3, 4}</a:t>
            </a:r>
          </a:p>
          <a:p>
            <a:pPr lvl="1" eaLnBrk="1" hangingPunct="1"/>
            <a:r>
              <a:rPr lang="en-US" dirty="0" smtClean="0"/>
              <a:t>Constraints: A &lt; B, B &lt; C</a:t>
            </a: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094163"/>
              <a:ext cx="414337" cy="279400"/>
            </p14:xfrm>
          </p:contentPart>
        </mc:Choice>
        <mc:Fallback xmlns=""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673" y="4087682"/>
                <a:ext cx="429456" cy="289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5135563"/>
              <a:ext cx="471488" cy="306387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052" y="5127282"/>
                <a:ext cx="487684" cy="32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4700" y="976313"/>
              <a:ext cx="760413" cy="569912"/>
            </p14:xfrm>
          </p:contentPart>
        </mc:Choice>
        <mc:Fallback xmlns=""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7492" y="966207"/>
                <a:ext cx="778072" cy="58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989013"/>
              <a:ext cx="2027238" cy="1470025"/>
            </p14:xfrm>
          </p:contentPart>
        </mc:Choice>
        <mc:Fallback xmlns=""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9761" y="978572"/>
                <a:ext cx="2046675" cy="148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8763" y="1223963"/>
              <a:ext cx="1755775" cy="600075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0123" y="1216404"/>
                <a:ext cx="1774136" cy="61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1274763"/>
              <a:ext cx="2027238" cy="2312987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1710" y="1270803"/>
                <a:ext cx="2048479" cy="232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2455863"/>
              <a:ext cx="2247900" cy="674687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9735" y="2453343"/>
                <a:ext cx="2265540" cy="68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5064125"/>
              <a:ext cx="100012" cy="171450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04196" y="5056561"/>
                <a:ext cx="111524" cy="18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4803775"/>
              <a:ext cx="612775" cy="244475"/>
            </p14:xfrm>
          </p:contentPart>
        </mc:Choice>
        <mc:Fallback xmlns=""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8759" y="4794068"/>
                <a:ext cx="628256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4786313"/>
              <a:ext cx="9525" cy="263525"/>
            </p14:xfrm>
          </p:contentPart>
        </mc:Choice>
        <mc:Fallback xmlns=""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1271" y="4779492"/>
                <a:ext cx="33147" cy="2814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F4EA9A-9BED-41FB-B6D7-11AA9816D26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4213"/>
          </a:xfrm>
        </p:spPr>
        <p:txBody>
          <a:bodyPr/>
          <a:lstStyle/>
          <a:p>
            <a:pPr eaLnBrk="1" hangingPunct="1"/>
            <a:r>
              <a:rPr lang="en-US" sz="3200" smtClean="0"/>
              <a:t>Example: Constraint Network for Map-Coloring</a:t>
            </a:r>
          </a:p>
        </p:txBody>
      </p:sp>
      <p:pic>
        <p:nvPicPr>
          <p:cNvPr id="1741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856932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6725" y="14187488"/>
              <a:ext cx="0" cy="0"/>
            </p14:xfrm>
          </p:contentPart>
        </mc:Choice>
        <mc:Fallback xmlns="">
          <p:pic>
            <p:nvPicPr>
              <p:cNvPr id="1741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6725" y="141874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777875"/>
              <a:ext cx="2776538" cy="2033588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025" y="767795"/>
                <a:ext cx="2794897" cy="205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1474788"/>
              <a:ext cx="3675063" cy="2624137"/>
            </p14:xfrm>
          </p:contentPart>
        </mc:Choice>
        <mc:Fallback xmlns=""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445" y="1467228"/>
                <a:ext cx="3692702" cy="26414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80F336C-E9D3-4F0F-910D-F60A75EA41D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/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9842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84313"/>
                        <a:ext cx="2381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8" imgW="698197" imgH="266584" progId="Equation.3">
                  <p:embed/>
                </p:oleObj>
              </mc:Choice>
              <mc:Fallback>
                <p:oleObj name="Equation" r:id="rId8" imgW="698197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484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10" imgW="139680" imgH="164880" progId="Equation.3">
                  <p:embed/>
                </p:oleObj>
              </mc:Choice>
              <mc:Fallback>
                <p:oleObj name="Equation" r:id="rId10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857375"/>
                        <a:ext cx="1968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6540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14" imgW="444240" imgH="203040" progId="Equation.3">
                  <p:embed/>
                </p:oleObj>
              </mc:Choice>
              <mc:Fallback>
                <p:oleObj name="Equation" r:id="rId14" imgW="44424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795463"/>
                        <a:ext cx="541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619250" y="3457575"/>
            <a:ext cx="5492750" cy="2573338"/>
            <a:chOff x="1020" y="2178"/>
            <a:chExt cx="3460" cy="1621"/>
          </a:xfrm>
        </p:grpSpPr>
        <p:sp>
          <p:nvSpPr>
            <p:cNvPr id="18465" name="Rectangle 26"/>
            <p:cNvSpPr>
              <a:spLocks noChangeArrowheads="1"/>
            </p:cNvSpPr>
            <p:nvPr/>
          </p:nvSpPr>
          <p:spPr bwMode="auto">
            <a:xfrm>
              <a:off x="3049" y="2178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66" name="Oval 48"/>
            <p:cNvSpPr>
              <a:spLocks noChangeArrowheads="1"/>
            </p:cNvSpPr>
            <p:nvPr/>
          </p:nvSpPr>
          <p:spPr bwMode="auto">
            <a:xfrm>
              <a:off x="1202" y="2387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49"/>
            <p:cNvSpPr>
              <a:spLocks noChangeArrowheads="1"/>
            </p:cNvSpPr>
            <p:nvPr/>
          </p:nvSpPr>
          <p:spPr bwMode="auto">
            <a:xfrm>
              <a:off x="3470" y="2387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1383" y="247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</a:t>
              </a:r>
            </a:p>
          </p:txBody>
        </p:sp>
        <p:sp>
          <p:nvSpPr>
            <p:cNvPr id="18469" name="Text Box 51"/>
            <p:cNvSpPr txBox="1">
              <a:spLocks noChangeArrowheads="1"/>
            </p:cNvSpPr>
            <p:nvPr/>
          </p:nvSpPr>
          <p:spPr bwMode="auto">
            <a:xfrm>
              <a:off x="3742" y="243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70" name="Text Box 52"/>
            <p:cNvSpPr txBox="1">
              <a:spLocks noChangeArrowheads="1"/>
            </p:cNvSpPr>
            <p:nvPr/>
          </p:nvSpPr>
          <p:spPr bwMode="auto">
            <a:xfrm>
              <a:off x="1020" y="22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3470" y="2205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517" y="2341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2064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2971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198" y="3203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76" name="Oval 58"/>
            <p:cNvSpPr>
              <a:spLocks noChangeArrowheads="1"/>
            </p:cNvSpPr>
            <p:nvPr/>
          </p:nvSpPr>
          <p:spPr bwMode="auto">
            <a:xfrm>
              <a:off x="1351" y="3412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59"/>
            <p:cNvSpPr>
              <a:spLocks noChangeArrowheads="1"/>
            </p:cNvSpPr>
            <p:nvPr/>
          </p:nvSpPr>
          <p:spPr bwMode="auto">
            <a:xfrm>
              <a:off x="3619" y="3412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60"/>
            <p:cNvSpPr txBox="1">
              <a:spLocks noChangeArrowheads="1"/>
            </p:cNvSpPr>
            <p:nvPr/>
          </p:nvSpPr>
          <p:spPr bwMode="auto">
            <a:xfrm>
              <a:off x="1532" y="350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1,2,3</a:t>
              </a:r>
            </a:p>
          </p:txBody>
        </p:sp>
        <p:sp>
          <p:nvSpPr>
            <p:cNvPr id="18479" name="Text Box 61"/>
            <p:cNvSpPr txBox="1">
              <a:spLocks noChangeArrowheads="1"/>
            </p:cNvSpPr>
            <p:nvPr/>
          </p:nvSpPr>
          <p:spPr bwMode="auto">
            <a:xfrm>
              <a:off x="3891" y="34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1111" y="329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81" name="Text Box 63"/>
            <p:cNvSpPr txBox="1">
              <a:spLocks noChangeArrowheads="1"/>
            </p:cNvSpPr>
            <p:nvPr/>
          </p:nvSpPr>
          <p:spPr bwMode="auto">
            <a:xfrm>
              <a:off x="3619" y="3230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82" name="Text Box 64"/>
            <p:cNvSpPr txBox="1">
              <a:spLocks noChangeArrowheads="1"/>
            </p:cNvSpPr>
            <p:nvPr/>
          </p:nvSpPr>
          <p:spPr bwMode="auto">
            <a:xfrm>
              <a:off x="2666" y="3366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83" name="Line 65"/>
            <p:cNvSpPr>
              <a:spLocks noChangeShapeType="1"/>
            </p:cNvSpPr>
            <p:nvPr/>
          </p:nvSpPr>
          <p:spPr bwMode="auto">
            <a:xfrm>
              <a:off x="2213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66"/>
            <p:cNvSpPr>
              <a:spLocks noChangeShapeType="1"/>
            </p:cNvSpPr>
            <p:nvPr/>
          </p:nvSpPr>
          <p:spPr bwMode="auto">
            <a:xfrm>
              <a:off x="3120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782763"/>
              <a:ext cx="1025525" cy="42862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4609" y="1770566"/>
                <a:ext cx="1044603" cy="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44675"/>
              <a:ext cx="2901950" cy="1647825"/>
            </p14:xfrm>
          </p:contentPart>
        </mc:Choice>
        <mc:Fallback xmlns=""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431" y="1841795"/>
                <a:ext cx="2921395" cy="165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1709738"/>
              <a:ext cx="1265238" cy="53975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11091" y="1705780"/>
                <a:ext cx="1281436" cy="7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3994150"/>
              <a:ext cx="468312" cy="496888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1329" y="3986234"/>
                <a:ext cx="482711" cy="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3" y="3635375"/>
              <a:ext cx="715962" cy="457200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6730" y="3625295"/>
                <a:ext cx="73685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5350" y="4071938"/>
              <a:ext cx="681038" cy="23812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5631" y="4059116"/>
                <a:ext cx="702995" cy="4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4738" y="3319463"/>
              <a:ext cx="169862" cy="322262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50060" y="3313342"/>
                <a:ext cx="185337" cy="33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7288" y="3692525"/>
              <a:ext cx="376237" cy="261938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61167" y="3683890"/>
                <a:ext cx="393879" cy="278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1425" y="5853113"/>
              <a:ext cx="536575" cy="25400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6731" y="5844119"/>
                <a:ext cx="552824" cy="2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222875"/>
              <a:ext cx="708025" cy="482600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82061" y="5212798"/>
                <a:ext cx="729622" cy="50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5207000"/>
              <a:ext cx="284163" cy="260350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25342" y="5196212"/>
                <a:ext cx="304306" cy="2804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9842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9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84313"/>
                        <a:ext cx="2381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Equation" r:id="rId8" imgW="698197" imgH="266584" progId="Equation.3">
                  <p:embed/>
                </p:oleObj>
              </mc:Choice>
              <mc:Fallback>
                <p:oleObj name="Equation" r:id="rId8" imgW="69819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484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10" imgW="139680" imgH="164880" progId="Equation.3">
                  <p:embed/>
                </p:oleObj>
              </mc:Choice>
              <mc:Fallback>
                <p:oleObj name="Equation" r:id="rId1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857375"/>
                        <a:ext cx="1968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2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6540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3" name="Equation" r:id="rId14" imgW="444240" imgH="203040" progId="Equation.3">
                  <p:embed/>
                </p:oleObj>
              </mc:Choice>
              <mc:Fallback>
                <p:oleObj name="Equation" r:id="rId14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795463"/>
                        <a:ext cx="541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5" name="Rectangle 26"/>
          <p:cNvSpPr>
            <a:spLocks noChangeArrowheads="1"/>
          </p:cNvSpPr>
          <p:nvPr/>
        </p:nvSpPr>
        <p:spPr bwMode="auto">
          <a:xfrm>
            <a:off x="4824388" y="2592387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8475" name="Rectangle 57"/>
          <p:cNvSpPr>
            <a:spLocks noChangeArrowheads="1"/>
          </p:cNvSpPr>
          <p:nvPr/>
        </p:nvSpPr>
        <p:spPr bwMode="auto">
          <a:xfrm>
            <a:off x="4628331" y="2519362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8476" name="Oval 58"/>
          <p:cNvSpPr>
            <a:spLocks noChangeArrowheads="1"/>
          </p:cNvSpPr>
          <p:nvPr/>
        </p:nvSpPr>
        <p:spPr bwMode="auto">
          <a:xfrm>
            <a:off x="1696219" y="2851149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59"/>
          <p:cNvSpPr>
            <a:spLocks noChangeArrowheads="1"/>
          </p:cNvSpPr>
          <p:nvPr/>
        </p:nvSpPr>
        <p:spPr bwMode="auto">
          <a:xfrm>
            <a:off x="5296669" y="2851149"/>
            <a:ext cx="1366838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Text Box 60"/>
          <p:cNvSpPr txBox="1">
            <a:spLocks noChangeArrowheads="1"/>
          </p:cNvSpPr>
          <p:nvPr/>
        </p:nvSpPr>
        <p:spPr bwMode="auto">
          <a:xfrm>
            <a:off x="1983556" y="2994024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8479" name="Text Box 61"/>
          <p:cNvSpPr txBox="1">
            <a:spLocks noChangeArrowheads="1"/>
          </p:cNvSpPr>
          <p:nvPr/>
        </p:nvSpPr>
        <p:spPr bwMode="auto">
          <a:xfrm>
            <a:off x="5728469" y="2922587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</a:t>
            </a:r>
          </a:p>
        </p:txBody>
      </p:sp>
      <p:sp>
        <p:nvSpPr>
          <p:cNvPr id="18480" name="Text Box 62"/>
          <p:cNvSpPr txBox="1">
            <a:spLocks noChangeArrowheads="1"/>
          </p:cNvSpPr>
          <p:nvPr/>
        </p:nvSpPr>
        <p:spPr bwMode="auto">
          <a:xfrm>
            <a:off x="1315219" y="2663824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</a:t>
            </a:r>
          </a:p>
        </p:txBody>
      </p:sp>
      <p:sp>
        <p:nvSpPr>
          <p:cNvPr id="18481" name="Text Box 63"/>
          <p:cNvSpPr txBox="1">
            <a:spLocks noChangeArrowheads="1"/>
          </p:cNvSpPr>
          <p:nvPr/>
        </p:nvSpPr>
        <p:spPr bwMode="auto">
          <a:xfrm>
            <a:off x="5296669" y="2562224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B</a:t>
            </a:r>
          </a:p>
        </p:txBody>
      </p:sp>
      <p:sp>
        <p:nvSpPr>
          <p:cNvPr id="18482" name="Text Box 64"/>
          <p:cNvSpPr txBox="1">
            <a:spLocks noChangeArrowheads="1"/>
          </p:cNvSpPr>
          <p:nvPr/>
        </p:nvSpPr>
        <p:spPr bwMode="auto">
          <a:xfrm>
            <a:off x="3783781" y="2778124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A&lt; B</a:t>
            </a:r>
          </a:p>
        </p:txBody>
      </p:sp>
      <p:sp>
        <p:nvSpPr>
          <p:cNvPr id="18483" name="Line 65"/>
          <p:cNvSpPr>
            <a:spLocks noChangeShapeType="1"/>
          </p:cNvSpPr>
          <p:nvPr/>
        </p:nvSpPr>
        <p:spPr bwMode="auto">
          <a:xfrm>
            <a:off x="3064644" y="3138487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Line 66"/>
          <p:cNvSpPr>
            <a:spLocks noChangeShapeType="1"/>
          </p:cNvSpPr>
          <p:nvPr/>
        </p:nvSpPr>
        <p:spPr bwMode="auto">
          <a:xfrm>
            <a:off x="4504506" y="3138487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782763"/>
              <a:ext cx="1025525" cy="42862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4609" y="1770157"/>
                <a:ext cx="1044603" cy="6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1709738"/>
              <a:ext cx="1265238" cy="53975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1091" y="1705780"/>
                <a:ext cx="1281436" cy="7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2931" y="3287712"/>
              <a:ext cx="536575" cy="25400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8249" y="3278718"/>
                <a:ext cx="552780" cy="2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4006" y="2657474"/>
              <a:ext cx="708025" cy="482600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3567" y="2647390"/>
                <a:ext cx="729622" cy="50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5481" y="2641599"/>
              <a:ext cx="284163" cy="260350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76837" y="2630796"/>
                <a:ext cx="304332" cy="28051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75615"/>
              </p:ext>
            </p:extLst>
          </p:nvPr>
        </p:nvGraphicFramePr>
        <p:xfrm>
          <a:off x="2947963" y="3275012"/>
          <a:ext cx="952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4" name="Equation" r:id="rId26" imgW="761760" imgH="253800" progId="Equation.3">
                  <p:embed/>
                </p:oleObj>
              </mc:Choice>
              <mc:Fallback>
                <p:oleObj name="Equation" r:id="rId26" imgW="7617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63" y="3275012"/>
                        <a:ext cx="952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52012"/>
              </p:ext>
            </p:extLst>
          </p:nvPr>
        </p:nvGraphicFramePr>
        <p:xfrm>
          <a:off x="4493394" y="3287712"/>
          <a:ext cx="952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5" name="Equation" r:id="rId28" imgW="761760" imgH="253800" progId="Equation.3">
                  <p:embed/>
                </p:oleObj>
              </mc:Choice>
              <mc:Fallback>
                <p:oleObj name="Equation" r:id="rId28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394" y="3287712"/>
                        <a:ext cx="952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353245" y="3933056"/>
            <a:ext cx="9208964" cy="616496"/>
            <a:chOff x="-353245" y="3933056"/>
            <a:chExt cx="9208964" cy="616496"/>
          </a:xfrm>
        </p:grpSpPr>
        <p:pic>
          <p:nvPicPr>
            <p:cNvPr id="5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079428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-353245" y="3933056"/>
              <a:ext cx="896461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Both arcs are 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Left consistent, right inconsistent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Right consistent, left inconsistent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Both arcs are inconsistent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" name="Ink 1"/>
              <p14:cNvContentPartPr/>
              <p14:nvPr/>
            </p14:nvContentPartPr>
            <p14:xfrm>
              <a:off x="468000" y="4846320"/>
              <a:ext cx="565920" cy="48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9000" y="4757760"/>
                <a:ext cx="3924000" cy="5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2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D9DC93-3A13-4D0B-BFDE-4B5876B8AB9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can we enforce Arc Consistency?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-3968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-71438" y="995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4479925" y="22336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268413"/>
            <a:ext cx="8964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If an arc               is not arc consistent, all values       in            for which there is no corresponding value in          </a:t>
            </a: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may be deleted</a:t>
            </a:r>
            <a:r>
              <a:rPr lang="en-US" sz="2000" kern="0" dirty="0">
                <a:latin typeface="Arial Unicode MS" pitchFamily="34" charset="-128"/>
              </a:rPr>
              <a:t> from               to make the arc                 consistent.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 </a:t>
            </a:r>
            <a:r>
              <a:rPr lang="en-US" sz="2000" kern="0" dirty="0">
                <a:latin typeface="Arial Unicode MS" pitchFamily="34" charset="-128"/>
              </a:rPr>
              <a:t>This removal </a:t>
            </a: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can never rule out any models/solutions</a:t>
            </a:r>
            <a:endParaRPr lang="en-US" sz="2000" kern="0" dirty="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8"/>
          <p:cNvGraphicFramePr>
            <a:graphicFrameLocks noChangeAspect="1"/>
          </p:cNvGraphicFramePr>
          <p:nvPr/>
        </p:nvGraphicFramePr>
        <p:xfrm>
          <a:off x="6357938" y="1428750"/>
          <a:ext cx="180975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428750"/>
                        <a:ext cx="180975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0"/>
          <p:cNvGraphicFramePr>
            <a:graphicFrameLocks noChangeAspect="1"/>
          </p:cNvGraphicFramePr>
          <p:nvPr/>
        </p:nvGraphicFramePr>
        <p:xfrm>
          <a:off x="7072313" y="1357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6" imgW="698197" imgH="266584" progId="Equation.3">
                  <p:embed/>
                </p:oleObj>
              </mc:Choice>
              <mc:Fallback>
                <p:oleObj name="Equation" r:id="rId6" imgW="698197" imgH="266584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1357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2"/>
          <p:cNvGraphicFramePr>
            <a:graphicFrameLocks noChangeAspect="1"/>
          </p:cNvGraphicFramePr>
          <p:nvPr/>
        </p:nvGraphicFramePr>
        <p:xfrm>
          <a:off x="4643438" y="1643063"/>
          <a:ext cx="7191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43063"/>
                        <a:ext cx="719137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4"/>
          <p:cNvGraphicFramePr>
            <a:graphicFrameLocks noChangeAspect="1"/>
          </p:cNvGraphicFramePr>
          <p:nvPr/>
        </p:nvGraphicFramePr>
        <p:xfrm>
          <a:off x="7786688" y="1643063"/>
          <a:ext cx="7858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10" imgW="698197" imgH="266584" progId="Equation.3">
                  <p:embed/>
                </p:oleObj>
              </mc:Choice>
              <mc:Fallback>
                <p:oleObj name="Equation" r:id="rId10" imgW="698197" imgH="26658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1643063"/>
                        <a:ext cx="7858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86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4370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4911725" y="33131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1979613" y="3644900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5580063" y="3644900"/>
            <a:ext cx="136683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2266950" y="3787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2,3,4</a:t>
            </a:r>
          </a:p>
        </p:txBody>
      </p:sp>
      <p:sp>
        <p:nvSpPr>
          <p:cNvPr id="19491" name="Text Box 42"/>
          <p:cNvSpPr txBox="1">
            <a:spLocks noChangeArrowheads="1"/>
          </p:cNvSpPr>
          <p:nvPr/>
        </p:nvSpPr>
        <p:spPr bwMode="auto">
          <a:xfrm>
            <a:off x="6011863" y="37163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1598613" y="3457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</a:t>
            </a:r>
          </a:p>
        </p:txBody>
      </p:sp>
      <p:sp>
        <p:nvSpPr>
          <p:cNvPr id="19493" name="Text Box 44"/>
          <p:cNvSpPr txBox="1">
            <a:spLocks noChangeArrowheads="1"/>
          </p:cNvSpPr>
          <p:nvPr/>
        </p:nvSpPr>
        <p:spPr bwMode="auto">
          <a:xfrm>
            <a:off x="5580063" y="3355975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Y</a:t>
            </a:r>
          </a:p>
        </p:txBody>
      </p:sp>
      <p:sp>
        <p:nvSpPr>
          <p:cNvPr id="19494" name="Text Box 45"/>
          <p:cNvSpPr txBox="1">
            <a:spLocks noChangeArrowheads="1"/>
          </p:cNvSpPr>
          <p:nvPr/>
        </p:nvSpPr>
        <p:spPr bwMode="auto">
          <a:xfrm>
            <a:off x="4067175" y="3571875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X&lt; Y</a:t>
            </a: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348038" y="39322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787900" y="39322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179388" y="5589588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b="1">
                <a:latin typeface="Arial Unicode MS" pitchFamily="34" charset="-128"/>
              </a:rPr>
              <a:t>A network is arc consistent</a:t>
            </a:r>
            <a:r>
              <a:rPr lang="en-US" sz="2000">
                <a:latin typeface="Arial Unicode MS" pitchFamily="34" charset="-128"/>
              </a:rPr>
              <a:t> if all its arcs are arc consistent.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1785938" y="1357313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12" imgW="787320" imgH="253800" progId="Equation.3">
                  <p:embed/>
                </p:oleObj>
              </mc:Choice>
              <mc:Fallback>
                <p:oleObj name="Equation" r:id="rId12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357313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14625" y="1928813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14" imgW="787320" imgH="253800" progId="Equation.3">
                  <p:embed/>
                </p:oleObj>
              </mc:Choice>
              <mc:Fallback>
                <p:oleObj name="Equation" r:id="rId14" imgW="78732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928813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0" y="4062413"/>
              <a:ext cx="506413" cy="379412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711" y="4053414"/>
                <a:ext cx="520810" cy="39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3543300"/>
              <a:ext cx="377825" cy="635000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3001" y="3537900"/>
                <a:ext cx="394377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3922713"/>
              <a:ext cx="665163" cy="17462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9841" y="3913618"/>
                <a:ext cx="684960" cy="37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3197225"/>
              <a:ext cx="231775" cy="384175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49887" y="3192908"/>
                <a:ext cx="242949" cy="3967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E511D4-C7D9-4E6B-8427-88B8A9A21BC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50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4"/>
            <a:ext cx="8458200" cy="492920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 the </a:t>
            </a:r>
            <a:r>
              <a:rPr lang="en-US" dirty="0" smtClean="0">
                <a:solidFill>
                  <a:schemeClr val="accent6"/>
                </a:solidFill>
              </a:rPr>
              <a:t>Generate-and-Test </a:t>
            </a:r>
            <a:r>
              <a:rPr lang="en-US" dirty="0" smtClean="0"/>
              <a:t>Algorithm. Explain its disadvantages.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Solve a </a:t>
            </a:r>
            <a:r>
              <a:rPr lang="en-US" dirty="0" smtClean="0">
                <a:solidFill>
                  <a:schemeClr val="accent6"/>
                </a:solidFill>
              </a:rPr>
              <a:t>CSP by search  </a:t>
            </a:r>
            <a:r>
              <a:rPr lang="en-US" dirty="0" smtClean="0"/>
              <a:t>(specify neighbors, states, start state, goal state). Compare strategies for CSP search. Implement pruning for DFS search in a CSP. 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6"/>
                </a:solidFill>
              </a:rPr>
              <a:t>constraint network </a:t>
            </a:r>
            <a:r>
              <a:rPr lang="en-US" dirty="0" smtClean="0"/>
              <a:t>for a set of constraints.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Verify whether a network is </a:t>
            </a:r>
            <a:r>
              <a:rPr lang="en-US" dirty="0" smtClean="0">
                <a:solidFill>
                  <a:schemeClr val="accent2"/>
                </a:solidFill>
              </a:rPr>
              <a:t>arc consistent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Make an arc </a:t>
            </a:r>
            <a:r>
              <a:rPr lang="en-US" dirty="0" err="1" smtClean="0"/>
              <a:t>arc</a:t>
            </a:r>
            <a:r>
              <a:rPr lang="en-US" dirty="0" smtClean="0"/>
              <a:t>-consistent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1327150"/>
              <a:ext cx="479425" cy="331788"/>
            </p14:xfrm>
          </p:contentPart>
        </mc:Choice>
        <mc:Fallback xmlns="">
          <p:pic>
            <p:nvPicPr>
              <p:cNvPr id="204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9127" y="1318154"/>
                <a:ext cx="494542" cy="35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2111375"/>
              <a:ext cx="363538" cy="219075"/>
            </p14:xfrm>
          </p:contentPart>
        </mc:Choice>
        <mc:Fallback xmlns="">
          <p:pic>
            <p:nvPicPr>
              <p:cNvPr id="204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6355" y="2103821"/>
                <a:ext cx="375056" cy="237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830638"/>
              <a:ext cx="5880100" cy="985837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2415" y="3824157"/>
                <a:ext cx="5897740" cy="10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7913" y="4927600"/>
              <a:ext cx="549275" cy="239713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7835" y="4919670"/>
                <a:ext cx="571232" cy="26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5725" y="5400675"/>
              <a:ext cx="401638" cy="192088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3489" y="5389503"/>
                <a:ext cx="425031" cy="21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2925763"/>
              <a:ext cx="2411412" cy="71437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78828" y="2917465"/>
                <a:ext cx="2427613" cy="87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DA67F8-F7F0-40D8-B34F-83F9D15FB57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6715125" cy="714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class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42900" y="1700808"/>
            <a:ext cx="8458200" cy="23764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to make a constraint network arc consistent? </a:t>
            </a:r>
            <a:r>
              <a:rPr lang="en-US" b="1" dirty="0" smtClean="0"/>
              <a:t>Arc Consistency Algorithm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/>
              <a:t>Many search spaces for CSPs are simply too big for systematic </a:t>
            </a:r>
            <a:r>
              <a:rPr lang="en-US" dirty="0" smtClean="0"/>
              <a:t>search.. </a:t>
            </a:r>
            <a:r>
              <a:rPr lang="en-US" b="1" dirty="0" smtClean="0"/>
              <a:t>Local Search...</a:t>
            </a:r>
            <a:r>
              <a:rPr lang="en-US" b="1" dirty="0"/>
              <a:t> Stochastic Local Search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67246" y="5373216"/>
            <a:ext cx="6666507" cy="793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There are Practice Exercises for CSP </a:t>
            </a:r>
            <a:endParaRPr lang="en-US" sz="24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BCEF55-116B-4FCC-9710-D2BFA391572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3107" name="Rectangle 3"/>
          <p:cNvSpPr>
            <a:spLocks noChangeArrowheads="1"/>
          </p:cNvSpPr>
          <p:nvPr/>
        </p:nvSpPr>
        <p:spPr bwMode="auto">
          <a:xfrm>
            <a:off x="428596" y="714356"/>
            <a:ext cx="8715404" cy="323374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 kern="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variables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domain for each 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constraints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3108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109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57188" y="4429125"/>
            <a:ext cx="5715000" cy="178593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Definition (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 kern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A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 kern="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811213"/>
              <a:ext cx="2033587" cy="617537"/>
            </p14:xfrm>
          </p:contentPart>
        </mc:Choice>
        <mc:Fallback xmlns="">
          <p:pic>
            <p:nvPicPr>
              <p:cNvPr id="307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43" y="806532"/>
                <a:ext cx="2038987" cy="63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1900238"/>
              <a:ext cx="376238" cy="344487"/>
            </p14:xfrm>
          </p:contentPart>
        </mc:Choice>
        <mc:Fallback xmlns="">
          <p:pic>
            <p:nvPicPr>
              <p:cNvPr id="30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2349" y="1890879"/>
                <a:ext cx="387399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4963" y="1924050"/>
              <a:ext cx="327025" cy="377825"/>
            </p14:xfrm>
          </p:contentPart>
        </mc:Choice>
        <mc:Fallback xmlns="">
          <p:pic>
            <p:nvPicPr>
              <p:cNvPr id="3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1001" y="1917213"/>
                <a:ext cx="336029" cy="38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8525" y="1917700"/>
              <a:ext cx="244475" cy="273050"/>
            </p14:xfrm>
          </p:contentPart>
        </mc:Choice>
        <mc:Fallback xmlns="">
          <p:pic>
            <p:nvPicPr>
              <p:cNvPr id="30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9524" y="1914098"/>
                <a:ext cx="264278" cy="28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2116138"/>
              <a:ext cx="981075" cy="207962"/>
            </p14:xfrm>
          </p:contentPart>
        </mc:Choice>
        <mc:Fallback xmlns="">
          <p:pic>
            <p:nvPicPr>
              <p:cNvPr id="30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3685" y="2108222"/>
                <a:ext cx="996191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7025" y="1952625"/>
              <a:ext cx="976313" cy="449263"/>
            </p14:xfrm>
          </p:contentPart>
        </mc:Choice>
        <mc:Fallback xmlns="">
          <p:pic>
            <p:nvPicPr>
              <p:cNvPr id="30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6945" y="1949385"/>
                <a:ext cx="996473" cy="462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2592388"/>
              <a:ext cx="1120775" cy="244475"/>
            </p14:xfrm>
          </p:contentPart>
        </mc:Choice>
        <mc:Fallback xmlns="">
          <p:pic>
            <p:nvPicPr>
              <p:cNvPr id="30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7713" y="2586987"/>
                <a:ext cx="1129776" cy="25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2451100"/>
              <a:ext cx="1766887" cy="531813"/>
            </p14:xfrm>
          </p:contentPart>
        </mc:Choice>
        <mc:Fallback xmlns="">
          <p:pic>
            <p:nvPicPr>
              <p:cNvPr id="30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2443" y="2446059"/>
                <a:ext cx="1785247" cy="54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2413000"/>
              <a:ext cx="1516063" cy="544513"/>
            </p14:xfrm>
          </p:contentPart>
        </mc:Choice>
        <mc:Fallback xmlns="">
          <p:pic>
            <p:nvPicPr>
              <p:cNvPr id="308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6070" y="2401836"/>
                <a:ext cx="1531544" cy="565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2239963"/>
              <a:ext cx="146050" cy="7937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1257" y="2237438"/>
                <a:ext cx="151446" cy="1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2271713"/>
              <a:ext cx="161925" cy="34925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1200" y="2267752"/>
                <a:ext cx="169841" cy="4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312988"/>
              <a:ext cx="195263" cy="635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84658" y="2304874"/>
                <a:ext cx="203909" cy="2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2574925"/>
              <a:ext cx="1292225" cy="419100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2076" y="2569164"/>
                <a:ext cx="1307703" cy="4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1268413"/>
              <a:ext cx="1349375" cy="51752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71675" y="1259043"/>
                <a:ext cx="1364136" cy="53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333750"/>
              <a:ext cx="576263" cy="23653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83402" y="3327270"/>
                <a:ext cx="596420" cy="25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282950"/>
              <a:ext cx="733425" cy="252413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5412" y="3275399"/>
                <a:ext cx="753948" cy="27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3265488"/>
              <a:ext cx="650875" cy="309562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4995" y="3254689"/>
                <a:ext cx="664915" cy="3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3302000"/>
              <a:ext cx="663575" cy="227013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2487" y="3291567"/>
                <a:ext cx="684098" cy="25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386138"/>
              <a:ext cx="341312" cy="101600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57857" y="3379676"/>
                <a:ext cx="356073" cy="11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3300" y="3197225"/>
              <a:ext cx="358775" cy="298450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3944" y="3191105"/>
                <a:ext cx="378567" cy="31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3535363"/>
              <a:ext cx="741363" cy="387350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2679" y="3531403"/>
                <a:ext cx="754325" cy="399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3738563"/>
              <a:ext cx="134938" cy="109537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76125" y="3730636"/>
                <a:ext cx="149331" cy="12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3686175"/>
              <a:ext cx="685800" cy="249238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8146" y="3676090"/>
                <a:ext cx="708108" cy="26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3705225"/>
              <a:ext cx="203200" cy="171450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1536" y="3695500"/>
                <a:ext cx="225138" cy="1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489450"/>
              <a:ext cx="660400" cy="211138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7318" y="4482256"/>
                <a:ext cx="679474" cy="230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4479925"/>
              <a:ext cx="646112" cy="203200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20849" y="4470918"/>
                <a:ext cx="665909" cy="22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4514850"/>
              <a:ext cx="515938" cy="1809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28684" y="4508374"/>
                <a:ext cx="534300" cy="192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4598988"/>
              <a:ext cx="876300" cy="10017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29903" y="4591429"/>
                <a:ext cx="891421" cy="101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4935538"/>
              <a:ext cx="285750" cy="709612"/>
            </p14:xfrm>
          </p:contentPart>
        </mc:Choice>
        <mc:Fallback xmlns="">
          <p:pic>
            <p:nvPicPr>
              <p:cNvPr id="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72942" y="4929778"/>
                <a:ext cx="302305" cy="72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9913" y="4978400"/>
              <a:ext cx="620712" cy="790575"/>
            </p14:xfrm>
          </p:contentPart>
        </mc:Choice>
        <mc:Fallback xmlns="">
          <p:pic>
            <p:nvPicPr>
              <p:cNvPr id="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7326" y="4972997"/>
                <a:ext cx="642649" cy="8067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67AA7D9-4CD8-4792-8DD9-C140FAD570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  <a:r>
              <a:rPr lang="en-US" sz="3600" b="1" smtClean="0">
                <a:solidFill>
                  <a:schemeClr val="bg2"/>
                </a:solidFill>
              </a:rPr>
              <a:t> CSPs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/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Search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2803525"/>
              <a:ext cx="509588" cy="292100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878" y="2793800"/>
                <a:ext cx="528662" cy="310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419475"/>
              <a:ext cx="806450" cy="1196975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2510" y="3412275"/>
                <a:ext cx="824811" cy="12164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404CE7-B99D-44CA-B121-A76568C5EBA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Generate-and-Test Algorithm</a:t>
            </a:r>
          </a:p>
        </p:txBody>
      </p:sp>
      <p:sp>
        <p:nvSpPr>
          <p:cNvPr id="6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458200" cy="1428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Algorithm: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Generate</a:t>
            </a:r>
            <a:r>
              <a:rPr lang="en-US" smtClean="0"/>
              <a:t> possible worlds one at a time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Test</a:t>
            </a:r>
            <a:r>
              <a:rPr lang="en-US" smtClean="0"/>
              <a:t> them to see if they violate any constraints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28625" y="4857750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This procedure is able to solve any CSP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the running time is proportional to the number of possible worlds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always exponential in the number of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far too long for many CSPs </a:t>
            </a:r>
            <a:r>
              <a:rPr lang="en-US" sz="2000">
                <a:latin typeface="Arial Unicode MS" pitchFamily="34" charset="-128"/>
                <a:sym typeface="Wingdings" pitchFamily="2" charset="2"/>
              </a:rPr>
              <a:t></a:t>
            </a:r>
            <a:endParaRPr lang="en-US" sz="20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2143125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For a in domA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For b in domB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For c in domC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if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return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return</a:t>
            </a:r>
            <a:endParaRPr lang="en-US" sz="20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708025"/>
              <a:ext cx="417512" cy="292100"/>
            </p14:xfrm>
          </p:contentPart>
        </mc:Choice>
        <mc:Fallback xmlns="">
          <p:pic>
            <p:nvPicPr>
              <p:cNvPr id="61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6969" y="700804"/>
                <a:ext cx="426870" cy="30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1675" y="688975"/>
              <a:ext cx="1184275" cy="358775"/>
            </p14:xfrm>
          </p:contentPart>
        </mc:Choice>
        <mc:Fallback xmlns="">
          <p:pic>
            <p:nvPicPr>
              <p:cNvPr id="61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3756" y="681456"/>
                <a:ext cx="1197594" cy="37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644525"/>
              <a:ext cx="368300" cy="504825"/>
            </p14:xfrm>
          </p:contentPart>
        </mc:Choice>
        <mc:Fallback xmlns="">
          <p:pic>
            <p:nvPicPr>
              <p:cNvPr id="614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7305" y="639484"/>
                <a:ext cx="384861" cy="51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700088"/>
              <a:ext cx="2874962" cy="1258887"/>
            </p14:xfrm>
          </p:contentPart>
        </mc:Choice>
        <mc:Fallback xmlns="">
          <p:pic>
            <p:nvPicPr>
              <p:cNvPr id="614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8176" y="693968"/>
                <a:ext cx="2892233" cy="1274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862013"/>
              <a:ext cx="255587" cy="128587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638" y="855584"/>
                <a:ext cx="266026" cy="138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1166813"/>
              <a:ext cx="312738" cy="155575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78386" y="1164292"/>
                <a:ext cx="324254" cy="1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1612900"/>
              <a:ext cx="306388" cy="152400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3750" y="1609665"/>
                <a:ext cx="317909" cy="16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3443288"/>
              <a:ext cx="1204912" cy="412750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4908" y="3436811"/>
                <a:ext cx="1225792" cy="43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4225" y="3484563"/>
              <a:ext cx="1435100" cy="357187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4504" y="3474841"/>
                <a:ext cx="1451662" cy="37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3460750"/>
              <a:ext cx="396875" cy="323850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57936" y="3448516"/>
                <a:ext cx="418483" cy="34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7550" y="3435350"/>
              <a:ext cx="1890713" cy="387350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86750" y="3424550"/>
                <a:ext cx="1910873" cy="40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4075113"/>
              <a:ext cx="1028700" cy="3683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9167" y="4066121"/>
                <a:ext cx="1051736" cy="38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4557713"/>
              <a:ext cx="581025" cy="360362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3363" y="4550513"/>
                <a:ext cx="601904" cy="3772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12684C-12BC-4D40-9CC7-78D6BBAFD1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Generate-and-Test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6B5C25-5406-4773-9DEF-884AA826026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3771900"/>
              <a:ext cx="1463675" cy="1728788"/>
            </p14:xfrm>
          </p:contentPart>
        </mc:Choice>
        <mc:Fallback xmlns=""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199" y="3760740"/>
                <a:ext cx="1487794" cy="175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1454150"/>
              <a:ext cx="258762" cy="395288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8211" y="1445150"/>
                <a:ext cx="277476" cy="4143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B8230-C559-48C7-B2F8-5FA32F44F2B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Answering Queries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0413" y="1490663"/>
              <a:ext cx="2041525" cy="293687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698" y="1480957"/>
                <a:ext cx="2056277" cy="312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" y="2940050"/>
              <a:ext cx="401638" cy="153988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407" y="2932495"/>
                <a:ext cx="419992" cy="16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8" y="2578100"/>
              <a:ext cx="411162" cy="196850"/>
            </p14:xfrm>
          </p:contentPart>
        </mc:Choice>
        <mc:Fallback xmlns=""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117" y="2570183"/>
                <a:ext cx="426284" cy="2148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865638-3D90-4052-A294-A701CC8ACD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7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5286375" cy="43576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states:</a:t>
            </a:r>
            <a:r>
              <a:rPr lang="en-US" smtClean="0"/>
              <a:t> assignments of values to a subset of the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start state:</a:t>
            </a:r>
            <a:r>
              <a:rPr lang="en-US" smtClean="0"/>
              <a:t> the empty assignment (no variables assigned 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neighbours</a:t>
            </a:r>
            <a:r>
              <a:rPr lang="en-US" smtClean="0"/>
              <a:t> of a state: nodes in which values are assigned to one additional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goal state:</a:t>
            </a:r>
            <a:r>
              <a:rPr lang="en-US" smtClean="0"/>
              <a:t> a state which </a:t>
            </a:r>
            <a:r>
              <a:rPr lang="en-US" b="1" smtClean="0"/>
              <a:t>assigns a value to each variable</a:t>
            </a:r>
            <a:r>
              <a:rPr lang="en-US" smtClean="0"/>
              <a:t>, and </a:t>
            </a:r>
            <a:r>
              <a:rPr lang="en-US" b="1" smtClean="0"/>
              <a:t>satisfies all of the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395288" y="5876925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path</a:t>
            </a:r>
            <a:r>
              <a:rPr lang="en-US" sz="2400">
                <a:latin typeface="Arial Unicode MS" pitchFamily="34" charset="-128"/>
              </a:rPr>
              <a:t> to a goal node is not important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8625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717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717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717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717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71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698500"/>
              <a:ext cx="1135062" cy="909638"/>
            </p14:xfrm>
          </p:contentPart>
        </mc:Choice>
        <mc:Fallback xmlns="">
          <p:pic>
            <p:nvPicPr>
              <p:cNvPr id="717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975" y="695259"/>
                <a:ext cx="1147666" cy="91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5925" y="220663"/>
              <a:ext cx="736600" cy="1254125"/>
            </p14:xfrm>
          </p:contentPart>
        </mc:Choice>
        <mc:Fallback xmlns="">
          <p:pic>
            <p:nvPicPr>
              <p:cNvPr id="717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3045" y="215989"/>
                <a:ext cx="744160" cy="1264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1943100"/>
              <a:ext cx="344488" cy="27463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1814" y="1934821"/>
                <a:ext cx="359983" cy="28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439738"/>
              <a:ext cx="814387" cy="528637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2481" y="435057"/>
                <a:ext cx="831301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3050" y="736600"/>
              <a:ext cx="1595438" cy="596900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6930" y="733360"/>
                <a:ext cx="1610197" cy="608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830263"/>
              <a:ext cx="366713" cy="190500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26827" y="824861"/>
                <a:ext cx="379669" cy="205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1296988"/>
              <a:ext cx="349250" cy="141287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7743" y="1292663"/>
                <a:ext cx="358611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3" y="4951413"/>
              <a:ext cx="422275" cy="247650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7167" y="4944934"/>
                <a:ext cx="437047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1471613"/>
              <a:ext cx="701675" cy="185737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3538" y="1464054"/>
                <a:ext cx="713550" cy="20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2436813"/>
              <a:ext cx="790575" cy="406400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70101" y="2427806"/>
                <a:ext cx="801010" cy="42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2435225"/>
              <a:ext cx="842962" cy="477838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7427" y="2432344"/>
                <a:ext cx="855925" cy="48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952750"/>
              <a:ext cx="566737" cy="187325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1892" y="2944825"/>
                <a:ext cx="581860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3579813"/>
              <a:ext cx="1870075" cy="569912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2659" y="3575133"/>
                <a:ext cx="1887357" cy="584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4181475"/>
              <a:ext cx="685800" cy="585788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68983" y="4171754"/>
                <a:ext cx="704510" cy="607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513" y="4087813"/>
              <a:ext cx="1290637" cy="904875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13356" y="4075926"/>
                <a:ext cx="1314391" cy="92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3078163"/>
              <a:ext cx="427037" cy="176212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58862" y="3068794"/>
                <a:ext cx="438199" cy="194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1688" y="3081338"/>
              <a:ext cx="17462" cy="130175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17412" y="3077023"/>
                <a:ext cx="30648" cy="1452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  <p:tag name="ACCESSLIST" val="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25304</TotalTime>
  <Words>1753</Words>
  <Application>Microsoft Office PowerPoint</Application>
  <PresentationFormat>On-screen Show (4:3)</PresentationFormat>
  <Paragraphs>389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Courier</vt:lpstr>
      <vt:lpstr>Helvetica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Constraint Satisfaction Problems: definitions</vt:lpstr>
      <vt:lpstr>Lecture Overview</vt:lpstr>
      <vt:lpstr>Generate-and-Test Algorithm</vt:lpstr>
      <vt:lpstr>Lecture Overview</vt:lpstr>
      <vt:lpstr>Modules we'll cover in this course: R&amp;Rsys</vt:lpstr>
      <vt:lpstr>Standard Search vs. Specific R&amp;R systems</vt:lpstr>
      <vt:lpstr>CSPs as search problems</vt:lpstr>
      <vt:lpstr>CSPs as Search Problems</vt:lpstr>
      <vt:lpstr>CSPs as Search Problems</vt:lpstr>
      <vt:lpstr>CSPs as search problems</vt:lpstr>
      <vt:lpstr>CSPs as Search Problems</vt:lpstr>
      <vt:lpstr>Solving CSPs by DFS: Example</vt:lpstr>
      <vt:lpstr>Solving CSPs by DFS: Example Efficiency</vt:lpstr>
      <vt:lpstr>Standard Search vs. Specific R&amp;R systems</vt:lpstr>
      <vt:lpstr>Lecture Overview</vt:lpstr>
      <vt:lpstr>Can we do better than Search?</vt:lpstr>
      <vt:lpstr>How do we deal with constraints involving  multiple variables?</vt:lpstr>
      <vt:lpstr>Example Constraint Network</vt:lpstr>
      <vt:lpstr>Example: Constraint Network for Map-Coloring</vt:lpstr>
      <vt:lpstr>Lecture Overview</vt:lpstr>
      <vt:lpstr>Arc Consistency</vt:lpstr>
      <vt:lpstr>Arc Consistency</vt:lpstr>
      <vt:lpstr>How can we enforce Arc Consistency?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448</cp:revision>
  <dcterms:created xsi:type="dcterms:W3CDTF">2000-08-26T02:46:38Z</dcterms:created>
  <dcterms:modified xsi:type="dcterms:W3CDTF">2017-05-25T16:42:08Z</dcterms:modified>
</cp:coreProperties>
</file>