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5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6.xml" ContentType="application/vnd.openxmlformats-officedocument.presentationml.notesSlide+xml"/>
  <Override PartName="/ppt/ink/ink35.xml" ContentType="application/inkml+xml"/>
  <Override PartName="/ppt/notesSlides/notesSlide7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12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notesSlides/notesSlide15.xml" ContentType="application/vnd.openxmlformats-officedocument.presentationml.notesSlide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notesSlides/notesSlide16.xml" ContentType="application/vnd.openxmlformats-officedocument.presentationml.notesSlide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notesSlides/notesSlide17.xml" ContentType="application/vnd.openxmlformats-officedocument.presentationml.notesSlide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18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notesSlides/notesSlide19.xml" ContentType="application/vnd.openxmlformats-officedocument.presentationml.notesSlide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notesSlides/notesSlide22.xml" ContentType="application/vnd.openxmlformats-officedocument.presentationml.notesSlide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notesSlides/notesSlide23.xml" ContentType="application/vnd.openxmlformats-officedocument.presentationml.notesSlide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notesSlides/notesSlide24.xml" ContentType="application/vnd.openxmlformats-officedocument.presentationml.notesSlide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notesSlides/notesSlide25.xml" ContentType="application/vnd.openxmlformats-officedocument.presentationml.notesSlide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8" r:id="rId2"/>
    <p:sldId id="364" r:id="rId3"/>
    <p:sldId id="470" r:id="rId4"/>
    <p:sldId id="415" r:id="rId5"/>
    <p:sldId id="437" r:id="rId6"/>
    <p:sldId id="471" r:id="rId7"/>
    <p:sldId id="416" r:id="rId8"/>
    <p:sldId id="464" r:id="rId9"/>
    <p:sldId id="417" r:id="rId10"/>
    <p:sldId id="449" r:id="rId11"/>
    <p:sldId id="419" r:id="rId12"/>
    <p:sldId id="420" r:id="rId13"/>
    <p:sldId id="465" r:id="rId14"/>
    <p:sldId id="466" r:id="rId15"/>
    <p:sldId id="473" r:id="rId16"/>
    <p:sldId id="468" r:id="rId17"/>
    <p:sldId id="472" r:id="rId18"/>
    <p:sldId id="421" r:id="rId19"/>
    <p:sldId id="474" r:id="rId20"/>
    <p:sldId id="467" r:id="rId21"/>
    <p:sldId id="450" r:id="rId22"/>
    <p:sldId id="451" r:id="rId23"/>
    <p:sldId id="452" r:id="rId24"/>
    <p:sldId id="453" r:id="rId25"/>
    <p:sldId id="454" r:id="rId26"/>
    <p:sldId id="455" r:id="rId27"/>
    <p:sldId id="457" r:id="rId28"/>
    <p:sldId id="440" r:id="rId2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7102" autoAdjust="0"/>
  </p:normalViewPr>
  <p:slideViewPr>
    <p:cSldViewPr>
      <p:cViewPr varScale="1">
        <p:scale>
          <a:sx n="56" d="100"/>
          <a:sy n="56" d="100"/>
        </p:scale>
        <p:origin x="1542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5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7FCABC-B97D-41CB-938C-DE2BC403D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02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2:57:51.7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28 632 12,'0'0'9,"-9"-2"0,9 2-2,0 0 1,-10-1 0,10 1 2,0 0 0,0 0 3,0 0-1,-10-3 1,10 3-1,2-9-2,-2 9-3,12-26-3,1 6-1,4-8-2,7-5 1,4-7-2,5-2 0,2-2 1,4 0-1,-1-1 1,4 0-1,-2 1 0,-2 5 0,-1 1 1,0 3-1,-3 5 0,-2 4 0,-3 6 0,-4 8 1,-6 6 0,-1 6 0,-7 8 1,-2 10 0,-4 7 0,-5 12 1,-5 5-1,-3 8 1,-2 7-1,-5 4 0,-2 0-1,0-1 0,0-3 0,2-7-1,2-7 1,3-7-1,3-11 1,4-5 0,2-7-1,1-13 1,0 0 1,20 3-1,-3-15 1,8-7 0,5-3-1,7-6 1,3-3-2,1-4 2,-1 1-2,0 2 1,-5 4-1,-4 5 0,-7 3-1,-2 5 1,-2 4 0,-1 6-1,-2 4 1,1 4 0,-1 8 0,0 3 0,-3 6 1,3 5-1,-1 5 0,-3 5 0,-1 3 1,-3 2-1,0-1 0,0 0 0,0-2 0,1-3 0,3-3 0,6-5 0,9-4-2,8-14-7,21-2-20,4-18 0,6-17-1,-4-20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6:18.872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19 177 6,'0'0'5,"0"0"-1,0 0 1,0 0-2,0 0-1,0 0-1,0 0-1,0 0 1,0 0 0,0 0 1,0 0 0,0 0 1,0 0-1,0 0 1,2 9 1,-2-9 0,0 0 1,1 14 0,-1-14 0,-1 17 1,1-5 0,-2 3 0,1 3 0,-2 0-1,1 6-1,0 1-1,-1 3-1,2 2 0,0 2 0,0 2 0,0 1 0,0 0-1,-1-2 0,1 1 1,1-2-2,0 0 2,1-3-2,0-1 0,2-3 0,0 0 1,1-4-1,1-2 0,-1-2 0,-1-5 0,0-2 0,-3-10 0,3 12 0,-3-12 0,0 0 1,0 0 0,0 0 0,0 0 0,0 0 0,0 0 1,0 0-1,0 0 0,0 0 0,0 0-1,0 0 1,0 0-1,7-15 0,-5 4 1,2-2-1,-1-5 1,1-2-1,1-2 1,0-3-1,1-2 1,2 0-1,-1-2 0,0 0 1,1-2-2,2-1 1,-1 1 0,0-1 0,3 1 0,0 1 0,0 1 0,3 2 0,-2 2 0,2 1 1,-1 0 0,4 1-1,-4 2 1,3 2-1,0 0 1,2 1-1,0 0 0,0 1 0,0 1 1,0 1-1,0 1 0,1-1 0,-3 1 1,2 2-1,1-2 0,-1 2 0,2 0 0,-1 2 0,2 1 0,-2 1 1,-1 2-1,-2 2 0,0 2 1,-4 1 0,-3 2 0,1 3 0,-11-4 0,17 14 1,-7-5-1,1 3 0,-1 2 0,2 2 0,2 4-1,1 1 1,-3-1 0,1 3 0,-3 2 0,-1 2 1,-2 1 0,0 0 0,-5-2 0,0 2 0,-2 0 0,-1 0 0,-3-2 1,2 0-1,-3-2-1,2 0 1,-3 0-1,1 2 0,0-2 0,-1 2 0,0-3 0,0 0 0,0 1-1,2-1 1,-1-2-1,-2 0 0,3 1 1,-1 2-1,1-2 0,1 5 0,-1 0 0,0 1 0,2 0 0,0-1 0,-1-3-1,3-3 1,0-2 0,0-5-1,3-1-1,-3-13-1,3 16-1,-3-16-7,8 12-12,-8-12-3,10 6 0,-10-6-2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2T21:26:02.69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3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21D2315-9248-4433-B8E9-4964471403C4}" emma:medium="tactile" emma:mode="ink">
          <msink:context xmlns:msink="http://schemas.microsoft.com/ink/2010/main" type="writingRegion" rotatedBoundingBox="3488,8112 23923,8349 23886,11476 3452,11238"/>
        </emma:interpretation>
      </emma:emma>
    </inkml:annotationXML>
    <inkml:traceGroup>
      <inkml:annotationXML>
        <emma:emma xmlns:emma="http://www.w3.org/2003/04/emma" version="1.0">
          <emma:interpretation id="{9B971686-E1EA-4458-B5CE-3B69D13E846E}" emma:medium="tactile" emma:mode="ink">
            <msink:context xmlns:msink="http://schemas.microsoft.com/ink/2010/main" type="paragraph" rotatedBoundingBox="3515,7932 17097,8404 17043,9945 3462,9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418E81-EA22-4FDC-92AF-3DC8C4574FF3}" emma:medium="tactile" emma:mode="ink">
              <msink:context xmlns:msink="http://schemas.microsoft.com/ink/2010/main" type="line" rotatedBoundingBox="3515,7932 17097,8404 17043,9945 3462,9473"/>
            </emma:interpretation>
          </emma:emma>
        </inkml:annotationXML>
        <inkml:traceGroup>
          <inkml:annotationXML>
            <emma:emma xmlns:emma="http://www.w3.org/2003/04/emma" version="1.0">
              <emma:interpretation id="{654A2DCA-CD78-4385-9B21-8D2B317468D4}" emma:medium="tactile" emma:mode="ink">
                <msink:context xmlns:msink="http://schemas.microsoft.com/ink/2010/main" type="inkWord" rotatedBoundingBox="3478,8995 3491,8996 3490,9020 3477,9019"/>
              </emma:interpretation>
            </emma:emma>
          </inkml:annotationXML>
          <inkml:trace contextRef="#ctx0" brushRef="#br0">-13420-816 12 0,'0'-5'8'0,"0"5"-4"0,6-5 2 16,1-9 4-16,-7 14 6 0,0 0 2 15</inkml:trace>
        </inkml:traceGroup>
        <inkml:traceGroup>
          <inkml:annotationXML>
            <emma:emma xmlns:emma="http://www.w3.org/2003/04/emma" version="1.0">
              <emma:interpretation id="{953336A1-5A60-421A-BF2F-757C409810AE}" emma:medium="tactile" emma:mode="ink">
                <msink:context xmlns:msink="http://schemas.microsoft.com/ink/2010/main" type="inkWord" rotatedBoundingBox="3497,8990 3514,8991 3513,9005 3497,9005"/>
              </emma:interpretation>
            </emma:emma>
          </inkml:annotationXML>
          <inkml:trace contextRef="#ctx0" brushRef="#br0" timeOffset="27.4417">-13401-831 122 0,'6'-14'35'16</inkml:trace>
        </inkml:traceGroup>
        <inkml:traceGroup>
          <inkml:annotationXML>
            <emma:emma xmlns:emma="http://www.w3.org/2003/04/emma" version="1.0">
              <emma:interpretation id="{AEE498C4-50D6-4D3F-B4CE-602B0C467A6B}" emma:medium="tactile" emma:mode="ink">
                <msink:context xmlns:msink="http://schemas.microsoft.com/ink/2010/main" type="inkWord" rotatedBoundingBox="4025,7949 17097,8404 17043,9945 3971,9491">
                  <msink:destinationLink direction="with" ref="{17B26725-7DD4-435E-BBAB-E4B338E6FF94}"/>
                  <msink:destinationLink direction="with" ref="{B5232FE1-46EE-479E-8E8A-1874F0D4FC6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5997.3342">-51 81 72 0,'-6'-43'30'0,"6"76"-16"0,-6-47-1 16,6 9 11-16,0-4-6 16,-7 4 0-16,1 0-9 15,0 1-1-15,-1-6-2 16,1-4-1-16,0 4 3 15,-7-4 5-15,0 5-7 16,1-1 3-16,-1-9 2 0,0 5-2 16,1-5 0-16,-1 0-5 15,0 10-1-15,1-1-1 16,-1-9-2-16,0 10 1 16,1-6 1-16,-1 6 1 15,0-1 3-15,1-4-1 16,-1 5 2-16,1 4 0 15,-1-9 1-15,-12 4-2 16,6 5 1-16,-13-14-4 16,0 15 0-16,7-11 1 15,0 1 2-15,-1 5 1 16,1-6-3-16,0 6-1 16,6 4 1-16,-13 0 2 15,0-14-1 1,7 10-3-16,0 4 2 15,-1 5-3-15,1-14-1 16,-7 19 1-16,7-5-1 16,-7 0 0-16,1 0 2 15,5 9-3-15,1-9-2 16,-7 5 4-16,7-5 1 0,0 14-3 16,0 0-1-16,-1-4-2 15,7-1 3-15,-6 6 0 16,6-6 3-16,-6-4-1 15,6 4 2-15,-7 1-2 16,7-5-1-16,0 4 1 16,0 5-1-16,0-9 0 15,0 0 2-15,-6 0-1 16,0 4-1-16,-7-4 1 16,7-5 1-16,-1 5-1 15,1-5-1-15,0 4 3 16,-1-4 0-16,1 5-1 15,6-5 1-15,0 10-2 0,0-10-1 16,0 0 1-16,0 0 1 16,0 0-3-16,0 0 0 15,0 0 3-15,0-10 3 16,0 5-2-16,7-4 0 16,-1-5-1-16,0 4 1 15,-6 5 0-15,0-9 1 16,0 9-2-16,7-4-2 15,-14 4 1-15,1-14-1 16,6 10 0-16,0-6 0 16,0 6 0-16,0-15 0 0,0 19-3 15,6-9 2-15,1 0 1 16,-7 4 2-16,6-4 1 16,0 5 1-16,-6-1 0 15,0-4 0-15,7 9-2 16,-1-4-2-16,-6 4 1 15,6-5-1-15,1 6 0 16,-1-1 0-16,0 0-3 16,1 0 2-16,-1 5-1 15,0 0-2-15,7 0 0 16,0 0 3-16,-1 0-13 16,7 0-4-16,7 5-43 15</inkml:trace>
          <inkml:trace contextRef="#ctx0" brushRef="#br1" timeOffset="43729.3082">139 109 28 0,'0'-9'11'0,"0"-5"-6"0,7 23 3 15,-7-9 5-15,0 0 2 16,0 0 4-16,0 0-7 15,0 0 1-15,0 0-6 16,0 0 1-16,-7 0-1 16,7-5 1-16,-12 1 0 15,-1-1 2-15,0-5-3 16,7 6 1-16,0-1-3 16,-1 0 2-16,1 0-2 0,-13-9 2 15,6 9-2-15,1-9 0 16,-1 0-3-16,0 4-4 0,1-4 1 15,-1 5 1-15,-6-1 0 16,0-4 0-16,0 5 2 16,0-1-3-16,0-4-2 15,-6 4 4-15,-1-4 1 16,1 5 0-16,0-1-2 16,-1-4 7-16,1 4 3 15,0-9-3-15,-7 5-2 16,7 5 0-16,-13-10-1 15,0 0-2-15,6 0-2 16,1 0 1-16,5 4-4 16,1-4 2-16,-7-4 1 15,7 8 0-15,0 11 0 16,-1-15 2-16,-5 19-1 16,5-10 2-16,1 1-2 15,-13 4-1-15,-6 10-2 16,6-5 1-16,0 0-4 15,6-10-1-15,-6 15 11 16,6 0 7-16,1-5-6 16,-1 9-3-16,1-9 0 15,-1 0 2-15,0 5-2 16,1 0 0-16,-1-1-1 0,7 15-2 16,-13-9 1-16,6-1 1 15,-12 6-3 1,6-6 0-16,0 5 1 15,6-9 0-15,7 0 2 16,-1 0-1-16,1-1-1 16,6 1 1-16,0 5 1 15,0-10 1-15,0 0 3 16,6 0 1-16,1 0 1 16,-1 0-2-16,0 0-1 15,1 0-1-15,-1-10 0 16,1 10-2-16,-1-5 1 15,0 1-4-15,7-1-2 16,-7 5 2-16,7-5 2 0,0 0-2 16,-13 5 2-1,0 0 4-15,0-9 2 16,6-1 1 0,-12 1-2-1,6-5-1-15,0 4-3 16,0-14-2-1,6 10 3-15,0-5-4 16,-6 0 0-16,7 10 1 16,-1-1 0-16,0-4 0 15,1 4 0-15,-7 6 2 16,6-11 1-16,-6 6-1 16,0-1 1-16,6-4-2 15,-6 5-1-15,7-1 1 16,-1-4-1-16,0 5 0 0,1-6 2 15,-7 11-3-15,6-6 0 16,-6 5 1-16,0-9 0 16,0 9-3-16,6-4 0 15,1 4 2-15,-14-9 2 16,7 9 0-16,0-4 2 16,-6-6-2-16,0 6-1 15,6-1-2-15,0-4 1 16,0-10 1-16,0 10 2 15,0-5-1-15,0 10-1 16,0-1 1-16,0-4-1 0,0 4-3 16,6-9 0-16,-6 15 2 15,7-11 2-15,-14 15-2 16,7-14 0-16,0 5 1 16,0 4 0-16,0-5 0 15,0 6 0-15,-6 18 2 16,-7-24 1-16,1 6-4 15,-1-1-1-15,0 5 1 16,1 0 2-16,-1 19-2 16,-6-10 0-16,0 1 1 15,0 18 2-15,0-4-3 16,0 0-2-16,-6-10 4 16,0 0 1-16,-7 1-3 15,7-1 1-15,-1-5 0 0,7 1 0 16,0 4 0-16,0-9 2 15,7 0-1-15,-7-1-1 16,6-4-2-16,0 10 1 16,7-5 1-16,0-1 0 15,-7 1-3-15,-6 0 2 16,0 0 1-16,7 4 0 16,-1-4 0-16,0-5 2 15,7 0-3-15,0 0 0 16,-1 0 1-16,1-5 2 15,0-4-1-15,-1 4 2 16,1 0-4-16,0 0 0 16,6 1 1-16,0-1 0 0,0-5 0 15,0 6 2-15,0-20-1 16,0 5-1-16,-13-5-2 16,0 5 4-1,-6 5 0-15,0-15-3 16,7 6-1-16,-1 8 1 15,7-4 2-15,0 0 0 16,-1 5-1-16,1 5 1 16,0-6 1-16,-1 6-6 15,1-5 1-15,0 4 1 16,-1 1 1-16,-5-10-2 16,-1 9 0-16,-6-9-1 15,6 10 3-15,1-6-7 16,-1 1-2-16,7 5 6 0,-1-5 1 15,1 4 0-15,0-4 2 16,-1 4 1-16,1 1 0 16,0-5 0-16,-1 9 0 15,7 0-3-15,0 0 2 16,0 1-4-16,1-6 1 16,-1 5 0-16,0 1-1 15,0-1-1-15,6 5-1 16,0 0 4-16,1 0 3 15,-14-5 1 1,7 5-3-16,0 0 1 0,-6-9 3 16,0 4 3-16,6 0-4 15,0 5-1-15,0-5-2 16,0 5 0-16,6-4 0 16,0 4 0-16,1 0 2 15,-1 0 2-15,0 0 1 16,1 0 1-16,5-5-2 15,1 5 1-15,0 0-4 16,-1 0-2-16,1 0 2 16,0 0 0-16,-1 0 3 15,1 0 1-15,0 0-1 16,-1 0-2-16,7 0-2 16,-6-10 1-16,0 10 1 15,-1-4 0-15,1-1 2 16,0 5 1-16,-1 0-6 15,1 0 0-15,0-5 3 16,-1 5 2-16,1-5-3 0,0 5-1 16,-1 0 3-16,1-9 3 15,0 4-3-15,6 0-1 16,-7 5 0-16,7-4 2 16,-6-6-3-16,6 1 0 15,0-1 1-15,-6 5 0 16,-1 5 0-16,7-4 0 15,0 4-3-15,-6 0 0 16,6-10 2-16,-6 10 2 16,6 10-2-16,0-10 0 0,-7 4-1 15,7 1 0-15,-6 0 0 16,6 0 0-16,-6 4 2 16,-1-4 0-16,7 4 6 15,-12 1-7 1,-1-1-2-16,0-4 2 15,7 0 2-15,0 0-5 16,-1-5 3 0,1 0 0-16,6 0-2 15,0 0 2-15,0 0 1 16,-6 0 0-16,6 0 0 16,0 4 2-16,0-4-3 15,-7 0-2-15,1 0 2 16,6 10 2-16,-19-5 0 15,7-1-1-15,-1 1 1 16,0-5-1-16,1 5 0 16,-1-5-3-16,7 0 2 15,-1 0 1-15,1 5 2 16,0 4-1-16,-1-9-1 16,1 5 1-16,0-5 1 15,-1 5-1-15,1-5-1 16,0 4-2-16,-1 1 1 15,1 5 1-15,0-6 0 16,-1 1 0-16,-5 5 0 16,-1-1 0-16,0 1 0 15,1-6 0-15,-7 6 0 0,6 4 0 16,0-9 0-16,1 4 0 16,-1 1 0-16,7-1 0 15,-1-4 0-15,1 0-3 16,0 9 2-16,-1-9 1 15,1 4 0-15,0 5 0 16,-1-9 2-16,-5 0-1 16,-1 0-1-16,0 14 1 15,7-10 1-15,-7-4-3 16,1 0 0-16,5 4-1 16,1-4 0-16,-13 19 4 15,0-10-3 1,6 5 0-16,1-5 1 15,-7 10 2-15,12 0-3 0,-12-10 0 16,0 5 1-16,7-10 2 16,-1 6 1-16,0-11 1 15,1 1-5-15,-1 5-1 16,0 4 1-16,1-5 0 16,-1-4 1-16,0 0 0 15,1 4 0-15,-1-4 0 16,1 0-3-16,-1 4 2 15,0 1-4-15,1-1 1 16,-1 1 2-16,-6 4 3 16,0-4 0-16,0-1-1 15,0 5 1-15,-6-4-1 0,-1-1-3 16,1 10 0-16,-7-9 2 16,7 9 0-16,0-10-2 15,-1 5 2-15,1-4-1 16,0-1 0-16,-1 15 2 15,7-5 0-15,0-5-3 16,0 1 0-16,0-6 2 16,0-4 2-16,0 14-2 15,0-5-2-15,0 0-1 16,0-4 3-16,0-1 0 16,0 6 3-16,0-11-3 15,0 1 0-15,7 0 1 16,-1 4 0-16,1-9 0 15,-1 0 0 1,-12-14 2-16,-1 14-1 16,-5-5-1-16,-1 5-2 0,7 0-1 15,-1 0-1-15,7 0 3 16,0-4 0-16,0-1 1 16,7-5 0-16,-7 6 0 15,6 8 0-15,-6-8 0 16,6-1 0-16,-6 0 0 15,7 5 0-15,-7-5 0 16,6 5 0-16,0-4 0 16,-6-6 0-16,7 5 2 15,-1 5-3-15,-6 0-2 16,6-9 2-16,-12-5 2 16,6 4-2-16,-19 1-2 15,13-6-1-15,-1 11 3 0,1-1 0 16,0-5 3-16,0 1-3 15,-1 4 0-15,1 0 1 16,0-4 2-16,-1-1-1 16,1 1-1-16,0-1 1 15,-1-4 1-15,1 5-3 16,6-1-2-16,0 1 2 16,0-1 0-16,-13 1 1 15,7-5 0-15,0 4 0 16,-7-9 0-16,7 10 0 15,-1-1 0-15,1-4 0 16,0 0 0-16,-1-1 0 16,7 6 0-16,0-1 0 0,0-18-3 15,0 4 2 1,0-4-1-16,0 9 0 16,0 9 0-16,0-14-2 15,1 5 5 1,-1 0-3-16,0 0 1 15,0 5 3-15,-7 5 1 16,-12-6-4-16,7 6 1 16,5-5-2-16,1 9 0 15,6 0 2-15,0 0 2 16,0 1-1-16,0-11 2 0,0 15-4 16,0 0 0-16,6 0 1 15,-6 0 2-15,0 0-3 16,0 0 0-16,0 0 1 15,0 0 0-15,0 15-3 16,0-11 2-16,0 1 1 16,0 0 2-16,0 0-1 15,0 4 2-15,0-4-2 16,0 19-1-16,7-10-2 16,-1 5 1-16,-12 14 1 15,-1-4 0 1,-5-10 0-1,-1 0 0-15,7 0 0 16,6-5 0-16,0 5 0 16,6-5 2-16,1 5-3 0,-1 5 0 15,0-10 5 1,1 5-2-16,-1-5-1 16,0 5 0-16,1-9-1 15,-1-1-5-15,0 6 1 16,7-6 4-16,-7 5 4 15,1-4-3-15,-1-1-3 16,0 5 1-16,7-9 2 16,-7 5 0-16,1-6 2 15,5 11-4-15,-5-11-2 16,-1 6 2-16,0-1 0 16,1 1 1-16,-14-1 0 0,7 6 0 15,-12-6 0 1,-1 15 0-16,7-10 2 0,-1-14-1 15,-5 19-1-15,5-9-2 16,-5 4 1-16,-1-5 1 16,1-4 2-16,-1 0-1 15,0 4-1-15,7-4-2 16,0 0 1-16,-1 0 1 16,-12-5 2-16,-6 0-1 15,0 0-1-15,6 0 1 16,0 0 1-16,6 0-3 15,-6 0 0-15,6 4 1 16,1-4 0-16,-1 0 0 0,0 0 0 16,1 0 0-1,-7 0 0-15,0 0 0 0,-6 0 0 16,6 0 0-16,6 0 0 16,0 0 0-16,1 0 0 15,5 0 0-15,1-4 2 16,0 4-3-16,-7-5-2 15,0 5 2-15,7-5 0 16,0 5 1-16,-1-14 2 16,1 4-1-16,0 1-1 15,-1-1-2-15,1 1 1 16,-13 4 1-16,13-19 0 16,-13 15 2-16,0-10 1 0,6 5 3 15,0-5 1-15,7 4-6 16,-6-8-2-16,-1 4 0 15,0 0 2-15,1 0-2 16,5-5 0-16,1 10-1 16,-13-5 0-16,6 5 0 15,-12-5 0-15,6 9 2 16,0-9 2-16,6 10-1 16,1-20-1-16,-1 5 3 15,0-9 0-15,7 0-6 16,0 4 0-16,-1 6 1 15,-5-1 3-15,5 5-2 16,1 0 0-16,0 5 1 16,0-1 0-16,-1 6 0 15,-5 4 0-15,-1-4 0 0,-6 4 2 16,6 0-1-16,7 0-1 16,0 5 1-16,-1 0-1 15,1 0 0-15,6 0 0 16,-6 0 0-16,6 0 0 15,0 0-3-15,-7 0 2 16,1 0 3-16,6 5 1 16,0 0-1-16,-6 0-2 15,-7 4 3-15,0 1 2 16,-6-6-2-16,0 20-2 16,7-10 2-16,-1 5 0 15,1 10-4-15,5-1-1 0,1-4 1 16,0-5 0-16,-7 0 3 15,7-5 1-15,6 5-4 16,0-9-1-16,0 4 5 16,0-4 5-16,0 9-9 15,6-10-3-15,0 1 2 16,1 4 0-16,-1-5 4 16,7-4 3-16,-1 5-4 15,1-6-1-15,0 6-2 16,-1-1 0-16,1 6 6 15,0-11 2-15,-1 1-2 16,1 0-3-16,0 4 0 16,-1-4-1-16,1-5 0 15,6 0 0-15,0 0 0 16,0 0 0-16,0 0-11 16,0 0-5-16,13 0-54 15</inkml:trace>
          <inkml:trace contextRef="#ctx0" brushRef="#br0" timeOffset="4516.2661">-5843-1329 64 0,'-6'-5'27'0,"6"0"-14"15,0-33-9-15,6 24 8 0,-6 5-1 16,7-1 3-16,-1-4-1 16,7 4 2-16,-13-4-2 15,12 5 0-15,1-1-3 16,0-4-1-16,-1 9-1 16,1 0 0-1,6 1-4-15,0 4-1 0,-7 0 1 16,1 4 0-16,0 6-2 15,-7 4-2-15,0 0 3 16,-6 5 0-16,0 5-1 16,0 0-2-16,-12 4 3 15,-1 1 0-15,-6-5 3 16,0-1 3-16,0-8 0 16,0-1 0-16,0-5-5 15,7-4-1-15,-1-5 3 0,0 0 1 16,7 0 1-16,0-28-2 15,6-1-4 1,0 1-1-16,19 4 0 16,0-14-4-16,0 14 0 15,6-4 2-15,0 4 0 16,-6 0 1-16,0 10 2 16,-6 0-6-16,-1 9-1 15,1 0-1-15,0 10 4 16,-1 0-1-16,1 14-1 15,-7 0 3-15,1 9 0 16,-1 10 1-16,-6-5 0 16,0 1 0-16,0-6 2 15,-6 1 1-15,-1-10 5 16,1 4 3-16,-13 1-2 16,0-10 2-16,-13 5-2 15,7-9 2-15,0-5-2 16,6-5 0-16,0-5-1 15,6-5 2-15,7-18-5 16,0-10-3-16,18-5-1 16,1 0-1-16,12-4-3 15,0 4 0-15,-6-4-3 16,0 9 1-16,-6 4-2 16,6 6 2-16,-6 4-4 0,-1 10-1 15,1 0-4-15,0 9 1 16,-1 5 5-16,1 14 2 15,0 5 1-15,-7 5 4 16,0 4 0-16,1 1 3 16,-1 4-1-16,-6 0 2 15,0-4 4-15,-13-1 17 16,1 1 0 0,-1-5-5-16,-6-10-2 15,-6-9-6-15,-7-5-1 16,0 0-4-16,1 0-1 15,6-15-6-15,-1 6 1 16,7-10 0-16,0 0 0 0,7 5-3 16,-1-5 0-16,7 4-9 15,6-4-5-15,0 5-7 16,6 0 0-16,0 4-5 16,26 6-17-1,0 4 8-15,-1 0-32 16,1 9-20-1,-1-4 39-15</inkml:trace>
        </inkml:traceGroup>
      </inkml:traceGroup>
    </inkml:traceGroup>
    <inkml:traceGroup>
      <inkml:annotationXML>
        <emma:emma xmlns:emma="http://www.w3.org/2003/04/emma" version="1.0">
          <emma:interpretation id="{C02504D4-E1E7-48AB-BBE7-9D5FE8D05D8F}" emma:medium="tactile" emma:mode="ink">
            <msink:context xmlns:msink="http://schemas.microsoft.com/ink/2010/main" type="paragraph" rotatedBoundingBox="7376,9193 23911,9385 23886,11476 7351,112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6117452-6ED1-4433-8C9B-50872D03AFF6}" emma:medium="tactile" emma:mode="ink">
              <msink:context xmlns:msink="http://schemas.microsoft.com/ink/2010/main" type="line" rotatedBoundingBox="7376,9193 23911,9385 23886,11476 7351,11284"/>
            </emma:interpretation>
          </emma:emma>
        </inkml:annotationXML>
        <inkml:traceGroup>
          <inkml:annotationXML>
            <emma:emma xmlns:emma="http://www.w3.org/2003/04/emma" version="1.0">
              <emma:interpretation id="{824CD7D2-A9D6-4F84-B8BA-DF454B42AC33}" emma:medium="tactile" emma:mode="ink">
                <msink:context xmlns:msink="http://schemas.microsoft.com/ink/2010/main" type="inkWord" rotatedBoundingBox="7366,10042 8201,10052 8192,10775 7357,10765"/>
              </emma:interpretation>
            </emma:emma>
          </inkml:annotationXML>
          <inkml:trace contextRef="#ctx0" brushRef="#br2" timeOffset="59417.0242">-8894 219 68 0,'0'0'27'0,"0"0"-14"0,-6-5-2 16,6 5 10-16,0 0 2 16,-7 0 1-16,1 0-7 15,0 0-2-15,-7 0-5 16,0 0 1-16,1 0-6 15,-1 5-1-15,0-5 0 0,1 0 4 0,-7 0 5 16,0 0-3-16,-7-5 4 16,-12 5-4-1,7 0-3-15,-1 0 1 16,7 5-5-16,0-5 0 16,-1 0-1-16,7 0 1 15,0 0-4-15,0 4 0 16,0 6 3-16,7-5 1 15,-1-1-4-15,7 1 1 16,-1 0-2-16,1-5 0 16,-7 9 2-16,7-4 0 15,0 0 0-15,6 0 0 16,-7-1-3-16,7 1 2 0,0 9 1 16,-6-4 0-16,6-5 0 15,0 9 0-15,-6-5 0 16,6 1 0-16,-7 4 0 15,1 0 0-15,0 5 0 16,-1-9 2-16,1 9-6 16,-7-5 5-1,1 0 1-15,5-9 0 16,1 5 1-16,0 4-4 16,-1-10 0-16,7 1-1 15,0-5 0-15,0 0 2 16,7 0 0-16,5 0 0 15,1 0 0-15,0 0-3 16,-1 0 0-16,1 5 2 0,6 9 2 16,0-14-2-16,0 0 0 15,0 0 3-15,19 14 1 16,6 1-4-16,-6 4 1 16,0 4-2-16,0-4 0 15,6-4 0-15,1 4 0 16,-1-10 2-16,-6 10 0 15,0-5 0-15,-6 5 2 16,-1-4-1-16,1 4-1 16,-7-5 1-16,-6 5-1 15,13 0 0-15,-13-5 0 0,0 5 0 16,-13-9 2-16,7-1-3 16,-13 5 0-16,-6-4 1 15,-1 4 0-15,-5-4 0 16,-7-6 2-16,6 1 1 15,-19 0 1-15,-6 4 6 16,-6-4 6-16,0 0-4 16,-7 0 1-16,-12-1-4 15,-1 6 0-15,8-10-3 16,-1 0-1-16,6 0-6 16,0 0 1-16,7 0 0 15,6 0 0-15,-6-10-7 16,12 10-3-16,7-4-19 15,-1 4-8-15,7 0-133 16,26-10 83 0</inkml:trace>
        </inkml:traceGroup>
        <inkml:traceGroup>
          <inkml:annotationXML>
            <emma:emma xmlns:emma="http://www.w3.org/2003/04/emma" version="1.0">
              <emma:interpretation id="{3F6116C8-0ED8-4BD9-8E9D-94C0C0CF5151}" emma:medium="tactile" emma:mode="ink">
                <msink:context xmlns:msink="http://schemas.microsoft.com/ink/2010/main" type="inkWord" rotatedBoundingBox="12178,9681 12663,9687 12650,10764 12166,1075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70903.2603">-4241-139 64 0,'0'-5'24'0,"0"0"-12"0,6 5-8 0,-6 0 10 16,0 0-2-16,0 0 3 16,0 0 3-16,0 0 3 15,0 0-2-15,0 0 0 16,0 0-4-16,0 0-1 15,0 0-4-15,0 0 1 16,0 0-6-16,0 0-1 0,-6 0 2 16,-1 5-3-16,1 0-2 15,0 4 2-15,-1-4 2 16,-5 0-4-16,-7 0-3 0,6 4 3 16,-6 5 3-16,0-4-3 15,0 9-3-15,0-5 3 16,0 5 1-16,0 10-3 15,0 13-1-15,0-8 3 16,0 4 3-16,0-5-3 16,0 0-1-16,0 0 4 15,0 1 2-15,0-6-2 16,7 5-1-16,-7 1-1 16,6-1-2-16,0 10-2 15,1-10 1-15,5 0 1 16,1 0 2-16,0 1-3 15,-1-1-2-15,7-5 2 0,0 6 2 16,0-1-2-16,0-5 0 16,7 1 1-16,-7-1 0 15,0 1 0-15,6-1 0 16,0-4 2-16,1-5 1 16,-1 0-4-16,7-5 1 15,-1 1 4-15,1-6 2 16,0-4-2-16,-1-5-3 15,7 0 4-15,0-5 1 16,-6-4 2-16,0-6 0 16,-1 1 0-16,1-5 0 15,0 0-4-15,-7-5-1 0,0 1 1 16,1-1 0-16,-7 10 0 16,0-5 2-16,0 4-1 15,-7-4 0-15,1-9-1 16,0 4 0-1,-1 10 0-15,-5-15-2 16,-1 6-2 0,0 8 1-16,1 1-6 15,-1 5-1-15,7 4 0 16,-7 0 2-16,7 10-1 16,-7 0 1-16,0-1-4 15,1 15 0-15,-1-4-9 16,0 4-4-16,-12 9-29 15,0 5-12-15,-20 5-19 16</inkml:trace>
        </inkml:traceGroup>
        <inkml:traceGroup>
          <inkml:annotationXML>
            <emma:emma xmlns:emma="http://www.w3.org/2003/04/emma" version="1.0">
              <emma:interpretation id="{AEF94A97-4BBF-4FFF-8C28-069C14F97411}" emma:medium="tactile" emma:mode="ink">
                <msink:context xmlns:msink="http://schemas.microsoft.com/ink/2010/main" type="inkWord" rotatedBoundingBox="13388,9859 15717,9886 15701,11247 13372,11220"/>
              </emma:interpretation>
            </emma:emma>
          </inkml:annotationXML>
          <inkml:trace contextRef="#ctx0" brushRef="#br0" timeOffset="17351.4349">-3482 398 88 0,'-19'-10'35'0,"13"-4"-18"0,0 19-9 0,6-10 13 16,0 0-6-16,0 0 0 15,0-9-5-15,6 0-1 16,7-5-1-16,-1 5 2 15,14-5-5-15,12 9-1 0,-7-18 2 16,7 4 1-16,0-9 1 0,7 4 0 16,5 5 0-16,1 10-4 15,0-5-1-15,6 10 1 16,6 4 0-16,0 10-2 16,-6-1 1-16,-6 1-2 15,-1 14 2-15,1-5-2 16,-7 5-1-16,-6 5 1 15,7-5-1-15,-1 0 2 16,-6 10 3-16,0-6 0 16,-6 6 0-16,-7-1-1 15,-19-4 0-15,-6 5 4 16,-12-1 3-16,-7 5 5 16,-7-4 2-16,1-5-1 15,-13-1 0-15,0 1-7 16,0-5-4-16,-19 0-3 0,-6-5-3 15,-1 5 1-15,7-9-1 16,0 4-3-16,0-4 0 16,7-1-5-16,-1 5 0 15,7-4-9-15,6-5-2 16,-6-5-23-16,12 9-10 16</inkml:trace>
          <inkml:trace contextRef="#ctx0" brushRef="#br1" timeOffset="131403.7401">-3323 238 176 0,'12'9'2'0,"-18"-4"1"16,0 4 3-16,-1-4-3 15,1 0 0-15,6 0 1 16,0 4 2-16,0 5-3 16,13-4-2-16,-13 4 2 15,0 0 2-15,12 5-2 16,-18 0-2-16,19 0 2 0,-1 0-4 0,-5 15 0 16,-1-6 1-16,0 19 4 15,1 1 2 1,-1-10 0-16,0 0-1 15,-6 5 3-15,0-5 5 16,0 0-1-16,0 0 3 16,0 19-6-16,-6 14-1 15,-13-19-2-15,6 5 1 16,1-10-4-16,5-13 0 16,1-1-1-16,0-5 1 15,6 1 0-15,0-5 1 0,12-5-2 16,1 0-2-16,-7-5 3 15,1 5 2-15,-1-10 0 16,0 6 2-16,1-11-2 16,-7-4 2-16,6 5-4 15,-6-5 0-15,0 0-1 16,0 0 1-16,0 0-2 16,0 0 2-16,0 0-4 15,0 0-2-15,0-5-18 16,6 1-7-16,-6-11-56 15,7-4-38 1</inkml:trace>
          <inkml:trace contextRef="#ctx0" brushRef="#br0" timeOffset="16541.8444">-3330 360 124 0,'38'4'49'0,"-31"1"-26"0,5 0-25 16,-5 0 11-16,-1 4-6 15,7 1-2-15,-7-6 8 16,0 11 6-16,1-1 17 16,-7 38-17-16,0 5-5 15,-7 5-3-15,1 4 0 16,0 20 3-16,-1 9-10 16,1-5-2-16,0 0 3 15,-1-23 1-15,7-10-3 16,0-10 1-16,0-4-16 0,0-10-4 15,0-9-50 1,7-14-32-16,5-15 42 16</inkml:trace>
          <inkml:trace contextRef="#ctx0" brushRef="#br1" timeOffset="130941.0852">-3273 195 88 0,'0'-5'33'0,"0"10"-18"0,-6 4-11 0,6-9 14 16,-13 0-5-1,1 0-7-15,5 0-4 16,1 0-1 0,0 5-4-16,18 0 2 15,-18-5 1-15,0 5 0 16,6-1 0-16</inkml:trace>
          <inkml:trace contextRef="#ctx0" brushRef="#br1" timeOffset="132680.0057">-3228 209 64 0,'0'-14'24'0,"6"-19"-12"0,-6 52-5 16,0-29 7-16,0 1 6 15,6-1 2-15,-6 5 0 16,0 1 1-16,7 4-7 16,-1 0-1-16,0 0-5 15,1 0 1-15,-1-10-6 16,7 10-1-16,-1-5 0 0,1 5 2 15,0-14 1-15,6-5 1 16,0 10 2-16,0-6-5 16,6 6-1-16,0 4-2 15,-6 0 1-15,13-4-4 16,6 9 0-16,0-5 1 16,-7 0 0-16,1 5 0 0,0 0 2 15,-1 0-3-15,1 0 0 16,-7 0 3-16,1 0 1 15,-1 19-1-15,0-4 1 16,7 8-4-16,-13 1 0 16,0-10 1-16,0 10 2 15,0 0-1-15,-6-5-1 16,-1 5 1-16,1-1-1 16,6-4 0-16,0 0 2 15,-6 5-3-15,-13 0 0 16,12-10 1-16,-5 5 0 0,-1-5-3 15,-12 5 2-15,-7 0 3 16,7-4 3-16,-1 4 0 16,-5-5 0-16,-1 9 1 15,0 1 3-15,1-10 0 16,-7 5 0-16,0-9-5 16,0 4-1-16,0 5-1 15,-7 0-2-15,-5-5-2 16,5 1 1-16,-12-6 1 15,7 1 2-15,-7 4-1 16,0-9 2-16,0-1 0 16,6 1 3-16,0-5 3 15,1 0 2-15,-1 0-3 16,0 0 0-16,1 0-3 16,6 0 2-16,-1 0-9 0,1 0 0 15,0 0 0-15,6 0 1 16,0 0-4-16,0 0 1 15,6 0-11-15,0 0-6 16,7 0-35-16,0 0-13 16</inkml:trace>
          <inkml:trace contextRef="#ctx0" brushRef="#br0" timeOffset="18508.3445">-2292 797 132 0,'-6'0'49'0,"12"0"-26"0,1-5-25 16,-7 5 9-16,6-5-3 0,7 0 0 16,-1-4 4-1,7 4 5-15,0 0-7 0,0 1-1 0,7-1-1 16,-1 5 0-16,0 0 0 16,1 5-2-16,-7-1-2 15,0 6 3-15,-7 4 0 16,1 0 1-16,0 10 2 15,-7 0-3-15,-6 0-2 16,0-5 4-16,-6 23 1 16,-1-8 0-16,1 13 1 15,-7-4 0-15,1-5 1 0,-1-5-2 16,-6 0 1-16,6-4-4 16,1-5-2-16,-1-1-3 15,0-4 1-15,1 0 1 16,-1-4 2-16,7-1-3 15,-1-5 0-15,7 6 1 16,0-6 0-16,7 1 0 16,-1-6 0-16,7 6 2 15,6-5 1-15,0-1 1 16,0-4 2-16,6 0-3 16,0 5-2-16,13-5 0 15,7 0 1-15,-1 0-1 16,-6 0 2-16,0 0-4 15,0 0 0-15,0-5 3 16,-6 1 1-16,-1 4 1 16,1-5 2-16,-7 5-3 0,0-10 0 15,1 10-1-15,-7-4 1 16,-7 4-2-16,1 0-1 16,0 0-4-16,-13 0-2 15,0 0-37-15,-7 14-14 16,-12-9-35-1</inkml:trace>
          <inkml:trace contextRef="#ctx0" brushRef="#br1" timeOffset="134768.192">-2216 788 88 0,'-6'0'35'0,"6"0"-18"0,-6 5-18 0,6-5 9 0,0 0-5 16,0 0 0-16,0 0 1 16,0 0 2-16,0 0 6 15,0 0 2-15,0 0-3 16,6 0 1-16,0-5-1 15,1 1 1-15,-1-1-6 16,0-5-2-16,1 6-2 16,-1-1-4-16,7 0 1 0,-1 0 1 15,1-4 0-15,0 4-3 16,-1 5 2-16,1 0 1 16,0 0 0-16,-1 0-3 15,1 0 2-15,0 5 1 16,-1 4 2-16,1-4-1 15,0 0-1-15,-1 0 3 16,1-1 0-16,-7 6-1 0,1-1-2 16,-1 1 1-16,0 4 1 15,-6-4-1-15,0 9 2 16,0-5-2-16,0 5 2 16,0-5-2-16,0 5 2 15,0-5-2-15,0 20 6 16,-6 22 3-1,0-13-3 1,-1-5-2-16,1-9 2 16,-7-1-4-16,1-4 0 15,-1-5-1-15,0 5 1 0,1-1-2 16,-1-8 2-16,0 4 2 16,7-10 2-16,0 5-1 15,-1-4 1-15,1-1-4 16,0 6-2-16,-1-6 2 15,1 1 0-15,6 4-1 16,-6-5 1-16,6-9-2 16,0 5 2-16,0 5 0 15,0-10 3-15,0 0-1 16,0 0 2-16,0 0 5 16,12 4 4-16,1 1-13 15,0-5-5-15,-1 0 2 16,1 5 4-16,0-5 0 0,6 0 1 15,0 0-3-15,6 0 1 16,0 0-2-16,13 0 2 16,0 0-2-16,0 0-1 15,0 0-2-15,0 0 1 16,0 0 1-16,0 0 2 16,0 0-6-16,-6 0 1 15,-1 5 3-15,7-5 2 16,13 0 0-16,-7-5 1 15,-6 5-2-15,-6 0 2 16,0-5-2-16,-1 0-1 16,1 5 1-16,-7 0-1 15,1 0 0-15,-7 0 2 0,-7 0-1 16,1 0-1-16,0 0 1 16,-13 0-1-16,0 0 0 15,0 0 0-15,0 0-33 16,0 0-15-16</inkml:trace>
        </inkml:traceGroup>
        <inkml:traceGroup>
          <inkml:annotationXML>
            <emma:emma xmlns:emma="http://www.w3.org/2003/04/emma" version="1.0">
              <emma:interpretation id="{B6E66F5D-B3E7-47DD-AD2A-B23B3CEC0FF7}" emma:medium="tactile" emma:mode="ink">
                <msink:context xmlns:msink="http://schemas.microsoft.com/ink/2010/main" type="inkWord" rotatedBoundingBox="16896,9835 17323,9840 17319,10238 16891,1023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5925.1568">38 398 128 0,'-13'-5'49'0,"-6"0"-26"0,7-14-20 16,12 14 8-1,12-14-8-15,1 5-3 16,-7-5-1-16,7 5 1 15,-7-15 8-15,13 1 5 0,0 4 0 16,0 0 0-16,-6-4-3 16,6 9-1-16,0 0-5 15,0 9-3-15,-6 6-3 16,6 4-1-16,-7 0 2 16,1 0 0-16,0 4-4 0,-7 15 1 15,0 5 4 1,-6 0 0-16,0 4 3 15,-6-4 4-15,-7-5 4 16,-6 5 2-16,7-5 3 16,-1-5-5-16,0 0 1 15,-12-4-7-15,6-5-1 16,6-5 2-16,1-10 1 16,5-4-8-16,14-5-1 15,-1-14-5-15,7-10 2 16,-7 5 1-16,7 5 2 15,-13 4 3-15,6 1 2 0,0 4-1 16,1 10-2-16,-1-5-2 16,0 4-3-1,7 15-2-15,0 0-1 16,-1 19 2-16,1 10 4 16,-7 4 1-16,-6 0-2 15,0 5 2-15,-6-4 5 16,-7-1 2-16,1-5 2 15,-1 1 0-15,0-10 0 16,1 0 2-16,5-10-7 16,1-4-2-16,0-5-1 15,6-9 2-15,0-15-8 16,0 5-3-16,0-5 2 0,6-23 2 16,0 9 3-16,1 0 1 15,-1 4 1-15,0 6 0 16,7 4-3-16,6 0 2 15,0 5-8-15,0 5-4 16,6 9-2-16,1 5-1 16,-1 5 2-16,0 9 1 15,7 10 5-15,-7 14 5 16,-6-5 6-16,-19-4 6 16,-6 4 12-16,-1-4 9 15,-12-1-4-15,0 1-1 16,-6-10-12-16,0 4-5 15,-7 1-14-15,1-10-4 16,-14 5-37-16,7-9-16 0,-19-5-23 16</inkml:trace>
        </inkml:traceGroup>
        <inkml:traceGroup>
          <inkml:annotationXML>
            <emma:emma xmlns:emma="http://www.w3.org/2003/04/emma" version="1.0">
              <emma:interpretation id="{033DE9AD-3197-47BB-9DBB-A35F653770D3}" emma:medium="tactile" emma:mode="ink">
                <msink:context xmlns:msink="http://schemas.microsoft.com/ink/2010/main" type="inkWord" rotatedBoundingBox="17924,9315 21167,9353 21143,11444 17900,11406"/>
              </emma:interpretation>
            </emma:emma>
          </inkml:annotationXML>
          <inkml:trace contextRef="#ctx0" brushRef="#br3" timeOffset="99126.4227">1026-486 80 0,'0'-5'33'0,"0"5"-18"0,6-14-11 16,-6 14 17 0,19 0-6-16,0-5-1 15,-7 5 1-15,1 0-6 16,0-4-3-16,-1-1 1 0,1 5 2 15,-13 0-4-15,0 0 1 0,0 0 4 16,0 0-2-16,6 9 3 16,1 6-4-16,-1-6-2 15,-6 5-2-15,6 10 0 16,1 5-2-16,-1-1 2 16,0 5 0-16,1 1 1 15,5 8-7-15,-5 1 0 16,-1 9 1-16,0-4 3 15,1 9 0-15,-7 9 2 0,6 10-2 16,0-9-1-16,-6-1-2 16,0-4-1-16,-6 9 4 15,0-4 3-15,6-10-1 16,-7-10-2-16,7-4 6 16,0-10 3-16,0-4-5 15,0-10-3-15,0 0 3 16,0-10 1-16,0-4 2 15,0-5 0-15,7-9-4 16,5-6-3-16,1-13 0 16,6-1-1-16,0 1-3 15,0-1 2-15,0 1 1 16,0-1 0-16,0 6 0 16,-6 4 2-16,-1 0-3 15,14 0-2-15,-7 4 2 16,0 1 0-16,-7 5 1 0,1 4 2 15,6 5-1 1,0 0-3-16,0 5 1 16,-6-1 3-16,-1 1 1 15,1 9-1-15,0-4-2 16,-7 9 3-16,0-5 2 16,1 19-4-16,-1-4-1 15,7 18 2 1,-1-4-3-16,-5 0-2 15,-1-5 2-15,0-5 0 16,1 0 1-16,-1-4 0 0,0-5 0 16,-6-1 0-1,0-8 0-15,0-6 2 0,0 5-1 16,0-9 2-16,0-5-15 16,0 0-5-16,0-9-24 15,0-6-11-15</inkml:trace>
          <inkml:trace contextRef="#ctx0" brushRef="#br3" timeOffset="99712.073">2298-215 140 0,'-6'-5'52'0,"12"5"-28"0,-6-9-22 0,0 9 14 16,0 0 1-16,0 0 2 15,0 0-4-15,-6 9 1 16,6-4-9-16,-7 4-2 0,1 6 1 16,-7-1-3-16,1 5-2 0,-1 0 0 15,0 9-1-15,1 6 0 16,-7 18 0-16,0 10-3 16,0-1 2-16,6 6 1 15,-6 4 0-15,-6 10 2 16,-1 4 1-16,7 1-1 15,0 4-2-15,-6 0 3 16,6 15 2-16,6-5 0 16,1-15 2-16,12 1-2 15,6-20 2-15,13 1-6 16,6-15-1-16,1-5 0 16,-1 6 2-16,7-11-3 15,-1-8 0-15,1-6 3 16,0-4 1-16,-7 4-1 15,0-9-2-15,-6 0 1 0,0 0 1 16,-6-19-1 0,0 0-5-16,-7 10-2 15,-6-15-37-15,0 5-16 16</inkml:trace>
          <inkml:trace contextRef="#ctx0" brushRef="#br3" timeOffset="100582.5997">2387 649 140 0,'-45'-9'55'0,"52"-15"-30"0,-7 29-32 15,6-10 10-15,13-4-5 16,0-15 0-16,19 0 2 16,-7 5 2-16,7-5-1 15,0-4 8-15,13-1 4 0,0 1-4 16,12-1-1-16,-6 6-2 16,6 4-1-16,-12 0 1 15,0 9 3-15,-13 5 2 16,0 5 3-16,-7 0-7 15,-5 5-2-15,-8 0 1 16,1 4 1-16,-6 10-6 0,-7-4-2 16,-6 8 0-16,-6 1 2 15,-7 5 4-15,1-1 4 16,-13 5 5-16,-13 1 1 16,0-6-2-16,0-4 0 15,0-5-5-15,0 0 0 16,0-5-3-16,6 5 0 15,0-9-6-15,1 4-1 16,5-5-2-16,1-4 0 16,0 5-17-16,-1-1-7 15,7-4-23-15</inkml:trace>
          <inkml:trace contextRef="#ctx0" brushRef="#br3" timeOffset="100104.19">2526 664 132 0,'-7'-10'52'0,"-18"5"-28"0,38 10-17 16,-13-5 15-1,0 0-9-15,0 0 0 16,6 14-1-16,0-4-6 16,1 9 0-16,-1 5 1 0,0 9 1 15,1 5 0-15,-1 24-2 16,7 18-1-16,-7-4-3 15,7 0 1-15,-7-9-2 0,0 9 2 16,1 9-2-16,-1-9 2 16,0-14-2-16,1-14 2 15,-1-6-18-15,7-18-6 16,-1-5-37 0,1-14-45-16,0-38 23 15</inkml:trace>
          <inkml:trace contextRef="#ctx0" brushRef="#br3" timeOffset="101348.3341">3114 797 76 0,'7'-10'30'0,"-1"-4"-16"0,19 4-10 0,-12 6 10 0,6-1 1 15,6-5 0-15,1 6 6 16,12-1 1-16,12 5-3 16,-12 0-1-16,0 0-6 15,-6 0-2-15,-7 0-6 16,1 5-5-16,-7-1 0 0,0 11 3 16,-7-6 3-16,1 10 0 15,-7-5 0-15,-6 10-1 16,0 0 2-16,0 0-1 15,-6-5 2-15,0 23 0 16,-1-8 1-16,1 13 0 16,-13-14 0-16,0 5 0 0,0-14 2 15,6 0-1-15,-12-5 2 16,6-5-4 0,19 5 1-1,0-9-3-15,0-6 0 16,0-4-6-16,19 10-1 15,0-10 3-15,0 0 1 16,6-10 0-16,1 6 1 16,5-1-9-16,-5-9-1 15,5-5-9-15,1 9-3 16,-7-4-23-16,7 4-8 16</inkml:trace>
          <inkml:trace contextRef="#ctx0" brushRef="#br3" timeOffset="101875.0621">3697-206 128 0,'6'0'49'0,"7"0"-26"0,6 5-23 0,-6 5 13 15,5-6-11-15,14 1-3 16,12 5 2-16,-6 9 3 15,0-5-1-15,0 10 7 0,0 4 3 16,0 10 0-16,7 14 2 16,-14 5-6-16,1 0-3 15,0 5-3-15,-7 5-3 16,-6 23 1-16,0 0 1 16,-6 5-1-16,-7 0 2 15,-6 19-2-15,0-9 2 0,-6-6 7 16,-7-4 3-16,0-19 2 15,-6 0 1-15,-6-4-4 16,0-11 0-16,-1 1-3 16,1-10 0-16,-19-14-8 15,-1 0 0-15,14-9-1 16,-1-5 0-16,7-5-18 16,6-10-5-16,0-4-132 31,19-38 42-31</inkml:trace>
        </inkml:traceGroup>
        <inkml:traceGroup>
          <inkml:annotationXML>
            <emma:emma xmlns:emma="http://www.w3.org/2003/04/emma" version="1.0">
              <emma:interpretation id="{B31C8311-8CAD-497A-86A2-5123857869D2}" emma:medium="tactile" emma:mode="ink">
                <msink:context xmlns:msink="http://schemas.microsoft.com/ink/2010/main" type="inkWord" rotatedBoundingBox="21638,10064 23902,10090 23892,11004 21628,1097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3" timeOffset="104472.0757">6026 432 80 0,'0'-14'33'0,"0"0"-18"0,7 0-11 0,-1 9 10 16,0-9 1-16,7 4 3 15,0-4 10-15,-1 0 6 16,7 4-4-16,0-9-1 15,0 0-12-15,0 5-5 16,0 4-7 0,26 1-4-16,-1 4 0 0,-6 5-1 15,0 0 0-15,-6 5 0 0,-1 4-3 16,1 1 2-16,-7 4 3 16,0 5 1-16,-6 5-1 15,0 4 1-15,-6 1-2 16,-7 9 2-16,-6 14-2 15,0-9-1-15,-12 4 3 16,-1-4 0-16,-6-5-1 16,-19 9 1-16,7-4 0 15,-14 0 1-15,1-5 0 16,0-5 2-16,6-4-3 16,0 9 0-16,6-5-1 15,7-5 1-15,6 15 0 16,0-19 1-16,6-1-5 0,0 1 1 15,7-10 2-15,6 1 3 16,0-6 0-16,6 5 0 16,13-9 1-16,0 0 1 15,19 0-3-15,19-5-3 16,0-10 0-16,7-4 1 16,-1 4-1-16,6 1 2 15,7-5-2-15,0-5-1 16,-6 0 3-16,-7 9 0 15,-12 10-1-15,-7 0 1 16,-6 0 0-16,-12 5 1 0,-1 0-2 16,-6-1-2-16,-6 20-21 15,-7-10-31 1,-12 10-13-16,-7-5-39 16</inkml:trace>
          <inkml:trace contextRef="#ctx0" brushRef="#br3" timeOffset="102340.2484">4754 958 116 0,'0'-5'44'0,"6"5"-24"0,7 0-17 16,0 0 12-16,6 0 4 15,6 0 5-15,7 5-1 16,-1 5-2-16,7-10-11 15,0 14-4-15,0-14-2 0,-6 0-2 16,0 24-2-16,-1-24 1 16,-6 9 1-16,-6-14-10 15,0 1-2-15,0-6-26 0,-6 1-11 16,-13 4-23 0</inkml:trace>
          <inkml:trace contextRef="#ctx0" brushRef="#br3" timeOffset="102670.4339">4735 731 132 0,'0'-4'49'0,"6"-1"-26"0,13 0-29 15,-6 5 8-15,6-9 2 16,6 4 2-16,7 0 15 16,0 0 6-16,-1 1-2 15,-5 4-3-15,5 0-12 16,1 0-4-16,0 0-2 0,-1 0-2 16,1 4-2-16,-1 1 1 15,14 0-1-15,5 0-5 16,1 4 1-16,-7-4-14 15,-6 0-3-15,-6-5-51 16,0 4-31 0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2T21:26:12.04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177D36"/>
      <inkml:brushProperty name="fitToCurve" value="1"/>
    </inkml:brush>
    <inkml:brush xml:id="br2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ABC638A-53FE-4639-97A4-599E602DE7FD}" emma:medium="tactile" emma:mode="ink">
          <msink:context xmlns:msink="http://schemas.microsoft.com/ink/2010/main" type="writingRegion" rotatedBoundingBox="11574,3906 21800,2174 22229,4707 12003,6439"/>
        </emma:interpretation>
      </emma:emma>
    </inkml:annotationXML>
    <inkml:traceGroup>
      <inkml:annotationXML>
        <emma:emma xmlns:emma="http://www.w3.org/2003/04/emma" version="1.0">
          <emma:interpretation id="{EC222CEA-696B-448F-8E31-5BE8790BC153}" emma:medium="tactile" emma:mode="ink">
            <msink:context xmlns:msink="http://schemas.microsoft.com/ink/2010/main" type="paragraph" rotatedBoundingBox="11574,3906 21800,2174 22229,4707 12003,64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D044A0-615A-4FF8-8483-759ACCF10AAF}" emma:medium="tactile" emma:mode="ink">
              <msink:context xmlns:msink="http://schemas.microsoft.com/ink/2010/main" type="line" rotatedBoundingBox="11574,3906 21800,2174 22229,4707 12003,6439"/>
            </emma:interpretation>
          </emma:emma>
        </inkml:annotationXML>
        <inkml:traceGroup>
          <inkml:annotationXML>
            <emma:emma xmlns:emma="http://www.w3.org/2003/04/emma" version="1.0">
              <emma:interpretation id="{5547AAAB-5677-4274-AF8C-6D34176102EB}" emma:medium="tactile" emma:mode="ink">
                <msink:context xmlns:msink="http://schemas.microsoft.com/ink/2010/main" type="inkWord" rotatedBoundingBox="11712,4723 14143,4312 14366,5633 11936,60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-3672-5236 88 0,'19'-14'35'0,"0"0"-18"16,13-10-20-16,-13 19 6 0,6-9-3 16,13 5 0-16,7-1 2 15,-1-4 3-15,0 4 0 16,1 6 0-16,5-1-3 16,1 5 1-16,0 0-4 15,-1 0 0-15,1 0 3 16,0 5 1-16,5-1-1 15,1 6-2-15,-12 4-2 16,-7-4 1-16,-7 9 5 16,1-5 2-16,-13 5 2 15,-6 0 2-15,-7 9 1 16,-6 1 1-16,-6 4 7 16,-26 0 5-16,0-4-2 0,-6-1-1 15,-6-4-11-15,-7 0-2 0,1-10-1 16,6 5-3-16,-1-5-3 15,7 5-3-15,7-9 1 16,-1 4-1-16,-6-4-2 16,6 4-8-16,-6 0-5 15,7 5-20-15,-1 0-6 16,7 0-27 0,-7-5-10-16,7 10 43 15</inkml:trace>
          <inkml:trace contextRef="#ctx0" brushRef="#br0" timeOffset="-555.2753">-3539-5221 64 0,'7'-5'27'0,"-7"5"-14"0,0 0-13 0,0 0 7 16,0 0-4-16,0 0 0 0,0 0 5 15,0 0 5-15,0 0-5 16,6 9 0-16,-6 6-2 16,0-6-4-1,6 29-3-15,1 10 0 16,5 4 1-16,-5 0 0 16,-1 10 2-16,7 28-1 15,-7-4-1-15,0-6 1 16,1-4-1-16,-7-4 2 15,0-6 1-15,-7 1 1 16,1-6 0-16,0-8-5 16,6-11-1-16,-7-8-15 15,7-6-6-15</inkml:trace>
          <inkml:trace contextRef="#ctx0" brushRef="#br1" timeOffset="136270.2898">-3539-5222 48 0,'0'0'19'0,"0"-5"-10"0,0 0-13 16,0 5 4-16,0-4 0 15,7-6 0-15,-1 10 4 16,-6 0 2-16,0-5 11 15,0 1 4-15,0 4-5 16,0 0 1-16,0 0-4 16,0 0 2-16,0 0-4 15,0 0 1-15,0 0 2 16,0 0 1-16,0 0-4 16,6 9-1-16,-6 5-6 15,0-14-3-15,0 10 2 0,7 4 0 16,-1 10 5-16,-6 14 3 15,6-5-2-15,-6 0 0 16,0 0 1-16,7 1 4 16,-1-1-8-16,0 0-1 15,1 10 1-15,-1-5 3 16,0 5 0-16,1 9 0 16,12 5-1-16,-19 0 0 15,12-10-2-15,1 5 1 16,0-9-2-16,-7 5 2 15,0-10-4-15,1 4 0 16,-1-8 3-16,-6 4 1 16,0-5 1-16,0-5 2 0,0 6-1 15,0-6 2-15,0 1-4 16,0-6 1 0,0-4-3-16,-13 0-3 15,13 0-1-15,0-9 0 16,0-1 1-16,7-4-1 15,-7-5-1-15,0 0 3 16,0 0-2 0,0 0 2-16,-13 0-2 15,0 0-5 1,7 0 0-16,0-5-27 16,-1-9-11-16,1 0-72 15,0-29-44 1,-7-9 69-16</inkml:trace>
          <inkml:trace contextRef="#ctx0" brushRef="#br1" timeOffset="137051.6353">-3615-5312 136 0,'0'-5'52'0,"-6"5"-28"0,6-5-24 16,0 5 13-16,0 0-5 15,6-5 3-15,1-4 5 16,-1 4 2-16,0 0-9 16,1 5 3-16,5-4 2 0,1-6-3 15,0 1-1-15,-1 4-4 16,7-5 1-16,0 6-2 16,13-11 0-16,6 11-3 15,0-1 1-15,0 0-2 16,0 5 2-16,0 0-4 15,-6 0 0-15,-1 0 1 0,1 0 2 16,0 5-1-16,-1 0 2 16,1 4-4-16,0 1 0 15,-7-6 1-15,6 1 0 16,1 5 0-16,-7 4 0 16,7-5 0-16,0 1 0 15,-7 4 0-15,-6 0 0 16,0 1 0-16,-6-1 2 15,-7 5-1-15,0-5-1 16,-6 5 5-16,-12 10 1 16,-1-6 0-16,-6 11 1 15,-6-1 2-15,-1-5 5 0,1-4-4 16,-7-5 2-16,1 5-5 16,-7-1-2-16,0 6-2 15,0-10-3-15,0 9 3 16,-6-4 0-16,6 0 1 15,-7 0 0-15,1-10 4 16,6-5 3-16,6 6-4 16,1-11 1-16,5 1-3 15,1-5 0-15,6 0-1 16,0 0 0-16,0 0-5 16,6 0 1-16,1 0-5 15,-1 0-1-15,7 0-22 16,6-5-6-16,6 5-40 0,7-4-18 15,6-11-9 1</inkml:trace>
          <inkml:trace contextRef="#ctx0" brushRef="#br1" timeOffset="138133.0795">-2697-4733 36 0,'7'-10'13'0,"-1"1"-6"0,0-1-15 0,-6 10-1 16,7-4 5-16,-1-1 1 16,-6 0 27-16,0 0 11 15,0-4 5-15,0 4 3 0,0 0-11 16,0 1-2-16,0 4-13 16,0 0-5-16,0 0-7 15,0 0-4-15,0 0 0 0,0 0-1 16,0 0 2-16,0 0-3 15,6 4-2-15,1 1 4 16,-1 0 1-16,0 9 2 16,1-4 0-16,-1 4-2 15,0 5 1-15,-6 5 0 16,0 9 1-16,0 0-5 16,0 0 1-16,0-4 2 15,0 4 1-15,0 0 5 16,0 5 3-16,0-9-6 15,-6-6 1 1,0 6 1-16,-1-1-1 0,1-9 1 16,0-4-2-16,-1-1 2 15,1-5 0-15,6 6 3 16,0-11-1-16,-6-4 0 16,6 0-3-16,0-4 1 15,0-6-2-15,0-4 2 16,6-5-2-1,0-5-3-15,-6 5 2 16,0-5-5-16,0 1 0 16,0-11 1-16,0 6 2 15,0 4-1-15,0 5-1 16,0 0-2-16,0 10 1 0,0-6 1 16,-6 11 0-16,0-1 0 15,-1 24-3 1,1-5 0-16,0 10-5 15,-1 0 0-15,1 4 8 16,0 1 5-16,-1-6-9 16,1 6-2-16,0-1 9 15,-1-4 5-15,7 0-12 16,0-15-4-16,0 6-57 16,13-44-72-1</inkml:trace>
          <inkml:trace contextRef="#ctx0" brushRef="#br0" timeOffset="555.3281">-2728-4775 36 0,'0'0'16'0,"6"0"-8"0,-6 0-7 0,0 0 3 16,6 0-2-16,7 5 1 15,-7 0 7-15,-6-5 3 16,13 4 5-16,-7 6 3 0,1-1-5 15,-1 1-1-15,0 14-3 16,-6-1 2-16,0 15-5 16,0-4-3-16,0-1-3 15,-6 0-3-15,0 0 1 16,-1 5 1-16,7-9-1 16,-6-5 2-16,6-1 0 0,-6-4-4 15,6-4-1-15,0 4-6 16,0-5-2-16,0 0-17 15,0-4-36 1,0 4 4-16</inkml:trace>
          <inkml:trace contextRef="#ctx0" brushRef="#br1" timeOffset="139753.4845">-4589-5037 56 0,'6'-33'24'0,"0"61"-12"0,1-9-10 16,-7-19 9-16,0 0 2 16,0 0 2-16,0 0-4 15,0 0 1-15,0 0 4 0,0 0 4 16,0 0-4-16,0-9-1 16,0 4-3-16,0 0 0 15,-7 0-6-15,1 1-2 0,0 8 2 16,-1 1-1-16,-5-10 0 15,-1 1-6-15,0 8 1 16,1 1 4-16,-1 0 2 16,-12 0 4-1,-7 9-5-15,0-9-3 16,7-1-1-16,0 1-1 16,6 5 0-16,0-6 0 0,0 1 0 15,0 0 2-15,0 4-3 16,0 1 0-16,6-1 1 15,0 1 2-15,1-1-1 16,-1 1-1-16,0-5 3 16,1 9 2-16,5-9 0 15,1 4 0-15,0 1-3 16,-1 4-2-16,1 0-2 16,6-4 1-16,0-6 1 15,0 6 2-15,0-1-1 16,0 1 2-16,0-5-2 15,0 4 2-15,0 5 0 16,0-9 1-16,0-5 0 16,6 10 0-16,-6 4-2 15,7-5-2-15,-1 1 3 0,0 4 0 16,-6-14-1-16,7 5 1 16,5 19 2-1,1-10-2-15,0 5-2 16,-1-10 0-16,7 1 1 15,-6 4-3-15,12-4 0 16,1-6 1-16,5 15 2 16,1-19 1-16,0 10 1 15,-1 4 0-15,1-5 2 16,0-4-3-16,-1-14-2 16,1-6 2-16,0 6 0 0,-1-15-1 15,7 5 1-15,0-4 0 16,7-1 1-16,-7 0 0 15,-7 5 0-15,1 0 0 16,-7-5 2-16,0 5 1 16,-12-4 3-16,0-1-3 15,-1 0-2-15,-5-4-2 16,-7 9 0-16,0-5-2 16,0-5-1-16,0 1 1 15,-19-10-1 1,-13 9 0-16,-6 6 0 15,6-1 0-15,1 10-3 16,-1-5 0-16,-6 9 2 16,-6 6 2-16,0 4-7 15,-26 9-1-15,0 19-9 16,1 1-3-16,-7-1-23 16,6 1-8-16,-12 4-51 15</inkml:trace>
          <inkml:trace contextRef="#ctx0" brushRef="#br1" timeOffset="54781.4933">-5001-4960 56 0,'0'-14'24'0,"6"14"-12"0,1-5-3 15,-7 5 9-15,12 0-4 16,7-5 0-16,0 0-8 16,0 1-2-16,13-6 0 15,12 1 0-15,1-10-2 16,-1 9 1-16,-6 1-2 16,0-6-1-16,0 11 1 15,-6-1-1-15,-1 5 0 0,-5 5 0 16,-1 9 0-16,-6-5 2 15,-6 1-1 1,-1 9 2-16,1-5-2 0,-7 10-1 16,1 0-2-16,-7 4 1 15,0 1 3-15,-7-1 1 16,1 5 3-16,-7-14 1 16,1 5 1-16,-1 0 2 15,0-5-3-15,1-5 1 16,-1-4-5-16,0 4-2 15,1-9 0-15,5-1 3 0,1-4 2 16,6 0-9-16,0 0-3 0,0 0 1 16,0 0 2-16,6 0 2 15,7 0 3-15,0 0-3 16,-1 0-2-16,1 5 2 16,0 14 2-16,6-5-2 15,-7 5 0-15,7 5-1 16,-6 0 0-16,12 0 2 15,-6 4 2-15,-6 1-1 16,0-6-1-16,-1 6 1 16,-6-1 1-16,-12 1-1 15,0-1-1-15,-7 1 1 16,1-1-1-16,-1-9 0 16,-6 10 2-16,0-1 8 15,0 1 3-15,0-5 5 16,0-1 3-16,-6-8-2 15,-1 4 0-15,1-10-1 0,-13 1 0 16,6-1-7-16,-6 1-2 16,0-6-5-16,7 1-1 15,5-5-3-15,1 0-1 16,6 0-1-16,6 0 0 16,1 0-14-16,5 10-6 15,7-10-27-15,0 0-9 16</inkml:trace>
          <inkml:trace contextRef="#ctx0" brushRef="#br1" timeOffset="141030.405">-4469-4477 64 0,'-6'-9'27'0,"6"9"-14"0,0 0-7 15,0 0 11-15,0 0-3 16,0 0 2-16,0 0-3 16,0 0 2-16,0 0-2 15,0 0 2-15,0 0 3 16,0 0 1-16,0 0-13 15,-7 0-5-15,1 9-1 16,0-9-1-16,-1 5 3 0,1-5-1 16,0 0-1-16,-1 0-2 15,1 0 1-15,0 5 1 16,-7-1 2-16,0 1 3 16,-6 5 2-16,7-1 1 15,-7-4 0-15,0 0-4 0,0 9-3 16,-7-5 0-16,1 1-1 15,-7 4 0-15,1-4 0 16,5-1 0-16,1 5 2 16,6-4-1-16,-6 4 2 15,6 0-2-15,0 5 2 16,0-4 0-16,0 8 3 16,0 11-1-16,0-6 0 15,6 1-3-15,0-6-2 16,7-4 3-16,0 5 0 15,6 0-1-15,0-10 1 0,6 5 2 16,0 0 2-16,1-5-1 16,5 5-1-16,1-5-3 15,0 1-2-15,-1-6 3 16,1 1 0-16,12 4-1 16,1-9 1-16,-1-1 0 15,13 1 3 1,-6-5 1-16,-1 0-1 15,1 0-1-15,0-5-3 16,-7 1 1-16,0-6-4 16,1-4 0-16,5 4 1 15,-5-9 0-15,-1 5 0 16,0-5 2-16,13-5-1 16,-6 5-1-16,12-23 3 15,-12 4 4-15,-7 5 4 16,-6-5-4-1,-6 4-2-15,-13-4 0 16,6 5-1-16,-12 0 0 16,-1 0-2-16,1 4-2 15,-13-9-2-15,0 0 1 16,0 10-1-16,0-1-2 16,0-4-11-16,-6 19-5 15,-7 9-38-15,-12 29-15 16,-51 4-22-1</inkml:trace>
        </inkml:traceGroup>
        <inkml:traceGroup>
          <inkml:annotationXML>
            <emma:emma xmlns:emma="http://www.w3.org/2003/04/emma" version="1.0">
              <emma:interpretation id="{CEE62831-FFFC-4877-90A4-31AE07BA84AC}" emma:medium="tactile" emma:mode="ink">
                <msink:context xmlns:msink="http://schemas.microsoft.com/ink/2010/main" type="inkWord" rotatedBoundingBox="15980,3160 20686,2363 21114,4894 16409,569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78.1322">-418-4984 254 0,'13'-5'2'0,"6"1"-3"0,-6 4-1 16,-1 0 3-16,1 4-2 15,0 6 0-15,-7 9-4 16,-6 0-1-16,0 5 0 15,-6-1 4-15,-7 1 1 16,-6 5 3-16,0-10 10 16,-13 0 7-16,7-5-6 15,0 0-2-15,6-9-9 16,0-5-1-16,6 0-1 16,0-5 2-16,7-9-1 0,6 0 2 15,0-5-2-15,13 4 2 16,-1-8-4-16,1 4 0 15,0 4 1-15,-1 6 2 16,-5-5-1-16,-1 9-1 16,0 5-2-16,-6 0-1 15,0 0-1-15,0 9 3 16,0 10-2-16,0-4-1 16,13 13 3-16,0-4 0 15,-13 0 1-15,-7-1 2 16,1-8 3-16,-13 4 4 0,0-5 7 15,0 0 2-15,0-9-3 16,6 0 1-16,1-5-5 16,-1 0-1-16,0-5-4 15,7 0-1-15,0-4-3 16,-1-1-2-16,14-4 1 16,-1-5-1-16,7 0-5 15,12 5-1-15,-6-5-4 16,13 9-1-16,-1 1-16 15,1-1-8-15,0 24-58 16</inkml:trace>
          <inkml:trace contextRef="#ctx0" brushRef="#br0" timeOffset="4683.2856">-380-4903 96 0,'-12'-14'38'0,"12"9"-20"0,0 0-17 0,0 5 8 0,-13-5-3 15,7-4 1-15,-1 4 5 16,1-4 2-16,0 4 4 16,6-5 3-16</inkml:trace>
          <inkml:trace contextRef="#ctx0" brushRef="#br2" timeOffset="75993.7923">-19-6827 56 0,'-6'0'24'0,"6"0"-12"0,0 0-8 0,0 0 10 0,0 0-2 15,0 0 3-15,0 0-8 16,0 0-2-16,0 0-1 16,0 0 0-16,0 0 0 15,0 0 2-15,0 0-3 16,0 0 0-16,0 0 1 16,0 0 0-16,0 10 0 15,0 4 0-15,0-5-2 16,0 6 1-16,0-6 0 15,0 10 1-15,0-5-2 16,0 5 1-16,0-4-2 16,0 8 2-16,0 1-2 15,6 14-3-15,-6 19-1 0,0-5 2 16,0-4 2-16,0 4 0 16,0 0-1-16,0-4 3 0,0 9 0 15,0 0 1-15,0 0 0 16,0-5 0-16,0-9 0 15,0 4-2-15,0-9-2 16,0 0 5-16,0-4 1 16,0-6 0-16,0 5 1 15,0-9-2-15,0 0 0 16,0-10-1-16,0 0 0 16,0-4 2-16,0-1 1 15,0-9-1-15,0 0-1 0,0 0 1 16,0 0 3-16,0 0 2 15,0-4 1-15,0-6-6 16,13-9-4-16,-1 0-4 16,14-9 1-16,-1-6-4 15,0 6-1-15,1-5 0 16,-1-10 2-16,0 14-1 16,-6 1 1-16,0 9 0 15,0-10 0-15,0 6 5 16,-6 4 1-16,0 9-3 15,-1 1-1-15,1-6 3 16,-7 11 3-16,1-1-6 16,5 0 0-16,-12 5 0 15,13 0 1-15,0 5 1 16,-1 0 0-16,1 9 0 16,-1 0 0-16,1 5 0 15,-7-5 0-15,1 5 0 0,12 0 0 16,0 0 2-16,-7 0 3 15,1-4 0-15,-19 4 2 16,-1 0-4-16,1 4 0 16,-7 6 1-16,7 4 0 15,-7 10-2-15,7-10 1 16,0 0 0-16,-1 5 3 16,-5 15-3-16,5-15-2 15,1 0 0-15,0-5 1 16,6-5-1-16,-6-4 2 0,6-5 0 15,0-5 1-15,0 1-2 16,0-6-2-16,0-4 1 16,0-5 1-16,0 0-8 15,0-24-53 1,0 5-66 0,0-33 23-16</inkml:trace>
          <inkml:trace contextRef="#ctx0" brushRef="#br2" timeOffset="79807.8514">1595-6043 104 0,'-6'0'41'0,"6"5"-22"0,6 23-20 0,-6-14 7 16,7-4-4-16,-7-1-2 16,6 6 7-16,0-6 5 15,1 10 7-15,-1-5 3 16,0 10-5-16,1 5-2 15,-1 13-7-15,0 6-3 16,1 23-2-16,-1 5-5 0,7-5 1 16,-1-4 3-16,1-5 1 15,-7 9 1-15,1-5 2 16,-1-9 6-16,0-14 4 16,0-5-6-16,-6-9-3 0,0-6-4 15,0-4 0-15,0-4-15 16,-6-39-62-1,6-5-42 1,0-4 35-16</inkml:trace>
          <inkml:trace contextRef="#ctx0" brushRef="#br2" timeOffset="80277.7544">1576-6133 132 0,'7'-15'52'0,"5"6"-28"0,7-1-28 0,-6 6 8 16,6-1-4-16,6-5 2 15,7 1 5-15,6-1 4 16,0 6-6-16,6-6 1 0,7 5 4 15,-1 5-4-15,-5 5 2 16,-7 5-10-16,-7-1 0 16,-5 5 0-16,-1 5 1 15,-12 15-2 1,-7-1 11-16,-6-5 4 16,-6 1 3-16,-13-1 4 0,-13 1-9 15,0-5-1-15,1-5 4 16,-1 4 1-16,0-4-3 15,-6-4 1-15,0-1-1 16,7-5 1-16,-1 1-6 16,0-1-4-16,7-4-1 15,6-5-1-15,0 0-3 16,7 0 2-16,5 0-15 16,1-5-6-16,12-4-36 15,7-1-12-15,12 1-15 16</inkml:trace>
          <inkml:trace contextRef="#ctx0" brushRef="#br2" timeOffset="81159.5524">2184-5620 104 0,'-6'-34'41'0,"12"68"-22"0,-6-53-14 0,6 14 13 15,-6 0-6-15,7 0 1 16,-1 1-6-16,0-1 1 15,7-5 1-15,-7 6 5 16,7-1-8-16,0-5-3 0,-1-4 0 16,1 5 0-16,0-6 3 15,-1 1 1-15,1-5 3 16,0 5-1-16,6 0 0 16,0 4-1-16,-7 1 0 15,1-6-7-15,6 1 0 0,-13 0-3 16,0 9 0-16,1 0 2 15,-1 1 0-15,0-1 0 16,-6 5 0-16,13 5 0 16,0 4 0-16,-1 5 2 15,1 1 3-15,-7 4-2 16,1-5-2-16,-1 5 0 16,0 5 1-16,1-5 1 15,-1 4 3-15,-6 1-3 16,0 24 0-1,0-1 3-15,0-9-1 16,0-5 0-16,0-4-3 16,0-5 1-16,0-1 0 15,6-8 1-15,-6-1-2 16,0-5-2-16,0-9-2 0,0 0-1 16,0 0-9-16,0 0-3 15,0 0-32-15,7-4-14 16,-1-25-21-1</inkml:trace>
          <inkml:trace contextRef="#ctx0" brushRef="#br2" timeOffset="79296.3493">1481-6874 60 0,'0'0'24'0,"0"4"-12"0,0-4 1 0,-12 0 11 16,-1 0-8-16,7 5-4 16,-7 0-3-16,7 9 1 15,-7-4-1-15,0-1 2 16,1 15-6-16,-7-5-3 0,0 0-1 16,0 5 1-16,0 4-1 15,-7 1-1-15,1 28 1 0,0 0-1 16,-13 9 2-16,-13 5-1 15,7 10 2-15,-1 5-4 16,1-6 0-16,0 6 5 16,6 4 2-16,6 15-2 15,13 4-1-15,7-5-1 16,5-13-2-16,14-15 1 16,5 0-1-16,7 0 0 15,32 0 2-15,0-15 1 16,-7-8 1-16,0-6 2 15,0-9 1-15,-6-5-1 16,0-9-1-16,0 0-1 16,-6-10 0-16,-7 0 2 0,-6-4 1 15,0-5 3-15,-6-1 1 16,0 6 1-16,-7-10 0 16,-6 0-2-16,0 0 1 15,6 0-13-15,-6-10-3 16,0 6-36-16,-6-1-15 15,-7-9-29 1</inkml:trace>
          <inkml:trace contextRef="#ctx0" brushRef="#br2" timeOffset="82377.1263">3545-5592 108 0,'-6'33'41'0,"12"-71"-22"0,0 15-20 0,1 18 9 15,5 0-5-15,7-4 0 16,0 4 3-16,7 0 1 15,-1 0 3-15,7 5 4 16,-1-4-6-16,7-1 0 16,0-5-4-16,6 10-1 15,1 0-1-15,-7 0-8 0,-7 0-1 16,-5 0-17 0,-1-4-46-16,-6-1-5 15</inkml:trace>
          <inkml:trace contextRef="#ctx0" brushRef="#br2" timeOffset="82737.4251">3501-5882 108 0,'0'-4'44'0,"6"-1"-24"0,0 0-26 16,1 5 8-16,5 0-2 15,1 0 2-15,6 0 8 16,0 0 5-16,6-5-1 16,1 1 0-16,5 4-4 15,1 0-1-15,0 0-5 0,5-10-3 16,14 5 0-16,-7 5 1 0,-6-4 3 15,-6 4 0-15,0 0 2 16,-7 0-4-16,-6 0-2 16,0 0-9-16,-6 0-5 15,-1 4-42 1,-12-4-34-16,0 0 29 16</inkml:trace>
          <inkml:trace contextRef="#ctx0" brushRef="#br2" timeOffset="81924.1969">2576-6908 108 0,'0'-9'41'0,"7"9"-22"0,5 0-16 0,-5 0 10 16,5 0-8-16,7 0-3 16,0 9 3-16,7-4 1 15,-1 0 4-15,0 4 4 0,1 6-4 16,5-1 0-1,7 10-6-15,7 14-1 0,-7 4 1 16,0 11-2-16,-7 23-2 0,-5 0-2 16,-1 9 1-16,-6 20-1 15,-6-6 0-15,-7 6 0 16,-6 9 0-16,-6 14 0 16,6 5 0-16,-19-14 2 15,6-19 2-15,-6-1 5 16,6-4 6-16,-12-9-7 15,0-5-1-15,6-15 6 16,-7 1 2-16,1-6 5 16,0-4 1-16,-1-4 1 15,1-6 0-15,0-14-7 0,-1 15 0 16,7-15-8-16,0-4-3 16,0-6 1-1,0-18-11-15,7-5-2 16,-1-5-28-16,7 1-13 15,6-15-46 1</inkml:trace>
        </inkml:traceGroup>
        <inkml:traceGroup>
          <inkml:annotationXML>
            <emma:emma xmlns:emma="http://www.w3.org/2003/04/emma" version="1.0">
              <emma:interpretation id="{23200600-5D2B-4FB8-AE45-0E86D2531900}" emma:medium="tactile" emma:mode="ink">
                <msink:context xmlns:msink="http://schemas.microsoft.com/ink/2010/main" type="inkWord" rotatedBoundingBox="21413,3201 21958,3109 22229,4707 21683,480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2" timeOffset="85137.4195">4748-6632 52 0,'0'-14'22'0,"6"9"-12"0,0 0 3 0,-6 5 11 16,7 0-4-16,-1-5 1 15,0 1-1-15,1 4 2 0,-7 0-3 16,0-10 0 0,0 10-4-16,0-5-1 0,0 5-8 15,0 0 3-15,0 0 1 0,0 0-8 16,0 0 0-16,0 0-2 15,0 0 0-15,6 15-3 16,0-6 2-16,-6 1 3 16,0 9 1-16,0 9-4 15,0 15 1-15,0 0 0 16,-6-5 0-16,0 4 2 16,-1 1 1-16,-5 0 3 15,-1-5 1-15,-6 14-3 16,0-4-1-16,0-1 1 15,6 1 2-15,1-10-1 16,-1-5 2-16,7 0-2 16,-1-4 0-16,7-6 1 15,7 1 3-15,5-10 0 0,7 1 2 16,7-11-4-16,-1 1-2 16,13-5-2-16,6-5-3 15,-6 1 3-15,0-6 0 16,0 5-1-16,-6 1-2 15,0-1 1-15,-1 0 1 16,-5-4-3-16,-1 4 0 16,0 0-4-16,-6 5-1 15,0-5-13-15,0 5-3 0,-6 0-10 16,-1 0-5-16,-5 0-33 16,-7 0-35-1,-7 0 36-15</inkml:trace>
          <inkml:trace contextRef="#ctx0" brushRef="#br2" timeOffset="85496.9868">4995-6133 140 0,'-7'-5'52'0,"7"10"-28"0,7-5-19 15,-7 0 11-15,0 0-3 16,6 14 2-16,-6-14 3 0,6 14 3 16,-6-4-11-16,0 9 1 0,0 4 2 15,0-4-7-15,0 5-1 16,-6 5-3-16,6 4 1 16,-6 10 0-16,-13 4 1 15,6 20 2-15,0 13 1 16,1 1 1-16,-1-10 0 15,-6-4-4-15,0-5-3 16,6 9 0-16,1-5-1 16,-1-4-3-16,0-14 2 15,1-1-19-15,5-9-9 16,-5-5-69 0,-7-4-35-16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2T21:26:09.20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92963D3-D598-4819-BBBA-8CDD6167E4F2}" emma:medium="tactile" emma:mode="ink">
          <msink:context xmlns:msink="http://schemas.microsoft.com/ink/2010/main" type="inkDrawing" rotatedBoundingBox="11006,7647 16210,4813 16574,5481 11370,8316" semanticType="scratchOut" shapeName="Other">
            <msink:sourceLink direction="with" ref="{A0A7ECBF-B230-4E30-9F0E-5F126F16D578}"/>
          </msink:context>
        </emma:interpretation>
      </emma:emma>
    </inkml:annotationXML>
    <inkml:trace contextRef="#ctx0" brushRef="#br0">-5539-1548 64 0,'-6'-4'27'0,"12"4"-14"0,-6 0-4 0,0 0 9 16,0 0-4-16,0 0 2 15,0 0 0-15,0 0-1 0,6 0-3 16,1 0 0-16,-1-5-3 16,0 0 2-16,1-9-6 15,5 0 1-15,1-10 4 0,0-9-4 16,-1-19 2-16,7-1-7 15,13 1-1-15,6-5 0 16,0 0 0-16,6-19 0 16,1 5 0-16,-1 0 0 15,7 0 0-15,-1 4 0 16,-6 5 2-16,13-14-3 16,7-4 0-16,-7 8-1 15,-7 1 0-15,1 10 2 16,-7 4 0-16,1 14 0 0,-1-5 2 15,-6 15-3-15,0 5 0 16,-6 4 1-16,25 14 2 16,-13 10 1-1,-6 10-1-15,-7-1-2 16,1 15 3-16,0-10 0 16,12 5-1-16,-6-4 1 15,0 4-2-15,6 9-1 16,1-4 1-16,-1-24 1 15,7 0-1-15,12-10 2 16,0 6 0-16,1-11 1 0,-1-8-2 16,-6-6 1-16,6-4-2 15,7-5 2-15,-7-5 0 16,-6 0 1-16,-6-14 0 16,-1 5 0-16,-5 5 2 15,-1-5 1-15,-6 4-3 16,0 5-1-16,0-4-1 15,-6-5-2-15,-1 4-2 16,1-9 1-16,-7 10 3 16,7 4 1-16,-1 10 1 15,7 4 0-15,-6 10-2 16,0 0-2-16,-1 10-2 16,1-1 1-16,0 25 1 15,-1-15 0-15,-5 28 0 16,5 1 2-16,1-1-1 0,6-4-1 15,6 4 1-15,7 1-1 16,0-1 2-16,-1-4 1 16,7-5 1-16,0-10 0 15,6-4-2-15,7-5-2 16,6-5 1-16,0-4 1 16,0-10-1-16,0-14-1 15,0-15 1-15,13 6 1 16,-14-11-1-16,1-4-1 15,-6 5 1-15,0-5 1 16,-7-5-1-16,0-9 2 16,-6 5-4-16,-12 4 0 15,-1 0 1-15,0 5 2 0,-6 0-1 16,6 10-1-16,-6-10 1 16,0 5 1-16,-12 4-1 15,-1 1 2-15,0 9-7 16,7 4 1-16,-7 6 1 15,1 4 1-15,-1 1-2 16,0 8 0-16,1 1 2 16,-7 9 2-16,0 1 0 15,0 4-1-15,-7 0 1 16,1 0-1-16,6 0-3 16,6 4 2-16,-6 1-10 15,0 14-3-15,0-5-141 31,-25 15 45-31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2T21:26:05.23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0A7ECBF-B230-4E30-9F0E-5F126F16D578}" emma:medium="tactile" emma:mode="ink">
          <msink:context xmlns:msink="http://schemas.microsoft.com/ink/2010/main" type="writingRegion" rotatedBoundingBox="3478,7906 16287,4571 16903,6938 4094,10272">
            <msink:destinationLink direction="with" ref="{D92963D3-D598-4819-BBBA-8CDD6167E4F2}"/>
          </msink:context>
        </emma:interpretation>
      </emma:emma>
    </inkml:annotationXML>
    <inkml:traceGroup>
      <inkml:annotationXML>
        <emma:emma xmlns:emma="http://www.w3.org/2003/04/emma" version="1.0">
          <emma:interpretation id="{D1E84DFB-6220-4F27-87E2-5740A8B29D97}" emma:medium="tactile" emma:mode="ink">
            <msink:context xmlns:msink="http://schemas.microsoft.com/ink/2010/main" type="paragraph" rotatedBoundingBox="3478,7906 16287,4571 16903,6938 4094,102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F057B0-4487-4950-945F-02D21399614A}" emma:medium="tactile" emma:mode="ink">
              <msink:context xmlns:msink="http://schemas.microsoft.com/ink/2010/main" type="line" rotatedBoundingBox="3478,7906 16287,4571 16903,6938 4094,10272"/>
            </emma:interpretation>
          </emma:emma>
        </inkml:annotationXML>
        <inkml:traceGroup>
          <inkml:annotationXML>
            <emma:emma xmlns:emma="http://www.w3.org/2003/04/emma" version="1.0">
              <emma:interpretation id="{AD70695F-E113-4C46-8113-CB354959EB45}" emma:medium="tactile" emma:mode="ink">
                <msink:context xmlns:msink="http://schemas.microsoft.com/ink/2010/main" type="inkWord" rotatedBoundingBox="3478,7906 16287,4571 16903,6938 4094,102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-10388-2509 84 0,'0'-19'33'0,"0"19"-18"0,6-14-5 16,-6 9 12-16,7 0-8 16,-1-4-1-16,0-6-1 15,1-8 0-15,5 4 5 16,1-5 1-16,6-5-5 16,0 1 0-16,13 4-8 15,12 5-3-15,0-5-1 0,1 5-1 16,5 5 2-16,1 0-1 15,0 4 2-15,-1 6-2 16,1-1-1-16,-7 5-2 16,0 5 1-16,7 4-1 0,-13 15 0 15,0 0 4-15,-6 9 1 16,-7 0-4-16,0-4 1 16,-6-1 0-16,-6 1 2 15,-7-10 3-15,-6 4 4 16,-12 1-2-16,-1 0 1 15,-12-10-3-15,-1 5 2 16,-5 5-2-16,-7-10 0 16,-7 5-6-16,1-5 1 15,0 1 2-15,0-6 1 16,6 1-1-16,6-6-2 16,-6 6 1-16,6-5-1 0,7-1-5 15,0 1 1-15,-7 0-18 16,7 4-8-16,-1 6-44 15,1 8-30 1,0 1 40-16</inkml:trace>
          <inkml:trace contextRef="#ctx0" brushRef="#br0" timeOffset="-616.614">-10293-2400 80 0,'0'-5'33'0,"6"5"-18"0,1 10-16 0,-1-5 7 0,-6-5-7 15,0 0 1-15,6 14 0 16,1-5 0-16,-1 1 2 15,0 4 3-15,1 10 7 16,-1-10 4-16,0 15 1 16,1-6-1-16,12 6-4 15,-7 4 0-15,1 5-7 16,-7 0-1-16,1 10-2 16,-7 4-2-16,0 19 1 0,-7-4 3 15,1-6 2-15,0-4 0 16,-1-4-1-16,1-20-1 15,0 0 2-15,-1-9-3 16,-5-5 0-16,-1 0-12 16,0-10-4-16,1-9-54 15</inkml:trace>
          <inkml:trace contextRef="#ctx0" brushRef="#br1" timeOffset="50142.7249">-582-4971 24 0,'0'-4'11'0,"6"4"-6"0,-6 0-4 15,0 0 3-15,0 0 2 16,13 0 3-16,-13 0 5 0,0 0 1 15,6 0-2-15,0 0 2 16,1 0-2-16,-1-5 0 16,-6 5-3-16,0 0 1 15,0 0-4-15,0-5 1 16,-6 5-3-16,-1 0 2 16,1 0-4-16,0 0 0 15,-1 0 1-15,1 0 0 16,0 0-5-16,-1 0 1 15,1 0-2-15,-7 5 0 16,1-5 0-16,-1 5 0 0,0-1 4 16,1 6 1-16,-1-1-1 15,0 1 1-15,-6 4 0 16,0-4 3-16,7 4-3 16,-7-5-2-16,0 1 0 0,-7 9-1 15,7 5 0-15,0-10 0 16,0 5 0-16,-6-5 0 15,6 0 2-15,0-4-3 16,0-1 0-16,0 6 3 16,6-6 1-16,1 1-1 15,-7 4 1-15,6-5 0 16,-6 29-1 0,0 0-2-16,7-5 1 15,-1-4 1-15,0-1-3 16,1-4 0-16,-1 0 1 15,0 0 2-15,1-1-1 0,-1-4-1 16,0 0 3-16,1 5 2 16,-1-10-2-16,0 5 0 15,1-4 1-15,-1 8 2 16,0 6-3-16,7-5-2 16,0-1 0-16,-7-4-1 15,7 10 2-15,-1-5 3 16,1-1-2-16,0-4 0 15,-1 0-1-15,1 0-2 16,0-5-2-16,-1 5-1 16,7-4 2-16,-6 8 2 15,6-4 2-15,-6-4 1 0,6 4 2 16,-7-5 1-16,7 5 1 16,-6-5 2-16,0 5-3 15,6 5 1-15,-7-15-5 16,7 1 0-16,-12 9-1 15,-1-5-2-15,7 0 1 16,-1-4 1-16,1 4 1 16,0-4 1-16,-13 13 4 15,6-8 5-15,0 4-5 16,1-5 0-16,-1 0-2 16,0 5 1-16,7 0-4 15,-7 0 0-15,1-5-3 16,-1-4-3-16,0 4 4 15,1-5 3-15,-1 6 3 0,0-6 1 16,1-4-2-16,-1 9-1 16,0-4-3-16,1-1-2 15,-7-4-2-15,0 9 1 16,0-9 3-16,0 4 3 16,-13 1 0-16,7-1 0 15,-7 1-3-15,1-5 1 16,-1 9-2-16,7-9 2 15,-1 4-4-15,1 1 0 16,0-10 3-16,-1 4 1 16,1-4 1-16,0 5 2 0,-1-5-3 15,-5 5 0-15,5-5-1 16,1 5-2 0,0-5 1-16,-1 0 1 0,1 9-3 15,6-9 0-15,0 0 1 16,-13-9 2-1,7 9 1-15,-6 0-4 16,5-5 3 0,1 0 1-16,6 0-4 15,0 1 1-15,6-6 0 16,1 5 0-16,-1 1 0 16,0-1 2-16,1 0-1 15,-1-4-1-15,0 9 3 16,7-5 0-16,-7-5-1 15,1 6-2-15,-1-1-2 0,7-5 1 16,-1 1 1 0,1 4 2-16,-7 0-3 0,7-4-2 15,-7 4 2-15,1 0 2 16,-1-4 0-16,7 4-1 16,-1-4 1-16,1 4-1 15,0 0 0-15,-7-14 2 16,7 10-1-1,-1-1-1-15,1-4 1 16,0 5-1-16,-1 4 2 16,1 0-3-16,0-9 0 15,-7 4 1 1,-6-4 0-16,6 5 0 0,1 4-3 16,-1 0 0-16,-12 0 4 15,6-4-3 1,0 9 1-16,0 0 3 15,6 0 1-15,0 0-4 16,1 0 1-16,-1 0 0 16,0 14 2-16,1-4-3 15,-1-1 0-15,0 1 1 16,1-6 0-16,-1 6 0 16,0-5 0-16,-5 18-5 15,-1-4 3 1,0-5 3-16,6 5 0 15,-6-4-1-15,0 4 1 16,0-5 1-16,6 5-1 0,-6 0-1 16,7-5-2-16,-1 5 1 15,0-5 1-15,1 5 0 16,-1-4 0-16,0 4 2 16,-6-5-3-16,0 5 0 15,0 0 1-15,7-10 0 16,-1 15 0-16,-6-10 2 15,0 5-1-15,0 5-1 16,6-5-2-16,1 0 1 16,-1-5-1-16,0 5 0 15,7-9 2-15,0 4 0 16,-1 0 0-16,1 1 2 0,0-6-1 16,-7 1-1-16,7 4 1 15,-1-5-1-15,1 1 0 16,0 4 0-16,-1-5 0 15,1 6 2-15,0-6-3 16,-1 1 0-16,1 4 1 16,0-9 2-16,-1-1-1 15,1 1 2-15,-7 0-2 16,7 4-1-16,0 1-2 16,-7-5 1-16,7-1 1 15,-1 6 2-15,1-1-1 16,0-4-1-16,-7 5 1 15,0-1 1-15,7 1-1 16,-7-6-1-16,1 1 1 16,5 5 1-16,-5-1-1 0,6-4 2 15,-13 0-2 1,0-1-1-16,0-4 1 16,0 10-1-16,0-5 2 15,0-1-3-15,0-4 0 16,6 0 1-16,0 0 2 15,1 5-3-15,-1-5 0 16,0 0 1-16,1 0 0 16,-1 0 0-16,0 0 2 15,1 0-3-15,-7 0-2 16,0 0 2-16,0 0 0 16,0 0 1-16,0 0 2 0,0 0-1 15,0 0 2-15,0 0-2 16,6 0-1-16,0 0-2 15,1 0 1-15,-1-5 1 16,0 5 0-16,1 0 0 16,-1-4 2-16,0-1-1 15,1-5-1-15,-1 10-2 16,-6-4 1-16,6-1 1 16,1 0 2-16,-7 5-1 15,-7-5-1 1,7 1 3-16,0-6-4 15,1 5 0-15,-1 1-1 16,0-1 0-16,0 0 2 16,6-4 0-16,-6 9 0 0,0-10 2 15,0 10-1-15,0 0-1 16,0-5-2-16,0 5 1 16,6 0 1-16,1 0 2 15,-1 0-1-15,0 0 2 16,1 0-7-16,-1 0 1 15,0 0 1-15,7 0 3 16,-7 5-2 0,-6 5 0-16,7-1 1 15,-1-4 0-15,0 4 2 16,1 6-3-16,-7-11 0 16,6 6-1-16,0-1 0 15,1 6 4-15,-1-6 1 0,0 10-4 16,1 5-1-16,5 14 1 15,1-10 0-15,0 1 1 16,-1-1 0-16,1 1 0 16,0-10 0-16,-1 5 0 15,1-1 0-15,0-4 0 16,-7 0 0-16,7 0 0 16,-1-5 2-16,1 5-1 15,0-9 2-15,-1-1-4 16,1 10-2-16,0-9 2 15,-1 4 2-15,1-4 0 16,0-1-1-16,-1 5 1 16,1-4-1-16,0 14 0 15,-7-5 0-15,7-5 0 0,-7 10 0 16,0-1 0 0,1-8 0-16,-1 4 2 15,7-10-6-15,-7 1 1 16,7 4 3-16,0-5 2 15,-1 6 0-15,1-6-2 16,0 1-2-16,-1 4 1 16,1-5 1-16,-7 1 2 15,7 4-1-15,0-4-1 16,-7-1-2-16,7 5 1 16,-7-4 1-16,7 4 2 0,-1-5-1 15,1 1-1-15,-13 4-2 16,6-4-1-16,7-1 4 15,-7 5 1-15,1-4 0 16,-7 4 1-16,0-4-4 16,6 13 0-16,0-13 1 15,1-1 0-15,-1 6-3 16,0-6 2-16,1 5 1 16,-1 5 2-1,0 0-1-15,1-4-1 16,5-1 3-16,1-5-4 15,-7 15 0 1,1-10 1-16,-1 5 0 16,7-9 0-16,-1 4 0 15,-5-4 0-15,-1-1-3 16,7 5 2-16,-7-9 1 0,0 5 2 16,1-1-1-16,-1-4-1 15,0 0-2-15,1 4 1 16,5-9 1-16,-5 5 2 15,-1 4-3-15,-6 1 0 16,0-5 3 0,0-1-1-16,-6 6-3 15,-1-10 1 1,8 0 3-16,-1 0 1 16,0 0-4-16,0 0 1 15,6 0-2-15,-6 0 0 0,6 0 2 16,1 0 0-16,-1 0-3 15,0 0 0-15,1 5 2 16,-1-5 2-16,0 0-2 16,1-5-2-16,-1 5 2 15,-6 0 2-15,6-10 0 16,1 10 2-16,-1 0-4 16,0 0-2-16,1-4-1 15,-1 4 0-15,0 0-2 16,1 0 1-16,-1 0 5 15,0 0 4-15,1 0-3 16,-1 0-1-16,0 0 0 16,1 0 0-16,-1 0-3 15,7 4 2-15,-1-4 1 16,-5 0 0-16,-7 0 0 16,6 10 0-1,-12-10 2-15,6 0-3 0,-7 0 0 16,1 0 1-16,6 5 0 15,0-5 0-15,0 4 0 16,0 1 0-16,0 9 0 16,0-9 0-16,0 4 0 15,0 1 0-15,0 4 2 16,7-9-3-16,-7 4-2 16,6 6 2-16,0-6 2 15,-6 1-2-15,7 4 0 0,-1-5 1 16,0 6 0-16,-6-11 0 15,0 6 2-15,7 4-3 16,-1 0 0-16,-6 5 1 16,13-9 0-16,-1 14 0 15,-5-15 0-15,-1 10-3 16,0-5 0-16,1 5 2 16,5-9 2-16,1 4-2 15,-7-4 0-15,7-1 1 16,0-4 2-16,-1 9-1 15,1-4-1-15,-7-6-2 16,7 6 1-16,0-5 1 16,-1-1 2-16,1 1-1 15,0 0 2-15,-7 0-2 16,7 4 2-16,-1-4-4 0,-5 0-2 16,5-5 2-16,-5 4 2 15,-1 1-2-15,0 5-2 16,7-6 4-16,-7 1 1 15,1 0 0-15,-1 0-2 16,0 4-2-16,1-4 1 16,-1 0 1-16,0-1 2 15,1 1-1-15,-1 0-1 16,-6 4 1-16,6-4-1 16,1 0 0-16,-1 0 2 15,1-1-3-15,-1 6 0 16,0-10-1-16,1 4 0 15,5-4 2-15,-12 0 2 16,0 0 1-16,-6 0-1 16,0 0-2-16,-1 5-2 15,7-5 1-15,0 0 1 16,0 0 2-16,7 0-1 16,-7 0-3-1,-7 0 1-15,7 0 1 16,0 0 2-16,0 0-1 15,0 0-1-15,0-5 1 16,0 1-1-16,-6-6 0 16,6 1 0-1,-13 4 0-15,7 0 0 16,6-9 0-16,-19 5-3 16,13-1 2-16,-1-4 1 15,1 4 0-15,6-4 0 0,-6 5 2 16,6-1-3-16,-6-4-2 15,-1 4 2-15,1 1 0 16,0-1-2-16,-1 1 2 16,1 4-1-16,6 0 0 15,0-14 0-15,0 5-2 16,0-14 3-16,0 4 0 16,0-5-2-16,0 6 2 15,6 8-1-15,-12-4 0 16,6 5 0-16,-13-5 0 15,7 0 2-15,0 10 0 0,6-10-3 16,-7 9 2-16,7 1-1 16,-6-6 0-16,6 6 2 15,-6-1 2-15,6-4-3 16,-7 5-2-16,7-1-1 16,-6-4 3-16,0 5 0 15,0-6 1-15,-7 6-3 16,-6 4 2-16,0 0 1 15,6 5 0-15,1-9 0 16,-1 4 2-16,0 5-3 16,1 0-2-16,-1-5 2 15,0 5 2-15,1 0 0 16,-1 0-1-16,0 0 1 16,1 0-1-16,-1-4 0 15,7 4 2-15,-13 0-3 0,6 4 0 16,-6-8 1-16,7 8 0 15,-1-4 0-15,0 5 2 16,7 0-1-16,0 4-1 16,-1-9-2-16,1 5-1 15,-7 0 2-15,13 4 0 16,-6 6 1-16,6-6 2 16,-6 5-3-16,6 0 0 15,0-4 1-15,-13 9 0 16,7-10 0-16,-1 10 0 15,-5-9-3-15,5 9 2 0,1-10 1 16,0 15 2-16,-1 0-1 16,1-5-1-16,0 9-2 15,6-4-1-15,0 0 4 16,0-10 3-16,0 5-3 16,0 0-1-16,0-5-2 15,0-4 0-15,6 4 4 16,1-4 3-16,-1 4-4 15,0-5-1-15,1 1-2 16,-1 4-2-16,0-4 3 16,1-1 2-16,-1 5 0 15,0-9 2-15,1 0-4 16,-1 0-2-16,0 9 2 16,7-9 2-16,-7-1 0 15,-6 1 2-15,0 0-4 0,7 4 0 16,-20-4 3-1,7 0-1-15,-1 0-1 16,1-1 1-16,6 10 1 16,-6-9-3-16,6 5-2 15,-7-6 2-15,7 6 0 16,0-5 1-16,0-1 2 16,-6 1-3-16,0 0 0 15,6 4 1-15,-13-9 2 16,7 0-1-16,-7 0-1 15,1 0-2-15,5 0 1 16,1-9 3-16,0 4 1 16,6 0-4-16,0 1 1 0,0-1 0 15,0-5 0-15,-7 6 0 16,1-6 2-16,0 1-1 16,-1-5 2-16,1 4-4 15,6-4-2-15,0 4 2 16,-6 1 2-16,6-5 0 15,0 4-1-15,0 1 1 16,0-6 1-16,0 6-3 16,-13-5-2-16,7 4 2 15,-13-4 0 1,6 0 1-16,7-10-3 16,-1 10 0-16,1-10 2 15,0 0 0-15,0 5 3 0,6 0 1 16,-7-5-6-16,1 10 0 15,6-5-1-15,0 5 2 16,0-5 1-16,-6 5 1 16,6-5-3-16,-13 9 0 15,-6-4 2-15,6 4 2 16,1 1 0-16,-1-1-1 16,0 1-2-16,7-1 1 15,0 1 1-15,-7-1 2 16,7 1-1-16,-7 4-1 15,0-4 1-15,1 4-1 16,-1 0-3-16,7 5 0 16,0-4 4-16,-1 8 1 0,-5-4 0 15,-14 0-2-15,7 0 1 16,-6 0-1-16,6 5 0 16,0 0 2-16,6-5-1 15,-6 9 2-15,7-4-4 16,-7 0-2-16,0-5 2 15,-7 4 0-15,-5-4 1 16,5 5 0-16,7 0 0 16,1 4 0-16,-1-4 0 15,0 5 0-15,6-6 0 16,-6 11 0-16,6-11 0 16,1 6 0-16,5 4 0 15,1-4 0-15,0-1 0 16,6 1 0-16,0-6-3 0,0 6 2 15,0 14 1-15,0-10 2 16,-7 5-3-16,1 5 0 16,6-5 1-16,-6 0 2 15,-1 0-1-15,1-5-1 16,0 5 1-16,6-5-1 16,0 5 0-16,0-5 0 15,6 5-3-15,0 5 2 16,1-10-1-16,5 5 0 15,1-4 0-15,0 4 0 16,6-5-25-16,0 5-11 16,0-10-61-16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08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1306 24,'0'0'13,"15"20"0,-9-9-1,3 8-12,-1 5 1,0 7 2,-1 9 3,-7 4 2,0 9 2,-9-2 0,3 5 0,-7-7 0,4 0 0,-6-10-2,8-6-2,-1-13-2,7-5 0,1-15-1,0 0-1,-11-17 0,9-6 0,1-8-1,-2-3-1,1-7 1,-2-4-2,7-2 1,2 0-1,4 0 1,4 2-1,3 3 0,6 2 1,3 4-1,5 3 1,1 4-1,2 6 0,4 5 1,2 3-2,0 8 1,-1 3 0,2 6-1,-5 4 1,-3 4 0,-7 4 0,-7 3 1,-6 3 0,-10 1 2,-5 2 0,-9 0 0,-7 1 2,-8-3 0,-2-1 0,-9-3 1,1-4-2,-4-5 0,4-4-1,-2-5 0,7-4-2,5-1-1,2-3-3,10 5-6,-2-6-6,17 10-5,0 0-5,0 0-2,20-6 2,0 6 1</inkml:trace>
  <inkml:trace contextRef="#ctx0" brushRef="#br0" timeOffset="731">521 1607 45,'0'0'20,"0"0"1,0 0-2,0 0-6,8-16-13,4 8-3,5-1 0,2-1 0,2 2 0,3 0 0,0 5 1,-3 1 0,1 3 2,-3 3 1,-5 2 0,-1 2 1,-2 3 1,-5 1 1,-6 2 0,0 2 2,-5 1-1,-2 4 1,-8-1 0,1 3-1,-7-3 0,4 2-1,-1-6-1,4 0-1,-1-2-1,5-4-1,5-1 0,5-9 0,6 16-1,3-9 1,5 0 0,3 2-1,9-4 1,4-4-2,11-3-13,1-13-9,7-12-1,-3-12-1,1-15 1</inkml:trace>
  <inkml:trace contextRef="#ctx0" brushRef="#br0" timeOffset="1392">880 0 25,'-5'10'14,"0"2"0,-5-1 0,0 5-7,-1 3-7,-3 4 0,-3 6 0,-3 4 2,-4 6 2,-2 2 2,-2 7 0,-4 1 0,0 7 1,-3 0-1,5 3-1,-1-1-2,6 2-1,2-6-2,6-1 1,1-3-1,6-5 0,2-4 0,0-3 0,2-5 1,0-4 0,1-5 0,-4-4 0,5-3-1,-5-5-2,9 1-5,0-13-8,-2 9-7,2-9 2,0 0-1,3-14 0</inkml:trace>
  <inkml:trace contextRef="#ctx0" brushRef="#br0" timeOffset="1813">302 782 50,'3'9'17,"0"3"-2,-3-3 1,1 5-18,-1 2-1,-2 5 2,0 3 3,-1 4 0,0 4 3,-3-2 0,3 3 1,-1-3 0,5 0-1,2-5-1,4-2-1,5-10-1,8-5 0,3-9-1,5-8-1,1-5 1,1-6 1,0-6-1,-1 1 1,-5-1-1,-4 4 2,-6 1 0,-1 5-1,-2 3-3,-2 4-8,3 6-13,0-1-2,-2 1-1,-1-3-1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0.7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 86,'0'0'27,"16"12"1,-16-12-2,0 0-18,0 0-7,0 0 0,9 5-1,-9-5-1,0 0-2,0 0-5,14 10-12,-14-10-7,18 2 1,-7-5-2,7 2 1</inkml:trace>
  <inkml:trace contextRef="#ctx0" brushRef="#br0" timeOffset="181">315-1 51,'16'2'23,"2"3"1,-4 0-1,1 3-7,-3 0-13,4 0-7,3 2-17,0 0-2,2-1-2,-2-4 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1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94,'24'5'27,"-3"0"-9,-3-4-18,-2 0-23,-3-3-5,5 4-1</inkml:trace>
  <inkml:trace contextRef="#ctx0" brushRef="#br0" timeOffset="130">280 104 73,'26'13'25,"-3"-4"-1,2-3 0,-3-3-19,5 2-1,-6-4-1,0 2 1,-6-3-1,-3 1 0,-12-1 1,15 3-1,-15-3-1,0 0-6,16 12-23,-16-12 0,12 7-1,-12-7-1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5T18:03:58.63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05-22T21:59:36.328"/>
    </inkml:context>
    <inkml:brush xml:id="br1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context xml:id="ctx2">
      <inkml:inkSource xml:id="inkSrc6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2" timeString="2010-01-22T21:27:57.100"/>
    </inkml:context>
    <inkml:brush xml:id="br2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8ECAFBB9-7AFE-4AAA-895D-1FF4B9D6BAC0}" emma:medium="tactile" emma:mode="ink">
          <msink:context xmlns:msink="http://schemas.microsoft.com/ink/2010/main" type="writingRegion" rotatedBoundingBox="3374,8739 3972,17567 323,17814 -273,8986"/>
        </emma:interpretation>
      </emma:emma>
    </inkml:annotationXML>
    <inkml:traceGroup>
      <inkml:annotationXML>
        <emma:emma xmlns:emma="http://www.w3.org/2003/04/emma" version="1.0">
          <emma:interpretation id="{6831C098-74D6-4BBF-911D-F3CF1D7028E2}" emma:medium="tactile" emma:mode="ink">
            <msink:context xmlns:msink="http://schemas.microsoft.com/ink/2010/main" type="paragraph" rotatedBoundingBox="3374,8739 3972,17567 323,17814 -273,8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05C2D8-FD1B-4C28-A69B-6D746DC47298}" emma:medium="tactile" emma:mode="ink">
              <msink:context xmlns:msink="http://schemas.microsoft.com/ink/2010/main" type="line" rotatedBoundingBox="3374,8739 3972,17567 323,17814 -273,8986"/>
            </emma:interpretation>
          </emma:emma>
        </inkml:annotationXML>
        <inkml:traceGroup>
          <inkml:annotationXML>
            <emma:emma xmlns:emma="http://www.w3.org/2003/04/emma" version="1.0">
              <emma:interpretation id="{D5312E42-B21E-46D3-9DD8-B734FEF8D311}" emma:medium="tactile" emma:mode="ink">
                <msink:context xmlns:msink="http://schemas.microsoft.com/ink/2010/main" type="inkWord" rotatedBoundingBox="2045,8829 2174,10723 382,10844 254,8950"/>
              </emma:interpretation>
            </emma:emma>
          </inkml:annotationXML>
          <inkml:trace contextRef="#ctx0" brushRef="#br0">525 9196 903,'0'0'2709,"-7"10"-258,7-10 129,0 0-387,0 0-258,0 0-516,0 0-387,0-8-516,2-2-258,4-9 0,3-6 0,4-5-129,2-11-129,5-5 129,2-6 0,2-6 0,5-1 0,0-2 129,1 3 0,-4-3-129,2 10 129,-5 0-258,0 8 387,-4 5-387,-3 8 129,-4 6-129,-3 7 0,1 4 129,-10 13 0,15-1-129,-15 1 129,13 19-129,-4-1 129,-1 7 129,4 8-129,1 4 129,1 4-129,2 4 129,6 5-129,-6 3 258,4 8-258,-4-2 129,6 5 0,-6-1-129,-1-1 129,-7-5 0,2-3-129,-4-7 0,-2-8 129,0-10-258,-3-7 129,-1-10-258,0-12 0,0 0-645,-13-14-1161,1-8-2322,-4-7-258,-9-10-516,-3-6 129</inkml:trace>
          <inkml:trace contextRef="#ctx0" brushRef="#br0" timeOffset="237.0134">468 8920 5160,'0'0'4644,"20"2"-387,6-9-774,13-2-2580,1-6-387,15 4 0,0-1-258,5 4-387,1 8-903,-6 2-2967,-1 0-258,-3 9-258,-13-3-258</inkml:trace>
          <inkml:trace contextRef="#ctx0" brushRef="#br0" timeOffset="4552.2603">1103 7952 258,'-19'-10'2451,"-12"8"-1548,10-1-129,-2 2-258,-2-3 129,0 3-258,-3 1 387,0 0-129,-2-3 0,3 3-129,0 0 0,1 3-258,-1 3 0,-1 2 0,-1 4-129,1 3 0,0 2-129,-2 2 129,2 8-129,1-1 0,-2 8 0,2 2 0,-3 4 129,5 4-129,-7 2 0,2 4 387,1 0-258,0 3 258,-4-2 129,6 5-129,-1-3 0,0 5 258,3-4-258,4 4 129,1-1-129,2 2 0,1-2 0,6 1 0,1-2-258,4-1 129,0-2 0,6-3 129,0-6-258,7-1 0,4-5 129,4-3-129,2-5 0,6 2 0,-1-3 0,4 3-129,2-1 129,1 3 0,2 1-129,2 0 129,1-3-129,4 3 129,-1-5 129,3-1-129,0-6 129,3-3 129,2-7 0,6-1 0,0-12 129,5 0-129,3-3 0,2-6-129,-1-8 129,4 1-258,-4-7 0,2-3-129,-3-7 129,2-4-129,-3-5 129,-1-6 0,3-5-129,-3-6 0,0-6 0,-7 2 0,-3-6 0,-4-1 0,-5-5-129,-5-2 0,-4 0 258,-6-2-129,-5-1-129,-5-2 129,-7 4-129,-6 0 129,-4 1 0,-10 2 0,-7 3-129,-5-1 0,-3 5 258,-4 4-129,-2 5 0,-6 3-129,-1 10-129,-8 5 129,-1 15-129,-10 6-129,-3 18-258,-13 2-387,3 26-1548,-8 9-1677,-9 13-129,-1 15-387</inkml:trace>
        </inkml:traceGroup>
        <inkml:traceGroup>
          <inkml:annotationXML>
            <emma:emma xmlns:emma="http://www.w3.org/2003/04/emma" version="1.0">
              <emma:interpretation id="{C15EF624-10C2-4A18-AB39-B98F499B8AF1}" emma:medium="tactile" emma:mode="ink">
                <msink:context xmlns:msink="http://schemas.microsoft.com/ink/2010/main" type="inkWord" rotatedBoundingBox="3536,11132 3972,17567 323,17814 -111,11379"/>
              </emma:interpretation>
            </emma:emma>
          </inkml:annotationXML>
          <inkml:trace contextRef="#ctx1" brushRef="#br1">1806 10266 180 0,'-57'-14'68'0,"-13"9"-36"0,13 10-29 0,38 5 17 15,-12-1-6-15,-20 1 0 16,-12 9-6-16,-19-5-3 16,-13 14-2-16,-7 20 0 0,-24 9 0 15,-1 5-1-15,0 13-2 16,-12 11 1-16,-6 37-1 16,18 1-3-16,7 18 0 15,6 10 2-15,6 5 2 16,13 42-2-16,19 1-2 15,19 32-1-15,26 29 3 16,24 10 0-16,26 4 1 16,13 20 0-16,19-34 2 15,12-5 5-15,38-23 4 16,13-24-2-16,13-10 2 0,25-28-4 16,19-38 1-16,18-19 1 15,14-24 5-15,0-28-8 16,-1-24-1-16,13-43-1 15,-6-33 2-15,13-24-1 16,-7-33 2-16,-6-23-4 16,-13-15 0-16,-19-29-1 15,-25-13 1-15,7-20 0 16,-39 5 1-16,-25-42-2 16,-38-1 1-16,-32-61-4 15,-31-6 0-15,-19 25-1 16,-20 9-2-16,-37 15-2 15,-7-20 1-15,-12 24 1 0,0 5-1 16,-26 33-1-16,-6 33 1 16,-19 20-8-16,-19 13-4 15,-12 39 2-15,-20 52 1 16,1 42 2-16,-33 24 2 16,-5 39-12-16,-1 61-3 15,1 28-42 1,-20 86-41-16,13 42 32 15</inkml:trace>
          <inkml:trace contextRef="#ctx0" brushRef="#br0" timeOffset="1084.0619">1053 12247 774,'16'5'3999,"-4"-2"258,-12-3-258,0 0-1677,0 0-1161,0 16-387,0 3-129,-7 5 0,3 16-258,-5 3 129,2 15-258,-1 5 129,1 10-129,-3 1 0,5 2-258,1-6 0,2-7 0,2-8-516,0-16-645,8-14-3096,1-12-258,-4-19-129,2-16-129</inkml:trace>
          <inkml:trace contextRef="#ctx0" brushRef="#br0" timeOffset="1872.107">918 12208 2967,'19'-11'3870,"-17"-1"258,-2 12-387,12-17-2322,-6 4-1290,5 4 258,4-1-387,4 0 129,1 6 0,5 4-258,-1 0 258,2 4-129,-2 8 0,3 4 0,-4 2 129,1 4 129,-5 0-129,-1 5 258,-5-5 0,4 9 129,-9-8 0,1 6 0,-9-6 0,0 6-129,-4-8 129,0 1-258,-10-5 0,2 0 0,-3-7-129,1-3-129,-1-4 0,2-3 0,-3 0 0,5 0-129,-1-5-129,12 5 258,-17-10-129,17 10 0,-12-10 129,12 10-129,0 0 129,0 0-129,0 0 129,12-1 0,4 1-129,5 5 129,5 1 0,3 2 0,2 2 0,4-1-129,0 3 129,0 2 0,5 1-129,-5 1 0,-1 6 129,-3-3-129,-2 5 0,-4-1 129,-8 3 0,-4 0 0,-10 1 129,-3 0 129,-14 0-129,-6 0 258,-12-3-129,-6 3 129,-6-5-129,-5-1 129,-6-6-258,1-1 129,-4-10-129,4 2 0,-1-6-129,8 0 0,2-1-129,5-8-387,12 9-1419,1 0-2451,8 2-387,8 5-258,-2-2 0</inkml:trace>
          <inkml:trace contextRef="#ctx0" brushRef="#br0" timeOffset="3008.172">1406 15427 3483,'15'-2'4773,"-15"2"-516,-2-18 129,-5 6-2838,7 12-1290,-18-17-129,18 17 0,-19-19 0,7 10-129,0 3 0,-1-1 129,-4 2-129,1 2 129,-2 3 0,1 0 0,-2 3 0,-2 6-129,-4 7 129,2 5-129,-4 1 129,-1 7 0,-2 4 0,1 6-129,2 2 129,0 4-129,5 1 129,3 0 0,4 2 0,5 1-129,3-3 0,6-1 258,1-4-129,6 0 0,2-9-129,9 2 258,3-8-258,5-1 129,2-5 129,5-2-258,3-3 129,4-3 0,1-7 0,6 0 0,-2-5 0,0-1 0,-2-8 0,4-2 0,-5-5-129,0-3 0,-3 0-129,-5-13-516,9 10-2709,-12-12-1419,-4-7-258,-11-8-387</inkml:trace>
          <inkml:trace contextRef="#ctx0" brushRef="#br0" timeOffset="5867.3355">1228 11716 1,'3'-35'3224,"-9"13"-128,6 9 129,-5-6-2838,-7 2-258,-1 3-129,-2 2 0,-6 3 0,0 3 0,-4 6 0,-2 7 129,-3 9-258,1 5 258,-4 8 0,0 4 387,-1 4-129,-3 7 387,0 4 0,-5 1 0,3 5 129,-3 1 0,3 5-258,-2-2 0,6 5-129,-1-1-258,6 5-129,1-2 0,4 5 0,2 0-129,9 1 0,-2 3 129,6 1-258,6-1 129,3-4 129,1-2-258,5-4 258,5-4 0,6-2 0,0-7 258,7 0-129,1-4 129,5 0-258,3-3 258,3 1-129,1-7 0,7-1 0,-1-8 0,3 0 0,-2-11 0,2-1 0,-2-11 129,7-4-129,-5-2-129,2-7 0,0-6 0,0-4-129,4-5 129,-1 1-129,-1-4 129,2-1-129,0-6 129,-1 1 0,-1-4-129,0-5 129,-4-4-129,2-4 0,-6-6 0,1-4 0,-2-5-129,-1-5 129,-5-6 0,0 1 0,-5-2 0,-2-4 129,-5-2-129,-5 0 0,-3 3 129,-5-2 0,-5 4-129,-4 1 129,0-1-129,-7 6 0,-7 2 129,-5 4-129,-7 0 0,-4 5 129,-4 5-258,-9 4 258,-5 6-129,-8 9 0,-4 7-129,-5 4 129,0 14-129,-8 6 0,3 6-129,-9 10-129,7 17 0,-6 0-645,10 23-516,-12-1-2322,6 13-645,5 11-516,-2 4 387</inkml:trace>
          <inkml:trace contextRef="#ctx0" brushRef="#br0" timeOffset="7135.4081">1555 14890 1,'7'-37'2966,"-7"25"1,-5-8-1935,-4 3-387,-3 2 258,2 2 0,-4 5-129,-4 1 0,2 7 129,-9-1 0,7 1-258,-11 4 0,7 8-129,-10-4 129,4 9-258,-7-2 129,4 8 0,-7 0-129,0 9-129,-4 2 0,3 4-129,-5 7-129,5 2 258,-3 3-258,0 4 129,6 0 0,2 1-129,3-1 258,4 3-258,3-3 129,4 3-129,3 2 129,4 1 0,4 4-129,7 1 129,2 2-129,1-1 129,8 1-129,3-3 129,7 4-258,2-3 258,5-6-129,2 1-129,1 0 258,4-2-129,2 0 129,5-2-129,-4-13 258,7 4-129,-4-7 129,6-6 129,-1-10-129,7-2 0,-2-12 0,4 0 0,3-8-129,0-2 0,1-13 129,2-1-129,-4-12 0,3-3-129,-6-12 129,2-5 0,-3-8-129,-4-11 129,0-7-129,-5-9 129,3-9-129,-8-10 129,-4-2 0,-4-3-129,-5-3 129,-3 4 0,-7 1-129,-3 0 129,-7 7-129,-4 3 129,0 7-129,-10 2 0,-7 3 0,-7 1 129,-6 7-129,-4 5 0,-6 6 0,-3 9 129,-6 8 0,0 8-129,-3 13 0,-3 13-129,-3 11 0,-4 15-129,0 22-387,-9 3-903,7 19-2580,-4 15-774,-7 8 0,-3 9-516</inkml:trace>
          <inkml:trace contextRef="#ctx2" brushRef="#br2">3118 15433 0,'0'0'9,"0"0"0,0 0-1,0 0 0,-8-7 0,8 7-3,0 0 0,0 0-1,0 0-1,0 0-2,0 0-1,0 0-2,0 0-3,0 0-2,0 0-3,0 0-1,0 0-1,0 0 1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7:57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7 0,'0'0'9,"0"0"0,0 0-1,0 0 0,-8-7 0,8 7-3,0 0 0,0 0-1,0 0-1,0 0-2,0 0-1,0 0-2,0 0-3,0 0-2,0 0-3,0 0-1,0 0-1,0 0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08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1483 24,'0'0'13,"23"23"0,-14-11-1,5 10-12,-2 5 1,0 8 2,-2 11 3,-10 4 2,0 10 2,-13-2 0,4 5 0,-11-7 0,6 0 0,-8-12-2,11-7-2,-1-14-2,11-6 0,1-17-1,0 0-1,-17-19 0,14-7 0,2-9-1,-4-4-1,2-8 1,-3-4-2,11-2 1,2 0-1,7-1 1,5 3-1,5 3 0,10 3 1,3 4-1,9 4 1,0 4-1,4 7 0,6 5 1,3 4-2,0 9 1,-2 4 0,3 6-1,-7 5 1,-4 4 0,-12 5 0,-10 3 1,-8 4 0,-16 1 2,-8 2 0,-13 0 0,-11 1 2,-12-3 0,-2-1 0,-15-4 1,3-4-2,-7-6 0,6-4-1,-3-7 0,11-3-2,7-2-1,3-3-3,16 5-6,-4-6-6,26 11-5,0 0-5,0 0-2,30-7 2,0 7 1</inkml:trace>
  <inkml:trace contextRef="#ctx0" brushRef="#br0" timeOffset="731">786 1825 45,'0'0'20,"0"0"1,0 0-2,0 0-6,12-18-13,6 9-3,8-2 0,3 0 0,2 2 0,6 0 0,-1 5 1,-4 2 0,1 3 2,-5 4 1,-6 2 0,-3 2 1,-2 3 1,-8 2 1,-9 2 0,0 2 2,-8 1-1,-2 5 1,-13-1 0,2 3-1,-11-3 0,7 2-1,-3-7-1,7 0-1,-1-2-1,7-5-1,7-1 0,8-10 0,9 19-1,5-11 1,7-1 0,4 4-1,15-6 1,5-3-2,17-5-13,1-14-9,11-13-1,-4-15-1,0-16 1</inkml:trace>
  <inkml:trace contextRef="#ctx0" brushRef="#br0" timeOffset="1392">1328 0 25,'-8'11'14,"1"3"0,-8-2 0,0 7-7,-2 2-7,-4 5 0,-5 7 0,-4 5 2,-6 6 2,-3 3 2,-4 7 0,-5 2 0,0 7 1,-5 1-1,8 3-1,-2-1-2,9 2-1,4-7-2,8-1 1,2-3-1,9-6 0,3-4 0,0-4 0,2-6 1,1-4 0,2-5 0,-7-6 0,8-2-1,-7-7-2,13 2-5,0-15-8,-3 10-7,3-10 2,0 0-1,4-16 0</inkml:trace>
  <inkml:trace contextRef="#ctx0" brushRef="#br0" timeOffset="1813">456 888 50,'4'10'17,"1"4"-2,-5-4 1,1 6-18,-1 2-1,-3 6 2,0 3 3,-1 5 0,-1 4 3,-4-2 0,5 4 1,-2-4 0,7 0-1,4-6-1,5-1-1,8-13-1,12-5 0,5-10-1,7-9-1,2-6 1,1-7 1,1-6-1,-2 1 1,-8-2-1,-6 5 2,-9 1 0,-1 6-1,-4 3-3,-2 5-8,4 7-13,0-2-2,-3 2-1,-1-4-1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5T17:35:23.5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18307 6142 2709,'-18'-9'4128,"-7"-4"129,11 2-2451,14 11-387,-21-9-387,21 9-258,-12-4-258,12 4-129,-12 4-129,8 9-129,-2 10 0,2 3-258,1 10 129,0 5-129,-2 8 258,1 4-258,-1 6 387,1 5-258,-3 1 129,-2 1 0,-1 2 0,-1-4 0,-3-3 0,1-8 129,1-6-258,0-11-387,3-7-129,-5-15-1548,14-14-2064,-10 5-387,4-16 129</inkml:trace>
  <inkml:trace contextRef="#ctx0" brushRef="#br0" timeOffset="295.0168">17810 6624 2580,'0'0'4257,"0"0"0,20 3-2580,-6-6-387,15 3-129,0-8-129,14 6-129,2-8-516,6 1-129,3-1 0,1 0-258,-1 1 129,-2 0-129,-7 4 0,-4-2-129,-4 3 0,-6 0-129,-2 4-903,-16 0-2322,1 0-903,-4 7-129</inkml:trace>
  <inkml:trace contextRef="#ctx0" brushRef="#br0" timeOffset="955.0546">19135 6821 774,'-38'4'4128,"22"-8"0,-8-17-129,2-1-3096,8-4-516,2-8 129,8-3 0,-1-8-258,5 1 0,1-3 0,13 1-129,1-1-129,10 6 258,3 1-129,4 5 0,3 5 129,5 5 0,-7 5 129,2 10-129,-5 6 0,-2 6 129,-4 10-258,-5 9 0,-3 7-129,-7 8-129,-2 2 129,-7 7 0,-2 2 0,-7 0 129,-10 0 0,-1-1 129,-9-3 0,3-3 129,-7-7-129,4-3 0,-3-11 0,4-1-129,2-12-129,2-6 0,7-1-258,-2-17-516,16 3-1290,-1-11-2322,4-11-258,4-1-387</inkml:trace>
  <inkml:trace contextRef="#ctx0" brushRef="#br0" timeOffset="1299.074">19514 6517 1806,'21'78'4257,"-7"-35"129,-6-2-258,-1 4-3225,11 17-258,-8 2 129,7 14-129,-9 2-258,2 5 129,-5 1-258,0 0 0,-5-4-129,2-7 0,-2-12-129,0-10 0,0-13 0,0-10 0,0-11-258,0-19-516,0 0-1548,-2-8-1806,-6-24-387,2-5-258</inkml:trace>
  <inkml:trace contextRef="#ctx0" brushRef="#br0" timeOffset="1707.0976">19567 6536 3612,'27'-48'4128,"-8"27"-2064,0-5-516,12 8 0,-3-6 0,11 12-258,-5-3-387,6 9-387,-6 3-129,3 3-129,-4 7 0,-3 10 129,-7 7-258,-5 7 0,-7 5 129,-6 6 0,-6-1 0,-8 5 0,-10-3 0,-7 0 129,-8-9-129,-4-2 0,-4-11 0,1-2-129,0-11 0,2-7 0,3-2-258,6-14 0,8 0-387,2-16-516,18 6-2580,-2-8-1032,4-6 0,6 1-387</inkml:trace>
  <inkml:trace contextRef="#ctx0" brushRef="#br0" timeOffset="2095.1198">20312 5748 3354,'15'-5'4902,"6"-2"-387,-21 7-258,12 2-2709,-7 17-1161,-5 6-258,1 12 0,-1 8 0,0 8-129,-3 14 129,-3 11-258,2 9 258,0 6-258,2 4 258,1 2-129,-2-3 258,3-6-258,0-11 0,0-15 129,1-11-129,2-14 0,0-12-387,-3-15-258,0-12-1161,0 0-2064,-2-18-645,-4-10-258</inkml:trace>
  <inkml:trace contextRef="#ctx0" brushRef="#br0" timeOffset="2487.1423">20008 6425 1032,'-40'-34'3612,"28"18"-258,12 3-1419,7 4-903,13-1-258,11 3-129,10 0 0,10 2-129,8-3 129,8 3-258,2-2 129,9 4 0,-7-5-129,4 4 129,-10-4-258,-4 5 129,-12 0 0,-3 3 0,-15-2 129,-2 4-129,-12 3 0,-1 8-129,-8 1 0,1 7 0,-5 1 0,0 5 0,0 2 0,0 3 0,-1 0-129,2-2 129,-2 2-129,4-1 0,-3-4-129,2-2 0,-1-4-258,-2-8-516,10 3-2193,-13-16-1677,0 0-129,9-21-387</inkml:trace>
  <inkml:trace contextRef="#ctx0" brushRef="#br0" timeOffset="2704.1547">20856 5777 5289,'0'0'5031,"0"0"-258,0 0-516,0 0-3354,12-10-774,-12 10-258,20 11-387,-20-11-2064,9 18-1806,1-1-258,-9-6-387</inkml:trace>
  <inkml:trace contextRef="#ctx0" brushRef="#br0" timeOffset="3447.1972">21043 6442 3096,'21'-38'4386,"-18"16"-387,7 11 129,-4 0-3612,-6 11 0,7-13-258,-7 13 0,0 0 129,0 0 0,16 1 129,-16-1-258,13 22 0,-6-8 129,7 6-129,-4-1 129,3 5-129,-3-1 0,3 0 0,-1-5-129,-1-1 0,5-8 0,0-4 0,5-5-129,5-5 0,2-10 0,3-4 0,-1-5 129,1 2-129,-6-2 258,-2 7 0,-7 0 129,-4 5-129,-12 12 0,11-8 129,-11 8-129,0 8 0,0 4-129,0 6-129,0 6 0,2-1 129,4 6-258,5-2 129,9-2-129,8-9 129,11-6-129,10-7 129,10-6 0,6-11 0,4-7 0,0-3 0,-1-2 129,-7 6 0,-14 0 129,-7 8-129,-13 6 258,-7 6 0,-20 0-129,9 22 0,-9-1-129,0 2 0,0 3 0,0 3 0,0 2-129,5-1 0,8-1-129,0-3-129,7 3-387,-5-15-1806,15 2-2322,-5-11-516,1-7 0,-1-16-516</inkml:trace>
  <inkml:trace contextRef="#ctx0" brushRef="#br0" timeOffset="4055.2319">22506 6366 4386,'9'20'4773,"5"-12"-129,-14-8-516,17 0-3225,-2 1-774,2 3 0,4 0 0,4-1-129,5 4 129,0 0-129,5 2 0,4 4 0,2 4 0,0 3 0,-1 4 0,-2 2 129,-1 6-129,-5 0 129,-5 3 0,-8 2 0,-5 1 0,-9-1 0,-5 2 129,-5-6-129,-10 0 0,-9-7 0,-3-2 0,-8-5 0,-1-6 0,-4-9 0,3-4-129,-1-3 129,5-10-129,2-5 0,8-5 0,3-5 129,7 2-129,6-2 129,5 4-129,2 2 0,8 5 0,6 5 0,6 4 0,1 3 0,8 1-129,2 4 0,3-1-129,3 4-645,-7-3-2451,4 0-1290,1 0-129,-5-6-387</inkml:trace>
  <inkml:trace contextRef="#ctx0" brushRef="#br0" timeOffset="4479.2562">23218 5687 5031,'-9'9'4902,"9"-9"-258,-5 17-129,6 0-3741,-1 3-387,3 12 129,-3 4-129,7 11 129,-4 5-129,10 9-258,2 7 129,8 7-129,1 4 129,5 4-129,1 4 0,2-4-129,-2-1 0,-6-7-258,-2 2-387,-14-15-2580,-4-4-1419,-4-8-387,-17-17-258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0.7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 86,'0'0'27,"24"14"1,-24-14-2,0 0-18,0 0-7,0 0 0,14 5-1,-14-5-1,0 0-2,0 0-5,21 12-12,-21-12-7,27 2 1,-10-5-2,10 1 1</inkml:trace>
  <inkml:trace contextRef="#ctx0" brushRef="#br0" timeOffset="181">475-1 51,'25'2'23,"2"4"1,-6 0-1,2 3-7,-5 0-13,6 0-7,4 2-17,1 1-2,3-2-2,-4-4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1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94,'36'6'27,"-4"-1"-9,-5-3-18,-3-1-23,-4-4-5,7 6-1</inkml:trace>
  <inkml:trace contextRef="#ctx0" brushRef="#br0" timeOffset="130">422 118 73,'39'15'25,"-4"-5"-1,3-3 0,-5-3-19,8 1-1,-10-4-1,1 3 1,-9-4-1,-5 1 0,-18-1 1,22 3-1,-22-3-1,0 0-6,24 14-23,-24-14 0,18 8-1,-18-8-1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5T18:03:58.63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525 9196 903,'0'0'2709,"-7"10"-258,7-10 129,0 0-387,0 0-258,0 0-516,0 0-387,0-8-516,2-2-258,4-9 0,3-6 0,4-5-129,2-11-129,5-5 129,2-6 0,2-6 0,5-1 0,0-2 129,1 3 0,-4-3-129,2 10 129,-5 0-258,0 8 387,-4 5-387,-3 8 129,-4 6-129,-3 7 0,1 4 129,-10 13 0,15-1-129,-15 1 129,13 19-129,-4-1 129,-1 7 129,4 8-129,1 4 129,1 4-129,2 4 129,6 5-129,-6 3 258,4 8-258,-4-2 129,6 5 0,-6-1-129,-1-1 129,-7-5 0,2-3-129,-4-7 0,-2-8 129,0-10-258,-3-7 129,-1-10-258,0-12 0,0 0-645,-13-14-1161,1-8-2322,-4-7-258,-9-10-516,-3-6 129</inkml:trace>
  <inkml:trace contextRef="#ctx0" brushRef="#br0" timeOffset="237.0134">468 8920 5160,'0'0'4644,"20"2"-387,6-9-774,13-2-2580,1-6-387,15 4 0,0-1-258,5 4-387,1 8-903,-6 2-2967,-1 0-258,-3 9-258,-13-3-258</inkml:trace>
  <inkml:trace contextRef="#ctx0" brushRef="#br0" timeOffset="1084.0619">1053 12247 774,'16'5'3999,"-4"-2"258,-12-3-258,0 0-1677,0 0-1161,0 16-387,0 3-129,-7 5 0,3 16-258,-5 3 129,2 15-258,-1 5 129,1 10-129,-3 1 0,5 2-258,1-6 0,2-7 0,2-8-516,0-16-645,8-14-3096,1-12-258,-4-19-129,2-16-129</inkml:trace>
  <inkml:trace contextRef="#ctx0" brushRef="#br0" timeOffset="1872.107">918 12208 2967,'19'-11'3870,"-17"-1"258,-2 12-387,12-17-2322,-6 4-1290,5 4 258,4-1-387,4 0 129,1 6 0,5 4-258,-1 0 258,2 4-129,-2 8 0,3 4 0,-4 2 129,1 4 129,-5 0-129,-1 5 258,-5-5 0,4 9 129,-9-8 0,1 6 0,-9-6 0,0 6-129,-4-8 129,0 1-258,-10-5 0,2 0 0,-3-7-129,1-3-129,-1-4 0,2-3 0,-3 0 0,5 0-129,-1-5-129,12 5 258,-17-10-129,17 10 0,-12-10 129,12 10-129,0 0 129,0 0-129,0 0 129,12-1 0,4 1-129,5 5 129,5 1 0,3 2 0,2 2 0,4-1-129,0 3 129,0 2 0,5 1-129,-5 1 0,-1 6 129,-3-3-129,-2 5 0,-4-1 129,-8 3 0,-4 0 0,-10 1 129,-3 0 129,-14 0-129,-6 0 258,-12-3-129,-6 3 129,-6-5-129,-5-1 129,-6-6-258,1-1 129,-4-10-129,4 2 0,-1-6-129,8 0 0,2-1-129,5-8-387,12 9-1419,1 0-2451,8 2-387,8 5-258,-2-2 0</inkml:trace>
  <inkml:trace contextRef="#ctx0" brushRef="#br0" timeOffset="3008.172">1406 15427 3483,'15'-2'4773,"-15"2"-516,-2-18 129,-5 6-2838,7 12-1290,-18-17-129,18 17 0,-19-19 0,7 10-129,0 3 0,-1-1 129,-4 2-129,1 2 129,-2 3 0,1 0 0,-2 3 0,-2 6-129,-4 7 129,2 5-129,-4 1 129,-1 7 0,-2 4 0,1 6-129,2 2 129,0 4-129,5 1 129,3 0 0,4 2 0,5 1-129,3-3 0,6-1 258,1-4-129,6 0 0,2-9-129,9 2 258,3-8-258,5-1 129,2-5 129,5-2-258,3-3 129,4-3 0,1-7 0,6 0 0,-2-5 0,0-1 0,-2-8 0,4-2 0,-5-5-129,0-3 0,-3 0-129,-5-13-516,9 10-2709,-12-12-1419,-4-7-258,-11-8-387</inkml:trace>
  <inkml:trace contextRef="#ctx0" brushRef="#br0" timeOffset="4552.2603">1103 7952 258,'-19'-10'2451,"-12"8"-1548,10-1-129,-2 2-258,-2-3 129,0 3-258,-3 1 387,0 0-129,-2-3 0,3 3-129,0 0 0,1 3-258,-1 3 0,-1 2 0,-1 4-129,1 3 0,0 2-129,-2 2 129,2 8-129,1-1 0,-2 8 0,2 2 0,-3 4 129,5 4-129,-7 2 0,2 4 387,1 0-258,0 3 258,-4-2 129,6 5-129,-1-3 0,0 5 258,3-4-258,4 4 129,1-1-129,2 2 0,1-2 0,6 1 0,1-2-258,4-1 129,0-2 0,6-3 129,0-6-258,7-1 0,4-5 129,4-3-129,2-5 0,6 2 0,-1-3 0,4 3-129,2-1 129,1 3 0,2 1-129,2 0 129,1-3-129,4 3 129,-1-5 129,3-1-129,0-6 129,3-3 129,2-7 0,6-1 0,0-12 129,5 0-129,3-3 0,2-6-129,-1-8 129,4 1-258,-4-7 0,2-3-129,-3-7 129,2-4-129,-3-5 129,-1-6 0,3-5-129,-3-6 0,0-6 0,-7 2 0,-3-6 0,-4-1 0,-5-5-129,-5-2 0,-4 0 258,-6-2-129,-5-1-129,-5-2 129,-7 4-129,-6 0 129,-4 1 0,-10 2 0,-7 3-129,-5-1 0,-3 5 258,-4 4-129,-2 5 0,-6 3-129,-1 10-129,-8 5 129,-1 15-129,-10 6-129,-3 18-258,-13 2-387,3 26-1548,-8 9-1677,-9 13-129,-1 15-387</inkml:trace>
  <inkml:trace contextRef="#ctx0" brushRef="#br0" timeOffset="5867.3355">1228 11716 1,'3'-35'3224,"-9"13"-128,6 9 129,-5-6-2838,-7 2-258,-1 3-129,-2 2 0,-6 3 0,0 3 0,-4 6 0,-2 7 129,-3 9-258,1 5 258,-4 8 0,0 4 387,-1 4-129,-3 7 387,0 4 0,-5 1 0,3 5 129,-3 1 0,3 5-258,-2-2 0,6 5-129,-1-1-258,6 5-129,1-2 0,4 5 0,2 0-129,9 1 0,-2 3 129,6 1-258,6-1 129,3-4 129,1-2-258,5-4 258,5-4 0,6-2 0,0-7 258,7 0-129,1-4 129,5 0-258,3-3 258,3 1-129,1-7 0,7-1 0,-1-8 0,3 0 0,-2-11 0,2-1 0,-2-11 129,7-4-129,-5-2-129,2-7 0,0-6 0,0-4-129,4-5 129,-1 1-129,-1-4 129,2-1-129,0-6 129,-1 1 0,-1-4-129,0-5 129,-4-4-129,2-4 0,-6-6 0,1-4 0,-2-5-129,-1-5 129,-5-6 0,0 1 0,-5-2 0,-2-4 129,-5-2-129,-5 0 0,-3 3 129,-5-2 0,-5 4-129,-4 1 129,0-1-129,-7 6 0,-7 2 129,-5 4-129,-7 0 0,-4 5 129,-4 5-258,-9 4 258,-5 6-129,-8 9 0,-4 7-129,-5 4 129,0 14-129,-8 6 0,3 6-129,-9 10-129,7 17 0,-6 0-645,10 23-516,-12-1-2322,6 13-645,5 11-516,-2 4 387</inkml:trace>
  <inkml:trace contextRef="#ctx0" brushRef="#br0" timeOffset="7135.4081">1555 14890 1,'7'-37'2966,"-7"25"1,-5-8-1935,-4 3-387,-3 2 258,2 2 0,-4 5-129,-4 1 0,2 7 129,-9-1 0,7 1-258,-11 4 0,7 8-129,-10-4 129,4 9-258,-7-2 129,4 8 0,-7 0-129,0 9-129,-4 2 0,3 4-129,-5 7-129,5 2 258,-3 3-258,0 4 129,6 0 0,2 1-129,3-1 258,4 3-258,3-3 129,4 3-129,3 2 129,4 1 0,4 4-129,7 1 129,2 2-129,1-1 129,8 1-129,3-3 129,7 4-258,2-3 258,5-6-129,2 1-129,1 0 258,4-2-129,2 0 129,5-2-129,-4-13 258,7 4-129,-4-7 129,6-6 129,-1-10-129,7-2 0,-2-12 0,4 0 0,3-8-129,0-2 0,1-13 129,2-1-129,-4-12 0,3-3-129,-6-12 129,2-5 0,-3-8-129,-4-11 129,0-7-129,-5-9 129,3-9-129,-8-10 129,-4-2 0,-4-3-129,-5-3 129,-3 4 0,-7 1-129,-3 0 129,-7 7-129,-4 3 129,0 7-129,-10 2 0,-7 3 0,-7 1 129,-6 7-129,-4 5 0,-6 6 0,-3 9 129,-6 8 0,0 8-129,-3 13 0,-3 13-129,-3 11 0,-4 15-129,0 22-387,-9 3-903,7 19-2580,-4 15-774,-7 8 0,-3 9-516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19:04.0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14546 5300 1,'0'0'257,"0"0"1,0 0 0,13-8-129,-13 8 0,0 0 0,14-9-129,-14 9 258,12-9 0,-12 9 0,12-7 258,-12 7-258,15-8 258,-15 8-129,18-11 129,-6 8-258,0-3 129,4 2-258,-1-2 0,4 2 0,-4-3-129,4 2 129,-1-2 129,-3 0-129,2-1 0,-2 1 129,1-3 0,-2 2-258,2-2 129,-3 0 129,3 0-258,-3 2 0,0-1 0,-2-1 129,1 3-129,0 0 0,1-3 129,-3 0-129,3 1 258,-2-3-129,1 2-129,-1-5 258,3 6-258,-1-6 387,-1 5-258,2-4 129,-2 4-129,1-5 387,-1 2-129,-2 0 258,3-1 0,-6-2 0,6 5 0,-5-5 129,2 7-387,-2-7 258,2 6-387,-2-4 0,3 1 0,-2-1-129,1 3 0,-2-2 129,0-1-129,-1 1 0,4 1-129,-4 2 129,2-1-129,-9 11 0,20-21 0,-20 21 0,21-18 0,-8 6-129,0 1 387,0-1-387,-1 0 387,2 1-387,-3-2 387,2-1-387,-1 4 258,-12 10 0,21-20-129,-21 20-129,18-16 129,-18 16 0,17-15 0,-17 15 0,16-13 129,-16 13-129,21-16 0,-11 9 0,3-4 0,0 3 129,1-1-258,2-1 258,1 2-129,0-2 0,1-1 0,2 0 0,0 0 0,0-1 129,1-4-129,-1 4 0,1 1 0,2 0 0,-3-2 0,1 2-129,0 0 129,-1 1 0,2 0 0,-2-1 0,2 0-129,-3 2 129,1 2 0,-2-2 0,0 4-129,0-1 129,-3 1 0,2 0 0,-6 0 0,3 1 129,-3 0-258,0 1 258,-11 3-258,21-4 129,-11 3 0,3-1 0,0 0 0,0 1 0,1-2 0,0-1 0,3 1 129,-1-1-129,-1 1 0,3-2 0,-2 2 0,3-1 0,-1 1 0,2-1 0,-1-1 0,-1 0 129,3 1-129,-1 0 0,0 1-129,-2 2 129,-2-2 0,2 1 0,-2 1 0,-3 0 0,0-2 0,-1 2 0,-2 0 0,-10 1 0,20-5 0,-20 5 129,17-4-258,-17 4 129,17-2 0,-6 2-129,-11 0 129,16-1 0,-16 1 0,13 0 0,-13 0 0,0 0 129,12 0 0,-12 0 0,0 0 129,0 0-645,0 0 0,0 0-645,0 0-903,0 0-1806,16 0-387,-11-7 129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19:05.7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16109 5513 1,'0'0'644,"12"-5"-257,-12 5 129,0 0 129,16-16-129,-16 16 258,10-14-129,-10 14 0,11-18-129,-11 18 129,7-17-129,-7 17 0,8-23 0,1 10 129,-3-3-258,3 0 258,-3-4-258,5 3 258,-3-4 0,3 4-129,-5-3-129,4 1 0,-3 0-129,0 0 129,-1-1-129,4-1 0,-3 0 0,0-1 129,0 0-129,1 1-129,-2 0 0,2 1 0,-1-1 0,2 4-129,-1-3 129,0 3-129,0-1 0,3 2 0,-3-3 258,0 5-129,0-3 0,0 2-129,-1-1 129,2 1 0,-1-1 0,1 2 0,-3-2 0,7-1 0,-6 0 0,3 3 258,-3-2-129,2 3-129,-4-1 129,2 1-129,-3 1 0,-4 12 0,7-20-129,-7 20 129,11-21-258,-11 21 258,13-22-258,-6 10 258,4-2-129,-1 0 0,3 1 0,-3-2 0,0 4 0,0-1 0,1 3-129,-11 9 129,15-14-129,-15 14 129,15-11-129,-15 11 258,16-11-258,-16 11 258,14-15 0,-14 15-129,14-17 129,-14 17-129,12-16 0,-12 16 0,10-13 0,-10 13 0,10-12 0,-10 12-129,10-16 129,-10 16 0,11-14 129,-11 14-129,9-15 0,-9 15 0,11-14 0,-11 14-129,10-19 129,-10 19 0,14-17-129,-14 17-129,13-16 0,-7 4-903,8 0-2580,3 6-258,-2-14-258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19:08.3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17758 4204 258,'0'10'1419,"-8"6"-387,8-16-129,-13 20-387,6-8 0,3-2-387,4-10 258,-4 20 129,4-20-129,0 17 516,0-17-258,12 19 129,-3-9 0,-9-10-129,17 24-258,-17-24 129,18 24-258,-6-12 0,-2 1-129,0-3 258,3 1-258,-1-1 129,-2 1-129,3-1 129,-1 0 0,1-2-129,2 3 129,0-4-129,2 3 0,3-3-129,0 1 129,1-1-129,3 0 258,1-2-258,0 0 0,-2-1 0,2-1 0,3 1 129,1-1-129,1-1 0,-1 1 0,0-2 0,1 2 129,-1 1-129,3 0 0,-3-1 129,0 2-129,4 0 0,-1-1 129,2 4-129,0-1 0,1 0 0,1 0 0,-3 0 129,0 0-129,-2-1 129,0 1-129,-1-2 258,1-3-258,-1 1 387,0-1-387,2 0 129,0-1-129,2-1 0,2 0 129,-1 0-258,-1-3 129,2 1 0,-1-1 0,-5 3 0,1-2 0,-4 2 0,-4 0 0,2 0 0,-1 0 0,0 0 129,0 0-129,0 0 0,3 0 0,-2 0 129,2 0-129,1 0-129,0 0 258,-2 0-129,2 0 0,-3 2 0,3 2 0,-3 3 0,-1-2 0,1 4 0,-4-1 0,2 3 0,-2-1 0,4 1 0,-3-1 0,1 2 0,1 1 129,2 1-258,1-2 258,-2 2-129,-1 1 0,3 0 0,-1 0 0,1 2 0,-1-1 0,1 1 0,-1 0 0,-3-3 0,1 1 129,-2-1-129,-1 0 129,0-1-129,-1 2 0,-1-2 129,-3 0-129,2 4 0,0-1 129,-3 2-129,1 0 0,-1 0 0,0 1 258,0 1-258,0 2 0,0-3 0,1 2 0,0-2 0,0 0 0,4 1-258,-1-2 258,1-1 0,0-3 258,2 1-258,2-1 0,-2-2 0,3 0 0,-2 2 129,3-1-129,-4 4 0,5 1-129,-4 0 258,1-1-258,2 3 129,-4 0-258,1-4 258,0-1 0,2-1-129,0-2 258,1-2-129,4-1 0,-1-3 0,4 3 0,0-1 0,-2 0 0,-1 2 0,-1-2 0,-4 4 0,-2-1 0,-3 1 0,-5 0 0,-1 1 0,-2 2 258,-2-2-516,-1 1 516,-1 1-258,-1 2 0,4-1 0,-1-2 129,3 1-129,1 2 0,-1 0 129,4 0-129,-4 2 0,3 0 129,-7-2-129,2 5 0,-3-5 0,-2 2 0,1-2 0,-2 0 129,-2-2-129,2-1 0,-2-2 0,0 4 0,-1-5 129,0 3-129,-2-4 129,0 2-129,2-1 0,-2-11 0,0 21 0,0-21 0,0 17 0,0-17 0,1 16 0,-1-16 0,1 13 129,-1-13-129,0 0 258,0 0-258,0 0 129,0 0-129,0 0 0,0 0 129,0 0-129,0 0 0,4 9-129,-4-9 0,0 0 0,0 0-1548,12 0-2322,-2 3-387,-7-8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19:11.9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10658 10318 129,'0'0'1548,"0"0"-516,0 0-387,0 0-387,0-13 0,0 13-258,7-6 0,-7 6 0,14-10 0,-14 10 129,13-7 129,-13 7 129,0 0-129,12-11 0,-12 11 129,0 0 0,0 0-258,14-10 258,-14 10-387,14-3 258,-2 1-258,1 2 0,-2 0 0,3-2 0,-2 2 0,3-1 129,-2 1 258,0-2-258,3 2 0,-2-3 129,3 2 129,1 0-129,3-1 0,-2 0 258,5-1-258,-1 0 258,3 1-258,3-3 0,2 0 129,1-2 0,6 0-129,-4 0 0,3 1 0,-1-1-129,1 2 129,-2-2-258,2 5 387,-2-3-387,0 2 129,3-1-129,-2 1 0,5-2 129,-1 0 0,1-2 0,4 0 129,-3 0 0,4-1 0,-4 1 0,5 0-129,-5 2 129,4 1-129,-6 0 129,2 0-258,-1-1 129,1 1 0,-5-2 129,6 2-129,-5-4 129,2 1 0,1-3 0,3 3 0,-2-1-129,5 1 0,-4 0-129,1 3 129,1-2-129,-1 2 0,1 2 0,-1-1 0,-1 1 0,-3 2 0,3-1 0,-2-1 0,4 2 0,-3-3 129,-2 3-129,1-1 0,1 1 0,3 0 129,-2 0-129,4 0 0,-2 0 0,-3 4 0,1-1 0,-2 2 0,0 0 0,-2-1 0,-1 4 129,-3-1-129,0 2 0,0-2 129,-1 1-129,0-2 129,-1 2 0,-3-3-129,0 0 129,2 0 0,-2-1 258,2 2-387,0-2 129,1 4-129,-3-3 129,2 3-129,1-3 0,-2 3 0,-1 0 0,-1-1-129,-3 0 258,0-1-129,-1 0 0,2-2 0,4 2 0,-1-3 0,2 1 0,3 1 0,1-3 0,2 1 129,3-1-129,-1 1 129,-3-3-129,4 3 129,1-2 0,0 2-129,5-1 129,-1 1 0,1-1-129,-1 1 0,3 0 129,0-1-129,-2-2 0,1 0 129,-3-1-129,3-3 129,-2-1 129,2 0-129,0-2 0,0 3 0,0 0 0,1 2-129,2 0 129,-2 2-129,-2-3 0,1 1 0,-3 2 0,-2-4 129,-5 0-129,-1 0 0,0-1 129,1 0-129,0 0 0,1 0 129,2 4-129,4 0 0,3-1 0,2 2 129,-1-1-129,-1 1 0,5-2 129,-1 0-129,-3-1 129,-2-1 129,-5-2-129,-2-2 0,-5 0 0,-5 0 0,-5 0 0,-5 3 0,-7-3-129,-2 5 0,-11 3 129,10-5-129,-10 5 129,0 0 0,0 0 0,0 0 0,0 0-129,-9 8 0,-2-3 129,0 2-258,-2-1 0,-4 2-516,4 9-903,-12-2-2322,10-3-1032,-1-5 0,-11-7-774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19:14.3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10903 13694 516,'-10'10'645,"-8"2"129,7-5 387,0-2 0,11-5-129,-18 7 0,18-7-129,0 0-387,0 0 0,0 0-258,0 0-129,0 0 129,0 0-129,16 9 258,-5-7 129,5-1 0,0 2 129,5 4 0,-3-2-129,9 1 129,-6 1-258,8 2 258,-3-2-129,4 2-129,1-4 258,5 6-258,-3-6 0,5 1 0,-3 1 0,1 1-129,-2-3 0,3 5 0,-4-4 0,1 4 129,0-4-129,-2 5 0,4-4 0,2 4 129,1-5 0,5 1 0,-2-6-129,5 3 0,-1-4-129,6 1 0,-6-1 0,2 0-129,-1 2 0,-1 1-129,-2 3 129,-1 2 0,-1 1 129,0-1 0,-1 0-129,-1-2 0,2-2 129,1-1-129,-1 0 129,1-3 129,-2 2-258,2 0 0,-5 1 258,3 1-258,0-2 0,-1 2 0,-3-4 0,1 5 0,-1-5 0,2 0 0,-2 0 0,2 0 129,-2 0-129,0 0 129,0 0 0,0 0 0,1-3 0,1 3 0,-1-2 0,0 2 0,3-2 0,1 1 0,1 0-129,0 0 129,3-1-258,1-5 129,0 1 0,0-3-129,0-3 129,-2 4 0,3-6-129,-4 4 129,5-1 129,0 5-129,1 0 129,3 2-129,3 0 129,2 1-129,3-1 0,2 1 0,-2-2 0,1-2 0,-1-3 129,3-1-129,-5-1 129,1-1 0,-3-1 0,-2 4-129,0-2 129,0 3 0,-2 1-129,-4 4 258,2 0-258,-2 0 0,-4 1 0,0 3 0,-4-2-258,0 2 258,0-3 258,-1 3-258,-2-2 129,2 2-129,-2 0 129,1 0-129,-1 0 129,3 0-129,-1 5 0,0-3 0,-1 1 129,-1 1-129,-2-1 0,0-2 0,-2 0 0,-3 2 0,3-3 0,-3 2 0,-1 1-129,-2-2 129,0 2 0,0-2 0,2 1 0,1-2 0,-3 0 0,2 0 0,0-3 0,0-4 0,0 2 129,-6 1-129,0 0 0,-5 0 0,-2-1 129,-2 2-129,-3-1 0,0 2 0,-1-1 0,-11 3 0,19-7 0,-19 7 0,14-2 129,-14 2-129,0 0 0,12-1 129,-12 1-129,0 0 129,0 0-129,0 0 129,0 0-129,0 0-129,0 0 0,0 0-129,-3 13-258,-12-7-1419,5 26-2193,-10-8-1032,-17-7-129,-12-7-387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19:17.0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10866 16970 516,'0'0'1806,"0"0"0,0 0 0,0 0 0,0 0-516,0 0-258,0 0-258,0 0-387,0 0-258,0 0-258,-2 10 129,2-10 0,0 0 129,8 15-129,-8-15 129,15 11 129,-15-11 0,22 10-129,-11-8 129,4 1 129,-4 0-258,4 1 129,-3 1 0,3-1 129,-1 4-258,1-5 0,0 4 0,1 3 0,1-1 129,2 8-129,0-9 0,6 8 129,-2-11 0,5 8 0,-1-9 0,6 8 0,-1-12 129,4 7-258,0-4 0,3-2-129,1 5 0,-1 0 129,2-4-129,2 5 0,-3-5 129,5 1 0,-4 1-129,0 1 129,2-2 0,2 0-129,-2 4 0,0 0 0,-1 1-129,0 0 129,-1-2 0,1 3 0,-2-6 0,0 3 129,2-3 0,1-3 0,1 0-129,1 0 129,1 0 0,-1 0-129,-2 0 129,0 1-129,-4-1 129,-1 4-129,-1-3 258,3 3-516,-4-4 516,2 2-258,1 0 0,4-2 0,1 1-258,3 2 258,-2-1-129,-1 3 129,2 0 0,-1-1 0,-3 1 0,0-1 0,-4-3 129,-3 1 129,1-1-258,0-1 129,-2 0 0,1 0 129,-1-3-258,1 3 129,0 0-129,1 0 129,0 0-129,1 0 129,-1 0-129,0 0 0,-3-3 0,2 0 129,-1 1 0,2-4-129,2-2 258,2 1-258,1 0 258,2 2-129,2 0 0,3-3 0,-1 0 129,0-1-258,0 2 129,-1 0-258,-3 1 258,-1-7-129,-1 6 129,2-3-129,-5 6 129,6-1-129,1-5 129,5 2 0,3-2-129,3 2 129,3-1 0,0-2 129,6-2-129,-3-3-129,-1 3 129,-2 1 0,-5 4-129,1 2 129,-6-4-129,3 5 129,-6 2-129,-2 3 129,1 0-129,-3 0 129,0 0-129,0 0 0,-3 0 129,0-1-129,-3-2 129,1-2-129,-6 2 129,-1 1-129,-6-2 0,1 0 0,-3 3 129,-2 1-129,-2 0 0,2 0 129,-2 1-129,3 3 129,0 0-129,2-1 0,1 3 0,1 2 129,4-5-129,0 1 0,1 1 0,1-5 0,-2 0 0,1 0 0,-1 0 129,0-7-129,-1 5 0,-1-5 129,-1 4 0,0 2-129,-1-1 129,-1-1-129,-1-1 0,-2 4 129,-5-4-129,1 0 258,-7 3-258,-10 1 129,14-1 0,-14 1 129,0 0-129,0 0 0,0 0-129,6 6 129,-6-6-129,0 0 0,0 0 0,-9 4-129,9-4-129,-13 12-516,9 13-2064,-12-7-1806,-4-3-516,-14-7-516,-17-8-129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20:15.33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17810 10226 645,'-11'-9'1161,"11"9"0,0 0-129,-11-7 0,11 7-387,0 0-258,-11 0-129,11 0-258,0 0 0,0 0 0,0 0 129,0 0 258,0 0 129,0 0 129,-12 0 0,12 0 129,0 0-129,0 0 0,0 0-387,0 0 0,0 0 0,0 0-258,0 0 0,0 0-129,0 9 258,0-9-129,0 0 258,5 13 0,-5-13-129,0 0 129,8 12 129,-8-12 0,0 0-129,12 14 387,-12-14-258,13 10 0,-13-10 129,15 9-129,-15-9-129,21 8 0,-8-6 258,1 1-129,-3-3-129,5 2 0,-3-2 0,5 2 0,-5-2 129,4 0-129,-4 0-129,5 0 129,-3 2 0,4-1-129,-2 1 129,2 0 0,0-2 0,2 3-129,1-3 0,1 0 0,0 0 0,3 0 0,-2-3-129,1 1 129,0-1-129,1-1 129,-3 0-129,3 1 129,-4-1-129,4 2 129,-1 0 0,1 0-129,2-1 258,0 2-129,-2-2 0,0 3 0,2-3 0,-1 3 0,-1-2 0,-1 2 0,0-2-129,0 2 129,-4 0-129,0-1 0,-1 0 0,-1 1 129,-1-3-129,0 3 0,1-2 129,-2 1-129,3-1 129,0 0-129,4 0 0,-2 1 129,1-1-129,2 1 0,-3 1 0,0-1 0,-1 0 0,-1 1 0,-4 0 129,0 0-129,-1-2 0,-3 2 0,0 0 0,0 0 0,0 0 0,-2 0 0,3 0 0,-2 0 0,0 0 129,2 0-129,0 0 0,2-2 0,0 2 0,0 0 0,0 0 0,0 0 0,2 2 0,-2 1 0,0-2 0,-1 2 0,0-1 0,-2-1 0,-1 1 129,-1 1-129,-10-3-129,20 5 129,-20-5 0,21 8 0,-21-8 0,20 6 0,-8-3 0,-1-2 0,-11-1 0,19 2 0,-19-2 0,15 0 129,-15 0-129,0 0 0,0 0 0,12-2 0,-12 2-129,0 0 129,0 0-129,0 0 129,0 0 0,0 0 0,0 0-129,0 0 129,0 0 0,0 0 0,12 5-129,-12-5-129,18 15-516,-18-15-2193,14 17-1548,-14-17-258,0 0-516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6:08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0 0,'0'0'3,"0"0"-1,0 0-2,0 0 0,0 0-1,0 0 1,0 0 0,0 0 0,0 0 0,0 0 1,4 11 0,-4-11 0,6 11 1,-3 1 0,-1-1 0,0 5-1,0 1 1,-1 5 0,-1 3-1,0 5 1,-2 4-1,0 3 0,0 5 0,0 7 1,-1 1 0,-1 5 0,0 2 0,1 2 1,-1 3-1,-1-3 1,1-1 0,-1-2 0,1-1-1,-1-1 0,2-2-1,1-3 1,2-5-1,1-1-1,1-1 1,1-4-1,2-3 1,0-4-1,1 0 1,1-6 0,2-2 1,4-3 0,2-2 0,8-5 1,6-3-1,5-4 1,5-4 0,6-2-1,2-4 0,2 0-1,-1-2 0,-4 0 0,-6 0 0,-6 2-1,-8 0 2,-6 1-1,-3 1 0,-15 2 0,12-1 0,-12 1-2,0 0-5,0 0-8,0 0-1,-14-3 0,14 3-1</inkml:trace>
  <inkml:trace contextRef="#ctx0" brushRef="#br0" timeOffset="881">789 1137 2,'0'0'10,"0"0"0,0 0 0,0 0-2,0 0 0,0 0-1,0 0 0,0 0-1,0 0-1,0 0-1,0 0 0,0 0-2,0 0 1,0 0-1,0 0 0,6 14 0,-3-5 0,0 5 1,1 1-1,1 9 0,1 0-1,-1 6 1,-2 3-1,0 0 1,0 1-2,1-2 1,0-4 0,0-5-1,3-6 1,3-7-1,5-9 1,4-9 0,3-7 0,2-5 0,1-5 0,0-3 1,-2 0-1,-3 2 1,-6 4 0,-3 4 0,-6 4 0,0 4 0,-5 10 0,3-9-1,-3 9 0,0 0-1,0 0 0,0 0 0,0 0 0,0 0 0,4 10 0,0 1 0,1 2 0,2 4 1,1 0-1,3 4 0,-1 1 0,0 0 0,1-1 1,-1-4-1,-1-3 0,1-3 1,-10-11 0,15 15 0,-15-15 1,17-10 1,-9-3-2,1-6 1,2-5-1,-1-4 1,-1-3-1,-1-3 0,2 1-1,-2 5 0,-1 4 0,-2 3-1,-1 7-2,-4 2-3,0 12-6,8-10-9,-8 10-1,0 0-1,0 0 0</inkml:trace>
  <inkml:trace contextRef="#ctx0" brushRef="#br0" timeOffset="1702">1589 1289 17,'10'12'12,"-10"-12"0,12 8 0,-12-8-1,17 2 0,-4-3-1,2-4-2,4 0-2,-2-4-1,5-1 0,-3-2-2,2-1-1,-4 0-1,-1-1 0,-6 2 0,0 0 0,-6 1 0,-3 0-1,-1 11 0,-9-17 0,-2 11-1,-3 2 0,-4 3 1,-3 3-1,-3 4 0,-1 5 1,-1 1 0,1 5 1,1-1 0,2 3 1,3 0 0,7 1 1,1-1-1,4 2 1,5-3-1,3 2 0,4 0 0,3 0 0,3-3-1,4 2 0,2-4 0,8-1-1,3-1-1,2-4-4,5-1-4,0-5-7,4-2-6,0-7 0,1-2 0,-4-7 0</inkml:trace>
  <inkml:trace contextRef="#ctx0" brushRef="#br0" timeOffset="2323">2717 1228 27,'-1'-10'14,"1"10"0,0 0-2,-12-14-6,12 14-1,-15-10-2,6 8-1,-1 1 1,-4 2-2,0 1 0,-2 5 1,-1 3-1,-2 0 2,0 2-1,0 4 1,1 0 0,1 2 0,-1 0 1,4 1 1,1-1-1,4 2 0,1 0 0,5 2 0,2-4-1,6 4-1,3-4 1,5-1-2,6-2-1,6-3-2,6-4-2,1-6-2,7-1-3,0-6-1,3 1-5,-1-7-5,-4-2 0,-2-4 0,-5-2 3</inkml:trace>
  <inkml:trace contextRef="#ctx0" brushRef="#br0" timeOffset="2724">2912 1207 9,'-6'13'11,"6"-13"0,8 17-1,1-7 1,-1 0-1,2 0 0,2 0-2,0-1 0,4 3-3,-1-3 0,2 2-1,-1-1-2,2 4 0,-3 1-1,4 0 0,-5 0-1,0 2 0,-4-1 1,0 0-1,-5-2 2,0 1 0,-5-4 0,-6 1 0,-2-2 1,-3-2 0,-6-3-1,1 0 0,-4-2-1,2-2 0,0-3-1,1-1 0,4-1 0,3-1-1,10 5 1,-10-11-1,10 11 0,7-17 1,1 5-1,5-3 1,5-1-1,1-2 0,5 0 1,2-5 0,0 1 0,1 3 0,-2 2 0,-2 2 0,-2 0 0,-6 4 0,0 3 0,-4 3 0,-11 5 0,16 1 0,-16-1 0,9 16 0,-6-4 1,3 4 0,-2 0 0,1 3 1,1 0 0,1-2 0,2-1 1,5-7-1,4-4 0,9-5-1,5-6 0,4-7 0,6-5 0,2-4-1,0-3 0,-2 2 0,-6 1 0,-7 2 0,-7 6 0,-4 3 0,-7 5-1,-11 6 1,13 3-1,-9 7 0,-1 3 0,0 3 0,1 4 0,1 2 0,5 4-6,-2-1-11,6-3-3,2-5-2,4-8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20:17.17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17765 13978 903,'0'-17'3483,"0"17"-258,0 0-1419,0 0-903,0 0-129,0 0 0,0 0-645,0 0 129,0 0 0,0 0 258,0 0-129,0 0 129,0 0 0,0 0-258,0 0 258,0 0-129,0 0 0,0 0 129,0 0-129,0 0 0,0 0 0,0 0 0,10 0 129,-10 0-129,15 0 0,-3 0-129,3 0 0,0 2-129,5 0 0,-2 0 0,5-1 0,1 0 0,-1 1 0,3 0 0,3 6-129,-3-2 387,1 3-258,0-4 129,-1 5-258,1-5 516,0 7-516,-4-7 387,2 1-387,-1-3 129,0-1-129,-1 0 129,1-2-129,0 0 0,-2 1 129,1-1-129,2 0 129,1 0-129,1 0 129,1 0 0,1 0 0,2-2-129,5 0 129,-2-3-129,5 0 129,-5 0-387,2 2 387,0-1-387,-2-1 387,-2 4-129,0-1 0,1-1-258,-1 3 258,-2-1 129,3-2-129,-5-2 0,3 1 0,-2-3-129,2 4 0,-6 0 258,0-3-129,2 0 0,-2 4 0,-2 1 129,-1 1-129,2 0 0,-2 0 0,2 0 0,-4-2 0,1-2 0,-1 2 0,-3-2 129,3 2-129,-2-3 0,2 1 0,1 4 129,-2 0-129,1 0 0,-1 0 0,-1 0 0,-4 0 129,-2 0 0,-12 0 0,15 0 0,-15 0 0,0 0 129,0 0 0,0 0-129,0 0 0,0 0-129,-1 12 0,1-12-129,-11 15 129,6-4-129,5-11-516,-6 34-903,-3-17-2322,1 3-774,0-6-387,-7-4-258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20:19.00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17781 17006 2193,'0'0'2193,"0"0"-774,0 0-387,-11 0-516,11 0-516,-13 0-129,13 0-258,-14 5 387,14-5-129,-20 3 258,20-3 258,-20 9 0,20-9 387,-20 13 0,20-13 258,-20 9-129,20-9 258,-16 10 0,15 1-129,1-11 0,-12 0-387,12 0 258,0 0-387,0 0 0,0 0 0,0 0-258,0 0 0,0 0 129,12 11-129,-12-11-129,13 5 258,-13-5-258,20 5 129,-20-5 0,23 9 0,-10-6-129,6 9 129,-4-10 129,5 8-258,-1-4 129,3 5 129,3-10 0,0 7-129,0-3 0,0-2 129,1 0-129,3-2 129,-2-1-258,0 0 0,-1 0 0,-1 0 0,5 0-258,0 0 129,-2 0 0,2 0 0,0 3 129,3-1 0,-2-2-258,2 3 129,-6-3 258,3 0-258,5 0 0,-3 0 129,1 0 0,1-3 0,2-2-129,-1 1 129,4 4 0,0 0-129,-3 0 129,3 0-129,0 0-129,-4 4 129,1-3 0,-2 2 0,2-3 0,-5 0-129,-1 0 129,-2-1 0,-1-3 0,-3 1 129,-3 3-129,-1 0-129,-2 0 258,-1 0-129,-1 2 0,0 1 0,1 0 0,1-3 0,0 0 0,3-3 0,-1 2-129,0-1 129,-1-3 0,0 5 0,-5-2 0,-1 2-129,-13 0 129,17 2 129,-17-2 0,17 3-129,-17-3 0,17 4 0,-3-1 0,-1-3 0,5 1 0,-3-1 0,-1 1 129,-2-1-129,-12 0 129,19-1 0,-19 1-129,0 0 129,0 0-129,0 0 129,0 0-129,0 0 129,0 0 0,0 0-129,0 0 0,0 0 129,0 0-258,0 0 129,0 0-129,0 0 0,0 0 129,0 0-129,0 0 129,0 0-258,0 0 0,3 9-903,4 15-2451,-13-11-1419,-10-12-129,-11-1-903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9:19:49.74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12160 5707 129,'0'0'387,"0"-11"-129,0 11 0,0 0-129,0 0 258,0 0-258,-8 3 129,8-3 0,0 0 0,0 0 0,0 0 129,0 0 0,-12 10 0,12-10-129,0 0 0,0 0 0,0 0-129,0 0 0,0 12 0,0-12-129,0 15 129,0-15 0,0 19 129,-1-4-129,-1 1 129,-1 2-129,0 2 129,0 1-129,0 4 129,-1 0-129,1-2 0,3 3 129,-1-4-129,1 4 129,0-4 129,0 2-129,0 2 0,0-1 258,1 2-129,1 2 129,-2 0-258,1 4 0,-1-1 258,2 1-258,-1-4 0,0 1 0,0-2 0,3-1-129,-2-2 0,3-1 129,-2-2 0,3-1-129,-4-3-129,3-1 129,-1-2 0,-3-3-129,-1-12 129,4 16-129,-4-16 0,0 0 129,3 12-129,-3-12 129,0 0-129,0 0 258,0 0-258,0 0 0,0 0 129,0 0-129,0 0 129,0 0 0,0 0-129,0 0 258,0 0-129,0 0 0,0 0 0,0 0 129,0 0-129,0 0-129,0-7 129,0 7-129,0-19 0,0 6 0,0-1 0,0-5 0,1-1 129,4-2-129,2 0 0,1-1 0,3 0 0,0 2 0,-1 3 0,3 1 129,1 3 0,-4 2 0,1 0-129,-11 12 129,17-17 0,-17 17 0,16-11-129,-16 11 258,11-8-258,-11 8 0,12-4 0,-12 4 0,13 0 0,-13 0 0,11 0 0,-11 0-258,12 9 516,-12-9-516,11 19 258,-4-7 0,-1 3 0,1 0 0,0 2 0,0 2 258,0 0-258,1-1 129,0 3-129,1-3 129,0 2-129,2 0 129,-4-4-129,0 1 129,0-2 0,0-2 0,-7-13 0,6 18 0,-6-18 0,0 13-129,0-13 129,0 12-129,0-12 0,0 0 129,0 14-129,0-14 0,0 0 0,0 0 0,0 14 0,0-14 0,0 0 0,-4 10 0,4-10-129,-13 12 129,13-12-129,-14 13 0,14-13-129,-16 18 0,16-18 0,-11 18-387,11-7 0,0-11-258,0 22-258,0-22-258,0 28-387,-3-15-1032,-4-2-1161</inkml:trace>
  <inkml:trace contextRef="#ctx0" brushRef="#br0" timeOffset="916.0524">12803 6103 129,'6'-12'645,"3"0"0,-9 12-258,9-12 258,-9 12 129,0 0 129,10-9-129,-10 9 0,0 0-129,0 0-258,0 0-129,0 0 0,0 0-258,0 0-258,0 0 258,0 0 258,0 0-129,-7 8 0,7-8 0,-11 18 0,2-6 258,-1 3-258,4 2 0,-5 4 0,1 4 258,-5 4-129,1 4 0,0 1-129,-1 6 129,0 2 0,2 2-129,1 2 0,3 0 258,3-2-129,3 2 129,0-6 129,3 1-129,1-5 129,9 2-129,-5-7 258,8 5-129,1-7-258,4 3 258,1-3-258,4 0 0,-3-4 0,3-2-129,-2-4 0,-2 0 0,-3-8 129,-2 1-129,-3-7-129,-11-5 129,16 5 0,-16-5-258,0 0 258,13 2-129,-13-2 0,0 0-129,0 0-516,0 0-645,0 0-2064,0 0-774,0 0-516</inkml:trace>
  <inkml:trace contextRef="#ctx0" brushRef="#br0" timeOffset="1436.0818">12973 6513 774,'11'0'1161,"-11"0"0,0 0-129,0 0 129,10 9 0,-10-9 0,1 19-258,-1-6 0,2 8-129,-2 1 0,1 8-258,0-1 129,5 9-258,0-3 129,2 7 0,1-1-129,4 1 0,-3-1-129,4 0-129,-4 0-129,3-3 0,-5 0 129,1-3-129,-3-3 0,2-6-129,-5-4 0,0-7-129,1-3-645,-4-12-1161,0-14-1935,0-4-258</inkml:trace>
  <inkml:trace contextRef="#ctx0" brushRef="#br0" timeOffset="2044.1169">12930 6559 1548,'0'-15'1935,"4"-2"-129,7 3 258,-3-6-387,9 3 0,-4-5-258,9 8-258,-6-8-258,8 12-258,-5-3 0,2 9-387,-2 0 0,2 4-129,0 6-129,-1 5 129,1 5 129,0 2-129,-2 3 0,-1 4 0,-1-1-129,2 2 129,-8-3 0,3-2 0,-4-1 0,-2 0 0,-2-3 0,-3-2 0,-3 0 0,0 1 129,-5-3 0,-5 3 0,-2-3-129,-3 1 0,-2-5 0,-5 4 129,-2-8-129,-1 2 0,-1-4 0,-2 0 0,0-3-129,1 0 129,1-3-129,5-5-129,2 3 0,2-2 0,7 2-258,10 5-387,0 0-516,-16-12-1032,16 12-2064,0 0-387,1 9 129</inkml:trace>
  <inkml:trace contextRef="#ctx0" brushRef="#br0" timeOffset="3388.1938">13423 6817 645,'-12'0'2064,"12"0"129,0 0-129,0 0-387,0 0-129,0 0-258,4-14 129,-4 14-387,0 0-129,16-11-129,-16 11-129,13-11-129,-13 11-258,16-14 0,-16 14 0,21-18-129,-9 6 0,0 2 0,1-2-129,-2 0 129,2 0-129,-2 2 0,1 1 0,-12 9 0,17-12 0,-17 12 0,11-5 0,-11 5-129,0 0 129,0 0 0,11 0 0,-11 0 0,0 0 0,0 0 0,3 10 0,-3-10 0,0 0 0,1 11 0,-1-11 0,0 15 0,0-15 0,1 18 0,-1-7 0,0 3 0,1 1 0,-1 3 0,2 1 0,-1-1 0,1 3 0,0-1 0,1-2 0,-1 0 0,-1-4 0,2 0 129,-2-2-129,-1-12 0,2 18 0,-2-18 129,0 14-129,0-14 258,0 0-258,-4 12 0,4-12 129,-11 5-129,11-5 0,-12 0 0,12 0 0,-16-2 0,16 2 0,-14-3 0,14 3 0,-12-5-129,12 5 129,-11-3 0,11 3 0,0 0 0,0 0 0,0 0 0,0 0 0,0 0 0,0 0 0,10-1 0,-10 1 0,21-3 0,-11 0 129,6 2-129,-3-3 0,-2 2 0,3-1 0,-3 1 0,2 2-387,-13 0-258,20 0-1161,-20 0-2451,0 0 0,16 0-516</inkml:trace>
  <inkml:trace contextRef="#ctx0" brushRef="#br0" timeOffset="4064.2324">13626 6225 1806,'8'-14'1806,"-8"14"-258,14-12 129,-14 12 0,14-5-258,-3 5-258,-11 0 0,19 5 0,-19-5-258,24 14 0,-11-4-129,5 8-258,-3 1 0,2 6-387,1 3 129,0 9-258,-2 0 0,0 5 0,-1 3 0,0 3 129,-4 0-129,-1 1 129,-1-3-129,-1 0 129,0-3-129,-4-2 129,0-4 0,-4-1 0,0-1 129,0-2-258,-3-4 129,-1 1 0,-6-4 0,3-1-129,-3-3 129,3-2-258,-3-4 258,0-3-129,10-13 129,-14 15-129,14-15 0,0 0-129,-12 9-129,12-9-516,0 0-645,0 0-2193,0 0-1032,0 0-258</inkml:trace>
  <inkml:trace contextRef="#ctx0" brushRef="#br0" timeOffset="5724.3274">15531 6766 129,'0'-9'3354,"0"9"-516,0 0-903,0 0-387,0 0-645,0 0-129,0 0-129,0 0 129,0 0-387,0 0 258,0 0-258,0 0 0,0 0 129,0 0-258,0 0-129,0 0 0,0 0-129,0 0 129,0 0-129,6 0 129,-6 0-129,0 0 0,0 0 129,0 0-129,0 0 0,0 0 129,0 10-129,0-10 0,0 11 0,0-11 258,0 20-258,0-7 129,0 3-129,-1 3 129,-1 4 0,2 3 129,-3 3-129,3 5-129,-2 2 129,1 2 0,0 0 0,1 4 0,0-2 0,0 3-129,0-2 258,3-2 129,2 0-258,2 0 0,0-3 0,0 0 0,-2-6-129,3-3 129,-2-2-129,-1-3 0,-4-3 129,1-4-129,-2-3 0,0-12 129,0 16-129,0-16 0,-5 11 0,5-11 0,0 0 129,0 0-129,0 0 129,0 0-129,0 0 129,0 0-129,0 0 129,3-12-129,5-3 0,0-4-129,5-6 129,0-4 0,2-6 0,1-1 0,1-2 0,-1-1-129,2 3 258,-2 0-258,2 3 129,-2 5 0,1 2 0,-1 6 0,-2 6 0,1 2 0,0 2 0,-5 5 129,4 5-129,-14 0 0,16 8 0,-5 3 129,-4 4-129,0 4 0,-3 4 0,1 1 0,-3 4 0,0 1 0,-1 3 0,-1-1 129,0 1-129,0 2 0,0-2 129,0-2-129,0-4 0,0-1 129,0-5-129,0-3 129,0-5-129,0-12 0,-1 14 0,1-14 129,0 0-129,0 0 0,0 0-129,0 0-129,6-4-387,-6-10-2064,0-1-1806,2-3-258,0-10-387</inkml:trace>
  <inkml:trace contextRef="#ctx0" brushRef="#br0" timeOffset="6416.367">16477 6919 1677,'0'0'2709,"5"-12"-129,-5 12-516,0 0-645,0 0 0,-4-15-387,4 15 0,0 0-258,-14 0 0,2 0-387,2 3 258,-7 4-387,1 6 0,-7 4-129,-1 4 0,-5 4 0,0 5 0,-1-1 129,3 2-129,-2 1 0,4 4 0,3-1 258,3 3-129,4-1-129,8 3 129,1 2-129,6 4 129,2 1-129,8 2 129,3-6-129,6 1 0,4-5 0,0 2 0,5-7 0,-1-2-129,0-8 258,-1-2-387,-1-6 387,-3-4-258,-5-5 129,-2-1-258,-15-6 258,13 2-129,-13-2-129,0 0-129,0 0-387,0 0-1032,0 0-2838,-2 15-258,-12-15-387</inkml:trace>
  <inkml:trace contextRef="#ctx0" brushRef="#br0" timeOffset="6852.3919">16535 7302 3354,'0'0'3999,"0"0"-2451,0 0 0,17 21 129,-17-11-258,5 14-129,-4-1-129,6 12-129,-3 0-387,5 10 129,-6-1-387,4 7 129,-3-1 0,3 4-258,-5-3 0,2 3 0,-1-5-129,0-3-129,-2-3 258,-1-6-387,1-8 0,-1-7-129,0 0-387,0-22-1677,0 0-2193,-10-5-258,1-19-258</inkml:trace>
  <inkml:trace contextRef="#ctx0" brushRef="#br0" timeOffset="7324.4189">16448 7366 1419,'16'-41'3870,"-9"19"387,5-3-2451,14 9-129,-3-10-129,15 14-387,-8-10 0,14 12-387,-7-4 0,7 11-258,-5 1-129,1 2-129,-8 5 0,0 7-129,-8 1 0,-3 4 0,-10-1 0,-3 5 0,-6 0 0,-2 3 129,-8-3-129,-6 3 0,-6-1-129,-1-2 129,-4-3-129,-1-2 129,-3-4-129,0 0 0,-3-9 0,4-3 0,2 0 0,4-6 0,2 2 0,3-6-258,5 4-129,2-7-774,10 13-2322,0 0-1290,2-14-129,-2 14-129</inkml:trace>
  <inkml:trace contextRef="#ctx0" brushRef="#br0" timeOffset="8347.4774">16896 7624 774,'-5'-16'3612,"8"-2"129,4 5-774,8 3-774,-6-7-645,11 10-258,-9-8-258,7 8-387,-6-2-258,3 4 129,-15 5-258,15 0-129,-15 0-129,4 7 129,-4-7 0,0 24-129,-4-12 129,-1 5 0,-1-2 0,-1 2 0,-1-2 0,0 2 0,-2-3-129,1 1 129,-3-3-129,-3 2 0,3 2 129,0-3-129,-4 3 129,6-1-258,0 0 387,3-1-387,2-1 387,5-1-387,0-12 258,11 14-129,5-10 0,6-2 129,4-2-129,7 0 0,4-5 0,-2-3 0,2 8-387,-5-11-516,8 11-2451,-13-1-1032,-7-5-516,-5-1-258</inkml:trace>
  <inkml:trace contextRef="#ctx0" brushRef="#br0" timeOffset="9083.5195">17060 6804 3354,'25'0'4128,"1"-1"-387,-11 1-2580,-15 0-129,28 0 0,-17 0 0,10 10-387,-8-6 258,9 13-129,-7-2-129,10 7-129,-5 6-129,7 7-129,0 4 0,2 4 0,-1 4-129,2 5-129,-5-1 129,2 4 0,-3-2-129,-4 4 0,-9-5 0,-1 2 129,-3-5 0,-1-2 0,-6-2-129,0-3 129,-6-5 0,-2-1-129,-3-5 129,-5-3-129,2-6 0,-5-3 0,5-4 0,-4-3-258,18-12-129,-23 5-903,23-5-2580,0 0-774,0 0-516,15-18 258</inkml:trace>
  <inkml:trace contextRef="#ctx0" brushRef="#br0" timeOffset="10795.6174">21301 6929 1161,'-11'-20'2193,"10"6"-387,0 2 258,0 0-774,1 12 258,0-17-516,0 17 129,0 0-258,0 0 0,0-14-258,0 14 0,0 0-258,0 0 0,0 0 0,0 9-258,0-9 0,-1 16 0,1-16 0,-4 22 0,3-7 0,-1-1 0,2 6 0,0 2 129,0 4 0,0 3-129,0 4 258,0 9-258,2 4 129,1 6-129,-3 2 0,3 5-129,-3 3 0,0 1 129,0-4-129,0-4 129,0-10-129,0-3 129,-1-10 0,1-8 0,0-8 0,0-4 0,0-12 129,0 0-129,0 0 129,0 0-129,3-7 0,2-9 0,2-4 0,2-3-129,5-6 0,6-3 0,-1 0 0,1 1 0,1-2 0,-1 3 0,2 5 0,-3 3 0,-5 5 0,-2 4-129,-12 13 129,19-15 0,-19 15 0,14 0 0,-14 0 0,10 19 0,-5-2 0,0 3 0,2 1 0,1 3 129,-2 3-129,1 2 129,-1-1-129,-1 2 129,-1 5 0,0-2-129,-4-2 258,1 1-129,-1-4 0,0-5 0,0-2 0,0-3-129,0-18 0,0 17 0,0-17 0,0 0 0,0 0 0,0 0-258,9 8-516,-9-8-516,19-4-2064,-7-2-1290,0-2-129,4-6-387</inkml:trace>
  <inkml:trace contextRef="#ctx0" brushRef="#br0" timeOffset="11439.6543">22150 7204 2580,'16'-19'3741,"-16"19"-903,17-14-1032,-17 14-387,0 0 0,6-14-516,-6 14 0,0 0-258,0 0 258,0 0-387,0 0 0,0 0 0,0 0-258,0 0 129,-7 0-258,7 0 129,-18 9-129,6 3 0,-1 0-129,-5 8 129,2 2 0,-3 2-129,4 5 129,-5 4 0,3 6-129,1-1 129,3 2 0,0-3-129,5 4 258,0-1-129,4 2 129,2-5-129,2 2 258,0-1-258,3 2 0,2-3 0,3-2-129,1-3 0,2-3 0,7-7 129,0-5-258,2-3 258,3-6-129,-1-2 0,-1-2 129,-2-3-129,0 2 0,-6-3-129,-13 0 0,18 5-258,-18-5-774,7 19-1935,-7-6-1419,0-13-387,-17 20-258</inkml:trace>
  <inkml:trace contextRef="#ctx0" brushRef="#br0" timeOffset="12087.6913">22281 7536 3354,'0'0'3999,"0"0"-258,0 0-2322,0 0 0,0 0-516,0 0-129,7 14-129,0 3 129,-5-2-258,5 11 129,-4 4 129,8 11-258,-7 2-129,5 9 0,-3 1 0,7 2-129,-5 0-129,4-2 0,1-6-129,-2-2 129,2-9-258,-4-8 0,0-4-129,-7-12-387,9 2-2322,-11-14-1419,-1-9-387,-9-13-129</inkml:trace>
  <inkml:trace contextRef="#ctx0" brushRef="#br0" timeOffset="12591.7202">22176 7485 1032,'53'-24'3741,"-18"16"129,3-2-2064,-4-4-129,8 10-258,-7-1-258,5 5-129,-9 0-129,3 12-258,-11-1-129,3 9 129,-11-2-387,0 8 0,-7-4-129,-3 5 129,-3-1-129,-2 0 129,-5 1 0,-3-2 0,-6-4 129,1 0-129,-8-5 0,2-2 0,-8-3 0,2 0 0,-2-5 0,-1 2-129,-1-3 0,-1 0 0,1-1 0,3 0 0,0-1 0,2-2-129,0 1 0,9-2 0,2 0-387,1-2-516,12 2-645,0 0-2709,5-11-387,12 3-516,4-6 258</inkml:trace>
  <inkml:trace contextRef="#ctx0" brushRef="#br0" timeOffset="14843.849">22765 7773 774,'-3'-12'1161,"3"12"387,-1-9-129,1 9 0,0 0 0,0 0 129,0 0-129,-2-15-129,2 15 0,0 0-129,0 0 0,0 0-129,0 0-258,-11-13-129,11 13 0,0 0-129,0 0 0,0 0-129,0 0-129,-12-9 129,12 9-129,0 0 0,0 0-129,0 0 0,0 0 0,0 0-129,0 0 258,0 0-129,0 0 0,0 0-129,-4 9 129,4-9-129,-4 21 129,-1-6 0,1 6-258,1-1 258,-1 3-129,2 1 0,1-1 0,1 1 129,0-1-129,0-3 0,0-1 129,2-4-129,4-4 0,-6-11 129,14 11-129,-2-11 0,0-5 0,2-7 0,1-5 0,4-5 129,-3 0-129,3 0 0,-1-2 0,0 3 0,0 0 0,-3 5 0,0 3 0,-4 4 0,0 1 129,-11 8-258,16-9 129,-16 9 0,0 0 0,15 0 0,-15 0 129,8 16-129,-3-5 0,0 2 0,1 3 0,0-1 0,-2 4 0,2 0 0,-2 2 0,-3 1 0,1 1 0,-2 1 0,0-2 0,0-1 0,-3-1 129,-1-4-129,-1-3 0,5-13 0,-4 14 0,4-14-129,0 0-258,0 0-516,0 0-1677,0 0-2064,1-13-129,2-1-516</inkml:trace>
  <inkml:trace contextRef="#ctx0" brushRef="#br0" timeOffset="17075.9767">23053 7141 2322,'0'-12'3225,"0"12"-774,0-12-387,0 12 0,0 0-387,0-18-258,0 18-387,0 0 0,0 0-387,0 0 129,7-3-387,-7 3 0,14 1 0,-14-1-129,20 11 0,-9-2-129,2 1 129,-1 4-258,3 3 129,-3 3-129,2 2 129,-1 5-129,1 3 0,-1 4 0,2 6 129,-1 3-129,-1 3 129,3-1 0,-2 4 0,1 0-129,-2 3 129,3-5 129,-4 2-129,0-5 0,-3 1 0,-5-3 0,0 3 0,-4-4 129,0-2 0,-2 1 0,-5 0 0,-4-1-129,0 0 129,-4-5 0,0 2-129,-5-6 129,-1-1-129,-4-2 0,2-5 0,0-2-129,-1-4 129,1-3-129,3-1 0,3-6 0,3 2 129,4-4-129,10-4 0,-11 6-129,11-6 0,0 0-516,0 0-516,14 5-2322,-4-5-1419,4 0-129,-2-10-645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20:17:24.486"/>
    </inkml:context>
    <inkml:brush xml:id="br0">
      <inkml:brushProperty name="width" value="0.05292" units="cm"/>
      <inkml:brushProperty name="height" value="0.05292" units="cm"/>
      <inkml:brushProperty name="color" value="#5F4B79"/>
    </inkml:brush>
  </inkml:definitions>
  <inkml:trace contextRef="#ctx0" brushRef="#br0">17221 3485 1677,'-83'0'1935,"66"-10"129,5 6-516,-3-1-774,0 2-258,0 3-129,-3 0-258,1 0 129,-1 2-129,2 4 258,-4-1-129,2 0 129,-2-1 129,4 2-129,0-3 129,1 3 0,0-4 0,3 6 0,-2-6 129,3 6-129,-2-4 0,3 6-129,-2-5-129,1 9 129,-3-7 0,3 6-258,-2-1 0,1 4 0,-1-4 0,2 1 0,2 2-129,0-3 0,2 1 0,2 1 0,-1-2 0,2 1 0,1-2 0,-4 3 0,4-2 0,-4 5 129,2-6 0,0 3 0,-2 0 129,1 0 0,1 1 258,3 0-258,1-4 129,1 3-258,0-3 129,0-11 0,5 19-129,-5-19-129,5 16 129,-5-16-129,5 16 129,-5-16 0,3 12-129,-3-12 0,0 0 129,0 0-258,10 0 129,-8-6-258,-2 6-258,8-26-1419,-3 9-1935,0-3-516,-2-9-129,1-2-258</inkml:trace>
  <inkml:trace contextRef="#ctx0" brushRef="#br0" timeOffset="425.0243">16971 3546 645,'4'-16'903,"-4"16"-1677</inkml:trace>
  <inkml:trace contextRef="#ctx0" brushRef="#br0" timeOffset="1444.0825">16971 3546 774,'27'-68'1935,"-22"43"645,-2 14 516,-3-4-516,0 15-774,-6-21-645,6 21-645,-15-8-258,2 8-129,-4 0-129,-5 0 258,-3 5-258,-4-1 129,-1-2 0,-1 1 258,-1-3 0,3 2 129,-2-2 0,5 0-129,1-2-129,2 2 129,1 2-129,1 6-129,2 1-258,1 2 129,1 9-258,1 2 258,4-1-129,-1 4 258,2-2-129,4 1 258,-2 1-258,2 2 129,2-3-129,3 4 129,-3-2 0,5 3-129,0 0 258,2 6-258,3-4 258,3 2-258,0 0 258,0 0 0,-1 0-129,2-1 129,-3-7-129,1 0 129,-1-3 129,4 2-258,1-2 0,1 4 0,2-5 0,2 2-129,2 3 0,3-1 129,-2-4-258,3 1 258,-1-3 129,1-2-258,-1-2 129,0 2 0,0-3-129,2-5 129,0-2 0,2 1 0,0-5 0,4-3-129,0 0 0,5-4 129,-2-8-129,1-1 0,2-2 0,-2 1 0,2-1 0,-1 1 0,0-3 129,-1 2-129,-1-2 0,0 2 0,-1-3 0,-1-3 0,-3-3 0,-2 0 0,-1-6 129,-1 1-129,-2 3 129,-1 0-129,-3 1 0,-2 1 0,-2 6 0,-3-2 129,0 3-129,-5-3 0,-2-1 0,-3 0 129,0-2-258,-3-2 258,-1-2-258,-2 1 258,-1-2-129,0 4 0,-1-1 0,-2 2 129,-1 1-129,-2 0 129,-1 1 129,-2 0-258,0 3 0,-1-5 129,-1 1-129,1 1 0,-2 1 0,1 0 0,-2 3-129,1 4 129,-3 0 129,1 4-129,-3 1 0,-1 3 129,-3 5-129,2-1-129,-3-2 258,2 3-129,-1 0-129,-1 0 0,5 9-387,-3-8-903,8 14-2193,-5-9-903,1-3-516,-3-5-387</inkml:trace>
  <inkml:trace contextRef="#ctx0" brushRef="#br0" timeOffset="4347.2486">16473 3975 774,'-15'0'1677,"15"0"-903,-16 4-516,3 1-258,2-2 129,-5 3 129,-2 0-129,-3-2 0,-1 1 129,-4 0-258,0-1 258,-1 3-516,1-3 129,1 1 0,0-1 0,2 1 129,2-2 0,2 2 129,-2-1 129,1 1 129,0 1-129,-1 3 0,-3 1 129,2 4-129,-1-1 129,1 3 129,2-1-387,-1 6 258,3-2 0,-1 3 129,3-2-129,-1 4 258,3 2 0,-4-1 129,4 4-129,-4-7 129,1 6 0,-2-6-258,2 7 258,-3-6-516,2 3 129,-2-4 0,1 5-258,-2 1 129,0 4-129,-2-2 129,-1 5 0,-1-6 129,-1 3-129,-1-2 129,-2-2-129,0-2 0,1 1 0,-2-6 129,2 1-258,-3 3-129,1-1 129,-2-1-129,0 1 0,-4-4 129,2-3-129,-4 3 0,2-6 129,-1 2-258,1-5 258,0 1-129,0-3 0,2 1 0,3 1 0,2-5 0,2 0-129,4-4 129,2 1 0,4 1 0,3-2-129,2 0 129,0-2 0,-1 5 0,0 3 0,-3 4-129,0 2 258,-6 1-129,-1 4 258,-5-1 0,0 5 0,-3-4-129,2 4 129,-1-4 0,3 0-129,3-3-129,3 0-129,4-2-129,0-3-129,6 5-258,-5-12-2451,8-3-1161,8-1-258,-7-8-129</inkml:trace>
  <inkml:trace contextRef="#ctx0" brushRef="#br0" timeOffset="5528.3162">16806 4187 1161,'0'0'2193,"0"0"387,0 0 0,0 0-258,-6 2-1290,-1 1-645,7-3-258,-19 17-129,7-8-129,-3 8 129,-4 3 0,-3 0 129,-2 4 258,-3-6 0,0 2 258,-2 0-258,2 5 129,-8-4 129,5 8-129,-7-3 129,4 8-129,-4 7-258,4 7 0,-2 1 0,5 2-129,3 2 0,3-1-258,7 0 129,3-1 0,4-8-129,3-7 0,4-4 129,2-3 0,1 0 0,0-1 0,0 2 0,0 0 0,0 6 0,0 4 129,-3 4-129,0 3 129,-2-6 129,-2 1 129,-2-5 129,-1 0-258,-4-11 258,-1 6-129,-5-11 0,0 3-129,-9 0 0,1-1 0,-2 0-129,1 0 0,1-2 129,3-4-258,4 0-258,7-8 0,5 2-387,-1-11-1032,10 0-2064,0 0-903,1-21-258,2 5 0</inkml:trace>
  <inkml:trace contextRef="#ctx0" brushRef="#br0" timeOffset="7256.415">17625 4122 258,'16'17'2322,"-16"-17"-129,16 10-2580,-5-3 774,1 0 129,1 0 516,1-2 129,2 1 258,-1-2-258,6 6 258,-1-5-129,5 4-516,1-5 0,3 7-387,1-6 258,4 1-258,0-6 0,5 3 258,-3-3-129,4 0 0,-2 0-129,4 0 258,-5 0-387,3 0 0,-3 0-129,1 0 129,-1 0-258,2 0 129,-4 0 0,1 0 0,1 3 0,2 3 129,-4-3-129,2 4 0,-2-1 129,1 2-129,0 1 0,1 2 0,-4-2-129,0 4 129,2-4-129,-2 2 0,-3 1 129,1 2 129,-5 1 0,-2 5-129,-3 0 129,-3 7 0,-4 2-129,1 6 129,-4 1 0,2 3-258,0-2 129,4-2-129,4-3 0,4 0 129,4-6 0,6-2-129,3-7 129,5-1 129,5-4-129,4 2 129,2-5-129,3-4 0,2 2-129,4-3 129,-1 1-129,3-3 0,-1 1 0,0-1 0,-1 3 0,-3 3 0,-5 1-129,-2 5 129,-3-1 0,-6 6 0,0 3 0,-6 5 0,-2 3-129,-3 2 129,1 2 0,-3-2-129,-1 2 129,1 3 0,-4-2 0,-1-3 258,-2 3-258,2 0 0,0 1 258,-2 5-258,-1 0 129,1-1-258,2 0 258,2-3-258,2-1 387,1 0-258,0-4 0,1-7 129,-2-2-129,-3-1 129,-1-4-129,-3 1 129,-3 2-129,1-1 129,-4 3-129,4 2 0,0-1 0,2 2 0,0-1 0,0-1 0,-3-3 0,-2-6 0,-2-3 0,-3-2 129,-5-4-129,-8-6 0,9 8 129,-9-8-258,0 0 258,11 17-129,-11-17 0,12 16 0,-2-7 0,1 2-129,1-1 129,0-2 0,0-1 0,-3-2-129,0 2-258,-9-7-774,9 7-2322,-20-7-903,-7-10-903,-10-12-387</inkml:trace>
  <inkml:trace contextRef="#ctx0" brushRef="#br0" timeOffset="14470.8276">11982 7263 903,'0'0'1032,"0"0"387,4 11 0,-4-11-129,0 0 258,0 0-258,0 0-387,0 0-387,0 0-129,9 12-129,-9-12 0,0 0 0,13 17 129,-13-17-129,16 12 129,-8-8 129,4 2-129,-1 0 129,4 1-129,1-3 0,4 6 0,0-5 0,4 1-129,-1 0-129,5-1 129,0 2-129,2 3 129,-1-3-129,2 1 0,0-3 0,-2 4 0,0-3 0,1 1 129,1-4-129,-1-1 129,-1 2-129,1-1 129,-3 2 0,3 1-129,-2-1 129,-1 0-129,-1 1 129,2 3-129,-3-5 129,2 1-129,-1 0 0,2-3 0,-3 4-129,3-5 129,1 2-129,0-2 129,3-1-129,3 0 129,1 0-129,-1 0 0,2-4 129,-1 3 0,0-5-129,2 4 0,-5-1 129,1 3-129,0-2 0,-2-3 129,0 3-129,1 2 0,2-1 0,-4 1 129,-1-4 0,-2 1 0,-3-1 0,-1 3 0,-5-3 0,-1-1 129,-7-2 0,2 2-258,-13 5 258,14-10-129,-14 10 0,0 0 0,8-7-129,-8 7 0,0 0 0,0 0 0,0 0-258,0 0 0,0 0-516,0 0-2064,4 7-1806,-4-7-516,6-8-387</inkml:trace>
  <inkml:trace contextRef="#ctx0" brushRef="#br0" timeOffset="15691.8975">15428 8110 1,'13'-10'2966,"-13"10"-1031,11 0-1677,0 0-129,-1 0 387,3 0 129,-3 2 258,4 3 0,-4-5 129,5 7 0,-3-7 129,6 4-129,-2-2 0,8 6-129,-2-8-258,8 4-129,1-3 0,5 7 0,3-1-129,3 3-129,1 0 129,5 1 0,-2-3 129,6 4-258,-2-3 129,6 1 0,-1-5-129,5 0 129,-1-2-258,4 1 129,3-1-129,0 2 0,-1-3 0,-3-2 0,2 0 129,-3 0-129,-6 0 258,1 0-258,-7 0 129,0 0-129,-6-2 0,1 2 0,-5 0-129,-2 2 129,-3-2 0,-2 0 0,-6 0 129,-5 0 0,-4-2 0,-4-1 0,-13 3 0,12-11 0,-12 11-129,0 0 0,0 0-129,0 0 0,0 0 0,-5-6-129,5 6 0,0 0 129,0 0-516,0 0-645,0 0-2451,5-12-1161,4-5-516,1-14-129</inkml:trace>
  <inkml:trace contextRef="#ctx0" brushRef="#br0" timeOffset="17234.9857">21207 8310 258,'-8'8'903,"8"-8"258,0 0 129,0 0 387,0 0 258,0 0-258,0 0-258,9-6-387,2 6-258,2-1-129,2 1-129,2 0 0,7 2 0,-3 0-129,3 7 258,-2-4-258,5 6 129,-1-4 129,3 6-129,-2-7-129,1 4 0,-1-5 129,4 4 0,-3-6-129,3 1 129,-2-4-129,4 5-129,-3-4 0,5 3 0,3-1 0,2 2 129,2 0-258,4 4 0,0-5 0,1 4 129,-1-5 0,3 4-129,-2-5 129,1 2-129,-1-4 129,3 0-129,-1 0 0,1 0-129,4 0 129,1 0-129,1 0 0,0 0 129,-4 3-129,-1 0 129,-2-1-129,-1 4 129,-5-4-129,-3 1 258,-6-1-258,-5 1 0,-3-2 0,-4 0 129,-4 1-129,-4-1 129,-3-1-129,0 1 129,-11-1-129,14 2 129,-14-2-129,14 0 0,-14 0 0,12 1 0,-12-1 129,13 3-129,-13-3 0,0 0 129,8 1-129,-8-1 0,0 0 0,0 0 0,0 0-387,0 0-1161,5 11-2451,-5-11-1032,-10-16-129,-6-10-774</inkml:trace>
  <inkml:trace contextRef="#ctx0" brushRef="#br0" timeOffset="36370.0802">10540 9982 903,'0'-12'3096,"0"12"-1032,0 0-516,0 0-903,0 0-516,0 0-258,0 0 0,0 0-258,0 0 258,0 0 129,-5 7 129,5-7 129,-10 4 0,10-4 0,0 0 129,-10 4-129,10-4 0,0 0-129,-1 14 129,1-14-258,0 12 129,0-12 0,0 22 129,-3-8 129,2-1-129,-5-1 129,6 5 129,-4-3-129,2 5 258,-2-5-129,3 6 258,-2-7-129,3 7 129,-3-4-129,3 6 129,-4-1-258,4 6 0,-3 0 0,0 6-129,-2 1-258,0 2 129,-3 0-258,1 1 129,-3-8 0,2 0 0,2-5-129,-1-4 129,3-6 0,4-14-129,-6 16 129,6-16 0,0 0-129,-3 11 0,3-11 0,0 0 0,-8 13 0,8-13 129,-7 12-129,7-12 129,-5 12-129,5-12 0,0 0 0,0 0 0,0 0 0,0 0 129,0 0-258,5 0 258,-5 0-129,8-3 0,-8 3 0,13-2 0,-13 2 0,18-10 0,-8 5 0,5 3 0,-1-4 0,2 1 0,1-1 129,1-1-129,2 1 129,0 2 0,1-1 0,2 2-129,2-3 129,3 3 0,-1-4-129,4 2 129,0-3 0,1 1-129,1-3 258,1 1-258,-1 1 129,1-1 0,1 4-129,-3-2 0,3 4 129,-1 1-129,2-1 0,2 3 129,0 0-258,3-4 129,1 1 129,2 1-129,-2-1 0,1 2 0,-2 0 0,-1 1 0,-2 0 129,0 0-258,-4 2 129,1 3 0,0 3 129,4-1-129,-3-2 0,6-1 129,1-1 0,0-1 0,4-2 0,2 0 0,-4 0 129,1 0-129,-1 3 0,-2 4-129,-3-2 129,0 0 0,-1 2-129,4 0 0,-2-4 0,2-1 129,1-2 0,1-4-129,-1-2 129,1 4 129,-3-1-258,-4 1 0,2 2 129,-4 1-258,-3 1 258,1 5-129,0-2 0,2-2 129,0-2-129,5 2 0,-1-3 129,2 0 0,3 0-129,0 2 0,0-2 129,-2 0-129,2 2 0,-2-2 129,1 0-129,-2 0 0,2 0 0,1-4 0,3 1 129,1-2-129,1-1-129,0-4 258,1 1-129,0 0 0,0-2 0,0 6 0,-1-5 129,-4 0-129,1 2 129,3 2-129,-2 0 0,4 1 0,0 4 129,-1-6-129,3 4 0,0 1 129,1-3-129,-1 2 129,-2-4-129,-1 5 0,-1-6 0,-3 5 129,-1 1-129,-2 2 0,0 0 0,-3-2 0,-2 2 0,0 0 0,-1 0 0,0 0 0,1 0 129,0 0-129,1 0 0,2 5 129,1-2-129,1 1 129,1-1-129,-3-2 0,-1 2 129,1 0-129,-1 2 0,-2-5 0,-1 2 129,-1 2-258,3 2 258,-1 0-129,1 1 0,0-1 0,3-1 129,-1 2-129,0-2 0,2 0 129,-3-5-129,-1 1 0,0-1 129,-3 0-129,-1 0 129,-3 0-129,-1 0 0,0 2 0,-2 8 0,-2-4 0,2 1-129,-3 2 258,2-1-129,-2-7 0,-2-1 129,-1 0-258,-3-5 258,-3-2-129,-2-3 0,-2 3-129,-1 2 258,-2 2-258,1-1 129,0 1 129,3-4-258,-2 0 129,2-1 0,-2-6 0,0-1 0,-4-2 0,-1-3 129,-5-1-129,-2 2 0,-1-3-129,0 1 129,-4 3 0,-1-1 0,0-1 0,1 2 0,-2 0 0,0-4 0,-2 3 129,-1-4-258,-1-2 129,1 2 0,-1 2 0,2 0-129,0 1 129,5 7-129,-2 1-129,5 12-258,0 0-1548,0 0-1806,-10 0-903,1-4-645,-4-10-516</inkml:trace>
  <inkml:trace contextRef="#ctx0" brushRef="#br0" timeOffset="41468.3718">17739 10261 1419,'0'0'1290,"2"-10"-645,-2 10-516,0 0-129,0 0 129,0 0 258,0 0 0,0 0 129,0 0 258,0 0 0,0 0 129,0 0-258,-5-5-258,5 5 129,0 0-129,0 0 129,0 0-129,0 0 129,0 0-129,5-4 0,-5 4 258,0 0 0,0 0-258,0 0-129,0 0 258,0 0-258,0 0 129,0 0-129,0 0 129,0 6-258,0-6-129,0 0 129,-5 15 0,5-15-129,-2 13 0,2-13 129,0 13 0,0-13 0,-2 16 129,2-16 258,-2 18-129,1-6 0,-1-2 0,2 10 129,-5-6-258,5 10 129,-2 0-258,1 5 0,-1 1 0,2 2-129,-1-3 129,0-1-129,-2 1 0,1-3 129,-2-3 0,3-4 0,-3-4 0,2-1 0,1 2 0,1-1 0,0-3-129,0-12 129,3 20-129,-3-20 0,9 12 0,-9-12 0,0 0 129,8 10-129,-8-10 0,0 0 0,0 0 0,0 0 129,0 0-129,4-8 0,-4 8 0,0 0 0,0 0 0,8-13 0,-8 13 0,0 0 0,9-7 0,-9 7-129,0 0 129,9 0 129,-9 0-129,0 0 129,11-2-129,-11 2 129,16-4-129,-6 1 0,0-2 0,3 2 0,-2-2 0,1 1 0,0 1-129,-1-1 129,2 1 129,-2-1-129,1 3 0,1-2 0,1 1 0,0 0 0,1-1 129,0 0-129,3 2 0,0-1 0,1 2 0,1 0 129,-1 0-129,1 0 0,1 0 0,0 0 0,-1 0 0,4 0 0,-2-2 129,1 1-129,1-1 0,4 1 0,0 1 0,2-1 0,-1 0 0,1 1 0,1-1 0,-1 1 0,1 0 0,0-3 0,-1 1 0,1 1 0,-1 0 0,1 1 0,0 0 129,3 0-129,-2 0 258,3 0-129,2 7-129,2 0 129,1-2 0,4 1-129,-2-5 0,2 2 129,-3-3-129,1 0 129,-4-1 0,-1-7-129,-2 2 129,-2 0 0,1 2-129,-3 1 129,0 0 0,0 1-129,-1 2 0,-1 0 0,-2 0-129,-2 3 258,-4-3 0,-5 1-129,-3-1 129,-3 0-129,-10 0 129,11-2-129,-11 2 129,0 0-258,0 0 258,0 0-258,8-7 129,-8 7 0,0 0 0,0 0 0,0 0 0,0 0 0,0 0 0,0 0 0,0-10 129,0 10-129,0 0 0,0 0 0,0 0 0,0 0 0,0-13 0,0 13 0,0 0 0,0 0 0,0 0-129,0-11 129,0 11 129,0 0-129,-1-16-129,1 16 129,0-16 0,0 5 0,0-3 129,0-3-129,0 0-129,0-2 258,0 1-129,0-1 0,0-2 0,1 3 0,0-1 0,-1 1 0,0 2 0,-2-3 129,-2 0-129,-1-1 0,1 4 129,-1 1-129,0-2 129,4 2-258,-2 1 129,2 2 0,1 12 0,0-13 0,0 13 0,0 0 0,0 0-129,0 0 0,0 0-516,0 0-2193,-8 11-1419,8-11-645,-19-3-516,5-11-129</inkml:trace>
  <inkml:trace contextRef="#ctx0" brushRef="#br0" timeOffset="47890.7388">5380 8834 2451,'15'-5'1419,"1"-8"-387,-7 6 129,-9 7 387,12-17 0,-11 3 0,-1 14-129,2-19-258,-2 19-258,0-20-387,0 20 0,-10-17-258,10 17 0,-20-17-129,9 7 129,-7-2 258,2 3-258,-7-4 129,1 5 0,-5-4 0,1 3 129,-3 1-258,0 2 129,-3-1-387,1 3 387,1-2-258,-1-1 129,-4 3-129,0 3 0,-2 0 0,-2 1-129,-1 0 258,-2 5-387,-2 2 129,0 6-129,2-1 129,1 3-129,4 2 129,1 2 0,5 4 0,0 2 129,3 4-129,0 5 129,0 1-129,-2 3 129,0 3 0,-1 2 0,1 1 0,1 0 0,0-1 0,2 4 129,-1-4 129,8 7-258,-1-7 0,5 4 129,1 1-129,4 5 129,1-2-129,4 2 0,2 1 0,4 1 0,0 0 0,7-1-129,3-4 129,5 2 0,0-3 0,4 2 0,1 1 0,1 4 129,3 0 0,-2 4-129,-1 0 129,1 1-129,0 0 0,-1 1 0,-1-6 0,3-3 0,-2-2 0,6-7 129,-1-3-258,3-1 129,0-8 0,6-3 0,-4-4-129,6-1 0,-1-3 0,1 0-129,1-3 258,2 1-129,0-2 0,0 0-129,-1-4 129,-2-3 0,-2-4 0,0-6 0,-1 0 0,-1-6-129,1-5 129,-2-6 129,2-2-258,1 1 258,0-4-258,-1-2 258,0-4-258,-1 2 258,0-8-129,-2-4 0,0-7 0,0-5 0,0-5 0,1-2 0,2-1 0,3-2-129,-1 3 129,0 3 0,0 1 0,0 2-129,-3 0 129,-3-6-129,-5-4 129,-4-4 0,-7-6-129,-1-7 129,-2-1 0,-6-4 129,0 6-258,-4 2 258,-1 5-129,0 4 0,-2 4 0,-7 3 129,-4 4-258,-5 2 129,-2-1 0,-5-1 0,-1-4 129,-1 2-129,-1 1 0,2-2 129,1 2-129,2 3 0,0 4-129,1 3 129,-1 6 0,-4 6 0,-6 5-129,-4 7 0,-5 7 258,-5 5-129,-1 6 0,-4 4 0,1 2 0,0 9 0,3 2 0,2 4-129,5 8-129,1-1-516,12 15-2451,-11-15-1032,4-1-903,-6-12-258,-6-11-387</inkml:trace>
  <inkml:trace contextRef="#ctx0" brushRef="#br0" timeOffset="55775.19">20041 10476 129,'8'9'903,"-8"-9"258,0 0 0,0 0 129,0 0 0,0 0 129,0-9-387,0 9 0,2-12-258,-2 12-129,0-22 0,3 9 129,-3-9 129,1 4 0,-1-11-129,2 4 0,0-5-129,1 1-129,1-3-129,2 1-258,-1-1 0,0-2 0,-1-2 0,2 2 129,-3-6-129,-2 2 258,-1-2-129,0 2-129,0-4 129,0 5-129,0-6 129,0-1-258,0-4 129,-1 1-129,-3-3 129,0 1 0,-1-3-129,-2 0 129,-2 4-129,2 2 0,-4 4 0,4 2 129,-2 5-258,2-2 0,1 8 258,-4 2-258,2 2 129,1-1 0,-1 6 0,1 1 0,-1 2 0,1 3 0,7 14 129,-11-22-129,11 22 0,-13-17 0,13 17 0,-17-15 0,10 10 0,-5 0 0,0-2 129,-2 2-129,0 1 0,-1 1 0,1 3 0,-3-3 0,1 1 0,2-1 0,-3 3 0,2-6-129,-2 3 129,-2 0 0,-2-5 0,-2 2 0,-5 0 0,-4 1 0,-4 0-129,-7 4 129,-7-4 0,-4 3 0,-7 1 0,-2 1 0,-6-1 0,-3 1-129,-3-1 258,-2-6-129,-1 5 0,-3-5 0,-4 2 0,-2 0 0,-5 0 0,-3 0 0,-3 1 0,-3 4 129,-3-2-129,-1 2 0,-3 0 0,3 0 0,-2 0 129,3 0-129,1-2 0,-3 0 0,1-1 0,2 2 0,-1-2 0,1 3 0,-2 0-129,-2 0 129,0 0 0,-1 0-129,3 0 129,-3 0-129,-1-4 129,-1 1 0,2 1 0,-2-1 0,2 1 0,0 0 0,0-1-129,3-2 129,3 4 0,2-3 0,0-1 0,2 1 0,3-3 0,-1-1-129,3 1 258,-1-3-258,-1 1 129,-1 0 0,-1-3-129,2-1 129,-1 2 0,1 0-129,-3 1 129,1 1 0,0-1 0,-1 3 0,-1 2 0,0 0-129,-3 2 129,-2 1 0,-2 2 0,1 0-129,0 0 129,0 0 0,-2 0 0,0 0-129,0 0 258,2 0-129,0 0 0,2 2 0,0-2 0,2 0 129,-1 0-129,3 0 0,3 1 0,4 1 0,3 1 0,0 1-129,3 3 0,2-1 129,3 3-129,-1 1 129,-1-3-129,1 3 129,-1-1 0,2 0 0,0 2 129,2-1-258,2-2 129,1 3 129,1-2-258,3-1 129,1 0-129,0-1 129,2-1 0,0-1 0,4 1 0,-1-1 0,4-1 129,2 1 0,4 0 0,2 2-129,1-2 129,1 2-129,0 0 0,1 0 0,1-2 129,-1 4-258,1-1 258,-2 0-129,3-4 0,1-1 129,2-3-129,1 0 129,3 0 0,0 0-129,0-5 129,5 0 0,0-1-129,0 2 129,1 4-129,2-2 129,1 2-129,3 0 0,3 0 0,1 0 0,1 0 0,1 2 129,3 0-129,1 2 0,-1-3 129,0 4-129,-1 3 0,2-2 129,-1 2-129,3 1 129,-1-1-129,4-3 0,3 2 0,1-6 0,4 2 0,7-3 0,-12 8 0,12-8 0,0 0 0,-3 14 0,3-14 0,0 17 0,0-17 0,2 15 0,-2-15 0,2 17 0,-2-17 0,0 15 0,0-15 0,0 17 0,0-17 0,-1 24 0,0-10 0,-1 3 0,0 6 0,-2 0 0,0 8 0,-1 1-129,-1 6 258,0 0-258,0 6 258,0 1-129,2 5 0,0 1 0,-1 1 129,2 2-129,0 0 0,0 2 129,-2-1-129,3 3 129,-4 1 0,3 3 129,-1-2-129,2 1 0,-1 0 0,0 2 129,-3-3-129,0 4 0,-1 0-129,1-1 129,-2-2-258,1-3 258,0-3-129,3-3 129,2-2-129,2-5 0,5-8 129,3 1-129,2-6 129,0-2-129,1-3 129,1-5-129,-2-1 129,0-5-129,-2 0 0,-1-7 0,-7-9 0,14 17-129,-14-17 129,14 11 0,-14-11 129,15 1-129,-15-1 0,14 0 0,-5 0 0,-9 0-129,15 3 258,-5-1-129,0 0 0,1-2-129,6 0 129,0 2 0,4-2 0,1 0 129,3 0-258,2 0 258,0 0-129,3 0 0,-1 0 129,3 0-129,2 1 0,2 1 0,2 2 129,1-3-129,2 5 0,2-1 0,-1 2 0,1 2 0,0-3 0,1 1 0,1-1 129,1 0-129,-2 0 0,7 1 0,-3-2 129,1 0-129,0 0 129,2 1-129,-4 1 0,4 0 0,-3-1 129,5-3-129,-1 2 0,2-3 0,4-2 129,2 2-129,1-2 129,0 0 129,-2 0-258,1 0 129,-3 4-129,-2 3 0,-3 2 258,0-5-258,1 4 0,0-3-258,2 3 129,-1-3 129,1-3 0,-1 0 0,2 0 0,0 0 0,-1-2 129,-1 5-129,0 0 258,2-2-258,3 7 0,-3-3 0,4 2 0,-2-2-258,5-4 258,-2 4 0,2-4-129,3 2 129,0 0 0,3-4 0,1 2 0,3-1 0,1 6 0,2-1 0,1-2 129,0-1-129,0 1 0,4-2 0,-1 2 0,2-1 0,-1-1 258,1-2-258,2-1 0,3 3 129,0-2-129,0-1 129,2 0-129,-1 0 0,2 0 129,1 0-129,-2 0 0,-1 0 0,0-4 129,0 0-129,-4 0 0,2 4 129,0-2-129,-2 2 129,-1-3 0,1 0 0,0 2-129,0 0 129,1-3-129,-1 0 129,-1-2 0,0 0-129,0-3 129,-3 2-129,-1 0-129,3 0 258,-1-3-129,3 0 0,-2 2 0,4 0 0,-1 2 0,3-1 0,2-1 0,1 4 0,1-1 0,0 0 0,-1 1 0,-3 1 0,3-1 129,-4 0-129,2 2 0,-4-3 0,-3 5 0,2-2 0,-1-4 0,-2 3 129,-1 3-129,-2 0 0,-1 0 129,-2 0-129,1 0 0,-3-3 0,-1 3 0,1 0 0,-4-3 0,3 3 0,-2 0 0,1 0 129,-3 0-129,1 0 0,-2 3 0,-3 0 0,0-3 129,-4 0-129,2 1 0,-1-1 0,-1 0 0,1 0 0,-1-3 0,-1 2 0,2-2 0,-1 3 0,-3-1 0,1-3 0,-4 0 0,1 1 129,-1-3-129,-3-1-129,0-1 258,-2-2-129,0 0 0,-1 5 0,-2 3 0,-3-1 0,-3-3 0,-4 2 0,-2 1 0,-3 1 0,-6 0 0,1-3 0,-5 0 129,3 2-129,0 0-129,0 1 129,4 0 0,-4 1-129,0-1 129,-2 0 0,-4 0 0,-3-3 0,-6 4 0,-9 1 129,9-8-129,-9 8 0,0 0 0,0 0 0,0 0 0,0 0-129,8-9 129,2 7 0,-1 2 0,4 0 0,0 0 0,0 0 0,-2 0 0,-1-1 0,-10 1 0,12-2-129,-12 2 258,0 0-258,10-9 0,-10 9 129,17 0 0,-4 0-129,4 0 129,0-3-129,4 3 129,-3 0 0,0 0 129,-3-3-129,-5-1 0,-10 4 0,8-12 129,-8 12-129,0 0 0,0-15 0,0 15-258,0 0 258,14-5 0,-4 5-129,3 0 0,1 0 129,-3 0 0,0 0 0,-11 0 258,10-14-387,-10 14 0,0-14 258,0 14-258,-12-18 129,12 18-129,-9-14 129,9 14-258,0 0 387,0 0-258,0 0 129,7-8 129,-7 8-258,0 0 258,0 0-129,0 0 0,0 0 129,-7-14-129,-2 11 0,1-1-129,0-1 129,8 5-129,-10-8 258,10 8-129,0 0 0,11-4-129,-2-1 129,-1 1 0,1-1 0,-9 5 0,13-20-129,-11 9 258,-2-2-129,0 1 0,1-3 0,2 1 0,-1 1 0,5 1 0,-1-1-129,3 4 129,-1 0 0,-8 9 0,14-17-129,-10 5 258,-4-2-129,-1-6 0,-6-1 0,0-4 129,-1-6-129,1-3 0,1-3 0,4 0 0,0 2 0,4 5 0,5-1-129,1 2 129,0 1-129,1 5 129,-5-4-129,0 4 129,-4-2 0,-1-1-258,-8-3 258,1 1-129,0 3 129,1 0-129,2 6 0,3-1-129,2-1 129,2 6 129,3-2-129,2 1 129,-1-3-129,0-3 129,-3-1 0,-2-1 0,-1 1 0,0-2 0,-1 1 0,-3-3 0,1 4 0,1 0-129,2 3 129,0-1 0,2-1-129,4 2 129,0 1-129,2 1 129,-2 0-129,1-1 129,-2 0 0,-2 0 0,-3 1 0,0 1 0,-4 3 0,-2-6 129,1 3-129,0-2 0,2 2 0,2-4-258,0 0 258,1-3-129,0 0 129,0 0-129,0 0 129,0 0-129,0 2 0,-1 3 258,-1-3-258,-1 1 129,0 2 0,3 0-129,0-1 129,0-2 0,-1 1 0,0-2-129,-2 4 129,1-1 0,-4 5 0,-2 1 129,0 0-129,-2 6 0,1-2 0,-1 5 0,1 1 0,0-1 0,2 2 0,7 3-129,-15-1 129,15 1 0,-15 1 0,15-1-129,-14 6-129,9 5-387,-5-6-387,10 13-1032,-10-12-1677,10-6-645,-14 0-774,0-13 1</inkml:trace>
  <inkml:trace contextRef="#ctx0" brushRef="#br0" timeOffset="63250.6177">20268 8853 1032,'7'2'1419,"-7"-2"129,0 0 0,8-4-129,-8 4-129,0 0-387,0 0-129,-8-6-387,8 6 0,-11 0-258,11 0 129,-11 0-129,11 0 129,-10 1 129,10-1-258,-9 5 258,9-5 129,-7 13-129,7-13 258,-13 22-258,8-7 129,-3 2 0,1 12 0,0 2-129,3 6 129,2 1-387,2 8 129,1 2 0,6 6 0,2-6-129,-1 2 0,-1-1 0,2-3 0,-4 4 258,-1 3-258,-3-1 0,0 2 0,-1 0 0,0 5 129,0-1-129,0 6 0,0-5 0,0 2 129,0-5-129,5 2 0,-5-5 129,1 0-129,-1-6 129,-1 0-129,-5-2 0,1-1 0,-4 0 129,4 0-129,0-3 258,5 3-129,0-5-258,8 0 258,2-5-258,2-4 129,-1-5-129,1-3 0,-5-4 0,0-2-129,-4-3 129,-2-2 0,-1-11 129,0 19-129,0-19 0,-5 22 0,5-22 129,-3 18 0,3-5 0,0-2-129,0 0-129,0-11 258,0 18-129,0-18 0,3 12 129,-3-12-129,0 0 0,0 0 0,0 0 129,8 0 0,-8 0-129,15-8 129,-4 5-129,2 1 129,3-1 0,1 2-129,0-5 129,1 1-258,2 1 129,0 2 0,1-4 0,0 2 0,4-1-129,2 4 129,1 1 129,3 0-129,3 0 0,0 0 129,1 0-129,2 0 0,0 0 0,0 0 129,0 0 0,1 0-129,-2 0 129,0 1-129,-1 3 0,2-1 258,2-3-129,3 1 0,3-1-129,6 0 0,1 0-129,6 0 387,2-4-258,1 0 129,1 1-129,0 3 129,2 0-129,-1 0 129,2 0-129,1 2 0,0-2 0,1 4 129,1-2-129,1-2 129,-2 0 129,0 0-258,-3-10 129,1 6 0,-6-3-129,-2 1 129,0-4 0,-4 8-129,-4-5 0,-1 4 0,-4 3 0,-2-2 129,-3 2 0,1-3-129,-7 1 0,-2-4 0,-3 0 129,-3 3-129,-3-2 0,-3 1 0,-1 1 129,-4 1-258,-2 0 129,-2-1 0,0 3 0,-10 0 0,15 0 0,-15 0 0,11-2 0,-11 2 0,9-5 0,-9 5 0,10-7 0,-10 7 0,12-10 0,-12 10 0,8-12 0,-8 12 0,11-14 0,-11 14 0,11-23 129,-5 6-129,1-2 0,1 0 0,0-2 0,0-1 0,1-2 0,-1-3 129,2 2-129,2-2 0,-3-3 0,0-5 0,2-2 129,1-3 0,-1 1 0,1-5 0,0-3 0,-4 0-129,2 0 129,2-5 0,-3 4-129,-5-6-129,2-2 129,-3-1-129,-2-1 129,-1 0 0,0-1-129,-2 2 129,-3 4 0,2 5 0,2 3 0,-2 7 0,3 4-129,-2 5 129,2 1-129,-1 5 129,1-1-129,-3 1 0,0 0 0,2 3 0,-3-1 129,2 2-129,-3 3 129,2 3-129,-1 1 129,4 12 0,-6-19 0,-1 9-129,-1 2-129,-5-3 129,-1 1-129,-4-8 129,-2 3 0,-7-4-129,-8 2 129,-3 0 0,-5 3 129,-7-1 0,-5 3 0,-7-3-129,-3 4 0,-4 0 0,-5 0 129,-3 1-258,-3-4 258,0 0-129,-2-1 0,-2 1 0,-1 3 0,-5-3 129,1 2-129,-1 2 129,0 5-129,-1 1 0,2 2 129,-1 2 0,1 0 0,1 0 0,4 0-129,1 0 129,1 0-129,6 0 129,0 0-129,3 0 129,4 0-129,4 0 129,4 1 0,5 2 129,6-2-129,4-1 0,5 1 129,3-1-129,6 0 0,4 0 0,2-1 129,3 0-129,3 1-129,3 0 129,3 0 0,3 0 0,2 0 0,9 0 0,-10 5-129,10-5 129,0 0 0,-1 14 129,1-14-129,0 0 0,10 7 129,-10-7-129,11 0 0,-11 0 129,14-1-129,-14 1 129,10-6-129,-10 6 129,0 0-129,0 0 0,0 0 0,0 0 0,0 0 0,-8 6 0,8-6 0,-11 6-129,11-6 129,-10 5 0,10-5 0,0 0-129,0 0 129,0 0 0,0 0 0,-9 6-129,9-6 129,-6 11-258,6 8-1806,-9-14-1290,0-5-1290,-4-17-774</inkml:trace>
  <inkml:trace contextRef="#ctx0" brushRef="#br0" timeOffset="86808.9651">14099 11450 1032,'4'-22'2451,"-2"8"0,-2 14-129,0 0-1032,0 0-387,0 0-258,-6-4-387,6 4 129,0 0-129,-5 7 129,5-7 258,0 0 129,-9 5-129,9-5 129,0 0-129,0 0 0,0 0-258,0 0-129,-9 0-129,9 0 0,0 0 0,0 0-258,0 0 129,0 0 129,0 0-129,0 0 129,0 0-129,0 0 129,0 0-129,0 0 129,0 0-129,0 0 129,0 0-129,0 0-129,0 0 129,0 0-129,0 0 0,0 0 129,5-4-129,-5 4 129,0 0 0,0 0 0,0 0 0,8-13-129,-8 13-258,0 0-1161,0 0-2193,14 0-516,-14 0-129</inkml:trace>
  <inkml:trace contextRef="#ctx0" brushRef="#br0" timeOffset="90449.1733">11134 8444 129,'-53'-3'1290,"24"3"0,-2 0-387,0 0-129,-3 3-129,0 4 0,-3 2-516,1 4 0,-2 2 0,-3 1 258,1-1 0,0 4 129,-1 0 129,3 0-258,-2-2 387,4 2-387,-1-1 129,5 3-258,-2 2-129,5 2 129,0 2-258,0-2 0,4 5 129,0-2-129,1 2 129,-1 0 129,1 0-129,2 0 258,-1-2-129,1 3 129,-1-2 0,3 5-129,0-3 0,4 3-129,-2 1 0,3 2 129,3 1 0,2 3-258,2-1 258,1 2-258,1 3 129,3 1 0,-1 5 0,1 0 0,0 2 129,3 2 0,-2 2-129,2 2 129,0-3 0,6 3 0,3-3 129,7 3-129,5-5 0,7-1 0,5 3-129,4-2 0,2 1 0,3 2-129,2 1-129,0-1 129,-3-2 0,0 1 0,-3-5-129,0-1 129,0-7-129,4-1 258,1-6 0,7-2 0,1-2 0,5-3-129,6-3 129,2 3-129,3-4 387,2 2-387,-1-5-258,2-1 258,-1 1 0,1-4-129,1-2 129,2-3 129,2 0-129,2-3 0,4 2-129,1-3 129,4-1 0,2-1 129,3 4-129,4-3 0,1 3 0,-2 2 0,2 0 258,-3 2-258,0-1 0,3-2 0,-2-2-258,0 2 516,-2-2-258,1-5 0,-2 1 0,5-3 0,-3-3 129,2 4-129,-1-4 129,-4 0-129,0 0 129,-1 0-129,-2-1 129,-5-2 0,-3 3 0,-1-3-129,-6 2 129,-1-4 0,-2 2-129,0 1 129,-1-1 0,-1 0-129,1-2 258,1 4-129,-1-2 129,2 3 0,-1 0 0,2 4 0,-1 4-129,1 2 129,-1 4-258,3-4 129,0 5-129,0-6 0,1 1 258,-1-3-129,-1 1 129,0 1 0,-2-2-129,3 3 0,-1 2 129,0 3-129,1 2 0,-2 3 0,1-1-129,0 0 0,-1 0 0,1-2 0,0-4 129,-1-5 0,0-4 0,2-2 0,-1-4 0,3-2 0,1-8 0,-1-2 258,1-2-258,1 3-129,0 0 0,1-1 129,0 4-129,0 1-129,1 3 129,-3 0-129,2 0 129,1-4 0,-1-2 0,2-4-129,0 0 129,-2-4 0,0 0 0,-2 3 129,-4 0-129,-3 3 0,-3 7 129,-4 0-129,-3 5 0,-2-1 0,-3-2 0,-1 0-129,0-2 129,-1-3 0,2-9 0,-2-1-129,3-9 129,-3 0 0,0 3 0,0-6 0,-3 0 0,1-5 129,-4 0-258,2 0 129,-3-1 0,1-3 0,1-4-258,-2-1 516,-3-5-516,-2 2 129,-2-5 129,-3 1 0,-1-4 129,-5 0-129,-6 2 0,-5-3 0,-4 6-129,-1-5 129,-7-1 0,-2-3-129,-4 2 0,0-5 0,-3-1 0,-4 5 0,-4-2 258,1 4-258,-5 5 258,-5 3-258,-7 3 129,-8 5 0,-9 0 0,-4-3 129,-8 3-258,-8-2 129,-6-2 0,-6 3 0,-3 0 0,-4 3 0,-5 4 0,-3 5 0,-5 6 0,-5 4 129,-3 9-258,-8 4 129,-5 3 0,-3 3-129,-3 2 129,-1 0 0,0 0 0,-1 0-129,2-7 258,2-1-129,3-4 129,-2 3-129,3 1 129,0 4-129,-4 1 0,2 3 0,-2 10 0,1 1 0,1 4-129,-2-5 129,-2 0-129,1-8 129,2 1 0,-3-3 129,-3-7-129,-1 2 0,1 0 0,3 2 0,3 3 0,0-3-129,5 3 129,1 0-258,9 0 129,1-4 0,4-4 0,-4-6 0,1 5 0,0-3 0,0 0 0,-2 2 0,-5 4 0,0-3-387,1 6 0,-3-6-258,5 2 129,-7-10-129,4 7 0,-6-11 129,8 8 129,-6 1 129,0 1 387,1 6 0,-3 3 0,4 2 0,3 6 0,0 1 0,4 0-258,1-1 129,3 0 129,2-3-129,5 0 129,0 0 0,-1 4 129,0 2 258,0 1-258,4 4 258,-2 1-129,3 4 129,0-7-129,3 5 258,3-5-387,5-4-129,7-4-129,-1-4-903,14 0-2064,1-9-1161,7-18-774,16-9 258</inkml:trace>
  <inkml:trace contextRef="#ctx0" brushRef="#br0" timeOffset="91736.2465">16449 4013 1,'0'0'257,"-8"-3"-514</inkml:trace>
  <inkml:trace contextRef="#ctx0" brushRef="#br0" timeOffset="93537.35">16449 4013 1,'-11'-14'1160,"11"14"259,0 0 0,0-12-387,0 12-258,0 0-258,0 0-129,0 0-387,0 0 0,0 0 0,-10 8 0,10-8 258,-15 4 129,5-2 0,-4 0 129,1 0 129,-3 0-258,0-1 129,-1 3-129,0 0-129,-2 0 129,0 4 0,-2 0 129,1 4-258,-5-3 129,-1 4 129,-5 1-129,-2 2 129,-6 4-129,-2-1-129,-6 2-129,-1 4 129,-4 1 0,1 4 0,-3-4-129,4 3 0,0-2 0,2 3 0,0-4 0,0 0-129,1-3 129,-2 0 0,0-1-129,1 1 0,-1-1 0,2 2 258,-4 1-258,6 0 0,-2 3 0,2-1-258,0 4 516,-2-1-258,-1 2 0,0 2 0,0-1 0,-1 1 129,-2 2-129,2-2 0,-2 0 0,7 1 129,-1 1-258,3-2 258,1 1-258,1-3 129,4 0-129,-1-3 129,3-1 0,3-2-258,2-4 258,5-7 0,4-3 0,4-2-129,5-4 129,11-6 0,0 0 0,0 0 0,0 0-129,12-5 258,2-1-258,1-2 129,7-2 0,2-4-129,5 0 129,4-7-129,6-2 0,6-7 129,4-5 0,7-6 0,4-5 0,6-3 0,1-1 129,7-1 0,2 2 0,2 2-129,3-1 129,2 5 0,2 0-129,0 2 258,1-1-258,0-1 129,-1-7-129,-1 1 129,-1 1-129,-2-4 129,-2 2 0,-3 2-129,-7 2 129,-3 7 0,-1 5 0,-4 6-129,-8 4 129,-4 4 0,-7 2 0,-2 4 0,-7 1-129,-1 3 129,-7-1 0,-1 3-129,-3 2-129,-2-1 129,-3 3-129,-4 2 0,1 0 0,-13 2 129,9-5-258,-9 5 258,-7 0 0,-9 5-129,-6 2 129,-2 5-258,-8 3 129,-6 5 0,-4 4 0,-4 2 129,-6 6-129,-11 1 129,-4 9 0,-6 1 129,-7 8-129,-6 5 129,-4-1-258,-4 3 258,-3 5-129,-2 0-129,2-5 129,-1 0 0,0-4 0,4-1-129,2 2 129,3-3-258,8 1 258,5-5 258,5 0-516,6 3 516,4-2-516,7 1 258,1-6-129,6-1 258,3-6-129,6-4-129,3-8 129,8-6 387,4-8-258,7-5 129,7-6-129,9 0 0,0-12 0,8 0 129,8-3-129,4-2-129,8-2 0,7-4 0,6-2 0,9-9 0,4-7 129,8-6-129,8-6 129,5-5-129,4-4 129,5-4-129,5-6 0,6 4 129,2-3-129,3 2 258,0 2-258,1-2 0,1 1 0,2 5 0,-3 5 129,-3 4-129,-3 4 0,-4 5 0,-6 3 0,-7 7 129,-9 2 0,-11 4-129,-13 3 129,-7 3 0,-14 5 0,-6 2-129,-8 8 0,-10 8 0,0 0-129,0 0 0,0 0 129,-15 7-129,-2 2 0,-6 7 129,-4-1-129,-8 3 129,-3 1-129,-9 5 129,-4 5-387,-7 3 258,-5 7 0,-8 1 0,-4 8 0,-7 3 129,-6 7-129,-12 3 258,-6 6 0,-3 2 0,-6-1-129,2 2 129,0-2-129,7-3 0,9-7 0,14-10-129,16-11 0,14-14-258,21-4-1290,10-16-1806,17-14-516,9-12-258</inkml:trace>
  <inkml:trace contextRef="#ctx0" brushRef="#br0" timeOffset="97469.5749">13527 5578 1677,'-35'20'903,"14"-11"-387,-3 2-258,-2 2 258,-4 2-129,-3 0 258,-5 1 0,-6 4-129,-6 3 258,-8 3-258,-3 5-129,-7 3 0,-3 2-387,-9 3 0,-3 7 129,-6 0-129,1 5 0,-8-1 129,1 4-258,-4-1 258,-7 3-258,1 4 129,-5 2 0,2-1 0,-1 0 129,1-1 0,3 1 387,4-3-387,10-1 258,5-8 129,10-3-129,7-6 0,11-2-129,7-6-258,12-9-129,8-3 0,7-8-516,13-2-258,11-10-1677,-8-5-1032</inkml:trace>
  <inkml:trace contextRef="#ctx0" brushRef="#br0" timeOffset="98117.6119">11032 6503 1,'-13'19'515,"-1"0"-386,-5 8 0,-4 9 129,-7 8 516,-8 4 387,-7 10 516,-8-1 129,-1 14 387,-6-5-129,2 10-258,2-8-129,9 1-516,5-9-387,14 0-258,11-17-387,16-13 0,10-10-129,19-16 0,9-4 0,10-10 0,3-8 258,6 0 0,-1-4 0,-1 6 0,-3-3 0,1 9 129,-9-5-129,2 5 0,-1-2-129,-2 1-129,-4 1 258,-2 2-129,-9-1 129,-2 4 129,-12-1 0,-2 6-129,-11 0 0,0 0-129,-4 25-1032,-11-10-2838,-1-2-1032,-3-5-387,-7-10-516</inkml:trace>
  <inkml:trace contextRef="#ctx0" brushRef="#br0" timeOffset="100774.7637">10063 7407 258,'9'22'1161,"-5"-7"-387,2 4 0,3 2-129,4 2 0,5 1 0,3-5 0,6 4-258,2-4 0,4 3 129,2-1-129,8 1-258,-1-2 129,3 1 129,1 1 0,4 7-129,2 0 129,3 6-129,3-2 258,0 3-387,3 5 0,6-3 0,2 0-129,4-5 129,5-1 0,4-6 129,3-3-129,3-4 129,4-4-129,5 3 129,2-4 129,4 3-258,-3-2 0,-1 2 0,2 0 0,-1 0 0,2-3-129,0-2 0,0-6 258,3-2-258,3-4 0,4 0 129,4-5 0,0 0 129,-3-1 0,0 6 258,-4 0-129,-3 8 0,-4 0 258,-1 6-258,-4-3 0,5 6 0,0-4-129,3-1-129,-4 1 0,2-1 0,-1-1 0,0 2 0,3 0 129,-2 2 0,-1-3 129,2 5 0,1-2 0,7-2-129,2-1 0,-1-2 0,0 0-129,1-1 0,-3-3-129,0 3 129,-4-4 0,-5 5-129,-3-3 129,-1 6-129,2-3 258,-2 2-387,1-4 387,-1-1-258,0-2 0,1-2-129,-2-3 258,-3 0-129,-6 0 129,-4 0 0,-4 0 0,-4 0 0,-1 5 0,-1 1 129,1 1-258,1 1 129,3-5-129,0 1 0,5-4 0,-1 0 0,2-4 0,2-4-129,-2 1 129,0 0 0,-6 2 0,0 3-258,-5 2 258,-1 1 0,0 5 0,-1 1 258,-1-4-258,2-1 0,-1-2 0,0 0 0,-1-5 0,1-7 129,-3 0-129,-1-3 129,0 1-258,1 2 387,1 2-387,2-1 387,1 1-387,3-1 258,2-2-258,1 2 0,1-6 258,0 1-258,2-8 129,-2-1 0,0 0 0,0 2 129,-3-1-129,-3-3 0,-5 5 129,-4-3-129,-7 4 129,-7 1 0,-5-1-129,-5 1 129,-6-2 0,-2 1 0,-6-3 0,1 5 129,-6-3-129,2 4 0,-6 0 0,0 6 0,-5 3 0,-4 3 0,-9 6 0,9-8 129,-9 8-129,0 0-129,0 0 129,0 0-258,0 0-1032,-4 11-2451,4-11-1161,-7-11-516,-15-24-387</inkml:trace>
  <inkml:trace contextRef="#ctx0" brushRef="#br0" timeOffset="103988.9473">9051 10880 2451,'-60'-51'2193,"31"27"-774,-3-5-258,0 0-387,-6-1-258,0-1-129,-4 3 0,0-2-258,1 1-129,0-6 129,6 0-129,5-5 0,6-5 258,7-3-129,5-5 0,4-2-129,6-3 0,2 4-129,0-3 129,5 3-129,2 0-129,1-6 258,4 2-129,2-3 129,3-3 129,5-1 129,2-2 129,5 0-129,4 1 258,5 8-258,4 4 0,7 7 129,1 2-258,4 5 0,1 2-129,2 5 0,3 0-129,3 2 129,-2 4 129,2-2-129,1 6 129,-1 6 0,-2 6 0,0 9 258,-4 2-258,-5 13 0,0 7 0,-4 10 0,-1 3 0,-1 6-129,-1 0 258,2 4-258,3 1 0,-1 2 0,-2 2 0,-3 4 0,-2 7 129,-5 3-258,-9 7 129,-8 5 0,-11 9 0,-8 2 129,-6 3 0,-16 3 0,-6-2 129,-7 4 0,-9-4 129,-3 1-129,-9-8-129,-2-2 129,-10-3-129,-2-6 129,-7-10-258,-5-7 0,-5-12 0,-5-10-129,-5-14 129,-4-12 0,-1-6-258,2-20-387,9-5-2451,8-1-774,3-18-258,13 2 130</inkml:trace>
  <inkml:trace contextRef="#ctx0" brushRef="#br0" timeOffset="105285.0219">8951 14350 1548,'-66'-64'3999,"35"24"0,-4-9 0,0-5-2451,10 4-516,-2-13-258,6 8-387,-3-5-129,4 2-129,1-3-129,2-1 0,1-4 129,4 2-129,2-3 258,7-2 129,3-5-129,9 4 129,4-7-129,12 6 129,4 0-129,11 5 0,3-2-129,10 8 0,4 6 0,5 1-258,4 8 129,3 5 0,-1 5 0,2 7 0,-2 6 0,-1 7 0,-1 4 0,-1 10 0,-1 3 0,-2 16 0,-1 9-129,-1 11 129,-3 13-258,-3 6 258,-4 7-258,-4-1 258,-1 7-129,-7-3 129,-2 4 0,-7-2 0,-3-2 129,-6 8-129,-4 4 129,-9 5 0,-7 4-258,-3-1 258,-13 0 129,-9 1 0,-12-6 0,-10 5 129,-13-6-129,-7 0 258,-10-11 0,-4-2-387,-6-5 0,5-3-258,-1-4-645,2-18-2322,5-11-1290,8-3-258,0-12-387</inkml:trace>
  <inkml:trace contextRef="#ctx0" brushRef="#br0" timeOffset="106489.0907">9617 17816 1,'-59'47'1805,"59"-47"388,-45-2 258,20-15-387,-5 13 516,1 0 258,-6-10-516,3-17-387,-8 26-1032,5-12-387,-7-3-516,2 0 129,-2-8-387,-3 4 129,-6-22 0,0 3 387,-6-16-258,3-5 516,-3-6-129,3-9-129,2 5 0,7-16-129,3 8 0,8-6-516,9 4 258,4-10-258,13 9 0,6-14 129,7 4 0,12-2 129,7 5 0,8-2 258,8 0 0,6 4-129,5 1 258,7 8-129,2 5 0,3 5-129,2 6 258,4 9-129,-1 8 0,0 13 0,1 10 0,3 8-129,-1 12 129,4 5 0,-2 3-129,2 12-129,4 7 129,0 7-129,1 3 129,-4 6-129,0 9 0,-5 8 0,-5 7-129,-9 3 0,-7 10 129,-9-3-129,-11 10 129,-10 1-129,-11 1 258,-9 1 129,-5-3 129,-11 5-129,-12 2 129,-7 8 0,-11-1 0,-5 12 129,-9-4-387,-8 21 258,-10-16-258,-6 14 258,-8-16-258,-7-5-258,1 4-2193,-6-19-1677,-3-19 0,5-39-387,-4-13-387</inkml:trace>
  <inkml:trace contextRef="#ctx0" brushRef="#br0" timeOffset="116221.6475">17093 3400 1,'-64'-16'2708,"31"16"130,-9-10-129,0 7-2580,-1 3-129,1 3 258,-2 3 129,-1-4 387,3 6-129,-3-2 387,4 10-129,-2-1-129,6 9 0,0 1-516,6 9 129,3 4-258,7 9 0,5-1 129,8 2 129,5-3 258,5 9 0,7-8 0,9 8 0,1-9 258,5 3-387,5-4 129,4 1-129,4-5-258,5 1 258,0-4-258,7 0 129,2-4-129,2-2 0,2-4-129,1-1 0,-1-9 0,2-8 0,-1-9-129,-1-6 258,-2-14-129,1-9 0,-1-7 129,-4-6-258,-2-8 129,-3-1 0,-5-12-129,-7 1 129,-5-6-129,-7 2 0,-7-4 129,-7-1-129,-3 1 0,-3 3 258,-10 9-129,-5 4-129,-8 6 129,-5 7-129,-6 4 0,-7 6-129,-9 5 129,-7 1 0,-5 6 0,-5 2 0,-1 3 0,-1 4 0,-2 7 129,1 3-129,1 3 0,1 17 0,2 6-129,1 14 129,5 12-129,3 6 129,6 7-258,5 5 258,3-1 0,9-2 0,7-1 0,5-5 0,6-6 258,11-4-258,5-4 129,12-6-129,14-1 0,10 0 0,12-4 129,13-4 0,9-4-129,5 0 0,9-6 129,4-3 0,6-10-129,-1-5 129,0-5 0,1-13-129,-5-8 129,-2-11 0,-8-9 0,-6-11-129,-12-10 129,-9-5-129,-13-10 129,-13 1-129,-13-10 0,-9 3 129,-9 3-129,-13 9 129,-10 8-129,-9 3 0,-10 12-129,-6 7 0,-12 13 129,-7 3-129,-7 6 0,-3 6 129,-7 4-129,-1 8 129,-3 2 0,4 5 0,4 10 0,6 11 0,5 7-129,6 8 0,10 6 129,10 10-129,11 4 0,10 7 0,10 0 0,9-5 129,8 3 0,14-3 0,9-1 0,11-8-387,14 12-1806,-4-23-1419,4-11-1161,-3-20-645,-5-19-258</inkml:trace>
  <inkml:trace contextRef="#ctx0" brushRef="#br0" timeOffset="117888.7424">6699 10307 2322,'-7'0'1290,"7"0"-129,0 0-387,-8-8-387,8 8 387,0 0-258,0 0-129,10-2 0,0 2-258,4 0-258,3 0 129,2 0 258,2 0 387,1-7 258,6 2 258,-4-13 129,9 5 258,-3-11-258,11 9 258,-3-7-645,10 12-258,-2-1-129,5 5-387,0 6 0,-2 2-129,2 6 0,-6-1-258,0-5 387,-4-1-129,-6-1 258,-2-5 0,-7-10 129,1 4 0,-10-7 0,-1 4 0,-8 1-129,-8 13 0,8-16 0,-8 16-258,0 0 258,-8 0-516,8 0 258,-16 17-387,11 0-258,-3-2-2451,6 6-1548,0-7-258,2-14-516</inkml:trace>
  <inkml:trace contextRef="#ctx0" brushRef="#br0" timeOffset="118693.7888">6833 14010 2580,'0'0'3741,"0"-21"-129,9 21-129,-9 0-3354,20-7-129,-4 7-258,3 0 258,2 2 258,2 1 387,3 9 258,-1-7 0,8 14 258,-1-14 129,12 13-258,0-12 0,10 9-258,-1-9 0,7 2-387,0-5 0,0 2-129,-5-1-258,-6 4 129,-3-1 0,-11 0-129,-7 0 129,-7 1-129,-7-1 129,-4-1-258,-10-6-129,7 4-903,2 3-2838,-9-7-516,9 5-516,-9-5-129</inkml:trace>
  <inkml:trace contextRef="#ctx0" brushRef="#br0" timeOffset="119852.8551">6857 17244 516,'2'17'1935,"-2"-17"-1806,-4 4 0,4-4 516,0 0 387,0 0 645,0 0 516,-6-7 0,6 7-258,0 0-129,0 0-645,0 0-258,7 0-516,7 12-387,6 5 0,4-5 0,6 1 0,6 0 129,3-7-129,5-4 0,3-2 129,2 0 129,0-4 129,3 1 129,-3-1 129,5 3-129,-9-4 0,1 5 258,-5 0-258,3 0 0,-7 0 129,2-9-387,-8 3 129,-2-3-129,-5 0 129,-4 1-129,-7 3 258,-2-4-129,-6-4 0,-5 13-129,0 0 258,0 0-129,0 0-129,0 0-258,0 0-129,0 0 0,0 0-258,0 0-1548,20 0-2064,-20 0-1419,8-17-129,-11-16-387</inkml:trace>
  <inkml:trace contextRef="#ctx0" brushRef="#br0" timeOffset="151353.6569">14027 8954 1419,'-74'-15'2193,"52"5"-645,8-2-258,7 1-258,4-3-258,3 2-387,0-4 0,1 0-387,-1 2 0,0 1 0,-1-3-129,-5 3 129,-4-3 0,-2 0 0,-2-3-258,-5 5 258,-1-6 0,-6 1 0,-2-1 258,-8-1-258,-5 2 0,-7 1 0,-7 2 129,-6 1-129,-10 2 129,-5-1-129,-9 2 0,-6 0 129,-3-2 0,-7 2 0,-5-1 129,-5 4-129,-6-1 129,-1 5-129,-6-3 0,-1 2 129,-3 1-129,-1 1 0,2-2-129,2 1 129,3-2 0,0 1 0,3 1 258,3 5 0,0-2-129,-2 4 258,-1 5-129,0 6-129,-1 5 129,4 3-129,-1 2-129,1 1-129,2 2 129,4-4-129,2 1 129,0 0-258,-1-1 258,0 2-129,3 0 0,-1 3-129,2 2 129,1 4 129,2 2-129,5 0 0,2 3 0,7 1 129,1 3-258,5 1 258,3 2-129,5-2 0,3 4 0,7 3 0,4 0 129,6 4-129,7 1 0,7 3 0,4 4 0,10 3 0,5 6 0,4 0 0,3 1 0,9-4 0,3 2 258,3-7-129,12-3 0,7-2-129,9-6 129,8-2-129,9 1 129,6-2 0,4 3-129,6 0 0,-2 3 129,3-2 0,1-1 129,2 1 129,0-5-129,5 4 258,-3-7 0,6 5 0,-1-11 129,7 6-387,0-4 129,6 2 0,2-2 0,3 3-258,2-2 0,6-2 129,4-2-129,6-1 129,0-1-129,4-5 0,1-2 129,5-1-129,1-3-129,0 0 129,-3 1-129,1 2 129,1-2 0,2 2 0,2-2 0,3-1 0,3-1 0,7-2 0,3 1-129,5-1 258,1-1-129,-1-1-129,3 0 129,-1-2 0,1-1 0,2-2 0,2-5 0,2-2-129,3-5 0,3-3 0,3-1 0,2-7 0,-1 3-129,0-1 129,-3 1 129,2 0-258,-3-1 258,-3 4-129,0-2 0,1 3 0,2-5 129,0-1 0,4 1-129,0 1 258,3-7-258,0 2 129,3 0-129,-7 2 129,-2-4-129,-4 3 0,-6-5 0,-6-1 0,-6 5 0,-6-2 0,-5 0 0,1 0 0,-3 2 0,-4 0 0,-3-2 0,1 2-129,-3-4 129,-1-1 129,-1-2-129,-8-3 0,-7-1 129,-4-1-129,-5 0 0,-7 2 0,-6-5 0,-7 1 0,-5-1-129,-2 0 129,-2 2 0,-5-3 0,-3 2 129,-3-3-129,-4 8 0,-3-3 0,-5-1 0,-3 1 0,-7-2 0,-1-3-129,-2 2 0,1-9 129,-2-2-387,1-3 258,3-1 0,1-4-129,5-1 129,0-5 0,-2-1 129,-3 3 0,-2-3 0,-4 0 0,-5-2 0,-2 0 129,-3-3-258,0-1 0,-2-2 0,4-4 0,3 0 0,5 2 0,4-2 129,4-2-129,-1 0 258,0 2-129,-4 2 258,-5 3-129,-8 0 0,-8 0 0,-5 3 0,-12 2-129,-6 3 0,-5 0 0,-3 1 0,-2-3 0,-4 1 0,-3-2 0,-3 3 129,-3 5 0,-7 3 0,-4 4-129,-6 4 129,-7 8-129,-2 4 0,-7 3 0,-3 6 0,-3-3-129,-8 0 129,-1 3 0,-2-2-129,-1 1 129,-5-1 129,-3 5-258,-4 1 129,-5 2 129,-1 2-258,-4 2 129,-5 3 0,-5 0-129,-3 0 0,-3 0 0,-3 0 0,-6 0-387,0 12-774,-16-9-1806,2 7-1419,-10-3-516,-12-2-645</inkml:trace>
  <inkml:trace contextRef="#ctx0" brushRef="#br0" timeOffset="156685.9619">21373 10822 1806,'10'0'3354,"-10"0"0,0 0-2709,0 0-387,0 0 258,0 0-129,0 0 387,0 9 0,0-9-129,-2 16 387,1 1-258,-4-1 129,1 11-387,-4 2-129,0 10 129,-1 1 0,-1 9-129,-3-2 0,3 2 258,-6-2 0,4 3 0,-4-6 0,6 2 129,-5-12-129,8 7-129,-6-8-258,6 2 0,-1-8-129,2-4 0,2-3 0,0-7-129,4-13-129,-5 13-129,5-13-129,-4-11-516,4 0-903,-5-18-1806,-1-3-903,2-9-774,-3-6 387</inkml:trace>
  <inkml:trace contextRef="#ctx0" brushRef="#br0" timeOffset="157272.9955">21009 10976 4902,'0'0'4386,"7"0"-258,-7 0-258,11-16-3612,-2 7-129,1-2 0,3 0 129,-1-7 129,4 1 0,1-5-129,5 1 129,2-6-258,3 5 129,2-4-129,4 2 0,-1 2 0,-1 4 0,-1 5-129,-3 3 129,-4 5-129,-2 4 129,-5 1-258,-3 6 129,-1 1 0,-2 4 129,-3-4 0,2 6 129,-9-13 0,17 22 129,-10-10 0,1 7-129,-4 0 258,2 9-129,-5 2 129,2 5-258,-3 1 129,1 5-129,-1-2 129,5 3-129,0-3-129,3-2 0,1-5 0,3 0 0,0-7 0,2 0 0,0-2 0,-1-5 0,-3-6-129,2 0 0,-2-4 0,-10-8-258,13 14-516,-13-14-2967,0 0-903,-11-18-516,-2-12-645</inkml:trace>
  <inkml:trace contextRef="#ctx0" brushRef="#br0" timeOffset="237416.5794">9649 12250 1032,'0'-22'4128,"-4"-2"129,4 24-129,-14-21-2838,3 5-645,-1 4-258,-2-2-258,-1 10 0,-5-2 258,-1 4-129,-5 2 129,-1 0-129,-5 5 129,1 10-129,-6 1 129,0 5-129,-4-1-129,0 9 129,0 0-258,-1 3 258,4 3 129,-3 9-129,1-5 129,3 7-129,1 0 0,1 5 0,0 2 129,4 9-258,0 1-129,2 3 387,2 4-258,2 5 0,1 0 129,4 1-129,0 2 129,3-2 0,-1 2 129,2 2-129,3-2 129,3 1 0,2-5-258,4 0 129,4-3 0,5 0 0,5-10 129,3-3-258,0-5 258,3-1-258,0-5 129,-1 2 0,0-5-129,1-3 0,3-2-129,3-2 129,4 0-129,6-2 129,5-1-129,2 1 129,5-4-129,1 1 0,0 5 0,2 1 129,-1 0-129,1 1 129,0-1 0,3-3 0,2 0 0,3-2 129,3-2-258,3-5 129,2 1 0,4 0 0,2 0-129,0 0 129,2-3 0,3 1-129,1-4 129,1-4-129,0-2 0,4-1 0,-1-6 0,1 3 0,1-2 0,-3 1 0,0 0 0,-2 4 129,-1 2-129,-2-4 0,1 3 0,-1-2 0,-2 2 0,3-4 0,-1 0 0,7-5 0,-2 0 0,2-6 0,4 4-129,1-2 258,0-2-129,0 0 0,0 0-129,-2 0 129,-1 0 0,0 0 0,2 0-129,-2-4 129,-1-4 0,1 4-129,-2 2 129,1-5-129,-4 3 129,2 2-129,-2-1 129,0 1-129,-2 2 0,1-4 258,1-2-129,0 2 0,0-1-129,0 0 129,0-1 0,-1 2-129,-1-1 129,-1 5-129,0 0 0,-1-2 129,3 2 0,-4-7-129,1-4 129,2 2 0,-1-3 0,2-2 129,0 0-129,2 5 0,-4-3 129,1 5-129,-2 6 0,2 1 0,-3 0 0,3 0-129,-2 3 129,6-3 0,1 3 129,2 0-258,1-1 129,4-2 129,-1 3 0,1-3-129,3 1 129,-3 5 0,-1-4-129,0 3 129,0-5 0,-1 0-129,1 1 0,0-1 129,0 0-129,-1-4 129,-1 4 0,2-4 0,-3 4 0,0 0 0,0 0-129,1-1 129,-3-4-129,-1 5 129,3-1-258,-5 1 129,2-4 0,-2 2 0,-1-2 0,1 1 0,-4-1 0,2 1 0,1-4 0,1-1 0,-1 3 0,1 3 129,1-5-258,-2 6 129,0 1 0,-1-4 0,-1 1 0,-1 3 0,-1 0 0,-2-3-129,-1-1 258,-2-4-258,2 0 129,-3 0 0,0 1-129,-1 1 129,-3-2 0,-4 0 0,-5 3 0,-3 1 0,-8-5 0,-3 2-129,-5 2 258,-2-5-129,-2 4 0,-2-1 0,-2 1-129,1-2 129,-2 1 0,-3-1 0,0 4 0,-3-1-129,-8-3 129,1 7 0,-2-4 129,-1-1-258,-10 6 129,12-11 0,-12 11 0,9-15 0,-9 15 0,6-14 0,-6 14 0,0 0 0,6-14 0,-6 14 0,0 0 0,0 0 0,0 0-129,8-4 129,-8 4 0,0 0 0,0 0 0,11-6 0,-11 6-129,3-11 129,-3 11 129,0 0-258,0-14 129,0 14 129,0 0-129,0 0 129,0 0-258,0 0 129,0 0 0,0 0-129,0 0 129,10-10 0,-10 10-129,0 0 258,0 0-129,0 0 0,0 0 0,1-10 0,-1 10 0,0 0 129,0 0-258,0 0 129,11-16 0,-11 16 129,6-15-129,-2 3 0,2-3 0,-2 0 0,1 0-129,2-6 129,1 2 0,1-1-129,3-1 0,-2-1 0,4-4 129,-3-1-129,-1-9 129,0-1-129,0-4 129,-1-4 0,-1-4 0,1-7-129,1 3 129,3-4-129,0 3 129,1 1-129,1 2 0,-6 2 0,0-1 0,-4 4 0,-2 1 0,-3-5 0,-3 4 129,-4-5-129,-1-2 129,0-5-129,0 3 129,-2-1-129,2-2 129,-2 6-129,0-1 0,-2 4 129,-1 3 0,-3 5 0,-2-1 0,-2 1 0,-4-3 0,0 2-129,-4 0 0,0-5 0,0-3 129,-2 1-258,2-2 129,-3-2 129,1 7-258,-4 0 258,-5 1-129,-3 1 0,-6 6 0,-5 3 129,-4 4-258,-3 2 258,-2 4-129,-3-2 0,1 6 0,-2 0-258,1 4 258,-1-1 0,-2 0 0,-2 4 0,-4 3-129,-6-2 129,-1 6 129,-4-1-129,-1 2 0,-2-1 129,1 3-129,-2 0 0,2 0 129,-1-1 0,2-1-129,-4 3 258,2 0-129,-3 3 0,-2 0 0,-2 0 0,0 0 0,-4 0 0,2 3 0,-2 0-129,-1-2 129,-1-1-129,2 0 0,-1 0 0,-2 0 129,-1-1 0,-4-2 0,0 0 0,-2 1 0,-1 2 0,-2 0 0,1 0 0,1-2 0,0-2 0,3 1 129,0-4-129,1 3 0,1-6 0,3-2 129,2 0-129,1 2 0,-1 1 0,-1 1 129,-1 4-129,0 1 0,-3 2 0,0 1 0,-5 4 0,0 0 0,1 0 129,1-4-129,1 0 129,-3-1 0,3 1 129,0-3-129,3 1 0,1 0 129,-1 2-258,1 7 129,-2 3-258,3-1 129,4 3-129,1-7 0,-1 1 129,1-1-129,-1-4 129,3-1 0,1 0 129,1 0-129,-1 0 129,-1 5-129,2 3 0,0 4 0,1 2 0,4-2 129,-1 0-129,4-1-129,1-3 258,2-5-129,3-3 0,6 0 129,0-8-129,4 0 0,-1 3 129,2-1-129,0 1 129,2 3-129,1 2 129,0 0-129,2 1 0,1 0 258,5-1-258,1-2 0,3-7 129,5 2 0,3-3-129,3-1 129,3 2 0,3 3-129,2 2 258,3 3-387,3 1 129,4 0 0,3 0-129,4 0 129,-1 2 0,5-2-129,1 0 0,3-1 129,9 1-129,-11-1-516,11 1-516,0 0-1806,0 0-1161,0 0-1032,6-12-516</inkml:trace>
  <inkml:trace contextRef="#ctx0" brushRef="#br0" timeOffset="247576.1605">16741 4127 1548,'0'12'3354,"0"-12"-1032,0 0-903,0 0 387,-8 4-129,8-4-516,-16 8-258,7 1-387,-3-1 129,-2 11-129,-2 0-129,1 9 0,-3 2-129,2 11 0,-5 7 0,0 10 129,-8 12-129,0 12 129,-5 12-258,-3 15 0,-9 9 0,-2 11 0,-7 4 129,-1 10-129,-7 2 129,-2 9 129,-6-6 129,8 2-129,-3-2 129,4 2 0,0-10-258,7-5 0,0-11-129,6-8-129,-2-16 0,2-13 129,1-15-129,5-10 0,4-15 129,5-14-129,9-8 0,7-13 0,8-5-129,10-7 0,3-7 0,7-13-258,10 2-774,-5-14-2064,10-8-1419,2-8-258,2-10-516</inkml:trace>
  <inkml:trace contextRef="#ctx0" brushRef="#br0" timeOffset="248940.2385">17304 3830 3612,'-10'-9'4386,"15"9"-387,6-1-387,9 1-3225,11 15-129,5 9-258,8 5 0,5 4 0,5 6 0,2 0-129,5 4 258,-2-2-129,2 4 387,1 2 0,3-1 129,-1-4-129,6 3 258,1-6-258,7 5 129,2-6-258,5 3 0,2-2-258,1 2 129,6 2 0,-1 4-129,2 4 129,-1-1-129,3 4 129,2 1-129,7 5 129,-1-1 0,3 1-129,-1 2 0,2-3 129,-1 4 0,0-2 0,1 4-129,-5-4 129,2 1-129,-2 1 129,-1 1-129,2 6 129,-4 1-258,2 1 129,-3 0 129,-3 3 258,4 4-387,-3-4 258,-1 1-129,-2-6 129,1 5 0,-2 0-129,5 0 0,-3-4-129,-2 3 258,-3-4-129,-5 0 0,-5-4 0,-7-10-129,-11-5 258,-8-2-129,-12-14 129,-4 0 129,-8-9-258,-1 0 0,-2-5 0,1 5 0,-2-3 0,1-1 0,1 2-129,-5-5-129,-2-1 129,-5-4 0,-4-2-258,-13-12-258,12 17-2064,-19-17-1806,-19-17-774,-10-15 0,-13-23-645</inkml:trace>
  <inkml:trace contextRef="#ctx0" brushRef="#br0" timeOffset="249844.2902">16503 4071 5934,'-28'-26'4386,"5"9"-774,-1 17-1290,-13-7-4644,-1 16-645,-8 10 129,-4 17 258,-15-4 387,-4 17 645,-13-4 774,-5 6 1290,-6 0 1161,-5 3 258,-7 3 516,-2-4-516,0 3-129,-6-9-258,-1 7-387,-4-9-129,0 8-129,-1-10-129,5 8-258,4 0-258,4 5 0,5-1-129,13 3-129,7-5 0,9-2-129,12-2 0,6-8 129,12-7 0,8-8-129,8-6 129,9-6 0,5-5 0,4-3-129,8-6 0,0 0-387,9 7-1548,3-7-1935,1-7-387,3-6-129</inkml:trace>
  <inkml:trace contextRef="#ctx0" brushRef="#br0" timeOffset="333585.0799">2362 12293 2322,'0'0'3225,"0"0"-387,-5 14-1161,5-14-1935,-12 18 0,6-6 129,-1-1 0,1 2 387,2-1 387,4-12 258,-3 16 0,3-16 387,0 0 0,0 0 129,0 0 129,0 0-129,0 0-258,0-6-129,7 3 129,-6-13-258,11 7-258,-1-9-129,6 0 0,3-5-258,8-4 0,4-7 0,5 0 0,3-7 0,4 2 0,2-4 0,3-1-129,0-4 0,2 6-129,-2 1 0,-3 0 129,-2 7-129,-3-2 0,-8 8 129,-4 8 129,-9 1 0,-4 7 0,-7 3 0,-9 9 0,10-8-387,-10 8 129,0 0 0,0 0-129,0 0 0,-10 0-387,10 0-258,-16 0-903,16 0-2064,-18 8-1032,3-4-645,-6-2-129</inkml:trace>
  <inkml:trace contextRef="#ctx0" brushRef="#br0" timeOffset="334429.1282">2296 11869 6321,'10'-26'4515,"-4"9"-516,7 11-258,-13 6-3612,18-4-774,-9 4 129,4 4 0,-13-4 258,12 24 258,-11-8 258,-1-1 258,0 6 129,-8-7 387,5 6-129,-9-6-258,6 6 0,-7-5-129,6 4-129,-7 1-129,4 5 0,-4 0 0,1 4 0,-2-1 0,-2 7 129,0 0-129,3 2 387,2-4-387,3 0 0,3-2 0,1-2 0,5-2-129,2 0-129,7-5 0,1-1-129,3-4 129,1 0 0,3-5 0,2-4 0,0-5 129,3-3 129,2 0 0,6-8 0,5-6-129,4 3 129,2-7-129,4-2 0,-1-3 0,2 2 0,-3 1-129,-4 4 129,-6 3-129,-5-3 0,-6 9 129,-4 2-258,-5 5 129,0-1 0,-5 1 0,-8 0 0,12 0 0,-12 0 129,0 0-129,10 3 129,-10-3 0,0 0 0,0 0 0,0 0 0,0 0 129,0 0-258,0 0 129,0 0-129,0 0 0,0 0 0,0 0-258,0 0 258,0 0-129,0 0-129,0 0-387,0 0-1290,7 3-2322,-7-3-645,0-11-516,-1-7-645</inkml:trace>
  <inkml:trace contextRef="#ctx0" brushRef="#br0" timeOffset="336380.2398">9768 12709 1,'-15'-41'515</inkml:trace>
  <inkml:trace contextRef="#ctx0" brushRef="#br0" timeOffset="337488.3032">9674 12619 1548,'-32'-18'3612,"9"8"387,1-1-903,-1 7-645,-6-6-1032,2 10-516,-8 0-516,0 1-258,-2 10-258,-3 0 129,-2 5 0,-2 1 0,-3 3 258,-1 3-129,0 8 129,-3 2 258,-2 8-387,5 5 258,-3 3-258,2 8 0,4 3 129,2 4-129,5-1 0,3-1 0,5-4 129,4-1 0,4 0 0,3-2 129,1-6 0,7 4 129,-2-2 0,8 7 0,1-2-258,4 7 129,10-2-129,8 1 0,3 3-129,4-2 129,2-2-129,2-5 129,2-5 0,-1-3 0,-1-9 0,4 2 129,1-8-129,6 1 0,0-7 129,7 5-258,0-4 129,6 3-258,-1-1 0,0-6 129,0-4-129,0-4 0,1-7 0,0-9 129,1-4-129,-1-15 0,-1-16 129,-1-5-258,0-11 258,-1-5-129,-4-8 129,-4-2-258,-2-7 129,-6 1-129,-2 2 0,-2-2 129,-7 3-129,-1-1 0,-5-3 0,-3-1 0,-3 1 129,-2 0 0,-4 1-129,-2-2 0,-3 0 0,3 4 0,-1 7 0,-2 0 0,0 0 0,-3 3 0,-5 2 129,-6 3 0,-7 2 129,-6 4-258,-6 0 258,-7 3-129,-6 7 0,-5 0 0,-3 6-258,-2 4 258,0 2-129,-1 6 129,2 3-258,2 7 258,2 2-258,1 8 258,3 1 0,1 1 0,1 6 0,0-1 0,2 4 129,-2-2-129,4 3 258,0 1-258,2 5 258,2 6-258,4 12 129,0 2-129,5 13 0,2 5 0,4 6-129,0 5 258,4 2-258,0 1 258,1-3 0,1 4-129,-1-6 0,1-1 129,0-1-129,4 0 0,-1-3 129,3 1-129,-1-1 0,5-3 0,3-1 0,3-2 0,5-4 129,6-3-129,6-3 0,4-4 0,4-5 129,5-2-129,0-6-258,-4-7-645,7 9-1806,-13-17-1290,0-2-903,-4-9-645,-6-3-258</inkml:trace>
  <inkml:trace contextRef="#ctx0" brushRef="#br0" timeOffset="356706.4024">22764 12500 1161,'-19'-17'2193,"7"9"-1419,2-1-258,-1-2 387,1-1 258,0-5 129,1 5-129,-3-7-129,2 3 258,-8-5-516,2 2 0,-9-1-645,-2 2 0,-7 0-129,-4-1 129,-4-1-129,-7-1 0,-5-1 129,-5 0-129,-3 3 0,-3-2 0,-6 3 0,0 1 0,-5 4 0,2 2 258,-1 3-258,-3 4 129,-1-1 258,0 4-129,0 1 258,0 2-129,-2 5 0,4 5 0,1-3 258,5 11-258,0-1-129,3 10 0,-3 0 0,4 3 258,-6-1-129,3 7 129,-3-3 129,4 6-258,-2-5 258,8 5-258,2-5 387,7 6-387,2-2 0,5 6-258,2 0 129,3 6 0,0 1 0,5 7-258,0 3 129,5 2 129,3 0 0,5-1-129,4-1 0,7-5 0,3 0 0,7-3 129,3-1-258,0-1 0,7-3 129,2 4 0,4 0-258,0 3 387,5-1-258,4 1 129,2-4 0,9 1 0,6-3 0,5-2-129,5-3 258,6-4-387,4 3 387,3 0-258,0-2 129,2 6-258,-1-3 129,1 2 0,-1-4 0,0 1 0,0-6 129,3-7 0,3-2-129,3-9 0,3-4 129,5-5-129,4-2 0,5-5 129,0-3 0,3 3-129,3-5 0,1 0 0,-3 0 0,1-2 258,-2-5-129,3-3-129,0-7 0,0-3 0,-3-4 129,2-7 0,-5-1 129,-5-6-258,-1-1 129,-7-4-129,-7 4 129,-6-2 0,-5 2 0,-6-1-129,-6-2-258,0 2 258,-7-3-258,-2 0 387,-2-3-129,-6-2 0,-3-1 0,-3-2 129,-6 0 0,-4-5 0,-3-3 0,-5 1-129,-3 2 0,0 0 129,0-2-258,0 0 0,3 0 129,1 5-129,0 2-129,1 5 258,0-4-258,-6-3 129,-2 3 129,-11 1 0,-6-1-129,-1 3 0,-5 0 129,-3-2-129,-4 3 0,0 5 0,-4 3 129,1 3-129,-4 2 129,-6 0 0,-5 3-129,-5 3 258,-6 2-387,-2 4 258,-2-3-129,-4-1 0,-1 2 129,1 3-129,-4-1 129,-1-3-129,-3 4 129,1 1 0,-1 4 0,2 5-129,4 7 0,2 1 0,9 2-129,4 2-129,12 11-387,-3-9-1548,13 12-1806,-2-7-903,-1-11-387,0-10-387</inkml:trace>
  <inkml:trace contextRef="#ctx0" brushRef="#br0" timeOffset="366135.9416">19716 12830 2322,'-2'-23'2451,"0"0"-387,0 7-2838,-4 3-516,-4 1 129,-4-2 516,-2 1 258,0-3 1032,-6-6 903,3 5 516,-3-7 129,2 4-129,-4-8-387,1 3-516,-6-1-774,-1 1-516,-5-1-258,-5-3 0,-4 1 0,-7-1 258,-3 0 0,-4 0-129,-6 0 258,-3 3 387,-3 0 0,-2 1-129,-4 1 129,-1-3-258,-4 1 0,-3-3 0,-5-5-129,-1 1 0,-2-2 129,0 2-129,-3 1 0,3 5 0,-1 1 0,2 6 0,1 5 0,3 1 0,-2 2 0,0 5 129,-2-5 129,-2 2 129,-2-1-129,0 3 0,-3-4 129,0 5 0,-4-2-129,1 3-129,2 1 0,-2 4-129,-2 0 0,-5 1 129,-2 1-129,-4 4 129,0-1 0,-3 0-129,-2 1 129,1 0 0,2-5 0,7 0-129,2 0 129,4-2-129,1-3 129,4 0 0,1-1-129,1-2 258,-4 3-258,0 1 129,1-1-129,-5 3 0,3 1-129,-1-2-129,-1 3 258,-2 0 0,1 0 0,0 0-129,2-2 258,-1 0-129,3 0 0,2-2 0,1 0 0,3 1 0,3-2 258,3-4-258,1-1-387,0 1 387,-1 3-129,0-2 0,-1 2 0,1 1 129,-4 5 0,3 0-129,-2 4 387,0 4-258,4-1 129,1-1-129,0-2 258,3-1-258,-2-3 258,-2 0-129,-3 0-129,2 2 0,-2 4 0,-1-2-129,1 5 129,-3-1-258,1 4 129,1-2 0,2-3 0,-1 0 258,-2-1 0,1 1 0,-6-1 129,1 5 0,1 0-129,-1 5 129,3 6 0,2 0-258,2 3 129,5 4 0,2 2-129,2-2 0,4 0 129,3 0 0,0-2 0,2 2 258,1 0-129,5-1 0,1 1 0,8 3 0,1 0 0,9 4 129,5 3-129,5 4-129,6-1 0,6 1-129,4 5 129,3 2-129,0 3 129,0 6 0,1-3-129,-2 5 129,1-2-129,2 5 258,3-4-258,4 4 129,3-4 129,5 4-129,4-2 0,6 3 0,4 1 0,3 1 0,0 3 129,-2-4-129,2 1-129,-1-1 129,1-8 0,1-3 129,2-4 0,4 2 0,5-8 0,5 4 0,4-4 0,5 1-129,2 4 129,3 7-258,2-3-129,-1 3 258,0 0-258,1-2 258,-1-2-129,4-1 0,2-9 129,2-3 0,2-10 0,6-3 0,3-7 0,6 4 0,6-4 0,7-1 0,1 1 129,4 1-258,-1 3 0,5 5 0,-3-3 129,2-1-129,-3-4 0,4-1 0,-4-6 0,5 1 129,4-6 0,7-1-129,2-5 129,5 4 0,1-2 0,5 1-129,2 2 0,-2-1 129,2-2-258,-5 0 129,2-1-129,-2-3 129,-1 1-129,-3-2 129,-2-3-129,1-1 129,1 1 0,0-2-129,-3 1 0,1-1 0,1 2 0,2 1 129,1 2-129,-3-2 0,-1 2 0,1 0 129,1 0 0,-4 4 0,2 2-129,-3 4 0,1-2 258,4 2-129,-4-4 0,4 3 0,-5-4 0,3 2 0,-2-2 129,0 3-129,-4-1 0,-1-1 129,-4 7 0,1-6-129,-4 3 129,1 1-129,-3-3 129,1-3-129,-1-1 129,0 1-129,2-5 129,-1 5 0,0-1-129,0 4 129,-1 0-258,-1 5 258,-1-2-129,-1-1 0,-4 4-129,-3-5 129,0-1-129,-3-6 258,-2-2-129,-2 0 129,-1-4-258,-2 4 258,-3-4-129,0 2 0,-5-2 0,-4 1 0,-5 2-129,-7 1 0,-7 0 129,-8-8 0,-7 0-129,-6 0 129,-8 4-129,-2-3 0,-2 7-645,-7-7-2193,11 1-1290,-9-13-1032,2-17-258,4-16-645</inkml:trace>
  <inkml:trace contextRef="#ctx0" brushRef="#br0" timeOffset="367939.0449">22095 14887 3612,'0'-11'4128,"-1"-3"-129,0 3-1161,1 11-1935,-6-22-129,6 22-129,-9-17-258,9 17 258,-9-19 0,9 19-258,-12-14-129,12 14 0,-13-1-258,4-1 0,-1 2 0,-1 0-129,-1 0 129,-2 0 0,2 0 0,-2 0 258,0-5 0,-1 4 0,2-3 0,2 4 0,0-2 0,1 2-129,0 0 129,2 0-258,8 0 0,-16 14 129,16-14 0,-14 15 0,14-15 129,-13 22-129,6-11-129,-1 2 129,-2 3-129,2 1 0,-3 3 129,-1 1-129,-1-1-129,-1 0 258,1-1 0,3-1 0,0-5 0,2 0 129,0-4-129,8-9 129,-8 15-129,8-15-129,-2 11 129,2-11-129,3 14 0,-3-14 0,17 12-129,-3-3 129,4-1 0,1 2 0,3-2 0,1 4 0,1 2 0,-2 6 0,-1-1 0,2 1 0,-1 3-129,-2 0 129,1 1-129,1-3 129,-3-1 0,-1-1 129,-6-4 0,-3 2 129,-9-3 0,-1 1 129,-13-3 258,-1 6-258,-9-7 0,0 4 0,-6-7 0,1 2-129,-2-4-129,2-1 129,1-5-258,3 0 0,4 0-129,-1-10-516,22 10-1935,-22-26-1548,19 6-903,1-9-258,5 0-516</inkml:trace>
  <inkml:trace contextRef="#ctx0" brushRef="#br0" timeOffset="368466.075">21928 14783 6063,'-11'0'3741,"11"0"-516,0 0-129,0 0-3870,5-3-516,-5 3 387,19 0 516,-6 0 387,0 0 1032,5 6 258,-4-6-129,5 11 129,-4-11 258,9 5-258,-4-5-516,9 0 129,2-1-258,9-5 0,-1-6-129,6 1 258,-5-3-387,3 4 129,-6-4 0,-2 7-258,-10-2 0,-3 6-129,-7 3 0,-3 0-129,-4 7 129,-8-7-258,10 20 258,-7-10-258,0 4 129,-2-2-387,3 7-774,-9-14-2967,5-5-516,-21 4-645,-4-9-258</inkml:trace>
  <inkml:trace contextRef="#ctx0" brushRef="#br0" timeOffset="379882.728">14692 15271 1935,'0'0'2451,"0"0"516,0 0-3354,0 0 129,0 0 0,0 0 516,0 0 387,-6-1 387,6 1 387,-11 2-129,11-2-129,-15 14 0,7-1-258,-6-4 0,3 6-258,-8-2 0,4 5-129,-3 4-129,-2 2 0,-4 3-129,2 4 258,-3-2-129,4 3-129,-1-6 0,6 4-129,-1-9 258,9 1-258,1-10 258,7 0-258,0-12 129,18 10-129,2-10 129,7 0-129,4-2 129,6-4-258,2 3 0,3-1 258,-1 1-129,-3 2-129,0 1 0,-2 0 0,0 0 0,-3 1 0,0 2-129,-8-3-387,4 3-258,-10-3-645,3 0-2580,-8 0-774,-14 0-516,0 0 387</inkml:trace>
  <inkml:trace contextRef="#ctx0" brushRef="#br0" timeOffset="380250.7491">14765 15415 8643,'14'11'5160,"-4"-8"-774,-10-3 0,14 0-4386,-14 0-258,11 8 129,-8 7 258,-3 2-129,0 8 129,-10 1 258,3 9-129,-5-2 258,3 11-258,0-3 0,5 5-258,2-4 258,2 1 0,4 0-258,2-9 0,4 8-516,0-11 0,5 3-645,-13-14-2451,11 4-1290,-3-12-516,-10-12-387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7:57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7 0,'0'0'9,"0"0"0,0 0-1,0 0 0,-8-7 0,8 7-3,0 0 0,0 0-1,0 0-1,0 0-2,0 0-1,0 0-2,0 0-3,0 0-2,0 0-3,0 0-1,0 0-1,0 0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08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1306 24,'0'0'13,"15"20"0,-9-9-1,3 8-12,-1 5 1,0 7 2,-1 9 3,-7 4 2,0 9 2,-9-2 0,3 5 0,-7-7 0,4 0 0,-6-10-2,8-6-2,-1-13-2,7-5 0,1-15-1,0 0-1,-11-17 0,9-6 0,1-8-1,-2-3-1,1-7 1,-2-4-2,7-2 1,2 0-1,4 0 1,4 2-1,3 3 0,6 2 1,3 4-1,5 3 1,1 4-1,2 6 0,4 5 1,2 3-2,0 8 1,-1 3 0,2 6-1,-5 4 1,-3 4 0,-7 4 0,-7 3 1,-6 3 0,-10 1 2,-5 2 0,-9 0 0,-7 1 2,-8-3 0,-2-1 0,-9-3 1,1-4-2,-4-5 0,4-4-1,-2-5 0,7-4-2,5-1-1,2-3-3,10 5-6,-2-6-6,17 10-5,0 0-5,0 0-2,20-6 2,0 6 1</inkml:trace>
  <inkml:trace contextRef="#ctx0" brushRef="#br0" timeOffset="731">521 1607 45,'0'0'20,"0"0"1,0 0-2,0 0-6,8-16-13,4 8-3,5-1 0,2-1 0,2 2 0,3 0 0,0 5 1,-3 1 0,1 3 2,-3 3 1,-5 2 0,-1 2 1,-2 3 1,-5 1 1,-6 2 0,0 2 2,-5 1-1,-2 4 1,-8-1 0,1 3-1,-7-3 0,4 2-1,-1-6-1,4 0-1,-1-2-1,5-4-1,5-1 0,5-9 0,6 16-1,3-9 1,5 0 0,3 2-1,9-4 1,4-4-2,11-3-13,1-13-9,7-12-1,-3-12-1,1-15 1</inkml:trace>
  <inkml:trace contextRef="#ctx0" brushRef="#br0" timeOffset="1392">880 0 25,'-5'10'14,"0"2"0,-5-1 0,0 5-7,-1 3-7,-3 4 0,-3 6 0,-3 4 2,-4 6 2,-2 2 2,-2 7 0,-4 1 0,0 7 1,-3 0-1,5 3-1,-1-1-2,6 2-1,2-6-2,6-1 1,1-3-1,6-5 0,2-4 0,0-3 0,2-5 1,0-4 0,1-5 0,-4-4 0,5-3-1,-5-5-2,9 1-5,0-13-8,-2 9-7,2-9 2,0 0-1,3-14 0</inkml:trace>
  <inkml:trace contextRef="#ctx0" brushRef="#br0" timeOffset="1813">302 782 50,'3'9'17,"0"3"-2,-3-3 1,1 5-18,-1 2-1,-2 5 2,0 3 3,-1 4 0,0 4 3,-3-2 0,3 3 1,-1-3 0,5 0-1,2-5-1,4-2-1,5-10-1,8-5 0,3-9-1,5-8-1,1-5 1,1-6 1,0-6-1,-1 1 1,-5-1-1,-4 4 2,-6 1 0,-1 5-1,-2 3-3,-2 4-8,3 6-13,0-1-2,-2 1-1,-1-3-1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0.7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 86,'0'0'27,"16"11"1,-16-11-2,0 0-18,0 0-7,0 0 0,9 5-1,-9-5-1,0 0-2,0 0-5,14 11-12,-14-11-7,18 2 1,-7-5-2,7 2 1</inkml:trace>
  <inkml:trace contextRef="#ctx0" brushRef="#br0" timeOffset="181">315-1 51,'16'2'23,"2"3"1,-4 0-1,1 3-7,-3 1-13,4-2-7,3 4-17,0-1-2,2-1-2,-2-4 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1.0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78,'25'14'29,"-4"-4"-4,-1 0-2,5-3-32,2 0-15,3-1-1,-3-3-2,0 2-1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1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94,'24'5'27,"-3"0"-9,-3-4-18,-2 0-23,-3-3-5,5 4-1</inkml:trace>
  <inkml:trace contextRef="#ctx0" brushRef="#br0" timeOffset="130">280 105 73,'26'13'25,"-3"-5"-1,2-1 0,-3-4-19,5 2-1,-6-4-1,0 2 1,-6-3-1,-3 1 0,-12-1 1,15 3-1,-15-3-1,0 0-6,16 12-23,-16-12 0,12 7-1,-12-7-1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4:36.7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6354 96 3,'0'0'4,"0"0"-1,0 0-1,0 0-1,0 0 0,0 0 0,0 0 0,9 6 0,-9-6 2,18 5 1,-7-1 0,3 0 1,2 2 0,3-1 2,4-1-1,3 0 1,3 0 0,4-1-1,3-1-1,3 1 0,2-2 1,1 1-3,2 0 0,0 1-1,-1-3 1,1 2 0,0-2 0,3 1 0,-3-1 0,3 0 1,-2-2-1,3 1 0,1-2-1,1 1 0,-2 1 0,1 0-1,0 0 0,1 0 0,-2 1 0,0 2 0,0-1-1,-2 0 1,-1-2 0,1 2 0,-1-2 1,2 1-1,-1-3 1,6 0-1,2 0 1,2 0-1,4-1 0,0 1 0,5-1 0,0 0 0,1 0-1,2 2 1,-1-2 0,3 2-1,1-1 1,1 0 0,-4 1 0,0 2 0,1 0 0,-3 0-1,-3 2 1,-2 0-1,-1 2 0,0-1 0,0 0 1,1 0-1,-2 0 1,-1 0-1,0-2 1,0 1-1,-2-2 1,-1 1-1,-4 0 1,1 0-1,-2-2 0,1 0 1,-2 0-1,0-1 0,-3 0 1,2 1-1,1-2 0,-3 1 0,1 1 1,1 1-1,-2 0 1,0 1-1,-4-2 1,0 0 0,-4 0 0,-2-1-1,-2 0 1,1-1 1,0-2-1,0 0 0,4-1-1,0 0 1,1 0-1,-1-1 0,-2 0 1,-4 0 0,-3 1-1,-3 1 1,-3 0 0,-4 1 0,1 0-1,-2 1 1,-2 0-1,-1 1 1,-4 0-1,0 1 1,-12 1 0,16-3 0,-16 3 0,0 0 0,0 0 0,0 0 1,0 0-1,0 0-1,0 0 1,0 0-1,0 0 0,0 0 1,0 0-1,0 0-1,0 0 0,0 0-5,0 0-19,0 0-4,-17 2 0,-8-19-3</inkml:trace>
  <inkml:trace contextRef="#ctx0" brushRef="#br0" timeOffset="162524">4640 2963 1,'0'0'1,"0"0"1,0 0 2,0 0 1,0 0 0,0 0 1,0 0 0,9 7 0,-9-7 1,0 0-2,10 10-1,-10-10-1,14 13 0,-14-13 0,17 14 0,-5-8 0,1 4-1,1-1 0,-1-2 0,4 2-1,-1-1 1,6 1-1,0-2 1,5 2-1,0-6 2,4-1 1,-1-3-1,4-2 1,1-4-1,4-1 1,-3-2-2,2-3 1,0 0-2,1-2 0,1-1 0,1-4-1,-1-2 1,1-2-1,-1-4 1,0-4-1,-2-3 1,-2-3 0,-3-2 0,-2-2-1,-4-2 1,-2 2-1,-4-2 0,-2 4 0,-6 0 1,-3 3 0,-5 1-1,-5 3 2,-7 1-1,-2 3 1,-5 1 0,-3 1-1,-3-1 0,-2 2 0,-2 1-1,-3 1 0,-3-1-1,-5 1 1,0 0-1,-4 2 1,-5 2 0,0 1 0,-3 3 1,1 4 0,-1 2 0,1 5 0,0 0 0,2 3-1,1 3 1,1 4-1,1 1 0,1 2 0,2 3-1,-2 5 1,2 3 0,0 3 0,1 5 0,3 1 0,1 1 0,3 1 0,1-1 1,3-1-1,2 2 1,0-1-1,3 1 1,3 2-1,2 2 1,4 3-1,1 5 0,2 1 0,3 3 1,4 0-1,2 2 0,-1-1 0,1-4 0,2-4 1,4-5-1,1-1 1,5-7-1,4-1 1,7-2 0,4 0 0,7-2 0,3 2-1,3-2 1,4-1 0,2-3 0,2-1-1,1-6 1,-1-2 1,1-5-1,2 0 1,-3-6 0,-4 1-1,-4-2 1,-6 0 0,-8 0-1,-5 1 1,-6 0 0,-6 2 0,-9 1-2,0 0-6,0 0-18,0 0-1,-14 1-3,-7-13 1</inkml:trace>
  <inkml:trace contextRef="#ctx0" brushRef="#br0" timeOffset="212005">1327 7055 0,'0'0'7,"0"0"0,0 0-5,11-12 0,-11 12 2,0 0 2,5-10 1,-5 10 1,0 0 0,0 0-1,0 0 0,6-13-2,-1 4-2,-5 9-1,15-23-2,3 3 0,2-7 1,3-2-1,8-10 2,1 3-2,4-6 2,3-8 0,4 1 3,-2-2-3,7-3 2,2-6-1,4-2 0,2-6 0,6-2-1,3-7 0,3-2-1,1-2 1,-1 1-1,2-1-1,-2 0 1,3 2 0,-2 1 0,-1 2-1,5 2 1,0 2 0,-3 0-1,-3 2 1,1 4 0,-6 2-1,-4 4 1,-8 5 0,-9 6 1,-7 4-1,-2 8 0,-9 2 0,-2 3 0,-4 2 0,-1 1 0,1 2-1,1-1 0,1 1 0,-1-1-1,2 3 1,-3 3-1,-1 1 1,-4 3 0,-3 4 1,-1 2-1,-5 0 0,1 3 1,-2 0-1,0-1 0,0 1 0,2-1-1,3 0 0,-2 1 1,-5 9-1,9-15 0,-9 15 1,9-10 1,-9 10-1,0 0 1,0 0-1,0-9 1,0 9 0,0 0-1,0 0 1,0 0-2,-9-11 1,9 11 0,0-10 0,0 10 0,0-15 0,0 15 0,-6-18 1,0 8-1,-3-1 1,-1-2 0,-5 0-1,0 0 1,-4-2-2,-1-3 0,-2-1 0,-1-1 1,-3-2-2,1 0 1,-1-3 0,-3-2 0,-1 1 1,-1-4 0,1 1 0,-4-1-2,1 1 0,-3-1-1,2 2-1,-1-1-1,6 4 0,-2-2-1,4 3 1,2-1 1,4 2 0,2 1 2,6 0 0,2-3 2,-1 6 0,5-1 1,-1 2-1,3 2 1,-3-2-1,2 5 0,-2 0-1,8 13 1,-17-14 0,7 8-1,1-2 1,-1 4 0,10 4 0,-14-4 0,14 4 0,-11-2 0,11 2 0,0 0 1,0 0-1,-10-3 0,10 3 0,0 0 1,-10-3-1,10 3 1,0 0 0,-12-4-1,12 4 2,0 0-1,-11-4-1,11 4-1,0 0 1,0 0-2,0 0 1,0 0 0,0 0 0,0 0-1,0 0 1,0 0 0,-10-6 0,10 6-1,0 0-1,-9-5-6,9 5-4,0 0-2,-9-6 1,9 6 0</inkml:trace>
  <inkml:trace contextRef="#ctx0" brushRef="#br0" timeOffset="214078">2540 3541 0,'0'0'5,"-23"3"-2,23-3-1,-21 7-2,11-2-1,-2 1 0,-3 0 0,0 1 1,-2 1 0,2 2 0,-9 0 2,0 1-1,-3 6 2,-2-5-1,-1 7 0,-4 1 0,-2 0-1,-1 3 1,-3 2-1,0 1-1,-3 0 0,-9 4 1,6 0 0,-6 0 1,-4 2 0,-7 2 1,-6 2-1,-3 1 1,-5 4-1,7 2-1,-10 2 0,1 4 1,-1 3-1,6 3 0,-3 3 0,6 2 0,-4 5 0,3-1-1,-7 1 1,6-1-1,-1 0 1,6-2 0,0 0 0,5-2 1,7-2 0,0-2-1,8-2 1,9 0 0,3 0-1,4-3 0,2-4 1,0-1 0,1-4 1,9 0 0,20-42 0,-36 71 0,36-71-1,-32 58 0,32-58 0,-12 50 0,12-50-2,3 43 1,-3-43-1,0 0 0,9 57 0,-9-57 1,0 0-1,20 54-1,-20-54 1,0 0 0,17 44 0,-17-44-1,0 0 1,29 45 0,-29-45 0,0 0 0,60 66 0,-60-66 0,63 71 0,-18-25 0,-7 5-1,7 5 1,0 2 0,0 6-1,0 2 1,-1-1 0,-4 3-2,-4-1 2,2-4 2,-2-1-2,4-4 1,-5-3 0,4-3 0,-2-2 0,2-11 0,-1 1 0,3-7 0,-4 2 0,-12-7 0,5-3 0,-5-8-1,-6-1 2,-11-6 1,2-1 2,-10-9 0,12 6 0,-12-6 1,0 0 0,-11 3 1,11-3-2,0 0-1,0 0-1,0 0 1,0 0 0,0 0-1,0 0 1,0 0 0,0 0-1,0 0-3,-13-8-12,13 8-13,-10 4-2,-4-7-1,-14-8-1</inkml:trace>
  <inkml:trace contextRef="#ctx0" brushRef="#br0" timeOffset="240406">3171 4589 11,'-14'4'9,"14"-4"-1,-11 0-1,11 0-1,0 0-2,-15-7-2,15 7 0,-20-8-1,6 2 0,-1 0 1,1-1-1,-6 0 1,2-1 0,-2 0 1,0 1 1,4-1 0,-1 1-1,2 1 1,2 2-2,3 2-1,1 2 0,9 0-1,-13 11-1,9 2 0,1 1 0,2 6 0,0 2 2,2 2 0,0 0 2,1 0 1,0 1 1,-2-5 1,1-2 0,-2-4 0,3-1 1,-2-13-1,-6 14-1,6-14-1,-13-1-1,3-5-1,0-2 0,-6-2-2,0-3 1,-3 0-1,-3-3 0,0 2 0,-3 0 0,3 1 1,-1 3-1,1 0 0,2 1 0,3 3-1,3 1 1,3 3-1,11 2 0,-16 2 0,16-2 0,-9 19 0,5-2 0,1 6 0,1 4 1,0 3 0,1 3 0,1 1 0,1-2 0,-1-1 0,0-2 1,1-6-1,-1-4 0,0-4 1,-1-3 0,1-12 0,-3 13 0,3-13 1,-10-7-1,10 7 0,-14-16 0,2 3 1,-5 1-1,1-1 0,-2 1 0,0 2 1,1 2-1,1 1 0,1 2 0,3 2 0,12 3-2,-15 1 1,15-1 0,-11 15 0,5 0-1,0 7 1,0 5 0,1 6 0,-1 4 0,-3 2 1,2 3-1,1-3 0,3-3 0,-5-6 1,1-4-1,0-7 1,2-4 0,1-5 0,4-10 0,-17 3 0,4-6 0,0-5 0,-3 0 0,-6-1-1,-4-2 0,-3 2 0,0 1 1,2 2-1,3 3 1,1 2-1,7 4 0,2 6 0,6 5 0,3 5 0,5 5-1,2 5 0,2 4 1,0 3-1,-1 2 1,2 0 0,-3-3 0,0-4 0,-3-3 0,-1-4 1,-3-5 0,1-5-1,4-14 1,-6 11 0,6-11 0,-9-10 0,1-1-1,-1-1 1,0-2 0,-5 0-1,-1 1 0,-4 2 1,0 5-1,1 2 0,2 3 0,1 2 0,1 1 0,3 0 0,11-2 0,-13 6-1,13-6 1,0 0-1,-8 11 1,8-11-1,1 10 0,-1-10 0,8 13-3,4-2-11,-2-6-10,3-1 0,-4-5-2,-9 1 1</inkml:trace>
  <inkml:trace contextRef="#ctx0" brushRef="#br0" timeOffset="245984">1362 6032 18,'0'0'12,"0"0"-1,0 0-2,0 0-3,0 0-4,0 0-1,-11-8-1,11 8 0,-13 2 1,13-2-1,-16 5 1,3-1-1,3 0 1,-2 2 0,2 1 1,-2-1-1,0 2 0,1 1 1,-2 1 1,1-1-1,-8 4 2,5-3-1,-3 5 2,-4-3-2,7-1 0,-3 1 0,5-3-2,-2 0 0,15-9-2,-13 12 1,13-12-1,-11 7 0,11-7 0,0 0 1,-12 8 0,12-8 0,-10 6 1,10-6 0,-15 10 0,15-10-1,-15 10 1,6-4-1,9-6 1,-16 12-1,16-12 0,-14 7 0,14-7-1,-14 5 1,14-5-1,-15 3 1,4-1-1,0 3 1,-9 0 0,0 2 0,-1 1 0,-3 1 0,1 0-1,1-1-1,4-1-3,1-3-4,17-4 0,-13 7-1,13-7 3,0 0 2,-9 1 3,9-1 2,0 0 4,-13 8 3,3-1 4,-2-1-1,5 6 0,-7-2-3,1 4-2,-1-1-2,-4 1 0,2 0-1,0 0-1,-3 0-1,-4 0 1,0 2 0,23-16 0,-47 40 1,47-40 0,-51 47-1,51-47-1,-53 53 1,53-53-1,-37 52-1,37-52-1,0 0 0,-39 56 0,39-56 0,0 0 1,0 0 0,-13 43 1,13-43 0,0 0 2,0 0-1,-41 41 1,41-41 0,0 0-1,-59 35 0,59-35-1,0 0 0,-52 25-1,52-25-1,0 0 1,-42 9-1,42-9 1,0 0 1,0 0 0,0 0 1,-41 15 1,41-15 0,0 0 0,0 0 0,0 0-1,0 0 0,0 0-2,0 0-1,0 0-1,0 0-1,0 0-1,0 0 0,0 0-1,0 0-1,0 0-2,0 0 1,0 0-2,0 0-2,0 0-2,0 0 1,0 0 0</inkml:trace>
  <inkml:trace contextRef="#ctx0" brushRef="#br0" timeOffset="481472">2703 3000 16,'-18'-16'13,"3"4"1,-1 0-3,-2 2-2,4 1-3,-1 1-2,0 0-1,0 3-1,1 1 0,3 0 0,11 4-1,-17-1 1,17 1-1,-11 7-1,11-7 1,-10 18-1,8-6 1,-1 7-1,3 2 0,1 4 1,3 5-1,3 3 1,3 6 0,6 7 0,3 5 0,3 5 1,9 4 1,5 3 0,5 2 0,6 0 2,6 1 0,0-8 0,13-1 0,4-9 0,9-3 0,7-5-1,9-1-1,4-7 0,6-1-1,8 2-1,2 0 1,5-2-2,1-1 1,0-4 0,1-3 0,2-5 1,5-5 0,-3-9 0,4-2 1,-4-8-1,8-4 1,-1-8 1,5-1-1,1-8-1,2-3-1,1-5 0,1-2 0,0 1-1,-3 0 0,-2 3-2,-3-2-3,2 9-11,-10-5-11,-5-3 0,-14-6-2,-11-6 1</inkml:trace>
  <inkml:trace contextRef="#ctx0" brushRef="#br0" timeOffset="535350">3867 3872 4,'0'0'6,"0"0"-2,0 0 0,-2-9 0,2 9 2,-5-13 0,2 4 2,3 9 1,-10-18 1,-3 10 0,1-3-1,-4 3-2,-5 0-2,-1 3-2,-7 0 0,-1 2-2,-3 0 1,4 0 0,-3 0 0,1 3 0,2-1 0,2 1 1,0 2-2,2 2 1,3 2-2,-1 2 0,2 3 0,2 3 0,2 6-1,0 1 0,3 6 1,1 4-1,1 5 0,0 5 1,1 4 0,1 2 0,1 2 1,1-1 0,0 1 0,4-1 1,0-4 0,7-3 0,3-6 0,7-3 1,7-6-1,9-3 0,7-9 0,8-6-1,3-6 1,4-4-1,0-5 0,-1-6 1,0-5 0,-4-4 0,-5-5 0,-3-2 0,-5-6 0,-2 0 0,-5-5 0,-2 1-1,-7-2 1,-6 0-2,-3 2 1,-5 1 0,-4 0 1,-4 3-1,-4 2 0,-2 3-1,-4 2 1,-7 2 0,-2 5-1,-4 2 0,-3 3 1,-3 5-1,-3 4 0,-4 4 0,1 3-1,5 6 0,-2 6 0,2 5-3,6 10-5,-2 2-13,9 9-4,1-1 0,5 5 1</inkml:trace>
  <inkml:trace contextRef="#ctx0" brushRef="#br0" timeOffset="1.14962E6">3145 4280 12,'-9'1'11,"-4"-7"1,13 6-3,-19-16-6,14 4-1,2-4 1,0-1 0,2 0 2,0-1 0,1 1 0,1-1 1,2 1 0,-1-1 1,0 1-1,4-3-2,6-2-1,1-3-1,7-1 0,2-3-2,5 2 0,3-1 0,5 4 0,-3 2 0,1 5 0,1 6 0,-2 5 1,1 4-1,0 3 0,1 2 1,4 1-1,-1 0 1,0 0-1,3 0 0,-2 2 1,-2-2 0,-4 2-1,-3 2 1,-4 5 0,-5 2 1,-3 5-1,-4 4 0,-4 1 0,-3 5 0,-1 2 0,-4 2 1,-1 1-1,-2-2 1,-3 1 1,-3-3-1,-1 0 1,-4-3 1,-2 1-1,-3-6 0,2-1-1,-3-5 0,2-1 0,-1-4 0,2-2-2,-1-3 2,2-2-2,0-3 1,-7 0 0,-2-2-1,-6-1 0,-5-1 0,-4-1 0,-2-1-1,-1-2 1,1-1-1,3-5 0,3-5 0,6-6 0,6-5-1,4-5 2,4-3-1,2-4 0,3-3 0,1 2 0,3 3 1,0-1 0,3 4-1,3 1 0,2 0 1,4 1-2,2 2 1,4 1 0,2 1 0,6 2 0,3 3 0,4 2 1,3 6-1,4 1 1,3 7 0,1 1 0,1 7-1,-1 4 0,-1 4 1,-5 6-1,1 3 0,-4 5 0,1 1 1,-3 5-1,1 0 0,-2 2 1,-2 3 0,-2 1 0,-2 1 0,-3 2 1,-6 1-1,-3 0 0,-4-2 0,-3 0 1,-5-3-1,-3-1 1,-4-2 1,-7 0-1,-6-2 1,-5 1-1,-6-2 1,-4-1 1,-8-4 0,-1-1 0,-4-7-1,3-3 1,-2-6-1,3-4 0,5-6-1,1-3-2,9-2-2,3-7-2,11 1-9,3-8-10,10-3-1,3-5-1,10-2 1</inkml:trace>
  <inkml:trace contextRef="#ctx0" brushRef="#br0" timeOffset="1.15295E6">356 6899 0</inkml:trace>
  <inkml:trace contextRef="#ctx0" brushRef="#br0" timeOffset="1.15296E6">697 6747 0</inkml:trace>
  <inkml:trace contextRef="#ctx0" brushRef="#br0" timeOffset="1.153E6">1779 6306 2,'236'-98'5,"15"1"3,8-7 0,12-3 0,14-6 1,15-7-1,13-4 0,15-4-1,10 0-2,5 1 0,5 5-2,1 4-2,1 4-2,-7 10-7,-2 9-5,-14 6-1,-6 9-2,-25 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6:12.6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41 13,'10'2'10,"-10"-2"0,0 0 1,0 0-6,0 0-3,10 10 1,-10-10 1,1 10 1,0 0 1,-1 0 1,0 6 0,-1 0 1,2 4-1,-3 3-1,4 4 0,-1 0-2,2 1 0,1-2-2,3-3 0,5-4 0,4-5-1,9-8 0,6-8-2,5-8 1,5-5 1,2-7-1,0-3 0,-3-3 1,-5-1 0,-8 0 1,-7 7 0,-7 2 0,-7 4-2,-4 6 1,-4 0-3,2 10 0,-10-8-4,10 8-2,-11 4-4,11-4-6,0 0-3,-8 14 2,8-14-1</inkml:trace>
  <inkml:trace contextRef="#ctx0" brushRef="#br0" timeOffset="500">780 70 20,'-16'11'14,"-3"2"0,-3 1 0,-1-1-3,1-1-1,-1-3-2,5 2-3,2-4-1,6-2-2,10-5 0,0 0-1,5 10 1,8-8-1,8-1 0,4 1 0,4 2 1,2 2-1,0 3 0,-2 1 0,-1 4-1,-3 2 1,-6 1 0,-4 3 0,-9-1 1,-3 3 1,-8-2 0,-3 0 0,-8-5 1,0 2 0,-7-3 0,0-2-1,-2-6-1,1-1-1,1-4-2,1-5-2,3 0-2,0-9-5,10 0-7,3-5-5,9-1-2,3-4 2,8 0 1</inkml:trace>
  <inkml:trace contextRef="#ctx0" brushRef="#br0" timeOffset="901">1046 132 9,'14'5'9,"-1"6"0,-3 0-1,-2 5-5,4-1-1,3 1-2,3-2 1,6-1 2,3-4 1,5-3 2,3-5 2,2-8 1,1 0 1,-4-8 2,1 3-1,-9-7-2,0 2 0,-10-6-3,-5 2-1,-9-2-2,-3 0 0,-5 2-2,-5 0-1,-2 5-1,-5 3 1,1 5-1,-4 5 1,-1 6-1,-2 5 1,-3 7 0,0 4 0,-2 3 0,2 2 2,-1 1-1,2 3 1,0 2 0,7-1 0,4-3 0,5 2 1,3-3 0,8 0-1,7-3 1,8 0-1,10-7 0,7 1 0,7-6 0,5-1-1,5-5 1,3-2-2,-2-3 1,-4-1-1,-6 0 0,-5-2 0,-8 1 1,-6 1-2,-4 2 1,-9-2-1,-9 2-2,9 0 0,-9 0-2,0 0-4,0 0-8,0 0-8,0 0-1,1-9 2,-1 9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5:42.9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 70 19,'0'0'15,"0"0"1,0 0-1,0 0-1,0 0-1,0 0-3,0 0-4,0 0 0,0 0-2,0 0-1,5 17-2,-6-2 1,-5 8-1,3 6 0,-2 8 1,0 7-1,-2 8 1,3 5-1,-2 7 1,1 3-1,1-4 2,1-2-1,0-7 1,2-7-1,-1-8 0,3-9 0,-1-11 0,4-8 0,-4-11 0,12-9 0,1-10-1,3-6 1,2-8 0,0-1-1,1-2 0,0-2-1,-2 3 1,0 5-1,-6 5 0,-1 7 0,-2 6 0,-8 12-1,16-11 0,-16 11 0,16 10 0,-9 4 1,0 6-1,2 3 1,-2 5 0,0 5 0,-2 1 0,0 0 1,1 0-1,-3-4 1,1-4 0,-2-4-1,0-5 0,2-5 0,-4-12 0,14 2-2,0-10-4,2-10-4,7-3-4,-2-11 0,7 1-1,-4-7 1,4 4 0,-7-3 4,0 10 5,-5 4 7,-6 5 4,-1 9 1,-9 9 2,12-5 0,-12 5 1,8 18-1,-5-5-1,4 7-1,-1 1 0,5 7 0,-4 1-2,3 2 1,-4 0-2,3 0 0,-5-3-2,1-2-1,-1-5-5,-3-12-14,-1-9-6,14-6-1,-4-15-2,1-15 2</inkml:trace>
  <inkml:trace contextRef="#ctx0" brushRef="#br0" timeOffset="881">905 628 42,'13'6'20,"-2"-2"-1,3 2-3,4 0-5,-2-2-3,1 1-2,-1-2-1,1 0-1,-6-5 1,1 1 0,-8-9 0,-4 10 0,0-23-1,-5 10-1,-8-2 0,-1 1-1,-4 0-1,-2 5 1,1 3-2,-2 2 1,2 7-1,4 1 1,2 5-2,6 3 1,4 5 0,5 4-1,6 4 1,7 6 0,4 3-1,5 11 1,4 7 0,-1 4 0,1 6-1,-3 0 1,-7 0 0,-6-1 0,-9-2 1,-5-8 1,-9-9-1,-3-7 2,-8-13-1,-3-7 0,-1-13 0,-1-13-1,0-11 0,2-11-2,4-10 0,4-9-2,7-10 0,3-3-2,11-3 0,2-8-3,15 2-1,1-10-2,13 5-1,-1-8 0,11 11 1,-4-6 3,2 10 3,-2 7 5,-6 10 2,-5 15 4,-9 6 1,-2 13 2,-11 3-1,2 11-1,-10 7-1,0 0-2,0 0 0,0 0 0,1 15 1,-2 7-1,-3 4 1,1 13-2,-2 6 2,3 11-2,1 5 1,1 4-3,2 0 0,4-6 0,3-8 0,5-10-1,10-13 0,7-14 1,6-15-2,9-11 1,0-6 0,2-7 0,-5-2 0,-2 3 1,-12 2 0,-8 7-1,-8 12 1,-13 13 0,-7 8-1,-3 5 0,2 4-2,0-1-3,12 5-8,0-10-4,15-4-9,5-16-1,16-8 0,2-11 1</inkml:trace>
  <inkml:trace contextRef="#ctx0" brushRef="#br0" timeOffset="1713">2041 538 52,'21'-4'19,"-2"6"1,4 3-4,-4-2-6,7 3-4,-3-5-1,7 0 0,-6-9 0,2-2 0,-10-6 0,0-1 1,-10-8-1,-5 4-1,-10-2-1,-6 4 1,-6 3-3,-4 7 1,-5 6-1,-4 9 0,-1 6-1,3 9 1,2 8 0,5 5 1,4 4-1,6 3 0,5 1 0,10-1 0,12-3-1,6-8-2,16-6-2,5-14-7,16-4-8,4-16-7,10-8-1,0-14-1,3-3 1</inkml:trace>
  <inkml:trace contextRef="#ctx0" brushRef="#br0" timeOffset="2063">2826 376 45,'0'0'22,"-12"-4"2,-4 6-3,-2 6-10,-9-3-1,4 8-1,-5-5-2,5 5-2,0-1-2,7 0-1,1-1-1,8-1-1,6 1 0,6 0 0,5 2 0,6 2 0,7 1 0,2 3 0,1 2 0,4 3 0,-3 2 0,-1 1 0,-3 0-1,-6 3 2,-7-2-1,-6 0 2,-7-3 0,-4-2 2,-8-8 0,-2 0-1,-9-8 0,1-3-1,0-8-2,1-7-3,8-4-3,-2-14-11,14-1-10,2-9 0,12 0-2,3-9 3</inkml:trace>
  <inkml:trace contextRef="#ctx0" brushRef="#br0" timeOffset="2544">3130-5 54,'0'0'22,"0"0"0,-2-10 0,2 10-13,0 0-5,-2 17 1,-3-2-1,1 8 0,-4 7 0,0 13 0,-6 10 1,1 12-1,-5 8 0,3 9 1,-1 0-2,1 2-1,5-6 0,6-10-1,7-6 0,10-11-1,11-15 0,8-9 0,9-16-1,10-11-3,6-8-2,-4-14-12,7-10-8,-9-14-1,-3-4-1,-12-11 1</inkml:trace>
  <inkml:trace contextRef="#ctx0" brushRef="#br0" timeOffset="2914">2774 247 88,'-9'13'27,"19"-1"-1,16-15 1,21-4-23,22-3-4,16 1 3,12-5-1,11 0 0,11-2-4,-2-3-11,0 9-14,-14-6 0,-13 4-1,-17-9-1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5:48.5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621 24 29,'0'0'20,"0"-14"-1,0 14 1,-7-10-8,7 10-5,-12 1-3,12-1-1,-19 12 0,5 3-1,-2 2 1,-1 10 0,-2 6 0,2 11-1,1 6 0,3 7 0,4 11-1,5 7-1,5 9 1,3 4-1,6 3 0,2 3 0,-1-1 0,-2-1 1,-2-8 1,-2-6 0,-6-11 0,-1-9 0,-4-13 1,1-10 0,0-10 0,1-9-2,3-7-3,1-9-11,-5-21-12,0-2 1,-2-8-2,-3-9 1</inkml:trace>
  <inkml:trace contextRef="#ctx0" brushRef="#br0" timeOffset="391">0 824 56,'0'0'22,"3"13"2,17-12-1,15 2-15,15-6-4,14 2 1,12-8 0,14 1 0,6-7-1,4 2 0,-5-5 1,-4 3 0,-11-3-2,-9 6 1,-16 0-1,-10 4-1,-14 2 0,-7 2-1,-9 3 0,-3 1 0,-12 0 0,0 0 0,0 0-1,0 0 0,0 0-1,0 0-2,4 9-11,-15-8-16,-4 2 2,-10-8-3,-4-2 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0:12.0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3160 1755 9,'-9'-6'11,"9"6"-1,0 0-3,0 0-1,0 0-2,-4 11-2,4-11-1,2 9 0,-2-9 3,0 0 2,4 9 3,-4-9 0,0 0 0,9-20 0,0 4 0,-1-10 0,8-2-3,2-8-2,4-3-3,2-3 0,3 0 0,-1 1-1,0 5 0,-3 6 1,-2 4 1,-5 5-1,-3 7 1,-5 2-1,-8 12 0,11-9 0,-11 9 0,0 0 0,0 0-1,12 5-1,-12-5 1,14 12-1,-5-4 1,0 2 0,2 4 1,1-1-1,1 3 0,1 0 1,-1 3 0,2 0-1,-3 3 1,3-1 0,-1 3-1,-1 2 1,0 2 0,-1 1 0,0 1 0,-3 0 0,3-3 0,-3-2-1,-1-3 1,-1-4 0,-3-2 1,-1-7-1,-3-9 1,3 12 1,-3-12 0,0 0 0,0 0 0,0 0 0,0 0 0,0 0-1,0 0-1,0 0-3,0 0-11,0 0-13,0-18-1,3 6-2,-4-6 1</inkml:trace>
  <inkml:trace contextRef="#ctx0" brushRef="#br0" timeOffset="2924">3254 1526 5,'10'-6'6,"-2"-4"-1,3 2-6,-3-1 1,-8 9 2,13-19 2,-13 19 2,5-16 1,-5 16 1,-5-12 1,5 12-1,0 0-3,-4-9-5,4 9-1,0 0 0,0 0-1,0 0 0,0 0 1,-7 9 1,7-9 0,-9 10 1,4 0 0,-5-1 0,0 4 0,-3 3 0,-1 0 0,-3 5-1,0 2 1,-3 7 0,-2 3 0,-1 2 1,0-1 1,-2 2 1,2-2 1,-1-4 2,7-3-1,-1-8-1,3-3 1,4-6 0,2-3-2,9-7 0,0 0-2,1-14-1,8 1 0,5-7-1,6-6 0,1-3 0,7-5 0,-1-1 0,0-1 0,1 2 0,-5 2 0,-3-2 1,0 3 0,-1 3-1,-3 1 1,2 1-1,0 1-1,2 2 0,2 2 1,1 2-2,-4 5 1,0 2 1,-2 3 0,-5 2 0,-3 3 1,-9 4-1,0 0 1,0 0-1,11-2 1,-11 2-1,0 0 0,10 5-1,-10-5 1,12 6 0,-12-6-1,14 8 1,-14-8 1,12 12-1,-6-1 0,-3 1 1,1 4 0,-1 1 0,2 4 0,0 3 0,4 2 0,-1 2 1,3 1-2,2 0 0,0-1 1,1-1 0,-4-3 0,0-3 0,1-4 1,-5-6 0,0-1 1,-6-10 0,0 0 0,0 0 1,9 10-1,-9-10 0,0 0-1,0 0 0,0 0-1,0 0-3,0 0-6,0 0-16,-2-12-1,2 2-2,-4-10 0</inkml:trace>
  <inkml:trace contextRef="#ctx0" brushRef="#br0" timeOffset="4266">3229 1578 25,'0'0'14,"0"0"-1,0 0-2,0 0-5,-12 11-8,12-11-1,-10 13-1,2-4 3,-4 2 1,1 3 1,-6 1 2,2 1 1,-6 2 0,3 2 0,-3-1 0,2 2 0,0-3 0,3-2 0,2-1-1,3-4-1,2-2 1,9-9-1,-10 10 0,10-10-1,0 0 0,0 0 0,0 0 0,6-13 0,0-1 0,3-1-1,1-1 1,0-4-1,1-1 1,-1 2 0,-2 0 0,-1 3 1,-2 6-1,-1 1-1,-4 9 0,8-10-2,-8 10 0,10 5-1,-10-5-1,9 15 1,-4-6 0,-2 1 2,-3 0 1,-1 3 2,-6-3 1,0 1 1,-3 0 1,-1 1 0,-2-2-1,1 1 0,-1-2-2,4-1 0,9-8-1,-15 10-1,15-10 0,0 0-1,0 0 1,9-9-1,2 0 0,0-3 0,6-3 0,0-3 1,1-4 1,3 0-1,-1-3 0,-1 0 0,0-2 1,2 3-1,-2-1 0,2 2 0,-2 3 0,-1-3 1,1 4-1,-1 0 0,1 3 0,-2-1 0,-1 4-1,-1-1 2,-3 4-2,0 4 2,-12 6-1,14-12 1,-14 12 1,0 0-1,0 0 0,0 0-1,0 0 1,9 8-1,-4 2 0,-2 0-1,3 4 1,1 0-1,2 3 1,2 2 0,0 0 1,1 2-1,-2 0 0,0 1 1,0 0-1,-2 2 1,-1 0 0,-1-2-1,1 0 1,-2 0-1,0-4 1,1 0-1,-2-2 1,0-4-1,3-2 1,-3 0 0,-4-10 1,4 13 1,-4-13 0,0 0 0,0 0 0,0 0 0,0 0 0,0 0-1,0 0-1,0 0-1,0 0 1,0 0-1,0 0 0,0 0-1,0 0 1,0 0 0,0 0 0,0 0 0,0 0 0,0 0 0,0 0 0,0 0 0,0 0 0,0 0 0,0 0 0,0 0 0,0 0 0,0 0-1,6 12 1,-6-12-1,10 5 1,-10-5-1,13 8 1,-13-8 0,15 9 0,-15-9 0,13 7-1,-13-7 1,0 0 1,11 7-1,-11-7 0,0 0 0,0 0 0,0 0 0,0 0 0,0 0-1,0 0-1,0 0-1,0 0-4,0 0-10,3 14-7,-3-14-2,0 0 0,-18 1 1</inkml:trace>
  <inkml:trace contextRef="#ctx0" brushRef="#br0" timeOffset="6269">3001 1775 41,'0'0'19,"15"4"-2,-6-1 0,-9-3-9,20 3-11,-20-3 0,18-2 2,-9 5 3,-9-3 1,14 1 1,-14-1 2,0 0 0,0 0 0,0 0 0,0 0-2,0 0-1,0 0 0,0 0-1,0 0-1,0 0 0,0 0-1,0 0 0,0 0-1,0 0 0,0 0-1,0 0 1,11-8-1,-11 8 2,0 0 0,0 0-1,10-4-1,-10 4-7,0 0-12,-8 10-2,-1-7 0,-7-4 0</inkml:trace>
  <inkml:trace contextRef="#ctx0" brushRef="#br0" timeOffset="16854">2661 585 33,'0'0'17,"0"0"0,0 0 1,0 0-12,0 0-4,0 0-1,0 0 0,0 0 0,11 7 1,-11-7 1,0 0 0,0 0 0,2 13 1,-2-13-1,-2 19 0,0-5 0,0 4-1,-1 6 0,-3 4 0,2 1-1,0 3 0,2-1 0,0-1-1,2-2 1,2-3 0,1-7 1,5-3 0,-8-15 1,17 15 0,-17-15 0,18-1 0,-18 1 0,14-18 0,-10 4-2,2-3 1,0-4-1,1-3 0,4-3-1,3-1 0,3 0-1,5 0 1,6 0-1,3 2 1,0 4-1,1 4 0,-4 5 1,-2 4-1,-4 3 1,-3 6-1,-5 5 1,-4 2 0,-2 3 0,-4 4 0,0 2 1,-3 2 0,0 4 0,-1 1-1,-2 1 1,-1-1 0,0 0 0,-1 0-1,2-4 1,1-4 0,-1-3-1,2-12 1,-1 13 1,1-13-1,0 0 2,0 0 0,6-14-1,-1-2 0,2-3-1,3-5 0,2-3 0,1-2-1,3-1-1,0 3 1,-2 7-1,-2 3 0,0 6 1,-12 11-1,17-12 1,-17 12-1,12 4 0,-12-4 1,16 15-1,-8-4 1,0 4-2,1 0 2,-1 6 2,-1 1-2,-1 2 0,-3 0 1,-1 1-1,0-1 0,-2-2 1,-1 1-2,4-2-5,-4-7-5,10-2-15,-9-12 0,23 2-2,-11-13 2</inkml:trace>
  <inkml:trace contextRef="#ctx0" brushRef="#br0" timeOffset="17796">3595 625 34,'0'0'18,"0"0"-1,0 0 1,0 0-12,0 0-1,0 0 1,13 10 1,-13-10 0,0 16 0,-4-4 0,3 9-1,-7 3 0,2 5-2,-1 2 0,1-1-2,-1-4 0,4-2-1,-2-6 1,3-5-2,2-13-3,0 0-6,0 0-14,12-18-2,-8-2-1,-1-7 1</inkml:trace>
  <inkml:trace contextRef="#ctx0" brushRef="#br0" timeOffset="18106">3675 268 82,'0'0'27,"0"0"-1,0 0-2,-4 10-24,4-10-3,2 11-2,2-1-5,-4-10-9,4 15-6,-4-15-1,10 14 1,-10-14 1</inkml:trace>
  <inkml:trace contextRef="#ctx0" brushRef="#br0" timeOffset="18396">3778 625 41,'1'-10'18,"0"-1"0,-1 11 1,5-13-12,-5 13-7,0 0 1,0 0 0,4 19 2,-7-6 0,1 6 1,-3-1 0,2 3 1,-2 3 0,3 1 0,-1-3-1,3 1 0,0-3-1,3 0-1,-1-1 0,3-1-1,-3-7 1,2 0-1,-4-11 2,5 10-1,-5-10 1,11-8 0,-2-6-1,3-3 2,4-4-2,1-2 0,5-2-2,-2 1 1,0 2-1,0 2 0,-1 5 0,-2 4 0,-2 5 0,-1 2 0,0 4 0,-1 3 0,1 3 0,-2 4 0,-1 3 0,1 3 0,-3 1 1,0 3 0,-3 2 1,-3 3-1,-2 0 1,-2 2-1,-2-2 1,-1 3-1,0-1 0,0 0 1,1-4-2,1-3 1,0-3 0,2-3-1,0-4 0,0-10 0,2 10-1,-2-10-4,0 0-22,-4-16-2,-2-1-1,-13-10 0</inkml:trace>
  <inkml:trace contextRef="#ctx0" brushRef="#br0" timeOffset="19528">2440 1108 2,'0'0'9,"-9"-7"0,9 7 1,0 0-6,-3-10-3,3 10 1,0 0 0,0 0 0,0 0 2,0 0 0,0 0 2,0 0 0,13-1-1,-4 4 1,3-1 0,4 2 2,4-2-2,5 2 1,3-2-2,6 3 0,2-1 0,5 2-1,3-2 1,5 4 0,1-4-1,7 5 1,1-6 0,11 1-1,1-3 0,9 0 0,1-3-1,10 1-1,-2 0 0,5 1-1,-1 0 0,-2 3-1,-2 0 1,-3 1 0,-3 1-1,-6 1 1,-5-2 0,-6-1 2,-10-2-1,-5 0 0,-10-2 0,-7 1 1,-9-2-1,-7 2 0,-5-2-1,-12 2 0,11 0 0,-11 0-1,0 0 1,0 0-1,0 0 1,0 0-1,0 0 0,0 0 1,0 0-1,0 0 0,0 0-1,0 0 0,0 0-2,0 0-8,0 0-18,-12-10 1,-1 3-1,-8-8-1</inkml:trace>
  <inkml:trace contextRef="#ctx0" brushRef="#br0" timeOffset="850263">65 769 13,'-12'-6'12,"12"6"0,0 0 1,0 0-1,-9-5-2,9 5-2,0 0-1,0 0-2,-5 18-3,3-6-1,1 7-2,1 5 1,-3 8-1,3 8 1,-1 8 0,0 7 0,-1 3 1,-1 1 1,-1 1 0,-1-2 1,0-4 0,0-9 1,1-8-1,1-10 1,4-6 0,-1-8 0,0-13-1,16 1-1,-3-13 0,1-7-1,3-5 1,0-10 0,2-4-1,1-6-1,0-2 0,-3-1 1,0 2-1,1 1 1,-1 5-2,4 5 2,2 6-2,-2 7 1,1 7 0,1 9-1,0 10 1,0 11 1,-5 10-1,-2 10 1,-4 8 1,-2 3-1,-3 3 2,-4-5-1,1-1 0,-2-11-1,3-5 1,6-14-1,11-12 0,14-17 0,10-10-1,6-10 1,6-8-1,1-4 0,3-3 0,-5 0 1,-7 7-2,-15 10 2,-10 8-1,-6 11 0,-6 9-1,-2 14 1,-4 7 1,-3 12-1,-1 7 0,0 7 0,2 6 1,-1 4 0,0 0 0,1-2-1,0-5-2,5-1-10,0-13-12,5-10-1,-3-16-1,7-12 0</inkml:trace>
  <inkml:trace contextRef="#ctx0" brushRef="#br0" timeOffset="851004">1423 920 53,'0'0'20,"-1"11"1,1-11-2,-6 19-16,4-5-5,4 5-2,2 1 2,3 2-1,1-2 1,5 1 0,1-3 2,2 0 1,4 1 1,-3-2 0,3 5 0,-2 2 1,2 3-1,-4 0 1,-2 5 0,-7-1 0,-4 5 1,-9-4 1,-3 1 0,-12-7 0,-7 3 0,-6-8 1,-3-1-2,-5-9 0,5-2-3,0-8 1,4-6-2,6-3-1,8-6 1,8-4-2,7-3 0,11 0 0,4-1 1,10 0-1,5 0 2,6 3-1,2 3 0,7 4 1,-3 6 0,-1 4 0,-3 5-1,-2 5-1,-6 4-1,-2 7-6,-8 0-9,-3 2-6,-1-4-1,-2-3 1,-10-14 1</inkml:trace>
  <inkml:trace contextRef="#ctx0" brushRef="#br0" timeOffset="851544">1762 1009 54,'0'0'23,"-5"9"1,6 1-1,6 1-7,1 8-18,6 9-1,1 4 0,5 4 1,-1 4 1,3 1 0,-1 1 1,1-3 1,0-1 0,2-3 0,1-2-1,2 0-7,-1-3-13,-2-4-3,-5-6 1,-6-4 0</inkml:trace>
  <inkml:trace contextRef="#ctx0" brushRef="#br0" timeOffset="851755">1898 1574 60,'-28'-2'23,"6"-3"1,8 2-6,4-5-11,11-1-3,6-7-2,9-2 0,5-5-1,8-6 0,4-3-1,6-3 0,2 0-1,1-3-1,1 5-5,-4-5-10,5 1-6,-6-2 0,-1-2 0,-2-1 0</inkml:trace>
  <inkml:trace contextRef="#ctx0" brushRef="#br0" timeOffset="852175">2566-7 39,'14'-6'17,"-14"6"-2,0 0 0,0 0-12,5 11-9,-5-11 2,-13 24 1,2-6 1,-2 5 0,-6 5 3,-5 4 2,-3 9 1,-5 8 1,-5 13 1,-6 9-1,0 8 0,-5 6 2,6 7 0,-2 5-1,10 6 1,4-4-2,17-1 0,9-3 1,16 1-2,12-2 0,13 6-1,11 3-1,13 3-1,8 5 0,9 1-1,7 7-4,-2 0-8,12 5-13,2-11 0,12-17-2,1-19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8:16.2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1181 19,'0'0'11,"-7"-10"2,7 10-1,0 0-1,0 0-2,0 0-1,-11-6-1,11 6-3,0 0-2,0 0-1,0 0 0,0 0 0,0 0 0,0 0 0,4 15 0,-2-5 1,0 3-1,3 7 1,-2 7 0,2 7 0,-3 7 0,0 9 0,-3 8 1,0 5 0,-4 3 0,1 6 1,-3-3-1,2-4 0,1-7-1,1-7 1,2-11-1,3-7-1,2-12 0,4-10 1,5-13-1,2-8 0,2-7 0,1-7 1,1-5-1,-2-2 0,0-1 1,-3 2-1,-2 3 0,-2 7 0,-2 1 1,2 5-1,1 5 0,4 2-1,1 1 1,4 5-2,0 1 1,3 1 0,1 5-1,-1 2 1,-3 4 0,-2 3 0,-2 5 1,-3 1 0,-4 5 0,-3 4 1,-3 1 0,-1 6 2,-4 0-2,0 0 1,-4-3 0,1-1-1,-1-5 0,1-4-1,0-8 1,1-3-2,4-13 0,0 0 0,0 0-3,1-11-10,11-5-15,-5-12-1,5-4 1,-3-11-2</inkml:trace>
  <inkml:trace contextRef="#ctx0" brushRef="#br0" timeOffset="981">1329 1223 29,'0'0'13,"-8"-9"0,8 9-5,-15 4-5,3 1-2,-2 2-1,-2 3 1,-2 1 2,-5 1 2,-1 5 1,-5 0 2,0 7 0,-6 0 0,3 8-2,-7 4 1,2 9-2,-6 6 0,5 10 0,-1 1-1,5 8 0,2-2 0,7 6-1,4-2 0,8-2-1,6-6 1,8-3-2,6-4 1,7-4-1,4-5 0,7-8 0,3-4-1,2-5 0,1-6 0,-1-4 1,-3-6-1,-2-4 0,-3-3 0,-7-3-1,0 1-2,-15-6-9,19-11-13,-11-3 0,-2-4-2,-3-10 1</inkml:trace>
  <inkml:trace contextRef="#ctx0" brushRef="#br0" timeOffset="1482">1345 1836 52,'12'12'21,"-12"-12"0,7 10-1,-7-10-11,5 14-9,-1 0-1,0 5 3,-2 7 1,2 8 1,-3 6 1,2 9 1,-2 8-1,3 4 0,-3 1 0,4 3-2,-3-5-1,-1-2 0,1-6-2,-1-9 1,0-11-1,-2-7 0,1-6 0,0-19-1,0 0-1,-10-4 0,5-16 1,-1-12-1,1-9 1,-2-8-1,-1-9 1,2-3 1,1-1-1,2 0 1,1 2 0,3 6 0,1 6-1,3 4 1,4 6 0,2 4 0,3 3 0,5 4-1,3 4 2,1 2-1,5 5 0,3 4 0,-1 3 0,1 6 1,-2 6-1,-2 6 1,-3 4-1,-4 7 1,-4 0 0,-4 5 0,-4 1 1,-5 2 1,-5-4-1,-5 4 1,-5-6 2,-6 2-2,-8-4 1,-4-2-1,-8-5 0,-1-2-1,-2-3 0,0-5-1,1-2-1,1-4-3,11 3-11,-1-9-15,14 1 0,0-9-2,11-1 2</inkml:trace>
  <inkml:trace contextRef="#ctx0" brushRef="#br0" timeOffset="2393">1809 1262 44,'0'0'18,"-12"-8"0,12 8 0,0 0-14,-11-9-3,11 9 0,0 0 1,0 0 0,0 0 1,0 0 0,0 0 1,0 0-1,0 0 1,0 0-1,8 13-1,4-3 0,0 1 0,3 3 0,5 5 0,4 4 0,2 2-1,2 5 1,1 5-1,0 5 0,-1 5 0,0 6 0,-4 5-1,-2 4 1,-5 3 0,-2 2-1,-4 3 1,-3-3-1,-3-3 2,-3-2-1,-4-8 2,-3-2 1,-5-9 0,-2-2 0,-8-10 1,0 0 0,-6-5-1,1-2-1,-4-5-1,2-1-1,1-3-2,3-2-1,7 0-5,-4-5-21,10 1 0,-7-11-2,3-4 0</inkml:trace>
  <inkml:trace contextRef="#ctx0" brushRef="#br0" timeOffset="15472">2551 1996 5,'0'0'12,"0"0"1,-11-2-2,11 2 1,0 0-1,0 0 0,0 0 0,0 0-3,0 0-2,0 0-3,0 0-2,0 0-1,18 1 0,-5 1 0,4-1 2,3 1 0,3 0 0,3 2 1,0-3-1,1 1 0,-4 2-1,0-1 1,-5 1 0,-3-1 0,-5-1 2,-1 1-1,-9-3 1,0 0-1,0 0 0,0 0-1,0 0-3,0 0-8,2-11-11,-2 11-4,-9-12 0,-1 1 0</inkml:trace>
  <inkml:trace contextRef="#ctx0" brushRef="#br0" timeOffset="15933">2529 1753 3,'0'0'12,"-8"-9"0,8 9 1,1-11-5,-1 11-2,9-14-1,1 8-1,4 2 0,4 0 0,6 0 0,4-2-2,4 2 1,4 0-1,2-1 2,2-1 1,1 0 0,-6-2 1,0 3 1,-8-3 1,-2 5 0,-8-5 0,0 7-1,-17 1-1,13-6-1,-13 6-2,0 0 0,0 0-2,0 0-3,0 0-5,0 0-13,0 0-5,0 0-1,9-11 0,-10-6 0</inkml:trace>
  <inkml:trace contextRef="#ctx0" brushRef="#br0" timeOffset="115115">3359 1813 7,'0'0'7,"0"0"-1,4 13 0,-4-13 0,0 0-1,0 0 0,0 0 0,3 9 1,-3-9 2,0 0 3,0 0-1,0 0 2,0 0-2,0 0-1,0 0 1,5-11-1,-7-2-3,3 0-2,-2-10-1,2-6-1,-1-11 0,0-8-1,0-11 0,0-7 0,0-9 0,3-10 0,-1-7-1,1-1 0,1-1 0,0-1 0,1 4 0,-1 3 0,-1 8 0,0 10 0,-2 9 0,0 9 1,-2 8 0,0 10 0,0 8 0,-1 7 0,0 6 0,-1 4-2,3 9-1,0 0-2,0 0-4,0 0-5,0 0-11,-6 12-3,6-12 3,-3 11-1</inkml:trace>
  <inkml:trace contextRef="#ctx0" brushRef="#br0" timeOffset="117298">3395 533 27,'0'0'15,"0"0"0,0 0-2,0 0-9,0 0-2,0 0-1,-8-10 2,8 10 3,-3-12-1,1 1 2,1 2-1,-2-4 1,2 1-1,-2-3 0,2 0-2,-2-3-2,1-2-1,-2-3 0,1 1-1,-1-4 1,1 0 0,-2-3 0,2 1 0,-2-2 1,3 3 1,-2 0-1,2 3 1,-2-2-1,3 5 1,-2 2-2,3 5 1,-1 1-1,1 13 0,-3-15-1,3 15 0,0 0 0,0-10 0,0 10 0,0 0 0,0 0 0,-1-10 0,1 10 0,0 0 0,0 0 0,-3-9 0,3 9 0,0 0 0,0 0 0,0 0-1,0 0 0,0 0 1,0 0-1,0 0 0,0 0 0,0 0 0,0 0 1,0 0-1,0 0 0,0 0 0,0 0-1,-3 9 1,3 3 1,-2 2-1,2 6 0,0 1 1,3 3 0,2 3-1,3 1 1,0 1 0,1 0 0,3 1 0,0 2-1,-1 5 1,-3 7 0,-1 3 1,-4 7-2,-3 6 1,-2 4 1,-2 3-1,-3 4 0,0-1 1,-2-2-1,1-1 1,-2-4-1,2-5 2,0-4-2,1-3 1,-2-6 0,3-4 0,1-1 0,0-4-1,0-3 1,2-2-1,2-2 0,2-2 0,4-1 1,0-3-2,2-2 1,2-3 0,1-3 0,-3-2 1,1-3-1,-8-10 1,9 11 0,-9-11-1,0 0 1,0 0 0,0 0-1,0 0-1,0 0-10,0 0-12,0 0-2,2-18-1,-4-4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8:47.9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792 1105 20,'0'0'10,"0"0"0,0 0-2,0 0-1,-9-7-3,9 7-2,0 0 0,0 0 0,0 0 1,0 0 2,-11-2 0,11 2 0,0 0 1,-10-2 0,10 2-1,-16 0-2,5 0 0,-4 2-2,-1 0 0,-3 4-1,-4 1 1,-1 1 0,1 4 0,-4 2-1,0 3 1,1 1 0,-2 4 1,2 4 0,1-1 1,5 5 0,-1-3 0,7 3 1,1-3 0,7 3 0,3-2-1,6 0 0,4-2 0,9 0-1,5-3 0,9-4-1,7 0-1,5-9-4,10 1-7,-1-8-9,6-2-3,-5-8-2,1 2 1</inkml:trace>
  <inkml:trace contextRef="#ctx0" brushRef="#br0" timeOffset="421">966 1550 20,'0'0'14,"0"0"-1,-11 6-1,11-6-5,-18 0 0,6-3-1,0 0 1,-1-5-1,3 0 1,-3-7-1,5 2 1,-2-5-1,6 2-1,2-3-1,4 3-1,1-1 0,5 4-1,1 0 0,6 3 0,0 2-1,5 3 0,-1 2 0,3 3-1,0 2 0,2 1-1,-3 5 1,1-2-1,-1 4-1,-3 0 1,0 1-1,-5 0 0,-1 2 1,-5-1 1,-4 1 1,-6 0 0,-6 0 1,-2 3 1,-6-3 1,-2 2 0,-5-4 1,1 1-1,-6-6 0,4-1-1,-3-7 0,3-2-1,3-6-3,2-5-5,10-2-10,2-7-10,14-1 0,6-7-1,9 1 0</inkml:trace>
  <inkml:trace contextRef="#ctx0" brushRef="#br0" timeOffset="891">1501 1189 60,'28'8'22,"-11"2"-2,-9 2-3,-11-1-12,-6 1-10,-6 0 2,-5-1 2,-6 0 2,-5-2 1,0 0 2,-3-5 3,9 1 1,0-4-1,8 1-3,4-1-4,13-1 0,0 0-1,7 12 0,9-3 0,3 3 0,3 6 1,1 3 0,2 3 0,-3 4 0,-4 1 0,-3 1 1,-9-1-1,-3-1 1,-7-5 1,-3-2 0,-8-7 1,1-3-1,-6-6 1,3-4-1,-1-7-1,2-3-1,3-4-1,3-8-3,12-3-2,2-13-6,13 0-6,4-11-5,8-1-1,3-10 2,10 0 1</inkml:trace>
  <inkml:trace contextRef="#ctx0" brushRef="#br0" timeOffset="1282">1759 948 22,'36'-32'15,"-5"10"-1,-5 5-1,-4 11-1,-4 9-2,-5 9-3,-4 10-1,-7 5-1,0 11 1,-7 6 0,2 9 0,-8 1 1,3 10-1,-1-2 1,4 4-2,-1-5-1,6-2-1,0-9-1,4-5-1,4-9-2,-1-11-2,6-8-3,-13-17-4,21 6-5,-15-17-6,1-4-3,-7-9 0,-3-4 1</inkml:trace>
  <inkml:trace contextRef="#ctx0" brushRef="#br0" timeOffset="1562">1615 1203 44,'-28'-11'21,"8"4"1,5 4-5,5 1-6,10 2-2,9 4-1,10-1-2,4-3-2,9 2 0,6-2 1,11 4-1,4-4-1,6 1-1,0-1-1,-3 0-4,2 4-19,-10-4-3,-5 0 0,-12-9-2</inkml:trace>
  <inkml:trace contextRef="#ctx0" brushRef="#br0" timeOffset="2874">2735 655 3,'0'0'6,"0"0"0,0 0-1,4-9 1,-4 9-1,0 0 0,-10-4 0,10 4-1,-13-1 0,13 1 0,-16 2 2,3 1 0,-1 3 2,-4 1 1,1 8 1,-7 1-1,-1 9-1,-6 4-2,1 8-1,-5 7 0,1 7-1,-3 6-1,4 8 0,-2 1 1,5 9-1,3-3 1,4 6-1,4-4 0,8 1 0,2-7 0,5-2 0,8-4-1,7-4 1,3-6-1,8-5 1,4-6-1,7-3-1,5-7 1,5-4-2,1-9 0,-2-7-4,7-4-23,-8-10 0,-2-5 0,-11-10-2</inkml:trace>
  <inkml:trace contextRef="#ctx0" brushRef="#br0" timeOffset="3926">2851 1215 40,'9'10'16,"-9"-10"-1,10 9-4,-10-9-8,15 13-5,-8-3 4,2 2-2,1 2 2,0 4 1,-1 7 1,-4 7 0,4 8 1,-5 8 1,3 10-1,-4 4 1,3 7 0,-4 0 0,5 4-1,-2-6-1,1-3 0,-1-8-1,1-7 0,-4-11-1,3-7 1,-5-11 0,1-7 1,-1-13-1,-11-12 2,0-11-2,-1-8 0,-5-12-1,0-7 0,-2-10-3,0-7 1,3-1-1,1 2 1,4 2-1,4 2 0,5 7 1,3 5-1,5 6 1,7 5-1,8 6 0,4 5 0,7 5 0,3 5 0,2 7 0,1 7-1,0 7 1,-5 5 0,-3 8 0,-6 2 1,-3 5 0,-6 1 0,-4-1 0,-4-1 1,-8-1 0,-6-3 2,-9-3-2,-2-1 1,-7-4-1,-2-2 0,-1-2-1,-2-1-1,7 2-7,0-7-14,11 4-5,2-7 0,10 3-1,0 0 0</inkml:trace>
  <inkml:trace contextRef="#ctx0" brushRef="#br0" timeOffset="5228">3676 644 75,'11'10'23,"4"-4"-1,2 2-1,6 7-21,2 2-2,6 7 0,1 7 3,2 8-1,1 6 3,-3 4-1,1 5 1,-4 7 0,-2 7-1,-4 5-1,-7 6 1,-5 2-1,-6 6 2,-10-1-1,-8 4 0,-9-9 1,-3-2 0,-7-13 1,1-8-1,-3-12-1,2-10-1,3-10-1,7-11-2,6-5-4,0-13-19,16 3-2,-16-23-1,15 2-1</inkml:trace>
  <inkml:trace contextRef="#ctx0" brushRef="#br0" timeOffset="5718">4350 1407 51,'2'12'12,"-2"-12"0,11 6 6,-2-8-19,6 1 0,1 0 3,5-4 4,6 5 5,-1-7 1,6 5 1,-3-6-5,5 6-2,-7-4-2,2 4 0,-10-2 0,-2 3 1,-17 1 0,16-1-2,-16 1-1,0 0-1,0 0-2,0 0-4,-4 10-22,4-10-1,0 0 0,-16-17-1</inkml:trace>
  <inkml:trace contextRef="#ctx0" brushRef="#br0" timeOffset="6419">5266 1016 52,'5'-10'15,"-7"1"1,2 9 2,-9-17-14,-1 9-3,1 4 0,-6 2 2,0 8 2,-8 3 2,2 7 0,-5 4-2,0 11-2,0 3 1,1 6-1,0 2 1,7 2 0,2 1 0,9-1-1,7-2 0,10-8-2,15-2-6,7-15-12,17-1-9,3-13 1,9-3-2,-3-9 1</inkml:trace>
  <inkml:trace contextRef="#ctx0" brushRef="#br0" timeOffset="6650">5500 1395 57,'0'0'22,"1"10"1,-10-6-4,9-4-8,-21 8-7,8-8-3,-2-5 0,2-7 0,3-5-1,1-6-1,7-4 1,4-2 0,3-1 0,3 3 1,1 4 0,0 5 0,0 5 1,-9 13 0,15-8 1,-15 8 0,13 20-2,-9-1 1,0 5-1,0 5 0,-3 3 1,-1 4 1,-5-5-1,0 0 2,-6-9 0,1-1 0,-3-10-2,-1-9-2,5-7-5,-3-15-12,16-3-11,2-10 1,14-1-2,5-11 0</inkml:trace>
  <inkml:trace contextRef="#ctx0" brushRef="#br0" timeOffset="7010">5924 1085 70,'32'0'16,"-6"6"-13,-10 0-3,-12 4-17,-4-10 3,-14 16 9,-3-7 4,-14 0 3,-6 3 8,-9-4 13,-2 1 2,0-6-1,9 4-7,0-4-11,11 3-3,9-2-2,9 2 0,10-6 0,10 17 0,7-3-1,3 3 0,5 5 0,3 2 0,3 4 0,0 0-1,-2 0 1,-6 0-1,-4-2 0,-5-1 1,-4-4 0,-5-3 2,-9-4 0,-2-2 2,-9-5 0,1-2-1,-5-6 0,1-3-1,2-4-4,-2-11-7,12-3-16,0-12-3,12-2-1,3-13 0</inkml:trace>
  <inkml:trace contextRef="#ctx0" brushRef="#br0" timeOffset="7471">6168 648 60,'0'0'20,"0"0"0,-3 9 0,3-9-15,1 22-2,-1-1 0,-3 6 2,2 13 1,-4 5 1,2 12 1,-5 5-2,4 7-1,-3 0 0,5 3-2,0-2 0,4 2-2,3-6 1,2-4-2,4-10-1,1-6-1,5-7-3,-5-13-3,5-7-4,-17-19-7,18-13-7,-19-13-2,-1-7 2,-10-10 1</inkml:trace>
  <inkml:trace contextRef="#ctx0" brushRef="#br0" timeOffset="7741">5984 1124 25,'-26'-17'20,"5"4"2,2 4-1,9 8-4,10 1-4,0 0-2,16 3-3,9 0-2,6-3-2,7-1-5,14 1-11,6-6-10,2-5-2,0-8-2,1-8 1</inkml:trace>
  <inkml:trace contextRef="#ctx0" brushRef="#br0" timeOffset="8272">6946 583 55,'0'0'23,"-15"-3"0,0 9-1,-6 6-8,-5 5-12,-5 5-2,-6 12 1,-7 10 0,-4 10 1,-3 11 2,-4 7 0,5 9 0,0 2 1,9 4 0,6-3 1,11 2-2,8-8-1,15-2 0,12-9-1,10-3 0,11-5-2,7-7-3,9-4-1,1-12-2,8-3-6,-10-17-7,8-5-9,-10-17 0,-2-11 0,-8-15 3</inkml:trace>
  <inkml:trace contextRef="#ctx0" brushRef="#br0" timeOffset="8633">6924 1134 48,'-5'16'18,"5"-7"3,0-9 2,3 24-17,-4-5-1,3 13 3,-4 4 3,4 15-1,-3 3-1,3 10-3,-1 1-3,3 6 0,0-3-2,0-3 0,0-7-1,1-8 1,-3-12 0,-1-8-1,-2-10 2,1-20-2,-15 1 1,2-20-1,-3-13 0,-1-11 1,1-14-2,1-9 1,3-7-1,5-2 0,8 2 0,6 5 0,6 9 1,4 10 0,3 11 0,3 10 0,0 9-1,4 8 1,0 7 0,1 7 0,1 5 0,0 5 0,-4 7 0,-4 4 0,-4 3 1,-8 3 0,-7-2 1,-6 0 1,-6-4 0,-6-2 0,-3-6-1,-4-4 1,-3-8-2,0-8-3,4-3-7,-4-14-19,9-2-2,-1-11 1,9-3-2</inkml:trace>
  <inkml:trace contextRef="#ctx0" brushRef="#br0" timeOffset="9314">7230 522 6,'11'-9'16,"-2"8"3,1 7-7,-10-6 2,21 11 2,-11-4 1,5 8-1,0-2-4,9 9-4,-4-1-4,9 7-1,1 4 0,6 8 0,2 2 0,0 7 0,-2 1 1,1 6-1,-6 3 0,0 5-1,-8 2 1,-3 3-2,-8 0-1,-5 3 0,-7 0 0,-4-1-1,-6-5 1,-6-4 1,-6-6-1,-3-4 2,-6-9 1,0-7-1,-4-7 0,-1-5 0,0-7 0,2-3-1,2-4-1,0-8-7,8 1-22,-1-9 1,11-5-1,-1-14 0</inkml:trace>
  <inkml:trace contextRef="#ctx0" brushRef="#br0" timeOffset="11497">531 286 27,'12'-10'19,"-12"10"0,0 0-2,-3-10-1,-8 5-4,0 4-2,-8-3-4,-3 2-1,-5-1-3,-2 0 0,-3 3-1,-1 1 0,-1 0-1,4 1 1,2-1-1,4 2 0,6 1-1,1 2 0,5 3 0,4 0-1,4 4 1,3 5 0,2 7-1,2 6 1,-1 8 1,0 10-1,0 11 1,-1 12 0,-2 10 0,-1 6 1,-2 9-1,-3 2 1,-1 4-1,0 3 0,-3-2 0,0-2 1,-4-1 0,-4-1 0,-2-4 0,0-3 1,1-7-1,1-7 0,6-8 0,6-5-1,9-10 1,7-8 0,9-8 0,8-6 1,5-7 0,14-1 0,9-10 0,13-4 1,14-6-1,17 0-1,20 0-3,15-5-10,25 3-12,10-4 0,14 0-2,9-3 1</inkml:trace>
  <inkml:trace contextRef="#ctx0" brushRef="#br0" timeOffset="12398">7556 0 69,'0'0'22,"13"7"-1,5-11-2,6 3-18,3 1-1,6 0 0,5 1 0,2 1 1,3 1 1,3 2-1,-2 1 1,2 2-1,-4 3 0,-2 0-1,-5 4 0,-1-1 1,-9 2-1,-5-1 0,-2 2 1,-5-1-1,-4 3 1,0 4-1,-1 1 1,-3 7 0,-1 7-1,0 6 1,-4 8-1,2 4 1,0 4 0,-1 7 1,-1 2-1,2 2 1,-4 3-1,6-3 1,-3 4 0,2 1-1,-2 1 0,2-1-1,-2 3 0,1 4 0,2 1 0,-1-1-1,2-4 1,1-5-1,1-5 1,0-6-1,2-9 2,0-10-2,-1-4 2,-3-5-3,-1-2 1,-3-1 1,-5-2 0,-5-1 1,-7-3 0,-3-2 1,-10-1-1,-3-1 2,-11-7 1,-4 1-1,-9-6 0,0 0 0,-5-4-1,0-1 0,-2-4 1,3-1-1,3-4 0,6 1-1,7-1-1,4-2-3,12 7-10,0-8-16,11 0 0,4-12 0,10-3-2</inkml:trace>
  <inkml:trace contextRef="#ctx0" brushRef="#br0" timeOffset="14621">8515 1320 1,'0'0'8,"-16"0"2,16 0 2,0 0-3,0 0 1,0 0 3,5-10 0,4 11 3,4-3-3,7 2-4,4-2-3,7 2-4,2-1-1,5 1-1,2 0 1,-3-1-1,-1 1 1,-6 1 0,-7-1 1,-3 1 0,-8-1-3,-12 0-8,0 0-12,-14-10 0,-4 3 0,-3-3 0</inkml:trace>
  <inkml:trace contextRef="#ctx0" brushRef="#br0" timeOffset="14902">8571 1152 52,'-11'-1'17,"11"1"2,0 0-2,0 0-11,0 0-7,11 14 0,-2-5 0,1-1 2,2 7 2,-4 0 0,3 7 0,-4 1 1,-1 4-2,-3 2 1,1 2-1,-1 0 0,2-1 0,-2-3-1,1-2-2,3-4-12,1-9-8,2-13-2,1-12 0,-1-15 0</inkml:trace>
  <inkml:trace contextRef="#ctx0" brushRef="#br0" timeOffset="15422">9256 470 34,'0'0'14,"0"0"2,11-12 1,-11 12-13,0 0-1,0 0 0,0 0 1,-6 18 0,3 2 1,0 6-1,1 5-2,0 7 1,-2 4 0,2 8 0,-2 2 1,-1 4-1,-2 3 0,4 2 1,-5 1 0,3 0-1,-5-3-1,4-4 0,0-8 0,3-6-1,0-9 1,2-5-2,1-10 1,3-7 0,-3-10 0,19-8-2,-4-10 0,0-7 0,3-4 0,-4-3 1,4-1 1,-2 3 0,-6 1 1,-2 8 0,-4 4 1,-4 17-1,10-14 0,-10 14-2,12 8 0,-5 2-1,1 8 0,2 3 0,-2 6 1,-1 3-1,1 5 1,-3 3 0,-2 1 1,-2 0-1,-1-4 0,0-2 1,-1-4-1,1-5 1,-2-5-1,2-6 0,0-13-1,0 0-8,0 0-15,5-27-1,1-2-1,0-9 1</inkml:trace>
  <inkml:trace contextRef="#ctx0" brushRef="#br0" timeOffset="17105">10092 584 49,'0'0'17,"0"0"0,-11 8-1,11-8-11,0 0-1,-11 6 0,11-6 1,-12 8 0,12-8 1,-15 16-1,3-5-1,0 7-1,-6 6-1,-2 6-1,-7 8 0,-5 9 1,-7 9 0,-3 8-1,-1 6 1,3 3-1,3 1 1,8 8-1,7-3 0,11-1 0,11-4 0,14-5 1,10-3-1,10-5-1,10-2 0,6-11 0,1-7 0,2-7-1,-1-7 1,-8-6-1,-9-7 1,-5-3 0,-13-6 0,-8-8-5,-9 3-19,-1-13 0,-6 1-3,-7-9 2</inkml:trace>
  <inkml:trace contextRef="#ctx0" brushRef="#br0" timeOffset="17966">10234 1169 30,'7'11'8,"-7"-11"0,0 0 1,9 9-8,-9-9-4,10 4 3,-10-4 4,0 0 3,0 0 4,9 14 2,-9-14-3,5 12-2,-5-12-2,8 20-2,-5-5-1,2 4 0,1 8 0,2 6 0,-4 10 0,3 7 0,-1 7 0,-1 8-1,-1 5 0,1 1-1,0-3 0,0-2 0,3-5-1,0-6-1,-2-7 1,1-10 0,1-9-1,-4-5 1,-1-7-1,0-6 0,-3-11 0,0 0 0,0 0 0,0 0 1,0 0-1,-11-9 1,11 9 0,-12-19 1,5 2-1,1-3 0,-3-4 0,-1-6-3,2-3 1,-2-5-1,1-2-1,-1-5 2,2 1-1,-1-4 2,1-1 2,2-2 2,1-4 1,4 4 0,0-3 1,7 4 0,1 2-1,5 6-1,3 5-1,6 8-1,2 6-1,1 8 0,2 4 0,1 5 0,1 5 0,0 5-1,-3 3 1,-5 5 0,0 5-1,-6 2 1,-5 5-1,-1 0 1,-5 3-1,-2 0 1,-4-4 0,-3 0 1,-6-2 1,-3-2 0,-5-4 1,-5 0 0,-3-4 1,-3-2-1,-3-2 0,3-2 0,-1-3-1,5-4-2,6-1-1,3-3-4,8 1-10,2-9-11,7-2 0,4-7-2,6-2 1</inkml:trace>
  <inkml:trace contextRef="#ctx0" brushRef="#br0" timeOffset="20239">10737 529 59,'8'11'20,"4"-4"1,-1 0-1,-11-7-15,0 0-4,52 30 1,-52-30 1,59 47 0,-59-47 1,70 73 0,-29-27 0,0 5-2,-2 7 0,11 6-2,-12 3 1,6 2-1,-10 4 0,3 1 0,-11 6 0,-1-2 0,-12 4 1,-5 3-1,-7 1 0,-16 12-1,-5-3 1,-8 0 0,-1-5-1,-5 0 0,4-10-3,2-6-14,0-15-5,28-59-1,-50 49 0,50-49-1</inkml:trace>
  <inkml:trace contextRef="#ctx0" brushRef="#br0" timeOffset="21221">9231 1259 23,'-10'-4'11,"10"4"1,0 0-2,0 0-6,0 0-3,0 0 2,0 0 1,0 0 2,0 0 1,0 0 1,0 0-1,0 0 0,0 0-2,1 11-3,-1-11 0,0 20 0,1-6-1,0 6 1,0 2-1,-2 3 0,1 2 0,-1 1 1,0 1 0,-1-3-1,0 0 2,-2-4-1,2-1 0,-2-4 0,2-3 0,0-4-1,2-10 0,-5 15-1,5-15 1,0 0 0,0 0 0,0 0 1,0 0-1,0 0-1,0 0 1,2-20-1,-1 5 0,0-5-1,1-6 0,0-5 0,1-4 0,0-3 0,-1-1 1,4 0-1,-2 1 1,3 2 0,1 2 0,1 4 0,1 4 1,2 5-1,1 3 1,-4 2-1,5 4 0,-1 1 0,2 6 0,-1 2 0,3 3 0,-2 4-1,0 3 0,2 4 1,-3 4 0,-5 2 1,-1 5-1,-3-2 1,-3 7 0,-1 0 1,0 3-2,-5-2 2,2 1-1,0 0-1,0-1 0,0-2 1,1-3-1,-1-2 0,1-3 0,1-3 1,-1-2-1,2-4 0,-1-9 0,0 13 0,0-13-1,5 10-7,-5-10-14,0 0-2,0 0 0,2-13-1</inkml:trace>
  <inkml:trace contextRef="#ctx0" brushRef="#br0" timeOffset="56391">3309 1905 13,'0'0'13,"0"0"-1,-12 7-3,12-7 1,0 0-1,10-9-3,0 1-1,2-7-1,7-2 2,0-4-1,4-3-1,0-3-1,1 0 1,-2-1-1,-2 5 0,-4 0 0,-2 6 1,-4 3 1,-2 5-2,-8 9 1,0 0-1,10-6-1,-8 17 1,-3 2-1,2 6-1,-1 3 1,1 6 0,-3 2 1,3 4 0,-2-1 1,2-1-2,-1-6 1,3 0-2,1-5-3,-1-11-13,7-6-10,-10-4-1,17-26 0,-8-5 0</inkml:trace>
  <inkml:trace contextRef="#ctx0" brushRef="#br0" timeOffset="56832">3500 1339 104,'-6'14'30,"5"-2"-2,1-12 1,-10-3-29,10 3-2,0 0 0,0 0 0,0 0 1,0 0-2,0 0-5,0 0-20,0 0 0,-1-17 0,-1-3-2</inkml:trace>
  <inkml:trace contextRef="#ctx0" brushRef="#br0" timeOffset="61118">10578 2179 8,'0'0'13,"0"0"1,3 11-2,-3-11-2,0 0 2,0 0 1,0 0-1,10-4-1,-10 4-1,11-23-3,-1 8 0,5-7-3,1-1-2,6-6-1,-5 3-1,0-3 2,3 4 0,-3-2 1,0 6-1,-11-1 1,2 6 0,-1 0 0,-1 5-1,-4 2 0,-2 9-2,1-11 0,-1 11 0,0 0 0,0 0-1,0 0 1,-3 10 0,2-1 0,-3 4 1,3 4 0,-4 4 0,8 2 1,-2 4 0,2 1 0,5 2-1,-8-30 2,29 56-1,-29-56-4,0 0-5,53 53-17,-53-53-3,41-9 1,-41 9-2</inkml:trace>
  <inkml:trace contextRef="#ctx0" brushRef="#br0" timeOffset="61669">10768 1490 83,'0'0'29,"0"0"-1,-11 5 0,11-5-20,0 0-4,0 0-1,0 0 0,-9 4 0,9-4 0,0 0-1,10 3-1,-10-3 1,0 0-1,0 0 0,0 0 0,0 0 1,0 0-1,0 0 0,0 0-1,0 0-1,0 0-8,0 0-22,0 0-1,-8-15 0,-7-12-2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4:27.9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-1 846 50,'2'-26'18,"5"-10"0,8-3-2,8-4-16,9 1-2,4 0 2,4 4-1,1 9 2,-2 6 0,0 11 2,-2 8-1,2 9 1,-3 6-1,0 10-1,-2 6 1,0 5-1,-4 4 1,-1 4 1,-9-3 2,-5 2-1,-10-2 2,-7 0-1,-13-7 1,-6 0 0,-11-10-1,-3-2-2,-6-9-1,-4-3-1,0-5-2,-1-8-2,8 2-3,-1-14-9,11 2-10,3-5-1,12-3-1,6-6 2</inkml:trace>
  <inkml:trace contextRef="#ctx0" brushRef="#br0" timeOffset="380">781 597 53,'16'37'21,"-1"3"0,-4-2-1,0 0-15,0 1-6,3-1 1,-1-4 1,-6-6 0,1-3 2,-5-10 2,1 2 2,-4-17 0,4 9 1,-4-9-1,-8-19-1,7-6 1,1-4-4,0-9-1,2-4-2,3-2-1,0-1 0,4 4-1,1 5 1,4 9-3,-1 6 1,4 9 0,-1 5 0,5 8 0,-1 2 0,4 5 1,2 2-1,4 3 2,2 0-1,0 1 1,-1-1 0,-2-1 2,-2-1 0,-5-2 2,-2 5 1,-10-2 0,-1 6 1,-7 0-1,2 3 2,-3 2-3,4 3 0,0-1-2,3-2-3,9-2-3,0-12-22,11-6 0,-3-13-1,5-8-1</inkml:trace>
  <inkml:trace contextRef="#ctx0" brushRef="#br0" timeOffset="891">1666 632 69,'4'14'24,"0"1"-1,1-1-1,-1 3-21,2 1-2,3 3 0,0-2 0,2 1 1,3-6 0,2-6 1,4-7 0,2-11 0,-2-5 0,-1-8 0,-3-4 0,-6-5 0,-6 2 1,-9-1-1,-6 4 2,-11 4-2,-2 8 2,-3 6-1,-1 7-1,0 7 0,4 8-1,4 7-1,3 8 0,9 10-1,3 7 0,6 9 1,2 5-1,6 7 1,3 1-1,3 7-1,-2-3 0,4-4 0,-5-6 1,1-12 2,-3-7 0,-3-12 1,-1-7 1,-6-23-1,0 0-1,-4-27 1,1-9-4,3-6 0,-1-13-2,6-2-1,-1-15 1,8 5 2,5 0 1,4 6 0,3 5 2,4 7 2,3 9 0,-2 7 1,3 13 1,-6 4 1,-1 14 1,-7 3 1,0 16 0,-11 1-1,1 10 1,-6-1-2,2 5 1,-2-3-3,4 0-2,1-4-4,0-13-13,11-6-11,-3-12 0,7-5-2,-3-11 2</inkml:trace>
  <inkml:trace contextRef="#ctx0" brushRef="#br0" timeOffset="1522">2257 685 91,'0'0'26,"7"9"1,-7-9-3,9 13-22,-9-13-2,16 15 0,-8-2 0,4 1 0,2 3 0,1-1 1,2 1 0,3-2 0,1-1 0,4-3 0,3-5-1,2-2-3,-4-12-8,6 1-16,-8-11 1,1 0-3,-6-8 2</inkml:trace>
  <inkml:trace contextRef="#ctx0" brushRef="#br0" timeOffset="1742">2650 605 63,'6'-12'25,"-6"12"-1,14 5 0,0 3-12,-2 1-9,4 3-3,4 4 0,0 4-1,3 6 1,-5 3 1,0 3-2,-4 3 2,-4 2-1,-6-1 2,-11-4 1,-3 0 0,-11-9 1,-1-2 0,-11-12 1,0-3-1,-5-11 0,5-4-2,4-7-1,6-9-2,9-4-1,10-5-1,14-1-1,10-6-2,15 3 0,5-4-1,15 2 1,2-3 0,9 4 0,-3-2 2,2 0 2,-4 1 2,-7-1 2,-2 3 2,-14-1 1,-3 6 1,-12-1-1,-3 7 0,-12 3 0,-5 5-2,-7 4-2,-5 6 0,-6 8 0,-6 8-1,-4 10 0,-6 9 2,-5 9-1,-1 11 1,0 8 0,1 8 0,0 4 1,6 8 0,9-1 0,12 0-1,11-5-1,14-7-3,19-5-12,11-19-15,17-11 0,2-24-1,5-14-1</inkml:trace>
  <inkml:trace contextRef="#ctx0" brushRef="#br0" timeOffset="3144">3762 136 46,'13'-8'16,"-13"8"0,10-9-1,-10 9-13,10-12 0,-10 12 0,0 0 2,8-9 0,-8 9 2,0 0 0,0 0 0,0 0-2,0 0-2,0 0 0,-5 10-1,5-10 0,5 15-1,0-4 1,-1 9 1,-1 7 0,1 11 1,-7 9-1,-2 11 2,-6 5-1,0 9 1,-7-5 0,5 1 0,-4-14 0,5-7-1,3-14 0,10-15-3,16-17-1,8-17-2,12-5-3,3-15 2,9 1 0,0-4 1,2 1 2,-6 5 1,-12 7 1,-5 11 4,-13 8 0,-3 14 0,-7 9 0,-2 14-2,-4 9-1,0 10 0,0 3-1,0 5-1,-2-1 0,0-3 0,1-6-2,-4-11-1,7-3-12,-6-18-12,5-15-1,-6-10-1,7-15 1</inkml:trace>
  <inkml:trace contextRef="#ctx0" brushRef="#br0" timeOffset="3735">4785 125 10,'21'0'17,"-10"-4"2,-11 4 3,0 0-7,0 0 1,-12 17 1,-13 0-1,-2 17-1,-18 4-4,-1 18-2,-12 7-2,-2 13-3,-1 6-1,1 9-1,4 0-1,6 0 0,8-5-1,16-3 1,12-7-2,13-10-2,17-6-4,5-16-15,24-9-6,7-16-1,15-10 0,-3-17-1</inkml:trace>
  <inkml:trace contextRef="#ctx0" brushRef="#br0" timeOffset="4146">4922 650 67,'3'10'25,"0"6"-1,-2 8 0,3 7-16,-3 8-6,1 10 0,-3 5 1,3 9 0,-4 2 0,2 3-1,-3-2-1,2-2 1,0-9-2,1-4 0,0-9-2,1-9 1,0-10-1,-1-11 3,0-12-1,-3-18-1,-1-9 2,-2-11-2,2-12 2,2-9-1,0-11 1,4-6-1,4-1 0,7 0 0,5 6-1,7 4 1,5 10 0,3 10-1,3 11 1,1 13 0,-2 10 0,0 10 0,-4 10 0,-5 12 1,-6 9-1,-6 9 0,-8 6 1,-3 5 0,-9 0 2,-4 1 1,-12-6 0,-3-3 0,-11-11 0,1-6 0,-9-10 0,1-8-2,-5-7-4,-2-14-6,7-5-21,-1-13-1,11-3 0,1-9-1</inkml:trace>
  <inkml:trace contextRef="#ctx0" brushRef="#br0" timeOffset="4917">5292 150 52,'0'0'22,"0"0"0,13-8-1,-2 7-12,0-5-2,6 6-1,0-2 0,6 7-1,0 1 1,5 8-2,2 6 0,6 8-1,0 4 0,8 9-1,1 8-2,3 6 1,-1 4-1,0 5 1,-6 4-1,-6 3 1,-10 3 0,-8 0 1,-13-5 0,-11-2 1,-13-1-2,-9-4 0,-11-5-5,-13-9-25,-6-9 1,-12-14-2,-9-10 0</inkml:trace>
  <inkml:trace contextRef="#ctx0" brushRef="#br0" timeOffset="5778">3711 555 20,'10'7'10,"-10"-7"2,0 0-3,0 0-6,0 0-1,12-3 1,-12 3-1,10 4 2,-10-4 1,9 14 1,-7-5 0,1 6 0,-6-1 1,2 6-1,-6 3 1,2 5-1,-3 2 0,2 4-2,-2 0 0,3 5-1,-1 0-1,3 0 0,1 0-1,1-3 0,-1-2 1,2-3-1,0-3 0,0-4 1,-1-1-1,1-7-1,-3-1 1,3-15 0,-3 17 0,3-17-1,0 0 1,0 0 0,0 0-1,-12-6 2,10-5-1,2 11 0,-5-23 0,2 10 0,1-4-1,0-3 0,1-5 0,1-4 0,-1-2 0,0-8-1,1 0 1,0-5 0,1 0 0,0-2 0,1-1 1,1 0 0,2-2 0,0 3-1,2 0 1,1 0 1,0 0-1,1 3 0,-1-1 0,1 5-1,-2 1 2,0 3-1,-1 4 0,0 4 0,-3 4 1,0 2-1,-1 5 0,-1 1 0,-1 1 0,0 2-1,-1-2 1,1 2-1,-1-1 0,1 1 1,1 1-1,-1 0-1,0 11 1,0-13-1,0 13 0,0 0-1,0 0-2,0 0 0,0 0-2,0 0-5,0 0-3,0 0-12,3-10 0,-3 10 1,0 0 0</inkml:trace>
  <inkml:trace contextRef="#ctx0" brushRef="#br0" timeOffset="6679">3616 698 66,'0'0'22,"0"0"-2,0 0-2,13-11-15,-6-2-7,4 1-1,0-4 1,8 0 0,1-3 2,5 1 3,3-1 0,5-2 0,5 0 0,3 2 1,0 2 0,-1 1 1,-3 4 0,-5 4 1,-2 6 0,-6 2 0,-4 6 1,-4 4-2,-2 6 0,-3 0 0,-1 6-1,-3 1 1,0 5-2,-4 3 0,0 5 0,-6 4 0,0 1 0,-1 4 0,-2 2 0,-2-4 0,1 0 1,-2-8-1,3-4 1,-1-8 1,3-5-2,0-5 1,1-4-1,3-9-1,0 9 1,0-9-1,0 0 0,0 0 0,0 0-1,6 11-6,-6-11-18,0 0-2,-3-22-1,-2 1-1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4:27.0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470 0 53,'15'49'22,"-15"-49"0,0 0-1,31 61-10,-31-61-12,5 85 0,-18-24 1,0 15-1,-15 12 1,-26 16-2,-16 7-17,-28 4-1,-14-1-3,-21-9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6:39.3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 9,'0'0'8,"0"0"0,0 0-1,0 0-2,0 0-2,12-6-1,-12 6-1,0 0-1,14-6 1,-14 6-1,17-3 1,-8 1 1,0 0 0,5 0 1,-1 1 1,3-3 0,0 3 1,2-2 0,3 1 0,-2-2 0,4 2 1,-1-2-2,2 1-1,2-3 0,3 2-1,0-2 0,3 1-1,2-1 0,2 2-1,0 1 1,1-1 0,-1 1 0,4 1 1,-2 1 0,0-1-1,1-2 1,3 2 0,-2-1 0,2 1 0,2-2-1,0 1 0,2 0 0,1 1 0,2-2-1,1 1 1,1 1 0,1-1-1,-1-1 1,-2 1 0,4-1-1,1 0 1,-3 0 0,0 0 0,2-1 0,0 2 0,1-2 0,4 1 0,-4 0 0,1 1 0,0 0-1,-1 1 1,-1-2-1,0 2 1,-2-2 0,-1 3 0,-2-1 0,3 1 0,-1-1 0,0 2 0,0 0 0,1 2 0,-2-2-1,1 1 1,-1 0-1,0 0 1,0 0-1,-1 1 1,1 0-1,0 0 0,0 1 1,3 2-1,1-1 1,-1 1-1,2-1 1,1 0 0,-1-2 0,-1 2 0,-1-3 0,0 1 0,-2 0 0,-1 1 0,1 2 0,-1 1-1,0 0 0,1 0 1,0 2-1,-2-2 0,1 0 0,-3-2 1,-2 0-1,-1 0 0,1 0 1,-2 2-1,-1-3 1,1 4-1,-2-2 0,1 2 1,2-1-1,-1 0 1,-1-2-1,0-1 0,0 2 0,2-2 1,-1 0-1,1 1 0,0-1 0,-2 1 1,4-2-1,-1 2 0,0-1 0,0-1 0,2 0 1,0 0-1,3 0 0,1-1 0,-2 1 2,4 0-2,1 0 0,-2 2 0,0-1 0,2 1 1,-2 2-1,2-1 0,-3 2 0,1 0 0,-1 0 0,1 1 1,2-3-1,-3 2 0,2-4 1,0 1-1,-2-1 1,0 1-1,-5-2 1,2 1-1,-2-1 1,-3 0-1,-2 0 1,-1-2-1,-3-1 0,-3 0 0,1-1 0,-7-1 1,-2 0-1,-6 0 0,-2-1 1,-4 3-1,-3-1 1,-10 2 0,10-2 0,-10 2 0,0 0 1,0 0-1,0 0 1,0 0-1,0 0 0,0 0 0,0 0 0,0 0-1,0 0 0,0 0 0,0 0-2,0 0-2,0 0-8,0 0-16,-20 12-1,-13-17-1,-13-7-2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5:17.4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6,'0'0'11,"0"0"0,0 0 0,11 3-6,-11-3-4,0 0 0,10 11 3,-7-2 0,0 3 2,-1 5 0,0 6 1,-4 6 2,2 8 1,-4 4-1,2 9-1,-5 1-1,5 4-1,-3 0 0,4 0-2,-1-4-1,4-7-1,3-6-4,-2-10-7,7-8-13,0-9-1,-1-12 0,1-12 0</inkml:trace>
  <inkml:trace contextRef="#ctx0" brushRef="#br0" timeOffset="321">269 326 8,'11'-1'10,"2"3"0,-4 0-4,0 2-2,1 3 2,-10-7 1,9 21 1,-8-9 2,1 6 1,-5-2 2,4 7-1,-4-5 0,3 10-4,-2-3 0,5 4-2,-3-5-2,3 1-4,4-1-10,0-7-12,2-6-2,-9-11 0,18-15 0</inkml:trace>
  <inkml:trace contextRef="#ctx0" brushRef="#br0" timeOffset="631">414 35 48,'0'16'22,"0"-16"1,0 0-2,2 11-6,-2-11-14,0 0-3,0 0 0,0 0-5,3 10-12,-3-10-3,0 0 1,12 8-1</inkml:trace>
  <inkml:trace contextRef="#ctx0" brushRef="#br0" timeOffset="861">642 407 67,'0'0'24,"0"0"-2,0 0-1,0 0-18,-2-11-3,2 11 0,2-10 0,-2 10-1,0 0 0,0 0 2,0 0 0,2 19 0,-3-1 1,0 4-1,1 4 1,1 4 0,-1 0 0,3-3-1,1-4 0,4-6-1,5-8 2,6-11-2,6-13 1,6-5 0,3-6-1,4-4 1,-1-2 0,0 1 0,-6 5 0,-3 7 0,-9 7 0,-4 8 0,-4 7 1,-2 10-1,-2 6-1,-2 6 0,1 4 1,1 4-1,2 0 1,2-2-2,6-3-5,2-14-19,7-9 0,0-14-1,5-11 0</inkml:trace>
  <inkml:trace contextRef="#ctx0" brushRef="#br0" timeOffset="1302">1433 295 64,'10'20'24,"-1"-1"-1,2 3 0,3-6-15,2 3-9,6 0 1,2-4-1,4-7 0,0-6 1,1-7 0,0-6 1,-3-7 1,-3-1 0,-5-6 2,-5 1-1,-7-1 1,-6 3-1,-9 0-1,-2 7 0,-9 3-1,-3 6-1,-5 7-1,-7 7 0,0 9 0,0 7 0,-1 8 1,3 3 0,3 6 0,5 3 0,5 0 1,10 0-1,7-4 1,7-3-1,7-5 1,11-5 0,9-11-3,7-11-6,10-8-16,6-14-1,6-6-1,0-9 1</inkml:trace>
  <inkml:trace contextRef="#ctx0" brushRef="#br0" timeOffset="1723">2092 237 37,'-10'12'19,"0"-1"0,3 1 1,3 1-8,4-2-9,4 4-1,5-2-2,5 0 1,3 0 1,6 2 0,1 3 0,4 2 0,-3 2 0,3 3 1,-5 2 0,2 4 0,-8-1 1,-2 2 1,-9-7 0,-1 3 1,-11-7 0,-3-1-1,-10-9 0,0-4 1,-9-7-4,0-5-1,0-6 0,1-3-1,6-4-1,5-4 0,10-3-1,9-3 0,14 3-2,8-4 2,12 1-1,7-2 2,6 4-1,4 0 1,0 5 0,-3 5 1,-7 5 0,-3 8 1,-7 6-1,-5 6 1,-6 7-1,-4 5 1,-1 3-1,-2 2 0,1 3 1,-3 0-1,1 0 1,-2-3-1,0-2 1,-2-5 0,-3-3 2,1-2 0,-9-14 1,9 13 0,-9-13-1,-3-16 1,-4 0-1,0-2 0,-1-3-1,1-2-1,1-3-2,5-1 1,8 1-1,12 0 0,13 1 1,10-1-1,15 0 1,7 0-1,11 4 1,5 2-2,7 10-6,-5-1-21,0 5 0,-13-5-1,-6 0-1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4:28.6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815 704 37,'0'0'17,"0"0"-1,0 0 0,0 0-14,0 9-3,0-9 0,-8 13 0,-2-1-1,-4 5 1,-6 5 1,-6 6 3,-7 5 0,-4 3 0,-7 5 2,-5 7 0,-5 2 0,-3 5 0,-5 2 0,0 4-2,-4 2 0,2 1-2,4-5 1,9-4-2,7-7 1,12-6 0,13-10 0,16-6 0,17-11 1,15-5 0,11-4 1,11-1 0,4-2 0,10 3 0,1-1 0,1 4 0,-5 4-1,-3 2 1,-7 1 0,-5 1-1,-7-1 1,-8-1-1,-8-2 2,-6-1-3,-2-1-5,-6-8-21,5-5-1,-5-13 0,0-6-3</inkml:trace>
  <inkml:trace contextRef="#ctx0" brushRef="#br0" timeOffset="671">1158 975 33,'-9'2'19,"9"-2"-2,0 0 2,-12-4-12,12 4-1,0 0-2,0 0 0,0 0 0,3 13 0,-3-1 0,2 7 0,-2 3 1,1 9-1,-3 6 1,-2 8-1,0 0-1,-2 5 0,2-4-1,-3-3 1,4-5-2,3-7 1,1-9-1,10-12 1,-1-12-1,9-10 1,-1-12-1,8-6 1,-2-8-1,2-1 2,1-4-2,-2 3-1,-1 4 1,-2 6 0,-3 6-1,-2 5 1,1 6-1,1 3 1,1 6-1,2 4 0,0 4 0,0 4 0,2 6 0,-1 4 1,-5 5 1,-4 8-1,-7 4 1,-4 6 1,-7 3-1,-2 3 1,-5-4-1,-2 0 0,3-7-1,0-7-3,6-4-3,4-25-18,0 0-6,20-12-1,0-11-1,-1-17 1</inkml:trace>
  <inkml:trace contextRef="#ctx0" brushRef="#br0" timeOffset="1262">1935 1474 73,'0'0'25,"0"0"-5,-8-15-2,11-9-16,-1-9-10,11 4 0,-3-5 1,9 5 3,0 4 3,1 6 4,3 9 2,-3 2 2,4 13 0,-4 5-1,3 9-1,-3 4-3,-3 10 0,-4 2 0,-5 5 1,-11-1 0,-4 2 2,-12-7 0,-3-1 2,-10-10-2,1-3 1,-3-12-1,3-6-2,5-11-3,3-11-4,13-2-5,0-13-16,15 0-5,1-9 1,11 3-1</inkml:trace>
  <inkml:trace contextRef="#ctx0" brushRef="#br0" timeOffset="1883">2623 1485 73,'1'27'28,"-9"2"-2,0 14 0,-11 4-13,2 9-9,-5 5-2,0 4-1,-3-7 0,2-7-1,5-5-3,0-22-10,12-15-13,6-19 0,12-16-2,2-21 1</inkml:trace>
  <inkml:trace contextRef="#ctx0" brushRef="#br0" timeOffset="2143">3000 1457 94,'9'19'30,"-6"-9"0,-3-10 0,0 0-20,0 0-9,0 0-2,0 0 0,0 0-2,0 0-1,6 11-2,-6-11-12,13 1-11,0-3 1,7 1-1,1-7 1</inkml:trace>
  <inkml:trace contextRef="#ctx0" brushRef="#br0" timeOffset="2373">3447 1530 81,'6'13'28,"3"-1"-2,-9-12 0,15 7-16,-5-5-14,0-4-2,8 4-3,-2-8-5,11 5-6,-1-5-4,11 3-2,2-2 2,7 1 1</inkml:trace>
  <inkml:trace contextRef="#ctx0" brushRef="#br0" timeOffset="2524">4127 1541 50,'53'6'23,"-3"2"1,-13 0-2,-2 2-5,-6 0-20,-5-2-17,-2-5-2,-4-5-2,-2-8 0</inkml:trace>
  <inkml:trace contextRef="#ctx0" brushRef="#br0" timeOffset="2684">4686 1432 116,'22'22'32,"-4"-6"-3,5-3-7,8 4-45,-5-8-7,14 8 2,-5-7 10,11 4 6,-2-8 3,3 1 5,7-3 6,5-8 15,13-2 4,7-5-2,8 0-8,1-5-8,0-2-2,-4 2 0,-9-1-2,-11 5 1,-10-1-4,-5 7-9,-10-1-10,-6 2-1,-4-2-1,1 0 1</inkml:trace>
  <inkml:trace contextRef="#ctx0" brushRef="#br0" timeOffset="2964">6352 1414 68,'12'17'26,"-2"-4"-3,1-1-1,-2-5-20,5-2-8,7 2 0,-1-4-1,3 2 1,-2-6 0,3 1-12,-6-6-4,-9-3 4,-7-2 0,-14-11 0</inkml:trace>
  <inkml:trace contextRef="#ctx0" brushRef="#br0" timeOffset="3405">3110 949 85,'0'0'26,"0"0"0,-10-10-4,10 10-20,-9 1-1,5 15 0,-1 10-2,-1 12 2,-4 13-1,-1 9 2,-1 9 0,-3 1 1,6-1 0,2-12 0,4-12-1,11-19 0,10-23-1,12-22-1,9-22-2,8-10 1,3-10 0,3-5 1,-1-1 0,-7 8 0,-9 12 1,-9 12 1,-8 15 0,-9 16 0,-5 18-1,-7 13 0,-1 13-1,-2 13 1,0 13-1,0 7 1,1 7 0,0-4-1,3-7 1,2-2-2,-2-14-7,8-10-21,-1-23 1,3-15-1,-2-21-1</inkml:trace>
  <inkml:trace contextRef="#ctx0" brushRef="#br0" timeOffset="3896">3726 1651 76,'0'0'25,"26"-25"-1,-1-5-1,7-8-17,6-3-7,6-3-1,1 2 2,-2 5 1,-5 3 0,-3 10 1,-7 6 1,-2 10-1,-6 5 0,-4 12 0,0 5-1,-3 9 0,-2 6-1,0 4 0,-3 7 0,-1 2 0,-4 5 0,-4-1 1,-4-4 0,-2 0-1,-4-5 3,-1-4-2,-2-5 0,-4-4 0,0-7 0,-4-6-1,-2-4 0,-1-3 0,-1-3 0,-1-2 0,4-2 0,3 0 0,2-1 1,6 1-1,12 3 0,-12-5 1,12 5-1,14-2 0,6 1 1,11 0-1,14-2-1,10-5-8,22 3-18,11-11 1,15-4-2,8-10-1</inkml:trace>
  <inkml:trace contextRef="#ctx0" brushRef="#br0" timeOffset="4757">6959 922 53,'0'0'20,"0"0"0,0 0-2,0 0-15,0 0-5,4 13 1,-9 5 2,1 10 0,-6 8 3,2 13 1,-5 4 1,3 8 2,-3-4-2,5 0 0,0-12-1,8-8-2,8-18-2,10-18-1,11-16-2,7-12 0,6-8 0,2-6 1,3-3 2,-2 0 1,-6 5 0,-6 10 3,-13 6-1,-2 9 2,-8 5-2,-10 9-1,14 9-1,-11 10-1,-3 9 0,-1 11 1,-3 8 0,-1 11-1,-3 7 1,2 1-1,-1 5-6,-1-13-23,7-11-1,0-22-1,1-25-1</inkml:trace>
  <inkml:trace contextRef="#ctx0" brushRef="#br0" timeOffset="5458">7661 1329 41,'0'0'14,"0"0"-1,0 0 0,0 0-4,0 0-12,10-3-1,-10 3 4,0 0 4,0 0 3,0 0 1,0 0 0,0 0-1,0 0-3,0 0-2,4 12 0,-6-2 1,2 8 0,-2 3-1,1 9 1,-4 4 0,3 6 1,-3 4 0,2 3 0,-2-3 0,3-3-1,-2-9 1,2-2-2,0-10 1,0-4 0,2-16-2,0 0 0,0 0-2,11-23 1,-4 0-1,4-6 1,5-6-2,5-7 2,5-3 0,4-1 0,1 3 0,2 3 0,2 5 2,-4 4-2,1 7 0,-5 4-4,1 13-8,-9-1-14,-2 9-1,-17-1 0,9 7 0</inkml:trace>
  <inkml:trace contextRef="#ctx0" brushRef="#br0" timeOffset="5918">7770 1504 74,'-12'12'27,"7"1"-2,3-3 0,11 2-16,2 3-9,4 1 0,5 5 0,4 5 2,1-1 1,3 1-1,0-2 2,-1-1-2,1 0-5,-2-7-23,1-7 0,-9-15-2,-1-10-1</inkml:trace>
  <inkml:trace contextRef="#ctx0" brushRef="#br0" timeOffset="6509">8158 574 54,'0'0'20,"3"15"1,2-5-1,3 4-16,8 4-2,6 3 2,11 6 0,6 0 0,16 6 1,7-1 0,10 6-1,8-2-1,6 3 0,2 3-2,-2 2 0,-4-1-1,-7-1 1,-9 0-1,-7-3 1,-11-1 0,-10-2-1,-10-4 1,-10-1 0,-8 2 0,-12 6 0,-13 0 0,-12 4 1,-14 2-1,-10 8 1,-18 4 2,-11 6-2,-9-4 2,1-1-1,0-4 0,8-4 0,7-7-2,10-11-2,25-10-20,7-25-7,22-12-2,6-21 0,18-14 0</inkml:trace>
  <inkml:trace contextRef="#ctx0" brushRef="#br0" timeOffset="7240">9880 901 30,'-12'4'17,"12"-4"-2,-15 1 1,15-1-3,2-19-10,9 1 1,7-8 2,10-14 0,15-5 1,6-14 2,15-4 0,8-8-1,7 1-2,1-3-1,4 4-2,-8 5 0,-3 7 0,-9 5-1,-6 8 0,-11 6 1,-4 6-3,-10 6-2,-8 5 0,-5 9-3,-9-1-7,-11 13-13,0 0-1,-16 9-1,-14 5 1</inkml:trace>
  <inkml:trace contextRef="#ctx0" brushRef="#br0" timeOffset="7641">10007 1031 27,'63'-21'21,"11"-2"-1,11 3 2,5-1-3,8 9-3,-5-1-3,4 7-3,-9 1-3,-2 6-3,-11 1-1,-10 2-1,-16 2-2,-9-1-1,-11 2-4,-15-5-6,-14-2-14,0 0-1,-33 11-1,-7-11 1</inkml:trace>
  <inkml:trace contextRef="#ctx0" brushRef="#br0" timeOffset="7951">9778 1267 15,'29'15'19,"11"3"3,14 6-3,2 0 1,10 10-1,-1-3-3,7 10-2,-3-5-3,3 5-2,-6-3-3,0 2-3,-4-2-1,-4-2-2,-3-2 1,-6-6-2,-7-2-1,-9-6-4,-3 0-7,-12-9-13,-9-2-1,-9-9-1,-22-1 1</inkml:trace>
  <inkml:trace contextRef="#ctx0" brushRef="#br0" timeOffset="8282">9914 1851 48,'14'29'20,"-1"2"1,3 5 2,5 10-14,2 4-2,9 9 1,1 2 0,10 5 0,-3-4 0,12 6-1,-2-7-2,3 2-2,-3-7-2,-2-5 1,-5-9 0,-5-6 0,-7-7 0,-8-8 0,-8-8 0,-3-2 0,-12-11 0,11 9-1,-11-9-2,0 0-4,-5-11-24,-4-12 0,2-7-1,-3-17-2</inkml:trace>
  <inkml:trace contextRef="#ctx0" brushRef="#br0" timeOffset="12638">4732 1087 44,'14'-7'20,"0"3"-1,-5-3 0,-9 7-10,13-12-8,-13 12-1,13 2 0,-13-2 2,2 14 0,-4 0 0,1 8 0,-3 5 1,4 10-1,0 5 0,3 7-1,1 4-1,2 2 1,0 1 0,2-3 0,-1-6 0,-1-3 1,0-11-1,0-6 1,1-11 0,5-10 0,6-17 0,5-10-1,7-14-1,7-9 0,0-8 0,4-6 0,0-1 0,-5 4 0,-6 6 3,-4 13 0,-9 7 1,-3 11 0,-6 9 0,-8 9-1,7 15 0,-4 7 1,-3 8-4,1 9 1,-3 7-1,1 7 1,-2 3 1,-1 2 0,0-3-1,0-3 0,0-6 1,2-8-2,2-6-3,0-11-10,9-4-15,1-15 0,7-10-1,-4-10 1</inkml:trace>
  <inkml:trace contextRef="#ctx0" brushRef="#br0" timeOffset="13299">5418 1636 79,'0'0'25,"14"2"-2,4-6 1,5 0-24,4 0-2,5 3 0,0 1 1,-2 4 1,-3 4 0,-8 4 1,-3 5 0,-9 2 2,-4 5-1,-4 0 1,-3 4 0,-7 1 0,0 3 0,-5-2 2,1 2-3,-4-1 1,1-1 0,-1-4-1,3 0 0,1-3-1,5-4-1,3-3 0,7-2 0,10-5-1,5-6 0,12-3-4,2-12-13,16-4-10,-1-12 1,8-6-2,-7-12 1</inkml:trace>
  <inkml:trace contextRef="#ctx0" brushRef="#br0" timeOffset="13800">6025 1440 69,'8'10'26,"-8"-10"-2,9 8 1,-9-8-14,0 0-7,0 0 1,0 0 2,0 0-1,0 0 0,10 5 0,-10-5 0,0 0-2,0 0-1,0 0-1,0 0-2,0 0-1,0 0-1,0 0-5,10-2-8,3 3-16,2-8 1,7 0-1,0-7 0</inkml:trace>
  <inkml:trace contextRef="#ctx0" brushRef="#br0" timeOffset="14080">6569 1371 57,'12'14'23,"-4"0"2,-8-14 1,8 10-11,-8-10-9,0 0 1,0 0-1,0 0 2,0 0-2,0 0 0,0 0-2,10 7-2,-10-7-1,9 1-2,5 7-10,-1-10-18,5-4-1,1-11 0,7-7-1</inkml:trace>
  <inkml:trace contextRef="#ctx0" brushRef="#br0" timeOffset="14901">11518 969 80,'9'11'27,"-9"-11"-1,0 0 1,0 0-21,0 0-2,0 0-1,0 0 0,8 13-1,-8-13-3,14 28-13,-7-9-12,4 8-2,-4 2-1,3 9 2</inkml:trace>
  <inkml:trace contextRef="#ctx0" brushRef="#br0" timeOffset="15052">11564 1445 26,'-7'39'16,"-3"-7"1,2-4-1,0-2-4,2-5-8,3-3 0,-1-3 1,4-3 0,-3 1-4,7-3-17,-4-10-1,0 0 1,0 0-2</inkml:trace>
  <inkml:trace contextRef="#ctx0" brushRef="#br0" timeOffset="15272">11538 2176 111,'5'48'29,"6"-7"-3,-3-16-1,-1-8-36,7 10-16,-8-7-4,-1 1 0,-9-7 0</inkml:trace>
  <inkml:trace contextRef="#ctx0" brushRef="#br0" timeOffset="15452">11532 2886 106,'0'38'30,"5"2"-1,-4-18 0,4-6-27,0-1-3,0-4-1,0-2 2,-5-9-2,6 12 1,-6-12-9,0 0-19,2-22 0,-3 0-1,-8-17-1</inkml:trace>
  <inkml:trace contextRef="#ctx0" brushRef="#br0" timeOffset="105732">11520 820 24,'0'0'14,"2"-16"1,-2 16-4,0 0-7,0 0-1,0 0-1,0 0-1,0 0 1,3 20 0,0 0 1,1 3 1,2 7 0,-1 3 1,2 6-1,-2 1 0,1 0 0,-3-2 1,2-3-1,-3-7 1,5-2 0,-1-12 1,7-5-1,6-15 0,10-6-2,4-13-2,7-6 1,6-5-2,1-3 0,0 0 0,-3 4 1,-8 3-1,-8 11 2,-9 5 0,-2 10 0,-17 6 1,12 8-2,-12 7 1,-2 7-1,-1 7 0,1 5 0,1 5 0,0 6 1,0-2-1,2 3 0,1-4 1,2-3-4,5-3-3,-4-14-10,9-5-11,-2-17-1,8-11-1,-2-16 2</inkml:trace>
  <inkml:trace contextRef="#ctx0" brushRef="#br0" timeOffset="106393">12226 1407 74,'-1'20'22,"4"-9"-3,-3-11-5,23 0-18,-1-14-1,9-5 1,5-9 1,5-6 3,5-3 2,0-4 2,-1 8 3,-9-4 1,-4 15 0,-10 1 0,-4 13-2,-18 8 0,12 10-2,-15 11-2,4 10 1,-4 6-2,5 6-1,1 3 1,4 5 0,5-3-1,6-6 0,6-7-6,-3-16-19,9-11-1,-6-24-1,2-14-2</inkml:trace>
  <inkml:trace contextRef="#ctx0" brushRef="#br0" timeOffset="106723">12723 730 98,'-5'22'31,"-2"-5"-1,10 4 0,1 0-31,1-11-29,4 6 0,-9-16-1,1 18-1</inkml:trace>
  <inkml:trace contextRef="#ctx0" brushRef="#br0" timeOffset="107314">11495 1922 56,'7'13'21,"-3"1"1,-3 5-1,2 6-15,-5 2-2,3 6 1,-3-1 1,3 5 1,-3-7-1,4 0 1,-1-11 0,10-1-1,2-13-2,9-8-2,5-7-1,2-5 0,-1 0-1,-2-1 1,-2 0-1,-4 3 0,-8 9 0,-12 4 0,-6 25 1,-2-3 0,0 0-1,-1 4 1,11 0-1,8-4 0,7-7 0,16-12 0,10-8 0,5-6-1,5-3 1,2-3 0,-11-1 1,-5 5-1,-10 5 0,-9 11 0,-9 9-1,-10 8-4,0 15-24,-6 1 1,5 5-2,-6-6 0</inkml:trace>
  <inkml:trace contextRef="#ctx0" brushRef="#br0" timeOffset="108326">11410 2021 44,'0'0'22,"0"0"3,0 0-1,0 0-8,0 0-7,0 0-3,0 0 0,9 2-2,-9-2 0,10 9-2,-6 2 0,2 4 0,-4 3 0,2 7 1,-2 4-1,1 5 1,-2 4-2,2 4 1,1-3 0,1 2-1,1-5 0,2-3 0,-1-7 0,4-4 0,-1-10 0,6-8 0,1-13 0,4-8-1,1-9 0,4-7 0,3-4-1,4-4 0,2-4 0,0 2 0,1 2 0,4 4 1,2 4 1,0 4 0,3 4-1,-2 4 1,2 6-1,-5 7 1,-5 6-1,-6 9 0,-5 9 1,-8 8-1,-8 6 1,-6 5 0,-5 4-1,-5 3 1,-1-1 0,0 1 0,-2-4-1,3-3 0,2-6 1,1-5-2,2-5 2,2-3-2,1-5-1,0-11-7,0 0-20,-1-19 0,1-3-1,-6-16 0</inkml:trace>
  <inkml:trace contextRef="#ctx0" brushRef="#br0" timeOffset="109277">12593 2271 68,'0'0'26,"7"20"-1,-4-6 0,4 7-13,-1 6-10,-1 7-3,-1 11 2,1 10-1,-5 5 2,0 5 0,-8-3 1,0 3 2,-7-7-1,0-3 1,-6-12 0,0-1 0,-5-15-1,-2-3-1,-2-13-1,-1-8-2,-4-10 0,-1-10-2,3-10-1,0-17-1,9-5-4,0-19-9,14 5-8,3-6-3,14 6 0,1-4 7,13 14 8,0 6 8,4 8 6,3 14 9,-3 1 11,5 10 5,-3-2-2,9 9-5,0-3-8,8 5-5,5-2-3,4 3-2,0 1 0,3 3 2,-4 1-1,-1 4 0,-10-1 1,-1 4-1,-11-2 2,-1 0-1,-10-1 0,-3 1-1,-4-3-1,-11-3-1,11 4-9,-11-4-21,-18-16 1,-6-5-1,-4-7-1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6:21.5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390 152 12,'5'-10'9,"-5"10"-1,0 0 1,0 0-2,0 0-3,0-10-1,0 10 0,0 0-1,0 0 0,0 0 0,0 0 0,-10-2-1,10 2 0,0 0 0,0 0-1,0 0 0,-9 11 0,9-11 0,-2 18 0,0-2 0,0 4 1,1 5 1,-2 7-1,-1 3 0,0 6 0,-1 5 1,-3 4-1,2 3 0,-1 1-1,1 0 1,0 1-1,0-3 1,2-2-1,1-1 0,1-6 0,0-2 0,0-2 0,1-3 0,-1-5 0,2-1 0,-2-5 1,1-4-1,-1-4 0,1-3-1,1-4-1,0-10 0,-1 10-3,1-10-5,0 0-3,-1-11-1,-1-2-1,2-1 1</inkml:trace>
  <inkml:trace contextRef="#ctx0" brushRef="#br0" timeOffset="581">0 710 14,'0'0'12,"0"0"0,0 0 1,11 3-6,3-6 0,2-2-1,9 0 1,4-3 0,5 2-1,6-5-1,3 3 0,4-2-2,2 0-1,1 1 0,-2 0-1,0 1 0,-4 2-1,-4 0 1,-6 2 0,-7 1 0,-7 2 0,-6 0 0,-5 2 1,-9-1-2,0 0 1,0 0-3,0 0-4,0 0-5,-11 2-9,11-2 0,-14-1 1,14 1-1</inkml:trace>
  <inkml:trace contextRef="#ctx0" brushRef="#br0" timeOffset="1202">841 850 17,'-3'9'15,"3"-9"1,0 0-2,0 0-5,0 0-4,0 0-2,0 0-2,0 0-1,9-4-1,-9 4 1,0 0 0,0 0 0,0 0 0,0 0 1,9 2 0,-9-2 1,11 6 2,-11-6-1,21 8 1,-3-6 0,8 4 1,4-6-1,7 5 0,3-5 0,5 0-1,-1-2 0,2 0-1,-6 0-1,-3 0-1,-8 1 1,-4 0 0,-7 1-1,-6 0 1,-12 0 0,11 0 0,-11 0 0,0 0-1,0 0-3,0 0-3,0 0-6,-15-18-8,8 9-1,-4-5 0,0-1 0</inkml:trace>
  <inkml:trace contextRef="#ctx0" brushRef="#br0" timeOffset="1703">857 646 7,'0'0'9,"0"0"1,0 0 1,0 0 0,11 4 1,3-9-2,7 3 0,6-3-1,6 1-2,4-2-2,6 1-1,3-2-1,0 3-1,0 1-1,-2 1-1,-3 1 1,-6 1-1,-3 2 0,-6-1 0,-6 0 0,-4 1 0,-4-1 0,-12-1-2,13 1-3,-13-1-5,0 0-8,0 0-1,0 0 1,8-11-1</inkml:trace>
  <inkml:trace contextRef="#ctx0" brushRef="#br0" timeOffset="2133">2371 537 28,'0'0'14,"0"0"-1,-1-13-3,1 13-6,-10-11-1,0 7-2,0 0-1,-3 1 0,-4 1 0,-3 2 0,-2 0 1,-4 1 0,0 3 0,-2 1 1,-2 1-1,-2 1 1,2 1-1,-3 3 0,1 0 1,-1 3-2,-1 1 1,2 2-1,2 0 2,3 2-1,1 3 1,7-2 0,5 2 1,7-1 0,7 3 0,4 2 1,8 2-2,8-1 0,6 1 0,5-2 0,8-2-1,1-2 0,6-4 0,0-6 0,0-4 1,-3-5 0,-1-2 1,-5-4-1,-5-1 1,-7-1 1,-7 0-1,-4-2 0,-2 4 0,-12 3-1,11-6 0,-11 6-1,0 0 0,0 0-2,0 0-2,0 0-3,0 0-3,0 0-9,0 0-4,0 0-2,4-12 1,-4 12 1</inkml:trace>
  <inkml:trace contextRef="#ctx0" brushRef="#br0" timeOffset="2774">2773 715 16,'0'0'14,"0"0"1,0 0-2,0 0-2,0 0-1,5 12-1,-5-12-3,5 20 0,-4-2-2,2 5-1,-2 5 0,-1 6-2,-1 3 1,2 4-1,-2 0 0,0 0-1,1-6 0,0-4-1,0-4 0,0-7-3,3-4-1,-3-16-4,0 0-7,0 0-1,5-22-2,-5 1 1</inkml:trace>
  <inkml:trace contextRef="#ctx0" brushRef="#br0" timeOffset="3065">2641 834 1,'-10'1'5,"-1"0"0,11-1-1,-10 14 0,10-14 2,1 18 0,5-9 2,8 1 0,4-2 2,8 0-1,2-4 1,7-1 0,2-3-2,4 0 0,-3-4-1,0 1 0,-5-2-2,-4 1-1,-4-2-1,-8 3 0,-5 0-1,-12 3-1,13-4-1,-13 4 0,0 0-1,0 0 1,0 0-2,0 0 0,0 0-3,0 0-3,-7 10-10,7-10-3,0 0 0,0 0 1</inkml:trace>
  <inkml:trace contextRef="#ctx0" brushRef="#br0" timeOffset="3706">3391 0 29,'0'0'12,"0"0"1,0 0 1,0 0-2,0 0-2,0 0-3,0 0-2,0 0-2,0 0-2,0 0-1,0 0 0,0 0-1,-2 10 1,3 1 1,-1 5 0,1 3-1,0 3 1,0 12 0,-1 3-1,0 5 1,-1 2-1,0 4 0,0 2 0,-3 3 1,1 0 0,0-6-1,0-1 1,0-3-1,2-4 1,1-5 0,0-3-1,-1-6 0,2-5 1,1-5-1,1-3 0,-3-12 1,3 14-1,-3-14 1,0 0 0,0 0 0,10-3 0,-10 3 0,10-19 0,-4 5 0,5-2 0,-2-4-1,3-4 0,3 0 0,1-2 0,3 1-1,1 2 1,3 1 0,-1 0-1,3 5 1,-1 1-1,2 5 1,-7 2 0,0 5-1,-3 2 1,-3 3-1,-1 4 1,-4 7-1,0 4 1,-3 5-1,0 6 1,-1 1 1,0 3-1,-1 4 1,-2 1 0,1-5 1,2 2-2,-2 0 2,1-1-2,0-3 1,-1 0-1,1-6 1,1 0-1,-2-2 0,-2-3 0,2-8 1,-2-10-1,1 14 2,-1-14 0,0 0 0,0 0 1,0 0 0,0 0 0,0 0 0,0 0 0,0 0-1,0 0-1,0 0-1,0 0-1,0 0-6,0 0-14,0 0-2,-3-11-2,2-5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4:38.2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10 3,'0'0'5,"-4"-13"-1,4 13 1,0 0 4,-2-10 0,2 10 2,0 0-1,0 0-2,0 0-3,0 0-1,0 0-1,4 17 0,-1-7 1,0 6 1,0 4-1,-1 5 0,0 7-1,-1 4-1,0 1 1,0 1 0,-1-4 0,2-3 0,-1-5 2,3-5-1,7-12 0,4-8-1,9-10-1,6-10 0,5-9-1,3-3 1,1-7 0,0 0 1,-5-1 0,-4 5 1,-10 4 1,-4 9 0,-6 4-1,-2 7-1,-8 10-1,7-11-1,-7 11-2,0 0 1,9 15-1,-5-3 0,-1 4 0,0 1 1,0 7 0,-1 2 0,-2 0 1,0 2 0,-3-2 0,1 1 0,-3-4 1,3-1-1,-1-6 0,3-3-1,-3-2 1,3-11-1,1 11 0,-1-11-1,0 0 0,0 0-2,13-5-1,-13 5-7,1-12-15,-3 1 0,-1-3-2,0-8 2</inkml:trace>
  <inkml:trace contextRef="#ctx0" brushRef="#br0" timeOffset="1973">726 272 45,'-10'4'16,"10"-4"1,0 0 0,13-11-14,1 7-3,5 0 0,5 0 0,5 2 1,5 2 1,-2 2-1,-1 3 1,-4 2 0,-3 4 0,-7 1 0,-7 4 1,-9 2 0,-6 2 1,-10 1 0,-2 4 0,-9-1 0,-3 2 0,-3-1-2,0-1 1,0-1-1,1 1 0,1 0 0,5 2-1,1-4 1,7 1-1,0-2 1,6 0-1,2-2 0,6-2 1,3-3-1,5-3 1,9-2 0,8-2-1,8-2 1,7-1 0,7-4 1,5 0-1,0-2 0,2 0 0,-5-3 0,-7 3-1,-5 0 0,-7 0 0,-9 1 0,-3 1 0,-5 0-1,-10 0-1,0 0 0,0 0-2,0 0-11,0 0-13,-12-6-1,-7-12-1,0-7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5:42.7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7305 4558 6,'0'0'14,"0"0"-2,0 0-1,-12 3-3,-1-2-1,-4 2-2,-6-1-1,-6 2-2,-6-2 1,-8 2 2,-6-2 1,-8-2 2,-5 1-1,-12-7 2,-1 4-1,-14-6 1,-4 4-2,-8-6-1,-6 3-2,-5-3-1,-4 1 0,-6 0-2,-1 1 0,-2 0 0,-1 0-1,0 1 0,2 2 1,-4 2-1,2 0 0,4-1 0,6 0 0,3 0 0,4 1 0,5-1-1,6 1 0,9 0-2,5-2-3,11 5-10,2-3-8,11 1 0,8-5 0,12 0 0</inkml:trace>
  <inkml:trace contextRef="#ctx0" brushRef="#br0" timeOffset="530">4191 4408 29,'-28'6'15,"2"-5"0,5-2-2,8-1-13,13 2-1,-2-17 0,17 1 0,12-8 0,16-6 1,11-5 1,11-6 1,8 0 2,7-1 0,2 6 2,-1 2-2,-5 8 0,-9 6-1,-10 9-2,-11 4 0,-10 9-1,-12 4 0,-14 6 1,-13 5-1,-12 3 1,-14 5 0,-10 4 0,-12 3 1,-9 4 0,-12 4 0,-8 1 0,-8 1-1,-3 3 0,-3-3 0,3-3 0,4 1 1,5-4-1,9-6 1,12-3-1,12-7 1,9-3-1,17-5 0,7 0 0,16-12 0,7 16 0,13-9-1,11 2 1,9 1-1,8 2 1,1 3-1,5-1 1,-1 3-1,-1 0 1,-3 3 0,-4 2 0,-5-3 0,-1 4 1,2-1 0,-1-2-1,-3-2 0,1-4-1,-2-2-7,-1-9-14,-5-8-2,-8-12-1,-12-8 1</inkml:trace>
  <inkml:trace contextRef="#ctx0" brushRef="#br0" timeOffset="1422">3824 4647 53,'0'0'20,"0"0"0,-21 6-2,-2-1-17,-6-1-4,-7 2-1,-9 0 0,-8 2 0,-13 0 2,-9-2 1,-7 1 2,-9-4 4,-3 1 1,-6-3 1,1 3 1,-4-4 0,6 2 0,1-4-2,10 1-2,4-1-2,7 1-2,7 4-2,8-5-3,13 5-3,7-4-9,13 2-4,9-1-3,18 0 2,0 0 1</inkml:trace>
  <inkml:trace contextRef="#ctx0" brushRef="#br0" timeOffset="1912">1728 4696 15,'18'-27'9,"2"-4"1,10-1-3,6-4-4,11-4-3,9-4 0,5-1 2,6-1 0,-1 1 1,1 0 2,-4 4 0,-5 5 0,-10 6 1,-7 7-1,-12 7 0,-7 8 0,-22 8-2,-1 17 0,-21 5-2,-13 6 1,-10 9-1,-11 5 1,-8 4-2,-6 2 1,-4 1-2,-3-3 2,2-1-1,3-2 0,4-2 1,5-1-2,7-1 1,6-3-1,8-1 1,15-3-2,10-1 1,13-3 1,15-3 0,13-3 1,16-3 1,16 1 2,12-4-1,10 4 2,7-2 0,4 2 0,-3 3-1,-1 2 0,-13-1-1,-8-1-1,-12-1-1,-11-3 0,-10-2-3,-9-5-17,-12-8-2,-10-4-2,-20-21 1</inkml:trace>
  <inkml:trace contextRef="#ctx0" brushRef="#br0" timeOffset="2724">965 4242 20,'-15'-18'16,"-8"2"-2,-6 2-1,-12 5-3,2 8-6,-9 8-4,-3 6 0,-9 11-1,-4 7 1,-6 10 1,0 10 0,-2 8 0,0 10 1,1 10 2,3 8-2,9 6 0,12 5 0,12 4-1,8-3 0,22-5-1,18-7 0,19-13-1,18-12 2,17-16 1,16-19 0,21-21 1,16-19-1,18-20 1,3-15 0,9-19-1,2-15 0,-2-10-1,-9-5-1,-14-7 1,-13 3 2,-28-2 0,-19 4 1,-28 3 2,-19 10-1,-29 7 1,-14 15-1,-27 8 0,-17 18-1,-15 16-2,-15 19 0,-15 19-1,-4 16-1,-7 15 1,-1 11-1,-1 11 1,4 6-2,5 2-2,12-2-5,14 2-13,5-3-2,11-3-3,13-6 1</inkml:trace>
  <inkml:trace contextRef="#ctx0" brushRef="#br0" timeOffset="3575">861 5693 0,'12'-20'7,"-4"6"0,-6-2-1,0-1-5,-1 0 3,-4 2 3,-2 2 2,-7 3 1,-8 5 2,-9 0 0,5 9 2,-7 2-3,-5 10-2,-4 5-3,-6 11-2,0 6-2,1 5 0,0 9-2,-3 4 1,-2 2-1,9 3 0,2-1 1,13-3-1,2-4 0,21-3 0,5-9 1,10-8 0,18-8-1,11-11 1,10-10 0,6-8 1,8-7-2,-8-8 1,5-3 0,-7-3 0,-9-2 1,-12 3-1,-11-2 1,-6 5 0,-15-1 1,-4 3-1,-16 1 1,1 1 0,-7 2-2,-2 2 1,-5 3-1,-1 6 1,-2 4-1,-1 6 0,4 6-1,-3 6-2,1 8-2,2-1-5,9 7-11,2-6-3,13-1-2,9-11 2,13-9 0</inkml:trace>
  <inkml:trace contextRef="#ctx0" brushRef="#br0" timeOffset="4126">1084 5990 19,'-7'13'14,"-6"-5"0,-2 1 1,3-5-6,1-3-2,2-2-2,9 1 0,-12-13 0,11 4 0,5 0 0,2-2-1,-6 11 1,20-18-2,-2 14 0,2 3 0,6 2-2,2 4 0,3 2 0,-2 3-1,2 2 1,-5 0-1,-1 1 2,-8-1 0,-8 2 1,-6-2 1,-7 2 0,-9-2 0,-7-1 0,-8-4-1,-5 1-1,-1-6-2,1-5-3,3-4-3,3-9-5,13 0-3,3-11-1,17 6 0,3-9 0,14 3 3,0-1 3,8 2 6,0 5 6,-1 1 3,2 7 2,-6 1 1,5 8 0,-2 1-2,3 6-1,0 3-2,1 3-3,0 6 0,0 4 0,1 0 0,-4 4 0,-7 1 2,-3 0 0,-4 1 0,-2 0 0,-5-3 2,-2-2 0,-7-1 0,0-1 0,-6-5 1,0 0-1,-9-4 1,2-2-1,-8-6-1,3-1 1,-2-7-3,1-4-2,4-3 0,2-4-1,7 0-2,2-4 0,9 3 0,2 0-1,8 3 0,0 3-1,7 5 1,-1-1-1,2 5 2,-1 0-1,3 2 1,-3 1 1,3 1 1,-2 0 1,1 0 0,2-1 0,1-1 0,3-3 1,2-5 0,2 0 0,2-4-1,4-3 1,-4-5-1,0-3 2,-4-5-1,-3-3 1,-8-4 0,-1-2 1,-12-4 1,-2 1-1,-6-1 1,-3 5-1,-4 1 0,-1 7 0,-3 5-2,-5 6 0,-1 9-1,-4 6 0,-4 8 0,-1 8 0,-2 8 0,-2 10 0,-2 10 0,3 10 1,2 8-1,5 9 0,11 6 1,7 3-1,10-2 1,12-3-1,17-7 1,14-12-1,18-16 1,19-18-1,12-17-1,10-19-6,10-10-18,0-18-1,0-13-1,-10-13 1</inkml:trace>
  <inkml:trace contextRef="#ctx0" brushRef="#br0" timeOffset="6549">9670 0 1,'-35'10'6,"-5"6"0,-2 2-2,-7 8-1,-6 4-2,-3 9-1,-7 3 1,-6 4-1,-6 8 0,-5 3 1,1 5-1,-1 4 0,3 1 1,4 4-1,6 4 0,8 4 0,5 4 0,0 5-1,3 6 1,1 7 0,-2 13 0,-2 8 0,-1 9 0,-2 6 0,-1 2 2,7 4 3,4 0 0,5 0 2,6-3 0,8-3 0,8-3 1,6-1-1,6-2-2,1-1-2,0 0-1,3 3-1,2-5-1,3-4 1,2-6 1,7-5 0,9-5 0,8-7 0,7-7 1,8-7-1,7-10 1,6-2-1,7-6 0,5-2-1,3-6 1,2-1-1,6-5 1,4 0 0,1-1 2,7 2-2,-1-2 2,4 1 0,1-4 0,6 0 1,3-8 0,11-3-1,4-10 0,7-6 0,4-8-1,6-4-1,4-3 0,5-1-1,-2-1 0,-3 2-1,-3 0 0,0 0 0,0-3 0,-4-4 1,-4-3-1,2-6 1,1-7 0,3-9 0,0-8 0,-1-7 0,-4-9 0,-2-5 0,-5-4 1,-7-9-2,-9-3 0,-12-4 0,-8-7 0,-7-5 0,-5-7 0,-7-4 0,-8-6-2,-4-1 2,-6-4 0,-3-2 0,-10 1 0,-7 3 0,-7 5 0,-6 0 0,-7 4 0,-5 3 0,-3 3 0,-6 6-1,-5 3 1,-1 3-1,-7 6 0,-3 6 0,-5 6 0,-8 6 0,-8 9 0,-7 3 0,-8 8 0,-7 6 1,-6 3-1,-6 3 1,-2 4 0,-4 2-1,0 3 1,-2 3 0,-3 5 0,-1 4-1,-1 4 1,-3 5 0,-2 7-1,-2 4 0,-2 4 0,-4 2 0,-2 2 1,1 2-1,0 0 1,0 2 0,2-1 0,0 0 1,2 4-1,3 2 0,3 4 0,1-1 0,5 3 0,1 0 0,-2 1 0,3-2 0,3 3 0,0 1 1,3-2-1,-1 4 0,1 2 0,1 4 0,3 3 0,1 6 0,1-2 0,1 1 0,0 3 0,3 0 0,-7-4 0,4 0 0,-2-3 0,-3-2 0,-1-2 0,-5-2 0,-3-1 1,-6 0-1,3-1 0,-6-1 0,-5-1 0,-4-3 1,0 1 0,-3-4-1,-2-5 1,4-4-1,-10-4 1,-1-3-1,-2-5 1,-3 1-1,-5-5 1,-2 0-1,-6 2 0,-4-2 0,-1 0 0,-5-4 1,-3-4-1,-5-6 0,-2-9 1,-4-5 0,-5-6-1,-3-5 1,-6-1-2,-6 0-3,3 8-17,-9 0-4,-4 7 0,-8-1-2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6:20.3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2720 1,'0'0'4,"21"14"1,4-11 1,10-1 0,11-4 0,19-4 1,14-8-1,24-3-1,14-9-1,23-5-2,22-8 0,22-5-1,21-7-1,18-8 1,15-7 1,21-9 0,17-7 1,23-13 1,16-8 2,16-12 1,19-9 2,16-12-1,20-6-1,8-10 1,19 2-1,8-4-2,8 6 0,0 5-1,-2 11-2,-9 12 0,-11 13-1,-17 15-1,-20 12-3,-27 17-7,-25 9-11,-21 13-2,-24 2 0,-29 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7:06.2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337 14 11,'0'0'14,"-19"-6"0,9 5-1,-5-1-2,3 3 0,-6-2-2,1 3 0,-2 0-1,2 2-2,-3 2-2,2 2 1,-2 2-2,0 4 0,-3 5-1,5 2 0,1 3-1,1 3 1,2 2-1,3 2 1,1-1-1,5-2 0,4-4 1,-2 1-1,4-4 1,4 0-1,4-4 1,6 1-1,6-2 0,6 0 1,4-1-1,4-3 0,6-2 0,0 0 0,0-5-1,-1-2 1,-3-3 0,-4-2 0,-5-2 1,-3-3-1,-6-4 1,-4-4-1,-7-6 1,-4-6-1,-5-4 0,-1-2 0,-4-4 0,-3 0-1,-3 1 0,-1 2 1,-1 1-1,0 7 0,1 1 0,-3 3 0,1 2 0,-2 4 0,-1 1 0,-4 3 0,-3 6 0,-3 3-1,-3 6 1,-6 4-1,1 7 1,2 2-1,2 7 1,3 1-1,5 3 1,4 0 0,4 2-1,11 0 1,4-1 0,4-1 0,9-1 0,8 0-1,8-4 2,9-2-1,8-7 0,3-3 1,1-5-1,2-4 0,-3-5 1,-4-4-1,-4-5 1,-9-6 0,-5-2 0,-6-3-1,-5-1 1,-6-1-1,-7-2 1,-4 3-1,-7 0 0,-6 6 0,-5 1 0,-4 5 0,-5 4 0,-3 1-1,-1 6 1,-2 2 0,2 3-1,2 3 1,2 2 0,2 4-1,3 3 0,5 4 1,3-3-1,4 7 0,4-1 1,4 0-1,5-4 2,6-2-1,6-6 0,7-4 0,5-6 0,4-5 1,1-4-1,0-3 0,-1-4 0,-6-1 1,-4-3-1,-5 2 1,-9 2-1,-6-1 1,-8 2-1,-3 2 0,-7 5-1,-1 4 1,-5 6-1,-3 3 1,-1 5-1,1 3 1,3 3-2,2 1 0,10 3-4,-2-7-9,15 9-9,2-5-1,9 2-1,1-4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7:09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187 41 7,'0'0'6,"-16"17"2,10-4 1,-1 0 1,-1 7 0,2 3 0,-2 1 0,2 5-1,1 1 0,2 3-1,0-3-3,4 1 0,1-6-2,6 0 1,5-8-1,6-1 1,6-9-1,7-4 1,3-6 1,6-4-1,-3-9 1,4-1 0,-5-7-1,-2 2-1,-10-4 1,-4 1-2,-8-3 1,-7 2-1,-9-3-1,-7 2 0,-8 1 0,-5 1 0,-8 2 1,-3 2-2,-5 6 1,-1 5-1,1 4 0,0 6 0,1 4 0,-1 6 0,3 5 0,5 5-1,4 5 1,3 2 0,6 2-2,5 0 2,4 0-1,8-3 1,9-4 0,8-3 0,8-8 0,9-7 0,10-7 1,6-4-1,9-6 2,1-7-2,-1-2 1,-4-3 0,-5-1 0,-8 2-1,-12 4 1,-7 0 1,-11 2-1,-6 1 0,-11 1 0,-8 2-1,-10 2 1,-5 1-1,-7 1 0,-3 5 0,-4 5 0,-2 6-1,1 6 1,3 5 0,5 5-1,1 5 1,7 0-1,5 1 1,5-1-1,7 0 1,6-2-1,8-4 1,8-4 0,9-5 0,8-5 0,8-4 0,3-5 1,4-3 0,1-4-1,-1-5 1,-3-1-1,-7-2 1,-8 1-1,-7-1 1,-8 1-1,-8-3 1,-8 1-1,-8 1 0,-6 0 1,-6-1-1,-5 3 0,-2 1 0,-2 3 0,2 4-1,3 3 1,3 5-1,3 6 1,6 6-1,2 5 0,4 6 1,6 3-1,3 1 0,4 1 1,4 1 0,6-4-1,3-5 1,6-5 0,4-10 0,2-6 1,4-7-1,1-7 0,1-5 0,0-6 0,-2-4 0,-3-1 0,-5 3 0,-6 1 0,-6 1 1,-7 4-1,-8 2 0,-8 5 0,-6 3 0,-7 3 0,-4 4 0,-2 3 0,-1 4-1,-2 5 1,3 6 0,1 2 0,4 6 0,3 4 0,5 3 0,4 5-1,2 2 1,6 2 0,4-1-1,6 2-1,2-6-4,10 4-12,-2-11-8,5-4-1,-2-12 0,2-6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7:22.1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4981-1 34,'-6'-10'13,"6"10"-1,0 0 0,0 0-2,-10-3-2,10 3-3,0 0-1,0 0-2,-11 1 0,11-1 0,-20 15-1,3-1 1,-5 6-1,-6 6 0,-8 5-1,-6 8 0,-9 5 0,-6 5 0,-5 0 1,-11 4 1,-9 4-1,-9 1 2,-10 4-1,-8 2 1,-12 6-1,-12 7 0,-6 6 0,-9 3 0,-4 5-1,-4 2-1,2 0 0,1-2 1,6-3-1,6-8 0,6-6 1,7-9-1,11-5 2,9-6 0,11-6 0,9-7 0,13-4 0,10-5 0,14-3-1,12-4 1,9-5-2,9-6-1,9-2-1,10-2-2,2-10-9,25-7-10,6-13-1,17-12 1,18-14 0</inkml:trace>
  <inkml:trace contextRef="#ctx0" brushRef="#br0" timeOffset="751">5082 29 9,'18'11'13,"-2"-5"0,8 6 0,7 1-2,7 3-2,11 4-1,8 2-1,9 6 0,4 2-1,8 8 0,5-2-1,9 6 0,5 3 0,9 5-1,2-2 1,7 3-2,0 2 1,6 4-1,-2 5-1,1 3 0,-3 1-1,-2 4 1,-5 2-1,2 1 1,1-4 0,-1 0 0,0-4 1,2-3-1,-1-1 1,1-2 0,-5-4-1,-2-1-1,-9-4 0,-6-1 0,-8-5-1,-7-5 0,-6-4 1,-5-2-1,-8-6 1,-4-4-1,-8-3 2,-6-2-1,-6-5 0,-9-1-1,-7-6 2,-5-1-1,-13-5 0,10 3 0,-10-3 0,0 0 1,0 0-2,0 0 1,0 0-1,0 0 0,0 0-1,8 14 1,-8-14-1,9 12 1,-9-12-2,9 13-2,-2-3-23,-7-10 0,-8 9 0,-8-16-2</inkml:trace>
  <inkml:trace contextRef="#ctx0" brushRef="#br0" timeOffset="2173">1196 2260 15,'-10'3'10,"10"-3"-1,-14 2-1,14-2-8,-17-5 1,7-1 2,-1-1 2,-4-4 2,2-3 2,-3-4 0,5-3 1,2-7-1,9-3-2,7-7-3,10 2-1,11-5-1,8 0-2,8 2 1,8 1-2,5 5 0,1 7 1,1 9-1,-2 3 0,-5 10 1,-5 7-1,-4 7 1,-5 9 0,-5 6 0,-5 4 0,-6 3 2,-5 5-1,-5 0 1,-5 1 2,-9 0-1,-5 0 2,-12-3 0,-6-1 0,-12-3 0,-4-3 0,-9-7 0,-3-1-2,-4-7 0,2-2 0,-3-8 0,7-4-1,5-5 0,5-5-1,7-4 0,8-6-1,9-3-1,10-8-2,17-1-2,10-9-8,23-1-12,17-11-1,22 0-1,14-5 2</inkml:trace>
  <inkml:trace contextRef="#ctx0" brushRef="#br0" timeOffset="3044">8641 2137 57,'0'0'19,"-14"2"1,14-2-2,0-19-18,3 5 0,2-1 1,0-4 2,2 0 0,0-4 2,5 4 0,1-2 0,7 6-1,-1 0 0,8 5-1,2 4-2,3 4 0,2 5-1,2 6-1,-3 3 1,-2 6 0,-5 2-1,-2 5 1,-5 2 0,-4 2 0,-5 2 0,-5 2 1,-7-1-1,-5 0 1,-10-2 0,-8-1 1,-6-4 0,-4-2 1,-6-7 0,-3-2 1,-1-9 0,1-5 1,4-7-2,6-9-1,4-5-3,3-11-5,12-2-21,0-11 0,6-1-1,-3-10-1</inkml:trace>
  <inkml:trace contextRef="#ctx0" brushRef="#br0" timeOffset="5317">1205 2301 2,'-15'24'5,"-4"3"-1,-3 6 0,-1 4 0,-3 5 0,-5 4 0,0 8 0,-4 7 1,-5 5 1,-2 7 1,-3 4 0,-3 6 0,-3 7 1,1 7-2,-4 7 0,2 3-1,2 5-2,2 2-1,2-2 0,2-1 1,2-7 1,4-6 1,-1-15 0,6-6 1,1-17-1,6-6 1,2-15-3,6-7 0,5-9-2,4-6-1,5-7 0,4-10 0,1 11-1,-1-11 1,0 0-1,11-4-1,-2-3-7,2-8-13,4-12-1,4-15 1,3-17-1</inkml:trace>
  <inkml:trace contextRef="#ctx0" brushRef="#br0" timeOffset="5858">1687 2344 19,'7'14'12,"3"3"1,8 10-1,6 6-6,11 11-7,8 9 1,12 11 0,6 5 0,8 7 1,2 3 1,2 4 0,-1 1 1,-7 2 0,-3 2 1,-6 2 0,-4 2 1,-10 0-1,-2 0-1,-5-6-1,-1-3 0,-3-7-2,-4-11-2,-2-12-12,-8-8-3,-10-15-1,-9-11 1</inkml:trace>
  <inkml:trace contextRef="#ctx0" brushRef="#br0" timeOffset="6409">66 4423 17,'-23'-8'14,"2"-8"0,9-1-2,4-1-7,6-4 0,8 1 1,4-2-2,7-1 1,8-1 0,8 1 0,8 4-2,4 6-1,4 7-1,1 7-1,1 9 0,-3 10 1,-1 9-2,-6 6 2,-6 4-1,-6 3 3,-8-6 2,-4 2 1,-15-7 2,-7 0-1,-14-10 1,-7 0-1,-12-12 0,-5-2-4,-1-3-5,-5-12-9,11 1-14,4-11-1,15-3 0,10-8 1</inkml:trace>
  <inkml:trace contextRef="#ctx0" brushRef="#br0" timeOffset="6889">2258 4340 39,'0'0'18,"15"1"0,-5-5 0,4-3-14,5-2-3,4 2 0,5 0-1,4 2 0,3 2 0,2 4 1,-2 2 0,-1 3 1,-5 3 0,-3 5 0,-6 0 1,-5 3 1,-8-3 2,-2 3 0,-11-6 1,1 4 0,-13-8 1,2 2 0,-9-8-1,4-1-2,-4-7 1,2-2-3,1-5-2,4-6 0,7 1-2,3-1 0,5 1 0,4-1 0,6 3 0,5 6 0,9 8-1,4 5 1,4 5-2,3 5 2,1 6 0,-1 4 0,-3 6 1,-3 1-4,-3 3-19,-13-2-3,-9-6 0,-11-10-1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7:12.2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326 46 13,'-13'-9'12,"13"9"0,-11-5-1,11 5-1,-14-4-1,14 4-2,-15-3 0,5 0 0,10 3-1,-19-5-1,19 5 0,-19-3-1,9 5-1,0 1 0,0 1-1,-1 4-1,1 1 0,-1 6 0,2 4-1,-2 4 1,2 4 0,1 2-1,3 3 2,2 2-1,4 0 0,4-2 1,6-4 0,7-6 0,8-7 0,7-7 0,8-9 0,4-10-1,2-4 2,-2-6-2,1-1 1,-7-3 0,-7 1 0,-8 0 0,-6 3 0,-11 0 0,-5 0 0,-6-1 0,-6 1-1,-4 0 0,-6 0 0,-4 1 0,-3 4 0,-2 1-1,1 7 0,-3 2 1,0 4-1,3 6 0,0 5-1,1 8 1,1 3-1,1 8 1,0 1-1,5 6 1,3-1 0,4 1-1,5-3 1,7-3 0,6-3 0,9-5 1,8-5-1,10-11 1,5-4-1,8-7 1,3-6-1,1-7 0,0-3 1,-7-4-1,-3-1 1,-10 2-1,-6 0 1,-11 0-1,-6 2 1,-12 0 0,-6 1-1,-8 3 0,-7 2 0,-5 2 0,-6 6 0,-1 5 0,-2 4 0,1 7-1,2 5 1,3 5 0,3 4 0,5 3-1,4 0 1,7 1 0,3-1-1,8-1 1,5-3 0,7-4 0,7-5 0,6-5 0,6-5 0,4-8 0,2-6 1,0-6-1,2-5 1,-7-5 0,-4 1 1,-8 0-1,-5 1 1,-10 3-1,-5 5 0,-11 4 0,-6 7-1,-3 6 0,-5 5 0,-2 8 0,-3 3-1,2 6 1,0 2 0,5 4-1,3-2 1,5-2 0,5-2 0,5-4-1,4-3 1,6-2-1,0-11 1,18 9 0,1-9 0,5-3 0,2-2 0,4-3 0,1 0 0,0-1 0,-5-1 0,-5 2 0,-4 2 0,-5 1 1,-12 5-1,10-5 0,-10 5 0,0 0 0,-18 15 0,1-3 0,-4 5 0,-5 4 1,-3 4 0,-5 4 0,0 2 0,-1-1 0,5-3 0,5-5 1,6-5-2,3-4 2,6-4-2,10-9 0,-12 6 0,12-6-1,0 0-1,0 0-3,3-16-17,-3 16-6,3-21 0,-6 5-1,-7-7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4T00:44:33.0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28 21,'-3'-15'20,"-4"5"-10,7 10-6,-8-13-4,8 13-1,0 0 1,0 0 1,0 0 1,1 11 1,8-1 1,2 2 1,8 6 1,2 3 1,6 5-1,3 2-3,4 7 0,7-1-1,2 4-1,1 1 0,2 1 0,3 0 0,0 2 0,1-3-1,-2-3 1,-4-2 0,-3-2-1,-6-5 1,-7-4 0,-6-5 0,-7-2 0,-4-1 1,-7-1 0,-10 1 1,-5 2 0,-9 2 1,-5 4-1,-11 4 0,-4 3 0,-10 3 0,-4 3 0,-5-1 0,0 2 0,-2-1 0,2 3 0,0-3 1,3 1-2,5-6 1,7 0-2,5-4 1,7-4-2,6-4 1,9-4 0,4-7 0,13-8 0,-11 8 1,11-8-1,0 0 2,0 0-2,0 0-1,3-9-1,-3 9-4,13-25 0,0 9-3,-4-9-1,10 1-3,-5-8-1,9-3-20,3 3-2,-3-5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4:16.9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0 31,'0'0'11,"0"0"-3,0 0-4,0 0-11,0 0-6,0 0-1,-3 12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4:57.5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0 522 2,'0'0'5,"0"0"-1,0 0-1,0 0 0,0 0-1,0 0 0,0 0-1,0 0 0,10 2-1,-10-2 0,0 0 1,0 0 1,9 8 1,-9-8 0,0 0 2,11 5-1,-11-5 2,13 3-1,-4-1 1,1 0-1,4 0 0,0 0-1,3 0 1,0-1-1,2 3 0,0-2 0,0 0-2,-1 0 0,3 1 1,-4-1-1,4 0 0,-3 0 1,3-1 0,-3-1-1,4 1 1,-2-1 0,3 2-1,-2-2 0,1 1 0,-4-1 0,4 3-1,-2-3 1,-1 2-1,-1-2 0,1 0 1,1 0-1,1 0 0,2 0 0,0 0 0,3 0 0,0 0 1,1 0-1,2 0 0,2 0 0,-1 1 0,0-1 0,0 3 0,1-3-1,0 3 0,-1-3 1,0 2-1,-1-2 1,2 2 0,1-2 0,1 0 1,-2 0-1,2 0 1,3 0-1,3 0 0,-1 0 0,0 0 0,2 0-1,3 0 0,-2 0 1,-1 0-1,-1 0 0,-1 0 0,-1 0 1,-4 0-1,5-1 0,-3 1 0,0 0 1,-1 0-1,1 0 1,0 0-1,-2 0 1,3 0-1,-5 0 0,-1 0 1,0 0-1,2 0 0,0 0 1,0 0-1,0 0 0,1 0 0,-2 0 0,3 0 1,-4 0-1,0 0 0,-6 0 0,-3 0 0,2 6 0,0-6 0,-1 7 0,0 0 0,1 0 1,0-1-1,3 4 1,2-2-1,-3-4 1,0 8-1,0-6 0,1 0 0,-3 0 0,3 2 0,0-3 1,1-1-1,0 0 0,2-1 0,-1 0 0,0-1 0,3 0 1,-2 0-1,-1 1 0,0 1 0,-4-1 0,3 0 2,1 0-2,0 0 0,0-2 1,0-1-1,1-4 0,0 2 0,3 1 1,-4-1-1,-1 1 0,1 2 0,-1 2-1,0 0 2,-1 2-1,0-1 0,1 1 0,-2-1 0,2-1 0,-1-1 0,-1 0 1,-1 1-1,-2-2 0,0 3 0,1-1 0,-1 2 0,-5 2 0,7 1 0,-12 0 0,9 1 0,0 1 0,0-1 0,-2 0 0,2 1 1,1-1-1,-5 1 0,11 1 0,-8 0 0,1-2 0,-3 3 0,3 1 0,-4-1 0,5 3 0,-2-1 0,1 1 0,-1 0 0,2 0 0,0 1 0,-1-3 0,2 1 0,-2 0 0,1-1 0,-3 0 0,2-2 1,0 2-1,1-1 0,-1 2 0,0-1 0,-1 0 1,3-1-1,1 0 0,-1 0 0,0-1 1,-3-2-1,1-2 0,1 4 0,1-1 1,-3 0-1,-2 0 1,1 0-1,0 1 1,1-1-1,1 2 1,0-4-1,1 0 1,-1 2-1,4-2 0,-1 0 0,-1 0 0,3 0 1,0-1-1,-1 2 0,1-3 1,0 0-1,-3 1 0,3 0 0,-1 0 1,-2 0-1,2 1 0,2-1 0,-2 1 0,-1 1 1,2-2-1,0 1 0,-1 0 0,3 1 0,-2 0 0,1 1 1,1 1-1,1-2 0,0 1 0,1 0 0,4-1 0,-1-3 0,0 1 0,1 1 0,-2-1 0,1 2 0,0-1 0,-3 2 0,0-1 0,-1 4 0,-1-2 0,1 2 0,-2-1 0,1-1-1,-1 2 1,2-1 0,-3 0 0,1 1 0,0 0 0,0-1 0,-3 1 0,0 1 0,-1-2 0,2 0 0,-1-1 0,-1 0 0,0-1 0,-3-1 0,1 0 0,2-3 0,-3 1 0,-1-1 0,1-1 0,-2 0 0,2 0 1,0-2-1,1-1 0,1 1 0,2-2 1,0 1-1,2-1 0,0-1 0,3 0 0,0 0 0,-2 0 1,2 0-1,-1 0 0,3-1 0,-1-1 1,3-1-1,-2 0 0,2-1 0,0-1 0,0 0 0,2-2 1,-1 0-1,0 0 0,1-2 0,0 2 0,-1-2 0,1-1 0,-1 0 0,2 2 1,-3-4-1,2 0 0,-2-3 0,0-2 0,-1 2 0,-1-4 1,0-1-1,-2-1 0,2-2 0,-3 0 0,0 2 0,0-2 1,-2 0-1,2-2 0,-1 1 0,-1 0 0,0 1 0,1 0 0,-2-1 0,0 1 1,0 0-1,1-1 0,-3 2 0,0-1-1,-2 3 1,0-2 0,1 0 0,-1 0-1,2-1 1,1 3 0,2-3 0,1-1 0,0-2 0,0 1 0,2-3-1,-2 2 2,1 0-1,-2-1 0,0 3 0,0-2 0,1 3-1,-1 0 2,3 2-1,0-2 0,0 3-1,0-3 1,0 0 0,1 3 0,-1-1 0,2-5 0,0 4 1,0 0-1,3 1 0,0 2 0,3-1 0,2-1 0,1 2 0,0 2 0,-1-1 0,-1-1 0,0-1 0,1 1 0,-2-2 0,-1 1 0,1 0 0,1 0 0,0 3 0,3-3 0,1 2 0,0 1 0,3 1 0,3-1 0,0 0 0,1 2 0,1-1 0,-3 2 0,4-3 0,0 1 0,-1 3 0,-1-1 0,1 3 0,3 0 0,-3 1 0,6 2 0,-3-2 0,2 2 0,0-1 0,-2 1 0,2 0 0,-2-1 0,2 1 0,-3 1 0,1 2 0,-2-2 0,2 2 0,-1 1 0,-1 1 0,-3 0 0,0 1 0,-2 0 0,-2 1 0,-4 1-1,-1 0 1,0 2 0,-2 1 0,-2-1 0,0 3 0,-2-1 0,0 0 0,-2 3 0,0-3 0,-4 1 0,0 1 0,-2-1-1,0 1 2,-3-1-1,2 0 0,0 0-1,0 1 1,1-2 0,-1 0 0,1 1 0,0-1 1,1-1-1,2 2-1,-1-1 2,2-1-1,0-1 0,1 1 0,1-1-1,2 1 1,1-2 0,1 1 0,1-1 0,0 3 0,2-1 0,1 0 0,2 1 0,-2-1 0,-1 1 0,0-1 0,0 0 0,-4 3 0,-1-2 0,-3-2 0,-1 1 0,-3 0 0,2 1 0,-1 1 0,-3-1-1,0 0 1,0-1 0,-1-1 0,-1 1 0,-1-1 0,-3 0 0,-1 1 0,-3 0 0,2-1 0,-3 0 0,1 1 0,1 0 0,1 0 0,-1-1 0,3 0 1,0-1-1,0 0 0,-2 0 0,1-1 0,-2 0 0,-3 0 0,-1 0 0,-1 0 0,-10 0 0,14 0 0,-14 0 0,11 1 0,-11-1 0,0 0 0,9 0 0,-9 0 0,0 0 0,0 0 0,0 0 0,0 0 0,9 3 0,-9-3 0,0 0 0,0 0 0,0 0-1,12 9 0,-12-9-2,1 11-3,-2 4-10,-16-5-11,-5 7-1,-16-12-1,-6-2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6:31.9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1629 124 8,'0'0'9,"-11"-4"-1,11 4-1,-9-7 1,9 7 0,-9-9 1,9 9 0,-10-9-1,10 9 0,0 0-1,-7-12-2,7 12-2,3-10-1,-3 10-2,13-15 0,-4 6-1,2 1 1,1-1 0,2 1 0,0 3-1,-2 2 1,1 3 0,-4 3 0,1 3 0,-10-6 0,16 20-1,-11-7 1,-1 3 0,-1 0 1,-2 3 0,-4 0 0,-3 0 1,-2 1 0,-5-3 0,-2 2 1,-3-2-1,-2-4 0,0 0 0,-1-5-1,2-2 0,1-4-1,1-5-1,5-4-1,3-8-1,8-4 1,6-5-1,6-1 0,3-5 1,9 0 0,1 1 1,3 3 0,-1 5 1,-4 6 0,-6 3 1,-2 5 0,-14 7 0,9 4 0,-13 7 0,-7 3 0,-1 3 0,-3 2-3,0 2-1,-2 3-5,0-2-7,0-2-2,5-3-1,-1-5 1</inkml:trace>
  <inkml:trace contextRef="#ctx0" brushRef="#br0" timeOffset="751">1557 177 13,'0'0'12,"0"0"1,0 0-1,0 0-5,0 0-2,0 0-2,0 0 1,0 0-2,0 0 1,1 12 0,-1-12-1,-11 19 1,2-3 0,-6 3-2,-4 8 1,-7 7 0,-1 6 0,-7 5 0,-6 7-1,-4 7 1,-7 5 1,-3 5-1,-1 2 1,-2 0-1,-1 2 0,0-2 1,3-1-1,3-7 1,5-2-2,3-7 0,7-5 0,3-4 0,7-7-1,5-7 0,5-6 0,5-6-2,3-6-1,9-13 0,-5 10-2,5-10-4,11-12-10,2-6 0,5-6 1,3-11 0</inkml:trace>
  <inkml:trace contextRef="#ctx0" brushRef="#br0" timeOffset="1322">1556 324 2,'0'0'10,"0"0"0,0 0 0,0 0-4,0 0-1,0 0-2,0 0-1,0 10 0,0-10 0,0 19-1,3-3 1,-3 4 1,1 8 0,-1 5 2,1 9-1,-4 8-1,2 10 1,-2 5-1,-2 9 0,1 8 0,-3 3-1,-1 3-1,2 1 0,0-2 0,0-5 0,2-6 0,3-5-1,1-10 1,3-9-1,1-8 0,2-10-1,1-9-2,0-9-1,-7-16-9,18 5-2,-10-21-1,2-9 0,-2-12 0</inkml:trace>
  <inkml:trace contextRef="#ctx0" brushRef="#br0" timeOffset="1903">1676 249 12,'11'5'10,"-11"-5"1,0 0-1,7 11-5,-7-11-5,8 14 0,-3-4 1,3 0 1,-1 4 1,1 0 0,2 1 1,1 1 0,1 3 0,5 3 0,0-1 1,4 5-1,2 2 1,5 5-2,1 4 0,3 4-1,4 5 0,2 2 0,3 6-1,3 2 0,4 2-1,4 0 1,6 3 0,2-1 0,2-1-1,2 0 1,5-2 0,0-1 0,0 0 0,0-3-1,-4-2 1,1-3 0,-4-4 0,-4-2 1,-8-7-1,-3-2 2,-7-6-1,-5-3 1,-9-7-1,-4-1 1,-6-5-1,-5-3 0,-11-8 0,12 10-2,-12-10-3,0 0-10,0 0-7,0 0-2,-7-12 1,-6 1-2</inkml:trace>
  <inkml:trace contextRef="#ctx0" brushRef="#br0" timeOffset="3545">8 2165 1,'-1'21'9,"-2"-2"-1,2 0 0,-2-1-6,2 1 0,2-1-1,2 0 1,2-4 0,5-2 0,7-4 0,3-6 1,5-3-1,4-5 1,4-5 0,0-4 0,0-5 0,-3-4 0,-3-3 0,-3 0 0,-5-1 0,-4 1 1,-4 1-1,-4 0 0,-3 4 0,-4 3 1,-2 3-1,-5 2-1,-1 2 0,-7 4-1,-1 3 0,-6 4 0,-1 3-2,-3 6 0,0 3-2,1 5-2,0 0-2,5 3-2,7 1-3,4-2 0,8 0-1,7-7 2,5-2 1</inkml:trace>
  <inkml:trace contextRef="#ctx0" brushRef="#br0" timeOffset="3906">255 2124 15,'21'-6'7,"-5"2"0,0 6-1,-2 7-1,-3 9-1,-2 5-2,-1 8-1,-1 10 1,-3 9-1,-1 12 2,-5 7-1,-3 6 1,-2 6 0,-2 1 0,1-3 0,0-8 1,1-10-1,2-10-1,3-15 0,3-10 0,2-15 0,-3-11-3,13-9-7,-5-6-6,-2-7 0,3-6-1,-5-5 0</inkml:trace>
  <inkml:trace contextRef="#ctx0" brushRef="#br0" timeOffset="4467">1462 2131 7,'-3'15'10,"-1"-5"0,1 3 0,-1 2-3,1 0-4,3 2 1,2 1 1,1 0 1,2 2-1,3 2 0,1 0 0,5 2 0,-1 2 0,3 3-2,1 3-1,2 2-1,0 2 1,-2 2-2,2 0 1,-4 2 0,2-1-1,-6-3 1,-1-4 0,-4-2 0,-4-4 1,-2-2 1,-7-9 0,-1-1 0,-6-8 1,0-3-1,-5-8 0,0-5 0,-2-8-2,1-7 0,2-5-1,5-5-1,5-5-1,4-3 1,8-1-1,7-3 1,5 0 0,6 1 0,5 0 1,1 2 0,0 0 0,-2 3 0,-2 3 1,-7 3 0,-2 2 0,-6 5 1,-8 4 0,-4 3 1,-5 2-1,-4 6 0,-4 2 0,-3 6-1,-3 6-2,-2 4 0,0 8-2,-3 1-3,2 9-6,-1 2-6,1 5-3,-1-1 1,8 1 0</inkml:trace>
  <inkml:trace contextRef="#ctx0" brushRef="#br0" timeOffset="5438">2979 2195 3,'11'-1'11,"5"2"-1,1-5 0,4 1-5,5-2-1,4 0 0,3-1-2,1-1 0,0 2 0,1 1-1,-2-1 1,-3 3 0,-4 0 0,-2 2 0,-5 0 1,-3 1-1,-4 3 2,-12-4 0,12 9 0,-12-9 0,0 17 2,-3-6-2,-2 5-1,0 0 0,-2 6 0,0 2-1,-1 5-1,-1 4 1,4 5 0,-3 4 0,1 6 0,-3 3 0,3 2 1,0 0 0,-2 0 0,1-3-1,0-2 0,1-6 0,0-6 0,2-7-1,2-4-1,1-5 1,1-6-1,0-3 0,1-11 0,1 11-1,-1-11 0,0 0-2,0 0-2,0 0-6,0 0-8,3-19-3,-5 2 1,-1-5 0</inkml:trace>
  <inkml:trace contextRef="#ctx0" brushRef="#br0" timeOffset="5979">3068 2662 24,'1'15'15,"-1"-15"1,16 6-1,-3-4-7,3-3 0,7 2-1,0-4 1,8 1-1,0-6-2,5 4 0,-2-3 0,4 2-1,-2-3-1,4 2 0,-3-1 0,2 3-2,0-2 1,0 2 0,-5 0-1,0 0 0,-4 2 0,-2 1 0,-3 0 0,-3 2-1,-5 1 0,-1 0 1,-4 1-1,-1-1 0,-11-2 0,15 4 0,-15-4 1,0 0-2,0 0-2,0 0-5,7 12-11,-7-12-3,-9 13-3,-2-8 2</inkml:trace>
  <inkml:trace contextRef="#ctx0" brushRef="#br0" timeOffset="9945">3256 3509 12,'-4'12'11,"4"-12"-1,0 0-1,0 0-6,0 0-4,0 0 0,0 0 0,0 0 0,-9 11 2,9-11 0,-8 13 1,0-3 0,-2 2 0,0 2 0,-2 2 0,-3 2 0,-2 4 0,-1 1 0,-2 3 0,-3 3 1,0 0 0,-3 5 1,-3 2-1,1 3 0,-2 4 0,-1 2-1,-1 4 1,2 1-1,-1 1-1,-1 0 0,1-2 0,0-3 1,4-3-1,0-4 1,2-5-1,2-4 1,3-4-1,5-4 0,1-5 0,4-1 0,2-5-1,0 0 1,8-11 0,-9 10 0,9-10-1,0 0 0,0 0-3,0 0-3,0 0-7,0 0-4,0 0-1,11-23 0,-3 0 1</inkml:trace>
  <inkml:trace contextRef="#ctx0" brushRef="#br0" timeOffset="10716">3658 3608 1,'0'0'8,"0"0"-1,0 0-1,0 0 0,0 0 1,0 0 0,0 0 1,2 9 0,-2-9-1,6 14-1,-2-5-2,3 7-1,1 3 0,2 7-1,4 5 2,1 6-3,2 5 1,3 5-1,0 5 0,1 2-1,1 1 0,-1-2 1,-1-4 0,0-3 0,-5-6 0,1-5 1,-4-8-1,0-5 1,-5-6 0,-1-5-1,-6-11-3,0 0-2,10 5-11,-8-15-2,-2-9-1,1-7 1</inkml:trace>
  <inkml:trace contextRef="#ctx0" brushRef="#br0" timeOffset="11206">3856 3407 26,'0'0'13,"10"9"0,-10-9 0,19 4-9,-4 0-3,3 2 1,6 2 1,2 2 1,6 2 0,2 1 2,5 5-1,3 1 1,4 3-1,4 0-1,5 5 0,2-1-1,3 2 1,1 1-1,4 2-1,1-1 1,4 0-2,0 0 1,1 0-1,0 0 0,0 3 0,-1-1-1,-2 0 1,-4 0 0,-5-1 0,-3 0-1,-6-2 1,-6-3 0,-6-4 0,-8-3 0,-4-4 0,-6-2 0,-4-2 0,-6-3-1,-10-8-1,10 12-2,-10-12-3,0 0-6,0 0-10,-11 8-1,-5-13 0,-5-1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5:02.7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 2472 15,'-9'2'12,"9"-2"-1,0 0-2,0 0-3,0 0-3,0 0-2,0 0-1,0 0 0,0 0 0,0 0 1,0 0-1,0 0 2,0 0 1,1-16 1,-1 16 1,5-20 1,0 9 3,-3-7-2,5 4 1,-3-6-1,2 4 0,-1-3-2,1 1-1,-2-1-1,2 1-1,-2-1-1,1 2 0,1-3-1,0 2 1,0-3 1,1 2-1,-1-3 2,1 4-1,-1-2 1,1 0 1,-3 0-1,2 4 1,-4-1-1,2 1-1,-2 0 0,-1-2 0,0 0-1,1 4 0,-3-3 0,2 0-1,-1 0 1,0-1 1,0 1-1,1-1 0,-1 2 0,0-1 0,-1-1 0,1-1 0,-1-1 0,-1 2-1,-1-1 1,-1-1-1,1 0 1,0-2-1,-1-1 0,1 1 0,1-1 1,0 1-1,0-3 1,2 2-1,0-1 1,0 1-1,0 3 0,0-3 1,1 0-1,0 0 0,0 1 0,0-1 0,0-2 0,2 0 0,-2-1 1,2 4-1,-2-2 0,1-1 1,-1-1 0,0 1-1,-2 1 1,1 0 0,-1 0-1,1-1 1,-1 0-1,1-1 0,-1 1 1,-1 0-1,1-1 0,-1 0 0,0 1 1,0 0-1,0 2 1,0 1-1,-2-2-1,2 4 1,0 0 0,1 1 0,0 1 0,-1-1 0,-1 1 0,-1-2 0,-1 2 0,0 0 0,0-3 0,-2 0 1,-1-2-1,2 0 0,0-5 0,0 0 0,-1 2 0,2-1 0,0 1 0,1 1 0,1 2 0,1 0 0,1 3 0,0 0 0,0 2 0,0-2 0,2 1 0,-1 2 0,-1 0 0,1 3 1,0-1-1,-1 3 0,1 0 0,-1 1 0,-1-4 0,1 0 0,1 2-1,0 2 2,-1 0-2,2 0 1,0 0-1,1 2 2,-2 9-1,0 0 0,5-14 0,-5 14 0,0 0 0,0 0 0,3-9 0,-3 9 0,0 0 0,0 0 0,0 0 0,0 0 0,0 0 0,0 0 0,0 0 0,0 0 0,0 0 0,0 0 0,0 0 0,0 0 0,0 0 0,0 0 0,0 0-1,0 0 1,0 0 0,0 0-1,0 0 1,0 0-1,0 0-1,0 0 0,0 0-1,-11-3-2,11 3-1,-16 3-3,7 7-1,-10-6-7,6 13-8,-8-3 0,6 4-2,-3-2 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5:04.8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132 2818 7,'-12'4'12,"12"-4"0,-9-3 1,9 3-4,0 0-2,0 0 0,0 0-1,-5-11 0,5 11 2,0 0-2,0-12 0,0 12 0,0-14-2,0 4 0,0 0 0,1-6-1,-1 2 0,2-4 1,4 1-1,-3-3 1,4 0-1,-3-2 1,6 0-1,-6-4-1,7 1 1,-6-3-1,2 1 0,-2-3-1,0-1 1,-1-2 0,0 1 0,-2-3 0,3 0 0,-3-3-1,1 1 0,0-1 0,0 1 0,1-1 1,-1 2-1,-1 3 0,1 1 0,-2 1 0,2 1 0,-3 1-1,0 1 1,-2 2 0,4-1-1,-2 0 0,-2-1 0,0 0 0,2 4 0,-2-3 1,1 0-1,-2 1 0,1-1 1,-1 1-1,1 1 0,-1-1 1,0 1-1,0 0 0,0 1 0,0 1 0,0 0 1,0 2-1,0-1 0,0 4 0,0 2 1,0 0-1,1 2 0,-1 0 0,-1 2 0,2 1 1,0-2-1,0-3-1,0 0 1,0 2 0,-1-1 0,0 0 0,-1-2 0,1 0 0,-1-1 0,-5 5 0,2-3 0,0-2 0,-1 1 0,2-2 0,0 1 0,1-2 0,1 0-1,3 0 2,0-3-1,-1 1 0,-1-2 0,-1-3 1,0 1-1,-1-1 0,0-1 0,-1 0 0,-1 0 0,1-2 0,0 2 0,2 3 0,-2-6 0,0 5 0,1 1 0,1 3 0,0 0 0,0 1 0,2 0 0,0 2-1,2 2 1,0-3 0,3-2-1,0-1 1,2-2 0,1 1 0,2 0 0,-2-1 0,2 1 0,0 3 0,1 3 0,-1 0 0,-2 1 0,4 0 0,0 0 0,0 3 0,2 1 0,-3-2 0,0 3 0,1 0 0,2 2-1,-3 1 1,2 1 0,0 0 0,3 0 0,0 1-1,4-1 1,0 0 0,3 1 0,-1 1 0,1-1 0,0 2 0,1 1 0,0 1 0,-1 0 0,4 2 0,-1 0-1,1 1 1,0-1 1,2 1-2,1-1 1,1 1 0,0-1 1,1 0-1,4 0 0,2 0 0,2 0 0,1 0 0,-1 1 0,3-2 0,-2 2 0,3 0 0,-2 2 0,3-2 0,1 1 0,1 0 0,1 0 0,1-1 0,1 1 0,-3-1 1,1 1-1,-3-1 0,-2 0 0,-3 0 0,-1 1 1,1 1-1,-2 0 0,0-1 0,-2 1 0,1-1 0,-1 0 1,-1 0-1,-1-1 0,-1-1 0,-3 1 0,0-1 0,0 1 0,-3 0 0,-2 1 0,-2 0 0,1 0 0,-1 0 1,-3 0-1,3 0 0,0-1 0,0 1 0,0-1 0,-1 0 0,2 0 0,-1 0 0,3 0 1,-6 0-1,3 0 0,-2-2 0,2 1 0,0 1 1,1-1-1,0 1 0,-1 0 0,1 0 0,1 1 0,1 0 0,-1 0 0,0-1 1,1 2-2,0-1 2,1 1-1,-1 0 0,1 1 0,-1-1 0,2 0 0,1 1 0,2 0 0,0 0 0,2 0 0,1 0 0,0 0 0,0 0 0,1 0 0,-2 0 0,1-1 0,-1 0 0,1-1 1,3 1-1,-2-2 0,-2 1 0,0 0 0,-1-1 1,-3 2-1,-2-2 0,-4 1 0,-3 0 0,0 0 1,-3 0-1,-2 1 0,-1-1 0,-2 0 0,1 0 0,-1 0 0,-10-1 0,15 0 1,-15 0-1,11 1 0,-11-1 0,0 0 0,0 0 0,0 0 1,9 0-1,-9 0 0,0 0 0,0 0 0,0 0 0,10 0 0,-10 0 0,0 0 1,10 0-1,-10 0 0,0 0 1,0 0-1,0 0 0,0 0 0,0 0 0,0 0 0,0 0 0,0 0 0,0 0 0,0 0 0,13 3 1,-13-3-1,0 0 0,0 0 0,0 0 0,0 0 0,0 0 0,0 0 0,0 0 0,0 0 0,0 0 0,0 0 0,0 0 0,0 0 0,0 0 0,0 0 0,0 0 0,0 0 0,0 0 0,0 0 1,0 0-1,0 0 0,0 0 1,0 0-1,0 0 1,0 0-1,0 0 0,0 0 0,0 0 0,0 0 0,0 0 0,0 0 0,0 0 0,0 0 0,0 0 0,0 0 0,0 0 0,0 0 0,0 0 0,0 0 0,0 0 0,0 0 0,0 0 0,0 0 0,0 0 0,0 0 1,0 0-1,0 0 0,0 0 0,0 0 0,0 0 0,0 0 0,0 0 0,0 0 0,0 0-1,0 0 1,0 0-1,0 0-1,0 0-1,-12 8-3,1 7-17,-16-6-6,-4 1 0,-20-12-2,-8-6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7:59.3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1248 63 13,'-11'-13'9,"0"7"-2,-3-1-1,-6 2-4,-6 1 0,-5 1-1,-6-1 1,-3 0 1,-2 1 0,-4-3 2,2 3-1,-1-1 1,2 1 0,-1 2 0,7 3-2,-2 2 0,4 6-2,-1 2 0,0 2 0,0 4-1,2 2 0,-1 3 1,-2 2-1,-3-1 1,1 2 1,-1-1 0,2 4-1,-2 0 1,2 5 0,1-1-1,0 5 1,3 3-1,4 4 0,2 1 0,4 1-1,5-1 0,5 0 1,4-5-1,10-1 1,7 3 1,10-3-1,6-3 0,8 1 1,8-3-1,6 1 1,9 0-1,1-1 0,3-5 1,4-3 0,3-4 0,5-2 0,0-8 0,3-2 0,-1-5 0,3-6 0,-1-8 0,-3-2-1,-5-8 1,-4-3 0,-7-6-1,-7-4 1,-10-12 0,-5 0 0,-12-7 0,-4-1 0,-8-5-1,-7-2 0,-7-1 0,-6 1 0,-5 2 0,-8 3-1,-7 1 1,-8 3-1,-7 4 1,-8 1 0,-6 4-1,-3 7 1,-4 3-1,-3 5 1,-1 3-1,0 5 1,2 3-1,3 9 0,2 2 1,2 2-1,5 3 0,4 1 1,5 7-1,8 1-1,5 1 1,5 4-1,7 0-1,4 1-7,8 6-15,5-5-1,4-2-2,2-16 1</inkml:trace>
  <inkml:trace contextRef="#ctx0" brushRef="#br0" timeOffset="2634">627 985 2,'0'0'8,"0"0"-1,-3 13-1,3-13-8,-1 14 0,1-5 2,1 1 3,1-1 1,1 0 2,-2 1 0,2 0 1,-1 0 1,1 3 0,-1 1-2,1 1-1,-3 2-2,1 5 0,-1 1 0,-1 3-1,-1 0 2,1 4-2,-3 2 1,2 6 1,-1 2-1,2 4 1,-1-1 0,2 2-1,0 1 2,2 2-2,-3 0 0,2 4 0,-1-4 0,1 3 0,-4 3-1,-1 2 0,0 5 0,0 3-1,1 2 0,0 4 1,-1 1-1,3 4 1,-1-1-1,2 2 1,-1-5-1,2 1 1,-2-2-1,0-3 1,-1-2 0,0 1-1,-3 1 0,1 4 1,-1 0-1,0-1 2,0-1-2,2 2 0,2-4 1,2-4-1,3-6 2,1-5-2,0-6 0,0-1 0,0-3 0,-2-5 0,-2-3-1,-2 1 1,-2-2-1,-2 1 1,0-4 0,0-4 0,1-2-1,0-3 1,0-3-1,1-4 0,3-14 0,-4 14 1,4-14-1,0 0 0,3 11 0,-3-11 0,0 0 0,0 0 0,0 0 0,5 9 1,-5-9-1,0 0 1,0 0-1,0 0 1,0 0-1,0 0 1,0 0-1,0 0-1,0 0 0,4-10 0,-4 10-2,0-17-3,0 17-10,0-22-11,0 7-1,-7-7-1,1 2 1</inkml:trace>
  <inkml:trace contextRef="#ctx0" brushRef="#br0" timeOffset="3735">256 3470 24,'0'0'15,"-6"-10"1,6 10 0,-4-9-9,4 9-7,0 0 1,-1-10 1,1 10 0,0 0 2,4 12-1,-4-12 1,8 21 1,-4-7 0,4 6-1,0 3 1,4 8-2,-1 1 1,5 9-1,-2 0 0,6 5-1,1-2 0,0 2 0,0-5-1,1-3 1,-2-6-1,1-5 0,-5-6 0,-1-6 0,-3-5 1,0-4 0,-2-6 1,2-6-1,2-10 1,2-7-1,4-6 0,3-4 0,-2-9 0,4-3-1,-1-2 0,-3 0 0,-2 4 1,-4 5-1,-4 2 0,-2 2 1,-3 11 0,-1 4-1,-3 0-1,2 7 1,-3 3-2,-1 9 1,3-12 0,-3 12 0,0 0 0,0 0 0,0 0 0,0 0-1,0 0-2,-9-11-5,9 11-18,-21-3 0,4-1-2,-9-9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8:27.7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0 671 3,'10'-3'4,"-10"3"-1,0 0-2,0 0-1,15 1 0,-15-1-1,16 2 1,-4-2 1,2 2-1,1-2 0,0 0 0,4 0-1,-1-1-4</inkml:trace>
  <inkml:trace contextRef="#ctx0" brushRef="#br0" timeOffset="1662">184 662 1,'15'-7'3,"3"1"0,3-2 1,4 2 1,2-3 0,4 1 0,6-2 1,2 3-2,6 2 0,3-1-1,8-1 0,6 2-1,7-1-1,5 1 1,2 0-1,2 0 0,1 1-1,1 1 1,1 0 0,-1 0-1,3 0 0,2 1 1,2 0-1,1 0 0,3-1 1,2 1-1,0 2 0,0 2 1,-1 1 0,-2 1 0,-1 1 1,0 1 0,1 1 1,-3 2 0,1 1-1,-2-1 0,-2 0 0,0 2 0,-3 4-1,0-4-1,-5 6 1,1 0-1,-3 0 0,2 2 1,-2 3 0,2-1-1,-2-1 1,1 7 1,0-4-1,0 3 0,-3 3 0,-1 3 0,1 4-1,-2 1 1,-1 3-1,-4 1 0,2-2 1,-3 1-1,-1 1 0,1-4 1,-4-1 0,3 2 1,0-4 0,3 2-1,-1-2 2,2 3-1,2-1 0,0 5 0,0-1 0,1-2-1,-2 0 0,-2-1 1,0-3-2,1-3 1,-3-4 0,0-2 0,1-5 0,-1 1 1,-3-2-2,2-2 2,-1 0-2,1 1 1,2-4-1,1-1 0,-1-2 1,2-2-1,1-4 0,-1 1 0,-2-3 0,0 1 0,3 4 0,0-5 1,1 4-1,2-3 0,0-4 1,-1-3-1,0 1 1,1-5-1,-6-8 1,1-1 0,-1-8 0,-1 0-1,0-1 1,1-8-1,-1-3 1,-2-4-1,0-2 1,-2-3-1,-5-3 0,0-1 1,-4 1-1,-1-2 0,2 0 0,2 1 0,1-3-1,-2 0 1,3-1-1,-1-3 1,-2-2 0,-1 0-1,-1-1 1,-1 3 0,-4 1 0,1 2 0,-2 5 0,2 4 0,2 4-1,4 2 2,3 4-2,1 1 1,2-1 0,3 1-1,5-1 1,1-2 0,2 2 0,1-1-1,1 2 2,3 1-2,1 2 2,1 5-2,2 2 1,0 3 0,3 3 0,0 2 0,4 2 0,2 0 0,5 1 0,5 1 0,4 0 0,5 1 0,7 0 0,3 3 0,3 1 0,2 2 0,0 1 1,0 2-1,1 0 0,-3 3 0,-2 0 0,0 1 0,1 0 0,3 1 0,-3 0 0,2-1 0,-3-1 0,1 1 0,0 0 1,-5 1 0,-9 1-1,-5 3 1,-4 5-1,-9 1 1,-6 3-1,-10 0 1,-12 0-1,-8-1 0,-10-3 1,-8-2 0,-10-4 0,-6-2 0,-8-2 1,-9-3 0,9 2-1,-9-2 0,0 0 0,0 0 0,0 0-1,0 0 0,0 0 0,0 0 0,0 0 0,0 0 0,0 0 0,0 0 1,0 0-1,0 0 0,0 0 0,0 0-1,0 0-1,0 0-3,-13 18-11,-8-12-7,-8-5-2,-15-16 1,-16-13-1</inkml:trace>
  <inkml:trace contextRef="#ctx0" brushRef="#br0" timeOffset="7320">5919 635 30,'0'0'14,"-10"-8"0,10 8-3,3 10-7,1 1-3,3-2 0,0 5 1,3 1 1,5 5 2,1 0-1,1 1 1,5 7-1,1 1 1,2 5-2,3 4-1,3 4 0,-3 1-1,2 2 0,1-2-1,-3-3 0,-2-4 1,-2-6-1,-1-6 2,-4-4 2,-6-10 1,3-3 0,-3-13 0,5-3 1,-3-16-1,6-6 0,-3-13-1,5-8-2,1-6-2,1-5 0,-3-2 1,-3 1-1,-1 5 1,-5 6 0,-2 8-1,-3 9 1,-2 9 0,-2 5-1,-1 10-1,-3 12-2,3-11 0,-3 11-1,0 0-3,0 0-9,-9 13-8,-2-8-2,-3-5 2,-5-7 0</inkml:trace>
  <inkml:trace contextRef="#ctx0" brushRef="#br0" timeOffset="12758">5562 882 13,'40'-24'7,"13"-8"-1,20-12 0,20-7-2,22-10-1,12-7-1,14-7 0,5 0 2,-4-2 2,-5 8 0,-18 3 2,-17 12-1,-21 6 1,-16 13 1,-22 8-3,-11 9-2,-12 8-5,-8-3-6,-12 13-10,0 0-1,0 0 0,-14-5 0</inkml:trace>
  <inkml:trace contextRef="#ctx0" brushRef="#br0" timeOffset="13109">5472 11 39,'-34'-2'18,"5"-3"-1,9 0-3,20 5-6,0 0-5,4 12-2,21 1-2,9 3 0,10 4 1,9 6 1,11 5 0,9 7 0,11 4 1,8 5-1,6 3 0,5 4 0,9 1-1,5-2 1,3-2 0,-4-8-1,-6-2 1,-10-7 0,-11-8 2,-13-6-2,-15-5 2,-13-3-1,-17-3 0,-6 1 0,-9-6 0,-6 0-2,-10-4-1,6 10-4,-6-10-13,-18 16-4,-5-13 1,-8-5-1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8:25.5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0 258 5,'10'-6'8,"-10"6"3,15-8 0,-15 8 2,0 0 0,10-6-1,-10 6-2,0 0-2,0 0-3,0 0-1,0 0-1,0 0-1,9 2 1,-9-2 0,22 4 0,-2-2 1,4-2-1,10 3 1,7-3 0,9 1 0,7-3 1,12 3-1,7-5 0,12 3 1,10-3-1,10 2 0,10-1-1,8 1 0,9 2-1,9 1-1,3 1 1,2 1-1,3 1-1,3-1 1,0 0 0,4-1 0,-2-2 0,4-2-1,-3-3 1,1-3 0,-7-4 0,-2-1-1,-7-2 1,-5 0 0,-11-1-1,-9 1 1,-10 0-1,-8 2 0,-9 3 0,-9 1 1,-12 3-1,-13 0 0,-9 2 1,-12 3 0,-9-1 1,-7 2 0,-10-1 0,-10 1 0,0 0 1,10 2 0,-10-2-1,0 0 0,0 0 0,0 0-1,0 0-1,0 0 1,0 0-1,0 0 0,0 0 0,0 0-1,0 0 1,0 0 0,0 0-1,0 0 0,0 0-1,0 0-2,0 0-4,0 0-18,-10-3-4,-2-12-1,1-10 0,-11-17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8:33.5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3258 0,'68'10'1,"2"2"0,1 1 0,4-1 0,-1-3 1,3-1-1,1 2 0,2-2 0,0 7 0,2-4 0,0 4-1,-2 2 1,0-1-1,-2 1 0,-5-4 1,-2 2-1,-1-6 0,-4-1 1,0-5-1,-2-4 1,-2-2-1,0-4 1,-4 0-1,-2-3 1,-3-3 0,-6-1-1,-4-1 1,-5-2-1,-4-2 1,-2 0 0,-2 0 0,-2-3 0,-1 2 0,1-3 0,0 0 0,0-3 0,-2 2-1,0-5 1,-1-3-1,-1-3 0,-2-3 1,-4-4-1,0-3 0,-6-3 1,-1-2-1,-3-3 0,-2-3 1,-1-3-1,-2 0 0,0-1 1,-1-5-1,2 1 1,0-3-1,1 0 1,1 0 0,-3 2-1,-2-2 1,-4 1 0,-2 1 0,-4 2 1,-5 0 0,0-1 0,-3 0 0,2 0 0,-1 2 0,3 2-1,-1-2 0,2 2-1,1 4 1,1 1-1,1 1 1,-1 1-1,3-1 1,2 0 0,4 2 0,2-2 0,5-1 0,4 4 0,2-1-1,7 2 1,1 3-1,8-1-1,5 1 2,2 3-2,7-2 2,4 1-1,7-2 0,1 2 0,6 0 1,0 3 0,1 2-1,6 1 1,-3 4 0,0 4 0,0 5-1,4 2 1,0 3 0,1 3 0,4 3 0,3 0 0,0 4-1,3-2 1,1 3 0,-3 1 0,0 1 0,-5 2-1,-2 2 1,-1 1 0,-1 2 0,0 1 0,1 1-1,1 0 1,-1 1-1,5 1 1,1 0-1,-3 1 0,1 3 1,-5 0-1,0 2 1,-1 3-1,0 2 0,-5 4 2,-3 3-2,1 4 1,-1 1-1,-2 3 0,0 1 0,-2 1 1,0 1-1,0 2 0,-2-2 0,-2 1 0,-2 1 0,-2 1 0,-3 1 1,-5 5-1,-2 1 0,-6 2 1,-3 3-1,-2 1 0,-4 4 1,-2 6-1,-2 2 0,-3 0 1,-1 3-1,-2 4 1,2 4 0,-5 2-1,0 4 1,-3 6 0,0 4-1,-5 6 1,-4 2-1,-4 6 1,-5 4 0,-4 6 1,0 2-1,-1-5 1,2 4-1,1 0 1,3 0 0,1 1-1,1-3 0,2-6 0,1-4 0,-3 3 0,-2-6 0,1-1 0,0-6-1,-1-6 1,3-9 0,0-6-1,0-6 1,2-13 0,2-9 0,0-13 0,1-5 0,0-9 0,2-3 1,1-11-1,0 0-3,0 0-14,0 0-4,0-23-2,-2-1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4T01:09:21.9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0 153 4,'0'0'6,"0"0"-1,0 0-1,0 0-1,12 6 0,-2-3 0,-1 1 0,3 0 0,3 0 1,1 0-2,0 1 1,1-1 0,2-1-1,1 4 1,0-3-1,3 1 1,0-1-1,1 1 1,1-1 0,2 1-1,-1 0 1,2 1 0,0-2 0,1 1 0,0 1 0,1-1-1,0 1 1,0 0-1,1 2 0,2-2 1,0-2-1,3 1 1,-1-3 0,3 0 0,-3-2-1,2 1 1,-3-2 0,1 1 0,-1 0-1,0 1-1,-2-1 1,1 1-1,-2 0-1,0 3 1,2-3 0,0 0 0,0 0-1,0 0 1,2-1 0,1 1 0,2-1-1,1 1 1,-1 0 0,1 3 0,-2-2-1,2 1 1,-2 0-1,1 0 1,-1 0-1,2 2 1,-1-2-1,1 0 1,1 0-1,3-1 0,-1 0 0,2 1 0,0 0 1,2 0-1,-1 1 0,2-2 0,-2 0 0,-3 1 0,4-1 0,-1 1 0,0-1 1,0 0-1,0-1 0,1 0 0,1 0 1,4 0-1,-4-1 0,1-1 1,0 0-1,1-1 1,-2 1-1,-1-1 0,1 0 0,-1 0 1,-2 0-1,1-1 0,0 0 0,0 0 0,-1 0 0,3-1 1,-3 1-1,1-1 0,1 0 0,0 1 1,-2-1-1,1-1 0,0 1 1,2-1-1,-3 1 0,1-1 0,1 0 1,-2 0-1,4 1 0,1-1 0,0 1 1,1-2-1,0-2 0,0 3 0,-1-1 1,-1 0-1,1 0 0,-3 0 0,-2 1 1,-1 1-1,2-1 0,-1 0 0,3 0 0,-1 1 0,0-1 1,0 0-1,2 0 0,-2 1 0,1-2 0,-3 3 0,2 1 0,0 1 0,-2 0 0,0 1 1,-2 0-1,0 0 0,1 0 0,0 0 0,-2 0 1,-1-1-1,2 2 0,-1-1 1,1 1-1,0 1 1,-2 0-1,-1 2 0,-2 1 1,3-2-1,-1 0 0,0 1 1,1-1-1,0-1 0,1 0 0,3 0 0,3 0 0,-1 2 1,1-3-1,3 2 1,1-2-1,-1 3 0,3-1 1,0-1-1,-1 0 0,2 0 1,-1 0-1,2 0 0,1 0 0,1-1 1,1 3-1,0-1 0,2 0 1,0 0-1,0 0 0,-1 0 1,0 0-1,-2 0 0,2 1 1,-1-2-1,0 1 1,0 0-1,-1-1 0,0 0 0,-2 0 1,-2 0-1,-2 0 0,-1-1 0,-5-1 0,-2 1 0,-2-1 0,-1 1 1,-2-2-1,-1 1 0,-1-1 0,-1 0 0,1 0 1,1-1-1,-3 0 0,2-1 0,-1 1 0,-2-1 0,0 0 1,-1 1-1,-1-3 0,1 3 0,0 0 0,2 0 0,-3 0 1,1 0-1,0 0 0,2-1 0,0-1 0,0 2 2,0-2-2,5 0 0,4 0 0,2 0 0,3-2 0,0 2 0,1-1 1,3 0-2,1-1 2,-1 1-1,1 1 0,0-4 0,0 4 0,3 0 0,3-1 0,-2 0 0,0 1 0,-1-2 0,3 1 0,-2-1 0,1 1 0,-2 0 0,1-1 0,1 1 0,0 0 0,1 0 0,0 1 0,-1-2 0,-2 1 0,1 2 0,1 0 0,-1-1 0,1 0 0,-3 0 1,-2-1-2,2 2 2,0 0-1,-2-2 0,-1 3 0,1 0 0,1 0 0,-2 1 0,-1 0 0,1 0 0,2 0 0,-2 0 1,1 0-1,1-2 0,-2 0 0,2 1 1,0-1-1,2 1 0,-2 0 0,1 1 0,0-1 0,-1 1 0,0 0 0,-3 1 0,-3 0 0,0-1 0,-3 1 0,-1-1 0,-4 0 0,-2 1 0,-1-1 0,0-1 0,-2 0 0,-1 0 1,0 0-1,-2 0 0,1 1 0,-3-1 0,0 1 0,-1-1 0,0 1 0,-2 0 0,-2-1 0,-3 1 0,-2 0 0,0 0 0,-5 0 0,-1 0 0,-14 1 0,15-2 0,-15 2 1,9-1-1,-9 1 0,10 0 0,-10 0 0,0 0 0,12 0 0,-12 0 0,0 0 0,0 0 0,0 0 0,9-1 0,-9 1 0,0 0 0,0 0 0,0 0 0,0 0 0,0 0 0,0 0 0,0 0 0,0 0 0,0 0 0,0 0 0,11 3 0,-11-3-1,0 0 1,0 0 1,9 2-1,-9-2 0,0 0 0,0 0-1,0 0 0,0 0-2,0 0-3,1 10-12,-1-10-19,-21 13-1,5-8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4T01:09:25.5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13,'19'5'12,"0"-2"-3,3 2-1,1 1-1,2 2 0,5 1 0,-1-1-1,4 4 1,0-2-1,6 3 0,-1 0 0,6 3-2,1-1 0,0 4-1,2-1 0,-1 2 0,1-2-1,0 4 0,-3-1 0,1 1 0,-3-2 0,3 2 0,-4 0 0,0 0-1,0-1 1,-1 3-1,-2-3 1,2 2-1,-5-2 1,0 2-1,0-2 1,0 0 0,-2-1-1,-2 1 1,-1 0-1,1-1 1,-3 1-1,0 1 0,-2-1 0,1 2 1,-2 0-1,3 1 1,-1-2 0,3 3 0,0-2 0,2 1 1,1-1-1,3 1 0,1 0 0,2 0 1,2-1-2,1 0 1,-2-2-1,1 4 0,-2 0 0,-3 1-1,-1-2 1,0 0 0,-2-1 0,-1 2 0,0 0 0,1-3-1,-1-1 1,0 1 0,2 1-1,-1 0 1,0-1-1,1 1 1,0-1-1,-1 3 1,2-1-1,0 0 0,1 0 1,-1 0-1,-2-1 0,1 0 1,2-1-1,-2 0 0,0-2 0,-1-1 1,0 0-1,-2 0 0,1-2 0,-2 0 0,0-3 0,-1 2 0,-2-1 1,0 0-1,-2-2 1,1 1-1,-3-3 0,-3 1 0,-2-1 1,0-3-1,-3 0 0,1 0 0,-1-2 1,-3 1-1,1-1 0,0 1 0,-1-2 0,-2-1 0,-10-4 0,14 7 1,-14-7-1,0 0 0,12 5 0,-12-5 0,0 0 0,0 0 0,0 0 0,0 0 0,10 9 1,-10-9-1,0 0 0,0 0 0,0 0 0,0 0 0,0 0 0,0 0 0,0 0-1,0 0 0,10 6-2,-10-6-3,0 0-26,0 0-8,0 0 0,-12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7:06.2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2199 6,'0'0'6,"0"0"0,0 0-1,0 0-1,0 0 0,0 0-2,0 0-1,0 0-1,0 0 0,0 0 0,10-9 1,-10 9-1,14-4 1,-4 3 1,2-4-1,1 2 1,0 1-1,1-3 1,4 0 0,-1-4 0,3 0 1,1-4 0,2 0 0,3-4 0,4 0 0,0-4-1,5 0 1,0-1-1,4-2 0,1-1-1,4-2 1,-2 0 0,2 1 0,3 0 0,0-2-1,0 0 2,0 2-2,-4-1 1,2 3-1,-1-1 0,1 2 0,-2-1 0,0 2 0,1-1 0,0 1 1,1-1 0,2 1-1,-2-2 1,0 3 1,0-3-1,0 1 0,-1 0 0,-2 2 0,2-2 0,-3 1-1,-3-1 1,3 3-1,-3-2 0,0 0-1,0 1 1,3 1 0,-3-1 0,1 0 0,3 1 0,-2-1 0,2 0 0,0 1-1,0-1 1,1-1 0,-4 1 0,4 0 0,0-1 0,0 1 1,1 0-1,0 0 0,1 0 0,0 0 0,4-1 0,-3 0 1,1 2-1,1-1 1,0-1-1,2 2 0,-5-3 0,7 3 0,2-3-1,-1 0 1,2-2-1,2-1 0,1-3 1,1 1-1,5-1 0,-5 0 1,-1-1-1,-1 1 0,-1 2 1,-3 0-1,-1 2 0,-1 0 0,-3 1 1,1 1-1,-1 2 0,-1-3 0,0-2 1,-1 4-1,0 1 1,-1 1-1,-1-1 0,-3 1 1,-4 2-1,0 4 0,-5 2 0,-1-3 0,-3 2 0,-4 2 0,-1 1 0,-3 1 1,-3 1-1,-1 0 0,-3 2 0,-2 1 0,-11 5 0,15-6 0,-15 6 1,0 0-1,11-5 0,-11 5 1,0 0 0,0 0-1,0 0 1,0 0-1,0 0-2,0 0-2,-5 16-13,-3-3-7,-5 0 0,-14-4-3,-13-3 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9:07.6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603 184 12,'0'0'12,"0"0"1,0 0-1,0 0-7,0 0-2,-7-12 0,7 12 1,-11-9 0,11 9 0,-17-14 0,8 7 0,-4-4 2,1 2-1,-2-4 0,1 3-1,-2-4-1,-1 2 0,-3-1-1,1 1 0,-2 0 0,-2 2-1,-2-1-1,-3 4 1,-3 2-1,0 3 1,-1 1 0,0 3-1,1 2 1,1 4 0,2 4-1,2 3 1,2 4-1,3 1 0,2 7 0,2 4 0,3 6 0,2 1 0,3 3 0,4 2 1,4 2-1,3 1 2,4 0-1,4 2 0,4-5 1,4 1 0,3-3 0,4-1 0,3-3 0,4-2 0,2-8 0,3-4 0,2-6 0,2-3 1,3-8-1,3-7 0,1-9 0,0-4 0,0-8-1,-2-4 1,-3-10-1,-5-4 1,-7-5-1,-4-2 1,-11-5-1,-5-1 1,-7-2-1,-5 4 1,-5 1 0,-3 4-1,-5 4 0,-1 5-1,-3 6 1,-2 7-1,-3 3 1,-2 6-2,-6 4 1,-6 4 0,-4 7 0,-6 3 0,-2 4-1,-5 6 1,-1 2 0,1 4-1,7 2 0,2-1-3,10 6-4,1-5-12,13 4-5,3-10-1,10-2-1,7-13 1</inkml:trace>
  <inkml:trace contextRef="#ctx0" brushRef="#br0" timeOffset="1482">844 682 0,'0'0'4,"0"0"-2,0 0 1,0 0 1,0 0 0,0 0 2,0 0 0,0 0 1,13 1-1,-13-1 0,20 7 0,-4-1-1,0 2-1,6 1 0,1 4 0,4 1-1,2 3 1,4 0 0,2 3 1,4 0-1,3 0 0,5 1-1,0 0 1,4 1 0,0-3 0,1 3-1,3-1 0,0 1-1,-2 1 1,0 2-1,0-2 0,1 1 0,-1-3-1,-2 2 1,0-3 0,-1-1 0,0 0-1,-2-5 1,-1 3 0,1 1-1,-4 0 1,2 3-1,-4 0-1,0 0 1,-1 0-1,2 6 1,-3-3 0,2 0 0,0 0 0,1-1 0,0 0 0,0-2 0,1 2-1,0 0 1,1-2 0,-1 0 0,0 1 0,-1 0 0,-1 2 0,3-1 0,0 1-1,0-1 1,1 1 0,2-1 0,0 0-1,2 0 1,-2 2-1,1 0 0,-1-1 0,0 1 0,-2 1 0,-1 0 0,0-1 1,-1 1-1,2-4 1,1-1 1,1 1-1,1 0 0,0-2 2,1 2-2,0-1 0,0 1-1,-3 0 1,0 1-1,-3 0 0,0 1 0,-3-2 0,0-1 1,0 1-1,-2-3 0,-2-1 0,-2-3 1,0 0-1,-3-3 0,-4-3 0,-3-1 0,-4-2 0,-5 0 0,-1-3 0,-6 1 0,-9-4 0,10 3 0,-10-3 0,0 0 0,0 0 0,11 5 0,-11-5 0,0 0 0,0 0 0,0 0 0,0 0 0,0 0 0,0 0 0,0 0 0,0 0 0,0 0 0,0 0 0,0 0 0,0 0 0,0 0 0,0 0 0,0 0 0,0 0-1,0 0 0,0 0-1,0 0-5,0 0-8,0 0-12,0 0 0,-22-10-1,6 0 1</inkml:trace>
  <inkml:trace contextRef="#ctx0" brushRef="#br0" timeOffset="9684">5030 2535 16,'0'0'11,"15"-8"-2,-15 8 0,7-12-6,-7 12-4,0 0 2,7-11 4,-7 11 1,0 0 2,0 0 1,0 0 2,-7-10-3,7 10-3,0 0-1,0 0-1,-11-9-1,11 9 1,-11-4-1,11 4 0,-13-4 0,2 4-1,-2 2 1,-2 1-2,-2 2 1,-6 4-1,-3 1 1,-4 5 0,-2 1 1,-2 3-1,-2 0 2,-2 4-2,-1 1 2,4 2-1,0 1-1,3 3 0,1 2 0,4 2 0,3 4-1,6 0 1,4 3-1,7 0 0,7 1 1,6-1 0,9-1-1,8-1 1,9-3 0,8-3 0,5-4 1,9-6-1,2-7 1,6-8-1,2-6 0,3-5 0,-2-8 0,2-5 0,-3-3-1,-2-4 1,-4-3-1,-6 0 0,-5-1 0,-8-4 1,-6-2 0,-6-1-1,-8-3 2,-5 0-1,-8-3 1,-2 1-1,-9 0 1,-5 0-1,-10 4 2,-6 3-3,-9 3 0,-8 4 1,-7 5-3,-8 3-1,-1 10-5,-10-1-18,1 3 0,-2-6-2,-1-3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6:44.4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694-3 33,'-4'9'16,"4"-9"-1,0 0 1,0 0-6,0 0-7,0 0 0,0 0 0,0 0 1,0 0 0,0 0 0,-5 10 1,5-10-1,-2 11-1,2-11-1,-1 21-1,0-5 0,1 6-1,1 4 1,0 6-1,-1 6 2,1 6-1,-2 4 1,0 3 0,-1 2-1,-1 1 2,-1-4-2,1-5 0,-1-4-3,3-11-6,5-7-11,3-12-3,5-13-1,3-13 0</inkml:trace>
  <inkml:trace contextRef="#ctx0" brushRef="#br0" timeOffset="401">972 243 33,'-4'51'15,"-1"-4"0,5-3-1,3-5-10,6-4-4,6-6 0,1-6 1,6-8 0,0-6 2,3-6 1,-1-6 0,1-5 2,-1-5 0,2-4-1,-1-5 0,0-2-2,-4-4 1,0-5-2,-3 0-1,-1 0-1,-4 0 0,-1 2 0,-5 2 1,-4 3 0,-3 2 0,-3 4 1,-5 3 1,-3 3 0,-5 1 0,0 5 0,-2 0-1,-2 5 0,-1 2-1,-2 5 0,-1 6-1,3 2-1,-1 6-1,-2 2-1,4 7-2,-2 0-2,7 5-5,2-4-6,7 1-5,5-6 1,7-3 0,5-9 2</inkml:trace>
  <inkml:trace contextRef="#ctx0" brushRef="#br0" timeOffset="14030">742 1006 6,'0'0'6,"0"0"0,0 0-2,0 0 1,-11-9 1,11 9 1,0 0 0,-15 1 0,15-1 0,-15 8-1,5 0-2,1 4-1,-1 2-2,0 3-1,-1 3 1,1 1-1,-4 4 0,1 0 1,-2 4 0,0 0 0,-4 4 1,-2 1 0,-2 4 2,-2 0-2,2 3 1,-6 2 0,-1 2 0,-3-2 0,2 3 0,-2-3 0,0 1 0,0-5 0,2 1 0,-1-6-1,4 0 0,0-5-1,3 0 0,0-3 0,5-2-1,1-5 0,3 1-1,3-5 1,3-1-2,3-5-1,7-9-3,0 0-1,0 0-5,0 0-8,19-13 2,-1-9-2,2-12 2</inkml:trace>
  <inkml:trace contextRef="#ctx0" brushRef="#br0" timeOffset="14771">845 1091 41,'5'9'16,"-5"-9"0,0 0 0,0 12-10,0-12-6,4 21 0,-2-6-1,-1 6 0,2 7 1,-1 7 0,1 6 0,1 8 0,-2 8 0,2 5 0,0 6 0,4 1 0,-1-4 0,3-2-1,1-6 1,2-6 1,1-9-1,-1-7-1,1-8 1,-5-6-2,3-4 0,-5-5-4,0-3-3,-7-9-5,0 0-1,0 0-1,3-26 0</inkml:trace>
  <inkml:trace contextRef="#ctx0" brushRef="#br0" timeOffset="15162">1166 1030 50,'-2'17'15,"0"-5"-1,2-12 0,6 13-14,7-3-6,-2-1-1,8 7 2,0 3 4,4 6 2,4 6 2,1 8 0,3 6 2,5 6-2,5 5 1,2 4-1,4-1-1,2 1-1,0-3-1,-2-5 0,-3-6-1,-8-7 0,-5-7 0,-6-3-5,-7-2-4,-7-4-7,-5-4 1,-10-8-1,-8-4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9:20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586 1221 20,'0'0'13,"-5"-9"-1,5 9 1,-7-15-7,7 15-1,-10-20 1,5 6 1,-2-5 1,1-3 0,-2-6 0,3-1 0,-5-6-1,3 1 0,-1-5-1,0 4-2,-2-1 1,2 5-1,-1 2 0,2 6-1,0 3-1,2 7-1,0 4 0,5 9-1,-2-10-1,2 10 0,0 0 0,0 0 0,9 7 0,-9-7 0,15 16 0,-5-5 1,3 6 0,0 4-1,4 5 1,-3 4 0,1 6-1,0 2 1,-1 2-1,0 2 1,-1-3 0,0-1 0,-1-5 0,0-3 0,-1-4 0,-1-7 0,-1-2 0,-2-4 0,-4-2 1,-3-11-1,-3 13 1,3-13 0,-19 8 1,2-4-1,-8-2 1,-4 1 0,-6-3 1,-3 0-1,-5-6 0,0 3 1,-3-3-1,3 1 0,0-1-1,4 1 0,2-2 0,1 4-1,5 0 0,1 2 0,4 0 0,4 0 0,4 1 0,3 0 0,5 0 0,10 0 0,-15 0 0,15 0-1,0 0 0,0 0-1,0 0-6,0 0-16,0 0-2,-14-13-2,5-3 0</inkml:trace>
  <inkml:trace contextRef="#ctx0" brushRef="#br0" timeOffset="23424">847 123 9,'0'0'14,"0"0"1,0 0 0,0 0-6,0 0-1,0 0-2,0 0-1,0 0 1,0 0-3,1 14 0,0 0 0,-1 3 1,2 10 1,0 8-1,2 13 1,-4 6-1,-1 14 0,-4 7-1,1 4-1,-3 4-1,1-6 0,-2-10-1,0-10 0,2-10 1,2-15-1,3-12-4,1-20-13,0 0-4,-12-30-1,5-4 1</inkml:trace>
  <inkml:trace contextRef="#ctx0" brushRef="#br0" timeOffset="23974">663 179 31,'-10'0'16,"10"0"-1,-12-2 0,12 2-7,0 0-8,-4-14 1,4 14 2,2-15 0,-2 15 0,9-21 1,-1 10 0,4-3 0,7 2 0,4-3 0,6 2-2,7-2 1,6-1-1,5 4 0,4 0 0,2 6 1,1 4-1,0 2-1,-1 4 0,-2 4-1,-4 7 0,-4-2 0,-5 8 1,-6-6-1,-4 3 1,-7-1 0,-3 2 0,-8 0 0,-4 1 1,-11 2 0,-3 1 1,-10 0 0,-4 0 0,-12-1 1,-5 2 1,-10-6-1,-1-2-1,-2-4 1,0-3-2,2-4-1,2-4-4,11 3-18,0-7-6,6-2 0,-2-11-2,-3-6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0:18.8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1522 3,'0'0'3,"-17"-1"-5,3 7-1</inkml:trace>
  <inkml:trace contextRef="#ctx0" brushRef="#br0" timeOffset="3865">412 2080 6,'14'-26'9,"5"-2"0,1-3-6,13-5-1,11-9 0,12-7 0,15-9-1,21-12 0,28-13-1,21-13 1,27-15-2,24-12 2,19-6 0,27-5 0,10-4 1,10 0 1,-4 3 0,-1 10 0,-6 11 1,-9 13-2,-14 18-2,-20 17-10,-10 21-2,-26 10 0,-19 14-2</inkml:trace>
  <inkml:trace contextRef="#ctx0" brushRef="#br0" timeOffset="4256">3240 1991 0,'49'-17'7,"1"-11"-3,11-5-4,7-4-1,1-3-1,-5 1 1,-9 5 0,-10 5 2,-9 7 1,-6 3 2,-5 0 3,5-5 3,10-8 1,14-9 1,18-14-1,24-11-1,24-17-1,23-11 1,19-11-4,19-1-1,11 0-2,10 4-1,6 9-8,-6 8-10,-11 12-4,-17 10 0,-28 10-1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9:39.9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2800 2880 45,'6'13'20,"-1"2"2,0 0-1,2 3-9,1 8-9,-3 5-2,0 10 2,-2 7 0,-3 8 0,-4 6 0,1 7 1,-4 2 0,1 3 0,-2-4-1,3-1-1,-1-10-2,-1-9-1,5-9-4,-2-13-5,4-6-9,0-22-5,0 0-2,-3-15 2,2-9 0</inkml:trace>
  <inkml:trace contextRef="#ctx0" brushRef="#br0" timeOffset="280">2695 3142 69,'1'-27'24,"7"0"-1,8-2 0,10 0-19,7-2-4,5-1 0,7 2 0,2 3 0,-2 5 0,0 6 1,-6 5 0,-6 7 0,-5 7 0,-4 9 1,-7 5-1,-6 8 1,-8 4-1,-2 4 1,-6 2-1,-4 3 2,-7-5-1,-5 2 0,-7-7 1,0-1 2,-7-8-2,-5 0 1,-3-7-1,0-2-1,-1-7 0,5-3-1,7-4-3,3-7-3,15 2-14,4-10-10,14 1 1,1-10-2,12 0 1</inkml:trace>
  <inkml:trace contextRef="#ctx0" brushRef="#br0" timeOffset="761">3217 3429 78,'0'0'26,"22"-7"-1,-5-3-1,4-3-21,7-2-5,3-4 1,7 0-1,-1-5 1,3 1-1,-3 0 2,-3 3-1,0 1 2,-8 2-1,-3 4 1,-4 3-1,-1 4 1,-4 6-1,-1 5 1,-2 5-1,-2 4 0,-2 6 0,-1 6 0,-4 5 0,-4 6-1,-5 4 2,-6 4-1,-8-1 0,-5 1 1,-4-2 0,-4-3 1,-2-6 0,1-7 0,1-6-1,6-7 1,4-5 0,8-5-1,3-5 0,13 1 0,0 0-1,1-15 1,11 7-1,6 0 2,10-1-1,10 3-1,7 1 1,8 1-1,7 4 1,1 2-2,0 1 0,-6 1-4,-3 3-14,-16-6-7,-8-4-1,-14-11-1,-12-13 1</inkml:trace>
  <inkml:trace contextRef="#ctx0" brushRef="#br0" timeOffset="1572">3221 1038 20,'6'35'14,"-2"6"0,1 8 0,-2 6-10,0 10 1,0 8 1,-3 1 2,2 3 1,-5-3-1,3-3 1,-4-11-1,3-5 0,-1-11-3,1-10-6,4-9-8,0-13-13,-3-12 0,7-18-1,-4-10 1</inkml:trace>
  <inkml:trace contextRef="#ctx0" brushRef="#br0" timeOffset="2143">3185 1040 24,'-13'-7'21,"13"7"-1,-18-17 0,18 17-3,-10-20-5,10 20-3,11-20-4,3 10-1,8-2-3,5 1 0,8 1-1,4 0 0,2 5 0,3 2 0,0 5 0,-3 5 1,-4 6-2,-3 4 2,-7 4-1,-9 6 0,-7 1 1,-8 3 1,-11-1 1,-7 1 0,-9-3 1,-4 1 1,-9-5-1,0-2-1,-3-8 1,0 1-2,2-7 0,4-1 0,5-4-4,5-4-2,12-2-10,6-8-12,12-1 1,8-7-2,13-2 0</inkml:trace>
  <inkml:trace contextRef="#ctx0" brushRef="#br0" timeOffset="2644">3732 1428 63,'0'0'19,"-3"-19"-1,12 9 0,8 0-21,8 5-2,2 1 0,7 5 1,0 1 1,4 4 3,-4 4 1,-5 0 1,-4 4 1,-8 2 1,-4 3 1,-10-1 1,-4 5 0,-11-1 0,-3 3 1,-10-1-2,0 5 1,-9-3-2,2 3 0,-4-4-1,5 1-1,2-4 0,5-2-1,6-4-1,3-3 0,8-2 0,5-2 1,2-9-1,13 13 1,4-8 0,5 0 2,5-4-1,7 1 0,2-2 0,5-1 0,-1 0 0,-1-1-1,-5 1 0,-2 1 0,-3 2-1,-4 0-1,-2 3-4,-10-4-13,1 4-9,-14-5-1,0 0-1,-16-27 0</inkml:trace>
  <inkml:trace contextRef="#ctx0" brushRef="#br0" timeOffset="43773">278 2267 28,'-78'13'21,"8"-5"0,13-4-1,14 1-5,12-14-3,25-14-2,25-24-4,31-23-2,29-34-4,33-28-1,39-31-2,35-32-2,38-15-2,17-9 2,16 7-2,-3 11 0,-11 27 1,-22 22-1,-30 29-1,-32 27-3,-32 26-5,-25 20 0,-36 19-1,-18 15 1</inkml:trace>
  <inkml:trace contextRef="#ctx0" brushRef="#br0" timeOffset="44183">1146 2776 20,'28'-6'18,"15"-13"3,15-14 0,18-19-6,25-20-5,31-24 0,30-20-4,32-25-5,27-20-6,23-12-6,13-6-9,4-2-1,-3 7 0,-17 9-1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9:18.7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1748 9,'0'0'8,"0"0"1,0 0 0,0 0-2,0 0 0,0 0-2,0 0-1,7-16-1,-4 6-1,3 0 0,0-4 1,2-3 0,4-3 0,3-3 1,5-7 0,5 0 1,5-7 0,5-2-2,6-2 0,5-1-1,4-2-1,3-2 0,0 1-1,4-1 1,-3 0 0,3 0 0,-1-2 0,4-2 1,2-1 0,2 2-1,2-1 1,2 2-1,-3 2 1,0 4-2,0 3 1,-4 4-1,-3 2 1,-2 0-1,1 1 1,-1 3 0,2-1-1,3 0 2,0-1-1,1 0 0,1 1 1,4 3-1,-6 2 0,3 0 0,-5 1 0,1 2-1,1 3 1,0 0-1,0 1 0,1 1 0,1 0 1,6-1-2,4-1 2,4 0-1,2 0 0,3 0 0,1 0 0,2 1 0,2 2 0,-4 3 0,-2 1 0,-1 3 0,0-1 0,0 2 0,1 1 0,-1 2 0,-2 0 0,1 3 0,0-1 0,-1 5 0,-2 0 1,0 2 0,-1 0-1,-1 2 2,-2 3-1,0 0 0,0 3 0,1 1 0,1 1 0,2 2 0,0 1-1,3 1 1,2-1 0,0 1-1,2 1 1,-1 1-1,-1 1 1,-3 3 0,-2 0-1,-1 2 1,-2 3-1,2-1 1,-3 0-1,2 0 0,0-2 1,0-2-1,2 4 0,0-1 0,-2 0 0,1 1 0,-4-1 1,0 3-1,-3 1 0,1 2 1,-3-3 0,-2 2-1,3 1 1,-1-1-1,-2 3 1,1 0-1,-2 0 0,-3 0 1,-1 1-1,-3-2 0,-3-1 0,-4 0 1,-1 0 0,-1 0-1,-1-4 1,2 2-1,1-3 1,1 1 0,-2-2 0,2 4-1,-1-2 1,-2 1-1,-1 2 0,-2 2 0,-3 0 1,0 0-1,-1 0 1,-2-2-1,0-2 1,-1-3 0,-2-2-1,1-1 1,-2-3 1,-2-2-2,-3 0 0,0 0 1,-2-2-1,-3 0 0,-2-3 0,0 0 0,-3-3 1,-4-2-1,-1-2 0,-4-1 1,-10-6-1,16 7 0,-16-7 0,0 0 1,0 0-1,9 1 0,-9-1 1,0 0 0,0 0 0,0 0 0,0 0 0,0 0 0,0 0 0,0 0-1,0 0 1,0 0-1,0 0 0,0 0 0,0 0 0,0 0-1,0 0 0,0 0 0,0 0-2,0 0-1,0 0-5,0 0-8,0 0-9,0 0-1,0 0 0,-9-8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8:09.2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 3,'0'0'4,"0"0"-2,0 0 0,11-1 0,-11 1-1,14-4 2,-14 4 1,16-3 1,-5 1 0,2-1 2,1 0 1,3-2 0,1-2 1,1 1-1,2 0 0,1-1-1,1 2-2,0-1-1,2 2-1,-1 2-1,1 2-1,-1 0 1,3 0-1,-1 1 1,2 2-1,-1-2 2,2 4-1,0-4 0,1 2 0,-2-3 0,2 4 0,0-4 0,0 1-1,0-2 1,1 2-1,-1-1 0,1 2 1,-2-1-1,0 0 1,-2 0 0,2 0 0,-2-1 0,1 1 0,0-2 0,3 2 0,-2-1 0,2 0-1,0 1 0,0 0 0,0 0-1,2 0 1,0 1-1,0 1 0,3-1 0,-1 1 1,2-1-1,1 1 0,2 1 1,-2-2-1,0 0 1,0 1 0,-1-2 0,3 1 0,-2 0 0,1-1 0,1 0 0,-1 1-1,2 0 1,1 1-1,1-1 1,0 2-1,1-1 1,1 0-1,0-1 0,-1 2 0,0-2 1,-3 0-1,-2-1 0,2 1 0,-4 0 1,1 0-1,-2 2 0,2-2 0,0 1 0,2-1 0,2 2 0,0-2 0,2 0 0,2-1 0,1 0 1,0 0-1,-1 0 0,0 2 0,2 1 0,-2-1 0,0 2 0,0 2 0,2-1 1,1 1-1,2-2 0,2 1 0,0-3 0,1-1 0,0-2 1,0-1-1,-4 0 0,2-1 0,-1 0 0,-2-1 1,1 2-1,-1 0 0,1 1 0,2 0 0,1 1 0,-2 0 0,2 2 0,0-2 0,0 0 0,-2 1 0,2-1 0,1 0 0,-3 0 0,2 0 2,1 0-2,1 1 0,0 0 0,1 0 0,1-1 0,0 0 0,1 0 0,1-1 0,-1-1 0,-1 0 0,-1 0 1,-1 0-1,-1 0 0,-1-1 0,0 1 0,-4 1 0,-1 0 0,-1 1 0,-1-1 0,-3 2 0,0-1 0,-2 0 0,-1 0 0,0 0 0,-3 1 0,0 0 0,-1 0-1,1 1 1,-2-2 0,2 1 0,-4 0 0,-1-1 0,1 0 0,-1 0 0,-1-1 1,1 1-1,-3-1 0,-2 1 0,0-1 0,-1 0 0,-1 0 0,-3 0 0,0 0 1,-3-1-1,-2 0 0,0 0 0,-2 0 0,3-1 0,1 0 0,-1 0 1,2-1-1,4 2 0,-1 0 0,4 1 0,4 0 0,0 1 0,2 0 0,5 0 1,2 1-1,2-1 0,6-1 0,-1-1 0,4-1 0,2 1 0,2 0 0,1 0 0,3 1 0,2-1 0,1 1 0,4-1 0,3 0 0,-1 0 0,1 0 0,1-1 0,-1-1 0,0 2 0,-1-1 0,1 0 0,-2 1 0,0 0 1,1-1-1,-3 1 0,1-2 0,-1 1 0,-2 0 1,0 0-1,-1 0 0,1-1 0,-1-1 0,2 1 1,0 0-1,-1-1 0,-1-1 0,1 2 0,-4-1 0,-2 0 0,-2 1 0,-1 1 0,0 1 1,-1 0-1,1 0 0,-1 0 0,0 0 0,1-2 0,0 1 0,0-1 0,2 0 0,-2 1 0,2-2 0,1 3 0,3-1 0,0 1 0,3 1 0,1-1 0,0 0 0,-1 1 0,4-1 0,-2 1 0,-1 1 0,0-1 0,1 1 0,0 1 0,2 0 0,1 0 0,-1 1 0,2 0 0,1-1 0,2 1 0,-1 0 0,3 1 0,-1-1 0,2-1 0,2 1 0,1 0 0,-2-3 0,2 2 0,1-2 0,-1 0 0,1 0 0,1 0 0,1-1 0,0 2-1,3 0 1,-2 0 1,-4 0-1,0 1 0,-7-1 0,-1 1 0,-3 1 0,-2 0 0,-6 1 0,-2 0 0,-6 1 0,-4 0 0,-6 2 0,-8-2 0,-6-1 0,-8 1 0,-7-3 0,-12-2 0,14 5-1,-14-5 0,9 7-1,-9-7-1,10 7-5,-10-7-6,15 8-12,-15-8 0,11 1-2,-11-1 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8:12.1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30,'0'0'11,"12"3"-1,-12-3-2,0 0-11,11 0-1,-11 0 0,12 5 0,-12-5 3,12 9 1,-12-9 1,12 14 2,-12-14 2,12 16 0,-12-16 2,17 19 0,-6-9 1,2 1 1,1 0-2,5 1 0,0 0-1,3 2-1,2-1-1,4 5 0,2-1-2,1 2 1,1 1-1,2 3 0,-1 0 0,1 2 0,-1-1 1,3 2-1,-2-1 0,2 0 1,-2-3-1,2 1 0,-2 0 0,3-1 0,0-1-1,2 1 0,-2-1 1,2 1-1,1-1 1,1 2-1,0-4 0,1 1 1,-2-1-1,0 1 1,-1-2-1,3 2 2,-2 0-2,0 1 0,1 1-1,-2 1 1,2 0-1,1 2 1,0-1-1,0 0 1,2-2-1,-1 0 1,3-1 0,-1-1-1,1-3 1,-2 1 0,0-1 0,-1 0 0,-2 1-1,2-2 1,-4 1 0,-1 0-1,0 2 1,3-2 0,-4 1 0,1 1-1,0-2 1,0 3-1,0-1 0,-2-1 1,0 2-1,-1-1 0,0 3 0,0 1 1,0 1-2,0-2 2,-1 2-1,2 1 0,-1-1 0,2 1 0,1-3 0,-1 1 0,-2-2 0,-1-3 1,1 2-1,1 1 0,0-2 0,-1 0 0,-3 0 1,1 0-1,-2 1 0,0 0 0,-2-1 0,-2-3 0,-5-2 0,-1 1 1,-4-3-1,0 0 1,-5-5-1,0-1 0,-3-2 1,-9-4-1,0 0 0,12 9 0,-12-9 1,0 0 0,0 0-1,0 0 2,0 0-2,0 0 2,0 0-2,0 0-1,0 0 0,0 0-2,0 0-7,-10-2-20,-1-1 1,-15-12-2,-3-6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8:14.4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1957 10,'0'0'7,"15"-5"0,-5 0 0,4-4-1,4-2-2,3-2 0,7-3-2,3-1 1,1-2 0,4-1 0,-1 0 0,3 0-1,1 0 2,2 0-1,1-1 1,1 1-1,1-1 1,3 1 0,3-2 1,3 1-2,2-3 1,3 3-1,3-3 1,3 0-1,3-3-1,4 1 1,1-2-2,2 0 1,2 0-1,0-1 1,1-1 0,1 0-1,0-1 1,0 0 0,-1-1 0,-1-1 0,0-2 0,1 1 0,1-1-1,0 1 0,-3-2 0,2 0 0,1 0 0,1 0 0,0-2 0,0 1-1,-1-1 1,1 1-1,-2 1 0,-2 0 1,-2 1-1,0 1-1,-5-3 2,2 3-1,-2 0 1,2 0-1,-2 0 0,1 1 0,-4 1 1,1 3-1,-2 2 1,-3 1-1,-3 1 1,-2 3 0,-1-1-1,-2 0 1,0 1-1,-3 1 1,0 0-1,-2 1 0,0 2 0,-4 0 0,-1 1 0,-3 2-1,-5 3 2,-3 0-1,-7 3 1,-4 2 1,-7 1 0,-2 3 0,-12 3 0,10-4 0,-10 4 0,0 0-1,0 0 0,0 0 0,0 0-2,0 0 0,0 0-2,0 0-3,2 19-11,-5-7-8,-2 3 0,-13-10-3,-7-5 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1:22.5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 58 40,'-7'9'18,"7"-9"-1,0 0 1,0 0-17,1 16-1,4 2 1,-2 7 0,3 11 1,0 14 0,2 13 1,-3 9 1,3 11 1,-3 4 0,-1 1 1,-3-6 0,2-5-1,-5-14 0,2-10 0,-3-15 0,3-9-2,-3-15 0,3-14-2,-11-10 0,2-14-1,-3-12-1,0-14 1,-1-9-2,-4-12 2,1-6-1,2-2 0,0 0 1,5 4 0,4 6 0,4 7 0,6 6 0,8 5-1,8 9 1,7 4-1,9 8 1,6 7 0,7 5-1,4 7 2,-1 10-2,0 8 1,-2 7 0,-5 6 0,-8 5 0,-5 4 0,-8 3 1,-7 3 0,-9-1 1,-7 2 1,-12 0-1,-7 1 2,-13-3-1,-6 2 2,-8-5-2,-5-3 0,-7-5-1,-3-4 0,4-4-5,-2-10-20,8-1-5,-2-10 0,-2-4-3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1:07.0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-5-2 6,'-13'3'11,"13"-3"-1,0 0 0,0 0-7,10 6-2,1-2 1,10 4 2,0 0 2,8 2 2,0 3 1,5 4 1,4 1 1,6 6-1,3 1-2,7 6-1,2 0 0,9 8-2,4-4-1,9 4-1,7 0 1,7 3-2,4 0 1,3 4-1,1 2 0,3 5 0,-1 1 0,2 5 0,-3 3 0,0 3-1,2-2 1,3 4 0,6-2 0,5 2-1,5 1 0,1 2 0,4 1-1,4-2 1,2 2 0,-2 0-1,-1 0 2,-2-3-2,-4-3 1,-1-2-1,-4-2 1,-6-1-1,-6-3 1,-4-6-1,-4-3 0,-1-6 1,-2-5-1,-5-2 0,-2-8 1,-3-2-1,-3-2 1,-2-1-1,-7-1 1,-6-1-1,-8 0 0,-8-2 1,-5 0-1,-7-3 0,-7-2 0,-7-4 1,-8-3-1,-3-1 1,-6-2-1,-9-3 1,10 3 0,-10-3 1,0 0-1,0 0 0,0 0 0,0 0 0,-10-8 0,10 8 0,-13-9-1,13 9 1,-20-14 0,6 4-1,-2 0 1,0-4 1,-1 0-2,-1-3 1,-1-1-1,-2-5 0,-1-3-1,-4-4 1,0-5-1,-1-4 0,-1-7 1,-1-2 0,-2-4 0,1 0 0,0-1 0,2 2 1,0 1-2,3 5 1,2 7 0,2 5-1,6 6 0,2 2-1,5 7 0,5 1 0,3 7 0,2-1 0,-2 11 0,14-12 0,0 10 1,3 3 0,6 7-1,2 8 0,5 7-1,2 8 0,5 11 0,-3 4 0,1 10 0,-4 3-1,-1 6 2,-4-3 0,-1-1 0,-5-5 1,-2-5 1,-2-6 1,-1-8-1,-3-7 2,-1-7-1,-3-8-1,-2-1 2,-3-3-1,-3-11 1,-7 16-1,-4-12 2,-4 1-1,-7-4 2,-5 2-1,-9-8 2,-4 1-1,-8-7-1,-3 1 0,-8-4-1,-2-1 0,-6-2-1,2-1 0,-1 4-1,2-2 0,1 3-1,5 1 1,7 3 0,4 3 0,10 1-1,7 1 1,6 1-1,5 2 0,9 0 0,10 1 0,0 0 0,0 0 0,15 3-1,2-1-4,9 5-21,1-6-1,0-2 1,-9-9-2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1:16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0 843 5,'12'-5'11,"-3"-6"0,6-5-1,6-9 0,10-7-1,9-8-2,8-7-1,11-7-2,9-6-4,6-2 0,5 1 0,1-3-1,1 2 1,0 1 1,-5 5 2,-6 5 1,-9 6 2,-6 9-1,-10 7 0,-5 12 0,-10 8 0,-6 12-1,-7 8-2,-5 11 0,-8 9 1,-4 12-1,-6 7 0,-4 9 1,-6 5-1,-2 4 0,-3 0 1,4-5-2,0-7 0,6-8 0,3-12 0,12-12 0,9-15 0,14-16 0,13-16 0,11-12 1,9-12-1,9-10 0,7-6-1,3-7 1,-2 1-1,-4 4 0,-8 8-1,-6 8 1,-5 9 0,-8 7 0,-6 9 0,-4 12 0,-7 11 0,-2 9 1,-4 9-1,-4 13 1,-5 9-1,-4 11 1,-6 8 1,-4 8 0,-5 2 0,-3 4 0,-3-4 0,2-3-1,3-9 1,3-7-1,5-10-1,5-7 0,9-12 0,5-12 0,13-13 1,8-12-1,7-10 1,10-10 0,7-11 0,6-6-1,5-5 1,3-3-1,-3 1 0,-2 3 0,-4 5-1,-3 4 1,-8 11 0,-7 4 0,-4 11-1,-7 10 1,-2 11 0,-5 15 0,-6 11 0,-4 12 0,-7 12 1,-2 9-1,-5 8 1,-3 6 0,-5 1 0,-1-2-1,0-5 1,3-4-1,7-12 0,8-10 0,11-17 0,11-15 2,13-20-2,12-13 0,11-16 0,11-9 0,6-10 0,3-8 0,2-2 0,-2 1 0,-6 5-2,-3 4 2,-6 7 0,-8 7 0,-5 9 0,-7 11 0,-7 7 0,-5 12 0,-6 12 0,-7 12 0,-8 13 0,-7 9 2,-9 9-1,-5 8 1,-9 3 0,-4 3-1,-3-3 1,0-2-1,1-11 0,4-6-1,7-13 1,13-13-1,14-15-1,12-14 1,12-11 0,10-12 0,10-11 0,5-4 0,3-3 0,-5 2-1,-8 7 1,-8 6 0,-10 8 0,-11 10-1,-10 10 2,-8 10-1,-8 12 0,-5 13 1,-5 9-1,-7 13 1,-4 5 0,-2 8 0,-2 3 0,1 0 0,0-3 0,5-7-1,5-7 1,8-11 0,16-15-1,13-15 0,14-12 0,12-14 0,10-11 0,3-9 0,9-8 0,2-4 0,-4 4-1,-7 5 1,-13 8 0,-11 8 0,-9 9 0,-8 11-1,-12 14 2,-10 12-1,-8 18 1,-7 7-1,-4 6 1,-1 6-1,1 2 1,0 1-1,2-6 1,5-7-2,6-12 1,9-9 0,9-10 0,9-9 0,6-11 0,8-9 0,6-10 1,4-8-1,3-5 0,1-2 0,-4 2 0,-7 5 1,-6 6-2,-10 7 2,-8 9-2,-7 9 1,-8 13 1,-6 8-1,-4 11 1,-2 9-1,-1 7 0,1 8 1,-1 6-1,2 4 0,2-3 0,4-6 0,7-10 0,7-12 0,9-15 0,6-17 0,7-15 1,3-14-1,2-7 1,-2-3 0,-7-1 0,-6 5-1,-9 7 1,-7 8-1,-6 9 1,-13 14-1,9-10-1,-9 10 1,0 0-1,0 0 1,6 18-1,-3 0 0,-2 7-1,-6 9-5,-2 17-22,-14 1-1,-7 4 0,-17 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6:45.7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93 31,'-12'-10'14,"12"10"1,0 0-5,-10-6-6,10 6-2,0 0-1,0 0 0,0 0 0,1 10 1,2-1 3,-2 4-2,2 5 2,-1 4 1,3 7-1,-3 1 1,2 6-2,-2-3 1,1 4-2,-1-5 0,2-2-1,-2-4 0,-1-6-2,2-5-2,-3-15-4,10 7-11,-2-17-3,4-10-3,2-5 3,1-7-2</inkml:trace>
  <inkml:trace contextRef="#ctx0" brushRef="#br0" timeOffset="341">375 0 51,'6'12'20,"-1"1"0,-1-1-1,-1 0-13,0 2-6,3 5 0,0 1 0,-1 1 2,0 5 0,-3 0 2,1 4 0,-4-1 2,2 6-1,-4-3 1,3 5-1,-3-4-1,3 0-1,-2-5-1,1-2-1,0-4 0,1-4-1,0-4 0,0-5 0,0-9 0,-3 10-1,3-10-2,0 0-3,0 0-7,0 0-11,-5-16-1,2-3 0,3-2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1:19.4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20 185 15,'0'0'13,"0"0"0,-9-12-2,9 12-4,0 0-2,0 0-2,0 0 0,0 0-1,0 0 1,3 10 1,-2 9 0,0 7 1,1 10 0,-2 11 0,1 14-1,-2 9 1,2 8 0,-1 3-2,1 1 0,-1-8 0,1-6 0,-1-14 1,3-9 0,-2-15 0,1-6 0,-2-24 0,0 0 0,0 0-2,-3-23 1,0-7-2,0-8-1,-1-11 0,-1-8 0,1-9-1,1-5 1,2-2 0,2 3 0,2-1 0,6 4 0,4 3 0,6 4 0,5 6-1,5 7 1,6 3-1,3 7 0,1 9 1,-1 8-2,-4 11 1,-5 10 0,-5 11 1,-9 9-1,-6 7 0,-9 7 2,-9 2 1,-5 4 2,-9-6 1,-2-2-1,-8-7 2,3-3-1,-4-8 0,3-5-4,5-4-5,1-9-19,13-2-4,1-6-1,13-1-1</inkml:trace>
  <inkml:trace contextRef="#ctx0" brushRef="#br0" timeOffset="711">376 631 18,'-6'-20'8,"4"6"0,3 4 3,-3-5 5,2 15 2,1-17 4,-1 17-3,-1-10-6,1 10-5,0 0-3,0 0-3,0 0 0,0 0-1,0 0-1,0 10 0,0-10 0,0 10 0,0-10 0,3 10 0,-3-10 0,11 5 2,3-10-1,7-7 1,7-12-1,9-4 1,4-8 0,4-1-1,-3-5 0,-1 4 0,-5 3 0,-9 8 0,-11 7 1,-4 8 0,-12 12-1,0 0-1,4 13 0,-6 6 0,-2 8-1,2 5-1,2 7 1,0 5 1,4 2-1,-2-1 1,2-3 0,-3-3 0,0-4 0,-2-5 0,0-6 0,-2-3 1,-6-4-1,0-5 1,-7-1-1,-2-2 2,-1-3-1,-2-2-1,-1-1 1,2-1 0,2-1-1,4-1-1,14 0 1,-10 0-1,10 0 1,18 0-1,1 1-1,5 0 2,10 2-1,4 0 1,6 2-1,0-2-3,5 6-10,-8-2-11,-3 3-1,-8-4-1,-12 3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1:20.9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 57 66,'8'53'21,"-2"5"-4,-1 9-1,-4 7-22,3 16-2,-3 1 5,-1 0 2,-1-3 1,-2-7 4,2-6 3,-3-18 1,5-6 1,-6-21 1,7-6-5,-2-24-1,0 0-1,-12-5-1,7-17 0,-5-8-1,-1-10 0,0-9-1,-1-11 0,4-12 1,4-5-1,6-6 0,6-4-1,11 2-1,5 2 0,8 9 0,3 7 0,7 13 0,0 9 1,4 14 0,-1 14-1,-4 10 2,-3 12 0,-5 9 1,-5 10 1,-10 3 1,-4 10 1,-14-2 2,-5 5 1,-12-7 1,-2 0-2,-8-10 0,0-4-2,-2-6-2,-2-10-4,9-2-7,-6-14-17,15 3-4,-1-10 0,10 3-1</inkml:trace>
  <inkml:trace contextRef="#ctx0" brushRef="#br0" timeOffset="531">730 290 86,'19'22'20,"-4"-9"-11,6-9-8,2-4-26,4 2-2,-1-5 6,1 4 8,-8-5 6,-3 2 8,2 5 14,-18-3 9,16 8 2,-16-8-1,8 18-2,-12-7-9,3 10-4,-14 2-4,-2 7 0,-13 4-2,-1 5 0,-10 1-1,-5 3-1,-2 0 0,3-4-1,4-4-1,8-5 1,9-3-2,8-4 1,14-5 0,15-5 0,15-5 0,10-3-1,14-3 2,8-2-1,8-5 2,3-1-1,-2-2 0,-3-1 1,-7 1-2,-9-2-3,-4 4-26,-16-9 0,-10-1-1,-17-15-1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4T00:51:50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12-5 18,'0'0'27,"0"0"0,0 0-14,0 0-8,0 0-2,0 0 0,0 0-2,0 0 1,0 0 0,-19 2 0,19-2 0,0 0 0,0 0 0,0 0 0,0 0-1,0 0 0,0 0-1,0 0-1,0 0 1,0 0-1,0 0 1,0 0-1,0 0-1,0 0 0,0 0-1,0 0-2,0 0 0,0 0-1,0 0-1,0 0 0,0 0 0,0 0 0,0 0-5,41 9-12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6:47.3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94 41,'0'0'15,"0"0"0,0 0-1,0 0-10,8 11-2,-8-11 2,1 12 0,-1 1 1,3 6 0,-5 2 1,5 9-1,-3 5-1,2 4-1,-1 3-1,1 2-1,0-2 1,0-1-1,1-6 0,0-3 0,0-8 0,1-4-2,0-5-5,-4-15-13,11 8-3,-11-8 0,9-24 0</inkml:trace>
  <inkml:trace contextRef="#ctx0" brushRef="#br0" timeOffset="862">354 86 39,'0'0'16,"0"0"0,0 0-1,2-10-10,-2 10-3,17-15-1,-6 8 0,1-3 1,4 2 1,1-1 0,0 2 0,4-1 0,1 3-1,-2 0 0,3 3 0,-1 2-1,1 2 0,-4 2 0,2 1 1,-7 1 0,1 5 1,-5 0 0,0 3 0,-5 1 0,-2 5 1,-4 0-2,-3 7 1,-6-1-2,-2 5 1,-6 1-2,-4 3 1,-5 1 0,0-1 0,-2-3-1,1 0 1,3-4-1,2-2 1,5-6-1,4-2 0,4-5 0,4-3 1,6-10 0,-1 13 0,1-13 1,14 6 1,1-6-1,8 2 1,5-2 0,10 1 1,3-2-2,9 0 0,3-1-2,4-1-1,5 4-9,-5-7-14,4 0-3,-8-8 1,-4-5-2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7:00.1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11 65,'2'12'25,"0"0"-1,-2-12-1,0 0-16,0 0-5,0 0-2,0 0 0,0 0 0,0 0-1,0 0-3,0 0-3,0 0-7,0 0-8,17-1-2,-1-13 1,0-6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03:40.1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577 0 13,'0'0'9,"0"0"1,0 0 0,0 0-1,0 0 0,0 0-3,0 0-1,0 0-1,0 0 0,0 0-1,0 0 1,-49 36-2,49-36 1,-39 64 0,13-19 0,-3 13-1,-3 9 0,2 2-1,-5 1 0,-1 0 1,1-1-2,4-9-1,9-9-5,1-16-10,10-14-1,11-21-2,0 0 1</inkml:trace>
  <inkml:trace contextRef="#ctx0" brushRef="#br0" timeOffset="361">47 475 6,'0'0'11,"-1"16"0,-3-2-6,-1 4 2,-3 1 0,1 5 0,-1 4 1,2 4-1,-1 4 1,6 3 0,0 1-1,6 1-2,3-2 1,4 0-3,3-3 1,5-10-2,4 0 1,4-13-1,5-1 0,5-7 1,0-8 0,4-9 0,-1-10-1,0 1 0,-2-11-1,0 5 1,-8-4-3,-6 3-3,-3 7-10,-7 4-8,-1 6-1,-1 3 1,-3 3-1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7:00.3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 60,'8'19'21,"0"-7"0,-8-12-2,14-8-17,-3 1-4,-11 7 1,16-12 1,-6 6 1,-10 6-1,12-12-1,-12 12-5,0 0-7,13 1-8,-13-1 1,15-3-1,-4-3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7:00.6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58,'15'16'21,"-1"-1"-1,-3-6-3,0-6-18,5 4-10,0-5-5,3 2-4,0-2 2,3 1 0,-3-4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7:00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13,'14'10'12,"-4"-1"-5,3-2-6,2-6-7,-2-6-5,4 1-1</inkml:trace>
  <inkml:trace contextRef="#ctx0" brushRef="#br0" timeOffset="140">292 67 31,'12'10'11,"-2"-5"-5,4-6-6,4-1-12,3-2-3,5 0 0</inkml:trace>
  <inkml:trace contextRef="#ctx0" brushRef="#br0" timeOffset="240">513 62 32,'9'8'16,"-9"-8"-1,4 9-5,-4-9-18,0 0-4,11 8-3,-11-8-2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6:05.7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4,'0'0'5,"0"0"0,0 0 0,0 0 1,11 2-1,-11-2 0,10 3 0,-10-3-1,18 3-1,-6 0 0,2 1-1,2 1 0,2 0 0,2 2-1,1-3 0,3 4 1,2-2 0,4 1 1,3-1 1,3 3-1,3-2 1,3 1 0,2 1 1,3 1-1,2-1-2,1-1 1,3 2-1,1-4 0,1 1-1,3-2 1,2 0-1,0-2 1,1 1-1,1-2 0,-1-2 0,3 0 0,0 0 1,0-3-1,2 2 0,0-4 0,2 3 0,1-1 0,3 0 0,-3 1 0,1 0-1,0 0 1,-2 1-1,0 0 0,-1-1 1,2 0-1,1 0 1,-1 0-1,-1-3 1,5 3 0,-1 0-1,1-1 1,-2 1 0,0 1-1,1 0 1,0 0-1,-1 0 1,-1 0-1,-1 0 0,1 0 1,0 0-1,0-1 1,0 1-1,0 1 0,3-2 1,-2 2-1,2 0 0,1-1 1,-2 2-1,1-2 0,0 2 0,0-1 1,1 0 0,2 1 0,2 0 0,0 0-1,2 0 1,2 1 0,2 0 0,0 1 0,2-1-1,2 1 0,0-1 1,2 1-1,1-1 0,1 2 1,1-1-1,1 0 0,1 0 0,0-1 1,-2 2-1,1-2 0,0 2 1,3 0-1,0 0 0,0 0 1,-2 0-1,3-1 0,1 0 0,-1 0 1,2-2-1,-2 0 0,1-1 1,-3-1-1,2-1 0,-4 1 0,2 0 0,1-1 0,0 1 0,-2 0 0,0-1 0,-1 1 0,1-1 0,0 0 0,-1-1 0,0 0-1,-2 1 1,-1 0 0,1 2 0,-2 1 0,0-1 0,0 1 0,-1 2 0,-1-1 0,-1 0 0,-2 0 0,-1-1 0,0 0 0,0-2 0,-1 0 1,0 0-1,1-1 0,2-1 0,1 1 0,0-1 0,1 1 1,-1 0-1,2 1 0,-1 0 0,0 0 0,-2 1 0,0 0 0,0 1 0,-2-1 1,1 0-1,1-1 0,1-1 0,1-1 1,0 2-1,1 0 1,2-1-1,0 0 1,-1 2-1,-1 0 1,-3 1-1,-4 0 0,-4-1 1,-5-1-1,-6 1 0,-6-2 1,-7 0-1,-8-2 0,-5 2 1,-7 0-1,-2 0 0,-9 2 0,-5 0 0,-5 0 0,-4 0 0,-9 0-1,11 1 1,-11-1 0,0 0 0,0 0 0,0 0-1,0 0-1,0 0-1,0 0-4,0 0-8,5 12-8,-5-12-1,-22 11 1,-10-18-1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2:21.2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267 357 2,'0'0'5,"0"0"1,0 0 1,0 0 1,12 4 1,-12-4 2,19-7 0,-2 3-1,3-5 1,6 1-1,6-5-2,10 1-1,7-4 1,8 1-2,5-2 0,7 0-1,1-2 1,3 1-1,-4 0-1,-1 1 0,-8-2 0,-2 5-2,-9-2 0,-4 3 0,-9 0-1,-4 0 0,-7 3 0,-5 2-1,-3-1 1,-4 3 0,-13 6-1,13-8 0,-13 8 1,0 0-2,0 0 0,3-12-2,-3 12-3,-13-9-5,13 9-9,-24-7-6,4 4 0,-8-4 0,-5 3 2</inkml:trace>
  <inkml:trace contextRef="#ctx0" brushRef="#br0" timeOffset="580">292 59 14,'0'0'11,"0"0"-1,15-5-1,-15 5-1,17-4-3,-8 4-2,1-1 1,-10 1-1,13-1 1,-13 1 0,11 2-1,-11-2 0,0 0-1,3 11 1,-3-11-3,2 13 1,-2-13 0,2 12 0,-2-12 0,2 11 1,-2-11-1,-1 12 1,1-12 0,-9 15 0,0-4 0,-8 2 1,-4 4 0,-6 3-1,-8 3 1,-6 4-1,-2 0 0,0-1-1,3 1 1,6-1-2,6-4 1,8-1 0,12-3 2,13-4-1,13-4 1,14 5 0,12-6 0,13 3-1,9-1 1,7 1-1,1 0-1,3 1 1,-4 0-1,-8 2 2,-9-3-1,-9 1 0,-6-1 0,-8-1 0,-6-2-1,-7-1 1,-3-2-2,-5-2 1,-2 0-1,-10-4 1,0 0 1,0 0 0,0 0-1,0 0 2,0 0-1,0 0 0,0 0-1,0 0 0,0 0 0,0 0-1,0 0-1,0 0 0,0 0-2,0 0-6,9-2-16,-9 2-1,4-14-1,-6 1-2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2:56.7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1159 24,'-11'-11'15,"1"-1"0,0-2-1,5-3-2,2-5-1,5 3-4,1-7-1,3 2-2,2-3 0,1 1 0,-1 1 0,2 7-1,-2 1 1,0 6-1,0 1-2,3 7 0,1 5-2,2 6 1,3 4-1,1 5 0,1 3 1,0 2-1,-1 2 2,-3 0 0,-7-6 2,0 1 1,-13-3 0,-5 1 0,-11-4 0,-2-1 1,-8-5-1,1 1-1,-1-4-1,3-5-2,5-11 0,13-7-2,10-9 1,9-4 0,9-4-1,9-1 0,10 0 0,3 1 1,5 9 0,-1 7 0,-4 9 0,-4 6 0,-8 12 1,-7 7 0,-13 9 0,-9 7 1,-9 3 0,-9 3 2,-3-2-1,-1 1 1,-3-7-1,2-6 1,0-6-3,1-9-2,1-4-8,-5-9-12,2-3-4,-2-10 0,4-4 0</inkml:trace>
  <inkml:trace contextRef="#ctx0" brushRef="#br0" timeOffset="691">802 623 38,'-11'8'16,"0"-4"0,-1 0 1,-1-1-11,-2 0-2,1 5 1,-6-3 2,1 5-1,-5-2 1,0 4 0,4-5-1,0 5-2,8 0-3,4-2-1,8 3 0,8-3-1,6 0 0,10 0-1,3-1 2,5-1-1,-1 0 1,-1 1 0,-2-2 0,-5 4 0,-8 1 0,-8 2 1,-9 4-1,-7 1 2,-9-1-1,-2 3 1,-8-2 0,-1-2 1,0-2-1,2-4 0,4-3-4,1-11-10,16-6-11,7-15-1,12-9 0,5-15 0</inkml:trace>
  <inkml:trace contextRef="#ctx0" brushRef="#br0" timeOffset="1101">1206 222 39,'14'0'17,"-14"0"-1,0 0 2,8 12-13,-10-1-4,1 1 0,-6 3 2,6 4 0,-7 4 1,8 6 2,1 3-1,-1 9 1,3 0-1,-2 6 0,10 1-2,-3 1 1,3 1-3,-2-2 0,-6-7-1,3-6-2,-8-7 1,0-7-3,-9-9 0,-9-12 0,-5-11 0,-8-9 1,-1-6-1,-8-6 2,2-3 0,2-2 3,3 3 2,6 8-1,5 4 1,9 4-2,10 2 2,12 5-2,12 1 0,14-3 0,13 0-1,10-3-1,11-1 1,8-3-2,7 3-11,-1 4-7,-7 1-2,-9 3 1,-14 5 0</inkml:trace>
  <inkml:trace contextRef="#ctx0" brushRef="#br0" timeOffset="1602">1385 575 75,'25'2'23,"0"-9"-3,7 0-1,7 3-21,4 1-2,4 6 1,0 3 1,-4 5 1,-2 3 2,-10 0 2,-6 5-1,-8 1 1,-6 3 0,-5 2-1,-8 2-1,-8-3 0,-7 0 0,-8-3 0,-7-2-1,-6-5 1,-2-2-1,-1-8 1,0-3 0,5-6-2,6-8 0,9-4 0,11-9-2,16-2-1,7-7 0,14 1 0,3-5 1,8 3 0,4 3 1,4 5 0,-3 5 1,3 8 1,-2 7 1,-1 7-1,2 8 0,1 3 0,0 6 1,-1 5 0,0 1 0,-4 1 1,-3-1 1,-6-2 0,-5 0 1,-7-6 0,-5 1 0,-8-5 0,-5 2 0,-2-12-1,-12 12 0,2-8-1,10-4 0,-19 5 1,10-6-1,-1-5-1,5-6-1,5-10 1,4-11-2,8-9 0,3-12-3,10-5-2,0-9-1,8 1 1,-2-6 0,4 10 0,-6 4 0,-1 10 2,-5 8 2,-2 11 1,-4 6 1,0 8-1,-3 8 1,0 5-1,-3 4 0,-11-1 1,15 15 1,-12 1-1,-3 7 2,-4 5 0,-2 8 2,-4 8 0,0 10 1,-5 3 0,5 7 0,-1-3-1,8 0 0,4-5-1,10-7 0,8-12-2,12-12-2,13-14-3,1-17-5,9-12-2,-6-14-1,0-6-3,-13-13-2,-2-1-5,-19-1 0,-13 2 3,-13 5 4</inkml:trace>
  <inkml:trace contextRef="#ctx0" brushRef="#br0" timeOffset="2493">2313 275 72,'18'8'26,"20"-5"-1,18-9 0,19-3-19,13-5-5,7-1-6,6 0-17,-9-1-2,-7 0-2,-18-7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3:06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393 0 10,'-8'14'11,"-4"1"-1,5 7 2,0 5-4,3 8 0,5 10 1,0 8 1,3 14 2,-2 7-1,6 15-1,-3 7 1,5 10-3,-4-4-2,2 0-2,-1-9-1,0-7-1,-2-14-2,-2-17 0,1-15-4,-7-18-16,3-22-2,-19-3-1,1-21 0</inkml:trace>
  <inkml:trace contextRef="#ctx0" brushRef="#br0" timeOffset="320">0 632 55,'52'-10'23,"10"0"1,4-4-3,10 3-12,1-3-3,5 4-2,-5 0-3,-6 4 0,-11-2 1,-5 2 0,-11-1 2,-5 1-1,-6-2 1,-6 3 0,-7-1 0,-2 3 1,-6 0-3,-12 3 1,0 0-1,10-1-1,-10 1 0,-10 4-1,1 2-3,-7-4-15,4 6-8,-7-9-2,0-6-2,-6-15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3:04.9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11 402 30,'0'0'17,"-13"0"-1,13 0-1,-6-9-7,6 9-5,6-10-1,-6 10-1,19-10-1,-4 4 0,5 0 1,7 0 0,8 2 0,9 2 0,6 2 0,4 3-1,6 4 1,4 0-2,-1 3 1,0 3-2,-2 1-7,-1 1-9,-4-7 1,-3-5 0,-10-9-1</inkml:trace>
  <inkml:trace contextRef="#ctx0" brushRef="#br0" timeOffset="331">886 0 42,'13'17'17,"6"1"0,4-5 0,3 1-15,7 1-4,6 1 2,2 0 1,0-1 0,2-1 1,-5-3 0,-2 0 0,-6-2 0,-4 0 0,-7 0 1,-8 5 0,-9 3-1,-9 6 0,-14 3 2,-8 7 1,-15 3 1,-6 7 0,-12 1 0,-2 4 0,-4-6-1,6 2 0,3-6-3,9-7-3,12 0-10,5-15-14,10-10-1,1-12-1,6-11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3:00.4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1215 3 19,'-11'-6'9,"11"6"0,-9 0 0,9 0-2,-17 6-4,5 2-1,-6 3-2,0 3 0,-5 9 0,-4 5 0,-4 5 0,-6 8 1,-5 8 1,-5 8 1,-5 10 0,-5 8 1,-3 5 1,-5 4 0,0 0 2,5-1-2,3-9 0,9-7-1,6-12 0,7-9-1,9-15-1,10-10-1,7-8-2,9-13-2,0 0-4,12-15-9,9-6-4,6-7 1,3-9 0</inkml:trace>
  <inkml:trace contextRef="#ctx0" brushRef="#br0" timeOffset="531">1177 131 21,'0'0'12,"12"5"0,-12-5-1,0 0-10,0 0 0,8-10 1,-8 10 0,0 0 1,0 0 0,0 0 1,11 4 0,-11-4-2,0 0-1,9 14-1,-9-14 0,8 19 0,-5-4 1,1 4 0,-3 11 1,0 5 2,-1 13 0,-5 10 0,-1 11 0,-2 6 2,-1 6-1,-1-4 0,2 2-1,0-10 0,3-10-2,1-12 1,4-11-1,-1-11 0,2-7-1,-1-8 0,0-10 0,2 9-1,-2-9-5,5-9-15,2-5-1,2-10-2,0-13 1</inkml:trace>
  <inkml:trace contextRef="#ctx0" brushRef="#br0" timeOffset="1142">1223 4 17,'19'-3'12,"-19"3"-1,16-3-1,-16 3-6,14-2-6,-14 2-1,16 2 1,-16-2 1,13 3 2,-13-3 2,0 0 0,12 9 1,-12-9 0,10 13 0,0-4-1,1 4-1,1 6 0,4 5 0,5 2 1,2 5 0,5 2 2,6 6 0,2 2 1,8 3-1,8 0 1,6 2 0,0 1 0,8 3-1,2 0-1,2 4 1,-2-1-1,4 3 0,-5-4 0,4 3-1,0-4 0,0 1-1,-3-5 0,0-3 0,-4-6-1,-4-3 0,-6-3 0,-8-3 0,-5-6 0,-8-2 0,-8-3 0,-5-4 0,-5-2 0,-4-4 1,-11-8 0,12 8 0,-12-8 1,0 0-1,0 0 1,0 0-1,0 0 1,0 0-1,0 0-1,0 0-1,0 0-2,-20-15-9,8 14-17,-15-13-1,-8-2 0,-16-14-2</inkml:trace>
  <inkml:trace contextRef="#ctx0" brushRef="#br0" timeOffset="1993">124 1254 50,'-10'9'17,"10"-9"-4,-12-3 0,10-9-13,1-5-4,7-1 2,-1 0 2,3-2 1,1 2 3,-1 2 3,3 5 2,-1 6-1,3 9-1,1 5-4,2 4-1,2 5-1,1 2 0,2 1 1,0 2-1,-5-4 0,-1 1 2,-10-4 0,-7 1 0,-14-2 0,-7 0 0,-10-5 1,-6 3-1,-3-5 0,-1-3-2,4-5-2,5-6-1,12-5-1,7-6 0,9 0 0,7-4-1,10 0 1,2-1 0,5 4 2,2 3 0,-1 5 1,3 4 1,1 6-1,3 4 0,-1 7 0,4 3 1,2 4-1,1 2 1,-3 0-1,-3 2 2,-7-3 0,-7 2 2,-14-6 0,-7 1 1,-14-6 0,-3 0 0,-7-7 1,0-2-5,3-4-6,2-14-8,18 0-9,5-10-5,17-2-1,6-9 1</inkml:trace>
  <inkml:trace contextRef="#ctx0" brushRef="#br0" timeOffset="2664">1282 1344 65,'-28'3'25,"-2"-7"-4,1-4 1,2-6-17,5 1-4,8-2-1,0 0-1,9-2 1,5 0 0,5 0 2,7 1-1,0 4 1,5 4-2,-2 3 0,5 5 0,-1 7-1,-3 2 1,0 6 0,-3 4 0,-4 1 0,-1 1 2,-4 0 0,-3-1 1,-5-2 1,0-1 0,-6-7 0,10-10 0,-18 9-1,8-12 0,1-8-2,2-7-1,3-7 0,4-4-1,5-4-2,3-1 2,6 2-1,2 2 1,4 8 0,3 5-1,1 9 0,1 7-4,12 12-12,4-1-7,10 4 0,8-7-1,12-4 0</inkml:trace>
  <inkml:trace contextRef="#ctx0" brushRef="#br0" timeOffset="3265">2546 1335 59,'0'0'22,"6"-17"-1,9 6 1,2-2-17,4 3-5,5 0 1,2 2 1,3 4-1,4 4 1,0 1 0,2 5-1,0 2 1,-2 0-2,-3 2 1,-5 1 0,-7-3 1,-5 1 0,-15-9 2,-3 14-1,-11-12 0,-2 0 1,-6-6-1,1-5-2,5-7-2,3-8-1,12-3 0,6-5-1,9 1 1,8-2-1,6 5 1,3 6 2,-2 8 1,-3 9 0,-6 8 1,-3 10 0,-9 6 1,-5 9 1,-8 3 0,-2 3 1,-8-1-2,2 2 0,-7-5-1,1-5-3,1-4-25,-9-14-1,-3-9-1,-12-14-1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3:20.2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829 15 25,'0'0'17,"13"-4"-2,-13 4 0,0 0-6,4-13-9,-4 13-1,0 0 1,0 0 1,0 0-1,0 0 2,0 0 2,-17 8-1,10 2 1,-6 2-1,0 5 0,-7 5 1,-2 7 1,-8 6 0,-4 5 0,-9 5 0,-3 8-1,-7 3 0,0 8 0,-4-1-1,0 3 1,1-7-1,4-1 0,4-6 0,7-6 0,4-10-1,7-5 1,3-10-2,8-3 1,4-3-1,1-2-1,3-1 1,1-3-1,10-9 0,-14 16 0,14-16-1,-9 10-1,9-10-2,0 0-13,17-14-7,-1-4-2,6-6-1,2-11 1</inkml:trace>
  <inkml:trace contextRef="#ctx0" brushRef="#br0" timeOffset="631">1199 175 49,'0'0'22,"0"11"0,0-11 0,0 0-10,0 0-9,0 0-2,0 0-1,0 0 1,0 0-1,4 15 0,0-1 0,4 4 0,2 5 0,5 8 1,2 7 1,2 6 0,2 6 0,1 1 1,1 3 0,-3-3 0,0-1 1,-5-6-1,0-4 0,-6-9 0,1-5-1,-5-8 0,-1-4 0,-4-14 1,5 13-2,-5-13 0,0 0-1,0 0-6,0-18-14,0 1-6,-4-11 0,0-6-2,-4-11 0</inkml:trace>
  <inkml:trace contextRef="#ctx0" brushRef="#br0" timeOffset="1292">1587 30 6,'-5'-13'17,"5"13"3,0 0 1,-3-10-2,3 10-1,0 0-2,0 0-3,0 0-2,0 0-3,0 0-3,0 0-2,0 0-2,0 0-1,0 0 0,0 0 0,12 6 1,-2 0 0,6 1-1,7 5 2,7 1-1,8 3 1,9 3 0,5 2-1,4-1 1,4 6-2,4 0 2,1 3-1,2-1 1,6 2 0,0-2 1,6 2-1,3 2 0,3-1 1,0 0-2,1 0 0,-4 0 0,-5 0-1,-8-1 0,-7-2 0,-6-5 1,-8-4-1,-8-3 1,-6-3 0,-7-4 0,-6-3 0,-7-3 0,-2 0 1,-12-3-1,9 2 1,-9-2-1,0 0 1,0 0-1,0 0 1,0 0-1,0 0 0,0 0 0,0 0 0,0 0 0,0 0-1,0 0-2,-6-11-14,4 1-16,-11-13 0,-3-7 0,-13-12-2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03:41.1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492 39 3,'0'0'9,"13"-42"2,-13 42-4,0 0 0,0 0 1,0 0 0,0 0 1,0 0-1,0 0-1,0 0 1,0 0-3,0 0-1,0 0-2,0 0-1,0 0 2,0 0-2,3 48 2,-3-48-1,-24 80 2,6-25-2,-8 5 1,-3 5 0,-4 3-3,-2 3 1,3-3-1,2-11-4,7-5-5,4-15-8,8-13-4,11-24 1,0 0 1</inkml:trace>
  <inkml:trace contextRef="#ctx0" brushRef="#br0" timeOffset="360">86 366 9,'6'17'11,"-3"2"1,-3 5 0,-6 7-8,-3 5 1,-2 6 1,-5 5-1,0 4 1,0 0 0,5-3 0,2-1 2,9-1-2,12-8 2,14-4-2,11-10 1,18-9-2,11-10 1,12-3-2,2-8 0,5-3 0,-11-5-2,-5 0 1,-15-1 0,-12 5 0,-14-1-1,-9 4 1,-10-1-1,-9 8 0,0 0-1,6-10-1,-6 10 0,0 0-1,0 0-1,0 0-1,0 0-1,0 0-3,0 0-8,0 0-9,-13 6-1,-2-3 0,0 1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3:22.8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1877 972 41,'2'-11'17,"-2"11"0,0 0-3,0 0-10,0 0 0,-14-9 0,14 9 1,-9 3-1,9-3 0,-10 10 1,7 0-2,1-1 2,4 8-3,1 2-1,1 8-1,0 6 1,2 8 1,-4 4 1,0 8 1,-3 0 0,0 0 0,-3-5 0,2-3-1,2-11-1,5-10-5,14-11-20,7-19-2,10-14-1,2-14 0</inkml:trace>
  <inkml:trace contextRef="#ctx0" brushRef="#br0" timeOffset="351">2498 1118 67,'0'10'20,"-3"1"-3,-4-1 1,-4 2-19,-2 3 0,-4 3 2,2 6 1,-4 1 3,6 4 3,-2-4-1,9 5 1,2-8-1,11 2-3,8-7-2,8-9-1,11-10-1,5-10-1,6-8 0,4-10 1,2-6-1,-7-5 0,-4-2 1,-9 2 1,-11 1 1,-11 5 0,-11 3 0,-8 2 2,-10 3-2,-2 4 1,-8 2-2,-4 3 0,-2 7-2,-2 2 0,0 9 1,-5 9-2,1 5 1,-1 7 0,1 6 1,3 6-1,5 5 1,7 4 0,10 3 0,12 1 0,14 2-1,10-3-2,18 3-4,7-11-5,17-2-13,6-11-1,11-7-1,2-15 1</inkml:trace>
  <inkml:trace contextRef="#ctx0" brushRef="#br0" timeOffset="1032">3545 763 60,'0'0'26,"0"0"-2,8 9-1,-8-9-8,-2 13-13,0 3-2,0 8 2,-2 8 0,0 8 0,-1 7 1,1 8 1,0 0 0,3-1-1,1-3-1,3-7-3,5-2-7,-1-17-18,8-10-1,-2-18-1,7-10 1</inkml:trace>
  <inkml:trace contextRef="#ctx0" brushRef="#br0" timeOffset="1322">3939 799 74,'15'17'26,"-15"-17"-1,11 15 0,-11-15-16,3 16-9,-2-3-1,0 7 2,-5 5 1,0 6 0,-4 2 2,0 5 0,-1 1-1,3 6 0,0-4 0,5-1-2,3-2-2,0-7-2,9 0-11,0-17-13,8-8-2,0-18 0,5-11 1</inkml:trace>
  <inkml:trace contextRef="#ctx0" brushRef="#br0" timeOffset="38115">0 73 4,'0'0'6,"12"-5"-3,-12 5-1,13-2 1,-3 2-1,3 1 1,3 0-1,8 1 0,6 0-1,7 1-2,11-1 0,13-1-2,10 1 0,12-1-1,10-1 1,4 0 2,2-3 3,5-1 3,3-4 1,3 0-4,5-2-6,-1-4-2,3 0 0,-2-6-3</inkml:trace>
  <inkml:trace contextRef="#ctx0" brushRef="#br0" timeOffset="46006">1808 2000 40,'12'4'13,"-12"-4"-4,0 0-3,0 0-10,0 0 1,0 0 3,0 0 3,0 0 2,-9 0 2,9 0 6,-21 8 0,9 0-3,-1-1-3,0 6-3,-1 2-2,1 4-1,-4 3 1,2 6 0,-5 7-1,-3 8 1,-10 7 1,-4 10 1,-8 2 1,-2 6 0,-5-1 0,4 0-1,-1-10 0,10-6-1,7-11-2,10-10-2,12-8-2,5-12-5,16-4-12,1-14-6,8-5-1,3-11 1,5-4 1</inkml:trace>
  <inkml:trace contextRef="#ctx0" brushRef="#br0" timeOffset="46447">2086 2058 65,'0'14'18,"0"-14"-1,3 15-2,-3-15-18,7 18-4,-8-2 3,-2 6 4,-2 7 2,-6 5 4,3 9 3,-8 2 1,8 12 1,-4 0-2,11 7-3,-1-3-2,8 0-2,5-2-2,3-4-2,5 0-3,-4-15-2,3-4 1,-7-11-2,4-3 2,-9-10-2,4 0-7,-10-12-9,11-28 4,2-5 1,0-19 0</inkml:trace>
  <inkml:trace contextRef="#ctx0" brushRef="#br0" timeOffset="46787">2441 2053 90,'-3'14'26,"3"1"-1,-1-3-1,1 0-25,5 9-3,2 1 1,5 8 1,2 4 0,4 4 3,5 4 1,2 1 0,7 5 2,1-1-1,5 5 0,0-4 1,0 0-1,-1-4-1,-3-3-1,-5-6-1,-5-4 1,-3-5-1,-5-6 1,-5-5-1,-4-2 0,-7-13 0,10 16 1,-10-16-1,0 0 0,0 0 0,0 0-1,0 0-1,0 0-4,0 0-21,0 0-1,-10-10 0,0-7-1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3:24.6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88 58,'10'11'23,"-1"-5"-1,1-1-3,-10-5-11,15 7-10,-5 0 1,-2 3 2,-1 1 2,-2 6 1,-6-2 1,2 8 2,-4 1 1,3 8-2,-2 2-2,1 5-2,-1 0-1,0 0 1,0 0-2,-3-1 0,4-6-2,-1-8-2,7 0-14,-5-24-8,11 1-1,-4-19 0,6-12 1</inkml:trace>
  <inkml:trace contextRef="#ctx0" brushRef="#br0" timeOffset="410">525 135 39,'0'0'20,"-15"-5"0,15 5 1,4-20-12,8 8-4,5-3-1,4 1-2,6-3 0,4 3-1,-2 0 2,1 5 0,-4 0 1,-2 7-1,-6 0 0,1 3 0,-8 5-1,-2 4 0,-4 6-1,-4 1 0,-4 6 1,-3 3 0,-5 2 0,-5 5 1,-7-1 0,-1 3 0,-5-2 1,0 2 0,-2-3 0,2-1-2,1-4 1,6-3-2,5-3 1,5-4-2,10-4 1,8-4-1,9-5 1,8-2-1,9-2 1,5-2 0,3-1 0,3-2 0,-2 0 1,1 0-1,-6 1 0,0 1 1,-3 1-1,1-1 0,0 3 0,4-1-1,-1 1 1,1 0-1,-1-1 0,-3 1 0,-4-1 0,-5 0 0,-5 1-2,-10-2-2,1 6-19,-11-4-7,-17-3 0,-9-6-1,-6-3 0</inkml:trace>
  <inkml:trace contextRef="#ctx0" brushRef="#br0" timeOffset="37794">1763 1368 55,'80'1'25,"-1"2"1,-4-5-2,5 3-9,-1-4-10,8-2-5,2 0-2,2-1 0,-1 0 1,-7 1 0,-6-1 1,-7 1 2,-5 2-2,-4-3-5,5 4-15,-2-3-3,0 2-1,-2-4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2:04.0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2,'0'0'6,"0"0"-2,0 0 0,0 0 0,0 0-1,0 0-1,0 0 0,0 0 0,0 0 1,9-2 1,-9 2-1,22 1 1,-5-1 0,1 0 1,7-1 0,2 1 0,4-1-1,2 1 1,6 0-1,1 0 0,5 2 0,2-2 0,4 3-1,2 1 1,3 1-1,2-4 0,4 2 0,1-3 0,6 1 0,0 0 0,7 0 0,2-5 0,3 4-1,1 0 1,3 2-1,0 4 1,2-5-1,1 6 1,3-2-1,-2 1 1,4-5-2,1 8 1,3-9 0,3 2-1,4 4 0,-1-5 0,3-5 0,2 4 0,3-1 0,1-2 0,1 3 1,-1-8-1,0 1 1,0 0-2,1 7 1,1 0 0,-2 0 0,-2-6-1,-2 8 1,0 4 0,-5-7-1,1 7 1,-3 1-1,-2-6 1,-1 6-1,-1 1 1,-3 2-1,-2-6 0,2 6 1,-4-6-1,-2 0 1,-2-1 0,-2 0-1,0-1 0,-3-2 1,0 0-1,0 0 0,-2 0 0,-1-1 0,-3 0 1,-2 0-1,-6-2 0,-2 3 0,-2 0 0,-5 1 2,-2 1-2,-4 0 0,0 0 0,0 1 0,0 0 0,2 0 0,-3 0 0,-2 1 1,-2-2-1,-3 0 0,-2-1 0,-5-1 1,-4 1-1,-4-1 0,-5 0 1,-2 0-1,-5 0 0,-4 1 0,-3-1 0,-10 0 0,14 1 1,-14-1-1,0 0 0,10 1 1,-10-1-1,0 0 2,0 0-1,0 0 0,0 0-1,0 0 1,0 0 0,0 0-1,0 0 1,0 0-1,0 0 0,0 0 0,0 0 1,0 0-1,0 0 1,0 0-1,0 0 1,0 0-1,0 0 0,0 0-1,0 0-2,0 0-14,0 0-11,-11-9-1,-4-14-1,-11-16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4:01.3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 48,'90'5'22,"-7"-2"1,-6 0-1,-10-3-13,6 5-5,1 0-2,1 1-2,2 0-1,-2-1 0,0 0-2,-4-3-1,2 2-2,-3-2 0,2 4-1,-4-3 1,4 2-1,0-2 0,3 1 3,3-3 2,5-2 2,6-2 2,10-3-1,9-3-1,8-4-2,8 0-1,8-1 1,3 2 2,-2-1 3,-3 5 4,-11-4 2,-2 8 0,-11-4 3,5 7-1,-2-1-2,4 4-4,2 2-4,4 2-3,7 4 0,3 0-1,3 5 1,-5-1 0,-3 6 1,-5-1-7,-7 4-11,-11 1-2,-21-4 0,-25-3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4:01.9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179 0 59,'-18'11'22,"-2"-5"1,-2-2-2,-2-1-13,5 4-5,-2 2-3,2 0-1,2 6 0,4 1-1,7 3 1,7 2 0,13 1 0,9-1 0,17 2 0,13-1 1,20-4 0,19-1 0,18-5 1,19-2-1,16-5 1,17-2-1,11-2 0,7-3 0,5-1 0,1-2 0,-1-1 0,-3 0 0,-5 1 0,-7 1 0,-12 0 1,-3 2 0,-5 0-1,-3 0 1,-2-2-1,2-1-1,3-1 0,4-6-2,9 1-2,2-4-1,5 3-1,0-2-1,-1 7 1,-7 0 1,-11 7 4,-12 4 3,-13 1 3,-7 8 2,-14-1 1,-6 5 1,-4-2-2,2 1-4,5-1-3,5-3-3,9-1-2,2-8 0,10 2-1,1-7-6,6-1-6,5 0 1,-3-3 2,2 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2T21:59:19.66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1107 142 72 0,'-6'-14'27'0,"6"4"-14"0,-6-14-2 0,6 24 12 16,0-4 1-16,-7-6 1 16,1 1-8-16,0-1-2 15,-1 5 2-15,-5-9 1 16,-1 9-9-16,-6 1-1 0,-6-1-1 16,0-5 1-16,-13 10 0 15,-13 0-4-15,7 10-1 16,-7-5 1-16,0 4 2 15,1 5-3-15,-1-4 0 16,0-1 1-16,1 6 0 16,-1-1 0-16,-6 5 2 15,6 0-3-15,7 9-2 0,0 1-3 16,6 14 1-16,6-1 1 16,1 6 0-16,5-6 0 15,7 11 0-15,7-6-3 16,-1 10 2-16,7 0 1 15,-1 5 0-15,7 4 0 16,0 5 2-16,7 1-1 16,-1-6 2-16,0-4-4 15,7 4 0-15,12 6 1 16,13-11 0-16,7-4 0 16,-7-14 2-16,6 4 1 15,6-9 1-15,7-4 2 16,0-1 1-16,7-5-3 15,12 1-1-15,0-5-1 16,0-5 1-16,-7 0-4 0,7 0 0 16,0-10 3-16,-6 1 1 15,-1-6 1-15,1-4 0 16,0-4 0-16,-1-1 2 16,1-5-1-16,0-9 0 15,6-4 3-15,-7-6 3 16,-12 5-2-16,0-28 2 15,-6 0-4-15,-13-5 1 16,-7-5 1-16,1 1 2 16,-19-30-5-16,-7 1-2 15,-12-5 0-15,-7 0 0 16,-19 0 0-16,-6-4 0 0,0-1-5 16,0 19 1-16,-6-4 2 15,0 9 1-15,-7 0-1 16,-6 0 1-16,0 14-4 15,-19 19-2-15,-12 15-1 16,-7 23 0-16,-32 10-6 16,-18 23-4-16,-14 15-6 15,-18 43 0-15,-13 18-22 16,-19 57-10-16,-31 25-57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9:24.8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10 1,'0'0'3,"0"0"1,0 0 0,0 0 1,2-11 0,-2 11 0,0 0 1,0 0-1,0 0-1,-9 1 0,9-1-1,0 0-1,0 0 0,0 0 0,-12 6-1,12-6 0,0 0 0,0 0-1,-9 5 1,9-5 0,0 0-1,0 0 1,-9 6-1,9-6 0,0 0 0,0 0 0,0 0 0,0 0 0,0 0 0,0 0-1,0 0 1,0 0 0,0 0 0,0 0 0,0 0 0,0 0 0,0 0 0,0 0 0,0 0 0,0 0 0,0 0 0,0 0 0,0 0-1,0 0 1,0 0 0,0 0 0,0 0 0,0 0 1,0 0-1,0 0 0,0 0 0,0 0 0,0 0 0,0 0 0,0 0 0,0 0 0,0 0 1,0 0-1,0 0 0,0 0 0,0 0 0,0 0-1,0 0 0,0 0 0,0 0-1,0 0-2,0 0 0,0 0-1,0 0-2,0 0 0,0 0-1,0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5:22.1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92 0,'8'-10'5,"-8"10"0,0 0-1,0 0-2,0 0-1,0 0-1,0 0 0,0 0 2,0 0 0,9-6 0,-9 6 2,17-2-1,-6 2 2,8-2-1,0 3 1,9-2 0,3 1-1,5 0 0,7 1-1,5 0 0,6-1 0,6 2-1,3-2 0,4 1 0,5-1 1,4 3 0,5-3 0,4 2 2,4 4-2,-1-3 1,8 5-1,1-4 1,8 5-1,0-6 0,5 5 0,-5-7 1,6 0-1,4-2 0,1 1 0,3-1-1,1 0 0,-1 0 0,-3 1 0,1 0-1,-6 1 0,-1 0 1,-3 0-1,-10 0 1,-2-1-1,-7-1 0,-2 0 1,-5-2-1,-5-6 1,-8 3 0,-6-2 0,-8-3 0,-7 2 0,-7 6 0,-7-4-1,-7 6 1,-4 7-2,-7-5 1,-1 6-1,-4 0 0,-10-7 0,14 8 0,-14-8 0,10 7 0,-10-7 1,0 0-1,12 1 0,-12-1 1,9-7 0,-9 7-1,13-14 1,-13 14-1,14-17-1,-14 17-6,13-20-8,-13 20-10,15-17 0,-2 8-1,-2-10 0</inkml:trace>
  <inkml:trace contextRef="#ctx0" brushRef="#br0" timeOffset="1882">6683 262 0,'0'0'2,"0"0"-1,14 2 1,-14-2 1,0 0 1,11 9 0,-11-9 1,14 3 1,-4-2 1,0 0 0,2-2-1,2 1 0,5 0-1,4-1 1,6 2-2,6-1 0,6 2-2,8 0 1,6 1-1,8-1 0,6 0 2,3-1-1,7 1 2,3-4-1,7 2 1,2-3 1,4 2-1,2-2 0,5 2-1,4-1-1,3 2 0,0 1-1,2 2 0,0-3-1,4 1 1,-1-1-1,3-1 0,-3-1 1,0 0-1,-2-2 0,0 1 0,1-1 0,-1-1 0,-6 2 0,0 2 0,-4-1-1,-1 1 1,-2 1 0,-3 1-1,-4 1 1,-4 0-1,-5-1 1,-5 1 0,-4 1-1,-7-1 1,-8-2-1,-6 1 0,-6-1 1,-2 0-1,-4 0 0,-1-1 1,-2-1-1,1-2 0,3 1 1,-3-1-1,-1-1 1,-2 1-1,-6-1 0,-4 2 0,-6 0 1,-4 0-1,-7 1 0,-9 2 0,9-1 0,-9 1 1,0 0-1,0 0 0,0 0 0,0 0 1,0 0-1,0 0 0,0 0 0,0 0-1,0 0-3,0 0-4,0 0-12,-19-4-5,-4 1-1,-9-9 0,-7-4 0</inkml:trace>
  <inkml:trace contextRef="#ctx0" brushRef="#br0" timeOffset="24034">1985 1952 2,'0'0'8,"0"0"-2,0 0 0,0 0-2,0 0-1,0 0-2,0 0 0,0 0 0,3 10 1,-3-10 1,0 0 0,0 0 0,7 10 0,-7-10 0,12 4 1,-12-4 0,12 4 1,-2-3-1,-10-1 0,15 5 0,-4-1 0,-11-4-1,19 6-1,-8-3 1,5 1-1,-1-1-1,4 0 0,-2-1 0,0 0 1,1-2-1,2 3 1,1-3 1,3 2-1,4-2 0,3 1 0,3-1 0,5 1 0,0-2 0,2 2-1,0-1 0,-2-1 0,-6 1 0,4 0 0,-3 1 0,-1 0 0,-2-1 0,1 2 0,0-2 0,2 2 0,7-2 0,-4 0-1,2 0 1,3-1 0,1 1-1,2-2 0,-3 2 1,0-2-1,-2 2 0,-2-2 1,1 2-1,-1-1 0,-1 1 1,2-2-1,3 0 1,1 0-1,4 1 0,1-1 0,2-1 1,0 0-1,0 0 0,-2 1 0,1 0 0,-1 0 1,-1 0-1,1 2 0,-5-1 1,3 2-1,-1-1 0,0 1 0,1-1 1,-2 0-1,-3 0 0,2-1 0,0 1 1,2 0-1,-1-1 1,3 0-1,1 1 0,2 0 1,0 0-1,2 1 1,-1-1-1,1 1 0,1 1 1,2 1-1,1 0 0,2 0 0,2 0 1,1-1-1,3-1 1,1 0 0,2-2-1,2 1 1,-2-2 0,2 2 0,-1 0 0,-1 2-1,-1 0 1,-2 1-1,2 1 1,-2-1-1,0-1 1,4 0 0,-2-2 0,4 0 0,1-1 1,1 1-1,-4-1 1,3 1-1,-3 1 0,1 0 0,-3 0-1,3 0 1,-1 0 0,4-1-1,0-1 1,2 0-1,0-1 1,2-1-1,0 0 1,-2 1-1,-1-2 0,-1 2 1,0 0-1,-2 0 0,-2-1 1,-1 1-1,0-1 0,-2-1 0,0 0 0,-2-1 1,0-1-1,-1 2 0,-2-2 0,-1 2 0,-7-1 0,-2 1 0,-4-1 0,-6 1 0,-7 1 0,-6 1 0,-6-1 1,-6 2-1,-2-1 0,-13 2 0,11-2 0,-11 2 0,0 0 0,10-2 0,-10 2 0,0 0 0,0 0 2,0 0-2,10-1 0,-10 1 0,0 0 0,0 0 0,0 0-2,0 0 1,0 0-3,0 0-7,0 0-14,-15-20-1,4 5-1,-14-13 0</inkml:trace>
  <inkml:trace contextRef="#ctx0" brushRef="#br0" timeOffset="25867">3488 1999 5,'0'0'11,"3"-13"-1,-3 13-3,0 0 1,-1-12-1,1 12-1,0 0-1,-6-11-1,6 11 0,-7-17 1,1 2 0,1-5 0,-3-7 1,4-5-1,-1-10-1,3-6 0,-2-5-1,3-10-1,-1 1-1,-1-1-1,-2-1 0,-5 3 2,3 4-1,-3 3 0,2 7 0,-2 7 1,5 3-1,-1 5 0,2 4 0,4 6 0,-8 2 0,7 4-1,-6 3 0,5 3 1,2 10 0,-11-15-1,11 15 1,-12-7-1,12 7 0,-16-1 1,2 2-1,-8 0 0,-8 1 1,-10 0 0,-13-1-1,-9 0 1,-11-2 0,-9 0 0,-9 0-1,-8 0 1,-3 1-1,-2 0 0,2 2 0,1 2 0,4 1 0,8 3 0,7 0 0,13-1 0,10 0 0,13-1 0,11 0 0,11-3 0,9 0 0,5-3-1,10 0 1,0 0-1,0 0 1,14 4-1,-3 2 0,2 3 0,3 3 1,2 4-1,-1 5 0,2 3 1,-2 4 0,-4 2-1,-2 1 1,-2 7 0,-8 5 1,-4 5-1,-7 5 0,-4 3 0,-6 4 1,-2 1-1,2 2 0,0-8 0,4-4 0,7-7 0,4-8-1,7-7 1,4-7 1,6-6-1,1-4 1,9-6 0,-2-4-1,12 0 1,5 0 0,5 1-1,3 2 0,2 3 1,5 1-2,2 3 1,10 4 0,-1-3 0,1 4-2,4-8-9,5 5-9,2-13-2,-8-15 0,-7-14-1</inkml:trace>
  <inkml:trace contextRef="#ctx0" brushRef="#br0" timeOffset="46376">1393 2901 1,'17'6'2,"5"-2"1,4 1 0,5-2 1,4 1 0,8-2 0,1 0 1,2-1 0,5 0 1,0 0 0,7 0-1,4 0 0,4 0-1,5 0-1,6 1 0,6 0-1,4 0-1,5 0 1,2 0 1,4 0 0,5-2 1,3 1 1,0-4 2,0 2-1,0-3 1,4 3-1,-3-2-1,4 2 0,-2 1-2,0 2 0,0 1-1,1 1-1,-2-2 1,5 1-1,-1-1 1,-2-2-1,-1-3 1,2 0 0,-2-2 0,0 0 0,0 0 0,-2 1 0,-3 0 0,3 1-1,-4 3 0,2 0 0,-4 3 0,-1-1 0,-3 1-1,2 0 1,-4-1-1,2-1 1,0-1-1,3-1 1,0-1-1,1-1 1,1-2-1,1 0 0,1 0 0,1 0 1,-3-1-1,1 1 0,0-1 0,1 0 0,0 1 0,3 0 0,-1 2 1,-2 0-1,1 0 0,1 2 0,1 0 0,2 0 0,0 1 1,-2-1-1,3-1 0,1-1 0,1 0 1,3 0-1,-3 0 0,-1 0 0,-1 0 0,0 1 0,0 0 0,0 3 0,-2 2 0,-4 0 1,4 0-2,2 2 2,1 0-1,3 3 0,-2-2 0,1 1 1,0-1-1,2 2 0,-2 1 0,-2 0 0,-3 1 0,-1 0 0,-2-1 0,-1 1 1,-3 0-1,3 0 0,-2-2 0,1 2 0,-1-2 0,0 1 1,-3-2-1,3 2 0,-3-4 0,-2 1 1,-7-4-1,-2 2 1,-4-4-1,-3 0 0,-4 0 1,-8 0-1,-6 2 0,-4 0 0,-5 1 0,-6 1 0,-5-1 0,-6 0 2,-5-1-2,-5 0 0,-5-2 1,-5 0-1,-6-1 1,-2 0-1,-9 1 0,0 0 0,10-2 1,-10 2-1,0 0 0,0 0 0,0 0 0,0 0 0,0 0 0,0 0 0,0 0 0,0 0 1,0 0-1,0 0 0,0 0 0,0 0 0,0 0 0,10-3 0,-10 3 0,0 0 0,0 0 0,0 0 0,0 0 0,0 0 0,0 0 0,0 0 0,0 0-1,0 0-2,9 0-8,-20 0-14,-6 3-2,-16-7-1,-7-3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7:00.1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66 13,'0'0'13,"0"0"2,0 0-4,0 0-1,0 0-2,0 0-1,0 0-1,0 0 0,0 0-2,-1 16-1,0-1-1,-2 6-1,0 6 0,0 11 0,0 7 1,-2 8 1,3 6 0,-1 2 1,3 4 0,2-1 0,5-1 0,0-8-1,11-5 0,4-10-1,5-6 0,5-12-1,3-8 1,0-15 0,6-11 0,4-15 0,1-12 1,2-13-2,-1-10 0,-3-10 0,-1-8-1,-6-2 0,-7 2 0,-11 4 0,-6 12 1,-9 7 0,-3 13-1,-5 13 1,-1 8-1,1 10-2,4 13-2,0 0-6,0 0-13,-8 11-2,8-11-1,-8 13 1</inkml:trace>
  <inkml:trace contextRef="#ctx0" brushRef="#br0" timeOffset="781">823 159 24,'7'13'15,"-4"-4"-1,1 11 0,0 3-10,0 8-3,0 7 1,-2 5 4,2 9 1,-5 1 1,2 4 0,-4-8 1,2 1-1,-3-8 0,2-3-3,-1-9-1,2-6-1,-1-9 0,3-3-1,-1-12 0,0 0 0,0 0-1,-9-24 0,4 1 0,0-6 0,0-7-2,-1-5 0,1-2-1,0-2 1,5-3-1,4-1 1,3 4-1,3-1 1,5 7 0,1-1-1,6 4 1,2 2 1,2 6-1,0 6 1,2 4 0,1 4 0,-1 4 0,0 3 0,-2 8 0,-3 5 0,-4 5 0,-3 5 1,-7 4-1,-5 5 2,-7 4 0,-5 2 0,-7-2 1,-4 0 0,-5-3 0,-2-2 0,-3-4-1,1-2 0,1-5 0,4-3-1,3-3 0,5-2-1,3-3-1,12-2 1,0 0-1,0 0 0,23-13-1,-1 7 1,6 2 0,3 0 0,2 2 0,0 2 0,-1 3 1,-4 3-1,-2 6 1,-7 1 0,-3 6-1,-5 2 1,-3 4 1,-2 3-1,-3 0 1,-2 2-1,-5-2 2,-3 0-2,-5-4 2,-1 2 0,-8-7 0,0 0 1,-8-4 0,0 0 1,-5-4-1,1-2 0,-1-5 0,5 0-1,0-3-1,4-2-2,4 1-3,-1-5-16,9 5-8,-2-6 0,5-2-2,0-7 1</inkml:trace>
  <inkml:trace contextRef="#ctx0" brushRef="#br0" timeOffset="5588">212 965 10,'-12'1'12,"-2"-2"0,3 1-1,0 0-1,11 0-2,-12 2-1,12-2-2,0 0-1,0 0-1,0 0 1,17 7-2,1-6 1,10-1-1,10-1 0,12-2 1,10-2 0,10-1-1,8-1 1,6-4-2,3 2 0,-2-4 1,-1 5 1,-9-3 1,-5 5 1,-13-3-1,-8 6 0,-13-1 1,-8 3-1,-12 0-1,-2 3-2,-14-2-1,0 0-1,0 0-7,0 0-15,-11-8 0,0-4 0,3-2-1</inkml:trace>
  <inkml:trace contextRef="#ctx0" brushRef="#br0" timeOffset="6439">1709 640 4,'-12'2'7,"12"-2"0,0 0-2,0 0 0,0 0 1,1 9 1,-1-9 0,23 4 1,-3-2 0,3-1 0,8 0-2,0-1 1,7 1-1,-3-2-1,1 1 0,-6-2 1,-3 2-2,-7-1 1,-4 1-2,-3 1-5,-13-1-11,0 0-6,3-9-2,-13-1 0,-5-4 0</inkml:trace>
  <inkml:trace contextRef="#ctx0" brushRef="#br0" timeOffset="6739">1639 462 20,'-1'15'13,"13"-12"0,9-1-2,5 0-8,5-2 1,5 2 2,4-5 1,1 3 2,-3-3-2,3 1 1,-3-2-2,3 3-3,-2-1-14,1 1-9,-1-3 1,2-3-2,-1-6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7:07.5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392 109 4,'4'14'9,"-4"-14"1,5 12-1,-3-3-7,1 4-2,-1 2 2,-3 4 1,-2 3 2,-4 3 2,-1 3 2,-9 0 2,0 3 1,-8-5 2,1 1-1,-8-7-2,1 0-2,-4-10-1,2-2-2,-2-10-3,4-7-1,1-9-1,4-5-1,4-6-1,7-6 1,4-6-2,7-4 1,6 1 0,5 0-1,7 5 1,5 2-1,5 9 1,4 5-1,6 10 0,4 8 0,3 9 0,0 7 1,3 8 0,1 6 1,-1 4 0,3 5 0,-4 2 1,0 0 0,-1-1 0,0-1 0,2-3 0,0-4 1,4-7-1,2-4 1,4-8-1,1-6 1,-5-7-1,4-5 1,-6-9 1,-8-1-1,-7-7 1,-7 1-1,-11-4 1,-3 1 0,-8-2-1,-7 2-2,-7 3 0,-2 1-2,-2 5 1,-4 3-1,-4 4-1,-5 5 1,0 7 1,-7 2-1,-2 5 2,-4 4-1,-3 4 2,-5 4-1,-1 3 1,0 0 0,0 2 0,4-1 0,3-1-1,-1-5-6,4-1-17,-1-9-2,8-4 0,0-7-1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03:07.7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533 514 6,'0'0'7,"0"0"1,0 0 1,0 0 1,0 0-2,0 0 0,-14 9-1,14-9-2,-17 22 1,6-4-1,-1 7-1,-3 5 1,7 7-2,-5 5 0,4 7 0,0 9-1,2 6 1,3 6-1,2 7 0,2 2 0,3 3 1,1 0 0,5 2 0,2-8 0,3-2-1,-1-9 1,3-5-1,-4-8 0,0-4-1,-3-6 0,-4-5 0,-4-6 0,-2-5 1,-3-7-1,-3-4 0,1-4-4,-3-9-10,0-7-8,-5-10-1,1-7 0,-5-9 0</inkml:trace>
  <inkml:trace contextRef="#ctx0" brushRef="#br0" timeOffset="510">0 1269 13,'0'0'7,"0"0"3,0 0 2,14-13 0,6 6 1,12-3-2,13-1-2,10-3-1,13 0-1,6-1-2,9 2 0,-2-3 0,2 4-1,-8-2 1,-6 5-1,-12-3 0,-7 5 1,-10 0-2,-7 3 0,-9-1-1,-7 3-1,-6 1 1,-11 1 0,9 0 0,-9 0 0,0 0 0,0 0 0,0 0-1,0 0-1,0 0-1,-12 1-8,12-1-15,-12 6-1,12-6-1,-21-3 0</inkml:trace>
  <inkml:trace contextRef="#ctx0" brushRef="#br0" timeOffset="1762">1194 1193 14,'14'-5'8,"6"1"3,1 1 0,2 1-1,7-1-1,7 2-1,3-2-1,5 2 1,1-3-2,-1 1 0,-2-1-2,-4 0 1,-8-1-1,-5 3 0,-8-3-1,-6 3 0,-12 2-3,0 0-3,0 0-7,0 0-8,-16 3-3,-2-4 1,-2-3 0</inkml:trace>
  <inkml:trace contextRef="#ctx0" brushRef="#br0" timeOffset="2153">1179 901 12,'26'-5'13,"8"-6"2,10-3-6,11 3 0,4 3 1,4-1-2,-2 2-1,-1 4 0,-9 0-2,-4 4 0,-15 0-2,-5 1 0,-11-1-1,-4 2 1,-12-3 0,13 2 0,-13-2 0,0 0 0,0 0 0,0 0-2,0 0-1,0 0-6,9 1-9,-9-1-6,13-4 0,-2-2-1,6-1 1</inkml:trace>
  <inkml:trace contextRef="#ctx0" brushRef="#br0" timeOffset="2664">3101 650 7,'3'-14'14,"-3"14"2,-6-13 2,6 13-6,-15-13 0,15 13 0,-23-10-3,10 9-1,-9-1-2,-2 7-1,-10 4-2,-5 8-2,-9 4 1,-7 7-1,-4 3 0,-5 4-1,3 0 2,4 0-2,6 3 1,9-2 1,8-3-1,12-1 1,8-3 0,14 1 0,12-2 0,12 1 0,11-6 0,9-3-1,10-3 1,6-4-1,6-3 0,0-5 0,-3-5 0,-7-4-1,-8-3 1,-7 0 0,-9 1 0,-8 0 0,-8 0 0,-4 1 0,-12 5-1,9-4 1,-9 4 0,0 0-1,0 0 0,0 0-3,0 0-4,-10 5-13,10-5-5,-12 4 0,12-4-1</inkml:trace>
  <inkml:trace contextRef="#ctx0" brushRef="#br0" timeOffset="3455">3904 753 3,'9'2'10,"4"3"0,-13-5 1,17 11-4,-6 0-1,-4 5 1,0 8 1,-6 8 0,-2 10 2,-6 7 0,-2 6-2,-4-3-3,1 4 0,-2-6-3,3-7 1,1-11-2,2-8 0,4-10-2,4-14-2,0 0-2,-5-22-1,3 0-1,-7-5-1,0-1 0,-5-4 2,-3 2 1,-4 5 2,-1 6 3,-2 5 2,-1 5 0,5 5 1,1 2-1,7 2 1,12 0 1,0 0 2,24-10-1,14 5 0,14-5 1,14-1 0,10 0 1,9 0-1,-2 2-1,-3-1-2,-11 6 1,-12-1-1,-16 3-1,-10 8 0,-14-5 0,-17-1-1,7 14-1,-7-14-1,-12 15-4,0-8-9,12-7-8,-18 0-2,14-9 1,2-10-1</inkml:trace>
  <inkml:trace contextRef="#ctx0" brushRef="#br0" timeOffset="4236">5033 0 16,'1'9'10,"2"4"1,-1 1 1,1 7-1,-2 3 0,3 7-1,-4 9-1,1 13-1,-4 11-1,2 15-1,-4 11-1,0 6-1,-4 1-1,2-2 1,-2-9-1,5-10-1,-1-16 0,5-15 1,3-18 0,8-12 1,9-16-2,6-11 0,6-10 0,7-11-1,5-6 0,4-5 0,2-3-1,-4 4 0,-4 5 0,-7 7-1,-4 9 1,-5 6 0,-6 11 0,-2 6-1,-3 7 1,0 6 0,-2 6-1,1 6 1,-2 4 0,0 9-1,-3 5 2,-1 3-1,-4 2 1,-1 3 0,-3-2 0,0-2 0,-2-3 0,1-8 0,-2-7 0,1-6 0,0-8-1,1-4 1,1-12-1,0 0-2,0 0-14,0 0-8,7-19-1,-10-6-1,-1-2 0</inkml:trace>
  <inkml:trace contextRef="#ctx0" brushRef="#br0" timeOffset="5217">2473 1569 7,'0'0'9,"0"0"-2,-9 11-1,9-11-1,0 0-2,-7 11-2,7-11 1,3 12 0,-3-12 1,14 6 1,-1-2 0,6-2 2,7 1 0,10-1 0,7 0 1,13 5 0,9-5-1,10 4-1,10-6 0,12 4 0,12-6-1,11 2-1,10-5-1,8-2 0,10-5 0,9 0 0,6-1 0,5 2 0,2-2 0,0 3 1,-3 0-1,-3 4 0,-9 1 0,-8 3-1,-12 0 1,-13 2-1,-18 1 1,-11 0-1,-15 1 0,-14-1 0,-13-1 0,-13 0 0,-12 1 0,-5-1 0,-8 1 0,-3-1 0,-10 0 0,0 0 1,0 0-2,0 0 1,0 0-2,0 0-1,0 0-4,0 0-6,0 0-11,0 0-2,-13-9 0,2-4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8:39.4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421 30 10,'0'0'12,"0"0"1,0 0-1,0 0-4,0 0-4,0 0 0,0 0-1,0 0 2,0 0 0,0 0 2,0 0 2,0 0-1,0 0 0,0 0-1,-6-11-2,6 11-1,0 0-1,0 0 0,0 0-1,0 0 0,-7-10-1,7 10 0,0 0 0,-9-2-1,9 2 1,0 0-1,-12-1 1,12 1-1,0 0 1,-13-2 0,13 2 0,0 0-1,0 0 1,0 0 0,-13-4-1,13 4 0,-11-1 0,11 1 0,-14 2 0,14-2 0,-17 5 0,6 0 0,0 3 0,0 0 0,-2 2 0,0 3 0,-2 5 0,0 3 0,-4 3 1,-1 6 0,-1 2 1,-3 5-1,-1 4 0,1 2 1,0 1-1,3 3 0,3-3 0,3 1 0,4-1-1,6-1 1,2-4 0,7-3-1,4-2 1,6-4-1,5-4 1,8-2 0,7-8 0,5-2 0,4-7 0,4-4 1,-2-6 0,-3-3 1,-1-7-1,-7 0 0,-7-7 1,-4 2-1,-8-4 0,-3 1 0,-5 0 0,-3 1 0,-5 1-1,-2 0 0,-4 1 0,-6 3-1,-5 1 0,-4 2-1,-4 3 0,-4 2 0,-2 2 0,-3 1 0,2 6 0,-1 2-2,7 10-5,-5 2-21,5 6 2,-1-1-2,1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9:48.4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 0 9,'0'0'10,"0"0"1,0 0-1,11 3-7,-11-3-2,0 0 0,12 5-1,-12-5 2,0 0 1,3 14 0,-3-14 2,-8 15 1,3-5 1,-4 2 0,1 2 1,-3 4-1,0 6-2,-2 2 1,-1 6-2,-4 4 0,-1 6-1,-3 2 0,1 5 1,-3-6 1,2 2-1,1-5 0,4-2 0,0-5 0,6-3-1,1-7-1,6 0 0,4-5 0,6 1 0,7-3 0,7-2 0,8-3 0,8 1 1,8-4-1,9-2 0,3-3 2,5-2-3,-3-2 1,-4 0-1,-8-1 0,-9 0 0,-8 1-1,-8 0 1,-8 1-2,-13 0-2,0 0-4,0 0-10,0 0-9,-12 2-1,12-2-1,-17-19 1</inkml:trace>
  <inkml:trace contextRef="#ctx0" brushRef="#br0" timeOffset="560">289 535 44,'0'0'20,"5"15"-1,-5-15 3,0 0-12,11 15-4,-11-15 0,11 16-1,-8-7-1,2 5 1,-2-3 0,3 3 0,-3 0-2,1 3 0,-2 1 1,1 5 0,-4 2-1,2 8 1,-3 6-2,1 8 0,0 6-1,0 6 0,0 2-1,1 0 0,3-3-4,-5-8-23,6-8-1,-2-24 1,-2-18-3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9:54.7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0 1,'0'0'1,"0"0"-2,0 0 0</inkml:trace>
  <inkml:trace contextRef="#ctx0" brushRef="#br0" timeOffset="80">47 30 1,'21'19'4,"11"5"-1,7 7 2,11 10-1,8 7 1,8 14-1,7 5 0,4 7-1,0 7 0,-1 6-1,-1 2 0,-6-4 0,-4-2 1,-6-10 0,-5-5 0,-4-5-1,-4-10 2,-3-10-2,-4-5 0,-5-6-3,-1-4-5,-10-4-6,-3 3-1,-14-11 1,-9-2-2</inkml:trace>
  <inkml:trace contextRef="#ctx0" brushRef="#br0" timeOffset="841">0 1185 4,'0'0'6,"0"0"0,0 0-4,0 0-2,0 0 2,0 0 1,0 0 3,0 0 3,0 0 3,4-10 2,10-2 1,5-13 0,18-7-2,12-17-1,23-7-2,12-18-3,21-6-2,15-12-2,9-3-1,3-2-1,-3 6 0,-11 4-1,-9 7 1,-12 10-1,-13 9 0,-17 13-1,-14 10-5,-10 13-15,-12 15-3,-18 4-1,-24 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0:05.3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102 819 31,'0'0'18,"0"0"-1,0 0 0,0 0-5,0 0-7,12-13-4,-1 2-1,8-5-1,5-6 1,10-9 0,10-9 0,12-9 1,7-8 0,8-5 0,4-2 1,2 0 0,-1 1 0,-2 5 0,-6 7-1,-6 5-2,-3 9-7,-5 5-9,-7 6-4,-1 1 2,-6 3-1</inkml:trace>
  <inkml:trace contextRef="#ctx0" brushRef="#br0" timeOffset="451">19 33 56,'0'0'20,"0"0"2,0 0-2,0 0-13,12-1-8,-1 2-1,0 2 0,3 3 1,3 4 1,2 6 0,3 7 1,6 7-1,6 5 1,11 5 1,9 5-1,9 2 1,11 3 0,7-4 0,6 0 1,-2-5-1,1-2 1,-6-3 0,-6-2-1,-10-6 0,-10 0-1,-8-2-2,-11-6-11,-3 1-11,-8-5-1,-10-11-1,-14-5 0</inkml:trace>
  <inkml:trace contextRef="#ctx0" brushRef="#br0" timeOffset="41369">123 807 5,'-12'5'13,"12"-5"0,0 0-1,0 0 0,0 0 1,0 0 0,0 0-2,0 0-3,0 0-1,0 0-2,6-10-2,0 1-2,5-6-1,5-7 1,9-8 1,4-10 0,14-10 1,9-9 0,9-5 0,9-6-1,8-1 1,2 2-2,0 6 0,-4 6 0,-9 8 0,-11 11 0,-10 8-1,-12 10 0,-12 3-1,-7 10-11,-15 7-11,2-11-1,-15 7 2,-6 2-2</inkml:trace>
  <inkml:trace contextRef="#ctx0" brushRef="#br0" timeOffset="41800">-1 0 37,'2'16'18,"5"-2"-2,4 0 2,5-4-14,9 2-6,6 5 0,7 0 2,3 3 0,4 0 1,6 5 0,3 1 2,2 2 0,3 2 1,3 2 0,5 4 0,-2-1 0,2 4 0,-6 0-1,-2 3-1,-5-1 0,-7 1-2,-7-1 1,-9-1-1,-4-2 0,-11-4-4,2 0-7,-10-6-9,-1-11-3,-7-17 2,0 0-1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1:16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344 107 16,'0'0'13,"0"0"0,0 0-4,0 0-4,0 0-1,0 0-3,-2 21 0,0-2-1,0 7 2,-1 12 1,-1 11 2,-1 15 0,-2 10 1,1 13 1,-2 9-1,3 7-1,-1 1 0,2 0-2,1-8 0,0-6-2,-1-11 1,0-9 0,-1-14 0,-3-7-1,-3-10-1,-1-10-2,-1-7-6,-2-12-8,0-13-4,1-13 0,-1-14 0</inkml:trace>
  <inkml:trace contextRef="#ctx0" brushRef="#br0" timeOffset="321">74 793 15,'-12'-20'15,"4"8"0,-3-1-1,11 13-4,-11-7-4,11 7-3,0 0-1,0 0 4,19 2 0,-2-2 0,10 2 2,6-5 0,11 4 0,4-7 0,11 2-1,2-5-2,4 0-1,-1-3-1,1 1 0,-9-4 1,-2 5-1,-9-4 1,-7 6-1,-9 0 2,-7 3-1,-9 0-1,-13 5 0,13-3-1,-13 3-1,0 0-1,0 0-1,0 0-6,0 0-14,-1 10-7,1-10 0,-6-10-2,-2-4 2</inkml:trace>
  <inkml:trace contextRef="#ctx0" brushRef="#br0" timeOffset="1523">443 0 13,'0'0'9,"0"0"0,0 0 0,0 0-2,0 0-2,0 0 1,0 0 1,0 0-1,0 0 0,0 0-3,0 0 0,0 0-1,-5 9-1,3 4-1,-1 5-1,0 4-1,0 9 1,-3 5 1,-2 5 0,0 5 0,-4 7 1,-4 8-1,-5 7 2,-4 11-1,-3 9-1,-1 5 1,2 6-1,3 2 1,7-6-1,4-4 0,6-10 0,7-14 0,2-16 1,4-11 2,-2-15 2,3-6 1,-7-10 0,0-9 0,0 0-2,-3-10-3,0-5-3,0-4-7,3-3-10,-1-6-3,2-3 0,1-3 1</inkml:trace>
  <inkml:trace contextRef="#ctx0" brushRef="#br0" timeOffset="2083">0 851 10,'16'-7'9,"-5"-1"3,3-3 1,3-1 1,3-3 1,7 2 0,4-4-3,11 2-1,2-2-3,11 2-2,5 0-2,6 3-1,3-2-2,0 5 0,-3-1 0,-5 3 0,-8 2 1,-7 2-1,-9-1 1,-8 3 1,-10-1 1,-5 3 0,-14-1 0,12 1 0,-12-1 0,0 0-1,0 0-2,0 0 1,0 0-4,-16-3-2,16 3-3,-23-1-5,8 6-9,-10-4-4,-2 5-1,-9-4 1,-2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9:42.1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479 145 55,'-9'-14'23,"3"5"1,-5-6-2,5 6-8,-5-7-9,0 7-3,-2-1-1,-1 3 0,-2 3 0,-3 4 0,-3 4-1,-3 7 1,-2 6 0,-2 7-1,-1 5 0,-2 6 0,0 4 1,0 6-1,2 4 0,3 2 0,3 1 0,4-2 0,5 1-1,4 0 2,4-4-2,7-3 2,7-2-2,6-8 1,9-3 0,5-3-1,7-10 1,6-5-1,6-8 1,3-6 1,0-10-1,-1-2 2,0-6-2,-6-3 2,-5-3-1,-5 2 1,-10 0 0,-4 2 0,-9 0 1,-4 4-1,-10-1 2,-4 3-2,-8 4-1,-3 2 0,-6 2-1,-3 4 0,-1 5-1,-3 2 1,4 4-1,0 0-3,7 6 0,0-5-9,13 6-11,9-15-2,1 16 0,8-15 0</inkml:trace>
  <inkml:trace contextRef="#ctx0" brushRef="#br0" timeOffset="872">695 641 82,'0'0'20,"-6"-17"-6,11-7-3,10 1-24,1-10-3,12 8-1,-1-5 5,9 13 2,-2 6 8,-2 6 7,0 14 5,-6 1 4,0 13-2,-7-2 1,-2 9-1,-8-7-2,0 8 0,-11-8-3,-1 3-1,-11-9-1,-3 2 0,-11-9 0,-1 1-1,-5-6-2,-2-4-3,4-2-9,-2-8-15,10-1-2,2-9 0,13 1-2</inkml:trace>
  <inkml:trace contextRef="#ctx0" brushRef="#br0" timeOffset="1212">1151 443 81,'22'23'20,"5"-1"-7,-2-4-7,7 3-22,-4-4 5,4 2 7,-7 0 1,-3 2 5,-3 3 3,-10-8 8,-1 8 4,-10-8 0,3 7-5,-6-7-6,1 1-1,-6 2-3,-2-2-2,-3-2 2,-2-2-2,-2-1 3,2-2-3,-4-10 2,1-2-1,-2-8 1,3-3 0,2 0-1,5-3 0,6-4-3,5-1 2,7 5-1,5 0-1,9 3-1,2-3-1,7 7-2,-3-2-8,5 8-11,-4-1-1,2 4 0,-7-5 0</inkml:trace>
  <inkml:trace contextRef="#ctx0" brushRef="#br0" timeOffset="1733">1597 0 80,'0'0'25,"0"0"0,5 12-1,-5-12-20,15 21-5,-8-4 1,0 8 1,2 7 1,-4 8 1,1 10 0,-3 6 2,2 9-2,-3 3 0,3 1 0,-1-4-1,1-2-1,-1 0 0,2-9-2,0-11 1,0-11-1,-2-8 1,-1-6-3,0-5-4,-3-13-23,-1-14 3,-9-10 0,-4-5-3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7:17.2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1877 16 1,'0'0'8,"0"0"-1,0 0 0,0 0 0,0 0 0,0 0 0,0 0-1,0 0 1,0 0-2,0 0-1,0 0-1,0 0-2,-9 1 1,9-1 0,-15 11 1,2 0 0,-6 7 2,-8 2-1,-7 9 1,-11 6 0,-10 11-1,-12 7 2,-8 11 0,-14 2-1,-4 8 0,-8 1-1,2 4-1,1-4 0,4-3 0,7-7-2,11-7 0,9-10 0,15-6-1,10-10 1,9-9-1,9-7 0,8-6-2,16-10-1,-13 7-1,13-7-3,12-7-14,6-7-3,8-10 2,9-8-1</inkml:trace>
  <inkml:trace contextRef="#ctx0" brushRef="#br0" timeOffset="641">1914 0 4,'0'0'9,"0"0"1,0 0-1,5 12-3,-2 1 0,2 5 0,-1 4 0,0 7 0,0 8 1,-1 10 0,-3 8 0,-1 10 1,-6 4-1,1 8 1,-6 4 0,3 6 0,-3-6-1,4-3 0,1-12-2,4-8-2,2-13-1,2-8-2,2-15 0,-3-22-5,0 0-12,7-9-6,-6-19-1,0-14 1,4-13 0</inkml:trace>
  <inkml:trace contextRef="#ctx0" brushRef="#br0" timeOffset="1022">1899 63 16,'0'0'14,"0"0"-1,0 0-3,0 0-2,3 11 0,6-7 1,9 7 0,4 0-1,12 8-1,6 0 0,12 10-1,8 4-2,7 10-1,6 3 0,4 6 0,1 6-1,4 5 1,-1 2-1,-1 5 1,-2-3 0,0-2 0,-3-5 1,0 0-1,-6-7 0,-3-4-1,-4-8 1,-4-4-1,-9-6 0,-8-3 0,-10-6-1,-6-5 0,-9-6 0,-2-3 1,-14-8 0,0 0-1,0 0-1,0 0-2,11 11-14,-11-11-10,0 0-1,-10-19-2,2 2 1</inkml:trace>
  <inkml:trace contextRef="#ctx0" brushRef="#br0" timeOffset="3165">72 1292 5,'-11'4'10,"-4"-3"3,6-2 0,0 1-1,-4-3-1,13 3 2,-12-6 1,12 6-2,-3-9-1,3 9-4,10-20-2,7 8-3,8-4-2,7-1-1,9 1 0,3-2-1,3 7 1,1 2 0,-5 6-1,-5 4 1,-5 6 0,-7 3 0,-5 8 0,-10 1 1,-3 4 0,-4 3 1,-7 2 0,-4 3 1,-8 1 0,-5 1 0,-6-3 0,-2-2-1,0-4 0,1-2 0,3-8 0,4-3-1,8-4-1,12-7 0,0 0-1,0 0 1,13-8-1,6 2 0,5 2 0,5 0 1,3 3-1,3 3 2,-1 6-1,0 5 0,-2 4 0,-5 5 1,-4 4-1,-5 2 1,-4 1 1,-4 0 2,-8-3 1,-3 1 0,-9-6 2,-4 1 0,-10-7 0,-1-1 0,-7-7-1,1 0-2,-1-5-2,2-6-4,8 4-9,2-9-12,10 1 0,6-7-2,14-2 1</inkml:trace>
  <inkml:trace contextRef="#ctx0" brushRef="#br0" timeOffset="4106">1708 1357 31,'0'0'17,"0"0"1,0 0-4,0 0-6,0 0-5,5-10 0,-5 10 0,16-11-1,-5 4-1,5 1 0,1 1 0,1 2 0,3 1 0,1 3 0,-3 2-1,0 2 2,-4 2-1,0 4 1,-5 2 1,-2 4 0,-4 0 0,-4 4-1,-5 0 1,0 4-1,-4-1 0,-1 2-1,-4 1 0,-2 1 0,-4 2-1,-1 1 2,-2 1-1,-1 0 0,-1-1 0,2-1 0,1-4-1,5-3 1,1-6-1,6-3 1,10-14-1,-6 16 1,6-16 0,18 3 0,3-4 1,6-1-1,5-2 0,5 1 0,4 0 0,2 1-1,-1 2 0,-2 1 0,-8 1 0,-4 0 0,-8 2 0,-4 1 0,-4-2 1,-12-3-1,0 0 0,10 4 1,-10-4-1,0 0-1,0 0-3,-8 9-9,8-9-10,-9 14 0,9-14-2,-12 6 0</inkml:trace>
  <inkml:trace contextRef="#ctx0" brushRef="#br0" timeOffset="6229">3774 1490 16,'0'0'12,"0"0"0,0 0-1,0 0-6,0 0-3,0 0 1,-10 2 2,-1-4 0,0 2 0,-7-3 2,0 1 0,-7 0-1,0-1-1,-4 1-2,0 1-1,-4 0 1,2 2 0,-2 0 0,-1 1 0,1 1-1,3 0 0,1-1 0,4 1-2,2 0 0,4 0 0,5-1 0,14-2 0,-14 3-1,14-3 1,0 0-1,0 0 0,0 0 0,-9 12 0,9-12 1,-5 19-1,0-3 2,-2 1 0,-2 3 0,-1 0 0,-1-2 1,1 0 0,1-4-1,2-3 0,7-11 0,-8 12-2,8-12 0,0 0 0,13 8 0,-13-8 0,20 6 0,-8-2 1,3 0 0,1 2 0,5-3 0,3 3 1,3-1-1,6 0 1,3 0-1,4 1 1,3 1 0,0 2-1,-4 1 1,-3 2-1,-2 3 1,-7 0-1,-7 3 1,-4 1 0,-7-1-1,-4 1 1,-7-2 1,-3 2-1,-8-3 0,-1 0 2,-7-3-1,-1 1 1,-8-3 1,-1 2 0,-8-3 0,-4 1 0,-5-2 0,-1 2 0,-6-2 0,3-1-1,1-1-2,4-1 0,5-1-1,10-5-3,13 2-22,-1-6-2,9-2 0,-2-9-3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7:52.6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4119 659 13,'11'10'12,"1"9"-1,-5 3 0,3 6-6,-1 10 2,-4 10 1,-1 11 0,-4 9-1,-1 9 1,-4 2-1,4 4-1,-1-2-2,4-4-1,2-8-1,4-9-1,4-12 0,0-11-2,5-7-4,-4-11-9,1-5-6,-3-9 1,-11-5-1,14-19 0</inkml:trace>
  <inkml:trace contextRef="#ctx0" brushRef="#br0" timeOffset="401">4374 636 39,'3'18'18,"4"-8"1,11 0 0,6 4-9,8 5-8,8 5 0,11 8 1,9 9 0,3 8 0,7 7 0,2 9 0,5 5 0,2-1 0,6 3 1,1-3-1,4 0-1,1-9 1,1-2-1,-3-8 1,-2-1-1,-5-3 1,-9-2-1,-11-4 1,-5-1 2,-15-6-1,-5-1 2,-11-7-2,-5-3 0,-9-8 0,-3 0-1,-9-14-1,7 10-1,-7-10-2,0 0-3,0 0-25,0 0 0,-17-18-1,-8-7-1</inkml:trace>
  <inkml:trace contextRef="#ctx0" brushRef="#br0" timeOffset="6690">4095 1912 36,'0'0'16,"0"0"2,-9 9 1,4 1-11,-2 2-3,0 3 1,-3 2-1,2 5 0,1 0 1,4 4-1,2-3 0,7 0-3,6-3 0,9-4-1,7-8-1,9-8 0,5-8-1,2-8-1,1-6 0,-4-4 1,-7-4 1,-6 0 2,-12-1 1,-9 5 2,-11 1 0,-5 6 1,-7 2-1,-4 5 0,-4 5-3,0 7 0,-6 8-2,-4 8-1,1 6-1,-3 2-3,5 10-5,-4-6-11,12 2-5,1-10 0,16-5 1,6-15 0</inkml:trace>
  <inkml:trace contextRef="#ctx0" brushRef="#br0" timeOffset="7050">4292 1962 42,'23'-5'24,"-3"7"1,-11 6-2,0 8-3,-9 5-11,1 8-3,-1 5-4,-1 9 0,-1 4-2,0 8 1,0 2 0,1 2 0,-1-2 0,3-2 0,2-7 0,1-4 0,2-10 0,3-7-1,0-8-2,-9-19-8,20 6-15,-10-19-1,0-5-1,-2-12 1</inkml:trace>
  <inkml:trace contextRef="#ctx0" brushRef="#br0" timeOffset="7741">6216 1964 14,'0'0'16,"-13"1"1,4-1-2,-2 2-2,-3-2-1,1 3-1,-2-2-2,-2 4-2,-4-2-2,-1 4-1,-5 2-1,-1 3 0,-3 2-1,-1 5 0,-2 0 0,1 4 0,1 0 0,4 3-1,4 1 1,2 2-1,1 2 1,8 4 0,0 3 0,5 3 2,2 2-1,4 2 1,2-2-1,5-1 0,3-5-1,6-1 1,6-10-2,8-4 0,4-8-1,6-7 1,1-7-1,1-6 0,1-6 0,-4-4 0,-6-4 1,-6-2 0,-8 0 0,-4-2 1,-10-1-1,-4 1 1,-8 0-1,-7 1 0,-6 4-1,-6 1-1,-6 9 0,-7 6-1,-5 10 0,-4 6-3,0 17-8,-7 3-15,2 6 0,-3-2-1,4-4 2</inkml:trace>
  <inkml:trace contextRef="#ctx0" brushRef="#br0" timeOffset="16964">6063 2886 40,'0'0'18,"0"0"0,0 0-2,0 0-6,0 0-5,0 0-4,0 0 0,0 0 1,0 0 0,0 0 2,0 0 0,0 0 0,0 0-1,0 0 1,0 0-1,0 0-1,0 0 0,0 0-2,0 0 1,0 0-2,-11 11 1,3 0 0,-3 1-1,-4 6 1,-3 1 0,-3 7 0,-5 4 0,-3 8 0,-2 3 1,-4 3-1,1 1 1,-1 1 0,-2 0 0,3-3-1,7-3 1,3-9-1,4-4 0,3-6 0,6-6 1,2-4 0,9-11 1,-6 12 0,6-12 0,0 0 0,0 0 1,0 0-2,0 0-1,0 0-6,0 0-19,9-4 1,-8-7-3,-1-4 1</inkml:trace>
  <inkml:trace contextRef="#ctx0" brushRef="#br0" timeOffset="17786">5277 3670 43,'0'0'19,"2"10"-1,-2-10 2,10 1-10,-1-4-10,4-1-1,2-1 1,5 0 1,5-2 1,3 3-1,2-2 1,4 1-1,0 1 0,2 2 1,-4 0 0,-1 3 0,-6 0 1,-3 3 1,-7-2-1,-1 4 1,-14-6-1,12 13 0,-11-3-2,-2 3 0,-2 3 0,-2 6 0,-2 4-1,-5 6 1,-1 3 0,-2 3 1,-2 0-1,0 6 1,1-7 0,2-2-1,1-5 1,5-3-1,1-7-1,4-3-1,1-7 1,2-10-2,0 0 0,-1 9-1,1-9-4,0 0-14,0 0-4,0 0-1,-10-10 1</inkml:trace>
  <inkml:trace contextRef="#ctx0" brushRef="#br0" timeOffset="18266">5452 3926 59,'16'14'17,"1"-7"1,0-5 1,4-1-17,2-2-1,4 2 3,-2-5 2,5 4 1,-6-4 2,5 5 0,-5-3-3,1 2-3,-5 1-1,-2 1-1,-1 2-2,-7-1-1,3 5-19,-13-8-5,10 5 1,-10-5-3</inkml:trace>
  <inkml:trace contextRef="#ctx0" brushRef="#br0" timeOffset="18797">6360 2874 6,'-6'-18'7,"6"18"-5,-6-18 4,6 18 6,-5-12 5,5 12 1,0 0 2,0 0-6,0 0-4,0 0-3,0 0-3,0 0 0,0 0-2,0 0 1,13 11 0,-3-2 1,1 0-2,4 4 1,2 2-1,5 4 0,1 1 1,5 5-1,3 2 0,7 1 0,1 2 0,6 2-1,3-1 0,2 1 1,2-2-2,0 0 1,0-2 0,-3 0 0,-7-5 0,-4-2 2,-9-6-1,-5 0 0,-8-6 1,-5-2 0,-11-7-1,0 0-1,0 0-1,0 0-6,0 0-23,-4-9 1,0-1 0,-5-10-3</inkml:trace>
  <inkml:trace contextRef="#ctx0" brushRef="#br0" timeOffset="19458">7581 3447 40,'0'0'12,"15"-13"-5,-15 13-1,14-18-5,-4 7-8,-1-3 3,-1 0 6,3 7 4,-6-7 8,-5 14 6,9-8 0,-9 8 0,0 0-4,0 0-6,0 0-6,0 0 0,-5 9-3,5-9 0,-13 17-1,-1-6 0,-1 3 1,-5 2-1,-2 2 1,-3 2-1,-3 1 1,-1 3-1,-2 1 1,0 4-2,0 3 2,1 3-1,0 4 0,2 3 0,1 1 1,5 3 0,2-2-1,4 0 1,6-5 0,3 3 0,7-8-1,5-2 0,5-4 0,6-3-1,6-5 1,2-2-1,6-3 1,5-8-1,1-2 1,3-5-1,5-5 0,0-6 1,0-4-1,-3-5 1,-3-1 0,-5-2 2,-8-2-1,-7 0 2,-12 1-2,-6 4 2,-9 1-1,-6 3-2,-5 5 0,-7 2-2,-1 8 0,-6 5-1,-3 9-2,-6 4-3,3 13-17,-8 0-4,4 2 2,-1-6-3</inkml:trace>
  <inkml:trace contextRef="#ctx0" brushRef="#br0" timeOffset="21070">7549 3875 30,'3'11'15,"-3"-11"1,0 0 2,0 0-7,0 0-5,0 0 0,0 0 0,0 0 2,-15-10 0,15 10-1,-18-2-3,8 2-3,-1 0 0,-2 2-1,0 1-1,-1 3 1,1 1 0,-1 2 1,0-1 0,-1 1 0,1 1 0,-1-1 1,1-1-1,2 0 0,2-3-1,10-5 0,-13 11-1,13-11 0,-2 13-1,2-13-3,10 19-4,-4-10-11,1 5-4,3-5 0,-10-9 2</inkml:trace>
  <inkml:trace contextRef="#ctx0" brushRef="#br0" timeOffset="22002">7311 2997 18,'-11'1'10,"1"2"-1,-3-5 0,3 1-6,-3 1-5,0 1 0,-4 1 2,-2 2 3,-3 1 3,-2 2 2,-2 3-1,-3 3 0,-1 4-2,-5 2 0,2 5-2,-2 3-2,1 5-1,-2 3 1,3 2 0,-1 2 0,3 3 0,3-1 1,1 2 0,2 1-1,4 2 1,2 1 1,5 2-1,3-3 1,5 4 0,4-3 1,6 2 1,2-4-1,9 3 0,-3-4 1,8 2-3,-3-6 1,5 2-1,-1-4-1,1 0 0,-1-3 0,4-2 0,4-6 0,3 2 2,5-3-3,3-3 3,5-2-1,7 0-1,5-2 1,4-1-1,0-5 0,2 0 0,1-5-1,0-1 1,0-6 0,0-5 0,0-5 0,1-5-1,2-3 1,0-4-1,1-4 1,1-2-2,0-1 2,-1-2-1,-3-1 1,0-3-1,-6-1 1,-6-3-1,-4 0 3,-4-4-2,-7-5-2,-9-5 1,-6-4-1,-9-4-1,-4-2 1,-5-4-1,-5 0 1,-7-2-1,-4 5 1,-6 2 1,-3 5 0,-8 2 0,-5 3 0,-9 1 0,-7 4 0,-3 2 0,-5 0 0,-6 2-1,-6 2 1,-2 4-1,-2 6 1,-1 5-1,-5 8 1,-5 6-1,-7 9 0,1 8 0,1 8 0,-1 4-3,7 12-10,-3 2-10,7 4 0,4-2-2,10 1 2</inkml:trace>
  <inkml:trace contextRef="#ctx0" brushRef="#br0" timeOffset="23374">9126 3525 20,'0'0'1,"-3"-19"6,3 19 11,-8-9 3,8 9 0,-17 4-1,6 1-7,-3 1-10,-1 3-5,-1 3 0,-3 1 0,0 3 1,-4 1 2,-1 0 0,1 5 2,-1 1 0,1 2 1,-1 0 0,4 1 0,-1-1-1,7 5 1,1-2-3,3 1 1,6-2-1,4 3 0,4-2 0,6 0 0,1 2 1,5-1-1,4-6 1,5-1-1,1-7 1,4-4-2,2-8 1,1-4 0,1-9-1,0-2 2,-3-3-2,-2-3 1,-5-2 0,-2 4 1,-8-2-1,-3 2 1,-7 1 0,-3 1-1,-5 1 1,-1 2-1,-6 0 0,-1 2-1,-1 2-1,-1 0 1,-3 4-1,1 0 0,-1 3 0,-1 1 0,0 2 1,0 1-1,1 3 0,0-1-4,6 2-2,-5-4-8,16-4-10,-7 11-1,7-11-1,17-3 1</inkml:trace>
  <inkml:trace contextRef="#ctx0" brushRef="#br0" timeOffset="24015">9472 4006 5,'-14'-1'18,"-1"-3"5,-2-7-6,5 1-2,-2-5 4,7 3 1,-4-7-1,12 5-4,-1-5-9,8 2-5,4 3-2,5-2 0,3 6 0,1 2 0,4 4 0,-1 6 1,-2 7 0,-1 4 0,-5 5 1,-5 6 0,-4 0 0,-3 4 1,-8 1 1,-3 0 0,-7-7 1,-2 0 0,-6-8 1,1-1-2,-7-6 0,3-5-2,1-9-3,-1-6-2,9 3-9,-4-9-14,12 1-1,0-9-2,15-1 2</inkml:trace>
  <inkml:trace contextRef="#ctx0" brushRef="#br0" timeOffset="24395">9674 3786 30,'11'10'3,"-11"-10"0,16 12 8,-16-12-3,13 2-6,-13-2 0,17 3 3,-3 2 6,-3-2 9,3 5-2,-2 0-8,3 3-7,1 2-1,-1 2-1,0 0 1,-2 3 0,-2 0 1,-1 1 1,-5-2 0,0 3 2,-6-6-2,-1 8 1,-9-7-1,0 2-1,-9-6 2,-2-5-3,-5-3 1,-1-4-1,-1-5-1,2-6-2,4-2-1,2-2-1,10-1-3,3 1 1,14 2-1,2-1 1,10 2 0,4-2 1,8 2 1,1-1 2,3 0 0,-3-3-7,6 0-13,-5-4-1,-1-2-1,-3-7 0</inkml:trace>
  <inkml:trace contextRef="#ctx0" brushRef="#br0" timeOffset="24836">10100 3469 69,'7'-13'6,"-7"13"2,10-15 6,-10 15-17,13-18 0,-13 18 2,13-9 4,-13 9 10,0 0 7,6 15-4,-2 1-7,-4 2-5,3 8-2,-4 4 0,2 9 0,-4 5 2,3 6-2,-3 0 3,3 5-1,-3-3-1,3-1 0,-1-6 0,3-4-1,-1-8 0,1-7-1,2-6-1,-2-6 0,1-4-2,-3-10-2,0 0-24,0 0-1,2-14 0,-12-9-2</inkml:trace>
  <inkml:trace contextRef="#ctx0" brushRef="#br0" timeOffset="26328">8820 4278 9,'0'0'13,"13"-12"6,-13 12 2,0 0-1,9-3 1,0 7-7,6-3-8,10 3-3,7 0-1,13 1 1,12-1 1,14 1 0,5-4 2,9 2 0,1-3 0,5 2-1,-2-3 0,1 1 0,-6-2-1,-3 0-2,-8-1 0,-2-1-1,-9 1-1,-7 1 0,-9 0 0,-9 1 0,-10 1-1,-8 0-1,-3 4-5,-16-4-20,0 0-1,-15 3 0,-10-7-2</inkml:trace>
  <inkml:trace contextRef="#ctx0" brushRef="#br0" timeOffset="27249">7631 3934 37,'0'0'12,"0"0"0,0 0 2,0 0-10,8-10-4,-8 10 2,-2-11 3,2 11 3,0 0 3,-10-8 0,1 4-2,9 4-2,-21-2-2,11 0-2,-4 1-1,2 0-1,-3-1 0,4 1-1,-4 0 1,1-1 0,-3 1-1,1 0 1,-4 2 0,-1 0-1,-1 3 1,-1 2-1,0-1 0,1 3 0,1 1 0,3 0 0,3-2 0,2-1 0,3-1 0,10-5 1,-14 8-1,14-8 1,0 0-1,-9 5 1,9-5-1,0 0 0,0 0 0,0 0 0,-2 12 0,2-12 0,8 13-1,-8-13 1,15 16 0,-7-6-2,3 2-5,-1-4-17,-1-2 0,-9-6-2,0 0 2</inkml:trace>
  <inkml:trace contextRef="#ctx0" brushRef="#br0" timeOffset="66716">7475 3966 20,'0'0'12,"0"0"-1,0 0-4,0 0-4,0 0-2,0 0 0,0 0 0,0 0 1,5-9 2,-5 9 2,0 0 1,2-10 0,-2 10 2,0 0-2,0 0-1,-5-10-1,5 10-1,0 0-3,-9-8 0,9 8 0,-10-7-1,10 7 0,-9-5 1,9 5 0,0 0-1,-9-7 0,9 7 0,0 0-1,-13-1 0,13 1 0,-16 3-1,16-3 2,-20 3-1,8-1 2,0 1 0,1-1 0,2 1 1,9-3-1,-16 5 0,16-5 0,-14 13-1,14-13 1,-15 16 0,6-8 1,0 2 0,-1-2 1,3 1 0,-2-4 1,9-5 0,-12 7-1,12-7 1,0 0-2,-5 15 0,5-6 0,5 2-2,-2-1 1,2 4-2,1-1 2,1 0-1,-1 0 1,0-1-1,-6-12 1,16 19 1,-8-10-1,3 0 0,2 0-1,2 1 2,2-2-3,4 1 1,0-2 0,2-2 0,0-1-1,0-1 2,-3-2-1,0-1 1,-2-3 0,-3-2-1,0-2 1,-1-3-1,0-2 2,-2-2-3,-1-1 2,0-4-2,-3 2 1,-2-4 1,-3 2-2,-1 1 1,1 0-2,-5 0 0,4 0-1,-5 1 0,4 5 0,-3-1 0,0 1 0,-3-1 2,-1 1 0,-3 1 1,-5-1 1,-1 0 0,-6 2-1,-5-2-2,-2 8-8,-9-1-13,-6 6-1,-8 1-1,-9 3 1</inkml:trace>
  <inkml:trace contextRef="#ctx0" brushRef="#br0" timeOffset="92243">5056 4102 16,'0'0'10,"0"0"1,0 0-1,0 0 0,-9 0-1,9 0-2,0 0-2,0 0 0,0 0 0,0 0-2,0 0 2,-11 1-1,11-1 2,0 0-1,0 0 0,0 0-1,0 0 0,0 0 0,0 0-1,-9-1-1,9 1-1,0 0 1,0 0-1,0 0 0,0 0 0,0 0 0,0 0-1,0 0 0,12-9 1,-2 2-1,3-3 1,8-5-1,8-3 1,7-4 0,10-5 0,8-3 0,5-3 0,8-3 1,5-2-1,3-1 1,2-1-1,0-3 2,1 4-1,-7-1 1,-3 8 0,-12 4 0,-7 7 1,-14 3-1,-7 7-1,-10 2 1,-7 6-1,-11 3-1,0 0 0,0 0-3,0 0 0,0 0-4,0 0-6,4 10-14,-4-10-1,0 0-2,-20 0 1</inkml:trace>
  <inkml:trace contextRef="#ctx0" brushRef="#br0" timeOffset="93174">5066 3467 25,'0'0'13,"-9"7"0,9-7-1,0 0-6,0 0 1,0 0 0,0 0 2,-9 2 1,9-2 1,0 0 0,-14-4 0,14 4-4,0 0-1,0 0-2,-10-1-2,10 1 0,0 0 0,0 0-2,0 0 0,0 0 0,0 0 0,0 0 0,11 11 0,1-1 0,2 2 1,8 6-1,6 5 0,6 7 0,8 4 1,7 7-1,5 4 1,6 2 0,4 2 1,6 2-1,-1-3 1,3 1 1,2-4-2,-2-3 0,-1-4-1,-4-2 1,-7-4-1,-5-3 0,-8-5-1,-6-4 1,-12-4 0,-6-4 1,-9-5 0,-3 0 1,-11-7 0,0 0 0,0 0 0,0 0-2,0 0-4,0-11-26,-6 0 3,-11-9-3,-8-10 0</inkml:trace>
  <inkml:trace contextRef="#ctx0" brushRef="#br0" timeOffset="99383">3773 2630 37,'0'0'18,"0"0"-1,0 0-3,-10-4-6,10 4-4,0 0-3,0 0 0,0 0-1,0 0 2,0 0 0,0 0 1,0 0 1,0 0-1,0 0 1,13-13 0,-1 3-1,5-5 0,9-7-1,8-7 0,10-6-1,8-8 1,5-1 0,5-5 0,2 1 1,-3-1 0,1 3 0,-5 2 0,-2 5 1,-3 0-1,1 6-1,-5 1 0,-1 4-1,-5 4-1,-4 6 0,-8 2 0,-7 5 0,-7 3 0,-16 8-1,0 0-4,-15 10-10,-6 5-9,-10-1-2,-1-1 0,-9-7-1</inkml:trace>
  <inkml:trace contextRef="#ctx0" brushRef="#br0" timeOffset="99914">3857 1796 64,'0'0'25,"-10"-5"-1,10 5 0,-10-11-12,10 11-9,0 0-3,0 0-2,0 0 1,8 14 0,-2-3 0,4 3 0,2 2 1,6 4 0,5-1 0,6 3 1,6 0 0,5 0 0,3 0 0,8 1 0,3 3 1,2 3 0,0 2 0,3 6-1,-2 4 0,-4 3 0,0 3 0,-4 1 0,-5-2-1,-1-1 0,-6-4 1,-4-4-1,-4-5 0,-2-7 1,-6-4-1,-4-5 1,-4-6 0,-4-3 1,-9-7 1,0 0-2,9 7-1,-9-7-4,0 0-21,-15-2-2,-4-3 0,-13-9-2</inkml:trace>
  <inkml:trace contextRef="#ctx0" brushRef="#br0" timeOffset="104380">1972 28 14,'-4'12'3,"4"-12"-3,0 0 1,0 0-9,-3-11 2,3 11 6,-1-12 7,1 12 5,-3-11 6,3 11 3,-5-10-1,5 10 0,-12-2-7,2 8-6,-4 4-5,-6 3-1,-2 5-1,-7 5-1,-8 5 1,-5 5 0,-9 5 2,-4 3-1,-7 5 0,-5 3 1,-4 0-1,-2 3 1,0-1-1,4-3 1,5-3-1,4-5-1,9-5 0,9-5 1,7-9-1,7-3 0,7-5-1,5-3 1,4-4-1,12-6-1,0 0-1,0 0-4,0 0-12,23-9-4,1-4 1,5-4 0</inkml:trace>
  <inkml:trace contextRef="#ctx0" brushRef="#br0" timeOffset="104921">2414 135 58,'-13'-7'22,"13"7"1,-15 3-2,15-3-11,-13 21-9,9-1-3,6 7 1,-1 8-1,4 10 0,1 7 1,2 7 1,0 7 1,0 6 1,0 8 0,-3 0 1,1 3 0,-3-7 0,2 1 0,-3-8 0,3-5 0,0-12-2,0-8 1,-1-10-3,-1-11-7,0-6-16,-3-17 0,-14-12-1,-8-21 0</inkml:trace>
  <inkml:trace contextRef="#ctx0" brushRef="#br0" timeOffset="105492">338 861 45,'-3'13'19,"3"-13"-2,-4 16 2,2-6-13,-4 6-7,0 0 1,-5 8 1,-2 5 2,-8 5 0,-3 5 1,-7 0 1,-1 5-1,-2-1 1,0 2-1,0-4-1,4-2-1,5-5-1,7-6-1,9-3 1,7-3-2,11-6 1,12-4 0,10-5 1,8-5-1,11-7 1,6 3-1,4-6 0,3 0 1,-2 0-1,-6 3 0,-5 4-1,-9 1 0,-9 7-5,-12-5-11,-5 6-6,-15-8 0,0 0 1,0 0-2</inkml:trace>
  <inkml:trace contextRef="#ctx0" brushRef="#br0" timeOffset="105882">483 1165 67,'-6'11'24,"6"-11"-2,-5 13 0,5-13-15,1 21-8,0-6 0,2 6-1,0 5 1,1 6 1,1 3 0,-1 1 1,0 4 0,-2 0 2,1 5 0,-4 0 0,1 3 0,-2-5 0,1 1 0,0-2-2,1-3-2,8-2-16,0-10-7,7-14-1,1-16-2,6-16 1</inkml:trace>
  <inkml:trace contextRef="#ctx0" brushRef="#br0" timeOffset="106423">2107 1467 36,'0'0'13,"0"0"1,5 11-1,-8-2-2,-5 8-6,-3 0-1,-5 8 1,-6 0 1,-3 5 2,-10 0-1,2 3 1,-5-1-2,5 2 1,-1-4-2,5 0-2,2-4-2,8-1-1,3-3 0,6-4-1,8-3 1,4-2-1,7-4 1,7-3 0,7-2 0,6-3 0,6 1 1,4-1-1,4 0 1,0-1-1,2 2 0,-4-1 1,-1 1-1,-2-1 0,-1 0-4,-7-4-10,1-2-10,-5-3 0,-3-3 0,-8-6-1</inkml:trace>
  <inkml:trace contextRef="#ctx0" brushRef="#br0" timeOffset="106814">2205 1747 23,'0'0'12,"-6"9"0,6-9 1,0 17-10,-1-5 1,2 6 2,-2 4 3,4 7 2,-4 1-1,5 8 1,-2 1 1,3 10-3,-1-3-2,3 4-2,-2-3-1,4 1-2,-3-5 1,3-4-2,-4-6 0,1-7 0,-1-3-3,-5-10-11,3-4-11,-3-9-1,-5-25-1,-4-6 1</inkml:trace>
  <inkml:trace contextRef="#ctx0" brushRef="#br0" timeOffset="107555">2263 1274 19,'0'0'18,"0"0"3,0-11-1,0 11-1,0 0-3,0 0-3,0 0-3,0 0-1,0 0-3,0 0-1,0 0-2,0 0 0,-5-11-2,5 11 0,0 0 0,-9-10-1,9 10-1,-14-16-16,5 7-8,-4-9-1,-4 0-1,-4-10 1</inkml:trace>
  <inkml:trace contextRef="#ctx0" brushRef="#br0" timeOffset="107835">1797 1124 75,'-15'28'22,"4"-8"-12,1-7-9,-3-6-18,0-4-3,3 4 10,-4-2 5,-2 0 3,0-1 5,-4-4 9,4 1 9,-2 0-2,1 0-8,2 1-14,0-1-12,5 3-5,-3 0-1,1 4 0,-1-2 1</inkml:trace>
  <inkml:trace contextRef="#ctx0" brushRef="#br0" timeOffset="108035">1408 1384 5,'-15'25'5,"1"-4"0,4 1-1,0-3 0,2-2 2,3-1 3,-2-6 2,3 4 1,4-14 2,-7 10 2,7-10 0,0 0 0,-11 3-4,11-3-4,0 0-2,0 0-1,0 0-2,0 0-2,0 0 0,0 0 0,-8 9-2,8-9 1,-4 18 0,0-5-1,0 6 1,-1 4-1,0 3 1,-3 4 0,3 5 0,-2 3 0,-1 4 0,0 1 1,0 2-1,1-1 0,2 3-2,-1-5-7,11-1-13,-1-7-2,6-2-1,1-5 0</inkml:trace>
  <inkml:trace contextRef="#ctx0" brushRef="#br0" timeOffset="108396">1364 2283 63,'9'18'26,"-1"-1"-1,2 4-1,-3-1-9,9 10-7,-2 3-6,6 4-1,0 3-1,1 0 1,3 0-2,-1-4 1,-2-3 0,-1-4 0,5-3-1,3-4 2,1-5-1,3-4 0,3-6 0,4-4 0,3-2-1,2-3 1,-4-2 0,-3 0 0,-4 2 1,-1 4 0,-4 2 1,-1 6-2,-3 3 3,1 2-3,-2 2 1,3 0-2,4-2 1,1-3-4,3 1 2,-1-5 0,1-2 1,-1-3 1,-2-2 0,1-3 0,0-3 0,1-3 1,0-6-1,4-3-1,4-2-2,3-5 0,4 2-1,-1-2 0,-3 0 2,-2 0 2,-7-1 1,-3 2 2,-8-7 2,0-1 0,-6-9 0,0-5-3,-2-4-1,-3-6-2,1-2-2,-1-5 1,1 1-2,-2-2 2,0 3-1,2 0 3,-2-2 0,-1 0 2,-1-2 0,-4 1 0,-6-1 2,-2 1 0,-8-1 1,-4 5-2,-9 1 0,1 5-1,-4 7-1,-1 4-1,-2 7 0,-3 5-1,-1 8 1,-3 6-1,-1 4 1,-5 4-1,-3 3 1,-1 1-1,-2 3-1,-6-3-11,2 7-13,-8-4-1,-2 2-1,-7-3 1</inkml:trace>
  <inkml:trace contextRef="#ctx0" brushRef="#br0" timeOffset="208620">7773 3328 36,'0'0'14,"0"0"1,0 0 0,-10 0-1,10 0-5,-12 0-4,3 0-2,9 0-1,-19 3-2,9-1 0,-4 1 0,-1 2-1,-2 0 1,-2 2-1,-2 2 0,-1 1 0,-2 3 1,0 3 0,-1 1-1,1 4 1,-2 2 0,0 4-1,2 4 1,-2 5-1,3 5 1,0 2-1,3 3 1,3 0-1,3 2 1,5-5 0,4-3-1,4-1 1,3-10 1,4 0-1,3-4 1,6-4-1,1-4 2,7-2-2,2-4 2,5-2-1,0-3 1,3 2-2,0-8 1,-1 2 0,-3-2 0,-2 0 0,-4 0 1,-2-2 1,-6-6 0,0-1 2,-5-8-1,-2 1 0,-1-7 0,-2 0 0,-4-6-2,0 3 0,-3 1-1,-1 2 0,-4 4 0,1 3-1,-4 1 1,1 6 0,-2 0-1,-2 2 1,-2 3-1,1 0 0,-2 2 0,0 1-1,-2 2 1,0 2-2,2 5-2,-3 1-6,5 8-13,-4 2-1,3 1-1,-5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6:45.190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286 1689 4,'0'0'12,"0"0"1,0 0-1,-5-9 0,5 9 1,0 0-1,0 0 0,0 0-3,0 0-1,0 0-2,0 0-1,0 0-1,0 0-1,0 0-1,0 0 0,0 0 0,0 0-9,7 12 0,-7-12 1,5 16-1,-5-16 1,18 28-1,-14-13-1,13 14 1,-3-2 9,1 2-1,-2 5 1,3-3-2,-4 3 2,-2-2 0,5 1-1,-7-4 6,4 2 2,-6-11-1,5 3 0,-6-9 0,4 1 0,-9-15-1,9 15 1,-9-15-7,0 0-2,0 0 0,0 0-2,0 0-2,0 0-3,0 0-7,0 0-7,0 0-1,0 0 1,0 0 0</inkml:trace>
  <inkml:trace contextRef="#ctx0" brushRef="#br0" timeOffset="681">0 1855 12,'0'0'14,"0"0"1,0 0 0,0 0-3,0 0-2,0 0-1,0 0-2,0 0-1,0 0-2,0 0 0,0 0-1,0 0 0,0 0 0,7-13 0,3 5 0,2-7 0,6-1-1,3-4 1,4-4-1,3-1-1,-1-3 1,2 0-1,-6 2-1,4 2 1,-4 2 0,-4 1 0,-3 6-1,-5 2 1,0 3 0,3 3-1,-14 7 0,19-9 0,-19 9 0,11-5 0,-11 5 0,11-2 0,-11 2 0,0 0 0,0 0-1,0 0-1,0 0-4,0 0-8,10 2-8,-10-2 0,0 0 0,0 0-1</inkml:trace>
  <inkml:trace contextRef="#ctx0" brushRef="#br0" timeOffset="1502">457 1389 22,'0'0'15,"0"0"0,0 0-2,0 0-3,0 0 0,0 0-4,0 0-1,0 0-2,0 0-1,0 0 0,3 11-1,-3-11-2,3 10 1,-3-10-1,8 18 1,-4-3 0,5 2 0,0 6 0,2 1 0,0 4 1,1 3 0,1 3-1,3 2 1,-1 1 0,0 1-1,-1-1 1,1-2 0,1-3-1,-1-3 1,-3-5 0,-2-5-1,-2-5 2,-8-14 0,12 16 2,-12-16 0,0 0 1,0 0 0,5-17-1,-5 2 1,1-3-1,0-6-1,1-2-2,-1-2 0,4 0-1,0 2 0,0 1 0,1 3 0,4 4-1,-1 4 1,0 4-1,2 2 0,-11 8 0,18-4 0,-9 7-1,2 7 1,-1 0 0,0 6 0,4 5 1,-1 3 0,2 1 0,-1 1 0,1-1 1,-1-3-1,-1-1-1,1-3-4,-5-8-12,0-6-4,-9-4-1,14-11 0,-12-6 1</inkml:trace>
  <inkml:trace contextRef="#ctx0" brushRef="#br0" timeOffset="2203">1126 1640 8,'20'-15'9,"-3"-6"0,2-1-3,-2 1-1,0 0 0,-4 2 1,-4 2 1,-2 3 1,-6 3 0,-1 11 0,-4-15 1,4 15-3,-17-4-1,6 5-2,-4 1-3,1 4-1,-1 0 0,-1 1 0,2 3 1,-2 1-1,8 2 1,-2 1 0,4 0 1,0 2-1,3 0 1,2 1 0,1 1 0,3 1 1,0-1-1,3 0 1,1-1 0,3-2 0,-2 0 0,2-3 0,1-1 0,1-2 1,-2-4 0,3-1 0,1-6 0,3-2-1,4-3-4,0-8-14,5-5-4,2-7-1,3-5-1</inkml:trace>
  <inkml:trace contextRef="#ctx0" brushRef="#br0" timeOffset="3085">1693 1247 4,'0'0'10,"0"0"0,0 0 0,0 0-1,0 0 1,0 0-1,0 0-1,0 0-2,0 0 0,0 0 0,0 0-3,0 0-2,0 0 1,0 0-1,13 5 0,-13-5 0,12 16 1,-1-5 0,-3 3-1,0 1 1,1 4 0,3 0-1,-2 0 0,0-1 0,0-3 0,-1 0 0,-1-4 0,-8-11 0,11 12 1,-11-12 0,0 0 2,12-1 0,-12 1 0,7-17 0,-6 1 0,3 0-1,-2-6-1,2 0-1,-1-3 0,1 1-1,0 0 0,-1 3 0,1 0 0,1 4 0,1 1 0,0 3 0,-2 2 0,-4 11-1,8-14 1,-8 14-1,0 0 0,0 0 0,0 0 0,0 0-1,11 0 1,-11 0 0,8 10 0,-3 0 1,4 0-1,2 3 2,-2 1-1,1 0 0,-2 1 1,4-1-1,-1-1 1,-3-2-1,-1-2 0,-7-9 1,13 12 0,-13-12 0,12 3 0,-12-3 1,0 0 0,17-14-1,-11 1 1,3-1 0,-2-5 0,3-2-1,-2-3 0,1 0-1,-1-1 0,-1 1 1,-1 2-1,-1 6 0,-2 1 0,0 6 0,-3 9 0,5-12 0,-5 12-1,0 0 1,0 0-1,0 0 0,0 0 0,0 0 1,0 0-1,10 11 0,-10-11 0,12 16 1,-2-4 0,0 0 0,2 3 0,2 0 0,-1 0 1,0-1-1,-1-4 0,0 2 1,-1-5-1,-2-1 0,-9-6 1,13 7-1,-13-7 1,12-4 0,-12 4 0,11-11-1,-4 2 1,2-2 0,-1-3 0,-1-1-1,0 0 1,0-1-1,-5-1 1,4-1-1,-5-2 0,-1 1 0,-1-1 0,0 1 0,-1 2 0,-3 0 0,1 3 0,2 3 0,2 11-1,-7-12 1,7 12-2,0 0 1,0 0-2,0 0 1,0 0-1,0 0 0,0 0 1,0 0 0,0 0 0,0 0 2,0 0-1,0 0 1,0 0 1,0 0-1,0 0 0,0 0 0,0 0 0,0 0 1,0 0-1,0 0 1,0 0-1,0 0 0,0 0 0,0 0-1,0 0 1,0 0-1,-3 12 0,3-12 0,11 19 0,-1-5 0,-4 3 1,6 2 0,-4 1 0,5 1 0,-6-2 0,1-3 1,1-2-1,-1-5 1,-8-9 0,14 11 0,-14-11 0,16-2 0,-16 2 1,16-13-1,-7 1 1,0-3-1,1-2 0,0-3 0,-1-1 0,-1 0 0,0 1-1,0 0 0,-2 1 1,0 4-1,-2 0 0,0 3 0,1 2 0,-5 10 0,5-15 0,-5 15 0,0 0-1,0 0 1,0 0-1,0 0 0,0 0-1,0 0 1,0 0 0,9 6 0,-9-6 0,8 15 1,-2-6 0,3 0 0,-1 2 0,1-3 0,-9-8 0,16 16 1,-16-16-1,13 9 0,-13-9 1,0 0-1,12 5 1,-12-5 1,0 0-1,11-9 0,-8-1 1,3-1-1,2-4 0,2-2 0,-2-2 0,2 0 0,0-2-1,-1 2 0,0 4 0,-2 0 1,0 5-1,-7 10 0,8-12 0,-8 12-1,0 0 0,0 0 1,0 0-1,0 0-1,11 3 1,-11-3 0,7 10 0,-7-10 1,10 18 0,-3-7 0,2-1 0,0 2 0,-2-1 0,1 0 0,-1-1 0,-7-10 0,12 13 0,-12-13 0,0 0 1,8 11 0,-8-11-1,0 0 2,0 0-1,6-13 0,-4 3 1,2-3-1,1-2-1,0-3 1,1 0-1,0-4 0,0 2 0,0 2-1,0 2 1,0 2 0,-1 3-2,-5 11 1,8-14 0,-8 14 0,0 0 0,11-2 0,-11 2 0,6 13 0,3-1 0,1 1 0,2 4 1,0 1-1,2 1 2,-1 1-2,4-2 2,-3-1-2,-4-3-1,-2-3-3,2 0-9,-10-11-7,10 6-3,-10-6 3,1-15-2</inkml:trace>
  <inkml:trace contextRef="#ctx0" brushRef="#br0" timeOffset="5418">3036 319 33,'0'0'17,"0"0"-1,0 0 0,0 0-8,0 0-6,6 10-2,-6-10 0,0 0 0,11 16 1,-5-5 0,2 4 1,3 4 1,0 5-1,2 2 1,1 5-1,0 1 0,1 1-1,-2 1 0,1-1 0,-2-3 0,-2-1 0,0-5 0,-4-4 0,-1-5 0,-1-2 1,-4-13 0,0 0 0,10-2-1,-2-10 0,0-3 0,3-4-1,2-3 1,0 0 0,2 0-1,1 2 0,-1 4 1,0 4-1,-1 3 1,-2 5-1,2 2 0,0 3-1,-1 2 0,1 2 1,-2 3-1,0 2 0,1 3 1,-2-1 0,-1 3 0,-3-1 1,-3 3 0,-3-2 1,-5 3 0,-2 0 1,-8-3 0,-2 4 0,-7-5 1,-2 3-2,-4-5 1,-1 1-2,-1-5-1,0-2-1,3-1-5,0-7-7,8 0-10,2-6-1,8-2 0,4-9 1</inkml:trace>
  <inkml:trace contextRef="#ctx0" brushRef="#br0" timeOffset="6049">3552 559 14,'0'0'13,"17"12"0,-17-12 0,16-4-8,-5 0 1,2-6-1,-3-2 1,2-4-2,4-2 0,-3-4 1,2 0-2,-4 1-1,2-2-1,-4 2-1,1 2 0,-4 3 0,-2 2 1,-4 3 0,-1 2 0,1 9 0,-15-9 0,5 9-1,-3 6 1,-2 1-1,0 5 0,0 3-1,0 2 1,0 3 1,5 2 1,-1-1-1,2 0 2,3-1-1,3-1 1,-2-2-1,5 2 1,2-5 0,2 1 0,2-3-1,3 1 0,3-2 1,4-1-1,3-2 0,3-3-1,2-2-3,2-6-6,3-4-12,1-6-2,1-7 0,0-7 0</inkml:trace>
  <inkml:trace contextRef="#ctx0" brushRef="#br0" timeOffset="6840">3882 305 15,'0'0'11,"0"0"0,0 0-2,0 0-1,0 0-2,7 14-3,-7-14 1,10 21-2,-2-7 1,4 3-1,3 2 0,3 2 0,1-1 0,3 2-1,-3-2 3,-1-3-1,-4-3 1,-2-1 1,-12-13 1,11 16 0,-11-16-1,0 0 1,-17 4-2,6-6 0,-3-4-2,0-2 0,-3-4-1,1-3 0,1-2 1,3-2-1,0-3-1,5 1 1,4-3-1,3 0 0,5-1 0,3 2 0,4 1-1,2-1 1,4 2-1,0 3-2,5 3-5,-3 0-7,1 3-6,2 1-1,0 2 1,-1 1-1</inkml:trace>
  <inkml:trace contextRef="#ctx0" brushRef="#br0" timeOffset="7321">4488 0 33,'0'0'16,"-19"11"-1,5-5 1,-3 3-13,2 1 0,-5 2 0,0 5-1,1-3 1,0 4 0,1 1 1,2-1-1,2-3 1,2 3-2,4-3 0,4-1-1,5 0 0,3-3-1,6-1 0,4-1 0,1-1 0,4-1 0,1-2 0,1 0 1,-2 0-1,0 0 0,-2 0 0,-5 1 0,0 3 0,-4 0 0,-4 3 1,-2 2 1,-4-2 0,-1 5 2,-5-3 1,1 5 0,-6-4 0,0 4 0,-5-4 0,-1 3-2,-3-1-1,-2-1-5,2 2-17,-8-5-4,0 2-1,-6-7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6:53.863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249 1752 21,'0'0'12,"0"0"0,0 0-3,0 0-3,0 0-1,0 0 0,-47 7-1,47-7 0,0 0-1,0 0 1,-47 40-2,47-40 1,0 0-2,-43 65 0,43-65 1,-31 58 0,31-58 0,-35 69 1,35-69-1,-30 71 0,30-71 0,-16 68 0,16-68-1,1 59-1,-1-59 1,18 45-1,-18-45 0,0 0 0,65 28 0,-65-28-3,59-15-7,-24-1-7,-1-6 0,3-4-1,-1-3 0</inkml:trace>
  <inkml:trace contextRef="#ctx0" brushRef="#br0" timeOffset="370">459 2027 18,'-11'7'12,"-3"-2"1,0-4-4,-4-4-2,5-4-2,2-5-3,2-4-1,6-3 0,3-5 1,4-4 0,4 1 1,8 0 0,3 2 0,0 3-1,3 5 2,-2 4-2,-1 8-1,0 9 0,0 5 1,-6 4 0,-3 7 1,-3 1 1,-2 6 1,-3-1 2,-2 2-1,-3-6 1,-5 3-1,-2-6 0,-2-2-1,-3-4-2,-2-2 0,-4-4-2,6-3-2,-8-2-2,3-9-4,0 2-7,2-7-7,6-1-3,5-6 1,7-1 1</inkml:trace>
  <inkml:trace contextRef="#ctx0" brushRef="#br0" timeOffset="811">652 1701 30,'12'7'13,"-12"-7"0,0 0-1,9 12-9,-9-12-2,16 10 1,-16-10 1,21 12 1,-7-4 0,1 2 0,2-1 1,-2 2 0,0-2-1,-2 2 0,-3-1 0,0 0 0,-10-10 0,11 17 1,-11-17 0,3 11 1,-3-11 1,0 0-1,0 0 0,-9 3-1,9-3 0,-16-15-2,8 1 0,-1 0-2,-2-6-1,4-2-1,0-3 1,5-2-2,5 0 1,3-3 0,5 2 0,-1 0 1,5 4-1,0 0 0,4 7-2,-4-1-1,6 10-5,-10-3-7,11 8-9,-2-2 0,1 5 1,-4-1 0</inkml:trace>
  <inkml:trace contextRef="#ctx0" brushRef="#br0" timeOffset="1292">1048 1448 28,'0'0'12,"10"11"0,-10-11-4,11 18-7,-4-6 1,1 3 1,3 3 1,-2 1 1,3 2 1,-1-1 1,-1 1-1,0-2-1,-1 0 0,-2-4-2,0-1 0,-3-5 0,-4-9 0,7 11 0,-7-11 2,0 0-1,0 0 1,-17-16 0,9 2 0,-3-6-2,1-4 0,-4-5-2,2-1 0,3-2-1,2 2-1,2 1 1,1 2-1,7 6 0,1 1 0,4 4-1,0 1-2,8 5-4,-3-2-3,10 5-6,-1-2-3,2 5-2,-1-2 1,7 3 1</inkml:trace>
  <inkml:trace contextRef="#ctx0" brushRef="#br0" timeOffset="1672">1462 1284 9,'19'-5'10,"-4"-4"0,-3 2 0,-1-1 1,-1-2-1,-2 1-1,-6-1-1,3 0 0,-5 10-1,-7-16 0,7 16-1,-18-13-2,4 10-1,-1 3 0,-3 3-2,-1 5 0,0 1-1,0 4 0,4 3 0,-2 4 0,3-1 2,4 5-1,0-2 2,4 0 0,3 0-1,3-1 1,2-1 0,6-1-1,3-3-1,2-3 0,2-4-2,1-6-3,6-3-8,-1-9-7,2-6-4,0-6 3,3-6-2</inkml:trace>
  <inkml:trace contextRef="#ctx0" brushRef="#br0" timeOffset="2053">1797 1028 34,'12'-11'17,"-12"11"0,0 0-2,-15 9-4,1-3-5,1 4-2,-4 1-2,-1 2 1,-1 0-1,-3 1 1,5-3 0,4 2-1,4-4 0,9-9-1,-9 15-2,9-15 1,0 0 0,24 10-1,-11-8 0,4 0 1,1-1 0,4 1 0,1 1 0,-2 2 1,3 0-1,-4 2 0,-2 2 0,-2 1 0,-4 1 1,-4 2 1,-5-3 1,-4 4-1,-7-3 2,0 1-1,-6-1 1,-2 0-2,-1-3 0,0 0-3,1-1-2,-4-6-7,6 0-9,2-6-3,3-4-2,3-4 2</inkml:trace>
  <inkml:trace contextRef="#ctx0" brushRef="#br0" timeOffset="2523">2010 991 36,'6'11'16,"0"1"-1,0 0-2,-2 1-8,3 4-2,2 1 0,2 5 1,-1 3 0,2 5-1,0 1 1,1 5 0,1-2 0,0 3-1,-2 0 0,-1-2-1,-1-6 0,-1-5-1,-1-4 0,-2-6 0,-3-3 2,-3-12 0,3 9 2,-3-9-1,0 0 1,-7-13-1,-2 0 0,-2-2 0,-4-5-2,-4-5-1,-5-4-1,2-3 0,-3-4-1,1-1 1,2-1-2,2-1 1,6 1 0,7 2 0,6 0 0,3 3-1,6 4 1,4 1 0,4 4 0,5 3 1,-2 4-1,2 4 0,0 3 0,-1 5 0,2 4 0,-2 4 1,-2 3-1,-2 3 1,1 1-1,-4 3 2,-6 2 0,0 1 0,-4 0 1,-3 3 0,-5-3 1,-2 4 0,-8-1 0,-1 0 0,-1-1-1,-3 0 0,-2-5-1,1 0-1,2-4-1,-1-5-3,10 0-4,-4-11-9,14 7-7,0-23-1,11 7-1,1-10 1</inkml:trace>
  <inkml:trace contextRef="#ctx0" brushRef="#br0" timeOffset="3214">2478 868 36,'-13'11'17,"-3"-2"-3,-1-8-3,0-7-6,4-3-10,3-2-2,1-6 0,6 0 1,2-4 3,6-2 3,3 1 2,4 3 2,2 0 1,4 2-1,2 6-1,-1 3 0,2 3-1,2 5-1,-3 5 0,-1 2 0,-3 4 3,-2 4-1,-4 2 3,-3 3 0,-4 4 1,-9-4 0,2 5 1,-9-5-1,1 2-1,-9-4-1,3-1-1,-5-4-1,4-4-2,-1-4-1,0-5-2,2-2-4,1-8-6,7-3-10,2-4-2,5-3 1,2-5 0</inkml:trace>
  <inkml:trace contextRef="#ctx0" brushRef="#br0" timeOffset="3675">2706 607 53,'0'0'19,"0"0"-1,0 0-2,0 0-15,0 0-2,0 0 0,7 11-1,-7-11 2,8 9 0,-8-9 1,14 17 2,-5-6-1,0-1 1,1 0 0,-1-3 0,1-1-1,1-7 0,0-6 0,2-5 0,0-5 0,-1-3 0,4-5 1,-2-3 0,3 2 1,-5 0-1,3 5 0,-7 3 0,1 5 0,-1 3-1,-8 10-1,9-6-1,-9 6 1,9 12-1,-9-12-1,12 22 1,-4-9 0,3 3-2,1-4-3,5 3-10,-2-11-8,2-2-1,0-7-1,2-7 1</inkml:trace>
  <inkml:trace contextRef="#ctx0" brushRef="#br0" timeOffset="4136">3326 393 16,'14'14'12,"-4"-6"0,4-3 1,-1-3-6,1-3-2,1-3 0,-2-5 0,2-4 0,-4-3 1,1-2 0,-6-3 0,1 2-1,-4-2 0,-1 1 0,-6 0-1,-2 6 0,-7-2 0,0 8-1,-6 1 0,-1 5-1,-4 4-1,-3 7-1,0 7-1,-1 2 0,2 8-3,1-2-2,5 7-3,-1-3-4,10 0-4,1-5 0,7-3-1,6-7 0,-3-13 1</inkml:trace>
  <inkml:trace contextRef="#ctx0" brushRef="#br0" timeOffset="4496">3382 72 22,'2'-22'16,"-3"4"1,0 4 0,-2 4-2,1 1-6,2 9-2,0 0-1,0 0-2,0 0-2,0 0-1,0 0 0,0 0 0,5 12 0,-1 0 0,4 6 1,3 4 1,-1 5 1,5 6 0,-3 3-1,5 1 1,-2 0-2,2 1 0,-3-6 0,3-3-2,1-5-1,2-10-3,5-6-17,1-13-2,2-8 0,1-12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1:33.3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10 14,'12'-3'13,"-12"3"-1,9-5-1,-9 5-11,0 0 1,14-3 0,-14 3 1,0 0 0,10 3 0,-10-3 0,8 11 1,-3 0 1,1 6 1,1 12 0,-3 12 1,1 14 1,-4 18 0,0 15-1,-6 17-1,-1 11-1,-4 3-1,-3 5-1,-1-9-1,-1-6 1,0-17-1,4-17 0,1-20 1,5-13 1,4-19 0,10-21 0,8-27-1,12-18 1,10-21-1,8-11 0,9-12-1,2 0 1,-2 2-1,-5 13 1,-11 15 0,-7 18 0,-12 19 0,-5 21 1,-9 19-1,-1 10 0,-2 14-2,1 11 1,1 11-1,0 10 1,1 5 0,-2 5 1,-1-4 0,-1-1 2,-3-6-2,1-7 1,-1-11 0,0-8-1,-1-11 0,1-11-1,0-7 0,0-7-2,0-13-5,0 0-22,-3-28-1,-4-9 1,0-4-3</inkml:trace>
  <inkml:trace contextRef="#ctx0" brushRef="#br0" timeOffset="1522">160 1018 1,'0'0'11,"0"0"1,0 0 0,0 0-6,-1 10-2,1-10 1,1 14 0,-1-4-1,-1 1 0,0 5 1,-3 6-1,0 5 1,-5 4 2,-2 7-2,-6 4 0,1 6 0,-3-2 0,1 1-1,0-4 1,4-4-2,0-3-1,5-5 0,5-9-2,3-5-1,8-4-8,2-7-12,3-9 0,1-6-1,-3-9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6:58.910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173 125 20,'-5'-9'13,"5"9"1,0 0-1,0 0-4,0 0-4,0 0-1,0 0 0,0 0 2,0 0 0,0 0-1,-5 12 2,5-2-1,3 7-1,0 1-1,3 7 0,-2 2 0,5 3-1,2-1 0,3 1 0,0-4-1,1 1-1,-1-4 0,3-2-1,-2-6 0,-1-2 1,-4-1-1,-10-12 0,16 13-1,-16-13 0,0 0-4,0 0-4,3-9-7,-14 0-4,-1 0-3,-8-1 1,-1 1 1</inkml:trace>
  <inkml:trace contextRef="#ctx0" brushRef="#br0" timeOffset="330">19 417 15,'-11'5'15,"11"-5"0,-9 4 1,9-4 0,14-7-1,5 1-4,0-8 0,11 0-2,1-6-2,9 0-2,-1-4-1,6-2-3,1 1-5,0-3-8,2 3-10,-1 1-1,0 2 1,-5-1 0</inkml:trace>
  <inkml:trace contextRef="#ctx0" brushRef="#br0" timeOffset="631">809 208 29,'-12'2'16,"2"-2"-1,-2-6 0,2-3-8,3-3-3,3-4-3,2-1-2,3-2 1,3-1 1,3 0 0,3-1 1,4 3-1,0 1 1,3 3-1,0 2 1,0 5-1,-1 5-1,0 3 0,-1 6 0,-2 5 1,-2 4 0,-4 4 2,-1 2 2,-5 1 0,-4 5 3,-7-5-1,2 2 2,-9-5-2,3 0 1,-6-6-3,1-2-2,-3-1-6,-2-8-12,-1 1-9,-7-4-1,-4 2-1,-7-4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7:00.442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46 2756 45,'0'0'16,"0"0"0,0 0 1,0 0-11,0 0-6,19 51 1,-19-51 0,0 0 2,16 54 0,-16-54 0,22 56 2,-22-56-1,32 77 1,-6-31-2,-5 2 1,4 5 0,0-2-1,0 3 0,-1-3 0,-1-1-1,-4-4 0,-11-2 0,8-4-1,-16-40 1,12 72 0,-12-72-2,3 58-1,-3-58-4,0 0-4,-36 47-6,36-47-6,-53 1-3,53-1 1,-71-23 1</inkml:trace>
  <inkml:trace contextRef="#ctx0" brushRef="#br0" timeOffset="331">0 3458 18,'0'0'13,"0"0"0,21-54 0,-21 54-1,45-65-2,-13 24 0,10-8-2,8-1 0,-1-5-1,8 2-1,0 0-1,-4 8-1,-2 3 0,-5 8-2,-9 7-2,-8 7 1,-6 7 0,-8 4 0,-4 8-4,-11 1-13,0 0-4,4 11-2,-15-5 2,1-2-2</inkml:trace>
  <inkml:trace contextRef="#ctx0" brushRef="#br0" timeOffset="962">968 2260 33,'0'0'14,"0"0"0,0 0-2,0 0-6,0 0 0,2 13-1,2-3-1,5 7 2,3 4-2,5 10 2,1 6-1,2 8 0,-1 6-1,3 6 0,0 2-1,-1 0 0,-5-5 0,-4-3-1,-3-10 0,-1-5-1,-3-11 0,-2-7-4,-2-7-5,-1-11-12,-12 0-2,2-10 0,-4 0-1</inkml:trace>
  <inkml:trace contextRef="#ctx0" brushRef="#br0" timeOffset="1262">886 2759 29,'0'0'15,"7"-15"1,6 1 0,4-5-5,8-6-5,6-5-2,6-4 0,2-2-2,5 1-1,0 1-3,-1 3-1,-3 3-5,-6 4-8,-4 8-1,-6 1 0,-4 6 0</inkml:trace>
  <inkml:trace contextRef="#ctx0" brushRef="#br0" timeOffset="1542">1342 2458 52,'0'0'18,"-8"-22"-1,6 7-1,2-4-16,-1 0 0,4 1 2,0 1 0,1 2 0,2 1 1,1 3 0,0 2 0,-7 9 0,18-14-1,-8 8-1,2 3 0,3 0-1,-1 2 0,3 1 1,-4 2 0,0 1 0,-1 2 1,-2 2 1,0 5 1,-7 1 0,-1 5 0,-8 0 1,2 6 0,-8-2-1,-1 3 0,-6-4 0,3 2-1,-6-4-1,5-4 0,0-3-1,1-6-2,5-4-1,-2-7-4,13 5-6,-15-26-9,16 7-4,-2-8-2,10 1 2,-4-6 0</inkml:trace>
  <inkml:trace contextRef="#ctx0" brushRef="#br0" timeOffset="1983">1634 2123 51,'0'0'20,"0"0"1,11 13-2,-11-13-4,2 10-15,-2-10 0,5 11 1,0-2-1,4 3 0,-3 1 1,4 0 0,2 5-1,-2-2 1,2 3-1,1-2 1,-4-1 0,-3 0 0,3-3 0,-6-3 1,-3-10 1,4 12 0,-4-12 1,0 0-1,0 0 1,-10-21-1,0 6-1,-2-8 0,3-5 0,4-5-3,-4-2 0,10-1 0,4-2-1,4 2 0,8-1-1,8 5-2,-2 0-2,4 7-4,4-1-9,1 3-3,-2 2-1,3 1 2</inkml:trace>
  <inkml:trace contextRef="#ctx0" brushRef="#br0" timeOffset="2884">2324 1449 13,'0'0'11,"16"20"-2,-6-3-1,4 3 0,1 7-1,3 4-1,-1 4 0,-1 2 0,-3 0-2,1-5 0,-4-3 1,-1-4-4,-3-7-4,-3-5-10,-3-13-2,0 0-1,0 0 1</inkml:trace>
  <inkml:trace contextRef="#ctx0" brushRef="#br0" timeOffset="3115">2281 1689 3,'-8'15'8,"8"-15"1,7 9-1,4-9 0,3-5 0,5-5 0,5-6 0,3-7 0,4-4-1,0-7-2,2-2 0,-3-4-2,2-2-1,-5 1-1,-3 1 0,-3 1-1,-7 5 1,-3 5 0,-3 4 1,-4 4 1,-1 3 0,-3 6 0,0 12 0,-2-15 0,2 15 0,0 0-1,0 0-1,0 0 0,0 0 0,-10 7-1,10-7 0,-2 14 0,3-2 0,3 5 1,-1 4 0,0 5 1,5 6 0,-1 5 0,4 5 0,-1 0 0,2 1 0,0-3 0,0-2-1,2-8 1,-4-6-2,1-8 1,2-9 0,0-8 1,1-7-2,-1-9 1,2-6 1,-2-5-2,-1-3 1,2-3-1,-3 1 0,-3 3 0,1 2 0,-2 6 0,-2 3-1,-1 6 1,1 2-1,-5 11 1,9-9 0,-9 9-1,12 4 1,-12-4 0,18 18-1,-9-8 1,3 2 1,5 0-1,-1-1 0,2-4 0,3-2 0,0-8 0,3-4 0,5-6 0,-2-5 0,0-4 1,-1-5-1,1-3 1,-6-2-1,0 0 0,-3 0 0,-7 4 1,-2 0-1,-4 5 0,-5 4 0,-3 4-1,-2 3 0,5 12 0,-19-11 0,7 12 0,-2 2 0,-1 3 0,1 3 0,1 2 0,0 2 1,1 4 0,4 2 0,0-1 0,4 4 2,1-1-1,5 1 1,2 0 0,5-1 0,5-4-1,4-1 1,8-5-1,5-5-1,4-4-1,3-8-1,5-2-8,-1-11-13,2-4-1,-5-9 0,-2-4 0</inkml:trace>
  <inkml:trace contextRef="#ctx0" brushRef="#br0" timeOffset="4266">3807 799 55,'0'0'19,"8"16"3,-3-5-3,2 3-13,0 3-4,1 4-1,2 5 2,1 5-1,0 2 1,1 7-1,-1-3 1,1 2 0,-2-3 0,-1 1-1,-1-7 0,-1-3-1,0-8 0,-1-5 0,-4-5-1,-2-9 1,3 9 0,-3-9 0,0 0 0,0 0 0,-4-13 0,-2 1 0,-5-1 0,0-6-1,-3-4 0,-2-5-1,-2-3 1,1-3-1,-1-2 1,2 1-1,3-1 0,4 0 1,3 2-2,2 3 2,4 4-1,3 2 0,3 4 0,2 4 1,5 3 0,-1 6-1,2 3 0,2 2 1,3 5-1,0 3 1,0 5 0,-1 1-1,-1 3 2,-3 2-1,-3 0 2,-2 2-1,-6-1 1,-4 2 0,-4-4 1,-4 4-1,-5-3 1,1-1-1,-4-1-1,1-3 0,-2-3 0,2-4-2,1-1-2,1-8-6,14 5-12,-17-17-4,16 2-1,1-8 1,7-1 0</inkml:trace>
  <inkml:trace contextRef="#ctx0" brushRef="#br0" timeOffset="4937">4177 617 57,'0'0'19,"0"0"1,0 0-4,0 0-12,0 0-2,0 0-2,0 0 1,0 0 0,13 4 0,-13-4 0,15 1 1,-6 0-1,5 2 1,0 0-1,4 3-1,0 2 1,3 1-1,-1 1-1,-1 2 1,-1 1 0,-2 1 0,-2 1 0,-3 0 1,-5 0 0,-2 2 1,-2-2 0,-7 2 1,-1-4 0,-3 4 0,-6-5 1,0 1-1,-4-5 1,1 0-2,-2-6 0,2-2 0,2-5-2,2-2 1,3-4-2,4-3 1,4-1-2,3-3 1,5 0-2,2-1 1,5 1-2,0-4 0,9 4-1,-3-6-2,6 2-2,-3-4-1,4 2-2,-5-6-2,4 2-3,-4-6 2,-4 1 2,-1 0 3,-4-1 4,-2-1 3,-1 0 4,-4 1 3,-2-2 3,-3 4 3,-1 1 2,-3 6 0,0 1-1,1 6 0,-1 3-2,5 15-2,-9-15 0,9 15-3,0 0-2,0 0-1,0 0 0,-1 21-1,4-4 1,3 7-1,2 6 2,2 8-1,2 5 2,2 3-1,2 2 1,3-2-1,-2-4 0,2-2-1,0-5 0,0-7 0,0-5-1,-4-6 0,1-5-1,-5-6-1,-1-4-4,-10-2-4,4-16-7,-7 1-6,-5-2 1,-6-3 1,-4-1 0</inkml:trace>
  <inkml:trace contextRef="#ctx0" brushRef="#br0" timeOffset="5738">4334 426 29,'-13'3'18,"13"-3"1,0 0 2,12-5-8,9-4-3,6 2-2,5-7-1,8 1 0,3-7-1,5 4-2,-3-6 0,0 3-1,-4 0-2,-4 0-2,-1 5-8,-11-3-13,-3 5-2,-8-4 0,-7 5 0</inkml:trace>
  <inkml:trace contextRef="#ctx0" brushRef="#br0" timeOffset="6049">4681 0 48,'0'0'18,"0"0"1,4 11-2,-4-11-11,7 11-6,1-2 1,1 4 1,4 3 1,1 2 1,4 8-1,-3 1 2,6 5 0,-3-1-1,1 3-1,-2-1-1,0-1 0,-1-3-1,-3-5 0,-1-7-1,-2-3 1,-10-14 0,17 6 0,-8-14 0,-2-6-1,3-5 2,2-4-2,0-2 1,1-3 1,-1 1-1,-1 4 0,-1 3 0,-1 5 1,-5 4-2,-4 11 1,6-11-1,-6 11 0,0 0 0,13 16-1,-7-2 1,2 3 0,3 4 0,0 4 0,2 3 1,1 2-1,-1 0-1,0-1-1,2 5-9,-4-5-13,0 1 0,-9-7-2,-3 2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7:07.462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51 715 31,'0'0'19,"0"0"0,0 0 2,0 0-5,0 0-7,0 0-2,0 0-1,0 0-3,0 0-1,0 0-1,0 0 0,19 44 1,-19-44 0,29 78 0,-7-17 0,0-4 1,8 3-2,-5-4 0,1-1-1,-1-6 1,1-5-2,-13-8 0,-5-16-1,-1 0-2,-7-5-5,1-5-4,-1-10-5,0 0-3,0 0 0,-43-2 1,43 2 1</inkml:trace>
  <inkml:trace contextRef="#ctx0" brushRef="#br0" timeOffset="301">42 1236 29,'0'0'15,"0"0"-1,-44-7-2,44 7-2,0 0-1,0 0-2,0 0-1,0 0-2,51-44-1,-51 44 0,51-51 1,-24 20-3,10-4 0,4 0-4,0-3 0,-1 5-2,-6-2 0,-2 11-6,-8-1-7,1 6 0,-9 0 1,-5 3 1</inkml:trace>
  <inkml:trace contextRef="#ctx0" brushRef="#br0" timeOffset="571">384 727 34,'0'0'16,"0"0"0,7 12 0,-7-12-4,11 19-10,2-4-1,-4 6 0,10 0 1,-5 6 1,5-3 1,-3 3-1,-1-6 1,0-2-1,-4-5 0,-2-3 0,-9-11 0,6 11 0,-6-11-1,0 0 0,-5-10 0,-2 1 0,1-3 0,-3-3-1,-1-4 1,2-2-2,-3-6 1,2-3-1,-1-1 0,7-2-1,0 0 1,6-2-1,2 1 0,2 1 0,6 4-1,3 1-2,6 6-3,-5-2-4,9 8-7,1 3-3,4 5 1,-2 2-1,0 5 3</inkml:trace>
  <inkml:trace contextRef="#ctx0" brushRef="#br0" timeOffset="1012">773 713 49,'-17'3'17,"0"-4"-1,-3-8 2,6-8-13,7 0-4,-3-7 0,7 0-1,2-1-1,4 3 2,2-1-1,7 4 2,-2 3-1,1 2 0,5 6 0,1 3 1,2 4-1,0 2 0,2 4 1,0 5 0,-4 1 2,0 5 0,-5-1 2,0 6 0,-8-5 1,0 6 0,-7-5 1,0 4-2,-6-5 0,3 2-2,-5-5-1,-1-1-2,0-4-1,-1-5-2,3-1-3,-2-11-6,12 9-9,-16-26-6,15 6 0,-1-7-1,7-1 2</inkml:trace>
  <inkml:trace contextRef="#ctx0" brushRef="#br0" timeOffset="1512">957 495 19,'1'-12'11,"-1"-3"1,5-3-2,2-3-3,-2 1 1,5-1-3,-4-2 2,5 2-1,-2 1 0,3 2-1,-7 3 0,1 3-1,0 2 0,-6 10-1,12-9-1,-12 9 1,12 6 0,-4 4 1,-1-1-1,4 4 1,-1 0-1,-3 1-1,2-2 1,0-3-1,1-5-1,1-6 0,2-8 0,0-7-1,4-8 0,3-4 0,0-4 1,-3-4-1,1 1-1,-2 2 1,-1 6 0,-5 6 1,-3 5 0,-2 6 0,-5 11 0,10-3 1,-10 3 0,12 18-1,-6-7 1,4 1-1,0 0 0,2 0 0,0-2-1,1-5 1,1-5-1,-1-6 0,3-5 0,-3-1 0,1-4 0,-1 0 1,1-1-1,-4 1 0,0 3 0,-1 2 0,-9 11 0,14-10 0,-14 10 0,15 4 0,-8 7 0,1 3 0,6 3-1,-8 2-2,12 3-17,-4-3-4,1-2 0,-3-8-2,2-7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7:09.986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160 1131 20,'4'-13'16,"-7"-1"3,0 5 1,3 9-3,-10-14-5,10 14 0,-17-2-1,17 2-1,-23 12-2,11-1-2,-3-1-1,1 6-2,-1-2 0,0 3-1,3-3-2,0 0 1,3-2-2,3-2 0,6-10-1,1 12 0,8-8 0,5-5 0,4 2 0,3-2-1,2 2 1,1-1 1,-1 1-1,-1 1 1,-3 3 1,-3 3-1,-4-1 2,-3 4 0,-5 0 1,-2 2-1,-5 1 1,-2-1 0,-5 1-2,-5-1 0,3 0-5,-10-6-10,6-1-8,-4-7 0,3-6-2,1-5 1</inkml:trace>
  <inkml:trace contextRef="#ctx0" brushRef="#br0" timeOffset="471">211 623 57,'15'11'22,"-15"-11"0,8 20 0,-5-9-6,2 7-16,3 5 0,0 6 0,2 4 1,4 6 0,-2 5 1,1 2-1,0 0 0,-2-2 1,-2-1-1,1-5 0,-5-4-2,-3-8-4,2-4-7,-5-10-7,1-12-2,-11 8-2,-3-10 3,-1-8 2,0 0 6,-5-6 6,-1-2 7,0-1 8,3 0 4,2 1 0,8 0-1,-2 2-2,4 2-3,4-2-2,5 2-1,2-2-1,3-2-1,6-1 1,4-5 0,6 3-1,0-5 2,4 3 0,0-2-1,3 2 1,-1 4-1,-2 1-1,-1 6 0,-3 1-1,0 7 0,-4 4-1,-2 6 1,1 4-1,-3 2 0,0 6 0,-3 3 1,-2 1-1,-2 2 2,-1 1-1,-5 0 1,0 1 0,-8-1 1,-1 3 1,-7-4-1,-1 0 0,-7-3-1,3-3 0,-3-2-1,3-7-1,-1-5-2,3-8-3,16 4-1,-15-26-4,17 7-3,-2-11-3,10-1-3,-1-6 3,8 1 1,0 1 1,2 1 4,3 3 5,-1 6 4,1 3 4,0 7 2,0 3 1,-1 8-1,0 3 1,0 5 0,-1 6-1,0 0 0,-1 4 0,-3 1 1,0 2-1,-3-3 3,-1 2 1,-7-4 0,3 3-1,-6-4 0,1 1-1,-3-12-1,-4 18-1,4-18 0,-9 9-2,9-9-2,-9-7 0,4-5-2,0-7 0,3-8-3,0-9-1,4-5-2,-2-9-1,5-2 0,0-6 0,5 0 1,0-2 0,2 4 1,0 0 3,3 5 0,1 3 2,1 5 2,-4 7 0,3 4 2,0 8-1,-3 5 3,2 8-2,-6 2 1,1 8 0,-10 1 0,19 13-1,-14 0 1,2 9 0,1 3 1,1 7 0,-1 4 0,5 5 0,-2 1 0,2 3-1,3-3 0,1-3-1,-2-5-2,2-5 0,-2-6-2,-1-8-1,-1-3-1,-4-10-3,3-2-3,-9-11-5,2 1-7,-6-8-2,-2 0 1,-5-3 1</inkml:trace>
  <inkml:trace contextRef="#ctx0" brushRef="#br0" timeOffset="1712">889 318 36,'0'0'19,"23"-5"2,0-7-3,3-8-6,10-1-1,5-9-1,8 2-3,2-5-2,4-1-5,1 3-11,-2 0-10,-1 4-1,-7 2-2,-7 4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7:12.259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46 143 51,'-1'-11'21,"1"0"2,0 11 0,-13-10-9,13 10-6,0 0-1,0 0-1,2-10-3,-2 10 1,0 0-2,3 12-1,-2 1 0,0 4-1,15 8-1,-1 4 0,6 8 0,5 4 1,-1 3-1,-1-1-1,-24-43 1,53 72-2,-53-72-2,24 54-5,-24-54-4,0 0-11,0 0 1,0 0-1,0 0 2</inkml:trace>
  <inkml:trace contextRef="#ctx0" brushRef="#br0" timeOffset="281">16 318 46,'0'0'19,"-12"-14"2,12 14-3,0 0-7,-7-11-2,7 11-4,5-14-1,-2 2-1,5-1 0,-4-6-1,15-4-2,6-3-4,1-7-5,9-1-10,0-6-4,9 0-1,-3 1 1</inkml:trace>
  <inkml:trace contextRef="#ctx0" brushRef="#br0" timeOffset="581">396 232 38,'0'0'17,"-13"5"-1,13-5 1,-7-21-6,4 3-12,1-6-1,6-1 0,0-1 1,3 1 1,4-1 0,2 5 0,3 4 1,4 7 0,2 5-1,-1 5 1,2 6 1,-2 2-1,0 7 2,-5-2 2,-1 6 1,-8-4 1,0 5 1,-11-5-1,2 4 2,-9-4-2,-1 0-1,-5-2-2,-2-1-2,-3-4-3,-2-1-2,5-2-8,-6-7-13,8-1-1,-1-7-1,7-6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7:13.391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29 1648 43,'14'6'16,"-14"-6"1,10 14 0,-3-1-12,2 1-1,5 9 1,0 0 1,7 8 1,-4 5 1,7 5-1,-3-7 0,2 5-2,-5-4-1,2-3-2,-8-6-1,0-3-3,0-10-4,-12-13-10,6 12-7,-6-12-2,-9-8 1,-5 0 0</inkml:trace>
  <inkml:trace contextRef="#ctx0" brushRef="#br0" timeOffset="250">10 1951 37,'-10'0'19,"10"0"0,0 0 0,0 0-8,1-12-3,5-1-3,7 3 0,3-10-1,5 2 0,4-13-1,5 3-1,4-1-3,0-6-9,3 3-10,-3-4-2,-1 5 0,-4-1 1</inkml:trace>
  <inkml:trace contextRef="#ctx0" brushRef="#br0" timeOffset="541">378 1609 30,'11'-7'18,"4"2"0,-2 1 1,2 1-6,1 5-5,-4 1-1,8 6-1,0 1-2,2 4 0,-4 2 0,3 4 1,-6-1-2,3 3 1,-1-4-1,-3 2 1,-9-3-1,-1 2-1,-1-5 0,-3 0 1,-5-5-2,-1 1 1,-3-3-1,-7 0 1,1-3-1,-2-1-1,-1-2 1,0-1-2,1-1 1,0-5-2,5-1 0,4-8-2,6 1 0,0-8-2,10-1-2,-2-10-2,11 2-4,-1-9-5,4 0-4,1-5 1,2 0 2,2-4 1</inkml:trace>
  <inkml:trace contextRef="#ctx0" brushRef="#br0" timeOffset="931">731 1051 35,'1'-14'19,"-1"14"1,0-12-1,0 12-5,0 0-3,0 0-3,-2 21-3,3-9-1,4 7-1,2 2 0,5 8 1,2 5 0,5 6 0,0-2 0,5 4 0,-1-1-1,1 0-1,-4-4-1,-1-2 0,-4-9-1,-5-5-2,-1-2-2,-9-19-5,3 18-7,-13-19-7,-2 0-1,-8-8-1,-2 2 1</inkml:trace>
  <inkml:trace contextRef="#ctx0" brushRef="#br0" timeOffset="1211">638 1407 30,'-10'-5'18,"10"5"1,-6-12-1,6 12-3,9-18-1,6 6-3,-1-8-3,9-1-2,4-3-3,5-5-2,6-2-3,2-5-9,5 0-10,-1 1-1,1 1-1,-3 0 1</inkml:trace>
  <inkml:trace contextRef="#ctx0" brushRef="#br0" timeOffset="2283">156 1488 4,'-11'-9'8,"11"9"1,-11-7 0,11 7 0,0 0 1,-9-6-1,9 6 0,0 0-1,0 0-2,0 0 0,0 0-1,0 0-1,0 0 0,0 0 0,0 0 0,0 0-1,0 0 0,0 0-1,0 0-1,0 0 0,0 0 0,-5 9-1,5-9 0,6 14 1,-2-4-1,1 5 0,3 4 0,0 5 1,1 3-1,4 5 2,-2 3-1,0 4 0,4 1 0,-1 3 0,1-1 0,-2 1 0,0-8 0,-2-2 0,-1-9 1,-1-2-1,-4-9 0,-1 0 0,-4-13 0,0 0 0,0 0 0,12-11 0,-8-2-1,0-3 0,0-2 0,0-4 0,1 1 0,-2-7 0,1 3-1,-1 2 1,-2 5-1,1-2 1,-1 5-1,2-1 1,-2 5 0,3 1 0,-4 10-1,8-11 1,-8 11 0,0 0 0,13 1 0,-13-1 0,11 11 0,-4 0 1,2 1-1,1 5 1,1 1 0,2 3 0,-2 0 1,2 1-1,-3 3 1,0 2-2,-2-7 1,-2-1-4,-2-1-5,0-4-13,4-4-1,-8-10-2,13 4 1</inkml:trace>
  <inkml:trace contextRef="#ctx0" brushRef="#br0" timeOffset="3555">1266 875 29,'0'0'16,"0"0"2,0 0-2,0 0-5,0 0-5,0 0-1,9 16 0,-7-6-1,4 8 1,-1-1-2,2 8 1,2 1 0,3 4-1,-1-1 0,2 1-2,-1-4 0,0-3 0,0-4 0,-1-4-1,-1-6 1,0-7-1,-1-8 0,-1-8 0,2-7 0,-2-6 0,-1-5 0,1-4 0,-3-3 0,0 0 0,-2 1 0,0 4 1,1 4 0,0 4 0,-2 4 1,2 7-1,-1 2 0,-3 13 0,5-12 0,-5 12 0,0 0-1,0 0 1,10 16-1,-4-3 1,2 3 0,2 4 0,1 4 0,3 1 0,-3 0 0,1-1-1,1 0-3,-5-9-6,4-1-14,-12-14 0,17 2-1,-9-13 0</inkml:trace>
  <inkml:trace contextRef="#ctx0" brushRef="#br0" timeOffset="4096">1779 844 64,'-8'11'18,"8"-11"0,-17-13-4,9-2-16,1-4 0,2-3 0,1-2 2,3 0 0,4-1 3,2 1-1,4 5 3,0 0-2,2 5 2,0 2-2,2 7-1,-3 3-1,4 5 0,0 7 0,1 4 0,-3 1 1,2 7 0,-6 1 2,1 4 0,-4-5 1,-4 6-1,-7-6 1,1 0 0,-5-5 0,-1-2-2,-1-5-2,-2-5-2,0-4-2,0-9-5,14 8-10,-19-23-8,12 8 0,-2-8-1,7 0 2</inkml:trace>
  <inkml:trace contextRef="#ctx0" brushRef="#br0" timeOffset="4536">2067 637 54,'-6'10'12,"6"-10"-5,-18 4-2,7-13-14,2-2-3,3-4 4,-2 1 2,4-5 5,2 5 5,2-4 6,2 4 1,2 0 0,3 2-2,0-1-3,1 2-2,1 2-2,2 0 0,0 3 0,1 3 0,0 1 1,1 4-1,0 2 1,2 3-1,-2 3 1,3 3 1,-5 0 1,1 6 0,-7-2 1,2 5 0,-6-2 0,-1 3 1,-7-5-1,0 1-1,-3-5 0,-2-1-3,-2-6-2,-3-7-1,1-6-3,-5-9-7,5 0-8,-5-12-7,4-2 0,1-10-1,3-2 3</inkml:trace>
  <inkml:trace contextRef="#ctx0" brushRef="#br0" timeOffset="4977">2076 0 61,'9'11'20,"-6"1"1,-2 3-1,4 7-14,0 4-4,5 8 0,-1 5 2,7 6 0,-4 1-1,6 4 2,-3-5-2,2-1 0,-2-7-4,-3-9-7,2-7-14,-3-14-1,2-8-2,-5-14 1</inkml:trace>
  <inkml:trace contextRef="#ctx0" brushRef="#br0" timeOffset="5227">2398 295 49,'5'16'19,"-1"-1"1,0-4-3,-4-11-6,0 0-11,14 0-1,-9-10 0,2-5 0,-2-3 1,1-5 0,-1-3 1,-1-1 0,-2 2-1,-2-1 0,-2 4 0,-2 4 0,-3 3 0,-1 4 1,-2 5-1,-2 3 1,0 6 0,-2 3 0,1 4 1,1 3-1,0 4 0,1 3 0,1 2 0,3 2 1,3 3 1,0-2 0,6 3 1,0-4 0,5 5 1,2-5-1,4 3 0,2-5-1,3 0 0,3-1-2,1-2 0,2-3-1,1-4-1,2 2-4,-2-10-11,3-2-8,-2-9-1,0-9-1,-1-14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7:19.970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180 524 24,'0'0'14,"0"0"-1,0 0 0,0 0-2,-12 8 0,12-8-4,-17 10-2,4-1-1,-1 0-2,-3 4-1,-1 0 1,0 2-1,1 0 0,1-2-1,3-1 0,1-1 0,12-11 0,-13 12-1,13-12 0,0 0 0,14 5 1,2-6 0,3 0-1,4 1 1,3-2 0,2 4 0,-1 2 0,-1 0 0,-2 4-1,-4 1 0,-1 3 0,-6 1 1,-1 2-1,-3-2 1,-3 2 0,-4-1 1,-5-1 1,-2 1 0,-6-1 1,1 1 0,-8-1 1,2 2-1,-5-3 0,1 0 0,-1-1-1,0-4-1,3-1-1,-1-6-5,8-4-10,0-5-6,7-6-1,4-3 1,5-6 0</inkml:trace>
  <inkml:trace contextRef="#ctx0" brushRef="#br0" timeOffset="631">338 388 12,'0'0'12,"0"0"0,8 10 0,-8-10-6,2 12-3,0-2 0,1 5 1,2 3 1,2 4-1,3 4 0,0 5 1,3 3 0,-1 1-1,1 3-2,0-4 0,-1 0 0,-1-4-1,-2-5 0,-2-7-3,-3-4-5,-4-14-9,5 11-1,-5-11 0,-6-10 0</inkml:trace>
  <inkml:trace contextRef="#ctx0" brushRef="#br0" timeOffset="952">301 608 15,'11'-2'13,"2"-8"1,4-1-3,4-4-2,5-3-1,6-1-2,0-4-1,3 4 0,-1-4-3,0 4-2,-4 2-8,-3 3-7,-5 3-1,-5 3-1,-6-1 0</inkml:trace>
  <inkml:trace contextRef="#ctx0" brushRef="#br0" timeOffset="1412">785 487 10,'11'-1'12,"2"4"-1,-13-3 1,17 5-7,-6 1-4,1 1 1,-1 2-1,-1 2 1,1 1 0,0 1 0,-1 1 0,1 2 0,-3-2 0,-1 2 0,1 0 0,-2-1 0,-1-2 0,-2-1 0,0 0 2,-3-12 1,-2 18 0,2-18 1,-10 14 0,0-10 0,10-4 0,-20 8-1,7-5 0,-2-3-1,0 0-1,1-4-1,1 0-1,0-2 1,3 0-1,10 6 0,-13-15 0,10 6 0,3 0-1,3-2 0,2 1 0,2-1-1,1 0 0,2 1 0,1-2-2,3 4-2,-3-3-5,8 6-9,-2-1-4,2 1 2,-1-1-1</inkml:trace>
  <inkml:trace contextRef="#ctx0" brushRef="#br0" timeOffset="1953">990 416 8,'0'0'10,"5"13"1,-5-13-1,10 5-5,-10-5-3,14 11-1,-4-2 1,3 2 1,0 1 0,1 3 0,-1 0 0,0 1 1,-2-2 1,-2 0-1,-3-2 1,-6-12 1,7 17 0,-7-17 0,0 9 1,0-9-1,0 0 0,-11 1 0,11-1 0,0 0 0,-12-10-1,4-1 0,2 0-2,-2-8 1,4 0-2,-1-6-1,3-2-2,4-1-1,2-5-4,8 3-2,-2-7-5,10 6-4,-2-4-5,5 4-2,-2-3 2,2 2 2</inkml:trace>
  <inkml:trace contextRef="#ctx0" brushRef="#br0" timeOffset="2334">1343 0 3,'0'0'11,"0"0"0,-4 13 0,4-13-1,-4 18 1,2-4-1,1 1-1,3 6 2,-1 0-1,5 7-1,1 4-1,3 6-2,1-1-1,5 3-1,-2-2-1,4-1-1,0-4-1,2-3 0,2-9 0,0-9-2,3-6-2,0-12-6,2-4-8,-2-10-5,-2-4-1,-2-7 1</inkml:trace>
  <inkml:trace contextRef="#ctx0" brushRef="#br0" timeOffset="2704">1266 186 34,'0'0'18,"0"0"2,14 7 1,1-12-7,9 3-5,5-5-1,8 1 0,5-5 0,11 3-3,1-6 0,4 1-4,3 2-9,-5-4-15,-1 3 0,-7-6-3,-9 0 2</inkml:trace>
  <inkml:trace contextRef="#ctx0" brushRef="#br0" timeOffset="3325">132 1029 20,'0'0'13,"0"0"0,0 0-2,-9-13 0,9 13-2,5-15-1,-5 15-3,11-18-3,-2 7 0,0 2-1,1 1-1,4 2 0,-1 4-1,4 4 0,-3 4-1,3 4 1,-1 4-1,-2 3 0,-2 3 1,-5 1 3,-2-1 1,-7 1 1,-2 0 1,-7-3 0,-3 0 1,-2-3-2,-3-1 0,-1-3-1,0-4-2,-2-4-1,3-4 0,0-4 0,0-4-1,5-4 0,2-6-1,4-2 0,4-2-1,7-1 0,3 0 0,5 0 1,2 2-1,4 3 2,2 0 0,0 8 0,-1 1 1,-1 7 0,-1 4 0,-2 6-1,-4 5 1,0 6 0,-6 4 0,-3 4 0,-1 1 1,-6 2 0,-2-2-1,0-1-3,-2-5-12,-3-4-1,3-8-1,-3-10-1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8:04.204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390 180 1,'0'0'13,"0"0"0,0 0-1,0 0-1,0 0-1,0 0-1,0 0-1,0 0-2,0 9 0,0-9-1,0 0-1,0 0 0,0 0-1,-4 9 0,4-9 0,-2 11 0,2-11-1,-6 14 1,5-2-1,0 1-1,-1 4 1,0 3-1,0 5 0,-1 3-1,-1 6 1,0 3-1,-1 4 1,-2 3-1,-1 3 0,-2-1 1,-2 4-1,-1 2 0,-1-1 0,-1 1 1,1-1-1,-1 0 0,0-4 0,2-3 0,3-5 1,0-3-1,4-7 0,0-5-1,2-6 1,4-6-1,0-12-1,-2 16-1,2-16-6,0 0-10,0 0-3,3-11 2,-2-3-1</inkml:trace>
  <inkml:trace contextRef="#ctx0" brushRef="#br0" timeOffset="651">-10 297 17,'-10'5'12,"10"-5"0,0 0-1,0 0-2,0 0-1,0 0-1,0 0 0,0 0 0,17-9-1,-1-4-2,4-2 0,3-6 0,6-1-1,1-4-1,1 0-1,-1-2 0,-2 3 0,-4 0-1,-2 2 1,-4 5 0,-3 2 0,-6 3 1,1 3 0,-10 10-1,12-12 0,-12 12 0,0 0 0,0 0-1,7 11 0,-7-11 0,6 16-1,-3-6 1,3 4 0,2 1 0,1 2 0,-1 2 1,3 4-1,-1 2 1,3 4 0,0 2-1,1 3 1,1 5-1,1 0 0,0 1 1,0 0-1,1-4 1,-3-1-1,0-5 0,0-3 1,-3-6-1,-3-4 0,-3-6 0,0-1 1,-5-10-1,1 13-1,-1-13-4,0 0-14,-13 7-1,2-8-3,-2-3 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8:05.786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260 488 10,'0'0'16,"0"0"2,0 0 0,0 0-2,0 0-2,0 0-2,0 0-2,-7 10-2,7-10-2,-17 5-2,6-1-1,-3 3-1,-2 1-1,-4 4 0,0 1-1,-1 3 1,-2 0-1,1 2 1,1-1-1,4 0 1,0-1-1,4-3 0,2-3 0,4 0 0,7-10 0,-3 12 0,3-12 0,15 7 0,-2-5 0,5 0 0,3 4 1,0-2-1,5 2-1,2 0 1,-2 3 0,-1-1-2,-2 2 2,-3 2-2,-2-2 1,-1 1 0,-3 1 0,-5-2 0,-1 0 0,-2 0 1,-6-10 0,5 15 1,-5-15 0,-2 16 0,2-16 1,-13 15 0,3-8 1,-2 2-1,-3-2 0,0 0 0,-4-2 0,-2 1-1,0-4 0,3-2-1,1 0-1,3-3-1,2 2-3,-1-8-8,13 9-10,-7-15-1,9 4-1,0-3 2</inkml:trace>
  <inkml:trace contextRef="#ctx0" brushRef="#br0" timeOffset="711">337 628 16,'0'0'17,"0"0"-1,0 0 2,0 0-4,0 0-2,9-8-2,-9 8-2,10-6-2,-10 6-1,16-5 0,-6 3 0,0-2-1,3 3-2,-1-1 0,2 3-1,0 0 0,0 2 0,1 1-1,1 1 1,-1 3-1,1 1 0,-2 0 0,-1 2 1,-3 1-1,0 1 0,-3 2 0,-1 1 1,-3-1-1,-1 1 1,-1-3 0,-1 3 1,-3-4 0,-2 0 0,5-12 1,-14 16-1,5-10 1,0-1-1,-4-2 0,3 1 0,-2-4 0,12 0-1,-18-4-1,7 0 1,2-1-1,9 5 0,-14-11 0,14 11-1,-12-11 1,12 11-1,0 0-1,-6-10 1,6 10 0,0 0 0,0 0 0,10-12 0,-10 12-1,14-11 0,-2 7-1,-1-4-2,6 5-4,-3-7-9,3 4-5,1-3-3,2 2 3,-4-1-1</inkml:trace>
  <inkml:trace contextRef="#ctx0" brushRef="#br0" timeOffset="1382">661 512 34,'0'0'18,"0"0"1,0 0 0,0 0-8,0 0-3,0 0-2,0 0-1,0 0-1,0 0-1,0 0-1,0 0 0,0 0-1,4 15 0,-4-15 0,7 18 0,-4-4 0,3 2 0,0 2-1,1 2 1,0 1 0,-2 0 0,1-1 0,-1-3-1,1-2 1,-3-3-1,-3-12 1,4 16 0,-4-16 0,0 0 1,0 0 0,0 0 0,0 0 1,0 0-1,10-14 0,-6 2 0,1-1 0,2-5-1,1 0-2,1-4 1,2 3 0,0-2 0,0 3-1,2 2 1,-2 1 0,0 3 0,-2 3-1,-9 9 1,14-12-1,-14 12 1,0 0-1,0 0 1,11-2-1,-11 2 1,0 0-1,7 9 1,-7-9 0,6 13 0,-2-4 0,1 3 0,1 0 0,-1 1 0,0 3 0,0-1 1,1 0-1,0-2 0,-1-1 0,-2-3 0,-3-9 1,6 13-1,-6-13 1,0 0 0,0 0 0,0 0 0,9-7 0,-6-3 0,2-3 0,-1-4 0,3-3 0,1-2-1,1-1 0,0 0 0,0 2-1,-1 3 1,2 1 0,-3 6-1,-7 11 1,12-14-1,-12 14 0,10 0 1,-10 0-1,11 18 0,-4-4 1,3 5-1,0 3 1,0 2 0,2 0 0,-2 1 0,-1-2 0,1-3-4,-5-7-3,4-1-13,-9-12-4,12 3-2,-7-13 2,4-5-1</inkml:trace>
  <inkml:trace contextRef="#ctx0" brushRef="#br0" timeOffset="2303">1308 484 15,'9'16'13,"-9"-16"1,13 2 1,-13-2-7,19-7 1,-6 5 2,-2-6-2,4 2-1,-3-5 0,3 2-2,-6-3 0,2 3-3,-4-3 0,0 2-2,-3-1 1,-4 11-1,0-16 0,0 16 1,-6-16-1,6 16 0,-14-14 0,4 7-1,1 2 1,-1 1-1,-1 3 0,0 1 0,0 3 0,11-3 0,-16 15 0,8-5 0,-1 3 1,3 3-1,-1 3 1,3 2 0,-1 0 0,1 3 1,3 1-1,4 1 1,-1-2-1,3-3 1,1-2-1,2-1 0,2-6 0,3-2 0,0-4-1,4-5-1,5-5-3,-2-6-7,8-2-13,0-9 0,3-4-1,-3-7 1</inkml:trace>
  <inkml:trace contextRef="#ctx0" brushRef="#br0" timeOffset="2914">1745 0 26,'0'0'17,"0"0"2,3 11-1,-3-11-2,-2 15-6,5-1-3,-3 3-1,5 6-1,1 5 0,2 8-1,-1 6 1,6 7-2,-5 2-1,2 4-1,-1 0 0,3-2 0,-2-2 0,1-5-1,-2-9 0,1-6 0,2-7 0,-4-6 0,0-6-1,-8-12-2,11 13-2,-11-13-7,0 0-9,-12-16-2,3 4 0,-5-4 0</inkml:trace>
  <inkml:trace contextRef="#ctx0" brushRef="#br0" timeOffset="3225">1671 412 31,'0'0'19,"0"0"0,0 0 1,0 0-7,0 0-3,0 0-3,10 0-1,-1 1-1,3-3-1,5 2 1,0-3-1,4 3-1,0-6-1,4 2-3,4-1-5,-2-5-10,2 0-7,0-3-1,2-2 0,-1-2 1</inkml:trace>
  <inkml:trace contextRef="#ctx0" brushRef="#br0" timeOffset="3545">2053 401 33,'-11'-1'20,"11"1"1,-16-11 2,16 11-6,-11-23-6,9 10-2,0-6-4,3 2-1,3-2-1,2 1-1,3 0-1,3 0-1,2 4 0,2 0 0,3 3 0,2 2 0,-3 3-1,0 2 1,-1 4 0,-2 4-1,-2 4 1,-2 5 0,-4 3 0,-3 3-1,-1 3 2,-4 2-1,-1-1 1,-2 1 0,-4-2 0,-2 0 1,-3-5 0,1-1 0,-2-5 0,1-3 0,-2-2-1,2-7-1,0-5-2,1-6-3,8 0-8,-4-10-10,8-1-2,0-5-1,10 0 1</inkml:trace>
  <inkml:trace contextRef="#ctx0" brushRef="#br0" timeOffset="4026">2293 172 23,'5'14'14,"-5"-14"0,17 19 0,-4-7-1,1 2 0,4 1-3,-1 1-2,2 0-2,-2 0-1,-1-1-2,-4-1 0,-1-2-1,-5-2 1,-6-10 0,7 14 1,-7-14 0,0 0 1,0 10 0,0-10 0,-10-5-1,10 5 0,-17-18-1,4 4 1,2-2-3,-1-3 0,3-2-1,4-2 1,2 1-2,6-1 1,5 1-1,6 2 1,2 2-1,4 2 0,0 0 1,4 5-4,-3 0 1,4 7-6,-10-3-10,5 8-6,-5-2 0,-5 4-2,-10-3 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8:10.753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-3 374 5,'0'0'13,"-1"-11"2,1 11-3,8-17 0,-8 17-1,14-18 1,-3 10-2,-3-2-1,6 3-1,-5-1-2,4 4 0,0 0-2,0 3-1,1 3-1,1 3 0,0 3-1,2 4 0,-2 2-1,3 2 1,-3 3-1,2 0 0,-5 3 0,-3-2 1,0 2 0,-4 1-1,-3-2 1,-3 0 1,-3-1 0,-3-1 1,-4-2-1,1-2 1,-10-3 1,5-3-1,-3-5 0,2-2 0,-2-7-1,2-2-1,3-5 0,1-4-1,10-3-1,-1-3 0,6-1-1,1 0-1,8 2 1,0 1-1,7 1 1,-1 3-1,4 4 0,-2-1-2,3 7-7,-3-1-8,0 2-3,-1-3 0,0 3 0</inkml:trace>
  <inkml:trace contextRef="#ctx0" brushRef="#br0" timeOffset="601">367 8 23,'0'0'15,"5"11"0,-5-11-1,0 0-6,9 14 0,-9-14-1,11 25 0,-6-5-1,4 7 1,-2 4-2,2 7 0,-2 2-1,3 3-2,-4-4 1,2 1-2,1-7 0,-2-6-3,1-6 0,-1-12-6,3-6-9,1-10-4,1-9 0,1-7 0</inkml:trace>
  <inkml:trace contextRef="#ctx0" brushRef="#br0" timeOffset="871">622 4 38,'0'0'18,"0"-10"1,0 10-3,0 0-4,0 0-4,0 0-2,0 0-1,0 0 0,0 15 0,0-15-1,5 19-1,-1-6 1,1 8-1,2 3-1,1 5 0,0 5 0,2 4-1,-2 0 0,1 3-1,-1-3 1,0-1-2,-3-4 2,0-4-2,0-7-1,-4-7-2,4-1-8,-5-14-11,0 0-1,0 0-1,6-22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1:36.2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764 158 75,'0'0'26,"0"0"-1,-10 7-1,-11-4-22,-8 2-2,-8 2-1,-8 6-1,-10 0 1,-5 4 0,-2-1 0,2 1 1,5-1-1,9-1 0,10-2 0,11 0 1,14 0 0,13 5 0,13 4 1,8 4-1,7 7 1,6 5 0,2 3 0,0 5-2,-4-3 0,-5-4 0,-6-3 1,-8-7 1,-6-6 0,-6-5-1,-5-8-1,2-10-11,0 0-10,13-29-1,5-4-2,10-7-1</inkml:trace>
  <inkml:trace contextRef="#ctx0" brushRef="#br0" timeOffset="340">1147 351 61,'23'32'25,"-7"16"-2,-9 7-4,-1 16-13,-5 14-2,-1 11-1,-7 4 0,-4 2 0,-4-10 0,-1-10 0,0-16 0,1-12 0,0-22-1,0-25 0,3-27-2,2-20 0,1-20-1,4-17 1,4-12-1,2-11 0,4-3 0,7 5 1,4 9 0,6 12 0,7 9 1,6 13 0,5 10-1,7 11 0,4 11 0,4 9 0,0 11-1,-1 9 0,-5 9 0,-8 8 1,-8 8 0,-11 7 1,-15 3 1,-8 3 1,-14-2 0,-8-2 2,-9-6-2,-3-5 1,-4-9-2,1-11-2,6-7-2,1-13-4,11-5-9,4-14-13,11-1-1,2-7 0,10 1 1</inkml:trace>
  <inkml:trace contextRef="#ctx0" brushRef="#br0" timeOffset="811">1708 260 10,'60'-6'17,"-1"1"2,-1 0 3,0 9-5,-9-1-1,0 11-3,-14 1-2,0 12-1,-15-1-2,-2 9-2,-9-2-2,-3 4-1,-8 1 0,-2 2-1,-7-2 0,-5-2 1,-8-4 1,-4-1-1,-5-5 0,-2-3 0,-3-10-1,0-4 0,-1-9 0,5-7-1,5-3 1,4-5-2,5-2 0,6-4 0,8-1-1,8 0-2,14 1 0,8-7-5,19 5-7,5-9-10,23 4-3,7-6-1,16 4 1</inkml:trace>
  <inkml:trace contextRef="#ctx0" brushRef="#br0" timeOffset="1141">2758 214 44,'92'-30'25,"-10"0"0,-8 6-1,-15-3-6,-6 10-5,-19 0-5,-8 4-3,-17 2-1,-9 11 0,-14-9-1,-9 13-1,-12 4 1,-6 8-2,-9 11 0,-4 9-2,-3 7 2,1 8-1,5 4 0,4 0 0,12-1 0,9-3-1,14-6 1,14-5 0,19-12-1,18-12 0,18-10 0,15-14 1,15-9-1,11-11 0,10-11 0,4-5 1,-2-6 0,-8 2 1,-10 0-1,-9 5 1,-14 1-1,-12 4 1,-15 3-1,-11 4 0,-15 4 0,-9 1 0,-10 4 0,-12 6 0,-11 7 0,-9 7 0,-9 11 0,-10 9 1,-5 12-1,-4 12 0,-3 8 1,1 10 0,4 9 0,7 3-1,10 1 1,12 2-1,15-8 1,12-2 0,17-6-2,15-8 0,14-10-3,3-17-11,10-7-13,-4-16-1,-5-8-1,-19-15 1</inkml:trace>
  <inkml:trace contextRef="#ctx0" brushRef="#br0" timeOffset="2353">560 685 8,'-10'-1'12,"10"1"-4,0 0 1,0 0 4,0 0 2,0 0 0,0 0 2,0 0-3,0 0-3,0 0-3,0 0-3,0 0-2,1 12-2,4-3-1,4 3 1,1 4-1,1 0 0,1 4 0,0 0 0,-1 0 0,0 0 0,-6-1 2,-3-2-1,-5-1 2,-5 0 0,-8-2 1,-4 0-1,-8-3 2,-5 2-2,-10-5 0,-3 1 1,-7-4-2,0 1 0,-4-4 0,3 1-1,2-2 0,5 1 0,7 0-1,8-1 0,8 1 0,6-2-2,18 0-1,-13 2-2,13-2-10,13 9-12,1-4-1,-3-5-1,2 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8:12.265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57 517 16,'10'12'15,"-6"-2"1,-1-1-2,-1 6-2,2 4 1,-1 3-3,4 6-3,-2 2 0,2 8-1,-2-1-2,1 4 0,-2-3-2,3 1 0,-3-3-1,-1-4-1,0-1-2,-3-10-2,4-2-5,-6-8-5,2-11-8,0 0 1,0 0 0,-9-24 1</inkml:trace>
  <inkml:trace contextRef="#ctx0" brushRef="#br0" timeOffset="281">6 561 42,'0'0'20,"-7"-12"0,7 12 1,1-9-10,-1 9-4,8-14-1,-1 5-2,2 3 0,3-4-1,4 4 1,-1-1-1,4 1 0,0 1-1,2 3 0,-3 0-1,1 3 0,-1 1 0,-3 3-1,0 2 0,-4 2-1,-2 3 1,0 2 0,-4 4 0,-2 0 0,-2 2 0,-2 1 1,-3 0 0,-1-1 0,-5-2 2,0 0-1,-5-6 0,2 0 1,-3-4 0,1-2-1,-4-4 0,4 0-2,0-4 0,0-3-3,5 0-2,-2-6-5,12 11-13,-8-26-3,10 13-2,1-6 2</inkml:trace>
  <inkml:trace contextRef="#ctx0" brushRef="#br0" timeOffset="772">313 491 33,'0'0'19,"0"0"2,0 0-1,0 0-5,11-6-5,0 4-2,-11 2-1,19-3-3,-7 2 0,3 4-1,1 1-1,0 2 0,2 2-1,0 1-1,0 3-1,-1 1 1,-2 3-1,0 0-1,-2-1 2,-5 2-2,-1-2 2,-4 0-1,-4-1 2,-2-1 0,-6-3 0,-1 0 0,-5-3 0,1-2 0,-3-1 0,1-2 0,-1-4-1,3-3-1,2-1-1,2-7-1,5 2-4,2-7-3,5 4-5,1-6-4,5 1-4,3-1 0,2-1 2</inkml:trace>
  <inkml:trace contextRef="#ctx0" brushRef="#br0" timeOffset="1222">639 86 30,'0'0'17,"0"0"-1,0 0 2,4 16-8,-5-4-3,3 8-1,-3 4 0,3 8 0,-2 5 0,2 6 0,0 1-1,2 4 0,0-6-2,1 2 0,-1-5-1,1-6-1,-1-5 0,2-8-2,-1-3-2,-5-17-2,10 16-4,-10-16-7,5-9-4,-7-2-3,0-5 1,-6-2 1</inkml:trace>
  <inkml:trace contextRef="#ctx0" brushRef="#br0" timeOffset="1483">556 372 34,'-13'-9'18,"3"4"0,10 5 0,0 0-4,0 0-3,0 0-1,21-11-2,-1 10 0,2-4-3,7 1 0,2-3-2,3 0 0,-2 0-3,-4-2-2,1 2-6,-8-2-11,0 1-5,-6-3-2,-1 3 2,-5-4 0</inkml:trace>
  <inkml:trace contextRef="#ctx0" brushRef="#br0" timeOffset="1833">791 0 42,'0'0'19,"0"0"1,0 0-2,0 0-8,0 0-3,0 0-3,3 13 0,-3-13-1,6 15 0,-2-6 0,3 6 0,-1 2 0,3 4 0,-1 5-1,3 6 0,-1 2-1,-1 5 1,1 3-1,-2 1 0,-1-1 0,-3-1 0,-2-7 0,0-2 1,-2-8-1,2-5 0,-4-6 0,2-13 0,5 9-1,-5-9 0,17-17 0,-3 0-1,2-4 0,3-4 0,2-2 0,0-1 0,-1 3 1,-1 2-1,-6 6 1,-3 4 1,-10 13-1,13-13 0,-13 13 0,0 0 0,5 12 0,-4-2 0,0 1 0,0 4 0,1 2 1,1 1-1,0 0 0,0 1 1,2-2-3,-2-3-1,4 2-6,-7-16-9,7 14-6,-7-14-1,10-7 1,-3-10 0</inkml:trace>
  <inkml:trace contextRef="#ctx0" brushRef="#br0" timeOffset="2444">1458 83 26,'-9'4'20,"9"-4"0,-14 5-1,4-2-2,10-3-2,-21 12-2,10-2-4,-5 0-2,4 3-2,-3 1 0,1 1-2,-1 1-1,0 1-1,3-5 0,1 4-1,4-6 0,0-1 0,3 1-1,4-10 0,5 11 0,4-8 0,6 3 0,2-5 0,5 3-1,3-2 0,0 1 0,-2-1 0,0 3-1,-4-1 0,-2 6-1,-6 0 1,-3 3 0,-4 0 1,-3 2 2,-2 1 0,-4 1 1,-1 4 2,-7-7 1,2 4 0,-5-3-1,1 0 0,-2 0-4,-4-5-10,0 0-11,-3-5-2,0-2 0,-6-4-1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8:15.540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-1 689 16,'0'0'17,"0"0"2,0 0 1,0 0-2,0 0-6,3-13 0,-3 13-3,12-13 0,-12 13-3,20-14-1,-8 8-1,5 3-2,-1 1 0,3 2-1,-2 3-1,3 3 0,0 3 0,-2 1 0,-2 3 0,-3 1 0,0 1 0,-4 2 0,-2 1 0,-3-1 0,-3 2 1,-2 0 0,-3-2 0,-2 2 0,-4-3 1,-1 1 0,-2-4 0,0 0-1,-1-4 0,-1-2 1,-1-2-1,1-3 0,2-4-1,3-4 0,0-3 0,4-3 0,7-5-2,2-3 0,7 1 0,0-4 0,5 1-1,0 0-1,5 3 0,-3-5-2,2 7-5,-5-5-7,5 1-5,-4-5-1,3 1 1,-4-5 1</inkml:trace>
  <inkml:trace contextRef="#ctx0" brushRef="#br0" timeOffset="481">408 297 35,'5'-10'20,"-5"10"0,5-10 1,-5 10-7,0 0-5,0 0-3,0 0-1,0 16-1,-1-2 0,2 6 0,1 7 0,3 10-1,0 6 0,2 5-1,3 1 0,-2 0-1,3-2 0,0-5-1,-1-8-1,-2-8-1,1-6-2,-5-11-4,-4-9-6,12 1-8,-7-10-2,-5-8-1,1-3 2</inkml:trace>
  <inkml:trace contextRef="#ctx0" brushRef="#br0" timeOffset="751">421 500 21,'-21'-11'18,"0"5"1,5 5-1,1-1 1,15 2-4,-20 3-2,20-3-2,0 0-3,0 0 0,0 0-2,10 2-1,0-7-2,9-1 1,2-2-1,7-1-2,4-3 0,3-1-3,6 0-6,-6-5-13,9 1-6,-3-4 1,0 2-2,-4-5 2</inkml:trace>
  <inkml:trace contextRef="#ctx0" brushRef="#br0" timeOffset="1432">1046 311 22,'0'0'17,"13"-10"2,-13 10-1,15-6-2,-5 7-3,-1-4-2,8 5-2,-4-1-2,7 4-1,0 2-2,2 3-1,2 2-1,1 4-1,-3 3 0,-3 0-1,0 3 0,-4 1 0,-4 0 0,-5-1 0,-5 1 1,-1-1-1,-6-2 1,-5-2 0,-4-2 1,-2-1-1,-4-4 1,0-3-1,-2-4 1,0-2-1,1-4 0,3-2 0,5-4-1,1-5 0,6 0-1,5-4 1,6-1-1,4-3-1,8 0 1,1-2 0,4 2 1,2-1-1,2 2 1,-1 0 0,0 1 0,-2 2 0,-1 2 0,-3 0 0,-2 2 0,-2 0 0,1 1 0,-3 1 0,-2 1 0,1 0 0,-2 0 0,-9 10 0,16-14 1,-16 14-1,11-12 0,-11 12 0,0 0 1,10-3-1,-10 3 0,5 10 1,0-1-1,-2 2 1,1 4-1,2 1 1,-1 2 0,1 1 0,1-3 0,0-1 0,-1-3 0,2-2 0,-8-10 0,17 9-1,-8-11 2,3-2-2,0-7 0,2-1 0,2-5 0,-1-2 0,2-3 0,-1 0 0,1 1 0,-1 1 1,-3 2-1,0 4 1,-1 1-2,-3 3 2,-9 10-1,11-13 1,-11 13-1,0 0 0,10-5 0,-10 5 0,0 0 1,5 13-2,-4-4 2,3 5-1,-1 1 1,2 3-1,1 1 0,1 0-2,1 2-1,-4-10-7,8 2-14,-12-13-2,20 2-2,-9-14 2</inkml:trace>
  <inkml:trace contextRef="#ctx0" brushRef="#br0" timeOffset="2424">1952 58 36,'0'0'21,"-1"10"-1,1-10 3,0 17-9,4-2-3,-4 0-3,6 6-2,-2-3 0,3 3-2,-1-2-1,5 0-1,-2-5 0,7-3-3,2-5 1,2-5-1,0-5-1,2-5 2,2-7-2,-1-3 1,-2-4-1,-3-2 2,-4 0 0,-1 0 1,-5 1 0,-3 4 1,-2 3 0,-2 3-1,-2 3 1,1 11-1,-4-13 0,4 13-1,0 0 1,0 0-1,0 0 1,0 0-1,0 0 1,0 0-1,0 0 1,0 0 0,0 0 0,0 17 0,1-3 0,2 5 0,1 9 2,0 6-2,4 6 1,-1 9-1,1 3 1,0 3-1,3 2 0,-2-2-1,-2-5 0,1-4 0,-2-7-1,-3-9-2,3-4-5,-7-9-14,2-6-4,-1-11-1,-9 2-1,-4-10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8:18.915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72 890 15,'0'0'19,"4"-13"1,-4 13-1,0-9 0,0 9-3,0 0-2,0 0-4,-14-3-2,14 3-3,-11 7-1,11-7-2,-16 16 0,9-4-2,-1 2 1,1 5 0,0 2 0,2 1 0,3 1 0,2 0 0,3-3-1,4-3 1,6-8-1,4-9-1,7-8-2,2-11-1,5-5 0,-1-9-1,4-5 0,-6-4 1,1 2 0,-7 2 2,-5 5 2,-6 7 1,-6 4 1,-5 9 0,0 13 1,-21-5-2,2 14 1,-2 4-1,-2 4-2,1 0 1,1 4-2,0-2 0,6-1 1,2-3-2,8-3 2,3-2-1,5 0 2,-3-10-1,24 17 0,-5-7 2,3 4-1,3 1 0,3 6 0,-1 3 0,0 4-1,-4 3 1,-2 4 0,-2 1-1,-5 1 1,-3 1 0,-4-3 0,-2-2 1,-4-4 0,-1-2 2,-3-7 0,-1-2 1,-2-5 0,0-2 1,-3-7-1,9-4 1,-21 4-2,10-5 0,-2-5 0,-2-1-1,-2-6-1,-1-3-1,1-4-1,1-6-1,8-1-2,-3-7-2,10 2-2,1-11-2,12 8-2,-1-9-2,11 5 0,-2-4-2,7 6 3,1-2 0,1 4 3,0 3 1,-3 3 3,-1 6 3,-6 3 4,-2 7 2,-4 2 4,-13 11 2,14-11 2,-14 11 1,0 0 2,0 0 2,0 0-3,5 13 0,-5-13-3,-2 18-1,0-6-2,6 7-1,-2 1 0,3 4-3,-1-2 2,4 3-3,-3-5-1,0-4-2,3 0-4,-8-16-4,14 1-16,-8-15-2,4-1 0,-3-13 1</inkml:trace>
  <inkml:trace contextRef="#ctx0" brushRef="#br0" timeOffset="981">609 552 55,'-15'-5'25,"15"5"1,-14 5-1,14-5-8,0 0-11,-9 8-3,9-8-4,0 0-6,0 0-9,0 0-9,13 5-1,-13-5 1,11 2 0</inkml:trace>
  <inkml:trace contextRef="#ctx0" brushRef="#br0" timeOffset="1232">645 673 35,'0'0'21,"0"0"1,0 0 1,9 6-6,-9-6-6,8 19-3,-4-5-3,6 7-1,-2-1 0,3 4-2,0-2 1,0 0-2,-1-4 0,3-2 0,-3-6 1,1-3-3,0-5 1,-2-4 1,1-4-2,1-6 2,-1-4-1,0-3 0,0-3 1,-1-2 0,-3-4 0,-1 0 0,-1 0 1,-1 4-1,-3 0 0,0 1-2,1 5-1,-4-3-4,8 11-9,-5-5-10,0 15-1,10-19-1,-1 12 2</inkml:trace>
  <inkml:trace contextRef="#ctx0" brushRef="#br0" timeOffset="1692">1170 543 19,'13'-14'16,"-5"0"1,-2 2-2,-3 1-2,-6 1-2,3 10-3,-14-12-1,3 9-2,-3 0-1,-3 3-2,-2 1 0,1 4 1,-3 0 0,3 4 1,0-2 0,2 7 1,0-3 0,3 4 0,2 0-1,4 4 0,0-3-1,4 4 0,3-1-1,8 2 0,-1-1-1,3-1-1,2 1 1,2-3 1,1-1-2,1-3 0,-1-2 0,-1-5-2,3-3 2,-2-5 0,2-3-1,0-5 0,1-2 1,0-5 0,1-1-1,1-4 1,-1 0 1,1-2-1,-1-1 0,-3 0 0,1 2 1,-2 3-1,-2 1 0,-3 5 1,-2 1-1,-8 13 0,13-14 2,-13 14-2,0 0 0,0 0 0,0 0 0,8 11 0,-8 0 0,1 2 0,0 2 1,2 5 0,-1 1 0,1 2 0,-2 0 0,3-1 0,-3-4 0,1 0 0,1-6-1,-3-12 0,9 12-1,-9-12 1,20-13-2,-8-1 1,5-4 0,2-4 0,4-4 0,1-4 0,0 3 1,-2 0-2,0 6 2,-2 1 2,-4 5-2,-1 4 1,-4 6-1,-11 5 0,16 2 1,-16-2-1,11 22 0,-5-5 0,0 4 0,2 5 0,-1 2 0,-1-3 0,0 3-2,-4-6-4,6 0-7,-10-9-12,1-4-1,-9-9-1,0-4 1</inkml:trace>
  <inkml:trace contextRef="#ctx0" brushRef="#br0" timeOffset="2834">1000 696 9,'0'0'14,"0"0"2,0 0-1,0 0-2,0 0-1,0 0-1,0 0-1,0 0-2,0 0-1,0 0 0,0 0-1,0 0-1,0 0-1,0 0 0,0 0-1,10-3 0,-10 3-1,11-9 0,-2 2 0,3-2-1,1-4 0,2 0 0,0-4 0,1 0-1,-1-2 1,0 2-1,-3-1 0,-2 3 0,-1 1 1,-4 4-1,-5 10 0,5-14 0,-5 14-1,0 0 0,0 0-1,0 0-2,-12-7-5,12 7-12,0 0-4,0 0 0,0 0 1</inkml:trace>
  <inkml:trace contextRef="#ctx0" brushRef="#br0" timeOffset="4106">2180 158 36,'7'-11'18,"-7"11"1,0 0-1,0 0-2,0 0-4,0 0-1,0 0-3,0 0 0,0 0-3,0 0 0,5 10 0,-5-10-3,3 14 1,1 0-2,1 3 2,3 8-2,0 7 0,1 7-1,-2 6 0,4 2 1,-1 1-1,-3-2 0,1-3-1,-3-5-1,2-6-2,-5-13-2,4-1-7,-6-18-13,0 0 1,0 0-2,-9-10 1</inkml:trace>
  <inkml:trace contextRef="#ctx0" brushRef="#br0" timeOffset="4456">2034 384 19,'0'0'15,"0"0"3,0 0 2,18-5-4,-7-3-5,6 7 0,-1-6 0,6 6-1,-1-5-2,7 4-3,0-4-2,1 2-3,3-2-3,-1-2-2,4 4-4,-5-5-3,4 4 0,-8-5-1,3 7 1,-7-4 1,0 4 3,-7-1 3,-4 1 4,-1 2 4,-10 1 1,0 0 2,9 1 1,-9-1 2,0 9 0,-1 0-1,-2 1-1,2 5 1,-2 3-1,3 5-1,-3 1-1,3 6 0,0-1-2,1 2 0,0-3-1,1-5-2,2-2-7,-3-10-13,-1-11-3,0 0-2,15-20 1</inkml:trace>
  <inkml:trace contextRef="#ctx0" brushRef="#br0" timeOffset="4897">2532 75 49,'0'0'24,"-11"-11"1,11 11 1,0 0-7,0 0-10,0 0-3,0 0-2,0 0-3,0 0-5,0 0-9,0 0-11,0 0-1,0 0-2,11 3 1</inkml:trace>
  <inkml:trace contextRef="#ctx0" brushRef="#br0" timeOffset="5197">2658 218 49,'11'2'23,"-11"-2"1,0 0 0,11 6-8,-11-6-9,4 10-1,-4-10-2,5 22-1,-3-6-1,3 5 0,-2 1 0,0 3-1,-1-2 0,2-1 0,0-3 0,-1-3 0,0-4 0,-3-12-1,0 0 2,15 1-2,-7-12 0,1-3 0,2-6 0,1-4-2,5 0 2,-1-4-1,2 1 1,-1 2 0,1 2 0,0 5 0,-5 2 1,-1 5 1,-3 2-2,-9 9 1,12-9 0,-12 9-1,0 0 0,0 0 0,5 14 0,-4-5-1,2 3 1,1 4 0,-1 2 0,1-1 1,0 2-1,-2-1 1,0-3 0,1-3-1,-1-3 1,-2-9-1,0 0 0,0 0 0,15 0-1,-5-10 0,2-1 0,2-5 0,1 0 0,4-3-1,2 1 1,-1-1 1,1 2-1,-1 3 2,-2 3-1,-1 1 0,-3 3 0,-1 3 1,-3 3-2,-10 1 0,15 7 2,-15-7-2,9 20 2,-6-4-2,0 4 1,0 1 0,0 0 0,-1 0 0,3 0 0,-3-6-2,3 3-4,-5-18-9,5 10-10,-5-10 0,9-11-2,-4-6 2</inkml:trace>
  <inkml:trace contextRef="#ctx0" brushRef="#br0" timeOffset="6029">3484 158 27,'11'-1'16,"6"1"1,0-4 1,3-1-5,5 2-4,-3-5-2,4 4-1,-3-6 0,2 3 0,-5-3 0,-3 2-3,-3-3 0,-3 2-1,-6-1-1,-1 1 0,-4 9-1,-3-17-1,3 17 1,-15-16-1,3 8 1,-2 2 0,-2 0 0,-1 3 0,-3 1 1,-1 3 0,-1 1 1,-1 5 0,-2 2 0,1 4 0,-1 0 1,2 4-1,0 1 0,4 4 0,2-1 0,4 2 0,4-1 0,5 2-1,5-1 1,5 0-1,2-1 2,8 1-1,1-4-1,7-1 1,3-5-1,5-1 1,1-6-1,3-3 0,1-5 0,-1-2-1,-3-2 0,-3 0 0,-3 1-1,-7 0-1,-5 4-2,-15 1-5,16 3-10,-16-3-8,-9 9 0,-4-8-1,-3 2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3:23.4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2 15,'0'0'10,"0"0"0,-11-4 1,11 4-3,0 0 0,0 0-3,0 0-3,0 0 0,0 0-1,0 0-1,0 0-1,0 0 1,0 0 0,0 0 0,0 0 1,0 0 0,0 0 0,0 0 0,14 7 1,-14-7-1,20 5 1,-9-1 0,2 2 1,5 0-1,-3 1 1,8-2 0,1 3-1,3-2 2,2 4-1,4-5 1,3 1-1,1-2 1,9 1 0,-1-2 0,6 1 0,0-3-1,6 2 0,4-3 0,4 2 1,-1-3-2,5 0 1,-1 0-2,5 0 1,-2-1 0,5 2-1,-2-2 0,3 1 0,-1 0-1,2-2 1,1 2 0,1-1-1,-2 1 1,1 0 0,-1 0 0,-2 1-1,1-1 1,-2 2 0,-2-1 0,0 1 0,-2-2 0,2 1 0,-2-1-1,-2 1 1,-5 0 0,0 0-1,-5 0 1,-4-1 0,-7 0-1,-7 0 1,-5-1 0,-6 1 1,-6-1-1,-5 1 0,-8-1 0,-11 2 0,14-1 0,-14 1-1,0 0 1,0 0-1,0 0 1,0 0 0,0 0-1,0 0 1,0 0 0,0 0 0,0 0 0,0 0 0,0 0-1,0 0 1,0 0-1,0 0 0,0 0 0,0 0 0,0 0 0,0 0-1,0 0 1,0 0 0,0 0 0,0 0 0,0 0 0,0 0-1,0 0-3,0 0-12,0 0-12,-10-16 0,-2-2-2,-12-14 1</inkml:trace>
  <inkml:trace contextRef="#ctx0" brushRef="#br0" timeOffset="21951">1068 561 2,'0'0'4,"-16"4"1,5 1 2,-4 5 1,0 1 2,-5 8 2,0 7 0,-3 3 0,3 9-1,-3 2 1,5 6-3,1 1-1,7 0-3,4-2-1,10-5-1,9-7-1,10-7 0,18-12-1,12-13 0,10-15 0,7-10 1,5-12-1,3-8 1,-4-9-1,-8-4 1,-14-2-1,-11 3 1,-16 0-1,-8 3 1,-14 3-2,-8 6 2,-11 4-1,-4 7 0,-8 6 0,-3 9-1,-5 8 1,-3 11-1,-3 10 0,-3 10 0,-2 8 0,-2 9 0,0 6 1,2 4-2,4 1 0,6-3-1,8 0-5,4-8-13,14-3-4,6-12-1,11-7 0</inkml:trace>
  <inkml:trace contextRef="#ctx0" brushRef="#br0" timeOffset="22672">2212 302 29,'0'0'15,"0"0"-1,0 0 1,0 0 0,-9 2-4,9-2-3,-10 3-2,0 0-2,10-3-2,-19 6 0,6-1-1,-3 1 1,-1 3 0,-3 3 0,-3 0 0,0 5-1,-8 2 1,-1 6-1,-6 2 0,-2 5 1,-3 5-1,-3 5 0,-1 3 1,1 2-1,-1 2 2,5 2-1,3 0 1,3 0-1,6-3 0,7-4 0,6-1-1,10-4 1,5-3-2,6-2 0,8-4 1,9-2-1,3-2 0,8-3 1,-1-1-1,6-1 1,0-5 0,1 4-1,2-4 1,-3-1 0,-2-2 0,-1-1 0,-4-3 0,-5 0 2,-4-1-1,-3-5-1,-7-1 1,-1 0 0,-10-2 0,0 0-1,0 0 1,0 0-1,0 0 0,0 0-1,0 0-5,0 0-23,0 0-1,-4-15 0,-5-10-2</inkml:trace>
  <inkml:trace contextRef="#ctx0" brushRef="#br0" timeOffset="24735">2364 522 27,'0'0'16,"0"0"-1,-9-5-1,9 5-8,0 0-8,0 0 2,0 0 0,0 0 0,0 0 1,0 0 0,0 0 1,0 0 1,0 0 0,0 0-1,-5 13-2,5-13 1,3 13 1,-3-13-1,4 19 1,-3-8 0,1 7 1,-4 5 0,0 6-1,-5 6 1,-1 6-1,-7 3 2,2 3-1,-5-3 1,2-2-1,1-11 0,3-5 0,4-10-1,8-16 1,11-2-2,8-13-2,8-6 0,4-4-1,7-1 1,1-3 0,2 2-1,-3 4 1,-6 7 1,-5 5 0,-5 7 1,-2 5-1,-4 7 1,-1 4-1,-2 6 0,0 3 0,-2 5 0,-1 3 1,-3 0-1,-4 1 2,-6-1 0,-6 1 1,-6-5 1,-6 1 0,-9-6 0,-1 1 1,-8-7-1,2 2 1,-6-9-2,2-1 2,1-5-3,2-2 0,5-4 0,4-2-1,7-2-1,3-1-1,8 2-3,4-8-5,13 6-8,2-8-10,12 4 0,4-8-1,8 0 1</inkml:trace>
  <inkml:trace contextRef="#ctx0" brushRef="#br0" timeOffset="25607">2988 820 3,'0'0'5,"0"0"-3,9-2-4,-9 2 3,0 0 1,0 0 1,7 13 4,-7-13 1,0 13 2,0-13 0,-3 16-1,3-5-2,-1-2 1,2 4-1,-2 0 2,1 3-2,-3-2-1,1 5 0,-3-1-1,2 4 0,-3-2-1,-1 3 0,0-6-1,4 2 0,-1-4-1,4-1-1,0-14 1,9 13-1,1-15 0,3-3 0,2-6 1,1-4 0,1-5 0,-1 2 0,-2-4 1,2 2 0,-6 1 0,-1 4-1,-2 2 0,4 2-1,-1 4 0,2 2-1,3 3 0,1 3-1,1 1 0,3 2 1,-2 3 0,-1 3 0,-2 0-1,-3 4 2,-3 1-1,-3 3 0,-3 0 0,-3 2 1,0-1-1,-2-1 1,0-1-1,0-4 1,2-2-1,0-11 1,0 0 0,11 4 0,1-14 0,4-3-1,3-7 2,5 0-1,2-4-1,-1-1 0,0 1 1,-2 3-1,-4 5 0,-4 3 0,-1 6 0,-2 4 0,2 5 0,2 3-1,0 3 1,1 1 0,3 4 0,0 2 0,-1 2 0,-3 3 0,-1 0 1,-3 1 0,-3 1-1,-2 1 1,-5 0 0,1-2 0,-1-4-1,-2-1 1,-1-5-1,1-11-1,0 15-3,0-15-10,0 0-12,7-17-2,2 1 0,-3-11 0</inkml:trace>
  <inkml:trace contextRef="#ctx0" brushRef="#br0" timeOffset="26708">3897 369 25,'0'0'17,"0"0"0,0 0 1,0 0-5,0 0-8,7 11-1,-7-11 1,21 8 0,-7-2 1,6 7 0,1-1 0,6 7-1,-1-1 0,5 7-1,-2 0-1,3 6 0,-4 2 0,-1 6-2,-2 3 1,-3 6-1,-5 5 1,-2 3-1,-5 1 0,-2 4 0,-2-3-1,-4-1 1,-3-2 0,-2-3 0,-6-4 1,0-2 0,-2-5 0,-3-5 1,-3-4 0,2-2-1,-3-6 0,0-2 0,1-7-1,4-3 0,-1-3-1,4-1 1,10-8-1,-14 7 1,14-7-1,0 0 0,0 0-2,0 0-5,0 0-21,1-16 0,5 2-1,-6-14-1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3:58.6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133 185 32,'1'-11'15,"-1"11"-2,0 0-2,1-10-9,-1 10-1,0 0-2,0 0-1,0 0 0,0 0 2,0 0 0,0 0 1,2 19 0,-1-5 1,2 5 1,-1 3 1,5 5 3,-5 3-2,2 5 2,-4-1-1,2 4 0,-3-2 0,0 2-1,-1-4-1,0 0-1,1-3-1,2-2-1,3-4-2,-1-8-2,4 0-5,-7-17-7,10 7-7,-10-7 1,6-24 0,-7 0 0</inkml:trace>
  <inkml:trace contextRef="#ctx0" brushRef="#br0" timeOffset="401">-1 0 7,'0'0'9,"14"10"1,1-6-3,6 1-5,7 2 0,5 1 1,5 3 0,3 2 0,0 3 1,-1 1 0,-4 4 1,-2 4 1,-6 4-1,-4 4-1,-5 4 0,-4 2-2,-3 0 1,-4 3 0,-4 0-1,-4-4 1,-5 1 2,-8-6 2,-2 0 0,-10-6 3,-2 1-1,-10-10 0,1 3 0,-7-9-1,4 0-3,-1-6-2,2-3 0,5-3-3,2-5-1,9-1-1,3-5-2,8 3-4,2-7-6,9 3-10,4-3-1,5 1-2,5-5 3</inkml:trace>
  <inkml:trace contextRef="#ctx0" brushRef="#br0" timeOffset="1072">678 188 32,'5'13'17,"2"8"0,-1 4-1,-2 7-6,1 5-2,-1 6-1,1 6 0,-5-1 0,2 1-1,-4-4 1,2-1-1,-2-8 0,0-2-3,-2-9 0,3-7-2,1-4-1,0-14-1,0 0 0,4-12-1,-4-9 1,-3-10 0,-5-7 0,-3-7 1,-2-5-1,-6-3 2,2 3 0,-3 3 1,-1 5-1,4 7-1,6 6 1,2 5-2,11 4 0,11 4 0,7 3 1,7 3-1,13 2 0,5-2 2,8 2-1,6 2 2,-4-1-1,0 1 0,-6-1 1,-3 0-1,-6 1 0,-7 0-1,-9 1 1,-5 1-1,-6 1-1,-13 3-3,14 0-9,-14 0-10,-17 6-1,-1-2-1,-5 2 1</inkml:trace>
  <inkml:trace contextRef="#ctx0" brushRef="#br0" timeOffset="1593">592 339 29,'-6'17'19,"10"-3"0,9-2 2,9-5-8,7 3-6,3-4-1,16 2 0,5-4-3,7 0-1,0-3 0,3-1 0,-7-2-2,0-1-1,-4 0-8,-10-4-12,-10-1-1,-6-2 1,-13-1 0</inkml:trace>
  <inkml:trace contextRef="#ctx0" brushRef="#br0" timeOffset="2073">1630 157 9,'0'0'14,"0"0"2,0 0 1,0 0 1,0 0 0,-49 20 0,30-14-4,-6-1-4,-4 5-4,-2 1-3,-3 3-2,-1 2-1,2 3 0,-3 0 0,6-1 0,5 1 0,4-3 1,2 1-1,8-2 0,3 1 0,7-2 0,9-1 0,5 0 1,7-1-2,8 0 1,14 3 2,-7 0-3,9 0 2,-2 0 0,1 1 0,-43-16-1,81 34 1,-81-34-1,56 34 0,-56-34 0,47 34 0,-47-34 0,0 0 0,36 51 1,-36-51 1,0 0 1,-9 48 0,9-48 1,0 0 1,-45 49 0,45-49 0,-50 27-2,19-15-1,-6-1 0,-5-1-1,5-2 0,0-1-1,-4-1 0,-1 1-1,2-3 0,0 2-3,-6-8-11,1 5-12,-8-9-1,-2-4-2,-2-11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4:02.3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0 922 8,'11'8'10,"-11"-8"-1,0 0-3,0 0-6,10 5-5,-10-5 1,0 0 2,0 0 2,0 0 2,0 0 6,-1 10 2,1-10 3,2-9-2,6-8 1,8-9-2,5-11-4,7-11-4,8-10-3,1-11-1,7-6-1,1 0 1,-5 0 3,-2 9 1,-8 3 5,-1 12 0,-8 7 2,1 11 0,-9 4-1,1 10-1,-4 3-2,2 7-3,-3 4-1,0 4-2,-9 1 1,14 11-1,-8 1 1,-1 1 0,-1 4-1,0 3 2,0 1-1,2 5 1,0 3-1,2 6 2,1 7-1,3 6 0,1 4 0,3 6 1,-1 3-1,0 0 0,-3-3 0,0-4 0,-3-7 0,-2-5 0,-2-8-1,-2-8 0,-2-7 0,-2-7-2,1-2-3,-9-12-5,0-2 0,-12-12 0,-1-2 0,-10-11 2,-2-2 2,-9-4 4,-3-1 4,5 3 5,-2 0 0,10 8 0,1 2 0,10 8-1,6 2-2,10 2-3,6 11-1,13-15 0,7 9 0,8 0 1,9 0 0,11 2 1,8-1 0,7 3 0,1 2-1,0 0-2,0 3-9,-6-1-13,-7-2 0,-10-4-2,-8-5 1</inkml:trace>
  <inkml:trace contextRef="#ctx0" brushRef="#br0" timeOffset="1121">1056 22 59,'0'0'19,"0"0"1,0 0-1,0 0-17,10 13-3,-5-3-1,4 2 2,0 5-1,3 1 3,4 5-1,3 2 0,2 2 1,5-3 1,3 3-1,0 0 1,3-1-1,-2-1 0,0-1 0,-5-2 0,-2-3 0,-7-1-1,-3-2 0,-5-3 0,-4-2 0,-4-2 0,0-9-2,-11 15-2,-2-14-5,1 1-11,-8-4-4,-1-2-1,-6-3 1</inkml:trace>
  <inkml:trace contextRef="#ctx0" brushRef="#br0" timeOffset="1442">1072 401 8,'0'0'12,"-15"1"-1,15-1 0,0 0-1,6-20 1,8 3-1,4-6-3,9-6-1,5-8-2,6-2 0,6-5-1,1 3-1,-2 2 1,-3 6 1,-8 5 0,-4 7 1,-10 6 0,-3 5 0,-15 10-1,12-6 0,-12 6-1,0 0-1,0 0-2,0 0 0,0 0 0,0 0 1,-7 10-1,7-10 0,0 0 0,-9 13-1,9-13 0,0 0-1,-7 12 0,7-12 1,-8 15-1,0-5 0,-4 2 0,-4 4 0,-5 2 2,-6 1-1,-6 1 1,-2 1 0,-4-3 1,1 0-1,1-3 1,3-1 0,2-4 0,5-3 0,5 0 0,5-4 0,4-2 1,13-1 0,-15 1 0,15-1-1,0 0 1,0 0 0,3-10-1,-3 10 0,17-9-1,-3 3 0,2 0 0,7 0 1,1-2 0,5 3 0,5 0-1,4 2 1,5 2 0,1 1-1,2 1 1,-1 3 0,-1-1 0,-3 2 1,-5-2 0,-4 2 0,-7-2 0,-4 0 1,-7-2-1,-2 1 0,-12-2 0,12 2 1,-12-2-1,0 0-1,0 0 1,0 0-1,0 0 0,0 0 0,0 0-3,0 0-10,0-9-15,-3-2 0,-1 0-2,-6-10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4:11.7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54 100 2,'0'0'2,"0"0"2,0 0 2,0 0 3,0 0 0,0 0 1,0 0 0,0 0 0,-6 12-1,3-3-3,0 6-1,-2 7-2,-1 5 0,-1 4 0,0 5 1,-1 0 0,3-1 0,1-2 0,4-5 1,5-9-1,9-9 0,8-12-3,8-8 0,6-10-2,6-8 0,4-7 0,-3-2 1,-2-1 1,-6 2 1,-9 5 2,-6 7 1,-9 3 0,-3 9 1,-8 12-1,2-13 0,-2 13-3,0 0-2,0 0-1,-8 11 0,5 4 0,-2 6 0,0 6 0,-1 7 1,-3 7 0,-1 9 1,-1 6 0,0 7 0,-2 7 0,1 5 1,-1-1 0,1 2 0,-1-3 0,1-5 0,1-10 0,4-8-1,-1-13 0,4-10-3,4-6-6,0-21-17,11-3 0,-4-21-3,6-15 2</inkml:trace>
  <inkml:trace contextRef="#ctx0" brushRef="#br0" timeOffset="892">682 325 60,'2'19'21,"3"-4"1,7-6-2,6-3-16,8-4-7,7-5 0,6-6-1,2-5 1,3-3 0,0-4 1,-4-3 3,-6 3 2,-9-2 2,-4 4 1,-11 0 1,-4 5 0,-10-4-1,-3 7 0,-9-1-3,-3 6-2,-7 6 0,-8 9-1,-8 7 0,-1 9 0,-5 8 0,0 7 1,0 6 0,3 3 0,5 0 1,10-1-1,11-3 1,10-1-2,14-3 1,14-5-3,19-5-5,11-9-18,17-7 0,5-11-1,9-6 0</inkml:trace>
  <inkml:trace contextRef="#ctx0" brushRef="#br0" timeOffset="1803">1859 48 42,'21'-4'17,"-11"1"-1,-10 3 1,0 0-16,-18 15-1,-4 1 2,-11 3 1,-6 6 2,-11 2 2,0 5 1,-8-3 1,9 3-1,-2-7 0,10 0-3,7-6-3,9-4-2,9-3 0,16-12-2,0 14 1,14-11 0,8 1-1,7-1 1,4 3 1,3 1 0,2 1 0,-1 3 0,-3-1 0,-3 4 1,-6 3-1,-3-1 1,-8 1 1,-1-1 1,-9-1 0,-6 2 1,-11-1 0,-2 2 1,-10-5 2,-1 3-3,-9-3 1,-1 2-1,-3-5-1,2-1 0,0-3-1,5 0-2,3-1-4,-2-6-10,8 8-16,-2-7 1,8 3-1,0-10-1</inkml:trace>
  <inkml:trace contextRef="#ctx0" brushRef="#br0" timeOffset="2944">708 390 41,'0'0'20,"0"0"-1,-10 7 1,10-7-9,0 0-9,0 0-1,0 0-2,0 0 0,0 0 0,0 0 1,0 0 0,0 0 1,0 0 1,0 0 0,0 0 0,-2 11 0,2-11 0,0 0 0,7 11 0,-7-11 0,11 9 0,-1-5 0,1 2 0,3-3 0,4 3 0,0-1-1,2-2 1,1-2-1,4-2 0,-1-2 0,4-4 0,2-1-1,0-4 1,5-6-1,1 0 1,-1-3-1,-1 2 0,-3-3 1,-2 2 1,-8 0 0,-3 4 1,-6-1 0,-6 3 0,-7 0 0,-1 1-1,-7 1 2,0 1-3,-5 0-1,0 1 0,-4 2-1,-1 1-1,-1 1 1,-3 3 0,-1 3 0,-2 1 0,0 4 0,-2 3 1,-2 2-1,-1 4 1,3 3 0,-3 1 1,0 2-1,2 1 0,-2 2 0,3 0 0,1 2 0,1 1 0,1 2 0,5 1 0,2 1 0,2 0 0,5 2 0,2 0 0,7 0 0,4-2 0,8-2 1,5-1 0,7-3-1,6-2 1,7-1 0,3-6 0,2-4 1,-1 0-1,0-6-1,-5-1 1,-5-1-1,-4-3 0,-5-1 0,-5 0 1,-3 0-1,-1 1 0,-1-2 0,-10 2 0,18-2 0,-9 1 0,1 0 0,1 0 0,-2 0-2,-9 1-3,23-6-16,-13-5-5,6 0-1,-4-6 0,5-5 0</inkml:trace>
  <inkml:trace contextRef="#ctx0" brushRef="#br0" timeOffset="4206">1944 51 25,'0'0'15,"0"0"1,10 0-1,-10 0-3,0 0-7,0 0 0,0 0 0,0 0 2,0 0-1,-16-3 1,16 3 0,-21 0 0,9 4-2,-5-3-1,-2 2-2,-4 2-1,0 3 0,-2 2-1,-2 2 1,-3 0-1,1 4 1,-2-1 0,2 3 0,-1-1 0,0 4 0,4-4 0,3 1-1,3-1 1,0-3-1,7 0 0,0-3 0,7 0-1,1-1 1,5-10 0,0 16 0,0-16-1,13 16 2,-13-16-1,22 16 0,-10-9 0,4 0 0,2 1 1,1-2-1,3 0 0,1 1 0,4-1 0,0 1 0,1 0 0,-2 1 0,0 3 0,-4-2 1,-1 5-1,-3 1-1,-5-2 2,-2 3-2,-4-2 2,-2 2-1,-3-3 1,-2 1 0,-4-3 0,-3 1 1,-6-1 1,-2 3-1,-8-3 1,-1 3 1,-8-1-1,1 2 0,-4-5 0,2 2-1,-2-5 0,4 0 0,3-5-2,3-3-3,4 2-8,-3-8-17,8 3-1,-5-8 1,4 2-2</inkml:trace>
  <inkml:trace contextRef="#ctx0" brushRef="#br0" timeOffset="5338">111 79 1,'-2'-9'8,"2"9"0,-4-17-2,2 6-4,2 11 3,-10-19 2,10 19 0,-9-13 1,9 13-1,0 0 0,-10-10 0,10 10-2,0 0-3,-5 10-2,5-10 0,-2 11-1,2-11 0,-1 17 1,1-8 0,0 1 1,1 1 1,-1-2-1,0 5 3,0 0-2,-1 3 1,-1 4 0,0 4 0,-4 4 1,1 5 0,-3 3 0,2 2 1,-3 1-2,3 2 1,0-8 0,3-2-2,2-5 1,6-4-2,3-9 0,12-6 0,7-9 0,7-9-2,8-3 0,2-8 1,5-2-2,-4-5 2,0 0 0,-9 0 2,-9 2 1,-6 4 1,-9-1 0,-2 4 1,-8 0-1,1 3 0,-4 2-2,0 0-1,0 3-1,1 2-1,0 9 0,-2-12-1,2 12 1,0 0 0,0 0 1,0 0-1,0 0 1,-10-10 1,10 10-1,0 0 0,0 0 1,0 0-1,0 0 1,0 0-1,0 0 0,0 0 0,0 0 0,0 0-1,0 0 1,0 0-1,0 0 1,0 0 0,-6-11 0,6 11 0,-6-8 0,6 8 0,-7-12 0,7 12 1,-9-15-1,9 15 1,-10-11-1,10 11 1,0 0-1,-9-9 0,9 9 0,0 0 0,0 0 0,0 0 0,0 0 0,0 0 1,0 0-2,0 0 1,0 0-1,0 0 0,0 0 0,0 0 0,0 0 1,-8 14-1,8-4 0,-1 5 2,0 5-1,-2 5 1,0 3 0,-2 5 0,-1 6 1,-2 6-1,-3 2 1,1 4-1,-3 6 1,4 5-1,0 3 0,0 4 0,1-1 0,3 0 1,1-2-2,0-5 2,0-3-2,2-7 1,-1-10 0,1-5-1,0-5 1,1-8-1,-1-6 1,1-4 0,1-13 0,0 14 0,0-14-1,0 0 2,0 0-1,0 0 0,0 0 0,0 0 0,0 0-1,0 0 1,0 0-2,0 0 0,0 0-2,0 0-1,0 0-5,0 0-5,0 0-13,0 0 1,0 0-2,3-22 2</inkml:trace>
  <inkml:trace contextRef="#ctx0" brushRef="#br0" timeOffset="6880">103 21 36,'0'0'10,"-14"18"-3,14-18-4,-8 17-10,5-5-1,4 3 3,-4 0 2,-2 2 3,1 0 4,1 3 2,-3 4 1,-1 5 1,0 2-2,0 3-2,0 3-1,0 3-1,0 1 1,-1-3 0,3-1 0,1-9 1,4-2-2,2-7 2,6-7-1,6-11-1,3-7 0,7-8-2,3-7 1,2-4-1,2-3 0,-1-1 0,0-1-1,-6 5 1,0 2 0,-6 3 2,-3 4 1,-5 1 2,-1 3 0,-5 0 0,1 1 1,-4 0-1,-1 11-1,-3-16-1,3 16-1,-8-14 0,8 14-2,-7-12 0,7 12 0,0 0 0,-7-12-1,7 12 1,0 0 0,-1-11-1,1 11 1,0 0-3,0 0-3,0 0-9,0 0-7,0 0-1,0 0 1,0 0-1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2:42.0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207 938 11,'0'0'9,"-11"-5"-3,11 5-3,-10 2-2,10-2-2,0 0-2,-6 11 1,6-11 1,2 11 1,-2-11 2,13 13 2,-4-6 1,3-1 1,4 1 1,3 2 1,3 1 0,4 0-1,4 3-1,4 3-2,3 0 1,4 1-3,1 1 0,2-1 0,3-1 2,3 0-1,0-2 1,6-2 0,1 0 0,5-1 0,5 0 1,5 4-2,3-2 0,1 4-1,4-1 0,4 1 1,-1-1-1,3 1 0,-1-6 0,4 1 1,0-7-1,2-1 0,-1-5 0,2 0-1,0-4 0,3-3 0,-1 0 0,0-3-1,1-2 0,-2-1 1,1-4-1,0-2 0,-1-2 1,-2 0-1,-2-1 1,-3-5-1,-2 1 0,-3-1 0,-3 1 0,-5 0 0,-5 0 0,-8 2 0,-7-1 0,-3 3 0,-7-1 1,-4-1-1,-3 0 0,-6-2 0,-6-1 0,-1-3 0,-4 0 0,-4-1 0,-4-1 0,-5 0 0,-6 1 1,-3 2-1,-6-1-1,-7 1 1,-5-3-1,-4 1 0,-7 1 0,-3-1 0,-4 0-1,-4 0 1,0-1 0,-4 0 0,0 6 0,-5-3 1,-1 2-1,-6 0 0,-4 2 1,-6 2-1,-8 5 0,-3 1 0,-5 3 1,-3 2-1,-5 4 0,-5 2 0,0 3 0,-1-3 0,3 4 0,-3 0 1,1 4 0,-4 2 0,-1 2 0,1 2 0,-1 2 0,-3 1 0,-2 4 0,1-1 0,2 0 0,0-3 0,7 0 0,3 0 0,2-3 0,8 0 0,1 1 0,4 1 1,3 2-1,6 2 0,2 3 0,5 1 0,6 3 0,4 1 0,6-1 0,6 0 0,4-1 0,2 0 0,2 0 0,7 0 0,3 0 0,1 2-1,4 0 1,-1 3 0,3 2-1,6 0 1,4 1 0,-4 1 0,3 3-1,2 1 1,1 2 0,4 1 0,2 1 0,3 0 1,4 0-1,5 1 0,4-2 0,6-1 1,3-5 0,6-1 0,4 2 0,7 0 0,6-5 1,6 0-1,6-5 1,4-1-1,8-1 1,4 0-1,7-5-1,2 1 1,4 0-1,3 0 1,0 1-1,5-2 0,-1-1 0,4 0 1,2-4-1,1-3 0,-2-4 0,-2-1 1,-1-1-1,-2 0 0,2-1 0,-1-1 0,2 0 0,-1-1 0,1 0-1,3-4 1,-2 0 1,3-5-1,-2-3 0,-4-1 0,-3-3 0,-6-3 0,-5 0 0,-5-1 0,-6-1 0,-4 1 0,-7-1 0,-4 0 0,-5-3-1,-2 1 1,-5-1 0,-2-3 0,-6-1 0,-6 1 0,-5-2 0,-7-1 0,-4 0 1,-7 0-1,-6 0 1,-6-1-2,-5 0 1,-9-4 0,-5 1-1,-7 0 1,-7-3-1,-7 1 1,-4-1-1,-7-2 1,-5 1-1,-6 5 1,-7-2 0,-9 4 0,-8 2-1,-11 4 1,-8 4 0,-8 3 0,-9 4 0,-11 5-1,-3 6 1,-4 3 0,-8 6-1,-3 5-2,-6 12-4,-10 6-14,-5 9-2,-10 3-1,-11-2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2:45.1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64 2,'0'0'2,"-13"1"-1,13-1 0,0 0 0,0 0 3,0 0 1,0 0-1,0 0 1,0 0-1,0 0 0,-9 5 0,9-5-2,0 0-1,0 0-2,14 9 1,-14-9 0,16 7 1,-5-3 0,6 1 0,-5 0 1,9 0 0,3 2-1,1-2 2,6 0 0,7-1 2,2 1 0,7-3 0,10 0 0,2-1 0,7 1 0,6-1 0,3 2-1,4 3-1,6 1-1,4 3 0,3-3 1,2 3 0,6-4 0,6 0-1,5-2 2,7-9-1,7 3 0,-1-6 0,5 4-1,6-5 0,0 5 0,-2-4-1,0 4 0,-3 2 0,1-1 0,0-2 0,-1 1-1,-2-1 1,-4 0 0,2-1-1,-2-1 1,-3-2-1,-5 3 0,-6-2 1,-4-1-1,-7 0 0,-5-1 0,-7-1 0,-5 2 0,-6-1 1,-4 1-1,-6 2 0,-6 2 0,-3 2 0,-8 1 0,-7 0 1,-9 1-1,-6 1 0,-6 1 1,-6-1-1,-15 0 0,10-1 0,-10 1 0,0 0 1,0 0-1,0 0 1,0 0 0,0 0-1,0 0-4,0 0-14,0 0-4,-14 3-2,-4-15-1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3:46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380 159 1,'3'-15'9,"-3"15"-1,4-9 1,-4 9-5,0 0 0,9-7 1,-9 7 0,0 0 1,12 7 0,-12-7 1,4 16 1,-3-5 0,0 8 1,0 7-1,-1 12-1,-1 4-1,4 13-1,-3 5-1,3 8 0,-1 2-2,0 2-2,1-4 0,2-5-4,3-3-3,-8-10-3,3-7-6,-2-7-5,-3-8 1,-3-6 0,-6-6 2</inkml:trace>
  <inkml:trace contextRef="#ctx0" brushRef="#br0" timeOffset="321">54 1121 22,'-26'8'14,"7"0"1,9-1-3,10-7-2,0 0 0,0 0-1,12 10-2,2-9 0,10 3 0,1-2 0,10 2 0,-1-3-2,10 2-1,0-5-1,4 2-1,-4-2 0,-3-1 0,-2-2-1,-2-2 1,-4-2-1,-2-6-2,1-1-3,-5-8-7,2-1-12,-5-6 0,-1-2-1,-5-5 1</inkml:trace>
  <inkml:trace contextRef="#ctx0" brushRef="#br0" timeOffset="721">199 153 45,'-7'-15'18,"7"15"-1,-5-9 1,5 9-12,0 0 0,17 0-3,2 2-2,8-1-1,9 1 1,7-1-1,9 0-1,7 2-5,1-4-5,3 3-7,1-2-1,-7 0 1,-7-1-1</inkml:trace>
  <inkml:trace contextRef="#ctx0" brushRef="#br0" timeOffset="982">996 0 12,'0'0'10,"13"13"0,-7-4 2,-2 6-6,3 7 0,-6 5 0,3 14 2,-4 8-1,0 14 2,-2 6 0,-1 11-1,-3 1 0,3 3-1,1-4-2,1-6 1,0-11-2,5-8-1,-2-13-2,3-15-4,1-5-4,-6-22-13,0 0-1,0 0-2,-12-30 2</inkml:trace>
  <inkml:trace contextRef="#ctx0" brushRef="#br0" timeOffset="1252">761 524 6,'-18'-8'12,"18"8"0,15 8 1,-2-2-4,10 1-3,5 0 1,11 2-1,6 1 0,9-1-1,2-3-1,2 2-1,1-4-1,-1 0 0,-2-3-2,-6-4 1,-6-3 1,-5-4-1,-9-3 1,-5-2 0,-8-4 0,-4-1 1,-8-3-1,-5 2-1,-4 0-1,-7 3 0,-4 3-1,-2 3 0,-2 8-1,-4 6 0,-2 9 0,-3 9 0,0 11 1,-2 9 0,5 9 0,-5 7 1,3 8-1,0 3 1,7-1 1,5-2-1,7-6 2,11-7 0,8-11 1,12-10 0,7-18 2,15-12-1,5-18 0,6-9 0,2-12 0,2-7-1,-2-7-1,-5-1-1,-8 1-1,-8 4 0,-8 8 0,-7 4 0,-5 8 0,-9 7 0,-3 6 0,-3 5 0,-2 11-1,0 0 0,0 0 0,0 0 0,8 13 0,-2 6 1,1 6-1,1 8 0,4 6 1,3 6 1,0 4-1,2 1 0,-3-3 1,1-4-2,-2-6 2,-2-8-1,-4-8 2,0-4 0,-7-17 1,0 0 0,3-14 0,-3-6 0,-2-11 0,3-1-1,0-4-1,1-5-1,3-1-1,3 3 1,2 3-1,3 6 1,2 4-1,-1 4 1,2 7-1,0 2 1,4 7-1,-1 5 0,2 7 1,1 4-1,3 6 0,0 3 1,3 3-1,0 4 1,0 2 0,-1 1 0,0 1 0,-1-2 1,-6 0-1,-2 0 0,-5-2 2,-6-1-2,-8-2 1,-8-1-1,-10 0 1,-7 0-1,-4-4 0,-4-5 0,1-3-1,1-8-1,6-6 0,7-9 0,11-10-1,8-10 1,11-10 0,9-8 1,9-8-1,6-8 2,6-3-1,3-4 1,2 0 1,0-2-1,-1 3 0,-3 5 1,-5 7-1,-5 10 0,-5 6 1,-5 9-1,-2 9 0,-5 9 1,-2 10-1,-1 9 0,1 10 0,-2 10 0,2 11-1,0 10 1,-1 13-1,0 12 1,-2 9-1,-2 4 0,-3 2 1,-5-2 1,2-5 0,0-4 1,-4-14 0,1-12 1,-2-13 1,-2-7-1,1-9 0,4-16-1,-9 7 0,-1-14-1,1-4-1,1-3 1,1-4-3,4-2 1,-2-2-1,6-1 1,8-1-1,2-1 1,7 1-1,0-2 1,6 2 0,2-2 0,4 1 1,1 1-1,1 3 1,1 3 0,1 4 0,-1 5-1,1 5 1,-2 10 0,0 8 0,-2 6 0,-3 10 0,-3 5 0,-3 7 0,0 2 1,-3-1-1,-2-6-3,0-4-6,-4-10-13,2-16 0,-4-12 0,0-17 0</inkml:trace>
  <inkml:trace contextRef="#ctx0" brushRef="#br0" timeOffset="2854">3454 403 21,'15'24'14,"3"2"-1,0-1 0,3 5-10,2 4 0,3 3 1,1 4-1,0 0 2,3 6 2,-2-6 0,3 1 1,-4-7 1,1-3-1,-8-8 0,2-2 0,-8-10-1,1-4-1,-15-8-2,11-12-1,-9-8-1,-2-3-1,-1-9-1,-2-4 0,0-3-2,-1-1 1,1 4 0,0 7 0,2 4 0,0 8 0,2 4 1,-1 13-1,14-8 1,1 8-1,7 1 0,7 0 0,9-2 1,8-2 0,7-1 0,4-7 0,4-3 0,-1-3 0,-1-5 1,-4-1-1,-7-2 1,-8 2-1,-9 0 0,-6 4 0,-11 1-1,-7 3 0,-8 4 0,1 11 0,-22-11 1,2 11-1,-3 5 1,-5 6 0,-3 7 1,-2 8 0,0 7 0,1 7 0,2 6 0,4 1-1,5 2 1,6-1 0,8-5-1,11-2 1,13-7 0,13-5-1,14-7-2,10-10-5,15 0-15,7-6-2,10-9-1,3-8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1:41.9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494 1065 43,'8'15'17,"-5"-2"-1,-3 1 1,0 14-16,1 8-2,0 16 0,1 12 1,-3 15 1,1 10 1,-2 5 1,1-1 0,0-6 0,2-7 0,2-15-1,3-16-6,7-24-13,5-26-1,2-28-1,1-22-1</inkml:trace>
  <inkml:trace contextRef="#ctx0" brushRef="#br0" timeOffset="270">326 935 71,'-3'10'23,"19"-4"-1,8 2-2,11 8-19,12 3-2,9 7 0,9 7 1,3 7 0,2 7 0,-3 9 0,-2 7-1,-9 5 1,-7 6 1,-9 4-1,-10 0 1,-6 2 1,-13-3 2,-9-1 1,-15-9 0,-4-2 1,-21-10 0,-8-2 1,-13-10-2,-6-7-1,-6-11-1,-2-11-3,4-10-4,-2-14-10,13-5-14,6-12 0,12-5-1,3-11 0</inkml:trace>
  <inkml:trace contextRef="#ctx0" brushRef="#br0" timeOffset="1031">1692 1062 68,'0'0'22,"0"0"0,1 13-1,-3 10-21,1 13-1,0 20 0,-1 15 1,-2 18 0,-1 11 1,-4 3 3,0 1 1,-1-16 0,5-9 0,-3-23 0,3-15-1,4-28-4,3-29-9,9-22-15,-1-22-2,0-15-2,-4-17 2</inkml:trace>
  <inkml:trace contextRef="#ctx0" brushRef="#br0" timeOffset="1252">1583 1013 71,'1'-22'24,"10"1"0,15-1-1,13 0-19,15 2-3,13-1-2,9 3 1,2 6 0,1 4 0,-8 4 0,-7 5 0,-11 3 0,-13 3-1,-10 6-3,-16 1-13,-7 6-6,-16-1-1,-8 2 0,-15 0 1</inkml:trace>
  <inkml:trace contextRef="#ctx0" brushRef="#br0" timeOffset="1472">1695 1244 74,'-34'24'27,"10"-7"-1,13-6 0,11-11-15,15-1-9,17-4-3,12-7-3,19 3-14,8-9-7,14-2-1,2-6-1,11-1 0</inkml:trace>
  <inkml:trace contextRef="#ctx0" brushRef="#br0" timeOffset="1632">3096 953 73,'48'-9'28,"-20"-4"0,-12 5-1,-19-5-16,-4 2-6,-12 2-4,-9 4-1,-13 5-1,-9 5-1,-10 9-1,-10 9 2,-2 8 1,1 7-1,5 4 2,8 2-1,11 3 0,10-1 0,14 0-1,15-1 1,12 4-1,14-2 1,6 1-1,7-1 0,5 1 1,2 0-1,1 0 0,-3-3 1,-6-5 1,-10 0 0,-9-3 2,-7 1 0,-17-5 3,-9 0-1,-16-6 0,-9 1 0,-10-5-1,-5-4-1,-4-2-3,-6-9-5,6 2-24,-3-10-1,8 0 0,-1-13-2</inkml:trace>
  <inkml:trace contextRef="#ctx0" brushRef="#br0" timeOffset="2434">0 2808 9,'28'-2'14,"10"-3"0,7-6 1,12-4-2,16 1-2,13-7 1,19 2 0,13-7-1,21 2-1,18-7 1,25 3-3,18-6-2,24 3-4,18-2 0,17-1-3,12 2-6,1-7-15,-3-1-2,-13-4-1,-19-5 0</inkml:trace>
  <inkml:trace contextRef="#ctx0" brushRef="#br0" timeOffset="2784">4891 1229 101,'7'14'29,"-7"-14"-1,5 19 1,-3 1-30,-2 8 0,1 14 0,-2 14 0,-1 13 1,-2 9 0,2 6 0,0 2 1,1-4-1,2-6-2,4-8-5,-2-17-17,6-14-4,-6-20 0,-3-17-1</inkml:trace>
  <inkml:trace contextRef="#ctx0" brushRef="#br0" timeOffset="3014">4344 1737 83,'-25'-1'28,"15"3"-2,10-2 1,25-8-19,16 5-8,16 1 0,18-1 0,12 2 0,15 0 1,8 3 0,3 0 0,0 3-1,-7 2 1,-8-3-7,-8 6-22,-13-8 2,-18-9-3,-20-14 0</inkml:trace>
  <inkml:trace contextRef="#ctx0" brushRef="#br0" timeOffset="3916">6660 0 49,'2'13'20,"2"0"2,1 7 0,3 11-9,-3 12-10,3 18 0,-3 19 1,1 24 1,-6 17-1,-1 14 0,-6 6-1,1 5 1,-5-8-1,1-9 1,0-19-1,4-19-1,4-24 1,11-18 0,11-23-3,13-22 0,18-24-3,11-21-2,13-7 2,3-9-1,2-1 1,-7 0 1,-8 7 1,-13 10 2,-18 14 2,-9 20 0,-15 13 1,-4 18 0,-7 14 0,2 16-1,-2 9-1,4 11 0,0 10 0,1 7 0,0 1 0,0-7-1,0-11 0,-4-12-3,2-4-24,-15-18-2,-6-16-1,-14-28-1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3:50.5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0 7,'12'19'8,"-7"-4"-1,2 7 0,1 5-2,2 9 0,0 9-2,3 7-2,0 12 1,1 9-1,-2 6 1,-1 8 1,-1 3 1,-2-2 0,-3-3 1,-3-7 0,-1-10 0,-2-11 0,0-11 1,-2-15-1,1-12-1,2-19-3,-9-8-1,3-17-1,-2-14 1,0-12-1,-2-9 1,-4-10 0,0-4 3,-4-3 2,3 5-1,-2 1 1,3 10 0,-2 5 0,5 8-2,0 7-1,4 6-1,3 8 0,2 6-1,1 4 1,3 5-1,-2 12 1,18-10 0,-2 14-1,7 8 1,8 8 0,6 7 0,9 6-1,4 10 0,2 8-1,1 6 0,0 5-1,-5-1 1,-3 1-1,-9-4 1,-7 1 1,-7-5 2,-10-4-1,-7-3 2,-12-7 0,-7-1 0,-14-5 0,-8-1 0,-11-3-2,-5-5-1,-4-5 1,-3-4-2,2-4 2,5-7-2,5-1 1,8-5-1,11-4 0,7-2 0,12-3-2,8-3 1,11-2 0,11-1 0,14-3-1,10-4 2,13 1-1,10-6 1,9 0 1,6-3-1,4-2 1,2-3-1,-2-1 1,-6 0 0,-7 1 0,-8 3 0,-10 2 0,-9 3 0,-11 4 0,-11 4-1,-13 2 1,-8 4 0,-10 1 0,-7 4 0,-9 3 0,-6 4 1,-5 4 0,-4 5 0,-4 6-1,1 6 1,0 7 0,3 4 0,5 5-1,6 3 1,7 6-1,6-1 2,8-2 0,10-1 0,9-6 0,9-5-1,11-6-3,8-8-1,11-6-7,2-8-6,6-2-4,-2-6-2,3 1 0,-6-3-1</inkml:trace>
  <inkml:trace contextRef="#ctx0" brushRef="#br0" timeOffset="1082">1234 946 17,'21'7'16,"7"-8"-1,3-10 1,8-7-7,4-6-3,1-7 0,2-4-3,-4-5 0,-3 1 1,-8-3 1,-8 6 0,-10 1 1,-8 7 0,-11 3 0,-5 10-2,-9 4-1,-5 11-1,-7 10-2,-1 8 0,-4 13 0,0 8-1,2 9 0,-1 5 1,9 2-1,7-2 1,10-4-1,9-6 2,10-11-1,13-11 0,12-15 0,12-14 0,4-11-1,5-11 1,1-5 0,-1-7 0,-2 0 0,-9 2-1,-8 4 2,-7 7-1,-9 8 0,-6 11-1,-4 14-3,-6 13 0,0 15 0,-5 9-1,2 20 0,-1 11 0,4 14 1,-2 10 0,1 6 5,4-5 1,-4-4 0,4-5 2,0-17 0,0-11 1,-5-16 1,3-14 1,-5-18-1,0-12-2,0-18-1,-2-11-1,-8-15 0,1-11 0,3-10-2,-1-11-1,1-7 1,1-1 0,5 1 0,3 4 0,8 4 0,4 10 1,3 9-1,0 9 0,3 11 0,3 6-1,0 11 1,1 10-2,-2 9 1,0 8 0,0 11 0,-3 6 0,-1 3 0,-3 5 1,-6 2 1,-2-1 1,-7-2 1,-4-2-1,-6-7 1,-5-4-1,-5-3 0,-4-4-1,-3-5-1,-5-1 0,0-3-1,0-3 1,1 0-1,3-2 0,5-1 0,4 0 0,6 0 0,12 3 0,-3-12 0,15 3 0,11-5 1,10-2-1,12-6 0,9-5 0,13-4 1,8-3 0,5-2-1,2-4 1,-1 0-1,-5 1 1,-7 1 0,-9 2 0,-12 6 1,-9 4 0,-10 3 0,-9 5-1,-7 5 1,-10 2-2,-3 11 1,-11-9-1,-1 9 0,-7 3 0,-3 4 0,-5 3 0,-3 3 0,0 5 1,-2 2-1,2 3 2,0 3-1,4 1 0,1 4 1,4 2 0,5 3 0,3 4 1,5-2-1,7 0 0,5-3 0,9-3 0,8-7 0,11-8-1,10-12 0,7-13 0,10-8 0,5-11 0,1-6 0,1-4 0,-6-4 1,-5 3 0,-9 4 0,-8 6 0,-11 6 0,-9 8-1,-5 5 1,-13 9-1,9 1 1,-9-1-1,4 16 1,2-6-1,7-4 1,8-3-1,9-4 1,8-5 0,6-5 0,5-1 0,1-2 0,0 2 0,-4 3 0,-7 6 0,-10 7 1,-6 9-1,-10 8 1,-2 5-1,-3 4-1,0 3 1,3 1-1,4-1 0,5-4 0,3-7-1,7-6 0,0-9-1,5-5-2,-4-11-2,5-2-5,-7-13-4,3-1-1,-6-11 1,1 2 2,-6-6 5,1 1 4,-1 3 4,-8 2 6,2 10 7,-7 3-1,1 10-1,-9 11-1,12 1-2,-10 15-2,0 13-2,-2 9-2,1 11-1,-1 5 0,2 6 0,1 2-3,0-6-5,9-5-12,0-17-5,7-20 1,0-20 0</inkml:trace>
  <inkml:trace contextRef="#ctx0" brushRef="#br0" timeOffset="2804">4293 503 3,'-3'44'11,"6"5"0,1-2 0,6-2-5,5-1-1,3-5 1,5-8-1,3-7 1,9-9 1,4-13 1,8-6 3,-3-9-1,9 0 0,-5-10 1,6 6-1,-5-3-1,1 5-3,-8 2-1,0 5-3,-2 2 0,-2 1-2,0 2 0,-2-1 0,-1 1-1,-2-3 0,-2-3 1,-3-2-1,-6-2 0,-6-2 0,-5-1 1,-8 0-1,-6 0 0,-6 1-1,-7 4 0,-7 0 0,-5 7 0,-3 2 1,-3 5-1,-2 4 1,3 5 1,3 4 0,2 6 1,8 7 1,4 7-1,10 7 0,8 10 0,8 6 0,8 12-3,3 3 0,8 4-1,1 1 1,2 0-1,-1-4 1,-3-3 1,-4-4 0,-9-14 4,-4-2-1,-9-9 1,-5-4 1,-12-10-1,-8-8-1,-12-6 0,-5-3 0,-7-7-1,-3-1 1,-1-8-1,1-1 1,4-5 0,8-5 0,7-9 1,10-9-1,11-13 0,13-9 0,15-8-2,12-12-1,15-8-3,8-12-8,16 1-13,6-6 0,9 3-3,-1-1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3:55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1401 11,'7'-26'12,"5"-7"0,1-9-2,7-12-7,4-6 1,6-8 1,5-8 1,3-8 1,5-3 0,0-3 2,2 1-1,-4 1 0,2 8-2,-3 0-1,-1 10-2,-5 5 0,-2 9-1,-2 8 0,-3 10 0,-5 8 0,-2 7 0,-6 8-1,0 7 1,-3 9-1,1 9 0,0 9-1,1 7 0,2 7 1,4 8-1,3 9 1,1 10-1,2 6 0,2 4 1,2 8-1,-1 6 1,0 2-1,0-2 0,0-1 0,-1-8 1,-1-6-1,-2-8 1,-5-10 0,0-11-1,-3-9 1,-5-8-1,-1-8-2,-10-15-3,0 0-10,0 0-7,-9-25-1,-9-1 0,-10-9 1</inkml:trace>
  <inkml:trace contextRef="#ctx0" brushRef="#br0" timeOffset="490">355 814 30,'-28'1'16,"3"-1"-1,12 1 0,13-1-6,0 0-4,14 12-1,9-10-1,12 4 1,8-6 0,12 4 1,10-7-1,11-2-1,6 1-2,7-4-5,3 2-11,2-3-5,-3-2 1,-4-3-1</inkml:trace>
  <inkml:trace contextRef="#ctx0" brushRef="#br0" timeOffset="861">1337 101 81,'-16'-9'25,"6"5"-2,10 4-1,0 0-18,0 0-7,13 26-1,8 2 0,5 7-1,7 11 1,3 5 0,6 8 1,-2-3 0,2 2-1,-6-6 2,1-5-1,-8-10 2,-4-9 0,-5-7 2,-8-13-1,-2-7 0,-10-1-1,-6-19-1,-8 3 0,-9-3 0,-4-2 1,-7-2-2,0 3 2,-3 1 0,4 2 2,4 4 0,5 1 0,6 1-1,8-1 0,8-3-1,9-3 0,10-5-1,6-4 1,5-7 1,6-3 0,6-4 2,0-3 0,0 3 1,-5 2-1,-5 5 2,-7 4 0,-2 6-1,-9 6 0,-3 4-1,-9 14-2,0 0 1,0 0-1,-11 0 0,0 9-1,-5 6 1,-3 5-1,-5 5 1,-4 6 0,-2 7 0,-3 8 1,-3 6-1,-3 7 1,-1 4-1,-1-1 0,2-5 0,4-5 1,3-8 1,5-12 0,6-9 2,3-14-2,6-9 1,3-11-1,2-6 1,2-8-2,-2-2 0,1-2-1,-2-4-1,0 0 1,-1 3 1,-1 4-1,0 4 1,0 7 0,4 3-1,6 12 0,-13-13-1,13 13 0,0 0 0,0 0 0,0 0 0,13-9 0,0 6 1,1-2 0,5 1 1,3 0 1,5 0-1,3 0 1,7 3-1,4 2 0,6 4 0,5 2 0,3 5-1,2 1 0,-2 2 0,-2 2 0,-6 1 0,-3-1 0,-7-2 0,-10-3 1,-5-2-1,-6-2 0,-3-3 0,-13-5-2,12 5-2,-12-5-15,0 0-4,0 0-1,-14-20 0,5-1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3:58.1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0 283 67,'13'-4'22,"-1"4"-1,-1 4-1,0 5-17,0 5-5,4 10 0,0 6 0,1 12 1,-1 11-1,-3 16 2,0 12 1,-7 11-1,0 8 2,-5 6-1,0 0 1,-2-7 1,3-8-1,0-14 0,2-17 0,1-14 0,0-15-3,4-10-6,-8-21-15,12-4 0,-7-15-2,-1-9 1</inkml:trace>
  <inkml:trace contextRef="#ctx0" brushRef="#br0" timeOffset="380">542 421 69,'0'0'22,"1"15"-1,0-5-1,3 4-16,0 10-5,4 5-1,-1 10 2,4 10 0,2 12 0,3 10 1,0 9-1,0 6 1,1 3-1,-1 4 1,-2-2-1,1-4 0,-4-12 1,-2-10-2,-3-12 2,0-11-1,-3-13 0,-1-10 0,-2-19 0,0 0 0,-12-7 1,4-16-1,-2-12 0,-4-10 0,1-11-2,-4-10 0,-2-7 0,-2-4 0,-1 0 1,-1 2 0,0 5 2,0 8-1,-2 7 2,3 8 1,2 6-1,4 11 1,4 4-1,3 6-2,5 3 0,5 6 0,10 4 0,7 4-1,10 7 1,8 3 0,10 5 0,9 5 0,6 5 0,5 4 0,1 6 0,2 2 0,-2 6 0,-2 1 0,-5 5 0,-4 0-1,-7 4 1,-7 1-1,-8 0 1,-10 0 0,-10-3 0,-10-1 1,-11-3 1,-9 0 0,-11-5 0,-9-1 1,-11-4 0,-2-3-1,-10-2 1,-1-2-1,-1-5-1,1-4 0,5-4-1,5-7 0,7-2-2,8-9-1,14-1-8,2-14-11,18-3-3,5-8-1,15-4 2</inkml:trace>
  <inkml:trace contextRef="#ctx0" brushRef="#br0" timeOffset="1172">1480 1609 41,'-4'14'18,"4"-14"-1,-1-10-1,5-17-9,6-10 0,3-14 0,2-7 1,4-19-1,7-4 0,-2-13 0,6 2 0,-2-5-3,4 6-1,0-2-1,4 12-1,-3 8 0,-2 11-1,0 12 0,-5 13 1,-3 11-1,-4 6 0,-4 13-1,-3 2 1,0 8-1,-2 7 1,0 11-1,1 10 0,-1 11 1,3 11 0,-1 14 1,4 8 0,-1 7 0,5 7-1,2-1 2,2 1-1,5-8 1,0-6-1,-1-11 0,-3-10 0,-2-9-1,-5-11 0,-5-12-1,-5-9-1,-8-13-4,0 0-8,-21-10-4,-6-12-1,-2-1 1,-17-10 1,0-1 3,-16-11 3,-1 1 6,-2 2 9,-1 2 5,2 6 3,2 2-1,9 8 1,6 4-2,13 7-1,5 4-2,11 4-1,7 1-1,11 4 0,13 1-1,7 3 0,6 0-1,10 2 0,9-2-2,9 0-1,10 1-6,0-7-12,6-1-6,-3-11 0,0-8 0,-7-12 0</inkml:trace>
  <inkml:trace contextRef="#ctx0" brushRef="#br0" timeOffset="1973">2403 68 79,'0'0'28,"14"12"-3,-3 1-2,6 3-13,6 15-14,3 4-1,7 12 0,1 4 1,5 9-1,-3 0 2,0-6 1,-6-7 1,-6-8 0,-5-9 1,-4-9 0,-6-5 1,-9-16-1,0 0-1,0 0-1,0 0 0,-14-13-1,-2 2 1,-4-2-2,-8 0 1,-2 2 0,-5 2 1,0 0 3,0 4-1,4-1 2,4 3 0,5 0-1,7-3 0,15 6-1,-8-22-1,17 5-1,6-8-2,9-4-1,4-8 1,6-2 0,4-5 3,2 0 1,0 1 2,-4 2 1,-1 5 2,-8 3 0,-1 8-1,-7 2 0,-5 8-1,-3 2-1,-11 13-1,12-12 0,-12 12 0,0 0-1,0 0 1,0 0-1,0 0 0,-10 12 0,0-1 0,-1 3 0,-4 5 0,-3 7 0,-5 8 0,-4 6 0,-4 4 0,-2 7 0,-4-1 1,0-1-1,1-3 0,4-9 1,2-4-1,5-12 1,7-5 1,2-8-1,7-7-1,9-1 1,-15-13-2,10 2 1,1-6 0,0-2 0,0-4-1,-1-2 2,-2 2 0,1 1 0,0 2 0,-2 3 1,0 3-2,0 4 1,8 10-1,-16-14 0,16 14 0,-12-6-1,12 6 1,0 0 0,-9-2 0,9 2 1,0 0 0,14 5 0,2 0 1,7 1-1,6 3 1,7 1-1,6 3 0,5 3 0,3 1-1,0 3-2,-5-4-9,-3 4-11,-8-6-2,-7-5-1,-10-11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6:00.2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1267 3 15,'4'-10'10,"-4"10"-2,0 0-2,0 0-1,0 0-3,0 0-1,0 0-2,0 0 1,0 0 0,0 0 1,0 0-1,-10 1 1,-1 2 0,-2 4 1,-6 3 0,-6 4-1,-6 6 0,-7 7 1,-5 6-1,-4 7 0,-3 4 1,-5 6-1,-3 1 0,-3 0 0,-2 0 2,-3-5 2,1-5-1,2-5 0,2-1 1,5-6 0,5-3-2,6-6 1,10-2-2,6-4-1,8-1-1,5-6 0,4-4-3,12-3-7,0 0-5,4-19-2,10 0 0,6-9-1</inkml:trace>
  <inkml:trace contextRef="#ctx0" brushRef="#br0" timeOffset="491">446 233 14,'-26'9'9,"2"-1"1,2-1 1,0 0 0,2 1-1,-1 2-2,2 3-1,-4 4-1,1 6-1,-2 2-2,-1 7 0,-1 4-1,1 6 0,1 0 1,0 4-1,2 0 1,3-1 0,0 0 1,6-4 0,1-6-1,6-3 1,0-5-1,6-1 0,4-7 0,8-2-1,9-5 1,13-5 0,12-7-1,13-5 0,11-7 1,9-3-1,3-6 1,0 0-1,-7-1 1,-4 4-1,-15 2 0,-10 6 0,-12 2 1,-8 4-1,-8 3-1,-3 2-1,-6-1 1,-9 0-1,10 1 1,-10-1 0,0 0 0,0 0 0,0 0 1,0 0 0,0 0-1,0 0 0,0 0 0,0 0 0,0 0-1,0 0-1,0 0-1,0 0-2,0 0-4,0 0-9,0 0-10,0 0 0,-2-16-2,-2-2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5:04.3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56,'0'0'19,"4"12"-1,-4-12-3,0 0-18,3 12-3,-3-12 0,0 10-6,0-10-6,-1 15 0,1-15 1,-7 12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5:21.5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11 49,'-12'-11'19,"12"11"1,-3 9-1,3-9-13,6 19-5,3-6-4,0 3-3,3 0-5,-2 0-8,0-2 0,-1-3 1,-9-11-1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6:44.9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537 13 25,'0'0'14,"-1"-9"-1,1 9 1,0 0-2,0 0-1,0 0-3,0 0-1,0 0-2,-13-9-1,13 9 0,-17 3 0,8 0-2,-3 1 0,-1 3-1,-3 0 0,2 4 0,0 3 0,2 3 0,-2 3-1,2 5 1,0 5-1,1 5 1,2 7 0,2 6 0,2 8 0,2 6 0,2 9-1,2 6 1,2 5-1,-1 4 1,0 0 0,-2 3 0,-4-4 1,-2-3 0,-3-6 1,-1-6 0,-5-10 0,1-4-1,-1-8 0,2-5-1,0-11 1,4-6 0,1-6-1,3-7 0,1-4-2,4-9-2,0 0-6,-9-28-12,9 6-5,-4-11-1,3-2 1</inkml:trace>
  <inkml:trace contextRef="#ctx0" brushRef="#br0" timeOffset="600">7 794 21,'2'-9'19,"-1"-1"1,-1 10 0,0-17-4,0 17-5,0 0-2,0 0-2,3-10-2,-3 10-1,0 0-2,11 7 0,-11-7 0,15 7 0,3-6 0,5 3 2,5-4 0,7 1 0,8-7 1,7 1-1,5-5 1,9 3 0,-4-5-1,1 3-1,-1-2-1,-5 1 0,-6 2 0,-3 2-1,-9 1 0,-7 0 0,-6 3 0,-5-1-1,-6 3 1,-1 0-1,-12 0 0,9 1 1,-9-1 0,0 0-1,0 0 1,0 0 0,0 0 0,0 0 0,0 0-1,0 0-1,0 0-4,0 0-24,-8 10-1,-6-15 0,-8-1-3</inkml:trace>
  <inkml:trace contextRef="#ctx0" brushRef="#br0" timeOffset="2433">261 1425 16,'0'0'10,"0"0"-2,0 0 0,0 0-3,0 0-1,0 0-1,0 0-2,0 0 0,-9-2 0,9 2 0,0 0 0,-5 10-1,5-10 1,-7 13 0,7-13 0,-10 16 1,4-6 1,-2-1 1,0 2 0,-3-3 2,1 3 2,-5-2-2,1 2 0,-7-2 0,2 2-2,-2-2 0,0 2-2,1-3 0,2-1-1,2-1 0,6 0 0,10-6 0,-14 4 1,14-4-1,0 0 0,0 0 0,0 0-1,0 0 0,0 0-4,0 0-11,9-9-6,-9 9-2,0 0 1,-9-9-1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7:00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312 438 23,'12'-12'21,"-12"12"1,1-11 0,-1 11-7,-14-7-2,3 8-4,-10-2-2,0 5-3,-7 2-3,-4 2-1,-3 4 0,1 0 0,1 4 1,4-3-1,3 1-1,6-2 0,6-2 0,7 0 0,7-10 0,9 14 0,10-7 0,5-2 0,5 4 1,2 0 0,2 3-1,-2 0 1,-2 2 0,-7 0 0,-4 1 0,-7 0 0,-4-2 0,-4 0 1,-6-3 1,-4 2 1,-5-5 0,-2 1 1,-6-3-1,-1 2 1,-2-3-1,0 0-1,0-3-3,2-3-4,8 0-13,2-9-7,5-2 0,6-11 0,8-5 1</inkml:trace>
  <inkml:trace contextRef="#ctx0" brushRef="#br0" timeOffset="461">523 94 36,'17'6'17,"-17"-6"-1,3 19 2,-3-6-14,2 6-4,-2 4-1,1 5 3,-1 4 1,1 3 2,5 4 0,-5 0 1,6 3 0,-8-2 0,8 1 0,-6-3-1,8 2-1,-6-6-2,-1-2-1,0-6-2,1-6-4,1-1-8,-4-19-10,-3 11 0,-6-17 0,-7-5 0</inkml:trace>
  <inkml:trace contextRef="#ctx0" brushRef="#br0" timeOffset="721">312 401 32,'-11'-16'18,"8"3"0,3 13 2,26-14-7,-2 7-7,13 3-3,3-2 0,8 0 0,4 1 0,3 1-2,-1 3-6,-5 1-10,-2 2-5,-9 2 0,-5 1-1</inkml:trace>
  <inkml:trace contextRef="#ctx0" brushRef="#br0" timeOffset="952">821 431 41,'0'0'20,"0"0"-1,14-8 2,-14 8-13,20-12-4,-7 7-1,5 2 0,0 3-1,4 2-1,3 2 1,1 5 0,1 5 0,0 3 0,-2 5-1,-3 3 1,-1 2-1,-4 0 0,-7 0 0,-2-2 2,-8-4 1,-3-1 0,-10-7 0,0-1 0,-8-8 0,1-2 0,-2-8-1,1-5-2,2-6-1,6-5-2,9-2 0,5-5-1,9 1-1,4-3-1,8 4 0,5-1 0,11 6-1,0-2-1,7 6 0,0 2 1,3 6 0,-3 3 1,0 7 2,-4 3 1,-4 7 2,-7 5 2,-8 4 1,-1 3 0,-7 2 0,0 2 0,-6 0-1,-3 0-1,-1-4 1,-1-2-1,-3-4 1,0-3 0,-2-2 0,2-11 1,-4 9 1,4-9 1,0 0 0,0 0 0,0 0 1,0 0-1,-14-3-1,14 3 0,-13-14 0,5 5-3,0-5 0,0-3 0,0-2-1,7-1-1,3-2 0,4-1-2,6 3-2,3-4-3,11 6-3,-1-5-3,10 8-4,-3-4-2,8 7-4,-4-1 1,2 4 1,-1 3 4</inkml:trace>
  <inkml:trace contextRef="#ctx0" brushRef="#br0" timeOffset="1733">1907 79 32,'0'0'16,"0"0"-1,0 0 0,0 0-12,0 0-4,0 0 0,4 18 2,1 0 1,-1 7 3,-1 4 1,1 9 0,-3 2 1,0 10 1,-2-1-1,3 6-1,-2-6-1,5 0-2,1-6 0,4-4-2,4-9-1,2-9-1,4-4-4,-5-15-3,3-4-5,-8-10-5,-2-5-3,-10-10 0,-6-3 1</inkml:trace>
  <inkml:trace contextRef="#ctx0" brushRef="#br0" timeOffset="2033">1740 266 41,'-13'-5'20,"4"3"-1,9 2 0,0 0-3,14-9-5,10 7-3,7-2-4,10 0-1,9-3 0,10 2-1,1-3 0,1 4-1,-2 3-1,-8 0-2,-3 5-16,-12-1-6,-10 4-1,-16-8 1,-11 1-1</inkml:trace>
  <inkml:trace contextRef="#ctx0" brushRef="#br0" timeOffset="3806">2632 385 5,'0'0'11,"0"0"-1,0 0-1,0 0-3,0 0 0,0 0 0,0 0 2,0 0 0,0 0 0,0 0 0,0 0-1,0 0-2,0 0-1,0 0-1,0 0-1,0 0 0,6 14-1,-5 0 0,-2 5 1,1 3 1,-2 5 0,2 2 1,-2-1 0,1-1 0,-1-6-1,3-5 1,-1-16 0,21 0-1,1-16-1,7-8 0,4-6 0,4-3-1,1-2 0,0 0-1,-4 5 0,-7 6 0,-10 6 0,-6 8 0,-11 10 0,12-3 0,-12 3 0,6 18 0,-4-2-1,1 2 1,1 2 0,3 0 1,2-3-1,4-1 1,1-9 0,7-5 0,1-8 0,4-3 0,0-4-1,-1 1 1,-3 0 0,-4 1-1,-4 5 0,-5 6-1,-9 0 1,6 21 0,-6-5 0,-1 5 0,2 3-2,1-2-5,6 5-17,1-9 0,7-7-2,3-10 1</inkml:trace>
  <inkml:trace contextRef="#ctx0" brushRef="#br0" timeOffset="4447">3476 600 43,'-13'7'17,"-1"-13"1,4-6-1,2-9-10,4-5-6,4 1 0,3-4 2,5 4 0,2 1 2,7 7 0,-1 4 0,4 8-1,-3 3 0,0 7-2,-2 4-1,-2 6 0,-3 3 0,-3 3 0,-6 2 1,-3 2 0,-5-2 1,-1-1 0,-3-5 0,0-3 0,-2-5-1,3-1 1,-3-6-2,4-1 0,0-2-1,9 1-1,-15-2-3,6-1-1,9 3-3,0 0-1,0 0-3,-11-1-9,11 1-4,0 0 2,4-14 1</inkml:trace>
  <inkml:trace contextRef="#ctx0" brushRef="#br0" timeOffset="4847">3401 656 67,'-16'11'24,"-2"-8"-1,-2-6 0,-2-6-17,2-1-4,-3-6 0,3-3 0,2-5-1,4-3 0,7-4 0,6 0 0,6-1-1,8 2 0,7 2-1,5 2 0,9 6 1,3 4-1,7 6 0,0 4 1,1 6 0,-2 4 0,-3 5 0,-3 2 0,-6 6 0,-7 2 1,-6 5-1,-6 2 0,-4-1 1,-4 3 0,-7-2 1,-6 0 0,-5-4 0,-6 0 1,-8-5-1,-3-3 0,-3-5 0,-1-3-1,1-5-3,0-11-8,10-2-15,5-10-1,11-4-1,4-8 1</inkml:trace>
  <inkml:trace contextRef="#ctx0" brushRef="#br0" timeOffset="5518">3770 574 61,'-11'-2'20,"11"-8"2,4-8-2,5-1-17,5-3-3,3-1 1,1 2 0,3 3 1,0 2 0,-1 7-1,-2 3 1,-1 6 0,-5 5 0,-2 5-1,-1 7-1,-3 2 1,0 3 0,-3 3 1,-1-1 1,-1 2 0,-4-6 0,-2 0 1,-4-5-1,-2-3 1,-4-8-1,-4-5-2,4-8-2,-2-16-3,10-7-5,1-18-3,13-2-2,-2-17 1,16 3 1,1-6 2,8 6 4,0 9 5,-5 10 4,0 12 4,-7 7 1,0 14 0,-7 8 1,-1 13-2,-7 8-2,-1 12-1,-5 10 0,-2 12 0,-7 5 0,2 10-1,-3-2 1,1 0-2,2-4 0,5-5-1,7-11-3,6-16-9,17-10-14,4-14 0,9-8-1,0-13 0</inkml:trace>
  <inkml:trace contextRef="#ctx0" brushRef="#br0" timeOffset="6029">4330 454 44,'-2'21'19,"2"0"-1,7-5 3,8 1-14,1-10-2,10-2 0,3-11 0,6-5 0,-2-10 0,4-4 0,-7-9 0,-1 0-1,-8-1 0,-7 1 0,-10-2-2,-6 5 0,-6 4-1,-4 7 0,-6 6-2,-5 6 1,-2 8 0,-4 6-2,0 10 2,-2 4 0,1 5 1,2 4-1,1 0 2,7 3-1,5-3 1,9 3 0,6-3 1,10 4 0,9 1-1,13 1-1,8 0 0,8-1-2,15 4-5,0-8-20,11-2-1,-5-14-1,2-8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8:41.1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499 281 8,'0'0'11,"0"0"-2,0 0-2,-1 16 1,-4-2 1,-5 7-1,-2 10 0,-5 8 1,-1 14 0,-5 9-2,0 15 0,-2 6-1,6 9 0,-1 3-1,7 3 0,3-4-2,7-4 0,4-13-1,3-11 0,4-12-2,-1-11 0,0-13 0,0-12-1,-7-18-3,0 0-4,-4-29 0,-9-6-1,-4-6 1,-8-10 1,-3-4 0,-7-4 2,-1 3 5,1 9 4,0 6 4,5 9 0,1 4 0,10 12 0,4 3-1,15 13 0,-13-13-2,23 11 0,9-2-1,14 2-2,12-3 0,13 2 0,10-3 0,10 2 1,-1-1-2,-1 1 0,-11 0 0,-9 2 0,-13-1-1,-13 3 1,-11 0-1,-8-1-2,-11 1-2,0 0-8,0 0-12,0-9-1,0 9-1,-4-16 1</inkml:trace>
  <inkml:trace contextRef="#ctx0" brushRef="#br0" timeOffset="610">1211 488 49,'22'-14'20,"-6"0"1,-5 0-2,-8 0-15,-1 2-3,-2 0 0,0 12 2,-14-5 0,-2 9 1,-4 5 1,-2 6-2,-6 5 1,-1 10-2,-2 8 0,-2 11-2,-1 12 2,1 10-1,0 5 0,6 6 0,5 1 1,4-3-1,7-5 1,6-6-1,8-11 0,8-10 0,8-10 0,7-11-3,10-5-9,3-14-13,10-10-1,0-11 0,2-11-1</inkml:trace>
  <inkml:trace contextRef="#ctx0" brushRef="#br0" timeOffset="991">1538 840 40,'-13'4'19,"-1"-7"1,-6-5-1,1 6-11,-7-2 1,2 6-1,-6-2-1,6 5 0,-2 0-2,5 5-2,2-1-2,6 2-1,6 3-1,7-1 0,9 4 0,5-1-1,8 3 1,3 1 0,4 1 0,0 1 0,-2 0 1,-4-2 1,-6 0-1,-4-1 2,-7-2 1,-5-1 0,-12-1 0,-1-2 1,-7-5 0,0 0-2,-4-5-1,0-8-4,3 2-5,1-13-5,11 1-5,-1-9-6,10-3-3,3-6 2,9-3 1</inkml:trace>
  <inkml:trace contextRef="#ctx0" brushRef="#br0" timeOffset="1341">1544 673 20,'19'-24'15,"-5"10"0,-4 4-1,-10 10-2,13 3-5,-13-3-1,4 21-2,-4-2 1,0 8 1,-4 4 1,3 8 0,-3 0 0,4 8 0,-2-4-1,5 4-1,-1-4-2,4-4 0,2-5-1,2-4-1,-1-5-1,0-6-4,2-2-7,-11-17-13,11 10 0,-11-10-2,-11-23 2</inkml:trace>
  <inkml:trace contextRef="#ctx0" brushRef="#br0" timeOffset="1602">1435 905 33,'-19'-18'20,"10"5"-1,8 3 1,12-1-7,12 4-8,9-1-3,6 1-2,9 2 0,1 1 0,4 3 1,-1 3 0,-7 4-1,-4 3 2,-6 2-1,-4 4 0,-6 3 1,-1 3 0,-6 4-1,-1 3 1,-4-1 0,-1 3 1,-6-1 0,-1 2-1,-7-4 2,-3 0-1,-9-7 0,-2-1 0,-9-6 1,-1-2-2,-5-9 0,0-5 0,2-7-3,4-5 1,9-5-3,5-6-2,14 0-2,9-7-2,15 3-1,8-7 1,12 4 0,2-3 1,11 6 1,-2 1 2,0 6 2,-3 7 4,-9 8 2,-6 11 1,-9 9-1,-5 12 1,-9 5 0,-3 7-1,-6 5 1,0 5-2,-1-5 1,1-2 0,-3-7 2,1-4-1,-4-8 2,3-4 1,-4-16 0,0 0 0,0 0-2,-16-21-1,6-4-2,1-5 0,1-9-3,0-10-2,9-2-2,2-7-2,13 4 0,2-4-1,11 5 1,2 1 0,8 6 1,-2 6 1,2 5 4,-1 4 0,-3 7 1,-3 3 1,-4 8 0,-6 7 1,-4 6 0,-5 10 0,-4 7 0,-2 12 1,-4 9 0,-2 11 1,-4 8 0,2 10-1,-2 0 0,2 2 0,0-4-1,4-4 0,2-12-1,5-8-1,7-15 0,4-15-3,4-12-2,-2-14-1,3-10 0,-8-13-2,-2-5-1,-12-12-1,-7 2 0,-13 1 0,-10 7 3,-12 5 0,-10 13 1,-10 9 2,-4 10 4,-2 12 4,-1 6 2,7 4 1,6 2 1,15 3 2,14-6 0,25 1 0,20-6-2,21-2-3,18-5-1,14-1-1,12-3-5,6-4-10,5-1-9,-6-2-3,-11-1 2,-14-2-1</inkml:trace>
  <inkml:trace contextRef="#ctx0" brushRef="#br0" timeOffset="2743">2947 298 57,'17'-8'21,"2"4"1,3 6-2,2 7-18,4 11-3,3 10 1,2 11 2,-1 13-1,-1 11 1,-1 10-1,-5 7 1,-3 3-1,-7 2 1,-4 1 0,-9-4 0,-7-4 0,-5-7 0,-3-8 1,-6-10 0,-1-6 0,-1-14-2,-1-7 0,2-9-6,-2-14-17,3-11-2,1-14-1,6-8 0</inkml:trace>
  <inkml:trace contextRef="#ctx0" brushRef="#br0" timeOffset="3114">3600 1072 14,'0'0'17,"0"0"4,0 0 0,20 4-8,-6-12-1,12 7 3,3-5 1,10 6-3,2-4-4,9 4-4,-3-1-3,-1 2-1,-3 1-5,-11-4-8,-4 3-13,-12-7 0,-16 6-2,4-25 1</inkml:trace>
  <inkml:trace contextRef="#ctx0" brushRef="#br0" timeOffset="3364">3615 777 56,'16'15'22,"9"-6"1,5-2-1,5-3-17,8 2-1,3-1-1,1 2 0,-2 0-3,-6-1-17,2-1-4,1-7-2,-3-7-2</inkml:trace>
  <inkml:trace contextRef="#ctx0" brushRef="#br0" timeOffset="3795">4567 316 71,'8'14'24,"-5"-2"0,-5 6-1,2 9-19,-5 10-4,-1 12 1,-6 10 1,0 13 1,-4 4 0,1 3 1,-1-10-1,4-3 0,4-11 0,9-12 0,14-18-2,14-18-3,18-16-2,10-17 0,8-7 0,2-8 2,2-4 1,-4 0 0,-9 5 1,-12 8 2,-19 7 1,-6 15 0,-19 10 0,5 24-1,-13 7-1,-3 9-1,-5 10 2,2 7-2,-2 5 1,1 2 0,1-4-1,5-5-2,6-2-9,-1-13-15,6-13 0,-3-16-2,1-11 1</inkml:trace>
  <inkml:trace contextRef="#ctx0" brushRef="#br0" timeOffset="4336">5735 256 45,'16'2'16,"-7"-2"1,-9 0 1,5 9-16,-11 1-1,-6 6 0,-11 9 2,-9 10 0,-12 10 4,-6 17-1,-12 9 1,-1 14 0,-4 1 0,7 6-1,6-3 0,11 0-1,11-10-1,20-6-1,16-11-1,15-8-2,16-8-1,8-11-3,10-6-5,0-16-8,5-6-9,-1-15-1,-1-8 1,-7-13 0</inkml:trace>
  <inkml:trace contextRef="#ctx0" brushRef="#br0" timeOffset="4686">6008 782 59,'-21'13'23,"4"-9"0,-7-3 0,-3 1-12,-3 1-9,-4 3 0,-2 2 0,1 2 1,1-1 0,8 3 0,3-2-1,11 0-2,5 2 0,8-1 0,8 0-1,3 2 0,5 1 0,-2 3 0,2 1 1,-5 3-1,-3 1 1,-4 0 0,-8 1 1,-6 1 0,-4-4 1,-2-2-1,-2-4 0,-3-13-8,5-7-14,-1-11-3,10-11-2,6-14 1</inkml:trace>
  <inkml:trace contextRef="#ctx0" brushRef="#br0" timeOffset="4997">5992 497 43,'29'-30'21,"-8"10"1,-7 7 0,-14 13-7,13 9-8,-12 7-2,-2 13-3,-3 8 1,1 12 0,-3 8 2,2 10-1,-4 0-1,4 2 1,0-3-1,4-2 0,-1-10 0,3-6 0,-1-14-2,0-9 0,1-8-1,-2-17-2,-9 8-1,-2-19 1,-5-7 0,-4-10-1,0-3 1,-3-5 0,2-1 0,2-2 0,7 4 0,7 2 0,10 6 0,8 3 1,8 8-1,8 1 1,12 4-1,3 3 2,7 3-1,3 5 1,2 5 0,1 4 0,-2 3 0,-4 6 0,-6 3 0,-5 5 0,-9 3 0,-7 3 1,-9-1-1,-7 0 2,-11-1 0,-5-3 2,-13-4 0,-3-3 0,-8-9-1,0-3 0,-5-8 0,2-4-1,3-7 0,4-1-4,6-7 0,8-3-1,12 1-1,6-8-2,14 4 0,4-5-1,12 5 1,2-3 1,7 3 1,-2 2 1,2 7 1,-6 3 2,-4 6 1,-2 8 0,-5 7 0,-2 7 0,-3 6-1,-2 6-1,-2 6 1,-1 1 1,-4 1 0,1-1 2,-4-4 2,-2-1 0,-7-10 1,3 0 0,-7-9 1,1-1-1,3-9-2,-17 0 0,1-6-1,2-4-2,-1-5 0,0-4-1,1-7-1,3-8-2,8-3-4,2-16-3,17-1-6,3-11-4,12 3-1,1-8 0,13 7 3,-3-1 5,5 11 7,-4 9 9,-8 9 6,-5 9 5,-8 7 1,-6 11 1,-16 8-4,14 10-2,-19 10-5,0 10-4,-4 8 1,1 12-1,-4 6 3,4 13 0,0-1 0,4 5 1,2-5 0,7-1 0,2-9-1,6-5-2,5-11-2,2-10-1,1-9-1,-1-11-1,2-8-4,-11-15-4,1-4-3,-13-14 0,-5-3 0,-14-12 0,-8 0 1,-11-2 2,-7 4 7,-6 4 6,-4 5 4,4 7 3,-1 4 2,11 13 3,6-2-1,14 10-2,7-3-2,15 4-2,23 4-1,13 1-3,16-1-6,10-3-7,14 4-8,7-3-5,5-1-2,1-5 2,-13-3-1</inkml:trace>
  <inkml:trace contextRef="#ctx0" brushRef="#br0" timeOffset="6509">7197 0 30,'16'22'17,"-8"-6"0,6 6 1,2 8-9,4 6-4,7 11 2,2 5-1,9 12 1,0 3 0,8 11 0,-1 4-2,5 8-1,-4 0-1,-1 2-1,-4-2 1,-8-4-1,-8-6 1,-5-3 0,-15-8 2,-7-4 0,-13-10 1,-1 2 0,-13-9-1,0-1-1,-6-5-1,-3-5 0,0-6-3,-2-5-3,2-2-15,-11-11-13,1-8 2,-7-13-2,-3-10 0</inkml:trace>
  <inkml:trace contextRef="#ctx0" brushRef="#br0" timeOffset="7540">4576 298 0,'0'0'10,"-4"-21"1,0 10-3,-3-1-2,0 0 0,0 1 0,-1 2 0,8 9 0,-13-14-1,13 14 0,0 0 0,0 0 0,0 0-1,0 0 2,0 0-1,0 0-1,0 0-1,0 0 0,0 0-2,0 0 1,-7 14-1,7-3 0,-1 3 0,0 8 1,0 3-1,-1 9 1,-2 4 0,-1 10-1,-3 4 1,1 9 0,-4 6 0,-1 8 0,-3 1 1,0 3-1,0-2 1,0 0-1,1-7 1,4-4-2,1-9 1,4-11-1,3-8 0,2-8 0,0-11 0,4-4 2,-4-15-1,0 0 1,13-14 0,-3-10-1,0-11 0,9-7 0,4-9-2,5-6 0,4-5-1,4 2 1,0 4-1,-1 5 0,1 9 1,0 8 0,-2 7 0,-3 7 0,-2 8 0,-1 5 0,-2 5 0,-2 5 0,1 5 0,-5 5 0,-3 6 0,-1 5 1,-3 4-1,-1 4 1,-4 3 0,0 3 1,-4 3-1,-1 4 1,-4-4 1,-2 2-1,-3-2 1,-1-2-2,-2-3 1,0-3-1,0-6 0,1-5-1,1-6 1,4-2-1,3-14 0,-2 12 0,2-12-3,0-10-10,3-4-14,-4-9 0,2-2-2,-4-10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6:14.7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 3,'23'0'4,"4"1"1,5 0-1,2-1 1,5 3 0,1-1 1,4 1 0,1-2 2,6 0 1,3-1 1,1-2-1,9 2 0,3-5 0,9 4-2,4-4-1,6 5-1,4-1-2,5 4 0,6 0-1,5 2 0,2 0 0,5 1 0,2-4 0,9 2 0,1-3 0,6 3 0,-1-2 0,4 2 0,0 1 0,4 3 0,-2 0 0,0 1-1,-3-2 0,2 1 0,-1-2 0,1 3 0,-1-4 0,-2 1 0,1-4 0,1 1 0,0 0 0,0 1 0,-4-3 1,3 1-1,2-2 0,0 1 0,-2 0 0,-1 0 0,-3 2-1,4-1 0,1 0 1,-2 1-1,-4 2 1,0-1-1,2 1 0,0 1 1,1-1-1,-5 0 1,-1 0-1,0-1 1,2-2 0,-3-1-1,-1-1 1,0-2-1,-4-3 1,1-2-1,-5-2 0,-6-1 2,-6-1-2,-4 1 1,-7 0-1,-8 1 0,-4 2 0,-11 2 0,-7-1 1,-3 1-1,-10 0 0,-6 0 0,-9 0-1,-8 2 1,-5 1 0,-7-1 0,0 2 0,-14 1 0,12-1 0,-12 1 1,0 0-1,9 0 0,-9 0 0,0 0 0,0 0 0,0 0 0,0 0-2,0 0-3,0 0-7,-15-5-14,-5-1 0,-11-19-2,-8-7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6:02.319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108 0 5,'0'0'8,"-9"-2"1,9 2 0,-10-1-1,10 1 0,-9 0-2,9 0 0,-10 3-2,10-3-1,-11 5-1,11-5-1,-10 9-1,10-9 0,-12 17 0,6-7 0,0 4 0,2 1 0,-2 5 0,2 4 0,-1 6 1,2 4-1,1 5 0,2 6 1,2 9-1,2 4 1,4 3-1,2 1 0,5 0 1,0-5-2,4-5 1,1-8 1,2-11-1,5-11 3,1-14 0,3-13 0,3-16 2,4-10-1,-1-14 0,3-5 0,-3-9 0,-2-1-2,-3-2 1,-4 3-1,-8 4 1,-5 7 0,-6 7-1,-1 5 1,-6 8 0,-2 5-1,-2 6 0,0 7 0,2 10-1,-5-9-1,5 9-1,0 0-5,0 0-6,0 0-7,0 0-2,7 9 0,-7-9 1</inkml:trace>
  <inkml:trace contextRef="#ctx0" brushRef="#br0" timeOffset="630">1039 232 14,'6'-14'16,"-4"1"-1,-8 3 2,0-2-3,6 12-2,-20-13-2,10 11-2,-5 0-2,1 6 0,-3 2-2,6 3-1,-7 4-1,3 1-1,2 2-1,1 2 1,2-1-2,3 1 1,4-3-1,6 1 0,4-2 0,6 0 0,6-1 1,4 0-1,2-1 1,3 1 0,1 1 0,0 0 0,-3 3 0,-3 1 0,-5 2 1,-4 3-1,-5 1 1,-6 4-1,-4 0 1,-5 3-1,-5 0 1,-4 0 0,-1-1 0,-5-2 0,-1-4 0,1-5-1,2-4 1,1-7-1,2-6 0,1-9-1,4-8-2,4-10-4,7-5-8,2-12-5,8-2-1,4-6 1,6 0 1</inkml:trace>
  <inkml:trace contextRef="#ctx0" brushRef="#br0" timeOffset="1191">1554 356 9,'0'0'11,"11"0"-1,-11 0 2,11-10-4,0 3 0,1-4 0,5 1-1,0-6 0,6-3 1,0-5-1,2 0-1,0-3-1,1 0-2,-4 0 0,-4 2-1,-3 2 2,-4 6-1,-7 1 1,-3 6-1,-1 10 0,-18-7 0,-2 10-1,-4 7 0,-4 5-2,-2 6 0,-2 7-1,-1 5 1,1 5-1,2 3 0,4 1 1,4 0-1,3 1 1,5-3-1,3-3 1,6-3 0,6-3-1,7-2 1,6-3 0,5-3 0,7-4 0,8-2 0,4-3 0,3-7-2,6-2-1,-2-10-5,7 0-7,-2-6-2,2-5-4,-3-7 0,-2-3 2</inkml:trace>
  <inkml:trace contextRef="#ctx0" brushRef="#br0" timeOffset="1672">2351 270 24,'1'-10'15,"-1"10"2,-14-12-1,2 10-5,-2 1-2,-1 3-2,-3 1-1,0 3-1,-1 0-1,4 4 0,3-3-1,2 2-1,0-2 0,10-7-1,-7 15-1,7-6 0,0-9 0,13 19-1,0-7 1,2 1 0,4 2 0,3 1 0,1 5 0,2 0 0,-1 0 0,-2 2 0,-4 2 0,-2 1 0,-6 2 1,-3 1-1,-6-1 1,-4 3 1,-5 0 0,-6 0 0,-5-3 1,0-2 0,-2-4 0,0-5 0,-1-5-2,2-7 1,-1-8-3,5-8 0,3-3-4,-2-11-6,6-4-11,3-7-1,9-2-1,4-9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7:07.7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0 180 39,'0'0'16,"0"0"0,0 0-4,0 0-7,0 0-4,9-5-1,-9 5 0,9-6-1,-9 6 1,17-6-1,-5 6 1,7 3 1,7-1-1,8 2 1,8 0 1,12 2-1,13-2 2,12 3 0,12-4 0,11 2 0,9-2 0,14 2 1,4-3-1,7 1 2,4-4-1,10 1 0,2-1 0,5-2 0,4-4 0,4 1-1,3-3 0,3 1-1,1 0-1,-1 1 1,-1 0-1,-4 2 0,-2 3 0,-2 3 0,-6 0 0,-1 2 1,-7 1-1,-4-2 1,-3-1-1,-1 0 0,-7-3 0,-6-2 0,-8-3 0,-4 0-1,-10-2 0,-7-1 0,-10 0 1,-9-2-1,-11 2 0,-10-1 0,-9 3 1,-8 0-1,-8 1 0,-10 0 0,-4 2 0,-6 2 1,-13 3-1,14-4 0,-14 4 0,0 0 0,0 0 2,0 0-2,0 0 1,0 0 0,0 0-1,0 0 1,0 0-3,0 0-10,0 0-14,-17-10 0,2 2-3,-11-13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1:00:00.781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0 1361 4,'10'1'8,"5"0"1,-2-2-1,4 2-6,1 5-1,3-6 1,0 1 0,1 2 0,3-2 1,0 1 1,4-1 1,2-1 1,5 1 0,3 0-1,7 0 1,1-1-1,9 1 2,6-1-3,9 4 0,4-2 0,8 2-1,4-1-1,7 2 0,6 0 0,6 0 0,3 1-1,3-1 1,6-1-1,4 0 0,5-1 1,4-1 1,3-1-1,0 2 0,0-2 0,1 1 0,-5-4 0,-6 1 0,-8-2-1,-8 2 1,-11-3-1,-7 1 0,-12-3 0,-3 1 0,-10-2 0,-2 2-1,-6-2 1,-2-6-1,-7 5 1,-2-2-1,-4 3 1,-3-4-1,-1 6 0,-3-2 0,-2-2-2,2 7 1,1-4-1,0 3 1,1-2-1,-4 1 1,0-1-2,-3-1 0,2 6-2,-2-4-4,4 4-3,0-4-5,4 4 0,3-2-1,3 2-1,4 0 1</inkml:trace>
  <inkml:trace contextRef="#ctx0" brushRef="#br0" timeOffset="1272">4843 1237 11,'0'0'9,"11"-14"1,-2 4-2,2-2 0,2-6-2,4-5 0,2-6 0,5-6 1,-3-7 0,9-5 0,2-9 0,4-4-1,-1-8-1,2 1-1,-1-7-1,1 1-1,3-4-1,-4 0 0,-3 1-1,-1 6 0,-1 3 0,-5 5 1,-3 11-2,-5 7 1,-2 7-1,-7 10-4,1 14-5,-3 3-5,-7 10-3,0 0-1,8 17 1,-8-4-1</inkml:trace>
  <inkml:trace contextRef="#ctx0" brushRef="#br0" timeOffset="1823">5640 365 15,'0'0'11,"-1"-14"-2,1 14-3,0 0-2,0 0-1,0 0-1,0 0 0,0 0 0,0 0 0,0 0 0,3 10 1,-5 1-1,1 6-1,1 3-1,0 7 0,-2 3 1,0 3-1,-1 4 0,0 3 1,0 1-1,-1-2 1,0 0-1,0-6 0,0-4 1,1-3-1,2-6 1,-1-8 1,2-12 1,-2 9-1,2-9 0,4-10-1,2 1 1,2-4-1,4-8 2,7 5-5,1-5 2,4 5 0,2-1 0,1-1 0,-1 6 0,-2 6 0,-1 6-1,-4 1 1,-1 4-1,-2 2 1,-3 4-1,-1 7 0,-2-1 1,0-1-1,-2 3 1,-1-1-1,-2-1 1,-3 1 0,-3-1 1,-2-2 0,-3-1 0,-6 0 1,-3-1 2,-4-1-1,-5-3 0,-3-2 0,-2-1 0,-2-3 0,1-3 0,-1-3-1,3-1 0,2-5-1,4 0-2,7 0-3,1-5-3,11 2-7,4-1-3,10-2-2,3 0 1,11-1 1</inkml:trace>
  <inkml:trace contextRef="#ctx0" brushRef="#br0" timeOffset="2544">6262 865 12,'0'0'12,"-3"11"0,3-11-1,-13 0-5,13 0-1,-16-2-1,7 0 0,-3-3 1,3-1 0,0-4 1,1 1 1,3-6-2,4 2-1,2-3 0,6 2 0,4-3-2,4 4 0,5 0-2,4 3 1,1 2-2,1 3 0,4 1 1,0 5-1,-2 3 0,-1 1 0,-3 2 1,-3 3-1,-4 3 0,-2-2 0,-7 4 1,-4-2-1,-4 3 1,-4-2 0,-2 1 1,-7-2-1,1 0 1,-4-1 1,-1-2 0,-3-1 1,-2-5 0,0 1 0,-5-4 0,2-1-1,-5-3 1,3 0-1,1-3-1,0 1 0,6-2-1,3-1-1,5-1 0,4-2-3,8 11-4,2-20-8,9 9-5,7-2 1,3 0-1,6 1 2</inkml:trace>
  <inkml:trace contextRef="#ctx0" brushRef="#br0" timeOffset="3105">6690 683 23,'-11'5'15,"11"-5"0,0 0 0,-13-6-7,13 6-4,0 0-3,-10 0-2,10 0 0,0 0 1,-9 4-1,9-4 1,-4 14 1,4-2-1,2 0 1,-1 5 0,1 0 1,0 6 0,2-2 0,-1-1 0,1 2-1,0-2 0,2-3 0,1-1 0,0-4 1,2-1 1,0-5 1,4-2 0,-2-7 1,6 0-1,-5-6 2,5 0-2,-4-5 1,2-1-2,-2-2 0,0-1-1,-4-1 0,-2 3 0,-1-2-1,-2 1 0,-1 2 1,-1 1-1,-1 2 0,-2 3 1,1 9-1,-4-14 0,4 14-1,0 0 0,-2-9-2,2 9 0,0 0-3,-1-11-3,1 11-6,11 4-8,-11-4-2,16-3 2,-3 3-1</inkml:trace>
  <inkml:trace contextRef="#ctx0" brushRef="#br0" timeOffset="3706">7126 697 4,'0'0'9,"0"0"-1,-9-12 0,9 12-3,0 0 0,0 0 2,0 0 1,0 0 2,0 0-1,0 0 0,0 0 1,0 0-4,0 0-2,0 0-3,7 10-1,0-1 0,-2 5 0,3 0 0,0 5 0,2-2 0,-1 1 0,-3 0 0,1-2 0,-3 1 0,1-4 0,-3-1 0,-2-12 1,2 14 0,-2-14 2,0 0 1,0 0 0,0 0 0,10-2 1,-4-8-1,5-2 0,-1-3 0,4-2-3,4-3 0,2 0-1,1-1 0,2-1 1,-3 5-2,-1 0 2,0 0-2,-5 6 1,-2 0-2,-12 11 1,13-6 0,-13 6 0,0 0 0,10 14 0,-8-1 1,0 1-1,0 5 1,2 0 0,-2 0 0,-1 6 0,-2-3 0,2-2 0,-3 1 0,1-1-1,-1-1-2,-2-7-5,2 0-11,2-12-3,0 0 1,0 0 0</inkml:trace>
  <inkml:trace contextRef="#ctx0" brushRef="#br0" timeOffset="4507">7784 892 19,'-19'0'14,"19"0"0,-13-4-2,13 4-2,-9-8-1,9 8 0,-11-10-1,7 0-1,3 0-1,-2-2-1,3-2 0,1-1-2,4-1 0,6-1 0,1 0-2,2 1 0,6-1 0,0 4-1,0 0 1,2 6-2,0-3 1,0 9 0,-3 1-1,0 3 1,-5 5-1,3-2 0,-4 4 0,2 0 0,-7 4 0,-2-3 1,-2 2-1,0 1 1,-4 1-1,-2 2 1,-1-2 0,-3 1 0,0-2 0,-1 0 1,-4-2-1,-5-3 1,-3 0 1,-4-5-1,-1 0 1,-6-3 0,-3-1-1,-4-2 0,3-1 0,2-1-1,3 0 0,3-2-1,4 0-2,8 1-5,4-7-6,11-1-7,2-2 0,10-3 0,3-8 0</inkml:trace>
  <inkml:trace contextRef="#ctx0" brushRef="#br0" timeOffset="5108">8042 313 27,'0'0'12,"-7"-10"0,7 10-2,0 0-8,-6-11-1,6 11 0,0 0 1,0 0 2,0 0 0,0 0 0,0 0 0,0 0 0,0 0-1,-4 10-2,8 0 0,0 4-1,2 5-1,2 3 2,-1 6-1,1 1 1,0 4-1,-2 0 1,-1 3 0,-2-1 1,-2 2-1,-3-2 2,1 0-1,-5-2 1,0-2 0,-1-2-1,-3 0 0,-3-5 0,0-1 0,3-2-1,-4-3 0,3 0-1,1-4 1,-1 0-3,11-14-2,-11 16-5,11-16-9,0 0-2,0 0 1,0 0-1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24T15:51:13.8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0 21,'0'0'17,"0"0"1,0 0 0,0 0-2,0 0-3,0 0 0,0 0 0,0 0-1,0 0 0,0 0-1,4 11 0,-4-11-3,0 0-2,-3 10-1,3-10-2,-4 11-1,4-11 0,-4 19 0,4-19-1,-3 23 1,1-11-1,1 5 0,0 0 0,-1 3-1,2 1 1,0 4 0,0 5-1,0 5 0,-2 4 0,-1 4 0,-1 3 0,-1 6 0,-3-1 1,-1 1 0,0-6 0,1-4 0,-1-8 0,4-5 1,0-9-1,1-6-1,4-14 1,-3 13-1,3-13-1,0 0 0,0 0-4,0 0-8,-5-13-17,5 13-4,-5-19 2,5 7-2</inkml:trace>
  <inkml:trace contextRef="#ctx0" brushRef="#br0" timeOffset="632">318 788 46,'-19'-5'24,"19"5"3,-25-14-2,14 4-6,-1-1-5,0-4-2,4 1-2,-1-5-2,6 2-2,3-3-2,3-1 0,5-3-2,3 0-1,3-3 0,3 3 0,3-1 0,1 2-1,1 4 1,-1 5-1,0 4 0,-3 5 0,1 7 0,0 4 0,-3 8 0,-1 3 0,-1 4-1,0 2 1,0 3 0,-2-1 0,0 1 0,-6-1 0,1-1 0,-5-1 0,-3 0 1,-3-4-1,-5 1 2,0-1-1,-5-3 1,-2-1 1,-2-4 1,0-2-1,-3-3 1,3-1 0,-3-4-1,3-2-1,-1-2 0,2 0-2,1-2 0,2-2-3,14 7-2,-20-17-7,18 3-16,4-1-7,2-9 0,5 0 0,0-11 1</inkml:trace>
  <inkml:trace contextRef="#ctx0" brushRef="#br0" timeOffset="1346">745 488 33,'0'0'23,"1"-14"2,-1 14 1,0 0-6,0 0-2,0 0-3,-2-11-1,2 11-5,0 0-2,0 0-1,0 0-1,0 0-2,0 0 0,0 0-1,0 0-1,0 0 1,0 0-1,0 0 0,2 14-1,-2-14 1,2 23-1,-1-6 1,-1 5 0,0 5 0,0 5 0,0 2 0,0-1 0,0 1 0,1-5 0,1-2 0,1-6 0,4-4-1,-7-17 0,27 9 1,-9-15-1,4-4 0,2-6 0,-1-3 1,0-4 0,-1-1 0,-2-1 0,-5 1 1,-3 2 0,-1 2-1,-4 2 1,0 3-1,-2 2 1,-5 13-2,10-17 1,-10 17-1,0 0 0,12-11 0,-12 11-1,0 0 1,0 0 0,12 3 0,-12-3 0,0 0 0,11 20 0,-5-6 0,-1 2 0,3 4 0,-2 4 0,2 1 0,0 0 0,-1 1 1,2-3-1,1-3 0,0-3 0,2-5 0,3-3 0,1-5 0,1-1 0,-1-5 0,4-1 0,-2-3 0,2-3 0,-2-5 1,-1-4 0,-1-2 0,-1-5 1,-1-4-1,-4-5 1,1-1-1,-5-3 1,-1 2-1,-1 2 1,-1 2-2,-2 2 0,0 6 0,1 4 0,-2 5 0,0 15-2,1-18-2,-1 18-6,0 0-10,0 0-16,0 0-2,0 0 2,0 0-1</inkml:trace>
  <inkml:trace contextRef="#ctx0" brushRef="#br0" timeOffset="2361">1683 570 17,'-3'11'17,"3"-11"2,0 0 0,0 0-2,2 13-2,-2-13 0,7 11 0,-7-11-1,15 14-3,-15-14-2,22 13-1,-7-8-2,2-3-1,1-2-2,0-3 0,3-4 0,-1-3-1,-1-3 0,-2-2 0,0-3 0,-6 2 0,0-2-1,-3 0 0,-5 2 0,-3 0 0,0 3 0,-3 0 0,-3 2-1,0-1 0,6 12 0,-17-17 0,5 10 0,1 2-1,-2 1 1,-3 3 0,1 1 0,-2 4 0,-1 3-1,-2 1 1,2 2 0,-2 4 0,1 0 0,2 2 0,0 0 0,3-1 0,1 1 0,3 1 0,1-2 0,2 3 0,5-2 1,0 0-1,4 3 1,1 1 0,5 0 0,4-1 0,3 2 0,2-1 0,5 0 1,2-1-1,2-3 0,0-4 0,2-3 0,1-2-1,-1-5 1,-2-2-1,-1-2 0,-2-3-1,-3-3-4,0 4-10,-3-3-18,-5-6-1,1 0 1,-4-7-1</inkml:trace>
  <inkml:trace contextRef="#ctx0" brushRef="#br0" timeOffset="3116">2422 523 62,'0'0'32,"0"0"-2,5-13 1,-5 13-5,-6-12-15,-6 3-3,12 9-2,-28-14-2,9 9-1,-1 1 0,-1 3-1,-2 2 0,-1 2-1,2 3 0,0 1 0,3 0-1,1 2 0,2 0 0,0-1 0,16-8 0,-20 13 0,20-13-1,0 0 1,-11 13 0,11-13 0,0 0 0,17 8 0,-4-5 0,3 2 0,3 1 0,3 1 0,3 1 0,1 1 0,-3 1-1,0 0 1,-2 4-1,-1 0 0,-4 1 0,1 2 1,-4 0-1,-1-1 0,0 2 1,-3-2-1,-1-1 1,-2-1 0,-2-1 0,-3-1 1,-2 0 0,-4-1 0,5-11 1,-18 20 0,5-12 0,-2-1 0,-4-2 1,-1-1-1,-2-4 0,2-3-1,-1 0 0,3-2-1,0-2 0,2-1-1,16 8-2,-18-24-4,15 13-6,-1-7-15,4-6-7,6 0 1,-3-8-1,7-1 1</inkml:trace>
  <inkml:trace contextRef="#ctx0" brushRef="#br0" timeOffset="3805">2701 16 77,'0'0'27,"0"0"-1,0 0-4,0 0-12,-13 14-5,4-3 1,4 4-2,-2 3 1,1 5 0,-2 4-1,1 4 1,1 7-2,1 6 0,-2 3 0,2 8 0,-3 4 1,3 5-1,-1-1 1,3 4-1,3-8 0,5-1 0,4-9-1,7-7-1,7-12-1,6-9 0,6-8-1,1-10-1,3-6-1,-4-9-1,3-3-3,-10-10-3,-1 3-6,-7-5-12,-8-4-5,-2 2 1,-10-6-1,-1 4 2</inkml:trace>
  <inkml:trace contextRef="#ctx0" brushRef="#br0" timeOffset="4248">2327 292 74,'0'0'29,"24"-4"1,-6-5 0,5-1-11,12 4-7,2-2-3,9 4 0,4 2-3,7 2-1,-2 1-2,4 2-1,-2 1-3,-5-1-2,0 3-12,-4 1-19,-10-8-1,-2 0 1,-13-11-1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24T15:51:18.8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453 16 59,'16'-6'29,"-16"6"0,15-14-4,-15 14-7,0 0-3,0 0-3,0 0-4,0 0 0,0 0-2,0 0-1,0 0-1,0 0 0,-17 11-1,17-11-1,-15 15 0,4-5-1,1 4 0,-1 4 0,1 4-1,1 5 2,2 9-2,4 7-1,1 5 1,5 9-1,3 7 0,2 5-1,1 6 1,2 1-2,0 2 2,-3-2-1,-1-1 1,-2-4-1,-1-4 2,-2-6-1,0-5 1,-1-6 0,-2-6 0,2-7 1,-2-4-1,1-7 1,0-6-1,-2-7 0,2-13-1,0 0-1,0 0-3,-22-12-5,11-11-17,-5-7-8,-7-11 1,0-2-1,-7-13 3</inkml:trace>
  <inkml:trace contextRef="#ctx0" brushRef="#br0" timeOffset="524">0 545 64,'24'8'31,"-9"-10"0,11 1 2,4 1-8,4-1-12,13 4-4,1-1-1,9 5-1,0 0-1,5 4-1,-2-3-2,-1 3 0,-4-4-1,-3 0-1,-8-2 0,-3-2-1,-7-1 1,-3 1-1,-6-2 1,-3 0-1,-8 0 0,-14-1 1,18 5-1,-18-5 0,5 11-1,-5-11-3,-6 17-13,-5-6-19,-9-5-2,-8-1 1,-12-9-1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5:04.3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56,'0'0'19,"4"12"-1,-4-12-3,0 0-18,3 12-3,-3-12 0,0 10-6,0-10-6,-1 15 0,1-15 1,-7 12 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5:21.5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11 49,'-12'-11'19,"12"11"1,-3 9-1,3-9-13,6 19-5,3-6-4,0 3-3,3 0-5,-2 0-8,0-2 0,-1-3 1,-9-11-1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1:00:13.860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568 467 12,'0'0'8,"0"0"2,0 0 1,0 0-1,0 0 0,0 0-1,0 0-1,0 0 1,0 0-3,0 0 1,0 0-2,0 0 0,0 0 0,0 0-1,-9 7-1,9-7-1,-21 12 0,7-2-2,-4 2 0,-3 4 0,-1 3 0,-5 3 1,-2 5-1,-1 2 0,-3 4 0,-2 4 0,0 2 0,-2 4 0,-1 2 0,1 3-1,2 2 1,3 2 0,3-1 0,5-1 1,5 0-1,4-1 1,7 1-1,6 0-1,6-10 2,6 1-1,6-5 0,3-1 0,7-5 0,4-1 1,7-9-1,3 0 2,2-1-3,3-5 2,-1 0-1,2-5 0,0-1 0,0-2 0,-3-2-1,-2-3 1,-3 0 0,0 0 0,-3-2-1,-2 0-1,0-2-2,-5 0-3,3 1-8,-5-3-8,3-3 1,-3-7 0,-3-4 2</inkml:trace>
  <inkml:trace contextRef="#ctx0" brushRef="#br0" timeOffset="841">1110 350 25,'4'16'15,"-4"-16"-1,2 14 1,-2-14-7,1 12-8,-1-12 1,2 17 1,-1-5 1,-1 1 2,1 4 0,-3 1-1,2 6 1,-2 0-1,1 6-1,-3 1-1,2 4-1,-2 0-1,-1-1 1,0-3-1,2-4 1,-1-5-1,1-4 0,2-5 1,-1-2-1,2-11 1,0 0-1,0 0 1,0 0-1,4-10-1,1-3 1,5-4-1,3-3-1,3-4 0,5-4-1,4 0 0,1 2 0,4 3 0,-1 2 1,0 5 1,1 4 0,0 6 1,-1 4 0,-2 5 0,-3 4 1,-3 3 0,-1 4 1,-3 1-1,-4 3 0,-6 0 0,1 1 1,-8 1 0,-2 1 1,-3-1 0,-4 0 0,-9-3 1,-1 3 0,-9-6 1,-1 4-1,-5-8 1,-2 2-2,-6-3 0,2-1-1,-2-1 0,4-3-1,1-1-2,0-3-4,9 3-11,2-6-7,8-3-2,3-7 2,9-3 0</inkml:trace>
  <inkml:trace contextRef="#ctx0" brushRef="#br0" timeOffset="1753">570 1002 48,'0'0'20,"-2"10"0,2-10-1,0 0-10,0 0-8,0 0-1,0 0 0,0 0 0,0 0 1,10 7 1,-10-7 1,20 2-1,-1-2 1,9-1-2,9-4 0,12-2 0,11-3-1,9-1 0,11-3 0,6 0-1,7-2 1,3 3-1,3 0 1,-2 2-1,0 2 0,0 1 0,-4 0-1,-6 0-1,-5 3-1,-7-2-1,-7 5-1,-13-4-3,-7 5-7,-12 0-3,-11 0 0,-11-1 1,-14 2 0</inkml:trace>
  <inkml:trace contextRef="#ctx0" brushRef="#br0" timeOffset="2354">957 1206 32,'3'-15'19,"-3"15"0,0 0-1,-3-12-6,3 12-2,0 0-3,0 0-1,0 0-2,0 0 0,0 0-1,0 0-1,0 0 0,0 0-1,0 0-1,4 13 1,-2-3 0,0 1 0,1 4-1,1 3 1,-1 4 0,0 2 1,-2 3-1,0 2 0,-3-1 0,0 2-1,-2-2-1,0 0 2,-2-5-2,1-3 1,2-6-2,0-3 2,3-11-2,-2 12 2,2-12-1,10-6 0,1-4 1,2-4-2,4-3 1,4-2-1,1 2 1,3-7-1,2 4 2,-1 1-1,-1 6 0,-2 2 2,-3 6-1,0 3 1,-1 2-1,0 5 0,-2 4-1,-2 1-2,4 2 0,-2 1-1,1 0 0,-2 1-1,-1-3 1,-4 0 1,-3 1 1,-3-2 3,-4-1 1,-5 3 3,-6-4-1,-2 2 3,-9-5-1,-1 5 0,-9-4-1,0 0 0,-8-1-2,3-2-1,-2 1-2,2-4-1,4 3-3,-1-7-7,12 1-14,2-5 0,12-1 1,3-7-1</inkml:trace>
  <inkml:trace contextRef="#ctx0" brushRef="#br0" timeOffset="3225">1579 1447 6,'11'8'9,"-2"-7"-2,-9-1 2,18-9-2,-7 3-4,0-1 2,2 5 1,-1-1 3,1 0 1,0 0 1,3 3 0,1-3-4,1 0-3,5 0-1,2-2-1,0 1 1,2 1 1,-4-4 0,1 4 2,-4-3-1,0 4 1,-9-2-1,-1 3-1,-10 1-2,10-1-1,-10 1-4,0 0-6,1 9-13,-1-9-3,0 0 0,-14-14 0</inkml:trace>
  <inkml:trace contextRef="#ctx0" brushRef="#br0" timeOffset="3786">2205 1092 51,'0'0'20,"9"13"1,-9-13-1,0 0-11,13 10-7,-13-10-1,8 10 2,-3 1 0,-5-11 0,7 21 1,-6-7 0,4 2 0,-4 0 0,3 4-1,-2-1-2,1 1 1,1-2-2,-1 3 1,0 1-1,-1 0-1,0-3 1,-1-2-1,2-2 1,-3-2-2,1-2 2,-2-2-1,1-9-1,0 0-1,0 0-4,0 0-8,0 0-9,0 0-1,8-15 0,-4-8 2</inkml:trace>
  <inkml:trace contextRef="#ctx0" brushRef="#br0" timeOffset="4497">2296 232 23,'-4'-9'14,"4"9"0,0 0-1,0 0-5,0 0-1,0 0 0,11 2-2,-11-2 1,14 5 1,-14-5-1,22 12-1,-8-2-2,7 3 0,3 5 0,6 1-1,2 5-1,3 4 0,5 4 0,3 3 1,3 5-1,2 2 1,-2 4 0,3 7 0,0 0-1,-3 5 0,-3 0 0,-6 2-1,-6-3 1,-5 0 0,-7-6 0,-7-1 0,-7-7 2,-3-2 0,-7-7 0,0-1 1,-6-7 0,-2 1 0,-5-5 0,-2 1 0,-4 1-2,0-3-1,-3-2 0,-1-3-1,1 1 0,0-3-3,6 0 0,-3-5-10,7-2-13,1-5-1,4-3-1,2-11 0</inkml:trace>
  <inkml:trace contextRef="#ctx0" brushRef="#br0" timeOffset="5668">3050 83 18,'0'0'12,"0"0"0,0 0 0,0 0-3,-11-4-1,11 4 1,0 0-1,0 0 1,0 0-2,0 0 0,0 0-2,0 0-3,3-11-2,-3 11-1,6-12 0,-6 12-1,15-14 1,-5 6 0,2-1 1,0 1 0,4 2 1,-1 2-1,-1 0 1,-2 2 0,0 2 0,-3 2-1,-9-2 0,10 12 0,-10 0 0,-2 1 0,-3 3-1,-3 3 1,-1 1 0,-3 0 0,0 1 0,-2 0 1,1-3 0,-1 2-1,1-3 1,-1 1-1,2 0 1,1-1 0,-2 0-1,4-3 1,0 1 0,2-3 0,3 0-1,4-1 2,2-2-1,-2-9 0,18 15 0,-3-10 0,8-3 0,3-1-1,5-3 0,4-4-1,6-2-2,-1-2-1,5 1-7,-3-2-9,-2-1-2,0-1 1,-4-6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7:57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7 0,'0'0'9,"0"0"0,0 0-1,0 0 0,-8-7 0,8 7-3,0 0 0,0 0-1,0 0-1,0 0-2,0 0-1,0 0-2,0 0-3,0 0-2,0 0-3,0 0-1,0 0-1,0 0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15:51:36.57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17365D"/>
    </inkml:brush>
    <inkml:context xml:id="ctx1">
      <inkml:inkSource xml:id="inkSrc28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3-09-27T15:53:38.888"/>
    </inkml:context>
  </inkml:definitions>
  <inkml:trace contextRef="#ctx0" brushRef="#br0">8268 4775 258,'0'0'2838,"0"0"-1032,2-9-258,-2 9 0,0 0-258,0 0-129,-7-12 129,7 12-258,0 0 129,0 0-387,-16-12 0,16 12-129,0 0 129,-12-3-258,12 3 0,-13 0 129,13 0-258,-13 1 0,13-1-129,-17 9 0,17-9 0,-18 7-129,18-7 0,-19 10 0,19-10 0,-16 12 0,16-12 0,-19 14 0,19-14-129,-13 17 129,13-17 0,-15 18-129,15-18 129,-7 21 0,3-11-129,3 5 129,-1-2 129,2 1-129,1 2-129,6 1 129,-1-1-129,5 1 0,-2-4 129,5-1-129,2 0 0,1-6 129,2-3-129,-1-3 0,2 0 0,3-4 129,0-7-129,-3-1 0,3-4 129,-3-1-129,-3 0 0,-1-2 0,-4 2 129,-2-1-129,-5 2 129,-2 1-129,-3 1 0,-5 3 129,-3 0-129,8 11 0,-23-19 0,9 11 129,-1 2-129,1 0 0,0 4 0,-1-1 0,2 2 0,-2 1 0,4 0 0,0 2-129,11-2 129,-18 7 0,18-7 129,-18 9-129,18-9 0,-13 10 0,13-10 0,-13 13 0,13-13 0,-13 19 0,7-7 129,2 2-129,-1-1 0,3 1 0,-2 0 0,2-1 129,2-1-129,0-1 0,0-11 0,8 13 129,-8-13-129,15 5 0,-15-5 0,20-3 0,-8-5 0,0-3 129,-1-4-129,1 1 0,-1-3 0,0 2 0,-1-2 0,-1 0 0,-3 1 0,-4 3-129,-2 13 129,0-18 0,0 18 0,-8-8 0,8 8 0,-22 0 0,10 2 0,-2 4 0,0 0 0,0 4-129,1-2 129,-2 2 0,4 1 129,-2-1-129,3-1 0,10-9 0,-18 22-129,10-10 129,1-2 0,7-10 0,-5 17 0,5-17 0,-1 14 0,1-14 0,0 0 0,13 5 0,-1-5 0,3 0 0,1-3-129,4-2 129,4-1-129,-3 0 0,-3 1-129,-3-2 129,-1 0 0,-14 7-129,16-14 129,-16 14 0,0 0 0,1-13-258,-1 13 258,0 0 0,0 0 0,-8 0 0,8 0 129,0 0-129,-13 7 0,13-7 129,0 0-129,-10 10 129,10-10 0,0 0-129,0 0 129,-12 8-129,12-8 129,0 0-129,0 0 129,0 0-129,0 0 129,0 0 0,7-4 0,-7 4 0,0 0 129,13-11 0,-13 11-129,0 0 129,0 0 0,0 0-129,7 7 129,-7 4-129,-1 2 0,-3 3 129,1-2-129,-1 1 129,4-15-129,-7 19 129,7-19 0,0 0 0,0 0 0,0 0 0,0 0-129,0 0 258,4-8-258,-4 8 129,10-15-129,-10 15 0,0 0 0,13-11 0,-13 11 0,0 0 0,-2 7 129,2-7-129,-13 15 0,13-15 0,-13 12 129,13-12-129,-13 6 0,13-6 0,0 0 129,0 0-129,0-14 0,0 14 0,15-21 0,-4 11 0,1 0 0,-2 3 0,-10 7 0,19-8 0,-19 8 129,0 0-129,11 9 0,-11-9 0,0 18 0,0-18 0,0 17 0,0-17 0,-3 10 0,3-10 0,0 0 0,-4 12 0,4-12 0,0 0 129,0 0-129,0 0 129,0 0-129,0 0 0,-2-7 129,2 7-129,0-12 0,0 12 0,2-10 0,-2 10 0,0 0 0,7-12 0,-7 12-129,0 0 129,0 0 0,0 0-129,0 0 129,0 0 0,2 8 0,-2-8-129,0 0 129,1 13 0,-1-13 0,0 0 0,0 0 0,0 0 0,0 0 0,0 0 129,0 0-129,0 0 0,0 0 0,0 0 0,-5-9 0,5 9-129,0 0 129,0-12 0,0 12 0,0 0 129,0-14-129,0 14 0,0 0 0,0-10 0,0 10 0,0 0 0,2-19 0,-2 19 0,3-14 0,-3 14 0,7-16 0,-7 16 0,9-13-129,-9 13 129,0 0 0,0 0 0,13-6-129,-13 6 129,0 0-129,0 0 129,0 0-129,0 0 0,6 6-258,-6-6-387,0 0-2064,0 16-1419,0-16-516,0 0-129</inkml:trace>
  <inkml:trace contextRef="#ctx0" brushRef="#br0" timeOffset="1872.1071">8132 5392 645,'0'0'2967,"0"0"-1419,0 0 129,0 0-129,0 0-129,-6-4-387,6 4 129,0 0-258,0 0 0,-11-8-258,11 8 258,0 0-387,0 0 129,-11-1-129,11 1-129,0 0 129,0 0 0,0 0-129,0 0 0,0 0 0,0 0 0,0 0-129,0 0 0,0 0 0,0 0-129,0 0 0,0 0 0,-9 6 0,9-6 0,-3 14 0,3-1-129,0 0 387,0 6-645,-1 2 645,0 3-516,-3 3 258,2 2-258,-1 0 258,2 3-258,-2 1 129,0-1 0,2-2 0,1-3 129,0-1-258,0-3 129,0-4 0,1-2 129,2-5-129,-3-12 0,4 20 0,-4-20 0,1 12 129,-1-12-129,0 0 0,0 0 0,0 12 129,0-12-129,0 0 129,0 0 0,0 0-129,0 0 129,0 0 0,0 0 0,0 0-129,3-12 0,-3 12 129,3-19-129,-3 19 0,6-22 0,-1 9 0,1-3 0,1-1 0,1-3 0,-1 3 0,6-5 0,-2-1 0,-1 1-129,3 0 258,0 2-258,1 1 258,-3 3-258,3 1 258,-1 3-129,-3 4 0,2-1 0,-2 4-129,-10 5 129,20-8 0,-20 8 0,18-2 0,-18 2 0,16 0 0,-16 0-129,13 6 129,-13-6 0,13 12 0,-13-12 0,11 17 0,-5-6 0,-2 1 0,0 2 0,2 2 0,-2 1 0,0 3 0,-1 0 0,2 4-129,0-2 129,0 0 0,2 1 0,0 1 0,-1-1 0,-1-1 0,1-3 0,-1 1-129,1 1 258,-1-3-129,-4 1 0,1-5 0,-1 0 0,-1-14 0,1 18 0,-1-18 0,0 11 0,0-11 129,0 0-129,0 0 0,0 0 0,0 0 0,0 0 129,0 0-129,0 0 0,0 0 0,0 0 0,0 0 0,0 0-129,0 0 129,0 0 0,0 0-129,0 0-516,3 12-1935,-3-12-1806,0 0-516,0-17-258,0-6 130</inkml:trace>
  <inkml:trace contextRef="#ctx0" brushRef="#br0" timeOffset="3291.1881">8411 4853 2322,'9'-9'3225,"-9"9"-1290,13-8 0,-13 8-129,14-10-129,-14 10-258,15-10-129,-12-1-129,12 9-258,-15 2 0,26-15-258,-14 5-129,10 2 0,-4-3-129,5 1-129,0-3 0,5-1 0,-3-3 0,7 4 129,-1-5-129,4 1 0,4-5-129,1 4 258,5-6-258,1 5 129,6-5-129,3 1 0,2-4 0,3 2 0,2-5 0,4-2 0,0 0 0,4-2-129,-1-2 258,5 0-258,0 0 129,1-1-129,4 1 129,2 1-129,1-2 129,3 2-129,-1-4 129,0 3 0,2-1-129,-3 2 129,2 0-258,-3 1 258,-1 0-258,1 1 129,0 3 0,-5 0 0,-5 1 0,-4 0 0,-5 2 0,-7 5 0,-11 2 0,-8 2 0,-8 3 0,-6 7 0,-7 1-129,-5 1 129,-11 6 0,0 0 0,0 0 0,0 0 0,0 0 0,0 0-129,0 0 129,0 0-129,0 0-129,0 0-387,0 0-387,0 0-1290,0 0-2064,0 8-387,0-8-387,-28 7-129</inkml:trace>
  <inkml:trace contextRef="#ctx0" brushRef="#br0" timeOffset="4635.2651">8442 4930 129,'0'0'1548,"-11"3"129,11-3-129,0 0-129,-11 6-129,11-6-258,0 0 129,-7 11-258,7-11-129,0 0 0,0 0 129,0 13-129,0-13 0,7 8 0,-7-8 0,19 8 0,-6-7-129,4 10-129,-1-9 129,6 9-258,-3-5 129,6 6-129,-2 0-129,4 0 129,-1 1-129,6 3 0,-3-4 0,4 4-129,1-2 258,2 3-258,1-2 0,5 2 0,-1 1-129,3 1 129,3 1-129,3 0 129,-1 1-129,6 1 129,3 0-129,-1-1 258,3 1-258,1 2 0,-1 1 0,4 0 0,-2 3 0,0 1 0,0 2 0,2 1-129,0 1 129,0 4 0,2-2 0,0 3 0,1 2 129,-2-1-129,2 5 0,1-2 0,-1-2 0,0-1 0,1 0 0,-2-3 0,1-2 0,-1-4 0,-5-2 0,-1-2 0,-3-1 129,-6-1-258,-4-3 258,-4 0-129,-6-3 129,-4-1-258,-6-2 258,-2-1-258,-3-2 258,-2-2-129,-5-2 0,-1-1 0,-14-7 0,17 9 0,-17-9 0,11 4 0,-11-4 0,0 0 129,0 0-129,0 0 0,0 0 0,0 0 0,0 0 0,0 0-129,0 0 0,0 0-387,0 0-1677,0 0-2064,-7 6-774,7-6-387,-8-8 129</inkml:trace>
  <inkml:trace contextRef="#ctx0" brushRef="#br0" timeOffset="6251.3575">11395 6442 1161,'-5'-21'3483,"5"6"-1290,0 15-774,0-22 258,0 22-258,4-24 0,-4 24-258,14-24 0,1 17-258,-7-6-129,9 4-129,-5-1-129,4 5 0,-3 1-258,2 1-129,0 3 0,0 0-129,-3 2 0,-1 4 129,-11-6-129,16 24 0,-10-11 0,-3 3 129,-1 2-129,-2 0 129,-1 1 0,-3 0 0,-3-2 0,-3-1 0,-2-2 0,0 0 0,-4-5 129,-3 1-129,3-7 0,-3 1 0,-1-4 0,1 0 0,-2-4 0,4-5 0,-1-4-129,4-2 129,1-4-129,6 2 0,3-2 0,4-3 129,4 0-129,6 3 0,6 0 0,1 1 0,4 2 129,0 4-129,-1 4 0,3 2 0,-5 6 258,1 0-258,-2 8 0,-3 4 0,-1 5 0,-3 1 0,-3 4 0,-3 2 0,-3-2 0,-1 2 0,-5-2 129,-3-1-129,-5 2 129,-3-5-129,-3-1 0,-1-2 129,-1-5-129,-3-1 129,1-6 0,2-3 0,-3 0-129,5-9 129,0-4 0,2-4-129,4-3 129,5-1-129,3-3 0,5 2 0,3-2 0,8 1 0,7 1 0,2 1 0,5 4 0,4 0 0,1 5 0,0 3 0,1 7 0,-2 2 0,-2 0-129,-4 9 129,-3 5 0,-5 3 0,-7 1 0,-3 5 0,-5-1 0,-5 3 129,-6-1-129,-4 0 0,-8-3 0,3-3 129,-3-2 0,-4-4-129,2-4 129,4-4 0,-3-4-129,4-4 129,5-11-129,4-3 0,6-5 0,5-1 0,3-3 0,9-2-129,2 5 129,4 4 0,0 4-129,0 4 129,-1 7 0,-1 4-129,-4 1 129,0 10 0,-4 3-129,-5 3 129,-3 4 0,0 2 0,-2 1 0,-7 0 129,-7 1-129,1-5 0,-6 0 0,0-1 129,0-6-129,-2-3 0,3-1 0,3-5-258,4 1-387,-2-12-1935,15 8-1677,-3-24-645,3-1-774,3-8 517</inkml:trace>
  <inkml:trace contextRef="#ctx0" brushRef="#br0" timeOffset="8023.4589">11219 3513 1,'0'0'2708,"-11"4"-386,11-4 387,0 0-129,0 0-516,-18-8-129,18 8-516,-9-13-129,9 13-387,-5-16 0,5 16-387,-2-21 0,2 21-129,6-27-129,4 13-129,0-1 0,4 4-129,0-1 129,2 4-129,-1-1 0,0 5-129,-3 4 129,0 0 0,-2 1-129,-10-1 129,19 14 0,-12-3 0,0 2 0,0 3 0,-3 4 129,-1 1-129,-1-3 129,-2 5 0,0-2 0,-2-3 0,-6 0 129,1 0 129,-5-7-258,2 2 129,-5-7 0,3 0 129,-4-4-129,1 1-129,-1-3 129,2-3-129,-2-6 129,6-3-129,-2-4 0,4-3-129,5-3 0,3-4 0,2 1-129,7-2 129,5 1 0,0 5-129,5 2 129,-1 3-129,2 4 129,-3 3-129,1 8 129,-1 1-129,1 3 129,-2 6-129,-2 7 129,-1 2 0,-1 5 0,-5 5 0,-2 1 0,-1 1 0,-4-1-129,0 0 258,-4-3-129,-2-2 0,-2-6 129,-2-1 0,-3-8-129,1 1 129,-1-5 0,1-1 0,-1-4-129,-1 0 129,2-6-129,0-6 129,2 0-129,0-4 0,5-2 0,1-5 0,4 0 0,5-4-129,7 2 129,3-1 0,6 2 0,1 2-129,2 4 129,-2 4-129,0 6 129,-2 6-129,-3 2 129,-5 10-129,-1 10 129,-5 5 0,-5 3 0,-1 3 0,-2 1 0,-8 0 129,-1-3-129,-5-5 129,-1-3-129,4-3 129,-3-8 0,4-3 0,-1-4-129,0-3 258,1-3-258,2-7 129,-1-6-258,5-3 129,0 1 0,2-2 0,1-2-258,3 3 258,0 2-129,5 2 129,-5 15-129,14-18 129,-14 18-129,15-13 129,-15 13-129,15-2 129,-15 2 0,16 2 0,-16-2 0,13 14-129,-7 2 129,-2-3 0,-2 4 0,0 1 129,-2-1-129,-5 0 129,-3-3-129,-2 2 129,-1-6 0,0 0 0,1-5-258,10-5 0,-18 0-516,10-10-1290,8 10-1935,2-27-774,4 4-258,0-9-645</inkml:trace>
  <inkml:trace contextRef="#ctx0" brushRef="#br0" timeOffset="10351.5921">11242 4057 645,'0'0'3354,"0"0"-1032,0 0-129,0 0 0,-7 0-645,7 0-387,0 0-129,0 0-129,0 0-258,0 0 0,0 0-129,0 0-129,0 0-129,0 0 0,-11-3 129,11 3-258,0 0 0,0 0 0,0 0-129,-4-12 129,4 12-129,0 0 0,0 0 0,0 0 0,-6-10 0,6 10 0,0 0 0,0 0 0,0 0 0,0 0 129,0 0-129,0 0 0,0 0 0,0 0 0,0 0 0,0 0 0,0 0 0,0 0 0,-1 13 0,1-13 0,-1 20 0,1-4 129,0 3-129,0 2 129,0 4-129,0 1 129,0 3-129,0 0 129,0 3-129,0-2 129,1 0-129,0 0 0,-1-3 0,4-1 0,-2-3 0,2 0 0,-2-5 0,2-2 129,-3-4-129,3 0 0,-4-12 129,3 12-129,-3-12 129,0 0 129,0 0 0,0 0 129,0 0-129,0 0 129,0 0 129,0 0-258,0 0 0,2-7-129,-2-4 0,1 0 0,2-4-129,-1-4 0,3-2 129,1-3-129,1-1 0,0-4 0,1 0 0,1-1 0,2 2 0,1 1-129,-1 0 129,2 2 0,3 2 0,-2 5-129,2 1 129,-2 3 0,3 2 0,-4 2-129,-1 4 129,1 0-129,-1 3 129,-12 3-129,20 0 129,-20 0 0,18 8-129,-18-8 129,18 18 0,-11-6 0,3 4 0,-2 3 129,0 4-129,-1 3 0,0 3 0,1 3 0,1 2 0,-3 4 0,1-2 0,-1 1 129,-1-4-129,-1-1 0,-3-6 0,1-3 129,-2-5-129,0-5 129,0-13 0,0 18 0,0-18 0,0 0 0,0 0 0,0 0 0,0 0 0,0 0 0,0 0-129,0-8-129,0 8-258,0-24-645,15 19-2064,-11-12-1677,7 2 0,-4-5-645</inkml:trace>
  <inkml:trace contextRef="#ctx0" brushRef="#br0" timeOffset="11419.6531">11909 4495 1419,'0'0'2709,"0"0"387,0 0-387,-6-14-645,6 14-129,0 0-516,0 0 0,0 0-516,0 0 0,0 0-387,0 0 0,0 0-129,0 0 0,0 0-258,0 0 129,0 0-129,0 0 0,0 0 0,0 0 0,0 0-129,0 0 129,0 0-129,0 0 0,0 0 0,0 0 0,0 7 0,0-7 0,0 15 0,0-15 129,1 23-129,0-7 0,1 1 129,-2 1-129,2 4 258,-1 2-258,1 0 129,0 0-129,0-2 0,-1 0 0,-1-5 129,3 0-129,-3-3 0,0-14 129,0 15-129,0-15 0,0 0 129,0 13 0,0-13-129,0 0 129,0 0 0,0 0 0,0 0 0,0 0-129,0 0 129,0 0-129,0 0-129,0 0-387,0 0-2580,0 0-1290,0 0-645,0 0-258</inkml:trace>
  <inkml:trace contextRef="#ctx0" brushRef="#br0" timeOffset="13610.7785">11555 6920 645,'-12'0'2064,"12"0"258,0 0-129,0 0-516,-12 0-258,12 0 0,0 0-387,0 0 0,0 0-387,0 0 129,0 0-387,0 0 0,0 0 129,0 0-129,-10 7-129,10-7 0,0 0 129,-4 12-129,4-12 129,-2 14-129,2-14 0,-3 20 0,3-9 0,0 2-258,0 0 258,0 1-258,0-1 258,0 3-258,3 0 129,-1 3 0,-1 0 0,3 3-129,-3 3 129,-1 2-129,1-1 0,0 3 129,-1 0-129,0 2 0,0 0 129,0-4-129,3 0 0,-1-2 129,-1-3-129,3-1 0,-4-7 0,4 1 0,-4-15 0,4 17 129,-4-17-129,0 0 129,0 0 0,3 9 0,-3-9 0,0 0 0,0 0 129,0 0-129,0-9 0,0 9-129,-3-17 129,2 6-129,1-2 0,0-3 0,0-2 0,4-3 0,5-1 0,1-5-129,4-3 258,2 0-258,2-3 258,3 0-258,2 1 258,1 3-129,0 0 0,0 2 0,0 5-129,-2 0 258,1 4-258,-4 4 258,-1 1-258,0 5 129,-3 3 0,-1-1 0,-2 4 0,-1 2 0,-11 0 0,17 6 0,-17-6 129,13 17-129,-13-17 0,6 20 0,-5-7 0,0 3 0,-1 3 0,0 2 0,0 4-129,0 4 129,0 3 0,0 1 0,0 2 0,0 1 0,0 3 0,0-7 0,0 0 0,0-5 0,0-4 0,-1-4 129,0-5-129,1-14 0,-4 15 0,4-15 129,0 0-129,0 0 129,0 0 0,0 0-129,0 0 129,0 0-129,0 0 0,0 0 0,0 0-258,0 0-645,0 0-1935,0 0-1677,0 0-645,-1-8-387</inkml:trace>
  <inkml:trace contextRef="#ctx0" brushRef="#br0" timeOffset="14678.8396">12197 7490 516,'0'0'3483,"0"0"-1806,0 0 129,0-8-129,0 8 0,1-11-387,-1 11 0,10-15-258,-10 15 0,15-15-387,-2 9 129,-2-3-387,3 4-129,0-2 0,1 6-129,2-2 0,-2 3 0,1 0-129,-1 1 258,-1 3-258,-1 5 0,-1-2 129,-12-7-129,15 18 129,-10-6 0,-5-12 0,0 21 129,-1-11-129,-5 6 129,-5 0-129,-1 1 0,-1 2 0,-1 0 0,-3 1-129,2 2 129,0-3-129,4 2 129,0-4 0,1-1-129,1-3 129,3-2 0,6-11-129,-1 17 129,1-17 0,8 5 0,-8-5 0,25 0 0,-5-3 0,3-2 0,2 0-129,2 0 258,-3 3-258,2 0 0,0-1 0,-3 3 0,-1 0 0,-6 3 0,2-1 0,-3 3 0,-3-3 129,2 2-129,-14-4 0,20 9 129,-20-9-129,13 7 0,-13-7 129,0 0-129,0 0 0,8 13 0,-8-13 0,0 0-129,0 0-516,0 0-1032,0 0-2322,0-6-903,0-6-387,-4-8-129</inkml:trace>
  <inkml:trace contextRef="#ctx0" brushRef="#br0" timeOffset="20899.1953">9337 3188 129,'0'0'1548,"0"0"0,0 0 0,-10 9-258,10-9 258,0 0-516,0 0 258,0 0-258,0 0 0,0 0 0,0 0 0,0 0-258,0 0 129,0 0-129,6-1-129,-6 1-129,15-7 0,-4 6-129,-11 1 0,24-9-129,-13 3 0,5 2-129,-1-2 129,1 2-129,2 0 0,-1-1 0,0 1 0,2 0-129,-2 1 0,1 3 0,1-1 0,-3 1-129,-1 0 129,2 1-129,-3 6 129,1 2-129,-2-1 129,-1 2 0,-2 2 0,1 0 0,-4 0 0,0 0 0,-3 1 129,-4 1 0,0 1-129,-4 0 129,-4 1 0,-6 2 0,0-4 0,-5 5 0,1-4 0,-4 1 0,1-2 0,2-1 0,-1 0 0,1-2 0,2 0 258,0-2-258,3 0 0,3-2 0,11-7-129,-13 8 129,13-8 0,0 0 0,0 0-129,0 0 129,13-11-129,1 7 0,1-1 0,5-3 0,4 3 0,1 1-129,2 1 129,-1 2 0,0 1-129,0 0 129,-3 5-129,-2 2 129,-3 4 0,-4 2-129,0-1 129,-4 3 0,0-1 0,-4 3 0,-2-3 0,-1 3 0,-3-1 0,0 1 0,-3-1 0,-3-2 129,-2 2-129,1-2 0,-2-1 129,-1-3-129,-1 0 129,11-10 0,-21 18-129,8-11 129,2-3 0,0 3 0,-2-4 0,-2 1 0,0-3 129,3-1-129,-2 2 0,3-1 0,0-1-129,11 0 129,-19 0 129,19 0-258,-14 2 0,14-2 0,-12 5 0,12-5-258,-14 11 129,14-11-258,-12 16-1290,12-16-2322,-13 9-387,13-9-774,-12 0-129</inkml:trace>
  <inkml:trace contextRef="#ctx0" brushRef="#br0" timeOffset="26755.5303">10069 6070 774,'0'0'1677,"0"0"129,0 0-129,0 0 129,0 0-258,0 0 0,0 0-258,0 0-258,-9-4-129,9 4-387,0 0 129,-12-2-258,12 2 0,0 0 129,-19-2-258,19 2 129,-16 0-129,16 0 0,-20 0 0,8 0 0,-4 0 129,-3 2-258,-1 0 0,0 2 0,-2-3-129,-1 2 129,0-1-129,2 1 0,-1 0 0,2-1 129,2 1-129,3-1 129,1 0-129,3-1 129,11-1-129,-19 4 129,19-4 0,0 0-129,0 0 129,0 0-129,0 0 129,0 0-129,0 0 0,0 0 0,0 0-129,0 0 129,0 0 0,0 0 0,0 0 0,0 0 0,0 0 0,0 0 0,0 0 0,0 0 0,0 0 0,0 0 129,9 9-129,-9-9 0,0 0 0,12 13 0,-12-13 0,11 19 0,-6-7 0,-2 5 0,1 1 129,0 4-129,-1 0 0,-3-1 0,0 2 129,0-2-129,0-1 129,0-2-129,0-2 0,0-4 129,0 0 0,0-1 0,0-11 0,0 14-129,0-14 129,0 0 129,0 0-258,-1 12 129,1-12 0,0 0 0,0 0 129,7-4-258,-7 4 0,15-9 129,-3 6-129,-1-1 0,5 0 0,-2 4-129,2 0 129,1 0 0,-1 0 0,-1 3 0,3 2 0,-4 2 0,1 0 0,0 3 0,1 2 0,-2 1 0,2 0 0,-3 3 0,-1 0 0,2 1 0,-2-3 0,-2 3 0,0-5 0,-3 3 0,-5-1 0,0-1 0,-2-1 0,0 2 0,-6-1 0,-3 1 0,-5 0 0,0-1 129,-4 1-129,1 0 0,-6-1 0,0-1 129,-4 0-129,2 0 129,-3-5 0,0 2 0,-1-4-129,0-1 129,2-3 0,3-1 0,0 0-129,2-1 0,2-5 129,3-1-129,2 0 0,4-1 0,11 8 0,-19-15 0,19 15-129,-5-12-129,5 12-129,0 0-387,18-4-1161,-18 4-2064,23-5-774,-9 1-516,1-5 0</inkml:trace>
  <inkml:trace contextRef="#ctx0" brushRef="#br1" timeOffset="54551.12">12597 2498 1419,'0'0'2193,"0"0"0,0 0-258,1-13-258,-1 13-258,0 0-258,0 0 0,0-14-129,0 14-387,0 0 129,0 0-129,0-12 0,0 12 0,0 0-258,0 0 258,0 0-258,0 0-129,0 0 129,0 0-129,0 0-129,0 0 0,0 0 0,0 0 0,0 0-129,0 0 129,-9 8-129,9-8 129,-3 14-129,3-14 129,0 20 0,0-8 0,0-2-129,1 4 0,0-1 129,3 4-129,-3 3 0,1 1 129,0 5-129,-2 0 0,1 6-129,-1 2 129,0 4 0,0 0 0,0-1 0,0 2 0,0-1 0,0-3 387,2 0-387,-2-6 516,2 1-516,0-2 0,0 0-129,-1-2 129,-1 1 0,1 0-516,-1 0 516,0 2-258,0-3 129,0 0 258,0-1-258,0 2 129,0-2 0,0-1 0,0-1 0,0-4 0,1 4 0,0-7 0,1 1 0,-1-3 0,0-3 129,-1-11-129,1 13 129,-1-13-129,0 0 129,0 0 129,0 0 0,0 0 0,0 0-129,0 0 129,0 0 0,0 0 0,0 0-129,4-12 0,-1 0 0,0-2-129,0-6 129,3-2-129,0-4 0,2-2 0,2 0 129,0-1-129,2 1 0,1-1 0,1 4 0,1-3 0,3 0 0,-1 2 516,1-1-516,1 3 645,-3 2-645,2 1 387,-3 3-258,-2 4-129,-13 14 0,17-15-387,-17 15 387,8-11-129,-8 11 129,0 0 0,0 0 0,11 1 258,-11-1-129,0 0 129,13 20-258,-7-8 129,-1 5-129,2 2-258,-1 0 258,2 6-387,-1 2 387,0-1-387,0 3 387,2 0-516,0-1 516,-2 0 0,1 1 0,0 0 0,-1 1 0,0-1 0,0 0-129,0-1 258,-1-1-258,-1-1 129,1-2 0,-3-3 0,1-4 0,0-1 129,-4-16-129,3 17 129,-3-17 0,0 10-129,0-10 258,0 0-129,-12 3-129,12-3 0,-12-1 0,12 1-387,-11-8 0,-1-8-1677,12 16-1935,-5-25-645,2 7-129,-2-13-516</inkml:trace>
  <inkml:trace contextRef="#ctx0" brushRef="#br1" timeOffset="55527.176">13692 2921 2193,'21'-18'2967,"-21"18"516,7-15-1806,-7 15 258,0 0 0,0 0-516,4-13 0,-4 13-258,0 0-129,0 0-258,0 0-258,-6-4-129,6 4-129,-14 0 0,14 0-129,-17 3 0,4 4 129,2 4-129,-4 2 0,0 1-129,-3 4 0,-1 0 516,2 2-516,-2 6 387,0 1-258,1 4 0,1-2 0,3 6 0,-2-2 0,3 7-387,2 1 387,-1 2-387,4-3 258,-1 1 0,3 1 0,0-2 0,2 1 0,3-4 0,1-3-129,0-2 129,1-3 0,7-4 0,2-3 0,2-1 129,4-4-258,3-1 258,2-3-129,4-4 0,-1 0 129,0-2-129,-1 1 0,0-3 129,-2-2-129,-2-1 129,-2-1-129,-3-1 0,3 0 0,-6 0 0,2 0 0,1 0 0,-3 0 0,-11 0 129,17 0-129,-17 0 0,11 0 0,-11 0 129,0 0-129,0 0 0,0 0 0,0 0-129,0 0-387,0 0-1290,0 0-1935,-14-1-774,14 1-258,-24-14-387</inkml:trace>
  <inkml:trace contextRef="#ctx0" brushRef="#br1" timeOffset="56843.2512">14002 3163 1548,'3'-17'2838,"-3"17"-774,0 0-387,0-12 258,0 12-516,0 0 0,0 0-258,-4-14-387,4 14 129,0 0-129,0 0-258,-9-10-129,9 10 0,0 0-129,-5-14 129,5 14-129,-6-12 387,6 12-516,-6-15 387,6 15-258,0 0 129,-7-14-129,7 14 258,0 0-387,0 0-258,0 0 387,0 0 129,0 0-258,0 0 129,0 0-258,0 0 0,0 0 129,0 0 129,-4 7-258,4-7 0,0 19 129,5-2-516,-1 1 516,2 1-387,-1 2 387,0 6-387,-1-2 387,3 5-387,-4-2 387,3 0 0,-1 2 0,1 1-129,0 1 129,0-5-129,-3 1 0,4-7 0,-2-3 129,-2-6-129,-3-12 129,5 16 0,-5-16 0,0 0 0,0 0 129,0 0 0,0 0-129,0 0 0,0-9 129,5-2 0,-3-1-129,3-6-129,0-6 0,3-2 0,2-4 129,2-2-129,1-2 0,5 1 0,-1 3 129,0 4-258,0 0 258,0 4-129,-2 2 0,1 3 258,-2 3-258,-2 2 387,0 4-516,-12 8 516,16-11-387,-16 11 258,14 0-258,-14 0 0,16 12 0,-8 1-387,2-1 516,-1 5-516,0 2 387,0-1-258,1 4 258,-3-3-387,-1 1 387,2 0 129,-3 2-258,2 2 129,-3 1 0,2 4 129,-2 1-258,0-1 258,-1 1-129,-1 0 0,-2-1 0,2-6 129,-2-1-129,0-4 0,0-6 0,0-12 0,0 13 129,0-13-129,0 0 0,0 0 0,0 0 0,0 0 0,0 0-258,0-6-516,0 6-1290,0 0-1935,3-14-387,-3 3-774,0 11 0</inkml:trace>
  <inkml:trace contextRef="#ctx0" brushRef="#br1" timeOffset="57527.2902">14711 3475 1161,'7'-16'3741,"-7"16"258,0 0-1806,7-17 0,-7 17-129,0 0-516,0 0-516,0 0-258,0 0-129,0 0-258,0 0 0,0 0-129,0 6 0,0-6 0,0 14 129,0-14-129,0 16 129,0-16-129,6 24 0,-5-9-129,1 2 0,1 3-129,0 3 129,0-1-129,0 3 0,0-3 0,1 3 0,1-3 0,0 1 0,-1-5 0,0-3 129,-1-2-129,1-2 0,-4-11 129,5 11-129,-5-11 0,0 0 0,0 0 0,0 0-258,0 0-387,0 0-1677,0 0-1806,-5-9-387,1-3-258,0-5-129</inkml:trace>
  <inkml:trace contextRef="#ctx0" brushRef="#br1" timeOffset="58219.3299">14868 2982 1548,'10'-12'3741,"-10"12"258,0 0-258,0 0-2580,0 0-258,0 0 129,0 0-129,10-2-387,-10 2-129,0 0 129,0 0 0,20 9-129,-20-9 129,23 14 258,-8-9-258,6 8 387,-1-2-516,8 6 129,-1 1-258,2 6-258,-1 2 129,2 3-387,-3 4 258,0 2-258,-6 6 258,-1 3-387,-6-1 387,0-1 129,-6 4-129,-2 1 0,-4-2 0,-2-2 0,0-4-129,-4-2 258,-3-2-258,-2-3 258,-1-3-129,1-4 0,-2-5 129,-1-1 0,0-3-129,2-4 129,10-12 0,-20 17-258,20-17 258,-19 8-129,19-8 0,-12 0 0,12 0-129,0 0-129,0 0-387,-14-19-1032,14 19-2064,5-12-774,-5 12 0,17-18-645</inkml:trace>
  <inkml:trace contextRef="#ctx0" brushRef="#br1" timeOffset="58783.3622">15745 3607 2193,'0'0'3741,"0"0"516,0 0-387,0 0-2709,5-8 129,-5 8 0,0 0-129,11 0-387,-11 0-129,11-4 0,-11 4-129,20-7 0,-10 2-129,7 5-258,-4-3 129,7 1-129,-4 1 0,4 1 0,0 0-129,-1-2 129,-3 0-129,1 1 129,-5 1-129,-1 0 0,-11 0 129,18-2-258,-18 2-129,0 0-129,14 1-1032,-14-1-2064,0 0-903,0-8-258,0 8-387</inkml:trace>
  <inkml:trace contextRef="#ctx0" brushRef="#br1" timeOffset="59255.3892">15728 3323 5805,'0'0'4257,"0"0"-129,0 0-387,0 0-3096,0 0-129,10 2 129,-10-2 0,12-2-129,-12 2 129,19-11-129,-6 3-129,6 3-129,0-2-129,1 3 0,2 1 0,2 2-129,-1 1 0,0 0 129,-3 0 0,0 0 0,-3 0 0,-1 0 0,-4 0-129,-12 0 129,16 0 0,-16 0-129,0 0 129,0 0-129,0 0 0,0 0 129,0 0-258,0 0 0,0 0-645,0 0-2193,0 0-1419,0 0-387,0 0-387,0 0 0</inkml:trace>
  <inkml:trace contextRef="#ctx0" brushRef="#br1" timeOffset="60863.4812">16960 2796 1,'12'0'2579,"-12"0"-902,0 0 0,0 0 645,0 0-387,0 0 0,0 0 0,0 0-258,0 0-258,0 0 0,0 0-387,0 0-387,-12-4-129,12 4 0,-14-11-258,14 11 129,-21-2-258,9-3 0,-3 0 0,1 0 0,-4 0 0,1 3 0,-1 2-129,1-5 129,-1 1-129,-2 4 0,4 0 0,-3 2 129,0 3-129,3-4 129,2 2-129,1 2 0,-1 3 129,4-4-129,10-4 129,-15 1-129,15-1 0,-12 4 0,12-4 0,0 0 0,0 0 0,-11 10 129,11-10-129,-4 10 0,4-10-129,-3 16 129,-2-6 0,3 2 0,-1 4 0,0-2 0,-2 5 0,1 7 0,-1-3 129,-1 3 387,-4 3-387,3 2-129,0-2 129,-2 0-129,3-4 129,-1-4-129,1 2 0,4-6-516,-1-5 516,2 0 0,1-12 0,0 18 0,0-18 0,8 16 0,-8-16 0,16 12 0,-16-12 0,21 11 0,-8-8 129,0 2-129,2 2 0,5-4-129,-3-1 129,1 2 0,0 1 0,-2-2-129,3 2 129,0 1-129,-4-1 129,1 3 0,0 0 0,1 1 0,2 5-129,0-1 129,-1 2 0,0 1 0,1 1-129,-3 0 258,0 0-258,-3 1 129,-2-1 0,-4 1 0,-1-4 0,-4 2 129,0 0-129,-2-2 129,-5 2-129,-3-3 258,-6-2-258,0 2 258,-6-2 0,0 0 129,-6-4-129,1 3-129,-4-4 129,-2-1 0,0-1 0,-2-1-129,3-1 129,0 1-129,2-3-129,1 0 129,1 0-129,5 0 0,6 0-129,-1-3-258,16 3-387,-23-7-1806,23 7-1419,0 0-774,-7-18-516,7 2-129</inkml:trace>
  <inkml:trace contextRef="#ctx0" brushRef="#br1" timeOffset="63714.6442">12585 5293 129,'0'0'645,"1"-10"-258,-1 10 0,0 0 0,0 0 129,7-12 129,-7 12-129,0 0 0,0 0 129,0 0-258,7-12 258,-7 12 0,0 0-129,0 0-129,0 0-129,0 0 129,0 0-258,0 0 129,0 0 0,0 9 258,0-9-129,0 13 129,0-13-129,0 22 129,0-5-129,0 1 129,0 5-129,0 7-129,0 0 129,4 4-258,-3 7 0,0 5-129,-1 0 258,1 4-258,0 4 129,-1 2 129,1 2-258,-1-2 129,1-1-129,1-1 129,-1-1 0,1-7 0,1-5 0,1-3 129,-1-6-129,2-2 129,-1-6 0,1-2-129,-4-7 129,4 0-258,-5-15 129,3 15 0,-3-15 129,0 0 258,0 0-129,0 0 0,0 0 129,0 0 0,5-7-129,-5 7 0,7-23-258,0 4 0,0-2-258,1-3 258,4-1-258,1-1 129,4-3 0,1 1-129,3 2 129,0 2-129,-1 2 0,1 1 129,2 4-129,-3 2 0,-2 3 129,-1 1-129,-1 5 129,1-1 0,-3 2 0,1 3-129,-2 1 129,0 1 0,2 0 0,-2 3 0,2 5 0,-3 1 0,0 1 0,-1 6 129,0 0-129,0 5 0,-4 1 0,0 2 0,-3 5 129,1 3 0,2 1 0,-3 2-129,-2 0 0,0 2 0,1-3 129,-1 1-258,3-5 129,-4-4-129,2-1 129,0-8 129,-1 0-129,-1-5 0,-1-12 129,0 14 0,0-14-129,0 0 0,0 13 0,0-13 0,0 0-387,0 0-645,0 0-2064,0 0-1290,3-10-387,4-7 129</inkml:trace>
  <inkml:trace contextRef="#ctx0" brushRef="#br1" timeOffset="64598.6948">14064 5538 2967,'0'0'3741,"0"0"-129,0 0-2580,0 0-258,-10-1 129,10 1 0,-25 8-258,9 3 258,-8-5-258,9 9 258,-9-3-258,2 9-129,-5 1 0,4 9-129,-5-2-258,2 10 129,-2 4-129,0 4 0,-1 3-129,4 2 258,0 2-258,5 3 258,1-2-129,5 1-129,1-3 129,7-4-129,4-1 129,2-1-129,4-5 129,5-1-129,6-3 129,2-1 0,4-3-129,2-2 129,4-1 0,3-6 0,0-6-129,3-3 129,1-6-129,0-2 129,-1-7-129,0-1 258,-3 0-129,-3-4-129,-1-1 129,-4 0-129,-4-1 0,0 3 0,-7-1 0,1 1 0,-12 3 129,12-3-129,-12 3 0,0 0 0,0 0 0,0 0 0,0 0 129,0 0-129,0 0-129,0 0 0,0 0-645,-9-8-1290,9 8-2193,-12-11-645,2 1-387,1-4 388</inkml:trace>
  <inkml:trace contextRef="#ctx0" brushRef="#br1" timeOffset="65846.7659">14179 6031 774,'0'0'3870,"-4"-6"0,4 6-2193,0 0 129,0 0 0,0 0-516,-6-13-387,6 13 129,0 0-387,0 0 129,0 0-387,0 0 129,0 0-258,0 0 0,-13-5 0,13 5 0,0 0 0,0 7-129,0-7 0,-2 14 0,2-14 0,0 19 0,0-6-129,0 3 129,0 4-129,2 1 129,0 4 0,2 0-258,-2 2 258,3 1-258,-1-1 258,2-3-258,-2-4 258,2 0-258,-1-4 129,0-3 0,-5-13 0,10 17 129,-10-17-129,0 0 258,0 0-129,10 5 0,-10-5 0,4-12-129,-2-4 129,3-2 129,0-8-258,3-2 129,1-2-129,2-1 129,5-1-129,1 1 129,3 2-258,1 0 129,0 6 0,1 2 0,0 2 0,1 4 0,-6 3 0,1 2 0,-4 3 0,-1 5-129,-1 2 129,-2 0 0,-10 0 0,20 17 0,-12-3 0,1 3 0,-2 3 0,0 3 0,-1 5 0,-2 1-129,0 0 258,-2 4-258,-2 0 258,0 0-258,0-1 129,0-2 0,-3-3 0,-3 0 0,6-3 0,-3 0 0,1-7 0,1 2 129,0-5-129,0-1 0,-2-1 0,3-12 0,-3 12 129,3-12-129,0 0 0,0 0 0,0 0 0,0 0-258,0 0-516,-14-2-1419,14 2-1806,5-12-774,-2 0-516,0-3 129</inkml:trace>
  <inkml:trace contextRef="#ctx0" brushRef="#br1" timeOffset="66754.8181">14957 6314 1806,'0'0'3870,"0"-14"-129,0 14-2709,0-11 258,0 11 0,11-12-129,-11 12-258,16-13-258,-16 13 258,23-10-387,-11 7-129,2 3-258,-3 0 0,1 6 0,0 3-129,-3 3 129,1 1-129,-2 2 0,-5 1 129,1 1 129,-3 2-258,-1-1 129,-2 0 0,-4 1 0,-7 0-129,3-1 129,-3 2 0,-1-4-129,-2 1 0,1 2 129,0-4-129,3 0 129,0-2-129,0 0 129,4-1 0,1 0-129,2 0 129,5-12 129,-4 20-129,4-20 0,0 16 129,0-16 0,6 13 0,-6-13 0,16 4-129,-4-3 129,1-1 0,4 0-129,-1 0-129,2-1 129,4-1-129,0-3 129,-1 4-129,0-1 0,-3 2 129,-1-1-129,-4 1 0,0 0 0,-13 0 129,10 0-129,-10 0 0,0 0-129,0 0 0,0 0-129,0 0-774,0 0-1935,0 0-1548,-7-13-516,5-2-129</inkml:trace>
  <inkml:trace contextRef="#ctx0" brushRef="#br1" timeOffset="67415.8559">15227 5667 645,'23'-13'3741,"-23"13"129,14-3-387,-3 3-2709,-11 0 258,22 4 129,-22-4-129,23 11-129,-23-11-129,28 14-129,-16-6 129,7 8-258,-8-6-129,8 12 0,-1 0-258,2 9 129,-1 1-129,3 6 0,-1 3-129,1 5 129,2 1-129,-1 2 0,-3 1 0,0 0-129,-2-1 129,-5-3-129,-3 0 129,-1-1-129,-5-3 129,0-1-129,-4-5 129,0-1 129,-5-4-129,-3-2 129,-2-1-129,-1-3 129,-2-2 0,1-5 0,-4-1-129,4 0 129,-1-6-129,1-1 129,12-10-129,-15 12 129,15-12-129,0 0-129,0 0 0,-12 0-258,12 0-774,0 0-2193,7-8-1161,5 1-387,-1-5-258</inkml:trace>
  <inkml:trace contextRef="#ctx0" brushRef="#br1" timeOffset="68038.8916">16118 6318 774,'0'0'4128,"0"0"129,0 0 0,6 6-3225,-6-6 129,0 0 0,0 0-387,0 0-129,12 7 129,-2-2-129,-10-5 0,26 6-129,-12-6 0,8 3-129,2-3 0,3 1 0,1-1-258,2 0 0,0 0 0,-1 0 0,-3 0-129,-3 0 0,-1 0 0,-4 0 0,-6-1 0,-12 1-129,15-3-129,-15 3-129,0 0-645,0 0-645,0 0-2322,-9-7-774,-4 1-387,0-2 258</inkml:trace>
  <inkml:trace contextRef="#ctx0" brushRef="#br1" timeOffset="68445.9144">16039 6095 2322,'11'8'4386,"2"-3"-258,-13-5 129,15-1-3483,1 1 129,-4-3 0,9 3 129,-5-4-258,8 4-129,-5-1 0,5 1-129,-3-3-129,6 3 0,-5 0-258,1 0 0,-2 0 0,-1 0 0,-3 0 0,-1 0-129,-4 0 129,0 0 0,-12 0-129,13 0 0,-13 0 0,0 0-129,0 0-129,0 0-387,17 3-1935,-17-3-2064,0 0-129,0 0-516</inkml:trace>
  <inkml:trace contextRef="#ctx0" brushRef="#br1" timeOffset="69678.9854">16925 5716 2322,'-13'-7'3612,"13"7"-1806,0-17-129,0 17 0,1-21 0,-1 21-258,9-23-129,3 16-129,-8-8-129,11 7-129,-5-5-258,9 6-129,-3-3-129,6 3 0,1 0-129,1 7-129,1 0-129,2 0 129,0 9-129,0-1 0,-1 6 0,-2 1 0,-5 3 0,1 3 129,-5-2-129,-4 4 129,-3 1-129,-4 1 0,-4 7 0,0-1 0,-6 3 0,-5 2 129,-3 3-258,-4 0 258,0 1-129,-3 0 0,-3-6 129,2 4-129,-2-3 387,1-1-645,1-4 516,2-2-258,0-2 258,2 1-258,1-4 129,2-4 0,3-6 0,3 2 0,2-4 0,4-1 0,3-10 0,0 12 129,0-12-129,8 7 129,3-6-129,8 0 0,1-1 129,4 0-258,5 0 129,4 0-129,5 0 258,0 0-258,1 0 129,1 0-129,-1 0 129,2 0-129,-4 0 129,0 0-129,-5 0 0,-4 0 129,-6-2-129,-2 0 0,-6 1 0,-14 1 129,13-1-129,-13 1 0,0 0 129,0 0-129,0 0 129,-3 6-129,3-6 129,-9 11-129,9-11 0,-12 7-129,12-7-387,-21 5-2451,21-5-1677,-24 0-516,-2-15-645,-10-10 129</inkml:trace>
  <inkml:trace contextRef="#ctx1" brushRef="#br1">7938 11881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7T20:11:05.183"/>
    </inkml:context>
    <inkml:brush xml:id="br0">
      <inkml:brushProperty name="width" value="0.05292" units="cm"/>
      <inkml:brushProperty name="height" value="0.05292" units="cm"/>
      <inkml:brushProperty name="color" value="#5F4B79"/>
    </inkml:brush>
  </inkml:definitions>
  <inkml:trace contextRef="#ctx0" brushRef="#br0">6804 11053 3483,'11'-9'3483,"-11"9"-129,10-2-2580,-10 2-645,0 0 0,0 0 258,0 0 0,-14-7 387,3 7-129,-9 0 258,3 5-129,-7-3-129,0 6 129,-3-1-258,-2 1-129,-2-1 0,0 6 129,0-4-129,0 4 0,0 2 0,4 5 0,0-4-129,5 8 0,0 1-258,4 2 129,2-1-129,-2 3 129,-1-1 0,2-1 0,-3 2 129,3 3 0,-1-3-129,3 2 258,-1 1-258,2 1 0,1 1 129,0 3-258,1-3 129,-1-1 0,-1 0 129,0 1-129,0-1 129,3 2 0,0-5-129,4 3 129,4-3-129,3 1 0,5 1-129,7-1 258,3-3-258,2-3 0,6-2 0,-1-4 129,4 1-129,2-3 0,-1-3 0,2-2 0,3 0 129,4 0-129,2-4 0,2 3 0,2-1 0,0-5 0,1 3 0,1-3 0,-1 3 0,-1-2 129,4-2 0,-3 1-129,0 0 129,2 2-129,0-2 129,1-3-129,-1 2 129,2 0-129,-2 0 0,0 1 0,-3-2 0,2 1 129,-1-3 0,2 1-129,1-2 0,0 0 129,0 0 0,1 0-129,1-3 129,2-1-258,1 1 129,0 1 129,-3 2-129,2-3 0,-2 3 0,2 0 129,-2 0-129,1-1 0,-2 0 129,-2-5-129,1 0 129,2-1-129,-1 0 0,-1-2 0,1-1 129,-1-1-129,-2-1 0,-3-2 0,-2 1-129,-1 0 129,-4-1 129,-3-3-258,-3-1 129,-1-2 0,-2-3 0,1 3-129,-4-9 129,-1-3 0,-1-3 129,-1-2-258,-2 0 129,-2-1 0,-2-2 0,-3 0 0,-3 2 0,-1 2 0,-3 1-129,2 2 129,-3-4-129,1-1 0,-3-1 129,0 0-129,0-7 129,-6-1-129,-5-1 258,-3-3-258,-4 1 129,-4 4 0,-4 2 0,-2 4 0,-4 1 129,-1 0-258,-3 6 0,-3 3 0,-2-1 129,-4 0-129,-4 2 129,-3 1 0,-3 2-129,-4 6 129,-4 3 0,-4-3 0,-3 7 0,-5 5 0,-1 1-129,-4 5 129,1 2 0,-4 0 0,1 0 129,-4 0-129,0 1 0,0 2 0,-1 0 129,3 2-129,-1 1 0,3 5 129,1 5-258,0 6 129,2 0 129,3 6-258,0 0 258,4 5-129,-1-3 0,2-1-129,2-2 129,3-3 0,3-3-129,4 0-129,8 6-387,-1-9-258,22 12-2193,-10-10-1290,5-4-774,1-12-516,0-4 517</inkml:trace>
  <inkml:trace contextRef="#ctx0" brushRef="#br0" timeOffset="155512.8943">6446 3213 516,'-13'-13'2580,"3"-2"0,10 15-1032,-6-12-516,6 12 258,0 0 129,-7-14 0,7 14-258,0 0 0,0 0-129,0 0-258,-1 12-129,1-12-129,2 29-129,2-15 129,5 15-129,-1-2 0,2 10 0,-1 0-258,2 10 129,-1 4-258,-1 5 0,-3 5 0,1 4 0,-2 3 0,-2 3 0,3-4-129,-3-4 129,1-3-129,3-5 129,1-9 129,3-7-129,3-14 129,2-8 0,3-11 0,0-6 0,4-14 0,1-8 0,1-7-129,3-6 0,-3-1 0,0 1-129,1-2 129,-3 5 0,0 8 0,-3 5 0,-1 7 0,-3 7 0,-2 5 0,-3 10 0,-2 10 0,-1 4-129,-3 2 129,1 6 0,-2 2 0,0 4 0,0 3 129,-2 6 0,-2 4 0,1 6 0,-1 2-129,0-2 129,-3-3-129,-2-9-258,3-4-129,-7-20-2451,7-10-1419,2-11-258,-9-28-258</inkml:trace>
  <inkml:trace contextRef="#ctx0" brushRef="#br0" timeOffset="155992.9223">7393 3231 3999,'-30'32'3741,"14"-10"0,-9-3-387,0 9-3354,-1 10 387,-2 5-129,2 9 129,-3 5 258,4 13-129,-2-1 0,9 12 0,0-6 0,10 5-129,1-5 0,7 5 0,5-12-129,8 1 258,2-11-129,8-2 0,3-9 0,7-3 0,-1-10-258,1-3-129,-1-5 0,-1-5 0,-4-3-129,-5-4-387,4 10-1161,-11-14-2838,2-5 0,-3-5-516,-4-14 0</inkml:trace>
  <inkml:trace contextRef="#ctx0" brushRef="#br0" timeOffset="156728.9643">7349 3712 1161,'0'13'3483,"0"-13"-129,0 0-387,5 13-2193,-5-13-774,9 9 129,-9-9 516,10 12 129,-10-12 129,8 17 258,-8-5-258,6 7 129,-6 1-129,4 11-129,-3-4-387,4 6-129,-5-3 0,6 3-129,-5-9 0,3 4 129,-4-9-258,3-4 258,-3-15 0,11 7-129,2-11 0,5-12 0,2-8 129,5-5-129,-2-2 387,1-1-258,-3 3 0,-4 8 0,-6 3-129,-3 8 129,-8 10-129,0 0-129,12 0 0,-12 0-129,16 18 0,-5-7-129,4 2 258,-1 2 0,3-3 0,0 1 129,-3 0 0,-2 3 0,-4 0 0,-1 2 0,-6 2 0,-1 7 0,0-2 0,-3 3-129,-1 1-129,-2-10-387,6 8-774,0-27-2838,0 0-645,16-7-129,-6-26-387</inkml:trace>
  <inkml:trace contextRef="#ctx0" brushRef="#br0" timeOffset="157172.9893">7722 3130 6063,'-12'-5'4386,"1"7"-387,11-2 0,9 15-3741,4-1-129,4 5-129,8 3 129,2 7 0,1 1 129,5 8 0,0 5 0,3 7 129,-1 0-129,2 10 129,-5 2-129,0 5 129,-5 3-258,-2 7 129,-9-2-129,-4 6 258,-8 3-258,-2 3 129,-5-4-129,-6 1 0,-7-6-129,-4-10-516,-1 1-3354,-6-18-903,-7-21 0,-6-16-774</inkml:trace>
  <inkml:trace contextRef="#ctx0" brushRef="#br0" timeOffset="157722.0212">6313 5235 3225,'-2'16'3225,"2"-16"129,0 10-2967,9 0-258,4-7 516,7 2 258,0-6 129,10-3 129,-3-9 129,11 8 258,-4-13-258,12 7 0,-1-10-387,6 5-387,6-6-129,7 0-129,6-4 129,10-2-258,7-3 0,8-8-129,12-7 129,14-8-129,12-10 129,10-2 0,6-6-129,5-6 258,0 4-258,-4 6 129,-7 17-774,-19 7-2580,-12 18-1290,-20 8-516,-27 2-258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6:05.052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-3 703 5,'0'0'11,"0"0"0,-2 10-3,2-10-1,0 0 0,6 10 0,-6-10 0,9 6-2,-9-6 1,19 5-1,-7-4 1,3-1-2,5-4-1,5-1 0,6-3-1,5-2 0,1-3 0,2-2-1,-3-1 0,3 0 1,-5-1-1,-6 1 0,-7 3 0,-5 1 1,-6 1 0,-10 11 0,7-18 0,-7 18 0,-10-13-1,1 7-1,-8 1 1,-1 2-2,-7 2 1,-2 3-1,0 6 0,-5 2 0,0 4 0,0 2 1,2 3-1,3 0 0,5 1 1,2 1-1,5 0 1,3 1 0,4 0-1,2 1 1,5 3 1,0 4-1,1 0 1,4 3 0,1 1 0,5 1 1,2 0-1,3-1 0,2-4 0,4-4 0,4-3 0,2-7 1,3-5-1,4-9 0,2-8-1,3-8-2,7-5-6,0-8-6,6-5-7,1-4 1,-2-4 0,-3 2-1</inkml:trace>
  <inkml:trace contextRef="#ctx0" brushRef="#br0" timeOffset="762">877 677 18,'0'0'11,"0"0"0,0 0-1,0 0-1,0 0-2,0 0-2,0 0-1,-10 5-1,10-5 0,-6 14-1,2-3 2,1 6-1,-1 3 0,0 8 0,1 2 0,1 4-1,1 0 0,2 3 0,1-3 0,2-3-1,3-4 1,5-4 0,0-6 0,5-6 0,2-6 0,6-7 0,0-6 0,3-4-1,1-7 2,1-2-2,-2-4 1,-1-1 0,-6-1-1,-2 2 1,-4 1 0,-2 1-1,-7 1 0,-3 2 1,-3 1-1,-2 3 0,-2 3-1,0-1 0,-1 4-1,-1 0-2,6 10-5,-6-11-3,6 11-5,0 0-6,0 0 0,14-7 0,-5 7 2</inkml:trace>
  <inkml:trace contextRef="#ctx0" brushRef="#br0" timeOffset="1282">1499 830 9,'0'0'12,"10"-5"-1,-10 5 2,0 0-7,9-13 0,-9 13 0,0 0 0,12 1-2,-5 8 1,1 3 0,2 5-1,0 0 0,2 7-2,-1 1 1,2 3-1,-5-4 1,-1-1-1,-2-3 1,-1-1 1,-3-7 1,1 0 0,-2-12 0,-4 9 1,4-9-1,-10-4 0,3-6-1,0-2-1,-2-6-1,0-7-1,2-7-1,2-6-1,3-2 1,5-6 0,4 0-1,5 1 1,2 1 0,5 3-1,0 7 1,2 3 0,3 5 0,0 8 0,-1 3-1,0 4-1,2 10-1,-3 1-6,3 11-5,-2 0-7,0 5-2,-4-1 0,0 4 2</inkml:trace>
  <inkml:trace contextRef="#ctx0" brushRef="#br0" timeOffset="1753">2139 634 9,'14'-2'10,"-1"-2"2,-3 6-2,1 3-1,-1 5 0,-1 4 0,-5 6 0,3 7 1,-4 4-1,3 7-3,-4-4-1,2 4-1,0-4-3,0-4-2,1-4-7,1-6-8,-6-20-4,17 5 2,-7-18-1</inkml:trace>
  <inkml:trace contextRef="#ctx0" brushRef="#br0" timeOffset="2033">2367 209 62,'0'0'21,"-10"5"0,10-5-4,-7 13-13,7-13-16,3 16-5,-3-16-4,16 20 1,-1-12 0,4 2 0</inkml:trace>
  <inkml:trace contextRef="#ctx0" brushRef="#br0" timeOffset="2244">2966 530 33,'0'0'19,"7"15"0,-7-15 1,-21 9-6,5-2-5,-9 0-1,-2 2-3,-5 0-1,0 4 0,-2-2-1,0 3-1,1 0 0,3 2-1,4-2-1,4 1-1,6-1 1,3-1-1,7 1 0,5-1 0,7 0 0,6 1 0,5 4 0,6 1 1,5 2-1,3 3 1,0 2 0,-1 1 0,-2 3 0,-5 0 0,-5 1 0,-5 1 0,-10-2 1,-6 2 0,-7-2-1,-5 0 1,-6-1 0,-4-3 0,-3-4 0,-1-6-1,2-3-1,0-9-2,6-3-3,-1-14-4,10-6-3,3-13-6,9-8-3,4-8 1,7-9 1</inkml:trace>
  <inkml:trace contextRef="#ctx0" brushRef="#br0" timeOffset="2734">3353-4 14,'13'0'13,"-13"0"0,11 18 1,-9 1-6,1 1 0,2 12 0,0 6 1,3 9-3,2 5 0,2 7-1,0 4 0,4 5-2,-3 3-1,1-1 0,-4-1 0,-2-3 0,-4-4 0,-3-6 0,-7-5 0,0-4 0,-3-9 0,-3-6-1,-3-6 0,1-6-1,-3-6 0,-1-8-1,1-9 0,-3-7 0,0-6 0,-1-10-1,0-5 0,-1-4 1,3-1 0,1-1 0,3 5 0,3 0 0,3 6-1,4 5 1,3 4 0,3 4-1,3 4 1,-4 9-1,22-13 1,-6 9 0,8 2 0,5 0 0,7 1 1,4-1 0,7-2 1,2 0-1,1 0 1,2-2 0,2 0-1,0-3 1,-5 2 0,0-1 0,-4 0-1,-2 1 0,-4 0 0,-5 2 1,-8 1-1,-6 3 1,-4 2 0,-5 6 1,-6 3 0,-1 8 0,-5 3 0,1 5 1,-4 2-1,1 3 0,-2 1-1,3 0 0,-1-3 1,1-3-2,1-6 1,2 0-1,2-4-1,1-5-2,4-1-3,-8-10-6,14-2-9,-6-10 0,4-6 0,-2-7 0</inkml:trace>
  <inkml:trace contextRef="#ctx0" brushRef="#br0" timeOffset="3506">4049 40 68,'0'0'20,"0"0"-2,0 0-5,-1 15-23,8-3-4,-1 0-7,9 2 1,2 2 0,6 0 1</inkml:trace>
  <inkml:trace contextRef="#ctx0" brushRef="#br0" timeOffset="3756">4775 647 34,'-15'1'17,"15"-1"1,-16-17 0,4 6-10,2 1-4,-7-1 0,0 2-1,-7 2-1,-1 6 1,-7 4 0,-5 8 0,-7 5 1,-1 8-1,-5 5-1,0 8 1,-3 5-1,-1 6-1,1 1 1,9 2-1,6-1 0,6-2 0,9-2 0,12-3 0,12-4 0,13-5 1,11-5-1,11-5 1,5-5-1,9-4 1,4-7 0,3-4 0,-5-6-1,0-3 0,-6-1 0,-7-1 0,-6 1-2,-9 0-1,-4 3-3,-10-3-7,1 3-11,-11 3-1,12-10 0,-12 10 0</inkml:trace>
  <inkml:trace contextRef="#ctx0" brushRef="#br0" timeOffset="4577">5434 702 9,'10'-13'15,"-10"13"2,2-12 0,-2 12-3,0 0 0,-10-10-3,-1 8-1,11 2-2,-21 1-2,6 5-1,-6 0 0,1 4-2,-7 2 0,-1 4-1,-2 2-1,1 3 1,-1 1-1,5-4 0,4 4-1,5-2 0,6-1 0,5-3-1,7 0 1,6-2-1,5-2 1,5 6-1,6-6 0,1 3 1,3 0 0,3 2 0,0 0 0,1 0 0,-4 3 0,-2 0 0,-5 2 0,-5 3 1,-4 3-1,-8 1 1,-6 3-1,-6 3 1,-8-1 1,-3 2 0,-7 0-1,-4 0 2,-5-8-1,-1 4-1,-3-4 1,0-4 0,-2-4-3,1-3-2,4-3-7,-1-11-14,3 3 0,1-14-1,5-1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30T15:51:47.058"/>
    </inkml:context>
    <inkml:brush xml:id="br0">
      <inkml:brushProperty name="width" value="0.05292" units="cm"/>
      <inkml:brushProperty name="height" value="0.05292" units="cm"/>
      <inkml:brushProperty name="color" value="#548DD4"/>
    </inkml:brush>
  </inkml:definitions>
  <inkml:trace contextRef="#ctx0" brushRef="#br0">10318 11589 516,'0'0'2451,"0"0"-1935,0 0-645,0 0-129,0 0 129,8 12 129,-8-12 258,0 0 129,13 3 258,-13-3 129,0 0 129,0 0 0,0 0 0,6 11-129,-6-11-258,3 15-258,-1-3 0,3 3 0,-2 3-258,0 3 0,3 0 129,0 5-129,-1-1 0,2 5 129,-4 2 0,2 0 129,0 7 0,-2-2 0,0 4-129,-1 5 129,-1 0-258,-1 0 129,0 0 129,1 0-129,-1-1 0,0-3 129,0-7-129,0-3 0,0-6-129,0-3-387,0-4-774,0 1-1290,0-20-1161,1 16-129</inkml:trace>
  <inkml:trace contextRef="#ctx0" brushRef="#br0" timeOffset="2081.119">10425 12218 129,'16'-14'903,"-3"7"0,-2-1 129,1 1-129,2 0-387,2-1-129,0 2-258,1 0 0,-2 0 0,2 3 258,-1 0 0,1 1 0,-3 0 258,4 2-258,-1 0 0,0 2 0,1 4-129,-2 1-129,2 0 0,-3 2-129,0 1 0,-3 0 258,1 1-129,-5 1 0,-2-1 0,0 1 129,-3 2 0,-3 0 0,0 2 0,-3 1-129,-4 1 387,-4 2-258,-2-1 0,-3-2 258,-3 0-258,-2-1 258,1-2-258,-6-3 129,2 1 0,-5-3-258,4 1 0,-5-4-129,1 0 129,0-2 0,0-4 0,0 0 0,6 0 0,-1-5 0,3-3 129,5 3-129,2-5-258,14 10-129,-15-17-129,15 17-516,2-13-645,8 5-1290,10 7-1290,-7-12 258</inkml:trace>
  <inkml:trace contextRef="#ctx0" brushRef="#br0" timeOffset="2791.1596">10936 12375 1,'21'4'3095,"-21"-4"-128,26 0-129,-9-3-3096,0-2-258,2-2 0,3 1 129,-1-1 129,2-3 516,-1 0 129,1-3 387,0 0 0,-1-1 0,4 1 0,-7-3-387,1 1 0,-5 0-129,0 1-129,-4 1-129,-3-1 0,-8 14-129,1-18 129,-1 18 0,-13-11-258,0 9 258,-3 2 0,-3 0 0,-3 0 0,-2 3 0,1 6 0,-3-2 258,3 4-258,-2 0 129,1 4 0,-1-3 0,3 4 129,1-4 129,4 3-129,-1-5 0,5 2 258,-1-3-129,7 2 0,7-11 129,-9 19-129,7-8 0,2 2 0,4 2 129,4-1-129,2 3-129,5 3-129,-1-3 129,4 2-258,-2-5 258,3 1-129,0-3 129,2 1-129,0-6 0,2 0 0,-2 0 0,3-5-387,3 3-387,-5-5-645,7 1-1548,-2-1-1290,-8 0-516,6-3 387</inkml:trace>
  <inkml:trace contextRef="#ctx0" brushRef="#br0" timeOffset="3328.1903">11795 12195 1548,'0'0'3483,"0"0"-258,0 12-516,-10-10-3225,10-2-387,-22 10 0,12-2 516,-8 0 129,2 0 516,-4 3 516,-1-4 258,4 4 129,-5-4-129,7 7 0,-4-6-129,6 5-258,-3-1 0,5 4-129,-1 0 129,4 3-129,-2-1 129,5 3-258,-1-3 258,4 3-387,2-5 129,0 2-387,3-6 0,7 1 0,5-4 0,-1-3 0,2 0 0,5-4 0,2 1 0,-1-2-129,6-1-129,-3 0-258,7 0-903,-5-5-1290,0-5-1548,5 3-129,-5-7 0</inkml:trace>
  <inkml:trace contextRef="#ctx0" brushRef="#br0" timeOffset="3980.2276">12019 12213 2451,'13'5'3354,"-13"-5"129,14 0-645,-14 0-3612,21 4 129,-11-2 258,6 2 258,-3 1 258,-1-2 387,4 4 129,-3-5 258,4 5 129,-3-3-258,2 5-258,0-1 0,2 5-387,1 1-129,1 1 0,-1 7 0,2-3-129,-4 5 129,0 1-129,-3-1 129,-2 1 0,-5-3 129,-5 1 0,-2-6 129,-7 2-129,-5-7 0,-2 0 129,-8-5-129,-1 1 129,-3-4-129,-3-2-129,0-2 129,1-2-129,0-7 0,3 0 0,2-4 0,4-4 129,1 1-129,5-1 129,0 0 0,6 3 0,2 1 0,3-1 0,2 14-129,3-19 0,-3 19 0,22-11 0,-6 7-129,6 1 0,2 3 129,2 0-129,6 0-129,-5 2-516,7 6-1032,-6 1-1548,-2-4-645,5 7-258</inkml:trace>
  <inkml:trace contextRef="#ctx0" brushRef="#br0" timeOffset="4528.259">12574 12207 3999,'3'9'3612,"-2"5"-387,-1-14-1806,0 26-1806,0-11 0,0 7 774,1 3 0,-1-2 387,0 8 258,0-7 258,4 9-129,-2-11-129,7 7-129,3-10-387,1 1-387,8-7 0,4-4-129,2-3 0,0-6 0,3 0 129,1-6-258,-2-5 258,0-1 0,-4-3 0,0-4 0,-6-2-258,-3-1 258,-2 1-258,-5-3 129,-4 1-129,-1-2 0,-4 3 0,0 1 0,-5 4 129,-5 0 0,-1 3 0,0 4 0,-1 1-258,-2 4-387,14 5-774,-17 2-1935,17-2-903,-11 10-258,11-10 0</inkml:trace>
  <inkml:trace contextRef="#ctx0" brushRef="#br0" timeOffset="5484.3136">13446 12144 4386,'-10'3'4128,"2"8"-516,-11-9 0,-4 8-3870,2 2-129,4 4 0,-6 4 258,2-2 129,-1 3 258,2-5 387,6 2-258,0-4 258,7 1-258,2 0 0,5-2-129,2 3-129,9 0 0,2 1 129,1 0-387,2 2 387,0 1-387,-1-5 129,-3 2 0,-2-2 0,-5 1 0,-5-3 129,0-1 129,-7 0-258,-5-1 129,-2-2 0,-5-2-129,-1-1 0,-2-2 0,0-3 129,1-1-129,3 0 0,2-1 0,1-6 0,15 7 0,-18-11 129,18 11-129,-4-13 0,4 13 0,2-15 129,9 8-129,4 2 0,5-1 129,4 1-129,4-2 0,5 0 0,5-3 0,1 2 0,1-6 129,5-3-387,-2 0 258,-1-3-129,1-1 129,-6-3-258,-3 2 258,-3 0-258,-6 2 258,-7 4 0,-5-1 0,-8 3 0,-2 4-258,-3 10 258,-6-12-129,-4 9 129,-5 3 0,-3 0 0,-3 3 0,-3 4 129,0 3 129,-1-1 0,0 5-129,-1-1 129,3 3-129,1 1 129,5 2 0,1 1 0,7 2-129,1 0 129,7 4-129,1-2 129,6 1 0,7-3 0,9 4-129,2-7 129,7 3 129,2-5-258,6-1 0,3-3 0,2-1-129,-1 0 0,2-7-258,1 2-387,-10-7-1548,5-4-2322,-7-2-129,-9-10-516,-8-3 258</inkml:trace>
  <inkml:trace contextRef="#ctx0" brushRef="#br0" timeOffset="9607.5495">10953 14168 258,'0'0'2193,"0"0"-1419,0 0-129,0 0 129,0 0 129,0 0 387,0 0 129,0 0-129,0 0 129,0 0-129,0 0-258,0 0-129,0 0-387,0 0 0,0 0-129,0 0-258,0 0 129,0 0-129,0 0 0,0 0 129,0 0-258,0 0 129,0 0 0,0 0-129,0 16 258,0-16-129,0 21 0,0-7 0,0 1 129,0 4-129,0 3 129,-3 5-129,2 6 258,-2 4-258,0 3 129,0-1-258,2 7 129,-2 0 0,0 1 0,0-4 0,0-1 129,1-6 0,-1 0-129,0-6 129,0-2-129,0-7 129,2-1-129,-1-5 0,2-4-129,0-11 0,0 16 0,0-16 129,0 0 0,0 0 0,0 0-129,3-13 129,1-4 0,1-3-258,1-9 258,3-2-258,1-4 0,3-1 129,0-6-129,2 2 0,5-1 129,0 2 0,0 1-129,4 2 129,1 4-129,0 2 129,0 4 0,-1 5 0,1 4 0,-3 5 0,0 7 0,-5 1 0,0 4 0,-4 3 0,0 3 0,-4 6 0,0 5 0,-2 0 0,-2 7 129,0 3-129,-2 2 129,-1 4-129,1 4 129,-2 0 0,1 1 129,-2 3 129,0 0-258,0-5 129,1 1 0,-1-9-129,1-1 0,2-9 129,-1-3-258,-2-15 129,8 11-129,-8-11 129,12 0-129,-12 0 0,14-25 0,-6 9 0,2-4 0,3-6 0,-1-2-129,5-4 129,-1-2-129,3-1 129,1 0-129,6-4 129,1 1 0,3 3 0,1 1-129,-1 4 258,-1 3-258,0 6 129,-2 0 0,-5 9 0,-2 4 0,-1 2 0,-3 3 0,-1 3 0,-2 2 129,1 7-129,-2 2 0,0 2 0,-3 5 129,-2 3-129,-2 4 129,-4 2 0,4 6 0,-5 0 0,0 4 129,-5 2-129,3 2 129,-5-4 129,1 1-129,-1-7-129,-1-1 0,2-6 129,1-4-258,1-7 129,4-13-258,-4 16 0,4-16-258,0 0-258,0-6-516,12 0-2064,-7-9-1290,5-7-258,-1-2-387,2-7 258</inkml:trace>
  <inkml:trace contextRef="#ctx0" brushRef="#br0" timeOffset="10180.5823">12404 14396 3612,'0'0'4128,"0"0"-387,0 0-129,0 0-2451,11-1-1161,-11 1 0,0 0 0,7 9 387,-3 2 129,-4-11 129,3 22 129,-3-22 0,0 31 129,-1-16-129,1 11 129,-9-1-258,5 8-129,-6-3-129,4 6 0,-4-3 0,3 2 0,0-4-258,0-3 0,2-5-129,1-6-258,4 0-903,0-17-2580,0 0-774,-2-20-387,2-11-387</inkml:trace>
  <inkml:trace contextRef="#ctx0" brushRef="#br0" timeOffset="10405.595">12429 13949 11868,'0'32'5031,"0"-32"-903,-1 13-258,6 0-6321,-5-13-2193,13 18-129,-13-18-258,23 10-516</inkml:trace>
  <inkml:trace contextRef="#ctx0" brushRef="#br0" timeOffset="11079.6337">12760 14258 6321,'10'39'4386,"-1"-9"-258,-8-5-129,8 6-3612,-2 8-387,0 3 129,5 3 129,-8-3 129,2 3 129,-6-8-129,4 2 129,-4-10 129,0-3-129,0-10-129,0 0-129,0-16-129,0 11-129,0-11 0,11-11 0,-1-7 0,3-5 0,5-6 0,5-5 0,2-2 0,3 0 0,4-4 129,-2 6 0,1 1 0,0 4 0,-1 4 0,-3 6 0,-4 5 0,-2 4 0,-3 6-129,-2 4 258,-4 4-258,0 10 129,-5 5 0,0 8-129,-4 0 129,2 8 0,-5 5 0,4 3 129,-1 6 0,-2 1-129,-1 0 129,1 1-129,0-3 129,2-3 0,-3-4-129,2-5 0,-2-8 0,1-6-129,2-4-129,-3-18-258,3 24-1161,-3-24-2451,0 0-903,-12-17-129,0 1-645</inkml:trace>
  <inkml:trace contextRef="#ctx0" brushRef="#br0" timeOffset="12199.6977">11806 15959 1548,'-10'17'3483,"0"-15"129,10 13-258,-12-6-1806,7 4-1548,2 1 258,-3-2 129,4 10 129,-6-10 387,4 8 129,4-20-129,-5 25 129,5-25 0,-1 18-258,1-18-258,10 0-129,5-5-129,7-5 129,5-9-387,5-2 0,-1-6 0,6-8-258,-2 1 258,-1-6-129,-1 2 129,-3 1-129,-3 1 129,-2 0 0,0 2 129,-3 5-258,-1 1 258,-1 6-129,-5 4 0,0 6 0,-3 2 0,-12 10 129,18 0 129,-12 10-258,-2 11 129,1 6 0,1 9 0,1 9 129,-1 2 0,2 4 0,1-2-129,2-3 0,-1-5 0,3-7-258,2-7-258,-15-27-1419,29 13-2322,-12-17-645,-2-13 0,-1-16-387</inkml:trace>
  <inkml:trace contextRef="#ctx0" brushRef="#br0" timeOffset="12509.7155">11945 15308 11997,'-10'32'5031,"10"-32"-516,1 11 0,-1-11-4515,11 0-258,6 0-129,-4-2 129,5 2 0,-8-5-258,-10 5 258,14-10-387,-1 10-2064,-13 0-1548,14-9-516,-14 9-129,18-29-258</inkml:trace>
  <inkml:trace contextRef="#ctx0" brushRef="#br0" timeOffset="16751.9581">14135 13341 258,'0'0'903,"-13"-10"387,13 10-129,-17-7 258,7 4-129,-2-3 129,2 3-258,-3-2-129,-2 4-258,2-1-258,-1 0-258,-3 0 258,1 2-258,-5 0 0,5 0 129,-4 0-129,6 0 0,-3 0 129,4 0-129,0 0-129,13 0 0,-14 0 0,14 0-129,0 0 0,0 0 0,0 0 0,0 0-129,0 0 129,0 0-129,-5 12 129,5-12-129,0 16 129,0-5 0,0 2-129,0 2 129,0 5 0,0-1 0,0 8 0,0-2 129,2 8-129,2 1 0,2 7 0,2 4 0,4 2 0,1 3 129,2 6-129,-3 5-129,2 1 129,-2 4 0,-2 6 129,1 1-129,-7 5 0,2 1 0,-3 1 129,-2 2 129,-1 1 0,0 1 129,0-2 0,-3 1-129,-1-2 0,-1 2 129,-4-1-129,5-2-129,-4-5-129,1-4 258,0-4-258,1 2 129,0-11 0,4-3-129,-1-3 129,3-3-258,0-2 258,0-4-258,3-4 129,0-8-129,1-1 129,0-4 129,0-2-129,-2-6 0,1 0 0,-2-6 129,-1 5-129,0 0 0,0-2 129,-1 6-129,-5-3 258,1 5-129,-1-3 258,5 2-258,-4-5 129,5 2 0,-1-6-129,1-1 129,0-12-129,3 18 0,-3-18-129,8 11 129,-8-11 0,11 11 0,-11-11-129,12 11 129,-12-11 129,18 12-129,-18-12 129,24 12-129,-8-8 0,5 1 129,0-1-129,6 3-129,1-2 129,4 1-129,1 0 0,2 3 0,-2 0 0,-1-1-129,0 1 129,1-2 0,-2 0 129,-1-3-129,-3 1 258,-1-2-129,-3-3-129,0 0 129,-3 0-129,-6 0 129,-1 0-129,-13 0 0,14-3 0,-14 3 0,0 0-129,0 0 0,0 0 0,0 0-645,0 0-1161,0 0-2451,0 0-516,0 0-387</inkml:trace>
  <inkml:trace contextRef="#ctx0" brushRef="#br0" timeOffset="26359.5076">15410 14292 903,'-7'-5'1032,"7"5"129,0 0 0,0 0 258,-14-3 258,14 3-129,-11-4-129,0-1 129,11 5-387,-20-5-258,20 5-387,-21-2-258,10 1-129,-3-1 129,1 0-129,-4 2 129,0 0-129,-3 0 129,0 0 0,-2 2 129,-1 3-129,-1 2 0,1 3 0,-3-2 0,-1 4 0,2-3-129,4 5 129,-3-1 129,4 3-129,-2-3-129,7 5 129,-1-4-129,4 7 129,-1-5-129,5 3 0,0-3 0,2 3 0,1-2 0,5 0 0,-1-3 129,1 4-129,1-4 0,7 1 0,1-1 0,2 1 0,2-1 0,4 1 0,0-2-129,7-1 129,1-2-129,1 0 0,4 1 0,0-7 0,1-4 0,-2 3 0,0-3 0,0-3-129,-6-4 129,-1 2 129,-4-4-129,-3 4 0,-1 2 0,-14 3 0,18-6 0,-18 6 0,0 0 0,0 0 0,0 0 0,0 0 0,0 0 0,0 0 0,0 0-129,0 0-258,0 0-774,-10 0-2322,10 0-903,0 0-387,0-7-258</inkml:trace>
  <inkml:trace contextRef="#ctx0" brushRef="#br0" timeOffset="27171.5541">15531 14723 903,'-14'-16'3354,"14"16"-129,-7-22-1548,4 4-903,3 4 0,-4-6-129,4 3 0,0-3 129,1 6-129,3-7 258,5 6-129,-3-5-129,8 6-258,-1-3 129,2 2-387,1 3 0,4 1 0,-4 2 0,0 3 0,0 1 0,-1 5 0,-2-3 0,0 3 0,-2 3 0,-11-3 0,19 14-129,-19-14 129,19 17-129,-12-5 258,0 0-258,1 1 0,-2 2 0,-1 1 129,1-1-129,-2 1 0,-1 1 0,0-1 129,-2 0-129,-1 0 258,0-4 0,-4 2 0,4-14 0,-18 19 0,3-11 129,1 0 0,-6-5-129,1 3 0,-3-1 0,-1-1-129,-2 0 129,1-1-258,2-1 129,0 0-129,2-2 0,3 0 0,1-2-129,5-1 129,11 3-258,-17-14 0,17 14-129,-5-18-258,5 18-387,0-19-1419,0 19-1935,20-16-129,-7 4-258</inkml:trace>
  <inkml:trace contextRef="#ctx0" brushRef="#br0" timeOffset="27860.5935">16267 14402 3483,'22'10'3483,"-2"-10"-516,-20-9 0,0 9-3741,0 0 129,0 0 645,0 0 387,-20-14 258,20 14 645,-30-1 129,17 1-129,-14 0-258,7 9-387,-6-3-258,6 4-129,-1 2-258,1 0 129,1-2-258,4 2 129,2-3 0,4 3 0,9-12 129,-13 20-129,13-20 0,0 14 0,0-14 0,7 12 0,-7-12 0,19 12 0,-8-7 0,2 0-129,1 0 129,2 0-129,0 0 0,-1 2 0,4 3-129,-1-1 129,1 2 0,-3 1 0,0 6 129,-4-3-129,0 5 129,-4-3 0,-2 3 0,-4 0 129,-2-1 0,0-1 0,-8-6-129,-4 3 387,-1-7-258,-3 4 129,-3-6-129,-1-3 0,-2-3 0,2 1 0,-1-1-129,2-10 0,3 1-258,0-8-258,16 17-516,-17-32-903,16 13-1419,1 1-903,0-7-387</inkml:trace>
  <inkml:trace contextRef="#ctx0" brushRef="#br0" timeOffset="28396.6242">16605 13907 1161,'-2'42'3612,"3"-18"0,-2-5-774,-4 2-2064,4 5 0,-3-1 258,4 9-129,-1-5 129,1 10 129,0-3-258,1 12 129,-1-3-258,5 8-129,-4-4-258,4 5 0,-4-5 0,5 2 258,-5-3-387,4-2 129,-2-9-129,2-2 0,3-4 0,-1-4-129,0-7 0,1-3-129,-8-17 0,19 12-129,-19-12-258,19-7 0,-4-1-516,-5-14-774,8 5-1161,-5-9-1806,0-4-129,0-1-258</inkml:trace>
  <inkml:trace contextRef="#ctx0" brushRef="#br0" timeOffset="28900.653">16274 14149 2322,'0'0'2838,"16"0"258,-16 0-2709,18 0-387,-3 0 387,2 0 516,5 0 258,-2-3 129,10 3 129,-5-4 129,12 4-258,-5-3-129,12 3-258,-6-2-387,7 2-258,-3-3 0,2 3-129,-1-3 0,1 3 0,-7-2 0,-4 0 0,1 1 0,-8 1 0,-3-1 0,-5 1-129,-6 0 258,-12 0-258,15 0 129,-15 0-129,0 0-129,0 0-258,0 0-645,0 0-1806,-8 4-1548,8-4-258,0 0-129</inkml:trace>
  <inkml:trace contextRef="#ctx0" brushRef="#br0" timeOffset="29756.7019">17722 13677 4644,'14'0'3870,"-14"0"-258,0 0-258,0 0-3612,4 15-258,-4-15 387,-6 18 258,-4-5 387,-5-1 0,2 7 387,-9-6-258,3 8 0,-9-4 0,3 8-129,-6 2 0,1 4-258,-1 2 129,-1 6-129,-2 2 0,1 5 0,-1 7 0,1 5-129,-3 3 0,-1 7 0,-1 2-129,0 4 387,-3 4-129,6 0-129,2-6 129,5 2 0,7-6-129,6-1 0,4-5 129,7-1-258,4-5 129,3-5-129,4 1 0,5-5 0,4-3 0,4-3 0,1-7 0,6-5 0,4-3 0,2-3 129,4-5-129,0-5 0,-3-2 0,1-2 129,-3-2-129,-1-2 0,-6-3 129,-2 1-129,-7-2 129,-2 1 0,-14-2-129,15 1 129,-15-1-129,0 0 0,0 0-258,0 0-258,0 0-1161,-7-4-2451,7 4-516,-8-24-516,2 1-129</inkml:trace>
  <inkml:trace contextRef="#ctx0" brushRef="#br0" timeOffset="30707.7563">17703 14291 4257,'7'13'3741,"2"-1"-387,-9-12-129,0 0-3354,0 12 0,0-12 129,7 16 387,-7-16 129,4 17 129,-4-17 129,4 18 0,-4-18-129,3 29 0,-3-12-129,3 9 0,-3-1-129,3 8 0,-3-3 0,0 8 129,0-7 0,0 8 0,-3-7-258,3 0 129,0-9-258,0-3 129,0-6-129,0-14 0,0 0-258,15 0 129,-1-20 0,0-6-129,6-5 129,3-6-129,3-4 129,0 0-129,1 2 129,-2-2 0,3 4 129,0 2-129,-1 5 0,-2 5 0,-3 5 0,1 7-129,-3 4 129,-2 4 0,1 3 129,-6 2-129,0 7 0,-13-7 129,15 20-129,-8-6 129,-3 2 0,-1 4 0,-3 2-129,2 6 258,-2 1-129,3 4 258,-3-1-258,1 3 258,-1-3-129,4 5 0,-4-3 0,0-1-129,0-4 0,0 0 0,-4-3 0,-1-4-258,0-3 0,-5-7-258,7 1-129,3-13-1290,0 0-2193,-10 0-774,10-8-129,0-13-516</inkml:trace>
  <inkml:trace contextRef="#ctx0" brushRef="#br0" timeOffset="31295.79">18580 14854 7740,'0'0'4128,"10"-4"0,-10 4-645,0 0-3354,0 0-129,0 0 0,13 8 258,-13-8 0,10 24 258,-10-11 0,3 10 0,-3 2 129,0 9-258,-8 2 0,3 8 129,-7-3-129,2 7 0,-8-3 129,5 0-129,-4-5-129,3-1 0,0-9 0,2-4-129,4-6-258,2-4 0,5-5-129,1-11-129,0 0-516,0 0-1290,17-11-2193,-5-8-387,0-8-258,2-7-387</inkml:trace>
  <inkml:trace contextRef="#ctx0" brushRef="#br0" timeOffset="32136.8381">18919 14385 2709,'0'0'3096,"0"0"-903,7-2-774,-7 2 258,0 0 129,0 0-129,0 6 0,0-6-258,0 12 0,0-12-387,6 16-129,-6-16-258,8 27 0,0-11-258,0 7-129,0 1 0,3 6 0,0 5-129,1 5 129,-2 0-129,2 2 0,-4-3 0,5 1 0,-4-6 129,1-2-258,-1-13 0,-1-1 0,-8-18 129,17 11-129,-17-11 0,20-12 129,-10-8 0,4-9 0,0-5-129,3-9 0,3-2 0,-1-2 0,2-1 0,1 1-129,-1 2 129,1 8-129,2 5 0,-3 4 129,-2 6 0,-2 7 0,0 4 0,-3 4-129,1 7 129,-3 0 0,-2 7 0,1 5 0,-1 4 0,0 2 0,-2 6 0,4 2 129,-4 3-129,0 7 129,-2 3-129,5 2 129,-8 0 0,3 1 0,-4-1 129,2-2-129,-4-6 0,0-1 129,0-7-129,0-4-129,-2-4 0,0-3 0,1-2-129,1-12-129,-1 18-258,1-18-903,0 0-2064,0 0-1161,0 0-258,5-6-387</inkml:trace>
  <inkml:trace contextRef="#ctx0" brushRef="#br0" timeOffset="32983.8865">19590 15453 2967,'7'11'4257,"-7"-11"0,0 0-258,7 11-1419,-7-11-1548,0 0-129,0 0-129,0 0-258,0 0 258,13 0-129,-13 0-129,12-16-129,-4 3-129,6-1-129,0-3-129,5-4 0,3 0-129,1 0 0,0 1 129,0 0-129,0 2 0,-4 3 129,0 2-129,-4 4 258,-15 9-129,16-12 0,-16 12 129,0 0 0,7 5 0,-6 10 0,-1 3 0,1 7 129,-1 3 129,4 5 0,-2-4-129,4 8 129,0-3-129,2-1-129,-2-5 0,6 1-129,-4-8 0,1-1-129,1-3 0,-10-17-387,17 15 258,-17-15-258,19-2-387,-17-16-129,14 11-1032,-16-18-903,11 4-1548,-5-2-258,-2-3-129</inkml:trace>
  <inkml:trace contextRef="#ctx0" brushRef="#br0" timeOffset="33280.9035">19838 14928 8643,'0'0'4773,"0"0"-129,0 0-258,13 0-3096,-13 0-1290,17-2-129,-17 2 129,18-2-129,-18 2 129,0 0 129,11 0-258,-11 0-258,0 0-1419,0 0-2451,0 0-387,0 0-258,0 0-258</inkml:trace>
  <inkml:trace contextRef="#ctx0" brushRef="#br0" timeOffset="34007.9451">19756 13529 5676,'-9'17'4515,"9"3"-387,0-20-258,10 17-3225,3 2-903,2 8 129,5 2 129,3 6 129,5 2 0,-1 7 129,10 4 0,0 5 129,3 9-129,4 5 129,0 13-129,4 4-129,-3 10 129,1 5-258,-6 1 0,-8 2-129,-3-3 129,-8-2 0,-7-5 129,-5-3-129,1-4 0,-7-5 129,1-6 129,-2-3-258,-1-5 129,-1-5 0,0-3-258,-1-6 258,-7-6 0,-5-5 258,0-2-258,-7-8 258,5-2-258,-6-8 258,3-4-129,2-6 0,4-4-129,-1-3-129,13-4 0,-11 2-258,11-2-129,0 0-516,-4-8-2580,4 8-1290,15-27-129,-1 3-129</inkml:trace>
  <inkml:trace contextRef="#ctx0" brushRef="#br0" timeOffset="34436.9695">20900 14376 7224,'1'-12'4128,"-1"2"-129,0 10-258,0 0-3612,0 0-258,0 0 0,0 0 258,0 15 129,0-1 129,0 11 0,0 1 129,4 11 0,1 0-129,4 9 129,0 4-258,-1 5-258,1 1 129,1 1-129,-3-3 0,1-1-129,0-4-129,-6-8-258,4-2 0,-6-18-645,4 4-1677,-4-25-1419,-8 9-516,8-9 0</inkml:trace>
  <inkml:trace contextRef="#ctx0" brushRef="#br0" timeOffset="34744.9873">20589 14726 5805,'-14'4'4515,"14"-4"-258,9 11-129,10-11-2580,6 2-1548,5 1 0,7-2 129,4-1 0,4 0 129,3 0 0,4-1 0,-2-4 0,1 1 129,-8 0-129,-1 2 0,-6 0-129,-4 0-129,-9 2 0,-6 0-258,-2 0-129,-15 0-516,19 7-1290,-19-7-2193,0 0 0,0 0-516,0 0 387</inkml:trace>
  <inkml:trace contextRef="#ctx0" brushRef="#br0" timeOffset="35500.0303">21583 13350 6966,'2'13'4386,"-2"-13"-387,0 17-129,0-6-4128,-4 14 0,-3 2 0,5 11 258,-2 9 129,3 5 129,1 11 0,4 7 129,6 13 0,3 0 0,5 13 0,1 1 0,3 6-129,-4-5 0,1 2 258,-3-9-387,-3-4 129,-8-12 129,1-6-129,-6-14 0,-1-8 0,-6-14 129,0-4-129,0-13 129,7-16-129,-15 5-129,11-13 0,4-17-129,4-10 0,9-7-129,6-10 0,9-4 0,3-2 0,6 3 129,2 3-258,1 9 258,-2 9 0,-4 7 0,-2 11 258,-4 10-258,-2 6-258,-5 8 258,-4 13 0,-1 6 0,-3 9 258,-3 6-516,-3 7 516,-4 1-129,-1 3 0,-2-2 0,0 1 0,0-5 129,-2-1-129,-3-9 129,1-4-129,-3-6 129,3-1-129,-4-8 0,4-4 0,4-14-258,-12 15 0,12-15-387,0 0-1290,0 0-2064,-14-12-903,13-15-645,-2-12-258</inkml:trace>
  <inkml:trace contextRef="#ctx0" brushRef="#br0" timeOffset="36345.0788">22822 14043 645,'43'-21'2838,"-27"3"129,16 11-774,-6-1-1548,-5-2 129,6 6 387,-12-6 0,5 6 258,-20 4-129,21-12-129,-21 12-129,0 0-129,0 0-258,-5 8-387,-10 4 129,-1 8-258,-6 7 129,-5 12-129,-4 4 129,1 13-129,-4 9 129,3 10 0,-5 4 129,4 9 0,-3 5 129,7 5 0,-4 0-129,10 3 129,-3-5-258,6-2 0,5-6 0,8-4 0,5-6-129,6-8 0,9-12-129,6-8 0,6-10 0,6-4-129,1-11 129,6-4 0,-1-12 129,5-1-258,-5-8 258,0 0 258,-6-3-258,1-1-129,-6 2 0,-7-4-129,-2 6-258,-18 0 129,21-2-516,-21 2-774,0 0-2193,0-12-903,-4-4-387,-5-4 0</inkml:trace>
  <inkml:trace contextRef="#ctx0" brushRef="#br0" timeOffset="37093.1213">23093 14407 7611,'16'1'4386,"4"-1"-387,-20 0-129,12-13-3870,-12 13-258,15-2 258,-15 2 129,6 9 129,-4 6 0,-2-1 258,0 10-129,-4 0 0,4 9 129,-2 0-387,2 6 129,0 2 129,0 6-129,0-5 0,4 4 129,-2-4-129,0 1 0,-2-9 258,4-2-387,-4-10 0,1-7 0,-1-15-129,0 0 0,20 2 0,-7-10 0,0-11 0,5-7 129,3-8-129,1-4 0,4-4 0,-2-4 0,2 2 0,1 1 0,0 4 0,-2 3-129,-2 7 129,0 7 0,-5 6 0,-3 5 0,1 7 0,-4 4 0,-2 4 0,0 7 0,-3 3 129,0 5-129,-3 2 129,4 6 0,-3 0 129,1 4 0,-3 1 0,0 6 0,-3-4 0,0 4 0,0-1-129,0-2 0,-1-4 129,-3-3-129,1-5-129,1-7 129,1-3-129,1-13 0,-1 14 0,1-14 0,0 0-258,0 0-129,0 0-516,0 0-1677,0 0-1677,0-16-774,2 4-387,1-9-258</inkml:trace>
  <inkml:trace contextRef="#ctx0" brushRef="#br0" timeOffset="38169.183">23674 15328 2451,'-5'12'3483,"5"-12"-903,0 0-903,0 0-516,0 0-129,0 0-129,0 0-129,0 0-129,0 0 0,3-10 0,-3 10 0,0 0-129,14-10-129,-14 10 0,11-12 129,-11 12-258,16-17 0,-6 5-129,5-2 0,-1-3 129,5-1-129,-3-4 0,4 1 0,-2-3 0,1 4 0,-3-1 0,-2 6 0,0 3 0,-14 12-129,19-13 0,-19 13 0,11 0 0,-11 0 129,6 7 0,-3 5 129,-3 2 0,1 7 129,-1-2 129,2 10 0,-2-1-129,0 5 0,3-4-129,1 4 0,1-8-129,0-3 0,2-3-129,-1-5-129,2-3-129,-8-11-129,20 14-258,-20-14-645,21 0-516,-15-5-1290,6-4-1548,-3-2-387,0-5 258</inkml:trace>
  <inkml:trace contextRef="#ctx0" brushRef="#br0" timeOffset="38429.1977">23818 14570 10707,'0'0'4644,"0"5"-129,0-5-258,15 9-4257,-15-9-387,13 12 129,-13-12-258,11 11-129,-4 0-1032,-7-11-2451,0 0-387,0 0-258,0-11-129</inkml:trace>
  <inkml:trace contextRef="#ctx0" brushRef="#br0" timeOffset="39369.2518">24020 13752 3354,'0'16'3999,"0"-16"-129,4 11-258,-4-11-2580,20 12-774,-6-6 258,0 1 0,8 6 0,-5-3 258,10 12-129,-3 3 0,6 13-129,-3 7-129,6 11-129,-4 10-129,2 9-129,-1 7 258,-3 3-258,-2 7 0,-4 3 0,-3 1 129,-6 3 0,-2-1 0,-4 1-129,-6-3 0,0 1 0,-5-9-129,-1-3 258,-6-6-129,0-6 0,-3-10 0,3-8 258,-5-8-129,3-5-129,1-9 258,0-5-387,4-7 129,1-6-129,3-5-258,5-10-258,-6 16-387,6-16-1935,0 0-1677,-1-7 0,1-5-387</inkml:trace>
  <inkml:trace contextRef="#ctx0" brushRef="#br0" timeOffset="40565.3202">23910 12611 2580,'-16'0'3870,"16"0"-129,0 0-129,0 0-2838,0 0-516,0 0 129,16 0 0,-2-2 129,11 2 258,3 0-258,13 0 129,-1-4 0,12 2-129,-2-5-129,9 2-129,0-4 0,-2 5-129,0-4 129,-5 5-129,-6 1 0,-1 2 0,-5 1 0,-3 7 0,-6 0-258,-4 1 129,-4 3 0,-4-1 129,-4 1-129,0-1 0,-5 3 129,-3 0-129,-1 1 0,-2 5 129,2-3-129,-1 2 129,1 3-129,0 4 0,1 2 0,1 3 0,0 5 0,0 5 0,2 10 129,-3 8-129,0 11 0,-1 12 0,0 14 0,-2 13 0,-3 12 387,-1 14-516,0 13 129,0 9 129,4 9-129,5 3 129,3-1 0,6 2 0,0-3-129,4-5 129,-1-8 0,4-3-129,-3-1 0,-5-5 0,-3-7 0,-2-6 0,0-7 0,1-7 0,-2-11 129,2-11-129,-3-21 129,0-12 0,0-11 0,-1-9 0,-4-17 129,-2-3-258,-3-23 258,0 18-129,0-18 129,0 0-129,-10 0-129,10 0 258,0 0-258,-17-14 0,17 14 0,-11-9 0,11 9 0,-19-6 0,7 4 0,-6 0 0,-2 0 0,-9 2 129,-4 0 0,-7 4 129,-10 1 0,-7 4 0,-12-1 129,-7 8 129,-13 3-129,-4 2 0,-8-4-129,-4 1 129,1 0-387,-1-6 0,6 1-516,2-10-774,18 7-2580,-4-13-1032,17-7-645,8-14-387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7:57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7 0,'0'0'9,"0"0"0,0 0-1,0 0 0,-8-7 0,8 7-3,0 0 0,0 0-1,0 0-1,0 0-2,0 0-1,0 0-2,0 0-3,0 0-2,0 0-3,0 0-1,0 0-1,0 0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08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1306 24,'0'0'13,"15"20"0,-9-9-1,3 8-12,-1 5 1,0 7 2,-1 9 3,-7 4 2,0 9 2,-9-2 0,3 5 0,-7-7 0,4 0 0,-6-10-2,8-6-2,-1-13-2,7-5 0,1-15-1,0 0-1,-11-17 0,9-6 0,1-8-1,-2-3-1,1-7 1,-2-4-2,7-2 1,2 0-1,4 0 1,4 2-1,3 3 0,6 2 1,3 4-1,5 3 1,1 4-1,2 6 0,4 5 1,2 3-2,0 8 1,-1 3 0,2 6-1,-5 4 1,-3 4 0,-7 4 0,-7 3 1,-6 3 0,-10 1 2,-5 2 0,-9 0 0,-7 1 2,-8-3 0,-2-1 0,-9-3 1,1-4-2,-4-5 0,4-4-1,-2-5 0,7-4-2,5-1-1,2-3-3,10 5-6,-2-6-6,17 10-5,0 0-5,0 0-2,20-6 2,0 6 1</inkml:trace>
  <inkml:trace contextRef="#ctx0" brushRef="#br0" timeOffset="731">521 1607 45,'0'0'20,"0"0"1,0 0-2,0 0-6,8-16-13,4 8-3,5-1 0,2-1 0,2 2 0,3 0 0,0 5 1,-3 1 0,1 3 2,-3 3 1,-5 2 0,-1 2 1,-2 3 1,-5 1 1,-6 2 0,0 2 2,-5 1-1,-2 4 1,-8-1 0,1 3-1,-7-3 0,4 2-1,-1-6-1,4 0-1,-1-2-1,5-4-1,5-1 0,5-9 0,6 16-1,3-9 1,5 0 0,3 2-1,9-4 1,4-4-2,11-3-13,1-13-9,7-12-1,-3-12-1,1-15 1</inkml:trace>
  <inkml:trace contextRef="#ctx0" brushRef="#br0" timeOffset="1392">880 0 25,'-5'10'14,"0"2"0,-5-1 0,0 5-7,-1 3-7,-3 4 0,-3 6 0,-3 4 2,-4 6 2,-2 2 2,-2 7 0,-4 1 0,0 7 1,-3 0-1,5 3-1,-1-1-2,6 2-1,2-6-2,6-1 1,1-3-1,6-5 0,2-4 0,0-3 0,2-5 1,0-4 0,1-5 0,-4-4 0,5-3-1,-5-5-2,9 1-5,0-13-8,-2 9-7,2-9 2,0 0-1,3-14 0</inkml:trace>
  <inkml:trace contextRef="#ctx0" brushRef="#br0" timeOffset="1813">302 782 50,'3'9'17,"0"3"-2,-3-3 1,1 5-18,-1 2-1,-2 5 2,0 3 3,-1 4 0,0 4 3,-3-2 0,3 3 1,-1-3 0,5 0-1,2-5-1,4-2-1,5-10-1,8-5 0,3-9-1,5-8-1,1-5 1,1-6 1,0-6-1,-1 1 1,-5-1-1,-4 4 2,-6 1 0,-1 5-1,-2 3-3,-2 4-8,3 6-13,0-1-2,-2 1-1,-1-3-1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0.7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 86,'0'0'27,"16"11"1,-16-11-2,0 0-18,0 0-7,0 0 0,9 5-1,-9-5-1,0 0-2,0 0-5,14 11-12,-14-11-7,18 2 1,-7-5-2,7 2 1</inkml:trace>
  <inkml:trace contextRef="#ctx0" brushRef="#br0" timeOffset="181">315-1 51,'16'2'23,"2"3"1,-4 0-1,1 3-7,-3 1-13,4-2-7,3 4-17,0-1-2,2-1-2,-2-4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1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94,'24'5'27,"-3"0"-9,-3-4-18,-2 0-23,-3-3-5,5 4-1</inkml:trace>
  <inkml:trace contextRef="#ctx0" brushRef="#br0" timeOffset="130">280 105 73,'26'13'25,"-3"-5"-1,2-1 0,-3-4-19,5 2-1,-6-4-1,0 2 1,-6-3-1,-3 1 0,-12-1 1,15 3-1,-15-3-1,0 0-6,16 12-23,-16-12 0,12 7-1,-12-7-1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5:42.9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 70 19,'0'0'15,"0"0"1,0 0-1,0 0-1,0 0-1,0 0-3,0 0-4,0 0 0,0 0-2,0 0-1,5 17-2,-6-3 1,-5 10-1,3 5 0,-2 8 1,0 9-1,-2 5 1,3 7-1,-2 6 1,1 2-1,1-4 2,1-1-1,0-6 1,2-6-1,-1-10 0,3-10 0,-1-10 0,4-8 0,-4-11 0,12-9 0,1-10-1,3-6 1,2-8 0,0 0-1,1-6 0,0 1-1,-2 4 1,0 4-1,-6 4 0,-1 9 0,-2 5 0,-8 12-1,16-12 0,-16 12 0,16 11 0,-9 3 1,0 5-1,2 5 1,-2 4 0,0 4 0,-2 3 0,0 0 1,1-1-1,-3-4 1,1-3 0,-2-5-1,0-6 0,2-4 0,-4-12 0,14 2-2,0-9-4,2-12-4,7-2-4,-2-11 0,7 1-1,-4-9 1,4 7 0,-7-4 4,0 10 5,-5 4 7,-6 5 4,-1 8 1,-9 10 2,12-4 0,-12 4 1,8 18-1,-5-5-1,4 7-1,-1 1 0,5 7 0,-4 0-2,3 6 1,-4-4-2,3 1 0,-5-2-2,1-4-1,-1-4-5,-3-12-14,-1-9-6,14-6-1,-4-15-2,1-15 2</inkml:trace>
  <inkml:trace contextRef="#ctx0" brushRef="#br0" timeOffset="881">905 629 42,'13'6'20,"-2"-2"-1,3 1-3,4 2-5,-2-3-3,1 1-2,-1-3-1,1 1-1,-6-5 1,1 1 0,-8-8 0,-4 9 0,0-23-1,-5 10-1,-8-3 0,-1 3-1,-4-1-1,-2 5 1,1 2-2,-2 4 1,2 5-1,4 2 1,2 6-2,6 1 1,4 6 0,5 4-1,6 4 1,7 9 0,4-1-1,5 12 1,4 7 0,-1 4 0,1 6-1,-3 0 1,-7 0 0,-6-1 0,-9-1 1,-5-8 1,-9-10-1,-3-8 2,-8-12-1,-3-7 0,-1-13 0,-1-13-1,0-11 0,2-11-2,4-10 0,4-8-2,7-11 0,3-5-2,11-1 0,2-8-3,15 2-1,1-10-2,13 3-1,-1-6 0,11 12 1,-4-7 3,2 10 3,-2 7 5,-6 10 2,-5 14 4,-9 7 1,-2 13 2,-11 3-1,2 11-1,-10 7-1,0 0-2,0 0 0,0 0 0,1 15 1,-2 7-1,-3 4 1,1 13-2,-2 8 2,3 8-2,1 6 1,1 4-3,2 0 0,4-6 0,3-8 0,5-10-1,10-12 0,7-14 1,6-16-2,9-12 1,0-7 0,2-5 0,-5-1 0,-2 2 1,-12 2 0,-8 7-1,-8 12 1,-13 12 0,-7 9-1,-3 5 0,2 5-2,0-2-3,12 6-8,0-11-4,15-4-9,5-16-1,16-7 0,2-12 1</inkml:trace>
  <inkml:trace contextRef="#ctx0" brushRef="#br0" timeOffset="1713">2041 538 52,'21'-3'19,"-2"4"1,4 5-4,-4-3-6,7 3-4,-3-5-1,7 0 0,-6-9 0,2-2 0,-10-7 0,0 1 1,-10-9-1,-5 4-1,-10-2-1,-6 4 1,-6 3-3,-4 8 1,-5 4-1,-4 10 0,-1 6-1,3 9 1,2 8 0,5 5 1,4 4-1,6 3 0,5 1 0,10-2 0,12 0-1,6-9-2,16-7-2,5-15-7,16-3-8,4-16-7,10-8-1,0-13-1,3-7 1</inkml:trace>
  <inkml:trace contextRef="#ctx0" brushRef="#br0" timeOffset="2063">2826 377 45,'0'0'22,"-12"-4"2,-4 6-3,-2 6-10,-9-2-1,4 6-1,-5-3-2,5 3-2,0 0-2,7 0-1,1-1-1,8-1-1,6 1 0,6 0 0,5 2 0,6 1 0,7 3 0,2 2 0,1 2 0,4 3 0,-3 1 0,-1 2 0,-3 3-1,-6-1 2,-7-1-1,-6 1 2,-7-5 0,-4-1 2,-8-7 0,-2-2-1,-9-6 0,1-5-1,0-6-2,1-9-3,8-3-3,-2-14-11,14 0-10,2-11 0,12 1-2,3-10 3</inkml:trace>
  <inkml:trace contextRef="#ctx0" brushRef="#br0" timeOffset="2544">3130-5 54,'0'0'22,"0"0"0,-2-10 0,2 10-13,0 0-5,-2 17 1,-3-2-1,1 8 0,-4 7 0,0 13 0,-6 9 1,1 15-1,-5 7 0,3 8 1,-1-1-2,1 3-1,5-6 0,6-8-1,7-8 0,10-12-1,11-13 0,8-11 0,9-15-1,10-11-3,6-8-2,-4-14-12,7-10-8,-9-14-1,-3-4-1,-12-13 1</inkml:trace>
  <inkml:trace contextRef="#ctx0" brushRef="#br0" timeOffset="2914">2774 248 88,'-9'14'27,"19"-3"-1,16-14 1,21-3-23,22-5-4,16 2 3,12-5-1,11-1 0,11-1-4,-2-3-11,0 9-14,-14-6 0,-13 3-1,-17-8-1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5:48.5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621 24 29,'0'0'20,"0"-14"-1,0 14 1,-7-10-8,7 10-5,-12 1-3,12-1-1,-19 12 0,5 3-1,-2 2 1,-1 10 0,-2 6 0,2 11-1,1 6 0,3 7 0,4 11-1,5 7-1,5 9 1,3 4-1,6 3 0,2 3 0,-1-1 0,-2-1 1,-2-8 1,-2-6 0,-6-11 0,-1-9 0,-4-13 1,1-10 0,0-10 0,1-9-2,3-7-3,1-9-11,-5-21-12,0-2 1,-2-8-2,-3-9 1</inkml:trace>
  <inkml:trace contextRef="#ctx0" brushRef="#br0" timeOffset="391">0 824 56,'0'0'22,"3"13"2,17-12-1,15 2-15,15-6-4,14 2 1,12-8 0,14 1 0,6-7-1,4 2 0,-5-5 1,-4 3 0,-11-3-2,-9 6 1,-16 0-1,-10 4-1,-14 2 0,-7 2-1,-9 3 0,-3 1 0,-12 0 0,0 0 0,0 0-1,0 0 0,0 0-1,0 0-2,4 9-11,-15-8-16,-4 2 2,-10-8-3,-4-2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2T21:26:03.87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5232FE1-46EE-479E-8E8A-1874F0D4FC66}" emma:medium="tactile" emma:mode="ink">
          <msink:context xmlns:msink="http://schemas.microsoft.com/ink/2010/main" type="inkDrawing" rotatedBoundingBox="3520,8529 11010,8380 11028,9265 3537,9414" semanticType="scratchOut" shapeName="Other">
            <msink:sourceLink direction="with" ref="{AEE498C4-50D6-4D3F-B4CE-602B0C467A6B}"/>
          </msink:context>
        </emma:interpretation>
      </emma:emma>
    </inkml:annotationXML>
    <inkml:trace contextRef="#ctx0" brushRef="#br0">0 568 193 0,'19'-14'19'16,"0"4"-11"-16,6-9-3 16,0 10-3-16,7-10-2 0,6 4 1 15,0-13-1-15,12 4 2 16,1 0 1-16,0 5 1 15,-1-4 2-15,7-1 3 16,0 5 0-16,0 0 2 16,19-5-6-16,-6 1-1 15,6 8 0-15,-6-8 0 16,-7-1-2-16,0 10 1 0,0-5-4 16,7 9-2-16,-7 1 2 15,-6-1 0-15,0 5 3 16,-6 1 1-16,0 4 1 15,-1 9 0-15,1 5-2 16,-1-4-2-16,-5 4 1 16,5-4-1-16,7-1 2 15,-6 10 3-15,-7-5-2 16,-6 10 0-16,0 5-1 16,0-1-2-16,-6 5 3 15,0 1 0-15,-1-1-1 16,1 9-2-16,0 11 1 15,6-1-1-15,-7 0 0 16,7-9 2-16,0 0-1 0,-6-10 2 16,-1 0-2-16,1-4-1 15,0-10 1-15,-1 4-1 16,14 1 0-16,-7 0 0 16,0-10 0-16,0 5 2 15,6-10-1-15,7 6-1 16,6-6 1-16,-7-4-1 15,1 0 0-15,6-5 0 16,0 0 0-16,0-5 0 16,19-9 0-16,0-10 0 15,0 0 0-15,0-9 2 0,0-14-1 16,0-15-1-16,19 10 1 16,-7-5-1-16,-6 0 0 15,-6 0 0-15,0-5-3 16,19 10 2-16,-12 9 1 15,-1-9 2-15,-6 9-1 16,-6-9-1-16,-1 9 1 16,-6 5-1-16,-6 10 0 15,-6 9 0-15,0-5 4 16,6 14 2-16,-13-4 0 16,0 9-1-16,-6 1-6 15,0 4-1-15,0 0 1 16,-6 4 0-16,0 15 1 15,-1-4 0-15,1 4 2 16,-7 0 1-16,0 4-1 16,1 1-2-16,5 0 1 0,1 4 1 15,6 6-3-15,0-1 0 16,-6 0 3-16,6 0 3 16,0 5-4-16,0-5-1 15,6 20 0-15,0 8 0 16,1-8 0-16,-1-11 0 15,7 6 0-15,-1-10 2 16,1-5-1-16,-1-4-1 16,-5-6 1-16,12 1 1 15,-7-14-1-15,1-6 2 0,25 1-4 16,-6-10 0-16,-1-4 1 16,7-10 2-16,7-14-3 15,-8-20 0-15,20 6 1 16,-6-5 2-16,-7-5-1 15,7 0-1-15,6-5 1 16,0 14-1-16,-13-8 0 16,0 3 2-16,-6-4-3 15,-6 15 0-15,-13 4 1 16,-6 0 2-16,-7 19-1 16,-6-5-1-16,-6 5 3 15,-7 9 2-15,0 1 0 16,-6 4 2-16,-6-4-4 15,0 4-2-15,-7 0 0 16,-6 5 1-16,0 0-25 0,-6 0-12 16,-13 5-73-1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2T21:29:31.11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A78EF11-D284-408C-BA59-A835863D7CED}" emma:medium="tactile" emma:mode="ink">
          <msink:context xmlns:msink="http://schemas.microsoft.com/ink/2010/main" type="writingRegion" rotatedBoundingBox="5597,3691 9845,3736 9827,5418 5579,5373"/>
        </emma:interpretation>
      </emma:emma>
    </inkml:annotationXML>
    <inkml:traceGroup>
      <inkml:annotationXML>
        <emma:emma xmlns:emma="http://www.w3.org/2003/04/emma" version="1.0">
          <emma:interpretation id="{14A85019-F102-4FCD-AB3B-675AB1BC9DC9}" emma:medium="tactile" emma:mode="ink">
            <msink:context xmlns:msink="http://schemas.microsoft.com/ink/2010/main" type="paragraph" rotatedBoundingBox="5597,3691 9845,3736 9827,5418 5579,53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78AB8E-216F-42D9-9A94-07C4D3ABC92B}" emma:medium="tactile" emma:mode="ink">
              <msink:context xmlns:msink="http://schemas.microsoft.com/ink/2010/main" type="line" rotatedBoundingBox="5597,3691 9845,3736 9827,5418 5579,5373"/>
            </emma:interpretation>
          </emma:emma>
        </inkml:annotationXML>
        <inkml:traceGroup>
          <inkml:annotationXML>
            <emma:emma xmlns:emma="http://www.w3.org/2003/04/emma" version="1.0">
              <emma:interpretation id="{1BBF20A5-7B5F-41A1-A6E0-885809F9BCF0}" emma:medium="tactile" emma:mode="ink">
                <msink:context xmlns:msink="http://schemas.microsoft.com/ink/2010/main" type="inkWord" rotatedBoundingBox="5597,3691 8987,3727 8969,5409 5579,53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-9976-5949 136 0,'6'-9'52'0,"0"4"-28"0,1-28-19 16,-1 23 13-16,-6 6-6 16,6-1 1-16,-6 0-2 0,0 0 3 15,0-4-7-15,-6 9 0 0,0 0 0 16,-1 0-3-16,-5 0-3 15,-1 19 0-15,-12 0 1 16,-1-5-1-16,-12 5 2 16,7-5-4-16,-1 10 0 15,0 5-1-15,1 4-2 16,-1 14 5-16,0 6 1 16,1 18-3-16,-1-5 1 15,0 1 2-15,7-1 1 16,-13-4 1-16,6 14 2 0,7-5-5 15,6-4-1-15,-12 4 0 16,5-10 0-16,20-8 2 16,0 4 1-16,6-5 1 15,0-9 0-15,19 4-2 16,0-4-2-16,0 0-2 16,6 4 1-16,-6-4-1 15,6-10 0-15,0-5-3 16,1-9-1-16,-7 0-15 15,0 0-6-15,0-9-17 16,0-1-45 0,0-4 9-16</inkml:trace>
          <inkml:trace contextRef="#ctx0" brushRef="#br0" timeOffset="884.2207">-9951-5327 136 0,'-6'0'52'0,"12"0"-28"0,0 5-28 0,1-5 8 15,5 0-13-15,7-5-4 0,7-4 7 16,-1 4 2-16,0-4 23 16,1 4 10-16,11 0-3 15,14-9-1-15,-7 9-14 16,-6 0-4-16,0 1-5 16,-6 8-2-16,0 1 3 0,-7 0-2 15,0 9-1-15,-6 0-2 16,0 5-1-16,0-4-1 15,-6 8 3-15,-7 1 0 16,-6-5 1-16,-6 19 6 16,0 0 4-16,-13-5 3 15,0 0 5-15,-13-4-1 16,-12-1 1-16,6-4-7 16,0-10-2-16,0 5-1 15,6-9 2-15,0-5-3 0,1-5 1 16,5 0-5-1,1-5-2-15,6 0-18 0,0 0-6 16,13-37-150 0,0-1 53-1</inkml:trace>
          <inkml:trace contextRef="#ctx0" brushRef="#br0" timeOffset="403.6834">-9964-5255 112 0,'-12'0'44'0,"12"0"-24"0,0 0-24 0,0 0 8 15,0 0-4-15,0 0 0 0,0 0 8 16,0 0 5-16,0 0 9 16,0 9 4-16,0 5-8 15,0 15-3-15,6 9-8 16,0 0-5-16,1-5 1 0,-1 10-4 16,0-5 0-16,1 4 1 15,-1 11 2-15,-6-6-3 16,0 34-2-16,0-10 2 15,0-19 2-15,0 1 2 16,0-6 1-16,0-9-7 16,0-5 0-16,0-4-17 15,0-10-6-15</inkml:trace>
          <inkml:trace contextRef="#ctx0" brushRef="#br0" timeOffset="-796.0729">-11122-5934 36 0,'0'-15'13'0,"0"11"-6"0,6-30-6 15,0 30 3-15,-6-1 0 16,0-5 13 0,7-9 4-16,-7 0 0 15,0 5 0-15,0 0-7 16,0 4-1-16,0-4-4 16,0 5 0-16,0-1-3 0,-13-4-1 15,13 9-3-15,0 1 1 16,0-1-2-16,0 5-1 15,0 0 1-15,0 0-1 0,0 0 0 16,0 0-3-16,-13 5 2 16,1-1 1-16,5 10 0 15,1-9-3-15,0 9 2 16,0 5 1-16,-1 5 2 16,1-5-1-16,6 5-1 0,0 0 1 15,-6 4-1-15,-1 1 0 16,1 4 0-16,0 5-3 15,6 9 2-15,0 25 1 16,-7-1 0-16,1 0 2 16,0-5 3-16,-7 1 0 15,7-5 0-15,-7 4-1 16,0 10 2-16,1-14-1 16,-1-15 2-16,7 1 0 15,-1-10 1-15,1-10-7 16,6-4 0-16,0-10-1 15,6 0 2-15,-6-14-1 16,13-19 2-16,0 5-2 16,6-14 2-16,0-6-4 15,-7-3 0-15,20-1 3 0,-7 0 1 16,7 4 3-16,-1 6 3 16,-5-1 2-16,-7 1 3 15,0 4-5-15,0 10-3 16,0-5-6-16,0-10-2 15,6 1-2-15,-6 14 3 16,0-5 0-16,0 9 3 16,0 15-3-16,0 4-2 15,-6 6 2-15,-1-6 2 16,1 1 0-16,0 9-1 16,-1 0 1-16,-5 0 1 15,-1 9 1-15,0-4 3 0,-6 0-3 16,0 14 0-16,0 14-1 15,-6-9-2-15,0 4 5 16,-1-9 1-16,1 0-5 16,0-5-2-16,-1 0 2 15,7-4 1-15,0-5 2 16,0-5 2-16,0-10-3 16,0 1 0-16,0-10-1 15,0 0-2-15,0 0-13 16,0-5-4-16,-6-5-62 15</inkml:trace>
          <inkml:trace contextRef="#ctx0" brushRef="#br0" timeOffset="1559.1477">-9413-6034 176 0,'-6'0'68'0,"6"0"-36"0,6 0-35 0,-6 0 11 16,0 0-9-16,13 0-1 15,-1 0-4-15,1 0 1 16,0 9 3-16,-1-9 3 0,1 10 2 16,6-1 5-16,19 10 3 15,-13 0-4-15,13 0 1 16,0 5-7-16,0 5-1 16,-6 4 0-16,-1 5 0 15,1 5-3-15,0 4 2 16,-7 24 1-16,0-4 2 15,1-6-3-15,-7 1-2 16,-7 0 4-16,1 9 3 0,-7 10 1 16,-6-15 0-16,0-4-3 15,-6-5-2-15,-7 0 7 16,1-10 3-16,-7 1 1 16,0-10 3-16,0 5-1 15,-19-1 0-15,6-4-5 16,-19-4 0-1,14 13-3-15,-1-14-3 16,6-4-1-16,7-6 0 16,-1-8 1-16,1 4-3 15,6-10-2-15,-6 5-9 16,12-4-3-16,0-5-32 16,7-1-12-16,0-4-31 15</inkml:trace>
          <inkml:trace contextRef="#ctx0" brushRef="#br0" timeOffset="2252.4608">-8514-5260 192 0,'13'-5'71'0,"6"5"-38"0,6-9-39 0,-6 9 12 0,6-5-4 15,0 0 1-15,20 0-1 16,5 1 1-16,1-1-2 16,-7-5 8-16,-6 6 4 0,0 4 0 15,-6 0 2-15,0 0-8 16,-7 0-2-16,0 4-8 15,1 6 0-15,-7-5-34 16,6-1-13-16,-6-4-39 16</inkml:trace>
          <inkml:trace contextRef="#ctx0" brushRef="#br0" timeOffset="1907.8473">-8457-4928 168 0,'0'-14'63'0,"6"14"-34"0,1-5-27 15,-7 5 14-15,12-5-15 16,7 1-2-16,0-1-2 15,6-5 1-15,13 6 1 16,13-1 1-16,0 5 0 0,-1 0 2 16,1 0 3-16,-7 0-7 15,-6 0 0-15,0 0-16 16,-6 0-5-16,-7 0-30 16</inkml:trace>
        </inkml:traceGroup>
        <inkml:traceGroup>
          <inkml:annotationXML>
            <emma:emma xmlns:emma="http://www.w3.org/2003/04/emma" version="1.0">
              <emma:interpretation id="{E540458A-F9AE-43EC-AC0B-01B65BEE319C}" emma:medium="tactile" emma:mode="ink">
                <msink:context xmlns:msink="http://schemas.microsoft.com/ink/2010/main" type="inkWord" rotatedBoundingBox="9306,3849 9844,3854 9833,4922 9294,4916"/>
              </emma:interpretation>
              <emma:one-of disjunction-type="recognition" id="oneOf1"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7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]</emma:literal>
                </emma:interpretation>
              </emma:one-of>
            </emma:emma>
          </inkml:annotationXML>
          <inkml:trace contextRef="#ctx0" brushRef="#br0" timeOffset="3541.2355">-7590-5621 56 0,'-6'33'24'0,"6"-33"-12"0,0 0 1 16,0 0 11-16,6-9-4 16,0-6-1-16,7 6-5 15,0 0-1-15,-1-6 6 0,7 1 5 16,0-5-4-16,0-5-2 16,7 5-10-16,-7-4-1 0,6-6 3 15,13 5-4-15,-6 5-1 16,-7-9-2-16,13 4-3 15,-6 5 5-15,-1-9 6 16,-5 9-2 0,-7 0-4-16,0 9-1 15,-7-4 0-15,1 9 0 16,0 19-2 0,-7-4-4-16,7 4 1 0,-7 5 1 15,0 5 2-15,0 4-3 16,1 6 0-16,-1 8-1 15,-6 34 0-15,6-4 2 16,-6-1 0-16,0 0 2 16,0-9 1-16,0-5 3 15,0 19 1-15,0-10-1 16,-6-9 1-16,6-5-2 16,0-9 2-16,0 0-2 15,0-10 0-15,0-5-3 16,0-9-2-16,0 0-2 15,0-9 1-15,6 4 3 0,-6-4 1 16,0-6-4-16,0-4 1 16,0 0-7-16,0 0 0 15,0 0-39-15,0 0-17 16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2T21:26:14.47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B26725-7DD4-435E-BBAB-E4B338E6FF94}" emma:medium="tactile" emma:mode="ink">
          <msink:context xmlns:msink="http://schemas.microsoft.com/ink/2010/main" type="inkDrawing" rotatedBoundingBox="11574,8370 17067,9493 16963,10001 11470,8877" semanticType="strikethrough" shapeName="Other">
            <msink:sourceLink direction="with" ref="{AEE498C4-50D6-4D3F-B4CE-602B0C467A6B}"/>
          </msink:context>
        </emma:interpretation>
      </emma:emma>
    </inkml:annotationXML>
    <inkml:trace contextRef="#ctx0" brushRef="#br0">-5362-1277 52 0,'57'-28'22'0,"-19"28"-12"0,0 28-8 15,-19-23 9-15,13 0-5 16,6-10-1-16,0 10 0 15,6 4-1-15,0-4 2 16,7 0 3-16,12-1 2 16,-6 6 1-16,-6 4-6 15,0 0-4-15,-7 10 3 16,-6 5 1-16,0 4 4 16,-6 0 1-16,-1 10 1 15,1 4 2-15,6 15-3 16,0-10-1-16,6 0-6 15,0-9-3-15,1-10 2 0,12-4-2 0,6-10 2 16,7-10 0-16,18-4 1 16,1 0-5-16,0-5 1 15,-7 0-2-15,6 0-2 16,1 0 3-16,-13 0 2 16,-6 0 2-16,-7-5 1 15,0 5 2-15,1-5 3 16,5-14-2-16,7 5 1 15,7-5-5-15,-8 5-2 16,1-15 0-16,0 1-1 0,-6 9 0 16,0 5 0-16,6-5 0 15,-13 9 0-15,-6 10 0 16,-6 14 0-16,-7 5 0 16,-6 15 0-16,0-1 0 15,-7 10 0-15,1-5 0 16,0-5 2-16,-1 0 1 15,7 5 1-15,-6 10 0 16,6-11 0-16,6 11-5 16,7-10 1-16,0-5-2 15,-1 0 0-15,1-4 2 16,0-1 2-16,-7-4-3 16,0-5 0-16,7 0 1 15,-1 0 0-15,7-9-3 16,7-10 2-16,5-5 3 15,1-9 1-15,0 4-4 0,6-14 1 16,0-9 0-16,0 0 0 16,-13 4 0-16,0 1 2 15,-12-1 1-15,-7 15 1 16,0-5 0-16,-6 10 2 16,-6-6-3-16,0 11-2 15,-1-1 0-15,7 5 1 16,7 5-3-16,-7-1 0 15,0 20 1-15,-7 0 0 16,1 9 0-16,0 0 0 16,-1 1 2-16,1 8 1 15,-1 1 1-15,1 5 0 0,0-6 0 16,-1-4 0-16,1 15-2 16,0-16 1-16,-1 16-2 15,1-20 2-15,-7 0-2 16,7-9-1-16,-7-10-24 15,1 0-9-15,-7-18-60 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1DFF5CB9-9320-40CA-B730-A1C76BD91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77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lgorith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Combinatorial_optimization" TargetMode="External"/><Relationship Id="rId5" Type="http://schemas.openxmlformats.org/officeDocument/2006/relationships/hyperlink" Target="http://en.wikipedia.org/wiki/Discrete_optimization" TargetMode="External"/><Relationship Id="rId4" Type="http://schemas.openxmlformats.org/officeDocument/2006/relationships/hyperlink" Target="http://en.wikipedia.org/wiki/Optimization_(mathematics)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E3416-A0E9-47EE-9691-30898C55EA8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9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962E7-8DEF-4580-AFD0-B4A755E5C4D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DD5C4-CA24-4607-9A58-987F5B449C2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ED186-7A4B-4D44-A3B9-98F425DF31B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depth is measured in </a:t>
            </a:r>
            <a:r>
              <a:rPr lang="en-US" i="1" smtClean="0"/>
              <a:t>f</a:t>
            </a:r>
            <a:r>
              <a:rPr lang="en-US" smtClean="0"/>
              <a:t>  value</a:t>
            </a:r>
          </a:p>
          <a:p>
            <a:pPr eaLnBrk="1" hangingPunct="1"/>
            <a:r>
              <a:rPr lang="en-US" smtClean="0"/>
              <a:t>At each iteration the cutoff value is the smallest f-cost of any node that exceeded the cutoff at the previous iteration</a:t>
            </a:r>
          </a:p>
          <a:p>
            <a:pPr eaLnBrk="1" hangingPunct="1"/>
            <a:r>
              <a:rPr lang="en-US" smtClean="0"/>
              <a:t>Ok with unit cost, difficulties with real-valued costs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2D27D-A813-4524-8F7E-A76FBED8892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ED186-7A4B-4D44-A3B9-98F425DF31B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depth is measured in </a:t>
            </a:r>
            <a:r>
              <a:rPr lang="en-US" i="1" smtClean="0"/>
              <a:t>f</a:t>
            </a:r>
            <a:r>
              <a:rPr lang="en-US" smtClean="0"/>
              <a:t>  value</a:t>
            </a:r>
          </a:p>
          <a:p>
            <a:pPr eaLnBrk="1" hangingPunct="1"/>
            <a:r>
              <a:rPr lang="en-US" smtClean="0"/>
              <a:t>At each iteration the cutoff value is the smallest f-cost of any node that exceeded the cutoff at the previous iteration</a:t>
            </a:r>
          </a:p>
          <a:p>
            <a:pPr eaLnBrk="1" hangingPunct="1"/>
            <a:r>
              <a:rPr lang="en-US" smtClean="0"/>
              <a:t>Ok with unit cost, difficulties with real-valued costs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529FA-F4D8-400E-A6EB-1745B1095B9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oldest if they all have the same f-value</a:t>
            </a:r>
          </a:p>
          <a:p>
            <a:pPr eaLnBrk="1" hangingPunct="1"/>
            <a:r>
              <a:rPr lang="en-US" smtClean="0"/>
              <a:t>h(p)=min( (cost(pi) – cost(p)) + h(pi) )  underestimate!</a:t>
            </a:r>
          </a:p>
        </p:txBody>
      </p:sp>
    </p:spTree>
    <p:extLst>
      <p:ext uri="{BB962C8B-B14F-4D97-AF65-F5344CB8AC3E}">
        <p14:creationId xmlns:p14="http://schemas.microsoft.com/office/powerpoint/2010/main" val="1203504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529FA-F4D8-400E-A6EB-1745B1095B9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oldest if they all have the same f-value</a:t>
            </a:r>
          </a:p>
          <a:p>
            <a:pPr eaLnBrk="1" hangingPunct="1"/>
            <a:r>
              <a:rPr lang="en-US" smtClean="0"/>
              <a:t>h(p)=min( (cost(pi) – cost(p)) + h(pi) )  underestimate!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529FA-F4D8-400E-A6EB-1745B1095B9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oldest if they all have the same f-value</a:t>
            </a:r>
          </a:p>
          <a:p>
            <a:pPr eaLnBrk="1" hangingPunct="1"/>
            <a:r>
              <a:rPr lang="en-US" smtClean="0"/>
              <a:t>h(p)=min( (cost(pi) – cost(p)) + h(pi) )  underestimate!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529FA-F4D8-400E-A6EB-1745B1095B9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oldest if they all have the same f-value</a:t>
            </a:r>
          </a:p>
          <a:p>
            <a:pPr eaLnBrk="1" hangingPunct="1"/>
            <a:r>
              <a:rPr lang="en-US" smtClean="0"/>
              <a:t>h(p)=min( (cost(pi) – cost(p)) + h(pi) )  underestimate!</a:t>
            </a:r>
          </a:p>
        </p:txBody>
      </p:sp>
    </p:spTree>
    <p:extLst>
      <p:ext uri="{BB962C8B-B14F-4D97-AF65-F5344CB8AC3E}">
        <p14:creationId xmlns:p14="http://schemas.microsoft.com/office/powerpoint/2010/main" val="1651131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529FA-F4D8-400E-A6EB-1745B1095B9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oldest if they all have the same f-value</a:t>
            </a:r>
          </a:p>
          <a:p>
            <a:pPr eaLnBrk="1" hangingPunct="1"/>
            <a:r>
              <a:rPr lang="en-US" smtClean="0"/>
              <a:t>h(p)=min( (cost(pi) – cost(p)) + h(pi) )  underestimate!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DE453-F0D9-46DE-85B4-79DC2516978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79BEE-A6A8-46CD-B450-B9770010A3A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2FD09-79EC-401F-8C6C-9C031C9C065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Using depth-first methods, with the graph explicitly stored, this can be done in constant time.??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EBEBB-A9BB-4039-A622-CA352408393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BEC78-842C-4B8E-88B5-7F6F37FFBE5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This entails storing all nodes you have found paths to.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  Multiple-path pruning subsumes cycle check.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2CADC-4057-477D-AC5D-30B8F4F5F04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You’ll have to regenerated them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49CE3-530B-48A9-9F76-C33E6CFABBD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Can be computationally costly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17C26-1EF6-4743-B4F4-238543E2EEE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5B118-C8AC-458D-9B39-F4053E4BE52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AD47D-8797-49F1-B305-E17D0551DDE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 looking inside state</a:t>
            </a:r>
            <a:r>
              <a:rPr lang="en-US" baseline="0" dirty="0" smtClean="0"/>
              <a:t> at the end of the path</a:t>
            </a:r>
          </a:p>
          <a:p>
            <a:pPr eaLnBrk="1" hangingPunct="1"/>
            <a:r>
              <a:rPr lang="en-US" baseline="0" dirty="0" smtClean="0"/>
              <a:t>Asking: How close is this to the goal?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52A4E-2883-45EC-BB56-83B84F325A1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A search strategy often not covered in AI, but widely used in practice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Uses a heuristic function: like </a:t>
            </a:r>
            <a:r>
              <a:rPr lang="en-US" i="1" smtClean="0"/>
              <a:t>A</a:t>
            </a:r>
            <a:r>
              <a:rPr lang="en-US" i="1" baseline="30000" smtClean="0"/>
              <a:t>*</a:t>
            </a:r>
            <a:r>
              <a:rPr lang="en-US" smtClean="0"/>
              <a:t>, can avoid expanding some unnecessary paths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Depth-first: modest memory demands</a:t>
            </a:r>
          </a:p>
          <a:p>
            <a:pPr lvl="1" eaLnBrk="1" hangingPunct="1"/>
            <a:r>
              <a:rPr lang="en-US" smtClean="0"/>
              <a:t>in fact, some people see ``branch and bound'' as a broad family that </a:t>
            </a:r>
            <a:r>
              <a:rPr lang="en-US" b="1" i="1" smtClean="0"/>
              <a:t>includes</a:t>
            </a:r>
            <a:r>
              <a:rPr lang="en-US" smtClean="0"/>
              <a:t> </a:t>
            </a:r>
            <a:r>
              <a:rPr lang="en-US" i="1" smtClean="0"/>
              <a:t>A</a:t>
            </a:r>
            <a:r>
              <a:rPr lang="en-US" i="1" baseline="30000" smtClean="0"/>
              <a:t>*</a:t>
            </a:r>
          </a:p>
          <a:p>
            <a:pPr lvl="1" eaLnBrk="1" hangingPunct="1"/>
            <a:r>
              <a:rPr lang="en-US" smtClean="0"/>
              <a:t>these people would use the term ``depth-first branch and bound'‘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6A060-2639-4EE8-BACB-BE332D73A21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Branch and bound</a:t>
            </a:r>
            <a:r>
              <a:rPr lang="en-US" smtClean="0"/>
              <a:t> (BB) is a general </a:t>
            </a:r>
            <a:r>
              <a:rPr lang="en-US" smtClean="0">
                <a:hlinkClick r:id="rId3" tooltip="Algorithm"/>
              </a:rPr>
              <a:t>algorithm</a:t>
            </a:r>
            <a:r>
              <a:rPr lang="en-US" smtClean="0"/>
              <a:t> for finding optimal solutions of various </a:t>
            </a:r>
            <a:r>
              <a:rPr lang="en-US" smtClean="0">
                <a:hlinkClick r:id="rId4" tooltip="Optimization (mathematics)"/>
              </a:rPr>
              <a:t>optimization</a:t>
            </a:r>
            <a:r>
              <a:rPr lang="en-US" smtClean="0"/>
              <a:t> problems, especially in </a:t>
            </a:r>
            <a:r>
              <a:rPr lang="en-US" smtClean="0">
                <a:hlinkClick r:id="rId5" tooltip="Discrete optimization"/>
              </a:rPr>
              <a:t>discrete</a:t>
            </a:r>
            <a:r>
              <a:rPr lang="en-US" smtClean="0"/>
              <a:t> and </a:t>
            </a:r>
            <a:r>
              <a:rPr lang="en-US" smtClean="0">
                <a:hlinkClick r:id="rId6" tooltip="Combinatorial optimization"/>
              </a:rPr>
              <a:t>combinatorial optimization</a:t>
            </a:r>
            <a:r>
              <a:rPr lang="en-US" smtClean="0"/>
              <a:t>. It consists of a systematic enumeration of all candidate solutions, where large subsets of fruitless candidates are discarded </a:t>
            </a:r>
            <a:r>
              <a:rPr lang="en-US" i="1" smtClean="0"/>
              <a:t>en masse</a:t>
            </a:r>
            <a:r>
              <a:rPr lang="en-US" smtClean="0"/>
              <a:t>, by using upper and lower estimated bounds of the quantity being optimized.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AD47D-8797-49F1-B305-E17D0551DDE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 looking inside state</a:t>
            </a:r>
            <a:r>
              <a:rPr lang="en-US" baseline="0" dirty="0" smtClean="0"/>
              <a:t> at the end of the path</a:t>
            </a:r>
          </a:p>
          <a:p>
            <a:pPr eaLnBrk="1" hangingPunct="1"/>
            <a:r>
              <a:rPr lang="en-US" baseline="0" dirty="0" smtClean="0"/>
              <a:t>Asking: How close is this to the goal?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9C831-32EA-4247-ABCA-2C353AEC46E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2D27D-A813-4524-8F7E-A76FBED8892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E6208-47E4-4ED4-B478-90398BE4EB6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Particularly applicable when there are many paths to the goal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C12FD39-CDAA-44E9-B653-B985A55D8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977BC5-4671-4317-A8BA-D408D1808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CF54178-DDDB-4E39-8B1B-74232555B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327DC19-7968-44F9-82CD-4BE1121EB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C46BD6D-65F0-40C0-BE4B-1C1AFB0BA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2732C28-5C50-4E63-9FD5-5ABE3AC93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AF76307-CFA8-47A0-9047-E8B90BC8B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8D8D062-51B3-4FDF-976F-C2A9399E3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929ACCC-D8F5-4E17-9A2E-499030FEC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D627519-EEF8-42C7-8333-CD048B80C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33974A7-BCF6-4720-BBA5-13E735CA8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AB5B4F3-117A-411A-850B-CB576C567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FE538823-5A94-4551-9AE8-07B9AA992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customXml" Target="../ink/ink69.xml"/><Relationship Id="rId7" Type="http://schemas.openxmlformats.org/officeDocument/2006/relationships/customXml" Target="../ink/ink71.xml"/><Relationship Id="rId12" Type="http://schemas.openxmlformats.org/officeDocument/2006/relationships/image" Target="../media/image7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customXml" Target="../ink/ink73.xml"/><Relationship Id="rId5" Type="http://schemas.openxmlformats.org/officeDocument/2006/relationships/customXml" Target="../ink/ink70.xml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customXml" Target="../ink/ink7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13" Type="http://schemas.openxmlformats.org/officeDocument/2006/relationships/customXml" Target="../ink/ink79.xml"/><Relationship Id="rId18" Type="http://schemas.openxmlformats.org/officeDocument/2006/relationships/image" Target="../media/image81.emf"/><Relationship Id="rId3" Type="http://schemas.openxmlformats.org/officeDocument/2006/relationships/customXml" Target="../ink/ink74.xml"/><Relationship Id="rId21" Type="http://schemas.openxmlformats.org/officeDocument/2006/relationships/customXml" Target="../ink/ink83.xml"/><Relationship Id="rId7" Type="http://schemas.openxmlformats.org/officeDocument/2006/relationships/customXml" Target="../ink/ink76.xml"/><Relationship Id="rId12" Type="http://schemas.openxmlformats.org/officeDocument/2006/relationships/image" Target="../media/image78.emf"/><Relationship Id="rId17" Type="http://schemas.openxmlformats.org/officeDocument/2006/relationships/customXml" Target="../ink/ink81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0.emf"/><Relationship Id="rId20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11" Type="http://schemas.openxmlformats.org/officeDocument/2006/relationships/customXml" Target="../ink/ink78.xml"/><Relationship Id="rId5" Type="http://schemas.openxmlformats.org/officeDocument/2006/relationships/customXml" Target="../ink/ink75.xml"/><Relationship Id="rId15" Type="http://schemas.openxmlformats.org/officeDocument/2006/relationships/customXml" Target="../ink/ink80.xml"/><Relationship Id="rId10" Type="http://schemas.openxmlformats.org/officeDocument/2006/relationships/image" Target="../media/image77.emf"/><Relationship Id="rId19" Type="http://schemas.openxmlformats.org/officeDocument/2006/relationships/customXml" Target="../ink/ink82.xml"/><Relationship Id="rId4" Type="http://schemas.openxmlformats.org/officeDocument/2006/relationships/image" Target="../media/image74.emf"/><Relationship Id="rId9" Type="http://schemas.openxmlformats.org/officeDocument/2006/relationships/customXml" Target="../ink/ink77.xml"/><Relationship Id="rId14" Type="http://schemas.openxmlformats.org/officeDocument/2006/relationships/image" Target="../media/image79.emf"/><Relationship Id="rId22" Type="http://schemas.openxmlformats.org/officeDocument/2006/relationships/image" Target="../media/image8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customXml" Target="../ink/ink84.xml"/><Relationship Id="rId7" Type="http://schemas.openxmlformats.org/officeDocument/2006/relationships/customXml" Target="../ink/ink8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customXml" Target="../ink/ink85.xml"/><Relationship Id="rId4" Type="http://schemas.openxmlformats.org/officeDocument/2006/relationships/image" Target="../media/image74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9.xml"/><Relationship Id="rId3" Type="http://schemas.openxmlformats.org/officeDocument/2006/relationships/customXml" Target="../ink/ink87.xml"/><Relationship Id="rId12" Type="http://schemas.openxmlformats.org/officeDocument/2006/relationships/image" Target="../media/image210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10.emf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88.xml"/><Relationship Id="rId15" Type="http://schemas.openxmlformats.org/officeDocument/2006/relationships/customXml" Target="../ink/ink90.xml"/><Relationship Id="rId10" Type="http://schemas.openxmlformats.org/officeDocument/2006/relationships/image" Target="../media/image1.jpeg"/><Relationship Id="rId9" Type="http://schemas.openxmlformats.org/officeDocument/2006/relationships/image" Target="../media/image160.emf"/><Relationship Id="rId14" Type="http://schemas.openxmlformats.org/officeDocument/2006/relationships/image" Target="../media/image31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13" Type="http://schemas.openxmlformats.org/officeDocument/2006/relationships/customXml" Target="../ink/ink96.xml"/><Relationship Id="rId3" Type="http://schemas.openxmlformats.org/officeDocument/2006/relationships/customXml" Target="../ink/ink91.xml"/><Relationship Id="rId7" Type="http://schemas.openxmlformats.org/officeDocument/2006/relationships/customXml" Target="../ink/ink93.xml"/><Relationship Id="rId12" Type="http://schemas.openxmlformats.org/officeDocument/2006/relationships/image" Target="../media/image8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emf"/><Relationship Id="rId11" Type="http://schemas.openxmlformats.org/officeDocument/2006/relationships/customXml" Target="../ink/ink95.xml"/><Relationship Id="rId5" Type="http://schemas.openxmlformats.org/officeDocument/2006/relationships/customXml" Target="../ink/ink92.xml"/><Relationship Id="rId10" Type="http://schemas.openxmlformats.org/officeDocument/2006/relationships/image" Target="../media/image88.emf"/><Relationship Id="rId4" Type="http://schemas.openxmlformats.org/officeDocument/2006/relationships/image" Target="../media/image85.emf"/><Relationship Id="rId9" Type="http://schemas.openxmlformats.org/officeDocument/2006/relationships/customXml" Target="../ink/ink94.xml"/><Relationship Id="rId14" Type="http://schemas.openxmlformats.org/officeDocument/2006/relationships/image" Target="../media/image9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0.xml"/><Relationship Id="rId13" Type="http://schemas.openxmlformats.org/officeDocument/2006/relationships/image" Target="../media/image95.emf"/><Relationship Id="rId3" Type="http://schemas.openxmlformats.org/officeDocument/2006/relationships/image" Target="../media/image510.emf"/><Relationship Id="rId7" Type="http://schemas.openxmlformats.org/officeDocument/2006/relationships/image" Target="../media/image92.emf"/><Relationship Id="rId12" Type="http://schemas.openxmlformats.org/officeDocument/2006/relationships/customXml" Target="../ink/ink102.xml"/><Relationship Id="rId2" Type="http://schemas.openxmlformats.org/officeDocument/2006/relationships/customXml" Target="../ink/ink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9.xml"/><Relationship Id="rId11" Type="http://schemas.openxmlformats.org/officeDocument/2006/relationships/image" Target="../media/image94.emf"/><Relationship Id="rId5" Type="http://schemas.openxmlformats.org/officeDocument/2006/relationships/image" Target="../media/image91.emf"/><Relationship Id="rId15" Type="http://schemas.openxmlformats.org/officeDocument/2006/relationships/image" Target="../media/image96.emf"/><Relationship Id="rId10" Type="http://schemas.openxmlformats.org/officeDocument/2006/relationships/customXml" Target="../ink/ink101.xml"/><Relationship Id="rId4" Type="http://schemas.openxmlformats.org/officeDocument/2006/relationships/customXml" Target="../ink/ink98.xml"/><Relationship Id="rId9" Type="http://schemas.openxmlformats.org/officeDocument/2006/relationships/image" Target="../media/image93.emf"/><Relationship Id="rId14" Type="http://schemas.openxmlformats.org/officeDocument/2006/relationships/customXml" Target="../ink/ink10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4.xml"/><Relationship Id="rId13" Type="http://schemas.openxmlformats.org/officeDocument/2006/relationships/image" Target="../media/image940.emf"/><Relationship Id="rId18" Type="http://schemas.openxmlformats.org/officeDocument/2006/relationships/image" Target="../media/image1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.wmf"/><Relationship Id="rId12" Type="http://schemas.openxmlformats.org/officeDocument/2006/relationships/customXml" Target="../ink/ink105.xml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97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6.emf"/><Relationship Id="rId5" Type="http://schemas.openxmlformats.org/officeDocument/2006/relationships/image" Target="../media/image6.wmf"/><Relationship Id="rId15" Type="http://schemas.openxmlformats.org/officeDocument/2006/relationships/image" Target="../media/image950.emf"/><Relationship Id="rId19" Type="http://schemas.openxmlformats.org/officeDocument/2006/relationships/customXml" Target="../ink/ink107.xml"/><Relationship Id="rId4" Type="http://schemas.openxmlformats.org/officeDocument/2006/relationships/oleObject" Target="../embeddings/oleObject1.bin"/><Relationship Id="rId14" Type="http://schemas.openxmlformats.org/officeDocument/2006/relationships/customXml" Target="../ink/ink106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0.emf"/><Relationship Id="rId18" Type="http://schemas.openxmlformats.org/officeDocument/2006/relationships/customXml" Target="../ink/ink112.xml"/><Relationship Id="rId26" Type="http://schemas.openxmlformats.org/officeDocument/2006/relationships/image" Target="../media/image106.emf"/><Relationship Id="rId39" Type="http://schemas.openxmlformats.org/officeDocument/2006/relationships/customXml" Target="../ink/ink122.xml"/><Relationship Id="rId21" Type="http://schemas.openxmlformats.org/officeDocument/2006/relationships/customXml" Target="../ink/ink113.xml"/><Relationship Id="rId34" Type="http://schemas.openxmlformats.org/officeDocument/2006/relationships/image" Target="../media/image144.emf"/><Relationship Id="rId42" Type="http://schemas.openxmlformats.org/officeDocument/2006/relationships/image" Target="../media/image220.em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image" Target="../media/image1.jpeg"/><Relationship Id="rId29" Type="http://schemas.openxmlformats.org/officeDocument/2006/relationships/customXml" Target="../ink/ink117.xml"/><Relationship Id="rId41" Type="http://schemas.openxmlformats.org/officeDocument/2006/relationships/customXml" Target="../ink/ink12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0.emf"/><Relationship Id="rId24" Type="http://schemas.openxmlformats.org/officeDocument/2006/relationships/image" Target="../media/image910.emf"/><Relationship Id="rId32" Type="http://schemas.openxmlformats.org/officeDocument/2006/relationships/image" Target="../media/image1310.emf"/><Relationship Id="rId37" Type="http://schemas.openxmlformats.org/officeDocument/2006/relationships/customXml" Target="../ink/ink121.xml"/><Relationship Id="rId40" Type="http://schemas.openxmlformats.org/officeDocument/2006/relationships/image" Target="../media/image211.emf"/><Relationship Id="rId5" Type="http://schemas.openxmlformats.org/officeDocument/2006/relationships/image" Target="../media/image6.wmf"/><Relationship Id="rId15" Type="http://schemas.openxmlformats.org/officeDocument/2006/relationships/image" Target="../media/image240.emf"/><Relationship Id="rId23" Type="http://schemas.openxmlformats.org/officeDocument/2006/relationships/customXml" Target="../ink/ink114.xml"/><Relationship Id="rId28" Type="http://schemas.openxmlformats.org/officeDocument/2006/relationships/image" Target="../media/image112.emf"/><Relationship Id="rId36" Type="http://schemas.openxmlformats.org/officeDocument/2006/relationships/image" Target="../media/image150.emf"/><Relationship Id="rId10" Type="http://schemas.openxmlformats.org/officeDocument/2006/relationships/customXml" Target="../ink/ink109.xml"/><Relationship Id="rId19" Type="http://schemas.openxmlformats.org/officeDocument/2006/relationships/image" Target="../media/image610.emf"/><Relationship Id="rId31" Type="http://schemas.openxmlformats.org/officeDocument/2006/relationships/customXml" Target="../ink/ink118.xml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0.emf"/><Relationship Id="rId14" Type="http://schemas.openxmlformats.org/officeDocument/2006/relationships/customXml" Target="../ink/ink111.xml"/><Relationship Id="rId22" Type="http://schemas.openxmlformats.org/officeDocument/2006/relationships/image" Target="../media/image810.emf"/><Relationship Id="rId27" Type="http://schemas.openxmlformats.org/officeDocument/2006/relationships/customXml" Target="../ink/ink116.xml"/><Relationship Id="rId30" Type="http://schemas.openxmlformats.org/officeDocument/2006/relationships/image" Target="../media/image1210.emf"/><Relationship Id="rId35" Type="http://schemas.openxmlformats.org/officeDocument/2006/relationships/customXml" Target="../ink/ink120.xml"/><Relationship Id="rId8" Type="http://schemas.openxmlformats.org/officeDocument/2006/relationships/customXml" Target="../ink/ink108.xml"/><Relationship Id="rId3" Type="http://schemas.openxmlformats.org/officeDocument/2006/relationships/notesSlide" Target="../notesSlides/notesSlide18.xml"/><Relationship Id="rId12" Type="http://schemas.openxmlformats.org/officeDocument/2006/relationships/customXml" Target="../ink/ink110.xml"/><Relationship Id="rId17" Type="http://schemas.openxmlformats.org/officeDocument/2006/relationships/image" Target="../media/image8.wmf"/><Relationship Id="rId25" Type="http://schemas.openxmlformats.org/officeDocument/2006/relationships/customXml" Target="../ink/ink115.xml"/><Relationship Id="rId33" Type="http://schemas.openxmlformats.org/officeDocument/2006/relationships/customXml" Target="../ink/ink119.xml"/><Relationship Id="rId38" Type="http://schemas.openxmlformats.org/officeDocument/2006/relationships/image" Target="../media/image20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3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13" Type="http://schemas.openxmlformats.org/officeDocument/2006/relationships/customXml" Target="../ink/ink129.xml"/><Relationship Id="rId18" Type="http://schemas.openxmlformats.org/officeDocument/2006/relationships/image" Target="../media/image90.emf"/><Relationship Id="rId26" Type="http://schemas.openxmlformats.org/officeDocument/2006/relationships/image" Target="../media/image103.emf"/><Relationship Id="rId3" Type="http://schemas.openxmlformats.org/officeDocument/2006/relationships/customXml" Target="../ink/ink124.xml"/><Relationship Id="rId21" Type="http://schemas.openxmlformats.org/officeDocument/2006/relationships/customXml" Target="../ink/ink133.xml"/><Relationship Id="rId7" Type="http://schemas.openxmlformats.org/officeDocument/2006/relationships/customXml" Target="../ink/ink126.xml"/><Relationship Id="rId12" Type="http://schemas.openxmlformats.org/officeDocument/2006/relationships/image" Target="../media/image88.emf"/><Relationship Id="rId17" Type="http://schemas.openxmlformats.org/officeDocument/2006/relationships/customXml" Target="../ink/ink131.xml"/><Relationship Id="rId25" Type="http://schemas.openxmlformats.org/officeDocument/2006/relationships/customXml" Target="../ink/ink135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99.emf"/><Relationship Id="rId20" Type="http://schemas.openxmlformats.org/officeDocument/2006/relationships/image" Target="../media/image100.emf"/><Relationship Id="rId29" Type="http://schemas.openxmlformats.org/officeDocument/2006/relationships/customXml" Target="../ink/ink1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emf"/><Relationship Id="rId11" Type="http://schemas.openxmlformats.org/officeDocument/2006/relationships/customXml" Target="../ink/ink128.xml"/><Relationship Id="rId24" Type="http://schemas.openxmlformats.org/officeDocument/2006/relationships/image" Target="../media/image102.emf"/><Relationship Id="rId5" Type="http://schemas.openxmlformats.org/officeDocument/2006/relationships/customXml" Target="../ink/ink125.xml"/><Relationship Id="rId15" Type="http://schemas.openxmlformats.org/officeDocument/2006/relationships/customXml" Target="../ink/ink130.xml"/><Relationship Id="rId23" Type="http://schemas.openxmlformats.org/officeDocument/2006/relationships/customXml" Target="../ink/ink134.xml"/><Relationship Id="rId28" Type="http://schemas.openxmlformats.org/officeDocument/2006/relationships/image" Target="../media/image104.emf"/><Relationship Id="rId10" Type="http://schemas.openxmlformats.org/officeDocument/2006/relationships/image" Target="../media/image970.emf"/><Relationship Id="rId19" Type="http://schemas.openxmlformats.org/officeDocument/2006/relationships/customXml" Target="../ink/ink132.xml"/><Relationship Id="rId4" Type="http://schemas.openxmlformats.org/officeDocument/2006/relationships/image" Target="../media/image85.emf"/><Relationship Id="rId9" Type="http://schemas.openxmlformats.org/officeDocument/2006/relationships/customXml" Target="../ink/ink127.xml"/><Relationship Id="rId14" Type="http://schemas.openxmlformats.org/officeDocument/2006/relationships/image" Target="../media/image98.emf"/><Relationship Id="rId22" Type="http://schemas.openxmlformats.org/officeDocument/2006/relationships/image" Target="../media/image101.emf"/><Relationship Id="rId27" Type="http://schemas.openxmlformats.org/officeDocument/2006/relationships/customXml" Target="../ink/ink136.xml"/><Relationship Id="rId30" Type="http://schemas.openxmlformats.org/officeDocument/2006/relationships/image" Target="../media/image10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9.xml"/><Relationship Id="rId13" Type="http://schemas.openxmlformats.org/officeDocument/2006/relationships/image" Target="../media/image110.e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07.emf"/><Relationship Id="rId12" Type="http://schemas.openxmlformats.org/officeDocument/2006/relationships/customXml" Target="../ink/ink14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138.xml"/><Relationship Id="rId11" Type="http://schemas.openxmlformats.org/officeDocument/2006/relationships/image" Target="../media/image109.emf"/><Relationship Id="rId5" Type="http://schemas.openxmlformats.org/officeDocument/2006/relationships/image" Target="../media/image98.png"/><Relationship Id="rId15" Type="http://schemas.openxmlformats.org/officeDocument/2006/relationships/image" Target="../media/image111.emf"/><Relationship Id="rId10" Type="http://schemas.openxmlformats.org/officeDocument/2006/relationships/customXml" Target="../ink/ink140.xml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8.emf"/><Relationship Id="rId14" Type="http://schemas.openxmlformats.org/officeDocument/2006/relationships/customXml" Target="../ink/ink14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5.xml"/><Relationship Id="rId3" Type="http://schemas.openxmlformats.org/officeDocument/2006/relationships/image" Target="../media/image99.png"/><Relationship Id="rId7" Type="http://schemas.openxmlformats.org/officeDocument/2006/relationships/image" Target="../media/image1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4.xml"/><Relationship Id="rId11" Type="http://schemas.openxmlformats.org/officeDocument/2006/relationships/image" Target="../media/image116.emf"/><Relationship Id="rId5" Type="http://schemas.openxmlformats.org/officeDocument/2006/relationships/image" Target="../media/image113.emf"/><Relationship Id="rId10" Type="http://schemas.openxmlformats.org/officeDocument/2006/relationships/customXml" Target="../ink/ink146.xml"/><Relationship Id="rId4" Type="http://schemas.openxmlformats.org/officeDocument/2006/relationships/customXml" Target="../ink/ink143.xml"/><Relationship Id="rId9" Type="http://schemas.openxmlformats.org/officeDocument/2006/relationships/image" Target="../media/image11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8.xml"/><Relationship Id="rId13" Type="http://schemas.openxmlformats.org/officeDocument/2006/relationships/image" Target="../media/image121.emf"/><Relationship Id="rId18" Type="http://schemas.openxmlformats.org/officeDocument/2006/relationships/customXml" Target="../ink/ink153.xml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125.emf"/><Relationship Id="rId7" Type="http://schemas.openxmlformats.org/officeDocument/2006/relationships/image" Target="../media/image118.emf"/><Relationship Id="rId12" Type="http://schemas.openxmlformats.org/officeDocument/2006/relationships/customXml" Target="../ink/ink150.xml"/><Relationship Id="rId17" Type="http://schemas.openxmlformats.org/officeDocument/2006/relationships/image" Target="../media/image123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152.xml"/><Relationship Id="rId20" Type="http://schemas.openxmlformats.org/officeDocument/2006/relationships/customXml" Target="../ink/ink154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147.xml"/><Relationship Id="rId11" Type="http://schemas.openxmlformats.org/officeDocument/2006/relationships/image" Target="../media/image120.emf"/><Relationship Id="rId5" Type="http://schemas.openxmlformats.org/officeDocument/2006/relationships/image" Target="../media/image100.png"/><Relationship Id="rId15" Type="http://schemas.openxmlformats.org/officeDocument/2006/relationships/image" Target="../media/image122.emf"/><Relationship Id="rId23" Type="http://schemas.openxmlformats.org/officeDocument/2006/relationships/image" Target="../media/image126.emf"/><Relationship Id="rId10" Type="http://schemas.openxmlformats.org/officeDocument/2006/relationships/customXml" Target="../ink/ink149.xml"/><Relationship Id="rId19" Type="http://schemas.openxmlformats.org/officeDocument/2006/relationships/image" Target="../media/image124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9.emf"/><Relationship Id="rId14" Type="http://schemas.openxmlformats.org/officeDocument/2006/relationships/customXml" Target="../ink/ink151.xml"/><Relationship Id="rId22" Type="http://schemas.openxmlformats.org/officeDocument/2006/relationships/customXml" Target="../ink/ink15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13" Type="http://schemas.openxmlformats.org/officeDocument/2006/relationships/customXml" Target="../ink/ink161.xml"/><Relationship Id="rId18" Type="http://schemas.openxmlformats.org/officeDocument/2006/relationships/image" Target="../media/image134.emf"/><Relationship Id="rId3" Type="http://schemas.openxmlformats.org/officeDocument/2006/relationships/customXml" Target="../ink/ink156.xml"/><Relationship Id="rId7" Type="http://schemas.openxmlformats.org/officeDocument/2006/relationships/customXml" Target="../ink/ink158.xml"/><Relationship Id="rId12" Type="http://schemas.openxmlformats.org/officeDocument/2006/relationships/image" Target="../media/image131.emf"/><Relationship Id="rId17" Type="http://schemas.openxmlformats.org/officeDocument/2006/relationships/customXml" Target="../ink/ink163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emf"/><Relationship Id="rId11" Type="http://schemas.openxmlformats.org/officeDocument/2006/relationships/customXml" Target="../ink/ink160.xml"/><Relationship Id="rId5" Type="http://schemas.openxmlformats.org/officeDocument/2006/relationships/customXml" Target="../ink/ink157.xml"/><Relationship Id="rId15" Type="http://schemas.openxmlformats.org/officeDocument/2006/relationships/customXml" Target="../ink/ink162.xml"/><Relationship Id="rId10" Type="http://schemas.openxmlformats.org/officeDocument/2006/relationships/image" Target="../media/image130.emf"/><Relationship Id="rId4" Type="http://schemas.openxmlformats.org/officeDocument/2006/relationships/image" Target="../media/image127.emf"/><Relationship Id="rId9" Type="http://schemas.openxmlformats.org/officeDocument/2006/relationships/customXml" Target="../ink/ink159.xml"/><Relationship Id="rId14" Type="http://schemas.openxmlformats.org/officeDocument/2006/relationships/image" Target="../media/image13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13" Type="http://schemas.openxmlformats.org/officeDocument/2006/relationships/customXml" Target="../ink/ink169.xml"/><Relationship Id="rId18" Type="http://schemas.openxmlformats.org/officeDocument/2006/relationships/image" Target="../media/image142.emf"/><Relationship Id="rId3" Type="http://schemas.openxmlformats.org/officeDocument/2006/relationships/customXml" Target="../ink/ink164.xml"/><Relationship Id="rId7" Type="http://schemas.openxmlformats.org/officeDocument/2006/relationships/customXml" Target="../ink/ink166.xml"/><Relationship Id="rId12" Type="http://schemas.openxmlformats.org/officeDocument/2006/relationships/image" Target="../media/image139.emf"/><Relationship Id="rId17" Type="http://schemas.openxmlformats.org/officeDocument/2006/relationships/customXml" Target="../ink/ink171.xm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emf"/><Relationship Id="rId11" Type="http://schemas.openxmlformats.org/officeDocument/2006/relationships/customXml" Target="../ink/ink168.xml"/><Relationship Id="rId5" Type="http://schemas.openxmlformats.org/officeDocument/2006/relationships/customXml" Target="../ink/ink165.xml"/><Relationship Id="rId15" Type="http://schemas.openxmlformats.org/officeDocument/2006/relationships/customXml" Target="../ink/ink170.xml"/><Relationship Id="rId10" Type="http://schemas.openxmlformats.org/officeDocument/2006/relationships/image" Target="../media/image138.emf"/><Relationship Id="rId4" Type="http://schemas.openxmlformats.org/officeDocument/2006/relationships/image" Target="../media/image135.emf"/><Relationship Id="rId9" Type="http://schemas.openxmlformats.org/officeDocument/2006/relationships/customXml" Target="../ink/ink167.xml"/><Relationship Id="rId14" Type="http://schemas.openxmlformats.org/officeDocument/2006/relationships/image" Target="../media/image14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10.xml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customXml" Target="../ink/ink8.xml"/><Relationship Id="rId1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.xml"/><Relationship Id="rId18" Type="http://schemas.openxmlformats.org/officeDocument/2006/relationships/image" Target="../media/image20.emf"/><Relationship Id="rId26" Type="http://schemas.openxmlformats.org/officeDocument/2006/relationships/image" Target="../media/image24.emf"/><Relationship Id="rId39" Type="http://schemas.openxmlformats.org/officeDocument/2006/relationships/customXml" Target="../ink/ink30.xml"/><Relationship Id="rId21" Type="http://schemas.openxmlformats.org/officeDocument/2006/relationships/customXml" Target="../ink/ink21.xml"/><Relationship Id="rId34" Type="http://schemas.openxmlformats.org/officeDocument/2006/relationships/image" Target="../media/image28.emf"/><Relationship Id="rId42" Type="http://schemas.openxmlformats.org/officeDocument/2006/relationships/image" Target="../media/image32.emf"/><Relationship Id="rId47" Type="http://schemas.openxmlformats.org/officeDocument/2006/relationships/customXml" Target="../ink/ink34.xml"/><Relationship Id="rId7" Type="http://schemas.openxmlformats.org/officeDocument/2006/relationships/customXml" Target="../ink/ink14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emf"/><Relationship Id="rId29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customXml" Target="../ink/ink16.xml"/><Relationship Id="rId24" Type="http://schemas.openxmlformats.org/officeDocument/2006/relationships/image" Target="../media/image23.emf"/><Relationship Id="rId32" Type="http://schemas.openxmlformats.org/officeDocument/2006/relationships/image" Target="../media/image27.emf"/><Relationship Id="rId37" Type="http://schemas.openxmlformats.org/officeDocument/2006/relationships/customXml" Target="../ink/ink29.xml"/><Relationship Id="rId40" Type="http://schemas.openxmlformats.org/officeDocument/2006/relationships/image" Target="../media/image31.emf"/><Relationship Id="rId45" Type="http://schemas.openxmlformats.org/officeDocument/2006/relationships/customXml" Target="../ink/ink33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23" Type="http://schemas.openxmlformats.org/officeDocument/2006/relationships/customXml" Target="../ink/ink22.xml"/><Relationship Id="rId28" Type="http://schemas.openxmlformats.org/officeDocument/2006/relationships/image" Target="../media/image25.emf"/><Relationship Id="rId36" Type="http://schemas.openxmlformats.org/officeDocument/2006/relationships/image" Target="../media/image29.emf"/><Relationship Id="rId10" Type="http://schemas.openxmlformats.org/officeDocument/2006/relationships/image" Target="../media/image16.emf"/><Relationship Id="rId19" Type="http://schemas.openxmlformats.org/officeDocument/2006/relationships/customXml" Target="../ink/ink20.xml"/><Relationship Id="rId31" Type="http://schemas.openxmlformats.org/officeDocument/2006/relationships/customXml" Target="../ink/ink26.xml"/><Relationship Id="rId44" Type="http://schemas.openxmlformats.org/officeDocument/2006/relationships/image" Target="../media/image33.emf"/><Relationship Id="rId4" Type="http://schemas.openxmlformats.org/officeDocument/2006/relationships/image" Target="../media/image13.emf"/><Relationship Id="rId9" Type="http://schemas.openxmlformats.org/officeDocument/2006/relationships/customXml" Target="../ink/ink15.xml"/><Relationship Id="rId14" Type="http://schemas.openxmlformats.org/officeDocument/2006/relationships/image" Target="../media/image18.emf"/><Relationship Id="rId22" Type="http://schemas.openxmlformats.org/officeDocument/2006/relationships/image" Target="../media/image22.emf"/><Relationship Id="rId27" Type="http://schemas.openxmlformats.org/officeDocument/2006/relationships/customXml" Target="../ink/ink24.xml"/><Relationship Id="rId30" Type="http://schemas.openxmlformats.org/officeDocument/2006/relationships/image" Target="../media/image26.emf"/><Relationship Id="rId35" Type="http://schemas.openxmlformats.org/officeDocument/2006/relationships/customXml" Target="../ink/ink28.xml"/><Relationship Id="rId43" Type="http://schemas.openxmlformats.org/officeDocument/2006/relationships/customXml" Target="../ink/ink32.xml"/><Relationship Id="rId48" Type="http://schemas.openxmlformats.org/officeDocument/2006/relationships/image" Target="../media/image35.emf"/><Relationship Id="rId8" Type="http://schemas.openxmlformats.org/officeDocument/2006/relationships/image" Target="../media/image15.emf"/><Relationship Id="rId3" Type="http://schemas.openxmlformats.org/officeDocument/2006/relationships/customXml" Target="../ink/ink12.xml"/><Relationship Id="rId12" Type="http://schemas.openxmlformats.org/officeDocument/2006/relationships/image" Target="../media/image17.emf"/><Relationship Id="rId17" Type="http://schemas.openxmlformats.org/officeDocument/2006/relationships/customXml" Target="../ink/ink19.xml"/><Relationship Id="rId25" Type="http://schemas.openxmlformats.org/officeDocument/2006/relationships/customXml" Target="../ink/ink23.xml"/><Relationship Id="rId33" Type="http://schemas.openxmlformats.org/officeDocument/2006/relationships/customXml" Target="../ink/ink27.xml"/><Relationship Id="rId38" Type="http://schemas.openxmlformats.org/officeDocument/2006/relationships/image" Target="../media/image30.emf"/><Relationship Id="rId46" Type="http://schemas.openxmlformats.org/officeDocument/2006/relationships/image" Target="../media/image34.emf"/><Relationship Id="rId20" Type="http://schemas.openxmlformats.org/officeDocument/2006/relationships/image" Target="../media/image21.emf"/><Relationship Id="rId41" Type="http://schemas.openxmlformats.org/officeDocument/2006/relationships/customXml" Target="../ink/ink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3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1.xml"/><Relationship Id="rId18" Type="http://schemas.openxmlformats.org/officeDocument/2006/relationships/image" Target="../media/image43.emf"/><Relationship Id="rId26" Type="http://schemas.openxmlformats.org/officeDocument/2006/relationships/image" Target="../media/image47.emf"/><Relationship Id="rId39" Type="http://schemas.openxmlformats.org/officeDocument/2006/relationships/customXml" Target="../ink/ink54.xml"/><Relationship Id="rId21" Type="http://schemas.openxmlformats.org/officeDocument/2006/relationships/customXml" Target="../ink/ink45.xml"/><Relationship Id="rId34" Type="http://schemas.openxmlformats.org/officeDocument/2006/relationships/image" Target="../media/image51.emf"/><Relationship Id="rId42" Type="http://schemas.openxmlformats.org/officeDocument/2006/relationships/image" Target="../media/image55.emf"/><Relationship Id="rId47" Type="http://schemas.openxmlformats.org/officeDocument/2006/relationships/customXml" Target="../ink/ink58.xml"/><Relationship Id="rId50" Type="http://schemas.openxmlformats.org/officeDocument/2006/relationships/image" Target="../media/image59.emf"/><Relationship Id="rId55" Type="http://schemas.openxmlformats.org/officeDocument/2006/relationships/customXml" Target="../ink/ink62.xml"/><Relationship Id="rId7" Type="http://schemas.openxmlformats.org/officeDocument/2006/relationships/customXml" Target="../ink/ink38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2.emf"/><Relationship Id="rId29" Type="http://schemas.openxmlformats.org/officeDocument/2006/relationships/customXml" Target="../ink/ink49.xml"/><Relationship Id="rId11" Type="http://schemas.openxmlformats.org/officeDocument/2006/relationships/customXml" Target="../ink/ink40.xml"/><Relationship Id="rId24" Type="http://schemas.openxmlformats.org/officeDocument/2006/relationships/image" Target="../media/image46.emf"/><Relationship Id="rId32" Type="http://schemas.openxmlformats.org/officeDocument/2006/relationships/image" Target="../media/image50.emf"/><Relationship Id="rId37" Type="http://schemas.openxmlformats.org/officeDocument/2006/relationships/customXml" Target="../ink/ink53.xml"/><Relationship Id="rId40" Type="http://schemas.openxmlformats.org/officeDocument/2006/relationships/image" Target="../media/image54.emf"/><Relationship Id="rId45" Type="http://schemas.openxmlformats.org/officeDocument/2006/relationships/customXml" Target="../ink/ink57.xml"/><Relationship Id="rId53" Type="http://schemas.openxmlformats.org/officeDocument/2006/relationships/customXml" Target="../ink/ink61.xml"/><Relationship Id="rId5" Type="http://schemas.openxmlformats.org/officeDocument/2006/relationships/customXml" Target="../ink/ink37.xml"/><Relationship Id="rId10" Type="http://schemas.openxmlformats.org/officeDocument/2006/relationships/image" Target="../media/image39.emf"/><Relationship Id="rId19" Type="http://schemas.openxmlformats.org/officeDocument/2006/relationships/customXml" Target="../ink/ink44.xml"/><Relationship Id="rId31" Type="http://schemas.openxmlformats.org/officeDocument/2006/relationships/customXml" Target="../ink/ink50.xml"/><Relationship Id="rId44" Type="http://schemas.openxmlformats.org/officeDocument/2006/relationships/image" Target="../media/image56.emf"/><Relationship Id="rId52" Type="http://schemas.openxmlformats.org/officeDocument/2006/relationships/image" Target="../media/image60.emf"/><Relationship Id="rId4" Type="http://schemas.openxmlformats.org/officeDocument/2006/relationships/image" Target="../media/image36.emf"/><Relationship Id="rId9" Type="http://schemas.openxmlformats.org/officeDocument/2006/relationships/customXml" Target="../ink/ink39.xml"/><Relationship Id="rId14" Type="http://schemas.openxmlformats.org/officeDocument/2006/relationships/image" Target="../media/image41.emf"/><Relationship Id="rId22" Type="http://schemas.openxmlformats.org/officeDocument/2006/relationships/image" Target="../media/image45.emf"/><Relationship Id="rId27" Type="http://schemas.openxmlformats.org/officeDocument/2006/relationships/customXml" Target="../ink/ink48.xml"/><Relationship Id="rId30" Type="http://schemas.openxmlformats.org/officeDocument/2006/relationships/image" Target="../media/image49.emf"/><Relationship Id="rId35" Type="http://schemas.openxmlformats.org/officeDocument/2006/relationships/customXml" Target="../ink/ink52.xml"/><Relationship Id="rId43" Type="http://schemas.openxmlformats.org/officeDocument/2006/relationships/customXml" Target="../ink/ink56.xml"/><Relationship Id="rId48" Type="http://schemas.openxmlformats.org/officeDocument/2006/relationships/image" Target="../media/image58.emf"/><Relationship Id="rId56" Type="http://schemas.openxmlformats.org/officeDocument/2006/relationships/image" Target="../media/image62.emf"/><Relationship Id="rId8" Type="http://schemas.openxmlformats.org/officeDocument/2006/relationships/image" Target="../media/image38.emf"/><Relationship Id="rId51" Type="http://schemas.openxmlformats.org/officeDocument/2006/relationships/customXml" Target="../ink/ink60.xml"/><Relationship Id="rId3" Type="http://schemas.openxmlformats.org/officeDocument/2006/relationships/customXml" Target="../ink/ink36.xml"/><Relationship Id="rId12" Type="http://schemas.openxmlformats.org/officeDocument/2006/relationships/image" Target="../media/image40.emf"/><Relationship Id="rId17" Type="http://schemas.openxmlformats.org/officeDocument/2006/relationships/customXml" Target="../ink/ink43.xml"/><Relationship Id="rId25" Type="http://schemas.openxmlformats.org/officeDocument/2006/relationships/customXml" Target="../ink/ink47.xml"/><Relationship Id="rId33" Type="http://schemas.openxmlformats.org/officeDocument/2006/relationships/customXml" Target="../ink/ink51.xml"/><Relationship Id="rId38" Type="http://schemas.openxmlformats.org/officeDocument/2006/relationships/image" Target="../media/image53.emf"/><Relationship Id="rId46" Type="http://schemas.openxmlformats.org/officeDocument/2006/relationships/image" Target="../media/image57.emf"/><Relationship Id="rId20" Type="http://schemas.openxmlformats.org/officeDocument/2006/relationships/image" Target="../media/image44.emf"/><Relationship Id="rId41" Type="http://schemas.openxmlformats.org/officeDocument/2006/relationships/customXml" Target="../ink/ink55.xml"/><Relationship Id="rId54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15" Type="http://schemas.openxmlformats.org/officeDocument/2006/relationships/customXml" Target="../ink/ink42.xml"/><Relationship Id="rId23" Type="http://schemas.openxmlformats.org/officeDocument/2006/relationships/customXml" Target="../ink/ink46.xml"/><Relationship Id="rId28" Type="http://schemas.openxmlformats.org/officeDocument/2006/relationships/image" Target="../media/image48.emf"/><Relationship Id="rId36" Type="http://schemas.openxmlformats.org/officeDocument/2006/relationships/image" Target="../media/image52.emf"/><Relationship Id="rId49" Type="http://schemas.openxmlformats.org/officeDocument/2006/relationships/customXml" Target="../ink/ink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13" Type="http://schemas.openxmlformats.org/officeDocument/2006/relationships/customXml" Target="../ink/ink68.xml"/><Relationship Id="rId3" Type="http://schemas.openxmlformats.org/officeDocument/2006/relationships/customXml" Target="../ink/ink63.xml"/><Relationship Id="rId7" Type="http://schemas.openxmlformats.org/officeDocument/2006/relationships/customXml" Target="../ink/ink65.xml"/><Relationship Id="rId12" Type="http://schemas.openxmlformats.org/officeDocument/2006/relationships/image" Target="../media/image6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11" Type="http://schemas.openxmlformats.org/officeDocument/2006/relationships/customXml" Target="../ink/ink67.xml"/><Relationship Id="rId5" Type="http://schemas.openxmlformats.org/officeDocument/2006/relationships/customXml" Target="../ink/ink64.xml"/><Relationship Id="rId10" Type="http://schemas.openxmlformats.org/officeDocument/2006/relationships/image" Target="../media/image66.emf"/><Relationship Id="rId4" Type="http://schemas.openxmlformats.org/officeDocument/2006/relationships/image" Target="../media/image63.emf"/><Relationship Id="rId9" Type="http://schemas.openxmlformats.org/officeDocument/2006/relationships/customXml" Target="../ink/ink66.xml"/><Relationship Id="rId14" Type="http://schemas.openxmlformats.org/officeDocument/2006/relationships/image" Target="../media/image6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1FECD17-1F0D-4AE4-8E3F-EAAE310DC8B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Search: </a:t>
            </a: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Advanced Topics</a:t>
            </a:r>
            <a:endParaRPr lang="en-US" sz="48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9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3.6)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May, 23, 2013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3613" y="5567363"/>
              <a:ext cx="522287" cy="292100"/>
            </p14:xfrm>
          </p:contentPart>
        </mc:Choice>
        <mc:Fallback xmlns=""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254" y="5556211"/>
                <a:ext cx="537765" cy="31440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571564-95DE-477C-9F5B-A3E186AA710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875213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b="1" dirty="0" smtClean="0">
                <a:solidFill>
                  <a:schemeClr val="accent3">
                    <a:lumMod val="65000"/>
                  </a:schemeClr>
                </a:solidFill>
              </a:rPr>
              <a:t>Recap A*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Branch &amp; Bound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A</a:t>
            </a:r>
            <a:r>
              <a:rPr lang="en-US" sz="4000" baseline="30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4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tricks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bg2"/>
                </a:solidFill>
              </a:rPr>
              <a:t>Pruning Cycles and Repeated States</a:t>
            </a:r>
          </a:p>
          <a:p>
            <a:pPr eaLnBrk="1" hangingPunct="1"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A8B54EC-E5DF-43C1-831F-A128FE19CB6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</a:t>
            </a:r>
            <a:r>
              <a:rPr lang="en-US" i="1" smtClean="0"/>
              <a:t>A</a:t>
            </a:r>
            <a:r>
              <a:rPr lang="en-US" i="1" baseline="30000" smtClean="0"/>
              <a:t>*</a:t>
            </a:r>
            <a:r>
              <a:rPr lang="en-US" smtClean="0"/>
              <a:t> Enhancements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main problem with </a:t>
            </a:r>
            <a:r>
              <a:rPr lang="en-US" i="1" dirty="0" smtClean="0"/>
              <a:t>A</a:t>
            </a:r>
            <a:r>
              <a:rPr lang="en-US" i="1" baseline="30000" dirty="0" smtClean="0"/>
              <a:t>*</a:t>
            </a:r>
            <a:r>
              <a:rPr lang="en-US" dirty="0" smtClean="0"/>
              <a:t> is that it uses exponential space.  Branch and bound was one way around this problem.  Are there others?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…….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Memory-bounded </a:t>
            </a:r>
            <a:r>
              <a:rPr lang="en-US" i="1" dirty="0" smtClean="0"/>
              <a:t>A</a:t>
            </a:r>
            <a:r>
              <a:rPr lang="en-US" i="1" baseline="30000" dirty="0" smtClean="0"/>
              <a:t>*</a:t>
            </a:r>
            <a:r>
              <a:rPr lang="en-US" dirty="0" smtClean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550" y="3478213"/>
              <a:ext cx="1677988" cy="420687"/>
            </p14:xfrm>
          </p:contentPart>
        </mc:Choice>
        <mc:Fallback xmlns="">
          <p:pic>
            <p:nvPicPr>
              <p:cNvPr id="112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6990" y="3474611"/>
                <a:ext cx="1690588" cy="434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7175" y="3395663"/>
              <a:ext cx="1879600" cy="617537"/>
            </p14:xfrm>
          </p:contentPart>
        </mc:Choice>
        <mc:Fallback xmlns="">
          <p:pic>
            <p:nvPicPr>
              <p:cNvPr id="112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7455" y="3392782"/>
                <a:ext cx="1900120" cy="630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3000" y="3287713"/>
              <a:ext cx="690563" cy="504825"/>
            </p14:xfrm>
          </p:contentPart>
        </mc:Choice>
        <mc:Fallback xmlns="">
          <p:pic>
            <p:nvPicPr>
              <p:cNvPr id="112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50120" y="3278351"/>
                <a:ext cx="704245" cy="517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3163" y="3382963"/>
              <a:ext cx="1030287" cy="579437"/>
            </p14:xfrm>
          </p:contentPart>
        </mc:Choice>
        <mc:Fallback xmlns="">
          <p:pic>
            <p:nvPicPr>
              <p:cNvPr id="112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47043" y="3373246"/>
                <a:ext cx="1046126" cy="595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9013" y="2889250"/>
              <a:ext cx="454025" cy="328613"/>
            </p14:xfrm>
          </p:contentPart>
        </mc:Choice>
        <mc:Fallback xmlns="">
          <p:pic>
            <p:nvPicPr>
              <p:cNvPr id="112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59307" y="2884200"/>
                <a:ext cx="468764" cy="34412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665B7CD-D4A6-4516-86BC-04B16434A30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(Heuristic) Iterative Deepening – IDA*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 &amp; B</a:t>
            </a:r>
            <a:r>
              <a:rPr lang="en-US" dirty="0" smtClean="0"/>
              <a:t> can still get stuck in infinite (extremely long) paths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Search depth-first, but to a fixed depth</a:t>
            </a:r>
          </a:p>
          <a:p>
            <a:pPr lvl="1" eaLnBrk="1" hangingPunct="1"/>
            <a:r>
              <a:rPr lang="en-US" dirty="0" smtClean="0"/>
              <a:t>if you don't find a solution, increase the depth tolerance and try again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depth is measured in………………</a:t>
            </a:r>
          </a:p>
          <a:p>
            <a:pPr lvl="1" eaLnBrk="1" hangingPunct="1"/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/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dirty="0" smtClean="0"/>
              <a:t>Then update with the ………………….. that passed the previous bound</a:t>
            </a:r>
          </a:p>
          <a:p>
            <a:pPr lvl="1" eaLnBrk="1" hangingPunct="1">
              <a:buNone/>
            </a:pPr>
            <a:endParaRPr lang="en-US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6288" y="3381375"/>
              <a:ext cx="3175" cy="22225"/>
            </p14:xfrm>
          </p:contentPart>
        </mc:Choice>
        <mc:Fallback xmlns="">
          <p:pic>
            <p:nvPicPr>
              <p:cNvPr id="122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9144" y="3374923"/>
                <a:ext cx="19050" cy="31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2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5850" y="3821113"/>
              <a:ext cx="22225" cy="41275"/>
            </p14:xfrm>
          </p:contentPart>
        </mc:Choice>
        <mc:Fallback xmlns="">
          <p:pic>
            <p:nvPicPr>
              <p:cNvPr id="122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7247" y="3813935"/>
                <a:ext cx="35488" cy="53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2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8488" y="3379788"/>
              <a:ext cx="296862" cy="576262"/>
            </p14:xfrm>
          </p:contentPart>
        </mc:Choice>
        <mc:Fallback xmlns="">
          <p:pic>
            <p:nvPicPr>
              <p:cNvPr id="122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98773" y="3370790"/>
                <a:ext cx="319891" cy="594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29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1950" y="3968750"/>
              <a:ext cx="1731963" cy="266700"/>
            </p14:xfrm>
          </p:contentPart>
        </mc:Choice>
        <mc:Fallback xmlns="">
          <p:pic>
            <p:nvPicPr>
              <p:cNvPr id="1229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22230" y="3959752"/>
                <a:ext cx="1747443" cy="285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30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1888" y="3886200"/>
              <a:ext cx="2794000" cy="590550"/>
            </p14:xfrm>
          </p:contentPart>
        </mc:Choice>
        <mc:Fallback xmlns="">
          <p:pic>
            <p:nvPicPr>
              <p:cNvPr id="1230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62168" y="3882239"/>
                <a:ext cx="2815240" cy="603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30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6238" y="1751013"/>
              <a:ext cx="2963862" cy="58737"/>
            </p14:xfrm>
          </p:contentPart>
        </mc:Choice>
        <mc:Fallback xmlns="">
          <p:pic>
            <p:nvPicPr>
              <p:cNvPr id="1230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53718" y="1745247"/>
                <a:ext cx="2978262" cy="76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30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8763" y="4324350"/>
              <a:ext cx="1938337" cy="77788"/>
            </p14:xfrm>
          </p:contentPart>
        </mc:Choice>
        <mc:Fallback xmlns="">
          <p:pic>
            <p:nvPicPr>
              <p:cNvPr id="1230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21563" y="4319331"/>
                <a:ext cx="1957778" cy="92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3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7925" y="2146300"/>
              <a:ext cx="2911475" cy="517525"/>
            </p14:xfrm>
          </p:contentPart>
        </mc:Choice>
        <mc:Fallback xmlns="">
          <p:pic>
            <p:nvPicPr>
              <p:cNvPr id="123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85405" y="2139097"/>
                <a:ext cx="2921916" cy="534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31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5438" y="4722813"/>
              <a:ext cx="1093787" cy="312737"/>
            </p14:xfrm>
          </p:contentPart>
        </mc:Choice>
        <mc:Fallback xmlns="">
          <p:pic>
            <p:nvPicPr>
              <p:cNvPr id="1231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24277" y="4711297"/>
                <a:ext cx="1111429" cy="339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31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6400" y="4741863"/>
              <a:ext cx="309563" cy="463550"/>
            </p14:xfrm>
          </p:contentPart>
        </mc:Choice>
        <mc:Fallback xmlns="">
          <p:pic>
            <p:nvPicPr>
              <p:cNvPr id="1231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80281" y="4727107"/>
                <a:ext cx="331880" cy="4930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MS PGothic" pitchFamily="34" charset="-128"/>
              </a:rPr>
              <a:t>Analysis of Iterative Deepening A* (IDA*)</a:t>
            </a:r>
            <a:endParaRPr smtClean="0"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Tx/>
              <a:buChar char="•"/>
            </a:pPr>
            <a:r>
              <a:rPr lang="en-US" dirty="0" smtClean="0"/>
              <a:t>Complete and optimal: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r>
              <a:rPr lang="en-US" dirty="0" smtClean="0"/>
              <a:t>Space complexity:</a:t>
            </a:r>
          </a:p>
          <a:p>
            <a:pPr>
              <a:buSzTx/>
              <a:buFontTx/>
              <a:buChar char="•"/>
            </a:pPr>
            <a:endParaRPr lang="en-US" i="1" dirty="0" smtClean="0"/>
          </a:p>
          <a:p>
            <a:pPr>
              <a:buSzTx/>
              <a:buFontTx/>
              <a:buChar char="•"/>
            </a:pPr>
            <a:endParaRPr lang="en-US" i="1" dirty="0" smtClean="0"/>
          </a:p>
          <a:p>
            <a:pPr>
              <a:buFontTx/>
              <a:buChar char="•"/>
            </a:pPr>
            <a:r>
              <a:rPr lang="en-US" dirty="0" smtClean="0"/>
              <a:t>Time complexity:</a:t>
            </a:r>
            <a:endParaRPr lang="en-US" i="1" dirty="0" smtClean="0"/>
          </a:p>
          <a:p>
            <a:pPr>
              <a:buSzTx/>
              <a:buFontTx/>
              <a:buChar char="•"/>
            </a:pPr>
            <a:endParaRPr lang="en-US" i="1" dirty="0" smtClean="0"/>
          </a:p>
        </p:txBody>
      </p:sp>
      <p:sp>
        <p:nvSpPr>
          <p:cNvPr id="5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76256" y="3717032"/>
            <a:ext cx="1368425" cy="5556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O(b+m)</a:t>
            </a:r>
            <a:endParaRPr lang="en-US" baseline="30000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339752" y="3645024"/>
            <a:ext cx="1079500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)</a:t>
            </a:r>
            <a:endParaRPr lang="en-US" baseline="30000" dirty="0"/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5220072" y="3717032"/>
            <a:ext cx="1223963" cy="522287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bm</a:t>
            </a:r>
            <a:r>
              <a:rPr lang="en-US" dirty="0"/>
              <a:t>)</a:t>
            </a:r>
            <a:endParaRPr lang="en-US" baseline="30000" dirty="0"/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779912" y="3645024"/>
            <a:ext cx="1081088" cy="522287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O(m</a:t>
            </a:r>
            <a:r>
              <a:rPr lang="en-US" baseline="30000"/>
              <a:t>b</a:t>
            </a:r>
            <a:r>
              <a:rPr lang="en-US"/>
              <a:t>)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80088" y="1844824"/>
            <a:ext cx="1584200" cy="60858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It depends</a:t>
            </a:r>
            <a:endParaRPr lang="en-US" baseline="30000" dirty="0"/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2627784" y="1844824"/>
            <a:ext cx="1079500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yes</a:t>
            </a:r>
            <a:endParaRPr lang="en-US" baseline="30000" dirty="0"/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3923184" y="1844824"/>
            <a:ext cx="1081088" cy="522287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2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48264" y="5373216"/>
            <a:ext cx="1368425" cy="5556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O(b+m)</a:t>
            </a:r>
            <a:endParaRPr lang="en-US" baseline="30000"/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2411760" y="5301208"/>
            <a:ext cx="1079500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)</a:t>
            </a:r>
            <a:endParaRPr lang="en-US" baseline="30000" dirty="0"/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5292080" y="5373216"/>
            <a:ext cx="1223963" cy="522287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bm</a:t>
            </a:r>
            <a:r>
              <a:rPr lang="en-US" dirty="0"/>
              <a:t>)</a:t>
            </a:r>
            <a:endParaRPr lang="en-US" baseline="30000" dirty="0"/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3851920" y="5301208"/>
            <a:ext cx="1081088" cy="522287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O(m</a:t>
            </a:r>
            <a:r>
              <a:rPr lang="en-US" baseline="30000"/>
              <a:t>b</a:t>
            </a:r>
            <a:r>
              <a:rPr lang="en-US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665B7CD-D4A6-4516-86BC-04B16434A30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(Heuristic) Iterative Deepening – IDA*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dirty="0" smtClean="0"/>
              <a:t>Counter-intuitively, the asymptotic complexity is not changed, even though we visit paths multiple times (</a:t>
            </a:r>
            <a:r>
              <a:rPr lang="en-US" i="1" u="sng" dirty="0" smtClean="0"/>
              <a:t>go back to slides on uninformed ID</a:t>
            </a:r>
            <a:r>
              <a:rPr lang="en-US" dirty="0" smtClean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4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6288" y="3381375"/>
              <a:ext cx="3175" cy="22225"/>
            </p14:xfrm>
          </p:contentPart>
        </mc:Choice>
        <mc:Fallback xmlns="">
          <p:pic>
            <p:nvPicPr>
              <p:cNvPr id="11264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9144" y="3374923"/>
                <a:ext cx="19050" cy="31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4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5850" y="3821113"/>
              <a:ext cx="22225" cy="41275"/>
            </p14:xfrm>
          </p:contentPart>
        </mc:Choice>
        <mc:Fallback xmlns="">
          <p:pic>
            <p:nvPicPr>
              <p:cNvPr id="11264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7247" y="3813935"/>
                <a:ext cx="35488" cy="53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5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0" y="3500438"/>
              <a:ext cx="1238250" cy="574675"/>
            </p14:xfrm>
          </p:contentPart>
        </mc:Choice>
        <mc:Fallback xmlns="">
          <p:pic>
            <p:nvPicPr>
              <p:cNvPr id="11265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82778" y="3491436"/>
                <a:ext cx="1251932" cy="5933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9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E90B6-BC03-4925-87E5-45DF6100A3D1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3327" name="Rectangle 2"/>
          <p:cNvSpPr>
            <a:spLocks noGrp="1" noChangeArrowheads="1"/>
          </p:cNvSpPr>
          <p:nvPr>
            <p:ph type="title"/>
          </p:nvPr>
        </p:nvSpPr>
        <p:spPr>
          <a:xfrm>
            <a:off x="-26077" y="78011"/>
            <a:ext cx="9350605" cy="685800"/>
          </a:xfrm>
        </p:spPr>
        <p:txBody>
          <a:bodyPr/>
          <a:lstStyle/>
          <a:p>
            <a:pPr eaLnBrk="1" hangingPunct="1"/>
            <a:r>
              <a:rPr lang="en-US" dirty="0"/>
              <a:t>H</a:t>
            </a:r>
            <a:r>
              <a:rPr lang="en-US" dirty="0" smtClean="0"/>
              <a:t>euristic value by look ahead</a:t>
            </a:r>
            <a:endParaRPr lang="en-US" i="1" baseline="300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3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1263" y="5913438"/>
              <a:ext cx="3175" cy="3175"/>
            </p14:xfrm>
          </p:contentPart>
        </mc:Choice>
        <mc:Fallback xmlns="">
          <p:pic>
            <p:nvPicPr>
              <p:cNvPr id="1333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5619" y="5907088"/>
                <a:ext cx="13053" cy="14288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5062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2195736" y="4005064"/>
            <a:ext cx="42291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eaLnBrk="1" hangingPunct="1">
              <a:buFont typeface="+mj-lt"/>
              <a:buAutoNum type="alphaUcPeriod"/>
            </a:pPr>
            <a:r>
              <a:rPr lang="en-US" b="0" kern="0" dirty="0" smtClean="0"/>
              <a:t>7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b="0" kern="0" dirty="0" smtClean="0"/>
              <a:t>5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b="0" kern="0" dirty="0" smtClean="0"/>
              <a:t>2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b="0" kern="0" dirty="0"/>
              <a:t>8</a:t>
            </a:r>
            <a:endParaRPr lang="en-US" b="0" kern="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2857680" y="885240"/>
              <a:ext cx="3463560" cy="3392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48320" y="874080"/>
                <a:ext cx="3486600" cy="341280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611560" y="2766252"/>
            <a:ext cx="6737739" cy="151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/>
            <a:r>
              <a:rPr lang="en-US" b="0" kern="0" dirty="0"/>
              <a:t>What is </a:t>
            </a:r>
            <a:r>
              <a:rPr lang="en-US" b="0" kern="0" dirty="0" smtClean="0"/>
              <a:t>the most accurate admissible heuristic value for </a:t>
            </a:r>
            <a:r>
              <a:rPr lang="en-US" b="0" kern="0" dirty="0" smtClean="0">
                <a:solidFill>
                  <a:srgbClr val="00B0F0"/>
                </a:solidFill>
              </a:rPr>
              <a:t>n</a:t>
            </a:r>
            <a:r>
              <a:rPr lang="en-US" b="0" kern="0" dirty="0" smtClean="0"/>
              <a:t>, given only this info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2120400" y="1125000"/>
              <a:ext cx="1072800" cy="3299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17880" y="1115280"/>
                <a:ext cx="1089360" cy="33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3714480" y="4172040"/>
              <a:ext cx="5341320" cy="1841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09440" y="4168080"/>
                <a:ext cx="5359320" cy="18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54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9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E90B6-BC03-4925-87E5-45DF6100A3D1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332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Memory-bounded </a:t>
            </a:r>
            <a:r>
              <a:rPr lang="en-US" i="1" dirty="0" smtClean="0"/>
              <a:t>A</a:t>
            </a:r>
            <a:r>
              <a:rPr lang="en-US" i="1" baseline="30000" dirty="0" smtClean="0"/>
              <a:t>*</a:t>
            </a:r>
          </a:p>
        </p:txBody>
      </p:sp>
      <p:sp>
        <p:nvSpPr>
          <p:cNvPr id="133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8458200" cy="3505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Iterative deepening A*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B &amp; B </a:t>
            </a:r>
            <a:r>
              <a:rPr lang="en-US" dirty="0" smtClean="0"/>
              <a:t>use a tiny amount of memory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what if we've got more memory to use?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keep as much of the fringe in memory as we can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if we have to delete something:</a:t>
            </a:r>
          </a:p>
          <a:p>
            <a:pPr lvl="1" eaLnBrk="1" hangingPunct="1"/>
            <a:r>
              <a:rPr lang="en-US" dirty="0" smtClean="0"/>
              <a:t>delete the worst paths (with_________________________________.)</a:t>
            </a:r>
          </a:p>
          <a:p>
            <a:pPr lvl="1" eaLnBrk="1" hangingPunct="1"/>
            <a:r>
              <a:rPr lang="en-US" dirty="0" smtClean="0"/>
              <a:t>``back them up'' to a common ancestor</a:t>
            </a:r>
          </a:p>
        </p:txBody>
      </p:sp>
      <p:sp>
        <p:nvSpPr>
          <p:cNvPr id="13329" name="Oval 6"/>
          <p:cNvSpPr>
            <a:spLocks noChangeArrowheads="1"/>
          </p:cNvSpPr>
          <p:nvPr/>
        </p:nvSpPr>
        <p:spPr bwMode="auto">
          <a:xfrm>
            <a:off x="4972695" y="4220195"/>
            <a:ext cx="279400" cy="2952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0" name="Oval 7"/>
          <p:cNvSpPr>
            <a:spLocks noChangeArrowheads="1"/>
          </p:cNvSpPr>
          <p:nvPr/>
        </p:nvSpPr>
        <p:spPr bwMode="auto">
          <a:xfrm>
            <a:off x="4859982" y="5804520"/>
            <a:ext cx="280988" cy="2952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1" name="Oval 8"/>
          <p:cNvSpPr>
            <a:spLocks noChangeArrowheads="1"/>
          </p:cNvSpPr>
          <p:nvPr/>
        </p:nvSpPr>
        <p:spPr bwMode="auto">
          <a:xfrm>
            <a:off x="2924820" y="5580683"/>
            <a:ext cx="279400" cy="2952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2" name="Oval 9"/>
          <p:cNvSpPr>
            <a:spLocks noChangeArrowheads="1"/>
          </p:cNvSpPr>
          <p:nvPr/>
        </p:nvSpPr>
        <p:spPr bwMode="auto">
          <a:xfrm>
            <a:off x="3666182" y="4988545"/>
            <a:ext cx="280988" cy="2968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3" name="Freeform 10"/>
          <p:cNvSpPr>
            <a:spLocks/>
          </p:cNvSpPr>
          <p:nvPr/>
        </p:nvSpPr>
        <p:spPr bwMode="auto">
          <a:xfrm>
            <a:off x="3964632" y="5156820"/>
            <a:ext cx="889000" cy="735013"/>
          </a:xfrm>
          <a:custGeom>
            <a:avLst/>
            <a:gdLst>
              <a:gd name="T0" fmla="*/ 10218 w 435"/>
              <a:gd name="T1" fmla="*/ 0 h 338"/>
              <a:gd name="T2" fmla="*/ 28611 w 435"/>
              <a:gd name="T3" fmla="*/ 139174 h 338"/>
              <a:gd name="T4" fmla="*/ 104228 w 435"/>
              <a:gd name="T5" fmla="*/ 117428 h 338"/>
              <a:gd name="T6" fmla="*/ 216630 w 435"/>
              <a:gd name="T7" fmla="*/ 78285 h 338"/>
              <a:gd name="T8" fmla="*/ 439391 w 435"/>
              <a:gd name="T9" fmla="*/ 356634 h 338"/>
              <a:gd name="T10" fmla="*/ 719375 w 435"/>
              <a:gd name="T11" fmla="*/ 337062 h 338"/>
              <a:gd name="T12" fmla="*/ 813384 w 435"/>
              <a:gd name="T13" fmla="*/ 534950 h 338"/>
              <a:gd name="T14" fmla="*/ 889000 w 435"/>
              <a:gd name="T15" fmla="*/ 735013 h 3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5"/>
              <a:gd name="T25" fmla="*/ 0 h 338"/>
              <a:gd name="T26" fmla="*/ 435 w 435"/>
              <a:gd name="T27" fmla="*/ 338 h 3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5" h="338">
                <a:moveTo>
                  <a:pt x="5" y="0"/>
                </a:moveTo>
                <a:cubicBezTo>
                  <a:pt x="8" y="21"/>
                  <a:pt x="0" y="48"/>
                  <a:pt x="14" y="64"/>
                </a:cubicBezTo>
                <a:cubicBezTo>
                  <a:pt x="22" y="74"/>
                  <a:pt x="39" y="58"/>
                  <a:pt x="51" y="54"/>
                </a:cubicBezTo>
                <a:cubicBezTo>
                  <a:pt x="69" y="48"/>
                  <a:pt x="106" y="36"/>
                  <a:pt x="106" y="36"/>
                </a:cubicBezTo>
                <a:cubicBezTo>
                  <a:pt x="146" y="78"/>
                  <a:pt x="166" y="131"/>
                  <a:pt x="215" y="164"/>
                </a:cubicBezTo>
                <a:cubicBezTo>
                  <a:pt x="275" y="152"/>
                  <a:pt x="287" y="146"/>
                  <a:pt x="352" y="155"/>
                </a:cubicBezTo>
                <a:cubicBezTo>
                  <a:pt x="361" y="205"/>
                  <a:pt x="351" y="230"/>
                  <a:pt x="398" y="246"/>
                </a:cubicBezTo>
                <a:cubicBezTo>
                  <a:pt x="415" y="272"/>
                  <a:pt x="435" y="305"/>
                  <a:pt x="435" y="3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34" name="Freeform 11"/>
          <p:cNvSpPr>
            <a:spLocks/>
          </p:cNvSpPr>
          <p:nvPr/>
        </p:nvSpPr>
        <p:spPr bwMode="auto">
          <a:xfrm flipH="1">
            <a:off x="3851920" y="4509120"/>
            <a:ext cx="1120775" cy="525463"/>
          </a:xfrm>
          <a:custGeom>
            <a:avLst/>
            <a:gdLst>
              <a:gd name="T0" fmla="*/ 12882 w 435"/>
              <a:gd name="T1" fmla="*/ 0 h 338"/>
              <a:gd name="T2" fmla="*/ 36071 w 435"/>
              <a:gd name="T3" fmla="*/ 99496 h 338"/>
              <a:gd name="T4" fmla="*/ 131401 w 435"/>
              <a:gd name="T5" fmla="*/ 83950 h 338"/>
              <a:gd name="T6" fmla="*/ 273108 w 435"/>
              <a:gd name="T7" fmla="*/ 55966 h 338"/>
              <a:gd name="T8" fmla="*/ 553946 w 435"/>
              <a:gd name="T9" fmla="*/ 254958 h 338"/>
              <a:gd name="T10" fmla="*/ 906926 w 435"/>
              <a:gd name="T11" fmla="*/ 240967 h 338"/>
              <a:gd name="T12" fmla="*/ 1025445 w 435"/>
              <a:gd name="T13" fmla="*/ 382438 h 338"/>
              <a:gd name="T14" fmla="*/ 1120775 w 435"/>
              <a:gd name="T15" fmla="*/ 525463 h 3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5"/>
              <a:gd name="T25" fmla="*/ 0 h 338"/>
              <a:gd name="T26" fmla="*/ 435 w 435"/>
              <a:gd name="T27" fmla="*/ 338 h 3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5" h="338">
                <a:moveTo>
                  <a:pt x="5" y="0"/>
                </a:moveTo>
                <a:cubicBezTo>
                  <a:pt x="8" y="21"/>
                  <a:pt x="0" y="48"/>
                  <a:pt x="14" y="64"/>
                </a:cubicBezTo>
                <a:cubicBezTo>
                  <a:pt x="22" y="74"/>
                  <a:pt x="39" y="58"/>
                  <a:pt x="51" y="54"/>
                </a:cubicBezTo>
                <a:cubicBezTo>
                  <a:pt x="69" y="48"/>
                  <a:pt x="106" y="36"/>
                  <a:pt x="106" y="36"/>
                </a:cubicBezTo>
                <a:cubicBezTo>
                  <a:pt x="146" y="78"/>
                  <a:pt x="166" y="131"/>
                  <a:pt x="215" y="164"/>
                </a:cubicBezTo>
                <a:cubicBezTo>
                  <a:pt x="275" y="152"/>
                  <a:pt x="287" y="146"/>
                  <a:pt x="352" y="155"/>
                </a:cubicBezTo>
                <a:cubicBezTo>
                  <a:pt x="361" y="205"/>
                  <a:pt x="351" y="230"/>
                  <a:pt x="398" y="246"/>
                </a:cubicBezTo>
                <a:cubicBezTo>
                  <a:pt x="415" y="272"/>
                  <a:pt x="435" y="305"/>
                  <a:pt x="435" y="3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5" name="Text Box 12"/>
          <p:cNvSpPr txBox="1">
            <a:spLocks noChangeArrowheads="1"/>
          </p:cNvSpPr>
          <p:nvPr/>
        </p:nvSpPr>
        <p:spPr bwMode="auto">
          <a:xfrm>
            <a:off x="4139257" y="4220195"/>
            <a:ext cx="382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Arial Unicode MS" pitchFamily="34" charset="-128"/>
              </a:rPr>
              <a:t>p</a:t>
            </a:r>
          </a:p>
        </p:txBody>
      </p:sp>
      <p:sp>
        <p:nvSpPr>
          <p:cNvPr id="13336" name="Text Box 13"/>
          <p:cNvSpPr txBox="1">
            <a:spLocks noChangeArrowheads="1"/>
          </p:cNvSpPr>
          <p:nvPr/>
        </p:nvSpPr>
        <p:spPr bwMode="auto">
          <a:xfrm>
            <a:off x="4715520" y="5156820"/>
            <a:ext cx="7493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Arial Unicode MS" pitchFamily="34" charset="-128"/>
              </a:rPr>
              <a:t>p</a:t>
            </a:r>
            <a:r>
              <a:rPr lang="en-US" i="1" baseline="-25000">
                <a:latin typeface="Arial Unicode MS" pitchFamily="34" charset="-128"/>
              </a:rPr>
              <a:t>n</a:t>
            </a:r>
          </a:p>
        </p:txBody>
      </p:sp>
      <p:sp>
        <p:nvSpPr>
          <p:cNvPr id="13337" name="Text Box 14"/>
          <p:cNvSpPr txBox="1">
            <a:spLocks noChangeArrowheads="1"/>
          </p:cNvSpPr>
          <p:nvPr/>
        </p:nvSpPr>
        <p:spPr bwMode="auto">
          <a:xfrm>
            <a:off x="2627957" y="5085383"/>
            <a:ext cx="8334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Arial Unicode MS" pitchFamily="34" charset="-128"/>
              </a:rPr>
              <a:t>p</a:t>
            </a:r>
            <a:r>
              <a:rPr lang="en-US" i="1" baseline="-25000">
                <a:latin typeface="Arial Unicode MS" pitchFamily="34" charset="-128"/>
              </a:rPr>
              <a:t>1</a:t>
            </a:r>
            <a:endParaRPr lang="en-US" baseline="-25000">
              <a:latin typeface="Arial Unicode MS" pitchFamily="34" charset="-128"/>
            </a:endParaRPr>
          </a:p>
        </p:txBody>
      </p:sp>
      <p:sp>
        <p:nvSpPr>
          <p:cNvPr id="13338" name="Freeform 15"/>
          <p:cNvSpPr>
            <a:spLocks/>
          </p:cNvSpPr>
          <p:nvPr/>
        </p:nvSpPr>
        <p:spPr bwMode="auto">
          <a:xfrm>
            <a:off x="3131195" y="5260008"/>
            <a:ext cx="577850" cy="374650"/>
          </a:xfrm>
          <a:custGeom>
            <a:avLst/>
            <a:gdLst>
              <a:gd name="T0" fmla="*/ 577850 w 283"/>
              <a:gd name="T1" fmla="*/ 0 h 172"/>
              <a:gd name="T2" fmla="*/ 316490 w 283"/>
              <a:gd name="T3" fmla="*/ 60990 h 172"/>
              <a:gd name="T4" fmla="*/ 185810 w 283"/>
              <a:gd name="T5" fmla="*/ 239602 h 172"/>
              <a:gd name="T6" fmla="*/ 0 w 283"/>
              <a:gd name="T7" fmla="*/ 339799 h 172"/>
              <a:gd name="T8" fmla="*/ 0 60000 65536"/>
              <a:gd name="T9" fmla="*/ 0 60000 65536"/>
              <a:gd name="T10" fmla="*/ 0 60000 65536"/>
              <a:gd name="T11" fmla="*/ 0 60000 65536"/>
              <a:gd name="T12" fmla="*/ 0 w 283"/>
              <a:gd name="T13" fmla="*/ 0 h 172"/>
              <a:gd name="T14" fmla="*/ 283 w 283"/>
              <a:gd name="T15" fmla="*/ 172 h 1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" h="172">
                <a:moveTo>
                  <a:pt x="283" y="0"/>
                </a:moveTo>
                <a:cubicBezTo>
                  <a:pt x="230" y="6"/>
                  <a:pt x="202" y="13"/>
                  <a:pt x="155" y="28"/>
                </a:cubicBezTo>
                <a:cubicBezTo>
                  <a:pt x="135" y="57"/>
                  <a:pt x="111" y="81"/>
                  <a:pt x="91" y="110"/>
                </a:cubicBezTo>
                <a:cubicBezTo>
                  <a:pt x="76" y="172"/>
                  <a:pt x="64" y="156"/>
                  <a:pt x="0" y="1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69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1263" y="5913438"/>
              <a:ext cx="3175" cy="3175"/>
            </p14:xfrm>
          </p:contentPart>
        </mc:Choice>
        <mc:Fallback xmlns="">
          <p:pic>
            <p:nvPicPr>
              <p:cNvPr id="11469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5619" y="5907088"/>
                <a:ext cx="13053" cy="14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469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0" y="5300663"/>
              <a:ext cx="338138" cy="669925"/>
            </p14:xfrm>
          </p:contentPart>
        </mc:Choice>
        <mc:Fallback xmlns="">
          <p:pic>
            <p:nvPicPr>
              <p:cNvPr id="11469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80977" y="5296703"/>
                <a:ext cx="354343" cy="685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469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5738" y="5876925"/>
              <a:ext cx="174625" cy="25400"/>
            </p14:xfrm>
          </p:contentPart>
        </mc:Choice>
        <mc:Fallback xmlns="">
          <p:pic>
            <p:nvPicPr>
              <p:cNvPr id="11469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87097" y="5871201"/>
                <a:ext cx="187947" cy="35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469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5949950"/>
              <a:ext cx="185738" cy="60325"/>
            </p14:xfrm>
          </p:contentPart>
        </mc:Choice>
        <mc:Fallback xmlns="">
          <p:pic>
            <p:nvPicPr>
              <p:cNvPr id="11469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8541" y="5942409"/>
                <a:ext cx="200856" cy="75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469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3141663"/>
              <a:ext cx="1377950" cy="481012"/>
            </p14:xfrm>
          </p:contentPart>
        </mc:Choice>
        <mc:Fallback xmlns="">
          <p:pic>
            <p:nvPicPr>
              <p:cNvPr id="11469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21564" y="3131920"/>
                <a:ext cx="1394148" cy="503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469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8488" y="3068638"/>
              <a:ext cx="381000" cy="488950"/>
            </p14:xfrm>
          </p:contentPart>
        </mc:Choice>
        <mc:Fallback xmlns="">
          <p:pic>
            <p:nvPicPr>
              <p:cNvPr id="11469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41646" y="3060357"/>
                <a:ext cx="399726" cy="50803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C46BD6D-65F0-40C0-BE4B-1C1AFB0BAFD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1270622" y="3027573"/>
              <a:ext cx="2690640" cy="3420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1622" y="3013173"/>
                <a:ext cx="271404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0" name="Ink 79"/>
              <p14:cNvContentPartPr/>
              <p14:nvPr/>
            </p14:nvContentPartPr>
            <p14:xfrm>
              <a:off x="2010782" y="1329813"/>
              <a:ext cx="1529640" cy="61056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00342" y="1320453"/>
                <a:ext cx="155448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5" name="Ink 94"/>
              <p14:cNvContentPartPr/>
              <p14:nvPr/>
            </p14:nvContentPartPr>
            <p14:xfrm>
              <a:off x="4153142" y="3081933"/>
              <a:ext cx="1955880" cy="51228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7742" y="3075453"/>
                <a:ext cx="19706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" name="Ink 101"/>
              <p14:cNvContentPartPr/>
              <p14:nvPr/>
            </p14:nvContentPartPr>
            <p14:xfrm>
              <a:off x="1252622" y="2953773"/>
              <a:ext cx="7349400" cy="116064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47942" y="2941173"/>
                <a:ext cx="7367760" cy="11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8" name="Ink 107"/>
              <p14:cNvContentPartPr/>
              <p14:nvPr/>
            </p14:nvContentPartPr>
            <p14:xfrm>
              <a:off x="4276622" y="1051533"/>
              <a:ext cx="3671280" cy="108216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58622" y="1042533"/>
                <a:ext cx="3699000" cy="11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8" name="Ink 117"/>
              <p14:cNvContentPartPr/>
              <p14:nvPr/>
            </p14:nvContentPartPr>
            <p14:xfrm>
              <a:off x="4089062" y="1844613"/>
              <a:ext cx="1817280" cy="114012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82222" y="1830933"/>
                <a:ext cx="1833120" cy="11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6" name="Ink 125"/>
              <p14:cNvContentPartPr/>
              <p14:nvPr/>
            </p14:nvContentPartPr>
            <p14:xfrm>
              <a:off x="1339382" y="1747773"/>
              <a:ext cx="4550760" cy="144000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19582" y="1734453"/>
                <a:ext cx="4582800" cy="147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6878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9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E90B6-BC03-4925-87E5-45DF6100A3D1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3327" name="Rectangle 2"/>
          <p:cNvSpPr>
            <a:spLocks noGrp="1" noChangeArrowheads="1"/>
          </p:cNvSpPr>
          <p:nvPr>
            <p:ph type="title"/>
          </p:nvPr>
        </p:nvSpPr>
        <p:spPr>
          <a:xfrm>
            <a:off x="-26077" y="78011"/>
            <a:ext cx="7262373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MBA*: Compute New </a:t>
            </a:r>
            <a:r>
              <a:rPr lang="en-US" i="1" dirty="0" smtClean="0"/>
              <a:t>h(p)</a:t>
            </a:r>
            <a:endParaRPr lang="en-US" i="1" baseline="30000" dirty="0" smtClean="0"/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569499"/>
              </p:ext>
            </p:extLst>
          </p:nvPr>
        </p:nvGraphicFramePr>
        <p:xfrm>
          <a:off x="787320" y="3140968"/>
          <a:ext cx="7796212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Equation" r:id="rId4" imgW="3644640" imgH="787320" progId="Equation.3">
                  <p:embed/>
                </p:oleObj>
              </mc:Choice>
              <mc:Fallback>
                <p:oleObj name="Equation" r:id="rId4" imgW="3644640" imgH="7873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320" y="3140968"/>
                        <a:ext cx="7796212" cy="168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774610"/>
              </p:ext>
            </p:extLst>
          </p:nvPr>
        </p:nvGraphicFramePr>
        <p:xfrm>
          <a:off x="787320" y="4365104"/>
          <a:ext cx="7796212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Equation" r:id="rId6" imgW="3644640" imgH="787320" progId="Equation.3">
                  <p:embed/>
                </p:oleObj>
              </mc:Choice>
              <mc:Fallback>
                <p:oleObj name="Equation" r:id="rId6" imgW="3644640" imgH="78732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320" y="4365104"/>
                        <a:ext cx="7796212" cy="168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796136" y="343124"/>
            <a:ext cx="2836863" cy="1879600"/>
            <a:chOff x="2699965" y="763811"/>
            <a:chExt cx="2836863" cy="1879600"/>
          </a:xfrm>
        </p:grpSpPr>
        <p:sp>
          <p:nvSpPr>
            <p:cNvPr id="13329" name="Oval 6"/>
            <p:cNvSpPr>
              <a:spLocks noChangeArrowheads="1"/>
            </p:cNvSpPr>
            <p:nvPr/>
          </p:nvSpPr>
          <p:spPr bwMode="auto">
            <a:xfrm>
              <a:off x="5044703" y="763811"/>
              <a:ext cx="279400" cy="29527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30" name="Oval 7"/>
            <p:cNvSpPr>
              <a:spLocks noChangeArrowheads="1"/>
            </p:cNvSpPr>
            <p:nvPr/>
          </p:nvSpPr>
          <p:spPr bwMode="auto">
            <a:xfrm>
              <a:off x="4931990" y="2348136"/>
              <a:ext cx="280988" cy="29527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31" name="Oval 8"/>
            <p:cNvSpPr>
              <a:spLocks noChangeArrowheads="1"/>
            </p:cNvSpPr>
            <p:nvPr/>
          </p:nvSpPr>
          <p:spPr bwMode="auto">
            <a:xfrm>
              <a:off x="2996828" y="2124299"/>
              <a:ext cx="279400" cy="29527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32" name="Oval 9"/>
            <p:cNvSpPr>
              <a:spLocks noChangeArrowheads="1"/>
            </p:cNvSpPr>
            <p:nvPr/>
          </p:nvSpPr>
          <p:spPr bwMode="auto">
            <a:xfrm>
              <a:off x="3738190" y="1532161"/>
              <a:ext cx="280988" cy="296863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33" name="Freeform 10"/>
            <p:cNvSpPr>
              <a:spLocks/>
            </p:cNvSpPr>
            <p:nvPr/>
          </p:nvSpPr>
          <p:spPr bwMode="auto">
            <a:xfrm>
              <a:off x="4036640" y="1700436"/>
              <a:ext cx="889000" cy="735013"/>
            </a:xfrm>
            <a:custGeom>
              <a:avLst/>
              <a:gdLst>
                <a:gd name="T0" fmla="*/ 10218 w 435"/>
                <a:gd name="T1" fmla="*/ 0 h 338"/>
                <a:gd name="T2" fmla="*/ 28611 w 435"/>
                <a:gd name="T3" fmla="*/ 139174 h 338"/>
                <a:gd name="T4" fmla="*/ 104228 w 435"/>
                <a:gd name="T5" fmla="*/ 117428 h 338"/>
                <a:gd name="T6" fmla="*/ 216630 w 435"/>
                <a:gd name="T7" fmla="*/ 78285 h 338"/>
                <a:gd name="T8" fmla="*/ 439391 w 435"/>
                <a:gd name="T9" fmla="*/ 356634 h 338"/>
                <a:gd name="T10" fmla="*/ 719375 w 435"/>
                <a:gd name="T11" fmla="*/ 337062 h 338"/>
                <a:gd name="T12" fmla="*/ 813384 w 435"/>
                <a:gd name="T13" fmla="*/ 534950 h 338"/>
                <a:gd name="T14" fmla="*/ 889000 w 435"/>
                <a:gd name="T15" fmla="*/ 735013 h 3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5"/>
                <a:gd name="T25" fmla="*/ 0 h 338"/>
                <a:gd name="T26" fmla="*/ 435 w 435"/>
                <a:gd name="T27" fmla="*/ 338 h 3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5" h="338">
                  <a:moveTo>
                    <a:pt x="5" y="0"/>
                  </a:moveTo>
                  <a:cubicBezTo>
                    <a:pt x="8" y="21"/>
                    <a:pt x="0" y="48"/>
                    <a:pt x="14" y="64"/>
                  </a:cubicBezTo>
                  <a:cubicBezTo>
                    <a:pt x="22" y="74"/>
                    <a:pt x="39" y="58"/>
                    <a:pt x="51" y="54"/>
                  </a:cubicBezTo>
                  <a:cubicBezTo>
                    <a:pt x="69" y="48"/>
                    <a:pt x="106" y="36"/>
                    <a:pt x="106" y="36"/>
                  </a:cubicBezTo>
                  <a:cubicBezTo>
                    <a:pt x="146" y="78"/>
                    <a:pt x="166" y="131"/>
                    <a:pt x="215" y="164"/>
                  </a:cubicBezTo>
                  <a:cubicBezTo>
                    <a:pt x="275" y="152"/>
                    <a:pt x="287" y="146"/>
                    <a:pt x="352" y="155"/>
                  </a:cubicBezTo>
                  <a:cubicBezTo>
                    <a:pt x="361" y="205"/>
                    <a:pt x="351" y="230"/>
                    <a:pt x="398" y="246"/>
                  </a:cubicBezTo>
                  <a:cubicBezTo>
                    <a:pt x="415" y="272"/>
                    <a:pt x="435" y="305"/>
                    <a:pt x="435" y="3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334" name="Freeform 11"/>
            <p:cNvSpPr>
              <a:spLocks/>
            </p:cNvSpPr>
            <p:nvPr/>
          </p:nvSpPr>
          <p:spPr bwMode="auto">
            <a:xfrm flipH="1">
              <a:off x="3923928" y="1052736"/>
              <a:ext cx="1120775" cy="525463"/>
            </a:xfrm>
            <a:custGeom>
              <a:avLst/>
              <a:gdLst>
                <a:gd name="T0" fmla="*/ 12882 w 435"/>
                <a:gd name="T1" fmla="*/ 0 h 338"/>
                <a:gd name="T2" fmla="*/ 36071 w 435"/>
                <a:gd name="T3" fmla="*/ 99496 h 338"/>
                <a:gd name="T4" fmla="*/ 131401 w 435"/>
                <a:gd name="T5" fmla="*/ 83950 h 338"/>
                <a:gd name="T6" fmla="*/ 273108 w 435"/>
                <a:gd name="T7" fmla="*/ 55966 h 338"/>
                <a:gd name="T8" fmla="*/ 553946 w 435"/>
                <a:gd name="T9" fmla="*/ 254958 h 338"/>
                <a:gd name="T10" fmla="*/ 906926 w 435"/>
                <a:gd name="T11" fmla="*/ 240967 h 338"/>
                <a:gd name="T12" fmla="*/ 1025445 w 435"/>
                <a:gd name="T13" fmla="*/ 382438 h 338"/>
                <a:gd name="T14" fmla="*/ 1120775 w 435"/>
                <a:gd name="T15" fmla="*/ 525463 h 3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5"/>
                <a:gd name="T25" fmla="*/ 0 h 338"/>
                <a:gd name="T26" fmla="*/ 435 w 435"/>
                <a:gd name="T27" fmla="*/ 338 h 3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5" h="338">
                  <a:moveTo>
                    <a:pt x="5" y="0"/>
                  </a:moveTo>
                  <a:cubicBezTo>
                    <a:pt x="8" y="21"/>
                    <a:pt x="0" y="48"/>
                    <a:pt x="14" y="64"/>
                  </a:cubicBezTo>
                  <a:cubicBezTo>
                    <a:pt x="22" y="74"/>
                    <a:pt x="39" y="58"/>
                    <a:pt x="51" y="54"/>
                  </a:cubicBezTo>
                  <a:cubicBezTo>
                    <a:pt x="69" y="48"/>
                    <a:pt x="106" y="36"/>
                    <a:pt x="106" y="36"/>
                  </a:cubicBezTo>
                  <a:cubicBezTo>
                    <a:pt x="146" y="78"/>
                    <a:pt x="166" y="131"/>
                    <a:pt x="215" y="164"/>
                  </a:cubicBezTo>
                  <a:cubicBezTo>
                    <a:pt x="275" y="152"/>
                    <a:pt x="287" y="146"/>
                    <a:pt x="352" y="155"/>
                  </a:cubicBezTo>
                  <a:cubicBezTo>
                    <a:pt x="361" y="205"/>
                    <a:pt x="351" y="230"/>
                    <a:pt x="398" y="246"/>
                  </a:cubicBezTo>
                  <a:cubicBezTo>
                    <a:pt x="415" y="272"/>
                    <a:pt x="435" y="305"/>
                    <a:pt x="435" y="3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35" name="Text Box 12"/>
            <p:cNvSpPr txBox="1">
              <a:spLocks noChangeArrowheads="1"/>
            </p:cNvSpPr>
            <p:nvPr/>
          </p:nvSpPr>
          <p:spPr bwMode="auto">
            <a:xfrm>
              <a:off x="4211265" y="763811"/>
              <a:ext cx="382588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 Unicode MS" pitchFamily="34" charset="-128"/>
                </a:rPr>
                <a:t>p</a:t>
              </a:r>
            </a:p>
          </p:txBody>
        </p:sp>
        <p:sp>
          <p:nvSpPr>
            <p:cNvPr id="13336" name="Text Box 13"/>
            <p:cNvSpPr txBox="1">
              <a:spLocks noChangeArrowheads="1"/>
            </p:cNvSpPr>
            <p:nvPr/>
          </p:nvSpPr>
          <p:spPr bwMode="auto">
            <a:xfrm>
              <a:off x="4787528" y="1700436"/>
              <a:ext cx="749300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latin typeface="Arial Unicode MS" pitchFamily="34" charset="-128"/>
                </a:rPr>
                <a:t>p</a:t>
              </a:r>
              <a:r>
                <a:rPr lang="en-US" i="1" baseline="-25000">
                  <a:latin typeface="Arial Unicode MS" pitchFamily="34" charset="-128"/>
                </a:rPr>
                <a:t>n</a:t>
              </a:r>
            </a:p>
          </p:txBody>
        </p:sp>
        <p:sp>
          <p:nvSpPr>
            <p:cNvPr id="13337" name="Text Box 14"/>
            <p:cNvSpPr txBox="1">
              <a:spLocks noChangeArrowheads="1"/>
            </p:cNvSpPr>
            <p:nvPr/>
          </p:nvSpPr>
          <p:spPr bwMode="auto">
            <a:xfrm>
              <a:off x="2699965" y="1628999"/>
              <a:ext cx="83343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latin typeface="Arial Unicode MS" pitchFamily="34" charset="-128"/>
                </a:rPr>
                <a:t>p</a:t>
              </a:r>
              <a:r>
                <a:rPr lang="en-US" i="1" baseline="-25000">
                  <a:latin typeface="Arial Unicode MS" pitchFamily="34" charset="-128"/>
                </a:rPr>
                <a:t>1</a:t>
              </a:r>
              <a:endParaRPr lang="en-US" baseline="-25000">
                <a:latin typeface="Arial Unicode MS" pitchFamily="34" charset="-128"/>
              </a:endParaRPr>
            </a:p>
          </p:txBody>
        </p:sp>
        <p:sp>
          <p:nvSpPr>
            <p:cNvPr id="13338" name="Freeform 15"/>
            <p:cNvSpPr>
              <a:spLocks/>
            </p:cNvSpPr>
            <p:nvPr/>
          </p:nvSpPr>
          <p:spPr bwMode="auto">
            <a:xfrm>
              <a:off x="3203203" y="1803624"/>
              <a:ext cx="577850" cy="374650"/>
            </a:xfrm>
            <a:custGeom>
              <a:avLst/>
              <a:gdLst>
                <a:gd name="T0" fmla="*/ 577850 w 283"/>
                <a:gd name="T1" fmla="*/ 0 h 172"/>
                <a:gd name="T2" fmla="*/ 316490 w 283"/>
                <a:gd name="T3" fmla="*/ 60990 h 172"/>
                <a:gd name="T4" fmla="*/ 185810 w 283"/>
                <a:gd name="T5" fmla="*/ 239602 h 172"/>
                <a:gd name="T6" fmla="*/ 0 w 283"/>
                <a:gd name="T7" fmla="*/ 339799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"/>
                <a:gd name="T13" fmla="*/ 0 h 172"/>
                <a:gd name="T14" fmla="*/ 283 w 283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" h="172">
                  <a:moveTo>
                    <a:pt x="283" y="0"/>
                  </a:moveTo>
                  <a:cubicBezTo>
                    <a:pt x="230" y="6"/>
                    <a:pt x="202" y="13"/>
                    <a:pt x="155" y="28"/>
                  </a:cubicBezTo>
                  <a:cubicBezTo>
                    <a:pt x="135" y="57"/>
                    <a:pt x="111" y="81"/>
                    <a:pt x="91" y="110"/>
                  </a:cubicBezTo>
                  <a:cubicBezTo>
                    <a:pt x="76" y="172"/>
                    <a:pt x="64" y="156"/>
                    <a:pt x="0" y="1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340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492500" y="1844675"/>
                <a:ext cx="338138" cy="669925"/>
              </p14:xfrm>
            </p:contentPart>
          </mc:Choice>
          <mc:Fallback xmlns="">
            <p:pic>
              <p:nvPicPr>
                <p:cNvPr id="13340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80977" y="1840715"/>
                  <a:ext cx="354343" cy="685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341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24300" y="2349500"/>
                <a:ext cx="174625" cy="25400"/>
              </p14:xfrm>
            </p:contentPart>
          </mc:Choice>
          <mc:Fallback xmlns="">
            <p:pic>
              <p:nvPicPr>
                <p:cNvPr id="13341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15659" y="2343694"/>
                  <a:ext cx="187947" cy="35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343" name="Ink 3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11638" y="2349500"/>
                <a:ext cx="185737" cy="60325"/>
              </p14:xfrm>
            </p:contentPart>
          </mc:Choice>
          <mc:Fallback xmlns="">
            <p:pic>
              <p:nvPicPr>
                <p:cNvPr id="13343" name="Ink 3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04079" y="2341914"/>
                  <a:ext cx="200855" cy="75858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031956"/>
              </p:ext>
            </p:extLst>
          </p:nvPr>
        </p:nvGraphicFramePr>
        <p:xfrm>
          <a:off x="825383" y="5551723"/>
          <a:ext cx="7720086" cy="1656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name="Equation" r:id="rId16" imgW="3670200" imgH="787320" progId="Equation.3">
                  <p:embed/>
                </p:oleObj>
              </mc:Choice>
              <mc:Fallback>
                <p:oleObj name="Equation" r:id="rId16" imgW="36702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383" y="5551723"/>
                        <a:ext cx="7720086" cy="16564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5062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" name="Ink 4"/>
              <p14:cNvContentPartPr/>
              <p14:nvPr/>
            </p14:nvContentPartPr>
            <p14:xfrm>
              <a:off x="9182" y="3190720"/>
              <a:ext cx="1330560" cy="3189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8818" y="3179560"/>
                <a:ext cx="1371240" cy="3212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9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E90B6-BC03-4925-87E5-45DF6100A3D1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3327" name="Rectangle 2"/>
          <p:cNvSpPr>
            <a:spLocks noGrp="1" noChangeArrowheads="1"/>
          </p:cNvSpPr>
          <p:nvPr>
            <p:ph type="title"/>
          </p:nvPr>
        </p:nvSpPr>
        <p:spPr>
          <a:xfrm>
            <a:off x="-26077" y="78011"/>
            <a:ext cx="7262373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MBA*: Compute New </a:t>
            </a:r>
            <a:r>
              <a:rPr lang="en-US" i="1" dirty="0" smtClean="0"/>
              <a:t>h(p)</a:t>
            </a:r>
            <a:endParaRPr lang="en-US" i="1" baseline="30000" dirty="0" smtClean="0"/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>
            <p:extLst/>
          </p:nvPr>
        </p:nvGraphicFramePr>
        <p:xfrm>
          <a:off x="809203" y="2924944"/>
          <a:ext cx="7796212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4" imgW="3644640" imgH="787320" progId="Equation.3">
                  <p:embed/>
                </p:oleObj>
              </mc:Choice>
              <mc:Fallback>
                <p:oleObj name="Equation" r:id="rId4" imgW="3644640" imgH="787320" progId="Equation.3">
                  <p:embed/>
                  <p:pic>
                    <p:nvPicPr>
                      <p:cNvPr id="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203" y="2924944"/>
                        <a:ext cx="7796212" cy="168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9"/>
          <p:cNvGraphicFramePr>
            <a:graphicFrameLocks noChangeAspect="1"/>
          </p:cNvGraphicFramePr>
          <p:nvPr>
            <p:extLst/>
          </p:nvPr>
        </p:nvGraphicFramePr>
        <p:xfrm>
          <a:off x="801450" y="4229101"/>
          <a:ext cx="7796212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6" imgW="3644640" imgH="787320" progId="Equation.3">
                  <p:embed/>
                </p:oleObj>
              </mc:Choice>
              <mc:Fallback>
                <p:oleObj name="Equation" r:id="rId6" imgW="3644640" imgH="787320" progId="Equation.3">
                  <p:embed/>
                  <p:pic>
                    <p:nvPicPr>
                      <p:cNvPr id="2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450" y="4229101"/>
                        <a:ext cx="7796212" cy="168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33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1263" y="5913438"/>
              <a:ext cx="3175" cy="3175"/>
            </p14:xfrm>
          </p:contentPart>
        </mc:Choice>
        <mc:Fallback xmlns="">
          <p:pic>
            <p:nvPicPr>
              <p:cNvPr id="1333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5619" y="5907088"/>
                <a:ext cx="13053" cy="14288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4355976" y="343124"/>
            <a:ext cx="4277023" cy="2134313"/>
            <a:chOff x="2699965" y="763811"/>
            <a:chExt cx="2836863" cy="1879600"/>
          </a:xfrm>
        </p:grpSpPr>
        <p:sp>
          <p:nvSpPr>
            <p:cNvPr id="13329" name="Oval 6"/>
            <p:cNvSpPr>
              <a:spLocks noChangeArrowheads="1"/>
            </p:cNvSpPr>
            <p:nvPr/>
          </p:nvSpPr>
          <p:spPr bwMode="auto">
            <a:xfrm>
              <a:off x="5044703" y="763811"/>
              <a:ext cx="279400" cy="29527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30" name="Oval 7"/>
            <p:cNvSpPr>
              <a:spLocks noChangeArrowheads="1"/>
            </p:cNvSpPr>
            <p:nvPr/>
          </p:nvSpPr>
          <p:spPr bwMode="auto">
            <a:xfrm>
              <a:off x="4931990" y="2348136"/>
              <a:ext cx="280988" cy="29527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31" name="Oval 8"/>
            <p:cNvSpPr>
              <a:spLocks noChangeArrowheads="1"/>
            </p:cNvSpPr>
            <p:nvPr/>
          </p:nvSpPr>
          <p:spPr bwMode="auto">
            <a:xfrm>
              <a:off x="2996828" y="2124299"/>
              <a:ext cx="279400" cy="29527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32" name="Oval 9"/>
            <p:cNvSpPr>
              <a:spLocks noChangeArrowheads="1"/>
            </p:cNvSpPr>
            <p:nvPr/>
          </p:nvSpPr>
          <p:spPr bwMode="auto">
            <a:xfrm>
              <a:off x="3738190" y="1532161"/>
              <a:ext cx="280988" cy="296863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33" name="Freeform 10"/>
            <p:cNvSpPr>
              <a:spLocks/>
            </p:cNvSpPr>
            <p:nvPr/>
          </p:nvSpPr>
          <p:spPr bwMode="auto">
            <a:xfrm>
              <a:off x="4036640" y="1700436"/>
              <a:ext cx="889000" cy="735013"/>
            </a:xfrm>
            <a:custGeom>
              <a:avLst/>
              <a:gdLst>
                <a:gd name="T0" fmla="*/ 10218 w 435"/>
                <a:gd name="T1" fmla="*/ 0 h 338"/>
                <a:gd name="T2" fmla="*/ 28611 w 435"/>
                <a:gd name="T3" fmla="*/ 139174 h 338"/>
                <a:gd name="T4" fmla="*/ 104228 w 435"/>
                <a:gd name="T5" fmla="*/ 117428 h 338"/>
                <a:gd name="T6" fmla="*/ 216630 w 435"/>
                <a:gd name="T7" fmla="*/ 78285 h 338"/>
                <a:gd name="T8" fmla="*/ 439391 w 435"/>
                <a:gd name="T9" fmla="*/ 356634 h 338"/>
                <a:gd name="T10" fmla="*/ 719375 w 435"/>
                <a:gd name="T11" fmla="*/ 337062 h 338"/>
                <a:gd name="T12" fmla="*/ 813384 w 435"/>
                <a:gd name="T13" fmla="*/ 534950 h 338"/>
                <a:gd name="T14" fmla="*/ 889000 w 435"/>
                <a:gd name="T15" fmla="*/ 735013 h 3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5"/>
                <a:gd name="T25" fmla="*/ 0 h 338"/>
                <a:gd name="T26" fmla="*/ 435 w 435"/>
                <a:gd name="T27" fmla="*/ 338 h 3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5" h="338">
                  <a:moveTo>
                    <a:pt x="5" y="0"/>
                  </a:moveTo>
                  <a:cubicBezTo>
                    <a:pt x="8" y="21"/>
                    <a:pt x="0" y="48"/>
                    <a:pt x="14" y="64"/>
                  </a:cubicBezTo>
                  <a:cubicBezTo>
                    <a:pt x="22" y="74"/>
                    <a:pt x="39" y="58"/>
                    <a:pt x="51" y="54"/>
                  </a:cubicBezTo>
                  <a:cubicBezTo>
                    <a:pt x="69" y="48"/>
                    <a:pt x="106" y="36"/>
                    <a:pt x="106" y="36"/>
                  </a:cubicBezTo>
                  <a:cubicBezTo>
                    <a:pt x="146" y="78"/>
                    <a:pt x="166" y="131"/>
                    <a:pt x="215" y="164"/>
                  </a:cubicBezTo>
                  <a:cubicBezTo>
                    <a:pt x="275" y="152"/>
                    <a:pt x="287" y="146"/>
                    <a:pt x="352" y="155"/>
                  </a:cubicBezTo>
                  <a:cubicBezTo>
                    <a:pt x="361" y="205"/>
                    <a:pt x="351" y="230"/>
                    <a:pt x="398" y="246"/>
                  </a:cubicBezTo>
                  <a:cubicBezTo>
                    <a:pt x="415" y="272"/>
                    <a:pt x="435" y="305"/>
                    <a:pt x="435" y="3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334" name="Freeform 11"/>
            <p:cNvSpPr>
              <a:spLocks/>
            </p:cNvSpPr>
            <p:nvPr/>
          </p:nvSpPr>
          <p:spPr bwMode="auto">
            <a:xfrm flipH="1">
              <a:off x="3923928" y="1052736"/>
              <a:ext cx="1120775" cy="525463"/>
            </a:xfrm>
            <a:custGeom>
              <a:avLst/>
              <a:gdLst>
                <a:gd name="T0" fmla="*/ 12882 w 435"/>
                <a:gd name="T1" fmla="*/ 0 h 338"/>
                <a:gd name="T2" fmla="*/ 36071 w 435"/>
                <a:gd name="T3" fmla="*/ 99496 h 338"/>
                <a:gd name="T4" fmla="*/ 131401 w 435"/>
                <a:gd name="T5" fmla="*/ 83950 h 338"/>
                <a:gd name="T6" fmla="*/ 273108 w 435"/>
                <a:gd name="T7" fmla="*/ 55966 h 338"/>
                <a:gd name="T8" fmla="*/ 553946 w 435"/>
                <a:gd name="T9" fmla="*/ 254958 h 338"/>
                <a:gd name="T10" fmla="*/ 906926 w 435"/>
                <a:gd name="T11" fmla="*/ 240967 h 338"/>
                <a:gd name="T12" fmla="*/ 1025445 w 435"/>
                <a:gd name="T13" fmla="*/ 382438 h 338"/>
                <a:gd name="T14" fmla="*/ 1120775 w 435"/>
                <a:gd name="T15" fmla="*/ 525463 h 3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5"/>
                <a:gd name="T25" fmla="*/ 0 h 338"/>
                <a:gd name="T26" fmla="*/ 435 w 435"/>
                <a:gd name="T27" fmla="*/ 338 h 3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5" h="338">
                  <a:moveTo>
                    <a:pt x="5" y="0"/>
                  </a:moveTo>
                  <a:cubicBezTo>
                    <a:pt x="8" y="21"/>
                    <a:pt x="0" y="48"/>
                    <a:pt x="14" y="64"/>
                  </a:cubicBezTo>
                  <a:cubicBezTo>
                    <a:pt x="22" y="74"/>
                    <a:pt x="39" y="58"/>
                    <a:pt x="51" y="54"/>
                  </a:cubicBezTo>
                  <a:cubicBezTo>
                    <a:pt x="69" y="48"/>
                    <a:pt x="106" y="36"/>
                    <a:pt x="106" y="36"/>
                  </a:cubicBezTo>
                  <a:cubicBezTo>
                    <a:pt x="146" y="78"/>
                    <a:pt x="166" y="131"/>
                    <a:pt x="215" y="164"/>
                  </a:cubicBezTo>
                  <a:cubicBezTo>
                    <a:pt x="275" y="152"/>
                    <a:pt x="287" y="146"/>
                    <a:pt x="352" y="155"/>
                  </a:cubicBezTo>
                  <a:cubicBezTo>
                    <a:pt x="361" y="205"/>
                    <a:pt x="351" y="230"/>
                    <a:pt x="398" y="246"/>
                  </a:cubicBezTo>
                  <a:cubicBezTo>
                    <a:pt x="415" y="272"/>
                    <a:pt x="435" y="305"/>
                    <a:pt x="435" y="3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35" name="Text Box 12"/>
            <p:cNvSpPr txBox="1">
              <a:spLocks noChangeArrowheads="1"/>
            </p:cNvSpPr>
            <p:nvPr/>
          </p:nvSpPr>
          <p:spPr bwMode="auto">
            <a:xfrm>
              <a:off x="4211265" y="763811"/>
              <a:ext cx="382588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 Unicode MS" pitchFamily="34" charset="-128"/>
                </a:rPr>
                <a:t>p</a:t>
              </a:r>
            </a:p>
          </p:txBody>
        </p:sp>
        <p:sp>
          <p:nvSpPr>
            <p:cNvPr id="13336" name="Text Box 13"/>
            <p:cNvSpPr txBox="1">
              <a:spLocks noChangeArrowheads="1"/>
            </p:cNvSpPr>
            <p:nvPr/>
          </p:nvSpPr>
          <p:spPr bwMode="auto">
            <a:xfrm>
              <a:off x="4787528" y="1700436"/>
              <a:ext cx="749300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latin typeface="Arial Unicode MS" pitchFamily="34" charset="-128"/>
                </a:rPr>
                <a:t>p</a:t>
              </a:r>
              <a:r>
                <a:rPr lang="en-US" i="1" baseline="-25000">
                  <a:latin typeface="Arial Unicode MS" pitchFamily="34" charset="-128"/>
                </a:rPr>
                <a:t>n</a:t>
              </a:r>
            </a:p>
          </p:txBody>
        </p:sp>
        <p:sp>
          <p:nvSpPr>
            <p:cNvPr id="13337" name="Text Box 14"/>
            <p:cNvSpPr txBox="1">
              <a:spLocks noChangeArrowheads="1"/>
            </p:cNvSpPr>
            <p:nvPr/>
          </p:nvSpPr>
          <p:spPr bwMode="auto">
            <a:xfrm>
              <a:off x="2699965" y="1628999"/>
              <a:ext cx="83343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latin typeface="Arial Unicode MS" pitchFamily="34" charset="-128"/>
                </a:rPr>
                <a:t>p</a:t>
              </a:r>
              <a:r>
                <a:rPr lang="en-US" i="1" baseline="-25000">
                  <a:latin typeface="Arial Unicode MS" pitchFamily="34" charset="-128"/>
                </a:rPr>
                <a:t>1</a:t>
              </a:r>
              <a:endParaRPr lang="en-US" baseline="-25000">
                <a:latin typeface="Arial Unicode MS" pitchFamily="34" charset="-128"/>
              </a:endParaRPr>
            </a:p>
          </p:txBody>
        </p:sp>
        <p:sp>
          <p:nvSpPr>
            <p:cNvPr id="13338" name="Freeform 15"/>
            <p:cNvSpPr>
              <a:spLocks/>
            </p:cNvSpPr>
            <p:nvPr/>
          </p:nvSpPr>
          <p:spPr bwMode="auto">
            <a:xfrm>
              <a:off x="3203203" y="1803624"/>
              <a:ext cx="577850" cy="374650"/>
            </a:xfrm>
            <a:custGeom>
              <a:avLst/>
              <a:gdLst>
                <a:gd name="T0" fmla="*/ 577850 w 283"/>
                <a:gd name="T1" fmla="*/ 0 h 172"/>
                <a:gd name="T2" fmla="*/ 316490 w 283"/>
                <a:gd name="T3" fmla="*/ 60990 h 172"/>
                <a:gd name="T4" fmla="*/ 185810 w 283"/>
                <a:gd name="T5" fmla="*/ 239602 h 172"/>
                <a:gd name="T6" fmla="*/ 0 w 283"/>
                <a:gd name="T7" fmla="*/ 339799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"/>
                <a:gd name="T13" fmla="*/ 0 h 172"/>
                <a:gd name="T14" fmla="*/ 283 w 283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" h="172">
                  <a:moveTo>
                    <a:pt x="283" y="0"/>
                  </a:moveTo>
                  <a:cubicBezTo>
                    <a:pt x="230" y="6"/>
                    <a:pt x="202" y="13"/>
                    <a:pt x="155" y="28"/>
                  </a:cubicBezTo>
                  <a:cubicBezTo>
                    <a:pt x="135" y="57"/>
                    <a:pt x="111" y="81"/>
                    <a:pt x="91" y="110"/>
                  </a:cubicBezTo>
                  <a:cubicBezTo>
                    <a:pt x="76" y="172"/>
                    <a:pt x="64" y="156"/>
                    <a:pt x="0" y="1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340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492500" y="1844675"/>
                <a:ext cx="338138" cy="669925"/>
              </p14:xfrm>
            </p:contentPart>
          </mc:Choice>
          <mc:Fallback xmlns="">
            <p:pic>
              <p:nvPicPr>
                <p:cNvPr id="13340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80977" y="1840715"/>
                  <a:ext cx="354343" cy="685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341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24300" y="2349500"/>
                <a:ext cx="174625" cy="25400"/>
              </p14:xfrm>
            </p:contentPart>
          </mc:Choice>
          <mc:Fallback xmlns="">
            <p:pic>
              <p:nvPicPr>
                <p:cNvPr id="13341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15659" y="2343694"/>
                  <a:ext cx="187947" cy="35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343" name="Ink 3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11638" y="2349500"/>
                <a:ext cx="185737" cy="60325"/>
              </p14:xfrm>
            </p:contentPart>
          </mc:Choice>
          <mc:Fallback xmlns="">
            <p:pic>
              <p:nvPicPr>
                <p:cNvPr id="13343" name="Ink 3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04079" y="2341914"/>
                  <a:ext cx="200855" cy="75858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24" name="Object 9"/>
          <p:cNvGraphicFramePr>
            <a:graphicFrameLocks noChangeAspect="1"/>
          </p:cNvGraphicFramePr>
          <p:nvPr>
            <p:extLst/>
          </p:nvPr>
        </p:nvGraphicFramePr>
        <p:xfrm>
          <a:off x="809203" y="5373216"/>
          <a:ext cx="7720086" cy="1656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16" imgW="3670200" imgH="787320" progId="Equation.3">
                  <p:embed/>
                </p:oleObj>
              </mc:Choice>
              <mc:Fallback>
                <p:oleObj name="Equation" r:id="rId16" imgW="3670200" imgH="787320" progId="Equation.3">
                  <p:embed/>
                  <p:pic>
                    <p:nvPicPr>
                      <p:cNvPr id="2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203" y="5373216"/>
                        <a:ext cx="7720086" cy="16564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114348" y="3190720"/>
              <a:ext cx="756000" cy="318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4628" y="3179560"/>
                <a:ext cx="778320" cy="321228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5062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" name="Ink 3"/>
              <p14:cNvContentPartPr/>
              <p14:nvPr/>
            </p14:nvContentPartPr>
            <p14:xfrm>
              <a:off x="5236560" y="1477080"/>
              <a:ext cx="761400" cy="431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31880" y="1415520"/>
                <a:ext cx="77436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" name="Ink 4"/>
              <p14:cNvContentPartPr/>
              <p14:nvPr/>
            </p14:nvContentPartPr>
            <p14:xfrm>
              <a:off x="5799240" y="1531800"/>
              <a:ext cx="268920" cy="453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94920" y="1483560"/>
                <a:ext cx="28008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" name="Ink 5"/>
              <p14:cNvContentPartPr/>
              <p14:nvPr/>
            </p14:nvContentPartPr>
            <p14:xfrm>
              <a:off x="6379920" y="1513440"/>
              <a:ext cx="1362960" cy="720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70560" y="1496160"/>
                <a:ext cx="1380600" cy="80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" name="Ink 6"/>
              <p14:cNvContentPartPr/>
              <p14:nvPr/>
            </p14:nvContentPartPr>
            <p14:xfrm>
              <a:off x="3836880" y="3596400"/>
              <a:ext cx="2151720" cy="118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30040" y="3529800"/>
                <a:ext cx="21798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" name="Ink 7"/>
              <p14:cNvContentPartPr/>
              <p14:nvPr/>
            </p14:nvContentPartPr>
            <p14:xfrm>
              <a:off x="3900600" y="4929840"/>
              <a:ext cx="1975680" cy="113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90160" y="4854600"/>
                <a:ext cx="20088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" name="Ink 8"/>
              <p14:cNvContentPartPr/>
              <p14:nvPr/>
            </p14:nvContentPartPr>
            <p14:xfrm>
              <a:off x="3911040" y="6109200"/>
              <a:ext cx="2026080" cy="120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98800" y="6032520"/>
                <a:ext cx="20606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" name="Ink 9"/>
              <p14:cNvContentPartPr/>
              <p14:nvPr/>
            </p14:nvContentPartPr>
            <p14:xfrm>
              <a:off x="6395400" y="3675600"/>
              <a:ext cx="659520" cy="37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82800" y="3600720"/>
                <a:ext cx="6872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" name="Ink 10"/>
              <p14:cNvContentPartPr/>
              <p14:nvPr/>
            </p14:nvContentPartPr>
            <p14:xfrm>
              <a:off x="6395400" y="5020560"/>
              <a:ext cx="655200" cy="48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78120" y="4932000"/>
                <a:ext cx="6944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" name="Ink 11"/>
              <p14:cNvContentPartPr/>
              <p14:nvPr/>
            </p14:nvContentPartPr>
            <p14:xfrm>
              <a:off x="6348240" y="6122160"/>
              <a:ext cx="673200" cy="74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30240" y="6071400"/>
                <a:ext cx="711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" name="Ink 12"/>
              <p14:cNvContentPartPr/>
              <p14:nvPr/>
            </p14:nvContentPartPr>
            <p14:xfrm>
              <a:off x="4362120" y="2050560"/>
              <a:ext cx="4050720" cy="971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55640" y="2047320"/>
                <a:ext cx="4069800" cy="9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" name="Ink 13"/>
              <p14:cNvContentPartPr/>
              <p14:nvPr/>
            </p14:nvContentPartPr>
            <p14:xfrm>
              <a:off x="785880" y="1141560"/>
              <a:ext cx="7619760" cy="5293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2200" y="1127880"/>
                <a:ext cx="7648200" cy="531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78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A03764E-8DD0-487F-B606-043478FB7D7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dirty="0" smtClean="0"/>
              <a:t>Recap A*</a:t>
            </a: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Branch &amp; Bound</a:t>
            </a: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A</a:t>
            </a:r>
            <a:r>
              <a:rPr lang="en-US" sz="4000" baseline="30000" dirty="0" smtClean="0">
                <a:solidFill>
                  <a:schemeClr val="bg2"/>
                </a:solidFill>
              </a:rPr>
              <a:t>* </a:t>
            </a:r>
            <a:r>
              <a:rPr lang="en-US" sz="4000" dirty="0" smtClean="0">
                <a:solidFill>
                  <a:schemeClr val="bg2"/>
                </a:solidFill>
              </a:rPr>
              <a:t>tricks</a:t>
            </a: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Other Pruning</a:t>
            </a:r>
          </a:p>
          <a:p>
            <a:pPr eaLnBrk="1" hangingPunct="1"/>
            <a:endParaRPr lang="en-US" sz="4000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5088" y="361950"/>
              <a:ext cx="207962" cy="352425"/>
            </p14:xfrm>
          </p:contentPart>
        </mc:Choice>
        <mc:Fallback xmlns="">
          <p:pic>
            <p:nvPicPr>
              <p:cNvPr id="20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7532" y="354750"/>
                <a:ext cx="222714" cy="368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2813" y="357188"/>
              <a:ext cx="265112" cy="339725"/>
            </p14:xfrm>
          </p:contentPart>
        </mc:Choice>
        <mc:Fallback xmlns="">
          <p:pic>
            <p:nvPicPr>
              <p:cNvPr id="20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4878" y="349271"/>
                <a:ext cx="284590" cy="357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4463" y="615950"/>
              <a:ext cx="2098675" cy="684213"/>
            </p14:xfrm>
          </p:contentPart>
        </mc:Choice>
        <mc:Fallback xmlns="">
          <p:pic>
            <p:nvPicPr>
              <p:cNvPr id="20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19783" y="612711"/>
                <a:ext cx="2114514" cy="6964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2E90B6-BC03-4925-87E5-45DF6100A3D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33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Memory-bounded </a:t>
            </a:r>
            <a:r>
              <a:rPr lang="en-US" i="1" smtClean="0"/>
              <a:t>A</a:t>
            </a:r>
            <a:r>
              <a:rPr lang="en-US" i="1" baseline="30000" smtClean="0"/>
              <a:t>*</a:t>
            </a:r>
          </a:p>
        </p:txBody>
      </p:sp>
      <p:sp>
        <p:nvSpPr>
          <p:cNvPr id="133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58200" cy="3505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Iterative deepening A*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B &amp; B </a:t>
            </a:r>
            <a:r>
              <a:rPr lang="en-US" dirty="0" smtClean="0"/>
              <a:t>use a tiny amount of memory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what if we've got more memory to use?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keep as much of the fringe in memory as we can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if we have to delete something:</a:t>
            </a:r>
          </a:p>
          <a:p>
            <a:pPr lvl="1" eaLnBrk="1" hangingPunct="1"/>
            <a:r>
              <a:rPr lang="en-US" dirty="0" smtClean="0"/>
              <a:t>delete the worst paths (with …………………………..)</a:t>
            </a:r>
          </a:p>
          <a:p>
            <a:pPr lvl="1" eaLnBrk="1" hangingPunct="1"/>
            <a:r>
              <a:rPr lang="en-US" dirty="0" smtClean="0"/>
              <a:t>``back them up'' to a common ancestor</a:t>
            </a:r>
          </a:p>
        </p:txBody>
      </p:sp>
      <p:sp>
        <p:nvSpPr>
          <p:cNvPr id="13329" name="Oval 6"/>
          <p:cNvSpPr>
            <a:spLocks noChangeArrowheads="1"/>
          </p:cNvSpPr>
          <p:nvPr/>
        </p:nvSpPr>
        <p:spPr bwMode="auto">
          <a:xfrm>
            <a:off x="2700338" y="4292600"/>
            <a:ext cx="279400" cy="2952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0" name="Oval 7"/>
          <p:cNvSpPr>
            <a:spLocks noChangeArrowheads="1"/>
          </p:cNvSpPr>
          <p:nvPr/>
        </p:nvSpPr>
        <p:spPr bwMode="auto">
          <a:xfrm>
            <a:off x="2587625" y="5876925"/>
            <a:ext cx="280988" cy="2952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1" name="Oval 8"/>
          <p:cNvSpPr>
            <a:spLocks noChangeArrowheads="1"/>
          </p:cNvSpPr>
          <p:nvPr/>
        </p:nvSpPr>
        <p:spPr bwMode="auto">
          <a:xfrm>
            <a:off x="652463" y="5653088"/>
            <a:ext cx="279400" cy="2952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2" name="Oval 9"/>
          <p:cNvSpPr>
            <a:spLocks noChangeArrowheads="1"/>
          </p:cNvSpPr>
          <p:nvPr/>
        </p:nvSpPr>
        <p:spPr bwMode="auto">
          <a:xfrm>
            <a:off x="1393825" y="5060950"/>
            <a:ext cx="280988" cy="2968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3" name="Freeform 10"/>
          <p:cNvSpPr>
            <a:spLocks/>
          </p:cNvSpPr>
          <p:nvPr/>
        </p:nvSpPr>
        <p:spPr bwMode="auto">
          <a:xfrm>
            <a:off x="1692275" y="5229225"/>
            <a:ext cx="889000" cy="735013"/>
          </a:xfrm>
          <a:custGeom>
            <a:avLst/>
            <a:gdLst>
              <a:gd name="T0" fmla="*/ 10218 w 435"/>
              <a:gd name="T1" fmla="*/ 0 h 338"/>
              <a:gd name="T2" fmla="*/ 28611 w 435"/>
              <a:gd name="T3" fmla="*/ 139174 h 338"/>
              <a:gd name="T4" fmla="*/ 104228 w 435"/>
              <a:gd name="T5" fmla="*/ 117428 h 338"/>
              <a:gd name="T6" fmla="*/ 216630 w 435"/>
              <a:gd name="T7" fmla="*/ 78285 h 338"/>
              <a:gd name="T8" fmla="*/ 439391 w 435"/>
              <a:gd name="T9" fmla="*/ 356634 h 338"/>
              <a:gd name="T10" fmla="*/ 719375 w 435"/>
              <a:gd name="T11" fmla="*/ 337062 h 338"/>
              <a:gd name="T12" fmla="*/ 813384 w 435"/>
              <a:gd name="T13" fmla="*/ 534950 h 338"/>
              <a:gd name="T14" fmla="*/ 889000 w 435"/>
              <a:gd name="T15" fmla="*/ 735013 h 3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5"/>
              <a:gd name="T25" fmla="*/ 0 h 338"/>
              <a:gd name="T26" fmla="*/ 435 w 435"/>
              <a:gd name="T27" fmla="*/ 338 h 3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5" h="338">
                <a:moveTo>
                  <a:pt x="5" y="0"/>
                </a:moveTo>
                <a:cubicBezTo>
                  <a:pt x="8" y="21"/>
                  <a:pt x="0" y="48"/>
                  <a:pt x="14" y="64"/>
                </a:cubicBezTo>
                <a:cubicBezTo>
                  <a:pt x="22" y="74"/>
                  <a:pt x="39" y="58"/>
                  <a:pt x="51" y="54"/>
                </a:cubicBezTo>
                <a:cubicBezTo>
                  <a:pt x="69" y="48"/>
                  <a:pt x="106" y="36"/>
                  <a:pt x="106" y="36"/>
                </a:cubicBezTo>
                <a:cubicBezTo>
                  <a:pt x="146" y="78"/>
                  <a:pt x="166" y="131"/>
                  <a:pt x="215" y="164"/>
                </a:cubicBezTo>
                <a:cubicBezTo>
                  <a:pt x="275" y="152"/>
                  <a:pt x="287" y="146"/>
                  <a:pt x="352" y="155"/>
                </a:cubicBezTo>
                <a:cubicBezTo>
                  <a:pt x="361" y="205"/>
                  <a:pt x="351" y="230"/>
                  <a:pt x="398" y="246"/>
                </a:cubicBezTo>
                <a:cubicBezTo>
                  <a:pt x="415" y="272"/>
                  <a:pt x="435" y="305"/>
                  <a:pt x="435" y="3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34" name="Freeform 11"/>
          <p:cNvSpPr>
            <a:spLocks/>
          </p:cNvSpPr>
          <p:nvPr/>
        </p:nvSpPr>
        <p:spPr bwMode="auto">
          <a:xfrm flipH="1">
            <a:off x="1579563" y="4581525"/>
            <a:ext cx="1120775" cy="525463"/>
          </a:xfrm>
          <a:custGeom>
            <a:avLst/>
            <a:gdLst>
              <a:gd name="T0" fmla="*/ 12882 w 435"/>
              <a:gd name="T1" fmla="*/ 0 h 338"/>
              <a:gd name="T2" fmla="*/ 36071 w 435"/>
              <a:gd name="T3" fmla="*/ 99496 h 338"/>
              <a:gd name="T4" fmla="*/ 131401 w 435"/>
              <a:gd name="T5" fmla="*/ 83950 h 338"/>
              <a:gd name="T6" fmla="*/ 273108 w 435"/>
              <a:gd name="T7" fmla="*/ 55966 h 338"/>
              <a:gd name="T8" fmla="*/ 553946 w 435"/>
              <a:gd name="T9" fmla="*/ 254958 h 338"/>
              <a:gd name="T10" fmla="*/ 906926 w 435"/>
              <a:gd name="T11" fmla="*/ 240967 h 338"/>
              <a:gd name="T12" fmla="*/ 1025445 w 435"/>
              <a:gd name="T13" fmla="*/ 382438 h 338"/>
              <a:gd name="T14" fmla="*/ 1120775 w 435"/>
              <a:gd name="T15" fmla="*/ 525463 h 3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5"/>
              <a:gd name="T25" fmla="*/ 0 h 338"/>
              <a:gd name="T26" fmla="*/ 435 w 435"/>
              <a:gd name="T27" fmla="*/ 338 h 3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5" h="338">
                <a:moveTo>
                  <a:pt x="5" y="0"/>
                </a:moveTo>
                <a:cubicBezTo>
                  <a:pt x="8" y="21"/>
                  <a:pt x="0" y="48"/>
                  <a:pt x="14" y="64"/>
                </a:cubicBezTo>
                <a:cubicBezTo>
                  <a:pt x="22" y="74"/>
                  <a:pt x="39" y="58"/>
                  <a:pt x="51" y="54"/>
                </a:cubicBezTo>
                <a:cubicBezTo>
                  <a:pt x="69" y="48"/>
                  <a:pt x="106" y="36"/>
                  <a:pt x="106" y="36"/>
                </a:cubicBezTo>
                <a:cubicBezTo>
                  <a:pt x="146" y="78"/>
                  <a:pt x="166" y="131"/>
                  <a:pt x="215" y="164"/>
                </a:cubicBezTo>
                <a:cubicBezTo>
                  <a:pt x="275" y="152"/>
                  <a:pt x="287" y="146"/>
                  <a:pt x="352" y="155"/>
                </a:cubicBezTo>
                <a:cubicBezTo>
                  <a:pt x="361" y="205"/>
                  <a:pt x="351" y="230"/>
                  <a:pt x="398" y="246"/>
                </a:cubicBezTo>
                <a:cubicBezTo>
                  <a:pt x="415" y="272"/>
                  <a:pt x="435" y="305"/>
                  <a:pt x="435" y="3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5" name="Text Box 12"/>
          <p:cNvSpPr txBox="1">
            <a:spLocks noChangeArrowheads="1"/>
          </p:cNvSpPr>
          <p:nvPr/>
        </p:nvSpPr>
        <p:spPr bwMode="auto">
          <a:xfrm>
            <a:off x="1866900" y="4292600"/>
            <a:ext cx="382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Arial Unicode MS" pitchFamily="34" charset="-128"/>
              </a:rPr>
              <a:t>p</a:t>
            </a:r>
          </a:p>
        </p:txBody>
      </p:sp>
      <p:sp>
        <p:nvSpPr>
          <p:cNvPr id="13336" name="Text Box 13"/>
          <p:cNvSpPr txBox="1">
            <a:spLocks noChangeArrowheads="1"/>
          </p:cNvSpPr>
          <p:nvPr/>
        </p:nvSpPr>
        <p:spPr bwMode="auto">
          <a:xfrm>
            <a:off x="2443163" y="5229225"/>
            <a:ext cx="7493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Arial Unicode MS" pitchFamily="34" charset="-128"/>
              </a:rPr>
              <a:t>p</a:t>
            </a:r>
            <a:r>
              <a:rPr lang="en-US" i="1" baseline="-25000">
                <a:latin typeface="Arial Unicode MS" pitchFamily="34" charset="-128"/>
              </a:rPr>
              <a:t>n</a:t>
            </a:r>
          </a:p>
        </p:txBody>
      </p:sp>
      <p:sp>
        <p:nvSpPr>
          <p:cNvPr id="13337" name="Text Box 14"/>
          <p:cNvSpPr txBox="1">
            <a:spLocks noChangeArrowheads="1"/>
          </p:cNvSpPr>
          <p:nvPr/>
        </p:nvSpPr>
        <p:spPr bwMode="auto">
          <a:xfrm>
            <a:off x="355600" y="5157788"/>
            <a:ext cx="8334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Arial Unicode MS" pitchFamily="34" charset="-128"/>
              </a:rPr>
              <a:t>p</a:t>
            </a:r>
            <a:r>
              <a:rPr lang="en-US" i="1" baseline="-25000">
                <a:latin typeface="Arial Unicode MS" pitchFamily="34" charset="-128"/>
              </a:rPr>
              <a:t>1</a:t>
            </a:r>
            <a:endParaRPr lang="en-US" baseline="-25000">
              <a:latin typeface="Arial Unicode MS" pitchFamily="34" charset="-128"/>
            </a:endParaRPr>
          </a:p>
        </p:txBody>
      </p:sp>
      <p:sp>
        <p:nvSpPr>
          <p:cNvPr id="13338" name="Freeform 15"/>
          <p:cNvSpPr>
            <a:spLocks/>
          </p:cNvSpPr>
          <p:nvPr/>
        </p:nvSpPr>
        <p:spPr bwMode="auto">
          <a:xfrm>
            <a:off x="858838" y="5332413"/>
            <a:ext cx="577850" cy="374650"/>
          </a:xfrm>
          <a:custGeom>
            <a:avLst/>
            <a:gdLst>
              <a:gd name="T0" fmla="*/ 577850 w 283"/>
              <a:gd name="T1" fmla="*/ 0 h 172"/>
              <a:gd name="T2" fmla="*/ 316490 w 283"/>
              <a:gd name="T3" fmla="*/ 60990 h 172"/>
              <a:gd name="T4" fmla="*/ 185810 w 283"/>
              <a:gd name="T5" fmla="*/ 239602 h 172"/>
              <a:gd name="T6" fmla="*/ 0 w 283"/>
              <a:gd name="T7" fmla="*/ 339799 h 172"/>
              <a:gd name="T8" fmla="*/ 0 60000 65536"/>
              <a:gd name="T9" fmla="*/ 0 60000 65536"/>
              <a:gd name="T10" fmla="*/ 0 60000 65536"/>
              <a:gd name="T11" fmla="*/ 0 60000 65536"/>
              <a:gd name="T12" fmla="*/ 0 w 283"/>
              <a:gd name="T13" fmla="*/ 0 h 172"/>
              <a:gd name="T14" fmla="*/ 283 w 283"/>
              <a:gd name="T15" fmla="*/ 172 h 1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" h="172">
                <a:moveTo>
                  <a:pt x="283" y="0"/>
                </a:moveTo>
                <a:cubicBezTo>
                  <a:pt x="230" y="6"/>
                  <a:pt x="202" y="13"/>
                  <a:pt x="155" y="28"/>
                </a:cubicBezTo>
                <a:cubicBezTo>
                  <a:pt x="135" y="57"/>
                  <a:pt x="111" y="81"/>
                  <a:pt x="91" y="110"/>
                </a:cubicBezTo>
                <a:cubicBezTo>
                  <a:pt x="76" y="172"/>
                  <a:pt x="64" y="156"/>
                  <a:pt x="0" y="1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00192" y="3861049"/>
            <a:ext cx="187220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min max</a:t>
            </a:r>
            <a:endParaRPr lang="en-US" baseline="30000" dirty="0"/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5724128" y="4437113"/>
            <a:ext cx="1584176" cy="523220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max min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366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1263" y="5913438"/>
              <a:ext cx="3175" cy="3175"/>
            </p14:xfrm>
          </p:contentPart>
        </mc:Choice>
        <mc:Fallback xmlns="">
          <p:pic>
            <p:nvPicPr>
              <p:cNvPr id="11366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5619" y="5907088"/>
                <a:ext cx="13053" cy="14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366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1263" y="5351463"/>
              <a:ext cx="338137" cy="669925"/>
            </p14:xfrm>
          </p:contentPart>
        </mc:Choice>
        <mc:Fallback xmlns="">
          <p:pic>
            <p:nvPicPr>
              <p:cNvPr id="11366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9740" y="5347503"/>
                <a:ext cx="354342" cy="685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366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7988" y="5905500"/>
              <a:ext cx="174625" cy="25400"/>
            </p14:xfrm>
          </p:contentPart>
        </mc:Choice>
        <mc:Fallback xmlns="">
          <p:pic>
            <p:nvPicPr>
              <p:cNvPr id="11366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9347" y="5899776"/>
                <a:ext cx="187947" cy="35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366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0250" y="5949950"/>
              <a:ext cx="73025" cy="22225"/>
            </p14:xfrm>
          </p:contentPart>
        </mc:Choice>
        <mc:Fallback xmlns="">
          <p:pic>
            <p:nvPicPr>
              <p:cNvPr id="11366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93415" y="5943139"/>
                <a:ext cx="84536" cy="34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367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2338" y="5972175"/>
              <a:ext cx="185737" cy="60325"/>
            </p14:xfrm>
          </p:contentPart>
        </mc:Choice>
        <mc:Fallback xmlns="">
          <p:pic>
            <p:nvPicPr>
              <p:cNvPr id="11367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84779" y="5964634"/>
                <a:ext cx="200855" cy="75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367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363" y="3678238"/>
              <a:ext cx="3986212" cy="2566987"/>
            </p14:xfrm>
          </p:contentPart>
        </mc:Choice>
        <mc:Fallback xmlns="">
          <p:pic>
            <p:nvPicPr>
              <p:cNvPr id="11367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6167" y="3670674"/>
                <a:ext cx="4006361" cy="2586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367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0800" y="3255963"/>
              <a:ext cx="1377950" cy="481012"/>
            </p14:xfrm>
          </p:contentPart>
        </mc:Choice>
        <mc:Fallback xmlns="">
          <p:pic>
            <p:nvPicPr>
              <p:cNvPr id="11367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20001" y="3246264"/>
                <a:ext cx="1394148" cy="502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367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3725" y="3238500"/>
              <a:ext cx="381000" cy="488950"/>
            </p14:xfrm>
          </p:contentPart>
        </mc:Choice>
        <mc:Fallback xmlns="">
          <p:pic>
            <p:nvPicPr>
              <p:cNvPr id="11367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36883" y="3230219"/>
                <a:ext cx="399726" cy="508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367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6138" y="4249738"/>
              <a:ext cx="1573212" cy="887412"/>
            </p14:xfrm>
          </p:contentPart>
        </mc:Choice>
        <mc:Fallback xmlns="">
          <p:pic>
            <p:nvPicPr>
              <p:cNvPr id="11367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77138" y="4242538"/>
                <a:ext cx="1595172" cy="899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367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0425" y="4741863"/>
              <a:ext cx="1225550" cy="931862"/>
            </p14:xfrm>
          </p:contentPart>
        </mc:Choice>
        <mc:Fallback xmlns="">
          <p:pic>
            <p:nvPicPr>
              <p:cNvPr id="11367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89984" y="4730705"/>
                <a:ext cx="1247152" cy="954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367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1238" y="4824413"/>
              <a:ext cx="4084637" cy="846137"/>
            </p14:xfrm>
          </p:contentPart>
        </mc:Choice>
        <mc:Fallback xmlns="">
          <p:pic>
            <p:nvPicPr>
              <p:cNvPr id="11367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11159" y="4815055"/>
                <a:ext cx="4105876" cy="864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367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6913" y="5759450"/>
              <a:ext cx="2120900" cy="509588"/>
            </p14:xfrm>
          </p:contentPart>
        </mc:Choice>
        <mc:Fallback xmlns="">
          <p:pic>
            <p:nvPicPr>
              <p:cNvPr id="11367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71513" y="5750813"/>
                <a:ext cx="2138901" cy="529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367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9825" y="5529263"/>
              <a:ext cx="185738" cy="349250"/>
            </p14:xfrm>
          </p:contentPart>
        </mc:Choice>
        <mc:Fallback xmlns="">
          <p:pic>
            <p:nvPicPr>
              <p:cNvPr id="11367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755136" y="5523862"/>
                <a:ext cx="199804" cy="359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367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2225" y="4119563"/>
              <a:ext cx="2300288" cy="100012"/>
            </p14:xfrm>
          </p:contentPart>
        </mc:Choice>
        <mc:Fallback xmlns="">
          <p:pic>
            <p:nvPicPr>
              <p:cNvPr id="11367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87545" y="4109130"/>
                <a:ext cx="2317927" cy="12267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0C7F4BF-1233-41B9-AF57-4BDB296B501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875213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b="1" dirty="0" smtClean="0">
                <a:solidFill>
                  <a:schemeClr val="accent3">
                    <a:lumMod val="65000"/>
                  </a:schemeClr>
                </a:solidFill>
              </a:rPr>
              <a:t>Recap A*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Branch &amp; Bound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A</a:t>
            </a:r>
            <a:r>
              <a:rPr lang="en-US" sz="4000" baseline="30000" dirty="0" smtClean="0">
                <a:solidFill>
                  <a:schemeClr val="accent3">
                    <a:lumMod val="65000"/>
                  </a:schemeClr>
                </a:solidFill>
              </a:rPr>
              <a:t>* </a:t>
            </a: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tricks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4"/>
                </a:solidFill>
              </a:rPr>
              <a:t>Pruning Cycles and Repeated States</a:t>
            </a:r>
          </a:p>
          <a:p>
            <a:pPr eaLnBrk="1" hangingPunct="1"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1C415AE-9C91-4349-A09C-E6783ECE963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Cycle Checking</a:t>
            </a:r>
          </a:p>
        </p:txBody>
      </p:sp>
      <p:sp>
        <p:nvSpPr>
          <p:cNvPr id="143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3500438"/>
            <a:ext cx="8642350" cy="2141537"/>
          </a:xfrm>
        </p:spPr>
        <p:txBody>
          <a:bodyPr/>
          <a:lstStyle/>
          <a:p>
            <a:pPr marL="0" indent="0" eaLnBrk="1" hangingPunct="1"/>
            <a:r>
              <a:rPr lang="en-US" sz="2400" dirty="0" smtClean="0"/>
              <a:t>You can prune a path that ends in a node already on the path. This pruning cannot remove an optimal solution.</a:t>
            </a:r>
          </a:p>
          <a:p>
            <a:pPr marL="0" indent="0" eaLnBrk="1" hangingPunct="1">
              <a:buFontTx/>
              <a:buChar char="•"/>
            </a:pPr>
            <a:r>
              <a:rPr lang="en-US" sz="2400" dirty="0" smtClean="0"/>
              <a:t> The time is ………………… in path length.</a:t>
            </a:r>
          </a:p>
        </p:txBody>
      </p:sp>
      <p:graphicFrame>
        <p:nvGraphicFramePr>
          <p:cNvPr id="1433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027363" y="908050"/>
          <a:ext cx="2330450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Acrobat Document" r:id="rId4" imgW="1390844" imgH="1438095" progId="AcroExch.Document.7">
                  <p:embed/>
                </p:oleObj>
              </mc:Choice>
              <mc:Fallback>
                <p:oleObj name="Acrobat Document" r:id="rId4" imgW="1390844" imgH="1438095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908050"/>
                        <a:ext cx="2330450" cy="241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35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6963" y="4325938"/>
              <a:ext cx="1262062" cy="246062"/>
            </p14:xfrm>
          </p:contentPart>
        </mc:Choice>
        <mc:Fallback xmlns="">
          <p:pic>
            <p:nvPicPr>
              <p:cNvPr id="1435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9044" y="4321261"/>
                <a:ext cx="1275741" cy="262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6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5575" y="5099050"/>
              <a:ext cx="4691063" cy="1095375"/>
            </p14:xfrm>
          </p:contentPart>
        </mc:Choice>
        <mc:Fallback xmlns="">
          <p:pic>
            <p:nvPicPr>
              <p:cNvPr id="1436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5855" y="5088251"/>
                <a:ext cx="4713383" cy="1119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36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5600" y="4929188"/>
              <a:ext cx="404813" cy="273050"/>
            </p14:xfrm>
          </p:contentPart>
        </mc:Choice>
        <mc:Fallback xmlns="">
          <p:pic>
            <p:nvPicPr>
              <p:cNvPr id="1436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29117" y="4922713"/>
                <a:ext cx="423901" cy="291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36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8" y="1201738"/>
              <a:ext cx="4652962" cy="2263775"/>
            </p14:xfrm>
          </p:contentPart>
        </mc:Choice>
        <mc:Fallback xmlns="">
          <p:pic>
            <p:nvPicPr>
              <p:cNvPr id="1436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1967" y="1199218"/>
                <a:ext cx="4672763" cy="2276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36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8238" y="4927600"/>
              <a:ext cx="3527425" cy="984250"/>
            </p14:xfrm>
          </p:contentPart>
        </mc:Choice>
        <mc:Fallback xmlns="">
          <p:pic>
            <p:nvPicPr>
              <p:cNvPr id="1436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05358" y="4923280"/>
                <a:ext cx="3534625" cy="99217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4B3F3E8-D155-49F5-8553-D8983778794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Repeated States / Multiple Paths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458200" cy="4495800"/>
          </a:xfrm>
        </p:spPr>
        <p:txBody>
          <a:bodyPr/>
          <a:lstStyle/>
          <a:p>
            <a:pPr eaLnBrk="1" hangingPunct="1"/>
            <a:r>
              <a:rPr lang="en-US" smtClean="0"/>
              <a:t>Failure to detect repeated states can turn a linear problem into an exponential one!</a:t>
            </a:r>
          </a:p>
        </p:txBody>
      </p:sp>
      <p:pic>
        <p:nvPicPr>
          <p:cNvPr id="15371" name="Picture 4" descr="ribbon-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989138"/>
            <a:ext cx="8229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7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3688" y="2052638"/>
              <a:ext cx="190500" cy="171450"/>
            </p14:xfrm>
          </p:contentPart>
        </mc:Choice>
        <mc:Fallback xmlns="">
          <p:pic>
            <p:nvPicPr>
              <p:cNvPr id="1537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2164" y="2041136"/>
                <a:ext cx="213907" cy="193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3213" y="2889250"/>
              <a:ext cx="200025" cy="157163"/>
            </p14:xfrm>
          </p:contentPart>
        </mc:Choice>
        <mc:Fallback xmlns="">
          <p:pic>
            <p:nvPicPr>
              <p:cNvPr id="153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1341" y="2876994"/>
                <a:ext cx="224129" cy="174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3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2206625"/>
              <a:ext cx="3254375" cy="1635125"/>
            </p14:xfrm>
          </p:contentPart>
        </mc:Choice>
        <mc:Fallback xmlns="">
          <p:pic>
            <p:nvPicPr>
              <p:cNvPr id="153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3517" y="2198705"/>
                <a:ext cx="3271297" cy="1653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37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4800" y="3690938"/>
              <a:ext cx="206375" cy="152400"/>
            </p14:xfrm>
          </p:contentPart>
        </mc:Choice>
        <mc:Fallback xmlns="">
          <p:pic>
            <p:nvPicPr>
              <p:cNvPr id="1537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64733" y="3679436"/>
                <a:ext cx="228307" cy="17648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232A12F-DF1F-4FCE-AB31-5E826359769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6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Multiple-Path Pruning</a:t>
            </a:r>
          </a:p>
        </p:txBody>
      </p:sp>
      <p:sp>
        <p:nvSpPr>
          <p:cNvPr id="164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860800"/>
            <a:ext cx="8569325" cy="2141538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/>
              <a:t>You can prune a path to node </a:t>
            </a:r>
            <a:r>
              <a:rPr lang="en-US" b="1" i="1" smtClean="0"/>
              <a:t>n </a:t>
            </a:r>
            <a:r>
              <a:rPr lang="en-US" smtClean="0"/>
              <a:t>that you have already found a path to</a:t>
            </a:r>
          </a:p>
          <a:p>
            <a:pPr marL="0" indent="0" eaLnBrk="1" hangingPunct="1">
              <a:buFontTx/>
              <a:buChar char="•"/>
            </a:pPr>
            <a:r>
              <a:rPr lang="en-US" smtClean="0"/>
              <a:t> (if the new path is longer – more costly). </a:t>
            </a:r>
          </a:p>
          <a:p>
            <a:pPr marL="0" indent="0" eaLnBrk="1" hangingPunct="1">
              <a:buFontTx/>
              <a:buChar char="•"/>
            </a:pPr>
            <a:endParaRPr lang="en-US" smtClean="0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692275" y="1268413"/>
          <a:ext cx="54006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Acrobat Document" r:id="rId4" imgW="2600000" imgH="990738" progId="AcroExch.Document.7">
                  <p:embed/>
                </p:oleObj>
              </mc:Choice>
              <mc:Fallback>
                <p:oleObj name="Acrobat Document" r:id="rId4" imgW="2600000" imgH="990738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268413"/>
                        <a:ext cx="5400675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3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2750" y="2222500"/>
              <a:ext cx="298450" cy="439738"/>
            </p14:xfrm>
          </p:contentPart>
        </mc:Choice>
        <mc:Fallback xmlns="">
          <p:pic>
            <p:nvPicPr>
              <p:cNvPr id="163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50870" y="2217098"/>
                <a:ext cx="318971" cy="457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40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1488" y="2849563"/>
              <a:ext cx="1587" cy="4762"/>
            </p14:xfrm>
          </p:contentPart>
        </mc:Choice>
        <mc:Fallback xmlns="">
          <p:pic>
            <p:nvPicPr>
              <p:cNvPr id="1640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76727" y="2844068"/>
                <a:ext cx="12299" cy="13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40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1063" y="2401888"/>
              <a:ext cx="4587875" cy="687387"/>
            </p14:xfrm>
          </p:contentPart>
        </mc:Choice>
        <mc:Fallback xmlns="">
          <p:pic>
            <p:nvPicPr>
              <p:cNvPr id="1640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35205" y="2338684"/>
                <a:ext cx="4619590" cy="813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40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3725" y="1651000"/>
              <a:ext cx="87313" cy="890588"/>
            </p14:xfrm>
          </p:contentPart>
        </mc:Choice>
        <mc:Fallback xmlns="">
          <p:pic>
            <p:nvPicPr>
              <p:cNvPr id="1640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17915" y="1587284"/>
                <a:ext cx="119292" cy="1017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40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3100" y="1471613"/>
              <a:ext cx="1233488" cy="1016000"/>
            </p14:xfrm>
          </p:contentPart>
        </mc:Choice>
        <mc:Fallback xmlns="">
          <p:pic>
            <p:nvPicPr>
              <p:cNvPr id="1640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97258" y="1408248"/>
                <a:ext cx="1265171" cy="1142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40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7350" y="1366838"/>
              <a:ext cx="473075" cy="1444625"/>
            </p14:xfrm>
          </p:contentPart>
        </mc:Choice>
        <mc:Fallback xmlns="">
          <p:pic>
            <p:nvPicPr>
              <p:cNvPr id="1640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89429" y="1360358"/>
                <a:ext cx="491436" cy="1463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40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8363" y="2384425"/>
              <a:ext cx="4762500" cy="709613"/>
            </p14:xfrm>
          </p:contentPart>
        </mc:Choice>
        <mc:Fallback xmlns="">
          <p:pic>
            <p:nvPicPr>
              <p:cNvPr id="1640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35843" y="2376504"/>
                <a:ext cx="4775460" cy="726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40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1300" y="5272088"/>
              <a:ext cx="1544638" cy="90487"/>
            </p14:xfrm>
          </p:contentPart>
        </mc:Choice>
        <mc:Fallback xmlns="">
          <p:pic>
            <p:nvPicPr>
              <p:cNvPr id="1640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78780" y="5267401"/>
                <a:ext cx="1561197" cy="10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41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8388" y="1452563"/>
              <a:ext cx="2130425" cy="1355725"/>
            </p14:xfrm>
          </p:contentPart>
        </mc:Choice>
        <mc:Fallback xmlns="">
          <p:pic>
            <p:nvPicPr>
              <p:cNvPr id="1641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35868" y="1445723"/>
                <a:ext cx="2140865" cy="13719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6A39DD6-95D0-45AC-A827-D60F8EF7515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Multiple-Path Pruning &amp; Optimal Solutions</a:t>
            </a:r>
          </a:p>
        </p:txBody>
      </p:sp>
      <p:sp>
        <p:nvSpPr>
          <p:cNvPr id="174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1849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0099"/>
                </a:solidFill>
              </a:rPr>
              <a:t>Problem:</a:t>
            </a:r>
            <a:r>
              <a:rPr lang="en-US" sz="2400" smtClean="0"/>
              <a:t> what if a subsequent path to </a:t>
            </a:r>
            <a:r>
              <a:rPr lang="en-US" sz="2400" i="1" smtClean="0"/>
              <a:t>n</a:t>
            </a:r>
            <a:r>
              <a:rPr lang="en-US" sz="2400" smtClean="0"/>
              <a:t> is shorter than the first path to </a:t>
            </a:r>
            <a:r>
              <a:rPr lang="en-US" sz="2400" i="1" smtClean="0"/>
              <a:t>n </a:t>
            </a:r>
            <a:r>
              <a:rPr lang="en-US" sz="2400" smtClean="0"/>
              <a:t>?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You can remove all paths from the frontier that use the longer path. (as these can’t be optimal)</a:t>
            </a:r>
          </a:p>
        </p:txBody>
      </p:sp>
      <p:sp>
        <p:nvSpPr>
          <p:cNvPr id="17417" name="Oval 4"/>
          <p:cNvSpPr>
            <a:spLocks noChangeArrowheads="1"/>
          </p:cNvSpPr>
          <p:nvPr/>
        </p:nvSpPr>
        <p:spPr bwMode="auto">
          <a:xfrm>
            <a:off x="2195513" y="40052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8" name="Oval 5"/>
          <p:cNvSpPr>
            <a:spLocks noChangeArrowheads="1"/>
          </p:cNvSpPr>
          <p:nvPr/>
        </p:nvSpPr>
        <p:spPr bwMode="auto">
          <a:xfrm>
            <a:off x="3203575" y="40052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9" name="Oval 6"/>
          <p:cNvSpPr>
            <a:spLocks noChangeArrowheads="1"/>
          </p:cNvSpPr>
          <p:nvPr/>
        </p:nvSpPr>
        <p:spPr bwMode="auto">
          <a:xfrm>
            <a:off x="4427538" y="40052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0" name="Oval 7"/>
          <p:cNvSpPr>
            <a:spLocks noChangeArrowheads="1"/>
          </p:cNvSpPr>
          <p:nvPr/>
        </p:nvSpPr>
        <p:spPr bwMode="auto">
          <a:xfrm>
            <a:off x="5508625" y="40052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1" name="Oval 8"/>
          <p:cNvSpPr>
            <a:spLocks noChangeArrowheads="1"/>
          </p:cNvSpPr>
          <p:nvPr/>
        </p:nvSpPr>
        <p:spPr bwMode="auto">
          <a:xfrm>
            <a:off x="3851275" y="31416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2411413" y="3357563"/>
            <a:ext cx="14398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4140200" y="3357563"/>
            <a:ext cx="13684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2411413" y="41497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3490913" y="41497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4570413" y="41497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5795963" y="41497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6732588" y="40052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5651500" y="4294188"/>
            <a:ext cx="9366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6588125" y="46529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1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2525" y="4086225"/>
              <a:ext cx="4452938" cy="130175"/>
            </p14:xfrm>
          </p:contentPart>
        </mc:Choice>
        <mc:Fallback xmlns="">
          <p:pic>
            <p:nvPicPr>
              <p:cNvPr id="17411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6685" y="4022576"/>
                <a:ext cx="4484619" cy="25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1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9425" y="4132263"/>
              <a:ext cx="1187450" cy="684212"/>
            </p14:xfrm>
          </p:contentPart>
        </mc:Choice>
        <mc:Fallback xmlns="">
          <p:pic>
            <p:nvPicPr>
              <p:cNvPr id="1741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3583" y="4068557"/>
                <a:ext cx="1219495" cy="811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4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5700" y="3271838"/>
              <a:ext cx="1579563" cy="792162"/>
            </p14:xfrm>
          </p:contentPart>
        </mc:Choice>
        <mc:Fallback xmlns="">
          <p:pic>
            <p:nvPicPr>
              <p:cNvPr id="174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9861" y="3208105"/>
                <a:ext cx="1611241" cy="919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43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3500" y="3127375"/>
              <a:ext cx="1981200" cy="1166813"/>
            </p14:xfrm>
          </p:contentPart>
        </mc:Choice>
        <mc:Fallback xmlns="">
          <p:pic>
            <p:nvPicPr>
              <p:cNvPr id="1743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64139" y="3118377"/>
                <a:ext cx="2002441" cy="1186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43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3589338"/>
              <a:ext cx="512763" cy="465137"/>
            </p14:xfrm>
          </p:contentPart>
        </mc:Choice>
        <mc:Fallback xmlns="">
          <p:pic>
            <p:nvPicPr>
              <p:cNvPr id="1743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6699" y="3579258"/>
                <a:ext cx="528247" cy="486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43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1288" y="3803650"/>
              <a:ext cx="2162175" cy="749300"/>
            </p14:xfrm>
          </p:contentPart>
        </mc:Choice>
        <mc:Fallback xmlns="">
          <p:pic>
            <p:nvPicPr>
              <p:cNvPr id="1743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78768" y="3800769"/>
                <a:ext cx="2168655" cy="755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43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7725" y="3825875"/>
              <a:ext cx="1497013" cy="1352550"/>
            </p14:xfrm>
          </p:contentPart>
        </mc:Choice>
        <mc:Fallback xmlns="">
          <p:pic>
            <p:nvPicPr>
              <p:cNvPr id="1743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18364" y="3823355"/>
                <a:ext cx="1516095" cy="136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43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6350" y="3384550"/>
              <a:ext cx="2994025" cy="661988"/>
            </p14:xfrm>
          </p:contentPart>
        </mc:Choice>
        <mc:Fallback xmlns="">
          <p:pic>
            <p:nvPicPr>
              <p:cNvPr id="1743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40590" y="3374825"/>
                <a:ext cx="3012384" cy="6843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EF5AEBF-E218-44A3-8115-A7A9440DB20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Multiple-Path Pruning &amp; Optimal Solutions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0099"/>
                </a:solidFill>
              </a:rPr>
              <a:t>Problem:</a:t>
            </a:r>
            <a:r>
              <a:rPr lang="en-US" sz="2400" smtClean="0"/>
              <a:t> what if a subsequent path to </a:t>
            </a:r>
            <a:r>
              <a:rPr lang="en-US" sz="2400" i="1" smtClean="0"/>
              <a:t>n</a:t>
            </a:r>
            <a:r>
              <a:rPr lang="en-US" sz="2400" smtClean="0"/>
              <a:t> is shorter than the first path to </a:t>
            </a:r>
            <a:r>
              <a:rPr lang="en-US" sz="2400" i="1" smtClean="0"/>
              <a:t>n </a:t>
            </a:r>
            <a:r>
              <a:rPr lang="en-US" sz="2400" smtClean="0"/>
              <a:t>?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You can change the initial segment of the paths on the frontier to use the shorter path.</a:t>
            </a:r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1763713" y="46529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2771775" y="46529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3995738" y="46529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5076825" y="46529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3419475" y="37893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1979613" y="4005263"/>
            <a:ext cx="14398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3708400" y="4005263"/>
            <a:ext cx="13684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1979613" y="47974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3059113" y="47974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4138613" y="47974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5364163" y="47974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3" name="Oval 21"/>
          <p:cNvSpPr>
            <a:spLocks noChangeArrowheads="1"/>
          </p:cNvSpPr>
          <p:nvPr/>
        </p:nvSpPr>
        <p:spPr bwMode="auto">
          <a:xfrm>
            <a:off x="6300788" y="46529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5219700" y="4941888"/>
            <a:ext cx="9366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6156325" y="53006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5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4525" y="4767263"/>
              <a:ext cx="4652963" cy="73025"/>
            </p14:xfrm>
          </p:contentPart>
        </mc:Choice>
        <mc:Fallback xmlns="">
          <p:pic>
            <p:nvPicPr>
              <p:cNvPr id="1845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685" y="4703951"/>
                <a:ext cx="4684643" cy="199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45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75" y="4813300"/>
              <a:ext cx="1181100" cy="671513"/>
            </p14:xfrm>
          </p:contentPart>
        </mc:Choice>
        <mc:Fallback xmlns="">
          <p:pic>
            <p:nvPicPr>
              <p:cNvPr id="1845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3536" y="4749569"/>
                <a:ext cx="1212778" cy="798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45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9125" y="3995738"/>
              <a:ext cx="1592263" cy="704850"/>
            </p14:xfrm>
          </p:contentPart>
        </mc:Choice>
        <mc:Fallback xmlns="">
          <p:pic>
            <p:nvPicPr>
              <p:cNvPr id="1845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73285" y="3932348"/>
                <a:ext cx="1623943" cy="83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5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25" y="3798888"/>
              <a:ext cx="209550" cy="346075"/>
            </p14:xfrm>
          </p:contentPart>
        </mc:Choice>
        <mc:Fallback xmlns="">
          <p:pic>
            <p:nvPicPr>
              <p:cNvPr id="1845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64379" y="3788073"/>
                <a:ext cx="231401" cy="368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6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8850" y="3935413"/>
              <a:ext cx="1763713" cy="866775"/>
            </p14:xfrm>
          </p:contentPart>
        </mc:Choice>
        <mc:Fallback xmlns="">
          <p:pic>
            <p:nvPicPr>
              <p:cNvPr id="1846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94170" y="3931813"/>
                <a:ext cx="1781354" cy="883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46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7263" y="4616450"/>
              <a:ext cx="2727325" cy="307975"/>
            </p14:xfrm>
          </p:contentPart>
        </mc:Choice>
        <mc:Fallback xmlns="">
          <p:pic>
            <p:nvPicPr>
              <p:cNvPr id="1846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24743" y="4607096"/>
                <a:ext cx="2743165" cy="324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46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8150" y="4684713"/>
              <a:ext cx="347663" cy="352425"/>
            </p14:xfrm>
          </p:contentPart>
        </mc:Choice>
        <mc:Fallback xmlns="">
          <p:pic>
            <p:nvPicPr>
              <p:cNvPr id="1846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77353" y="4673902"/>
                <a:ext cx="363139" cy="374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46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4963" y="5397500"/>
              <a:ext cx="447675" cy="355600"/>
            </p14:xfrm>
          </p:contentPart>
        </mc:Choice>
        <mc:Fallback xmlns="">
          <p:pic>
            <p:nvPicPr>
              <p:cNvPr id="1846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73447" y="5387062"/>
                <a:ext cx="466388" cy="3768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645585-1E4C-4279-A5A6-5191AFC1C903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534400" cy="6858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Learning Goals for today’s class</a:t>
            </a:r>
            <a:endParaRPr lang="en-US" i="1" baseline="30000" dirty="0" smtClean="0"/>
          </a:p>
        </p:txBody>
      </p:sp>
      <p:sp>
        <p:nvSpPr>
          <p:cNvPr id="215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571396" name="Rectangle 4"/>
          <p:cNvSpPr>
            <a:spLocks noChangeArrowheads="1"/>
          </p:cNvSpPr>
          <p:nvPr/>
        </p:nvSpPr>
        <p:spPr bwMode="auto">
          <a:xfrm>
            <a:off x="428625" y="1214438"/>
            <a:ext cx="8143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Define/read/write/trace/debug different search algorithms 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With / Without cost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Informed / Uninformed</a:t>
            </a:r>
          </a:p>
          <a:p>
            <a:pPr>
              <a:defRPr/>
            </a:pPr>
            <a:endParaRPr lang="en-US" dirty="0">
              <a:latin typeface="Arial Unicode MS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 Unicode MS" pitchFamily="34" charset="-128"/>
              </a:rPr>
              <a:t> Pruning cycles and Repeated States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C6F03A4-5790-4DEB-BA65-8A2627D6B9F3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class: Thurs</a:t>
            </a:r>
            <a:endParaRPr lang="en-US" i="1" baseline="30000" dirty="0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683568" y="980728"/>
            <a:ext cx="7743825" cy="228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</a:rPr>
              <a:t>Dynamic Programming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</a:rPr>
              <a:t>Recap </a:t>
            </a:r>
            <a:r>
              <a:rPr lang="en-US" dirty="0">
                <a:latin typeface="Arial Unicode MS" pitchFamily="34" charset="-128"/>
              </a:rPr>
              <a:t>Search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latin typeface="Arial Unicode MS" pitchFamily="34" charset="-128"/>
              </a:rPr>
              <a:t>Start Constraint Satisfaction Problems (CSP</a:t>
            </a:r>
            <a:r>
              <a:rPr lang="en-US" dirty="0" smtClean="0">
                <a:latin typeface="Arial Unicode MS" pitchFamily="34" charset="-128"/>
              </a:rPr>
              <a:t>)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err="1" smtClean="0">
                <a:latin typeface="Arial Unicode MS" pitchFamily="34" charset="-128"/>
              </a:rPr>
              <a:t>Chp</a:t>
            </a:r>
            <a:r>
              <a:rPr lang="en-US" dirty="0" smtClean="0">
                <a:latin typeface="Arial Unicode MS" pitchFamily="34" charset="-128"/>
              </a:rPr>
              <a:t> 4.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31640" y="4293096"/>
            <a:ext cx="6048672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</a:rPr>
              <a:t>Start working </a:t>
            </a:r>
            <a:r>
              <a:rPr lang="en-US" smtClean="0">
                <a:latin typeface="Arial Unicode MS" pitchFamily="34" charset="-128"/>
              </a:rPr>
              <a:t>on assignment-1 !</a:t>
            </a: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530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" y="6434138"/>
              <a:ext cx="12700" cy="3175"/>
            </p14:xfrm>
          </p:contentPart>
        </mc:Choice>
        <mc:Fallback xmlns="">
          <p:pic>
            <p:nvPicPr>
              <p:cNvPr id="22530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141" y="6426377"/>
                <a:ext cx="25037" cy="1622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ADD871F-1EE4-4244-9BDC-6E172F8A342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640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787" y="239262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A* advantages</a:t>
            </a:r>
          </a:p>
        </p:txBody>
      </p:sp>
      <p:sp>
        <p:nvSpPr>
          <p:cNvPr id="16405" name="Rectangle 4"/>
          <p:cNvSpPr>
            <a:spLocks noChangeArrowheads="1"/>
          </p:cNvSpPr>
          <p:nvPr/>
        </p:nvSpPr>
        <p:spPr bwMode="auto">
          <a:xfrm>
            <a:off x="207279" y="1735364"/>
            <a:ext cx="9477289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CA" dirty="0" smtClean="0">
                <a:latin typeface="Arial Unicode MS" pitchFamily="34" charset="-128"/>
              </a:rPr>
              <a:t>What is a key advantage of  A* ?</a:t>
            </a:r>
            <a:endParaRPr lang="en-CA" dirty="0">
              <a:latin typeface="Arial Unicode MS" pitchFamily="34" charset="-128"/>
            </a:endParaRPr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5062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2480" y="2580290"/>
            <a:ext cx="832041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CA" dirty="0" smtClean="0">
                <a:latin typeface="Arial Unicode MS" pitchFamily="34" charset="-128"/>
              </a:rPr>
              <a:t>Does not need to consider the cost of the paths</a:t>
            </a:r>
            <a:endParaRPr lang="en-US" dirty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CA" dirty="0" smtClean="0">
                <a:latin typeface="Arial Unicode MS" pitchFamily="34" charset="-128"/>
              </a:rPr>
              <a:t>Has a linear space complexity</a:t>
            </a:r>
            <a:endParaRPr lang="en-US" dirty="0" smtClean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CA" dirty="0" smtClean="0">
                <a:latin typeface="Arial Unicode MS" pitchFamily="34" charset="-128"/>
              </a:rPr>
              <a:t>It is often optimal</a:t>
            </a:r>
            <a:endParaRPr lang="en-US" dirty="0" smtClean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CA" dirty="0" smtClean="0">
                <a:latin typeface="Arial Unicode MS" pitchFamily="34" charset="-128"/>
              </a:rPr>
              <a:t>None of the above</a:t>
            </a:r>
            <a:endParaRPr lang="en-US" dirty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endParaRPr lang="en-US" dirty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endParaRPr lang="en-US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26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6AF5158-4B2B-4141-A2BB-32737DD1128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Branch-and-Bound Search</a:t>
            </a:r>
          </a:p>
        </p:txBody>
      </p:sp>
      <p:sp>
        <p:nvSpPr>
          <p:cNvPr id="7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7181" name="Rectangle 4"/>
          <p:cNvSpPr>
            <a:spLocks noChangeArrowheads="1"/>
          </p:cNvSpPr>
          <p:nvPr/>
        </p:nvSpPr>
        <p:spPr bwMode="auto">
          <a:xfrm>
            <a:off x="395288" y="1268413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Biggest advantages of A*….</a:t>
            </a: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What is the biggest problem with A*?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Possible, preliminary  </a:t>
            </a:r>
            <a:r>
              <a:rPr lang="en-US" dirty="0">
                <a:latin typeface="Arial Unicode MS" pitchFamily="34" charset="-128"/>
              </a:rPr>
              <a:t>Solution: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0175" y="1960563"/>
              <a:ext cx="217488" cy="592137"/>
            </p14:xfrm>
          </p:contentPart>
        </mc:Choice>
        <mc:Fallback xmlns="">
          <p:pic>
            <p:nvPicPr>
              <p:cNvPr id="71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0828" y="1955164"/>
                <a:ext cx="239417" cy="610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3138" y="3729038"/>
              <a:ext cx="1400175" cy="458787"/>
            </p14:xfrm>
          </p:contentPart>
        </mc:Choice>
        <mc:Fallback xmlns="">
          <p:pic>
            <p:nvPicPr>
              <p:cNvPr id="71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01257" y="3716794"/>
                <a:ext cx="1424297" cy="482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6263" y="4879975"/>
              <a:ext cx="2646362" cy="1011238"/>
            </p14:xfrm>
          </p:contentPart>
        </mc:Choice>
        <mc:Fallback xmlns="">
          <p:pic>
            <p:nvPicPr>
              <p:cNvPr id="71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13383" y="4874935"/>
                <a:ext cx="2661482" cy="1019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3100" y="2205038"/>
              <a:ext cx="869950" cy="295275"/>
            </p14:xfrm>
          </p:contentPart>
        </mc:Choice>
        <mc:Fallback xmlns="">
          <p:pic>
            <p:nvPicPr>
              <p:cNvPr id="71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36621" y="2199277"/>
                <a:ext cx="886147" cy="311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4663" y="2076450"/>
              <a:ext cx="1960562" cy="557213"/>
            </p14:xfrm>
          </p:contentPart>
        </mc:Choice>
        <mc:Fallback xmlns="">
          <p:pic>
            <p:nvPicPr>
              <p:cNvPr id="71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79623" y="2071771"/>
                <a:ext cx="1976042" cy="569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0213" y="5292725"/>
              <a:ext cx="293687" cy="373063"/>
            </p14:xfrm>
          </p:contentPart>
        </mc:Choice>
        <mc:Fallback xmlns="">
          <p:pic>
            <p:nvPicPr>
              <p:cNvPr id="71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01204" y="5282652"/>
                <a:ext cx="314227" cy="391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Ink 1"/>
              <p14:cNvContentPartPr/>
              <p14:nvPr/>
            </p14:nvContentPartPr>
            <p14:xfrm>
              <a:off x="6411600" y="2047320"/>
              <a:ext cx="2038680" cy="698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04400" y="2041920"/>
                <a:ext cx="2055240" cy="714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7BBED00-EF88-4327-985F-54A4CC4FAA9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Branch-and-Bound Search Algorithm</a:t>
            </a:r>
          </a:p>
        </p:txBody>
      </p:sp>
      <p:sp>
        <p:nvSpPr>
          <p:cNvPr id="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08050"/>
            <a:ext cx="8458200" cy="2160588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Follow exactly the same search path as </a:t>
            </a:r>
            <a:r>
              <a:rPr lang="en-US" sz="2400" b="1" dirty="0" smtClean="0">
                <a:solidFill>
                  <a:schemeClr val="accent2"/>
                </a:solidFill>
              </a:rPr>
              <a:t>depth-first 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treat the frontier as a stack</a:t>
            </a:r>
            <a:r>
              <a:rPr lang="en-US" dirty="0" smtClean="0"/>
              <a:t>: expand the most-recently added path first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b="1" dirty="0" smtClean="0"/>
              <a:t>order in which neighbors are expanded </a:t>
            </a:r>
            <a:r>
              <a:rPr lang="en-US" dirty="0" smtClean="0"/>
              <a:t>can be governed by some arbitrary node-ordering heuristic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2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4675" y="2820988"/>
              <a:ext cx="1377950" cy="547687"/>
            </p14:xfrm>
          </p:contentPart>
        </mc:Choice>
        <mc:Fallback xmlns="">
          <p:pic>
            <p:nvPicPr>
              <p:cNvPr id="82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9274" y="2818467"/>
                <a:ext cx="1388392" cy="559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2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5200" y="3249613"/>
              <a:ext cx="588963" cy="153987"/>
            </p14:xfrm>
          </p:contentPart>
        </mc:Choice>
        <mc:Fallback xmlns="">
          <p:pic>
            <p:nvPicPr>
              <p:cNvPr id="82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11960" y="3239515"/>
                <a:ext cx="603363" cy="174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6563" y="3511550"/>
              <a:ext cx="1358900" cy="409575"/>
            </p14:xfrm>
          </p:contentPart>
        </mc:Choice>
        <mc:Fallback xmlns="">
          <p:pic>
            <p:nvPicPr>
              <p:cNvPr id="82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81163" y="3503272"/>
                <a:ext cx="1375099" cy="426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21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0" y="3652838"/>
              <a:ext cx="1974850" cy="1617662"/>
            </p14:xfrm>
          </p:contentPart>
        </mc:Choice>
        <mc:Fallback xmlns="">
          <p:pic>
            <p:nvPicPr>
              <p:cNvPr id="821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03930" y="3644921"/>
                <a:ext cx="1989249" cy="1633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21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8475" y="5476875"/>
              <a:ext cx="655638" cy="714375"/>
            </p14:xfrm>
          </p:contentPart>
        </mc:Choice>
        <mc:Fallback xmlns="">
          <p:pic>
            <p:nvPicPr>
              <p:cNvPr id="821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29474" y="5471474"/>
                <a:ext cx="669680" cy="728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21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1600" y="5408613"/>
              <a:ext cx="152400" cy="190500"/>
            </p14:xfrm>
          </p:contentPart>
        </mc:Choice>
        <mc:Fallback xmlns="">
          <p:pic>
            <p:nvPicPr>
              <p:cNvPr id="821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04755" y="5403211"/>
                <a:ext cx="169333" cy="207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1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4688" y="5349875"/>
              <a:ext cx="360362" cy="209550"/>
            </p14:xfrm>
          </p:contentPart>
        </mc:Choice>
        <mc:Fallback xmlns="">
          <p:pic>
            <p:nvPicPr>
              <p:cNvPr id="821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77488" y="5340874"/>
                <a:ext cx="373322" cy="225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21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0850" y="6284913"/>
              <a:ext cx="17463" cy="11112"/>
            </p14:xfrm>
          </p:contentPart>
        </mc:Choice>
        <mc:Fallback xmlns="">
          <p:pic>
            <p:nvPicPr>
              <p:cNvPr id="821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81940" y="6280970"/>
                <a:ext cx="30293" cy="25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22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5163" y="6273800"/>
              <a:ext cx="42862" cy="17463"/>
            </p14:xfrm>
          </p:contentPart>
        </mc:Choice>
        <mc:Fallback xmlns="">
          <p:pic>
            <p:nvPicPr>
              <p:cNvPr id="822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99400" y="6267741"/>
                <a:ext cx="52227" cy="3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22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6138" y="6270625"/>
              <a:ext cx="58737" cy="22225"/>
            </p14:xfrm>
          </p:contentPart>
        </mc:Choice>
        <mc:Fallback xmlns="">
          <p:pic>
            <p:nvPicPr>
              <p:cNvPr id="822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80372" y="6264890"/>
                <a:ext cx="67746" cy="32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2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0763" y="6289675"/>
              <a:ext cx="193675" cy="31750"/>
            </p14:xfrm>
          </p:contentPart>
        </mc:Choice>
        <mc:Fallback xmlns="">
          <p:pic>
            <p:nvPicPr>
              <p:cNvPr id="82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57523" y="6286428"/>
                <a:ext cx="201595" cy="39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22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1738" y="2725738"/>
              <a:ext cx="4338637" cy="65087"/>
            </p14:xfrm>
          </p:contentPart>
        </mc:Choice>
        <mc:Fallback xmlns="">
          <p:pic>
            <p:nvPicPr>
              <p:cNvPr id="822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37778" y="2721782"/>
                <a:ext cx="4351597" cy="79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22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6238" y="2254250"/>
              <a:ext cx="476250" cy="222250"/>
            </p14:xfrm>
          </p:contentPart>
        </mc:Choice>
        <mc:Fallback xmlns="">
          <p:pic>
            <p:nvPicPr>
              <p:cNvPr id="822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86879" y="2250648"/>
                <a:ext cx="497129" cy="238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22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1175" y="3298825"/>
              <a:ext cx="1090613" cy="417513"/>
            </p14:xfrm>
          </p:contentPart>
        </mc:Choice>
        <mc:Fallback xmlns="">
          <p:pic>
            <p:nvPicPr>
              <p:cNvPr id="822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043614" y="3290187"/>
                <a:ext cx="1103575" cy="429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22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088" y="4313238"/>
              <a:ext cx="317500" cy="438150"/>
            </p14:xfrm>
          </p:contentPart>
        </mc:Choice>
        <mc:Fallback xmlns="">
          <p:pic>
            <p:nvPicPr>
              <p:cNvPr id="822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4688" y="4310358"/>
                <a:ext cx="335499" cy="450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22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1475" y="4424363"/>
              <a:ext cx="477838" cy="244475"/>
            </p14:xfrm>
          </p:contentPart>
        </mc:Choice>
        <mc:Fallback xmlns="">
          <p:pic>
            <p:nvPicPr>
              <p:cNvPr id="822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634273" y="4419682"/>
                <a:ext cx="493682" cy="2570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22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4613" y="3767138"/>
              <a:ext cx="1101725" cy="508000"/>
            </p14:xfrm>
          </p:contentPart>
        </mc:Choice>
        <mc:Fallback xmlns="">
          <p:pic>
            <p:nvPicPr>
              <p:cNvPr id="822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03812" y="3761741"/>
                <a:ext cx="1124048" cy="525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22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9950" y="4921250"/>
              <a:ext cx="1163638" cy="328613"/>
            </p14:xfrm>
          </p:contentPart>
        </mc:Choice>
        <mc:Fallback xmlns="">
          <p:pic>
            <p:nvPicPr>
              <p:cNvPr id="822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98429" y="4913332"/>
                <a:ext cx="1189561" cy="348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23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5725" y="5135563"/>
              <a:ext cx="1444625" cy="1047750"/>
            </p14:xfrm>
          </p:contentPart>
        </mc:Choice>
        <mc:Fallback xmlns="">
          <p:pic>
            <p:nvPicPr>
              <p:cNvPr id="823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22845" y="5133043"/>
                <a:ext cx="1452545" cy="1058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23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5950" y="5357813"/>
              <a:ext cx="1125538" cy="493712"/>
            </p14:xfrm>
          </p:contentPart>
        </mc:Choice>
        <mc:Fallback xmlns="">
          <p:pic>
            <p:nvPicPr>
              <p:cNvPr id="823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20189" y="5347730"/>
                <a:ext cx="1136340" cy="513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23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1238" y="1654175"/>
              <a:ext cx="2403475" cy="46038"/>
            </p14:xfrm>
          </p:contentPart>
        </mc:Choice>
        <mc:Fallback xmlns="">
          <p:pic>
            <p:nvPicPr>
              <p:cNvPr id="823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76918" y="1647341"/>
                <a:ext cx="2420393" cy="65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23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6350" y="5075238"/>
              <a:ext cx="1649413" cy="66675"/>
            </p14:xfrm>
          </p:contentPart>
        </mc:Choice>
        <mc:Fallback xmlns="">
          <p:pic>
            <p:nvPicPr>
              <p:cNvPr id="823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11309" y="5065507"/>
                <a:ext cx="1658774" cy="80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23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4588" y="5756275"/>
              <a:ext cx="2400300" cy="104775"/>
            </p14:xfrm>
          </p:contentPart>
        </mc:Choice>
        <mc:Fallback xmlns="">
          <p:pic>
            <p:nvPicPr>
              <p:cNvPr id="823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04869" y="5750514"/>
                <a:ext cx="2413259" cy="1202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ADD871F-1EE4-4244-9BDC-6E172F8A342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640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71" y="239262"/>
            <a:ext cx="9267757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Once this strategy has found a solution….</a:t>
            </a:r>
          </a:p>
        </p:txBody>
      </p:sp>
      <p:sp>
        <p:nvSpPr>
          <p:cNvPr id="16405" name="Rectangle 4"/>
          <p:cNvSpPr>
            <a:spLocks noChangeArrowheads="1"/>
          </p:cNvSpPr>
          <p:nvPr/>
        </p:nvSpPr>
        <p:spPr bwMode="auto">
          <a:xfrm>
            <a:off x="207279" y="1735364"/>
            <a:ext cx="9477289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CA" dirty="0" smtClean="0">
                <a:latin typeface="Arial Unicode MS" pitchFamily="34" charset="-128"/>
              </a:rPr>
              <a:t>What should it do next ?</a:t>
            </a:r>
            <a:endParaRPr lang="en-CA" dirty="0">
              <a:latin typeface="Arial Unicode MS" pitchFamily="34" charset="-128"/>
            </a:endParaRPr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5062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2480" y="2580290"/>
            <a:ext cx="832041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CA" dirty="0" smtClean="0">
                <a:latin typeface="Arial Unicode MS" pitchFamily="34" charset="-128"/>
              </a:rPr>
              <a:t>Keep running DFS, looking for deeper solutions?</a:t>
            </a:r>
            <a:endParaRPr lang="en-US" dirty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CA" dirty="0" smtClean="0">
                <a:latin typeface="Arial Unicode MS" pitchFamily="34" charset="-128"/>
              </a:rPr>
              <a:t>Stop and return that solution</a:t>
            </a:r>
            <a:endParaRPr lang="en-US" dirty="0" smtClean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CA" dirty="0" smtClean="0">
                <a:latin typeface="Arial Unicode MS" pitchFamily="34" charset="-128"/>
              </a:rPr>
              <a:t>Keep searching, but only for shorter solutions</a:t>
            </a:r>
            <a:endParaRPr lang="en-US" dirty="0" smtClean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CA" dirty="0" smtClean="0">
                <a:latin typeface="Arial Unicode MS" pitchFamily="34" charset="-128"/>
              </a:rPr>
              <a:t>None of the above</a:t>
            </a:r>
            <a:endParaRPr lang="en-US" dirty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endParaRPr lang="en-US" dirty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endParaRPr lang="en-US" dirty="0" smtClean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49662" y="3538181"/>
              <a:ext cx="693000" cy="575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582" y="3521621"/>
                <a:ext cx="719280" cy="60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64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BB43EF7-7AAC-4455-8E95-F0C7EBE4E72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Branch-and-Bound Search Algorithm</a:t>
            </a:r>
          </a:p>
        </p:txBody>
      </p:sp>
      <p:sp>
        <p:nvSpPr>
          <p:cNvPr id="9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45820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Keep track of a </a:t>
            </a:r>
            <a:r>
              <a:rPr lang="en-US" sz="2400" smtClean="0">
                <a:solidFill>
                  <a:schemeClr val="accent2"/>
                </a:solidFill>
              </a:rPr>
              <a:t>lower bound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chemeClr val="accent2"/>
                </a:solidFill>
              </a:rPr>
              <a:t>upper bound</a:t>
            </a:r>
            <a:r>
              <a:rPr lang="en-US" sz="2400" smtClean="0"/>
              <a:t> on solution cost at each path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lower bound</a:t>
            </a:r>
            <a:r>
              <a:rPr lang="en-US" sz="2000" smtClean="0"/>
              <a:t>: </a:t>
            </a:r>
            <a:r>
              <a:rPr lang="en-US" sz="2000" i="1" smtClean="0"/>
              <a:t>LB(p) =  f(p) = cost(p) + h(p)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upper bound:</a:t>
            </a:r>
            <a:r>
              <a:rPr lang="en-US" sz="2000" smtClean="0"/>
              <a:t> </a:t>
            </a:r>
            <a:r>
              <a:rPr lang="en-US" sz="2000" i="1" smtClean="0"/>
              <a:t>UB = </a:t>
            </a:r>
            <a:r>
              <a:rPr lang="en-US" sz="2000" smtClean="0"/>
              <a:t>cost of  the best solution found so far.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if no solution has been found yet, set the upper bound to </a:t>
            </a:r>
            <a:r>
              <a:rPr lang="en-US" sz="2400" smtClean="0">
                <a:sym typeface="Symbol" pitchFamily="18" charset="2"/>
              </a:rPr>
              <a:t></a:t>
            </a:r>
            <a:r>
              <a:rPr lang="en-US" sz="180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When a path </a:t>
            </a:r>
            <a:r>
              <a:rPr lang="en-US" sz="2400" i="1" smtClean="0"/>
              <a:t>p</a:t>
            </a:r>
            <a:r>
              <a:rPr lang="en-US" sz="2400" smtClean="0"/>
              <a:t> is selected for expansion: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if </a:t>
            </a:r>
            <a:r>
              <a:rPr lang="en-US" sz="2000" i="1" smtClean="0"/>
              <a:t>LB(p) </a:t>
            </a:r>
            <a:r>
              <a:rPr lang="en-US" sz="2000" smtClean="0">
                <a:sym typeface="Symbol" pitchFamily="18" charset="2"/>
              </a:rPr>
              <a:t></a:t>
            </a:r>
            <a:r>
              <a:rPr lang="en-US" sz="2000" i="1" smtClean="0"/>
              <a:t>UB</a:t>
            </a:r>
            <a:r>
              <a:rPr lang="en-US" sz="2000" smtClean="0"/>
              <a:t>, remove </a:t>
            </a:r>
            <a:r>
              <a:rPr lang="en-US" sz="2000" i="1" smtClean="0"/>
              <a:t>p</a:t>
            </a:r>
            <a:r>
              <a:rPr lang="en-US" sz="2000" smtClean="0"/>
              <a:t> from frontier without expanding it (pruning)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else expand </a:t>
            </a:r>
            <a:r>
              <a:rPr lang="en-US" sz="2000" i="1" smtClean="0"/>
              <a:t>p</a:t>
            </a:r>
            <a:r>
              <a:rPr lang="en-US" sz="2000" smtClean="0"/>
              <a:t>, adding all of its neighbors to the frontier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0613" y="6297613"/>
              <a:ext cx="14287" cy="6350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4898" y="6292674"/>
                <a:ext cx="24645" cy="16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9075" y="1168400"/>
              <a:ext cx="4691063" cy="110172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6555" y="1164080"/>
                <a:ext cx="4704743" cy="1117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5" y="3849688"/>
              <a:ext cx="793750" cy="349250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75976" y="3838898"/>
                <a:ext cx="805989" cy="367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7488" y="3911600"/>
              <a:ext cx="423862" cy="157163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27045" y="3901867"/>
                <a:ext cx="445829" cy="177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1938" y="4222750"/>
              <a:ext cx="174625" cy="285750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70776" y="4212313"/>
                <a:ext cx="198748" cy="307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1300" y="4703763"/>
              <a:ext cx="201613" cy="449262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50139" y="4699083"/>
                <a:ext cx="225015" cy="461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6763" y="4976813"/>
              <a:ext cx="542925" cy="4683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723" y="4974293"/>
                <a:ext cx="554446" cy="473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2413" y="4537075"/>
              <a:ext cx="427037" cy="295275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57732" y="4532754"/>
                <a:ext cx="437479" cy="307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7300" y="4354513"/>
              <a:ext cx="315913" cy="515937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64422" y="4347312"/>
                <a:ext cx="330665" cy="530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9500" y="5891213"/>
              <a:ext cx="614363" cy="298450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38696" y="5881493"/>
                <a:ext cx="637050" cy="320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3550" y="4021138"/>
              <a:ext cx="1358900" cy="747712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94551" y="4016818"/>
                <a:ext cx="1373659" cy="763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1225" y="4721225"/>
              <a:ext cx="3662363" cy="15875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71146" y="4712226"/>
                <a:ext cx="3684321" cy="1608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3787775"/>
              <a:ext cx="1616075" cy="773113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9000" y="3782736"/>
                <a:ext cx="1630115" cy="788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275" y="4333875"/>
              <a:ext cx="1320800" cy="812800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6635" y="4324876"/>
                <a:ext cx="1334840" cy="830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6725" y="4179888"/>
              <a:ext cx="338138" cy="166687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29883" y="4171968"/>
                <a:ext cx="353622" cy="185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763" y="4457700"/>
              <a:ext cx="1866900" cy="1316038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4083" y="4450501"/>
                <a:ext cx="1878780" cy="1332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338" y="5778500"/>
              <a:ext cx="600075" cy="474663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9054" y="5766984"/>
                <a:ext cx="612682" cy="495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1713" y="5218113"/>
              <a:ext cx="519112" cy="490537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0193" y="5213434"/>
                <a:ext cx="535312" cy="503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725" y="6275388"/>
              <a:ext cx="215900" cy="176212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4009" y="6270703"/>
                <a:ext cx="235331" cy="190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1225" y="5475288"/>
              <a:ext cx="947738" cy="742950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02946" y="5469529"/>
                <a:ext cx="960696" cy="756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4263" y="3724275"/>
              <a:ext cx="666750" cy="42703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615983" y="3720314"/>
                <a:ext cx="680071" cy="4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7663" y="4291013"/>
              <a:ext cx="206375" cy="415925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90073" y="4281674"/>
                <a:ext cx="223724" cy="434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4738688"/>
              <a:ext cx="935037" cy="330200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512597" y="4732933"/>
                <a:ext cx="951239" cy="346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9388" y="5153025"/>
              <a:ext cx="261937" cy="219075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24351" y="5143672"/>
                <a:ext cx="274890" cy="239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6900" y="5026025"/>
              <a:ext cx="536575" cy="360363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38263" y="5017025"/>
                <a:ext cx="554929" cy="377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0025" y="5422900"/>
              <a:ext cx="833438" cy="330200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541745" y="5411377"/>
                <a:ext cx="853239" cy="353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0825" y="5665788"/>
              <a:ext cx="1371600" cy="500062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589668" y="5655708"/>
                <a:ext cx="1393194" cy="52130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Branch-and-Bound Analysis</a:t>
            </a:r>
            <a:endParaRPr dirty="0" smtClean="0"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Tx/>
              <a:buChar char="•"/>
            </a:pPr>
            <a:r>
              <a:rPr lang="en-US" dirty="0" smtClean="0"/>
              <a:t>Complete ?</a:t>
            </a:r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r>
              <a:rPr lang="en-US" dirty="0" smtClean="0"/>
              <a:t>Optimal ? </a:t>
            </a:r>
          </a:p>
          <a:p>
            <a:pPr lvl="1">
              <a:buNone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Space complexity?</a:t>
            </a:r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 lvl="1"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Time complexity?</a:t>
            </a:r>
            <a:endParaRPr lang="en-US" i="1" dirty="0" smtClean="0"/>
          </a:p>
          <a:p>
            <a:pPr>
              <a:buSzTx/>
              <a:buFontTx/>
              <a:buChar char="•"/>
            </a:pPr>
            <a:endParaRPr lang="en-US" i="1" dirty="0" smtClean="0"/>
          </a:p>
          <a:p>
            <a:pPr>
              <a:buSzTx/>
              <a:buFontTx/>
              <a:buChar char="•"/>
            </a:pPr>
            <a:endParaRPr lang="en-US" i="1" dirty="0" smtClean="0"/>
          </a:p>
        </p:txBody>
      </p:sp>
      <p:sp>
        <p:nvSpPr>
          <p:cNvPr id="5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43440" y="4418062"/>
            <a:ext cx="1368425" cy="5556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O(b+m)</a:t>
            </a:r>
            <a:endParaRPr lang="en-US" baseline="30000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339752" y="4437112"/>
            <a:ext cx="1079500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)</a:t>
            </a:r>
            <a:endParaRPr lang="en-US" baseline="30000" dirty="0"/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5003577" y="4418062"/>
            <a:ext cx="1223963" cy="522287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bm</a:t>
            </a:r>
            <a:r>
              <a:rPr lang="en-US" dirty="0"/>
              <a:t>)</a:t>
            </a:r>
            <a:endParaRPr lang="en-US" baseline="30000" dirty="0"/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635152" y="4437112"/>
            <a:ext cx="1081088" cy="522287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m</a:t>
            </a:r>
            <a:r>
              <a:rPr lang="en-US" baseline="30000" dirty="0" err="1"/>
              <a:t>b</a:t>
            </a:r>
            <a:r>
              <a:rPr lang="en-US" dirty="0"/>
              <a:t>)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80088" y="1844824"/>
            <a:ext cx="1584200" cy="60858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It depends</a:t>
            </a:r>
            <a:endParaRPr lang="en-US" baseline="30000" dirty="0"/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2627784" y="1844824"/>
            <a:ext cx="1079500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yes</a:t>
            </a:r>
            <a:endParaRPr lang="en-US" baseline="30000" dirty="0"/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3923184" y="1844824"/>
            <a:ext cx="1081088" cy="522287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2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92800" y="3068960"/>
            <a:ext cx="1584200" cy="60858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It depends</a:t>
            </a:r>
            <a:endParaRPr lang="en-US" baseline="30000" dirty="0"/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2340496" y="3068960"/>
            <a:ext cx="1079500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yes</a:t>
            </a:r>
            <a:endParaRPr lang="en-US" baseline="30000" dirty="0"/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3635896" y="3068960"/>
            <a:ext cx="1081088" cy="522287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D7CD57AD-24F8-4DB1-ABA4-EFD7AFEABF1C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Branch-and-Bound Analysis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839200" cy="49244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CC0099"/>
                </a:solidFill>
              </a:rPr>
              <a:t>Completeness</a:t>
            </a:r>
            <a:r>
              <a:rPr lang="en-US" dirty="0" smtClean="0"/>
              <a:t>: no, for the same reasons that DFS isn't complete</a:t>
            </a:r>
          </a:p>
          <a:p>
            <a:pPr lvl="1" eaLnBrk="1" hangingPunct="1"/>
            <a:r>
              <a:rPr lang="en-US" dirty="0" smtClean="0"/>
              <a:t>however, for many problems of interest there are no infinite paths and no cycles</a:t>
            </a:r>
          </a:p>
          <a:p>
            <a:pPr lvl="1" eaLnBrk="1" hangingPunct="1"/>
            <a:r>
              <a:rPr lang="en-US" dirty="0" smtClean="0"/>
              <a:t>hence, for many problems B&amp;B is complete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CC0099"/>
                </a:solidFill>
              </a:rPr>
              <a:t>Time complexity</a:t>
            </a:r>
            <a:r>
              <a:rPr lang="en-US" dirty="0" smtClean="0"/>
              <a:t>: </a:t>
            </a:r>
            <a:r>
              <a:rPr lang="en-US" i="1" dirty="0" smtClean="0"/>
              <a:t>O(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m</a:t>
            </a:r>
            <a:r>
              <a:rPr lang="en-US" i="1" dirty="0" smtClean="0"/>
              <a:t>)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CC0099"/>
                </a:solidFill>
              </a:rPr>
              <a:t>Space complexity</a:t>
            </a:r>
            <a:r>
              <a:rPr lang="en-US" dirty="0" smtClean="0"/>
              <a:t>:…..</a:t>
            </a:r>
            <a:endParaRPr lang="en-US" i="1" dirty="0" smtClean="0"/>
          </a:p>
          <a:p>
            <a:pPr lvl="1" eaLnBrk="1" hangingPunct="1"/>
            <a:r>
              <a:rPr lang="en-US" dirty="0" smtClean="0"/>
              <a:t>Branch &amp; Bound has the same space complexity as….</a:t>
            </a:r>
          </a:p>
          <a:p>
            <a:pPr lvl="1" eaLnBrk="1" hangingPunct="1"/>
            <a:r>
              <a:rPr lang="en-US" dirty="0" smtClean="0"/>
              <a:t>this is a big improvement over </a:t>
            </a:r>
            <a:r>
              <a:rPr lang="en-US" i="1" dirty="0" smtClean="0"/>
              <a:t>…………..</a:t>
            </a:r>
            <a:r>
              <a:rPr lang="en-US" dirty="0" smtClean="0"/>
              <a:t>!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CC0099"/>
                </a:solidFill>
              </a:rPr>
              <a:t>Optimality</a:t>
            </a:r>
            <a:r>
              <a:rPr lang="en-US" dirty="0" smtClean="0"/>
              <a:t>: ……...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3763" y="3810000"/>
              <a:ext cx="1543050" cy="531813"/>
            </p14:xfrm>
          </p:contentPart>
        </mc:Choice>
        <mc:Fallback xmlns="">
          <p:pic>
            <p:nvPicPr>
              <p:cNvPr id="102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7283" y="3803879"/>
                <a:ext cx="1561051" cy="550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2450" y="4349750"/>
              <a:ext cx="619125" cy="312738"/>
            </p14:xfrm>
          </p:contentPart>
        </mc:Choice>
        <mc:Fallback xmlns="">
          <p:pic>
            <p:nvPicPr>
              <p:cNvPr id="102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65251" y="4346511"/>
                <a:ext cx="637483" cy="328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0213" y="4741863"/>
              <a:ext cx="584200" cy="339725"/>
            </p14:xfrm>
          </p:contentPart>
        </mc:Choice>
        <mc:Fallback xmlns="">
          <p:pic>
            <p:nvPicPr>
              <p:cNvPr id="102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7333" y="4731786"/>
                <a:ext cx="599318" cy="3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5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3675" y="5305425"/>
              <a:ext cx="696913" cy="444500"/>
            </p14:xfrm>
          </p:contentPart>
        </mc:Choice>
        <mc:Fallback xmlns="">
          <p:pic>
            <p:nvPicPr>
              <p:cNvPr id="1025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25374" y="5298765"/>
                <a:ext cx="713876" cy="463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4400" y="2478088"/>
              <a:ext cx="1406525" cy="487362"/>
            </p14:xfrm>
          </p:contentPart>
        </mc:Choice>
        <mc:Fallback xmlns="">
          <p:pic>
            <p:nvPicPr>
              <p:cNvPr id="102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44323" y="2467650"/>
                <a:ext cx="1427760" cy="508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8388" y="2790825"/>
              <a:ext cx="1711325" cy="69850"/>
            </p14:xfrm>
          </p:contentPart>
        </mc:Choice>
        <mc:Fallback xmlns="">
          <p:pic>
            <p:nvPicPr>
              <p:cNvPr id="102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3708" y="2783624"/>
                <a:ext cx="1726444" cy="856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27733</TotalTime>
  <Words>1572</Words>
  <Application>Microsoft Office PowerPoint</Application>
  <PresentationFormat>On-screen Show (4:3)</PresentationFormat>
  <Paragraphs>296</Paragraphs>
  <Slides>28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MS PGothic</vt:lpstr>
      <vt:lpstr>Arial</vt:lpstr>
      <vt:lpstr>Arial Unicode MS</vt:lpstr>
      <vt:lpstr>Symbol</vt:lpstr>
      <vt:lpstr>Times New Roman</vt:lpstr>
      <vt:lpstr>Wingdings</vt:lpstr>
      <vt:lpstr>Default Design</vt:lpstr>
      <vt:lpstr>Equation</vt:lpstr>
      <vt:lpstr>Acrobat Document</vt:lpstr>
      <vt:lpstr>PowerPoint Presentation</vt:lpstr>
      <vt:lpstr>Lecture Overview</vt:lpstr>
      <vt:lpstr>A* advantages</vt:lpstr>
      <vt:lpstr>Branch-and-Bound Search</vt:lpstr>
      <vt:lpstr>Branch-and-Bound Search Algorithm</vt:lpstr>
      <vt:lpstr>Once this strategy has found a solution….</vt:lpstr>
      <vt:lpstr>Branch-and-Bound Search Algorithm</vt:lpstr>
      <vt:lpstr>Branch-and-Bound Analysis</vt:lpstr>
      <vt:lpstr>Branch-and-Bound Analysis</vt:lpstr>
      <vt:lpstr>Lecture Overview</vt:lpstr>
      <vt:lpstr>Other A* Enhancements</vt:lpstr>
      <vt:lpstr>(Heuristic) Iterative Deepening – IDA*</vt:lpstr>
      <vt:lpstr>Analysis of Iterative Deepening A* (IDA*)</vt:lpstr>
      <vt:lpstr>(Heuristic) Iterative Deepening – IDA*</vt:lpstr>
      <vt:lpstr>Heuristic value by look ahead</vt:lpstr>
      <vt:lpstr>Memory-bounded A*</vt:lpstr>
      <vt:lpstr>PowerPoint Presentation</vt:lpstr>
      <vt:lpstr>MBA*: Compute New h(p)</vt:lpstr>
      <vt:lpstr>MBA*: Compute New h(p)</vt:lpstr>
      <vt:lpstr>Memory-bounded A*</vt:lpstr>
      <vt:lpstr>Lecture Overview</vt:lpstr>
      <vt:lpstr>Cycle Checking</vt:lpstr>
      <vt:lpstr>Repeated States / Multiple Paths</vt:lpstr>
      <vt:lpstr>Multiple-Path Pruning</vt:lpstr>
      <vt:lpstr>Multiple-Path Pruning &amp; Optimal Solutions</vt:lpstr>
      <vt:lpstr>Multiple-Path Pruning &amp; Optimal Solutions</vt:lpstr>
      <vt:lpstr>Learning Goals for today’s class</vt:lpstr>
      <vt:lpstr>Next class: Thurs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504</cp:revision>
  <dcterms:created xsi:type="dcterms:W3CDTF">2000-08-26T02:46:38Z</dcterms:created>
  <dcterms:modified xsi:type="dcterms:W3CDTF">2017-05-22T21:59:50Z</dcterms:modified>
</cp:coreProperties>
</file>