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4.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Slides/notesSlide5.xml" ContentType="application/vnd.openxmlformats-officedocument.presentationml.notesSlide+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notesSlides/notesSlide6.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23.xml" ContentType="application/inkml+xml"/>
  <Override PartName="/ppt/notesSlides/notesSlide9.xml" ContentType="application/vnd.openxmlformats-officedocument.presentationml.notesSlide+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notesSlides/notesSlide12.xml" ContentType="application/vnd.openxmlformats-officedocument.presentationml.notesSlide+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49.xml" ContentType="application/inkml+xml"/>
  <Override PartName="/ppt/notesSlides/notesSlide15.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16.xml" ContentType="application/vnd.openxmlformats-officedocument.presentationml.notesSlide+xml"/>
  <Override PartName="/ppt/ink/ink178.xml" ContentType="application/inkml+xml"/>
  <Override PartName="/ppt/notesSlides/notesSlide17.xml" ContentType="application/vnd.openxmlformats-officedocument.presentationml.notesSlide+xml"/>
  <Override PartName="/ppt/ink/ink179.xml" ContentType="application/inkml+xml"/>
  <Override PartName="/ppt/notesSlides/notesSlide18.xml" ContentType="application/vnd.openxmlformats-officedocument.presentationml.notesSlide+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notesSlides/notesSlide19.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notesSlides/notesSlide20.xml" ContentType="application/vnd.openxmlformats-officedocument.presentationml.notesSlide+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21.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notesSlides/notesSlide22.xml" ContentType="application/vnd.openxmlformats-officedocument.presentationml.notesSlide+xml"/>
  <Override PartName="/ppt/ink/ink260.xml" ContentType="application/inkml+xml"/>
  <Override PartName="/ppt/notesSlides/notesSlide23.xml" ContentType="application/vnd.openxmlformats-officedocument.presentationml.notesSlide+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notesSlides/notesSlide26.xml" ContentType="application/vnd.openxmlformats-officedocument.presentationml.notesSlide+xml"/>
  <Override PartName="/ppt/ink/ink283.xml" ContentType="application/inkml+xml"/>
  <Override PartName="/ppt/notesSlides/notesSlide27.xml" ContentType="application/vnd.openxmlformats-officedocument.presentationml.notesSlide+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notesSlides/notesSlide28.xml" ContentType="application/vnd.openxmlformats-officedocument.presentationml.notesSlide+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8" r:id="rId2"/>
    <p:sldId id="364" r:id="rId3"/>
    <p:sldId id="495" r:id="rId4"/>
    <p:sldId id="501" r:id="rId5"/>
    <p:sldId id="496" r:id="rId6"/>
    <p:sldId id="497" r:id="rId7"/>
    <p:sldId id="493" r:id="rId8"/>
    <p:sldId id="494" r:id="rId9"/>
    <p:sldId id="474" r:id="rId10"/>
    <p:sldId id="475" r:id="rId11"/>
    <p:sldId id="472" r:id="rId12"/>
    <p:sldId id="473" r:id="rId13"/>
    <p:sldId id="476" r:id="rId14"/>
    <p:sldId id="498" r:id="rId15"/>
    <p:sldId id="407" r:id="rId16"/>
    <p:sldId id="487" r:id="rId17"/>
    <p:sldId id="499" r:id="rId18"/>
    <p:sldId id="408" r:id="rId19"/>
    <p:sldId id="409" r:id="rId20"/>
    <p:sldId id="450" r:id="rId21"/>
    <p:sldId id="467" r:id="rId22"/>
    <p:sldId id="483" r:id="rId23"/>
    <p:sldId id="484" r:id="rId24"/>
    <p:sldId id="488" r:id="rId25"/>
    <p:sldId id="500" r:id="rId26"/>
    <p:sldId id="485" r:id="rId27"/>
    <p:sldId id="486" r:id="rId28"/>
    <p:sldId id="480" r:id="rId29"/>
    <p:sldId id="460" r:id="rId30"/>
  </p:sldIdLst>
  <p:sldSz cx="9144000" cy="6858000" type="screen4x3"/>
  <p:notesSz cx="69850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66"/>
    <a:srgbClr val="CCEC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81457" autoAdjust="0"/>
  </p:normalViewPr>
  <p:slideViewPr>
    <p:cSldViewPr>
      <p:cViewPr varScale="1">
        <p:scale>
          <a:sx n="53" d="100"/>
          <a:sy n="53" d="100"/>
        </p:scale>
        <p:origin x="1632" y="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64" y="282"/>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56794" y="0"/>
            <a:ext cx="3026622"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1" y="8818563"/>
            <a:ext cx="3026622"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56794" y="8818563"/>
            <a:ext cx="3026622"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CA1D567-F02D-4C36-BC2A-03AE01FCEC17}" type="slidenum">
              <a:rPr lang="en-US"/>
              <a:pPr>
                <a:defRPr/>
              </a:pPr>
              <a:t>‹#›</a:t>
            </a:fld>
            <a:endParaRPr lang="en-US"/>
          </a:p>
        </p:txBody>
      </p:sp>
    </p:spTree>
    <p:extLst>
      <p:ext uri="{BB962C8B-B14F-4D97-AF65-F5344CB8AC3E}">
        <p14:creationId xmlns:p14="http://schemas.microsoft.com/office/powerpoint/2010/main" val="348571193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2:58:25.2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20 752 15,'0'0'12,"-12"2"0,12-2-3,0 0-1,0 0-2,0 0-1,-10-2-1,10 2 1,0 0 0,0 0 1,0 0 0,0 0-1,-1-14-1,1 14 0,9-21-1,-1 6-1,2-5 0,6-4-1,2-5 0,4-5 0,5-3 0,3-1-1,3-5 1,3 0-1,3-2 1,1-1 0,1 1 0,2 2 0,-3-1 1,2 4 0,-6 3-1,-1 4 2,-5 3-1,-3 7-1,-7 5 1,-4 4 0,-5 5-1,-11 9 0,11-7-1,-11 7 1,0 0-1,6 9 0,-6-9 0,2 17 1,-1-4-1,2 0 0,0 4 0,-1 1 1,1 3-1,-1 0 1,0 3-1,1 4 1,-1 1 0,0 2 0,-1 0 0,0 2 0,-1-1 0,0 2 1,-1-4-1,-1-1 0,0-2 0,1-2 0,-1-3 0,-2-1-1,2-3 1,0-4-1,0-4 0,2-10 0,-1 16 0,1-16 0,0 0 1,0 0-1,14 2 1,-1-7 0,1-5 0,7-5 0,4-4 0,6-4 0,4-5 0,3-1 0,3-3-1,-2 1 1,0 1-1,-4 3 0,0 3 0,-3 5 0,-4 2 0,-3 5 0,-3 3 0,-2 2 0,-3 4 0,1 2-1,-5 4 1,1 5 0,-2 3 0,0 6-1,-3 5 1,1 8 0,-2 5 0,-1 7 1,0 2-1,-1 1 1,0 0-1,1-5 1,1-5-1,1-6 0,5-9 2,8-12-1,12-15 0,13-14-1,14-13 0,10-14-6,18-6-12,7-15-8,5-6 0,-5-7-2,-12 2 1</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12.21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 0 124 0,'0'0'46'0,"-5"5"-24"0,5-5-21 0,0 0 11 16,0 0-8-16,0 0 0 16,0 0-2-16,0 0-2 15,0 0 1-15,0 9-1 0,0 0 0 16,5 9-3 0,0 9 5-16,1 0 0 15,-1 0 0-15,10 1 1 16,0-6 7-16,-5-4 3 0,11 1 5 15,-1-6 1-15,6-4-6 16,-1-4 0-16,1-5-8 16,-1-5-1-16,1 1-4 15,-1-14-1-15,1-1 3 16,-6 6 1-16,-5-14 1 16,1 4 0-16,-1 5-2 15,-5 4-2-15,0 1 3 16,0 4 0-16,1 0-4 15,-1 4 1-15,0 0-2 16,0 1-2-16,-10 4 3 16,5 36 0-1,0 0 3-15,-5-4-3 16,0 0 0-16,0 0 1 16,0-1 0-16,6-4-5 15,-6-4 1-15,0-5-27 0,5-4-11 16,10-10-37-1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0:56.0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 76 9,'0'0'9,"-48"-18"1,48 18-1,0 0 1,0 0 0,0 0-2,0 0-1,0 0-3,0 0 1,0 0 0,0 0-1,0 0 0,47-23 1,-47 23 0,0 0 1,54-8-2,-54 8 0,42-1 0,-16 3-2,1-1-1,0 4 0,1 0-1,-4 5 0,1-1 1,-1 3-1,-4 2 1,-1 1 1,-7 1 0,0 2 1,-11-1 0,4 3-1,-8 0 1,-5 0-1,0 2 1,-8 1-2,16-23 2,-49 41-1,49-41 0,-51 35-1,51-35 1,-52 26-2,52-26 1,-47 12 0,47-12-2,0 0-1,0 0 1,0 0 0,0 0 0,0 0 0,0 0 0,0 0 1,33-4-1,-7 5 1,6 2 0,2 2 0,-6 5 0,8 1 0,-6 4-1,0 1 1,1 3 0,-4 2 1,-6-1-1,0 2 1,-5-1-1,-2 2 1,-4-2 0,-7 3 1,-5 1-1,-3 1 0,-5-1 0,-2 2 1,-6-1 0,-4 0 0,-7-3 0,-4 0 2,0-7-2,33-16 1,-82 28 0,82-28 0,-74 18-1,74-18 0,-59 8 0,59-8 0,0 0-2,0 0-1,0 0-2,-44-5-8,44 5-27,0 0-1,0 0-1,30-53 1</inkml:trace>
  <inkml:trace contextRef="#ctx0" brushRef="#br0" timeOffset="6770">1380 472 21,'26'-7'24,"-13"-13"0,11-3-20,3-4-2,8-7 0,7-3 2,-4-3 1,6 0 1,-4-3-1,2 4 2,-8 0 1,4 8-1,-11 2 0,-2 8-1,-8 4 0,-3 6-2,-5 2 0,-9 9-1,10-5-1,-10 5-1,0 0-1,0 0-1,11 12 1,-11-12 0,8 20 0,-2-7 0,3 4 0,-2 4 1,4 3-1,0 4 1,-1 4 0,2 4 0,-2 1-1,0 4 1,-5 0 0,0 2 0,-3-2 0,-5 0 0,-1-5-1,-2-2 1,-3-3-1,-5-5 1,-2-2 0,-1-3-1,-4-4 1,0-4-1,-5-2 0,-2-3 1,-2-1-1,2-2 0,-1-1 0,1 0-1,3-1 1,4 0 0,4 0-1,4-1 1,4 0-1,9-2 0,0 0 0,0 0 1,0 0 1,13 5-1,7-6 1,4 1 1,6-1 0,5 1 0,4-2 1,5 2-2,-1 0 1,3 1-1,-5 1 0,-1 0 0,-5 2-1,-3 1 1,-5-2-1,-5 1 1,-4-2-1,-3 1 0,-3-2 1,0 1-1,-12-2 0,14 3 0,-3-2 0,0 1 0,-1 0-1,-10-2 0,18 9-2,-18-9-12,9 5-22,-9-5-1,0-15 0,-6-7 0</inkml:trace>
  <inkml:trace contextRef="#ctx0" brushRef="#br0" timeOffset="11106">2974 192 6,'0'0'29,"-2"-10"1,2 10 2,-7-14-20,7 14-5,2-14-2,-2 14-2,12-19-1,-1 7 0,5 0-1,5-1 0,7 1-1,2 2 0,4 2 0,0 5 1,2 4 0,-2 6 0,-3 3 1,-2 6 0,-4 3 0,-3 3 0,-3 2 0,-4 4-1,-7 2 1,-4 1-1,-8 3 0,-6 1-1,-9 3 1,-5 2-1,-5 1 1,-2-3-1,0-2 0,3-3 1,2-7-1,7-3-1,5-6 1,6-4 0,8-13 1,6 15 0,5-10 0,8 0 0,6-1 2,7 3-1,4-4 1,7 1-1,1-1 0,3 1 0,0-1-2,0 0 2,-5-1-1,-1 2 0,-6-2 1,-3 0-1,-4-1 0,-3 0 1,-8-1-1,-2 1 2,-5 0-1,-10-1 1,12 2 0,-12-2 0,0 0-1,-6 9 0,6-9 0,-9 7-1,9-7-2,-10 3-4,10-3-9,0 0-27,0 0 1,8-18-2,-9-8 2</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0:17.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245 148 9,'0'0'6,"0"0"-5,0 0-1,0 0-2,0 0 1,0 0 1,0 0 1,18 52 3,-18-52 0,10 58 1,-10-58 1,10 74 1,-10-74-1,14 81 0,-14-81-1,18 79 0,-18-79-1,19 56-2,-19-56 0,0 0-1,14 48-2,-14-48 0,0 0-3,0 0-8,0 0-12,-52-2 0</inkml:trace>
  <inkml:trace contextRef="#ctx0" brushRef="#br0" timeOffset="330">0 489 24,'0'0'29,"0"0"1,0 0-13,56-33-11,-11 4-1,6-7-1,16 0 0,3-4-2,2 1 0,-7 2-2,0 4 0,-9 6 0,-11 7-1,-1 6-1,-11 3-6,-11 5-23,4 9 0,-10-6 1</inkml:trace>
  <inkml:trace contextRef="#ctx0" brushRef="#br0" timeOffset="631">765 361 30,'9'4'30,"3"-6"0,-2 7-2,-10-5-31,15 20 1,-5-2 1,-3 6 1,-2 4 0,-2 3 1,2 1 0,-3-3-1,0-4-4,4-11-25,7-5 0,-4-21-1</inkml:trace>
  <inkml:trace contextRef="#ctx0" brushRef="#br0" timeOffset="961">1108-3 41,'10'12'33,"-10"-12"0,0 0-1,9 10-29,-5 0-3,0 1-1,2 6 0,-3 5 2,-1 4 0,1 5 1,-5 6 2,-1 6-1,3 1 1,-3 3-1,1 0 0,5 1-1,2-3-3,0-8-6,7-12-27,6-6-1,-5-16-2,5-8 2</inkml:trace>
  <inkml:trace contextRef="#ctx0" brushRef="#br0" timeOffset="1291">1449 332 19,'0'0'29,"8"20"-1,-8-20 1,9-4-26,2 2-4,5-2 1,1-3 0,7-1 0,-1-4 1,3-3-1,3 0 2,-4-2 0,-2 0 1,-6-2 1,1 5 1,-10-3 0,1 5 0,-10-1-1,1 13 0,-22-16-1,7 14-1,-6 2-2,-4 6 1,-2 6-1,-2 5 1,-2 6 1,2 5-1,0 1 1,6 4 0,3 0 1,6 2-2,4-2 1,9-2-1,10-2-1,9-5 0,11-6-2,6-9-5,13-5-14,8-10-14,2-15 0,3-7 0</inkml:trace>
  <inkml:trace contextRef="#ctx0" brushRef="#br0" timeOffset="1692">2222 50 19,'15'6'25,"-15"-6"0,0 0-17,-3 17-4,-4-7 1,-1 4 1,-7-2 1,-1 5 1,-12-5 1,3 7 0,-10-5 0,1 6 0,-5-6-2,8 4-1,0-5-3,7 0-1,6 3-1,7-3 0,4 1-1,18-2-1,12-1 0,8-1-1,10 3 2,4-1-2,6-2 1,2 0 0,6 1 0,-10 1 0,-7 1 1,-4 1 0,-11-3 0,-5 1 2,-7-3 0,-3 1 2,-12-10 0,2 19 2,-13-10-2,-3 5 1,-9-1-1,0 3-1,-9 2-1,0 0-1,-4 1-2,-1-3-3,8 0-21,-3-3-14,-2-10-1,1-7 0</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1:10.2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405 0 12,'0'0'4,"0"0"-2,0 0 3,0 0 3,0 0 3,0 0 3,0 0 2,0 0 0,0 0-1,0 0-2,0 0-5,0 0-4,0 0-2,0 0 0,0 0-1,-44 46 1,44-46-1,-52 35 1,52-35 0,-62 45-1,62-45 1,-73 54-1,73-54 1,-78 55-1,78-55-1,-54 49 0,54-49 0,0 0 0,-42 53-1,42-53 1,0 0-1,0 0 1,19 42 0,-19-42 0,0 0-1,0 0 2,47 30-1,-47-30 1,0 0-1,59 19 0,-59-19 0,57 11 1,-57-11-1,59 15 0,-59-15 0,52 17 1,-52-17 0,52 25-1,-52-25 1,0 0 0,55 40 0,-55-40 0,0 0 0,0 0 0,28 55 0,-28-55 0,0 0 1,-19 54-1,19-54 0,-40 50 0,40-50 0,-59 62 0,59-62-1,-71 69 0,30-34 0,41-35 0,-56 65 0,56-65-1,-42 58 2,42-58-2,-19 46 1,19-46 0,0 0 0,3 53 0,-3-53 0,0 0 1,0 0-1,53 50 1,-53-50 0,61 6 1,-19-13 1,12-9-1,14-6 1,9-9-2,11-7 1,5-3-4,0-9-10,8 5-25,-6 1 0,-16-6-2,-10 2 0</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0:37.4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29 121 10,'0'0'6,"0"9"0,-1 1 0,1 2 1,-3 5-1,0 9-1,-2 5 0,1 6 1,-1 8 0,2 5 0,0 3-1,1 2 0,2-1-1,2 0 0,3-2-1,1-7-2,2-6 0,0-7 0,-1-5 0,1-5 0,-1-3 0,-1-6 0,-1 0-1,-5-13 1,8 16 0,-8-16-1,8 10 1,-8-10 2,16 7-1,-2-5 1,9 2 0,4-1 0,10 2 1,8-2-1,10 4 0,7-2-1,12 1-1,3 1 1,9-1 0,5-3 0,8-2 1,8-3-1,5-1 1,3-6-1,6 2 1,2-4-1,3 2 0,-2-1-1,-2 3 0,-9 2 0,-4 1 1,-8-1-2,-3 1 1,-10 0-1,-7-3 1,-8 0-1,-7 0 0,-10-2 0,-8 1 1,-10 0 0,-9 3-1,-7-1 1,-8 1 0,-3-1 0,-11 6 0,13-16-1,-8 6 1,0-5 0,1-4-1,-2-4 1,1-7 0,-4-4-1,-1-5 1,-4-8-1,-2-7 0,-1-5 0,-1-1 0,1 1 0,-1 1 0,1 4-1,0 6 1,2 8 0,1 8 1,0 7-1,1 4 2,-1 6-2,0 5 0,4 10-2,-4-15 1,4 15-3,0 0-3,0 0-14,-9 13-16,-3-6 0,-4-1 1</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2:13.8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1472 429 15,'0'0'18,"0"0"-1,0 0 0,0 0-1,-6-10 0,6 10-2,0 0-4,0 0-4,14-7-4,-2 4-1,6-2 0,4 0-1,6 1 1,3-1 0,3 3 0,-1 2-1,-1 3 1,-2 3-1,-4 2 1,-6 3-1,-3 5 1,-5 1 0,-5 3 0,-3 3 0,-7 2 0,-6 3 0,-7 2 0,-8 3 0,-6 0 0,-4 3 0,-6 1-1,-1 0 1,1-1-1,4-2 0,5-3 0,5-4 0,6-3 0,7-5 0,6-1 0,5-1 0,5-2 1,5 2 1,4-1 0,9 4 0,2-2 1,7 2 0,3-2 0,4 1 0,1-2 0,2-1 0,-2-3-1,-2-1 0,-6-2 0,-3-1-1,-6-2 1,-2-1-1,-7-1 0,0-2-1,-3 1 0,-9-4 0,18 6-1,-18-6-1,20 5-4,-20-5-11,18-2-21,-6 4 0,-12-2 0,15-3 0</inkml:trace>
  <inkml:trace contextRef="#ctx0" brushRef="#br0" timeOffset="7561">2710 363 39,'-17'-5'34,"17"5"-1,-6-12 0,8 3-29,8-1-5,6 4 0,2 1-1,7 4 1,0 2-1,3 3 2,-1 5-1,1 5 1,-2 0 0,1 4 0,-2-1 1,-1 0 0,-6 2 0,-3 2 1,-7 2 0,-9-1 1,-5 3-1,-11-3 1,-1 3 0,-5-3 0,2-1-2,1-7 0,5 0-1,7-1 0,9 0-1,11-1 0,7 0 0,8 4 0,3 2 1,5 0 0,0 2 0,-2 2 0,-1 0 0,-7 2 0,-2 3 1,-11 1 1,-6 4 0,-9 0 0,-5 2 2,-11-3-1,-1 2 1,-9-7-1,-3-2-3,2-13-33,-4 0-3,-5-15-2,3-9 0</inkml:trace>
  <inkml:trace contextRef="#ctx0" brushRef="#br0" timeOffset="8692">783 42 5,'19'-9'3,"0"1"1,-3 2 2,-2-2 6,-3 5 3,-11 3 2,0 0 0,1-11 2,-1 11-1,-20 0-2,0 5-4,-8 0-6,-3 6-4,-9 3-1,-7 7-1,-7 5 0,-9 6 0,-6 3 0,1 4 0,-3 3-1,-1-2 1,3 0 0,7-4 0,9-6 0,12-5-1,10-5 0,13-4 1,12-4-1,15-3 1,14-5-1,11 1 1,12 1 0,8-1 1,7 1 0,5 2-1,0-1 1,-1 0 0,-4 3-1,-5 0 1,-6-2-1,-8 1-1,-10 1 2,-6-1-1,-10 2 1,-10 5 0,-12 3 0,-10 4 0,-18 7 1,-10 6-1,-11 5 1,-8 6-1,-5 1 0,0 3 1,0 0-2,3-2 1,9-1-1,13-1 1,12-5-1,14-1 2,15-2-1,15-2 0,22-5 1,21-1-1,22-3 1,16-1-1,16 3-6,18-1-32,5-6 0,1 1-2,-10-7 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1:08.7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0 317 13,'0'0'19,"0"0"-6,0 0-6,44-30-3,-44 30-3,62-19 0,-8 6 0,4-1 1,12-2 1,9-1 1,4 1 2,6-4 0,9 7 2,-6-4-1,4 5 0,8-1-1,3 7 0,7-2 0,5 3-2,10 0-2,4 1-1,16-1 0,1 5 1,3 0-1,5 3 0,0 2 0,0 3 0,0 4 0,-4 2 1,-6-1 0,3 3 0,-7-5 0,-2 1 0,-2-5 0,4 0 0,0-7 0,2-3-1,2 0 0,1-8 0,3-1 0,-1-2 0,2-2 0,-3-3 0,-1 0 1,-3 2-1,-4 1 2,-5 5-1,-7 0 2,4 6-2,-8-1 0,1 8 0,-5-1 0,2 1 0,2 1-1,4-1 1,0 1-1,1 0-1,2 1 1,2 0 0,1-2 0,0 2 0,-1-2 0,-1 4 0,8 0 0,4-1 0,-2-2 0,0-2 0,1-2 0,5-1-1,0 1 1,1-2-1,-2-2 0,-1-1 0,1 1 0,3-1 0,-2-1 1,2 0-1,3-3 0,-2 2 0,-2-2 0,3 3 1,2 1-1,0 2 0,0 1 1,-1 3 0,-3 3 0,0 3 0,-4 0 0,-6 3 0,-5 2 0,-2 2 1,-7 2-2,-10 2 1,-12 1-1,-8 1-1,-16-1-2,-19-7-6,-23 0-33,-23-12 1,-37-16-2,-25-18 2</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09.52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15,'0'0'29,"0"0"1,0 0-1,0 0-24,0 0-4,0 0-2,0 0-2,0 0-2,0 0-8,0 0-10,0 0-5,0 0-1</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09.8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30,'10'19'29,"4"2"-6,-7-10-18,-7-11-31,12-2-7</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10.2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47,'22'23'33,"-7"-12"-1,6-2-9,-6-4-47,2-7-12,7 1 1,-2-10 0</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10.4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32 38,'20'17'30,"5"0"-9,-9-16-14,0-11-37,7 6-4</inkml:trace>
  <inkml:trace contextRef="#ctx0" brushRef="#br0" timeOffset="101">235-10 20,'9'0'31,"-9"0"3,0 0-9,0 0-11,0 0-5,0 0-4,0 0-2,6 12-1,-6-12 0,0 0-3,-1 13-2,-8-8-18,-7-4-12,-2 4-2,-10-18 1</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12.55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0-1 148 0,'5'4'55'0,"0"-4"-30"0,0 9-23 15,-5-9 12-15,0 0-5 16,0 0 2-16,5 5-6 15,1-1-1 1,-1 15-2-16,0 3-2 0,10 1-2 16,-5 0-1-16,0-1 2 15,1 1 0-15,-1 4-2 16,5-4 0-16,0-1-20 16,1 1-8-16,-1-5-35 15</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14.64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92 9,'0'0'11,"0"0"-1,0 0-2,0 0-2,0 0-1,1-11-2,-1 11-1,11-11-2,-11 11 0,19-17 0,-7 8 0,3-1-1,2 0 1,1 2 0,1 1 0,1 1 0,-2 4-1,0-1 0,-1 5 1,-2 1-1,-3 2 0,0 1 0,-3 2 1,-1 2 0,-1 0 0,-2 1 0,-3 2 1,-1-1 0,-2 5 0,-2-1 1,-3 3 0,-4 1 0,-2 2 0,-4 2 0,-1 0 0,-1 2 0,-2-3 0,0 3 0,0-2-1,1-1 1,4-2-1,1-2 1,4-2-2,1-3 1,5-2-1,2-1 0,2-11 0,3 13 0,-3-13 1,14 8 0,-3-4 1,4-1 0,4-2 1,4 1-1,3-1 0,4 0 0,3-1-1,2 0 0,-1 0 0,1-2-1,-1 2 0,1-2 1,-4 1-1,-3-2 0,-3 2 0,-3-2 1,-5 2 0,-3 0 0,-14 1 2,15 0 1,-15 0 0,0 0 1,0 0 0,0 0-1,0 0 0,0 0-2,0 0-4,0 0-16,0 0-15,0 0 2,-13 4-2</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18.93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3 210 16,'0'0'27,"0"0"0,-7-13-8,7 13-15,1-15-3,3 6 0,0-2-2,2-3 0,4-1 1,1-2-1,6-1 1,2-1 0,5 1 0,2 2 0,2 0 0,2 3 0,-1 4-1,0 3 0,-2 5 1,-4 3-1,-3 5 0,-4 4 1,-3 3 0,-2 5 0,-4 2 1,-4 2 0,-4 1 0,-3 5 1,-4 0-1,-5 3 1,-4 0-1,-1 3 1,-3-2 0,-2 1 0,-4-1 0,3-1 0,0-1 0,2-1-1,2-1 0,1-2 0,3-1-1,4-4 1,3 0-1,3-4 0,3-1 0,3-3 0,2-2 0,4-3 0,4-3 1,3 0 1,4-6 0,6 1 0,2-3 1,5-2-1,-1-3 1,5 0-1,-2-3 0,0 1-1,-4 2 0,-2 0 0,-2-1-1,-4 4 1,-4 1 0,-3 1 0,-4 0 1,-9 2-1,0 0 1,11 0-1,-11 0 1,0 0-3,0 0-8,5 10-23,-5-10-2,-16 3 0,-3-8 0</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24.42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67 157 17,'0'-13'9,"-5"2"-8,-1 2 0,-2-2 1,1 1 1,-1 0 1,8 10 1,-17-16 1,17 16 0,-12-12 0,12 12-2,-5-11 0,5 11-2,0-13-1,0 13-1,15-14 0,0 8 0,1 0-1,5 0 1,2 3 0,2 0 0,5 2 0,-3 3-1,0 1 1,-2 2 0,0 2 0,-4 3 1,-2 1 0,-1 3 0,-6 1 1,-2 3 0,-3 0 0,-4 3 0,-5-1 1,-5 3 0,-3-2 0,-2 0-1,-4-2 1,1 0-1,-3-4 0,4-2 0,1-3-1,4-3 0,9-7 0,-12 8-2,12-8 0,0 0 0,0 0 0,11 7-1,-2-3 1,3 1 1,3 2-1,2 2 2,1 2-1,4 1 1,0 1-1,-1 3 0,2 0 1,-1 0-1,-4 0 0,-1 0 1,-3-4-1,-2 3 1,-5-4 1,-2 2-1,-6-3 2,0 3 0,-5-2 1,-1 2 1,-6-1 0,2 2 1,-8-3 0,3 3 0,-7-1-1,1 1 1,-4-2-2,3 2-1,-2-3 0,2 1-2,1-3 1,5-1-1,1 0-1,3-4 0,13-4-1,-18 5-3,18-5-6,-8 15-22,8-15-5,-11 7 1,-2-7 1</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30.21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20 63 19,'0'0'21,"-9"1"-12,9-1-3,0 0 2,0 0 1,-13-9 0,13 9 2,0 0-1,0 0-1,0 0-2,0 0-2,1-11-3,-1 11-1,17-12-1,-4 6-1,3-1 0,3 1 1,2 0-1,1 1 1,1 3-1,-1 2 1,0 4-1,-1 1 1,-1 4 0,-2 1-1,-2 4 1,0 1 0,-4 2 0,-1 2 0,-6 2 0,-1 1 1,-5-1-1,-3 1 1,-3-1 0,-2 0 0,-2-2 0,-2-2 1,1-1-2,0-4 1,3-1 0,-1-4-1,10-7 0,-10 8-1,10-8 0,0 0 0,0 0 0,0 0 0,17 8 0,-6-4 0,3 2 1,1 1-1,3 2 1,2 1 0,2 2 0,0 0 1,-1 1-2,0 1 2,-1 0-1,-2 1 0,-3-1 1,-1 0 0,-6-2 0,0 2 0,-5-1 0,-2 0 0,-4 0 1,-2 2-1,-3-2 1,-2 1 0,-2 0 0,-4 1 1,-3-3 0,0 3 0,-1-4-1,-1 2 1,0-2-2,0-1 0,1-1 0,4-1-1,3-2 0,1-1 0,3-1 0,9-4-1,-13 6-1,13-6-3,0 0-11,-5 9-18,5-9-1,0 0 1</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32.09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14 86 7,'0'0'17,"0"0"-2,0 0-1,0 0-2,0 0-3,-1-9-1,1 9 0,7-14-4,-7 14-2,13-17-1,-4 8-1,0-1 0,1 2 0,2 1 0,1 0 0,-1 4-1,4 1 1,-1 2 0,3 2 0,0 2 1,1 2-1,-1 1 0,1 1 0,-3 1 1,0 1-1,-4 1 1,-2-1 0,-3 2 1,-3 1 0,-2 3 1,-3-2-1,-3 4 1,-4 0 0,-2 4 0,-4 0-1,-1 3 0,-5-2 0,-1 3-1,-1 1 0,0 1 0,-2 1 0,2 0 0,0 0 0,1-2-1,5-3 1,2-1-1,1-4 1,4-3-1,2-3 0,4-3 0,3-10 1,2 15-1,-2-15 1,15 10 1,-1-7-1,3 0 1,7-1 0,1 0-1,6-2 1,1 1-1,2-2 0,2 2 0,0-1 0,-1 1 0,-2 1-1,-2 0 1,-4 2 0,-2-1-1,-6 0 1,-3 1 0,-5-2-1,-2 1 1,-9-3-1,9 5 0,-9-5-1,0 0-4,7 15-18,-6-3-11,-12-8-2,-1 6 1</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40.4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0 312 2,'0'0'7,"5"-11"-1,-5 11-1,11-8-1,-11 8 0,19-10-1,-4 3-1,5 0 0,3 0 0,3-1 0,3 1 0,1 1 0,1-1 0,-1 3 1,3-1 0,-4 3 0,-2 1 0,-2 0 0,-1 1 0,-5 0 0,-4 0-1,0 0-1,-15 0-2,16 0-4,-16 0-17,11-3-1</inkml:trace>
  <inkml:trace contextRef="#ctx0" brushRef="#br0" timeOffset="350">83 54 12,'0'0'9,"11"-16"-5,-1 7-2,1 0-1,7 1 0,1 2 0,3 2 1,1 2 0,2 2 0,-2 1 0,0 2 1,-3 1-1,-3 1 1,-2 0 1,-3 1-1,-1-1 0,-1-1-1,-10-4 1,20 7-3,-8-5-5,1-8-16,3 8 0</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0:41.26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11,'0'0'20,"0"0"-11,0 0-8,0 0-1,2 14 0,-2-14 0,2 17 2,-2-4 1,2 2 2,-2 2-1,0 4 0,3 5 1,-2 5-1,2 6 0,0 6-1,1 4 0,-1 3 0,-1 2 2,2 1-2,-2-7 1,2-1-1,-5-9 0,4-4 0,-2-8-2,1-6 0,0-6-1,-2-12-2,9 11-4,0-10-16,1-17-6,9-1 0</inkml:trace>
  <inkml:trace contextRef="#ctx0" brushRef="#br0" timeOffset="420">556 197 14,'-10'-11'24,"10"11"-7,-15 0-5,15 0-3,-17 7-3,7-2-1,0 2-2,10-7 0,-13 17-2,13-17 0,-13 17-1,9-7 1,2 0-2,3 0 1,2 2 0,3 1 0,4 3 0,2 0-1,3 4 2,5 3-1,3 2 0,2 2 0,4 5 1,1-1-1,1 3 0,0 0 0,2 0 1,-6-4-1,-6 1 1,1-2 0,-11-2-1,0-6 2,-7 3-1,-7-6 1,-4 1-1,-7-3 1,-1 0-1,-9-5 1,1 0 0,-7-5-1,-2-1 1,-3-5 0,0-3 0,2-2 0,3-1 0,3-3 0,6-6-1,6-1-1,8-5 1,7 0-1,8-5 0,9 1-1,5-9 1,6 2-1,6-2 1,3 0 0,2-3-1,4 1 2,-2-1-2,-2-2 2,-1 2-1,-2 0 1,-3 2 0,-5 1-1,-4 1 2,-4 2-2,-7 1 2,-6 2-1,-3 3 1,-6 1 0,-3 4-1,-6 1 1,-2 6 0,-4 0 0,-3 6-1,-4 1 0,-2 5 0,-2 1 0,-1 4 0,-1 2-1,1 1 1,0 3-1,3 3-1,5 2-1,1 3-1,9 6-8,5 3-22,-3-7-1,6 6 0</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8:13.29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595 355 9,'0'0'15,"0"0"-2,0 0 0,0 0 0,0 0-1,0 0-1,-44-8-2,44 8-2,0 0-1,0 0-2,0 0-2,0 0-1,0 0-1,0 0 0,53-40 0,-53 40-1,0 0 1,50-2 0,-50 2-1,43 10 1,-43-10 0,45 14-1,-45-14 0,45 26 1,-45-26 1,0 0-1,41 54 2,-41-54-1,4 50 0,-4-50 1,-14 58 0,14-58-1,-31 61 0,31-61-1,-47 70 0,21-36 1,0 3-2,0 1 1,2-1 0,2-1 0,3 0 0,4-6-1,3-3 1,3-5 0,5-2 0,2-2 0,4-5 0,4 0 0,5-3 1,3 0 0,8-2 1,6-2-1,5-5 1,8-1-1,7-2 0,4-1 0,6 0 0,0-2 0,-3 1-1,-2 0 0,-3 2 1,-7 2-1,-9 1 0,-5-1-1,-9 1 0,-5 0-1,-3 0-5,-12-1-12,0 0-13,0 0-1,-2-14 1</inkml:trace>
  <inkml:trace contextRef="#ctx0" brushRef="#br0" timeOffset="921">301 61 10,'0'0'14,"0"0"0,-46 29-1,46-29-3,0 0-1,0 0-1,-51 39 0,51-39-3,0 0-2,-56 58 0,56-58-1,-51 62-1,28-19 1,1 3 0,2 9-1,3 4 1,6 12-1,5 5 2,11 5-2,8-1 2,5 0-1,7-2-1,6-5 1,8-1-1,8-13 0,6-8 1,6-9-1,7-5 0,1-7-1,9-6-2,1-11-4,12-2-20,5 0-5,0-8-1</inkml:trace>
  <inkml:trace contextRef="#ctx0" brushRef="#br0" timeOffset="1532">1491 0 16,'0'0'5,"0"0"0,0 0 1,0 0-1,0 0 1,36 45 0,-36-45 0,0 0 1,71 59-1,-71-59 0,75 51-2,-30-20 1,0 0-1,2 4-1,-5 1-1,1 0 0,-43-36 1,72 81-1,-43-36 0,-3 5 1,-6 4 0,-3 4-1,0 4 1,-5 4-1,-6-1 0,-2 0 0,-4-3 0,0 0 1,-5-5 1,0-4 0,-6-3 0,-2-4-1,-4-3 1,-1-2-1,-5-2 0,2-3 0,-5-4-1,2-5-1,0-3 0,4-5 1,3-3-2,1-3 0,7-4-5,-2-8-5,11-1-13,0 0-11,0 0-3,10 3 2</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5:46.1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363 3183 0,'0'0'20,"0"0"-5,0 0-4,0 0-4,0 0-1,0 0-1,0 0-1,0 0 0,0 0-1,0 0 0,0 0 0,0 0 1,4 12-1,-3-3 0,-1 4 0,2 3 0,0 3 1,1 6 0,0 5 0,2 10 1,-3 11 0,3 19 0,-7 17-1,0 19 0,-4 13 0,-3 12 0,-6 3-1,0 7-1,-2-6 1,1-9-1,-1-16 0,4-15-1,1-15 0,4-12 0,3-14-1,1-14 0,2-10-1,2-9 0,2-6-3,-2-15-2,4 16-8,-4-16-19,0 0-2,0 0 2</inkml:trace>
  <inkml:trace contextRef="#ctx0" brushRef="#br0" timeOffset="611">6 5047 18,'-4'-11'18,"4"11"0,-3-12 0,3 12-1,0 0-4,0 0-2,0 0-3,0 0-1,0 0-3,0 0-1,1 12-1,1 3 0,2 9 0,0 5 0,2 7 0,0 7 1,4 5 0,-2 1-1,2 1 1,3-5-1,1-5-1,2-6 0,-1-7 0,6-10 0,5-12 1,4-13 0,7-13 0,1-12 1,4-8-1,-1-11 1,-1-5-1,-1-7 1,-1 2-1,-10 2 0,-4 7-1,-7 5 1,-3 10-1,-4 9 1,1 9 0,-9 6 0,-2 14-1,2-13 1,-2 13-1,0 0 0,0 0-1,0 0 0,0 0-1,0 0 1,0 0-2,2 10 0,-2-10-1,0 0-7,2 15-30,-2-15 1,-7 13-2,-6-8 1</inkml:trace>
  <inkml:trace contextRef="#ctx0" brushRef="#br0" timeOffset="14280">4104 731 4,'-10'1'26,"10"-1"-10,0 0-4,0 0-3,0 0 0,12 1-2,4 2 0,4-1-2,12 3 0,7-1 1,17 5 0,8-4 0,16 4 1,14-2-1,18 3-1,13-6 0,17 2 0,14-4-1,14 0 1,15-3-1,13 2 0,7-3 0,11 2 0,5-1 0,4 3-2,3-3 0,2 1 0,-4 0-1,-5-1 0,-10-2 0,-12-1 0,-21-4 0,-15 3 1,-25-1-1,-19 1 0,-22 0 0,-20 1 0,-20 0-1,-14 3 0,-12 0 1,-10 1-2,-8-1 1,-13 1-2,0 0-1,-8-17-4,-6 11-5,-16-9-19,-4-4-8,-8-4-1,-8-8 1</inkml:trace>
  <inkml:trace contextRef="#ctx0" brushRef="#br0" timeOffset="15012">4871 396 31,'117'2'20,"15"0"0,11-5 0,16 4-3,11-6-2,18 5-2,7-6-3,18 4-3,5-3-3,9 0 0,-1-1-2,-2 1-1,-10-1 1,-8 2-1,-15 1 0,-18 3 1,-17 1-1,-19 5 0,-17 3 0,-14 0 0,-16 1-1,-17 0 0,-16-1 1,-12-1-1,-11-1-1,-13-4 0,-4 0-2,-17-3-7,0 0-3,-17-22-4,8 9-1,-10-11-2,5 3-2,-7-9 2,5-2 2,-1-1 6,3-2 2,3 4 0</inkml:trace>
  <inkml:trace contextRef="#ctx0" brushRef="#br0" timeOffset="15402">8545 0 1,'0'0'22,"0"0"-2,3 9-2,5 2-4,9 8-1,7-1-3,12 9-1,9-3 1,14 7-1,8-2-2,15 4-2,7-2 0,11 1-2,2-1 1,4 2-2,-4 2 1,2 2-2,-9-3 1,-7 0-1,-10 1 0,-14-1 0,-13-1 0,-10-1-1,-15-3 0,-11-1 0,-14-1 1,-13 2-1,-18-3 1,-11 1 1,-21 2 2,-17 3-2,-20 2 3,-17 7-2,-16 2 1,-12 9-2,-4 1 1,-4 8-2,2 0 1,5 1-1,8-1-1,11-4 0,14-5 0,14-10 0,12-5 0,13-12 1,13-5-1,14-2-1,13-10 0,8-4-2,13 3-11,12-7-26,-14-12 2,15-2-3,-2-8 2</inkml:trace>
  <inkml:trace contextRef="#ctx0" brushRef="#br0" timeOffset="89228">4974 2981 9,'0'0'28,"13"5"-1,-22-4-4,-4 7-23,-7 2-7,-7 4 2,-8 2 2,-9 1 4,-5 5 2,-10 1 4,-1 6 6,-11-2 0,3 11 1,-11-1-2,-1 11-3,-8 0-3,-2 7-3,-3-2 0,3 3-2,1-3 0,7-2-1,4-6 0,12-8 0,13-7 0,13-8-2,13-5 1,12-10 0,15-7 0,12-2 1,15-4-1,3 0 0,0 2 0,0 1 2,-7 5-1,-11 9 1,-16 9 0,-20 10 0,-22 5 1,-15 7 1,-15 7-1,-12 5 1,-9 0 0,-5 0 1,-6-4-1,5-3-1,2-2 0,1-2-1,1-2 1,5-2-1,1-4 0,7-2 0,9-4 0,11-4-1,9-6 1,13-5-1,12-5 0,9-6 0,13-4-1,10 1-1,4-13-1,7 0-6,8 0-30,8 2 1,-1-5-2,1 2 2</inkml:trace>
  <inkml:trace contextRef="#ctx0" brushRef="#br0" timeOffset="90780">2295 4113 15,'0'0'25,"0"0"0,0 0-16,0 0-6,0 0 0,0 0-1,-3 11 1,-5 2 0,-6 6 2,-5 7 0,-7 4 2,-5 11-1,-9 4 1,-2 10-1,-5 2 1,1 5-1,-1-4-2,4 2 1,2-6-2,9-5 0,5-8-2,11-6 1,7-8-1,11-2 0,8-5 1,11-2 0,10-6 1,12 1 0,7-6 1,10 0-1,6-3 0,3-3 0,-1-3-2,3 0 1,-3-3-1,-5 2 0,-7-2 1,-4 0 0,-8 1-1,-4-1 1,-7 2 0,-7 3 0,-6 0-1,-6 0 1,-3 0-1,-11 0-1,11 1 0,-11-1-2,0 0-1,-15 3-14,0-1-24,-3-6 1,-12-3-1,-7-1 0</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6:10.0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265 517 21,'43'-54'25,"5"0"-14,2 0-2,-6 0 0,0 8-1,-8 3 1,-7 12-3,-8 5 1,-6 13-1,-12 3-1,-3 10-1,0 0-2,0 0 0,0 0-1,0 0-1,0 0 1,5 13 0,3 3 0,0 8 1,3 9-1,0 7 0,-3 7 0,2 7 1,-4 3-1,3 1 1,-6-4-1,-2-2 0,-2-5 0,1-6 0,1-4 0,1-8-2,3-7 0,3-8-2,10 0-5,-2-6-25,5-15-1,3 0 1</inkml:trace>
  <inkml:trace contextRef="#ctx0" brushRef="#br0" timeOffset="501">1270 286 13,'29'-24'24,"-1"-2"-7,10-3-10,5 5 0,2 4-1,-4 6-3,-9 6 0,-3 9 2,-6 5-2,-7 9 1,-7 4 2,-3 11 0,-12 6 1,-1 7 0,-8 5 1,-1 6-1,-8-1-2,6 2 1,-3-4-2,6 0-2,5-6 0,8-6-1,9-7 0,13-7-1,12-8 1,11-9-2,8-8-1,4-15-4,15-9-14,0-13-14,3-15-1,1-7 1</inkml:trace>
  <inkml:trace contextRef="#ctx0" brushRef="#br0" timeOffset="862">2318 127 1,'-27'11'31,"11"0"1,-2 4-5,6-14-14,12-1-1,0 0-1,17-10-5,1 0-3,8 1-1,4-2-1,4 3 1,2 1-1,1 3 0,-5 6-1,1 6 1,-4 3 0,-10 7 0,-5 2 0,-4 5 0,-5 0 0,-3 4 1,-2-2-1,-2-3 0,-3-2 0,5-2-1,8-5 0,5-3 0,5-3 0,4 0-1,4-1 1,2 3 0,3 3 1,-2 5 0,-7 2 0,-8 5 0,-7 5 1,-9 2 0,-9 1 0,-3-2-1,-9 2 0,1-6 0,1-5-2,3-8-2,6-8-3,7-16-7,16-8-17,7-6-6,11-13 0,8-5 1</inkml:trace>
  <inkml:trace contextRef="#ctx0" brushRef="#br0" timeOffset="1342">3447-5 11,'9'0'29,"-4"16"2,-7 7-15,-13 5-4,-1 12 2,-10 6-1,0 12-2,-11 1-3,4 7-1,0-6-2,7-1-1,4-7-2,11-5-1,11-11 0,14-9 0,15-10-1,12-8 0,14-8 0,8-5-1,8-5 1,1-5 0,-3-2 0,-4-3-1,-7-1 0,-10-4-3,-5 2-5,-20-10-10,-6 0-16,-8 2-2,-9-3 2</inkml:trace>
  <inkml:trace contextRef="#ctx0" brushRef="#br0" timeOffset="1633">3743 276 18,'-8'9'34,"-3"4"2,1 4-14,6 15-4,-7 3-3,5 13-4,-5 2-4,2 13-3,-5 2-1,5 4-1,0-2-4,2-5-2,12 0-12,2-9-20,2-14-2,6-10 1,-3-15 0</inkml:trace>
  <inkml:trace contextRef="#ctx0" brushRef="#br0" timeOffset="2364">813 1134 22,'100'-2'19,"25"-7"0,26-1-2,28-7-1,24 2-4,21-4-3,14 8-2,12 2-2,9 9-2,-3 9-1,-7 5-1,-16 5 0,-15 4 0,-25-2 0,-23-2 1,-29-4 0,-26-4 0,-28-4 0,-24-2 1,-21-5 0,-14 1-1,-15-2 0,-13 1-1,0 0-2,-11 3 0,-5 1-1,-7-4-7,-1 4-19,-7 5-7,-9-5 0,1 3 0</inkml:trace>
  <inkml:trace contextRef="#ctx0" brushRef="#br0" timeOffset="3145">1390 944 11,'0'0'23,"-19"-2"1,-2 6-17,-5 4-2,-8 1 1,-8 3 0,-10-1 0,-6 3 1,-10-6 0,0 2 1,-6-5-1,-4 3-1,-4-3-1,-2 5-2,-3 0-1,2 4-1,0 3 0,5 3-1,5 0 0,6-2 0,9 1-1,10-3-1,14-4-4,3-6-4,17 1-12,16-7-11,-8 10 1</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12.90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123 0 120 0,'-5'9'46'0,"0"0"-24"0,-1 0-17 0,6 0 13 0,0 5-6 16,0-1-4-1,0 10-5-15,0 0-2 16,-10 4-3-16,0 4 1 0,0 10 1 16,5 5 0-16,0 8 2 15,0 18 1-15,0-13 10 16,-1-4 3-16,6-1 1 15,-5-9 2-15,5-8-10 16,-5-6-3-16,5-8-6 16,-5-5-1-16,0-4-34 15,-10-10-15-15,-1-4-27 16</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6:31.7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519 4993 15,'0'0'27,"11"-7"0,-11 7-14,0 0-6,0 0-3,0 0 1,0 0-1,0 0 1,5 16 1,-5-5 0,1 12 0,-3 3 0,4 16 0,-6 9 0,1 17-2,-2 12 0,1 12-1,-1 5-1,4 5 0,-3-1 1,1-1-2,2-12 1,2-9-2,-1-13 0,-2-14-3,4-8-5,-7-15-15,-1-15-13,6-14 0,-22-15 0</inkml:trace>
  <inkml:trace contextRef="#ctx0" brushRef="#br0" timeOffset="310">61 5787 26,'-26'-4'27,"-1"-2"1,18 8-9,5 10-16,6 9-4,3 7-1,2 8 0,-1 6 0,1 6 3,0 6 1,0 0 3,3 7 0,-1-5 1,7 4 1,2-5-1,9 4 2,2-6-2,6-1 0,3-6-2,4-4 0,1-8-2,1-3 1,-1-8-1,-1-5 0,-2-12 0,0-6 1,-2-15-1,1-6 0,0-15-1,3-8 1,-5-9-1,0-3 1,-3-8 1,-2-1-1,-3 3 0,-4 3 0,-4 3 0,-3 4 0,0 7-1,2 2 0,-1 5-1,0 6 1,-1 3-1,-2 6 0,-2 4 0,-3 3 1,-2 3-1,-3 3 0,-6 10 0,4-10-1,-4 10-3,0 0-5,-12-2-32,-1 8 1,-8-3-1,-1 1 1</inkml:trace>
  <inkml:trace contextRef="#ctx0" brushRef="#br0" timeOffset="59956">4112 0 8,'-10'15'19,"-5"-5"-14,6-2-6,9-8-1,-9 14 0,9-14 1,2 12 1,-2-12 2,7 10 1,-7-10-1,10 16 1,-5-3 1,0 5-1,-3 4 0,-1 7 0,0 4-1,-2 4 0,1 5-1,-2 1 1,-1 3 1,-4 3 2,1 7 0,-7 1 2,-4 11 0,-9 8 2,-4 7-2,-7 4 0,1 3-1,1-2-2,5-2-2,8-7 0,11-7-2,12-11 1,13-8-1,12-5 1,8-2 0,8-5 1,3 1 1,-4 0 0,3 7 1,-9 2 0,-4 9 0,-12 7-1,-7 10 0,-14 8 0,-6 6-1,-8 2-1,2-2 0,-5-1 0,5-5 1,7-9-2,9-7 1,11-7 1,11-2-1,7-4 1,0 4 1,7-3 0,0 5 0,-7 6 0,-7 7 0,-13 9-1,-9 6 0,-12 7 0,-3 1 0,-7 6-1,-5-2-1,2-5 0,5-3 1,9-5-1,7-2 0,10-4 1,5-1-1,8 0 1,5 2 0,-3 8-1,-2 7 1,-12 11-1,-8 9 0,-14 12 1,-13 8-1,-17 7 1,-6 1-1,-4-3 1,2-4 0,5-10 0,8-8 0,7-7 0,10-5-1,14-3 2,2 1 0,5 1-1,1 9 2,-3-1-1,3 1 0,-2-2-1,5-5 1,-4-6-1,2-6-1,3-9 1,0-13-2,4-10 1,-1-7-1,2-9 0,-5-5-1,-1-2-1,-7-7-3,3 8-19,-15-4-17,-9 1 1,-12-3-2,-11-4 2</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36:23.2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5714 649 12,'0'0'14,"6"-11"0,-6 11 0,0 0 0,-12-2-1,12 2 1,-13 7-2,3 3-2,-8 1-2,5 7-3,-6 2-2,0 8 0,-6 3-1,0 6 0,-3 1 1,4 3-2,1 2 1,1 0-1,3 2-1,5-2 1,5-5-1,5-2 0,7-4 1,7-4 0,6-6 0,9-5 1,4-10-1,6-5 2,3-9-1,6-8 0,-2-8 1,4-6-1,-5-5 0,1 0 1,-5-1-1,-6 3 0,-9 4-1,-2 7 1,-10 3-1,-3 7 1,-7 11 0,-15-10-1,-6 10 1,-1 4-1,-6 3 0,-4 3 0,-2 5-1,-6 2 0,2 4-2,3-3-1,8 3-3,0-10-15,9-2-17,18-9-1,-12-4 1,24-9 1</inkml:trace>
  <inkml:trace contextRef="#ctx0" brushRef="#br0" timeOffset="882">6123 932 7,'-18'-13'29,"18"13"1,-9-20-8,5 1-8,6 1-3,-1-5-3,8 0-3,3-2-2,8 2-1,0-2 0,7 5-1,2 1 0,4 5-1,1 4 0,-3 6 0,-5 6 0,-3 5 1,-3 6 0,-7 7 2,-8 1 0,-5 10 0,-10-1 2,-3 5 0,-12-3-1,-4 3 0,-8-6 0,-3-3 0,-1-6-3,1-11-4,8-5-11,0-9-16,13-14-5,12-5-3,9-10 2</inkml:trace>
  <inkml:trace contextRef="#ctx0" brushRef="#br0" timeOffset="1262">6394 622 24,'0'0'30,"0"0"1,0 0-1,0 0-23,16-12-3,1 5-1,7 2 0,2-1 0,4 5 0,2 1 0,3 7 0,-2 0 0,1 4-1,-6 2 0,-3 3 0,-3 1 0,-5 5 0,-9-1 0,-6 4 0,-8-1 0,-5 5 0,-4-1 0,-4 1 1,-5-3 0,-2-3-1,-4-5 1,4-4 0,0-5 0,6-15 0,2-6-2,8-7 1,10-8-1,12-7-1,10-6-1,8-9 1,10-4-1,6-1 0,8-5 1,1-3-1,1-1 2,-4-3-1,-5 1 0,-7 4 1,-6 4-1,-9 7 1,-7 7 0,-6 7-1,-8 8 1,-3 7-1,-2 7 0,1 14 0,-12-11 0,12 11 0,-20 14 0,3 3 0,-2 9 0,-2 8-1,-1 9 2,2 8-1,-1 6 1,4 3-1,4 0 0,8-1 1,5-6 0,11-6 0,9-9-1,9-11 0,15-12 0,10-14-1,11-10 0,5-10-2,11-7-5,-9-6-29,-2-11-2,1-3 0,-12-4 0</inkml:trace>
  <inkml:trace contextRef="#ctx0" brushRef="#br0" timeOffset="2294">5571 1739 17,'0'0'29,"0"0"2,11 6-11,-11-6-4,25-2-2,-7-8-1,14 2-2,7-13-1,23-5 0,16-15-3,21-4-1,17-13-1,22-6 0,10-8-2,14 0 1,2-2-1,-1 7-1,-11 5 1,-16 8-1,-22 8 0,-22 12 0,-22 9 0,-19 8-1,-23 8-1,-18 7 1,-10 2-2,-18 10 0,-3 2-3,-9-3-5,3 8-34,-1 2 1,-4-1-1,-2-2 1</inkml:trace>
  <inkml:trace contextRef="#ctx0" brushRef="#br0" timeOffset="15673">429 1011 23,'0'0'26,"0"0"-9,0 0-8,0 0-4,0 0 0,0 0-4,0 0-2,0 0 1,-9 13-3,9-4 2,-1 7 0,-1 2-1,-1 7 1,-1 6 1,2 8 1,-5 7 2,2 7 1,0 8-1,-2 8 1,-2 16-1,-4 13 1,-1 13-1,-5 10 0,2 11-2,-2 12 0,-2 4-1,1 5 0,1-3-1,1-2 1,4-8-1,2-11 1,2-9 0,3-15 1,1-10 0,3-17 1,1-12 0,4-17 0,2-8 0,-1-10-1,1-7 1,-1-10 0,1-3-1,-4-11 2,7 11 0,-7-11 0,0 0 2,8 10 0,2-2 0,0-2 0,12 2 1,2-3-2,9 4 0,4-4 0,8 3 0,3-3-2,5 0-1,5 0-1,2-1 1,4 0-1,8-1 1,7-2-1,9-2 1,9 0-1,11-2 0,8-1 0,6 0 0,9 2-1,7-1 1,12 0 0,3 0-1,9 0 1,6-1-1,4 3 1,5-1-1,4 1 1,-3 0-1,-2 1 1,-2 0 0,-6-2 0,-7-3 0,-9-2 0,-6-3 1,-12-5-1,-6 0 1,-10-4-1,-8 0 0,-15-1 0,-9 0 1,-13 1-2,-13 0 2,-12-2-1,-13-1-1,-11-4 2,-12-4-1,-6-6 0,-5-5 0,-5-8 1,0-5-1,-3-3 0,-1-2 0,-2-2 0,0 2 0,0 2 1,-2 5-1,1 2 0,-3 3 0,4 3 0,-2 4 0,2 4-1,3 3 0,4 5 0,-1 6-1,2 3 2,2 6-1,-1 2 0,1 11 1,3-11-1,-3 11 1,0 0 0,0 0-2,-12 0 1,2 0 0,1 3-1,-4-3 0,0 3-1,-6-3 1,-2 1 1,-5-2 0,-3-1 0,-5-3 1,-9-1 1,-9-3 0,-11 0 0,-10 0-1,-11 2 0,-10 0 0,-8 2-1,-11 2 1,-8 2 0,-6 4 0,-7 1 1,-1 3 0,-3 0 0,-1 3 0,-1 0 1,1 0-1,3-1 0,3-1-1,1-2 0,4-2 0,6-2 0,9-2 0,11-2 0,9-1 0,12-2 0,15 0-1,16 1 1,14-1 0,11 2-1,8 0 0,8 2 0,9 1 0,0 0-1,7-12 0,3 6 0,-10 6 0,19-13 1,-5 3 0,2-4 0,1-2 1,-2-5 0,4-3 0,-1-8 2,3-6-1,-3-7 0,-3-5 0,0-3 0,-6-4 1,-6-1 0,-2 0 0,-5-3-1,-4 6 0,-4-2 1,-2 3 0,-1-2-1,2 3-1,3 1 0,-1 0 1,3 2-1,1 0 0,2 0 0,0 3 0,-2 2 0,0 1 2,-4 4-2,-2 3 1,0 4-1,-4 5 1,2 6-1,-2 4 0,4 4 0,-1 4-1,14 10 0,-16-9-1,16 9 1,-12-3 0,12 3 1,-14-2-1,2 0 1,-4 0 0,-7 0 0,-6 0 1,-10-1-1,-11 3 0,-8 2 1,-11 1 0,-8 3 1,-9 4-1,-5 1 0,-6 2 1,-3 2 0,5-1 0,0 0-1,3-1 0,5-2-2,3-2 0,11 0-4,2-8-11,9 4-22,12-5 0,3-14 0,17-9 0</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1:31.50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276 1023 18,'0'0'16,"0"0"-2,0 0-2,0 0-2,-11 0-2,11 0 0,-18 10-4,4-2-1,-1 1-3,-4 4 1,-3 2-1,0 2 0,-1 1 0,-2 1 0,2 1 0,3-2 1,0-2-1,3-2 0,4-1 0,5-2-1,8-11 0,-6 16 1,6-16 0,10 11-1,2-6 1,3-1 0,3 3 0,4-2 1,1 3-1,1 0 1,0 3-1,2 0 0,-2 2 1,1 3-1,-6 0 0,2 0 0,0 1 0,-5 0 0,-1-2 1,-5 0-1,1-1 1,-7-1 0,3-3 1,-6 3 1,-8-4 0,4 2 0,-10-2 1,5 2 0,-9-4-1,2 3 0,-5-4 0,2 0-1,0-3 0,0 0 0,1-3-1,4 0 0,1-2 0,3-1-1,9 3-2,-10-11-2,10 11-5,5-20-10,2 5-13,7-1-1,0-7 2</inkml:trace>
  <inkml:trace contextRef="#ctx0" brushRef="#br0" timeOffset="711">447 1071 16,'0'-10'12,"0"10"2,0 0-1,-4-11 0,4 11-1,0 0 0,0 0-3,0 0-4,0 0-2,0 0-1,0 10-1,0-10-1,7 17-1,-2-3 1,1 1 0,1 5 0,2 3 1,-1 2-1,1 1 1,-1 2-1,1 0 0,-1 0 1,-1-2-1,0-3 1,-1-4 0,-2-2-1,-1-4 0,0-3 0,-3-10-1,4 10-2,-4-10-5,0 0-13,10-11-8,-9-5-1</inkml:trace>
  <inkml:trace contextRef="#ctx0" brushRef="#br0" timeOffset="1192">671 976 18,'0'0'14,"0"0"-1,0 0-1,0 0-2,0 0-2,0 0-1,2 17-3,-2-17-1,3 15-2,2-5 0,-2 3 0,2 3 0,2 0-1,0 1 1,3 0 0,-1-1 0,2 0 0,-1-2 0,1-1 0,-1-3 0,1-1 0,-2-2 1,2-3 0,-1-4 1,2-3-1,0-5 1,1-1 0,-2-4 0,4-3 0,-3-2 0,2 0-1,-3-1 1,1 3-1,-4-2 1,-1 5-1,0 0 0,-2 4 0,-5 9-1,8-11 1,-8 11-2,0 0 1,0 0-1,0 0-1,0 0 1,0 0-1,0 0 0,0 0 0,5 9 1,-5-9-1,4 18 0,-1-8 1,4 2 1,-2 1-1,4-1 0,1-2 0,1 0 0,0-3 1,2-2-1,2-3 1,-2-3 0,7-4-1,-3-5 1,0-3 0,1-2 1,-1-3-2,2-1 1,-2-4 0,-3 1-1,-2 4 2,-1 2-2,-3 3 1,-3 2-1,-5 11 1,6-13-1,-6 13-1,0 0 1,5 15-1,-4-2 1,1 2-1,3 7 1,0 0 0,3 4 0,1 2-1,0-1 0,1-4-1,8 0-6,-4-11-13,4-6-14,5-3 1,-3-13 0</inkml:trace>
  <inkml:trace contextRef="#ctx0" brushRef="#br0" timeOffset="2033">1524 877 8,'0'0'19,"0"0"-14,0 0-4,0 0 0,2 10 2,-2-10 1,9 14 0,-5-1 2,3 3-1,0 4 1,2 5-1,1 5 0,1 3-1,-3 2-1,4 3-1,0 1-1,0-3 2,-2 0-1,-2-3-1,1-6 1,-5-2 1,4-8 0,-6-2 0,-2-15 2,2 16-1,-2-16 3,0 0-1,0 0 0,0 0-1,-12-12 0,10 2-1,-7-5 0,4-1-2,-4-5 0,3-5-1,-4-3-1,5-2 1,2-2-1,1-1 0,4 0 0,1-5 0,4 3 0,4 2 0,2 4-1,2 3 1,0 4-1,1 3 1,-1 3-1,0 8 0,-3 2 1,-1 3-2,-1 4 1,-10 0 0,15 11 0,-9-1 0,0 7 1,-3 2-1,-1 2 1,-2 2-1,-3 1 2,-3-1-1,-3-1 1,-1-1-1,-3-5 1,-4 0 0,-2-4 0,2-2 0,-1-3-1,2-4 0,1-2-2,1-8-5,5-2-11,8-7-14,-1-10-2,4-3 0</inkml:trace>
  <inkml:trace contextRef="#ctx0" brushRef="#br0" timeOffset="2754">1820 479 15,'0'0'20,"0"0"-11,0 0-8,0 0 0,12 11 1,-8 0 1,3 3 2,0 4 1,1 6 0,0 4 1,3 5-1,-2 2 2,4 3-3,-2-3-1,4 2-1,-1-4-1,3-3-2,2-8-1,1-4-5,2-6-3,-1-7-7,-2-7-4,5-4-7</inkml:trace>
  <inkml:trace contextRef="#ctx0" brushRef="#br0" timeOffset="3064">2223 787 16,'18'-3'17,"-4"-3"-1,3-3-2,-4-3 0,2-3-3,4-1-2,-6-2-2,1 1-1,-4-1-1,-1 2 1,-7 1-2,4 3 0,-9-1 0,3 13-1,-18-15-1,8 11 0,-3 0-1,-2 5-1,-2 3 0,-3 4 0,-3 6 0,2 1-1,2 6 1,-5 1 0,2 3-1,2 2 1,4 0-1,2 0 1,7-1-1,5-1 0,5 1 1,6-6-1,8 0 1,5-7 0,8 0 1,5-7-1,1-5 0,3-4 1,0-6-1,0 0 1,-4-9-1,-3 3 1,-4-9 0,-3 1-1,-1 0 1,-5-2-1,-2 2 1,-1 0-1,-5 1 1,2 2-1,-6 5 1,-2 2 0,-5 13 0,6-15-1,-6 15 1,0 0-1,0 0 1,0 0-1,0 0 0,0 0-1,0 0 0,0 0 0,0 0 0,0 0 0,-1 15 0,5-1 1,4 6-1,-1 1 0,4 6 1,6 2 0,-2 0 0,2-1 0,1 3 0,1-3 0,-2-5 0,-2 0 0,-3-6 0,-4-1 0,-1-3 0,-2-1 0,-5-12 2,4 9-1,-4-9 1,0 0 1,-1-9-1,-1-3 1,-4-5-1,1-6 0,-1-6-1,-2-6 0,2-6-1,1-1 1,3-4-2,4 5 1,3 2 0,5 2-1,2 5 1,4 4-1,4 6-2,1 0-2,8 8-10,-2 3-18,-3 0-3,0 6 2</inkml:trace>
  <inkml:trace contextRef="#ctx0" brushRef="#br0" timeOffset="4336">199 1953 18,'23'-9'13,"12"-2"1,12-6 1,13-6 0,17-2-1,13-9-3,16-2-2,12-9-2,18 1-1,3-5-2,10-1 0,3-4-1,3 0 0,0-3 0,-2 3 0,-7 3 0,-6 1-1,-9 4 1,-7 3-2,-14 6 1,-11 7 0,-16 5-1,-12 6-1,-16 3 0,-11 6 1,-15 1-1,-7 5 0,-10 2 1,-12 2-1,0 0 1,0 0 0,0 0 0,0 0 0,0 0 0,0 0 0,0 0 0,0 0 0,0 0 0,0 0-1,0 0 0,0 0 0,0 0 0,0 0 0,0 0-1,0 0-2,0 0-4,0 0-4,0 0-20,-11 15-6,-3-7 1,-6 4 0</inkml:trace>
  <inkml:trace contextRef="#ctx0" brushRef="#br0" timeOffset="5318">2887 16 9,'-9'-8'16,"9"8"-2,0 0 1,0 0-3,-9-9-2,9 9-1,0 0-4,0 0-2,0 0-2,0 0-1,5 13-1,2 1 0,1 4 0,1 6 0,3 6 1,1 4 1,0 7 0,1-1 0,-3 3 0,-1-4-1,1-2-1,0-1-9,6 0-17,-9-14 1,7 2-1</inkml:trace>
  <inkml:trace contextRef="#ctx0" brushRef="#br0" timeOffset="5708">3110 804 4,'0'0'26,"0"0"-8,9 5-5,-9-5 1,0 0 0,0 0-2,0 0-2,0 0-2,0 0-4,0 0-3,0 0-16,0 0-15,0 0 0,-1-9-2</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5:02.2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 58 20,'6'10'17,"-6"-10"1,9 10-1,-9-10-4,0 0-9,4 10-2,-4-10-2,2 10-2,-2-10 0,0 0 0,0 0-2,-14 7 3,4-9 2,-4-4 3,-1-3 2,-5-2 1,1 2 1,-4-5 0,2 4 0,0-4 0,4 6-2,3-1-3,3 3-1,11 6-2,-14-7-1,14 7-1,0 0-1,0 0 1,0 0-1,0 0 0,0 0 1,0 0 2,-1 12 0,1-12 2,17 15 0,-4-6 0,7 4 0,3 0 1,8 4-1,4 1 0,8 2 0,-1 3-1,4 1 0,0 1 0,0 0-1,-3 0 0,-2 0 0,-5-3 0,-4 0 0,-5-3 0,-5 0 0,0-2 1,-5-2-1,-4-2 0,-2-3 1,-11-10 0,14 12-2,-14-12-5,9 1-17,-8-18 0,0-10-3,0-17 2</inkml:trace>
  <inkml:trace contextRef="#ctx0" brushRef="#br0" timeOffset="2304">1187 345 6,'0'0'14,"0"0"2,12-12 2,-12 12-2,0 0 1,3-10-3,-3 10 0,0 0-3,0 0-1,-13-2-3,13 2-2,-16 0-3,5-1-1,-4 1-1,-1 1 1,-1 0-1,-2 1 0,-1 3 1,0 1-1,-2 2 1,-1 4-1,-1 3 0,0 4 0,-2 2 1,0 3-1,0 2 0,0 3 0,1 2 1,1 2-1,5 0 0,1 1 0,6 0 0,4-1 0,5-1 0,5-3 1,6-1-1,8-4 0,7-4 1,7-4-1,5-4 0,6-4 1,4-5-1,2-3 1,0-4-1,-1-5 1,-4-2 0,-4-4-1,-4-4 1,-4-4 0,-5-2 0,-3-2-1,-6-1 0,-4 1 1,-5 3-1,-4 3 0,-8 2 0,-6 6 0,-8 5 0,-6 7 0,-8 5 0,-7 6 0,-3 2 0,-3 3 0,1 0-1,6 0 1,6-1-4,4-8-4,18 2-10,11-8-7,13-14-2,8-1 2,13-3-1</inkml:trace>
  <inkml:trace contextRef="#ctx0" brushRef="#br0" timeOffset="3045">1491 753 37,'-1'11'19,"1"-11"-1,0 0 3,0 0-10,0 0-4,0 0 0,0 0 1,0-16-1,6 7-1,-2-8 0,6 0-2,-1-3-1,4-2-2,4 0-1,1 2 0,0 3 0,0 3 0,0 5-1,-3 4 1,1 5-1,-4 3 0,-1 5 0,-4 5 0,-1 4 1,-2 2-1,-2 3 1,1 1 0,-4 0 1,-1 0 0,-1-3 1,0-2 2,-3-6-1,0-1 1,-6-4 2,-1-2-2,-6-6 0,-1 0-2,-2-5 0,-2 0-2,1-1 0,2-2-4,6 3-4,-1-10-15,12 7-4,0-8-1,9 3 0,1-7 1</inkml:trace>
  <inkml:trace contextRef="#ctx0" brushRef="#br0" timeOffset="3896">1876 542 28,'11'1'21,"-11"-1"-1,0 0 2,0 0-6,0 0-5,0 0-2,9-5-3,-9 5-1,17-3-1,-3 5-1,1-1-1,5 4 0,-1 2-1,2 2 0,2 5-1,-2 1 0,-2 5 0,-1 1 1,-2 0-1,-4 2 1,-3-1-1,-1-1 1,-4-4 1,-2 1 0,-5-4 0,-3-2 0,-6-5 1,-3-2-1,-5-4 2,-2 1-2,-1-6 0,1 0-1,3-2 0,3-2-1,5-2 0,4-1-1,8 1 0,5-2-1,4 3 1,-1-3 0,4 3-2,0-2 1,4 2-2,-5-6-8,9 3-13,-1-4 0,5-1-2,1-6 1</inkml:trace>
  <inkml:trace contextRef="#ctx0" brushRef="#br0" timeOffset="4487">2373 234 30,'0'0'16,"12"-10"-1,-12 10 3,15-9-8,-15 9-2,10-8 1,-10 8 0,0 0-1,0 0 1,0 0-1,0 0-1,4 10-3,-4 0-2,3 7 0,-1 3 0,1 6 0,1 6 0,-1 8 0,1 4 0,-1 5 0,-1 4-1,-1 5 2,-1 0-2,-1-1-1,-1-6 1,3-3 0,-3-6-1,1-8 1,0-7-1,1-10 1,0-4 0,0-13 0,0 11 0,0-11-1,0 0-4,-3-17-18,5 3-4,-4-8-2,1 0 0,-6-12-1</inkml:trace>
  <inkml:trace contextRef="#ctx0" brushRef="#br0" timeOffset="5218">554 1229 22,'-14'7'16,"14"-7"1,0 0 1,20-5-6,-1 3-3,0-2 1,12 2-1,1-4-1,12 3-1,6-5 0,8 5-1,7-4 0,12 2-2,7-2 0,9 0-1,7 0 0,9 1 0,2-2 0,9 0 1,-1-1-1,2 2-1,-5-1 0,-2 1 1,-12 1-2,-5 3 0,-12-1 1,-12 3-1,-13 1 0,-10 1 0,-12-1 0,-7 2-1,-12-1 2,-4 0-2,-15-1 1,13 1 0,-13-1-1,0 0 1,0 0 0,0 0-1,0 0 1,0 0 0,0 0-1,0 0-1,0 0-1,0 0-4,0 0-25,-7-10 2,7 10 0,-24-19-2</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4:07.4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4453 189 10,'-27'-5'9,"0"3"-2,-2-1-1,-1 1-2,-3 0-1,-2 1-2,-4 2 0,-5 0-1,-3 0 1,-4 2 0,-4-1 0,-5 2 0,-3-1 1,-7 0-1,-5 1 1,-1 1-1,-6 1 0,-3 1 0,-5 2 0,0 1 1,-2 2-1,-1 2 1,-1 1 2,-5-1-1,3 4 2,-6-1-1,4 2 1,-3 0 0,-3 2-1,0 0-1,1 2-1,2 3-2,0 2 1,2 0-1,-1 0 0,0 1 0,5 1 0,2 1 0,4 1 0,-1 1 0,5 0 0,1 2 0,2 2 0,6 2 0,-1 1 0,3 2 0,2-1 0,4 0 0,-2 1 1,3 2-2,6-1 1,3 0 0,6 1 0,1-2 0,5 0-1,2 1 1,6 0 0,2 0 0,2 0 0,2 1 0,1 2 0,4 4 0,1 1 0,3 3 0,4 1 0,3 0 0,3 2-1,0 1 1,5-1-1,3 2 1,2 0 0,3-3-1,4 0 1,1 3 0,4-5 0,4-1 0,4 0 0,5-6 1,5 0-1,5-3 0,2-4 0,4 0 1,4-1-1,2-3 0,4 0 0,-2 0 1,4-1-1,0 0 1,0 0-1,2-3 1,2-1-1,2-4 1,-1 0 0,2-4 0,0-3 0,2-3 0,1 0 0,1-1 0,2-3 1,1 2-2,3-1 1,3 1 0,2 0-1,1 3 1,0-1-1,5 1 1,0 3-1,2 0 1,1 1-1,2 1 0,2 0 1,1 0-1,5 1 0,2-1 0,4 0 1,5 2-1,3 0 1,4-1-1,2 3 1,7 0-1,4 0 1,4-1 0,1-1 0,4-2 0,5-1 1,6-3-1,7 1 1,6 0 0,11 0 0,8 0-1,10 1 0,11 1 0,10 0-1,11 1 0,12-4-4,11 5-10,8-2-7,7-1-1,0-7 0,-5-10 0</inkml:trace>
  <inkml:trace contextRef="#ctx0" brushRef="#br0" timeOffset="1492">6954 3929 6,'70'-9'7,"-1"1"1,4-1-1,1-2 1,5 0 0,1 0-1,4-1-2,3-2 1,4 0-2,5-2-1,3 1 0,2 1 0,3-1-1,3 2 0,0 0 0,3 4-1,1-1 0,-2 2 1,0-1 0,-1 1-1,-1-2 0,1 1 1,-1-2-1,0-2 1,-3-1 0,2-1 1,-5-1-1,2-2 1,-1 0 0,1-1 0,-4-1 0,3-1-1,-3-1 1,2 2-1,1-2-1,1 2 0,-4-1 1,0 0-1,-3-3 1,-1 2-1,-1-4 1,-2 1 1,-1-6-2,-3 2 2,-2-4-1,-1 2 0,-3-4-1,-1 1 1,-4-3-1,-3-1 0,-4-3 0,-3-1 0,-4-2 0,-2-3 0,-3-1 0,-4-1-1,0 0 0,-4-2 1,-3 2-1,-2 0 0,-3 1 0,-3 1 0,-4 1 0,-4-1 1,-5 1-1,-4 2 1,-2-4 0,-1 2-1,-6 0 1,0 1 0,-1 0 0,-2-1-1,-2 3 1,1 1-1,-5 3 1,-1 1 0,-3 0-1,-1-1 1,-5-1 0,-3 3 0,-2-3 0,-2-1-1,-5 0 1,-2-2-1,-3 1 1,-5 0-1,-3 0 0,-3-1 0,-5 2 0,-1 2 0,-5-1 0,-3 2 0,-4 1 0,-2 1-1,-1 0 1,-3 3 0,-2-3-1,-8-1 0,0 0 1,-4 0-1,-6 1 0,-3-1 0,-4 0 1,-4 2-1,-4 1 0,-2 0 1,-5 3-1,-2-2 1,-1 3-1,-1 1 1,-5 1 0,1 1-1,-5 2 1,0 2 0,-1 0-1,-1 1 1,-1 2-1,0-1 1,-2 0 0,-2-1-1,1 1 1,-2 0 0,1 0 0,-5 1 0,-1 1 0,-1 1 0,-2 1 0,-2 4 0,-3 1 0,-3 1 0,0 3-1,1 0 1,0-2 0,-2 2 0,0-2 0,-1-2 0,2-2 0,-3-1 0,-4-1 0,-1 2 0,-4 0 0,-2 3 0,-4 4 0,-4 3-1,-2 3 0,-1 2 0,3 1 1,0 3-1,1 0 0,7 0 1,8 2 0,4 0 0,8 1 0,6 2 0,5 3 0,5-1 0,7 2 0,0 2 0,6-3 0,4 3 0,7-2-1,4 1 2,9-1-2,2 0 1,8 2 0,7-2 0,6 4-2,7-3 1,8 3-3,3-3-3,9 4-11,3-3-4,8-2-2,-1-11 1,3-10 0</inkml:trace>
  <inkml:trace contextRef="#ctx0" brushRef="#br0" timeOffset="42531">349 6606 2,'-11'8'10,"11"-8"-1,0 0-2,-9 1-5,9-1-2,0 0 1,0 0 0,0 0 1,0 0 3,0 0 3,0 0 1,0 0 2,0 0-2,0 0-2,0 0-3,0 0-6,0 0-5,0 0-1,0 0 0,0 0 1,0 0 1,0 0 4,0 0 3,0 0 3,0 0 2,0 0 1,0 0-1,0 0-3,-10-3-5,10 3-2,0 0-1,0 0-1,0 0 0,0 0 0,11 0 2,-11 0 3,0 0 6,0 0 2,9 2 1,-9-2 0,0 0 0,0 0 1,0 0-2,0 0-3,0 0-2,0 0-2,0 0-1,0 0 1,0 0-1,0 0 1,0 0 1,0 0 0,0 0-1,0 0 1,0 0 0,0 0-2,0 0 1,0 0-1,0 0 0,0 0-1,11 2 1,-11-2 0,18 5 0,-2-3 0,6 1 1,4-2 0,6-1 2,6-3 0,9-2 1,9-4 0,10-2 1,3-4 0,8 1 0,4-1-1,7 1 0,0 3-1,0 3-1,-1 2 0,-3 4 0,-5 2 0,-2 1 0,-7 2 1,-6 0 1,-8-2 0,-3 2 1,-16-3 1,-4 2 0,-11-3 0,-2 2-1,-20-1 0,15-2-1,-15 2-1,0 0-2,0 0-4,0 0-6,0 0-11,0 0-4,0 17-2,0-17 1,17 17 0</inkml:trace>
  <inkml:trace contextRef="#ctx0" brushRef="#br0" timeOffset="43423">2822 6547 47,'12'6'19,"-12"-6"1,10 8-2,-10-8-10,0 0-7,0 0-2,0 0 0,0 0 1,0 0 1,0 0 2,9 3 1,1-2 2,10 3-1,5-3 1,14 3-1,7-1 1,14 1-2,5 0-2,9 1 0,6 1-2,1 1 1,-2 2-1,-2 0 0,-5 0 1,-6 3 0,-8-4 0,-8 1 2,-10-4 0,-5 2 0,-10-4 1,-2 1 0,-12-3 0,-1 1-1,-10-2 0,0 0-1,0 0 1,0 0-1,0 0-1,0 0 0,0 0 0,0 0-2,0 0-1,-14-2-2,14 2-5,-12-1-18,12 1-3,-14-10 1,8 1-2</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5:02.2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 58 20,'6'10'17,"-6"-10"1,9 10-1,-9-10-4,0 0-9,4 10-2,-4-10-2,2 10-2,-2-10 0,0 0 0,0 0-2,-14 7 3,4-9 2,-4-4 3,-1-3 2,-5-2 1,1 2 1,-4-5 0,2 4 0,0-4 0,4 6-2,3-1-3,3 3-1,11 6-2,-14-7-1,14 7-1,0 0-1,0 0 1,0 0-1,0 0 0,0 0 1,0 0 2,-1 12 0,1-12 2,17 15 0,-4-6 0,7 4 0,3 0 1,8 4-1,4 1 0,8 2 0,-1 3-1,4 1 0,0 1 0,0 0-1,-3 0 0,-2-1 0,-5-1 0,-4-1 0,-5-3 0,-5-1 0,0 0 1,-5-4-1,-4 0 0,-2-5 1,-11-9 0,14 13-2,-14-13-5,9 1-17,-8-18 0,0-10-3,0-17 2</inkml:trace>
  <inkml:trace contextRef="#ctx0" brushRef="#br0" timeOffset="2304">1187 344 6,'0'0'14,"0"0"2,12-11 2,-12 11-2,0 0 1,3-11-3,-3 11 0,0 0-3,0 0-1,-13-2-3,13 2-2,-16 0-3,5-1-1,-4 1-1,-1 1 1,-1 0-1,-2 2 0,-1 2 1,0 1-1,-2 2 1,-1 4-1,-1 3 0,0 4 0,-2 2 1,0 2-1,0 3 0,0 3 0,1 2 1,1 3-1,5-1 0,1 1 0,6-1 0,4 0 0,5-1 0,5-3 1,6-1-1,8-4 0,7-4 1,7-4-1,5-4 0,6-4 1,4-5-1,2-3 1,0-4-1,-1-4 1,-4-4 0,-4-3-1,-4-4 1,-4-4 0,-5-1 0,-3-3-1,-6-1 0,-4 1 1,-5 3-1,-4 2 0,-8 3 0,-6 7 0,-8 4 0,-6 7 0,-8 5 0,-7 5 0,-3 4 0,-3 1 0,1 2-1,6-2 1,6 1-4,4-9-4,18 1-10,11-7-7,13-13-2,8-3 2,13-2-1</inkml:trace>
  <inkml:trace contextRef="#ctx0" brushRef="#br0" timeOffset="3045">1491 753 37,'-1'10'19,"1"-10"-1,0 0 3,0 0-10,0 0-4,0 0 0,0 0 1,0-16-1,6 7-1,-2-8 0,6 1-2,-1-5-1,4-1-2,4 1-1,1 1 0,0 2 0,0 5 0,0 4-1,-3 3 1,1 6-1,-4 3 0,-1 6 0,-4 3 0,-1 6 1,-2 0-1,-2 4 1,1 1 0,-4 1 1,-1-1 0,-1-4 1,0-1 2,-3-6-1,0 0 1,-6-6 2,-1-1-2,-6-6 0,-1 0-2,-2-5 0,-2 1-2,1-3 0,2-1-4,6 3-4,-1-10-15,12 7-4,0-8-1,9 3 0,1-7 1</inkml:trace>
  <inkml:trace contextRef="#ctx0" brushRef="#br0" timeOffset="3896">1876 541 28,'11'1'21,"-11"-1"-1,0 0 2,0 0-6,0 0-5,0 0-2,9-4-3,-9 4-1,17-3-1,-3 5-1,1-1-1,5 3 0,-1 3-1,2 3 0,2 3-1,-2 3 0,-2 3 0,-1 2 1,-2 1-1,-4 1 1,-3-1-1,-1-2 1,-4-2 1,-2-1 0,-5-3 0,-3-2 0,-6-4 1,-3-3-1,-5-4 2,-2 0-2,-1-4 0,1-1-1,3-3 0,3-1-1,5-1 0,4-3-1,8 2 0,5-1-1,4 1 1,-1-1 0,4 2-2,0-3 1,4 4-2,-5-8-8,9 5-13,-1-6 0,5 1-2,1-7 1</inkml:trace>
  <inkml:trace contextRef="#ctx0" brushRef="#br0" timeOffset="4487">2373 233 30,'0'0'16,"12"-9"-1,-12 9 3,15-9-8,-15 9-2,10-9 1,-10 9 0,0 0-1,0 0 1,0 0-1,0 0-1,4 11-3,-4-1-2,3 7 0,-1 2 0,1 7 0,1 6 0,-1 9 0,1 2 0,-1 7 0,-1 3-1,-1 5 2,-1-1-2,-1 0-1,-1-5 1,3-5 0,-3-5-1,1-8 1,0-7-1,1-9 1,0-6 0,0-12 0,0 12 0,0-12-1,0 0-4,-3-18-18,5 4-4,-4-7-2,1-2 0,-6-10-1</inkml:trace>
  <inkml:trace contextRef="#ctx0" brushRef="#br0" timeOffset="5218">554 1228 22,'-14'7'16,"14"-7"1,0 0 1,20-5-6,-1 3-3,0-2 1,12 2-1,1-4-1,12 3-1,6-5 0,8 5-1,7-4 0,12 2-2,7-2 0,9 0-1,7 0 0,9 1 0,2-2 0,9 0 1,-1-1-1,2 2-1,-5 0 0,-2-1 1,-12 2-2,-5 3 0,-12-1 1,-12 3-1,-13 1 0,-10 1 0,-12-1 0,-7 2-1,-12-1 2,-4 0-2,-15-1 1,13 1 0,-13-1-1,0 0 1,0 0 0,0 0-1,0 0 1,0 0 0,0 0-1,0 0-1,0 0-1,0 0-4,0 0-25,-7-10 2,7 10 0,-24-19-2</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8:26.537"/>
    </inkml:context>
    <inkml:brush xml:id="br0">
      <inkml:brushProperty name="width" value="0.05292" units="cm"/>
      <inkml:brushProperty name="height" value="0.05292" units="cm"/>
      <inkml:brushProperty name="color" value="#1F497D"/>
      <inkml:brushProperty name="fitToCurve" value="1"/>
    </inkml:brush>
    <inkml:brush xml:id="br1">
      <inkml:brushProperty name="width" value="0.05292" units="cm"/>
      <inkml:brushProperty name="height" value="0.05292" units="cm"/>
      <inkml:brushProperty name="color" value="#EA700D"/>
      <inkml:brushProperty name="fitToCurve" value="1"/>
    </inkml:brush>
  </inkml:definitions>
  <inkml:trace contextRef="#ctx0" brushRef="#br0">29 122 0,'-9'5'11,"9"-5"1,0 0 0,0 0-4,-4-10 1,4 10-1,10-11-1,0 5-1,2-2-2,2 2-1,2-1 0,0 3 1,-2 2-2,0 3-1,-5 3 1,2 4-1,-3 3 0,-2 4 0,-1 1 0,-1 2 0,-4 3 0,-1 1 0,0 1 1,-5 1 0,-3 3 0,-2 3 0,-5 1 0,0 3 0,-2-2 1,0 1 0,-1-2-1,1-1 0,4-8-1,2-2 1,5-5-1,7-4 1,0-11 0,24 14-1,4-14 0,8 0 1,7-3-1,9-1 1,6 0-3,2-2-13,8 4-7,-3-5-2,-4 0 0,-3-6-1</inkml:trace>
  <inkml:trace contextRef="#ctx0" brushRef="#br1" timeOffset="71162">748 50 2,'0'0'2,"0"0"2,0 0 1,4-10 0,-4 10 0,26-13 1,-4 5 0,8 3-1,4-4 1,6 4-2,0 5-1,3-1 0,-6 1-1,-6 5 0,-5 8 0,-9-2 1,-8 8-1,-9-1 1,-5 6 0,-12-4 0,1 8 1,-8-6 1,-2-2-1,-2-1 0,2-1-1,1-1 0,5-4-1,2-1-1,0-2 0,9-3-1,-1 1-1,10-8 1,3 11-1,-3-11 1,15 12-1,-3-3 1,5 1 0,0 5 0,6 0 1,-3 2-1,1 3-1,3 0 1,0 3 0,1-2 0,-3-2 0,0-1 0,-4-1 0,-4-4 0,-4 1 3,-8-2-1,-8 3 2,-8-4 0,-4 4 0,-8 1 1,1 2 0,-6 0-1,1 0-1,-2-3-1,5 0 0,4 0-1,-1-3-1,2-4 0,1 0-1,3 1-4,-3-1-11,2 3-5,-1-4-2,0-2 0,-1-6 0</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8:27.709"/>
    </inkml:context>
    <inkml:brush xml:id="br0">
      <inkml:brushProperty name="width" value="0.05292" units="cm"/>
      <inkml:brushProperty name="height" value="0.05292" units="cm"/>
      <inkml:brushProperty name="color" value="#1F497D"/>
      <inkml:brushProperty name="fitToCurve" value="1"/>
    </inkml:brush>
    <inkml:brush xml:id="br1">
      <inkml:brushProperty name="width" value="0.05292" units="cm"/>
      <inkml:brushProperty name="height" value="0.05292" units="cm"/>
      <inkml:brushProperty name="color" value="#EA700D"/>
      <inkml:brushProperty name="fitToCurve" value="1"/>
    </inkml:brush>
  </inkml:definitions>
  <inkml:trace contextRef="#ctx0" brushRef="#br0">1074 40 0,'0'0'13,"0"0"1,0 0 2,-3-10-3,3 10-1,0 0 0,0 0 0,0 0-3,-4-12-3,4 12-2,10-8-1,-1 4-2,5-1-1,8 4 0,2 1-1,7 3 0,0 4 0,0 3 1,-1 3-1,-3 3 1,-2 2 0,-4-1 0,-6 1 0,-2-3 0,-6 1 0,-2-1 1,-5 2 0,-4 2 0,-8 3 1,-4 5 0,-7 1 0,-3 5 1,-5-1-1,1 1 0,-1-4 0,3-1 0,4-4-1,5-3 1,4-7-1,7-1-1,3 4 1,6-2 0,5 0 0,7-1 1,9 0-1,11-3 0,18 0-1,13-3-1,22-7-19,12-5-2,21-3-1,9-6-1</inkml:trace>
  <inkml:trace contextRef="#ctx0" brushRef="#br1" timeOffset="58203">193 831 3,'-18'-7'6,"9"6"-3,-2 2-2,-3 2-2,1 0 0,-4 2 0,0-2 1,-2 1 2,1-2 2,3 1 2,2-2 0,3-1 0,10 0-1,-11 0 0,11 0 1,0 0-2,9 6 0,6-2-1,5 1 0,6-1 0,6 1 1,6 0 0,6-1 0,5 0-1,6-1 1,0-1-1,4 2 0,2-2 0,5 0 1,2-2-1,5 1 1,-2-2-1,4 2-1,-1-1 0,2 1 0,0 0-1,1 1 0,1 0 0,2 0-1,2-1 1,3-3 0,2 0-1,1 0 1,2-2 0,1 0 0,-4-2 0,-2 3 0,-4 1-1,-6 0 1,-1 1 0,-6-1-1,-6 1 0,-8-1 1,-4-1-1,-7 0 1,-3-1-1,-3 0 0,-7-1 1,-3 2-1,-2 1 0,0 0 0,-3 1 0,-3 1 0,-4-1 0,-3 2 0,-3 1 0,-9-2 0,10 2 0,-10-2 0,0 0 0,0 0 0,9 8 0,-9-8 0,10 7 1,-10-7-1,16 10 0,-4-4 0,0 1 0,1 3 0,0-1 0,1 2 0,0 1 0,-1 0 0,0 5 0,-2 1 0,-1 5 0,-1 5 0,-1 6 0,0 5 0,2 8 1,-1 5-1,3 5 0,2 2 0,0 2 1,4 0-1,-4-2 0,1-1 0,-3 0 0,-3-4 1,-7 4-1,-2 3 0,-4 1 0,-3 1 0,-3-1 1,-1-4-1,1-7 0,0-3 0,3-13 0,-1-8 1,3-8-1,1-9 1,4-10-1,-1 9 1,1-9 0,0 0-1,0 0 1,0 0 0,0 0 0,0 0-1,-10 4 1,10-4-1,-12 3 1,12-3-1,-16 8 0,5-5 0,-1 0 0,-2 1 0,-3 1 0,-5 1 0,-4 3 0,-5 0 0,-4 2 0,-5 1-1,-5-1 1,-2-1 0,-4-2 0,-3-3 0,-1-2 0,-4-3 0,-4 0 0,-6-1 0,-1 1-1,-5 0 1,-3 1-1,0 0 1,-1 2-1,-1-2 1,1-1 0,2-2-1,2-1 1,-1 0 0,1-2 0,0 2 0,3-2 0,0 3 0,4 1 0,4 2 0,4 1 0,4 2 1,6 0-1,1-1 0,5 0 1,5-1 0,3-2 0,3 0 0,2-1 0,3 0 0,1-1 0,3 1 0,2-1 0,-1 1 0,2 1-1,2-1 0,0 1 0,0 0 0,1 0 0,2 0 0,1 0 1,-3-1-1,1 1 0,2-1 0,2-1 0,0-1 0,2 2 0,-2 0-1,3 1 1,10 0 0,-13 1-1,13-1 1,-17 6-1,17-6 1,-16 5-1,6-2 1,0-1 0,-1 0 0,-2-1 0,1 0 0,-2 0 0,1 0 0,-1 0 0,2 0-1,2 0 1,0-1-1,10 0 1,-15 0 0,15 0 0,-11-3 0,11 3 0,-11-4-1,11 4 1,-12-5 0,12 5-1,-18-7 1,8 0 0,0 0-1,-1-3 1,1-5 0,0-3 0,0-4 0,2-7 0,2-3 0,2-4 0,0-4 0,3-4 0,1-3 1,3-1-2,0-2 2,0 0-1,-1-2 0,0-4 0,-1-1 0,-2-2 0,-3 2 0,-1-3 0,-2 2 0,0 4 0,1 3 0,0 8 0,2 2 0,0 6 0,4 6 0,3 3 0,0 2 0,2 0-1,-1-1 1,0 1 0,0 1 0,-1-1 1,-2 0-1,-3 0 0,0 2 0,-2 2 1,0 0-1,0 5 0,0 1 0,1 4 0,1 1 0,2 9-1,-2-14 1,2 14 0,3-9 0,-3 9-1,0 0 1,4-10 0,-4 10 0,0 0 0,0 0 0,0 0 0,0 0-1,0 0 1,0 0 0,0 0-1,0 0 1,10-10-1,-10 10 1,22-4-1,-2 2 1,7 0-1,7 1 1,9 0 0,10 3-1,8 3 1,7 0 0,5 9-4,0-3-9,4 8-7,-4-5-3,-5-1 1,-12-7-1</inkml:trace>
  <inkml:trace contextRef="#ctx0" brushRef="#br1" timeOffset="66385">5242 5384 9,'-34'-5'10,"-7"0"-1,-1 3-2,-5 1-2,-6 3-1,-7 1-2,-7 3-2,-6 1 0,-8 4 0,-4-1 1,-6 0 1,-9 3 0,-3-1 0,-7 3-2,-2-3 0,-1-2-1,-1 0-1,0-2-1,2 0 0,1-2 0,5-1-2,7 0-3,3-4-2,8 3 0</inkml:trace>
  <inkml:trace contextRef="#ctx0" brushRef="#br1" timeOffset="91651">2351 3628 6,'0'0'5,"0"0"0,0 0 1,0 0 1,0 0 1,0 0-2,24-2 0,-3-11-1,9-2 0,5-7 0,8-4-2,1-4 1,3-1-1,-6 0 1,-3 5 0,-7 4 1,-5 5-2,-7 4 1,-6 6-1,-13 7-1,14-6-2,-14 6-1,0 0 0,7 16 1,-10-5 0,-2 5 0,-3 2 1,-1 6 1,-3 5-1,-3 4 1,-1 4 0,-1 4-1,2 2 0,2 3 0,6 1 0,1-2-1,6-5 0,1-5 1,4-6-1,0-6 1,2-6-1,-3-7 1,-4-10 1,0 0-2,0 0-7,0 0-12,0 0 0,-4-17-1,2-5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8:29.131"/>
    </inkml:context>
    <inkml:brush xml:id="br0">
      <inkml:brushProperty name="width" value="0.05292" units="cm"/>
      <inkml:brushProperty name="height" value="0.05292" units="cm"/>
      <inkml:brushProperty name="color" value="#1F497D"/>
      <inkml:brushProperty name="fitToCurve" value="1"/>
    </inkml:brush>
    <inkml:brush xml:id="br1">
      <inkml:brushProperty name="width" value="0.05292" units="cm"/>
      <inkml:brushProperty name="height" value="0.05292" units="cm"/>
      <inkml:brushProperty name="color" value="#EA700D"/>
      <inkml:brushProperty name="fitToCurve" value="1"/>
    </inkml:brush>
  </inkml:definitions>
  <inkml:trace contextRef="#ctx0" brushRef="#br0">-7 408 27,'0'0'16,"0"0"0,-11 3-1,11-3-1,0 0-3,0 0-3,17-17-2,3 1-2,9-8-2,8-5 0,7-8-1,5-5 0,2-4-2,-1 2 1,-5 2 0,-8 5 0,-7 7-1,-9 6 1,-8 8-1,-5 7-1,-8 9 1,10 2-1,-6 11 1,-2 6 0,2 6 0,2 5-1,1 5 3,0 5-2,0 5 2,0 1-1,-4-1 0,-2-3 0,-4 0 0,-3-4 1,-5-2-1,-2-5 1,-5-5 0,0-3 0,-2-7 0,0 0-1,2-7 1,1 1 0,2-5-1,4-2 1,11-3-1,-12 4 1,12-4-1,0 0 0,18-4 0,1 2 0,8 0 0,7 1 0,8-1 0,8 1 0,8 4-10,-3 0-10,-2 0-1,-8 0 1,-12-5-1</inkml:trace>
  <inkml:trace contextRef="#ctx0" brushRef="#br1" timeOffset="91071">1245 74 50,'-17'6'20,"17"-6"0,-13 1 0,13-1-18,-9-2-2,9 2 1,0 0 0,1-9 0,-1 9-1,20-11 0,-1 4 1,4-1-2,7 2 1,1-1-1,6 4 1,-4 4 0,1 1 0,-6 5 1,-4 3-1,-6 4 1,-6 2-1,-8 3 0,-7 3 0,-7 3 1,-10 1-1,-8 2 1,-7 3-1,-8 1 2,-3 1-1,-6 1 1,3 1 1,1-2-1,5-2 1,6-2-1,8-2 1,6-3-1,10 0 1,10-4-1,10 0 0,13-1-1,15 0 1,13-3 0,16-1-1,16-1-1,9-4-1,11 1-5,-3-7-14,-1-1-4,-13-6-2,-11-5 0</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8:30.0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-2 388 4,'1'9'8,"-1"-9"0,21-7 0,-3-3 0,4-9 0,7-5-1,5-4 0,4-4-3,1-2 0,-1-2-2,1 2 0,-2 1 0,-3 4 0,-5 2 0,-3 5 0,-5 2 0,-4 5 1,-3 3-1,-4 3 0,-10 9-1,12-6-1,-12 6 1,10 12-1,-6 5 0,2 6-1,1 8 1,3 5 0,-1 6 0,4 3 1,-2 2-1,0 0 0,-1-4 0,1-2 1,-4-5-1,-1-5 1,-3-4 0,-3-6 1,-4-2-2,-3-7 1,-6-2-1,-3-3 0,-7-4 0,-3 0 1,-2-1-1,-3-2 0,1 1 0,3 2 0,4-1 0,7 2 0,16-4 0,0 0 0,15 6-1,14-6 1,10-2-1,10-2 1,8 2 0,7-3 0,6 1 0,-1-1-3,-2 3-14,-4 1 1,-10-7-1,-10 2 0</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13.12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0 108 96 0,'11'-14'38'0,"4"10"-20"0,5-1-8 0,-5 1 14 16,6-1-4-16,4-4 0 16,21 0-2-16,0 0 0 15,0 0-9-15,5 0 1 0,-5 0 1 16,10 4-9-16,5 1 0 15,-5-1-2-15,-5 1 0 16,-5 4-22-16,0-5-10 0,-5 5-44 16</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8:30.9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-3 339 8,'-2'9'9,"2"-9"-1,0 0-3,8 10-1,3-11 0,4-4-1,9-7 1,8-8 0,5-8-1,8-6 1,4-5-2,3-2 0,0-1-1,-3 5 1,-9 4 1,-6 8 1,-9 5-1,-8 8 1,-6 4-1,-11 8 0,9-1 1,-9 1-3,1 14 0,1-3 0,-1 5 1,3 5-1,-2 4 2,2 7-1,-1 6 0,2 5 0,-1 4 0,1 2 0,-1 1-2,0-4 1,-1-1 0,1-7 0,-3-8 0,0-8 0,-2-5 1,1-7 0,0-10 0,-9 12 0,-1-10-1,-2-3 0,-4 3-1,-6-3-2,-2 3 1,-6-2-1,0 3-1,-1 4 1,0-2 0,2 3 0,4-3 0,7 3 0,5-3 0,13-5 0,-1 12 1,15-12 1,12-1 0,9-1 1,11-3 2,10-3 0,5 1 0,5-2 1,0 3-1,-3-2-3,-8 6-13,-7 2-4,-15 0-3,-16 0-1,-17 0 1</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8:33.3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264 342 16,'-29'12'14,"0"-1"-1,-4-9 2,2-2-6,3-3-1,-1-10 2,6-1-2,-2-9 0,10 0 0,-1-6-1,11 1-1,4-7-2,8 1-1,7 1-2,6 2 0,5 1-2,5 4 0,4 7 1,4 4-1,0 6 1,3 7-1,2 8 1,2 6-1,-1 8 1,-1 4-1,-2 5 1,-5 3 0,-2 5 0,-12 3 2,-9-1 1,-8 1 1,-13-4 1,-9 1 0,-15-8 1,-3 0 0,-12-12 0,-1-2-2,-4-13 1,0-7-3,1-11 0,4-5-3,13-4-2,1-8-14,17 2-9,2-6 0,11 0-2,3-6 1</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9:34.835"/>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757 900 23,'-97'56'14,"15"-10"-1,13-7 0,14-11-3,12-9-2,12-4-8,11-6-3,20-9-4,0 0-8,1-15 0,17-7-1,4-17 0</inkml:trace>
  <inkml:trace contextRef="#ctx0" brushRef="#br0" timeOffset="31005">232 34 22,'-9'-1'13,"0"-1"1,9 2 1,-17-3 0,8 5-1,-3 3-3,-1 8-4,-5 3-2,0 9-2,-4 8-2,-1 6 0,-1 5-1,2 3 2,3 0-1,8-1-1,4-6 2,11-5 0,10-12-1,12-10 1,11-12 0,11-11-1,7-12 1,4-10 0,1-8 0,0-4 1,-11-5 0,-5 3 1,-15 0 1,-9 5 0,-17 3 0,-5 9 0,-13 3-1,-6 7-1,-7 8-1,-5 7-1,-4 11-1,-4 9-2,-5 14-5,-7 6-20,5 11 0,-4-4-1,4 2-1</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8:34.188"/>
    </inkml:context>
    <inkml:brush xml:id="br0">
      <inkml:brushProperty name="width" value="0.05292" units="cm"/>
      <inkml:brushProperty name="height" value="0.05292" units="cm"/>
      <inkml:brushProperty name="color" value="#1F497D"/>
      <inkml:brushProperty name="fitToCurve" value="1"/>
    </inkml:brush>
    <inkml:brush xml:id="br1">
      <inkml:brushProperty name="width" value="0.05292" units="cm"/>
      <inkml:brushProperty name="height" value="0.05292" units="cm"/>
      <inkml:brushProperty name="color" value="#EA700D"/>
      <inkml:brushProperty name="fitToCurve" value="1"/>
    </inkml:brush>
  </inkml:definitions>
  <inkml:trace contextRef="#ctx0" brushRef="#br0">252 486 11,'0'0'10,"0"0"0,0 0 0,-15 0-1,15 0 2,-23-13 0,7 6 3,-8-8-2,2 2 1,-7-5-1,6-1-3,0-7-3,6-2-3,9-6-1,13-4-2,10 0 1,10-3-1,9-1 1,8 1-1,7 5 0,2 6 1,-1 6-1,-3 10 1,-6 6-1,-4 10 0,-8 11 0,-7 8 0,-11 7 1,-5 3 0,-8 5 1,-2 4 1,-8-2-1,-4 3 2,-7-5 0,-1-3 0,-5-7 1,-1-1-2,-3-2 0,0-8 0,-4-7-1,2-7-1,-2-7-1,1-10-2,3-1-7,-5-14-18,6-5-1,-2-9 0,6-4-2</inkml:trace>
  <inkml:trace contextRef="#ctx0" brushRef="#br1" timeOffset="90831">1069 52 10,'-10'17'11,"-5"3"-1,-4 10 0,-6 7-5,-4 5-5,-3 7-1,-5 7 1,3-1 0,5-3 0,6-5 1,11-9 1,16-11 1,22-14 0,23-17 1,24-17 0,12-9-1,11-11 1,6-9 2,-3-7 0,-6 0 4,-20 0-1,-18 8 2,-30 2-1,-18 10 0,-29 2 0,-15 13-3,-22 6-1,-11 9-4,-12 10-2,-7 8-1,-2 15-3,-6 6-5,6 13-14,-5 3-1,6 1-1,0-4 0</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9:35.987"/>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61 9,'0'0'5,"0"0"1,10-8-1,-10 8 0,20-10-1,-4 2 1,6-3-1,6 4-1,5-5 0,4 8 0,2 3 0,-2 2-1,-1 2 0,-3 4-1,-3 7 1,-6-3-1,-4 7 0,-5-5 0,-4 2 0,-2-1 1,-4 2 0,-5 1 0,-3 1 1,-9 3 0,-3 0 1,-9 1 0,-2 1-1,-3 0-1,0-3 1,-1-1-2,6-4 0,3-3 0,5-5-1,16-7 0,0 0 0,3 10 0,12-10 1,5 0-2,0 1 1,2 2 1,2 4-1,-5 2 0,3 2 0,-6 3 0,-2 2 0,0 3 0,0 0 0,0-2 0,0 1 1,-1-5-1,-2 1 0,-2-4 0,-3-1 2,-6-9 0,-4 19 0,-7-11 1,-3 3 1,-6-4 1,0 4-1,-6-5 1,2 2-1,1-4 0,3 0-2,3 3-4,-1-5-15,5 7-4,-3-11-2,-2-2 0,-2-11-2</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09:41.284"/>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0 259 1,'0'0'5,"19"-8"-6,-2-3 0,7-6 1,3-4 2,4 0 3,2-6 2,1-1 1,-2 2 1,-4 1 1,-3 4-1,-7 3 0,-2 5-2,-6 1-2,-10 12-1,13-13-2,-13 13 2,0 0-1,0 0 1,0 0 0,0 0-1,0 0 1,0 0-1,0 0-1,0 0-1,0 0-1,0 0 0,11 12-2,-9 1 1,0 4 1,0 5-1,-1 7 1,-2 3 1,-1 6-1,-2 1 0,-2 1 0,-2-3 1,0-2-1,0-4 1,0-5-1,-1-3 1,1-7-1,-1-4 2,0 1-1,-1-3 0,-1-2 1,-3 0-1,1-2 1,-2-2 0,2 0-1,0-1 1,3-2-2,10-1 0,-12-1 0,12 1-2,0 0 1,0 0-1,0 0 1,9 3-1,-9-3 1,19 11 0,-7-6 1,5 2 0,2-1 0,7 1 0,3-4 1,4 3-1,6-5 0,6-1 1,-3-1-1,2 0 1,-7-2-1,-4 3 2,-7-1 0,-4 0 0,-12 1 1,-10 0-1,0 0 1,0 0-1,0 0 0,-17 2 0,1-2-1,-6 0 0,-3 0-1,-4 0 0,-4 2 1,-4-1-1,0 1 0,-1 1 0,-4 2 0,3-1 0,-1 1 0,0-1 0,6-1 0,4 0 0,4-1 0,7-1-1,4 0 1,6-2-1,9 1-1,0 0 1,0 0 0,18-3 0,-1 1-1,7-3-2,8 1-9,5-6-8,7 1 0,-1-6 0,3-3-1</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4:20.2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2216 1303 2,'0'0'5,"0"0"1,0 0-2,0 0-1,0 0-1,0 0 0,0 0 0,0 0 1,0 0 1,0 0 1,0 0-9,16 12 3,-16-12-2,19 4 0,-19-4 0,20 5 0,-7-6-3,11 9 1,-7-5 6,0 1 1,3 0 0,-3-1 0,9 1-1,-9-2 2,2 1 0,1-1-1,0 0 1,2-2-1,-1 1 0,1 0 0,2 1-1,1-1 0,0 0 0,0 1 0,0 0-1,0 1 0,1-2 1,0 1-1,-1-1 0,0 1 1,0-1-1,-1-1 0,-2 1 1,3 0-1,97 3 7,-92-8 1,12 7 0,-10-8-1,13 7 1,-14-8 1,18 6-1,-14-8 0,-86 5-7,83-1-1,0 0 1,2 0-1,-1 0 0,3 1 0,-2-2 1,0-1-1,1 1 0,-1 0 0,-1 1 0,1-1 0,-2 0 0,0 1 0,-1 1 0,0 0 0,-1 1 0,0-1 0,2 1 0,2-1 0,-1 2 0,2-2 0,1 0 0,1 1 0,-2-1 0,2 1 1,-3-1-1,0 2 0,0-1 0,0 1 0,0 2 0,1-2 0,2 1 0,-1 1 1,1 0 0,2 0-1,-1-1 1,-1 2-1,1-2 1,1 2 0,0-1 0,0 1-1,-1-1 1,-1 0-1,0 0 1,-2 0-1,1-1 1,0 0-1,-2 0 0,1 1 1,0-2-1,0 1 0,2 1 0,1-1 0,-2 1 1,-1 1-1,2 0 0,0-1 1,0 0 0,1 1-1,-2 0 1,0 0 0,-1-2-1,0 1 1,-8-1-1,6 1 1,-2 0-1,-1 1 0,-2 0 0,-2 0 1,0 1-1,-1 1 0,5 0 1,-7 0-1,0-1 1,1 0-1,0-1 0,0 1 1,-1-1 0,3 0-1,1-1 1,0 1-1,1-1 0,0 0 0,-1 1 1,2-1-1,0-1 1,-2 0-1,-1-1 0,-1-1 0,5 1 1,0 0-1,1-2 1,2 1-1,0 0 0,2 0 0,0 1 1,2 1-1,-2-1 0,1 0 0,1 0 0,0 1 0,1-1 0,0-1 0,2 0 1,-1 1-1,-2-1 0,-2 1 0,5-1 0,-2-1 0,0 1 0,-1 1 0,0 0 0,-1 1 0,3 0 0,2 1 0,-3 1 0,1 0 0,0 0 0,3 0 0,-1-2 0,0 0 1,0 0-1,-2-1 0,1 1 0,0 0 0,-3 0 0,0 1 0,0 0 1,1-1-1,-1 1 0,1 0 0,-1-1 0,3 0 0,0 0 0,0 0 0,1 0 0,-1 1 0,-1 0 0,0 1 0,-1-1 0,-3 2 0,0-1 0,0 1 0,-1 0 0,0 1 0,0-2 0,0-1 0,1 2 0,2-1 0,-1-1 0,-1 0 0,3 0 1,0 1-1,0 0 0,0 0 0,1 0 0,-2 0 0,0 0 0,1 1-1,1-1 2,-2 1-1,0 0 0,0 0 0,1 1 0,1 1 0,0-1 0,0 2 0,0-1 0,1 0 0,2-1 0,-1-1 0,0 0 1,2 0-1,-3-1 0,0 0 0,2 1 1,-3-1-1,-1 0 1,-1 0 0,0 0-1,-2 1 0,1-1 1,1 0-1,-2-1 1,3 1-1,0-1 0,3-1 1,2 0-1,-1 0 0,3-1 0,-2 1 0,-3 0 0,5 0 0,-3 0 0,0 1 0,-3-1 0,0 1 0,-2 0 0,2 0 0,1-1 0,-3 0 0,1 0 0,2-1 1,1 0-1,2 0 1,1-1-1,3 0 0,1 1 0,1-2 0,-1 1 0,2-1 0,0 0 0,1-2 0,0 2-1,2-1 1,0 0 0,0 0 0,0 1 0,1-1 0,-2 2 0,-1 1 0,-1-1 0,0 1 0,-3 1 0,0 0 1,-2 0-2,3 0 2,0-1-1,0 1 0,-1-1 0,1 1 0,0 0 1,-1 0-1,-1 0 0,-4 0 0,0 0 1,-1-1-1,-3 1 0,0 0 0,-1-1 0,-1 0 1,-1 1-1,1-1 0,-1 0 0,-1 2 0,1-1 0,-2 0 1,-1 1-1,-1 0 0,-1 0 0,-3 1-1,-4-1 1,0 0 0,-3 0 0,-3 1 0,-2-1 0,-3 1 0,-2-1 0,-10-1 0,14 4 0,-14-4 0,0 0 0,10 3 0,-10-3 0,-90 0-8,90 0 0,0 0 2,0 0-1,0 0 0,0 0 1,-6-11-1,6 11 0,96-13 9,-86 3-1,-7-1-1,0-2 0,0-1 0,0-2 0,-1-1 1,1-1-1,-2-2 0,0-2 1,-1 2-1,0-1 0,-1-2 0,1-3 1,-1 1-1,-1-3 0,1-3 0,-1-2 0,2 33 0,-4-80 1,4 80-1,-5-82 0,2 42 0,-1-2 0,4 42 0,-9-77 0,9 77 0,-9-70 0,9 70 0,-11-68-1,11 68 1,-13-65 0,13 65 0,-12-61-1,12 61 2,-13-57-1,13 57 0,-11-55 1,11 55-1,-11-51 0,11 51 1,-12-41-1,12 41 0,0 0 1,-18-47-1,18 47 0,0 0 0,0 0-2,0 0 0,-45-38 0,45 38 0,0 0-1,0 0 1,-57 5 0,57-5 0,-47 10 3,47-10 0,-65 10 0,21-6 1,-1 0-1,-6 2 0,-4-1 0,-6-1 1,-6 1-3,-4-3 1,-6 3 0,0-1 0,-5 0 0,-5-2 0,-4-1 0,-3 1 0,-1-2-1,-4 0 1,-3-1 0,2-1 0,-3 1 0,-2-2 0,-2-1 0,2 0 0,0-1 1,-1 1-1,1-1 0,-6 3 0,-2-2 0,1 0 1,-3 3-1,1 0 0,-4 0 0,0 2 0,-2-2 0,5-1-1,0 0 1,0 1 0,3-1 0,-3 2 0,2-2 0,3 0 0,-2 0 1,1 2-1,0-1 0,-2-1 0,1 2 0,4-2-2,-1 2 1,1-1 0,2 0-1,-3-3 1,1 1 0,-1 0-1,1-1 1,-3 1 1,-2-1 0,-1 2 0,-3 0 0,-1 4 0,3 0 1,-2-1-1,-1 0 0,-1 1-1,1 0 1,0-3 0,1 1 0,5-1 0,-7-3 0,2 2 0,2-1 0,2-1 1,1 0-1,-1 0 0,1-1 0,2 1 1,3 1-1,2 1 0,0 0 0,2-1 0,-3 1 0,4 1 0,1 1 0,2 0 0,0 1 0,0 0 0,-1 1 0,1 1 0,4 1 0,1 1 0,3 0 0,-1-1 0,4 1 0,3-1 0,5 1 0,2-1 1,3 2-1,2-1 0,3 0 0,4 1 0,5-1 1,6 0 0,3 0-1,4-1 2,6-3-1,42-1 1,-60 2 0,60-2-2,0 0 1,-56 2 0,56-2-1,0 0 0,0 0-1,0 0 1,0 0-1,0 0 1,0 0-1,0 0 0,0 0 0,0 0 1,0 0-1,0 0 1,0 0 0,-26 44 0,26-44-1,0 0 1,-4 50 0,4-50-1,-3 48 1,3-48-1,-5 61 2,5-61-2,-4 75 2,3-35-2,4 7 2,-1 3-2,0 6 1,1 3 0,0 3-1,-1 2 1,0-1-1,-2-3 1,-1-4 0,-2-5-1,0-8 1,0-7 0,-1-10 0,1-6 1,-1-7-1,1-2 1,3-11 0,-2 9 0,2-9 0,0 0-2,1-138-4,-5-30-11,-5 76-1,-18 92-1,-4 0 0</inkml:trace>
  <inkml:trace contextRef="#ctx0" brushRef="#br0" timeOffset="4897">2403 1413 17,'0'0'10,"0"0"0,0 0 0,0 0-3,0 0-1,-9-9 0,9 9 0,0 0 0,0 0-1,0 0 1,0 0 0,-10 0-2,10 0 0,0 0-1,0 0-1,0 0 0,-12 9 0,12-9-1,-25 13-1,4-7 2,2 3-2,-4 8 2,-6 3-1,-2 2-1,-4 2 2,-2 3-2,2 1 1,-1 6 0,-5-1 0,-2-5 0,1 3 0,0 1 0,1 1 0,0 2 0,-6 0 1,2-1 0,9 1 0,0-2-1,5-1 0,-1-5 0,2-1 1,3-4-1,11-3-1,0-5 1,-2-1 0,2-5 0,2 0 0,3-6 0,11-2-1,-12 4 2,12-4-2,0 0 1,0 0 0,0 0 0,0 0-1,0 0-4,0 0-6,0 0-12,-10 8 0,10-8-2,-18 7 0</inkml:trace>
  <inkml:trace contextRef="#ctx0" brushRef="#br0" timeOffset="6299">345 2605 10,'0'0'10,"0"0"0,7-40 0,-7 40 0,0 0-1,0 0-1,0 0-2,0 0 0,0 0-2,0 0 0,0 0 0,0 0-1,0 0 0,0 0 1,0 0-1,0 0 0,0 0-1,0 0 0,0 0 0,0 0-1,0 0-1,0 0 1,0 0-1,0 0 0,0 0 0,0 0 0,0 0 1,0 0-1,0 0 0,0 0 0,0 0 0,0 0-1,0 0 1,0 0 0,0 0-1,0 0 1,0 0-1,0 0 1,0 0 0,0 0 0,0 0-1,0 0 1,0 0 0,0 0 0,0 0 0,0 0 0,0 0 0,0 0-1,0 0 1,0 0 0,0 0 0,0 0-1,0 0 1,0 0-1,0 0 1,0 0 0,0 0-1,0 0 1,0 0-1,0 0 1,0 0 0,0 0 0,0 0 0,-20 49 0,20-49 0,0 0 0,-17 59 0,17-59 0,-11 49 0,11-49 0,-3 61 0,3-61 0,-1 61 0,1-61 0,2 58 0,-2-58 0,2 46 0,-2-46 0,0 0 0,0 0 0,8 43 0,-8-43 1,0 0-1,0 0 0,0 0-1,0 0-2,0 0-4,0 0-5,0 0-6,0 0 1,0 0 0,4-42 0</inkml:trace>
  <inkml:trace contextRef="#ctx0" brushRef="#br0" timeOffset="7631">299 2835 14,'0'0'11,"0"0"0,0 0 1,0 0-1,13-49-1,-13 49-1,0 0 0,23-41-2,-23 41-1,0 0 0,42-49-1,-42 49-1,0 0 0,42-42-1,-42 42-1,0 0 0,0 0-2,0 0 1,0 0-1,42-29 0,-42 29-1,0 0 1,0 0 0,0 0 0,17 50 0,-17-50 1,0 0-1,19 45 0,-19-45 1,7 46-1,-7-46 0,10 47 0,-10-47 1,6 46-1,-6-46 1,2 47-1,-2-47 1,0 0 0,0 0-1,-2 48 1,2-48 0,0 0 0,0 0 1,0 0-1,0 0-2,0 0-5,0 0-6,0 0-7,0 0-3,0 0 2,0 0-1</inkml:trace>
  <inkml:trace contextRef="#ctx0" brushRef="#br0" timeOffset="8282">663 2677 3,'0'0'8,"0"0"0,0 0 0,0 0-1,0 0-1,0 0 1,0 0 0,0 0-1,0 0-2,0 0 0,0 0-1,0 0 0,0 0-1,0 0 0,0 0-2,0 0 1,0 0-1,0 0 1,0 0 0,-1 45-1,1-45 1,0 0 0,-10 43-1,10-43 2,0 0-2,-9 55 0,9-55 0,0 0 0,1 56 1,-1-56-1,0 0 1,14 47-1,-14-47 0,0 0 1,0 0 0,0 0 0,45 42 1,-45-42 0,0 0 1,0 0 0,51 0 1,-51 0 0,0 0 1,0 0-1,53-32-1,-53 32 0,0 0 0,32-50-1,-32 50-1,0 0 0,22-58-1,-22 58 1,14-44-1,-14 44 1,0 0 0,25-48 0,-25 48-1,0 0 1,0 0-1,0 0-1,0 0-3,0 0-2,0 0-3,0 0-5,0 0-5,0 0-1,0 0 1,0 0 1</inkml:trace>
  <inkml:trace contextRef="#ctx0" brushRef="#br0" timeOffset="9164">1089 2727 7,'0'0'8,"-5"-10"-1,5 10 1,0 0-1,-5-9 0,5 9 1,0 0 0,0 0-1,0 0 1,0 0-2,0 0 1,-7-10-2,7 10-1,0 0-1,0 0 0,0 0-1,0 0 0,0 0-1,0 0-1,0 0 1,0 0-2,0 0 1,0 0-1,0 0 1,-6 11-1,6-11 0,1 13 1,-7 0-1,5 2 1,-3 0 0,6 4 0,-4-2 1,6 2-1,-3 2 0,-2-3 0,7-3 0,-8-1 0,10-2 0,-7-1 0,3-2 0,-4-9 0,0 11 0,0-11 2,9 5-1,-9-5 1,0 0 0,14-8 0,-14 8 0,16-16-1,-3 3 1,-2-1-2,2-3 1,5-3-1,-1-1 1,-2-2-1,0 1 1,-2 1 0,1 1-1,-3 1 1,-1 3 0,-3 4 0,2 2 0,-9 10-1,11-12 0,-11 12 0,0 0-1,0 0 1,9 1-1,-9-1 0,9 11 0,-8-2 1,5 0 0,1 3 0,-4 4 0,1 2 0,3 0 0,-4 1 1,2 0-1,0 0 0,-1-1 0,-1-2 0,2-5 1,0-2-1,-5-9 0,6 13 1,-6-13-1,0 0 0,0 0 1,0 0 0,0 0 1,0 0 0,9 4 0,-9-4 0,6-9 0,-6 9 0,16-17 0,-4 1 0,2-2-1,0 0-1,2 0 1,-1 0-1,0 1 1,-2 1-1,-1 1 1,-1 6 0,-2 2-1,-9 7 1,14-12-1,-14 12 0,0 0-1,10-6 1,-10 6-1,0 0 0,0 0 0,11 10 1,-11-10-1,9 12 1,-9-12 0,6 15 0,2-4-1,-8-11 1,0 20 0,-1-4 0,-2 1 1,1 3-1,0 2 1,-1-1-1,-6-3 1,7 5 0,2-6-1,0-2 0,0-3 0,0-2 1,0-10-1,0 12 0,0-12 0,0 0-2,0 0-6,0 0-8,19-12-7,-19-4 1,13-2-1,0-10-1</inkml:trace>
  <inkml:trace contextRef="#ctx0" brushRef="#br0" timeOffset="10435">1883 2386 17,'6'-16'14,"-6"16"1,0-12 1,0 12-6,0 0 0,-5-10 1,5 10-3,0 0-3,0 0-1,0 0-1,0 0-1,0 0-2,0 0 0,0 0-1,0 0 0,1 12 0,-1-12 1,-2 16 0,3-4 0,-4 2 0,5 3 0,-2 5 0,-3 3 1,1 4-1,1 3 0,-1 0 0,0 4 0,-1-2 0,-1 1 0,-1-2 1,2-1-1,-1-4 0,0-4 0,0-4 1,0-3-1,2-1 1,1-5-1,1-11 0,0 10 1,0-10 0,0 0 1,0 0 0,14-11-1,-8-4 0,6 1 1,3-3-1,2-1-1,3-1 0,2-1 0,0 1 0,-1 8-1,1 4 1,-6 0-2,2 5 1,-4 2-1,-2 4 1,-2 3 0,-3 6-1,2-2 1,-5 6 0,1-1 1,-1 2 0,-1 0 0,2-1 1,-2 1-1,-1-4 0,-2 2 1,0-3 0,-4-1 1,-3-1 0,-5 1 0,-6-2 0,-4 0 1,-5-3-1,1 1 1,-5-2-1,2-2 0,-3-2-1,6-1 1,2-3 0,6-1-2,6-1 0,0-3-2,12 7-2,-11-20-6,18 9-10,0-6-2,6 2-1,3-5 1</inkml:trace>
  <inkml:trace contextRef="#ctx0" brushRef="#br0" timeOffset="11317">2325 2802 27,'2'-9'14,"-2"9"-2,0 0-1,0 0-1,0 0-4,0 0-1,0 0-3,15 2-1,-15-2 2,18 0-1,-4-1 1,2 1 1,0-9-1,1 6 0,0-6 0,-1 3 1,-2-5-2,-2 3 1,-3-4 0,-3 1-1,-6 11 0,1-17 0,-5 8-1,4 9-1,-16-15 0,5 9 0,-4 2 0,1 3-1,-1 2 0,-2 2-1,0 4 1,1 1 0,-1 3 0,-2 2 0,-4 6 1,3 0 0,2 2 0,0 0 0,1 0 0,1 1 0,1 2 1,8-3-2,6-2 0,-2-1 1,4-2-1,4-1 2,-3-2-1,12-1 0,4-4 0,5-2 0,2-5 1,5-2 0,2-4 0,2-3 0,6-4-1,-8-3 2,-2-2-1,-3-2 1,-2-3-1,-2-2 0,-3-1 0,-3 4-1,-2-1 1,-3 4-1,-2 1 0,0 4 1,-5 1 0,-5 12-1,6-10 1,-6 10-1,0 0 0,0 0-1,0 0 0,0 0-1,0 0 1,0 0-1,2 10 1,-2-10 0,2 16 0,-1-4 1,3 2 0,-1 2-1,4 1 2,0 2-1,2 3 0,1-1 0,-2-5 0,0 2 0,-1-2 0,0-1 0,-2-1 0,0-3 1,-4-2-1,-1-9 1,2 13 2,-2-13 0,0 0 0,0 0 1,-10 0 0,10 0-1,-17-15 0,8 3 0,-3-3-1,2-1-1,1-3 0,0-1-1,5 1 0,5-3 0,6 2-1,3 0 1,5 4-1,4 0 0,4 2 1,3 1-1,1 2 1,-1 4-1,3 2 1,0 0-1,0 2 1,-2 2-2,-3 4 0,-4-1-3,1 7-7,-5-3-11,-3 4-1,-13-10 1,16 14-1</inkml:trace>
  <inkml:trace contextRef="#ctx0" brushRef="#br0" timeOffset="12568">3342 2906 11,'-16'-1'13,"7"-2"1,0-4 1,3-3-7,6-5 1,3-1-1,3-1 1,0-4-3,7 0 0,2-2-2,3 1 0,1 0-1,3 7 0,-4-2-1,3 4-1,-3 4 1,-4 4-2,0 5 1,-2 5 0,-4 5-1,-1 4 0,-1 7 0,-4 4 0,-2 2 1,0 2 0,-3 1 0,-1-1 0,-4-4 1,2-1 1,-4-7 0,-1-2 0,-1-4 0,1-2 0,-6-5 0,1 1-1,-4-6 0,0-2-2,1-1-1,-3-6-3,5-2-2,1-8-5,11-1-6,0-7-5,12-1-1,4-7 1,8 0 2</inkml:trace>
  <inkml:trace contextRef="#ctx0" brushRef="#br0" timeOffset="13049">3776 2343 18,'9'11'13,"-9"-11"0,4 17 0,-4-2-8,0 2-1,-2 5 0,-1 5 1,2 7-1,-3 2 0,0 9 2,-2 5-2,-1 7 0,-3-2 0,1 3-1,0-2 0,0-2 0,0-4-1,2-4 0,1-9-1,3-9 1,-1-1-2,3-8-1,-1-5-1,2-14-3,0 0-2,0 0-2,-9-16-5,4-5-2,1-4-1,-1-4 1,-2-5 0</inkml:trace>
  <inkml:trace contextRef="#ctx0" brushRef="#br0" timeOffset="13350">3599 2820 5,'0'0'10,"0"0"1,0 0 1,0 0-1,15-5 2,-2 5-2,1-1 1,6-3-2,2 3-2,9-4-3,0 4-1,5 1-1,3 0-3,-1 6-4,1-3-9,-4 6-5,-7-4-1,-9 6 0,-19-11-1</inkml:trace>
  <inkml:trace contextRef="#ctx0" brushRef="#br0" timeOffset="14101">175 3854 8,'0'0'8,"-1"-58"2,1 58-5,29-47 1,-29 47 0,40-51 1,-40 51-1,41-43-1,-41 43 0,0 0-1,42-33-1,-42 33 0,0 0-2,0 0 0,44 35 0,-44-35 0,16 46 0,-16-46 0,11 52 2,-11-52-1,8 54 1,-8-54 0,4 48 2,-4-48 0,-4 41 1,4-41 0,0 0 0,-28 46 0,28-46 0,0 0-2,-56 20-1,56-20 0,0 0-1,-60-8-1,60 8-1,0 0 0,-50-33-2,50 33-1,0 0-1,-20-65-6,20 65-3,11-56-5,-11 56-4,28-68 2,-28 68 0,32-70 1</inkml:trace>
  <inkml:trace contextRef="#ctx0" brushRef="#br0" timeOffset="14551">383 3407 6,'0'0'12,"0"0"2,0 0 1,0 0-3,0 0-1,0 0-2,0 0 0,0 0-3,0 0-2,0 0-1,0 0-2,0 0 0,0 0 0,0 0 0,19 47 0,-19-47 1,1 52-1,-1-52 1,-5 79-1,2-33 1,2 4-1,-3 1 0,6-1 0,-3-1-1,4-6 1,-3-43-2,1 65-2,-1-65-2,0 0-5,0 0-8,0 0 0,0 0 0,0 0 0</inkml:trace>
  <inkml:trace contextRef="#ctx0" brushRef="#br0" timeOffset="14942">526 3679 22,'0'0'12,"45"3"0,-45-3-2,0 0-4,0 0 0,8 47 1,-8-47-1,-1 40 0,1-40 0,2 47-1,-2-47-1,-1 45-1,1-45-1,1 42-3,-1-42-1,0 0-6,9 41-7,-9-41-2,0 0 0,0 0 0</inkml:trace>
  <inkml:trace contextRef="#ctx0" brushRef="#br0" timeOffset="15242">639 3512 50,'0'0'19,"0"0"0,0 0-2,0 0-14,0 0-2,0 0-3,0 0-6,0 0-8,0 0-2,0 0 0,0 0 1</inkml:trace>
  <inkml:trace contextRef="#ctx0" brushRef="#br0" timeOffset="15513">728 3705 9,'0'0'12,"0"0"1,0 0 1,0 0-4,0 0 0,0 0-1,0 0 0,0 0-4,0 0-1,0 0-1,0 0-1,0 0-2,0 0 1,8 63 0,-8-63 0,6 56 0,-6-56-1,12 55 1,-12-55-1,15 43 0,-15-43 1,0 0 0,0 0 1,9 41 2,-9-41 0,0 0 0,0 0 1,0 0-1,0 0 1,0 0-2,-4-56 0,4 56-2,6-49-1,-6 49 0,9-55 0,-9 55 1,14-54-1,-14 54 1,27-41-1,-27 41 0,32-29 0,-8 20-1,2 2 0,1 5-1,0 1-1,0 4-1,-6-1-2,-1 5-1,-2-4-4,-2 4-6,-4-5-4,6 0 1,-4-6 1,4-3 2</inkml:trace>
  <inkml:trace contextRef="#ctx0" brushRef="#br0" timeOffset="16054">1330 3348 36,'10'-12'15,"-10"12"-1,0 0 1,0 0-10,1 15-2,-3 0 1,-3 6-1,0 3 1,-1 10-1,-2 2 1,-1 8-2,3 2 1,0 4-1,2-2 0,6 0-1,-1-3-1,3-5 1,2-6-1,2-7 0,-1-6 0,1-6 1,-2-6-1,-6-9 0,0 0-2,0 0-1,-5-12-1,-4-4-1,-5-2-1,-3-7 0,-3 0-3,-4-6 3,-4 2 1,2 0 1,1 3 2,0 2 1,2 3 1,4 7 2,4 2 1,4 5 1,11 7 0,0 0 1,1-10 2,10 8-1,7-2 0,6 1-1,3-4 1,10 2 0,2-4-1,6 3 0,2-3-3,-1 2 0,0 1-3,-5 0-1,-4 5-5,-6-2-8,-9 5-6,-5-1 0,-8 4 1,-9-5 0</inkml:trace>
  <inkml:trace contextRef="#ctx0" brushRef="#br0" timeOffset="16684">1578 3564 26,'0'0'12,"0"0"1,0 0 0,0 0-7,2 15-2,-8-3 2,4 2 1,-4 6-1,2 0 0,-4 4 0,1 1-1,0 3-1,2-3-1,1 0-1,3-2 0,1-4-1,4-2 0,4-4 0,-8-13 1,25 11-1,-3-13 0,1-2 0,0-4 1,3-2-1,1-4 0,-3-1-1,3 0 1,-11-3 1,0 0-1,-2 1 0,-2-2 0,-4 2 0,-2-1 0,1 2 0,-1 1 0,3 3-1,-8 1 1,-1 11-1,5-12 1,-5 12-1,0 0 0,0 0-1,0 0 0,0 0 0,0 0 0,-7 9 0,8 1 0,-1 4 0,1 3 0,1 6 1,-1 8 0,1 4 0,0 6 1,0 6-1,-3 2 1,2 5 0,-2 1 1,3 3 0,-1-5 0,-2 1 0,1-6 0,2 0-1,0-4 0,-2-4 1,0-4-2,-1-7-1,1-2-5,-3-9-10,2-3-7,1-15 0,-10 3-2,4-16 1</inkml:trace>
  <inkml:trace contextRef="#ctx0" brushRef="#br0" timeOffset="17766">2564 3597 19,'5'-11'16,"-5"11"1,0 0-1,-6-14-5,6 14-1,-11-7-1,11 7-2,-18-3-1,7 3-2,-3 0-2,1 3 1,-6 1-1,1 4-1,-3 1-1,-1 3 1,-1 3-1,-5 3 1,0 2-1,3 2 1,1 3 0,3 0 0,2 3 0,2-1 0,3 1-1,8-2 1,4-3-1,0 0 0,3-5 0,4-2 1,9-6-1,5-4 0,3-5-2,4-5-2,6-3-5,-2-6-8,6-2-4,-1-6 0,-6 1 1,-1-2 0</inkml:trace>
  <inkml:trace contextRef="#ctx0" brushRef="#br0" timeOffset="18167">2581 3779 7,'0'0'10,"6"17"1,-6-17 1,14 7-6,-2-3 0,2-4 1,4-1 1,0-4-1,2 0 0,0-6 1,1 0-2,-4-3 1,0 2-2,-3-3-1,-3 2 0,-4-1 0,-1 0-1,-3 2-1,-1 2 0,-6-2 0,2 3 0,-3 0-1,5 9 0,-17-14 0,7 10-1,-3 2 0,0 2 0,1 3 0,-4 4-1,0 4 0,2 4 0,-1 3 0,-2 0 0,1 7 0,1-1 1,0 1 0,4-1 0,1-1 0,-1-1 0,6-2 1,4 0-1,4-5 1,2-1-1,6-2 1,5-1 0,6-5 0,6-1-1,3-3 1,1-3-2,3-2 0,-1-5-3,3-2-2,-8-7-5,2 1-5,-6-7-6,-1-3 2,-3-7 1,-3-6-1</inkml:trace>
  <inkml:trace contextRef="#ctx0" brushRef="#br0" timeOffset="18757">3058 3326 7,'0'0'9,"0"0"-1,0 0-2,0 0 0,0 0 0,0 0 1,0 0-2,0 0-1,0 0 1,0 0-1,0 0 0,0 0 0,0 0-1,5 10-1,-5-10 0,0 0 2,7 11-2,-7-11-1,5 14 1,-5-14-1,6 18 0,-4-1 1,0 3-2,-1 5 2,1 3-1,-3 4 0,0 6 0,-1 6 1,0 2-1,0 0 0,0 3 1,0-2-1,1 0 1,1-6-1,1-1 1,-1-7-1,1-5 0,1-7 0,0-6 1,0-5-2,-2-10 1,0 0-3,0 0-2,10-7-5,-7-9-8,2-7-3,-2-9 1,3-3-1</inkml:trace>
  <inkml:trace contextRef="#ctx0" brushRef="#br0" timeOffset="19278">3362 3309 24,'0'0'13,"0"0"-1,0 0 1,5 9-10,-5-9 0,-6 10 1,6-10 1,-5 16 0,2-6 0,2 4 0,-3 3 0,3 5-1,0 3-1,0 6 1,-1 4-1,-1 8 0,-2 5 1,-1 6-1,-1 0 0,-1 1 0,-5-2 0,3-3-1,-1-4 0,2-7 0,1-7-1,4-8 1,-2-8-1,4-4 0,2-12-1,-2 12 0,2-12-3,0 0-5,7-13-9,-3-2-5,4-2-1,2-6 1,2-4 0</inkml:trace>
  <inkml:trace contextRef="#ctx0" brushRef="#br0" timeOffset="19709">3682 3652 30,'11'-3'18,"-11"3"1,0 0 0,0 0-8,-9-11-5,9 11 1,-19-3-1,5 5-1,-5-2-1,2 5 0,-6 0-1,0 4 1,-3 2-2,1 4 0,-3 2 0,4 0-2,1 1 1,1-1-1,5 1 0,3-1-1,6-2 1,5-2 0,4 0-1,3-1 1,5 0 0,4 0 0,1-1 0,2 0 0,1-2 0,0 2 0,0-1 1,-1 1-1,2-1 0,-4 1 0,1 2-1,0-1 1,-2 1 0,-1-1 0,-1 0-1,-1 1 1,-5-4 0,1 0 0,-5 5 2,-6-2-1,-4-1 1,0 1 0,-3-1 1,-3 0 0,-4 1 1,-2 0 0,-5-6-1,3 0 0,-2-3 1,-3 0-2,-2-3 0,1 1-1,0 0-2,4 0 0,1 2-6,-2-2-14,9 4-5,-4-5-1,6 1-1,-5-7 0</inkml:trace>
  <inkml:trace contextRef="#ctx0" brushRef="#br0" timeOffset="24325">1505 2235 1,'0'0'5,"-9"-2"0,9 2 0,0 0 0,0 0 0,-11-6-1,11 6 0,-1-14 0,1 14 0,8-17-1,-8 17-1,18-17 1,-6 1-2,3 5 1,7-4-1,2 10 0,4-10-1,0 7 1,5-6 0,-1 4-1,8 4 1,-4-3-1,-1 5 1,0-2 0,3 3 0,-3 1 0,2 2-1,0 2 1,0 1 0,0 0-1,-3 0 1,1 2 1,-2-1-2,-6 3 1,1-4 0,-2 5 0,-3 3-1,-3-4 2,-1 9-2,-2-1 1,-4 2 0,3-2 0,-6 4 0,-2-4 0,-1-3 0,-3 4-1,-4-16 1,7 14-1,-7-14 1,1 11 0,-1-11 0,0 0 0,-1 10 1,1-10-1,0 0 1,0 0 1,0 0-1,0 0 0,9-9-1,-9 9 1,21-19-1,-5 1 0,6 4-1,5-5 0,7-1 0,5 1-1,5 1 0,2-2 1,2 4-1,1 4 1,6-4-1,1 3 0,1 3 0,1 0 0,4 0 1,2 1-1,4 2 1,4 1-1,-6 0 1,-2 1 1,3 0-1,-3 2 1,-5 1-1,-6 1 0,-5 2 1,-4 2 0,-3 1-1,-2 3 0,-9 1 1,-5 1-1,-1 1 0,-3 3 1,-6-2-1,0 0 0,-4-1 0,-2-1 0,-9-9 0,15 14 1,-15-14-1,15 9 0,-5-9 1,0 4-1,4-4 0,2 3 1,2 4-1,3-5 1,2 7-1,1-8 1,-1 11-2,3-3 2,3 7-1,2-2 0,0 0 0,1 7-1,0 0 1,1 7 0,3-1-1,-1 4 1,-5 4 0,-2 4 0,-3 4 0,-3 4 0,-5 0 0,-4 4 1,-6-1-1,-6 2 0,-4-3 1,-5-3 0,-5-3-1,-2-3 1,-4-4 0,-1-1-1,-1-5 1,-1-2-1,0-1 1,2-5-1,0-1 1,4-4-1,2-1 0,4-4 0,2-2-1,8-10 1,-5 16-1,6-7 0,4 1 1,3 3-1,1 4 0,2 2 1,2 3 0,0 4 0,0 2 0,-1 2 0,-1 9 0,-2 1 0,-2 2 0,-2 5 0,-1 4 0,-1-1 0,-1 4 1,-1 1-2,-2-4 2,0 0-1,-4-1 1,-1-2-1,-3-8 1,-3 4 0,-4-4 1,-3-2-1,-2-4 1,-3-3-1,-3-1 1,-3-4 0,0-1 1,-2-6-1,-1-4 0,-1-2 0,1-3 0,4-2 0,4-3-1,3-1 0,4-2 0,5 0 0,3-1-1,10-1 0,-9 0 0,9 0-1,0 0 0,0 0 0,0 0-1,1 15 1,2-3 0,0 3 0,2 2 0,-3 1 1,-1 4 0,-1-1 0,-4 3 0,-4-2 1,-4-3-1,-6 2 0,-4 0 1,-5 0 0,-6-1-1,-5 0 1,-3-1-1,-5-2 1,-4-1 0,-4-2-1,-4-2 1,-3-1 0,-5-1 0,-3-2 0,-4-1 0,1-2 0,-1-3 0,1 0 0,1-3-1,1-1 1,4-3 0,2 0-1,2-3 1,4-1-1,3 0 0,5-1 0,4 0 0,8-1 0,5 1 0,7 1 0,5 0 0,6 2 0,3 1-1,12 6 1,-12-9-1,12 9-1,0 0 1,0 0-1,0 0 1,-9 14 0,7-4-1,-1 3 2,0 2-1,-2 1 1,-3-1 0,0 5 1,-6-1-1,-3 0 1,-6-2 0,-4-1 0,-5-1 0,-5-1 0,-7 2 0,-6-5 0,-6-1-1,-3-1 0,-4 0 0,-9 1 1,1-2 0,0-1-1,-5 0 1,3-3-1,-2 0 1,3-3-1,0-2 1,9-3-1,-1-2-1,1-2 1,5-2 0,2-3 1,8-1-1,0-3 1,48 17-1,-80-35 1,80 35-1,-69-35 1,69 35-1,-46-36 0,46 36-1,0 0 1,-51-53 0,51 53-1,0 0 0,-23-51 0,23 51 0,0 0 1,0 0-1,0 0 0,-22-43 0,22 43 0,0 0 0,0 0 0,0 0 0,0 0 0,-12 46 0,12-46 1,0 0 0,-19 45 0,19-45 1,0 0 0,-46 35 1,46-35-1,0 0 0,-61 21 1,61-21 0,-56 2-1,56-2 0,-61-7 0,61 7-1,-69-16 1,69 16 0,-73-26-1,73 26 1,-69-31-1,69 31 0,-62-34 0,62 34 0,-59-42-1,59 42-1,-45-45-2,45 45-7,-31-53-10,31 53-1,-12-71-2,20 30 2</inkml:trace>
  <inkml:trace contextRef="#ctx0" brushRef="#br0" timeOffset="31816">940 5386 18,'0'0'10,"0"0"0,0 0 1,0 0-1,0 0 0,0 0-2,0 0 0,0 0-3,0 0 0,0 0-1,18-12-1,-7 2 0,6-5-1,5 3-1,0-7 1,8 1 0,-2-4 0,2 1 0,-1 1 0,-2 1 0,-2 1-1,-4 2 1,-2 1-1,-4 3 0,-1 3 0,-3 0-1,-1 3 1,-10 6-1,15-10 0,-15 10 0,11-8 0,-11 8 1,9-4-1,-9 4 0,0 0 0,0 0 0,0 0 0,0 0 1,9 0-1,-9 0 0,0 0 0,0 0 0,0 0 1,0 0-1,1 9 0,-1-9 1,0 0-1,0 14 0,-2-5 0,1 3 1,0 4-1,1 4 0,-2 1 1,-1 3-1,1 4 0,0 3 0,1-1 1,-2-1-1,-1 0 0,0-2 0,-1-2 1,1-1-1,1-6 1,-2-3-1,0-3 1,1-2 0,4-10-1,-10 12 1,10-12 0,0 0 0,0 0 0,0 0 0,0 0 0,0 0-1,0 0 1,0 0 0,0 0 0,0 0-1,0 0 1,0 0-1,0 0 0,0 0 0,0 0 1,0 0-1,0 0 0,0 0 0,0 0-1,0 0 0,0 0-1,0 0-2,0 0-1,0 0-2,0 0-3,-13-12-6,13 12-6,-10 0 1,10 0 1,-17 5 1</inkml:trace>
  <inkml:trace contextRef="#ctx0" brushRef="#br0" timeOffset="36573">1119 5532 7,'-9'-1'7,"9"1"-1,0 0 1,-9-3 0,9 3-1,0 0 0,0 0-1,0 0 0,0 0-1,0 0-1,0 0 1,0 0-1,0 0 0,0 0 0,0 0 0,11-4 0,-11 4 2,21-2-2,-9 0 0,5 2 0,-1-1-1,2 1 1,-2 0-1,3 0-1,0 0 1,-2 1-1,2 0 1,-3 0 0,2-1 0,1 1 0,0-2-1,1 2 1,-3-1 0,-1 1-1,-3-1 1,0 1-1,-13-1-1,16 1 1,-16-1 0,11 2 0,-11-2 1,0 0-1,0 0 0,0 0 1,0 0 0,0 0-1,0 0 1,0 0-2,0 0 1,0 0-1,0 0-1,0 0-2,0 0-2,2 10-3,-2-10-8,2 16-5,-2-6-2,0-10 2,0 0-1</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5:08.502"/>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473 237 11,'0'0'11,"0"0"1,0 0-1,0 0-1,0 0-1,0 0-2,1-11 0,-1 11 0,0 0-1,0 0-1,0 0 0,0 0 0,-1-10-1,1 10 0,0 0 0,0 0-1,-9-9-1,9 9 0,-9-5-1,9 5 0,-15-6-1,4 4 0,-1 0 0,-3 1 0,0 2-1,-3 0 1,-1 1 0,-2 2 0,-2 0 0,0 2-1,1 0 2,-2 2-2,0 3 1,-1-1 0,2 2 0,0 2 0,2 0 0,0 1 0,3 1 0,1 1 0,2-1 0,2 1 0,2 0-1,3 0 2,1-1-1,1 0 0,2-1 0,2 0 1,2 0 0,1 0 0,2-1 0,1 0 0,2-2 0,2 2 1,1-3 0,3 1 0,0-3 0,3 0 0,3-3-1,0 1 1,1-3 0,1-1 0,0-1-1,-2-1 0,1-1 0,-1 0-1,-1-1 0,0 1 0,0-1 1,1 1-2,-1-1 1,1 0 0,-1 1-1,1-1-1,-2 0 0,-2-2-3,2 4-5,-6-5-10,1 1-3,-11 3-1,15-10 1</inkml:trace>
  <inkml:trace contextRef="#ctx0" brushRef="#br0" timeOffset="991">666 610 14,'-15'-6'11,"15"6"0,-15-10 0,15 10-1,-16-14 0,16 14-1,-13-20 0,9 10-2,0-4-1,3 1-1,2-3-1,3 0 0,2 0-2,3-2-1,4 1 0,1 1 0,5 1-1,0 1 0,4 3 1,0 0-1,1 3 0,-3 3-1,1 2 1,-2 2-1,-2 3 1,-2 3-1,-3 2 1,0 2-1,-4 3 1,-1 0 0,1 2-1,-3 1 1,-2 1 0,-1-1 0,-2 0 0,-1-1 1,-2 0-1,0-2 1,-3-1 0,-1 0 0,-6-2 0,0 0 0,-4-3 0,0 3 0,-6-4 1,0 1-1,-2-2 1,-2-1-1,1-1 0,1-1 0,-1-2 0,4 0 0,0-1 0,1 0-1,7 0-2,0-1-3,13 3-5,-13-6-8,13 6-4,6-10 1,5 1 0</inkml:trace>
  <inkml:trace contextRef="#ctx0" brushRef="#br0" timeOffset="1652">1334 356 18,'0'0'14,"0"0"0,0 0-1,-10-8-7,0 7 0,-4-1-1,-4 3-1,-3 0-1,-1 2 1,-4 1-1,0 1 0,-1 0-1,1 2 1,1-2-1,5 2 0,1-2 0,6-1-1,3-2-1,10-2 1,-10 5-1,10-5 0,0 0 0,18 7 0,-5-2-1,5 2 1,0 0 1,4 1-1,2 3 0,-4 0 0,2 1 0,-2 1 0,-5 0 0,-2 2-1,-3-2 1,-2 0 0,-6 0 1,2-1 0,-7 0 0,-3-2 1,-4-2 0,1 1 1,-6-4 0,2 2 0,-5-5 0,-1 2 0,-2-3-1,1 1 0,0-2-1,1 0 0,-1-1-1,3-3-1,3 0-5,2-8-3,8 0-7,3-7-7,8-1 2,1-6-1</inkml:trace>
  <inkml:trace contextRef="#ctx0" brushRef="#br0" timeOffset="2253">1522 4 18,'0'0'14,"0"0"0,0 0 0,0 0-8,0 0-2,-2 13 1,0-3-1,2-10 2,-5 23-3,3-9 1,-1 9 0,0 0 0,2 2-1,-2 6 0,2 5-1,-2 4 0,0 3-1,1 3 0,-1-2 0,1 0 0,-1-3-1,2-4 0,1-4 1,1-7-1,0-5 1,1-6-1,0-3 0,-2-12-1,4 12 0,-4-12-7,0 0-7,3-10-4,-6-3-1,-3-2 2,-4-7-2</inkml:trace>
  <inkml:trace contextRef="#ctx0" brushRef="#br0" timeOffset="2624">1205 225 15,'-10'-1'14,"10"1"1,0 0-2,0 0-3,23-5 1,1 6-2,7-3-2,8 2-3,12-1 1,7 1-2,4-1-1,3 2 0,1-2 0,-2 1-1,-3 0 0,-6 0 0,-9 0-1,-6 0 0,-9 0 0,-8-1-3,-5 4-3,-7-2-8,-11-1-6,0 0 1,5 12 0,-5-12 0</inkml:trace>
  <inkml:trace contextRef="#ctx0" brushRef="#br0" timeOffset="3104">2271 588 0,'0'0'12,"-14"-4"3,14 4-1,-17-10-3,7 3 1,10 7-1,-19-20-1,14 9-3,0-5-1,6 2-2,2-5-1,10 0-1,2 0 0,8-2-2,3 3 1,3 1-1,2 3-1,0 3 1,0 6 0,-3 2 0,-4 4-1,-3 5 1,-3 2-1,-6 6 1,-5 1-1,-5 5 1,-3 0-1,-4 1 1,-4 0 1,0 0-1,-3-2 1,0 0 0,0-4 1,0 0 0,-3-4 1,0 0 0,-5-4 0,1 1 0,-4-5 0,-1 2-1,0-4 0,3 0-1,1-2-2,3-5-2,7-1-6,2-9-7,10-1-5,5-10-1,9-1 1,2-7 0</inkml:trace>
  <inkml:trace contextRef="#ctx0" brushRef="#br0" timeOffset="3635">2664 100 19,'10'8'12,"-10"-8"1,0 0-1,0 0-9,0 0 0,-3 12 1,3-12 0,-2 17-1,0-6 2,1 5-1,-2 4 1,1 7-1,-2 7 0,2 6 0,-2 5-1,1 3 0,1 3-1,0 0 0,-1 1-1,2-1 0,0-6 0,0-6-1,-1-7 1,0-4 0,0-7 0,-1-2 0,0-9-1,3-10-3,0 0-4,-12-1-3,8-8-5,0-10-4,-1-2 1,-1-4-2,-1-4 2</inkml:trace>
  <inkml:trace contextRef="#ctx0" brushRef="#br0" timeOffset="3996">2404 490 22,'-13'-2'14,"13"2"-1,0 0-1,16-4 0,-2 1-3,9 1-1,5-2-2,7 1-2,4-1-1,5 1 0,-1 1-1,1 0 0,-3 0-1,-1 2 0,-2-1-1,-6 1 0,-2 1 0,-6-1-2,-1 2-4,-4 0-8,-4 1-5,-2-2 0,-4 0 1,0-2-1</inkml:trace>
  <inkml:trace contextRef="#ctx0" brushRef="#br0" timeOffset="4526">3380 599 19,'-13'-5'10,"2"-2"2,0-1 0,4-1-1,0-6 0,3 2-1,2-5-3,3 1-1,2-2-1,6-1-2,3 2-1,4-2-2,4 5 0,3 0 0,2 4 0,1 1-1,3 4 1,-2 3-1,-2 4 0,-2 2 1,-4 5-1,-3 2 0,-3 4 1,-5 3-1,-2 1 1,-4 4 0,-3 0 0,-2 1 0,-4-3 1,0 1 0,-1-4 0,-1-1 0,-3-6 2,1 4-1,-3-2 1,1-3-1,-5-1 0,2-3 0,-6 2 0,2-4 0,-3 5-1,-1-8 0,-1-2 0,2 1-1,3-6 0,-1 4 0,6-3-4,-1-2-5,10-2-7,2-2-4,8-5-1,4 0 1,8-1 0</inkml:trace>
  <inkml:trace contextRef="#ctx0" brushRef="#br0" timeOffset="5097">3779 426 2,'2'11'10,"-2"0"1,1 0 0,-2 0-4,1 3-5,0 2 1,-1 3 0,0 1 0,-1 5 0,-2 3-1,0 2 1,-1 3-1,0 4 0,-1-1 0,1 2 1,0 0-1,2-3 0,1 1 0,0-3 0,2-3 0,-1-4-1,2-5 1,-2-3-1,1-4 2,-2-4 0,2-10 1,0 0 0,0 0 0,-14-7 0,9-3 0,-4-7 0,2-2-2,-1-5-1,0-4 0,2-3-1,1-2 0,3-1 0,2-5 0,3-2 0,2 1 0,4 1 0,1-1 0,2 4-1,4 1 1,1 3-1,3 5 1,3 4 0,1 4-1,0 3 1,1 4 0,1 4 0,0 2 0,-2 5-1,-3 5 1,-1 2 0,-4 5-1,-2 3 0,-5 3 1,-1 3 0,-4 0 0,-4 2 0,-1 0 0,-3-5 1,-2 1-1,1-6 2,-3 2 0,-5-8 0,1 2 1,-3-7-1,-4 4 1,-5-7-1,-1 2 0,-5 0-2,0-5 1,3 3-3,-2-7-3,5 2-5,3-11-8,9 2-3,3-10 0,10-1 0</inkml:trace>
  <inkml:trace contextRef="#ctx0" brushRef="#br0" timeOffset="5888">4297 0 13,'11'2'12,"-11"-2"1,0 0-1,9 11-7,-6-1 0,-3-10 0,6 23 0,-6-10-1,3 10 1,-3-1-1,1 7 1,-3 7-1,0 4-1,-4 5-1,1 5 1,-2 1-1,0-1 0,-3-3-1,2-5 1,-1-7-1,1-5 0,-2-10 0,2-2 0,-2-10 1,-1-1-1,1-4 0,-3-3-1,-3-4 1,-1-3-1,-1-4 0,-2-3 0,1-1-1,-2-2 1,2 0 0,3 1-1,0 0 1,5 4 0,1 3 0,10 9 0,-11-13 0,11 13 0,1-11-1,-1 11 1,22-13 0,-2 5 0,8 0-1,3-2 1,7 0 0,3 1-1,4 1 1,1-1 0,-2 3 0,0 1 0,-3 2 0,0 1 1,-6 2-1,-5 2 0,-3 1 0,-6 2 1,-3 0-1,-5 5 0,-5-1 0,-3 2 0,-3 1 1,0 2-1,-4 1 1,1 0 0,-1 1 0,1-2 0,0 0-1,0-1 1,0-3 0,1 1-1,0-11 0,1 13-1,-1-13-2,0 0-5,0 0-10,12-2-2,-5-7 1,1-6-1</inkml:trace>
  <inkml:trace contextRef="#ctx0" brushRef="#br0" timeOffset="6619">4675 80 48,'-5'-11'20,"5"11"-1,0 0-1,0 0-15,0 0-4,9 2-5,-9-2-10,11 15-3,-11-15 0,10 19 1</inkml:trace>
  <inkml:trace contextRef="#ctx0" brushRef="#br0" timeOffset="6910">4753 394 0,'0'0'12,"14"-11"1,-14 11 1,0 0-3,9-11-2,-9 11 1,0 0-2,0 0-3,0 0 1,0 0-3,0 0 0,3 14-1,-3-4-1,1 2 1,-1 4-1,-2 2 1,2 3 0,-2-1 0,1 2-1,-2-3 0,2 1 0,-1-3 0,2-1 0,2-5 0,0 0 0,-2-11 1,7 11 1,-7-11 0,15 1 0,-15-1-1,21-12 1,-7 1 0,3-1-1,0-4-1,3-1 0,-1-1-1,1 1 0,-1 0 0,-3 3 1,0 0-1,-3 3 0,-2 1 1,-11 10 0,15-11-1,-15 11 0,9-6 0,-9 6-1,0 0 1,0 0-1,0 0 0,0 0 0,9 10 0,-9-10 0,5 18 1,0-5 0,-4 4 0,0 0 0,1 3 0,-2 0 0,0-2 0,1 1 0,-1-6 0,0 1 0,0-14 0,2 14 1,-2-14 0,0 0 0,0 0 0,15 4 1,-6-6-1,3-4 0,5-1 1,2-3 0,4-4-1,1-1 1,2-2-1,1-1 0,-2 0 0,-1 1 0,-2 2 0,-2 2-1,-4 3 0,-1 3 1,-4 1-1,-11 6 0,14-6-1,-14 6 1,0 0-1,0 0 0,4 17 0,-2-7 0,0 6 1,2 2-1,-1 4 1,4 2 0,-1 3 0,2 0 0,-2-1 0,2-1 0,3-1 0,-5-3-1,1-4 0,-2-3-2,2-2-6,-7-12-13,15 7-1,-15-7-1,9-16 1</inkml:trace>
  <inkml:trace contextRef="#ctx0" brushRef="#br0" timeOffset="7941">5771 495 23,'0'0'15,"0"0"-1,13-3 1,-13 3-12,0 0 1,13-2 0,-13 2 0,12 1-1,-12-1-1,0 0 0,0 0-1,0 0 1,50 27-1,-50-27 0,0 0 0,46 45 0,-46-45 0,37 46-1,-37-46 0,27 53 0,-27-53 0,31 54 0,-31-54 0,4 54 0,-4-54 1,-4 43 0,4-43 0,0 0 2,-29 42 0,29-42 0,0 0 1,-63 10-1,30-15 0,0-2 0,-8-6 0,2 0-1,-5-3-1,1-1 0,6-1 0,3 3 0,8 1-1,5 4 1,7 1-1,5 1 0,9 8-1,7-11 0,9 8 0,5 1-1,11 0-1,4 0-1,6 2-1,6-8-3,5 11-5,-3-4-6,-2 3-1,-2-9 2,-4 4-1</inkml:trace>
  <inkml:trace contextRef="#ctx0" brushRef="#br0" timeOffset="8622">6179 87 18,'0'0'13,"0"0"1,0 0 1,0 0-10,0 0 0,0 0 0,0 0-1,0 0-1,0 0 0,0 0-1,0 0 0,0 0-1,0 0 1,0 0 1,11 43 0,-11-43 0,-3 51 1,3-51-1,2 76 0,2-28-1,1 3 0,-6 6 0,7 1-1,-8 3-1,3-1 1,-1 0-1,-1-5 1,2-3-1,-1-4 0,11-4 0,-11-44-1,7 70-2,-7-70-8,9 51-9,-9-51 0,0 0-1,0 0 0</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5:18.056"/>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272 148 10,'0'0'14,"0"0"-3,11-7-2,-11 7 1,0 0-1,0 0-1,-15 3-2,1 1-2,-4 1 0,-4 1-2,-3 1-1,-3 2 1,-2 2 0,0-1-1,3 1 1,2-2-1,5 2 0,5 0 0,4-1-2,8 0 1,3-10 0,17 18 0,1-8 0,6 4 0,3-2 0,1 0 1,2 1-1,-1 2 0,-2 3 0,-5 0 0,-2 0 0,-5 2 0,-2 1 0,-3 0 0,-2-1 1,-3 0 0,-1-1 0,-3-5 0,-1 2 2,-2-4 0,-1 0 0,3-12 2,-15 17-1,1-14 1,-1 2 0,-4-4 0,-3 0-1,-5-4-1,1-1 0,-2-5-1,2 0 0,3-3 0,1-1-2,4-1 0,4-2-2,9 1-3,0-5-5,11 6-8,3-4-6,10 5-1,2-4 1,8 2 1</inkml:trace>
  <inkml:trace contextRef="#ctx0" brushRef="#br0" timeOffset="630">379 501 20,'-13'-2'15,"-2"-4"0,3-3 0,2-2-9,4-5-4,3-2 0,6-1-1,2-1 0,3-2 0,5 0-1,7 2 1,2 2 1,0 5-1,1 2 2,-1 6-1,1 5-1,-1 4 0,-2 7 0,-5 2-1,-1 7 0,-4 2 0,-3 3 2,-4 1 0,-2 1 1,-5-2 1,1 0 0,-4-2 1,1-2 1,-3-6-1,2 0 1,-2-7-1,9-8 0,-18 11-1,8-9 0,-3-6 0,-2-1-1,-3-6-2,0 1 1,1-5-2,-2-3-2,5 1-3,-4-6-4,11 1-11,0-5-4,10 3-2,0-6 1</inkml:trace>
  <inkml:trace contextRef="#ctx0" brushRef="#br0" timeOffset="1161">754 20 15,'0'0'12,"2"-13"0,-2 13 2,0-9-10,0 9 1,0 0 1,0 0 1,0 0-1,0 0 2,0 0-2,0 0-2,0 0-1,0 0 0,0 10-1,2 3-1,-2 3 0,0 6 0,0 4-1,0 7 2,-2 4-1,0 5-1,-2 1 2,-1 3-2,-1-2 2,-1-1-1,-3-3 1,0 0-1,0-6 1,0-3 0,2-5 0,1-6-1,1-2 0,2-5-2,3-1-1,1-12-7,0 0-9,13-5-4,-3-8 0,3-5 1</inkml:trace>
  <inkml:trace contextRef="#ctx0" brushRef="#br0" timeOffset="1622">983 300 8,'10'11'13,"-10"-11"1,2 15-1,-4-4-6,-2-1-3,0 2 2,-3 2 0,-1 2 1,-1 3 0,3 2-1,-2-1-1,4 3 0,2-4-1,7 2 0,2-3-1,7-3 0,6-3-1,5-4 0,3-5 0,3-2 0,-3-6 0,2-2 0,-4-5 0,-1 0-1,-7-5 1,-3 3 0,-5-5 1,0 0-1,-4-2 0,-1 2-1,-3-2 0,0 1 1,-1 0-1,-2-1 0,1 7 0,-1-2-1,-1 3 1,1 3-1,1 10 0,-4-10-2,4 10-2,0 0-3,0 0-7,0 0-8,-4 17-3,4-17 1,0 0 1</inkml:trace>
  <inkml:trace contextRef="#ctx0" brushRef="#br0" timeOffset="2153">1556 72 24,'0'0'15,"0"0"0,0 0 0,0 0-11,0 0 0,0 0 1,0 0 1,0 0-2,-1 9 0,1-9 1,0 19-1,-1-5 0,2 7 0,-1 5-1,0 7 0,-2 3-1,1 6-1,-1 1 0,0 2 0,-1 0-1,0-2 0,0-5 0,0-4 1,0-3-1,1-8 0,0-6 1,0-5-1,2-12 1,-4 10-1,4-10-1,-9-11-1,3-4 0,-6-6-2,2-3 0,-7-6-1,1-2 0,-5-4 1,0 2 1,-1 1-1,0 0 2,-1 6 1,2 6 1,1 3 0,3 4 0,5 5 1,2 2 0,10 7 1,0 0 0,10-2 1,9 2 0,10 1 1,8-1-1,7 1 2,7-1-2,6 0 1,3-1-2,1 0 1,-5-1-1,0 1 0,-7 0-1,-5 0 0,-6 0 0,-5 0 0,-8 1-1,-6 0 0,-6 1-1,-3 1-1,-10-2-2,4 10-4,-4-1-8,0-9-6,-15 18 0,5-9 1,-3 3 0</inkml:trace>
  <inkml:trace contextRef="#ctx0" brushRef="#br0" timeOffset="2894">2025 407 9,'0'0'13,"0"0"1,0 0 0,3 11-7,-3-11 0,-5 12 2,3-3-2,-2 2 1,2 4-2,-2 2 0,4 4-1,-2 1-1,2 3-1,1 2 0,2-1-1,-1-2-1,2-3-1,1-3-3,-3-7-5,-2-11-12,9 6 0,-4-16 0,0-8-1</inkml:trace>
  <inkml:trace contextRef="#ctx0" brushRef="#br0" timeOffset="3194">2038 41 56,'-14'-10'21,"14"10"0,0 0-2,0 0-16,0 0-3,0 0-1,0 0-3,-3 11-6,3-11-8,4 15-2,1-5 0,2 1 1</inkml:trace>
  <inkml:trace contextRef="#ctx0" brushRef="#br0" timeOffset="3495">2333 651 2,'-20'1'14,"2"-4"1,2-6 1,3-2-4,3-6-2,3 0 0,2-4-1,6-1-3,3-3-2,8 2-1,2 0-1,5 2-1,5 2-1,3 4 1,2 3-1,1 4 0,0 6 0,-1 4 0,-3 6 0,-3 5 0,-6 5 1,-5 4-1,-5 3 2,-4 2 0,-7 0 0,-2 2 2,-7-6 0,0-1 1,-6-5 1,1 1-1,-5-8-1,3 1 1,-3-8-1,1 0-1,-2-5 0,2-2-1,-1-4 0,3-3-1,1-4-1,2-4-2,4-1-3,0-7-6,10 3-11,-1-4-3,9 2-1,-1-4 1</inkml:trace>
  <inkml:trace contextRef="#ctx0" brushRef="#br0" timeOffset="4055">2710 364 8,'0'0'12,"10"-6"0,-10 6-3,0 0 2,10-5-1,-10 5 0,0 0-1,0 0 0,0 0-2,0 0-1,0 0-1,0 0 0,0 0-2,0 0-1,0 0-1,0 0 0,5 11 0,-5-11-1,2 18 1,0-5 0,-2 4 0,0 2 0,0 4 1,-1 2-1,1 2 1,-1 0-1,1 0 1,-2-1-1,2-2 0,-1-1 0,1-2 0,0-4 0,-1-1-1,3-2 1,-1-3-1,-1-11 1,1 16 0,-1-16 1,0 0-1,0 0 2,0 0-1,10 2 0,-10-2 1,18-21-1,-4 5-1,2-3 0,5-5 0,1-2-1,4-3 0,1 1 0,2 0 0,0 2 0,1 3 0,-1 3 1,-2 3-1,-2 3 0,-1 3 0,-3 3 0,-5 3-1,-1 3 1,-5 2-1,0 4 0,-10-4 0,13 18 0,-10-4 1,1 3-1,-1 5 2,0 3-1,-1 2 1,0 3 0,-1 2 0,0-1-1,2 1 1,-2-2 0,0-1 0,1-6 0,-1-3-1,-2-3 1,2-5-1,-1-12 1,0 15 0,0-15-1,0 0-1,0 0-3,0 0-15,-13 1-6,3-10 0,0-4-3,-8-10 1</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13:24.58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5 266 2,'-9'-10'10,"9"10"-1,0 0 0,0 0-2,0 0-1,0 0-2,0 0 0,0 0 0,0 0-2,0 0 1,0 0-1,0 0 2,10 0-1,-10 0 2,19 2-1,-6 0 1,4 0 1,6 1-2,3 1 1,4 0-1,7 3 0,3 1-1,9 1 0,3 0 1,7-1-1,0 1 1,7 2 0,2-3 1,3 3-2,2-4 1,1 4-1,3-2-1,4 8 0,2-3-1,2 4 0,2 3-1,2 0 1,-2 2-1,1 1 1,-3-1-1,0 0 1,-4-2 0,-4-2 0,-3-3 1,-6-3 0,-6-3-1,-4-2 1,-6-2-1,-5-2 0,-9-1 1,-3 0-2,-7-1 1,-3 1-1,-3 0 1,-4 1-1,-5-2 0,-4 0 1,-9-2-1,10 3 1,-10-3-1,0 0-1,0 0-2,-14-11-8,-2 5-14,-14-9 0,-6-6-2,-6-11 0</inkml:trace>
  <inkml:trace contextRef="#ctx0" brushRef="#br0" timeOffset="1081">63 288 3,'15'-6'7,"-15"6"2,21-11-1,-6 3-1,7-1 1,5-3 1,4-2 1,7-4 2,5-1 0,8-3-2,0-3-1,6 3-2,-1-3-1,-2 3-1,-6 2-2,-5 3 0,-10 3-1,-8 4 0,-5 3-1,-8 4-1,-12 3 1,11-4-1,-11 4 0,0 0 1,0 0-1,0 0 1,0 0-1,0 0 1,0 0-1,-11 5 1,2-1-1,-5 0 0,-1 0 1,-4 3-1,-5 0 0,-2 2 0,-3-1 0,-3 3 0,-3 0 0,-2 2 1,-5 2-1,-1 0 0,-3 1 0,-1-1 0,0 0 1,2-1-1,4 0 0,1-2 0,6 0 0,6 0 0,5-4 0,5 1 0,7-1 0,4 2 1,5-1-1,3 4 1,6 3 0,2 3 0,4 2 0,3 3 0,4 3 0,3 3 0,5 5 0,4-1-1,3 4 1,5 1 0,3 2-1,2 1 1,-2-2-1,1-3 1,-7-3-1,0-5 1,-7-5-1,-5-5 0,-7-3 1,-2-3-1,-3-4 1,-3-3 0,-10-6-1,13 10 1,-13-10 0,0 0 0,0 0 0,0 0 0,0 0 0,0 0 0,0 0 0,0 0 1,0 0-2,0 0-1,0 0-9,-13 4-15,-3-9 0,-6-11-3,-1-7 1</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14.01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30 242 84 0,'-15'-9'33'0,"10"-5"-18"0,-5 1-7 0,10 8 13 15,0 1-3-15,0-5-1 16,5 0-5-16,5-5 0 16,0 0-3-16,6 1 0 15,9-14-5-15,11 4-3 0,0 5 2 16,-1-9-2-16,1 4-1 15,-5 5 1-15,-1 18-1 16,-4 4-5-16,-6 14 1 16,0 1-3-16,-4 3 2 15,-6-4 1-15,-5 5 2 0,-5 0 3 16,-5-1 2-16,0 1 7 16,-5 0 6-16,-6-5 1 15,1-5-1-15,0-4-6 16,-11 1-2-16,-9-1-6 15,4-9-4-15,5-5-21 16,1-4-10-16,5-5-23 16,-1-8-29-1,11-5 25-15</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14:14.958"/>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454 98 13,'0'0'12,"0"0"-1,0 0 0,0 0-2,0 0-3,0 0-2,0 0-2,0 0-1,0 0 0,-2 10-1,2-10 1,-1 15 1,0-5 1,0 5 0,-1 2 3,-2 7-1,-3 3 0,-2 8 1,-5 3-2,-2 6 1,-2 2-1,0 4-1,-3-3 0,2-2 0,2-5-1,3-5 0,5-7 0,6-4 0,4-12 1,10-3 0,10-8-1,9-2 0,5-6 1,9 0 0,2-5 0,6 1 0,-2-2-1,-2 3 0,-9-1 1,-4 4-1,-9 0 1,-4 4-1,-8-1 1,-2 3-2,-12 1 0,0 0 0,0 0 0,0 0-2,0 0 0,0 0-4,11 1-1,-11-1-7,0 0-13,14-13 0,-3 4-1,0-8 1</inkml:trace>
  <inkml:trace contextRef="#ctx0" brushRef="#br0" timeOffset="601">1757 62 1,'0'0'11,"2"-11"4,-2 11-1,-16-11-1,-1 4 3,4 6 1,-7-3-1,3 7 1,-6-1-3,4 9-5,-9 0-2,-1 9-3,-6 2-2,-4 7-1,-3 4 0,-4 3 0,2 0 0,1 1 1,4-3-1,6-1 0,5-4 0,8-4 1,7-3-1,6-2 1,8-3-1,9 1 1,6-4-1,7 0 0,7-1 1,3-1-2,5-2 2,2 1-2,-2-5 2,0-1-2,-8-2 1,-2 0 0,-9-1-1,-2-1 1,-8-1 0,-9 0-1,10 0 0,-10 0-1,0 0-2,0 0-3,0 0-13,0 0-8,0 0-2,0 0 1,0 0-1</inkml:trace>
  <inkml:trace contextRef="#ctx0" brushRef="#br0" timeOffset="1522">2090 139 26,'0'0'15,"12"-6"0,-12 6 1,7 15-8,0 6-1,-4 7-1,3 14 2,-7 4 1,5 12 0,-7-2 1,4 0-3,-5-7 0,5-6-3,-2-11-2,2-12-4,9-14-12,0-16-9,2-10-1,-3-12-1,2-6 1</inkml:trace>
  <inkml:trace contextRef="#ctx0" brushRef="#br0" timeOffset="1752">2099 85 42,'-10'-9'21,"10"9"1,-10-9-1,10 9-8,23-7-5,1 0-2,11 1-2,8-4 0,6 2 0,0-2 0,3 3 0,-8 1-2,-6 3 0,-9 2-1,-8 2-2,-8 5-2,-13-6-8,5 14-14,-5-14 0,-14 19-1,-1-12 2</inkml:trace>
  <inkml:trace contextRef="#ctx0" brushRef="#br0" timeOffset="2043">1972 354 77,'10'9'24,"8"-11"0,7-1-4,7-6-17,5 1 0,0-2 0,6 4 1,-7-3 0,0 5 0,-8 0 1,-2 3-2,-8 0-1,-4 2-1,-4 0 0,-10-1 0,12 4-1,-12-4-1,0 0-1,3 11-3,-3-1-8,0-10-14,-1 13 0,1-13-2,0 0 2</inkml:trace>
  <inkml:trace contextRef="#ctx0" brushRef="#br0" timeOffset="3024">3103 63 42,'9'-1'19,"-9"1"1,0 0 1,-3 11-11,-13-4-5,-2 7 1,-10 1 1,-2 8 0,-11 0-2,1 5 1,-5-4-1,3 4-1,3-5-1,4-1-2,6-5-1,8-4 0,5-1 0,9-3 0,9 0-1,7-1 1,10 4 0,5-1 0,5 3 0,2 3 0,4 2 0,2 3 1,-1 0-1,-1-1 0,-4 1 1,-2-1-2,-3 0 2,-3-3-1,-5-3 1,-2-3-2,-5-2 2,-4 0 1,-7-10-1,-2 16 3,-10-9-1,-6 4 2,-8-4-1,-4 2 0,-7-1-1,-5 0 0,-5-2-4,-7-5-5,3 5-24,-6-7 1,0 1-1,-9-7-1</inkml:trace>
  <inkml:trace contextRef="#ctx0" brushRef="#br0" timeOffset="3886">0 950 24,'0'0'18,"0"0"1,0 0-1,0 0-3,0 0-6,0 0-3,0 0-2,0 0 0,0 0-1,0 0 1,17 0 0,0 4 1,5-3 0,11 3 0,4-3 1,10 5-2,6-3 0,9 3 0,9-2-2,8 4 1,10-2 1,7 3-2,5-3 0,10 2 1,7-2-1,10 0 0,6 1-1,3-2 1,3-1-1,4 1-1,2-2 1,1-1-1,-4-1 1,-1-3-1,-4-1 0,-3-3 1,-5-2-1,-9-2 0,-9-1 1,-4 1 0,-12-1 0,-12 2-1,-11 2 1,-12 0-1,-13 3 1,-7 1-1,-10 0 1,-8 2-1,-9 1 0,-4 0 0,-10 0 1,10 1-1,-10-1 0,0 0 1,0 0-1,0 0 1,0 0-1,0 0 1,0 0-1,0 0-1,0 0-3,0 0-13,0 0-14,-7-10 1,7 10 0,-25-23-2</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14:22.218"/>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239 267 12,'0'0'15,"0"0"-2,10-7 2,-10 7 0,0 0 2,0 0-3,0 0-1,0 0-3,0 0-3,-11-4-3,11 4-1,-17 4-1,5-1-2,-1 1 1,-2 2-1,-1 3 1,-1 3 0,0 0 0,1 3 0,0 0 1,-2 3-1,3 0 1,0 3 0,1-2-1,2 0 1,2 1-1,3-1 1,-1 0-1,8 0 0,6-3 1,6 0-1,8-4-2,6-7-3,14 1-19,1-7-2,11-3 0,0-6-2</inkml:trace>
  <inkml:trace contextRef="#ctx0" brushRef="#br0" timeOffset="431">570 529 35,'-10'5'20,"0"-7"0,4-8 0,5-4-9,5-8-6,5-1-2,3-4 0,7 0 0,2-1 0,4 5 0,-1 5 0,1 6 1,-4 4 0,-1 8-1,-4 3 1,-2 7-2,-4 5 0,-2 3 0,-4 1 1,0 3-1,-5-1 1,0 2 0,-4-5 1,2 1 2,-6-6-2,-1 0 1,-4-6-1,1-2 0,-3-6 0,1-1-2,0-3-1,-2-2-1,3-2-3,-3-3-3,17 12-8,-15-25-14,16 13-2,0-8 1,15 4-1</inkml:trace>
  <inkml:trace contextRef="#ctx0" brushRef="#br0" timeOffset="812">1325 256 64,'38'9'23,"-12"-2"-2,-7 1 1,-19-8-16,15 11-1,-15-11-1,0 0 1,-21 2 1,5-1 0,-5-4 2,-1 3-2,-4-2-2,2 2-2,-2 0 0,4 2-1,3 0-1,3 5 0,3 1 0,3 1-1,5 2 1,3 2-1,6 1 1,2 1-2,7 3 2,1-4-1,3 2 1,4-1-1,2 0 1,0 0-1,-3 0 1,-1 0 0,-4 0 0,-1 0 0,-5-1 2,-6 3-1,-8-1 1,-5 0 1,-9-2-1,-2-2 1,-7-3 0,2-3 0,-4-4-2,2-3 0,3-5-1,3-3-1,6-1-1,1-4-3,11 3-4,-3-11-10,14 7-10,0-9 0,13 2-1,-1-7 2</inkml:trace>
  <inkml:trace contextRef="#ctx0" brushRef="#br0" timeOffset="1352">1673 33 65,'0'0'26,"1"-19"-1,-1 19 0,-3-15-13,3 15-7,0 0-1,0 0-2,0 0 0,0 0 0,-8 16 0,6-3-1,0 2 0,1 5 1,-2 4 0,1 5 0,-3 1 0,-1 6 1,-1 2 0,2 3-1,-1-1 1,5 0-1,2 0 0,4-2-1,7-4 0,6-4 1,9-7-2,7-6 0,8-9 0,1-8-2,6-6-3,-5-13-3,6 1-11,-12-15-10,-3-1 0,-14-10-2,-4 3 3</inkml:trace>
  <inkml:trace contextRef="#ctx0" brushRef="#br0" timeOffset="1783">1461 140 65,'0'0'26,"-4"10"0,4-10 0,18-3-10,-2-2-10,9 2-3,7-4 2,10 2-2,7-5 0,7 3 0,3-2-1,4 1 0,0-2 0,-3 2 0,-8-1 0,-5 3-1,-10 0 1,-7 2-1,-8 1 1,-9 2-2,-3 1 0,-10 0 0,0 0-2,0 0-1,-1 18-11,-10-14-16,2 2 0,-9-11 0,-3-3-1</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14:20.34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60 17,'10'0'13,"2"1"0,-3-5 1,3 1-7,2 0-4,1-1 2,4 2 2,2-3 1,6 3 0,-1-2 0,8 3 1,1-2-1,10 3-2,3-3-2,9 4 0,4-2-1,7 3 0,5-2-1,7 2 0,5-1 0,7 1 0,4-2 0,7 1-1,2-1 1,6 0 0,6-1 1,7 2-1,3-2 0,6 3 0,0-1 0,7 4 0,4-3 0,6 2 0,-1 0-1,3 1 0,2-2 0,0 1 1,2-1-1,-1 1 0,-1-1 0,1-1 1,0 0-1,-2 0 0,-1-1-1,3 1 1,-3-2 0,-2 1-1,-4 0 1,0 0-1,-4 0 0,-2 1 1,-6 0-1,-1 1 0,-1 0 0,-1 0 1,-2-1-1,-1-2 0,-2-3 0,1-1 0,3 0 1,-3-1-1,-2 0 0,-2 0 0,-2 2 0,1-1 0,0 3 0,-7 1 0,-5 0 1,1 1-1,0 1 0,-5-2 0,-1-2 1,-6 0-1,-6-1 0,-2-1 1,-6 0-1,-8 0 0,-11 0 0,-6 0 0,-7 0 0,-9 0 0,-7 2 0,-8 0 0,-9 1 0,-3-1 1,-7 2-1,-10 0-1,10-1 1,-10 1 0,0 0-1,0 0 0,0 0-2,0 0-2,-16 6-13,-8-6-10,-5-1-1,-15-10-1,-8-6 1</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6:21.827"/>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1886 16 6,'0'0'7,"0"0"0,0 0 0,0 0-1,0 0 0,0 0-2,0 0 0,0 0-1,0 0 0,0 0 1,0 0-1,0 0 1,0 0 0,0 0 1,0 0-1,0 0 0,0 0-2,0 0 2,0 0-2,0 0-1,0 0 0,0 0 0,0 0 1,0 0 0,0 0 0,0 0 0,0 0 1,0 0-1,0 0 0,0 0 0,0 0 0,0 0-1,0 0 0,0 0 1,0 0-1,0 0 0,-8-9 0,8 9 0,0 0-1,-11-2 1,11 2-1,-11-2 0,11 2 0,-13 0 0,13 0 1,-16-1-1,7 1 0,-1 0 1,-1 0-1,0 0 0,-3 1 1,2 0-1,-3 0 0,0 1 0,-2 0 0,2 0 1,-1 1-1,2 0 0,-2 0 0,1 1 0,1-1 1,0 1-1,-1 0 0,2 0 0,-2 0 0,3 2 1,-3-1-1,2 0 1,-2 0-1,1 1 1,-1-1-1,-1 1 0,-4 0 1,2 1-1,1-1 1,-2 0-1,0 0 1,1 1 0,-1 0 0,1-1-1,3-1 1,-3 3 0,-1 0-1,2-2 1,-1 3-1,1 0 1,-2-1-1,-1 1 0,2 1 1,-2 1-1,0-2 0,-1 3 0,0-2 0,0 2 0,-1-1 0,2 2 1,-2-2-1,1 2 0,0-1 1,1 1-1,0 0 1,0 1-1,0-1 0,2 2 1,0 1-1,-3-2 0,4 2 0,-1 0 0,0-2 0,0 1 0,1 1 0,1-2 0,0 3 0,3-1 0,-1-1 0,2 0 0,0 2 0,1-2 0,2 1 0,-2 0 0,3-2 0,0 1 0,-1-1 0,2 1 0,0 0 0,0 0 1,-2 0-1,2 0 0,0-2 0,0 2 0,0-1 0,0 0 1,1 1-1,0-2 1,2 0 0,-1 0-2,1-1 2,3-1-1,-1 0 1,2-1-2,0 0 1,1-1-1,0 1 1,2 0 1,0-1-1,2 1 0,-5-10 0,11 17 1,-11-17-1,16 16 1,-7-9 0,1 1 0,3-2-1,0 0 1,2 1 0,0-2 0,2 0-1,-1 1 1,0-1-1,2 1 0,-1-1 0,0-1 1,-1 0-1,1-1 0,0 1 1,0-2-1,0-1 0,-1 0 0,-1 0 1,-2-1-1,0 0 0,-3 1 0,-10-1 1,16-1-1,-16 1 0,9 0 0,-9 0 1,0 0-1,0 0 1,0 0 0,0 0-1,0 0 0,0 0 0,0 0 0,0 0-3,0 0-3,0 0-8,0 0-11,0 0 0,-15 0-1,15 0 1</inkml:trace>
  <inkml:trace contextRef="#ctx0" brushRef="#br0" timeOffset="1883">781 804 14,'-10'-8'10,"10"8"1,0 0 0,0 0-2,0 0-1,0 0-2,0 0-2,0 0-1,0 0 0,0 0-1,0 0 0,10 4 1,-10-4-1,16 9 0,-4-2 1,1 1 0,7 0-1,-5 1 0,3 3 1,0-2-1,1 3 0,2-3 0,0 3-1,0-3 1,1 4-1,-1-3 1,2 1-1,-3-2 1,4 3-1,-2-3 1,-1 1-1,-2-1 0,-3 0-1,-3-3 1,0 0 0,-13-7 0,14 12 0,-14-12 0,0 0 0,6 12 1,-6-12-1,-2 10 1,2-10 0,-7 9 0,7-9 0,-12 13 0,1-6-1,-2-1 1,-2 3 0,-3 0-1,-2 2 0,-2 2 0,-1 0-1,1 0 1,-1 3 0,-1-1-1,2 2 1,1-2-1,2 0 1,1-1-1,3 0 0,1-3 1,3 0-1,1-3 0,10-8 0,-10 11 1,10-11-1,0 0 0,0 0 1,0 0-1,0 0-1,-7 10-2,7-10-8,0 0-13,-5-10-1,0-1-1,-2-10 1</inkml:trace>
  <inkml:trace contextRef="#ctx0" brushRef="#br0" timeOffset="2894">7 767 4,'-10'0'8,"10"0"-2,0 0-1,0 0 1,0 0 1,0 0 1,0 0 1,0 0 0,0 0 0,0 0 0,0 0 0,0 0-4,0 0-2,0 0-2,0 0 0,0 0-1,0 0 0,0 0 1,0 0 0,10 3 1,2 0 0,2-2 1,5 1 0,2-2 0,5 2 0,2-2-1,2 0 0,1 0 0,2 0-1,0 0 1,1 0 0,-1 0 0,3 0 0,-1-1 1,1 1-1,-1-1-1,-2 1 1,-3-1-1,-2 1 0,-5-1 0,-5 1 1,-6 0 0,0 0 1,-12 0 0,0 0-1,0 0 1,9 0 0,-9 0-1,0 0 0,0 0-1,0 0-1,0 0-2,0 0-3,0 0-10,0 0-10,0 0-1,0 0-2,6-20 2</inkml:trace>
  <inkml:trace contextRef="#ctx0" brushRef="#br0" timeOffset="3996">1223 490 15,'-7'-11'12,"7"11"-1,0 0-2,0-10-6,0 10-2,0 0 1,0 0 1,0 0 0,0 0 1,0 0 0,0 0 0,0 0 0,0 0-1,0 0-1,0 0-1,0 0 0,3 15-1,-3-15 1,4 18-1,-2-7 2,1 4-1,0 2 0,0 3 0,-1-1 0,2 6 0,-3-2 1,0 4-1,0-2 1,0 2-1,-1 0 0,1-1 1,0 0 0,0-2-1,0-2 0,0-1 0,1-4 1,-1-1-1,0-7 1,1 0 0,-2-9 2,0 0-1,0 0 1,2 11 1,-2-11 0,0 0-1,2-12 0,-2 12-1,6-16-1,-1 5 0,-1 0-3,3-2 2,-1 1-2,3 0 1,-2 2-1,2 3 0,-9 7 0,18-12 0,-9 10 1,-9 2-1,15 1 1,-6 2-1,1 1 1,1 3 0,-1 3 0,0 0-1,1 3 2,0-1-1,1 1 0,-4 0 0,-2 1 0,-2-1 0,-1-2 0,-2-1 0,-1 2 0,-2-3 1,0 1-1,-2-1 1,4-9-1,-13 16 1,13-16 0,-15 11 1,5-6-1,-2-1 1,-1-2 0,0 0 0,-1-2 0,2-1 0,-4-1-1,2 0 1,1-3-1,0 0 0,3-1 0,1 0 0,9 6-2,-11-17 0,11 17-2,0-21-1,8 12-5,-3-9-5,8 6-9,-1-4-3,6 0 2,1-3 0</inkml:trace>
  <inkml:trace contextRef="#ctx0" brushRef="#br0" timeOffset="4937">1482 756 44,'0'0'17,"-10"2"-2,10-2 1,0 0-16,0 0-2,0 0 1,0 0 0,0 0 3,0 0 0,-1 15 1,3-5 0,-1 1 1,1 3 0,1 1-1,-1 0 0,0 0-1,1 2 1,0-3 0,1 1-1,1-4 1,-1 3 0,0-5 0,3 2-1,-7-11 1,19 13-1,-8-8 0,2-2 0,1-3-1,2-1 0,-2-2 1,0-2-1,-3-1 1,1-1 0,-4-3 0,-8 10 0,12-19-1,-6 6 2,-2-1-2,0 1 0,0-1-1,0 1 0,-1 0 0,0 2 1,-1 1-1,-2 10 0,4-12 0,-4 12 1,0 0-1,0 0 0,0 0 0,0 0 0,0 0 0,0 0-1,0 0 1,0 0-1,0 0 0,0 0 1,0 0 0,0 0-1,0 0 1,-1 11 0,0-1 1,-1 2-1,1 2 0,-1 5 0,-1 2 1,0 6-1,-1 3 1,1 7-1,0 3 0,2 4 1,-1 3-1,2 0 1,0-1-1,1-1 1,0-4 0,2-6 0,-2-3 0,2-6-1,-1-5 2,0-4-1,0-4 0,0-3 0,-2-10 0,3 13 1,-3-13 0,0 0-1,0 0 1,0 0 0,0 0-1,0 0 1,0 0-1,0 0 0,0 0-1,0 0 0,0 0 0,0 0 0,0 0-2,0 0-4,0 0-22,0 0-1,0 0 0,-14-27-2</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6:18.683"/>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998 1201 0,'0'0'4,"0"0"0,0 0 0,0 0 0,0 0 1,-12 3-1,12-3 1,-9 0 1,9 0 0,-14 0-1,3-1 1,1 0 0,-3 0-1,-2-1 1,-1 1 0,-3-1-2,-2 1 1,-1 0-3,-3 0 0,-4 0 0,1 1-2,-4-1 1,0 0-1,-1 0 0,-2-1 1,-1-1-1,1-1 1,-1 1 0,2-2 0,1 1 0,-1-1 0,2 0-1,1-1 1,1-2 0,-1 1-1,0-2 1,1-1-1,1-2 0,0 1 1,0-1-1,3-1 1,3 0-1,2-1 1,3-2-1,4 0 1,2-2-1,3 0 1,3-2-1,3 0 1,2-2-1,1 1 1,2-1-1,1 0 2,2-2-2,3 2 1,2 0 0,1 0-1,3 0 1,1 0-1,3 1 1,0 1-1,4 0 0,1-1 1,1 1 0,1-1-1,1 0 1,2 0 0,1 0 0,1 2 0,1 1 0,1 0-1,3 1 1,2 0 0,2 2-1,2 2 1,3 0 0,7-1-1,2 2 1,3 0-1,3 0 1,4 2-1,3-1 1,5 1-1,-1 0 0,1 1 0,3-1 1,2 1-1,3 0 1,0 0-1,1 0 0,0 2 1,2-1-1,3 0 0,-1 2 1,3-1-1,-1 0 0,2 1 1,-1-1-1,0 1 0,2 1 0,-1 0 1,-2-1-1,0 2 1,-2 0-1,2-3 1,-1 2-1,2 0 1,-3 0-1,3-1 0,-1 0 0,1 0 1,-1 0-1,0 2 0,2-2 0,0 2 0,3-1 0,-1 2 1,2 0-1,-2 0 0,6 1 0,-1 0 0,-1 0 1,2 1-1,1 0 0,1 1 1,-1-1-1,2 1 0,-2-1 1,2 1-1,0 0 0,-1 1 0,-2-1 0,-3 0 1,-1 1-1,-2-1 0,-2 0 1,-3 0-1,-1-1 0,-2 0 1,-3 0-1,0-1 1,-4 1-1,1 0 0,-2-1 1,-2 0-1,-2 1 0,-1-1 1,-2-1-1,1 2 0,0-1 1,-1 0-1,1 0 1,-1 1-1,-1-1 0,-1 0 0,0 0 0,-3 0 0,-1 0 0,0-1 1,-2 1-1,-1 1 0,-1-1 1,-2 0-1,0 1 1,1 0-1,-2 1 1,-1 0-1,1 0 0,-2 0 1,0 0-1,3-1 1,-1 1-1,1 1 0,-1-1 0,0 1 1,1 0-1,3 1 0,-2 0 0,0 0 0,1 1 0,-1-1 0,1 1 1,2 0-1,0 0 0,-3-1 0,0 1 0,-1 1 0,0 1 0,-3-1 0,-1 1 0,-2 0 1,-1 0-2,-1 0 2,0 2-1,2-1 0,-4 1 1,5 0-1,-3 0 1,2 1-1,-2 0 1,1 1-1,-2-2 1,1 4-1,-3-3 0,0 0 0,-3 2 0,0 0 0,5 1 0,1 0 0,-1 0 0,-2 1 0,3 1 0,-2 0 0,0 0 0,-3 1 0,-4 0 0,-5 0-1,-1 2 1,-3 1 0,-1 0 0,-3 0 0,-2 1 0,-3 0 0,-3 2-1,-3-1 1,0 0 0,-4 0 0,-2 1 0,1 2 0,-2-3 0,-1 1 0,-2-2 0,-1-1 0,-1 1 0,-2-1 0,-5 0-1,-3 0 1,-4 2 0,-6 2 0,-4 0 1,-2-1-2,-7 1 2,-4-1-1,-2 1 0,-4-1 0,0-2 0,-2 0 1,1 0-1,-2 0 0,3-2 0,1 0 0,2-2 0,1 0 1,2-2-1,4 1 0,-2-1 0,1-1 0,0 0 0,1-2 1,-1 1-1,2-1 0,-3 0 1,-4-1-1,1 1 1,-2 0-1,-5 0 1,-3 2-1,-3-2 1,-1 2-1,-3-1 2,-3 0-2,0-1 1,-3 0-1,-2-2 1,1 1 0,-7 0-1,-2-1 1,-2 0-1,2 0 0,-4-1 1,5 0-1,1-1 0,1-2 0,6-1 1,4-2-2,4-1 0,0-2-3,7 4-9,-8-4-13,2 1-1,-5-9-1,-2-4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15:15.325"/>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19 179 10,'0'0'8,"0"0"1,-10-7-1,10 7 0,0 0-2,-10-7 0,10 7-2,0 0-1,0 0-1,0 0-1,0 0-1,0 0 0,0 0 0,0 0 0,0 0 0,10-4 1,-1 2 1,5 0 0,0-1 0,4-1 1,1 0-1,3 1 0,0 0-1,-2 1 1,5 0-2,1 0 0,1 1 0,2 1 0,3-1 0,2 0 0,1 1 0,9 0 1,-2-1 1,0 0 0,3-1 0,2 0 0,2 0 1,0 0 0,3-1-1,-2-1-1,0 2 1,3 0-1,2 1 0,0 0 0,1 0 0,3 0 1,2 0 0,1 0 0,-2-1 0,7 1 0,-3-1 1,3 0-1,-4 0 0,2 2 0,-3-1-1,3 2 1,1 0 0,0 0 0,-1-1-1,3 2 1,-1-4-1,2 1 0,-1-2 0,0 1 0,-2-1-1,1 0 1,-2 1-1,0 1 1,-2 0 0,2 1 0,-2-1-1,1 1 1,-2 0-1,-1-2 1,-1 1-1,-1 0 1,-2 0-1,-1 0 0,-3 2 0,0 0 0,-2 1 0,-1 1 1,0-1-1,1 0 0,0 0 0,2-1 1,3 0-1,4-2 1,2 0-1,4 0 0,-1 0 0,2-1 1,0 1-1,2 0 1,-3-2-1,-1 2 1,1 0 0,2 0 0,2-1-1,4 0 1,-2 0 0,2-1-1,-1-1 0,-1-1 1,-2 0-1,-4 0 1,-2-1 0,-5 1-1,-3 0 1,-5 0 0,-2 0 0,-3 2 0,-3 0 0,-4 1-1,-4 1 1,-4 0-1,-4 0 1,-2 1-1,-5 0 0,-4 0 1,-3-1-1,-13 1 1,14 0-1,-14 0 2,0 0-1,0 0 0,0 0-1,0 0 1,0 0-1,0 0 1,0 0-1,0 0 0,0 0 0,0 0 0,0 0 0,0 0 1,0 0-1,0 0 0,0 0 1,0 0-1,0 0 0,0 0-1,0 0-4,0 0-10,0 0-11,0 0 0,-21-1-3,-4-13 1</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12.350"/>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-3 3 0,'10'-4'6,"1"3"0,3-1 0,1 1-1,2 0 0,5 2-2,2 1 1,3 0-2,1 4 0,2 0 0,1 2-1,2 1-1,-2 4 1,1 0 0,-3 3 0,0 2-1,-1 1 1,-2 4 0,-4-3 0,-2 4 0,-2 2 0,-3-1 0,-4 2 1,-1-1-1,-4 2 1,-2 2 1,-2 4-1,0 2 0,-5 3 0,0 3 0,-1 5 1,-3 0-1,0 3 0,-4-1 1,2 0 1,-1-1 1,1-1-2,-1-4 1,3 1-1,-1-3 0,3-1-1,4 0 0,1-2-1,3-3-1,3-2 0,3-1 1,4-3-1,5-3 0,3-3 0,1-4 0,3-1 0,1-5 0,1-1 0,-1-5 0,-1-1 1,-5-4-1,-3 0 2,-4-2 0,-1-1 1,-12 1 1,11-1-1,-11 1 1,0 0-1,0 0 0,0 0-1,0 0-1,-10 1-1,10-1-1,-17 6 1,5 1-1,-2-1 1,-3 2-1,1 1 1,-1 3 0,0 1 0,2 1 0,-1 1 1,1 2-1,1 1 0,3 3 0,-2 3 0,3 2 0,3 1 0,2 4 0,2 2 0,3 3 0,1 1 0,3 3 0,3 0 0,1 3 0,2 0 1,0 1-1,2-1 0,1-1 0,2 2 0,1-2 1,1 0-1,1-1 0,1-2 0,-1 1 0,0 0 0,1-1 0,-4-3-1,-1-2 1,-3-4 0,1 1 0,-5-3 1,-2-3-1,-2-1 0,-2-4 1,-2 0 0,-4-2 1,-1-1 1,-7-3-1,0 1 2,-7-4 0,-1 3 1,-7-5 0,-2 3 0,-6-6 0,-1 2-1,-6-4 0,-1 1-1,-3-4 0,4 2 0,-3-4 0,2 2-2,2-1 1,3 0-1,1-1 0,6 0-1,1 1 0,4-1 0,3 0 0,5 1-1,2 0 0,4-2-2,13 2-2,-19-2-13,19 2-11,0 0 0,0 0-2,-14-17 2</inkml:trace>
  <inkml:trace contextRef="#ctx0" brushRef="#br0" timeOffset="4006">1088 975 12,'0'0'11,"0"-11"0,0 11 0,0 0-2,0 0-2,0 0-3,0 0-1,0 0 0,0 0-2,0 0 1,0 0-1,0 0 0,0 0 0,0 0 0,0 0 0,11 12 0,-8-2 1,2 5-1,-2 2 2,2 4-1,-2 2 0,-1 2 0,-1 0 0,1 1 0,0-1-1,1-2 1,1-4-2,1-2 1,2-4-1,0-3 1,-7-10-1,14 12 1,-14-12 1,11 2 1,-11-2 0,8-9 0,-6-2 0,0 1 0,-1-5-1,1-2 1,1-4-2,0 0-2,1-2 1,1-1 0,1 3-1,2 0 1,3 1-1,0 4 0,1 1 0,0 3 0,-2 3 0,-1 2 0,-9 7 0,15-6 1,-15 6-1,9 3 0,-9-3 1,9 17 0,-5-4-1,1 4 1,0 4 0,1 3 0,0 2 1,0 1-1,0 0 0,1-1 1,1-3-1,1-1 1,-1-4-1,1-4 0,2-3 1,-1-2 0,-10-9 0,18 6 1,-18-6 1,17-6 0,-10-4 1,0 0 0,-2-6-1,-1-3 1,0-4-1,-1-1-1,-2-4 0,2 0-1,-1 0-1,-1 0 0,1 2 1,2 5-1,-1 2 0,0 4 0,0 4 0,-3 11-1,6-10-3,-6 10-4,0 0-5,0 0-8,6 13-5,-6-13 3,10 18-1</inkml:trace>
  <inkml:trace contextRef="#ctx0" brushRef="#br0" timeOffset="4917">1717 1236 42,'0'0'17,"-12"11"-1,12-11-1,-6-20-9,6 5-9,4-3 1,-1-2 1,2-1 3,3 2 1,-3-2 2,4 5 1,-3-1 1,5 7-2,-3-1-1,4 4-2,1 2-2,0 4 0,3 2 0,-2 2-1,3 5 0,-3 1 0,3 3 0,-6 2 0,1 1 1,-1 2 0,-5-1 1,1 1 1,-5-2 0,-1 1 0,-5-2 1,-2 1 0,-3-4 0,-1 3 0,-6-5 0,3 1 0,-5-3 0,1 1-1,-3-6 0,0 1 0,-2-4 0,2 0-1,1-3 0,0-4-2,4 2-3,0-9-6,8 1-13,4-4-1,8-3-2,3-5 1</inkml:trace>
  <inkml:trace contextRef="#ctx0" brushRef="#br0" timeOffset="5938">1999 969 12,'0'0'12,"0"0"0,0 0 0,0 0-6,9 11-5,-9-11-2,13 12 1,-2-1 1,-2 0 1,3 4 0,1 0 0,1 3 1,0-1 0,-2 2-1,1 1 1,-2-3 0,0 0 0,-2-3 0,-2-2 1,-4-1 0,0-2 0,-3-9 0,2 10 1,-2-10 0,0 0 0,0 0 0,0 0 0,-12 2 0,12-2 0,-7-11 0,7 11 0,-9-18-1,8 4-1,-3-2 0,5-2-2,2-2 0,3 1-1,5 0 0,1 2-1,5 1 0,3 3 0,4 2 1,2 3-1,0 3 0,1 2 0,2 2-2,-4 0-1,4 5-6,-6-4-7,1 4-6,0-1-1,-3-1 0,0-2 2</inkml:trace>
  <inkml:trace contextRef="#ctx0" brushRef="#br0" timeOffset="6499">2860 933 59,'-16'8'19,"5"-7"-1,-6-2-2,-2 1-16,-3 1-4,-2 4 2,-4 0 1,-2 3 2,1 2 2,0-1 1,4 1 1,2-1 0,5 0-2,6 0-2,12-9 0,-1 16-2,11-10-1,7 2 0,4-2 1,3 3-1,4-2 1,-1 1 0,0-1 1,-2 4-1,-3-1 1,-3 2 0,-5 1 0,-4 1 0,-2 2 1,-3 0 1,-4 2 0,-6-4 2,-1 3 0,-7-6-1,1 4 1,-6-7 0,1 2-1,-3-4-2,2-3-1,2-1-3,-3-9-6,9 0-9,-1-7-5,7-5-2,2-7 2,6-6 0</inkml:trace>
  <inkml:trace contextRef="#ctx0" brushRef="#br0" timeOffset="7020">3059 523 52,'0'0'20,"2"17"1,1-7-2,0 3-13,0 4-8,-1 4 1,2 8 1,-1 5 0,-1 7 2,0 7 0,0 1 1,3 5 0,-1 0 1,4 3-2,-1-3 2,5-1-2,-1-5-1,2-5 1,-1-5-3,0-8 0,-1-4-1,-5-9-2,2-3-4,-8-14-8,0 0-6,2-16-2,-7-4 2,-3-7 0</inkml:trace>
  <inkml:trace contextRef="#ctx0" brushRef="#br0" timeOffset="7350">2857 814 47,'0'0'19,"0"0"2,0 0-2,13 2-10,3-3-8,5-1 0,6 0 0,6 1 1,5-3 2,3 3 0,2-1 1,2 1 0,-5-2 0,1 4-1,-8-3 0,-1 3-1,-7-2 0,-4 1-2,-9 0 0,-1 1-1,-11-1-1,9 2-2,-9-2-7,-1 10-15,1-10 0,-9 4-2,9-4 2</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20.492"/>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324 34 33,'17'-6'18,"-6"-1"1,0-1-3,0 4-4,-11 4-2,13-8-2,-13 8-2,0 0-1,0 0 0,0 0-1,0 0-2,-16-4-1,-1 7 0,-2 1-1,-5 3 0,-3 2-1,-5 2 1,0 3-1,-1 2 2,1 3-1,0 0 1,3 2 0,3 1 0,4 2 0,1 1 0,8 1 1,4 0-1,6 1 1,4-2-1,6 1 0,4-2 0,7-3 1,4-3-2,4-5 0,3-3-1,0-8-3,9 0-8,-4-9-12,4-4-1,-2-7-1,1-1 1</inkml:trace>
  <inkml:trace contextRef="#ctx0" brushRef="#br0" timeOffset="500">443 41 47,'0'0'18,"0"0"2,18-3-2,-5 2-12,5 2-7,4 3 1,1 4 0,4 1 0,1 5 1,-2 2-1,0 3 1,-2 4 0,-1 1 0,-4 3-1,-1 1 0,-5 1-1,-4-2 1,-1-1 0,-5-2 0,-4-2 2,-2-3 0,-6-5 1,-2-1 1,-2-5 0,-1 0 0,-3-4-1,1-2 2,-3-4-2,3-2-1,-3-1 0,5-2 0,-4-2 0,4-2-1,-2 1 0,5-2 0,-1 2-1,12 10 1,-13-17-1,13 17-1,-5-10 0,5 10 0,0 0 0,16-10 0,0 10-2,0-4-2,10 4-4,0-6-5,7 4-9,1-5-1,4 0 1,-2-4 0</inkml:trace>
  <inkml:trace contextRef="#ctx0" brushRef="#br0" timeOffset="1041">1146 31 50,'0'0'21,"0"0"0,0 0-3,0 0-7,0 0-11,-13-2-2,2 1 2,-3 1 0,-3 2 1,-3 0 2,-1 4 1,0-1-1,0 3 1,1-1-2,3 2 0,1 0-2,5 0 0,5 2-1,2-2 1,5 1 0,7 1 0,5-1 0,5 0 0,5 3 0,3-1 0,1 1 0,2 2 0,-1-1-1,-3 4 1,-3 2 0,-3-1-1,-6 3 1,-3 0 0,-3-1 0,-5 0 0,-4-3 1,-4-1 0,-5-4 1,-2-1 0,-7-5 0,-2 0 0,-6-4 1,0-1-1,-5-3 0,1-1-1,1-3 0,2-1-1,4 0-1,3-4-3,10 2-7,3-6-10,12 1-4,6-3 0,12 0 0</inkml:trace>
  <inkml:trace contextRef="#ctx0" brushRef="#br0" timeOffset="1612">1471 223 44,'3'10'18,"-3"-10"0,0 0 1,17 5-13,-3-9-6,2 0-1,5-4 1,3 0 0,1-2 0,1-2 1,1-1 1,-2 2 0,-3-1 0,-3 1 1,-3-1-1,-5 3 0,-3-2 0,-5 2-1,-4-1 0,1 10-1,-15-15 0,3 8-1,-5 2 1,-3 1 0,-2 3 0,-3 2 1,-1 1 0,0 1 0,-1 4 0,1 0 0,2 2 0,1 2 0,2 1 1,4 2-1,0 1 1,4 3 1,0 0-1,5 3 1,1-2 0,4 5-1,2-1 1,5 2 0,1-2-1,7 3 1,4-4 0,7 1-1,2-4 1,10-1-1,0-5 1,4-3-1,2-2-2,0-3-1,0 0-8,-6-7-17,-3 0-1,-10-10-1,-5-5 1</inkml:trace>
</inkml:ink>
</file>

<file path=ppt/ink/ink1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21:10:51.569"/>
    </inkml:context>
    <inkml:brush xml:id="br0">
      <inkml:brushProperty name="width" value="0.05292" units="cm"/>
      <inkml:brushProperty name="height" value="0.05292" units="cm"/>
      <inkml:brushProperty name="color" value="#00B0F0"/>
    </inkml:brush>
  </inkml:definitions>
  <inkml:trace contextRef="#ctx0" brushRef="#br0">16820 12418 1,'10'-10'1031,"-10"10"-128,0 0-129,0 0-129,0 0-387,0 0 0,0 0-129,0 0 0,0 0 387,0 0 0,0 0 129,0 0 387,0 0 129,0 0-129,0 0-129,0 0-129,0 0-258,0 0 0,0 0-258,0 0-129,0 0-129,0 0 0,0 0 129,0 0 0,0 0 0,0 0-129,-7 0 258,7 0-258,0 0 129,-14 0 0,14 0-129,-18 4 129,3-2-129,1 4 0,-3 0 129,0 2-129,-5 4 0,0-3 129,-3 4-129,0-1 129,1 5 129,-5-5 0,3 5-129,-2-2 258,3-1-129,0 0 129,5-2-258,1 0 0,5-3 0,2-1-129,12-8 0,-8 12 0,8-12 0,6 3 0,6-3 129,7 0-129,4-3 0,3-2 0,3-1 0,5 2-129,-2-1 129,3 3-129,-1 0 0,-3 2 0,-1 0 129,-2 7-129,-2 1 129,-6 4 0,-1 0 0,-5 4 0,-5 2 0,-5 0 129,-4 5 0,-1-2 0,-9 1 129,-8 0-129,-1 2 258,-5-4 0,-3 0-129,-1-4 0,0-2 0,-3-6 0,5 1 0,-2-4-129,6-5-129,2 0-129,0 0-129,7-3-129,-2-8-645,15 11-1161,0 0-2064,-12-21-387,12 21 258</inkml:trace>
  <inkml:trace contextRef="#ctx0" brushRef="#br0" timeOffset="727.0415">16917 12550 1,'17'10'3869,"-17"-10"-257,26 1 0,-6-1-2967,3-6-645,0-1 0,5-4 0,2-2 258,-3-4-129,2 1 516,-6-3-258,2 2 0,-8 0 129,-1 0 0,-9 0-387,-1 5 0,-6 0-258,0 12 129,-13-16-129,-6 11 129,-2 2 0,-4 3 0,-3 0 129,-3 0 0,-1 7 258,1 1-258,0 0 258,2 2-258,-1 2 129,5 5-129,2-2 387,5 5-258,2-3 129,6 3-129,2-3 0,7 6 0,1-6 258,6 3-129,3-2-129,7 0-129,2-1 129,7-1-258,4-1 129,2-2-129,6 0-258,0-5 0,6 7-258,-5-13-516,6 8-645,-11-10-1032,6-5-1548,-4-1-516,-6-10 388</inkml:trace>
  <inkml:trace contextRef="#ctx0" brushRef="#br0" timeOffset="1212.0692">17412 12507 4257,'20'-6'3999,"-1"-1"-387,-4-10-1419,6-2-2967,-1-3 258,2 0-129,-6-4 387,0 4-258,-8 2 387,-2 1 258,-3 2 0,-3 4 258,-9 2-258,-2 6 0,-3 2-129,-5 3 0,-5 0 0,0 5 129,-2 3 129,-3 2 258,3 2-129,-2 2 258,5 3-129,0-1 129,9 3-129,-3-3 387,13 5-516,-1-6 387,6 9-129,4-8-129,7 5 0,5-4 0,8 6-258,1-7 0,5 2 0,2-2-258,4 0 0,2-3-258,1-6-129,5 2-774,-10-9-1677,4-7-1806,3-2 0,-4-9-516</inkml:trace>
  <inkml:trace contextRef="#ctx0" brushRef="#br0" timeOffset="1752.1002">18758 12079 645,'-32'-4'2064,"15"4"387,-9 0 129,-1 0-129,-6 0-387,5 8-387,-11-6-774,6 10-129,-6-1-387,2 4 129,0-2-258,3 6 0,-3-1 0,5 5 129,1-1 0,4 7 129,0 0-129,6 2 0,3-1-129,9 4 0,6-5 0,3 1-129,9-5 129,12-1-387,6-8 258,6-6-645,10-2-258,-2-12-1548,5-6-2193,9-5-129,-5-11-387</inkml:trace>
  <inkml:trace contextRef="#ctx0" brushRef="#br0" timeOffset="2164.1238">18719 12375 5547,'-13'-3'4386,"9"-26"-258,8 11-645,11-11-3999,4 5 129,0-3-129,5 5 258,0 2 129,-3 4 258,1 7 258,-6 4 129,2 5 0,-18 0-129,18 23-129,-14-4 0,0 4 129,-4 1-258,-2 4 258,-8-3-129,-1 3 129,-9-5 129,2 1-129,-7-7 129,2-4-129,-1-7 0,0-1-258,4-5-258,3-10-258,11-2-258,-3-12-645,12 7-1290,-1-5-2064,9-5-129,8 4-387</inkml:trace>
  <inkml:trace contextRef="#ctx0" brushRef="#br0" timeOffset="2565.1466">19040 12177 2580,'13'34'4644,"-7"-23"-129,6 4-387,-1-1-2838,0-5-774,7 0-258,0-5-129,2 1 0,1-5 129,2 0-258,2-2 129,-3-5 0,-1-2 0,2-4-129,-8-2 129,1-2 0,-6-3 0,-3-2-129,-5-1 129,-2-1 0,-1 0-129,-8 1 129,-2 0-129,-4 4 0,1 3 129,-1 3-258,-1 3 129,0 5-387,4 5-129,-3-3-1161,15 3-2838,-12 1 129,12-1-516</inkml:trace>
  <inkml:trace contextRef="#ctx0" brushRef="#br0" timeOffset="3021.1728">19467 11913 5934,'13'39'4773,"-12"-25"-1032,13 6-129,-12-8-4257,11 12-129,-7-5 129,7 4 387,-5 0 258,-4-2 258,3 3 387,-7-8 0,3 4 129,-3-20 0,0 22-129,0-22-258,0 0-258,-14-1 0,8-13-129,-1-7 129,-1-7-129,2-6 0,2-4-129,0-3 258,4 1-258,0 0 258,4 5-258,5 2 258,3 6-258,5 8 129,1 2-258,4 9-258,-5 0-774,7 8-2322,0 0-903,-7 0-516,4 3 387</inkml:trace>
  <inkml:trace contextRef="#ctx0" brushRef="#br0" timeOffset="3739.2138">20037 11721 5031,'-33'18'4386,"8"-13"-516,7 5-1290,-7 1-2451,1 4-129,-2 2 0,2 0 0,3 0 129,5-1 258,3 0-129,6 0 0,7 1-129,0-2 0,12 4 0,3-2-129,2 3 0,2 1-129,1-1 129,-5-1-129,-2 2 129,-6-1 0,-6-1 0,-2-3 129,-7-2 0,-9-1-129,-1-2 129,-2-3 0,-2-2 0,4-1-129,2-5 0,4 0 0,12 0 0,-6-19 0,7 3 0,14-2 0,4-4 0,6 0 0,5-4 0,4-3 0,5-3 0,3 3 0,-3 0 0,4 0 0,-4 0 0,0 1 0,-7 5 0,-4 4 0,-6 3 0,-8 3 0,-14 13 0,9-17 0,-9 17 129,-15-2-129,0 2 129,-7 2 0,-3 5 129,-1 1-129,2 5 0,-2 0 129,4 2 0,-2 0 0,8 3 0,-2 0 129,9 6 0,-1-3 0,10 5-129,0-4 0,15 2 0,8-2-258,8-2 0,11-4-516,2-11-774,17 3-2580,-1-8-903,6-9-129,2-9-258</inkml:trace>
  <inkml:trace contextRef="#ctx0" brushRef="#br0" timeOffset="4567.2612">20921 11544 6063,'-21'-18'4128,"10"6"-387,11 12-1161,0 0-3483,9 0 0,-9 0 258,19 29 387,-7-5 258,1 1 516,7 5 0,-6-2 645,9 5-129,-6-8-129,6 2-258,-2-8-387,6-9-516,3-2-387,-4-12 0,11-6-129,-5-15 0,3-3 258,-3-9 129,-2 2 258,-3-1 516,-7 0 0,0 10 0,-12 2-129,0 11 129,-8 13-387,0 0 0,0 0-258,12 7 129,-10 11 129,5 2 387,-2 4 0,7 1 0,-3-4 129,6 1 129,-2-6-258,3 0-129,-1-12 0,-1-4-129,1-4-129,-1-13 0,2-8 0,-3-4 0,0-6 0,1 0 0,-4-6 129,3 2 0,-1 1 0,-2 3-129,1 6 0,-4 3-129,2 9-258,-5 0-387,8 14-1032,-12 3-1935,0 0-774,0 0-129</inkml:trace>
  <inkml:trace contextRef="#ctx0" brushRef="#br0" timeOffset="5551.3175">21995 11364 7224,'41'0'4515,"-17"-4"-645,-11-14-516,7 11-4773,-7-10-258,13 13 129,-13-12 516,4 10 516,-17 6 258,11-20 645,-11 20 258,-6-12 645,6 12-129,-27-5-258,6 5-516,-5 5-258,-3 0-258,-2 5 129,1 0 0,-2-1 0,1 6 129,2-1 129,3 7 129,4-3 129,4 8-129,3 0 0,7 5 0,3 2-258,5 3 129,8-2-129,9-1-129,1-6 0,4-5 0,4-9-129,0-12-129,4-5 0,-3-22-258,4-7 129,0-16-387,2-8 258,-3-14 0,3-4 129,-5-6 0,1 1 387,-4 1-129,-5 3 258,-1 6 258,-5 9-258,-2 15 258,-5 7-129,-1 11 0,-4 8-129,-2 20 129,0 0 0,0 0 129,0 0-258,-2 22 129,-2 3 129,4 7-129,-2 4 129,2 7 0,1 3-129,6 5 0,0-1-129,3 1 0,-2-5-129,1-3 129,-1-7-129,1-9 0,-1-7-129,-8-20 0,26 9-129,-9-15 0,8-10 0,0-8-129,8-5 258,3 0 129,2-2 0,0 5 129,-3 1 129,1 12-129,-6 6 129,-1 7-129,-4 6 0,-5 11-129,-4 5 0,-5 4 129,-6 3 129,-3 5 0,-3-2 258,-9 4-129,-13-4 0,-2 4 129,-9-7-258,-2 2 129,-8-7-258,2-2-129,-1-5-129,-1-7-258,7 1-903,-10-11-2451,7 0-1161,2-9-258,-5-13-129</inkml:trace>
  <inkml:trace contextRef="#ctx0" brushRef="#br0" timeOffset="6259.358">16834 13512 6321,'22'50'4773,"-14"-20"-387,4 7-258,2 6-3870,-2 1-387,1 4 258,-4 5 0,-1-2 0,-2 0 129,0-1-129,-3-5 0,2-2-129,-1-4 0,0-9-258,9-2-774,-13-28-1032,17 8-1935,-4-11-387,-9-15-516</inkml:trace>
  <inkml:trace contextRef="#ctx0" brushRef="#br0" timeOffset="6638.3796">16861 13557 1548,'-28'-42'3483,"18"27"-387,4 3-903,0-4-258,6 16-387,9-26-516,7 15 0,4-6-129,10 5-258,1-5 0,7 9 129,-3-3-387,5 10 0,-3 1-129,-3 6-129,-6 8 129,-1 6 0,-11 5 0,-5 5 0,-10 2 129,-1 5 258,-12-4-258,-5 3 129,-9-7-258,-1 1 129,-2-7-258,-1-6 0,0-5-129,1-7-258,4-2 0,2-3-129,9-5-387,-4-14-774,18 19-1290,-2-28-1806,2 5-258,9-4-258</inkml:trace>
  <inkml:trace contextRef="#ctx0" brushRef="#br0" timeOffset="7123.4073">17242 13405 3999,'24'-7'4902,"-10"-9"-645,9 4-129,-3-1-2838,5-5-1161,5 3-258,2 0 0,-2 3-129,-3 5 258,-1 4 258,-7 3-129,1 10 129,-7 4 0,0 8 0,-5 5 0,-1 9 0,-1 1-129,-4 4 0,-2 0-129,0-2 129,-6-1 0,-3-1 129,-8-8 0,-1-3 0,-6-9 0,0-2 0,-4-10 129,0-4-129,-1-2-129,3-11-129,2-4 129,4-5-129,6-1 0,2-2-129,5-2 0,5 1 0,2 2-129,4 0-129,7 6 129,3-2-129,6 9 0,-4-5-516,17 14-1677,-6-4-1935,1-2-258,4 3 129</inkml:trace>
  <inkml:trace contextRef="#ctx0" brushRef="#br0" timeOffset="7596.4345">17900 13401 645,'45'-25'3354,"-31"0"129,12 7-258,-7-9-2838,-6-1-258,-4 1 387,-7 1-129,-2 4 387,-4 1-258,-6 9 387,-10 4 0,3 8-387,-9 3-129,4 13 0,-3 2-129,1 6-258,3 4 129,2 3 0,5-1-129,6 1 0,5 1 129,3-3-129,8 0 0,7 2 129,6 1-258,4 0 258,0 2-129,2 4 129,-4 0 0,3 3 258,-7-2-129,-2 5 387,-9-5-387,1 2 258,-9-7 129,0-1-258,-12-5 0,-3-7-129,-4-9-516,-9-12-258,4-5-1161,-6-16-2322,3-14-774,7-1-258,-3-12 129</inkml:trace>
  <inkml:trace contextRef="#ctx0" brushRef="#br0" timeOffset="7990.457">17886 13508 903,'48'-22'3225,"-23"15"-1032,4 7-516,4 0-774,1 0-258,3 0-258,-1-5-258,0-5-258,-3-7 258,-1 0 258,-5-9 387,-1-1 129,-11-7 258,0 3 129,-9-7-129,1 8 129,-7-6-645,0 12-129,-6-1-129,-1 8-258,-4 4-129,11 13 0,-22-4 258,7 8-129,-5 10 258,5 7-129,-6 1 258,4 8-129,-4 1 0,6 5 0,-3 0 258,10 5-387,0-3-129,8 1 129,6-5-129,8-1-129,11-7 0,5-6-258,12-6-387,2-14-903,15-5-2580,1-9-645,-1-10-258,0-8 0</inkml:trace>
  <inkml:trace contextRef="#ctx0" brushRef="#br0" timeOffset="8407.4808">19094 12716 3354,'-14'0'3870,"14"0"-387,0 0-258,0 0-3612,0 14-129,1-1 258,2 2 516,0 4 258,3 13 516,-5-3 129,8 19 129,-7 0-258,8 15 0,-5 0-387,5 10-129,-5-2-129,3-2-258,-2-4 129,1-9-258,-2-8 0,-3-15-387,3-3-645,-5-17-1419,0-13-1806,0 0-516,-18 0-129</inkml:trace>
  <inkml:trace contextRef="#ctx0" brushRef="#br0" timeOffset="8633.4938">18844 13240 6063,'26'-18'5031,"-2"6"-516,9 3-387,9-3-3612,4-3-774,1-4-129,11 6-516,-9-7-258,6 10-258,-14-9-387,10 10-645,-13 1-1419,-8-1-645</inkml:trace>
  <inkml:trace contextRef="#ctx0" brushRef="#br0" timeOffset="8991.5143">19491 13171 2451,'-39'16'3870,"19"-16"-903,-3 0-1032,-1-11-774,8-1-387,0-9-387,9 2 258,5-6-129,4 2 129,7-2-258,10 7 129,0 1 0,7 7-129,-3 2 0,2 8-129,-2 0-129,-3 11 0,-5 2 258,-2 5-129,-8 0 129,-2 7 0,-3-3 258,-6 6-258,-9-6 129,-1 2-129,-3-7-129,-2-2-258,1-4-387,-1-11-387,21 0-1161,-26-11-1161,24-9-1677,2 0-258,3-8 129</inkml:trace>
  <inkml:trace contextRef="#ctx0" brushRef="#br0" timeOffset="9399.5376">19724 12987 3096,'-1'44'4257,"1"-20"-258,0-24 0,2 22-3612,8-6 0,1-8 258,7 3-129,-7-7 0,8 5 387,-7-9-258,3 5 0,-15-5 129,13 0-387,-13 0 0,0 0-258,-12-9 129,-2 2-129,-2-3-129,-4-5 0,-2-2 0,-3-4 0,4-1 0,2-2-129,5-1 129,8-4 0,6 3 0,5-3 0,17 5 0,10 0 0,12 2-258,5 0-258,15 15-903,-3-1-2838,5-4-516,2 6-387,-6-7 129</inkml:trace>
  <inkml:trace contextRef="#ctx0" brushRef="#br0" timeOffset="10179.5822">20958 12236 2709,'-7'29'3354,"-6"-14"387,7 12-3096,6 10-129,-1 4 258,4 8-129,2 6 258,12 10 0,-4 0 258,10 13-258,-4-7-129,5 7-129,-3-4-258,2 3 129,-6-14-258,0-2-129,-5-10-129,-5-10-129,-2-7-258,-5-13-645,-4-6-645,-16-15-774,3-3-387,-14-18 129,2 1 129,-12-14 129,3-2 387</inkml:trace>
  <inkml:trace contextRef="#ctx0" brushRef="#br0" timeOffset="10539.6028">20694 12911 645,'-13'-12'1677,"13"12"258,0 0 258,0 0 0,9-9-129,9 9-387,2-7 0,11 2-516,0-14-516,10 5-258,3-10 129,7-1-387,3-3 0,3-1-129,0-1 129,0 1-129,-2 0 129,-1 5 0,-8-2 129,-1 6 0,-12 1 258,0 7-258,-13-1 258,0 9-129,-20 4 129,15 0-129,-15 8 0,0 12 0,-6 2-129,2 9 258,-4-1-387,5 6 0,1-4-258,1-3-129,2 0-645,-1-17-1935,0-12-1806,17 0-258,-9-22-258</inkml:trace>
  <inkml:trace contextRef="#ctx0" brushRef="#br0" timeOffset="10730.6137">21357 12148 8385,'6'47'4128,"12"-27"-2709,-5-9-1419,-1-5-4902,4-3-645</inkml:trace>
  <inkml:trace contextRef="#ctx0" brushRef="#br0" timeOffset="11051.6321">21682 12092 5547,'0'0'4773,"0"0"-258,0-7-129,0 7-3354,12 6-903,-6 12 0,3 12 129,-3 6 0,6 15 129,-5-1 387,4 13-258,-5-2 0,4 0-129,-2-3-129,-1-8-516,5 0-645,-12-22-2451,6-10-1548,5-12-258,-1-12-258</inkml:trace>
  <inkml:trace contextRef="#ctx0" brushRef="#br0" timeOffset="11495.6575">22038 12455 5547,'37'40'4644,"-11"-28"-387,-7-16-258,10-12-3741,-2-4-258,-2-6-129,1-5 258,-8-7 0,1 3 258,-8-6-129,-1 9 387,-10-4-129,0 11 0,-8 1-129,-2 10-258,-7 7 129,-6 7-258,-4 2 0,-6 11 0,-1 8 0,-5 4 0,-1 4 129,3 6 0,-4 0 129,10 1 0,2-2 129,11 2 0,5-5 0,13 1 0,11-6 129,18 1-258,12-8 0,15-2-129,11-2-258,11-4-129,9 0-516,-6-11-2064,7 1-1806,-5-1-387,-13-3-645,-9-8 387</inkml:trace>
</inkml:ink>
</file>

<file path=ppt/ink/ink1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21:11:08.764"/>
    </inkml:context>
    <inkml:brush xml:id="br0">
      <inkml:brushProperty name="width" value="0.05292" units="cm"/>
      <inkml:brushProperty name="height" value="0.05292" units="cm"/>
      <inkml:brushProperty name="color" value="#00B0F0"/>
    </inkml:brush>
  </inkml:definitions>
  <inkml:trace contextRef="#ctx0" brushRef="#br0">1825 13234 1548,'-58'-29'4128,"20"8"129,5 1-1161,-1 9-1677,-5-1-387,5 6-516,-1 4-258,2 2-258,-2 5 0,0 7-258,3 8 0,-2 4-129,2 9 129,-1 3-258,0 8 258,1 7 0,1 9 129,0 11 258,3 9 0,5 11 129,6 6 129,10 9 129,7 2-258,12 4 129,17-7-129,14-3 0,14-15 0,14-10-129,8-14 129,8-10 0,12-23 129,8-14 258,-2-19-129,14-21 129,-6-26-129,6-17-129,-8-26-129,0-16-129,-14-18-258,-12-14-129,-17-3-258,-23-3 0,-20 7 0,-25 7 0,-15 16-129,-32 14 258,-21 27 0,-26 18 258,-16 29-129,-17 22-516,-3 30-1161,-7 30-2064,-14 14-258,10 25 0</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14.29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26 0 92 0,'5'14'35'0,"-5"17"-18"0,0-8-9 0,0-5 11 16,0 0-9-16,-5 5-1 15,0 4-5-15,0 0-1 16,0 5-1-16,0 9 1 15,0 9-2-15,5 18-1 16,0-10 1-16,0-3-1 16,0-10 0-16,5-4 6 0,0-5 4 0,0-9-8 15,0-4 0 1,0-9-37-16,0-10-43 16,6-4 16-16</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3:12.210"/>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3814 195 4,'0'0'8,"0"0"-1,0 0 0,0 0-3,0 0 0,0 0-2,0 0 0,0 0 0,0 0 0,-12-5 0,12 5-1,-15-1 2,4 1-1,-1 1 1,-4 0 1,-2 1-1,-7 1 0,-1 2 1,-5 2-1,-2 0 0,-5 1-1,-5 3 0,-2 1 0,-4 1-1,1 3 0,-5 0 0,1 2-1,1 2 1,2 2-1,4 1 2,3 2-2,5 0 0,3 1 0,5 2 0,4 1 0,4 1 0,4 1 1,1 0-1,5 3 0,2 3 0,5 0 0,2 0 0,1 1 0,1-3 1,0-2-1,1-1 0,-1-4 0,-3-3 1,-3 0-1,-4 0 1,-6 3 1,-5 2 1,-7 2 0,-6 2 1,-8 0 0,-5 3 1,-6 0-2,-4 2 1,-6-2-1,2-1-1,-3-4 1,3 0 0,0-6 0,2 0-1,0-5 0,4 2 1,0-6-1,1 3 0,-1 1-1,1 2-1,-1 4 0,3 0 1,2 5-2,4 1 1,3 3 0,4 1-1,5 4 1,3-3 0,8 3-1,2-1 1,5 3 0,2 0-1,5-1 1,1 0 0,1-2 0,0 0-1,-1 0 2,-2 1-1,-5-5 0,-4 0 1,-5-3-1,-6 0 1,-6-3 0,-4 1 0,-5-4 1,-5 1-1,-4-2 0,0-1 1,-3 1-2,-1 0 2,-1 2-2,0 2 1,-1-3 0,2-1-1,0 0 1,1-1-1,-2-1 1,4-1-1,5-5 1,4-2 0,5-2-1,7-2 0,7-1 0,5-4 0,11-1-1,11-6-1,0 0-2,0 0-7,0 0-14,21-23 0,4-2-1,5-15 1</inkml:trace>
  <inkml:trace contextRef="#ctx0" brushRef="#br0" timeOffset="1513">3885 193 1,'-22'-2'7,"3"0"1,0-1-4,2 1-1,3-1 1,1-1 2,1-2-1,12 6 1,-11-19 0,11 9-1,5-3-1,5-4-1,7 0-2,6-2 0,3 0-1,7 0 1,-1 7 0,1-3 0,-3 7-1,-2 7 1,-7 3 0,-7 9-1,-6 8 1,-8 3-1,-5 5 1,-5 3 0,-5 2 1,-5-3 1,0 1 1,-6-6 2,1-3 0,-2-8 0,5-2 1,-1-8-1,5-3-1,2-8 0,6-2-2,4-6-1,5-2 0,4-2-1,1 0-1,3 1 0,2-2 0,0 6-1,0 6 1,2 3-1,2 4 1,4 3-1,1 3 0,5 2 0,1 7 0,2-2 1,-1 0-1,-4 1 1,-3 0 0,-7-1 1,-8 0 0,-10 0 0,-6-1 1,-9 0-2,-6-2-7,-3 2-13,-6-5-1,-4-2-1,-6-6-1</inkml:trace>
  <inkml:trace contextRef="#ctx0" brushRef="#br0" timeOffset="2474">121 2964 26,'-18'-1'16,"-2"-2"-1,6 1 0,2 0-8,12 2-8,0 0 2,-1-9 1,15 2 2,7-3-1,10 0 0,3-5 1,4 4 0,1-5-1,1 7 0,-6 1-2,-4 7 1,-7 5-1,-7 7 1,-11 8-1,-5 6 1,-6 2 0,-5 1 1,-5 0 1,-2 1-1,-4-6 1,1-3 0,-2-10 0,5-6 0,-2-8 0,3-2-1,0-9 0,2-1-2,3-6 1,2 1-1,2 0 0,3 2 0,0 3-1,3 2 1,2 4-1,0 10 0,2-9-1,-2 9 0,0 0 1,12 11-1,-6 0 0,1 6 1,-2 1-1,0 3 1,-3 3 1,-1-1 0,-3-1-1,-2 0 2,-3-5 0,-3-1 0,-1-6 0,2-3 0,-2-6 0,11-1 1,-15-16-2,11-2 0,-1-4 0,3-3-1,3-4 0,0 0 0,4 0 0,1 3-1,3 5 1,2 3 0,4 7-1,2 3 0,1 4 0,0 8-1,-2 5 1,-1 6 1,-5 6-1,-4 3 0,-5 4 1,-5 3 0,-6 0 0,-6 0 1,-6-4 0,-5-1 0,-4-6 1,0-5 0,-2-5 0,6-11-1,4-13-1,8-8 0,11-7 0,6-8 0,10-1 0,2-3-1,5 1 0,0 5 1,0 8-1,-3 6 1,-3 8 0,-3 3-1,2 7 1,-1 4-1,0 6-1,1 3 2,0 3-1,-1 3 1,-2 1 0,-2 2 0,-6-1 1,-4 0-1,-5-2-2,-9-6-11,3-1-12,-7-12-1,3-8-2,-1-15 1</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3:17.478"/>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427 132 8,'0'0'8,"0"0"0,0 0-1,-9-1-1,9 1 0,-11 0-1,11 0 0,-15 0 0,3 1-1,1 0 0,-2 0-1,0-1 0,-4 3 0,-1 4-1,-3-2 1,2 7-1,-3-3 1,-2 7-2,-3 0 1,1 8-1,-1-3 0,0 3 1,1 3-1,3 1 1,2-1 0,3 0 1,5-3-1,4 1 2,4-4-1,7 1 1,5-7-1,9 2 1,6-6-1,7 0 0,4-4 0,4-1-1,1-3 0,0-1-2,-3-1-2,-5-4-4,-1 2-10,-7-4-5,-1-5-2,-5-3 2,1-6-1</inkml:trace>
  <inkml:trace contextRef="#ctx0" brushRef="#br0" timeOffset="611">582 425 10,'-12'-1'14,"-3"-3"0,5-1-1,10 5 0,-12-21-1,14 9-1,3-6-2,9 2-2,4-3-3,4 2 0,3 0-1,3 3-2,-2 3 0,0 5-1,-4 2 0,-6 4 0,-3 5 0,-3 3 0,-5 6 0,-1 2 0,-4 5 1,-1 0-1,-2 0 1,1 0 1,-3-1 1,1-2 0,-4-4 1,1-2 0,-3-4 0,-1 0 0,-3-5 0,-1 1-1,-2-4 0,0-2-2,2-5 0,-1 1-1,5-1-3,1-5-2,7 2-5,1-6-4,11 1-7,4-4-4,10 0 2,3-4 1</inkml:trace>
  <inkml:trace contextRef="#ctx0" brushRef="#br0" timeOffset="1092">1126 245 15,'0'0'10,"-10"-3"2,10 3 0,0 0-1,0 0 0,-14-11-3,14 11 0,-15-2-2,2 5-2,-2 0 0,-3 4-1,-5 1-1,1 4-1,-3 0-1,2 2 1,2-2-1,5-1 0,4 2 0,6-4 0,6-9 0,6 15 1,7-10-1,4 0 0,4-1 1,1 1-1,1-1 0,-3 1 0,-1 0 0,-5 2 0,-3 2 0,-7 3 0,-4-2 1,-3 1 0,-6 2 1,-1 1 1,-4-2 1,-2 0-1,-5-2 1,2 0-1,-4-4 1,3 0-2,0-3 1,4-1-2,3-2-2,3-5-2,10 5-4,-1-21-6,14 7-8,3-9-3,8-2 2,3-6-1</inkml:trace>
  <inkml:trace contextRef="#ctx0" brushRef="#br0" timeOffset="1632">1427 9 21,'0'0'14,"0"0"1,0 0 1,-11-11-9,11 11-1,-9 1 2,9-1-2,-12 6 0,3 4-1,-2-1 0,1 6-2,-5 7 0,1 6 0,-2 3-1,0 6 0,1 1 0,2 2 0,1 1 0,4 0-1,1-10 1,5-2-1,4-6 1,4-3-1,6-7 1,8-5-1,4-7 0,7-6-1,4-4-1,1-6-4,5-1-6,-6-8-8,-1 0-4,-6-6 1,-7 2 0</inkml:trace>
  <inkml:trace contextRef="#ctx0" brushRef="#br0" timeOffset="2033">1230 116 7,'-10'8'13,"1"-7"0,9-1 2,0 0-7,10-9 0,10 5 2,3-4-2,11 3 0,5-4-2,8 6 0,1-3-1,1 5-1,-5 1-2,-6 3 1,-8-3-2,-5 5 1,-9-5-1,-5 4 0,-11-4 0,8 11 0,-8-11 0,2 10-1,-2-10-1,0 0-4,3 15-6,-3-15-9,0 0-1,2-12 0,-5-2 0</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3:21.354"/>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2032 0 13,'-16'2'8,"7"0"-1,-2 0 0,-1 2-2,0 0-1,0 0 0,0 3-1,-3-1 0,-2 3-1,-4 1 1,-3 1-1,-3 1 1,-7 5-2,-4-1 0,-7 1 0,-3 3-1,1-2 1,-1 3-1,5-3 0,2 3 0,7-2 0,6 0 0,9 1-1,4 0 0,7 0 1,4 2-1,4 1 0,2 1 1,3 2-1,2 0 1,3 1-1,1 0-1,1-2 1,3 0-1,-2-1 0,1 0 0,-4-4 1,-1 2 0,-5 0 2,-5-3 2,-5 3 0,-5-1 0,-5 0 0,-3-2 0,-5 3 0,0-4 0,-2 1-2,0-1 0,3-1 0,-2 0 1,0-1-1,1 0 1,4-2-1,-3-2 2,2 2-2,2-1 0,1 0-1,2-1 0,3-2-1,3 5 0,2-2-1,4 3 0,3 0 1,4 1-2,4 1-1,1 2 0,0 0 1,0-1-1,1-1 1,-4 0 1,-2-1 0,-4-3 1,-5 1 2,-7-3 1,-6 1 0,-7-3 1,-6 3 0,-5 1 0,-5-2 1,-5 3-1,-1 1 0,-3 0-1,4-1 0,0 1-1,5-2 2,3-4-2,7 2 0,6-6 1,6-1-1,5-2-1,5-1 0,10-2 0,0 0-1,0 0-1,0 0-1,14 5-4,-4-4-7,4-3-2,0-2 0,1-6 0</inkml:trace>
  <inkml:trace contextRef="#ctx0" brushRef="#br0" timeOffset="2834">264 1658 5,'-12'-5'9,"0"6"0,-1 1-2,-3 1 0,-2 2-2,0-1 1,-3 2-2,2 3 0,0 4-1,-1-1 0,3 5-1,-1-2-1,6 6 0,5-1-1,4 0 1,7-2 0,7-5 0,9-2 0,12-6-1,9-5 1,6-6-1,3-6 1,4-6 0,-2-5 0,-4-3 2,-4-2 1,-13-1 1,-6 0 0,-14 1 1,-6 2-1,-10 3-1,-6 5-1,-10 2 0,-4 3-2,-6 5 0,-5 5 0,-3 4-1,-4 6 1,0 5 0,-1 6 0,1 5-1,2 4 1,3 2-1,6 2 0,4 0 0,9-1 0,6-1-1,11-3 1,9-6 0,10-5 0,10-9 0,10-4 0,10-7-1,4-6 1,3-7 0,0-4 0,-3-2 0,-6-1 1,-9 1 1,-9 3 0,-9 1 0,-12 4-1,-9 3 1,-11 6-1,-5 1 0,-9 4 0,-4 4-1,-7 3 0,-2 6 0,-1 5 0,-2 3 0,4 7 1,1 1-1,4 1 0,7 0-1,4 0 1,10-5-2,9-4 2,9-8-1,11-9 0,10-4 0,7-6-1,7-6 2,5-6-1,1-1 0,-3-3 1,-3 2 1,-7 1 0,-8 2 2,-5 2-1,-13 2 0,-3 5 0,-12 0 0,0 5-1,-10-1 0,-4 4-1,-1 2 0,-3 3 0,-1 1 0,1 3 1,2 2-1,0 3 0,9 3-1,4 1 0,7 2-5,5-3-6,11 1-9,4-3-3,11-4 2,6-7-1</inkml:trace>
  <inkml:trace contextRef="#ctx0" brushRef="#br0" timeOffset="5087">715 2037 10,'0'0'12,"0"0"2,0 0-4,-13-3-2,13 3 1,-14-1-1,14 1-1,-21 0 0,10 1-2,-5 0-1,1 2 0,-4 0 0,2 1-1,-4 0 1,1 2-1,-1 0 1,-1 3-2,-2 0 1,0 1-1,-2 2 0,3 3 0,-3 0-1,0 4-1,1 2 1,1 1-1,2 1 1,1 3 0,2 2-1,3 1 1,2 0-1,5 2 1,1-4 0,4 4 1,2-1-1,4 1 0,2-3 0,4 0 0,3-1 0,3 0 0,2-2 0,5-3-1,2-2 1,5-3 0,1-3 0,5-4-1,1-5 1,4-3 0,-1-4 0,6-4 0,-2-3 0,1-2 0,-4-2-1,-3 0 1,-4-2 0,-4 1 0,-4 0 0,-7 3 0,-4 1 0,-5-1 0,-4 0 0,-4 11 0,1-19 0,-4 10-1,-2 0 1,-4 0-1,-2-1 0,-3 0 0,-1 2 0,-2-2-1,-2 2 2,-1 1-2,-2 1 1,0 2 0,-1 0 0,2 3 0,-1 1 0,2 3 0,1-1 0,0 1 0,5 0 0,1 1 0,3-1 0,10-3 0,-13 5 0,13-5 0,0 0 0,0 0 0,0 0 0,0 0 0,0 0 1,0 0-1,0 0 0,0 0 0,0 0 0,0 0-1,0 0 1,0 0 0,0 0-1,0 0 1,0 0-1,0 0 1,0 0-1,0 0 1,0 0 0,0 0 0,0 0 0,10-8 0,-10 8 0,10-3 0,-10 3 0,14-2-1,-14 2 1,17 1 0,-7 1 0,1 0 0,0 1-1,1 2 1,1 0 0,-2-1 0,4 3 0,0-2 0,1 1 1,-1-2-1,2 0 0,-2 0 0,-3-1 0,0 1 0,-12-4 0,15 8 0,-15-8 0,9 8 0,-9-8-1,5 10 2,-5-10-1,5 10 0,-5-10 0,0 0 0,9 11 0,-9-11 0,0 0 0,5 10 0,-5-10 0,0 0 0,1 11 0,-1-11 0,-1 10 1,1-10-1,-6 13 0,6-13 0,-7 18 1,7-18-1,-10 16 0,5-6 0,5-10 1,-14 17-1,6-7 0,-1-2 1,-3-3-1,-2 4 1,-3-4-1,-1 0 1,-4-2-1,-1-1 1,-1-1-1,0 0 0,-2-2 1,2-2-1,0-1 0,2-1 1,0-8-1,0 3 0,3-3 0,-2-2 0,3-1 0,0-1 1,0-3-1,2 0 0,0 3 0,2-3-1,0 0 1,5-1 0,2-1-1,2 0 0,5-3 1,9-3-1,5-1 0,4-4 0,7-1 1,4-2-1,4 0 1,2 0 0,1 2 0,-1 1 0,-1 5 0,-1 2-1,-2 4 1,-1 6 0,-2 2-1,-1 6 1,-1 6 0,-1 1 0,-3 4 0,0 2 0,-3 1 0,-3 2 0,-1-2 0,-5-1 0,-10-5 1,14 7-1,-14-7 1,0 0 0,0 0 1,0 0-1,0 0 0,0 0 1,-11 1-2,2 1 2,-1 0-2,-3 0 0,-2 0 0,-3 2 0,0 1 0,-3-1 0,-2 1 0,0 1 0,-1 1 0,-2 2-2,0 0 2,-2 1 0,1 3 0,0 0 0,2 2-1,1 2 1,1 2 0,-1 0 0,2 3-1,5 1 1,0 3 0,5-1-1,0 2 1,4 2 0,3 0 0,4-1 0,2 1-1,2-3 1,3-1 0,3-2 0,3-1 0,4-3 0,2 0 0,6-6 0,2 1-1,3-6 2,1 2-2,0-5 2,1 2-1,1-6 0,-2-4 0,-1 2 1,0-4-1,-4 0 0,0-4 1,-2 2-1,-5-4 1,-3 0 0,-3 1 1,-2 1-2,-5-2 1,-5 11 0,4-16 0,-4 16 0,-1-16-1,1 16 0,-3-13 1,3 13-1,-6-16 1,1 7-1,5 9 0,-16-16 0,6 6 1,-5 1-1,-1 3 0,-5-1-1,-1 0 1,0 3 0,0 0-1,0 1 1,3 1-1,3 0 1,5 1-2,1-1 1,10 2-3,-11-3-6,11 3-15,0 0-1,0 0-1,-9-6 0</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3:59.268"/>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55 9 1,'0'0'8,"0"0"1,-15-3 0,15 3 0,-13-2 2,13 2-1,-15-3 1,15 3-1,-13-2 0,13 2-3,0 0-1,0 0-2,0 0-1,0 0-2,0 0 0,0 0 0,0 0 0,18 0 0,-3 1 1,6 1-1,4 1 2,5 2-1,3 0 1,5 1 0,2-1-1,1 3 1,5-2 0,4 1 0,-1 0-1,8 0 0,1-2 1,7 2-1,4-3-1,5 0 1,2-1-1,1 1 0,1-1 0,0-2 0,2-2 0,-2 0 1,-2-3-1,0 1 0,-4-3 0,-4 0 1,-1 0-1,-7 1 0,-9 0-1,-7 0 1,-10 2-1,-8 2 1,-8 0-1,-5 1 1,-13 0 0,0 0 1,10 1-1,-10-1 0,0 0 0,0 0 0,0 0-1,0 0 1,0 0 0,0 0 0,0 0-1,0 0 1,0 0 0,0 0 0,0 0-1,0 0 0,0 0-3,0 0-15,-10 6-10,0-14 0,-5-7-2,-7-12 1</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4:03.244"/>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548 282 13,'0'0'13,"11"-9"2,-11 9 0,0 0-1,0 0 1,0 0-3,-10-5-3,1 5-1,-8 0-3,-1 2-2,-9 1-2,-4 3 0,-7 6 0,-2 4 0,-5 4 0,-2 7-1,0 5 2,1 3-2,3 6 1,5 2 0,3 2-1,7 1 1,6 1-1,9-2 1,8-2-1,7-3 0,11-5 0,9-5 0,15-7-1,9-11-3,21-6-12,10-8-5,8-8-2,1-8 1,3-5-1</inkml:trace>
  <inkml:trace contextRef="#ctx0" brushRef="#br0" timeOffset="370">850 771 43,'-22'-3'20,"1"-6"0,2-10 0,3-3-14,5-5-2,4-3-1,5-5-1,9 3-1,3 0 0,7 3-1,4 2 0,5 9 0,1 5 0,3 8 0,2 8 0,-1 9 1,-1 7-1,-1 6 1,-6 5 1,-4 3 1,-7 1 0,-6 5 2,-14-5 0,-4 3 0,-13-8 0,-4-1 0,-8-6-1,0-3 0,-5-8-2,2-6-1,5-6-2,2-7-2,11-6-2,3-9-5,17 0-5,4-8-9,15 0-3,5-4 2,13 0 0</inkml:trace>
  <inkml:trace contextRef="#ctx0" brushRef="#br0" timeOffset="751">1462 486 16,'47'2'16,"-11"-2"-1,-7-1 6,-7 2-6,-11-6-1,-11 5-3,0 0-1,-15-4 0,-17 2 0,-3 8-1,-8-2-4,0 3-2,-5 3-1,3 5-1,4 1 0,10 0-1,11 4-1,8 1 0,11 1-1,10 0 1,8 2-1,8 0 1,8 4 0,3 1 0,4 0 0,1 1 0,-2 1 0,-3 0 0,-7-3 1,-6-1 1,-10-5 1,-8-2 0,-12-1 1,-9-1 0,-12-5 1,-7-2-1,-7-5-1,-3-6-2,-1-5-2,0-8-2,8-9-3,4-14-4,19-2-5,4-14-5,19-4-4,9-6 1,15-3 1,11-6 1</inkml:trace>
  <inkml:trace contextRef="#ctx0" brushRef="#br0" timeOffset="1162">1707 214 25,'40'-27'15,"-6"8"0,-8 6 0,-9 4-4,-3 8-1,-14 1-3,12 13 1,-14-1 0,1 12 1,-8 4 0,1 14-2,-4 8-1,2 15-1,-5 7-1,4 10 0,-2 0-2,7 2 0,6-4 0,8-6-1,8-12 1,10-15-2,12-19-2,8-19-2,14-12-5,-3-24-8,5-11-9,-4-18-1,-4-7 0,-13-12 2</inkml:trace>
  <inkml:trace contextRef="#ctx0" brushRef="#br0" timeOffset="1492">1514 444 59,'-21'17'22,"21"-17"3,0 0-2,32-3-15,14-8-6,12-1 0,12-3 1,10-4-1,10 2 0,6 0-3,2 0-7,2 7-15,-1-3 0,-2 1-3,-7-4 1</inkml:trace>
  <inkml:trace contextRef="#ctx0" brushRef="#br0" timeOffset="1883">3243 8 47,'0'0'21,"8"-11"1,-8 11-2,0 0-12,-23-4-6,5 9 1,-9 5 0,-6 7-1,-9 6 1,-7 13 1,-6 4 1,-4 15-1,-5 10 0,1 13 0,-2 9-1,4 5 0,4 2 0,9 1-1,5 0 0,18-6 0,12-4 1,17-8-1,17-9 0,20-6-1,15-8-1,14-7-2,18-6-8,4-15-16,11-9-1,-6-16-1,2-12 0</inkml:trace>
  <inkml:trace contextRef="#ctx0" brushRef="#br0" timeOffset="2724">3553 521 31,'10'3'16,"-10"-3"0,17 20 1,-10 1-11,3 8-2,4 12 2,-3 10 2,6 14 0,-3 6 1,3 12-1,-7 1 1,4 4-3,-4-2-1,0-3-2,-1-7-1,-2-9-1,-2-11-1,1-11 1,0-12-1,-2-8-1,0-9 0,-4-16-2,-5-14 0,-3-15-1,-5-11 0,-7-11 0,-1-8 1,-5-9-1,2-6 1,-1 0 2,2 4 0,6 2 1,4 4 0,10 4 0,8 5 0,10 1 1,7 4 1,12 4-1,9 4 1,9 8 0,2 5 0,3 11 0,1 6 0,-2 13 0,-6 10-1,-4 10 1,-10 9-1,-8 7 0,-8 4 2,-9 4 0,-11-4 0,-9 1 1,-12-8 0,-6-2 1,-10-11 0,-6-6-1,-11-8-1,-1-3-1,-6-8 0,3-3-1,0-3-2,1-6-2,8 4-7,1-7-19,12 1 1,0-7-2,14-1 1</inkml:trace>
  <inkml:trace contextRef="#ctx0" brushRef="#br0" timeOffset="3525">4119 51 20,'0'0'15,"9"7"0,3-4 2,5 5-9,9 2-2,4 8 2,6 2-1,8 11 0,2 7-1,7 11 0,-2 7-2,0 13-1,-8 9 0,-2 9-1,-9 3 1,-8 4 1,-14-4 1,-6 1 0,-16-9 2,-7-3-1,-13-14 2,-3-5-1,-9-13-2,-2-6-1,-3-12-2,-2-6-1,4-10-2,1-12-3,9-4-9,0-14-14,10-5-2,4-12 0,12-2 0</inkml:trace>
  <inkml:trace contextRef="#ctx0" brushRef="#br0" timeOffset="3946">5336 479 64,'21'-4'25,"-6"-2"-1,-15 6-2,9-6-18,-9 6-2,1 20 1,-1 7 1,-7 9 0,3 11 1,-5 8-1,4 10 0,0 3 1,1 4-2,-2-3-1,4-4-1,2-10 0,1-9-2,2-10-1,0-10-1,2-10-3,-5-16-4,0 0-2,-3-30 0,-3 6 0,-13-10 1,1 4 1,-10-6 2,0 7 1,-8 4 6,2 6 5,4 6 1,3 4 1,7 6 0,4-2 1,16 5 0,0 0 0,31-14 0,0 6-1,11 0-2,7-1 0,12 1 0,2 1-2,2 2-5,2 5-16,-10 1-5,0 0-2,-8-5 0</inkml:trace>
  <inkml:trace contextRef="#ctx0" brushRef="#br0" timeOffset="4627">6296 64 27,'0'0'16,"0"0"2,-9-2 0,9 2-6,0 0-4,0 0 0,0 0 0,0 0 0,0 0 0,0 0-1,0 0-1,0 0-2,-4 10-1,7 1-1,-1 4 0,1 11 0,-2 13 1,1 15-1,-4 15 0,0 19 0,-7 12 0,-1 6 1,-6 3-1,2-6-1,-1-12 1,5-13-1,3-19 1,9-20-2,11-27 1,10-17-1,10-18-1,5-11 0,7-10 0,0-7 0,4-3 0,-2-1 0,-7 10 1,-4 6 0,-7 10 1,-2 7-1,-4 12 0,-3 10 1,-4 12-1,-2 9 1,-2 9-1,-1 8 0,0 3 1,-4 8 0,-4 0 1,0 0 0,-4-4 0,-1-2-1,-2-7 0,-1-5 0,-1-5-1,-3-9-4,10-1-16,-1-16-8,3-11-2,3-16 0,7-8 0</inkml:trace>
  <inkml:trace contextRef="#ctx0" brushRef="#br0" timeOffset="5308">7794 199 63,'9'-3'24,"-9"3"0,0 0 0,-10 8-15,-5-3-6,-1 2 1,-10 1-1,-5 8 0,-11 8 0,-4 10-1,-11 11 1,-2 16-1,-9 14 2,-2 16-2,-4 9 1,3 9-1,3 0 1,9 1-1,11-7 1,13-6-2,15-14 1,19-9-2,17-11 0,17-10 0,19-9-3,7-14-5,18-4-20,2-12-1,9-10 0,-5-16-1</inkml:trace>
  <inkml:trace contextRef="#ctx0" brushRef="#br0" timeOffset="7811">7966 718 13,'6'10'13,"-6"-10"0,11-1-1,-11 1-5,12-2-6,-12 2 2,14 11 2,-9 5 0,-1 6 1,-1 13 2,-6 7 0,3 16 0,-4 8 0,4 13-2,-5 5 0,4 3 0,-4-2 0,5-2-1,0-9-1,4-4 0,-3-14-2,2-10-1,2-11-1,-1-9-2,2-6-3,-6-20-7,0 0-11,8-24-2,-4-6 0,-8-16 1</inkml:trace>
  <inkml:trace contextRef="#ctx0" brushRef="#br0" timeOffset="8142">7944 831 46,'15'-23'19,"5"-2"1,7-2 0,7 4-12,4-4-4,7 8 1,3 2-1,0 8 1,-2 1 0,-1 10-1,-3 6 0,-5 7-2,-6 8-1,-6 6 0,-9 3-1,-3 4 1,-9 1 0,-5 0 1,-8-4-1,-6 1 1,-8-7 2,-3-2-2,-9-5 2,-1-5 1,-6-5-1,-1-3-1,0-7-1,5-4 0,-1-2-2,5-5-1,8 2-5,-1-6-5,11 7-11,2-7-6,7 5 1,1-9-3,14 1 3</inkml:trace>
  <inkml:trace contextRef="#ctx0" brushRef="#br0" timeOffset="9253">8627 210 8,'0'0'13,"0"0"1,0 0 2,0 0-3,0 0-4,0 0-1,0 0 1,0 0-1,0 0-1,9 5 0,-9-5-2,9 2-1,1-1 0,5 3 0,1-1-1,6 5 1,4-2 0,5 4-1,4 2 0,6 4 0,1 6-1,3 6 0,1 5 0,1 7-1,-1 8 0,-4 7 0,-4 6 0,-5 4-1,-5-1 2,-6-1-1,-8 0 1,-3 1 0,-11-6 0,-5 1 1,-12-3 0,-7 2-1,-9-1 1,-7 0-1,-4-2 0,-3-5-1,1-8 0,3-4 1,5-9-1,8-8 0,5-7 0,8-4-1,5-5 0,3-3-2,9-2-4,-10 0-16,10 0-6,0 0-1,-1-18-2,-3-3 1</inkml:trace>
  <inkml:trace contextRef="#ctx0" brushRef="#br0" timeOffset="10906">7286 1608 1,'0'0'8,"0"0"-2,15 4-3,-15-4 2,16-4 0,-5 2 0,2-1 0,2 1-1,-1-1 0,0 2-1,0 0-1,0 0 0,-2 1-1,0 0 0,-3 0 1,1 1-1,-1-1 0,-9 0 0,13 0 0,-13 0 3,10 0 0,-10 0 2,0 0 0,0 0 1,0 0-1,0 0 0,0 0-2,-15 3-1,15-3-1,-16 0-1,6 1-1,-3 0 0,3 1 0,-3-1 0,3-1 1,-2 1-1,0 0 0,1-1 1,1-1-1,10 1 0,-19-2 1,10 0-1,-2 1 0,2-2 1,0 1-1,-1-1 0,1-1-2,-2-4-6,-1-1-11,1-3-2,-2-6 1,-2-4 0</inkml:trace>
  <inkml:trace contextRef="#ctx0" brushRef="#br0" timeOffset="12247">5405 492 8,'0'0'11,"0"0"-1,6-9 0,-6 9-5,0 0-5,0 0 0,13-11 1,-13 11 1,0 0 1,10-2 0,-10 2 0,0 0 0,6 11 0,-6-11-1,-1 18 0,-1-6 0,2 2-1,-1 4 1,2 3 0,-1 5-1,1 3 0,0 5 1,2 6 0,1 3 0,-1 6 2,0 3 0,-1 5-1,-2-2 2,1 5-2,-3-5 2,-6 0-1,4-6 0,2-3-1,-1-10 1,0-5-1,0-8 0,2-5 0,0-9 0,1-9-2,0 0-2,0 0-4,5-9-6,-8-11-9,2-3-3,-2-6 1,0-2-1</inkml:trace>
  <inkml:trace contextRef="#ctx0" brushRef="#br0" timeOffset="12738">5156 991 46,'-13'3'18,"3"-3"-1,10 0 1,-15-5-15,15 5-2,0 0 1,0 0-1,0 0 0,0 0 2,0 0 0,18-5 0,-4 2-1,7 0 0,6-2 0,8 0 1,5-2 0,9 0 0,2-1 1,6 3-1,-2 0 0,2 2-1,-5-1 0,-3 4 0,-5-1 0,-5 1 0,-5-1 0,-7 0 0,-3-1-1,-5 1 1,-2-1 0,-4 1 0,-3-1 0,-10 2-1,10-2 0,-10 2 0,0 0 0,0 0-1,0 0-1,0 0-4,-9 8-16,-3-6-6,-1 0 1,-9-7-3</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5:09.14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375 108 32,'0'0'16,"10"-1"1,-10 1-1,0 0-10,0 0-4,0 0-1,-11 9 1,4 1 0,3 7 1,-7 4 1,3 9 2,-9 6 0,6 12 2,-8 2 0,5 9 0,-4 0 0,7 6-1,-5-7-1,7 0-1,4-9-1,7-4-1,8-9-1,11-8-1,13-10-2,8-11-3,10-3-4,0-15-8,10-1-9,-6-11-1,-1-2-2,-9-9 1</inkml:trace>
  <inkml:trace contextRef="#ctx0" brushRef="#br0" timeOffset="360">53 491 64,'-33'14'23,"11"-8"0,22-6 0,0 0-16,30-17-4,11 4-1,12-2 0,9-2 1,10 0 0,7 3-3,-4 1-5,4 8-18,-7 4-2,-7 5 0,-9 2-1</inkml:trace>
  <inkml:trace contextRef="#ctx0" brushRef="#br0" timeOffset="661">679 724 35,'-8'-24'21,"8"-6"1,5 1-1,0-4-7,11 5-1,-4-1-4,9 7-2,1 1-3,-1 7-1,-2 7-1,0 6-2,-2 8 0,-1 7 0,-1 8-1,-2 3 0,-1 5 2,-2 1-1,-2 1 2,-1-1 0,-6-5 2,-1-1 0,-9-7 0,-3 0 2,-6-9-2,-3 0-1,-5-8-1,-5-6-4,5 0-6,-7-9-11,9-1-9,-1-7 0,11 0-1,4-9 1</inkml:trace>
  <inkml:trace contextRef="#ctx0" brushRef="#br0" timeOffset="1041">1327 196 7,'13'-2'14,"-13"2"4,13-11 4,-13 11-6,8-12-1,-8 12 0,0 0-1,0 0-1,1 19-1,-2 8-4,-9 8-4,1 13 0,-2 8-1,1 10-1,-2 2 2,3 1-2,3-6-1,4-8-1,4-8-2,0-16-8,8-7-9,-10-24-8,11 5 0,-13-20 0,-4-6 0</inkml:trace>
  <inkml:trace contextRef="#ctx0" brushRef="#br0" timeOffset="1291">1083 528 57,'-28'-7'24,"3"3"0,8 2 0,7-3-12,10 5-7,24-11-3,6 2-1,9-2-1,9-1 0,8-2 2,5 2-1,2 1 1,0 4-1,-3 3 0,-3 5-1,-6 4 1,-3 5-1,-1 5 1,-2 3-1,-2 3 0,-2 2 1,-3 4-1,-2 2 0,-3 0 1,-5 1 0,-9-3 1,-4 3 0,-10-4 0,-6 4 2,-10-8 0,-6 0 0,-10-7-1,-5 0 1,-7-8-1,-2-2-1,-2-5 0,2-2 0,3-3-1,7-3-1,6-4 0,10-1-1,10-3 0,9-3-1,11 1 1,7-3-2,11-1-1,2-5-1,11 8-6,-3-8-6,10 9-10,-1-3-1,2 2 0,-5-3 1</inkml:trace>
  <inkml:trace contextRef="#ctx0" brushRef="#br0" timeOffset="2033">2336 0 34,'0'0'16,"0"0"2,0 0 0,0 0-7,0 0-3,0 0 0,0 0 0,0 0 1,0 0 0,0 0 0,0 0-1,0 0-1,0 0-3,0 0 0,0 0-2,-6 11-1,7 0 1,-2 6-1,2 13 1,-1 12-1,0 15 1,-1 13-1,1 13 1,-3 8 0,3 5 0,-3-1 0,2-4 1,-1-11-1,1-11 0,1-13 0,0-14 1,1-11-2,-1-10 0,1-10 0,-1-11-1,0 10 1,0-10-1,0 0-1,2-10-2,-2 10-6,1-26-22,4 4 0,-6-15 0,1-4-1</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4:45.685"/>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48 0 4,'0'0'8,"0"0"0,0 0-3,0 0-1,0 0 1,0 0 0,0 0 0,0 0 2,0 0 0,0 0 1,0 0 0,0 0 0,0 0 0,0 0-2,0 0-1,0 0-1,0 0 0,0 0-1,0 0-1,0 0 0,0 0-1,0 0 0,0 0-2,0 0 1,-4 12-1,4-12 0,2 21 0,-1-3 0,0 7 1,-1 8 0,0 11 2,-1 4-1,-1 9 2,-3 3 0,3 6 1,-5-4-1,3 1 1,-4-8-1,5-5-1,-3-7 0,3-7 0,-1-10-2,2-6 1,1-6-1,1-14 0,-2 16-3,2-16-4,0 0-13,4-12-2,2 0-1,-2-4 0</inkml:trace>
  <inkml:trace contextRef="#ctx0" brushRef="#br0" timeOffset="571">420 765 16,'-13'-5'17,"-2"-4"0,-2-5 1,3-1-5,-2-6 1,7 5-3,-1-8-3,6 3-2,0-4-1,9 1-2,3-2-2,4 0-1,9 1 0,0 2-1,6 4 0,-1 2 0,7 6 0,-3 5 0,0 8 0,0 4 1,-9 8 0,1 5 0,-8 4 1,0 4 1,-10-1 2,-2 4 1,-9-3 1,-2 2 0,-9-8 1,-2 1 0,-7-7-1,-1-1 0,-4-7-1,2-3-3,-1-7 0,3-3-2,4-3-2,1-8-4,11 4-10,1-9-10,10 2-2,2-6-1,7 1 2</inkml:trace>
  <inkml:trace contextRef="#ctx0" brushRef="#br0" timeOffset="1031">812 411 49,'0'0'18,"0"0"0,9 0 0,-9 0-15,0 0 0,-4-13 1,4 13-1,0 0 1,0 0 0,3 16 1,-2-1-1,4 4-1,-2 6 0,4 1 0,2 3 0,1-4-1,5 0 0,0-7 0,6-5 0,2-11 0,6-7 0,-3-7 0,1-7 1,0-5-1,-2-1 1,-2 1 0,-4 0-1,-7 4-1,-2 5 0,-4 2 0,-6 13-2,0 0 1,0 0-1,0 0 1,12 24 0,-6-3 0,4 3-1,2 2 1,5 2 1,2 0-1,5-4 1,5-9 0,5-10 0,2-9 0,-1-11 1,3-10-2,1-7 1,-4-8 0,-2-5 0,-8-1 0,-4 3 0,-7 5-1,0 9 0,-8 6 0,-4 5-2,-2 18-8,3-12-17,-3 12-1,0 0 0,10 8-1</inkml:trace>
  <inkml:trace contextRef="#ctx0" brushRef="#br0" timeOffset="1622">1880 448 64,'14'10'23,"1"-5"-2,1-5 0,2-1-20,2-2-1,-1-2 1,3 1 0,-1-3 1,-2-2 0,-1 0 0,-2 0 0,-3-3 1,-2 2 0,-5-1 0,-2 0-1,-7-1 0,-3 1 0,-5-1 0,-4 3-1,-6-1 0,-1 3 0,-4 3 0,0 4 0,-2 7 0,2 8-1,1 5 1,0 9 0,2 6 0,0 4-1,4 2 1,3 3 0,4-4 1,6-2-2,7-3 1,11-9-2,11-6-5,7-12-3,14-1-11,5-14-5,10-2-3,0-12 3,6-3-1</inkml:trace>
  <inkml:trace contextRef="#ctx0" brushRef="#br0" timeOffset="2033">2507 402 40,'0'0'23,"-11"-8"1,-1 5-2,-2 4-4,-8-3-8,2 6-2,-6-3-3,1 5 0,-1-1-2,4 3 0,2-2-1,7 2-1,1-1-1,12-7 0,-4 17-1,11-8 0,7 5 1,3 1-1,6 4 1,3 4 0,0 3 0,-1 1 0,-3 2 1,-7 4 0,-7-2 1,-7 0 0,-10-3 1,-8-3-1,-4-5 1,-3-3-1,-4-11-1,0-11-2,5-10-2,4-13-3,10-5 0,3-12-2,13-2 0,5-9 0,14 2 1,4-1 1,12 4 2,1-2 1,4 5 2,1 5 1,-1 5 2,-2 7 0,-7 5 1,-3 8 0,-10 7 0,-2 10 1,-8 5 0,-1 8-1,-7 6 1,0 10 0,-6 4-1,0 10 2,-5 4 0,2 8-1,-5-1 1,2 3-1,-1-4 0,1-1-2,2-8 0,4-2 0,5-8-1,6-6-1,6-8-1,3-6-1,6-5-1,1-10-2,4-1-4,-6-16-9,3-1-9,-10-11 0,-7-2-1,-11-9 2</inkml:trace>
  <inkml:trace contextRef="#ctx0" brushRef="#br0" timeOffset="2684">2540 274 60,'-32'-2'25,"8"1"-2,12 3 1,12-2-12,16-4-6,16-2-2,17 1-1,10-3 0,14 1 0,12-2 1,12-1 0,6 4-4,-4-1-11,1 11-15,-10-3-1,-13 3-1,-17-3 0</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5:12.954"/>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1040-2 12,'0'0'11,"12"-4"0,-12 4-3,13-2-6,-13 2-2,17 3 1,-17-3 0,16 5 1,-16-5 1,12 7 0,-12-7 1,10 11 0,-10-11 0,13 18 0,-5-6 0,0 5-1,2 2-1,2 3-1,-2 3 0,-1 3 0,0 0-1,-2 2 1,-3 1-1,-1 0 0,-2-1 2,0 1-2,-1-1 1,-1 0-1,-1 2 1,0-1-1,0 1 1,-4-3-1,0 0 1,-5-3 0,0 0 1,-5-5 0,-1 1 1,-5-6 0,4-2 1,-3-3 0,4-1 0,1-4-1,3 1 0,4-4-1,9-3-1,0 0-1,-9 8 0,9-8 0,0 0 0,-3 10-1,3-10 2,-3 12-2,3-12 1,-3 19 0,1-7 0,0 3 0,-3 2 0,2 5 0,-3 4 0,2 4 0,-2 2 1,-3 2-2,3 2 2,-1 2-1,4 0 0,2 0 0,1 1-1,3-3 1,3 0 0,4 1-1,1-2 1,1 2-1,1 0 1,-3-2-1,0 0 1,-5 1-1,-4-2 1,-4-1 0,-7-1 0,-9-5 1,-6-1 1,-12-4 0,-9-2 0,-11-5 1,-6-1 1,-10-7 0,0-1 0,-5-6-1,0-2 0,2-5 0,6-2-1,5-4 0,6-2-2,8 1-3,4-4-5,13 5-12,2-1-3,10 1-2,6-4 1</inkml:trace>
  <inkml:trace contextRef="#ctx0" brushRef="#br0" timeOffset="1502">1466 638 2,'7'-9'9,"-7"9"0,0 0-1,0 0 0,0 0 0,0 0-2,0 0 1,0 0-2,0 0 0,2 12-2,0-3 0,-1 3-1,1 4 1,-1 5-1,-1 6 1,-1 5 0,-1 7 0,-5 4-1,1 5 1,-2 0-1,1 2 1,-1-3 0,0-2 0,2 0 0,2-6-2,1-4 1,1-7 0,2-5 0,0-5-1,0-4 2,2-4 0,-2-10 0,13-12 1,0-7-1,5-3 0,2-5-1,3 0 1,-1-3-2,2 1 0,-5 4-1,-3 7 1,-6 6-1,-10 12 0,14-10 0,-14 10 0,9 6-1,-9-6 0,14 21 1,-6-7-1,2 2 1,1 2 0,-3 6 0,1 3 1,-3 0 0,-1 1 0,-4 0 1,-4 2 0,-5 1 1,-2 1-1,-2-6 1,0-1-1,-1-5 0,2-1 0,1-4 0,4-6-1,6-9 0,0 0-1,0 0-4,-12-5-13,13-9-8,-1-7-1,4-6-1,-2-10 0</inkml:trace>
  <inkml:trace contextRef="#ctx0" brushRef="#br0" timeOffset="2824">2374 1228 9,'0'10'10,"0"-10"-2,5 12 2,-5-12 0,6 11-1,-6-11 0,13 9 0,-3-6-1,1-3-1,3 0-1,1-3-2,3 1-1,4-3-1,3-2 0,1-5 0,3 0 0,1-1 0,0-2 0,0-2-1,-1 0 1,-3-1-1,-4 2 0,-5 4 1,-5-2-1,-8 3 1,-4 0-2,-6 1 1,-9 3-1,-7 2 0,-6 4 0,-5 3-1,-7 3 1,-2 4-1,-2 6 1,-2 1 0,0 4 1,2 2-1,7 3 1,4-1-1,7 2 0,6-2 1,6 0-1,8 0 1,5-3 1,11-2-1,5 1 1,5-4 0,8 0 0,7-1-1,5-5-4,8 1-7,6-5-11,1-7-3,-1-9 2,2-4 0</inkml:trace>
  <inkml:trace contextRef="#ctx0" brushRef="#br0" timeOffset="3385">3212 1101 26,'-16'6'15,"2"-6"1,-3 1 0,-4 1-7,-6 2-4,-1 3 1,-7 1-2,2 4 1,-1-3 0,4 1-2,3-2-1,8 2 0,4 2-1,15-12-1,3 19 0,13-7-1,8 0 1,4-1 0,7 6 0,-2-4 0,0-2-1,-5 5 1,-9-4 1,-8 3 0,-12 1 1,-11 3 1,-12 1 0,-6 1 1,-8-1 0,-3 2 0,-3-5-2,4-6-2,5-6-5,2-13-7,14-7-5,10-13-3,14-11 0,9-8-2,17-7 1</inkml:trace>
  <inkml:trace contextRef="#ctx0" brushRef="#br0" timeOffset="3756">3368 778 24,'19'-15'12,"-8"8"1,-11 7-3,0 0-2,5 12-3,-8 0 0,1 8 1,-3 6 0,2 9 1,-2 6-1,2 9 0,-3 6-1,2 4-1,0-1-1,2 1-1,-2-6 0,0-4-1,-2-8 1,-1-8-1,-4-10 1,-1-7-1,-7-10 1,-1-7-2,-5-11 1,-2-4-1,0-8 0,1-6 0,4-2 0,1 0 0,6 2-1,7 3 1,8 5-1,8 2 1,13 7-2,10 2 1,14 4 0,11 0 0,11 1 0,8-1 1,3 2 0,2-1 0,-5 1 0,-9 0 0,-11 0 0,-12 4 0,-13 3 1,-14 5 0,-10 8 0,-7 5 1,-9 9 0,-4 4-1,-1 4 2,-2 5-1,2-1 0,5 1 0,1-7-1,4-1-1,7-7-2,3-13-9,10-6-11,6-16-1,2-11-1,1-15 1</inkml:trace>
  <inkml:trace contextRef="#ctx0" brushRef="#br0" timeOffset="4316">3972 868 49,'-14'5'21,"2"3"0,2 2-1,2 2-8,6 1-15,0-2-7,5 4-9,2-4-2,4 0 1,0-1 0</inkml:trace>
  <inkml:trace contextRef="#ctx0" brushRef="#br0" timeOffset="4537">4078 1215 16,'0'0'17,"9"-6"1,-9 6 3,9-15-7,-9 15-2,8-15-2,-8 15 0,0 0-2,0 0-1,2 14-2,-1 0-3,-1 1 0,4 2-1,2 1 1,5 1 0,3-4 0,7-2-1,3-9 1,4-4-1,1-5 1,0-8 0,-2 3-1,-3-5 0,-3 0 0,-6 2-1,-6 7 0,-1-3 1,-8 9-2,5 9 1,-5-9-1,0 23 1,0-4 0,0 0 0,2-3 1,1 5-1,5-9 1,4-2 1,6-6-1,7-4 0,4-8 0,5-1 0,1-4 0,1 1 1,-3-1-1,-5 2 0,-6 2 0,-7 3-1,-4 5 1,-11 1-1,0 0 1,9 17-1,-8-3 0,0 3 0,1 3 1,3 3-1,3 2-2,-1-2-2,9 3-10,-1-12-12,8-3 0,-4-15-2,10-3 1</inkml:trace>
  <inkml:trace contextRef="#ctx0" brushRef="#br0" timeOffset="5158">4968 1229 33,'0'0'19,"-6"-16"0,6 16 2,6-14-8,-6 14-6,15-10-3,-4 9 0,2 1 0,3 5-1,4 3 0,2 5 0,1 2 0,3 3-2,0 1 1,-1 3-2,-2 3 1,-2 1-1,-5-4 1,-4 0 0,-6-2 0,-6 1 1,-10-3 1,-6-1 0,-9-3 0,-6-2 0,-5-5 0,-2-2-1,2-4 0,2-2-1,7-5 0,5-3 0,9 0-2,10-7 0,8 2 0,8-6-2,7 0 0,7-6-1,8-6 0,7-2-1,5-1 1,2-7 0,4 0 0,0-6 1,1 1 1,-5 1 1,-3 10 1,-7 1 0,-7 5 1,-5 7 0,-8 6 1,-7 9-1,-12 8 0,12-9 1,-12 9-1,0 0 0,0 0 1,-8 20 0,1-3 0,2 6 1,-2 4-1,1 8 0,2 2 0,1 10-1,2 1 0,3 1 0,1-2-1,1-2 1,2-5 0,-1-6-1,1-5 0,-2-9 0,-3-10 0,-1-10 0,-11-6-1,-2-10 0,-4-8 1,-6-7 0,-4-3-1,-4-5 1,-1 0 0,1 3 0,2 5 0,6 5 1,3 6-1,5 7 0,15 13 1,-6-11-1,17 11 0,9 2 1,8 0-1,6 0 0,10-1 0,6 0-1,7 1-4,-1-5-9,6 3-9,-4-4-2,0 1-1,-8-3 1</inkml:trace>
  <inkml:trace contextRef="#ctx0" brushRef="#br0" timeOffset="6019">5866 1227 2,'5'15'11,"5"-3"2,9-6 1,5-6-5,5 0 0,5 0 2,-1-11-1,4 0 0,-4-3-1,0-2 0,-8-2-2,-2 7-1,-9-8-1,-4 3-1,-8 1-1,-6 1 0,-6 0 0,-5 4-2,-8 1 0,-2 5 0,-8 5-1,-5 6 1,-4 3 1,-2 7-1,-3-1 2,5 9-1,2 1 1,7 4 0,9-2 0,9 4 0,13 0-1,12 1 0,12 2 0,12-3 1,10 0-2,8-2 1,7-2-2,4-3 1,-1-5 0,-2-3-1,-4-4 1,-8-3-1,-8-3-1,-10-6-3,-6 5-9,-24-6-13,10-3-1,-28-3-1,-9-1 0</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8:23.723"/>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35 16 8,'0'0'10,"0"0"0,0 0-1,0 0-1,0 0-1,0 0-1,0 0-2,0 0-2,0 0 0,0 0-1,0 0-1,0 10 1,0-10 0,-2 14-1,0-2 1,0 3 1,-2 6-1,1 6 1,-1 5 0,1 5-1,-1 6 1,0 3-1,1 2 0,2 1-1,1-1 1,2-2 1,3-1-2,-1-4 0,1-4 1,0-4-1,0-4 0,-1-4 1,-1-4-1,-1-5 0,0-4 1,-2-3 0,0-9 0,1 9 1,-1-9-2,0 0-4,0 0-6,-1-19-5,-1 1-1,5-5-1,-4-7 0</inkml:trace>
  <inkml:trace contextRef="#ctx0" brushRef="#br0" timeOffset="590">35 41 10,'0'0'9,"0"0"0,0 0 0,-5-10-1,5 10-1,0 0 0,7-11 0,-7 11-2,12-7-1,-1 3-1,3 0 0,4 2-1,5 0 1,1 1-2,6 1 0,2 2 0,1 1-1,0 1 0,-2 2 0,-2 1 0,-3-1 0,-1 1-1,-7 2 1,-2 0 0,-3 1 0,-4 1 0,0-1-1,-3 3 1,-3 4 1,0-6-2,-4 6 2,-1 0-1,-2 0 1,-2-1 0,-4 2 1,-1-4-1,-4-2 2,0 4 1,-6-5-1,1-2 1,-4-1 0,0 1 0,-3-3 0,2 0-1,0-2 0,2 0 0,0-2 0,2 0-1,0-1 0,4-1 0,0-2 0,1 1 0,2-1-1,0 0 0,2-1 0,-1 1 0,4-1 0,9 3-1,-14-3 0,14 3-1,0 0-4,-11-3-13,11 3-5,0 0-1,0 0-1</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8:04.605"/>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97 578 4,'0'-10'5,"0"10"1,0 0 0,0 0 1,0 0 1,0-14-1,0 14 1,0 0-1,0 0-1,-1-13 0,1 13-1,0 0-1,0 0 0,0 0 0,0 0-1,0 0-1,0 0 1,0 0 0,0 0 0,0 0 0,0 0-1,0 0 1,0 0-1,0 0 0,0 0 0,0 0 0,0 0-1,0 0 1,0 0-2,0 0 1,0 0 0,0 0-2,0 0 1,0 0-1,0 0 1,-1 13-1,1-13 1,0 9-1,0-9 1,-1 15 0,1-6 0,-3 3 1,2 1-1,-2 2 0,0 1 0,0 1 0,-2 2 0,1 0 1,-1 4-1,0-2 0,0 2 0,0-1 0,1 2 0,0 0 0,1 0 0,0 1 0,1-1 0,0-1 1,2 1-1,0-1 0,0-1 0,0-1 0,0-2 1,0 0-1,-1-1 0,1 0 1,-3 0-1,0-2 1,-1 4-1,1 0 1,-1-1 0,1 2-1,0-1 1,1 1 0,0-4-1,0 3 1,2-3 0,-1-1-1,1-2 1,0 0 0,-1-1-1,1-1 1,0-2-1,-1 0 0,1-10 1,-1 14-1,1-14 0,0 0 1,-1 11-1,1-11 0,0 0 0,0 0 1,0 9-1,0-9 0,0 0 1,0 0-1,0 0 1,0 0-1,0 0 0,0 0 1,0 0-1,0 0 1,0 0 0,0 0 1,0 0 0,0 0 0,0 0 0,0 0 0,0 0 0,0 0 0,0 0 0,0 0-1,12-18 0,-6 7 0,2-5 0,4 0-1,-1-4 0,3-1 0,1 1 1,2-1-1,0 2 0,2-3 0,-2 3 0,2 0 0,1 0-1,-2 3 2,3-1-2,-2 1 1,0 3 0,-2 2 0,-3 3 0,-2 2 0,-2 2-1,-10 4 1,11-6-1,-11 6 1,0 0-1,0 0 1,0 0-1,3 10 1,-3-10 0,0 9 0,0-9 0,2 13 0,-2-13 0,0 15 0,0-1 0,-1 0 0,-1 4 0,0 1 0,-1 3 0,-1 0 0,0 3 0,-5 1 0,0-3 0,2 0 1,-1 1-1,1-1 0,-1-1 0,1 1 0,1-3 1,3-2-1,1-3 0,-3-3 1,3-3-1,2-9 0,-4 12 1,4-12-1,0 0 1,0 0 0,0 0 0,0 0 0,0 0 0,0 0 0,0 0-1,0 0 1,0 0 1,0 0-2,0 0 1,0 0-1,0 0-1,0 0-2,0 0-3,0 0-19,0 0-1,0 0-1,0-18 1</inkml:trace>
  <inkml:trace contextRef="#ctx0" brushRef="#br0" timeOffset="2383">875 283 8,'-2'-12'7,"2"12"1,-3-11-1,3 11 0,-5-11-1,5 11-1,-7-10-1,7 10 0,-10-7 0,10 7 0,-15-9 0,15 9-1,-17-5 0,8 3 0,-1 2 0,0 0-1,1 1 1,-1 1-2,1 2-1,0 2 1,-1 0 0,10-6 0,-17 16-1,9-7 1,-2 1 0,3 4 0,0-2 0,1 2 0,0 0 0,2 2-1,1 1 1,1 2-1,1-2 0,0 1 0,1-2 1,-1 3-1,2 3 1,-1 1-1,-1 1 1,0 1-1,0 1 1,0 3-1,0 5 1,0-3-1,-2 1 0,1 2 1,0 0-1,1-1 0,-1 2 0,-2-5 0,2 1 1,1-1-1,-1-3 0,-2-3 1,-2-3 0,2-1 0,-5-2 0,0-2 1,-1-5 1,-1 1 0,-2-5 0,3 0 0,-1-4 1,2 2-1,9-5 1,-12 4-1,12-4 0,0 0-1,-10-1 0,10 1-1,0 0 0,0 0 0,0 0-1,0 0-1,10 0 1,-10 0-1,0 0 0,11 5 0,-11-5 0,10 10 1,-10-10-1,13 18 1,-7-3-1,1 1 0,1 2 1,-3 1-1,2 3 1,-3-1 0,0 3-1,-3 0 1,0-1 0,-2 0 0,-2 3 0,-1-1 0,-2 1 0,-2 1 1,-2 2-1,1 0 0,-2 0 0,-2 0 0,3-1 0,-2-2 0,2 0 1,1-1-1,2-2 0,1 0 0,3-2 0,2 0 0,3 3 0,1 1 1,3 1 0,1 3-1,1-1 0,1 3 0,3 0 1,-2 0-1,-1-1 1,4-1 0,-3 1-1,1-3 1,2-3-1,1-1 1,2-3 0,2-1 0,4-2-1,2-2 1,1-4 0,3-2 0,-4 0 0,2-2 1,-3-4-1,-1 1 0,-5-2 0,-1 0 0,-5-2 0,-1 0 1,-10 0-1,11 0 0,-11 0 1,0 0-1,0 0 1,0 0-1,0 0 0,0 0 1,0 0-1,0 0-1,0 0 0,0 0-3,0 0-3,0 0-14,0 0-5,0 0-1,-9-13-1,5-5 0</inkml:trace>
  <inkml:trace contextRef="#ctx0" brushRef="#br0" timeOffset="4737">1328-8 6,'0'0'7,"0"0"2,0 0-1,-3-9 1,3 9-1,0 0 0,0 0-1,0 0-2,0 0-2,0 0 0,0 0-1,0 0-1,0 0 0,0 0 0,0 0-1,0 0 1,0 0-1,-2 10 1,2-10 0,1 13-1,-1-13 1,1 18 0,0-5 1,-1 1-1,-1 5 1,0 2 0,-2 3-1,0 3 1,-2 3-1,0 5 0,-2 0 1,3 3-1,-1-3 0,1 1-1,0-4 1,1 0-1,1-3 1,0-6 0,1-2 0,1-3-1,-1-5 1,1-13 1,-1 16 0,1-16 1,0 0 2,0 0-1,0 0 0,13-9 0,-6-4-1,4 4 1,0-10-2,2-2-1,5-3 0,2 1-2,-2 2 2,2 0-1,-3 1 0,2 2 0,-3 4-1,0 3 1,-4 5-1,-2 3 1,-10 3-1,14 8 0,-10 1 1,-1 5-1,-1 3 1,-1 0 0,-1 4 0,0 0 0,-2-2 0,0 1 1,1-1-1,-1-4 1,0 2 0,0-4-1,0-1 0,1-2 0,0-1-1,1-9-2,0 0-7,0 0-9,8-11-3,-1-3 1,3-2-1</inkml:trace>
  <inkml:trace contextRef="#ctx0" brushRef="#br0" timeOffset="5518">1597 450 24,'0'0'14,"24"-1"-3,-9-1 1,0-3-2,3 0-1,-1-4-1,1-2-2,-4 0-1,-1-1 1,-3 1-2,-1 0 1,-3 2-1,-6 9-1,5-17-1,-5 17 0,0-10-1,0 10 0,0 0 0,-13-8-1,13 8 0,-17 0 1,7 2-2,-1 1 1,-2 3 0,2 1-1,-1 2 1,1 0 0,1 2 0,-2 0 0,3 1 0,0 1 1,-3 1-1,4 0 1,0 3-1,3-3 1,3 4 0,2-1-1,2 1 1,-1-3-1,8 0 1,0-3-1,4-2 1,1-1 0,2-6 0,4-2 0,1-4 0,6-7 1,-2-4-1,1 1 0,0-4 0,-1-2-1,-1-1 0,-2 0 1,-3 1-1,-1 4 0,-2 3 0,-2-3 1,-4 2-1,-1 3 1,-9 10-1,12-15 1,-12 15 0,0 0 0,5-10-1,-5 10 1,0 0-1,0 0 0,0 0 0,0 0 0,0 0 0,0 0-1,0 0 0,0 0 1,0 0-1,-6 13 1,6-13-1,-5 18 1,3-5 0,0 0 0,-2 2 0,1 1 0,2 1 0,1-5 0,0 1 0,0-13 1,5 16-1,-5-16 1,13 9-1,-4-9 1,-9 0 0,20-6-1,-8-1 1,3 3-1,-1-7 0,2 3 0,-1-7 0,2 4 0,-3-1 0,1 0 1,-3-2-1,-1 3 0,-2 0 1,-9 11-1,11-15 0,-11 15 1,6-10-1,-6 10 1,0 0-1,0 0 0,0 0 1,0 0-1,0 0 0,0 0 0,0 0 0,0 0 0,0 0-1,0 0 1,0 0-1,0 0 1,-3 10-1,3-10 1,-4 16 0,1-4 0,1 3 0,0 0 0,1 3 0,2 1 0,1-2 0,1 1 0,1-2 1,3-2-1,2-2 0,2-1 0,4-5 0,-2-6-5,5 1-6,-2-10-10,2-1-2,-1-8-2,1-1 2</inkml:trace>
  <inkml:trace contextRef="#ctx0" brushRef="#br0" timeOffset="6720">2355 321 30,'0'0'16,"0"0"-1,11 6-2,-11-6-9,0 0 0,0 0 1,9 11-3,-9-11 0,6 18 1,-4-8 1,2 5-1,1-1 1,-1 5 0,1 2-1,1-2 0,-1 3 0,1 0-1,1-2 0,-1-1-1,-1-2 0,0-4 0,-2-3 0,0 0 0,-3-10 1,0 0 0,0 0 1,4 10 1,-4-10 0,0 0-1,0 0 1,-5-13-1,1 0 0,1 1-1,-1-3-1,0-1 0,1-3-2,3-1 1,3 0-1,1 0 1,6 5-1,3-3 1,4 3-1,2 0 1,-1 4-1,3 0 0,0 4 1,-3 2-2,0 3 0,-4 0-2,1 8-1,-6-3-4,5 5-4,-14-8-6,16 15-3,-7-10-1,3 1 2,-1-3 1</inkml:trace>
  <inkml:trace contextRef="#ctx0" brushRef="#br0" timeOffset="7220">2761 379 15,'0'0'11,"0"0"1,0 0-1,0 0 0,0 0 1,7 10-3,-5 3 1,0-1-2,3 7 1,0 1-2,4 3-1,1-3-2,3 1-2,1-5-2,-1-9-6,6-1-9,-1-10-5,0-8-2,-3-8 2,1-5-1</inkml:trace>
  <inkml:trace contextRef="#ctx0" brushRef="#br0" timeOffset="7461">2943 131 28,'-15'-12'18,"15"12"-1,-13 2 1,13-2-5,0 0-8,-6 13-3,6-13-2,2 15-4,-2-15-5,11 17-8,-1-10-1,2 1 1,5-1-1</inkml:trace>
  <inkml:trace contextRef="#ctx0" brushRef="#br0" timeOffset="7681">3358 331 29,'-3'9'16,"-8"-8"2,-4-1-1,-2 1-9,-7-2-1,1 3 1,-6-4-1,2 5-1,-1-2-1,4 4-1,0-3 0,6 2-2,1-1 0,6 1-2,11-4 1,-8 9-1,8-9 0,8 12 0,3-6 0,4 2 0,2 2 0,3 0 0,0 1 1,-2-1-1,0 2 0,-4 0 0,-2 5 0,-4-1 0,-5 0 1,-5 1-1,-3-4 1,-2 3 1,-7-3 0,-1-1 0,-4-6 0,-2-2 0,0-2 0,1-2 0,1-3-1,2-1-1,3-4-1,4-6-1,4 0-2,2-6-4,9 1-5,0-7-6,7 0-6,4-5 3,7-1 0</inkml:trace>
  <inkml:trace contextRef="#ctx0" brushRef="#br0" timeOffset="8172">3471 37 43,'0'0'18,"0"0"1,0 0-4,0 0-9,0 12 0,0-12-1,-5 20-1,3-5-1,0 6 0,0 5 0,1 6 1,0 3-2,2 7 1,1 3-1,1 2-1,-1 4 1,2-3-1,-2-3-1,1-6 1,-2-4 0,-1-7-1,0-5 1,-1-7 0,1-16 1,-6 13 0,6-13-1,-13-10 0,3-7 0,-2-3 0,0-6 0,-2-2-1,1-3-1,2 0 1,0 3-1,4 2 1,3 8-1,4 3 0,3 3 0,3 2 0,5 4 0,4 0 0,4 2 0,1 1 1,4 2-1,5 0 1,2 1-1,0 1 1,-1-1 0,-1 1 0,-2 0-1,-4 0 1,-1 0 0,-6 1 0,-4 0 0,-3 3 0,-9-5-1,13 14 1,-9-4 0,-2 2 1,0 2-1,0 1 0,-1 1 1,0 1 0,1 1 0,-1-5 0,1 2 0,0-1-1,1-3 1,-3-11-2,12 12-5,-12-12-7,17-11-8,-7 0-3,3-7 1,0-7-1</inkml:trace>
  <inkml:trace contextRef="#ctx0" brushRef="#br0" timeOffset="8833">3896 131 30,'0'0'15,"0"0"0,-4 12-2,4-12-13,2 15-9,2-5-5,-4-10 0,11 19-1,-11-19 0</inkml:trace>
  <inkml:trace contextRef="#ctx0" brushRef="#br0" timeOffset="9013">4150 307 4,'0'0'14,"-12"15"1,0-7-1,-2-3 0,-1 3 1,-4-5-1,-1 4-2,-5-5-2,3 4-2,-5-3-1,5 5-1,0 0-2,3 1-2,3 2-1,4 0 0,5 3-1,5 0 1,5 3-1,4-4 1,5 5-1,6-1 1,2-1 0,3-1-1,1-1 1,1-3 0,0-4 0,-3 2 0,-2-8 0,-2 0 0,-5-3 0,-2 1 1,-1-3-2,-10 4 1,11-6 0,-11 6-2,0 0 0,0 0-1,10-5-5,-10 5-11,0 0-6,0 0-1,0 0 1,0 0 0</inkml:trace>
  <inkml:trace contextRef="#ctx0" brushRef="#br0" timeOffset="9664">4571 359 0,'0'0'11,"0"0"1,0 0 2,0 0-4,0 0-2,0 0 0,-3 16 1,3-16 0,-9 19 1,2-5-3,1 5 0,-1 1-1,-1 5-2,0-3 0,2 2-2,1-3 0,1-2-1,4-3-2,1-6-7,-1-10-11,15-2-2,-2-10 0,2-4 1</inkml:trace>
  <inkml:trace contextRef="#ctx0" brushRef="#br0" timeOffset="9964">4637 33 61,'0'0'22,"0"0"1,0 0-2,0 0-18,0 0-4,0 0-2,-9 4-2,9-4-7,0 0-5,1 10-5,-1-10 1,4 13 0</inkml:trace>
  <inkml:trace contextRef="#ctx0" brushRef="#br0" timeOffset="10255">5067 389 8,'0'0'12,"0"0"0,0 0 1,-18 4-5,8-3-2,-4 0 1,-4 4 1,-1-3 0,1 3 1,-5-1-1,2 2-2,-2-1-1,3 4 0,-2-3-3,9 0 1,-5 1-2,5-2 0,2 0-1,11-5 1,-10 10-1,10-10 0,10 10 0,2-5 1,5 3 0,5-1 0,3 2 0,1 1 0,1 1-1,-2 0 0,-1 2 1,-4-2-2,-6-1 1,-4 3 0,-4-2 0,-3-1 0,-5 0 0,-1 1 1,-4-1 0,0 1 1,-3-2 1,-1 0 0,-1-1 0,-3 1 0,-4-1 1,0 2-1,-2-4 1,1 0-1,-2-1 0,4-2-1,-2-2 0,6-2-1,0-2-3,2-6-5,12 9-18,-14-20-1,14 6-1,1-13 0</inkml:trace>
  <inkml:trace contextRef="#ctx0" brushRef="#br0" timeOffset="11677">5486 468 18,'0'0'14,"0"0"-1,0 0-1,0 0-3,0 0-1,0 0-3,0 0-1,0 0 0,0 0-3,19 0 0,-8 6 0,3-4 0,3 5 0,0 3-1,1-1 1,-1 2-1,0 4 0,-3-1 0,0 2 0,-2 3 0,-4-2 0,-2-1 1,-2 5-2,-1-2 2,-4-2-1,-2 2 1,-2-2 1,-4-1 0,-2 0 0,-1-2 1,-4-2 0,-4-3 1,0-2 0,-2-4 0,0 0 0,-2-5 0,3 0-1,2-3 1,4-2 0,2-2-2,4 0 0,1-2 0,5 0-1,5-1-1,4 1 0,3-2 0,3 3-1,4 1 0,1-1 0,5 4-2,-6 0-1,9 4-3,-4-4-3,4 5-6,-7-1-6,1 2 0,-4-2 1,-2 0 0</inkml:trace>
  <inkml:trace contextRef="#ctx0" brushRef="#br0" timeOffset="12288">5770 458 3,'0'0'11,"0"0"-2,0 0 1,0 0-6,0 0-2,0 0 2,0 0 0,0 0 1,5 9 0,-7 1 2,5 0 0,-4 4 0,4 2-2,-2 2 1,3 2-2,0 1-1,0 1 0,1-2-2,-1 2 0,2-4 0,-3-1 0,0-4 1,0-1-1,-3-12 1,5 14 1,-5-14 0,0 0 1,0 0 0,15 0 0,-8-9 0,4 1-1,0-6 0,6-1-2,0-2 0,3-1 0,0-1-1,0-1 1,0 5-1,1-1 1,-4 1-1,0 3 0,-4 1 0,0 3 0,-4 1 0,-9 7-1,12-6 1,-12 6-1,0 0 1,8 15 0,-7-2 0,1-1 0,-1 7 1,1 0-1,-1 7 1,1 1 0,-1-2 0,1 1 0,-2-1 0,1-1 0,-2-2 0,1-2 0,0-5 0,0-3 0,0-12-1,1 13 0,-1-13-2,0 0-7,0 0-14,0 0 0,3-10-2,-5-4 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14.76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22 192 140 0,'-6'9'52'0,"6"-9"-28"0,-5 0-22 15,5 0 14-15,0 0-8 0,-5-4-2 16,5-1-8-16,0-4-1 16,0-4 1-16,5-1 1 15,6-13 3-15,-1 4-3 0,5-8-2 16,5 8-1-16,1 5 3 16,-1 4 6-16,11 1 7 15,-6 4-4-15,16 18-4 16,-10 13-3-1,-1 1-3-15,-4 0 1 16,-11-1-4-16,-5 1 1 16,-5 0 2-16,-5-1 3 15,-15 1 6-15,5 0 6 16,-16-5 2-16,1 0 0 0,-1-5-1 16,-4 1-1-16,-1-5-1 15,6-4 0-15,-6-10-9 16,6 1-3-16,4-10-8 15,1 0-2-15,-1-4-20 16,11-4-7-16,5-1-21 16,5-13-33-1,10-10 23-15</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8:54.977"/>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19 441 11,'0'0'12,"-11"-16"0,9 6-1,-3 0-1,4-4-1,4 3-2,0-4-1,4 4-3,1-2 1,3 2-2,1-1-1,5 2 1,0 1 0,3 2-1,0 1 0,-1 1 0,1 3-1,-2 2 1,-2 3-2,-4 3 1,-1 0 0,-4 3 0,-3 4-1,-4 0 2,-3 4-1,-3 0 0,-2 3 0,-3 0 1,0 2 0,-3-3 0,0-2 0,1-1 0,-3-3 0,1-1 1,-1-3-1,3 0 1,-3-5-1,5 0 1,-2-2-1,1-1 0,12-1-2,-15-6-2,15 6-4,-5-14-7,7 2-5,4-3 0,2-5 1,6-3-1</inkml:trace>
  <inkml:trace contextRef="#ctx0" brushRef="#br0" timeOffset="511">319 148 18,'0'0'15,"0"0"0,0 0 0,0 0-6,0 0-5,0 0-1,0 0 0,0 0-2,0 0-1,0 0 2,0 0-1,0 0 1,6 17 0,-5-2-1,2 2 1,-2 6 0,0 5 0,-1 2-1,-2 7 0,-1 1 0,-2 1 0,1 2 0,-2-2 0,-1-2 0,1-3-1,-3-4 1,2-5-1,2-7 1,1-5 0,1-4 0,3-9-1,0 0 0,0 0-3,0 0-1,-1-14-2,2-4-1,3-1-2,-4-6-1,3 0 1,-4-2 1,1 1 2,-3 3 1,-1 4 2,-1 4 0,-1 2 2,6 13 1,-16-13 0,16 13 1,-17-7 1,17 7 2,-13-2 0,13 2 1,-12 0 0,12 0-1,0 0 1,0 0 0,0 0 0,0 0-1,12-1 0,-2 0 1,1-1-1,6 0 0,0-2 0,1 0-1,-1 1-1,-2 0 0,-2 1-1,-3-1-1,-10 3 1,11-1 0,-11 1-1,0 0 0,0 0 0,0 0 1,0 0-1,0 0 0,0 0 0,0 0 0,0 0 0,0 0 0,0 0 0,0 0 0,0 0 0,0 0 1,0 0-1,0 0 1,0 0 0,0 0-1,0 0 0,0 0 0,0 0 0,0 0 1,0 0-1,17 7 1,-6-7-1,0 1 1,1-1-1,0 0 0,0 1-2,-3-3-5,-9 2-6,13 3-7,-13-3 1,0 0 0,11-1-1</inkml:trace>
  <inkml:trace contextRef="#ctx0" brushRef="#br0" timeOffset="16354">957 282 10,'0'0'12,"0"0"1,4-10-1,-4 10-1,0 0-2,0 0-1,-9-7-2,9 7-1,-16-4-1,6 3-2,-1 2 0,-1-2 0,0 2-1,-2 0 0,3 1 0,-1 0 0,3 0 0,9-2-1,-14 5 0,14-5 0,-10 5 0,10-5 0,0 0-1,0 0 2,-6 10-1,6-10 0,0 0 0,10 12 1,-10-12-1,18 13 1,-7-5 0,4 2-1,-2 1 1,2 1-1,-1 0 0,-2 3 0,-2-1 0,-3 2 0,0 0 1,-1-1-1,-4 2 0,-1-2 0,-3 2 0,-2-1 0,-1 0 0,0 0 1,-3-1 1,-2 0 0,-1-3 1,-1-2 0,-2 2 2,0-7-1,0 1 1,-1-4-1,2-1-1,-3-4 0,5 0 0,-3-5-2,5-1 0,0-2 0,2 1-1,2-2-1,1 1-2,4 1-2,-2-3-5,2 13-6,11-14-7,0 8-1,0-3 1,5 1 1</inkml:trace>
  <inkml:trace contextRef="#ctx0" brushRef="#br0" timeOffset="17235">1152 52 2,'1'-12'8,"-1"12"2,3-12 1,-3 12 1,0 0 0,2-9 1,-2 9 0,0 0-2,0 0-2,0 0-3,0 0-2,0 0-1,0 0-1,0 0-1,0 0-1,-4 16 0,4-7 1,0 3-1,-1 5 1,0 2 0,-1 1-1,-2 6 1,0 3-1,1 2 0,-2 3 1,0 0-1,2 0 0,0-1 0,0-3 0,1-3 0,2-4 0,-1-3 1,0-5-1,2-2 0,-1-13 1,1 15-1,-1-15 1,0 0-1,2 11 2,-2-11-1,0 0 0,0 0 1,13-14 0,-6 5-1,3-2 0,0-4 1,4 0-2,0-3 1,1 0-1,1 1 0,1 0 0,1 1 1,0 4-1,-2 1 0,-1 1 0,-1 3 0,-2 3 0,-2 1 0,-10 3 0,12 1 0,-12-1 0,4 10 0,-9 0-1,3 4 2,-3 4-1,1 1 0,-3 3 0,-2 0 0,2-1 1,2-1-1,5-3 0,-3-4 0,2-2 0,1-11-2,0 9-4,11-7-13,0-6-3,2-3-1,4-3 1</inkml:trace>
  <inkml:trace contextRef="#ctx0" brushRef="#br0" timeOffset="17996">1485 483 9,'-14'3'14,"14"-3"0,-4-12 0,7 2-6,2-4-3,5-1 0,1 0-1,3-1 0,3 1-1,1 0 2,1 4-2,0 2 1,-2 4-1,0 2 0,-1 4-1,-1 2 0,-1 4-2,-1 5 0,-3 0 0,-2 5 0,1 1 1,-4 2 0,-2 2 1,-2-4 0,-3 2 1,-2-3 0,0-1 2,-5-3-1,1-1 1,-4-4 0,0 0-1,-6-4 1,2-1-1,-6-3-1,3 1 0,-4-6-1,2 0 0,2-4-1,1 2 0,5-1-2,1-2-2,12 10-4,-9-19-4,9 19-8,16-23-5,2 12-1,5-5 1,5 0 0</inkml:trace>
  <inkml:trace contextRef="#ctx0" brushRef="#br0" timeOffset="18487">1831 311 14,'1'12'16,"-1"-12"0,0 0 0,0 0-5,0 0-3,0 0-1,0 0-2,3 13-3,-3-13 0,8 15 0,-3-3 0,2 3 0,0 2-1,1 4 0,2 0 0,-1 2 0,-1-1 0,0-2 0,0-1 1,0-1 1,-6-7-1,2-1 2,-4-10 0,2 11 1,-2-11 0,0 0 0,-11-1-1,11 1 0,-12-10-1,12 10 0,-12-12-1,12 12-1,-13-19 0,8 7 0,2-2 0,3 1-1,1-1 0,4 1 0,3-1 0,2 1-1,4 2 1,5 0-1,1 3 0,2-1-1,3 1 0,0-2-3,3 4-2,-5-6-3,4 6-6,-6-5-3,2 0-4,-5-1 1,4 0 0,-5-1 3</inkml:trace>
  <inkml:trace contextRef="#ctx0" brushRef="#br0" timeOffset="18978">2326 89 14,'0'0'13,"1"-14"1,-1 14-1,0 0-1,0 0-3,0 0-1,0 0-1,0 0-2,-9 17-1,7-4-2,-3 5 1,3 6 0,-4 2 0,3 5-1,-1 1 0,0 4 0,-1 1-2,3 1 1,1-2 0,-2-3-1,4-2 0,0-5 0,-1-4 0,2-6 0,-2-4-2,0-12-2,0 0-2,0 0-2,-2-10 0,-2-8 0,-1-1 1,-3-6 0,3 0 1,-8-3 3,3 1 4,-4 2 0,1 2 1,0 6 1,1 2 1,2 5 1,1 2 1,9 8 1,0 0 0,0 0-1,0 0 1,16-9-1,1 7-2,7 0 0,5-1-2,6-1-2,5 3-7,-1-7-9,0 6-6,-1 0 1,-1 0 0</inkml:trace>
  <inkml:trace contextRef="#ctx0" brushRef="#br0" timeOffset="19559">2563 350 2,'15'12'12,"-3"-10"0,7-2 0,-1-2-4,4-2-4,3 0 2,-6-3-1,5 2 0,-5-3 1,-3 2-1,-2-1 3,-3 2-2,-11 5 1,8-11-2,-8 11 0,-5-9-1,-5 4-1,1 2-1,-5 0-1,-1 0 0,-3 3 0,-5 3-1,0 2 0,-1 2 1,0 2 0,0 3 1,1 0-1,0 2 2,1 1-2,9 2 2,-1 0-1,4 1 0,4 0-1,3 0 1,5 1-2,4 0 1,4-2 0,4 0-1,7-4 1,4 0-2,2-3-2,2-5-3,6 0-10,-2-7-5,4-3-3,-3-6 2,1-1-1</inkml:trace>
  <inkml:trace contextRef="#ctx0" brushRef="#br0" timeOffset="20049">2988 372 35,'0'0'19,"0"0"1,0 0 0,-11-12-11,11 12-2,-19-7-1,5 5-2,-5 1-2,-1 1-1,-1 1 0,1 1 0,4 2 1,1 1-1,4 0 0,11-5 0,-10 16-1,10-16 1,10 17 0,0-8-1,3 2 1,3 0-1,2-1 0,2 0 0,1 2 0,-1-2 0,-3 2-1,-4-1 1,0 3-1,-5-2 0,-2 1 1,-2-1 0,-4 0 0,-5 0 0,-4-1 2,2-2 0,-6-3 0,1 0 1,-4-3 0,-1 0 0,-5-2 0,4-2-1,-1-3 0,-1-2-2,3 1-4,-2-6-9,5 3-10,3-5-1,5 2 0,2-5-1</inkml:trace>
  <inkml:trace contextRef="#ctx0" brushRef="#br0" timeOffset="21051">3132 23 12,'-1'-13'11,"1"13"0,0 0 1,1-12-1,-1 12 0,0 0-2,0 0 0,0 0-3,0 0-2,0 0-1,0 0-1,-6 13 0,5 0 0,-2 4 0,1 4-1,-3 0 1,2 9-1,-1 3 0,-1 3 1,3 2-1,-2 3 0,3-1 0,0 1 1,1 0-1,1-4 1,3-4-1,-1-5 0,1-4 1,3-4-1,1-5 0,8-5 0,4-5 0,4-6-2,5-2-1,8-7-3,3-3-2,-1-5-5,2-2-5,-5-3-4,-7 0 0,0 0 2</inkml:trace>
  <inkml:trace contextRef="#ctx0" brushRef="#br0" timeOffset="21511">3002 240 12,'-11'-4'13,"11"4"2,0 0-1,0 0-4,11-6-4,5 5 0,5 5-1,1-5 0,8 1-1,7 0-1,9 7-1,-1-3 0,6 5-2,-2 0-5,2 0-9,-3 1-3,-5 6 0,-12-8-1</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8:51.182"/>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2657 3251 16,'0'0'13,"10"-5"0,-10 5 0,0 0-5,0 0 0,0 0-1,0 0 0,0 0-1,0 0 0,-12-9 0,12 9-1,-15 1-2,5 1-1,-1-1 1,0 3-1,-2 0 0,1 2 0,-1 0 0,1 0-1,1 0 1,-1 0-1,3 1-1,9-7 1,-11 9-1,11-9 0,-2 9 0,2-9 0,12 11 1,-1-7 0,3 1-1,0 2 1,4-1 0,-1 1 0,0 0-1,1 0 1,-5 2-1,-1 1 0,-1 1 0,-1 0 0,-2 2 1,0-1-1,-3 1 0,-1 0 1,-1-2 0,-2 2 0,-2-4 0,-2 1 2,3-10-1,-12 18 1,0-12 1,2 1-1,-5-2 0,3 1 0,-4-3 0,1 0-1,-3-3 0,5 1 0,-2-2-1,4-1-1,0 0 0,1-1-1,10 3-3,-15-7-1,15 7-9,0 0-12,0 0 0,-12-16-1,12 16 0</inkml:trace>
  <inkml:trace contextRef="#ctx0" brushRef="#br0" timeOffset="831">2230 3364 5,'0'0'12,"7"-12"1,-7 12-3,12-9 0,-12 9 2,9-5-2,-9 5-1,0 0 0,0 0-2,0 0-1,8 17-2,-4-8 0,-1 6-1,3 2 0,0 2 0,2 3 0,1-1-1,0 2 1,-1-4 0,1 1-1,-1-3 0,-1-2 0,-3-2-1,1-2 0,-2-2 0,-3-9-2,6 15-3,-6-15-5,0 0-9,0 0-4,9-5-2,-7-8 2</inkml:trace>
  <inkml:trace contextRef="#ctx0" brushRef="#br0" timeOffset="1332">2241 2938 50,'0'0'22,"-10"5"2,10-5 0,0 0-15,0 0-2,0 0-1,0 0-1,0 0 0,0 0-2,0 0 0,0 0-1,0 0 0,0 0-1,0 0-1,0 0-1,0 0-3,0 0-4,0 0-10,0 0-8,0 0 0,0 0 0,0 0 0</inkml:trace>
  <inkml:trace contextRef="#ctx0" brushRef="#br0" timeOffset="26027">818 181 10,'0'0'12,"10"6"1,-10-6 0,0 0-5,0 0-1,0 0 1,0 0-1,0 0 1,-4 12-2,4-12 0,-4 21-2,2-5 0,1 6-1,-2 7 0,0 8-1,0 3 0,-1 3-1,-1 3 0,0-1 0,-2-1 0,1-5 0,1-6-1,-1-5 0,1-8 1,0-3-1,3-6-3,2-11-4,-3 10-8,3-10-5,0 0 0,6-17 1,-3 3-1</inkml:trace>
  <inkml:trace contextRef="#ctx0" brushRef="#br0" timeOffset="26388">713 246 26,'-4'-9'15,"4"9"0,-3-16 1,5 7-9,-2 9-1,11-19-1,-1 10-1,2-1 0,4-1 0,3 1-1,2 0 1,2 2-2,4 4 1,0 4-2,2 3 0,-1 4-1,-1 2 0,-2 5 0,-2 6 0,-5-1 0,-1 0 0,-5 2 0,-3 0 0,-2-1 1,-4 0 0,-4-3 0,-2 1 0,-5-2 1,0-1 1,-4-4 0,-2 4 0,-4-8 1,-1 2 0,-5-6 0,3 1 1,-4-5-2,1-2 1,-3-4-1,5-1 0,2-1-1,2-1-1,3 3-1,2-1-1,13 8-1,-16-15-4,16 15-6,0-10-8,0 10-5,16-12 0,-1 3 0,1-2 2</inkml:trace>
  <inkml:trace contextRef="#ctx0" brushRef="#br0" timeOffset="26959">1082 228 5,'10'-6'8,"-10"6"2,0 0-4,12-6-1,-12 6 0,0 0 2,0 0 0,10 2 1,-10-2-1,0 0-1,13 9-2,-13-9 0,14 12 1,-14-12-3,19 18-1,-10-6 0,2 2 0,4 2-1,-2 0 1,0 4-1,-3 0 1,0-1-1,-2 0 1,-1 0 0,-3-2 1,-5-1 1,0 1 0,-6-6 0,3 1 1,-6-4 1,10-8-1,-20 10 2,8-7-1,-4-7-1,2 1 0,-1-5 0,0 1-1,0-4 0,1 2-1,3-2-1,2 2 0,9 9-1,-11-12 0,11 12-1,3-11 0,-3 11-1,20-18-1,-2 11-1,-1-8-5,13 3-6,-1-5-6,6 1-2,-1-2 1,2 1 0</inkml:trace>
  <inkml:trace contextRef="#ctx0" brushRef="#br0" timeOffset="27530">1508 60 13,'0'0'11,"0"0"0,0 0-1,0 0-3,0 0 1,0 0-1,0 0 0,0 0 0,0 0 0,-9-1 0,9 1-2,0 0-2,-7 11 1,7-11-1,-5 15-1,2-2 0,-1 1 1,1 2-2,-2 4 2,0 3-2,-3 0 1,-2 7-1,0 1 1,0 2 0,-1 3-1,3-1 1,1-3-1,3-1 0,3-5 0,5-5 0,5-2 0,7-8 0,5-6-2,4-6-1,7-2-4,-2-7-3,5-2-5,-4-7-4,-1-2-5,-8 0 2,-5-2 1</inkml:trace>
  <inkml:trace contextRef="#ctx0" brushRef="#br0" timeOffset="28311">1291 212 13,'0'0'14,"0"0"0,0 0 1,0 0-4,0 0 1,0 0 1,15 2-2,4-1-1,-2-3-2,7 3-1,3-2-2,8 2-1,1-1-2,3 2-1,1-2 0,-1 1-1,-1 1-1,-5-2 0,-2 0-3,-6-2-4,-1 1-8,-6-2-5,-3-1-1,-4-2 0,-2-3 1</inkml:trace>
  <inkml:trace contextRef="#ctx0" brushRef="#br0" timeOffset="28631">1699 0 22,'0'0'15,"0"0"0,0 0-2,0 0-6,0 0-2,0 0 0,0 0 0,0 0-1,0 0-1,0 0 0,0 0 1,4 16 0,-4-16-1,2 19 1,-3-2 1,2 4-1,-2 3 0,0 6-1,-3 1 1,0 5-2,-1 3 1,0 0-2,0-3 0,1-3-1,1-4 1,1-5-1,2-4 1,6-5 0,3-9 0,6-5 0,3-5 0,6-4 0,2-6 0,3-1 0,3-5-1,-1 1 1,-3 1-1,-2 2 0,-6 2 0,-1 4 0,-6 2 0,-1 4-1,-12 4 1,11-1-1,-11 1 1,5 10 0,-4 1 0,0 3 0,-1 2 0,-1 4 1,0 1-1,0 3 1,-2 1 0,1 0-1,0-6 1,0 0-1,1-2 1,0-3-1,1-14 0,-2 13-2,2-13-7,0 0-14,0 0 0,12-12-1,-8-2 0</inkml:trace>
  <inkml:trace contextRef="#ctx0" brushRef="#br0" timeOffset="29522">2664 51 5,'0'0'12,"-13"-9"2,13 9-2,-9 5 1,9-5-1,-14 8-1,14-8 0,-13 14-2,6-3-1,2 2-2,-2 3-1,3 4-1,0 6-1,-1 5-1,1 4 0,0 8 0,-2 3-1,1 5 1,-1-1-2,0 1 1,-1-4 0,0-6-1,0-7 1,1-5 0,0-11 0,2-3 0,4-15 1,-8 11 0,8-11 0,0 0 0,-12-8-1,7-1 1,-2-6-1,-1 0 0,-1-3-1,-1-1 0,0-2 0,0 1 0,3 3 0,0 0 0,1 6 0,6 11 0,-8-15 0,8 15-1,-1-9 1,1 9-1,11-7 1,2 3-1,3-3 1,6 0-1,6-1 1,4-1-1,4-1 1,5 0-2,1 0 0,0-1 0,3 3-1,-3-1 0,0 2 0,-6-2 0,-3 4 1,-7-1 1,-5 2 1,-6 1 1,-6-1 0,-9 4 1,0 0-1,0 0 0,0 0 0,0 0 0,-5-11-1,5 11 0,-10 0 0,10 0 0,-9 3 0,9-3 0,-10 7 0,10-7 0,-6 16 0,4-4 0,2 4-1,0 2 1,1 3 0,1 2 0,0 2 0,0-2 0,0-3 0,-2-2 1,-1-3-1,0-1 1,1-14 1,-3 12 1,3-12 0,0 0 0,0 0 0,-9-10 0,7-3 0,2-2-1,1-6 0,1-3-1,3 0-1,2-3 0,3 0 0,3 1 0,2 4 0,3 3-1,1 3 1,1 4 0,2 1-1,0 2 1,2 5-1,-3 0-2,4 4-2,-4-1-3,4 7-6,-5-3-8,4 6-3,-3-1 1,1 0 0</inkml:trace>
  <inkml:trace contextRef="#ctx0" brushRef="#br0" timeOffset="30584">3196 484 36,'-14'-6'16,"13"-4"0,2-3-1,7-3-10,4 2-4,4-3 1,2 3 0,1-1 1,4 4 0,-1 0 0,-1 5 1,-2 4 0,-1 5-1,-3 2-1,-1 6-1,-3 4 0,-2 4-1,-4 1 1,0 2 1,-6-1 0,0 2 2,-7-4 0,1 2 0,-5-5 0,-1 0 1,-3-4-1,0-2 0,-1-5 0,0 1-1,-2-5 0,4-1 0,-3-5 0,6-3 0,-1-2-3,3-5 0,4-1-4,-2-7-2,9 3-5,-3-8-6,9 8-8,-2-4-2,7 3 2,1-1 1</inkml:trace>
  <inkml:trace contextRef="#ctx0" brushRef="#br0" timeOffset="31075">3552 302 29,'0'0'15,"0"0"2,10-4-2,-10 4-9,0 0 0,0 0-1,0 0 0,0 0 0,-2 11-1,2-11 0,-4 20 0,1-8-1,2 4-1,-1 0 0,1 2 0,1 1-1,-1-1 0,1-2-1,2-1 1,0-4 0,1 0 0,-3-11 1,7 13-1,-7-13 1,14 1 1,-4-4-1,3-3 0,2-4-1,3-1 1,1-4-2,4-2 1,0-1 0,0 2-1,-4-3 1,1 4 0,-5 2 0,0 3 0,-6 2-1,-9 8 1,13-7-1,-13 7 1,0 0-1,0 0-1,5 13 1,-5-4 0,-1 3 0,1 1 0,0 4 0,0 1 1,0 1-1,1-2 0,0 1 0,1-3 1,-1-2-1,2-4 1,-3-9 0,7 12-1,-7-12 1,13-7 0,-2-1 0,1-3 0,4-3-1,0 1 1,1-2-1,1 0 0,-1 0 1,2 3-2,-5 3 1,0 2 0,-2 0 0,1 3 0,-3 2-1,-1 3 1,-9-1-1,16 7 1,-16-7-1,12 17 1,-7-4 0,1 3 0,-3 0-1,0 2 1,-1 2 0,0-1 0,-2 0 0,0-2 0,-1-3 0,0-4 1,1-1-2,0-9-4,0 0-16,0 0-3,0 0-1,-7-14 0</inkml:trace>
  <inkml:trace contextRef="#ctx0" brushRef="#br0" timeOffset="32387">4580 424 4,'-3'11'10,"3"-11"-3,0 0 1,3 15 1,-3-15 2,0 0 0,9 12 0,-9-12-1,14 7-1,-14-7-1,21 0-2,-7-3-2,5 2 0,1-4-2,2 0 0,0-5 0,-1 2 0,-3 0 0,-2 2-1,-4-4 1,-3 2 0,-3-1-1,-6 9 1,0-14-1,0 14-1,-13-12 0,13 12 0,-20-8-1,6 6 0,0 2 1,-3 0-1,0 3 1,1 0 0,-2 3 0,1 0 0,0 2 0,2-2 0,-1 2 0,2 1 0,-2-1 1,4-1-1,0 1 0,1 0 1,0 2-1,0 1 1,1 0-1,2 0 0,0 3 1,1 3 0,-1-1-1,2 3 1,1-3-1,1 3 1,2-1 0,2 0 0,3-2 0,3-2 0,3-3 0,2 0 1,7-4-1,3-1 0,2-5 0,5-1 1,2-3-1,2-2-1,0-4 1,3-2-1,-3-2 1,-1-3-1,-2 1 0,-1-4 1,-3-1-1,1-1 0,-2 0 0,-2 2 0,-4 0 0,-1 4 0,-3 0 0,-2 4 1,-2 1-1,-10 10 0,10-11 0,-10 11 0,0 0 1,0 0-2,0 0 1,0 0 0,0 0-1,0 0 1,0 0 0,0 0 0,0 0 0,7 13 0,-8-3 0,2 2 1,-2 3 0,0 1-1,-1 2 0,-1-1 1,1 1-1,1-2 0,-1-2 1,1-5-1,1-9 1,2 13 0,-2-13 0,11 0 0,-11 0 0,19-16 1,-4 4-1,2-2 0,3-2-1,2-4 0,0-1 0,2 2 0,0 1 1,-3 3-2,-3 2 2,-2 3-1,-4 4 0,-1 2-1,-11 4 1,9-3-1,-9 3 0,4 9 1,-4-9-1,1 16 1,-1-2 0,0 0 0,0 3 0,-1 0 1,0 0-1,1-1 0,1-1-1,-2-4-3,5 2-8,-4-13-12,10 7-1,-10-7-1,19-8 2</inkml:trace>
  <inkml:trace contextRef="#ctx0" brushRef="#br0" timeOffset="33598">5362 599 29,'-9'-1'16,"9"1"-1,3-17 0,3 3-9,4-2-1,3-4-2,2 1 1,3-1 0,3 6 0,-3-1 1,2 5 0,-2-1 0,-1 7-1,-3 2 0,0 5-2,-5 2 0,1 2-1,-10-7-1,13 20 0,-6-4 0,-3 0 1,2 1-1,-1 1 0,-2 1 0,-1-1 1,-3-2 1,0 0 0,-6-4 1,-1 0 0,-5-1 0,-3-2 0,-3-4 0,-1 0 0,-3-1-2,2-2 1,-1-4-2,0-3 0,6-2-2,-2-5-2,8-2-5,-1-7-4,9-1-4,1-6-6,8 0-1,1-5 1,6 1 1</inkml:trace>
  <inkml:trace contextRef="#ctx0" brushRef="#br0" timeOffset="34049">5602 220 6,'0'0'15,"0"0"1,0 0-1,0 0-1,0 0-1,-1 13 2,1-13-5,-3 17-2,4-3-2,-3 4-1,2 7-1,0 2-2,1 6 1,1 3-1,-1 3-1,0 2 1,-1 0-1,0-2 0,1-4 0,-1 1-1,-1-9-1,2-3-3,-2-7-10,4-3-8,-3-14-1,9 5 1,-9-5-1</inkml:trace>
  <inkml:trace contextRef="#ctx0" brushRef="#br0" timeOffset="34470">5898 651 13,'-4'-11'14,"4"11"0,-4-20 1,3 9-6,1-2-2,1 1-1,4 0-1,0-2 1,3 3-3,3-2 0,2 3 0,2 1 0,2 1-1,0 2 1,0 2-1,0 5 1,-1 4-1,0 5-1,-2 1 0,-2 3 0,-3 5 0,-4 0 1,-2 1 0,-5 0 1,-3 0 1,-6-5 0,-2 4 1,-4-7-1,0 1 0,-5-5 0,3-1 0,-3-5-1,0-1-1,2-3-1,2-4-1,1-2-1,3-6-3,7 2-2,0-7-6,9 2-7,3-8-5,7 2-2,4-5 2,4 2 2</inkml:trace>
  <inkml:trace contextRef="#ctx0" brushRef="#br0" timeOffset="34960">6244 277 49,'16'0'18,"-16"0"1,0 0-3,10-3-13,-10 3-1,0 0-1,0 0 0,0 0 0,0 0 1,-2 11 1,2-11-1,0 10 1,0-10 0,-1 10-1,1-10 0,0 14 0,0-4-1,0 3-1,-1 2 0,1 4 1,-2 8-1,0 5 0,-1 4 0,0 6 1,0 2-1,1 1 0,0 1 1,-2-2-1,3-4 0,0-5 0,0-7 1,1-5-1,-1-6 1,-1-2-1,2-15 0,0 11 0,0-11-3,0 0-4,-4-11-4,-1-4-4,2 0-4,-4-7 0,-3-1 0,-1-4 0</inkml:trace>
  <inkml:trace contextRef="#ctx0" brushRef="#br0" timeOffset="35361">6071 618 15,'-11'-1'12,"11"1"1,-11 2 1,11-2 0,0 0 1,0 0-1,0 0-2,14 4-3,3-3 0,2-3-4,5 3 0,6-3-3,5 1-1,3 1-4,-1-3-7,4 3-8,-1-1-4,1 2 0,-1-2 0,1 1 0</inkml:trace>
  <inkml:trace contextRef="#ctx0" brushRef="#br0" timeOffset="35791">6734 403 16,'0'0'14,"0"0"0,0 0 0,6 12-5,-8-2-3,1 4 0,-3 1 1,0 5 0,-2 3-1,2 6-1,-3 1 0,3 5 0,-3-4-1,1 8-1,0 3-1,0 1 0,-2 0 0,1-1 0,1-3-1,0-3-1,-1 0 1,1-10 0,-1-6 0,4-5 1,3-15 1,-5 15 0,5-15 0,0 0 0,-5-15 0,5 1 0,-1-6-1,2-2-1,0-6 0,-1-6-1,3-2-1,1-3 1,1 0-1,3 0 1,1 2-1,2-1 1,3 3 0,0 4-1,6 4 1,2 4-1,1 3 1,0 2 0,1 6-1,-1 4 1,0 5 0,0 3-1,-4 4 1,-2 4 0,-3 4-1,-1 5 1,-2-1-1,-3 3 1,-3 1 0,-2-1 0,-2-1 0,-2-2 1,-1-1 0,-3-2 0,-3-1 0,-1-2 2,-4-3-1,0 1 1,-5-5 0,-1 0-1,-2-3 1,0-1 0,-2-3-1,3-2 0,0-1-1,1-1-1,4 0-1,1-2-2,5 4-5,-2-5-13,11 11-5,-11-20 0,12 10-2,0-5 1</inkml:trace>
  <inkml:trace contextRef="#ctx0" brushRef="#br0" timeOffset="36713">7569 199 8,'0'0'12,"0"0"-1,0 0 1,0 0-3,0 0-3,0 0-1,-10-4 0,10 4 1,0 0 0,-7 11 2,7-11-2,-7 15-1,0-4 0,4 5 0,-3 5-1,1 6-1,-1 5 0,0 6 0,2 2-1,1 4 1,1 0-2,0-1 1,1-2 0,0-4-1,2-6 0,-1-4 1,1-6-2,0-4 1,-1-6-1,0-11 0,1 14-3,-1-14-9,0 0-6,-6-18-4,0 5 1,-4-9-1</inkml:trace>
  <inkml:trace contextRef="#ctx0" brushRef="#br0" timeOffset="37093">7193 382 21,'0'0'18,"0"0"2,0 0 0,18 8-4,-1-9-3,11 4-1,2-5-2,10 2-3,3-3-2,5 2-1,2-2-1,3 2-2,-4-2 0,1 3 0,-4 0-1,-2 1 0,-6 2 0,-7 1-1,-2-1-1,-8 0-2,1 6-8,-13-5-9,0 4-2,-9-8-1,6 13 1</inkml:trace>
  <inkml:trace contextRef="#ctx0" brushRef="#br0" timeOffset="37514">7791 697 28,'0'0'15,"-10"-5"0,10 5 0,-5-13-10,1 3-3,2-3 1,0-1 2,2 1-1,1-1-1,4 3 0,1-1 1,4 4-1,1 1 1,2 3-2,3 3 0,2 3-1,-2 3 0,1 4 0,-3 2 0,0 3-1,-5 2 0,-2 3 1,-4-1-1,-2 1 1,-4-4 1,-2 2 0,-6-2 1,0-4 0,-6 0 1,2 0 0,-4-5 1,0 1-1,-1-2 1,4-6-2,0-4-1,3 5 1,1-7-2,2-2 0,3-2-2,0-3-3,7 1-10,-1-2-10,3 2 0,1-7-3,5 2 2</inkml:trace>
  <inkml:trace contextRef="#ctx0" brushRef="#br0" timeOffset="39046">8331 619 22,'-10'2'14,"10"-2"-2,0 0 0,0 0 0,0 0-2,0-9-1,0 9-2,10-6-1,-10 6-1,12-9-1,1 6 0,0-2-2,4 1 1,2 1-2,1 1 1,1 1-1,4 1 0,-1 2 0,-2 2-1,-2 2 0,-1 3 0,-3 2 1,-2 1-1,-4 4 0,-3 1 0,-3 1 0,-3 0 1,-2 2 0,-1-4 0,-5 3 0,1 1 0,-3-3 0,-3 1 0,-3-4 0,-1 1 0,-2-3 0,-1 3-1,1-8 1,-3-1 1,-1-3-1,4-1 1,-1-3-1,-1 0 1,2-3 0,0-1 0,2-2 0,2 0 0,4-2 0,3 0-1,0-1 0,6-3 0,2 1-2,5 1 1,2 0 0,3 1-1,3 3 0,3-1 0,5 3 0,5 4 0,0 1 1,-4 0-2,3 1-1,0 0 0,2 6-6,-5-3-8,-4 3-6,-6-5-2,4 4 1,-1-5 2</inkml:trace>
  <inkml:trace contextRef="#ctx0" brushRef="#br0" timeOffset="41940">9113 334 1,'12'-2'5,"-12"2"2,10-2 1,-10 2 2,14-2 1,-14 2 2,0 0-1,0 0 0,0 0-2,0 0-2,-14-8-2,2 6-2,2 1-2,-1 0-2,-4 0 1,1 1-1,-3 2 0,-4 1-1,0 2 1,1 1 0,-2 2 0,2 2 0,1 4 0,2-1 0,-1 3 0,8 3 0,-3 2 0,2 2 1,-1 1-1,1-1 0,-4 2 1,0 1 0,0 1 1,-2-2-1,3 0 0,1-1 0,-1-1 0,4 1 1,4-5-1,2 4 0,6 1 0,4-1 0,4 0 0,5-1 1,4-1-2,1-3 2,3 2-1,-1-9 0,7-3 0,-5-4 0,1-4-1,-2-4 1,-3-2 0,0-3 0,2-1-1,-3-1 1,-9 1-1,4-2 0,0 1 1,-4 1-1,0-3 1,-10 13-1,8-18 0,-1 7 0,-7 11 1,8-16-1,-8 16 0,3-12 1,-3 12-1,0 0 0,-7-12 0,-2 11 0,-1-2 0,1 1 1,-2-2 0,-7 2-1,5-1 1,-5 1 0,5 1-1,-3 0 1,1 1-1,2-2 1,1 3-1,1-2 1,1 2 0,10-1-1,-14 0 1,14 0 0,-11-1 0,11 1 0,0 0 0,0 0 0,-9 1-1,9-1 1,0 0-1,0 0-1,0 0-2,13-1-3,-13 1-10,20-4-8,-2 0-1,-2 2 1,4-3 0</inkml:trace>
  <inkml:trace contextRef="#ctx0" brushRef="#br0" timeOffset="43052">9255 895 19,'-51'-13'14,"51"13"2,-20-11-2,11 3 0,9 8-1,-10-13-3,1 1-2,9 12-1,1-22-2,-1 22-1,3-25-2,-3 25 1,7-24-2,-7 24 0,0 0 0,0 0-2,50-35 2,-50 35-2,0 0 1,51-9-1,-51 9 1,41 2 0,-41-2-1,0 0 0,49 15 0,-49-15 1,0 0-1,0 0 1,34 42-1,-34-42 1,0 0 0,-11 43 1,11-43 0,0 0 1,0 0 0,-56 48 0,56-48 0,0 0 1,-53 24 0,53-24 0,0 0 0,0 0 0,-50 5-1,36-9 0,1 0-1,13 4 0,-14-18-3,14 18-6,-6-25-13,6 25-4,0 0 0,15-48 1</inkml:trace>
  <inkml:trace contextRef="#ctx0" brushRef="#br0" timeOffset="43643">9420 697 34,'0'0'14,"0"0"-1,0 0-2,49 3-10,-49-3 1,0 0 0,0 0 0,0 0 0,0 0 2,47 27-2,-47-27 1,0 0-1,0 0-1,37 53 1,-37-53 0,0 0 0,28 47-1,-28-47 2,0 0-1,6 41 0,-6-41 1,0 0 0,0 0 0,-17 42 0,17-42 1,0 0-1,0 0 1,0 0-1,0 0 0,-54 33 0,54-33 1,0 0-1,-41-1-1,41 1 1,0 0-1,-45-17 0,45 17 0,0 0 0,0 0-1,0 0-1,0 0 0,-21-42-1,21 42 0,0 0-1,0 0-1,42-21-1,-42 21-4,0 0-9,51-15-6,-51 15-2,0 0 2,45-18 0</inkml:trace>
  <inkml:trace contextRef="#ctx0" brushRef="#br0" timeOffset="44304">9672 396 2,'0'0'13,"0"0"0,0 0 1,0 0-4,0 0-1,0 0-1,0 0-1,0 0-2,0 0 0,0 0-1,0 0-1,0 0 1,0 0-1,0 0 1,8 42 0,-8-42 0,-8 55-1,8-55 0,-13 68-1,13-68 0,-4 79-1,0-38 0,-2 0 0,6-41 0,-4 76 0,4-76 0,-1 60 1,1-60-1,-13 43 1,13-43 0,0 0 0,0 0-1,0 0 1,-8 45-1,8-45 0,0 0 0,0 0 0,0 0-3,0 0-11,0 0-9,0 0 0,0 0-2,0 0 0</inkml:trace>
  <inkml:trace contextRef="#ctx0" brushRef="#br0" timeOffset="78132">0 4365 2,'0'0'7,"0"0"-5,0 0-2,10-11 1,-10 11-1,0 0 2,0 0 0,9-8 1,-9 8 1,0 0-1,0 0 1,0 0 0,0 0 0,0 0-2,0 0 0,7-10-1,-7 10 0,0 0 0,9-9-1,-9 9 0,13-10 1,-13 10 0,16-15 1,-4 4-1,-1 1 1,4-4 0,-1 1-1,5-2 1,-1-1 0,5-4-2,1 1 2,3-3 0,1-1 1,2-4-1,3 1 1,-1-3-1,2 0 0,-1-2 1,2-2-1,1-2 0,3-1 1,-4-3 0,2-1-1,-2-4 2,0 2 0,-3-4 1,1 4-1,-6-2 1,0 1-1,-4 1 0,1 3 1,-4 0-2,-2 5-1,-1 0 0,-1 4 1,-3 1-2,-1 5 1,-1 4-1,0 1 0,-2 4 0,-1 2-1,-1 3 0,-7 10 0,10-12 0,-10 12-1,0 0 0,0 0-1,0 0-1,0 0-3,11 5-7,-11-5-9,-1 17-1,1-17 0,-16 8 0</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8:49.139"/>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8 49 29,'-10'2'14,"10"-2"1,0 0-3,0 0-8,0 0-1,0 0 1,0 0 0,10-8 0,-10 8 1,18-2 0,-5 3 0,4-2 1,8 1-2,1-2 0,10 2-1,3-4-1,6 2 0,1-2 0,3-1-2,-2 0 1,-2 1-1,-3-1 1,-4 2-1,-8-1 1,-6 3 0,-7-1 0,-4 2-1,-13 0 0,12 2 1,-12-2-1,0 0 0,-3 15 0,-1-5 0,-1 0 0,-1 2 1,-2 2-1,0 4 0,-3 1 1,0 4-1,-1 2 1,-2 3-1,0 0 0,-1 4 1,0-2 0,-1 1 0,1-4-1,1-2 2,2-4-1,0-4 0,2-3 1,4-5-1,6-9 1,-10 12 0,10-12-1,0 0 1,0 0-1,0 0 0,0 0-1,0 0 0,0 0-3,0 0-10,0 0-11,0 0-1,13-18 0,-8 2 0</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8:48.598"/>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0 653 2,'0'0'7,"0"0"0,0 0 1,0 0 0,11 10 0,-11-10 1,9 12-1,2-4 0,-1 0-1,5 1 0,0 1 0,5-1-2,2-2 0,5 0-1,4-3-1,3-2 0,4-3-1,4-3 0,2-5-1,4-2 1,2-7 0,2-3-1,0-5 1,0-3-1,-1-4 1,0-1 0,-3-4 0,1-1 0,-2 0 0,-3 0-1,-1 0 1,-3 0-1,-2 2 0,0 0 1,-3 2-1,-2 2-1,-3 2 0,-1 2 0,-3 4 1,0 3-1,-4 3 0,-2 2-1,0 5 0,-4 0-1,0 5-3,-16 7-6,20-7-4,-20 7-7,0 0 0,0 0 0,-9 10 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8:46.425"/>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0 454 4,'20'-1'5,"4"-1"-2,0 2 1,1-2-1,4 1-1,0 0 0,4 0 0,-1 0-1,5-1 1,-2-1 0,2 1 0,2 0 2,-1 0-1,0-1 1,1 0 0,1-1 1,-1 0-1,3 1 0,0-1 0,2 2-2,1-1 1,2 1-2,2-2 1,0 1 0,0-1-1,3 1 1,-2-1 1,1-1-1,0 0 2,-1 1-2,-1 0 0,0 1 0,3 1 0,-1-1-1,3 1 0,1 1-1,0 0 1,-1 0-1,1 0 1,-1 0 0,-1-1 0,-1 1 0,-7-1 0,0 1 0,-4 0 0,2 1 1,-4-1-1,1 0 0,-3 2 0,-1 0 0,3 1-1,-2 0 1,0 1-1,0 0 0,-1 0 1,0 2-1,-2-1 0,2 0 0,-4 1 1,2 1-1,-1 0 0,1 0 0,-2-1 1,1 2-1,1-1 0,1 0 0,1 0 1,1 0-1,1-2 0,2 3 0,3-3 0,0 2 0,2-1 1,1 1-1,-4-1 0,5-1 0,-1 2 0,2 0 0,0 0-1,2-1 1,0 1 0,2-1 0,6 1 0,-4 2 0,2-1 0,0 0 1,-1 1-1,-1 0 0,4 1 0,-1 0 0,2-1 0,-2 1 0,3 0 0,0-1 0,4-1 1,0-1-1,-5 1 0,1-2 0,-3 1 0,2 1 1,-4-2-1,-1 1 0,0 2-1,-1-1 1,2 1 0,-1 1 0,0-2 0,-1 1 0,0 0 0,1 0 1,0 0-1,-1 0 0,-2 0 0,-1-1 0,-1 0 0,0 0 0,2-2 0,0 1 0,0 3 0,-2-2 1,1 1-1,1-3 0,-1 4 1,-1 0-1,-1 1 0,1-1 0,-2-2 0,1 0 0,1 1 0,0 1 0,0-2 0,4-1-1,1 0 1,-1 1 0,2 0 0,0 0 0,0 0 0,0 0 0,-1 0 0,0 1 0,-2 0 0,3 1 0,0-1 0,3-1 1,0 3-2,2-2 2,1 0-1,-1-1 0,3 0 0,-1-1 0,3 1 0,-2-1 0,0 2 0,2-2 0,2 1 0,0 2 0,-1-1 0,2 2 0,0-2 0,2 3 0,-2-3 0,1 4 0,1-3 0,2 0 0,0 0 0,3-1 1,-2 0-1,1-3 0,0 3 0,0-4 1,0 1-1,-1 1 0,3-1 1,0-1-1,-2 0 0,2-1 0,1-2 0,-1 0 1,2-1-1,0-3 0,-1-1 1,-3-1-1,1-1 1,-2 0-1,-5-2 1,-1 1 1,-3 0-1,-5 1 0,-7-1 0,-4 2 1,-7 0-1,-5 1 1,-7 0 0,-5 3 0,-8-1 0,-4 2-1,-12 0 1,10-1-2,-10 1-2,0 0-6,0 0-13,0 0-2,0 0-2,-14 1 1</inkml:trace>
  <inkml:trace contextRef="#ctx0" brushRef="#br0" timeOffset="80095">6338 66 11,'0'0'10,"0"0"2,-4-9-1,4 9-1,0 0-1,0 0-2,0 0-1,8-12-3,2 10 0,4-1 1,4-1-2,5 0 1,6-2-1,3 1 1,5 1 0,-1-1 1,1 0-1,-1 1-1,0 3 1,-2-1-1,0 2 0,-4 1-1,0 1 1,-4-1-1,-1 1 0,-3 0-1,-2 0 1,-7 0-1,-1-1 1,-12-1 0,13 1 1,-13-1-1,0 0 1,0 0 0,0 0-1,0 0 1,0 0-1,0 0 1,-19 4-2,5-3 1,-5 0 0,-4-1-1,-4 1 0,-3 0 1,-3 0-1,-3 0 0,0 1 0,-3-1 0,3 2 0,-2 2 0,1-1 0,2-1 0,3 0 0,2 0 0,4 0 0,4-1 0,3 0 1,6-2-1,2 0 0,11 0 1,0 0-1,-12-1 0,12 1 0,0 0 0,0 0 0,0 0-1,0 0 1,17-2-1,-7 1 0,9 1 1,3 0-1,7 0 1,7 1 0,4-1 1,4 1-1,1 0 0,2 0 0,0 0 0,1 0 0,-5-1 0,-2 0 0,-5 1 1,-4-1-1,-7 0 0,-4 0 0,-8 0 0,-3 0 1,-10 0-1,0 0 1,0 0 0,0 0-1,-9 1 1,-6 1-1,-5 0 1,-4 0-1,-7 1 0,-4 2 1,-5-1-1,1 0 0,-1 1 0,4 0 0,-1-1 0,4 1 0,4-3 0,4 2 0,5-2-1,5 2 2,2-3-2,13-1 1,-13 3 0,13-3-1,0 0 0,0 0 1,10 1-1,1-2 0,7 1 1,5-1-1,4-3 1,5 1 0,1 2 0,2-2 0,0 2 1,-2-1-2,-4 0 1,-4 2 0,1 0-1,-5 1-4,3 7-10,-4 1-7,-3-1-2,-6 1 1,-11-9 0</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9:41.484"/>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0 611 17,'0'0'10,"0"0"1,0 0-2,0 0-1,0 0-1,0 0-1,0 0-1,0 0-1,0 0 0,0 0 1,0 0 0,0 0 0,0 0-1,0 0 0,0 0-1,0 0-1,13-12 0,-13 12-1,16-9 0,-1 4 0,0-2-1,4 3 1,2-1-1,1 1 0,1 1 1,-1 1-1,0 2 0,-3 2 0,-1 3 0,-3 0-1,1 5 1,-3 0 0,0 3 0,-3 2 0,-2 2 1,1 3-1,-4 0 0,-1 2 0,-3-1 0,-1 0 1,-2 0-1,-1-3 2,-2 0-1,-1-4 0,-2 1 1,-1-5 0,0-1 0,-3-2 1,2-2-2,-4-4 1,2-1 0,-1-3-1,-1-2 0,0-3 0,-2 0 0,1-2 0,1 1 0,4-1-1,0 3 0,10 7 0,-14-15 1,14 15-2,-3-10 1,3 10 0,9-12-1,-9 12 1,20-16-1,-6 7 0,6-2 0,4 1-1,1-3-6,4 2-10,-4 0-4,6 1-1,-6-3 0</inkml:trace>
  <inkml:trace contextRef="#ctx0" brushRef="#br0" timeOffset="902">400 484 18,'0'0'15,"0"0"0,0 0 0,0 0-2,0 0-3,0 0-3,0 0-3,0 0-2,0 0-1,0 0-1,2 14 0,-2-14 0,4 16 1,-1-2 0,0 2 0,1 3 1,0 1 0,2 1 1,-2 0-1,0 1 1,0-6 0,1 0 0,1-5 1,1 0-1,-7-11 0,19 5 0,-6-9 0,2-2 0,1-5-1,2-2 0,0-6-1,2-3 0,-2 1 0,1-2-1,-1-1 1,-1 1-1,0 3 0,-2 2 0,-2 2 0,-3 6 0,-1 1 0,-9 9 0,11-10 0,-11 10 0,0 0-1,0 0 1,0 0 0,6 14 0,-4-5 0,1 4-1,2 0 1,0 5 0,2 1 0,0 3 0,0 0 0,0-2 0,0 2 0,-1-2 1,-2-4-1,1 0 0,-2-5 1,0-1-1,-3-10 0,4 12 0,-4-12-1,0 0-6,0 0-16,0 0-1,12-19-1,-9 3 1</inkml:trace>
  <inkml:trace contextRef="#ctx0" brushRef="#br0" timeOffset="1803">1251 505 8,'0'0'13,"0"0"0,0 0-4,0 0-1,11 2 0,-11-2-2,14 4 0,-3-3-2,4-2 0,3-2-1,3-1 1,0-4-1,3-3 0,-2 0 0,1-1-1,-6-3 1,0 2-1,-6 0 0,0 2 1,-5-1-1,-6 12 0,3-15-1,-3 15 0,-9-9 0,-3 8-1,-1 1 1,-3 1-1,-1 2 0,-2 2 0,-1 1 1,2 2 0,-2 2 0,4 1 1,1 1-1,0 3 0,0-1 0,3 2 1,-2 1 0,2 1 0,1-1 0,2 0 1,2 0-1,2-1 1,0 0-1,4 1 0,2-4 0,5 0-1,0 0 0,5-2 0,3-1 0,3-4 0,8-1-3,0-6-4,9-1-8,0-7-9,5-4-2,-1-8 1,1-1 0</inkml:trace>
  <inkml:trace contextRef="#ctx0" brushRef="#br0" timeOffset="2374">1798 347 28,'-12'4'18,"-1"-3"0,2-1-1,2 3-7,-4-2-4,4 3 0,-5 0-2,2 2-1,-1 1-1,0 1 1,1 1-2,1 2 1,1-1-1,4 0 1,2 2-1,3-2 0,4-1 0,1 1-1,5-3 1,1 1-1,4-1 1,0 1-1,0-1 0,1 1 0,-2 2 0,-2 0 0,-1 3-1,-3 1 1,-3-1 0,-1 3 0,-2-1 0,-3 1 1,-3-3 0,1 1 1,-5-3 1,2 1 0,-3-4 1,-4 1-1,0-5 0,2 1 0,-2-1 0,1-1-1,-1-3-1,3-2-1,0-2-3,2-6-6,4 1-12,-2-7-3,5-1-1,-1-6 0</inkml:trace>
  <inkml:trace contextRef="#ctx0" brushRef="#br0" timeOffset="2925">1934 114 56,'3'-11'21,"-3"11"2,2-9-2,-2 9-16,0 0-3,0 0 0,0 0-1,0 0 0,0 0-1,2 17 1,-2-1 0,1 6 0,0 5 1,3 5 0,-1 4 0,1 6-1,1 0 1,-1 3-1,0-2 0,0-3-1,0-1 1,-1-7-1,0-5 0,-1-6 1,0-5-1,1-5 0,-3-11 0,0 0 0,0 0-1,-12-16-1,6 0 1,-5-6-1,0-2 1,-2-5-1,0 1 1,0 1 0,1 2 0,1 3 1,2 6 0,3 3-1,1 4 1,5 9 0,-6-9 0,6 9 0,0 0-1,10-6 1,-1 3-1,3 0 1,4 0 0,4-1 0,6-2 0,2-1 0,3-1 0,2 0 0,1 1 0,-2 0 0,-3-1 0,-4 2 0,-5 2 0,-3 1 0,-7 1 0,-10 2 1,12 3-1,-12-3 0,3 15 1,-3-3-1,0 3 0,1 3 0,0 3 1,1 0-1,0 2 1,1-1 0,0-1-1,1-3 1,0-3 0,0-2-1,2-4 0,-6-9-1,12 11-4,-12-11-11,14-9-6,-6-3-1,0-2 0,0-9 1</inkml:trace>
  <inkml:trace contextRef="#ctx0" brushRef="#br0" timeOffset="3676">2289 49 58,'0'0'21,"0"0"1,0 0-2,-2 9-15,2-9-6,0 0-4,9 12-5,-9-12-8,6 13-3,-3-4 0,0 0 1</inkml:trace>
  <inkml:trace contextRef="#ctx0" brushRef="#br0" timeOffset="3916">2356 344 39,'0'0'19,"11"-16"0,-4 7 2,-7 9-14,8-15-2,-8 15 0,5-9 0,-5 9-1,0 0-1,0 0 0,0 0-1,-2 13 1,2-13-1,-2 22 0,0-8 0,2 2 0,2 2-1,0 0 1,1 0-2,2-1 1,1-2 0,3-3 0,2-2 0,3-3 1,1-6-1,4-1 0,0-6 1,2 0-1,-1-7 1,2 0-1,-4-2 0,0 0 0,-4-1-1,-1 3 1,-3-1-1,0 4 0,-1 1 0,-9 9 0,12-12 0,-12 12 0,0 0 0,0 0 0,0 0 0,0 0 0,0 0-1,0 0 1,0 0 0,6 15 0,-4-4 0,0 2 0,2 2 0,0 1 0,1-1 0,0 0 1,2-2-1,0-3 0,3-2 1,-1-3 0,1-5 0,3-2 0,-2-4 2,4-3-2,-2-3 0,3-2 0,-4-1 0,5-2-1,-5 2 1,3-1-1,-3 2 0,-1 1 0,1 4 1,-3 2-1,-9 7 0,14-10 0,-14 10 0,0 0-1,0 0 1,0 0 0,0 0-1,0 0 1,6 16 0,-4-7-1,0 3 1,2 1 0,0 2 0,2-2 0,2 2-1,-1-4-1,3 3-5,-10-14-7,20 14-11,-10-13-1,6-1-2,-4-6 2</inkml:trace>
  <inkml:trace contextRef="#ctx0" brushRef="#br0" timeOffset="4817">3129 248 27,'0'0'14,"0"0"0,1-9 0,-1 9-10,15 2-3,-15-2 1,20 9 1,-9-3 0,3 2 2,0 0-2,2 4 1,-2-2 0,1 4-1,0 1 0,0 0-1,-1 5 0,0 3-1,-1-1-1,-2 1 1,-2 1-1,-1-3 0,-4 1 1,-3-3 0,-3-5 1,-1-3 1,-7-3 1,1-2 0,-8-5 0,2-1-1,-7-7 1,2 2-1,-2-3-1,0 0 0,2-3-1,5 1-1,2 1 1,5-2-1,8 11 0,-3-16-1,3 16 0,18-17 1,-4 9-1,2 0 0,3-3-1,3 0-1,4-1-2,-2-3-3,4 2-3,-6-7-3,6 1-4,-5-9 0,1 3 0,-2-3 3,-4-4 2,0-1 3,-5 0 6,0 0 6,-5 3 4,-1 5 3,-1 2 2,-2 5 0,-2 5 0,-2 13 1,0-14-1,0 14-1,0 0-4,0 0 0,0 0-1,0 0 0,0 0 0,0 0-1,0 0-1,-5 15 1,5-15 0,0 22-1,-2-5 0,4 3 0,0 6 0,2 5-2,-3 1 1,2 4-1,0 1 1,0 2-1,0-1-1,1 0 0,-3-6 1,1-3-1,1-6 1,-2-5-1,2-4 0,-3-14 0,1 11-4,-1-11-5,-5-15-2,0-4-3,1 0-5,-5-8-2,-2-1-1,-2-4 2,-4-1 3</inkml:trace>
  <inkml:trace contextRef="#ctx0" brushRef="#br0" timeOffset="5628">3339 186 9,'-10'1'11,"10"-1"3,-6 10 1,6-10 1,11 8-1,-1-7 2,11 0-4,1-3-1,11 2-3,4-3-3,9-1-2,3-5-2,7 2 0,0 0-2,2 3 1,-3-4-2,-3 3-1,-5 1-10,-8 0-11,-7 3 0,-9-2-2,-8 0 2</inkml:trace>
  <inkml:trace contextRef="#ctx0" brushRef="#br0" timeOffset="7231">3874 373 11,'0'0'10,"0"0"1,-9-3-2,9 3-1,-9 5-2,9-5 0,-7 9-2,7-9 0,-8 12 0,8-12-1,0 17 0,3-8 1,6 1 0,2-3 0,5 1-1,4-3 0,5 0 0,3-4 0,3-1 0,-1-3-1,-1-1-1,-3-2 0,-2 0 0,-5-1 1,-2-1-1,-6 1 0,-11 7 0,13-13 0,-13 13 0,3-12 0,-3 12-1,-8-12 0,8 12 0,-17-12 0,4 7-1,-1 1 1,-2 1-1,-2 1 1,1 1 0,0 1 0,-2 0 0,2 3 0,0 0 0,0 1 1,-1 2 0,1 1 0,1 1 0,1 1 0,1 2 1,-1-1-1,1 1 1,1 2 0,3-1-1,0 0 1,-1 1-1,0 0 1,2 2-1,1 0 1,2 2 0,0-1-1,3 2 1,0 0 0,4 1-1,3 0 1,5 1-1,3-4 1,7 3-1,6-4 0,6 0-1,10 1-5,3-4-17,9-3-1,1-7-3,4-4 2</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0.415"/>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257 19 12,'0'0'10,"-5"-10"-1,5 10-1,-8-9-1,8 9-1,-12 8-1,12-8-2,-16 10 0,3-8-1,1 8 0,-5-6 0,3 9 0,-5-8 0,1 1 0,0 1 0,-5-1 1,6 0-1,0 0 1,3 2-1,2-3 0,2 0 0,10-5-1,-13 8 0,13-8 1,0 0-1,9 12 1,3-10-1,5 3 1,4-1-1,6 3 1,3-1-1,4 2 0,0 1-1,-2 1 0,-4 3 0,-4-1 0,-3 4-1,-5 0 1,-5 3 0,-3-2 0,-3 2 0,-3-2 1,-2 0-1,-5 0 0,0-1 1,-3 0 0,-3-1 0,-4 0 0,-2-1 0,-1 0 0,-2-2 1,0-1-1,-1-3 1,2-2 0,-1-3 0,4-1 0,0-4 0,3-1-1,1-2 0,3-4-2,9 9-1,-14-19-5,14 9-6,0-4-8,6-1 0,0-2 1,6 0-1</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1.166"/>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13 0 2,'0'0'7,"0"0"1,0 0 0,0 0 0,0 13-2,-1 2 1,0-4 0,0 10 0,1 5-1,-2 3-2,2 4 1,-1 3-2,0 3 0,0-2-1,0 6 0,0-4-2,0-3 1,0-2-1,1-6 1,-1-5-1,1-4 1,1-4-1,0-3 1,-1-12 0,0 0-3,0 0-6,0 0-4,3-10-4,-3-4 1,-2-2-1</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1.526"/>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 59 15,'0'0'11,"12"-1"1,1 0 1,3-2-1,5 2-2,3-4-1,4 2-1,0-3-2,4 2-1,-5-3-1,2 2-1,-3-1-1,-1 1 0,-4 0-1,-2 2 0,-4 0-1,-1 0-2,-1 4-5,-13-1-5,15 0-8,-15 0 2,9 3-1,-9-3 0</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1.967"/>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4 12 12,'10'-5'9,"2"2"0,-1 0 0,1 2-1,0 0-1,-1 2-2,1 2 0,-2 0-2,0 3-1,1 3 0,-1 0-1,-1 4 1,1 0-1,-2 3 1,-1 1 0,-1 2-1,0-1 1,-3 1-1,0-1 2,-3 2-2,0-2 0,-2 1 0,-2-1 0,-1-3 0,-1 2 1,-1-4-1,-1-1 1,-4-2 0,1-2 0,-4-4 1,2 0-1,-3-4 0,2 0 1,-3-3-1,4-1 1,1-2-1,1-3-1,4-1 0,3-2 0,4 0-1,5-2 0,5-1-1,4 2 1,6-1-2,4-1 1,3 0-1,3 1 0,2 0 0,-1-2 0,1 3 0,-4-1 0,-3 0 0,-4 3 1,-5 1 0,-3 3 0,-13 7 1,13-11 0,-13 11 0,0 0-1,0 0 1,0 0 0,0 0 0,0 0 0,2 10 0,-2-10 0,0 13 0,0-13 1,3 20 0,1-8 0,0 0-1,3 3 1,-1 0-1,1-1 1,-1 2-1,0-1 1,0-2-1,-2 1 0,-2-4 0,0 0 0,-2-10 1,1 13-1,-1-13 1,0 0 1,0 0 0,0 0 1,0 0 0,0 0 0,-10-3 0,10 3 0,-10-15-1,5 3 0,1-4-1,2 0 0,1-2 0,5 0-1,3-1 1,3 1-1,2 2-1,3 3 1,2 3 0,1 2 0,2 2 0,0 3-1,-1 2 0,-2-1-2,-1 4 0,-3-4-4,2 4-5,-4-4-7,-1 1-3,-10 1 3,19-12-1</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15.52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0 258 108 0,'10'-13'41'0,"1"-1"-22"0,-1 5-16 0,-5 5 12 0,5-14-7 15,0-14 0-15,6 0-2 16,-1 5 1-16,0 4-4 15,6 1-2-15,4 3 0 16,1 6 1-16,4-1 3 0,1 5-4 16,-6 5-1-16,1-1 4 15,-6 5 5-15,-5 5-3 16,1-1 2-16,-1 14-1 16,-5 9 1-16,-5 1 2 15,0-6 4-15,0 1-8 16,1 0-3-16,-1-5 2 15,5-5 1-15,0-4 0 16,5-4-1-16,6-5-8 0,4-5 0 16,6-8 1-1,10-1 3-15,-6 1-2 0,-4 4-2 16,-6 0 6-16,-9 4 3 16,-1 19 21-1,-5-1-12-15,-5 1-3 16,0-5-7-16,0 0-4 15,6-5 0-15,-1-4 1 16,10-13-3-16,1-1-2 16,9-13-1-16,1 4 0 15,10 5 0-15,4 0 3 16,-4 5 2-16,-5 3 2 16,-5 1 3-16,-6 5 1 0,-5 4 1 15,-4 9 2-15,-1 5-7 16,-5 8-2-16,0-4 1 15,1 0 1-15,-1 1-10 16,0-1-3-16,0-5-15 16,0 1-4-16,1 0-25 15,-1-1-8-15,0 1-16 16</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2.948"/>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69 12 8,'0'0'13,"-5"-13"0,5 13-3,0 0-2,0 0 2,-11 8-3,8 2-1,-3 4-1,1 4 0,-2 0 0,0 5 0,-2 9 0,3 3-1,0 2-1,3 1 0,1 2-1,2-2 0,3 5 0,3-2-1,5-5 1,4-5-1,2-2 0,3-4 1,2-5-1,4-5 0,3-7-1,-2-7-2,3-4-2,-3-10-5,1-1-7,-6-7-5,-2-4 1,-8-3 0,-6-3 1</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3.319"/>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41 45 3,'-17'1'13,"5"-1"2,12 0-2,-14 0 0,14 0 0,0 0 0,23-3-1,-4 0-3,9-1-2,4 0-2,9-2-2,4 0-1,4 0-1,1 0-1,0 3 1,-2 1-3,-5-2-2,1 5-7,-8-1-9,-4 4 0,-8-3-1,-5 2 1</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3.960"/>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162 4 2,'0'0'10,"-14"-4"0,3 5-3,-1 1 1,-4 0 1,0 2-1,-2-1 0,2 2-2,1 0-1,0 0-1,3 1-1,3 0-1,9-6 1,-8 10-1,8-10-1,13 12 1,0-7 0,7 1-1,2 3 1,4-1-1,1 2 0,0 2-1,-3 1 0,-2 2 0,-4 2 0,-4 0 0,-4 1 0,-2 3 0,-4-1 0,-2-3 1,-3 0 0,0 0 1,-4-4 0,0 1 1,-4-4 0,9-10 1,-20 14 0,9-8 0,-4-4 0,1 0-1,-2-4 0,2-1 0,0-3-2,1-2-1,2-2-2,1-3-3,6-1-3,-1-6-4,8 4-6,1-5-4,6 0 1,2-3 0</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4.510"/>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155 0 8,'0'0'11,"0"0"0,-9 10-4,9-10 1,-7 13 0,1-4 1,2 4-2,0 2-1,3 4-1,-2 3 1,4 5-2,-1 2-1,3 3 0,0 2-2,2 0 1,1 0-1,0-3 0,0-4 0,-1-4 0,0-6-1,1-3 1,-6-14 0,5 12-2,-5-12-2,0 0-3,1-15-2,-5 0-3,0-3 0,-5-6-1,2-2-1,-3-3 2,-3 0 3,-3 2 2,3 2 4,-2 4 3,3 3 2,-3 5 2,4 4 0,-1 4 2,1 2 0,11 3 1,-13-2 1,13 2-1,-9-1 1,9 1 1,10-3-1,7 1-1,2-4-1,7 2-1,3-5-1,5 3-2,5-2-1,0 0-1,-2 0 0,-4 2 0,0 0-2,-6 0 0,0 2-5,-9-1-8,0 3-6,-4 0-1,-2 1 1,-12 1-1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5.302"/>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 4 11,'0'0'9,"17"-4"1,-6 3 0,2 1 0,0 1-2,2 2-1,0 1-1,0 5-1,0 0-2,0 3 0,-2 4-2,0 2 2,0 1-3,-1 2 1,-2-1 0,-1 2 0,-3-2-1,1 0 1,-3-1 0,-2-2 0,-2 0 0,-1-3 0,-2 0 1,-3-3 0,-1-1 0,0-1 1,-5-5 0,-1 0 0,-3-5 0,0 1 1,-1-4-1,-1-1 0,2-4-1,1-1 0,2-2 0,4-1 0,2 0-1,5-1-1,3 0 1,6-1-1,4 3 0,3-3-1,7 5 0,3-1 0,4 0-1,-1 1-3,4 3-1,-2-3-6,0 3-9,-3-1 1,-1-1 0,-4-3 1</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5.832"/>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39 0 7,'0'0'12,"0"0"0,0 0-2,0 0-1,0 0 1,0 0-2,-11 14-1,9-2 0,-3 0 0,3 6-1,0 3-1,1 5-1,0 3 0,1 3-2,0 3 0,1 0-1,1 1 0,-1-1 0,0-2-1,1-3 0,-1-5 0,2-7 1,-2-3 0,1-4-1,-2-11-1,0 0-1,0 0-2,-2-10-3,-1-4-3,-1-5-4,2-3-1,-4-5-2,0 0 2,0 0 2</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6.133"/>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-4 31 10,'-8'-11'9,"8"11"2,0 0 1,0 0 0,0 0 1,0 0-1,0 0 0,20-4-2,-6 2-1,5 3-2,3-4-2,4 2-1,2-2-2,0 1-2,2 0 0,-1-2-3,2 5-7,-4-3-8,1 3-3,-3-1 0,-1 1 1</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27:56.463"/>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89 148 7,'14'0'11,"-1"-4"0,6 1-2,0-3 1,1-2-1,-1 2-1,1-3-1,-2 0 0,-1 0 0,-2 3-1,-6-4 0,0 4-1,-4-3-1,-5 9 0,-2-17-1,2 17 0,-17-19-2,6 11 0,-4 0-1,0 2-1,-4 3 1,1 1 0,-2 4 0,3 2 0,-3 2 1,2 4 0,-1 0 0,2 2 0,1 0 1,1 3-1,3 0 1,2-1-1,0 0 0,4 0 0,1 1 0,3 0 1,1 0-1,2 1 0,2-1 0,3 0 0,2 2 1,4 0-1,2-2 1,6 2-1,2-2 1,8 1-1,2-4 1,5 0-1,2-3 0,3-1-1,2-1-2,-4-5-5,6 2-14,-11-4-3,-1 0 0,-7-6-1</inkml:trace>
</inkml:ink>
</file>

<file path=ppt/ink/ink17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2-01-23T23:14:51.87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868 382 17,'0'0'21,"0"0"-9,-6 19-3,6-19 0,-1 26-1,-2-9-1,1 8 0,-3 0-2,2 4-3,0 4 0,1 4-1,4 8 0,2 9 0,3 5 1,4 10-1,4 12 0,1 6 0,4 7 0,0 4 0,-2-3-1,2 5 0,0-4 2,-3 5-1,0-11 2,-3 3-2,-1-4 3,-2 2-2,-2-4 1,-1 0-1,-3-1-4,-1-3 2,-1-3-2,-2-1 2,1-5-2,-1-8 3,2-4-4,0-12 4,-3-50 0,9 78 0,-9-78-1,0 0 2,30 49-1,-30-49-1,0 0 2,49 1-2,-49-1 2,43-13-2,-43 13 2,57-15-1,-57 15-2,70-14 1,-32 9-1,5 3 1,6 3 1,4 1-1,3 2-3,4 4 3,5 2 2,4 4-2,4 0 0,4 2 0,1 5-2,3 2 3,3 1-1,-1 1 1,3 3 0,-1 2 0,2 2 1,-2 1-1,1 0 2,-3-2-2,-4 3 2,-5-3-2,-5-4 0,-7-2-1,-6-5 1,-8-5 0,-48-15 0,66 15-1,-66-15 1,0 0 0,44-23 0,-44 23-1,0 0 0,-5-75 0,5 75 1,-19-76-1,8 30 1,1-2-2,-1-8-2,0 2 2,-2-6 1,1 0-1,0-9 0,0 2 1,-5-9-1,1 1 2,0-3 4,1-4-4,2 0 2,2-7-3,0 0 3,6-4-3,4-2 2,5-2-3,2 1-2,5-6 2,2 1-2,5-1 2,3 5-1,2 3 2,-1 5 1,2 1-1,-4 7 0,-2 11 0,-1 8 1,-7 9-1,-4 8 0,-5 9 0,-4 5-2,-3 9 2,-4 4 1,-7 0-2,-1 3 1,-4-1 0,-4 1-1,-4-2 0,-6 2 0,-6-2 1,-6 2-1,-6-3 1,-8 3-1,-6 0 1,-7-2 0,-9 0 0,-7-2 0,-4-2-1,-3-2 2,-4-1-1,-1-2 0,-1-2 0,-3-2 1,-1 1 1,1-2-1,-2 3 1,-2-1-1,-1 8 1,-4-1-2,0 5 1,-2 3-1,2 3 0,1 3 0,5 3 0,4 2 1,7 2 0,9 0 0,8 2 0,10 1 0,7 0-3,11 5-8,6-3-21,5-3-1,3-7-1,1-11-1</inkml:trace>
</inkml:ink>
</file>

<file path=ppt/ink/ink17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21:11:22.220"/>
    </inkml:context>
    <inkml:brush xml:id="br0">
      <inkml:brushProperty name="width" value="0.05292" units="cm"/>
      <inkml:brushProperty name="height" value="0.05292" units="cm"/>
      <inkml:brushProperty name="color" value="#00B0F0"/>
    </inkml:brush>
  </inkml:definitions>
  <inkml:trace contextRef="#ctx0" brushRef="#br0">3544 8797 2193,'5'-19'3870,"-5"19"129,-5-17-1677,-6 2-1548,11 15-129,-21-19-258,7 12-258,-3-1 0,-5 3-129,-3 3 0,-5 2 129,-6 0 0,-3 0 258,-7 0 0,-5 0-129,-9 1 129,-2 3 0,-6 0-129,-2 4 0,-4 1-258,-3 4 0,1 8 0,1-1-129,0 11 0,-2 1 0,6 10 0,-2 3-129,3 12 129,3 4 129,2 9 129,4 10 129,5 5-129,8 9 129,-1 5 0,13 8 129,7 1 129,11 7-129,9-4-129,10 7 129,17-3-129,14-3-129,18-8 129,16-3-129,13-8-129,14-3 0,16-8 0,13-9 0,12-18 0,14-9 0,5-14 0,8-12-129,14-18 129,7-9 129,1-22-129,4-12 258,-1-20-129,3-14 129,-6-22 0,-2-16 129,-11-18-258,-6-10 0,-10-11 0,-16-7-258,-19 1 129,-21 2-129,-21 7 0,-27 6 0,-25 10 129,-25 7-129,-32 13 0,-24 4 129,-24 9-129,-22 11 129,-26 14-129,-22 12 0,-20 17 0,-27 12 129,-16 17-129,-18 16 0,-14 17 129,-13 18-129,4 21-129,1 11-387,17 26-903,11 7-1806,29 14-903,30 16-516,30-3 258</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15.81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6 0 140 0,'-5'9'55'0,"5"-4"-30"0,5 4-21 0,-5 9 15 16,0 0-5-16,0 14 2 15,0-1-9-15,0-3-4 16,0-1-2-16,0 0-1 0,0 0 0 16,5 0-3-16,0-4 2 15,0 0-1-15,0-5-2 16,0-5-13-16,1-4-4 0,-6-9-29 31,5-9-32-31,0-13 23 0</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6:03.557"/>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14-2 14,'0'0'12,"0"0"1,-12-12-1,12 12-10,0 0-1,0 0 0,0 0-1,-7 17 0,10-2 0,4 6 0,3 10 1,3 8 2,5 11-1,-1 10 2,4 9 0,3 6 0,-5 7 1,1 1 0,-3-1 0,-3-10 0,-3-5 0,-1-16 0,-1-5-1,-7-14 1,8-10 1,-10-22-1,19-4 0,-4-22-1,7-14-1,5-18 1,5-13 0,3-16-2,4-3 0,-3-1 0,-1 8 1,-7 10-1,-5 17 1,-8 14-1,-8 13-1,-5 14-2,-9 6-3,7 9-5,-20 1-6,11 7-8,-8 1-4,4 6 2,-6 0 1</inkml:trace>
  <inkml:trace contextRef="#ctx0" brushRef="#br0" timeOffset="471">46 531 33,'-8'16'20,"13"-3"1,16-7 1,16-1-11,15-5-5,13 1 0,11-7 1,6 0-2,-3-3-2,-4-2-1,-13 0-1,-10-2-2,-9 3-6,-13-1-12,-3 2-3,-9 0-1,4 0 0</inkml:trace>
  <inkml:trace contextRef="#ctx0" brushRef="#br0" timeOffset="751">1049 405 34,'0'0'16,"-18"11"1,-3-6-1,-6 2-12,-3 2-1,-6 2 1,0 2 0,-1 0 1,7 0-1,4 0-1,8 0-2,7 1 1,13-1-1,13 1-1,9 0-1,10 3 1,7 4 0,5 2 0,2 2 0,-3 0 0,-3 1 0,-9 2 1,-8-2-1,-9-3 1,-9 0 2,-8-5 0,-7 2 2,-9-5 0,-3 0 0,-10-4 1,-2 0-1,-11-4 1,2 0-2,-4-4-1,3-1-1,1-2 0,6-3-4,8 3-9,4-9-14,16-2 0,5-10-3,17-4 2</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6:04.86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10 20 27,'-1'-10'15,"1"10"0,-4-15 0,4 15-12,0 0-1,0 0 1,0 0 2,-3 12 0,2-1 0,3 9 0,-2 4-1,3 11 1,-3 7 1,5 12-2,-4 4 1,1 9-2,-1 1 1,0 3-2,-1-4 0,2-4 0,0-10-1,5-9 0,7-14 1,9-17 0,5-14-1,11-17 1,2-14 0,1-5-1,5-7 1,-3 0 0,-8 4-1,-7 6 0,-8 7 0,-8 13 0,-13 14-1,0 0 0,-1 24 0,-7 4 0,1 9 0,-1 6-1,-1 7 1,6 1 0,2 1-1,7-7 0,5-6-2,-2-12-4,9-11-13,-1-15-5,7-12 0,-2-18 0</inkml:trace>
  <inkml:trace contextRef="#ctx0" brushRef="#br0" timeOffset="510">1065 277 46,'0'0'20,"0"0"0,-14 9 0,3-3-15,0 4-3,-8 2 2,-1 4-1,-8 4 1,1 4 0,-7 5 0,2 7-2,-2 2 1,4 9 0,2 6-2,7 4 1,2 1 0,11 2 0,10 2-1,11-5 1,12-7-1,11-7 0,11-12 0,3-6 0,2-8 0,-2-7-2,-7-6-1,-9-8-10,-5-1-13,-12-9 1,-5-1-3,-8-7 2</inkml:trace>
  <inkml:trace contextRef="#ctx0" brushRef="#br0" timeOffset="1161">1503 462 25,'0'0'15,"-18"2"-1,-3 4 1,-6 1-11,-4 4 0,-7-1 2,0 4 2,-5-3-1,7 3 0,3-5-2,9 4-1,7-2-1,12 2-1,12-2-1,12 2-1,9 3-1,4 3 1,3 4 0,-2 0 0,-3 1 0,-10 1 1,-8 1 0,-10 0 0,-13-4 1,-4 1 1,-10-6 1,-1 1 0,-6-7 0,4 0 0,-3-7 0,5-2-2,3-3-7,2-8-17,8-6-2,2-10-1,11-5 0</inkml:trace>
  <inkml:trace contextRef="#ctx0" brushRef="#br0" timeOffset="1602">1547 246 37,'0'0'16,"-2"9"0,2-9 0,0 0-14,11 4-2,0 1 1,4 3 1,6 6-1,6 2 2,8 9-2,1 5 1,2 8-1,0 7 1,-2 8-2,-3 4 1,-6 4 0,-13-1 1,-9 1 2,-10-5 1,-7-3 1,-9-7 0,-7-6 0,-5-9 0,2-3 0,-2-10-1,7-2-3,3-6-3,2-11-8,10-6-12,8-6-3,11-5-2,5-9 2</inkml:trace>
  <inkml:trace contextRef="#ctx0" brushRef="#br0" timeOffset="1983">2281 749 36,'5'18'18,"5"-2"0,3-5 0,7-1-15,1 1-1,7-1 1,1-5 1,3 1-1,-1-5 0,-3-1 0,-4-3-1,-4-3-3,-4 0-12,-9-3-7,-6-4 1,-8-3-1,-5-3-1</inkml:trace>
  <inkml:trace contextRef="#ctx0" brushRef="#br0" timeOffset="2193">2106 577 51,'-15'6'19,"15"-6"2,15 8-1,17-6-17,17 3-4,12 0 0,13-3-3,11 2-6,5-5-10,1-4 1,-3-4 0,-3-6-2</inkml:trace>
  <inkml:trace contextRef="#ctx0" brushRef="#br0" timeOffset="2513">3497 630 37,'-46'6'18,"-3"-6"0,0-7 1,7-1-14,1-6-3,10-4 1,6-8 0,9-1 0,10-6 1,11 3-1,10-2 1,8 0-1,7 6-1,4 4 0,6 5 0,3 5-1,0 5-1,0 6 0,-4 5 0,-3 10 0,-5 2 0,-4 8 0,-8 4 1,-3 7 0,-6 4-1,-3 2 2,-4 3 0,-2 0 0,-5-3 0,-1 0 2,-7-6 1,-4 0 0,-9-9 0,-7-1 1,-9-9 0,-2-2-1,-7-8-1,-1-4-3,-1-5-2,-5-13-10,7-1-16,-1-13-1,4-5-3,-6-10 1</inkml:trace>
</inkml:ink>
</file>

<file path=ppt/ink/ink1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7:10.283"/>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120 109 7,'2'-15'10,"-2"15"-1,1-10 1,-1 10 1,0 0 0,0 0 0,0 0-1,0 0 0,0 0-2,-5 18-2,5 2 0,-3 3-2,2 12-1,-7 7-1,5 11 1,-6 9 0,5 6-1,-5 4 0,4-3-1,-2-2 1,3-7-1,3-6 0,1-13 0,0-10 1,2-11-1,-2-20 1,0 0-1,3-21 0,-1-6 0,-3-11 0,-1-6-1,-1-10 0,-1-6 0,0-2-1,-2 2 2,0 1-2,0 6 2,2 3-1,3 5 0,3 6 0,3 6-1,8 5 1,4 4 0,6 2 0,7 3-1,5 5 1,2 4 0,3 5 0,-3 5 0,-4 6 1,-5 6 0,-7 9 0,-10 5 0,-8 4 1,-7 2 0,-9 0 1,-3 0 1,-8-2-1,0-4 0,-4-8 0,3-2 2,1-8-3,4-2-1,5-4 0,3-2-1,12 0-1,-10-4 0,10 4-1,0 0-1,15-1 2,-5 5-1,3 5 1,2 1 0,0 4 1,2 6 0,-1 3 0,1 1 0,-1 3 0,0 2-1,-1-1 2,-2 0-2,-2-2 2,-1-4 0,-6-2 0,-5-2 2,-9-3 0,-6-2 0,-8-4 0,-5-1 0,-8-3 0,-1-3-1,-2-2-2,0-5-2,6 1-4,0-9-8,10 3-12,3-8-1,15-2-2,3-7 2</inkml:trace>
  <inkml:trace contextRef="#ctx0" brushRef="#br0" timeOffset="961">702 118 22,'0'0'12,"0"0"-1,5-9 1,-5 9-11,0 0-1,0 0 1,0 0 2,0 0 1,0 0 0,9-9 1,-9 9 0,0 0 2,0 0-2,0 0-1,0 0-1,1 10-1,-1-10 1,3 18 0,0-2 0,-1 5 1,3 10 1,-4 4 0,2 11 0,-4 3 0,2 9 1,-4-3-1,0 3-1,-1-3-1,0-4 0,1-5 0,0-8-2,2-9 0,0-8 0,1-4-1,1-8 0,-1-9-1,0 0 0,7-21-2,-5-5-2,1-4-6,-2-16-6,7-1-1,-6-13-1,6 0 0,-6-5 3,4 6 3,-5 2 5,5 6 8,-4 11 6,-2 5 4,1 8 3,-7 9 1,7 6 0,-8 3-2,7 9-3,0 0-2,8-11-1,1 5-2,10 0-2,10-3-1,5 1 1,9-4 0,2 2 0,0-2 0,-1 3 0,-6 0 0,-6 4-1,-8 2 0,-8 1-2,-16 2-4,0 0-7,-2 18-10,-17-7 0,-4 2-1,-6-1 1</inkml:trace>
  <inkml:trace contextRef="#ctx0" brushRef="#br0" timeOffset="1632">658 283 19,'-1'13'17,"4"-4"2,6-5 0,12 0-5,5-5-4,9 4 2,2-6-3,7 5-1,0-4-3,2 1-1,-4 1-1,-7 2-1,-8-1 0,-3-1-3,-4 5-6,-7-4-13,-2 0-2,-1-2-1,1-6 1</inkml:trace>
  <inkml:trace contextRef="#ctx0" brushRef="#br0" timeOffset="1963">1556 28 51,'-10'-1'20,"-2"1"2,-6 1 0,-3 2-13,-1 5-3,-7 1 0,-1 8 1,-8 0-2,3 9 0,-6-1-2,6 6 0,-2-3-1,3 1-1,4-1 0,6-1-1,5-3 0,6-1 1,9-3-2,8-2 2,11 1-1,9 1 0,9-2 0,2 1 0,5-1 0,3 2 0,1 2 0,-3 2 0,-6-3 0,-5 3 0,-5 1 0,-4-1 0,-6 0 0,-4-1 0,-7-3 1,-5 0 1,-7-3 2,-5 0-1,-8-3 0,-3 1 0,-11-3 1,-6 2 0,-9-3-1,0 0-1,-5-2 0,3-2 0,2-1-1,3-1 0,7-2-2,9 0-1,12 0-2,-2-7-12,21 4-14,-14-6 1,14 6-1,-7-19-1</inkml:trace>
</inkml:ink>
</file>

<file path=ppt/ink/ink1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7:59.924"/>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227 1578 5,'0'0'5,"0"0"1,0 0-1,0 0-1,-9-4-2,9 4 0,0 0 1,0 0 0,-13 4 0,13-4 1,0 0 0,-9 2 0,9-2 0,0 0 0,0 0-1,0 0-2,0 0 1,0 0-1,0 0 1,0 0 1,0 0-1,0 0 1,0 0 0,0 0 0,0 0-1,0 0 2,0 0-1,0 0-1,0 0 2,0 0-1,0 0 1,0 0-1,0 0 0,0 0-1,0 0 0,0 0-1,0 0 0,0 0-1,0 0 0,0 0 0,0 0 0,10 5 1,-10-5 0,11 2 1,-11-2 0,11 1 0,-11-1 0,16 0-1,-16 0 1,16 1-1,-5 0 0,-1-1 0,2 1 0,2-1 0,1 0 1,4 0-1,2 0 0,-1-1 0,3 0 1,-1 0-1,0 0 0,1-1-1,-1 1 1,-3 0 0,1 0-1,1-1 1,1 2 0,0 2-1,2-2 1,3 1-1,2 1 1,3-1-1,3 0 1,1-1-1,2 0 0,2-1 1,1 0-1,0 0 0,1-1 1,-2 0-1,1 1 1,-1-1 0,1 2 1,-1-1-1,3 0 1,-2 0-1,2 0 1,-1-1-1,2 1 1,0-1-2,-1 1 1,-1 0-1,-1 2 0,1-1 0,0 1 1,-2-1-1,1 1 1,1 0-1,0 0 0,4 0 1,-1-1 1,2 0-2,-1 0 1,3-1-1,-3 1 1,-2 0-1,-3-1 1,-6 0-1,-2 1 1,-7 0 0,-5-1 0,-7 0 0,0 1 0,-14 0 0,15 0 0,-15 0-1,0 0 1,12-1-1,-12 1 1,0 0 0,0 0 0,0 0 0,0 0 0,0 0 0,0 0-1,0 0 0,0 0-3,0 0-6,0 0-19,0 0 0,0 0-1,3-10-1</inkml:trace>
  <inkml:trace contextRef="#ctx0" brushRef="#br0" timeOffset="1492">2526 1496 0,'0'0'6,"0"0"0,-10 5-4,10-5-3,0 0 0,0 0 1,0 0 0,0 0 2,0 0 2,0-14 1,0 14 0,2-15 1,0 2-1,1-4 1,0-5 0,1-6 0,1-5-1,0-5 1,0-7-1,-1-4 0,1-2 2,-2-4-2,0 2 0,-2-2-1,3 1 0,-2-3-1,1 1 0,-3-2-1,0-4-1,0 0-1,0-1 0,-1 0 0,-2 4 0,-3 5 1,1 7 0,0 4 0,0 10 1,-2 2 0,1 5 1,-2 0-2,3 6 2,-3 2-2,1 1 1,-4 0-2,1 3 1,-3-2-1,-2 4 0,-5 1 1,-1-1-1,-6 2 0,-4-1 0,-5 2 1,-6 2-1,-4 0 1,-7 2-1,-5 0 0,-4 1 0,-6-1 1,-9 1-1,-5 0 0,-9-3 0,-9 3 0,-2-1 0,-9 2 0,-4 0 0,-8 3 0,0 1 1,2 3-2,4 2 1,4 2 0,7 3 1,6 1-1,8 2-1,12 0 2,7 1-2,11-1 1,8-1 0,10-3 0,8-2 0,9-1 1,7-3-1,8-2 0,12-2-1,-10 1 1,10-1 0,0 0-1,0 0 0,0 0 0,0 0 0,8 17 0,-4-6 0,2 6 1,-1 4-1,4 8 2,-2 5-2,-1 9 1,-1 11 0,-1 5 0,-1 8 1,-2 7 0,1 8 0,-3 3 0,2 5 1,-1 3-1,2-1 1,2-3 0,3-2 0,0-7-1,3-5 1,0-9-1,-1-9 0,1-13 0,-3-7 0,-1-9 1,-2-5-1,-1-9 0,-2-3 0,-1-11 0,1 10 0,-1-10 0,0 0 0,0 0-1,0 0 0,0 0 0,0 0 0,0 0 0,0 0 0,0 0 1,0 0-1,0 0 1,0 0 1,0 0-1,0 0 1,0 0 0,0 0 0,0 0-1,0 0 2,0 0-4,0 0-3,0 0-3,8 9-11,3-1-7,-11-8-1,14-9-3,-10-11 2</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5:44.01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-3 202 8,'0'0'8,"0"0"-1,-3-11-1,3 11-1,0 0-2,0 0 0,0 0-1,0 0-1,16-2 0,-7 2 1,4 1-1,5 0 2,4-1 0,4 0 0,6-1 1,3 0 1,5-2-1,3 1 1,3-3 0,3 1 1,2-1-1,6 0-1,-2 0-1,6 1 0,0 0 1,4 1-2,3-1 1,1 2 0,0-1-1,2 0 1,0 0 0,2 1 1,-2-3-1,1 2 0,-2-2 1,4-4 0,-3 1-2,0-1 2,-2 4-2,2-3 1,-3 4-2,0 3 1,-1 1-1,-3 7 0,3-5 0,0 5 1,1-6-1,-1 4 0,0-5 0,-1-6 0,-4-1 0,1-1 0,-5 0 0,-1 1-1,-3 0 1,-1 2-1,-2-2 0,-2 6 0,-4 1 1,-4-1-1,-5 0 1,-4 0-1,-7 0 0,-4 0 1,-6 0-1,-3 1 2,-12 0-2,14-2 0,-14 2 1,0 0 0,0 0-1,0 0 1,0 0 0,0 0 0,0 0 0,0 0 0,0 0-1,0 0 1,0 0-2,0 0-4,0 0-12,0 0-9,-21-4-1,-7-8-2,-6-5 1</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5:49.16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-3 112 0,'-8'-9'4,"8"9"-1,0 0 1,0 0-2,0 0 1,0 0-1,0 0 1,16 1-1,-6-1 0,4 1 1,3 0 0,6 0 0,2 1 0,5-1 0,4 1 1,1 0 0,5 0 1,3-1 0,4 0-1,2 1 1,5 0-1,3 0-1,2 0 0,2 0 0,6 3 0,-1-3 0,3 1 0,4-1-1,0 1 0,5-1 0,3-1 0,1 1 0,2 0 0,1-1 0,2 1 1,0 1 0,3 0 0,-1 1 0,0 0 0,2-2 0,1 3-1,0-4 0,1 4 0,0-5 0,1 3 1,-3-4 0,1 4 0,-3-3-1,2 0 1,-2 1 0,1-1-1,-2 0 0,1 0 0,-2 0 0,1 1-1,-1-1 0,0 0 0,1 1 0,2-3 0,-3 1 1,0-2-1,-1 0 0,0-1 1,-2 0-1,1 0 1,-2 0 0,0 2-1,1-1-1,1 2 1,-2-1 0,3 0-1,-1 0 0,0-2 0,-1 1 1,-1-1-1,-1-1 1,0 2-1,2-2 0,-4 4 0,1 0 1,0 1-1,0 1 0,-2 0 0,0 0 0,-1 1 0,0-1 0,0-2 0,-2 1 1,-1-2-1,1 0 0,-1-1 0,3 0 1,-1 0-1,-2 0 0,1 0 0,0-1 0,-1 0 0,-3 0 0,1 0 0,-4 2 0,-1 0 0,1 0 0,0 1 0,-2 0 0,1 1 0,2 0 1,-1 1-1,0-1 0,2 0 0,0 0 0,0 0 0,0 0 0,1 0 1,-3 0-1,1-1 1,-3 0-1,-2 1 1,-2-1 0,-1 1-1,-1 0 1,3 0 0,0-1-1,-1 0 0,0 0 0,-1-1 1,1 0-1,0 0 0,-1-1 0,-3 1 0,-2 1 0,-3-1 0,0 1 0,-2 1 0,-4 0 1,-4 0-1,-2-1 0,-2 1 0,-3-1 0,-2 0 0,-2 1 0,-3-1 0,2 0 0,-7 1 0,-2 0 0,-6-1 0,-3 1 1,-2-1-1,-12 1 0,10-1 0,-10 1 1,0 0-1,0 0 0,10 1 0,-10-1 0,17 1 0,-5-2 0,5 2 0,-2-2 0,0 0 0,-1 0 0,0 1 0,-5-1 1,-9 1-1,12-2 0,-12 2 1,0 0-1,0 0 1,0 0-1,0 0 1,0 0-1,0 0 0,0 0 0,0 0-1,0 0-7,0 0-20,-15-7-1,-16-13-2,-12-8-1</inkml:trace>
</inkml:ink>
</file>

<file path=ppt/ink/ink1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0:39.047"/>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303 0 2,'0'0'5,"0"0"3,0 0-1,0 0-1,0 0 0,0 0-2,0 0 2,0 0-2,0 0 0,0 0-1,0 0-1,0 0-1,0 0 1,-21 55-1,21-55-1,-8 49 1,8-49-1,-9 65 0,9-65 1,-10 84-1,5-37 1,2-2-1,0 4 0,1 1 0,0-5 1,1 1 0,0-8-1,0-5 0,-1-6 2,0-3-1,-1-9 2,0-6-1,3-9-3,0 0-5,0 0-7,0 0-1,-32-43 0,32 43 0</inkml:trace>
  <inkml:trace contextRef="#ctx0" brushRef="#br0" timeOffset="421">0 390 6,'0'0'11,"0"0"3,0 0-6,0 0 1,0 0-2,0 0 1,0 0-1,44-28-1,-44 28-2,67-17-3,-67 17 0,82-20-1,-41 11 0,-41 9 0,72-9 0,-72 9-2,54-2-1,-54 2-3,0 0-5,44 1-4,-44-1-1,0 0 1</inkml:trace>
  <inkml:trace contextRef="#ctx0" brushRef="#br0" timeOffset="921">493 311 8,'0'0'8,"52"-30"-1,-52 30 0,0 0-1,49-19-1,-49 19-1,0 0 0,44-6-2,-44 6 1,0 0-1,0 0 1,0 0-1,45 28 0,-45-28 1,0 0-1,0 0 1,15 54-1,-15-54 0,0 0 1,-8 49 0,8-49-1,0 0 2,0 0-2,-30 51 1,30-51 0,0 0 0,0 0 1,0 0-1,-50 43 1,50-43 0,0 0 0,-44 4 1,44-4-1,0 0 0,-49-13-1,49 13 0,0 0-1,-47-32-1,47 32 0,0 0-2,-17-46-1,17 46-2,0 0-1,27-46-5,-27 46-4,0 0-7,61-49-1,-61 49 1,54-24 0</inkml:trace>
  <inkml:trace contextRef="#ctx0" brushRef="#br0" timeOffset="1442">858 217 10,'15'43'8,"-15"-43"1,0 0 0,0 0-2,2 42 0,-2-42-1,0 0-1,2 41-1,-2-41-2,0 0 1,4 45-2,-4-45 2,0 0-1,0 0 0,2 50 1,-2-50 3,0 0-1,0 0 2,0 0 0,0 0 0,0 0-1,0 0 0,0 0-1,0 0-1,0 0-2,0 0-2,-30-46 1,30 46-2,0 0 1,3-48-1,-3 48 1,0 0-1,0 0 1,32-47-1,-32 47 1,0 0-1,42-22 1,-42 22 0,0 0-1,57-13 1,-57 13-2,50-2-1,-50 2-3,58 1-2,-58-1-4,60 2-6,-60-2-2,54 7 0,-54-7-1,44 9 3</inkml:trace>
  <inkml:trace contextRef="#ctx0" brushRef="#br0" timeOffset="2003">1382 306 12,'0'0'10,"0"0"0,0 0-1,0 0-2,0 0-2,0 0 0,0 0-1,0 0-1,0 0-1,0 0 0,0 0 0,42 14 0,-42-14 0,0 0 1,0 0-2,50 43 1,-50-43 0,0 0 0,34 48-1,-34-48 0,0 0 0,20 61 0,-20-61 0,0 0 1,-2 54 1,2-54 0,0 0 0,0 0 0,-40 42 1,40-42-1,0 0 1,-48-3-2,48 3 0,0 0 0,-47-26-1,47 26 1,0 0-1,-32-50 0,32 50-1,0 0 0,-2-46 0,2 46 0,0 0-1,0 0 0,45-43 0,-45 43 0,42-9-2,-42 9-2,49-9-4,-49 9-6,50-11-3,-50 11-3,51-14 2,-51 14-1</inkml:trace>
  <inkml:trace contextRef="#ctx0" brushRef="#br0" timeOffset="2564">1773 73 9,'0'0'8,"0"0"2,0 0 0,0 0-2,0 0 0,0 0-1,0 0-1,-47 53 0,47-53-1,-20 63-2,20-63-1,-16 74 2,16-74-2,-9 70 0,9-70-1,-3 56 0,3-56 0,0 0 1,12 43 0,-12-43 0,0 0-1,0 0 1,50-17-1,-50 17-1,0 0 0,51-62-1,-51 62 0,34-61 0,-34 61 0,32-70-1,-32 70 2,33-66 0,-33 66 0,27-58 1,-27 58 0,0 0 0,29-48-1,-29 48 0,0 0 0,0 0 0,0 0 1,0 0 0,0 0 0,0 0 0,6 55 1,-6-55 0,-6 55 0,6-55 0,-2 66-1,2-66 1,7 67-1,-7-67 0,12 58 0,-12-58 0,14 41-1,-14-41 0,0 0-4,0 0-15,0 0-1,0 0-1,42 9 0</inkml:trace>
</inkml:ink>
</file>

<file path=ppt/ink/ink1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0:42.502"/>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300 419 1,'0'0'13,"0"0"0,0 0-3,-47-31-1,47 31 1,-42 2-2,42-2 0,-53 12 0,53-12-3,-55 20 0,55-20 0,-52 23-2,52-23 0,0 0-1,-51 34-1,51-34 0,0 0 0,0 0 0,0 0-1,0 0 0,0 0 1,47 39-1,-47-39 0,56 14 1,-56-14-1,59 17-1,-59-17 1,52 23-1,-52-23 1,0 0 0,41 35 0,-41-35 1,0 0 0,0 43 0,0-43 0,0 0 2,0 0-2,-62 47 0,62-47 1,-53 18-1,53-18 0,-56 12 0,56-12-1,-50 1-3,50-1-3,0 0-5,0 0-7,-32-49-3,32 49 1,25-53 0</inkml:trace>
  <inkml:trace contextRef="#ctx0" brushRef="#br0" timeOffset="541">403 268 22,'0'0'9,"-8"52"1,8-52 1,-8 54-2,8-54-1,-9 67-3,9-67-1,-6 76 0,6-76 0,-1 66 0,1-66-3,4 53 2,-4-53-2,0 0 2,12 42-1,-12-42 0,0 0-2,0 0 0,0 0 0,0 0 0,-4-55-1,4 55-1,-15-45 0,15 45 0,-21-41 1,21 41 1,0 0-1,-29-47 1,29 47 0,0 0 0,0 0 0,0 0 1,0 0-1,0 0 1,24-46 0,-24 46 0,45-10 0,-45 10 1,63-9-1,-63 9 0,77-6 0,-35 6-1,0 3 1,-42-3-1,79 9-1,-79-9 1,63 14 0,-63-14 0,48 21 0,-48-21-1,0 0 1,41 42 0,-41-42 0,0 0 0,17 53 0,-17-53 1,0 0 0,0 58 0,0-58 0,0 0 2,-15 46-1,15-46 1,0 0-1,0 0 0,-55 33 1,55-33-1,-43 4 0,43-4-1,-49 0 1,49 0-1,-45-7 0,45 7 0,0 0-1,-43-23 1,43 23-2,0 0 0,0 0 0,28-45-1,-28 45 2,46-25-3,-46 25 2,61-24-3,-61 24 0,68-27-3,-68 27-4,63-28-6,-63 28-2,57-27 0,-57 27 0,52-30 1</inkml:trace>
  <inkml:trace contextRef="#ctx0" brushRef="#br0" timeOffset="1362">1107 275 25,'-45'25'13,"45"-25"1,-14 51-2,14-51-2,-14 71-2,9-30-2,5-41-2,-10 81-1,10-81 0,-5 72-2,5-72 1,-3 50 0,3-50 2,0 0-2,0 0 0,0 0 0,0 0-2,0 0 1,0 0-1,-27-51 0,27 51-2,-17-56 1,17 56-1,-15-51 2,15 51-1,0 0 1,0 0-2,-13-47 1,13 47 0,0 0 0,0 0 0,0 0-1,48 10 1,-48-10 1,55 8 0,-55-8 0,81 5 0,-36-6 0,3-2 1,-3-3-1,-2-2 1,-43 8-1,71-19 1,-71 19-1,45-19 1,-45 19-1,0 0 1,0 0-1,0 0 1,0 0-1,13-45 0,-13 45 0,0 0 0,-44 3 0,44-3 0,-44 14 0,44-14 1,-48 24-1,48-24 2,-43 30-1,43-30 1,0 0 1,-41 48-1,41-48 1,0 0-1,4 53 0,-4-53 1,0 0-1,58 54 1,-58-54-2,68 30 1,-68-30-3,82 21-3,-82-21-10,85 5-7,-85-5-2,79-10 0,-79 10 1</inkml:trace>
  <inkml:trace contextRef="#ctx0" brushRef="#br0" timeOffset="2323">1768 450 15,'0'0'12,"0"0"-1,0 0 0,0 0-3,-51-13 0,51 13-1,-45 8-3,45-8 0,0 0-1,-52 19 0,52-19-1,0 0-1,0 0 1,0 0-1,0 0 1,0 0-1,0 0 0,0 0 0,36 46 0,-36-46 0,43 14-1,-43-14 0,45 20-1,-45-20 1,0 0 0,51 37-1,-51-37 2,0 0 0,0 0 0,27 52 0,-27-52 1,0 0 0,0 0 1,-23 46 0,23-46 0,0 0 0,-49 19 0,49-19 1,-47 3-1,47-3 0,-55-1-2,55 1 1,-54-3-1,54 3-1,-49-6 0,49 6-2,0 0-4,-49-13-9,49 13-6,0 0-2,0 0 0,0 0 1</inkml:trace>
  <inkml:trace contextRef="#ctx0" brushRef="#br0" timeOffset="4156">942 423 0,'0'0'8,"0"0"0,0 0-1,0 0-1,0 0 0,0 0 0,0 0-1,0 0 0,0 0 0,17-43-1,-17 43 0,20-42 1,-20 42 0,29-56-1,-29 56 1,33-55 0,-33 55-1,27-48-1,-27 48 0,0 0-1,28-47 1,-28 47-2,0 0 1,0 0 0,0 0 1,0 0-1,0 0 0,0 0-1,0 0 1,0 0-1,0 0-1,0 0-1,0 0-2,0 0-5,0 0-3,0 0-6,0 0-2,0 0-1,0 0 0</inkml:trace>
  <inkml:trace contextRef="#ctx0" brushRef="#br0" timeOffset="5007">985 401 16,'0'0'10,"0"0"0,0 0 0,0 0 0,0 0-2,0 0-1,0 0-1,-14-44-1,14 44-1,0 0-1,-5-60 0,5 60-1,3-52 0,-3 52-1,7-53 0,-7 53 1,9-51-1,-9 51 1,8-45 0,-8 45-1,0 0 2,18-58 0,-18 58 0,0 0-2,0 0 1,20-42 0,-20 42-1,0 0 0,0 0-1,0 0 0,0 0-1,0 0 1,0 0-1,0 0-1,0 0-4,0 0-5,0 0-7,0 0-1,-27 41 0,27-41-1</inkml:trace>
  <inkml:trace contextRef="#ctx0" brushRef="#br0" timeOffset="5528">786 156 11,'0'0'9,"0"0"0,0 0-1,0 0 0,58 8-2,-58-8 0,56-7-2,-56 7 0,89-5 0,-30 3 0,1-2 0,6 4 1,-4-2 1,4 3-2,-7-2 1,-6 0 0,-11-1-1,-42 2-1,60 1 1,-60-1-2,0 0 0,0 0-1,41 0 1,-41 0-1,0 0 0,0 0 0,0 0 0,0 0-1,0 0-1,0 0-4,0 0-11,0 0-5,0 0 1,0 0-2,0 0-1</inkml:trace>
  <inkml:trace contextRef="#ctx0" brushRef="#br0" timeOffset="7441">1762 303 4,'0'0'5,"0"0"1,0 0-1,0 0 0,0 0-2,0 0 1,46-6-1,-46 6 0,0 0 1,0 0-1,0 0-1,0 0 0,0 0 1,0 0 0,0 0-1,0 0 2,0 0-1,0 0 0,0 0 1,0 0-1,0 0-1,0 0 0,0 0-1,0 0 0,-49 16-1,49-16 0,-41 13 0,41-13 0,-44 17 0,44-17 0,-42 18-1,42-18 1,0 0 0,-54 29 0,54-29 0,0 0 0,0 0 0,-42 26 1,42-26-1,0 0 0,0 0 0,0 0-1,0 0 1,0 0 1,0 0-1,0 0 0,0 0 1,0 0-1,0 0 1,43 43 0,-43-43-1,0 0 0,53 25 0,-53-25 0,0 0 0,57 31 0,-57-31 0,0 0 0,45 33 0,-45-33 0,0 0 0,0 0 0,0 0 0,30 47 0,-30-47 2,0 0-1,0 0 1,0 0-2,-1 50 2,1-50-1,0 0 1,0 0-1,0 0 1,0 0-1,-22 41 1,22-41 1,0 0-1,0 0 0,-48 14 0,48-14 0,0 0-1,-53 1 1,53-1-1,0 0-1,-55-4 1,55 4 0,0 0-1,-48-7 0,48 7-1,0 0-4,0 0-9,0 0-5,0 0 0,0 0 1,0 0-2</inkml:trace>
</inkml:ink>
</file>

<file path=ppt/ink/ink1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0:57.504"/>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22 16 2,'0'0'6,"0"0"0,0 0-1,0-9 0,0 9-1,0 0 0,0 0-1,0 0 0,0 0 0,0 0-1,-9 14 0,9-14-1,-5 22 0,4-5 0,-2 2 0,1 4 0,0 1 1,2 4-1,1-1 1,0 7 0,2-1 0,1 5 0,2 0-1,0 1 1,1 0-2,-1 4 1,-1-4 0,-1-1 0,-1-3 1,-3-4-1,0-6 0,-1-2 0,-2-5 1,0-5 1,2-3 0,1-10 3,0 0-1,0 0 0,0 0 0,0 0 0,12-15 0,-5 0-2,4-3-1,1-3-1,1-3-1,2 1 0,1 0-1,0 2 0,0 1 1,-1 3-1,-2 4 0,-1 3 0,-3 4 1,-9 6-2,11-7 1,-11 7 0,0 0 0,0 0 1,6 18-1,-6-9 1,0 4 0,-1 8 0,0 4 1,0 2 0,-1 0-1,-1 1 0,1-3 1,0 4-1,-1-5 2,1-8-2,1-3 1,1-13-1,0 13-1,0-13-5,5-10-5,2-2-7,2-5 0,3-5-1,1-4 0</inkml:trace>
  <inkml:trace contextRef="#ctx0" brushRef="#br0" timeOffset="761">399 493 2,'0'0'5,"10"8"0,-10-8 1,19-5 0,-7-2 2,3-1-2,0-3 0,-1 1-1,1-4-1,-2 1 1,-3-1-3,1 2 1,-4-1 0,-2 2-1,-5 11 1,2-17-1,-2 17 0,-8-10-1,8 10 0,-17 0 0,5 4 0,-1 1-1,-2 4 0,0 1 0,-1 2 1,0 1 0,0 1 1,2 1 0,-2 0 1,2 1-1,0 3 0,2-5 1,0 6-2,4 0 1,0 0-1,4 0 0,3-1 0,2 0 0,4-3 0,2 3 0,4-6 0,4-1 0,1-4 0,4-1 0,1-5 0,3-3 0,-1-4 1,2-3-1,-1-4 0,-1-9-1,-2 3 1,1-2 0,-2-3-1,-3-1 0,0 0 1,-4 1-1,-2 0 0,-2 8 0,-3-4 0,-1 4 0,-1 3 0,-4 12 0,1-15 0,-1 15 0,0 0 1,0 0-1,0 0 1,0 0-1,0 0 1,0 0 0,0 0-1,0 0 0,0 0 0,0 0 0,0 0 1,-7 13-2,5-1 2,1 1-2,-2 0 2,1 2-2,0 5 2,0 0-1,2-1 1,0-1-1,1-3 0,2-1 1,0 0-1,3-2 2,-6-12-2,14 7 1,-5-7 0,3-2 1,-2-4-1,2-5 0,2-4 0,-1 1-1,2-2 1,-1-1-1,-1 0 0,-2-1 0,-1 1-1,1 5 1,-3 1 0,-2 0 0,-6 11-1,8-14 2,-8 14-3,0 0 2,0 0-1,0 0 1,0 0 0,0 0-1,-4 16 1,2-6-1,2 0 2,0 3-1,1 6 0,0 2 0,2-1 0,2-2 1,0-1-1,0-3 1,2 3-1,0-3 1,-7-14 0,17 6-1,-17-6-1,16-5-2,-4 0-5,-5-8-4,4-4-5,0 0-5,0 0 1,0-3 0</inkml:trace>
  <inkml:trace contextRef="#ctx0" brushRef="#br0" timeOffset="1912">1062 384 9,'0'0'10,"0"0"-1,-10 0-1,10 0 1,0 0-1,0 0-2,0 0 0,0 0 0,-5 10 0,5-10-1,0 0 0,5 17-2,-5-17 0,9 20-1,-3-6 1,3 2-2,-2-3 1,7 4-1,-4 8 0,0-1 0,1 0 0,0 0-1,-2-3 1,1-3 0,-3 2-1,-1-4 2,-6-16 1,6 12 1,-6-12 1,0 0 0,0 0-1,0 0 1,-5-19-1,1 4 0,-3-4-2,1 1-2,-3 0 0,3 0 0,1 0 0,1 1 0,2 1 0,2 16-1,4-16 1,2 4 0,4 2-1,3-1 1,1 0-1,4 2 1,3-1-1,0 2 1,2 1-1,-1 1 1,-2 3-1,-2 1 0,3 3-2,-7 0-1,3 3-2,-8-3-6,3 7-6,-12-8-4,20 7 1,-11-6 0,2 0 2</inkml:trace>
  <inkml:trace contextRef="#ctx0" brushRef="#br0" timeOffset="2483">1499 397 4,'0'0'10,"0"0"1,0 0-1,-1 19 1,0-5-1,2 5-1,-1 3 0,1-2-2,1 7-2,2-1-2,-1-1-1,4-4 0,-1-4-2,3-7 0,3-4-7,4-6-7,2-14-1,0-2-1,4-4-1</inkml:trace>
  <inkml:trace contextRef="#ctx0" brushRef="#br0" timeOffset="2744">1622 197 19,'0'0'17,"-12"-1"2,12 1-3,0 0-6,0 0-2,0 0 0,0 0-5,0 0-5,0 0-9,0 0-6,11 5 0,-11-5 0,20 8 0</inkml:trace>
  <inkml:trace contextRef="#ctx0" brushRef="#br0" timeOffset="2964">1958 312 14,'0'0'14,"0"0"0,-16-1-1,2 1-7,1 4 0,-7-3 1,2 4-1,-5-1 1,2 6-3,-1-2-1,5 2 0,-1-1-2,1-1 0,6-1 0,11-7 0,-9 13 0,9-13-1,10 9 1,3-3 0,3-1-1,8 2 1,-2 2 0,2 0 0,-1 2-1,-2 2 0,-3-2 1,-4 4-2,-3 5 2,-7-8-1,-2 8 1,-6 0-1,-4-1 1,-3-1 1,-2 0 0,-3-3 0,-4-7 0,3 8 0,-4-12 0,4 0 0,0-4-1,2-4-1,4-2-3,1-10-5,8-3-5,2-6-5,7-5-2,4-6 0,7-3-1</inkml:trace>
  <inkml:trace contextRef="#ctx0" brushRef="#br0" timeOffset="3425">2155-6 5,'0'0'12,"4"-10"1,-4 10 0,0 0-1,-7 20-1,-1-2-2,1 4-1,-1 3-1,1 9-1,-1 6-2,1 5-1,2 5 0,2 0-1,4 2 0,2-2-1,3 2 1,2-7-1,-1-5 1,1-7-1,0-6 0,1-7 0,-4-4 0,0-4 1,-5-12 0,0 0 0,0 0 0,-3-12 0,-5-4 0,-2-1-1,-1-4 0,-1-1-1,-2-1 0,3 0 0,-2 2-1,5 8 1,2 1-1,6 12 1,-5-16-1,5 16 1,0 0-1,8-11 0,4 6 1,4-2-1,6-1 1,3-2-1,5-1 1,5-1 0,0-2 0,1 4 0,-3 0 0,-4 6 0,-6 1-1,-5 3 1,-4 5 0,-5 4-1,-5 6 1,-3 3 0,-3 3 0,1 2 0,0 0 1,1 1-1,1-5 0,3-2 0,2-5 1,1-3-2,4 5 0,-2-10-2,7-4-8,-2-4-6,5-1-4,-3-8 0,3-3 1</inkml:trace>
  <inkml:trace contextRef="#ctx0" brushRef="#br0" timeOffset="4065">2618 153 16,'-9'-7'12,"9"7"0,-12 2 1,12-2-10,-9 12-3,9-12-3,-5 15-4,5-15-4,0 12-1,0-12 0</inkml:trace>
  <inkml:trace contextRef="#ctx0" brushRef="#br0" timeOffset="4306">2862 409 11,'0'0'12,"0"0"1,-6-12-4,6 12 1,-15-8-1,4 4 0,-3-1-3,-2 4 1,-1 1-3,-1 2 0,-2 1-1,2 4-1,-2 1 1,3 3-1,-2 0 1,4 2-1,-1 0 1,3 2-2,1-2 2,4 3-2,2-5 1,4 1-1,2-12 0,8 16 0,1-3 0,6-8 1,3 5-1,5-9 1,2 8-1,2-9 1,0 0-3,-1-2-4,3-7-9,-5 5-7,-1-7 0,-2 3-1,-3-7 1</inkml:trace>
</inkml:ink>
</file>

<file path=ppt/ink/ink1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1:03.693"/>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0 323 4,'0'0'8,"0"0"1,0 0-1,10 8 1,-8 3 0,-1 0-1,2 8 0,0 1-2,1 5 0,-1 0 0,3 3 0,-4-3-2,3-1-1,0-3 0,1-5-2,-3-3 1,0-2-1,-3-11-1,4 11-2,-4-11-5,0 0-7,9-2-3,-9 2 0,13-21-1</inkml:trace>
  <inkml:trace contextRef="#ctx0" brushRef="#br0" timeOffset="300">93 56 17,'-11'-10'14,"11"10"0,0 0 1,0 0-8,-7-9-3,7 9-1,0 0 0,10 11-3,-10-11-4,10 10-6,-10-10-2,17 18-3,-7-4 1,1 1 0</inkml:trace>
  <inkml:trace contextRef="#ctx0" brushRef="#br0" timeOffset="570">373 271 4,'0'0'8,"-13"3"2,13-3-5,-15 9 0,5-5 2,-6 2 1,1 1-1,-5 2 1,2 1-2,-1 0-1,3 1-1,1-2-2,5 2-1,3-1 0,4-1 0,7 2-1,4-2 0,2 1 0,5-1 1,0 0-1,4 3 0,1-1 0,-2 2 0,0-1 0,-7 2 0,1-2 2,-5 3-2,0-2 0,-5 1 1,-4-3 1,-1 2 0,3-13 2,-15 19 0,2-15 0,2 3 0,-6-5 1,1 2-1,-3 5 0,2-8 0,1-1-1,1 0-1,2 0-2,2 0-1,11 0-8,-10-8-8,15-6-4,1 0-1,9 0 1</inkml:trace>
  <inkml:trace contextRef="#ctx0" brushRef="#br0" timeOffset="1161">818 423 0,'11'2'3,"-1"-5"1,3-2 0,3-3 2,2-2 0,5-3 0,2 0 0,-4-2 0,-1 0 1,-2-2 0,-5 6-1,-1-2 0,-5 3-1,-7 10 0,-2-15-1,2 15-2,-16-8 2,1 8-3,0 1-1,-7 4 1,2 3-1,-5 4 1,2 2 1,-1 2 0,2 2 1,0 2 0,3 0 0,2-2 0,1 2 0,2-3 0,3 1 0,4 0-1,6 0 0,2 1 0,5-2-1,5-1 0,6 0 0,5-5 1,4-1-1,3-2-1,1-4-1,3-3-1,0-5-4,1 0-4,-3-7-4,1 2-5,-5-5 0,0 1-1,-2-2 1</inkml:trace>
  <inkml:trace contextRef="#ctx0" brushRef="#br0" timeOffset="1662">1170 453 7,'-13'14'9,"2"-1"1,0 1-1,3 0 0,3-2-1,2-3 0,3-9-2,11 13 0,4-12-2,3-4-1,3-3 0,2-5 1,2-2-1,-2-3-1,0-1 0,-6-2 1,-3 2 0,-6-2 0,-2 4 1,-7-2-1,-5 3 0,-3 2-1,-2 2-1,-3 3 0,1 2-1,1 1 0,2 2-1,10 2 0,-12 0 0,12 0 0,0 0 0,0 0 0,0 0 1,0 0-1,0 0 1,11 1-1,-11-1 0,0 0 0,5 12 0,-5-12 0,2 21-1,-2-4 1,-1 4 0,0 7 1,-2 4-1,-1 10 1,-2 3 1,-1 5-1,-2 1 1,0 2-1,1-1 1,-3-3-1,3-5 1,-1-8-1,2-8 1,1-4-1,2-9 1,0-3-1,4-12 2,-4 11 0,4-11 0,0 0 0,2-12 0,0 0-1,1-2 1,1-7-1,1-2 0,2-5-1,2-2 0,1-3 0,1-3 0,0-3 0,1 4-1,4 1 1,1-1-1,0 2 0,2 2 1,-1-1-1,2 6 0,-1 0 0,-1 1 1,-2 2 0,-1 3 0,-2 1 0,-3 3 0,-2 4 1,-8 12-1,12-14 0,-12 14 0,0 0 0,0 0 1,0 0-1,0 0-1,0 0 1,0 0 0,0 0 0,0 0-1,5 16 1,-6-5 0,-1 6 0,1 3 1,-1 1-1,-3 1 0,3-1 1,1-1-1,1-1 1,2-2 0,3-3 0,0-3-1,-5-11 1,14 14 0,-4-11 1,0-3-1,1-4 0,3-4 0,-1-4 0,3-2 0,-1-5-1,3-2 1,-4-2-1,2-1 1,-4 1-2,1 2 2,-5 2-1,1 2 1,-2 4-1,-3 3 1,-4 10-1,8-10 0,-8 10 0,0 0 0,0 0 0,0 0-1,3 10 0,-3 2 1,3 2-1,-3 4 1,3 2 0,2 3 1,1 0-1,1-1 1,2-1 0,-1-3-1,-2-1 1,5-5-1,-3-2-1,-8-10-3,17 9-6,-17-9-9,19-8-2,-7-4 0,0-1 0</inkml:trace>
  <inkml:trace contextRef="#ctx0" brushRef="#br0" timeOffset="2944">1893 266 2,'-11'-1'8,"11"1"0,0 0-2,0 0-2,0 0 1,0 0 2,0 0-1,2 9 1,-2-9-1,13 7 0,-4 1-1,3-1-1,2 6-1,1 0-2,2 5 0,-2 0 0,2 3-1,-2 2 1,-3 2-1,-1 1 1,-2 0-1,-2-2 1,-2-1 1,-2-2-2,-2-5 1,-3 1 1,2-17 0,-10 18 1,-1-16 0,0 3 1,-6-4 0,2 2 0,-8-3 0,2-2-1,-1 4 0,2-6-1,1 3 1,2-4-2,3 2 1,4-2-1,10 5 0,-7-12-1,7 12 0,9-14 0,2 5-2,5 0 1,2-1-2,3-4-2,3 1-4,0-6-2,4 2-5,0-3-3,-2 0 1,1-4-1,-2-2 2</inkml:trace>
  <inkml:trace contextRef="#ctx0" brushRef="#br0" timeOffset="3495">2252 5 17,'0'0'13,"-1"-11"0,1 11-1,0 0-2,0 0-3,0 0-2,0 0-2,0 0-1,0 0-1,0 16 1,-1-4-1,1 6 1,-1 5 0,0 4 0,1 6 0,0 1-1,0 6 1,1 4-1,0 1 0,-1 0 0,2 0 1,0 0-1,1-4 1,2 0 0,-1-9 0,1-6-1,-1 1 0,1-11 1,-2 1-2,-3-17 2,6 16-1,-6-16 1,0 0-3,0 0-4,0 0-11,0 0-4,8-22 2,-6 8-3</inkml:trace>
  <inkml:trace contextRef="#ctx0" brushRef="#br0" timeOffset="4055">2697 76 6,'0'0'9,"3"-10"-2,-3 10-1,0 0 0,0 0 0,0 0 0,8 19 0,-8-3-1,0 6 0,-1 3 1,0 9 0,1 6 0,1 5 1,0 4-2,2-2-2,-1 0 1,4-4-1,0-2-1,2-6 0,-5-11-1,2-3 0,-2-8 1,0-3-2,-3-10-1,0 0-5,0 0-7,-10-2-4,10 2 0,-14-25-1,2 7 1</inkml:trace>
  <inkml:trace contextRef="#ctx0" brushRef="#br0" timeOffset="4386">2483 306 13,'0'0'15,"0"0"0,22-5-1,-5 5 0,4-2 0,8 2-2,1-2-3,7 0-3,-1-2-2,5 5-1,-5-4-1,2 3-1,-4-1-1,-3 0-1,-2 3-3,-6-1-5,1 2-7,-6 1-5,1 1 3,-5 0-1</inkml:trace>
  <inkml:trace contextRef="#ctx0" brushRef="#br0" timeOffset="4706">3044 616 2,'0'0'11,"-14"1"2,14-1-1,-11-3-3,11 3-1,-17-16 0,17 7-2,0 9 0,7-19 0,-1 10-2,5-2 0,-1 1-2,4 0 1,3 4-1,-1 1 0,-6 3-2,-10 2 1,13 4-1,-13-4 0,12 11 0,-10 0 0,1-2 0,-2 6 0,-1 3 0,0-6 1,-1 6 0,-2-9 1,1 7-1,-3-1 2,-3-1 1,2-2 1,6-12 0,-15 21 0,3-18 0,3 11 1,-4-14-1,0 1-2,-1-3 0,1-12-1,3 0 0,1-1-2,-1 0 0,4-3-1,2 0-2,3-4-3,8 2-5,-5 8-9,10 1-4,0-7 1,7 2 1</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16.32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 0 44 0,'0'14'19'0,"0"-5"-10"0,6 0 9 0,-6 0 12 15,5 9 2-15,-5 0 1 16,0 9 6-16,0-4 2 15,0-1-10-15,0-3-4 16,0-1-16-16,0-5 2 0,0 1 1 16,0-5-5-16,5-4-1 15,10-1 0-15,0-4 0 16,6-4-7-16,-1-6 0 16,6 6-3-16,-1-14 0 15,1 4 2-15,-6 1 2 0,0-6 1 16,1 15 3-1,-6-1-3-15,0 5-2 0,1 0-3 16,-6 9 1-16,0 1 5 16,0 3 2-16,5 1 2 15,-15-5 0-15,0 4-4 16,16 1-3-16,-16-5-9 16,10 0-5-16,0 0-37 15,0-4-15-15,1-5-35 16</inkml:trace>
</inkml:ink>
</file>

<file path=ppt/ink/ink1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1:09.140"/>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157 12 3,'0'0'7,"0"0"1,-46-1 0,46 1 0,0 0 1,-41 28-1,41-28 0,0 0-1,-37 62-1,37-62-1,-15 53-1,6-22 0,9-31-1,-7 57 0,7-57 0,5 47 0,-5-47-1,0 0 1,32 44 0,-32-44 0,47 11-1,-47-11 0,58 1 0,-58-1 0,61-2-1,-61 2 1,63-6-1,-63 6 0,52-18 1,-52 18-1,0 0 1,49-61 0,-49 61 0,8-63 0,-8 63 0,-7-68 0,7 68 0,-13-66-1,13 66 0,-30-46 0,30 46 0,0 0-1,-56-20 0,56 20 0,0 0 0,-58 9 0,58-9 0,0 0-1,-50 17 0,50-17-4,0 0-4,-46 30-11,46-30-1,-29 46-2,12-18 0</inkml:trace>
</inkml:ink>
</file>

<file path=ppt/ink/ink1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0:34.601"/>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880 1924 1,'13'-18'4,"2"-4"-1,3-3 1,0-4 0,1-5 0,0-2 0,2-6 1,-2-3-2,-1 0 1,-1 1 0,-2-4 0,-1 2-1,-2 1 1,-2-1-1,-5 1 0,1 2 0,-4-4-1,0-2 1,-2 0-1,-1 0 1,-1 0 0,-2-5-1,-1 1 1,-1 4 1,-1 0-1,-1 2 1,-2-1-2,1 2 1,-3-3 0,2 8 0,-1-2 0,1 0-1,-2-1 1,2 4 0,-3 0-1,3 5 1,-2 0-1,0 5 0,-1-1 1,1 0-1,-1 1 1,2 6-1,-3 1 0,2 4 0,-4 1 0,3 3-1,1 2 0,0 5-1,0 3 0,3-3 1,-2 1-1,11 7 1,-17-15-1,17 15 1,-19-16-1,7 7 0,0 1 1,1 1-1,-1-1 0,0 1 0,2 3 0,10 4 0,-16-7 0,16 7 0,-12-5 0,12 5 0,0 0 0,-9-3 0,9 3 1,0 0-1,0 0 0,0 0 0,0 0-1,0 0 1,0 0 1,0 0-1,0 0 0,-9-2 0,9 2 0,0 0 0,0 0 0,0 0 0,0 0 0,0 0 0,0 0 0,0 0 0,0 0 1,0 0-1,0 0 0,0 0 0,0 0 0,0 0-1,0 0-1,-11-5-4,11 5-6,-12 7-7,12-7-4,-16 7 1,16-7-1</inkml:trace>
  <inkml:trace contextRef="#ctx0" brushRef="#br0" timeOffset="38024">2 2729 3,'0'0'4,"0"0"1,0 0 0,0 0 0,0 0 0,0 0 1,0 0 0,0 0 0,0 0 1,0 0 0,0 0 0,0 0-1,0 0 0,5-10 1,-5 10-3,0 0 0,0 0-1,-2-10 1,2 10-1,-1-9 0,1 9 0,-1-14 0,1 14 0,-3-20-1,3 8 0,0-3 0,0-2-1,0-3 0,0-2-1,1 0 1,1-2-1,0 0 1,1-2-1,1 1 0,1 0 1,1-1-1,3 2 0,1-1 0,0 1 0,3 0 1,0 3-1,1 1 0,1 3 0,1 4 0,1 1-1,-1 5 1,2 1-1,-1 4 0,0 2 0,0 4-1,-3 1-3,4 7-8,-4 3-8,-1 0 0,-1-1 0,-3-3-1</inkml:trace>
</inkml:ink>
</file>

<file path=ppt/ink/ink1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2T00:34:42.5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1,'0'0'1,"0"0"-1,0 0-2</inkml:trace>
</inkml:ink>
</file>

<file path=ppt/ink/ink1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29:52.52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1088 0 3,'0'0'6,"0"0"1,0 0 0,0 0 0,0 0 0,0 0 0,0 0-2,-9 10 0,9-10-1,0 0-2,-13 13 1,13-13 0,-15 14 0,6-3 1,-4 0 0,-2 5 0,-4 1 1,-5 6-1,-5 3 0,-5 6-1,-5 2 0,-7 6 1,-7 0-1,-4 5 1,-4-1 1,2 0-1,-3-4 1,5-1-1,1-5-1,7-2 0,6-7-1,7-3 0,7-5-1,5-2 0,4-5 0,6-2 0,4-4 0,10-4-1,-16 5 1,16-5-1,0 0-1,0 0-1,0 0-3,14-12-6,-2 5-10,1-5-3,5-1 0,-2-9 1</inkml:trace>
  <inkml:trace contextRef="#ctx0" brushRef="#br0" timeOffset="661">149 378 12,'-2'-11'11,"2"11"0,0 0-5,-3-9-4,3 9-1,0 0 1,0 0 1,0 0 1,0 0-1,0 9 1,0-9 0,0 0-1,5 13 1,-5-13-2,4 10 0,-4-10 1,6 12-1,-6-12 1,2 15 1,-2-3 0,-4 2-1,-1 4-1,1 5 1,-3 5 0,-5 3 0,2 5 0,-3 3 0,1 3 0,-2-2 1,3 1 0,-2-4-1,1-1 0,1-5 0,1-5 0,3-7-1,1-3 0,2-4 0,4-12-1,-6 10 0,6-10 0,0 0 0,0 0-1,0 0 1,0 0 0,12 6 0,4-8 1,7-4 0,11-4 0,5-6 0,9-2 0,7-5-1,6 0 1,3-2-1,-1 1-1,-5 2 1,-6 5 0,-5 3 0,-4 4-1,-10 3 1,-7 2 0,-7 2-1,-5 2 0,-14 1 0,14 0 1,-14 0-1,0 0 1,0 0-1,0 0 1,0 0 1,0 0-1,0 0-1,0 0 1,0 0-2,0 0-3,0 0-12,0 0-10,0 0-1,-18-9-2,0-5 1</inkml:trace>
</inkml:ink>
</file>

<file path=ppt/ink/ink1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0:03.943"/>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153 13 0,'0'0'3,"0"0"-1,-13-4 0,13 4-1,0 0 0,-9-1 1,9 1 0,-14-1 0,14 1 0,-13 0 0,13 0 0,-13-1 1,13 1-1,-15 0-1,15 0 1,-12 1-1,12-1-1,-14 1 1,14-1-1,-16 1 0,16-1 0,-13 2 1,13-2-1,-11 1 1,11-1-1,0 0 1,0 0-1,-10 0 0,10 0 1,0 0-1,0 0-1,0 0 1,0 0 0,10 0 0,-10 0 0,13 3 1,-3-1-1,5 0 0,1 3 1,4-1-1,5 2 1,3 1 1,5 0 0,4 1 0,5-2 0,2 1 1,7-1-1,4-1 0,3-2 1,3 1-2,-1-1 0,10-1 0,3 2 1,3-1-1,3 2 0,5-1 0,3 1 1,7-1-1,3 2 0,-4-1 0,2-2 1,3-1 1,4 2 0,-7-5 0,2 1 0,1-2 2,0 2-2,4 0 0,2 2 0,-3 2-2,0 1 1,6-1-1,2 4 0,5-4 0,1 0-1,1 1 1,0-4 0,0-2-1,4-4 1,-3 1 0,-1-1 0,-5 2 0,0-1 1,-3 3-1,0 2 1,-4-1-1,1 6 1,-4-2 0,-2 2 0,1-2 1,0 1 0,-1-5 0,3 1 1,0-2-1,0-1 0,1 1 0,3 0-2,-1 1 1,-1 0-1,4 0 0,-2 1 0,1 0 0,1 0 0,2-2 0,3-2 0,1-3 1,0 2-1,1-1 0,1 0 0,0-1 0,3 2 1,-2 1-2,-1 1 1,-2 1 0,1 2 0,-1-1-1,0 3 0,-3-3 1,-4 1-1,0-2 1,-3-2-1,2 0 0,0-2 0,-4-1 1,-2-2-1,-6-2 0,-1 2 1,-8-2-1,-4 2 0,-8-1 1,-6 3-1,-7-1 2,-4 1-1,-2 3-1,-6 1 0,-3-1 1,-5 1-1,-6-1 0,-7 1 1,-6 1 0,-4 0 0,-6-2 0,-11 3 1,9-1 0,-9 1-1,0 0 1,0 0-1,0 0 1,0 0-2,0 0 1,0 0-1,0 0 0,0 0 0,0 0 0,0 0 0,0 0-2,0 0-1,0 0-8,0 0-16,-16 2-1,-6-13 0,0-7-2</inkml:trace>
</inkml:ink>
</file>

<file path=ppt/ink/ink1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0:36.46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0 218 6,'5'-11'7,"-5"11"1,0 0-2,0 0-2,0 0-2,0 0 0,10-5-1,-10 5 1,0 0 0,10-5 1,-10 5-1,0 0 1,14-3 0,-14 3 0,0 0 0,13-3 1,-13 3-1,15 0 1,-4 0-1,-1-1 1,5 0-1,2 0 1,5 1-1,0 0 0,3 1-2,0-1 1,-2 2-1,5-1 1,1 3 0,-5-3 0,3 1 1,5-2 0,3-1-1,3-2 1,4-1-1,0 0 0,6-1 0,1 0-1,4 2 0,0 1 0,-3 0 0,4 1 0,-1 2 0,1-1 0,-1 0 0,1-1 1,-1 0 1,-3-2-1,5-1 0,-5-1 1,5 2-2,-4-3 1,4 4 0,-1-3-1,0 3 0,-5-2 0,2 2 0,2 0 0,-5 2-1,2-1 1,-1 0 0,-1 1-1,3 2 1,4 1-1,-3 2 1,3 1-1,1 1 1,-1 1-1,-2 0 1,3-1-1,3 1 1,-1-1-1,3 0 1,0-2 0,2 1-1,2-2 1,5 1-1,-7-2 1,-2 1-1,2-2 0,-2 0 1,-2-1-1,1-2 0,-1 1 1,1-1-1,2-1 0,3-1 1,0 1-1,0-1 0,4-1 0,-1 1 0,-1-1 0,2 1 1,2-2-1,-1 2 0,1-1 0,3 1 0,-4-2 0,2 3 0,2-3 0,-2 3 0,-2-1 0,2 1 0,-2 0 0,3-2 0,0 1 1,-1-2-1,1-1 1,0 2-1,-2-2 1,0 1-1,-3 0 1,0-1-1,0 1 1,2 0-1,-3 0 1,1-1-1,2 0 0,2-1 1,-2 1-1,3 2 0,-2-2 0,2 1 0,3 2 0,0-1 0,-2 3 0,1-1 0,2 1 0,-1-1 0,2 1 0,-3 0 0,4 0 0,-2 0 1,4 0-1,-1 0 0,-1-1 2,1-6-2,-2-1 0,2 1 1,0 0 0,-1 0 0,0 1-1,-4 0 1,2 0 0,-2 7 0,-2 1 0,-3-1-1,-4 0 0,-1 0 0,-1 0 0,2 7 0,-5 1-1,-1 0 1,0-1 0,-3 1-1,-2 0 1,-2-1-1,-1-1 2,-1-7-1,1-7 1,1 1 0,0-1-1,0 0 1,1 1 0,1 0 0,-1 0-1,-1 1 1,-2 6-1,0 0 0,-4 6 0,1-6 0,-3 6 0,2-8 0,-3 9 0,0-8 0,-3 7-1,-2-6 1,-1 0 1,-3 7-1,-3-13 0,-3 12 1,-2-5-1,-5 7 0,-2-7 0,-3 6 0,-3-4 0,-1-2 0,-4 6 0,-9-7 0,13 2 0,-13-2 0,11 1 0,-11-1 0,10 0 0,-10 0 1,16 3-1,-16-3 0,20 1 0,-4-1 0,2 2 0,3-1 0,2 0 0,2 0 0,0-1 0,6 2 0,-2-1 1,3-1-1,-1 0 0,3 0 0,1-1 0,-1-1 1,0 2-1,-1 0 0,-1 0 0,-2 0 0,1 0 0,-2 2 0,-2-1 0,0 0 0,-4 1 0,4 2 0,-2-2 0,-1 0 0,0 3 0,0-1 0,-3 0 0,1 1 0,0-2 0,-4 0 0,1 1 0,1 1 0,0-2 0,1 2 0,-1-2 1,0 1-1,3-1 0,2 2 0,5 0 0,2 0 0,3 2 0,4 0 0,5 3 0,5-1 0,5 0 0,2 0 0,5 1 0,3-2 0,5 1 1,5-1-1,2-1 0,2-1 0,1-1 1,1-1-1,1 0 0,0-2 0,0 0 0,1-2 0,-3 0 0,2 0 0,-1-2 1,-1 0-1,-1-2 0,-5 0 0,-1-1 0,-1 1 0,0 1 0,-2 2 0,-2 0 0,-4 1 0,2 1 0,-2 0 0,0 2 1,-2 0-1,1-1 0,-2 3 0,3-3 0,0 2 0,-2-2 1,-2 0-1,-3-2 0,0-1 0,-4-1 0,-2-2 0,-2 1 0,-2-1 0,0 0 0,-1-1 0,2 2 0,-2 0 0,4 2 0,-1 0 0,0 2 1,0 0-1,-4 0 0,-1 2 0,-7-1 1,-4-1-1,-7 1 1,-3 0-1,-3-1 1,-5-1 0,-2 0-1,-12 0 1,16 0-1,-16 0 1,13 0-1,-13 0 1,0 0-1,0 0 1,0 0-1,0 0 0,0 0 0,0 0-1,0 0-2,0 0-7,-14-6-20,-7-2 1,-6-4-2,-13-12-1</inkml:trace>
</inkml:ink>
</file>

<file path=ppt/ink/ink1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1:12.842"/>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-8 44 5,'0'0'5,"0"0"-1,-10-3-2,10 3 0,0 0 1,0 0 1,0 0 1,0 0 0,0 0 0,0 0-1,0 0 1,0 0-2,0 0 0,0 0-2,0 0 1,0 0 0,0 0 0,0 0 1,12-3-1,-12 3 0,11-1 0,-11 1 0,17-1-1,-6 0 0,1 1 1,2 0-1,4 0 1,-2-1 0,5 1 2,0 0-1,4 0-1,0-1 1,6 2 0,2-2 0,2 1 0,2 0-1,4 1 0,-1-1 0,4 1 0,-1-1 0,5 2 0,-1-2 0,3 2 0,0-3 0,3 1 1,0-1-1,2 0 0,1-1 0,0 1-1,0 0 1,0 0-1,1 0 0,1 2 0,3 0-1,0 2 1,0 0 0,1 0-1,4 2 1,1-1-1,0 0 1,5-1-1,1-1 1,3-1 0,3-3 0,2 1 0,-2-3 0,1 1 0,-2 0 0,-3 1 0,-1 0 0,-3 1 0,-2 1 0,-2 0 0,1 0-1,0-1 1,1 1 0,-2-1 0,-4-1 0,1 0-1,-6 0 1,1 0 0,-5-1-1,1 2 1,-3 0-1,0 0 1,1 0-1,-2 1 1,0 0-1,2 1 1,-1-1-1,0 1 0,-1 0 1,0 0-1,0 0 1,3 1-1,1-1 0,1 0 1,2-1-1,0 0 0,1-2 1,1 0-1,-1 0 1,1-1 0,-1-1-1,1 2 2,-1-1-2,4 1 0,-1 1 1,-1 1-1,-1 0 0,0 1 0,1 0 0,-3 0 1,0 0-1,0 0 0,-1-1 1,3 0-1,4 0 1,2-1-1,1-1 1,4 1 0,-2 0-1,3 1 1,-1 1-1,5 0 1,1 1-1,4 1 0,4 2 1,2 1-1,4-1 0,5 0 0,3-1 1,2 0-1,1-2 1,-2 0-1,-1-1 1,-2-2-1,-2 0 1,-3 1 0,-4-1 0,-3 1-1,-7-1 1,-3 1-1,-7-1 1,-5 1-1,-9-1 1,-10 0 0,-10 0 1,-9 1 0,-8-2 0,-3 2-1,-14 0 1,10-2-1,-10 2 0,0 0 0,0 0-1,0 0 1,0 0-1,0 0 0,0 0 1,0 0-1,0 0 1,0 0-1,0 0 0,0 0 1,0 0-1,0 0 0,0 0 0,0 0-1,0 0 0,0 0-2,0 0-5,-17 1-23,-6 2 1,-17-16-2,-14-16-1</inkml:trace>
</inkml:ink>
</file>

<file path=ppt/ink/ink1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1:58.988"/>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0 150 15,'10'10'12,"-1"-8"-1,-9-2-2,16-2-9,-4 0 0,1 2 2,0 0 0,-1 0 2,3 3 0,0-3 1,3 2 0,3-1 0,4 2-1,4 0 0,7 1 0,1 1-1,4-1 1,5-1 0,5 1 0,2-3 1,6 1 1,4-4-1,7 2 0,5-2 0,5 1-1,3-2-1,6 2 0,2-1-1,5 1-1,2-4 1,3 1 0,2-1 0,2-1-1,1-3 1,1 2 0,1-4 0,0 3 0,0-3 0,-1 2-1,-2-1 0,1-3 1,0 5-2,-1-3 1,-2 1-1,-1 1 1,-1 1-1,0 2 1,0-1-1,-2 5 0,-2-2 1,-4 1 0,2 1 0,-1-2 0,-2 1 1,0 1-1,0-1 0,-1 1-1,2 1 1,0 2-1,-2 2 1,0 0-1,1 0 0,0 6 1,1-1 0,0 2-1,-1-3 2,2 2-2,2-2 1,-1 2 0,2 0 0,-1-4-1,-4 1 0,2 0 0,-4 0 0,-1 2 1,3-1-1,-1 1 0,-2-2 0,0-1 0,0 0 0,-2 0 1,0-2-1,-2-2 0,-3-1 0,-3-1 0,-6 0 1,-1-1-1,-6 0 0,-6-1 1,-5 1-1,-7 1 0,-10-1 0,-5 2 1,-8-1-1,-5 0 0,-8 1 1,-2 0-1,-10 0 1,10-1 0,-10 1 0,0 0 0,0 0 0,0 0-1,0 0 1,0 0 0,0 0-1,0 0 1,0 0 0,0 0-1,0 0 1,0 0 0,0 0-1,0 0 0,0 0 1,0 0-1,0 0 0,0 0 0,0 0 0,0 0 0,0 0-1,0 0-3,9 4-13,-9-4-14,-11-9 1,-11-14-1,-7-10-1</inkml:trace>
</inkml:ink>
</file>

<file path=ppt/ink/ink1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1:36.620"/>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72 2156 13,'-3'-10'9,"3"10"1,0 0 1,0 0-1,0-11-1,0 11 0,5-15-3,1 2-1,5-6 0,4-6-2,5-8-1,6-7 0,8-7 0,7-6-1,8-4 1,5-6 0,7-2 0,5-5 0,7 1 0,4-2 0,2 0-1,0 0 1,-2 1 0,-2 2 1,-3 7-1,-6 5 1,-6 7-1,-7 6 0,-6 7 0,-6 8 0,-8 4-1,-7 7 0,-6 4-1,-5 5-2,-15 8-3,12-9-7,-12 9-9,-9 7-1,-9 4 1,-9-1-1</inkml:trace>
  <inkml:trace contextRef="#ctx0" brushRef="#br0" timeOffset="631">20 1804 3,'6'-10'8,"-6"10"-1,5-13 1,-5 13 2,5-11 1,-5 11-1,2-11 1,-2 11 1,0 0 1,-2-11-3,2 11-3,0 0-1,0 0-2,0 0-2,0 0 0,0 0-2,0 0 0,0 0 0,-2 9-1,2-9 1,0 16-1,1-5 1,0 4 0,-2 2 0,2 4 0,-2 4 1,0 2-1,-1 1 1,-1 2-1,-2 0 0,1 1 1,-2-2-1,1 0 1,1-6-1,2-1 0,0-2 1,2-5-1,0-1 1,2-5 0,-2-9 0,13 12 1,-3-7 1,8-4-1,2-7 1,6 0 0,2-5-1,4 1 0,1-8 0,3 1 0,-1-6-1,0-1 0,-2-1 1,0-1-1,-1-1 0,-2 0 0,-3 2 0,-2 2-1,-5 6 1,-5 3-1,-2 4 1,-13 10-1,12-10 0,-12 10 0,0 0-1,0 0 1,0 0-1,0 0-2,0 0-3,0 0-12,-1 14-6,1-14-1,0 0 0,-9-20 1</inkml:trace>
  <inkml:trace contextRef="#ctx0" brushRef="#br0" timeOffset="1752">1467 561 10,'-3'-9'11,"3"9"0,0 0 1,0 0 0,0 0-1,-4-10-1,4 10 0,0 0-3,4-12 0,-4 12-2,11-11-2,-11 11-1,17-8 0,-3 6-2,2 2 0,3 3 1,1 1-1,3 4 0,-1-1 0,2 4-1,-1 1 1,-1 4 0,-1 0 0,-2 2 0,-1 3 0,-4 2-1,3 0 1,-4 2 0,0 2 1,-2-3-1,-1 2 0,-1-1 1,-2-1 0,-1-2 0,-3-1-1,-2-2 2,-1-4-1,-4 1 1,-1-4-1,5-12 1,-19 15 0,5-9-1,-2-3 1,-2-1 0,-4-1 0,-2-4-1,1 1 0,-2-2 0,1-2 0,0 0-1,2-1 1,0 1 0,4-1-1,4 1 1,1 0 0,13 6-1,-14-15 0,12 4 0,5 0 0,5-3-1,4 1 1,2-2-1,4 2 1,-2 1-1,4 1 1,1 4 0,-6 2 0,2 2 0,-1 1-1,-4 1 1,0 1-1,0 3-2,-12-3-1,15 5-5,-6-2-6,-9-3-5,14 7-3,-4-4 2,0-5 0</inkml:trace>
  <inkml:trace contextRef="#ctx0" brushRef="#br0" timeOffset="2534">2112 639 14,'0'0'11,"0"0"0,0 0-1,0 0-7,-11 6-3,11-6 3,-12 2 0,12-2 1,-17 7 2,4 0 0,2 3 1,-3 2 1,0 1-2,1 2-1,1 1-1,2 2-1,3 1-1,2 0 0,4-1-1,5-1 1,8 1 0,4-4 0,6 0-1,5-6 1,5-3 0,1-6 0,3-1-1,-4-7 0,-2-1 1,-5-4 0,-4 0 0,-9-2-1,-1 3 1,-8-5 0,-4 3 0,-6-2 0,-3 3-1,-4-2 0,-3 3 0,-5 1-1,0 4 0,-5 4 0,-3 4 0,-1 4-1,-1 1-1,4 5-3,-4 1-8,8 3-8,0-1-2,10-2 1,2-3-1</inkml:trace>
  <inkml:trace contextRef="#ctx0" brushRef="#br0" timeOffset="3094">2158 247 38,'0'0'17,"-5"-17"0,5 17 0,-1-14-12,1 14-5,0 0 0,0 0 1,0 0 0,0 0 0,0 0 1,0 0 0,0 0 0,-2 14 2,2-1-2,1 1 1,0 9 0,1 1 0,3 13-1,0 1 0,2 3-1,-2 7 0,1 3 0,1 2-1,-2-1 1,1-2 0,0-1 0,-2-3 1,2-3 0,1-5-1,0-3 1,-3-5 0,2-5-1,-2-3 1,0-5-1,0-6 0,-2-2 1,-2-9 0,0 0 0,0 0-3,0 0-3,4-13-16,-3-3-2,0-2-2,0-7 1</inkml:trace>
  <inkml:trace contextRef="#ctx0" brushRef="#br0" timeOffset="3775">2457 556 6,'-6'-13'12,"6"13"0,0 0 1,-2-10 0,2 10-1,0 0 0,0 0-1,0 0-3,0 0-3,0 0-1,0 0-2,0 0 0,0 0-1,0 0 1,-3 19-1,3-5 0,1 5 0,2 1 1,0 4 0,1 5-1,0-3 1,1 2-1,3-3 0,0-2 0,-3-4 0,2 1 0,0-5 0,-1-2 0,-2-3 1,-4-10 0,0 0 1,10 10 1,-10-10-1,0 0 0,10-14 1,-3 2-2,1-4 1,2-3-2,2-1 0,0-5-1,1 0 0,0 0 1,-1 1-1,0 4 0,-3 1 1,0 3-1,-1 5 0,-8 11 0,13-14 0,-13 14 0,0 0-1,0 0 1,11-7-1,-11 7 0,0 0 1,9 13-1,-4-4 1,0 4-1,0 3 1,0 3 0,-1 2 0,3 2 0,-3 0 0,2 0 1,-2-3-1,1-1 0,-1-3 0,1-4 0,0-3 1,-5-9-1,11 11 1,-11-11 0,17-3 0,-6-4 0,1-2 1,4-4-1,-1-4 0,2-1-1,-2-1 1,0-2-1,-3 0 2,2 2-2,-2-1 0,0 1 1,0 3-1,0 1 0,-1 3 0,-1 2 0,-1 2 1,-9 8-2,12-10 1,-12 10 0,0 0-1,0 0 1,0 0-2,8 14 2,-6-3-1,1 4 1,1 5-1,0 2 1,1 3 0,2-1 0,-1-1 0,1-1 0,0 0 0,2-6-1,0-1-4,-9-15-5,23 15-14,-11-15-1,3-3-1,-1-7 1</inkml:trace>
  <inkml:trace contextRef="#ctx0" brushRef="#br0" timeOffset="4777">3239 530 45,'0'0'17,"9"10"0,-9-10 0,10 7-14,-10-7-3,11 15 2,-5-4 1,-3 4 0,1 3 0,-1 1 1,1 4 0,-2-2 0,2 3-1,0-2-1,2 0-1,4-5-1,-2-3-4,5-4-9,3-6-8,0-5 0,1-9 0,1-5 1</inkml:trace>
  <inkml:trace contextRef="#ctx0" brushRef="#br0" timeOffset="5087">3389 223 69,'0'0'22,"-10"11"0,10-11-2,-2 13-23,2-13-11,4 12-8,2-1-1,-6-11 1,18 10 1</inkml:trace>
  <inkml:trace contextRef="#ctx0" brushRef="#br0" timeOffset="5328">3855 477 45,'0'0'17,"-14"-2"1,4-3 0,0 2-16,-2 1-2,-2 1 1,-3 0 0,1 4 2,-2 0-1,0 3 2,-4-2-1,5 5 1,-2 0-1,4 1 0,0-1-1,2 4 0,1-3-1,4-1-1,3 2 0,5-11 0,-5 15 0,5-15 1,4 15-1,-4-15 0,23 11 0,-6-4 0,4 0 0,4 1-1,4 0 1,0 1-1,0 0 1,-2 1-1,-4 0 0,-5 2 1,-3-2 0,-6 4-1,-4-1 1,-5 0 0,-6 2 1,-1-1-1,-4 0 2,-3 0-1,-3-1 2,-1-1-1,-2-5 1,-3 3 0,-3-7 0,2 3-1,-2-2 1,5-1-1,-2-3-1,2-1 0,3 0-1,4-5-2,5 3-4,0-9-12,8-1-5,2-5-2,7 1 1,6-9 0</inkml:trace>
  <inkml:trace contextRef="#ctx0" brushRef="#br0" timeOffset="5938">4234 423 61,'-4'18'21,"-6"-12"1,-3-1-2,-3 0-19,-7 3-2,-5 0 2,-3 1-1,-3-2 1,-1 2 0,2-1 0,1-1 0,3 0 0,6 1 0,5 0-1,3 0 0,7 2 0,3-1 0,6 2-1,6 1 1,4-1 0,4 0 0,5 2 0,3-1 0,3 1 0,2-1 0,0 0 0,-3 1 0,-3-1-1,-2 2 1,-4-1 0,-5 1 0,-4-1 0,-4 0 0,-3 1 0,-2-2 1,-4 0 0,0-2 1,-6-2-1,1 2 2,-5-6-1,-1 2 1,-3-4-1,1 2 0,-4-4 0,2 2 0,1-2-1,0-2-1,5 2-1,0-5-5,15 5-7,-14-11-9,14 11-1,7-24-2,7 8 2</inkml:trace>
  <inkml:trace contextRef="#ctx0" brushRef="#br0" timeOffset="6489">4339 478 40,'11'9'19,"-11"-9"-1,5 11 2,-5-11-7,0 0-13,3 15-1,-2-3 2,-2 0 0,1 5 1,-2 1 0,1 5 1,-2 1 0,2 2-1,-2-1 1,3 2-1,0-2 0,0-2-1,3-3-1,-1-5 0,3-1-3,-5-14-9,14 10-8,-4-14-3,1-8 2,0-6 0</inkml:trace>
  <inkml:trace contextRef="#ctx0" brushRef="#br0" timeOffset="6820">4372 0 65,'0'0'23,"-5"10"-2,5-10 0,0 0-22,-11 6-5,11-6-5,-2 10-7,2-10-4,-3 9 1,3-9 1</inkml:trace>
  <inkml:trace contextRef="#ctx0" brushRef="#br0" timeOffset="7080">4501 39 7,'4'-12'12,"-4"12"0,4-10 1,-4 10-6,0 0-4,0 0 0,2-9 2,-2 9 0,0 0 1,-2 12-1,2-12 2,-2 23-1,0-8-1,2 9 1,-2 4-1,3 6 0,0 3-2,0 3 0,-1 2-2,1 2 1,-1-2-1,3-2-1,-1-7 1,0-3-1,-1-6 0,1-3 1,3-8-1,0-3 2,-5-10-1,16 5 0,-4-8 0,4-5 0,0 0 1,3-2-2,1-3 1,2 1-1,-1 2 0,0 1 0,-2 4 0,-2 4-1,0 3 1,-1 5-1,0 4 1,-2 3-1,-2 4 1,-1 2 0,-2 3-1,-1 1 1,-1 1 0,-4-1 0,-2-2 1,-4 0 0,-1-3 0,-4-3 0,-3-1 1,-5-3 1,-2-5-1,-3-1 1,-6-4 0,3-2-1,-5-5 0,-1 1 0,0-5 0,3 0-1,0-3 0,3-2-2,6-1-1,0-3-3,11 2-6,1-7-9,10 3-4,4-7-1,9 0 1</inkml:trace>
  <inkml:trace contextRef="#ctx0" brushRef="#br0" timeOffset="7791">4860 28 47,'0'0'18,"10"-5"2,-10 5-3,0 0-14,0 0-3,8 9 0,-8-9 1,3 19 1,-2-5 1,2 5 0,-2 5 0,2 6 1,-2 2 0,3 7-1,-2 6 0,0 5 0,0 2-2,0 3 1,0-2-2,1-2 1,-1 2-1,0-4 1,1-6-1,0-6 0,2-5 0,1-6 0,-1-5-1,-3-7-3,7-4-12,-9-10-6,12-6 0,-7-9-1,2-6 1</inkml:trace>
  <inkml:trace contextRef="#ctx0" brushRef="#br0" timeOffset="8202">5155 600 3,'20'2'11,"1"0"1,3-5 0,3-2-4,3-1 0,-1-6 0,0 1 1,-4-3-1,-1-1 1,-1-1-2,-3 2-1,-7-4 0,1 5 0,-8-2-1,-1 0-2,-7 0 0,-1 3-1,-5 0 0,-1 2 0,-3 1-2,-4 3 1,-2 2-1,-2 3 0,0 2 0,-3 3 0,-5 0 1,0 4 0,-3 2 0,2 2 1,0 2 0,1 3-1,-1 1 1,5 2 0,3 2-1,2 2 0,4 2 0,1 0-1,4-1 1,3 1 0,3-1-1,5 0 1,4-2 1,7-3-1,6-3 0,5-1 1,9-4-1,5-3 1,2-4-1,3-2 0,2-4 0,-1-1 0,-5-1-1,-1-1 1,-6-1-1,-3 1-1,-1 2 0,-4 0-3,-2 3-2,-6-4-6,3 7-12,-7-3-1,-1 2-1,-10-3 1</inkml:trace>
</inkml:ink>
</file>

<file path=ppt/ink/ink1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2T00:36:18.3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781 101 0,'0'0'9,"0"0"-2,0 0-1,0 0-2,-10 8-1,10-8-1,0 0 0,-14 0-1,14 0 0,-9-2 1,9 2 1,-9-4 1,9 4 0,-10-4 1,10 4 1,-11-6-1,11 6 1,-16-6-2,7 2-1,-1-1-1,-3 0 0,0-1 0,0 1 0,-3-2 0,2 0 1,-3-1 0,3 1 1,-2-2-1,2 2 1,-3 0-1,2 2 0,-2 1-2,0 3 1,0 1-2,-1 3 0,-1 2 0,1 3 0,-1 2 0,1 1 0,-1 2 1,1 2 0,-2 0 0,0 3 0,-3 4 0,1 2 0,-1 1 1,-1 3-2,0 1 2,1 1-2,3 3 2,2-1-2,5 1 1,2 1 1,5 2-1,5-1 0,4 1 1,5 0-1,2-1 1,2 1 0,3-4-1,1 0 1,1-4 0,2-1 0,0-4 0,3-2 0,-1-5 1,6-1-1,1-1 1,5-5 0,1-2-1,2-2 0,3-5 0,-1-1-1,1-3 0,-4-1-1,-1-6 1,-2-1-1,-3-5 2,-1-3-2,-2-4 1,-4-5-1,-2-4 1,-1-3-1,-4-3 1,-2-4-1,-4 0 1,-3 0 0,-4 1 0,-2 2 0,-4 3 0,-2 2 0,-2 2-1,-2 2 1,-2 1-1,-1 2 1,-2 1-1,-2 1 1,-2 1-1,-2 2 0,-5 1 0,0 5 0,-4 2 0,-2 3 0,-1 4 0,-2 1 0,1 3 0,-1 3 0,2 1 0,1 2 0,1 2-1,0 1 1,0 0 0,1 2 0,1 0 0,2 4-1,0 1 1,-1 3 0,1 4-1,3 4 0,3 4 1,1 3-1,3 4 1,3 5 0,3 4-1,3 3 1,5 1 0,4 3 0,2 2 0,5-2 0,1 0-1,4-3 2,2-4-2,3-3 2,3-4-1,2-5 0,5-5 0,5-4 0,4-6 1,5-3-1,5-6 1,2-7 0,3-5-1,2-4 1,-3-4-1,-1-5 0,-6-3 1,-4-4-1,-6-6 1,-5-3-1,-4-4 1,-3-4-1,-5-3 1,-2-1-1,-3-2 0,-2-1 0,-4 3-1,-4 2 1,-5 1 0,-6 3 0,-5 3 0,-8 4 0,-5 3 0,-6 4 0,-3 4 0,-5 6 0,-2 6-1,-3 3 0,2 7-1,-2 1-3,9 5-23,-2 10-10,-4-3 0,0 5 0</inkml:trace>
  <inkml:trace contextRef="#ctx0" brushRef="#br0" timeOffset="5057">1459 734 6,'0'0'30,"0"-10"0,0 10 0,0 0-18,-15-4-5,15 4-2,-23-1-1,10 2-1,-6 0 0,0 3 0,-4 0-1,0 4 0,-4 2-1,-2 2 0,-2 5 0,-1 3-1,-2 3 2,2 4-2,-2 3 2,3 4-2,0 4 2,3 4-2,1 3 1,3 2 0,0 2 0,6 1 1,3-2-2,9 0 2,6-4-2,7-4 2,8-4-1,10-4 1,7-6-1,6-4 0,5-5 1,1-4 0,3-6-1,-1-5 1,-1-6 1,-1-3-2,-4-3 0,-3-2 1,-4-2-1,-3-1 1,-6-2-1,-3 1 1,-8-1-1,-2 2 1,-5-2 0,-4 2 0,-4-2-1,-4 4 0,-3-2 0,-2 3 0,-4 0 0,0 3-1,-3 0 1,1 2-1,0 0 0,2 2 0,0 1 1,3 2-1,1 1 0,0 1 0,1 1 0,1 1 1,-1 0-1,1 0 0,9-2 1,-16 4 0,16-4-1,-12 3 1,12-3 0,0 0-1,0 0 0,-10 1-1,10-1 0,0 0-3,0 0-22,0 0-14,0-9 0,-7-4-2,-8-16 2</inkml:trace>
  <inkml:trace contextRef="#ctx0" brushRef="#br0" timeOffset="128645">1462 744 21,'0'0'21,"0"0"-5,-1-10-4,1 10-2,0 0-2,-12-4-2,12 4-1,-15-1-1,5 2-1,-2 1-1,-4 1 1,-2 4-1,-4-1 0,-4 4 0,-4-1 0,-2 5-1,-2 1-1,-1 4 1,-1-1 0,3 3 0,0 2 1,4 5 0,2 4 0,4 4 0,2 1 1,4 5-1,3 5-1,4 3 1,4-1-1,5-1 0,5-2 0,6-3 0,5-2 1,7-3 0,5-8 0,5-3 0,3-9 1,5-3 1,3-10-1,4-5 0,-2-9 0,0-4 0,-5-5-1,-2-4 0,-6-3 0,-3-2-1,-6 2-1,-5 2 1,-4 1-1,0 2 0,-2 1 1,-5 6 0,-3 0 0,-2 4 0,-5 0 1,-3 0-1,-4-2 1,-6 0 0,-4 0-1,0 1 0,-5 2-1,-2-1 0,-2 4 0,-2 5-1,0 4 1,-1 4-1,2 0 1,1 1-1,5 0 1,2 1 0,4-2 0,6-3 1,3-1 0,9-4 0,0 0 0,0 0 0,0 0-1,0 0 1,0 0-1,0 0 0,0 0 0,0 0 0,0 0-1,10-7 1,-10 7-1,11-5 1,1 0 0,2-1-1,6-3 1,4 1 0,5-2 0,4-2 0,3 1 0,0 0-1,-1 1 1,-3 1 0,-3 3 1,-7 0-1,-4 2 0,-6 2 0,-12 2-1,13 0 1,-13 0 0,0 0-1,0 0 1,7 10-1,-7-10 1,10 10-1,-10-10 0,11 11 0,-11-11 0,12 20 0,-4-7 1,-5 2-1,0 2 1,0 0 0,-1 4 0,-2 0 0,-2 1 0,-5 0 0,-1 0 1,-3 1-1,-3-3 0,0 2 0,-4-2 1,1-2-1,-3-4 1,3 3-1,-4-5 1,-1-1-1,-3-3 1,-2-7 0,-3 0-1,0-2 1,-2-3 0,0-5-1,1-2 1,3-2-1,4 1-1,2-1-5,5-2-34,8-4 1,1-10-1,7-6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39:50.577"/>
    </inkml:context>
    <inkml:brush xml:id="br0">
      <inkml:brushProperty name="width" value="0.13333" units="cm"/>
      <inkml:brushProperty name="height" value="0.13333" units="cm"/>
      <inkml:brushProperty name="fitToCurve" value="1"/>
    </inkml:brush>
  </inkml:definitions>
  <inkml:trace contextRef="#ctx0" brushRef="#br0">1190 77 108 0,'-41'-4'44'0,"36"4"-24"0,-11-5-13 15,11 5 13-15,-5 0-10 16,-5 0-1-16,0-9-5 0,-6 0-1 15,1 9-1-15,-6-9-4 0,-15 0 1 16,1-4 1-16,-1 13 2 16,0 0-1-16,0 0-1 15,1 0 1-15,-1 9 1 16,0 0-3-16,-10 4-2 16,-10 5-3-16,5 1 1 15,0 3-4-15,0 5 1 16,5 5-3-16,5 13 0 15,-5 5 3-15,-5-4 5 16,10-1 2-16,10 0 1 16,6 1-3-1,4-6 2-15,6 1 3 0,4-5-1 16,1 10 2-16,5 4 0 16,5-5 3-16,0 0 3 15,5 0 2-15,10 1-3 16,0-1-3-16,0 9 0 15,11 10-1-15,-1-1-2 16,-5-4-2-16,1 0 3 0,-1 14-4 16,5-1 0-16,1-8 1 15,4-1 2-15,1 0-3 16,4-4 0-16,1-4 3 16,5 4 3-16,-1 4 0 15,11-4 0-15,-5-9-1 0,0 0 0 16,-6-5 0-16,1 5 0 15,0-5 0-15,-1-4 0 16,11 4-5-16,-5 1-1 16,5-1 5-16,-5-4 3 15,0-5-10-15,-6-4-4 16,1-1 10-16,0 1 5 16,-1-5-2-16,1-4-1 15,-5 0-2-15,-1-5 1 16,6 0-4-16,-6-5-2 15,11 1 2-15,-5 0 2 16,-6 8 2-16,1-17 1 16,0-1-2-16,-6 1 1 0,1-5-2 15,-1 0 2-15,1 0-2 16,-1 0-1-16,1-5 1 16,4 1 1-16,1-1 1 15,4 1 3-15,1-5-3 16,-5 0 0-16,-6 0 1 15,1 0 0-15,-1-5-2 16,1 0-2-16,-1-4 3 16,1 0 0-16,-1-5-4 15,1-8 1-15,-6-10 0 16,0 5 2-16,1-5-1 16,4 5-1-16,-4-1 1 15,9-3-1-15,1-1 0 16,-6-9 2-16,1-9-1 15,-6-4 2-15,1 4 0 0,-6 0 1 16,0-9 2-16,-5-9 1 16,-4 9-1-16,-1-5-1 15,-5-4-3-15,0-13-2 16,0 4 1-16,-5-5-1 16,-1-9 2-16,-4 1 1 15,-10 3-1-15,-11 10-2 16,1 5 1-16,-1-10 1 15,-5 10 1-15,-4 8 1 16,-6 5-2-16,-10 0 1 16,-11 9-2-16,1 9-1 15,0 5-2-15,-16-5 1 16,-4 9-4-16,-1-4 1 0,0 13-9 16,-10 10-2-16,-5 4-21 15,0 13-9-15,11-9-40 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16.92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0 327 132 0,'10'0'52'0,"-5"0"-28"0,6 0-26 0,-6 0 9 16,5 0-3-16,5 0 0 0,0 0-2 15,1 4 1-15,4 1-2 16,1 8-1-16,4 1 3 0,6 13 0 16,-1-4 1-16,-4-1-2 15,-1 6-2-15,-4-1 1 16,-1 0-1-16,-5 0 2 16,1-4 1-16,-6 4 1 15,-5-9 0-15,-5 5 0 16,-5-5 0-16,-5-4-2 15,-11-1 1-15,-9-4-2 16,4-4-1-16,1-5 1 16,-1 0 1-16,1-5-6 15,4-4 1-15,6 0-8 0,5-4-3 16,5-6 1-16,10-3 2 16,5-1-2-16,21-13 1 15,4-14-5 1,1 5-13-16,0-1 8 15,-1 6 6-15,1-1 6 16,5 0 3-16,-11 5 3 16,11-5-1-16,-5 0 4 15,5 9 2-15,-6 5 20 16,-4-9 4 0,-6 9-11-16,-9 4-4 15,-1 5-3-15,-5 4 0 16</inkml:trace>
</inkml:ink>
</file>

<file path=ppt/ink/ink2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2T17:09:20.34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362 41 21,'0'0'15,"0"0"0,0 0-1,-4-9-4,4 9-2,-8-10-1,8 10-3,-14-10 0,14 10 0,-18-7 0,18 7-2,-19-3 0,10 3 0,-3 0 0,2 2-1,-2 2 0,2 0 0,-1 1 0,-3 0 0,2 3-1,-2-1 1,2 1 0,-1 3-1,-1-3 1,1 2-1,-1 1 1,3 2-1,-2-1 1,2 3-2,-1 1 2,0 0-1,0 4 0,0 0 1,2 2-1,0-1 1,0 4-1,3-2 0,2 2 1,2-1-1,3 0 0,1-2 1,2 0-1,2 0 0,2-3 1,3-1-1,0-2 1,3 0 0,1-3 0,4-2 0,2 0 0,4-1 0,1-3 0,2 1 1,2-2-1,2 0 0,-1-2 0,2-1 0,-1-2 0,1 0 0,1-3 0,0-2 0,1-1 0,1-3-1,0-2 1,-3-1-1,-1 0 0,-3-3 0,-3 1 1,-2-1-1,-6 3 1,-4-1 0,-3 2 0,-10 10 0,10-18 1,-10 18-1,-1-16 0,1 16 0,-12-17-1,4 8 0,-1-2 0,-4 1 0,1 0 0,-3 1 0,-3 0 0,1 2 0,0 1 0,-1-1 1,1 3-1,0 1 1,1 0-1,1 1 0,1 0 1,0 2-1,1 0 1,0 0-1,1 0 1,-1 1-1,2 0 1,2 0-1,-2 1 1,11-2-1,-13 1 0,13-1 1,0 0-1,-11 2 0,11-2 1,0 0-1,0 0 0,0 0 0,0 0 0,0 0 0,0 0 0,0 0 0,0 0 0,0 0 1,0 0-1,0 0-1,0 0 1,0 0-1,0 0-1,0 0-2,0 0-6,0 0-14,7 9-11,-7-9-2,11 4 1</inkml:trace>
  <inkml:trace contextRef="#ctx0" brushRef="#br0" timeOffset="1672">987 417 4,'-10'-2'12,"10"2"-9,0 0 1,-9-10 2,9 10 3,0 0 1,-9-7 1,9 7 1,0 0 0,0 0 0,-6-12-3,6 12-3,2-15-3,2 6-1,1-2-2,3-1 0,3 0 0,2 1 0,4 2-1,-2 0 1,3 3 0,-1 3-1,1 2 1,-2 4-1,0 2 1,-2 5-1,0 1 1,-2 4-1,0 2 1,-3 2 0,-2 1 1,-1-1-1,-2 1 1,-3-1-1,-2-1 2,-2-2 0,-2 0 1,-5-5 1,0 1 1,-5-4 0,3 0 0,-6-5 0,5 0-1,-3-3 1,3-1-2,0-2-1,3 1 0,1-2-1,9 4-1,-14-7 0,14 7-2,-4-11-1,4 2-4,9 5-5,-1-8-10,2 0-14,8 2 1,-1-4 1</inkml:trace>
  <inkml:trace contextRef="#ctx0" brushRef="#br0" timeOffset="2263">1366 364 31,'0'0'26,"0"0"-2,-3-11-8,3 11-19,6-17-2,-6 17-1,14-17 3,-5 10 0,3 4 4,0 1 2,2 4 1,3 2 0,1 2-1,2 2-1,0 3 0,0 0-2,-2 3 1,-1 1-1,-2 2 0,-1-1 0,-4 3 1,-2-1-1,-2 0 1,-2-1 1,-3 1 1,-6-5 2,0 1 0,-7-6 1,-1 1 1,-6-7-1,1 3 1,-7-8-1,5 1-1,-3-4-1,3 0-1,2-2-1,4 0-1,4 0-1,4-1 0,6 9 0,1-18-1,-1 18 0,18-15 0,-1 8 0,2-1 0,4 2-1,1-3-2,7 6-6,-3-5-9,0-1-16,5 4 0,-5-9 1</inkml:trace>
  <inkml:trace contextRef="#ctx0" brushRef="#br0" timeOffset="2834">1811 12 2,'4'-12'24,"-4"12"-8,0 0-5,0 0-1,0 0-2,0 0-2,9 9 2,-6 3-3,-1 6-1,-1 2 0,2 7-1,-2 3 1,1 5-1,-3 2 1,2 4-1,-3 1 0,3 2 1,-4-3 0,4 1 0,-3-6-1,3-1 0,-1-8-1,2-5-1,0-5-1,-1-7-3,3 1-9,-4-11-20,0 0-2,10-11 1</inkml:trace>
  <inkml:trace contextRef="#ctx0" brushRef="#br0" timeOffset="3725">1066 521 13,'-12'-3'13,"12"3"-2,0 0-1,0 0-3,0 0-1,-11-2-1,11 2 0,-12-2-2,12 2 0,-16-3-1,5 1 0,-1 0 0,0-1-1,-1-1 3,2 0-2,-3-3 2,4 1-1,0-2 1,10 8 0,-14-20-1,11 10 0,2-3-2,3 1 0,4-1-1,2-1-1,5 1 0,2 0 0,4 0 0,1 1 0,1 3 0,1 0 0,-1 4 0,-2 2 1,0 4-1,-3 2 1,-3 4-1,-2 3 1,-2 3-1,-3 4 1,-2-1 0,-2 3-1,-3-1 1,-1-1 1,-2 0-1,-1-1 2,-5-4-1,2 2 2,-4-5 0,-2 0-1,0-3 1,-2 1 0,1-3-1,0-1-1,4-1-4,-3-3-7,1-2-21,13 3 1,0 0-1</inkml:trace>
</inkml:ink>
</file>

<file path=ppt/ink/ink2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2T17:09:25.3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34 212 1,'0'0'10,"0"0"0,0 0 0,-10-2 0,10 2 1,0 0 1,0 0-1,-11-6 1,11 6-2,0 0-1,-10-14-3,10 14-1,-3-14-2,3 14-2,1-15 0,2 5 0,3 1-2,3-1 1,2 0-1,3 1 0,3 1 1,-1 1-1,3 0 0,0 2 0,0 3 0,0 2 1,-3 2-1,0 2 0,-1 3 1,-2 0-1,-1 2 1,-2 3-1,-3 0 1,-2-1 0,-1 3 0,-3-2 0,-4 0 1,-1 0-1,-3-2 2,-2 1-1,-4-4 1,0 1 0,-3-2 0,-1 0 1,0-3 0,-1 1 0,-1-3-1,3 0 1,-2-3-1,3 2 0,-2-3 0,5 0-1,0-1-1,2-1 0,10 5-5,-13-14-4,13 14-11,16-16-14,-7 0 1,9 3 0</inkml:trace>
  <inkml:trace contextRef="#ctx0" brushRef="#br0" timeOffset="661">442 6 0,'0'0'20,"0"0"-1,10-5-11,-10 5-10,10-2-2,-10 2 2,18 2 1,-4-1 2,4 2 2,2-1 2,3 1 0,2-1 0,2 2-1,-1-1-1,1 2-1,-2 3-1,-3 0 0,-3 2-1,-3 3 1,-3 1-1,-5 2 1,-2 1 0,-4 2 0,-3-1 1,-4 0 0,-1-1 0,-3-2 2,-2-2 3,-4-3-1,4 0 1,-5-6 0,2 1 0,-5-5 0,2 2-1,0-4-2,3 1-1,-1-2-1,2 0-1,1 0 0,12 3 1,-13-5-1,13 5-1,0 0 1,0 0-1,-5-10 0,5 10 0,0 0-1,16-11 0,-4 6 0,0-2-1,7-2 0,0-2-2,6 3-2,-3-6-7,1 0-13,5 4-7,-7-7 2</inkml:trace>
</inkml:ink>
</file>

<file path=ppt/ink/ink2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2T17:09:26.68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15,'4'11'10,"-2"4"0,2 1 0,-1 3-2,1 3 0,0 4-3,1 1 1,0 3 0,-2 2-1,2 3 1,-3-1-1,2 4-1,-2-4 0,0 0 0,0-4-3,-1-3-2,2-4-11,3 1-17,-6-24 1,0 16-1</inkml:trace>
</inkml:ink>
</file>

<file path=ppt/ink/ink2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3:14.29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449 378 7,'6'-13'8,"-6"13"1,0 0-1,1-10-1,-1 10-1,0 0-1,-10-9-1,10 9-1,-13-2 0,13 2-1,-25 2-1,11 1 1,-8-1 0,0 3 0,-4 0 1,-1 3-1,0 1 1,-2 3 1,1 3 0,-1-1-1,0 7 0,1 3-1,-1 2 1,4 3-2,2 1 1,6 0-1,-1 0 0,9 3 0,1-2 0,8-3 0,6-1 0,8 1 1,9-1 0,9-1 0,8-5-1,8-1 1,1-5 0,1-5 0,6-4-1,-3-5-2,-7-2-4,-8-5-7,-5-2-8,-8-4 0,1-4 0,-1-4 0</inkml:trace>
  <inkml:trace contextRef="#ctx0" brushRef="#br0" timeOffset="541">973 776 19,'-29'2'14,"2"-3"2,-4-5-4,1-1-5,3-1 1,1-6 1,4 0-3,4-5-1,8-1-1,4-3 0,11 0-2,7-1 0,8 2-1,7 1 0,7 5 0,7 6 0,1 6-1,4 5 0,-1 5 0,-6 4 0,-4 5 0,-9 3 0,-6 1 1,-11 1 1,-6 1 1,-9-2-1,-6-1 2,-6-1-1,-3 0 1,-3-5 0,-1-1-1,-1-5-1,0-2 1,-1-5-2,3-4-1,4-4-1,0-3-4,10-2 0,0-2-2,13 2-1,0-2-2,13 1-3,4-1-8,11 3 1,7-2 3,5-1 0</inkml:trace>
  <inkml:trace contextRef="#ctx0" brushRef="#br0" timeOffset="982">1682 450 27,'13'0'15,"-13"0"0,0 0 1,0 0-8,-25 8-1,6-5 0,-6 5 0,-4 1-1,-6 3 0,2 0 0,1 3-2,6-4-1,2-1-1,7 3-1,9-4 0,8-9-1,13 16 0,5-8 0,5 0 0,3 1 0,0 1 0,1 2 0,-2 0-1,-5 4 1,-6 1 0,-6 1-1,-5 1 1,-6 3 1,-3-4 0,-5 2 1,-7-3 1,-1-3 0,-7-2 0,0-5 0,-2-3 0,1-4-1,1-4-2,3-9-2,5-2-1,3-10-4,10-1-2,0-8-5,13-1-8,2-7-2,9-2 2,5-2 1</inkml:trace>
  <inkml:trace contextRef="#ctx0" brushRef="#br0" timeOffset="1442">1882 20 23,'0'0'12,"11"-2"0,-11 2 0,0 0-9,5 16-1,-6-3 1,0 8 1,-3 5 0,-1 7 2,-3 7 1,1 8-1,-5-3 0,2 11-2,0-1 0,2 1-1,5-4 1,4 0-3,6-4 1,7-3 0,8-3-1,8-12 0,5-2-1,4-10 0,3-6-1,-2-12-5,0-7-5,-8-9-8,-6-9-2,-12-6 2,-8-12-1</inkml:trace>
  <inkml:trace contextRef="#ctx0" brushRef="#br0" timeOffset="1773">1751 175 17,'-23'6'12,"3"1"0,8-1 1,12-6-6,-6 16-2,12-4 0,9-4 1,12 2 0,9-4 0,17 1 0,10-3-2,12 0 0,5-3-3,4-1-2,0 0-7,-8-1-10,-9-4 0,-11-4 0,-13-8-1</inkml:trace>
  <inkml:trace contextRef="#ctx0" brushRef="#br0" timeOffset="2394">3087-2 2,'0'0'9,"0"0"-2,0 0 1,0 0 0,0 0 0,0 0 0,0 0-2,0 0 1,-12-2-1,-1 7-1,2 4 0,-8 2-1,0 7 1,-7 4-2,-2 9 1,-3 9 0,-5 8-1,-6 9 1,-1 11-1,-4 6 0,2 9-1,2 5 0,4 1 0,7-2 0,10-2-1,7-10 0,14-1 0,10-7 0,11-9 0,8-9 0,7-8 0,5-7 0,4-5 0,0-4 1,0-7-1,-4-7 0,-3-2 0,-6-4 0,-6-2 0,-7-1 1,-5-1 0,-13-1 0,13 1 0,-13-1-1,0 0-2,0 0-4,-14-10-9,14 10-9,-13-15-1,7 3-1,-1-7 0</inkml:trace>
  <inkml:trace contextRef="#ctx0" brushRef="#br0" timeOffset="3615">3339 555 2,'0'0'10,"-10"-12"1,10 12-2,0 0-3,-12-7-1,12 7-1,0 0-2,-12 4 0,12-4 0,-4 14 1,5 0 0,0 3 0,3 10 1,1 9-1,2 8 1,1 12-1,-1 8 0,0 3-1,-1 7 0,-2 1 0,-2-6-1,-2-2 0,-1-12 0,-2-10 0,0-8 0,0-8-1,1-10 2,1-7 2,1-12 0,0 0 0,0 0-1,-9-11 1,4-11 0,1-7-1,-1-8-2,0-6 0,1-7-1,2-5-1,3-3 1,1-4 0,5 3-1,1 5 0,2 3 1,4 4-1,4 5 1,4 8-1,3 6 0,3 6 0,3 4 0,1 5 0,2 3 1,1 5-1,-4 4 0,-1 4 0,-2 5 1,-6 2-1,-3 7 1,-4 2-1,-6 2 1,-5 5 0,-6 1 1,-4 1 0,-9-2 1,0 0 1,-7-5 1,-2-1 0,-6-7 0,-1-4 0,-4-8 1,1-3-2,-1-6 0,1-4-2,2-4-1,2-5-3,8 2-4,4-7-8,10 3-7,5-2-1,11-1 0,5-1 1</inkml:trace>
  <inkml:trace contextRef="#ctx0" brushRef="#br0" timeOffset="5048">3759 44 5,'0'0'9,"11"3"-2,0 0 0,0 1 0,5 1 1,-2 2 0,8 2-1,-2 4-1,3 1-1,1 6-1,3 3-1,2 5 0,3 6 0,3 5 0,3 6-1,0 6 0,3 5 0,-3 5 0,-1 4-1,-3 4 0,-4 1 0,-7 0 0,-4-2-1,-7-4 1,-3-5 0,-6-9 0,-3-4 2,-4-3 0,-3-4 0,-5-7 0,-4-1 1,-4-4-1,-1 0 1,-4 1-2,-1-3 0,1-7 0,2-1-1,2-4 0,5-1 1,4-5 1,12-7 0,-15 7 0,15-7 0,0 0 0,0 0 0,0 0-2,0 0-3,0 0-6,0 0-13,0 0-3,9-13-1,-4 3-1</inkml:trace>
  <inkml:trace contextRef="#ctx0" brushRef="#br0" timeOffset="15873">5104 338 6,'0'0'7,"-13"2"1,13-2 1,-9 3-1,9-3-1,0 0 1,0 0-3,12 12 1,-12-12-3,17 17 0,-6-5 0,7 3 0,0 5-1,7 4 0,5 1 0,6 2 1,7 2-1,4 0-1,6 3 0,2-3 0,0-2 0,-3-3-1,-4-3 1,-8-3-1,-7-3 0,-9-3 1,-5-2-1,-9-1 0,-10-9 1,4 16 0,-4-16 0,-15 18 0,0-8-1,-1 3 2,-10 0-1,-5 5 1,-11 2-1,-6 5 1,-9 3-1,-8 6 1,-5-1 0,-6 3 1,0 2-2,4-2 0,6-4 1,9-4-1,11-6 0,10-4 0,9-5 1,10-3-1,8-6 1,9-4-1,0 0 0,0 0-3,14-7-7,-4 5-10,-1-1-3,-1-7 0,-2-4 1</inkml:trace>
</inkml:ink>
</file>

<file path=ppt/ink/ink2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3:21.13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379 463 11,'0'0'9,"0"0"-1,-13 3 2,2-1-1,-1 3-1,-7 1-2,-1 4 0,-7 4-1,-3 6-1,-5 6-1,-2 5-1,-2 4 0,3 5 1,2 1-2,4 4 0,7-3 1,11-2 0,12-3-1,15-7-2,19-5-9,13-9-5,14-8-1,9-11 0,6-6 0</inkml:trace>
  <inkml:trace contextRef="#ctx0" brushRef="#br0" timeOffset="280">659 796 14,'-26'-1'15,"3"-3"-1,1-4-1,4-7 0,8 0-2,5-6-1,9 3-3,6-5-2,9 3-2,4 2 0,3 5-1,4 3 0,-2 4-1,1 4-1,-1 5 0,-3 5-1,-3 4 1,-6 4-1,-2 4 1,-6 2-1,-3 2 2,-6 2 0,-6 1 2,-6-5 0,-3 2 0,-7-5 1,-3-1 0,-5-4 1,-1-4-2,-1-6 1,5-3-4,5-4-3,4-11-5,15-4-2,8-10-1,15 1-1,8-6 0,18 2-2,3-10 0,11 11-3,6 2 3,3 6 2,2 3 0</inkml:trace>
  <inkml:trace contextRef="#ctx0" brushRef="#br0" timeOffset="681">1420 556 32,'11'2'17,"-11"-2"0,0 0 0,-16 8-8,0-7-5,-7 4-1,0 4 1,-5-1-2,1 3 0,3-1 1,4 3-2,5-4 0,3 7 0,8-6 0,6 0-1,8 3 0,3-1 1,4 0-1,0 3 1,2 1-1,-2 2 0,0 3 0,-5 0-1,-5 1 1,-4 0 0,-5 1 1,-4-1 0,-4-2 0,-2-2 1,-6-5 0,1-2 1,-3-5-1,1-7-1,4-8-2,2-8 0,9-10-2,6-10 0,11-8-2,5-13-2,15-7-3,6-8 0,6-1-1,1-4 2,2 5 0,-3 1 1,-2 8 2,-5 6 2,-6 9 4,-6 7 2,-3 8 2,-5 8 1,0 5 0,-4 6 0,-1 4 0,-1 7 0,-2 5 0,-1 8 0,-5 11 1,-1 9-2,-4 10 0,-4 9-1,-5 9 1,-2 6 0,-5 5-2,1 1 0,1-3 0,1-2 0,2-5-1,5-6 0,3-9 0,2-6-1,3-10 0,1-6 0,-2-7-2,0-15-3,-9-1-1,-4-14-1,-2-8 0,-5-11-1,-3-3 1,-7-9 2,2 1 1,-1 0 4,2 3 2,3 7 1,5 7 0,3 9 0,10 6 1,6 13 1,20-7 0,7 10-1,12 0 0,12 4 0,12-4-1,9 3 1,2-3-4,-1-3-5,-1-1-12,-5-3-2,-10-5 0,-11-6-1</inkml:trace>
  <inkml:trace contextRef="#ctx0" brushRef="#br0" timeOffset="1642">2755 37 19,'-16'10'12,"3"-8"0,-5-2 0,-1-2-10,0 3 0,-3-1 1,2 3 2,-2 1 0,3 4 0,1 4 1,1 8 0,0 10-4,-3 9 1,-5 11 0,-3 11 0,-7 10 0,-2 12 0,-4 5-1,-1 7 1,3 1-1,6-3 1,7-2-1,12-3 0,8-11 0,13-8 0,7-10-1,8-9 1,6-12-1,3-9-1,3-10-3,-1-13-11,3-9-7,-3-14-1,0-13 0,-3-11 0</inkml:trace>
  <inkml:trace contextRef="#ctx0" brushRef="#br0" timeOffset="2173">2908 585 15,'0'0'12,"-10"16"1,8 4-1,3 5-7,0 11-4,0 5 2,1 14 0,-2 2 0,-1 6 1,-1 3 0,-1 3 0,-2-4-1,-1-4 1,0-6-1,-1-9-1,1-8-1,2-10 1,-1-9 2,4-7 1,1-12 0,0 0-1,-16-28 1,9 0-1,-2-13 0,-1-7 0,2-11-4,-2-8 0,7-3 0,5 1 0,6 7 0,7 2-1,6 10 1,10 7-1,6 10 0,10 9 0,4 7 0,0 6 0,4 4 0,-3 5 0,-4 3 0,-7 4 1,-7 2-1,-11 4 0,-10 5 0,-9 2 1,-9 4 0,-6 1 0,-8 0 1,-4 0 1,-6-1-1,-2-4 1,-3-4 0,1-6-1,2-4-2,0-8-4,8-4-6,2-10-7,6-4-3,8-5 0,10-5 0</inkml:trace>
  <inkml:trace contextRef="#ctx0" brushRef="#br0" timeOffset="2804">3530 277 19,'0'0'12,"0"0"-1,0 0 0,0 0-10,2 12 0,-2-12 2,-2 16 1,0-3 1,1 5 0,-1 2 1,-1 6-1,1-2 1,1 5-1,-2-6-2,2 3 0,-1-4-2,0-4-3,1-3-6,1-15-11,3 10 3,-3-10-2,13-17 0</inkml:trace>
  <inkml:trace contextRef="#ctx0" brushRef="#br0" timeOffset="3555">3856 76 1,'-11'-9'10,"11"9"-1,-7-11 1,7 11 0,-7-13 1,7 13-1,-5-10 0,5 10-2,0 0-2,0 0-2,0 0-2,0 0-1,0 0 0,0 0-1,11 13 1,-1 1 0,5 4 1,5 6-1,5 6 1,5 6-1,5 6 0,3 6 0,1 3 0,0 4-2,0 2 1,-2-2 0,-4 2 0,-6-1 0,-6-1 0,-8 1 0,-8 4 0,-8 0 0,-9 1 1,-7 0-1,-2-2 2,-6-1 0,-2-2 0,-2-9 0,0-2 1,2-12 0,2-3 1,-1-9 0,2 0-1,0-9 0,5-1 1,1-7-2,6-1 0,1-1-3,3-4-8,10 2-14,0 0 1,-1-13-4,4 1 2</inkml:trace>
</inkml:ink>
</file>

<file path=ppt/ink/ink2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2:50.652"/>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3040 101 6,'0'0'3,"0"0"0,0 0 1,10-3-1,-10 3 0,12 5-1,-1-1-1,1-1 1,6 1 0,3 0 1,6 0 0,3-2 0,6 0 1,6-1 0,4 0 0,6-1 0,7 0-1,3-1 1,2-1-1,4 0-1,1 0 2,4-1-1,2-1 0,3 1 0,-1 1-1,-1 0 2,1 0-2,-1 0 0,-2 1 0,-2 0 0,-7-1-1,-2 0 2,-8-1-1,-3 1 1,-12-1 0,-5 0 0,-9-1 0,-5 3 0,-9-1 0,-12 2-1,0 0 1,0 0-1,-23-1 0,-4 2 0,-10-1 1,-5 1-1,-14 1-1,-7 0 0,-6 1 0,-7 1-1,-4 0 1,-3 1-1,-3 0 0,-2 2 1,1 0-1,0-1 0,2 0 0,3 0 0,7-1 0,7 0 1,8-2-1,8-2 0,10 0 0,10 0 1,8-1-1,8-1 0,16 1-1,-12-1 1,12 1 0,21-1-1,4 1 1,9 0-1,11 0 1,10-1 0,9 0 0,11-1 0,9-3 1,6 0-1,2-2 0,2 0 1,1-4-1,0 2 0,-3-1 0,-3-1 0,-6 2 0,-10 1 0,-8-1 0,-8 4 1,-10 0-1,-10 1 0,-8 2 0,-8 0 0,-9 1 0,-12 1 1,13-1-1,-13 1-2,0 0-7,-21-1-13,-3-2 0,-13-8-2,-13-9-1</inkml:trace>
  <inkml:trace contextRef="#ctx0" brushRef="#br0" timeOffset="14281">0 2186 14,'26'-2'6,"2"1"0,0-3 0,6 3-1,0-1-1,0 2-2,-1-2 0,9 2-1,2 2 0,4-2 0,2 0 1,8-2 1,3-1 0,16 0 0,3-1 1,-1 1 0,4-1 0,6 1-1,4 1 1,2 1-2,0 2 1,1 0 0,3 0-1,0-1 0,1 0 1,2-3-1,1 1 1,-3-5-1,-2 2 1,2-2 0,-2 1 0,2 1-1,2 0 0,-4 0 0,2 1 0,0 0-1,7 0 0,-4 0 0,0 0 0,0-3 0,-4 1 0,-5 0 0,1 1 0,-3 0 1,-4 1-1,-3 0 0,-1 1 1,-1 0-1,1 0 1,-1 0 0,-2 0 0,-2-1-1,-1 0 0,0-1 1,-4 2-1,-2-1 0,-2 2 0,-2 0 0,-2 2 0,-4 0 0,-3 0 0,-3-1 0,-2 0 0,-4 1 0,-3-2 0,-4 0 0,-4 0 1,-4-1-2,1 0 2,-8-1-2,-4 3 1,-2-2-1,-3 3 0,-2-2 1,-5 1-1,-1 1 0,-11 0 1,12-1-1,-12 1 0,0 0 1,0 0 0,0 0-1,0 0 1,0 0-1,0 0 1,0 0-1,0 0 1,0 0-1,0 0 0,0 0 0,0 0 0,0 0 0,0 0 0,0 0 1,0 0-1,0 0 1,0 0-1,0 0 0,0 0 0,0 0-3,0 0-7,0 0-14,-22 13-2,-4-11-1,-16-9-1</inkml:trace>
</inkml:ink>
</file>

<file path=ppt/ink/ink2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3:01.618"/>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861 1486 0,'11'1'2,"-11"-1"-1,0 0 0,10-1-1,-10 1 1,0 0 0,0 0 0,11 1 2,-11-1 0,0 0 0,0 0 0,0 0 0,0 0-1,0 0 0,0 0 0,0 0-2,0 0 0,10 3 1,-10-3-1,0 0 0,10 7 0,-10-7 0,9 3 1,-9-3-1,12 2 0,-12-2 1,13 1-1,-13-1 1,10 0-1,-10 0 1,12 1 0,-12-1 0,13 0 0,-13 0 1,17 1 1,-7 0 0,2 1 0,1-1 0,1 2 1,3 0-1,-2 1 0,4 1-1,2-2 0,-1 2 0,4-3-1,1 2 1,3-2-1,1 1 0,5-3 0,3 2 1,3 0 0,2-2-1,4 0 1,0 1 0,2-1 0,2 0 0,0 2-1,-3-3 0,1 2 0,-3-1 0,4 3 0,-1-2 0,5 0 0,-1-1 0,2 0 0,3-1 0,1 0 0,1-2 1,-1 1 1,1 0 0,0 1 0,-1-1 0,1 3 0,0-1-1,2 2 0,1-1 0,4 2-1,-2 0-1,1-1 1,2-1 0,-1 0-1,-1-2 0,-1 0 1,-2-1-1,0-1 1,0 1 0,3 1-1,-4 0 1,2 1-1,2 0 1,1 1-1,2-1 1,1 2-1,0-1 0,1 1 1,0 0-1,1-1 0,-1 1 0,1 0 0,2 0 0,-1-1 0,2 2 0,0-2 1,1 0-1,-1-1 0,0 0 0,-3 0 0,-1 0 0,-1 0 0,-3 0 0,-2 1 0,-2-1 0,1 2 0,-3 0 0,-1-1 0,-3 1 0,-4-2 0,-2 1 0,-6-1 0,-3-1 0,-5 0 0,-4 1 0,-2-1 0,-1 0 1,-1 1-1,-1 0 0,1 0 0,0 0 0,1-1 1,1 0-1,-1-1 0,-1 0 0,-2 0 0,-1-1 1,-1 0-1,0-1 0,-2 0 0,1 1 0,-2 0 0,3 0 0,0 1 0,0 0 0,2 1 0,-2-1 0,3 1 0,0-1 0,-1 1 0,3-2 0,0 2 1,-1-2-1,2 3 0,1-3 0,2 2 1,1 2-1,3-1 0,0 1 0,3 1 0,4-2 0,0 0 0,0-2 0,0 1 0,0-1 0,-2 1 0,-3-1 0,-1 2 0,0 1 0,-2 0 0,4 1 0,-3 0 1,-1 1-1,1-2 0,-1 0 1,-3-1-1,-4-1 0,-3-1 0,-5-1 0,-4 2 0,-1-1 0,-3 1 0,-2 0 0,-2 1 0,-9 0 0,11 0 1,-11 0-1,0 0 0,0 0 1,9 2 0,-9-2-1,0 0 1,0 0-1,0 0 1,0 0-1,0 0 0,0 0 0,0 0 0,0 0 0,0 0 1,0 0-1,0 0 0,0 0 0,0 0-1,0 0 1,0 0 0,0 0 0,0 0 0,0 0 0,0 0 0,0 0 0,0 0 0,0 0-1,0 0 1,0 0-2,0 0-1,0 0-2,-13-2-8,0 4-8,-6-8-3,-10-7 1,-6-12-1</inkml:trace>
  <inkml:trace contextRef="#ctx0" brushRef="#br0" timeOffset="201670">2 17 1,'0'0'2,"0"0"0,0 0 1,0 0 0,9-9-1,-9 9 1,0 0 0,2 11 0,-3-1 0,0 5-2,0 5 0,-1 4 0,2 2 0,-1 3 0,2-2 0,0 0 1,3-6 0,5-3 1,3-6 1,9-7-1,5-9 1,6-6 0,4-4-1,1-9 1,2-1 2,-3-5-1,-1 1 1,-8 1 0,-3 3 0,-7 2-1,0 6-1,-2 2-1,0 5-3,-2 3 0,-1 4-1,0 3 0,-3 4 0,1 5 0,-1 3 0,-3 5 0,0 3 1,-1 1 0,1 2 0,-2-3 0,4 1 1,0-6 0,6-4 0,7-8 0,9-4 0,7-6 0,5-6 0,6-5 1,2-4-1,-1 1 0,-3-1 0,-9 3 1,-6 3-1,-7 1-1,-5 5 1,-6 4 0,-1 3-1,-1 2-1,0 2 0,1 3 0,-1 2 0,0 4 0,2 1 1,1 4-1,-1 1 1,2 2 0,2 1 0,0-2 0,5-1 1,5-4 0,6-1 0,7-9 0,7-2 0,2-5 1,1-7-1,1-3 1,-3-1 0,-9-1 1,-6 0-1,-10 4 0,-5 2-1,-18 10 0,14-9-1,-14 9 0,0 0-1,3 10 0,-3-10 0,1 18 0,-1-7 1,3 2 0,0 0 1,5 0-1,3-2 2,6-4-1,6-1 0,7-7 0,4-5 0,1-4 0,1-2 1,-3-4-1,-1 2 0,-9 0 0,-5 2 0,-7 2-1,-11 10 0,14-8 0,-14 8 0,13 2-1,-13-2 1,15 5-1,-5 0 0,1 3 1,0 0-1,0 3 1,-1 3-1,0 1 1,1 3-1,1 1 1,3-2 1,4-2-1,7-3 1,6-7-1,8-4 1,4-7 0,7-5-1,1-8 1,0-2 0,-4 0-1,-4 0 0,-10 2 1,-6 4-1,-10 4-1,-4 6 1,-4 5-1,-10 0 1,13 15-1,-7-3 0,1 4 1,3 1-1,4 3 1,2 1 0,3-1 0,6 0 1,4-2-1,6-3 1,6-3 0,8-6-1,4-5 1,4-7 0,0-8-1,-1-2 1,-3-5 0,-4-1-1,-9 3 1,-8 0-1,-9 3 0,-6 5 0,-7 6 0,-10 5-1,0 0 1,0 0-1,7 12 0,-7-12 0,2 19 1,1-7-1,1 2 1,2 1 0,3 2 0,4-1 1,2 1-1,5-4 1,6-3-1,7-6 1,4-5 0,6-5-1,1-6 1,2-1-1,0-3 1,-1 0-1,-8 1 0,-6 3 0,-6 3 0,-6 3-1,-2 3 1,-6 4-1,1 3 0,-2 4 1,2 0-1,0 5 1,2 2 0,2 2 0,3 2 0,1 0 1,2-2-1,3-1 1,4-4 0,5-2 0,4-6 0,5-5-1,2-6 1,5-5 0,0-4-1,-1-4 1,-2 0-1,-6 2 0,-4 0 0,-8 3 1,-8 3-1,-5 5 0,-7 3 0,-9 4 0,9-5 0,-9 5-1,0 0 1,0 0-1,0 0 0,0 0 1,6 13-1,3-6 1,9 0 0,5-1 0,7-2 1,7-2 0,1-4 0,2-2 0,-1-5-1,-4 0 1,-5 1-2,-4-2 0,-2 7-7,-5 0-14,1 2-1,-8-7-3,-1-6 1</inkml:trace>
</inkml:ink>
</file>

<file path=ppt/ink/ink2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6:17.560"/>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2739 0 2,'0'0'7,"6"9"-1,-6-9 0,-3 15-1,0-6 0,-1 1-1,-1 0-1,0 2 1,0-1-2,1 3 0,2-2 0,-1 1-1,3-1 1,0 2 0,0 1 0,2 2-1,-2 2 1,0 0-1,-3 3 0,1 2 1,0 0 0,-1 0 0,0-1 1,0 0 0,0-3 0,1 3 0,0-5 0,0 1-1,0-3 1,1 0-1,-2-3 1,2-1 2,1-12 1,-3 14 0,3-14 1,0 0 0,-12 6-1,12-6 0,-13 1-1,13-1-3,-17 3-1,8-2 0,-2 0-1,-1-1 1,0-1 0,-1 0 0,-2-3 0,1-1 1,-2-2-1,0 1 0,-3-5 1,3 3-2,-2-2 1,0 0 0,1 2-1,0 1 0,2 0 0,0 0 0,1 1 0,0 0 1,0 0 0,1 0-1,1-2 0,-1 2 1,0 0-1,1 1 0,-2 0 1,2 2-2,-2 0 1,2 3-1,-1 0 1,1 2-1,-1 1 1,2 0-1,0 2 1,-2-1-1,1 2 1,0-1-1,1 2 1,0-1 0,-2 0 0,1 1 0,-2 2 0,2 0 0,-1 3 0,-3 3-1,-3 3 1,0 1 0,-2 4-1,-2 1 1,0 3 0,-2 3 0,3 0-1,-2 1 1,3-1 0,1 2 0,3-1 0,0 2 0,4 0-1,0-1 1,2 0 1,2 0-1,-1-2 1,1-1-1,1-3 0,0-2 0,1-7 1,1-1 0,1-5 0,0-2-1,5-9 1,-10 11 0,10-11 0,-11 9-1,11-9 1,-18 11 0,7-5-1,-1 1 1,-4-2-1,-1 2 1,-1-2-1,-2 0 1,-2-3 0,1-1-1,-3-1 1,0-1-1,-1-4 1,1 1-1,-1-1 0,1-1 0,1 0 0,0 0 0,1 0 0,-1 1 0,1 2 0,0 0 0,1 2 0,1 1 0,0 0-1,1 2 1,1 1 0,0 0-1,1 1 1,2 2 0,-2-2 0,0 2-1,-1-1 1,0 1 0,0 0 0,0 1 0,1-1 0,-1 0 0,1 2 0,2 1 0,0-1-1,2 0 1,-2 1 0,0 2 0,0-3 0,2 0 0,0 1 0,2-3 0,1 0 0,-1-1 0,11-5 1,-12 4-1,12-4 1,0 0-1,-12-2 1,12 2-1,0 0 1,-12-7-1,12 7 0,-11-5 0,11 5-1,-19 0 1,7 1-1,-4 1 1,-1 2 0,-4 1 0,1 1-1,-1 1 1,5 1-1,0 1 0,7 4 1,2 0-1,6 2 0,4 2 0,3 1 0,3 0 1,1 2-1,1-2 1,-1 0 0,0-1 1,-2 0-1,-2 0 0,-2-1 0,-1 1 0,-1 2 1,-1 2-1,-2 2 1,-2-1-1,0 1 1,-2 0-1,-1-2 1,-1 1 0,-1-5 0,-1-3 1,-1-2-1,-1-2 1,0-4-1,-1 0 1,0-1-1,-1 1 0,-3 0 0,3 1-1,-4 1 0,2 2 0,-3 0 0,0 2 0,0 1-1,0 1 1,0 0 0,-1-2 0,1 1 0,2 3 0,1 0 0,1 1 0,1 2-1,2 0 1,1 4 0,0 2 0,0 0 0,-2 3 0,1 1 0,1 0 0,-1 2 0,3 0 0,1 0 0,4 0 0,2-3 0,3-3 0,2-3 0,0-3 0,1-4 0,-1-5 0,-4-10 1,7 12-1,-7-12 1,0 0-1,0 0 1,0 0-1,0 0 1,0 0-1,0 0 0,0 0-1,0 0-5,0 0-9,0 0-12,0 0 1,4-13-2,-8 2 0</inkml:trace>
  <inkml:trace contextRef="#ctx0" brushRef="#br0" timeOffset="2203">0 2235 34,'0'0'15,"16"-10"0,-16 10 1,15-6-14,-15 6 1,15-3 0,-15 3 1,9 7 1,-9-7 1,7 9 2,-7-9-1,9 15 0,-5-6-1,2 2-1,1-1-1,0 5-1,2 1 0,1 3-1,-3 3 0,3 1-1,-3 1 0,1 1 0,-4 1-1,4-3 1,-4 0-1,0-4 1,0-3-1,-1-3 1,0-4-1,-3-9 1,4 12 1,-4-12 0,0 0 1,0 0 0,14-19 0,-2 1 0,1-6-1,4-1 0,2-4-1,2 0-1,0 0 1,0 5-1,-4 6 1,-5 3 0,-2 5 1,-10 10 0,13-12-1,-13 12 1,0 0-1,0 0 1,0 0-1,0 0-1,0 0 0,0 0 0,0 0-1,0 0 1,0 0 0,0 0 0,0 0-1,0 0-1,0 0-2,0 0-9,-11 13-17,-3-8 1,-4-4-2,-9-12 1</inkml:trace>
</inkml:ink>
</file>

<file path=ppt/ink/ink2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4:13.642"/>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8175-5 3,'0'0'5,"0"0"0,0 0-5,0 0-1,0 0-1,0 0 3,5-9 0,-5 9 3,0 0 2,0 0 1,0 0-1,0 0-1,0 0-2,0 0-1,0 0-1,-9-2-1,9 2 0,0 0 0,0 0 0,-12 7 0,12-7 0,-10 12 0,10-12 0,-13 18 0,3-8 0,0 3 1,-2 0 0,0 3 2,-5 0 0,0 2 2,-5 1-1,-4 2 1,-1 3 1,-5 0-2,-2 4 1,-4-1-1,-2 2-1,-4-1-1,-2 3 0,0-4 0,-2 1 0,-2-3 0,3 1 0,-3-1-1,-2 1 1,-2 1-1,2 1 0,-5 2 0,-3 0 0,-5 1 0,-3 2-1,-4 3 1,-3 0-1,-3 1 1,-2 0 0,-3 4-1,-4 0 1,-3 1-1,-1 0 1,-1-2-1,-3 1 1,0-3-1,-3 0 1,-2-5 0,2 1-1,-1-5 1,1 0 0,-2-1 0,0-1 0,-1-1 0,0-1 1,1-1-1,2 0 1,-2-1-1,4 0 1,-1-1-1,1-1 1,3-3-1,2 0 0,1-5 0,1-2 0,1-2 0,0-1 0,-1-4 0,1 1 0,-2-2 1,2 0-1,-2-1 0,1 1-1,-2-1 1,0-4-1,0-1 1,0 1-1,-1-4 0,1 0 1,-1-1-1,2-2 0,1-3 1,1 1-1,2-4 1,3-1-1,1-4 1,3 0 0,-1-5 0,0 2 0,-2-1 1,1-1-2,0 1 1,0-1 1,-1-2-2,2 1 0,-2-2 0,3-3 0,-1-1 1,2-2 0,0-3-1,2 0 1,0-2 0,5 0 1,3-4-1,2 0 0,1 0 1,3 0-2,3 0 0,-1 2 1,0-1 0,-1 5-1,0 2 0,0 4 1,2 2-1,4 2 1,2 2-1,5 3 0,7 2 1,5 0-1,3 2 0,5 2 0,3 0 1,3 3-1,4 2 0,3 1 0,2 4 0,3 0 0,10 6-1,-11-6 0,11 6-3,0 0-3,-2 10-6,2 1-13,1 4-1,-1-15-2,-14 14 2</inkml:trace>
</inkml:ink>
</file>

<file path=ppt/ink/ink2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2:25.330"/>
    </inkml:context>
    <inkml:brush xml:id="br0">
      <inkml:brushProperty name="width" value="0.05292" units="cm"/>
      <inkml:brushProperty name="height" value="0.05292" units="cm"/>
      <inkml:brushProperty name="color" value="#F59D56"/>
      <inkml:brushProperty name="fitToCurve" value="1"/>
    </inkml:brush>
  </inkml:definitions>
  <inkml:trace contextRef="#ctx0" brushRef="#br0">423 985 4,'0'0'8,"0"0"0,0 0-1,0 0 0,0 0-1,0 0-1,0 0-1,-6 13-1,6-13-1,0 15-1,2-1-1,3 4 1,0 5-1,4 6 1,0 6 0,2 5-1,1 6 1,1 3 0,1 0 0,-1 0 1,3-1-1,-2-4 1,-1-6 0,-1-4 0,0-8 1,-3-3-1,-1-6 0,-2-4-1,-6-13-1,7 15-6,-7-15-8,0 0 0,0 0-1,-11-14 0</inkml:trace>
  <inkml:trace contextRef="#ctx0" brushRef="#br0" timeOffset="431">0 1256 12,'15'-8'13,"3"-1"0,6-5-2,0-3-2,8 0 1,10-5-1,-2 0 0,11-4 0,-1 4-1,4-8-1,-2 7-1,0-2 0,-3 3-2,-5 3-1,-2 3 0,-11-1-1,-4 5 0,4 1-2,-13 4 1,1 0-1,-19 7 0,23-3-2,-23 3-3,15 3-7,-15-3-8,0 0-2,0 0 0,0 0 1</inkml:trace>
  <inkml:trace contextRef="#ctx0" brushRef="#br0" timeOffset="841">588 744 8,'0'0'10,"9"-18"2,-9 18-4,7-14-1,-7 14 0,0 0-1,0 0 0,0 0-1,0 0 0,0 0 0,5 15-1,-2 1 1,-1 2-2,5 9 1,-1 4-1,6 11 0,-3 5 0,5 4-1,2 2 0,-4 4-1,8 1 0,-2-2 0,3-8-1,-5-4 0,5-9 0,-5-6 0,-4-9 1,6-4 0,-9-9 1,-9-7 1,17-1 0,-17 1 1,12-22-1,-4 6 1,-1-4-1,0-3-1,-1-3-1,5-1 0,-4-1 0,1 2-1,1 2 0,1 4 0,-2 2 0,2 3 0,1 3 0,-11 12 0,13-13 0,-13 13-1,11-3 1,-11 3 0,10 6-1,-10-6 1,6 18 1,-1-2-1,-2 1 1,5 5-1,-2 1 1,0 2 0,3 1 0,1-1-1,0-3 0,1-2 1,1-4-1,0-1 0,1-5 1,1-2-1,-5-4 1,1-1 0,-10-3 0,19-4 1,-8-3-1,-1-5 0,-2-4 1,0-3-1,0-3-1,-1-2 1,0-1-1,-3 2-1,0 0 1,2 3 0,-1 1-1,1 4 0,0 1 1,-1 3-1,-5 11 0,11-16 0,-11 16 0,6-9 0,-6 9 1,0 0-1,0 0 0,0 0 1,0 0-1,0 0 1,0 0-1,0 0 1,0 0-1,0 11 1,0-11 0,6 17 1,-1-3-1,1 2 1,3 3-1,0 3 1,1 0 0,2-1 0,3 0-1,0-7-4,4-4-18,-1-11-1,1-9-2,-3-10 0</inkml:trace>
  <inkml:trace contextRef="#ctx0" brushRef="#br0" timeOffset="1833">1256 774 63,'0'14'22,"3"-1"-6,-3-13-12,5 13-20,-5-13-7,16 7 2</inkml:trace>
  <inkml:trace contextRef="#ctx0" brushRef="#br0" timeOffset="2043">1399 1054 41,'4'-10'19,"-4"10"0,5-14 0,-5 14-13,1-10-4,-1 10-1,0 0 0,0 0 1,2 17-1,6-3 1,-6 1 0,8 3 1,-3 0 0,6-1-1,-6-1 1,11-3-1,-9-3 0,5-5 1,0-7-1,3-3 0,-1-7 0,1-1 0,2-5 1,-4 1-1,-2 0 2,-1 2-1,-4 1 0,-8 14-1,9-15 1,-9 15-1,0 0-1,0 0 0,0 0-2,0 0 1,11 3-1,-11-3 1,14 15-1,-4-4 1,2 4 0,1 1 0,0 2 0,0 1 0,2-2 0,-1 0 0,1-1-2,-3-7-2,5 0-8,-5-12-11,5-4-3,-4-11 0,1-4 1</inkml:trace>
  <inkml:trace contextRef="#ctx0" brushRef="#br0" timeOffset="2544">1862 603 24,'0'0'17,"0"0"1,-6 10 0,4 1-3,2 3-8,3 5-1,-2 5 1,4 7 0,0 4-1,3 7-2,2 2 0,3 6-1,0 1 0,-1-1-1,0 0 0,0-2-1,-2-6 0,0-4-1,-4-9 1,0-5-1,-3-10 1,3-3 1,-6-11-1,0 0 1,11-23-1,-9-3 1,0-7-1,0-12 0,-1-7 0,3-7 0,-2-3 0,7-1-1,1 2-1,4 5 1,2 4 0,3 9 0,0 5 0,-2 9 0,1 6 0,-7 8 0,-1 5 0,-10 10-1,0 0-2,0 0-2,0 0-7,-7 17-10,-1 2-2,-9 2-2,0 4 2</inkml:trace>
  <inkml:trace contextRef="#ctx0" brushRef="#br0" timeOffset="3054">1915 982 39,'26'13'21,"7"-5"-1,3-1 1,2-3-10,8 4-5,4-2-2,3 2 1,-4-2-1,1 3 0,-9-3 0,1 1 1,-9-3 0,-2 2-1,-10-4 0,-4 0-1,-6-1 0,-1 0-1,-10-1-1,0 0-4,0 0-9,-9-12-13,-3 4-1,-5-6-1,-2-4-1</inkml:trace>
  <inkml:trace contextRef="#ctx0" brushRef="#br0" timeOffset="3725">2670 0 32,'0'0'16,"0"0"0,0 0-1,0 0-7,0 0-5,0 0 1,0 0-1,11 8 2,-6 1 0,-1 10 1,2 1 1,-2 10-1,5 4-1,0 9-1,1 4-1,0 5-2,0 3-3,1 1-10,4 4-10,3-1-2,-4-5 2,0-4-1</inkml:trace>
  <inkml:trace contextRef="#ctx0" brushRef="#br0" timeOffset="4036">2828 1023 64,'0'0'25,"2"12"0,-2-12-1,0 0-14,0 0-6,0 0-1,0 0 1,0 0-1,0 0 0,0 0 2,0 0-2,0 0-1,0 0-3,0 0-12,0 0-14,0 0 0,-10 3-2,-2-4 1</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17.646"/>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249 0 179 0,'0'18'10'0,"0"0"-3"16,5 0 0-16,0 5 2 16,1 4 2-16,-1 9-3 15,0 5-3-15,5 31-2 16,0-4 2-16,-5-9 4 0,0-4-3 16,0-1 2-16,-5-9-3 15,0 5 0-15,-5-9 1 16,0-9 1-16,-5-5-1 15,-10-9-1-15,-11-14-10 16,1-4-4-16,-1-9-2 16,5-4 1-16,1-5-5 15,-1-5-3-15,6-4 1 16,0 0 2-16,-1-10-4 16,6 1-12-16,5-5 8 15,0 10 16-15,4 3 9 16,6 6 7-16,6 4 5 15,4 4 1-15,5 5 0 16,0 0-3-16,16 4 0 16,10 1-5-16,0 4-2 15,-1 0-2-15,1 13-3 16,5 1 1-16,0-5-1 0,10 0 0 16,5 9 0-16,-5 0 0 15,0-9-3-15,-5-13 2 16,-5-1 1-16,0 1 0 15,5-10 2-15,-10 1 3 16,-6-1-2-16,-9 1 0 0,5-6-1 16,-16 1 1-16,-5 0-9 15,-5 0-1-15,-15 0-1 16,-5 0 2-16,-1-5 2 16,-4 9-1-16,-6 1-1 15,1 4 1-15,-1 4-2 16,1 1 0-16,5 4 6 15,-11 4 2-15,6 5 5 16,4 5 3-16,-4 0 11 16,4 8 5-16,6 1 0 15,10 22 2-15,5 1-6 16,15-6-1-16,0 1-7 16,6 0 0-16,4 0-4 0,6-5 2 15,-1-4-4-15,16 4 1 16,10-4-7-16,-5-5-1 15,0 4-5-15,0-8-1 16,0 0-15-16,-5-10-4 16,-5 1-29-1,5-14-54-15,-10-14 15 16</inkml:trace>
</inkml:ink>
</file>

<file path=ppt/ink/ink2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2:30.137"/>
    </inkml:context>
    <inkml:brush xml:id="br0">
      <inkml:brushProperty name="width" value="0.05292" units="cm"/>
      <inkml:brushProperty name="height" value="0.05292" units="cm"/>
      <inkml:brushProperty name="color" value="#F59D56"/>
      <inkml:brushProperty name="fitToCurve" value="1"/>
    </inkml:brush>
    <inkml:brush xml:id="br1">
      <inkml:brushProperty name="width" value="0.05292" units="cm"/>
      <inkml:brushProperty name="height" value="0.05292" units="cm"/>
      <inkml:brushProperty name="color" value="#1F497D"/>
      <inkml:brushProperty name="fitToCurve" value="1"/>
    </inkml:brush>
  </inkml:definitions>
  <inkml:trace contextRef="#ctx0" brushRef="#br0">142 43 20,'0'0'13,"0"0"0,0 0-2,7 16-3,-5 0-1,2 7-2,3 7 1,2 11 0,5 8 0,4 8 0,2 4 0,1 6-1,6-2-1,0 1-1,-1-7 1,0-4-2,-4-7 0,-3-6 0,-4-9-2,-2-7-1,-6-3-3,-4-9-8,-3-14-8,-6 10-1,-3-15 0,-5-7 1</inkml:trace>
  <inkml:trace contextRef="#ctx0" brushRef="#br0" timeOffset="280">74 650 23,'-20'-3'17,"0"3"1,10 0-3,0-1-1,10 1-2,-14-1-2,14 1-1,14-11-2,2 0 0,11-7-2,5-1 1,9-6-2,11-2 0,3-3-2,-2-2-2,2 2-1,-6 0-4,1 7-5,-9-3-8,-2 8-5,-9 0-2,0 6 1,-3-1 0</inkml:trace>
  <inkml:trace contextRef="#ctx0" brushRef="#br0" timeOffset="581">655 422 60,'-10'5'22,"-2"-7"1,-6-5 0,9-5-18,-3-5-1,8-2-2,3-3-2,2-1 0,5-2 1,0 2-1,11 2 0,-3 3 1,7 5-1,-5 5 0,0 3 1,5 5-1,-2 4 0,0 3 0,0 4 0,-2 1 0,0 3 0,-1 0 0,-3 3 1,-6 1 1,-1 1-1,-5 1 2,-5 1-1,-4 0 2,-2-1-1,-6-2 1,-1 0-1,-6-6 2,-1 0-2,-1-5 0,4-1-1,-5-6 0,-3-1 0,3-3-1,2-2 0,4-2-2,0-3-1,5 3-2,-2-7-6,10 4-6,7-8-10,8 3-2,2-7 0,8 3 1</inkml:trace>
  <inkml:trace contextRef="#ctx0" brushRef="#br0" timeOffset="1212">988 157 45,'0'0'21,"0"0"0,0 0-1,0 0-10,-15-11-1,15 11-1,0 0-2,-10-2-1,10 2 0,0 0-1,-9-2 0,9 2-1,0 0-2,6 10 0,-2-1 0,2 4-1,2 5-1,4 4 1,1 3 1,0 4-1,4-1 0,-3 0 1,1-3-1,-4-4 1,0-5 0,-4-2 0,-3-5 2,-4-9-1,0 0 1,0 0-1,0 0 1,2-10-1,-6-8 0,1-2-1,-3-6 0,-1-3 0,-1-2-1,2-1 0,0 1 0,1 3-1,3 3 1,0 0 0,8 4-1,0 1 1,5 3-1,2 1 1,3 3-1,2 1 1,5 4-1,3 3-1,-2 3 0,1 0-2,3 7-8,-2-6-15,9 3-1,-4-6 0,-1-1 0</inkml:trace>
  <inkml:trace contextRef="#ctx0" brushRef="#br1" timeOffset="7981">104 184 4,'0'0'8,"0"0"-1,-2-13 0,2 13 0,0 0 0,0 0 1,-1-10 0,1 10 0,0 0 0,0 0-1,0 0 0,0 0-2,1-10-2,-1 10 0,0 0 0,0 0 0,0 0-1,0 0 0,0 0 0,0 0 0,0 0-1,0 0-1,0 0 1,0 0-1,0 0-1,0 0 1,0 0 0,0 0 0,0 0 0,5 13 0,2-2 0,2 6 0,5 5 0,0 4 0,4 5 1,0 3-1,-1 4 1,0 3 0,1 4 1,-3 0 0,-1 0 0,-1 3 0,0-3 1,-2-1-2,1 0 1,2-3-1,-3-1 0,0-6 0,0-4-1,-1-5 0,-2-4 0,-1-7 1,-3-1-1,-4-13 1,3 9 0,-3-9 0,0 0-1,0 0-3,0 0-7,-3-21-11,0 4-1,-5-4 1,-2-3-1</inkml:trace>
  <inkml:trace contextRef="#ctx0" brushRef="#br1" timeOffset="8602">40 701 31,'0'0'16,"0"0"0,-10 8 0,10-8-8,0 0-7,0 0 0,0 0 2,0 0 0,0 0 0,0 0 0,0 0 1,11-14 0,-11 14 0,18-19 0,0 3-1,4-2-1,6-4 0,8-2 0,3-2 0,4-1-1,2 0 0,-1 1 0,-6 3 0,-2 3-1,-4 4-2,-7 5-3,-9 1-8,-5 6-7,-11 4-1,13-2 0,-13 2 0</inkml:trace>
  <inkml:trace contextRef="#ctx0" brushRef="#br1" timeOffset="9033">619 529 11,'-17'14'15,"-1"-11"-1,5-5 2,-4-1-4,4-1-2,0-4 0,13 8-2,-21-16 1,13 5-2,4-1 0,-2 0-1,3-5-1,5-1-2,-1-3 0,6-1-2,4-2 0,-4 0-1,11 0-1,0 3 0,3 4 1,-2 3-1,2 5 0,-1 5 0,-3 6 0,7 3 0,-6 4 1,-4 4 0,0 3-1,-2 1 2,0 2-1,-4 0 1,1 0 1,-7 1 1,-4-3-1,1 2 2,-10-3 0,4 0-1,-6-3 1,-1 0 0,-6-2-1,2-3-1,2-2 0,-4-2-1,-2-3-2,2-4-3,8 0-8,-2-8-10,14-1-3,0-6-1,5-1 0</inkml:trace>
  <inkml:trace contextRef="#ctx0" brushRef="#br1" timeOffset="9564">916 197 38,'0'0'15,"0"0"-1,0 0-3,0 0-10,0 0 0,0 0 0,0 0 0,0 0-1,0 0 3,4 13-2,-4-13 2,9 15 0,-1-2 0,2 4-1,2 3 1,3 6 1,0-1-2,1 3 0,-1-3-1,-2 0 1,-1-5 0,0-3 1,-6-6 1,1-1 1,-7-10 2,0 0-1,0 0 1,0 0-1,-1-10-1,-5-2 0,-2-4-3,-2-5 0,1-5-2,-5-2 0,6-3 0,3-1-1,2-1 1,5 0-1,1 3 1,6 0-1,3 1 0,6 3 1,-1 1 0,4 4-1,-3 4 1,7 1-1,2 3 0,0 5-1,-1 5-2,-4 0-2,0 7-6,-4-1-10,5 3-3,-9-3 1,-1 1-1</inkml:trace>
</inkml:ink>
</file>

<file path=ppt/ink/ink2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2:48.6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-1 424 3,'0'-12'8,"0"12"1,1-14 2,-1 14 1,4-15 0,-4 15 0,11-16-1,-11 16 1,14-15-4,-14 15-3,16-10-2,-5 9-2,3 1 0,-2 3-1,1 1 0,1 3-1,-1 3 1,4 1 0,-1 2 0,-1 1 0,2-1 0,-2 3 0,2 2 1,0 1-1,-1 1 0,-1 1 1,-3 1-1,0-1 0,-5 1 0,-2-2 1,-3-2 0,-2 0 0,-4-4 1,-2-2 0,-5-1 0,0-1 1,-3-3 0,-1-1 0,-2-2 0,1-1-1,-3-3 1,2 0-1,2-3 1,2 1-1,0-3 0,13 5 0,-16-10-1,16 10 0,-8-12-1,8 12 0,0-17 0,4 6 0,2 0-1,2-2 1,1-2-1,5 2 1,1-2 0,3-1-2,2 7-5,-3-6-5,8 7-7,-1-4-4,3 3 1,-3-2-1</inkml:trace>
  <inkml:trace contextRef="#ctx0" brushRef="#br0" timeOffset="711">369 284 15,'0'0'13,"9"-8"-1,-9 8-1,0 0-5,0 0-2,0 0 0,0 0 0,0 0-2,0 0 2,0 0 0,10 9 0,-10-9 2,11 12-1,-11-12-1,15 19 0,-6-8 1,-1 3-2,-2-2 0,3 3 0,-2-1-1,0-2-1,-2-1 1,0-2-1,-5-9 1,10 12 0,-10-12 0,11-5 1,-11 5-1,19-20 0,-10 3 1,5-1-1,-2-2-1,3-1 0,-3 0-1,1 0 0,-2 3 1,-2 1-1,2 3 0,-2 2 0,-2 2 0,-7 10 1,14-14-1,-14 14 0,9-5 1,-9 5-1,0 0 0,0 0 1,10 4-1,-10-4 1,7 10-1,-7-10 0,6 16 1,-1-6-1,3 3 0,1 2 1,-2 0-1,1 2 0,2-1 0,-2 0 0,2-3 0,-1 1 0,-3-4 0,-6-10 0,10 14-1,-10-14-3,12 6-12,-12-6-7,0 0-1,8-18 1,-6 6-1</inkml:trace>
  <inkml:trace contextRef="#ctx0" brushRef="#br0" timeOffset="1783">942 113 13,'0'0'12,"0"0"0,0 0-3,0 0-1,0 0 0,0 0-2,3 19 0,-4-6-2,3 5 1,0 1 0,1 2 0,2-3-1,2 1 0,1-6-1,5-1 1,3-9-1,3-5-1,2-8 1,5-3-1,-2-5-1,1-3 1,1-3-1,-5-1 0,-2 2 0,-4 1 0,-4 2 0,-2 2 0,-3 1 0,-2 4 0,-2 1 0,0 3 2,-3-1-1,1 10 1,-1-10-1,1 10 1,0 0-1,0 0 0,0 0 0,0 0-2,0 0 0,0 0-1,0 0 0,-4 11 0,3 1 0,2 6 0,1 9 0,2 6 1,1-105 0,9 32-8,-9 78 0,12 30 1,-8-9-1,8 8 1,-5-14 0,11 6-1,-6 100-1,0-22 10,2-87-2,-2-23 2,-3-5-1,1-5 0,-5-4 0,-4-3-2,-6-10-16,0 0-3,-5-13 1,-5-5-1</inkml:trace>
</inkml:ink>
</file>

<file path=ppt/ink/ink2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2:52.5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32 911 1,'0'0'10,"0"0"0,0 0-2,10-4-3,-10 4 0,3 16-1,0-4-1,1 5 1,1 3 0,3 6 0,1 5 0,2 4 0,0 5-1,3 3 0,3 1-1,-2-2-1,2 0 0,0-4 0,-2-5 0,0-5-1,-1-9-4,-2-4-5,-12-15-6,17 6 1,-14-15-1,2-4 0</inkml:trace>
  <inkml:trace contextRef="#ctx0" brushRef="#br0" timeOffset="351">-2 932 21,'0'0'13,"-4"-16"2,4 16-2,10-18-5,-1 6-5,5 0 0,1-1 0,5 3 1,3-1 0,5 4 0,0 1 0,3 4-1,0 2-1,0 4 0,-3 1-2,-1 4 1,-6 2-1,-1 0 1,-4 1-1,-5 0 1,-4 0-1,-2 1 2,-7 0-1,-3 0 2,-5 1 0,-4 3 0,-5-2 0,-5 1 0,-4-1 0,2 1 0,-1-5-1,2 2 0,1-5-1,3-1 0,5-2 0,6-2-1,10-3-3,-11-1-4,11 1-5,8-14-9,7 2-1,1-7 0,2-3 0</inkml:trace>
  <inkml:trace contextRef="#ctx0" brushRef="#br0" timeOffset="831">394 736 31,'0'0'15,"13"-2"0,-13 2-1,15-12-13,-3 8-1,1-1 0,3 3 1,1 1 0,1 2 0,2 2 0,-1 3 1,0 4 1,0-1-2,0 3 1,-3 4-1,1 1 0,-5 2 0,1 2 0,-3-2-1,-2 1 1,-1-1 1,-4 1 1,-5-2 1,-3-1 1,-3-2 1,-2 2-1,-7-7 2,1 3-2,-5-6 1,2 2-2,-2-7 0,3-2-1,-1-8-2,5 0 0,0-3 0,7-3-1,4-2-1,3-3 0,6 0-2,4-2-2,10 3-4,1-7-5,8 2-6,0-5-4,3 0 2,0-3-1</inkml:trace>
  <inkml:trace contextRef="#ctx0" brushRef="#br0" timeOffset="1302">805 261 25,'-7'-10'16,"7"10"0,-10-13-1,10 13-7,0 0-5,0 0 1,-9 18-2,10-1 0,-1 4 0,3 7 2,-2 5 0,5 10 1,-3 3 0,4 4-2,1-1 0,1 1 0,0-3-1,2-5 0,0-5-1,2-7 0,1-9-1,-1-6 0,1-7-2,-1-8-2,2-4-5,-6-11-4,2-2-6,-4-6-1,-4-4-1,-3-3 1</inkml:trace>
  <inkml:trace contextRef="#ctx0" brushRef="#br0" timeOffset="1642">544 581 21,'-18'6'17,"18"-6"1,-9 1 0,18-12-3,13-3-6,7-7-4,10-1 0,8-7 0,9 0-1,5-5-1,6 3 0,-3 0-2,-1 2-1,0 6-10,-7 3-10,-7 2-1,-7 2 0,-11 1-1</inkml:trace>
  <inkml:trace contextRef="#ctx0" brushRef="#br0" timeOffset="2604">926 15 20,'-4'-15'14,"4"15"0,-2-10-1,2 10-3,0 0-1,0 0-3,0 0-3,0 0-2,0 0-1,0 10 0,3-1-1,3 6 1,1 4 0,3 5 0,3 6 1,1 3 0,3 9 0,2 3 1,0 4 0,0 0 0,1 1 0,-2-4 1,2-2-1,-2-5 0,-1-6-1,-1-8 1,-3-6 0,-2-7 1,1-2 0,-12-10 1,18-6 0,-12-7-1,2-3 1,-2-7-1,5-2-1,-2-3 0,3-2-2,0 2 0,-1 0 0,1 0 0,0 7 0,-1 2 0,-1 5 0,-10 14-1,16-12 1,-16 12-1,13 6 0,-5 6 1,0 1-1,-1 6 1,1 2 0,2 3 1,-1 4 0,0 3 0,1 1 0,-2-1 1,1 1-1,0-3 0,-1-2 0,-2-3-1,1-5-2,4 0-20,-5-7-1,-4-2-2,-2-10 1</inkml:trace>
</inkml:ink>
</file>

<file path=ppt/ink/ink2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2:58.1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41 429 2,'-36'-43'7,"36"43"0,0 0 1,0 0 0,0 0 0,0 0 1,0 0 0,0 0 0,0 0-1,0 0-1,0 0 0,0 0-3,0 0-2,0 0-1,0 0-1,0 0 0,0 0 0,8 60-1,5-29 1,-1 7 1,3 5-1,3 3 0,2 1 0,1 1 1,5-1-2,3-2 1,-7-1 0,6-6 1,-3-5-1,0-4 0,-1-6-2,1-1-1,-7-7-4,-3-3-4,-3-5-3,-12-7-2,14 8-1,-14-8 1</inkml:trace>
  <inkml:trace contextRef="#ctx0" brushRef="#br0" timeOffset="401">33 903 17,'0'0'15,"0"0"0,0 0 1,0 0-4,0 0-1,0 0-2,-33-15-1,49 4-1,-5-10 1,5 1-2,12-9 1,0 2-2,6-5-1,6 1-2,0 1-3,-5 1-4,7 7-6,-4-1-8,4 7-4,-7-2 1,-2 4-1</inkml:trace>
  <inkml:trace contextRef="#ctx0" brushRef="#br0" timeOffset="731">525 486 43,'0'0'19,"-13"-1"-1,13 1 0,0 0-12,-3-9-4,3 9 0,0 0 0,12 0-1,-12 0 0,18 13 0,-6-2 1,-1 2-1,3 3 1,0 3 0,3 0-1,-2 1 1,0 1-2,-5-2 2,3-3-2,-7-1 1,2-2-1,-8-13 2,6 18-2,-6-18 3,0 0 1,0 0 1,0 0 0,0 0 1,0 0-1,-4-10-1,-1-1 1,0-6-3,-6-1 1,2-5-3,0-1 1,0 0-2,2-1 1,4 0 0,1 3-2,4 0 2,5 2-1,4 0 0,-2 1 0,14 4-3,-4-2-2,5 9-4,-1-4-5,6 10-7,-1 0-3,5 6 1,0-1-1</inkml:trace>
  <inkml:trace contextRef="#ctx0" brushRef="#br0" timeOffset="1242">999 554 25,'-23'11'18,"-1"-6"1,3-3 0,1-6-4,7-3-6,-2-5-3,7-2-2,3-5-2,7-2 1,2-1-1,1 0 1,3-1-1,3 1 1,3 4-1,1 2 1,1 4-2,0 3 0,-1 3 0,3 5-1,4 3 0,-5 5 0,0 2 0,-2 1 1,-1 4-1,-1 0 1,-3 0 1,-2 2 0,-7-1 0,2 2 1,-6 0 0,-3 1 0,-6-1 0,-1 1 0,-4-1-1,-3 0 1,-2-1-1,-3 0 2,-1-4-2,3 0-1,-1-3 1,2-2-1,1-3-1,5-4-2,5-4-3,-1-6-12,12 10-10,-3-23 1,10 9-2,-1-6 0</inkml:trace>
  <inkml:trace contextRef="#ctx0" brushRef="#br0" timeOffset="2404">1191 166 6,'0'0'13,"4"-13"0,-4 13 2,0 0-4,0-12-1,0 12 0,0 0-1,0 0-2,0 0-2,0 0 0,0 0-1,10 2-1,-10-2-2,11 12 1,-1-4 0,0 4 0,0 1 1,4 3 0,-4-2-1,1 3 0,1-3 0,0 1 0,-1-3 0,-1 0-1,-10-12 1,9 14-1,-9-14 1,12 3 0,-12-3 0,9-10 1,-5-4-1,4 0 0,2-5 0,0-1-1,-3-3 0,4 1-1,-4 0 1,5 4-1,-7 1 0,0 5 1,-1 1-1,-4 11 1,6-12-1,-6 12 0,0 0-1,0 0 1,0 0-1,0 0 1,11 2-1,-11-2 1,8 13-1,-3-4 2,3 3-1,-3 1 0,4 0 0,-2 2 1,-2-2-1,2-1 0,-2-1 0,-5-11 1,9 13 0,-9-13-1,14 2 1,-5-6 1,2-6-1,-2-2 0,2-3 1,3-4-1,-4 0 0,1-2 0,-2 0 1,0 2-2,-1 1 1,0 3-1,-3 1 0,1 3 0,-6 11-1,15-16 1,-15 16 0,12-7-2,-12 7 1,15 1 1,-6 3-1,2 2 1,0 3 0,-1 1 0,1 2 0,3 5 0,-1 1 0,1 1 0,-1 1 0,-1 1 0,-1-2-1,0-2-3,4 2-20,-4-8-1,1-5-1,-12-6-2</inkml:trace>
</inkml:ink>
</file>

<file path=ppt/ink/ink2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06.1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126 738 8,'6'-11'13,"-6"11"0,-1-10 0,1 10-2,0 0-1,-3-9-1,3 9 0,-10-1-3,10 1 0,-17 4-1,6 0-2,1 3-1,-3 0 0,1 3-1,1 0 0,0 1-1,2 0 1,1-1 0,3-1-1,5-9 0,-9 16 0,9-16 0,-2 10 0,2-10 0,11 7 0,0-5 0,3 0 0,4 0 1,2 0-1,4 2 1,0-1-1,1 2 0,-1 0 0,-3 1 0,-1 2 0,-2 3 0,-3-1 0,-2 2 0,-3 1 0,-1-1 1,-8 0 2,-1 4 0,-9-6 2,2 4-1,-6-4 1,-2 1 1,-5-3-1,-1 2-1,-2-6-1,4 1-1,0-4-2,-3-2-2,6 0-8,0-8-14,7-2 0,2-8-1,7-2 0</inkml:trace>
  <inkml:trace contextRef="#ctx0" brushRef="#br0" timeOffset="591">222 462 27,'0'0'17,"10"-8"0,-10 8 0,0 0-6,0 0-7,0 0-2,0 0 1,0 0 0,8 22-1,-6-5 0,4 5 0,3 4 1,1 4 0,6 4-1,-2 0 1,6 1-2,-2-2 1,5-1-1,-4-5 0,-4-1 0,-2-5 0,-2-4-1,-3-2 0,-3-4-3,-3-2-7,-2-9-8,0 0-4,-17 7 2,4-10 0</inkml:trace>
  <inkml:trace contextRef="#ctx0" brushRef="#br0" timeOffset="911">146 721 46,'-10'-5'20,"10"5"1,8-15-4,5 4-6,4-7-4,10-3-2,3-5-3,6 0 0,5 0-2,0-2-3,3 4-6,-4 0-7,1 7-6,-7 5 0,-2 1 1,-6 4 0</inkml:trace>
  <inkml:trace contextRef="#ctx0" brushRef="#br0" timeOffset="1191">573 578 30,'16'-9'15,"-6"1"-1,4 3 1,1-1-12,3 3-2,-1 3-1,2 1 1,-1 4 0,1 2 0,-2 4 0,-4-1 0,-1 5 2,-2 0-1,-3 2 1,-4 1 0,-1-1 1,-3 1-1,-3 0 1,-2-1-1,-4 0 0,-1-2 0,-1-2 0,-5-2-1,0-2 1,-3-5 0,1-2 0,0-4-1,1-3 0,3-5-1,3-4-1,7-2-3,3-5-1,11-1-3,2-7-1,7 3-2,3-5 1,6 3-2,0-2 3,2 4 1,-2 1 1,-2 5 3,0 5 0,1 3 2,-3 7 1,0 5 0,-1 4 0,-3 3 0,0 6 1,2 1 0,-4 2 2,-5 1-1,2 0 2,-4-2 0,0 0 1,-2-2 0,-1-1 0,-7-12 1,9 16-2,-9-16 1,0 0 0,0 0 1,5 9 0,-5-9 0,0 0 0,-16-8 0,16 8 0,-17-18-2,8 6-1,-1-6-2,1-3 0,4-3-3,2-4-1,6-1-3,1-5-1,8 8-2,-1-11-3,8 8-2,-3-4-3,7 4 2,-1-2 1,-2 4 1,0-1 3,-1 4 4,-1 3 5,-1 2 4,-3 4 4,-3 2 2,-4 4 0,-7 9 0,11-10 0,-11 10-2,0 0-2,0 0-1,0 0 1,2 10-2,-2 0 0,2 4 1,0 4 0,1 3 1,2 6 0,0 3-1,3 3 1,0-1-2,2 1 0,0-4-1,4-3 0,-1-1-1,3-7-1,2-7-1,1-6-4,3-3-5,-2-8-7,0-3-4,-4-4 0,-2-3 0,-7-3 0</inkml:trace>
  <inkml:trace contextRef="#ctx0" brushRef="#br0" timeOffset="2223">965 366 56,'0'0'22,"0"0"0,21-18-1,3-4-13,9-2-7,12-5 0,8-3-1,6-2 1,3 0-1,7 0-2,-3 1-7,0 3-11,-4 2-2,-5 3 0,-4 2 0</inkml:trace>
</inkml:ink>
</file>

<file path=ppt/ink/ink2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08.8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209 17 12,'0'0'15,"0"0"0,3-9 1,-3 9-4,0 0-4,0 0 0,0 0-1,0 0-1,0 0 0,0 0-1,0 12-1,3 2 0,1 3-1,5 7 0,1 4-1,3 5 0,1 4 0,2 1 0,1 1 0,-3-1-1,-3-5 0,1-2 0,-6-6 0,0-6-1,-3-2-2,-3-6-6,0-11-11,0 0-2,-11 8-2,1-14 1</inkml:trace>
  <inkml:trace contextRef="#ctx0" brushRef="#br0" timeOffset="331">22 306 19,'-12'1'18,"12"-1"-1,-10-2 1,18-7-2,8-1-3,5-9-4,11-1-2,5-8-3,12-2 0,6-3-3,3 0-3,4 3-6,-4 0-8,1 5-6,-5 2 1,-6 6 0</inkml:trace>
  <inkml:trace contextRef="#ctx0" brushRef="#br0" timeOffset="611">701 211 31,'-15'7'18,"-1"-4"-1,4-5 0,2-5-6,3-2-8,6-4 0,2-3 0,6-1-1,3-3 1,3 2 1,2 0-1,1 4 1,0 2-1,1 5-1,-1 4 0,0 4-1,-1 6-1,-3 4 0,2 4-1,-2 4 1,0 0 1,-3 4-1,-2-2 1,-2 2 1,-5-3 1,-1 3 0,-7-5 1,0 0 0,-8-5 0,0 0 1,-7 1-1,-1-1-1,-3-3-1,0-2 0,0-2-1,0-2-1,5 5-8,-2-9-17,7-6 0,1-4-2,4-1 1</inkml:trace>
</inkml:ink>
</file>

<file path=ppt/ink/ink2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10.4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0 734 54,'0'0'19,"0"0"1,0 0-4,11-43-12,-11 43 0,0 0 1,35-44-3,-35 44 1,0 0-2,56-40 2,-56 40-2,49-16 1,-49 16-2,50-7 1,-28 8-2,4 5 1,-5-1 1,3 4-2,0 0 1,-7 3-1,2 0 1,-4 2-1,3 2 2,-5 1-1,-1 1 1,-7 1 1,-5-2-1,2 2 1,-8-2 1,5 1-1,-9-3 0,-4 1 1,2-6-1,-6 3 1,18-13 0,0 0-1,-49 22 1,49-22-1,0 0 0,0 0 0,-49 0 0,49 0-1,0 0 0,0 0-1,-12-45-1,12 45 1,-1-41-1,1 41-1,7-52 1,-1 22 0,3 0-1,3-2 1,5 0-1,3 1 1,-4 1-1,5 2 1,2 5 0,-1 1 0,3 5 1,-5 5 0,-4 5-1,0 2 1,0 5 0,-4 2 0,-1 3-1,-1 1 1,-10-6 0,16 16 0,-16-16 0,12 16 0,-12-16 1,10 12-1,-10-12 1,0 0 0,11 0 0,-11 0 0,17-12 0,-7 3 0,-2-2-1,5 1 1,-1 0 0,0 0-1,-1 3 0,-2 1 0,-9 6 1,17-9-1,-3 5 0,0 0 0,-1 2 0,2 1 0,0 1 0,-1 1 0,2 5 1,-6 1-1,-1 2 0,-1 1 1,0 2-2,-2-3-2,5 3-13,-11-12-8,18 10 0,-8-14-2,-1-3 1</inkml:trace>
  <inkml:trace contextRef="#ctx0" brushRef="#br0" timeOffset="1011">952 228 28,'0'0'16,"0"0"-1,1 10 1,-1-10-5,0 10-4,0-1 0,-11-1 1,11 4-2,1-2 0,-1 2 0,0-12 0,20 16-3,-9-16 1,11-5-2,6-7-1,-2-3 0,-6-7 1,10-2-2,-11-2 2,-3-2-2,-4 1 1,-4 2 0,-3 1 0,2 3 0,-6 1 0,0 3 0,-3 2 0,1 3 0,-2 2 0,3 10 0,0-12-1,0 12 1,0 0-1,0 0 0,0 0-1,0 0 1,8 11-1,-6 0 1,2 6-1,5 6 1,2 8 0,2 9 0,5 8 0,4 2 1,1 7-1,4 0 1,-1 1-1,-1-5 0,1-4 1,-1-9 0,-3-7-1,-4-4 0,-2-7-1,-3-9-4,1 1-10,-14-14-9,16 7 0,-16-7-1,-2-15 0</inkml:trace>
</inkml:ink>
</file>

<file path=ppt/ink/ink2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23.8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116 904 19,'-2'-10'14,"2"10"1,0 0-4,-10-5-2,10 5 0,-10-3-1,10 3-1,-11 0-1,11 0 0,-15 5-1,15-5-1,-19 11-1,10-4 0,-1 1-1,10-8 0,-15 15-1,15-15 0,-11 12-1,11-12 1,0 0-1,-4 10-1,4-10 1,12 2 0,-3-1-1,2 1 1,3 0 0,1 1 0,0 2 1,-1 0-1,0 2 0,-1 1 0,-2 3 0,0-1 0,-1 1 0,-2 1 0,2-1 1,-4 1 0,0-3 1,-3 1 2,-3-10-1,-2 16 1,2-16 1,-13 15 0,0-8-1,13-7 0,-20 13-1,8-8-1,2 0-1,-1-5 0,11 0-3,-18 1-3,18-1-8,-11-6-12,11 6 0,-8-24-2,7 6 2</inkml:trace>
  <inkml:trace contextRef="#ctx0" brushRef="#br0" timeOffset="561">254 500 46,'11'2'21,"-11"-2"0,0 0-1,0 0-7,4 9-11,-4-9-2,0 0 0,2 14 1,-1-4 0,1 5 0,1 3 1,3 6 0,3 6 0,0 4 0,1 4 0,3 3 0,0 1-1,3-2 0,-1-2 0,0-2-1,-4-6 0,0-4 1,-3-8-1,0-4 1,-4-4-1,-4-10-2,0 0-2,0 0-2,0 0-2,-17-8 1,17 8-1,-24-23 0,9 10 1,-6-6 0,2 1 3,-3 1 2,0 1 2,1 3 1,1 1 1,3 4 2,2 1 1,3 4-1,0 1 2,12 2 0,-10-5 0,10 5-1,5-11 0,7 0-2,0-7 0,8-4-1,4-7 0,6-1-1,6-6 0,5-1-2,1 0-3,0 1-8,1 4-10,-4 2-1,-2 5 1,-5 3 0</inkml:trace>
  <inkml:trace contextRef="#ctx0" brushRef="#br0" timeOffset="1232">637 599 43,'0'0'18,"0"0"0,0 0 0,0 0-13,9-2-3,0-1-1,4 1 0,0 1 1,3 2 0,0 2-1,0 3 1,1 0-1,1 2 0,-2 2 0,2 3 0,-1 1 0,0 0-1,-1 1 1,-1 2 0,-4 0-1,0 0 2,-2-2 0,-4 0 0,-7-1 1,1 0 0,-7-2 1,-1 0-1,-3-5 1,-3 1 0,-2-3-1,2 0-1,-1-5 1,-1 0-1,1-3-1,3-1 1,1-3-2,12 7 1,-17-14-1,10 5-1,3-4 0,3-2 0,6-4-2,-1-4-1,8-1-2,-2-9-3,8 3-6,-1-7-5,4-1-5,-1 1 2,2 0 1</inkml:trace>
  <inkml:trace contextRef="#ctx0" brushRef="#br0" timeOffset="1692">964 205 18,'0'-10'16,"0"10"-1,-8-15 0,8 15 0,0 0-1,0 0-3,-10-8-2,10 8-2,0 0-3,0 0 0,0 0-2,5 17 0,0-7-1,0 5 1,3 4-1,3 5 0,1 5 0,2 7 1,0 2 0,2 2-1,-3-1 1,3 0-2,1-4 1,0-1 0,-1-8-1,-1-5 0,0-5-1,-3-6 0,3-2-3,-3-8-4,-2 0-9,-10 0-5,10-17-2,-7 3 1,-3-1 1</inkml:trace>
  <inkml:trace contextRef="#ctx0" brushRef="#br0" timeOffset="2103">743 479 42,'-3'11'18,"3"-11"-1,21-16 1,0-1-12,9-2-4,7-6 0,8 1 1,6-8 1,7 0 0,2-2 0,5-2 1,-3-1-1,2 2-1,-5-2-2,-3 3-4,-3 6-12,-7 2-6,-5 5-2,-8 1 1,-8 3-1</inkml:trace>
  <inkml:trace contextRef="#ctx0" brushRef="#br0" timeOffset="6129">1405 425 3,'0'0'7,"-5"12"0,5-12 0,0 0 2,-2 12 0,2-12 2,3 9-1,-3-9 1,9 6-2,0-6 0,3-6-4,3 1 0,4-6-1,2-2-1,2-3-1,0-2-1,1-1 0,-4 0 0,-3 1 1,-4 3 0,-5 0 0,0 4 1,-7-1 0,-1 3 0,0 9-1,-6-13 1,6 13-1,-14-10 0,5 7-1,-2 2 0,-1 1 0,-1 1-1,-4 2 1,1 2-1,-2 1 0,2 3 0,1 0 0,0 3 0,-1 1 0,4 3 0,0 0 0,4 2 0,1 1 0,1 0 0,-1 3 1,4 3 0,4-1 0,1 1 0,3-2 1,2 1 0,-1 0 0,4-3 0,4-4 0,3-4-1,4-4 1,6-5 0,4-6-1,4-6-4,10-3-16,2-9-5,3-6-1,-2-9-2,-1-4 0</inkml:trace>
</inkml:ink>
</file>

<file path=ppt/ink/ink2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37.1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272 770 7,'0'0'9,"11"-1"0,-11 1-4,0 0-1,2-10-1,-2 10 1,0 0 0,0 0 0,0 0 1,0 0-1,0 0 0,0 0-1,0 0-2,0 0 1,0 0-2,0 0 0,0 0 0,0 0 0,0 0-3,0 0-3,0 0-4,5 14-3,-5-14-1,-1 15 0</inkml:trace>
  <inkml:trace contextRef="#ctx0" brushRef="#br0" timeOffset="5688">59 958 16,'0'0'15,"2"-13"2,-2 13-1,2-11-3,-2 11-2,0 0-2,-1-9-1,1 9-2,0 0-1,0 0-1,0 0-2,2 13 0,0-2-1,1 3-1,3 6 0,0 5 0,0 6 1,3 7-1,3 0 1,2 4-1,0 0 0,0-2 0,1-1 1,0-4-2,1-3 1,-2-6 0,-4-4-1,0-7-1,-1 0-6,-9-15-7,7 14-7,-7-14 2,0 0-1,-19-9 0</inkml:trace>
  <inkml:trace contextRef="#ctx0" brushRef="#br0" timeOffset="6029">4 1279 17,'0'0'15,"-14"-4"1,14 4 0,0 0-4,0 0-1,0 0-3,13-14 0,0 6-1,2-6-1,5 0 1,6-5-2,5-2-1,1-1-5,1-3-2,2 2-5,-5-3-6,1 4-4,-5-3-5,-4 3 2,-7-3 0</inkml:trace>
  <inkml:trace contextRef="#ctx0" brushRef="#br0" timeOffset="6319">295 698 23,'0'0'15,"0"0"0,0 0 0,0 0-8,0 0-4,0 0-1,0 0 1,6 10 2,-1 1 0,0 3 0,3 8 0,-1 3 1,4 9-1,-2 4 0,2 7-2,0 0 0,0 2 0,1-3-1,-2-2-1,0-5 1,0-6-1,-2-6 1,3-9-1,-1-4 1,-1-5-1,3-7 0,-1-4 0,1-8-1,-1 0 1,0-7 0,1 0-1,-4-5 0,3 1 1,-5 0-1,0 2 0,0 1 0,2 0 0,-2 4 0,2 2 0,0 3-1,-8 11 1,19-11-1,-7 12 1,-1 4 0,1 6 0,1 3 0,1 3 0,-2 1 0,2 0 1,-2-1-2,-1-5-3,6-1-8,-5-8-10,1-6-1,1-6 0,0-5 0</inkml:trace>
  <inkml:trace contextRef="#ctx0" brushRef="#br0" timeOffset="6810">904 869 30,'0'0'15,"22"-12"-1,-9 6-4,1 0-6,2-3-2,-1 2-1,0-1 2,-3-2 3,0 2 0,-6-6 2,-6 14-1,6-19 2,-6 19-1,-3-17 0,3 17-2,-12-13-1,12 13-3,-19-8 0,8 7 0,-2 3-2,2 2 0,-3 5 0,3 3 0,-1 5 0,2 2 0,-1 3 1,4 4 0,0 2-1,2 0 1,3-2-1,3-3 1,1-3-1,4-2 0,3-6 1,5-8-2,4-6 1,2-7-1,4-4 0,1-5 0,2-4 0,-3-4-1,2-1 1,-3-1 0,-1 1 0,-3 2 0,-3 2 2,-2 2-2,-2 5 2,-1 2-1,-3 5-1,-8 9 1,10-12 0,-10 12 0,0 0-1,11 7 1,-5 3-1,-1 1 1,2 4 0,3 3-1,0 3 1,2 2 0,0 1 0,0 0 0,-3-3 0,0 0 1,-3-4 1,1-3-1,-4-4 1,-3-10 1,2 11 0,-2-11 1,0 0-1,0 0 0,-10-16 0,3 5-1,-1-6 0,0-3 0,-2-3-2,0-4-2,4 0 2,3 0-1,4 0 0,4 0 0,8 2 0,4 1 0,6 2-1,5 0-3,8 5-13,0-4-7,3 2 1,-2-2-2,0 3 0</inkml:trace>
  <inkml:trace contextRef="#ctx0" brushRef="#br0" timeOffset="7771">1870 297 48,'0'0'20,"15"8"0,-8 4 0,3 6-13,1 3-5,1 3-1,1 2 2,1 2 0,-1 0 0,0-3-1,-2-2 1,-1-3-1,-2-4 0,-8-16-6,17 12-17,-17-12-1,15-17-1,-9 1 1</inkml:trace>
  <inkml:trace contextRef="#ctx0" brushRef="#br0" timeOffset="8182">2386 0 63,'-5'9'20,"-6"1"2,-4 1-2,-5 0-19,-2 4-1,-2 2 1,0 0 1,0 0 1,5 0-1,0-4 1,6 0-1,4-2 0,5 1 0,4-12-2,2 16 0,6-6-1,3-2-1,4 2 1,2 1-1,4-1 1,1-1 0,3 2-1,-3 0 1,2 0 1,-2 0-1,-3 1 0,-1-1 1,-6 1 0,-1-1 0,-2 1 1,-3 0 0,-5-1 1,0 1 1,-6 0 1,-2 2 1,-5-1-1,-1 2 1,-7-2-1,0 3-1,-4 2-3,-6-3-15,2 5-9,-8-4-2,-3 3-1,-9-3 0</inkml:trace>
</inkml:ink>
</file>

<file path=ppt/ink/ink2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46.2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1357 17,'-8'-14'17,"13"2"1,0-1 0,4-1-5,1-4-1,5 5-2,0-4-4,4 6-2,-1-2-1,0 4-1,5 2 0,-1 5 0,4 1-1,3 3 0,3 4 0,-1-1 0,5 5 0,-5-2 0,-4 2 0,-2 3 1,-3-2 1,-8 2 0,-4-2 0,-4 5 1,-6-2 0,-2 4-1,-6-2 1,-4 2-1,-4 0 1,-1-1-2,-3-2 2,1 0-3,-3-5 1,0 0-1,4-5 1,2-2-2,3-4 0,1-2 0,12 3 0,-9-21-1,14 4-1,6-8-1,0-1-5,2-10-5,7 1-9,3-6-3,2 2-1,-4-3 1</inkml:trace>
  <inkml:trace contextRef="#ctx0" brushRef="#br0" timeOffset="491">525 677 46,'-13'0'20,"13"0"-1,-10 4 1,10-4-12,0 0-5,1 16 0,1-6 1,5 2-1,4 4 0,0 6 0,4 3 1,0 6 1,-7 5-1,9 5-1,-6 2 0,3 4-1,1-4-1,-2 0 1,0-5-1,0-4-1,1-7-2,-2-7-3,2-3-9,-4-10-10,2-4 1,-12-3-3,18-10 2</inkml:trace>
  <inkml:trace contextRef="#ctx0" brushRef="#br0" timeOffset="892">815 911 32,'0'0'18,"0"0"0,0 0 3,0 0-11,0 0-1,0 0 0,4 11-1,0 5-2,1-1 0,4 6-2,0 0-1,1 3-1,4-5 0,0 1 0,4-10 0,3-7-1,-1-10 0,3-8-1,1-10 0,1-7-1,0-3 0,-4-4 0,-3 0 0,-3 2-1,-3 6 1,-3 5 1,-3 7 1,-2 6 0,-2 3 0,-2 10 0,0 0 0,11-3 1,-11 3-2,20 12 0,-7 0 0,4 1-1,0 4 1,1 1-1,4 3 1,-2-1-1,0 2 1,-1-2 1,-2-4 0,-1-1 0,-2-6 0,3-2 1,-4-5-1,2-6 1,-5-6 0,1-5 0,-1-5 0,-1-4-1,-4-6 2,-2-1-2,-4-3 0,-1 1 0,-3-2 0,0 2-1,-4 2 0,2 3 0,3 6-1,-2 3-2,8 6-4,-6 0-6,4 13-10,9-3-3,-9 3 0,10 6-1</inkml:trace>
  <inkml:trace contextRef="#ctx0" brushRef="#br0" timeOffset="1633">1642 456 50,'0'0'21,"0"0"1,-10-7-2,10 7-7,0 0-10,0 0 0,0 0-1,12 2 0,-12-2 0,17 4-1,-6-1 1,3 2 0,-1 1-1,4 3 1,1 2-2,-1 1 1,3 1-1,0 1 0,1 2-1,-2 1 2,-2-1 0,0 1-1,-5 0 1,0 0 0,-7 0 1,-4 0-1,-4-2 2,-5-1-1,-3-1 0,-2-1 0,-2-3 1,0 0-1,-3-5 1,0-1-1,0-4 0,5 0-1,0-2-1,2-1 0,0-1 1,11 5-2,-13-9 1,13 9-1,-4-12 1,4 12-1,6-20-1,2 5 2,4-4-3,1-3 2,7-4-1,-1-1 0,6-3 0,-2-2 1,0 1-1,-2-1 0,-1 2 1,-4 1 0,-2 3 1,-3 3 0,-4 4 1,2 5-1,-5 2 1,-4 12 0,4-12 0,-4 12-1,0 0 1,0 0-1,0 0 1,4 12-1,-1 0 0,1 3 0,3 3 0,-1 3 0,2 1 0,1 0 1,4-2-1,0-3 0,2-4 0,0-7 1,2-6 0,0-6-1,0-6 1,-1-4-1,-2-6 1,-2 1-1,-3-3 0,-1 3 1,-3 2 0,-3 4 0,-1 3 1,-1 12-1,2-15 0,-2 15-1,0 0 1,0 0-1,0 0 0,0 0 0,0 0 0,0 0-1,0 0 1,0 0 0,0 0 0,6 18 0,-2-4 0,1 6 1,2 9-1,3 7 0,1 7 1,0 6-1,0 1 1,3 4-1,0-1 1,2-4-1,-1-1 1,0-7-1,-2-5 0,2-4-1,0-4-2,-4-8-3,3 1-5,-8-9-11,2-3-4,-8-9-1,0 0 0</inkml:trace>
  <inkml:trace contextRef="#ctx0" brushRef="#br0" timeOffset="2754">2556 4 54,'0'0'23,"0"0"1,0 0 0,-16-4-11,2 3-8,3 3-1,-3 1-1,2 2-1,-3 1 0,3 2-1,0 1 0,2 2-1,3 0 0,-1 0 0,2 1 0,-1 0 0,4-2 0,1 1 0,2-11 0,0 15-1,0-15 1,5 12 0,-5-12-1,11 7 1,-11-7 0,13 6 0,-2-3 0,0 0 0,2 0 0,2 1-1,-1 2 1,2 0 0,0 0 0,1 2 0,-2 2-1,1 0 1,-2 0 0,2 1 0,-3-2 0,1 1 1,-3 0-1,0 0 0,-2-1 0,-4 1 1,-3 1 0,0 2 1,-5-1 0,-1 1 1,-5-1 0,0 3 2,-6-3-2,1 2 0,-3-4-1,-1 0 0,0 0 0,-2-1-1,0-1-1,3-2 1,1 0-2,2-3-1,14-3-6,-21 3-19,21-3 0,-6-10-1,11 1-1</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21.36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81 82 52 0,'-10'-5'22'0,"4"5"-12"0,-4-9-5 16,10 9 6-16,-5-4-6 0,5-1-1 15,-5 1 0-15,0-1 0 16,0 1 4-16,5-1 3 16,-5 1 5-16,0-1 2 15,0 1 2-15,-1-1 0 16,1 0-5-16,0 1-1 15,5-1-2-15,-5 5 0 16,5-4-6-16,0-1 0 0,0 5 1 16,0 5-1-16,0-1-1 15,0 5-3-15,0 5 1 16,5 4-4-16,5 0 0 16,1 5-1-16,4 9 0 15,0 4 0-15,1 5 0 0,4 0 0 16,11 4 0-16,4 5 2 15,1 0 0-15,-6 27-5 16,-4 0-1-16,-6-5 0 16,1-8 2-16,-6-6 4 15,-5 6 4-15,0-1-3 16,-4-8-3-16,-6-10 3 16,-6-4 3-16,-9-9 1 15,0-5 2-15,-11-5-6 16,-4 1-1-16,-1 0-13 15,1-5-7-15,-1 0-14 16,6 0-45 0,-6 0 2-16</inkml:trace>
</inkml:ink>
</file>

<file path=ppt/ink/ink2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49.9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40 38,'0'0'18,"-13"-10"1,13 10 0,0 0-9,7-10-6,-7 10-2,12-9 1,-1 5-1,-11 4 1,23-7-1,-9 6 0,2 3 0,3 1 0,2 5-1,3 2 0,2 3 0,0 4 0,0 0 0,-3 3 0,0 1 1,-4 1-1,-4-2 1,-5 1 0,-4-1 0,-3-1 1,-6 1 0,-3-1-1,-1-2 1,-7-1-1,-2 0 0,-5-3 0,0-1 0,-5-2-1,2-2 0,-1-4 0,2 0 0,1-3 0,3-3 0,5-2-1,2-4 0,6-2 0,3-4-1,6-3 1,3-1-1,6-3-1,2-3-1,11 4-5,0-7-11,9 6-5,0-2-2,4 0 1,-1 0 0</inkml:trace>
</inkml:ink>
</file>

<file path=ppt/ink/ink2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50.5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132 3497 33,'0'0'17,"0"0"0,0 0 1,0 0-10,-14-5-4,14 5 1,-20 6 0,7 1 0,-1-1 0,1 5 0,-2-2 0,5 4-1,-1-4-2,3 1-1,2 0 0,6-10-2,-5 15 0,5-15 0,9 13 1,-9-13-1,21 12 0,-7-5 1,3 3 0,0-1 0,3 3 0,-1 2 0,1 0 0,-4 2 0,-2 1 1,-3-1-1,-1 0 0,-3 0 1,-5-1 0,-3-1 1,-5-1 0,-2-1 0,-3-2 0,-3 0 0,-4-2 0,2 0 0,-4-2-1,1-1 0,0 0-1,1-2 1,3 0-1,2-2 0,4-1-1,9 0 0,-13-4 0,13 4 0,3-17-1,3 1 1,5-4-1,0-5 1,4-3-2,0-3 2,3-1-1,0-1 1,-1 1-1,0 2 2,-2 4-1,-2 3 1,-2 5 1,-2 4-1,0 2 1,-9 12-1,9-10 1,-9 10 0,0 0-1,0 0 0,10 17 1,-6-7-1,-1 3 1,3 2 0,-1 0 0,1 1 1,2-1-1,-1-2 0,2-1 0,0-3 0,0-5 0,3-2 0,0-6 0,2-3 0,0-6-1,0-2 1,1-4-1,-1-3 1,-1 1-1,-2-1 1,-3 2 0,0 2 1,-3 3-1,-1 3 0,-2 3 1,-2 9-1,2-9-1,-2 9 1,0 0-1,0 0 0,0 0 0,0 0 0,9 10 0,-3-1 0,0 2 1,1 2-1,0 2 1,2 0 0,-1 1 0,0-2 0,-1-1-1,1-4 1,-8-9-2,13 8 0,-3-10-4,-6-8-7,7-1-13,-5-8 0,2-2-2,-4-8 2</inkml:trace>
  <inkml:trace contextRef="#ctx0" brushRef="#br0" timeOffset="1081">565 3014 30,'0'0'18,"0"0"1,0 0 1,0-10-10,0 10-3,0 0-1,0 0-1,0 0-1,0 0-1,0 0 0,0 0 1,0 0-1,0 0 0,0 10 0,0-10-1,0 0 0,0 0 0,3 9 0,-3-9-1,8 16 1,-2 1-1,1 2 1,2 8-1,-2 2 0,6 5 0,-5 2 0,1 0 0,0-4-1,-1-5 0,-1-6 1,-1-6-1,-6-15 0,16 9 0,-7-15-1,1-5 1,2-3 0,0-1 0,2-2-1,-1 0 1,0 3 0,0 3 0,-1 3 0,-2 5 0,3 3 0,-1 3 0,1 3-1,0 3 1,2 2 0,-2 3 0,0 0 1,0 3-1,-3 1 1,-2 3 0,-3 1 0,-3 1 1,-6-2 1,-1 1 0,-5-2 1,-1 1-1,-8-6 0,0 1 0,-3-7 0,-1-3-2,1-2 0,-1-4-1,1-5-3,-2-7-4,7 1-21,-1-10 0,5 1 0,-1-8-2</inkml:trace>
  <inkml:trace contextRef="#ctx0" brushRef="#br0" timeOffset="3324">1158 2951 6,'0'0'9,"0"0"0,0 0-2,3 17-5,-2-2 0,1 6 2,3 4 1,2 5 1,2 4 0,2 8 0,4 4 0,1 1-2,2 2-1,0 0-1,-1-2 1,-3-4 2,-2-4-1,-3-7 0,-2-6 0,-2-6 1,-2-4 0,-3-16 0,1 17 1,-1-17-1,0 0 1,0 0-1,-12-3 0,4-10 0,0-4-1,-4-8-1,-2-5-2,-2-5 0,0-8-2,1-2 0,1-3 0,3 2-1,0 2 1,6 4 0,4 2 0,5 6 0,2 3 1,5 4-1,0 5 0,4 4 0,0 3 0,2 7 0,0 4 1,0 6-1,-1 5 0,1 6 1,-1 2-1,0 2 2,-4 3 0,-1-2 0,-3 1 1,-4-2 1,-2 0 0,-6-3 1,-1 1 0,-7-2 0,-1-1-1,-5-3-1,-1 1 0,-4-5-2,-2-3-1,1-1-3,-1-9-5,7 2-10,-2-8-6,8-3-2,3-7 1,9-1 1</inkml:trace>
  <inkml:trace contextRef="#ctx0" brushRef="#br0" timeOffset="3995">1405 2824 46,'0'0'17,"0"0"-1,10 0 0,-10 0-15,12 0-2,-3 1 1,5 1 1,2 2 0,4 1 2,3 5 0,-1 0 1,5 3-1,-3 1 1,2 1-2,-6 3 0,0 1 0,-4-1 0,-2 3 0,-7-2 2,-1 2 0,-6-5 1,-1 2-1,-7-4 2,0 2-2,-8-5 1,0 2-2,-5-5 0,-2 0-1,-1-1-1,0-2 0,1-2-1,2-3 0,6-1-2,2-3 0,13 4-2,-14-20-2,20 9-4,-2-12-2,10 2-4,-4-9 0,9 0-3,-4-8 3,7 1 0,-3-5 3,-1-2 3,-2 0 4,-1 0 3,-2-2 1,-4 1 1,-1 2 2,-4 2-1,-1 4 2,-1 4 3,0 4 1,-2 4 2,1 3 3,0 5 2,1 3 1,-1 3 1,-1 11-1,3-15-3,-3 15-1,0 0-3,0 0-2,11 20-1,-4 0-1,1 5-1,3 8 0,0 5 0,6 8 0,-2 4-1,3 1 1,-1 2-1,-1-1 1,-1-2-2,-3-6 1,-2-8-1,-3-6 0,-1-7-1,-5-7 0,-2-4-1,1-12-1,-17 3 0,2-8 0,-4-4 0,-6-2 0,-2-4 1,-5-1 0,1-3 1,0 2 1,2 0 0,3 1 1,5 4-1,5 2 1,5 2-1,11 8 1,-3-12 0,3 12 0,20-14 0,-1 6 0,5-3-1,2-4 1,4-1-1,2-5 0,0-1-1,-2-4-1,0-1-1,-5-2-1,-1 0 1,-4-1-2,-1 1 1,-7-1-1,0 3 1,-4-2 1,-3 4 0,-5 0 2,-1 2 0,-3 4 2,-2 1 1,1 4 1,-1 2 0,6 12 1,-9-13-1,9 13 1,0 0-2,0 0 0,0 0-1,-1 16 1,4-2 0,4 3 0,-2 5 0,6 6 1,-2 3 0,5 6-1,-3 2 1,5 3-1,-3-3 0,-2-1-1,0-3 0,0-3-1,-2-8 1,-2-5-1,-1-6 1,-6-13 0,12 9 0,-12-9 1,12-14-1,-4 0 0,2-7 0,0-3 0,3-3 0,-1-1-1,2 0 0,0 2 0,0 2 0,1 6-1,-4 3 1,1 4 0,-2 5 0,0 3 0,-10 3 0,18 7 0,-10 3 1,1 4 0,2 3 0,0 8 0,0 0 1,1 1-1,-2 0 2,1 0-2,-1-2 0,-1-5-2,0 0-1,-3-10-7,4 3-15,-10-12-2,13 11 0,-13-11-2</inkml:trace>
  <inkml:trace contextRef="#ctx0" brushRef="#br0" timeOffset="18977">1226 1841 5,'0'0'6,"0"0"0,0 0 0,-10 8 1,10-8 1,0 0-1,-4 9 0,4-9 1,0 0-2,-2 10 0,2-10-1,0 0-1,16 10 1,-16-10-1,20 1-1,-6-3 0,1-1 0,-3-3-1,3 1 0,-4-2 0,1-1 0,-3-2 0,-1 1 0,-1-1-1,0 0 0,-3 0 1,-4 10-1,6-18 0,-6 18 1,2-14-1,-2 14 0,-2-12 0,2 12 0,0 0-1,-10-11 0,10 11 0,-12-3 0,12 3 0,-12-1-1,12 1 1,-14 1-1,14-1 0,-12 2 1,12-2 0,-11 4-1,11-4 1,-11 5 1,11-5-2,-9 6 1,9-6 0,-11 10 0,11-10 0,-11 14 0,8-3-1,-2 2 1,1 5 0,-2 3 0,-3 3 0,6 2 1,-4 2-1,2-1 1,-2 1 0,1-1 1,-1-4-1,3-3 1,2-6 0,1 0 0,0-5-1,5 1 1,-4-10 0,23 8-1,-4-9 0,8-2-1,8 0-7,5-7-14,4-4 0,-1-6-3,-1-6 1</inkml:trace>
  <inkml:trace contextRef="#ctx0" brushRef="#br0" timeOffset="31254">2576 1646 6,'-9'-7'7,"9"7"-3,0 0-1,0 0-1,0 0-1,-10 5 1,10-5-1,-7 12 0,7-12 1,-6 15 0,1-3 0,-1 1 1,0 3 0,-1 4 0,2 0 0,-1 3 2,1 5-1,-1 3 0,3 6 0,2 3 0,1 4 0,0 2-1,3 2 1,2 2-1,2-2-1,1-1 1,1-3-1,1-5 0,3-2-1,3-5 0,1-4 0,0-8 1,4-4-3,0-5-3,6-4-8,-1-7-4,1-5 0,-2-5-1,-3-2 0</inkml:trace>
  <inkml:trace contextRef="#ctx0" brushRef="#br0" timeOffset="31775">2687 1999 14,'-3'-9'12,"3"9"1,-4-21-1,4 9-6,2-2-4,2 0-2,2-1 0,3 1 0,2 1 0,1 2 0,0 2 0,3 4 0,-1 3 1,3 4-1,-3 4 0,-1 6 1,-2 1-1,-1 7 1,-1 2 0,-5 2 1,-1 2 2,-6 0 1,-1 1 1,-5-5 1,1 2 0,-6-7 1,0-1-1,-2-5-1,1-1-1,0-6-1,2-2-3,2-5-3,1-6-3,2-1-4,1-9-7,5-3-6,1-7 2,3-4-1,1-3 1</inkml:trace>
  <inkml:trace contextRef="#ctx0" brushRef="#br0" timeOffset="32206">2833 1594 6,'5'13'6,"-5"-13"-1,4 20 1,-1-2 1,2 6 2,1 6 0,1 6 0,1 4 0,2 6-1,3 4-3,-1-2-1,2-2 0,-1-4-3,0-5 0,0-6 0,-2-7-1,-2-8-2,-2-3-6,-7-13-1,0 0-6,0 0-1,0 0 1,-12-10-1</inkml:trace>
  <inkml:trace contextRef="#ctx0" brushRef="#br0" timeOffset="32476">2804 1984 1,'17'-15'10,"0"4"1,7-3-1,3-3 0,6-4 0,3 0-2,-1-2-4,-1 2-4,-3-1-8,-1 3-4,-7-1-2,-3 3 0</inkml:trace>
  <inkml:trace contextRef="#ctx0" brushRef="#br0" timeOffset="32757">3183 1300 27,'0'0'17,"11"-12"-1,-11 12 0,0 0-6,0 0-7,9 12-1,-7 5 0,-1 6-2,3 7 1,4 5 1,-1 5-1,5 5 1,-1-1 0,6 2 0,-2-3 0,4-4-1,-4-6 0,1-3-1,-3-6 0,-1-5-1,-2-5-1,-4-4-2,-6-10-6,0 0-5,0 0-2,0 0 0,-15-14 0</inkml:trace>
  <inkml:trace contextRef="#ctx0" brushRef="#br0" timeOffset="33057">3119 1637 4,'-14'-1'6,"14"1"0,0 0 1,0 0 1,0 0 0,15 2 2,-4-3 0,6-3 0,2 0-1,2-4 0,5-2-3,-2-3-2,1-2-1,-2-3-1,0-3-1,-4-3 0,-2-4-1,-2-1 0,-3-1 0,-2-2 0,0-2 0,-3 1 0,-2 1-1,-1 2 2,-3 5-1,-1 2 1,1 5 0,-3 2 1,1 7-1,1 9 0,-3-12-1,3 12 0,0 0-1,0 0 0,0 0 0,-2 17 0,2-8 0,3 6 0,1 1 1,1 5 0,3 3 1,1 4 0,1 2 0,4 3 0,-1 0 0,1 1 0,1-3 0,0-2 0,-1-3 0,2-8 0,0-3 1,0-8 0,2-5 0,2-9 0,-1-4-1,-1-7 1,2-5 0,-5-4 0,2-1-1,-6 0 0,1 3 0,-6 2 1,0 7-1,-2 3 0,-4 13 0,2-11 0,-2 11-1,2 9 0,0 2 0,0 2-1,1 3 1,4 1-1,1 3 1,3 0-2,0-6-5,4 0-10,0-8-4,1-6-2,1-8 1</inkml:trace>
  <inkml:trace contextRef="#ctx0" brushRef="#br0" timeOffset="33758">3874 1154 46,'-9'2'17,"9"-2"0,0 0 1,0 0-14,0 0-4,0 0 1,15 4 1,-15-4-1,17 3 1,-8 0 0,5 2 0,-2 2 0,5 2-2,-3 1 1,1 4-1,0 1 1,0 3-1,1 1 0,0-1 0,-3 2 0,0-1 1,-3-2 0,-3 1 2,-4-3-1,-1-2 1,-5-1 0,-2 0 1,-5-4-1,-2 2 1,-2-4-2,-1 0 1,-1-2-2,-1-1 1,2-3-1,-1-1-1,3-1 1,1-1-2,2 0-1,1-5-2,9 8-2,-8-21-1,10 8-2,-1-8-1,9-3-1,-1-9-1,7-3 0,-2-3 2,5-4 1,1-2 2,-1-1 1,-2 4 1,0 2 4,-3 4 2,-4 4 3,1 4 1,-4 4 2,-3 7 1,-1 3 1,0 4 0,-3 10 0,0-10-2,0 10-2,0 0-1,0 0-2,0 0 0,-1 20-1,4-5 0,1 3-1,2 8 0,5 6 1,2 5 1,5 4-1,4 1 0,0 1 1,3-3-2,-2 1 1,1-9-1,-7-5 0,-1-7-1,-4-6-2,-12-14-3,7 10-6,-7-10-5,-16-14 1,-2-2 0,-5-2 0</inkml:trace>
  <inkml:trace contextRef="#ctx0" brushRef="#br0" timeOffset="34459">4023 1107 17,'-27'-10'9,"7"4"3,4 1 1,7 3-3,9 2 0,0-10 2,0 10 0,25-16-2,-4 3-3,8-1-1,8-3-3,4-2-3,7-1-7,-1 3-10,5-4-4,-7 0 0,0 1 0</inkml:trace>
  <inkml:trace contextRef="#ctx0" brushRef="#br0" timeOffset="34920">4570 851 0,'15'14'7,"-15"-14"2,12 13-3,-4-2-3,-1 4 2,3 2 0,-1 7 2,2 4 0,0 4 0,-1 4 1,0 2-1,1 2-1,-3-2-1,0 1 0,-3-4-1,1-2-2,-4-4 1,0-6-1,-2-5 1,1-2 0,-2-6 2,2 0 0,-1-10 0,0 0 1,-9 1-1,9-1 1,-12-18-1,5 3-2,-3-8 0,-1-3-1,-1-8-1,0-1-1,2-3 0,2-2 0,1 1 0,4 3-1,3 4 0,4 0-1,3 6 1,3 3 0,5 2 0,0 3-1,4 5 1,-1 1 0,2 5 1,-2 2-1,0 4 0,-2 3 0,-1 3 0,-2 3 0,-3 4 1,-4 1 0,-3 4-1,-3 2 2,-8 1 0,0 3 0,-7-1 0,0 0 0,-5-3 1,-1 1-1,0-3 1,-1-4-2,3-3-1,0-6-4,3-2-13,2-8-4,5-9-2,0-8 2,5-4-1</inkml:trace>
  <inkml:trace contextRef="#ctx0" brushRef="#br0" timeOffset="35561">4825 693 28,'14'3'16,"-5"-4"0,2 1-1,1-1-8,2 0-6,1 1 1,1 3-1,-1 3 1,1 3 0,2 4 0,-3 5 0,2 2 0,-3 3 0,0 0-1,-2 1 1,-1 1 0,-5-4 0,-1 1 2,-5-6-1,0 2 1,-6-6 0,1 1 1,-7-4 0,1 0-1,-5-3 0,2-1-1,-4-4 0,3-1 0,-3-4-1,1-3-1,1 0-1,4-1 0,3-1-2,2-3-1,6 2-1,2-5-2,10 4-1,-1-6-3,10 3-5,-3-7-3,6 1-4,1-5 2,-1-2 0</inkml:trace>
  <inkml:trace contextRef="#ctx0" brushRef="#br0" timeOffset="36021">5091 287 16,'0'0'15,"0"0"-2,0 0 1,0 0-5,0 0-6,0 0-2,0 20 1,-1-3 1,3 6 0,0 4 3,4 5-1,1 3 0,2 9 0,4-2 0,5 4-1,0 0 0,6 0-1,1-2-1,2-4 0,0-7-1,2-5 0,-2-6-1,-5-6-4,2-7-7,-5-9-9,-4-7-1,-5-7 1,-6-5-1</inkml:trace>
  <inkml:trace contextRef="#ctx0" brushRef="#br0" timeOffset="36362">4931 623 35,'9'8'16,"9"-12"0,10-9-3,7 2-10,6-6 0,4 1-1,-2-3 0,-1 2-1,-3-1 0,-5 1-3,-4 3-7,-5 1-6,-7 1-1,-6 2-1,-4-2 0</inkml:trace>
  <inkml:trace contextRef="#ctx0" brushRef="#br0" timeOffset="36672">5308 174 29,'0'0'16,"0"0"0,0 0 0,0 0-8,11 1-7,-11-1 0,9 12 1,-4-1 0,2 7 1,1 5 0,3 7 0,0 3 1,3 6-1,1 1 0,1 4-1,0 0 0,4-2-1,-2-4 1,2-6-1,0-5 0,-1-4 0,1-6 1,0-7 0,-1-8-1,-1-5 1,-2-7 0,3-3-1,-5-4 1,2-3 0,-5-3 0,1 3-1,-5 0 2,0 2-1,-3 3 0,0 5-1,-4 10 1,3-12-1,-3 12-1,0 0-1,0 0 1,2 10-1,2 1 0,0 3 0,2 2 0,1 2 1,3 2 0,1-2 0,-1 1-1,1-5-1,5 0-15,-4-7-6,3-5 0,-3-8 0,0-8-1</inkml:trace>
  <inkml:trace contextRef="#ctx0" brushRef="#br0" timeOffset="37253">5626-1 44,'0'0'17,"0"0"0,7-9-2,-7 9-11,0 0-1,12 5 0,-12-5 0,19 14 1,-8-4 0,7 5 1,1 1-1,5 5-1,4 0 0,4 5-1,0 0-1,5 6 0,1 0 0,2 2 0,-1 2 0,-2 4-1,-4 0 1,-2 2-1,-4-1 1,-4 2-1,-7 2 1,-3 3-1,-8-3 1,-3 0 0,-7-1 1,-4 2 0,-5-3 0,-3-2 1,-4-6-1,-1 0 0,-1-2-2,-1-3-3,3 0-19,-4-5-2,0-5-2,-3-8 1</inkml:trace>
</inkml:ink>
</file>

<file path=ppt/ink/ink2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56.6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 2742 36,'0'0'17,"-11"-20"2,9 0-2,1-5-6,3-3-8,5-3 1,-1 5 0,4 1-1,4-3-1,1 11 1,4-1 0,-4 9 0,7 0-1,-2 9-1,4 0 0,-2 2 0,0 9 1,-1-4-1,-1 8 1,-2-6 0,-4 10 1,-2-2 0,-3 0 1,-5 2 0,-2 3 1,-9 0 0,0 1 0,-8-1-1,1-1 0,-3-5-1,0-1 0,-6-3-1,4-4-1,3-3 0,-1-5-2,4-5 0,1-8-3,3 1-2,3-14-10,11 0-8,-3-6-5,8-1 2,3-8-1</inkml:trace>
  <inkml:trace contextRef="#ctx0" brushRef="#br0" timeOffset="421">363 2349 55,'6'10'19,"-3"1"2,3 7-6,-3-2-11,3 2 0,0 4 0,0-5-1,2 2 0,-1-5 1,3 1-1,-10-15 2,17 11-1,-17-11 1,16-7-1,-5-8-1,4-2 0,1-8-1,1-3-1,0-2 0,3-1 0,-1 0-1,-4 6 1,-2 7-1,-3 3 1,-4 6 0,-6 9 0,12-5 1,-12 5-1,11 10 1,-3 0-1,0 0 1,-1 2-1,-1 2 0,1 0 0,4 0-1,-2-1 1,1-2-2,2-1 1,2-2-4,-3-7-16,11 0-7,-4-8 0,-2-2-1,-2-10 1</inkml:trace>
  <inkml:trace contextRef="#ctx0" brushRef="#br0" timeOffset="982">1141 1734 68,'0'0'23,"10"-3"-1,-10 3 0,8 12-16,-1 1-5,3 7 1,2 8-1,3 8 1,3 9 0,1 6 0,-1 6 0,1 2-1,-2-1 0,-3-7 0,0-6 0,-2-9-1,-3-7 0,-3-9-2,-2-10 0,-4-10-2,0 0-2,-9 1 1,-3-9 0,-1 2 0,-5-7 1,-1 2 0,-3-2 2,4-1 2,-1 3 1,3-1 0,3 4 1,3 0 0,10 8 0,-12-7 1,12 7 0,0 0-1,0 0 0,0 0-1,10-16 1,-3 6-1,3-8-1,5-3 0,3-9 0,2-5 1,3-2-1,2-4-1,0-2 1,0-1 0,-1 5 0,-4 2 0,-2 5 2,-2 3-1,-3 5 0,-6 3 1,1 9 1,-5 1-1,-3 11 1,4-12-1,-4 12-1,0 0 1,0 0-1,3 12 0,0 1-1,-1 8 0,3 2 1,1 6-1,1 4 1,0 2-1,2-2 1,1-2 0,-1-5-1,1-7 1,1-4-1,0-8 0,1-8 0,3-5 0,-1-6 1,2-3-1,-2-6 0,1 0 0,-2 0 0,-1 0 1,-4 5-1,-1 3 0,-3 4 0,-4 9 2,0 0-2,14-2 1,-5 11 0,0 3 0,4 3-1,-1 1 1,5 2 0,0 1-1,2-3 0,-2-5-1,1-6-3,7-2-12,-6-12-9,5-1-1,-5-12-1,1 0 1</inkml:trace>
  <inkml:trace contextRef="#ctx0" brushRef="#br0" timeOffset="1863">2104 1697 68,'3'9'22,"-3"-9"-2,7 11 1,-7-11-21,9 3 0,-9-3 1,16-7-1,-16 7 2,17-18-1,-7 4 0,-3 0 1,-2-3 0,0 2-1,-2-3 0,-2 3-1,-2 1 0,-2 2 0,-1 3-1,4 9 1,-13-11-1,13 11 1,-19 3-1,7 5 1,0 2 0,-1 4 0,0 4 2,-2 3 0,3-1 1,0 4 0,-1-2 2,6 2-1,-4-5 0,11 6 0,0-5 0,9 0-1,0-2-1,7-2-1,7-3-1,4-5-3,13 0-12,-5-16-10,7-1-1,-2-11-3,3-6 3</inkml:trace>
  <inkml:trace contextRef="#ctx0" brushRef="#br0" timeOffset="3645">2744 973 0,'0'0'9,"0"0"1,4 9-3,-4-9 0,5 18 1,1-2 1,2 8-1,3 7 1,3 7 0,4 10 0,3 7-1,3 9-2,3 4-1,1 1-1,-2-4 0,0-1-1,-3-7 0,-2-7 0,-4-10-1,-4-9 0,-3-8-4,-5-8-6,-1-4-10,-4-11-3,0 0 1,-16 1-1</inkml:trace>
  <inkml:trace contextRef="#ctx0" brushRef="#br0" timeOffset="3966">2683 1557 52,'0'0'20,"0"0"2,4-18 0,12 3-12,6-8-6,8-3 0,8-7 0,7 0-1,3-4-1,4 2-2,4 3-6,-7 1-10,1 9-7,-8 0-1,-3 6 1,-11 2 0</inkml:trace>
  <inkml:trace contextRef="#ctx0" brushRef="#br0" timeOffset="4266">3107 1101 44,'0'0'18,"-15"-13"1,15 13 1,-4-9-13,4 9-2,0 0 1,2-9 0,-2 9-1,11 5 0,0 3-1,0 2-1,5 2-1,3 5 0,4 3-1,1 2 0,0 2-1,0-2 1,-1 2-1,1-1 1,-3-2 0,-2-3 0,-4-1 0,-3-4 0,-2-1 1,-3-2 0,-7-10 1,6 12-1,-6-12 0,-15 1 1,6-5 0,-4-5-1,0-5-1,-3-5 0,1-6 0,0-4-2,6-2 1,2-2 0,4 0-1,4 0 0,4 1 0,7 2 0,5 3 0,5 2-1,1 1-1,8 6-3,-2-3-6,10 11-7,-6-3-4,3 10-3,-4 1 1,1 6 0</inkml:trace>
  <inkml:trace contextRef="#ctx0" brushRef="#br0" timeOffset="4767">3643 1198 51,'-19'9'22,"0"-6"2,-1-9-4,3-3-8,0-11-8,6-3-1,4-3-3,4-4 0,4-1-1,5 3 1,5 1 0,2 3 1,6 6-1,0 3 1,2 7-1,2 6 1,0 6-1,0 4 1,2 7-1,-2 2 0,-2 3 2,-1 3-1,-5-2 2,-1 3 0,-9-3 1,1 2 1,-8-3 0,-2 1 0,-7-5 0,-4 0-1,-4-7 0,0-2-2,-1-3-2,-4-10-2,4 0-3,-2-12-10,10 1-11,0-9-2,11 0-1,0-7 2</inkml:trace>
  <inkml:trace contextRef="#ctx0" brushRef="#br0" timeOffset="5188">3865 799 47,'7'16'18,"-7"-16"-1,0 0 2,0 0-14,0 0-4,6 9 1,-6-9 2,0 0 0,11 15 1,-4 0 1,-3-3 0,4 5 0,-1-3-1,1 1-1,-1-6-1,4-4 0,3-11-1,5-5 0,-1-9-1,5-5 0,1-4 1,3-1-1,-3-2 0,1 4 1,-5 5-1,-3 4 2,-3 5-2,-3 6 1,-11 8 0,18-1 0,-18 1-1,17 19 0,-7-4 0,0 3 1,2 2-2,4 0 1,-2 0-1,0-3 0,-2-4-1,0-4 0,0-2-4,-12-7-11,19-8-11,-15-5 0,2-1-2,-5-7 2</inkml:trace>
  <inkml:trace contextRef="#ctx0" brushRef="#br0" timeOffset="5698">4277 214 63,'5'-9'22,"-5"9"-1,0 0 0,0 0-16,12 10-3,-5 7 1,0 4 1,6 9 0,0 4 0,6 9 0,2 8 0,3 3-1,-2 1-1,2 0-1,-4-5 0,-2-4-1,-3-5-1,-5-9-1,-2-4-7,-10-10-1,1-3-5,-11-11-2,-1 1 1,-10-12-3,2-1 3,-11-8 3,1-3 8,-2-3 4,2 1 8,3 1 2,3-1 1,7 5 1,5 1 1,8 4-3,6-2-2,8 0-1,9-3-5,6-4 1,9-2-3,5-1 2,4-1-1,4 0 1,-1 1 0,-1 5 1,-4 2 0,-3 7 0,-8 2 2,-2 6 0,-8 2 1,0 5-1,-5 0 1,0 4-1,-5 1 0,2 2-1,-4 1 0,0 1 0,-2-1-1,1-1 0,-1-2-1,-1 1 0,0-3-1,-4-9-2,9 11-1,-9-11-11,9-5-11,-5-5 0,-1-3-2,-5-5 2</inkml:trace>
  <inkml:trace contextRef="#ctx0" brushRef="#br0" timeOffset="6319">4677 119 88,'13'-2'26,"-13"2"-1,11 3-2,-11-3-25,0 0-13,17 0-11,-17 0 0,14 3-1,-14-3 1</inkml:trace>
  <inkml:trace contextRef="#ctx0" brushRef="#br0" timeOffset="6530">4883 344 72,'3'13'24,"3"-3"-2,-6-10-1,15 3-17,-4-6-6,2-3 0,-1-1 1,3-2 1,-2-4 0,-2 2 2,0-4 0,-2 3 0,-3-2 0,-1 0-1,-1 0 0,-3 1-2,-1 2 0,-1 0 0,-1 1 0,2 10 0,-12-13 0,12 13 0,-20-3 0,10 5 1,-3 6 0,-1 3 1,1 7-1,-2 5 0,1 6 1,1 3 0,2 6 0,3 3 0,2 2 1,4-2-1,6-4 1,5-5-2,6-5 0,7-10-4,12-7 1,1-15-1,8-7-2,-3-10 2,3-7-1,-1-9 2,-3-2 0,-3-4 3,-7-3 2,-5 5-1,-4 2 3,-1 4-1,-5 5 0,-2 9 1,-6 3 0,2 8-1,-8 11-1,6-11 0,-6 11 0,0 0-1,0 0 0,-6 16-1,6-16 0,0 15 1,0-3 0,2 2 0,1 2-1,3 4 1,1 4 0,8 3-1,-2 7 0,3 1 1,1 2-1,1 1-1,0-3 2,1-3-2,-3-4 2,-1-6-2,-4-6 2,-2-4 0,-9-12 0,10 11 1,-10-11 0,0 0 1,-7-12-1,-1 1 3,-5-7-3,0-1 1,-4-7-2,-1-3 1,0-3-1,2 0 0,3-1-1,4 0 0,5 1 0,9 1 0,8 1 0,7-2-1,11 0 1,7-1-1,11 3-2,-1-3-24,12 3 0,-5-4 0,2 1-2</inkml:trace>
</inkml:ink>
</file>

<file path=ppt/ink/ink2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3:02.1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141 290 3,'0'0'11,"0"0"1,9-12-1,-9 12 1,0 0 0,0 0 1,0-9-1,0 9-2,0 0-2,0 0-1,-11-4-3,11 4-1,-14 3-2,3 0 0,-1 1 0,1 1-1,-5 0 1,3 1-1,-1 1 0,2-1 1,0-1-1,12-5 0,-15 13 0,15-13 0,-9 8 0,9-8 0,0 11 0,0-11 1,16 11-1,0-8 0,1 2 1,5 4-1,2 1 1,0-1-1,2-2 0,-3 4 0,-2-2 0,-5 4 0,-1-2 0,-4-1 0,-3 2 0,-1 0 0,-3 1 0,-3 1 0,-2-1 0,-1 2 1,-4-1 1,-1 1 0,-5 0 1,-2-1 0,-4-2 0,-2 0 0,-3-4 1,1-1-2,-2-3 0,4-3 0,1-3-2,2-5-1,8-1-3,-1-9-7,10 1-7,0-6-5,10-1-2,0-5 2,9-1 0</inkml:trace>
  <inkml:trace contextRef="#ctx0" brushRef="#br0" timeOffset="621">312 127 35,'0'0'17,"0"0"1,0 0 0,0 0-10,0 0-5,0 0 0,0 0-1,0 0 0,0 0 0,4 12 0,1-2 1,-1 3 1,3 3-1,-3 2 1,5 3-1,-1 1 0,-1 3-1,1 4 0,-3 2 0,3 0-1,-1 1 0,1-3 0,-1-2-1,-4-2 0,2-4 1,-2-6-1,3-5-2,-6-10-1,-3 9-4,3-9-4,0 0-2,-10-13 1,-2-1-2,2 0 2,-4-8-1,-2 3 3,3-3 4,-4-2 5,2 5 1,-2 2 2,5 2 1,0 4 2,12 11 3,-14-15 0,14 15 2,0 0 0,0 0 1,-3-9-2,12 6-1,2-6 0,8 1-2,6-4-1,9 1-1,4-5-1,7 2-1,2-1-1,0 0-4,0 3-4,-5-4-7,-4 7-7,-7-2-2,-7 4 1,-6-1 0</inkml:trace>
  <inkml:trace contextRef="#ctx0" brushRef="#br0" timeOffset="1292">682 224 12,'0'0'11,"14"-1"0,-4-1 0,-10 2-3,18-5-5,-8 3 0,3 1 1,-2 2 0,1 1 1,1 3-1,-1 3 0,3 0-1,-2 3 0,2 1-2,-4 4 0,2 0 1,-1 3-1,-2 1 0,-1-2 0,-1 2 0,-4-3 0,-1 2 1,-3-5 1,-3 2 0,-5-5 1,0 0 1,-6-1 0,-2-2 0,-4-2 0,-1-1-1,-5-3-1,0-1-1,0-3 0,1-1-1,0-3 1,3 0-1,1-4 1,6 2-1,3-2 1,4 1-1,4-2 0,7-3 0,2 4-1,9-4 0,3 1-2,4-1 0,6 3-5,-1-3-6,6 3-8,-4 2-3,2 1 2,-6-1 0</inkml:trace>
  <inkml:trace contextRef="#ctx0" brushRef="#br0" timeOffset="1802">980 262 3,'0'0'9,"-2"9"0,2-9 1,0 13-2,0-13 2,5 19-1,0-9 1,2 2-1,2 4 0,0-2-3,2 3-1,0-3-2,1 2-1,-2-5 1,0 1 0,-10-12 1,11 15 2,-11-15 0,0 0 1,0 0-1,0 0 0,-13-4 0,13 4-2,-17-17-1,9 4-2,-2-3 0,2 2-1,3-3 1,3 1-1,7 0-1,-3 1 1,8 1 0,2 2 0,5 2 0,0 0-1,4 1 0,1 0-1,-2 3-3,2-4-9,-1 3-9,-4-1-1,0 1 0,-4-4 0</inkml:trace>
  <inkml:trace contextRef="#ctx0" brushRef="#br0" timeOffset="2273">1329 0 39,'0'0'17,"0"0"0,0 0 0,0 0-11,0 0-4,0 0 1,0 0 1,4 10 0,-4-10 1,-2 22-1,-1-7 1,5 7 0,-2 0 0,3 5-2,1 2-1,1 3 0,-1-2-1,5 0 1,-2-1-1,6-1 0,0-6 0,5 0 1,4-7-1,3-6 0,4-3-2,2-8-2,5-5-5,-4-8-8,5-1-7,-4-6-1,-3-3 1,-5-1 0</inkml:trace>
  <inkml:trace contextRef="#ctx0" brushRef="#br0" timeOffset="2734">1165 106 10,'0'0'12,"0"0"1,0 0 0,0 0-2,0 0 0,0 0 1,17 3 1,-6-6-2,10 4-1,2-4-1,10 2-2,7-5-2,6 0-2,5 0-1,3-1-2,3 2-4,-3-3-11,1 0-7,-8-1-1,-6 1 0,-11-5 0</inkml:trace>
</inkml:ink>
</file>

<file path=ppt/ink/ink2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7:45.777"/>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3238 2244 0,'6'-14'9,"-2"-7"2,5-6-5,3-4 2,-3-5 1,2-5 1,-1-5 0,1-2 2,-1 0 0,0 4-2,-3 1-1,1 7-1,-2 1-2,-1 9 0,-3 4-2,0 9-1,-1 2-2,-1 11-1,2-12-1,-2 12-1,0 0-2,0 0-2,0 0-7,-8 11-5,8-11-5,-9 14 2,9-14 1</inkml:trace>
  <inkml:trace contextRef="#ctx0" brushRef="#br0" timeOffset="340">3108 1789 20,'-14'1'12,"4"1"0,-3-1-2,3 0-8,10-1 0,-13 1 1,13-1-1,0 0 2,-1-17 0,9 1 1,6-5 0,7-9 1,7-3-1,2-7-1,4 0 1,-1-3-1,1 4-1,-4 3 0,-2 7 0,-8 7 0,-5 5-1,-5 5-1,-10 12 0,11-8 0,-11 8-1,5 15 1,-2-1-2,2 5 1,2 2 0,1 3 1,0 4 1,2 1 0,0 0-1,-1-3 0,0-1 1,-2-4-1,-1-2 1,-3-4 0,1-3-1,-4-12 1,1 13-1,-1-13 0,0 0 0,0 0-4,0 0-11,0 0-8,0 0-2,-8-13 0,-1-3 1</inkml:trace>
  <inkml:trace contextRef="#ctx0" brushRef="#br0" timeOffset="1492">502 453 13,'0'0'14,"0"0"0,-11-10 0,11 10-2,-19-7-1,7 5 0,-5-1-2,1 4-3,-7-1-2,0 6-1,-5 2 0,-1 4-1,-4 5-1,-3 5 0,0 1-1,-1 6 1,0 2 0,3 1 1,2 0-1,6 0 1,4-2 0,6-5 0,4-2 0,8-1 1,6-5 0,10-2 0,11-6-1,10-3 0,10-5-3,7-2-4,9-1-10,1-7-8,4-1-1,-9-2 0,-3 1 1</inkml:trace>
  <inkml:trace contextRef="#ctx0" brushRef="#br0" timeOffset="1872">541 803 27,'-10'-2'18,"2"-7"-1,4-2 0,3-10-7,4 0-5,10-8-1,4-1-1,3-3 1,6 2-2,2 4 1,1 2-1,-2 7 0,3 7 0,-9 8-1,-4 9-1,-5 8 0,-6 8 0,-4 4 0,-4 4 0,-4-1 2,-1 2 0,-3-7 1,1-1 1,-4-7 1,3-3-1,-4-8 1,2 2-1,-1-7 0,0 1-1,0-3-3,-1-6-5,14 8-11,-17-18-8,15 6 1,0-5-2,6 1 0</inkml:trace>
  <inkml:trace contextRef="#ctx0" brushRef="#br0" timeOffset="2273">1234 480 47,'0'0'21,"9"4"2,-21-1 0,-2 4-12,-10 0-3,0 6 1,-8-2-4,-3 5-2,-4-2 1,4 2 0,3-4-2,4 2-2,8-3 0,5-1 0,11 0 0,4-10 0,22 14-1,1-8 1,2 3 0,6-2 0,0 3 0,-1 1-1,-4 1 1,-7 2 0,-9 1-1,-6 4 1,-8 2 1,-6 2 0,-7-1 0,-5-1 0,-5 0 1,-3-1-1,0-3 0,0-7-1,6-6-1,1-10-3,23 6-8,-12-32-12,23 4-1,6-13-2,11-4 2</inkml:trace>
  <inkml:trace contextRef="#ctx0" brushRef="#br0" timeOffset="2693">1396 186 33,'0'10'18,"-1"6"0,-1-1 1,3 6-12,-4 5 0,3 11 2,-5 3-2,2 9 0,-4 6-2,1 4 0,-3-2-1,5 4 0,-1-4-2,4-5 0,4-7-1,4-7 0,7-10-1,3-9-2,6-6-1,-2-19-4,1-7-7,-5-8-8,-7-7-2,-9-10 1,-8-7 0</inkml:trace>
  <inkml:trace contextRef="#ctx0" brushRef="#br0" timeOffset="2944">1256 416 40,'-20'-7'19,"2"6"0,8 5 1,10-4-7,9 12-4,4-9-1,13 5-1,10-5-1,7 2 0,14-2-3,5-6-12,9 4-14,1-8-1,8-5-2,-2-5 0</inkml:trace>
  <inkml:trace contextRef="#ctx0" brushRef="#br0" timeOffset="3835">2295 112 8,'0'0'12,"13"-7"2,-13 7 1,0 0-7,0 0 0,0 0 0,0 0 1,0 0 1,0 0-1,-15 9-3,3 5 0,-5 2-2,-6 8-1,-7 9 0,-4 9 0,-7 14 0,-4 8-1,-5 5 1,-1 5 0,-1 6-1,5 3 1,3-3 0,8-4 0,7-8-1,12-9 1,10-5-2,11-5 0,13-13 0,7-7-2,9-8 0,4-9-2,6-5-5,-2-9-12,1-7-4,-5-12-1,-2-4 0,-9-7 1</inkml:trace>
  <inkml:trace contextRef="#ctx0" brushRef="#br0" timeOffset="4246">2322 611 38,'0'0'16,"0"0"1,0 0 1,-2 11-14,2 2-2,1 8 1,-1 6 2,2 8-1,-2 4 2,3 11-1,-1 1 0,3 7-1,0-2 1,3-1-2,-2-7-1,2-4 1,-3-11-1,1-8 2,-2-9 0,-4-16 1,0 0-2,-1-12 1,-8-16-1,1-7 0,-2-10 1,-1-10-3,3-4-2,1-4 1,5 5-1,4 1 0,7 6-1,5 7 1,4 5 0,4 12 0,3 6 0,-1 5 0,3 10 0,-1 5 1,-2 8-1,-2 7 1,-5 5-1,-2 6 1,-6 1 0,-2 1 0,-7 5 1,-7-1 0,-2-4 1,-4-1-1,-5-7 1,-3-2 1,-4-6-1,-1-3-1,-2-11-1,2-10-3,4-5-7,0-14-8,13-1-8,3-12 0,12-3-1,5-8 1</inkml:trace>
  <inkml:trace contextRef="#ctx0" brushRef="#br0" timeOffset="4817">2747 85 43,'-7'10'19,"-1"4"-1,3 1 2,2 2-17,4 5 1,-1 2 0,5 3 1,2 8-1,6 2 0,1 2-1,8 9 0,4 1-2,3 5 1,2 5-1,0 4-1,-2 0 1,-3 0 0,-6-4 0,-8-3 1,-9-6 0,-6 0 1,-10-9 0,-4-4 1,-8-8-1,0-4 1,-5-6-1,1-3 0,-1-4-1,3-6 0,3-5-2,1-4-4,6 2-11,1-11-11,8-2 1,3-10-2,11-4 0</inkml:trace>
  <inkml:trace contextRef="#ctx0" brushRef="#br0" timeOffset="5247">3364 486 37,'10'-1'21,"-10"1"-1,0 0 1,0 0-9,-6 12-9,4 0 0,-2 3 0,1 9 0,-1 4-1,0 8 0,-2 7 1,3 2 0,1 1 0,1-1-1,-1-4 0,2-3-2,1-7 0,-1-9-2,3-6-2,-3-16-4,0 0-4,-9-11-1,3-5-1,-7-10 0,0-1 3,-7-2 1,4 0 3,-4 6 4,-2 2 5,6 4 1,6 6 2,10 11 1,-12-3 2,12 3 0,18 4 1,4 0 2,11-3-3,6 5 2,1-4-2,8 1-2,-2-2-3,0-1-4,-4 0-7,-7-6-11,-4-1-3,-6-5 0,-4-6 1</inkml:trace>
  <inkml:trace contextRef="#ctx0" brushRef="#br0" timeOffset="5748">3789 57 36,'9'-9'18,"-9"9"1,0 0 1,0 0-11,0 0-3,4 17 0,-9-1 0,3 9 0,-3 4-1,4 11 0,-3 8-1,4 10-1,-1 3 1,3 5-2,0-1 1,2-1-1,-1-4 0,1-8-1,-1-11 0,3-8 1,-1-13-1,6-5 0,4-14 1,5-9-2,4-13 1,4-5 0,3-5 0,1-1 0,-2-2-1,-3 2 0,-6 6 0,-5 8-1,-3 8 1,-3 9 0,-10 1-1,14 22 1,-7 0-1,-1 5 1,0 5-1,-1 5 2,-1 4 0,-2 1-1,-1 1 1,-1-4 0,0-5 1,-1-6-2,1-5-2,0-23-8,6 11-15,-1-26-1,7-9-2,-3-14 1</inkml:trace>
  <inkml:trace contextRef="#ctx0" brushRef="#br0" timeOffset="6349">4744 149 15,'0'0'16,"-7"-15"3,7 15-5,-12-10 0,2 2 0,10 8-3,-16-1-4,16 1-1,-21 12-2,10-2-3,-4 5 1,0 5-1,-4 10 0,-2 8 1,-6 12 0,0 14 0,-2 5 0,3 6 1,0 5 0,5 3-1,6-5 1,8-1-1,6-11-1,9-6 0,10-11 0,4-6-1,7-11-4,1-12-4,5-8-14,-1-16-2,3-10-1,-7-11 2</inkml:trace>
  <inkml:trace contextRef="#ctx0" brushRef="#br0" timeOffset="6689">4792 645 39,'0'0'19,"0"0"1,0 0 2,-11 9-16,11 3 0,-5 2 0,4 6 1,-5 6-1,4 9-1,-4 3 0,2 9-1,-1 1-1,2 5-1,0-1 0,3 0-1,3-5-1,-1-9 1,1-5 0,0-8 0,0-8 0,1-5 1,-4-12 0,0 0 1,-1-10-1,-3-10 0,-1-12 1,1-9-2,0-10 0,5-9-1,3-5-1,4-2 0,3 4 0,7 4-1,6 7 1,0 10 0,3 9 0,-1 9 0,0 10 0,-3 4 1,-2 8-1,-4 7 0,-4 8 1,-2 3 0,-5 6-1,-2 2 1,-2 1 0,-3-1 1,-4 4 0,0-2 1,-6-5 0,-1-4 0,-6-4 1,0-5-1,-4-8-1,0-2-1,4-9-4,-4-9-6,11 1-16,0-9-1,12 1-1,3-11 0</inkml:trace>
  <inkml:trace contextRef="#ctx0" brushRef="#br0" timeOffset="7581">5071 39 0,'0'0'10,"0"0"1,0 0-3,0 0-1,0 0 1,0 0 1,0 0 1,2 13 0,-2-13 0,17 21 1,-3-3-1,7 10-3,-1 4-1,5 9-2,-1 6-1,1 10-1,-3 10 0,-3 7-1,-7 0 1,-4 4-1,-5-2 1,-3-1 1,-5-1-1,-1-5 1,-6-10 0,0-4 1,-5-9 0,-1-3-1,-4-7 1,0-4-1,-1-9-1,-1-5-1,0-5-3,-2-9-17,8-3-7,-1-11 0,9-3-2,0-12 1</inkml:trace>
  <inkml:trace contextRef="#ctx0" brushRef="#br0" timeOffset="8802">6041 279 29,'10'7'15,"-10"-7"0,0 0-1,0 0-13,11 1-1,-11-1 1,0 0 2,0 0-1,0 0 1,-6 13 1,-2-1-1,-5 4 0,-5 6 0,-6 8-2,-6 6 1,-6 4-1,-2 7 2,-4-2-1,1 1 2,1-4-1,4-3 0,5-10 0,7-3 1,6-10-2,9-2 1,9-14-1,8 13 0,7-8 0,8-2 1,4 3-1,8 1 1,4 1-1,5 1 0,3 1 0,3-1-1,0-3 1,1 4-1,-6-7 0,-3 0-1,-8 0 1,-7-2-1,-8 0-1,-8-3-2,-11 2-11,0 0-9,0 0-2,-19-10 0,7 5-1</inkml:trace>
  <inkml:trace contextRef="#ctx0" brushRef="#br0" timeOffset="9583">5552 1007 6,'-26'-1'14,"8"2"-1,3-1 0,15 0-3,-8 10 0,17-3 0,11 4-1,7-1-1,10 6-1,2-1 0,12 3-1,2 0-2,6 3-1,-1-1-1,0-2 0,-2 0-1,1-5-1,3 2-14,-4-7-7,-1-8-1,-5-9 0,-2-10 0</inkml:trace>
  <inkml:trace contextRef="#ctx0" brushRef="#br0" timeOffset="10845">7137 364 13,'0'0'10,"-18"-2"2,5 5 1,-4 2 0,-4 5-1,-6 1 0,-7 10-3,-7 3-2,-1 8-1,-5 2-2,4 4 0,1 0-2,4 0 0,7 1-1,13-6-1,11-2-3,16-11-4,19-5-8,13-6-6,12-4 1,6-5 0,7-4 0</inkml:trace>
  <inkml:trace contextRef="#ctx0" brushRef="#br0" timeOffset="11086">7150 782 1,'-23'9'13,"-2"0"2,5-2 1,-4-7 0,9-4 1,2-8 0,11 0-2,5-12-3,11 3-4,6-6-5,6 4-2,3 0-1,5 2 0,-3 6 0,-5 2-1,-2 8 1,-6 5 0,-7 6 0,-6 6 1,-4 5-1,-5 3 1,-3 1 0,-1 2 2,-5-3-1,-2 0 2,-2-7-1,3-1 0,-2-6 0,2 0-1,-1-6-1,1-3-3,2-1-7,3-10-11,9 2-5,-1-9-1,12 0 1</inkml:trace>
  <inkml:trace contextRef="#ctx0" brushRef="#br0" timeOffset="11456">7646 462 23,'1'10'21,"-11"3"-1,-11 0-1,-2 6 0,-12-3-2,0 5-4,-6-5-4,5 4-2,1-7-3,8 0-2,7-1-1,10-3 0,12 0-1,14 0 0,8 0-1,9 0 1,4 4 0,4 1 0,0 1 0,-2 0 0,-6 5 0,-8 0 0,-8 3 1,-6 0-2,-9 0 2,-7-1 0,-6-2 1,-3 0-1,-5-6 0,-2-3 0,-3-5 1,-1-5-2,3-5-2,1-8-2,12-1-8,2-14-12,13-2-2,6-9 0,14-4 0</inkml:trace>
  <inkml:trace contextRef="#ctx0" brushRef="#br0" timeOffset="11917">7914 99 39,'4'-12'17,"-2"1"0,-2 11 0,3-16-14,-3 16-1,0 0 1,0 0 1,0 0 0,-2 25 0,-3 2 2,-2 11-2,-3 11 0,-2 15 0,-5 7 0,2 7-1,-1 4 1,4-7-1,0-1-1,5-6 0,7-11 0,5-11-1,3-13 0,2-7 0,-2-8-2,-1-6 0,-7-12-2,7-16-2,-8-2-5,-10-13-3,1-4-6,-8-9-3,0-4 2,-7-4 1,1 4 4,-4 3 8,1 6 6,3 4 6,4 9 7,3 6 2,7 5 2,10 15 2,1-13-1,16 12-6,6-4-2,15 4-1,4-5-1,13 5 0,0-6-2,7 3-2,-6-1-1,-1 1-1,-4 3-5,-11-2-17,-3 3-3,-9-6-1,-2-2 0</inkml:trace>
  <inkml:trace contextRef="#ctx0" brushRef="#br0" timeOffset="13709">8468 279 3,'0'-14'15,"-2"2"1,-3 2 1,2 1-4,1-1 0,2 10 0,-7-10-3,7 10-3,-18-2 0,7 5-2,-3 3-2,-4 7 0,-5 8-1,-4 11-1,-5 11 0,-6 13 0,-5 12 0,-3 11 0,1 8 0,2 3 0,5 1 0,10-2-1,12-6 1,10-11-1,17-10-2,8-13-3,16-11-13,4-14-3,6-13-2,-1-13 0,0-11 1</inkml:trace>
  <inkml:trace contextRef="#ctx0" brushRef="#br0" timeOffset="14080">8451 750 21,'0'0'14,"-3"17"0,4 0-1,5 2-9,-1 10-2,2 4 2,-1 11 1,1 4 3,-2 6-2,1-1 1,-2 4-1,-2-4 0,-1-2-1,0-6-2,-1-5-1,-1-10 0,1-7 0,-9-8 0,9-15 1,-23 3-1,6-13 0,-7-12 0,3-10-1,-4-12-1,6-10 0,7-8 0,7-4-1,10-5 0,8 4 0,11 4 1,6 8 0,4 11 0,2 8 0,0 10 0,1 7 0,-3 11 0,-4 4 0,-6 7-1,-5 6 1,-4 8 1,-7 6 0,-7 3 0,-4 3 1,-8 2 0,-2 2 1,-6-6 1,-1 1-1,-4-8 0,-1-5-1,-1-7 1,3-4-2,0-5-1,3-7-4,8-1-9,0-6-11,12-3-1,0-7-1,15 0 1</inkml:trace>
  <inkml:trace contextRef="#ctx0" brushRef="#br0" timeOffset="14751">8732 431 38,'0'0'16,"0"0"2,0 0 0,0 0-14,-9-5-1,9 5 1,0 0-1,-1 11 0,-2-2 1,1 7-2,-4 4 0,2 6 0,-1 2-1,1 3-1,1 1 0,0-6-5,8-5-7,1-7-8,9-12 0,2-11 0,5-10 1</inkml:trace>
  <inkml:trace contextRef="#ctx0" brushRef="#br0" timeOffset="14991">8934 387 8,'-1'13'13,"-4"0"-2,1 3 0,-1 6 1,0 3-1,2 3 0,-2-1 0,3 3-4,-1-5 0,2 1-3,0-6-3,0-4-10,2-5-9,-1-11-1,0 0 0,13-13 0</inkml:trace>
  <inkml:trace contextRef="#ctx0" brushRef="#br0" timeOffset="15392">8981 140 4,'0'0'12,"0"0"1,0 0 0,12 3-5,-12-3 0,13 16 1,-1-4-1,3 8-1,6 4 0,0 9-2,4 5-2,4 11-1,-2 5 0,-1 6-1,-3 5 1,-6 2-1,-5-1 1,-2 2 0,-10-6 1,-4-1 0,-8-8 1,-5-1-1,-8-6 1,-1 0-1,-5-5-1,-1-2 1,-2-4-1,0-4-1,3-7-1,3-6-2,9-6-9,0-12-10,9-9-2,5-11 1,10-6-1</inkml:trace>
  <inkml:trace contextRef="#ctx0" brushRef="#br0" timeOffset="15933">9761 33 13,'0'0'11,"0"0"1,0 0 0,0 0-8,0 0 0,8 12 3,-5-3 0,-3-9 1,4 18 2,-4-18-1,2 17-1,-2-17-2,4 13-1,-4-13-2,0 0 0,0 0-1,3 11 0,-3-11-1,0 0 1,0 0-1,0 0 1,0 0 0,0 0 0,0 0-2,0 0-4,8-10-13,-7 1-5,-1 9-1,16-18 0</inkml:trace>
  <inkml:trace contextRef="#ctx0" brushRef="#br0" timeOffset="16373">9609 708 33,'6'-16'20,"0"1"-1,-1 5 2,-2 0-9,-3 10-6,0 0-1,14-5-1,-14 5-2,10 14 1,-7 2 0,0 2-1,-1 8 0,0 6-1,-2 1 0,1 4 0,-2-2 0,0-3-2,1-3 0,-3-5-2,4-5-6,-1-19-7,0 0-2,-13 1 0,7-12 0,-8-4 2,0-2 2,-6-1 2,-3 0 6,0 3 10,2 4 4,1 3 1,3 3 1,17 5 2,-10-7 1,21 0 1,9 1 0,13 1-3,4-5-2,9 2-1,7-4-2,5 4-3,-2 3-5,-3 2-13,-3-3-5,-10 2-2,-7-1 0,-7-3 0</inkml:trace>
  <inkml:trace contextRef="#ctx0" brushRef="#br0" timeOffset="16904">10141 79 45,'11'-1'18,"-11"1"0,0 0 0,9 6-15,-9-6-2,12 22 1,-9-6 1,5 9 0,-2 4 1,2 10 0,-4 7 1,0 9-1,-6 4 0,0 4-1,-4 0-1,-1 0 0,-3-7-1,1-6 1,-1-7-2,4-13 2,6-10-2,0-20 1,26 3-1,2-17-1,7-8 1,5-6-1,8-3 1,2 0 0,-4 2 0,-6 4 0,-6 8 0,-6 8 1,-7 8 0,-2 8 0,-8 6-2,-3 7 1,2 7 0,-1 2 1,-2 5 0,1 2 0,0 0 1,-2 0 0,0-3 0,0-3-1,-4-6 1,0-3-2,-1-5-2,-1-16-8,0 0-14,-10-3-1,5-20-1,6-14 0</inkml:trace>
  <inkml:trace contextRef="#ctx0" brushRef="#br0" timeOffset="17475">11088 110 17,'0'0'14,"0"0"1,-10 1 1,10-1-4,2 15-5,-5 0 0,-10 6 0,2 8 1,-12 11 0,-2 13-1,-7 13-1,-7 7-1,-5 6-1,-1 4 0,6 2-1,-1 1-1,10-8 1,4-5-1,10-12 1,5-7-2,11-8 0,9-8-1,8-6 0,10-7-3,10-1-5,4-8-8,9 4-8,2-5-1,6 2 1,-1-6-1</inkml:trace>
  <inkml:trace contextRef="#ctx0" brushRef="#br0" timeOffset="18166">11255 799 26,'0'0'14,"0"0"1,0 0-1,0 0-2,0 0-1,-33 52-2,33-52-1,-4 72-2,-2-21-2,1 6 0,-6 5-1,3 0-1,-3-2 1,1-5-2,-1-5 0,11-50 0,-12 69 1,3-49-2,9-20 3,-7 21-2,7-21 1,-4-12-2,2-5 1,2 17-1,1-65-1,-1 19 0,-1-7-1,7-3 0,1-2 0,6 4 1,1 4 0,5 5 0,-19 45 2,59-63-1,-59 63 0,61-36 0,-61 36 0,57-17 0,-57 17 0,50 3 0,-50-3 0,0 0 0,0 0 1,48 60 0,-48-60 0,-5 57 1,5-57 0,-35 62 1,35-62 0,-53 56 0,53-56 1,-62 38-1,22-29-1,40-9 0,-71-4-3,42-5-3,3-11-8,6 3-13,7-9-1,13 26-1,4-56 2</inkml:trace>
  <inkml:trace contextRef="#ctx0" brushRef="#br0" timeOffset="19578">11515 441 25,'0'0'17,"0"0"-1,0 0 1,0 0-9,0 0-1,0 0-2,0 0-2,6 44 1,-6-44-1,1 55 1,-1-55-1,-5 59-1,5-59-1,-8 52-1,8-52-7,0 0-10,0 0-4,0 0 1,0 0 0</inkml:trace>
  <inkml:trace contextRef="#ctx0" brushRef="#br0" timeOffset="19808">11708 453 18,'0'0'17,"0"0"1,5 52-1,-5-52-7,0 0 0,-11 62-2,11-62-1,-1 48-3,1-48-2,-5 46-9,5-46-11,0 0-2,0 0 0,0 0 0</inkml:trace>
  <inkml:trace contextRef="#ctx0" brushRef="#br0" timeOffset="20219">11667 0 11,'0'0'13,"0"0"2,19 46 1,-19-46-7,0 0 0,0 0 3,35 59 0,-35-59-1,22 53-2,-22-53-1,33 68-2,-12-27-2,1 5-1,4 2-1,-8 3 0,1 5 0,-1 4-1,-1 4 0,-10 4 1,4 4-1,-11 3 0,0 4 0,11 3 0,-5-1 0,-8 0 0,-2-4 0,1-3 0,-6-7 0,1-5 0,-10-6 0,-14-6 0,-5-3 0,4-4 1,-5 0-1,38-43-1,-81 77 0,81-77-5,-77 65-11,77-65-9,-57 48-1,57-48-2,-51 10 1</inkml:trace>
</inkml:ink>
</file>

<file path=ppt/ink/ink2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7:01.894"/>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 0 5,'0'0'6,"0"12"1,0-12 1,17 9 1,-4-5 1,5 5 0,4-4 1,6 0-1,3-1 0,8 3-1,0-2-1,6 2-1,2-1-1,6 3-1,-1-4 0,2 2-1,-1-3 0,4 1 1,-5-4-2,-1 0 1,-7-3-1,-3 2 0,-6-3 0,-6 1-1,-6 0 0,-6 2 0,-6 0 0,-11 0-1,13 0 1,-13 0 0,0 0 1,0 0 0,0 0-1,0 0 1,0 0-1,0 0 0,0 0 0,0 0-1,0 0-1,0 0 1,0 0-1,0 0 0,0 0-1,0 0 1,0 0-4,0 0-14,0 0-10,-8-12 0,-5-10-2,-15-16 0</inkml:trace>
</inkml:ink>
</file>

<file path=ppt/ink/ink2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7:08.894"/>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585 0 1,'0'0'8,"0"0"-1,0 0 0,-13 8 0,13-8 1,0 0 0,0 0 1,-9 8-2,9-8 0,0 0-2,-4 15-1,0-6-2,-1 6 0,-5 8 1,0 8-1,-4 7 0,0 11 0,-1 10-1,1 9 0,1 4 0,4 7 0,3 1 0,3 0 0,2-1 0,1-2 1,0-4-1,-1-5 1,-3-1 1,-4-2 0,-2-7 0,-1-4 0,-2-9 0,3-6 1,-1-12 0,3-4 0,1-11 0,7-12-1,0 0-9,-3-11-13,4-11-1,0-12-2,-2-7 0</inkml:trace>
  <inkml:trace contextRef="#ctx0" brushRef="#br0" timeOffset="460">8 824 35,'-10'0'18,"10"0"0,0 0 2,8-13-7,14 8-6,3-4-2,12 1 0,4-4 0,13 5 1,1-6-1,6 6-1,-3-1-1,0 3-1,-5-2 0,-6 4 0,-3-1-1,-6 1-1,-6 0 1,-5 2 0,-6-1 0,-4 0 1,-3 1-1,-2 0 1,-12 1 0,0 0-1,0 0 1,0 0-2,0 0-2,0 0-10,0 0-12,-14-7-1,14 7-1,-12-18-1</inkml:trace>
  <inkml:trace contextRef="#ctx0" brushRef="#br0" timeOffset="1211">1295 161 6,'0'0'13,"0"0"2,0 0 0,0 0-2,0 0 1,0 0 0,0 0-3,-10 11-1,10-11-3,-16 7-2,6-2-3,-4 1-1,-2 2-1,-4 2 1,-3 3-1,-4 3 1,-2 4 0,-2 5 0,-3 4 0,-1 6 0,-3 5 0,2 7 1,0 0 0,4 4 0,4 0 0,7-1 0,5 0-1,8-2 0,7-2 1,9-4-1,5-1 0,5-2 0,3-3 0,5-2 0,2-5 0,1-2 1,0-5-1,-2-5 0,-4-2 0,-3-4 0,-5-3 1,-2-2-1,-13-6 0,12 7 0,-12-7 1,0 0-1,0 0 0,0 0 1,0 0-1,0 0-5,0 0-15,0 0-6,-4-16-1,-2 1-1,2-4 0</inkml:trace>
  <inkml:trace contextRef="#ctx0" brushRef="#br0" timeOffset="1912">1345 648 9,'0'0'11,"-10"14"2,10-14 1,-7 20-4,7-2-2,0 5 0,7 7 1,-3 3 1,7 9-2,-3 2-1,4 7-1,-2-1-2,3 4 0,-7-1-1,-1-3-1,-4-2-1,-1-4 0,-2-7 0,-1-6 0,0-8 0,-1-4-1,2-8-1,2-11-4,0 0-4,-8-19-1,6-8-2,-5-12-1,3-8 1,-7-8 0,3-3 3,-4-5 4,1 5 6,-2 8 3,2 3 2,1 11 2,0 6 0,6 7 0,3 4 2,4 6-1,4-4 0,9 3-1,5 0-2,10 3 1,2-4-1,10 6 0,1 2-2,5 3-1,0 5-1,-2 5-1,-7 2 0,-3 5-1,-7 4 1,-8 1-1,-6 4 1,-7 1-1,-6-1 1,-2-1 0,-5-2 1,-1-1 0,-7-3 0,0-1 1,-8-6 0,-1-1 1,-8-3-1,-2 0 0,-7-4-1,2-1 0,-1-2-1,2-1 0,4 0-2,2-5-2,10 4-12,1-8-12,10 0 0,2-6-1,7-1 0</inkml:trace>
  <inkml:trace contextRef="#ctx0" brushRef="#br0" timeOffset="3094">1860 194 6,'-10'0'14,"10"0"0,0 0 2,0 0 0,0 0 0,0 0 1,10-2-2,-10 2-5,14-1-4,-1 2-2,5 2-1,2 3-1,6 4 0,2 4-1,4 5 0,4 5-1,2 7 1,3 8-1,-2 3 0,1 7 0,0 0 0,-4 4 0,-3-1 0,-5-4 0,-3-1 1,-7-3-1,-4-1 0,-8-3 1,-4-2-1,-7-1 1,-6 1-1,-6-3 1,-3 0 0,-4-4 1,-2-4 0,-3-5 0,0-1 1,1-6-1,2-3 1,1-5-1,2 0 0,3-4 1,3 0-2,4-4 0,2 1-1,11 0-1,-13-3-5,13 3-13,0 0-7,10-12 0,-1-5-1,7-3 0</inkml:trace>
  <inkml:trace contextRef="#ctx0" brushRef="#br0" timeOffset="26428">3410 461 26,'0'0'14,"0"0"0,0 0-1,0 0-2,0 0-1,0 0-2,0 0-2,0 0 0,0 0-1,0 0-1,0 0 0,0 0-1,0 0-1,-10-5-1,10 5 1,0 0-1,-14 3-1,14-3 1,-18 10-1,2-1 1,-4 5 0,-4 2 0,-6 5-1,-2 2 2,-5 1-1,1 4 0,-2-2 0,3 0 0,4-4 0,2-4 0,6-1-1,5-5 1,4-2-1,3-5 0,11-5 1,-10 7-1,10-7 0,0 0 0,0 0 0,0 0 1,-8 10-1,8-10 1,0 0 0,0 0-1,-6 11 1,6-11 0,0 0 0,0 0 0,0 0-1,0 0 1,0 0 0,-10 9-1,10-9 1,0 0-1,0 0 1,0 0-1,0 0 1,0 0 0,0 0-1,0 0 1,0 0 0,0 0-1,0 0 1,0 0-1,0 0 1,0 0-1,0 0 0,0 0 1,0 0-1,0 0 0,0 0 0,0 0-1,0 0 1,0 0 0,0 0 0,0 0 0,13 8 0,-4-6 0,3 6 1,3 1-1,1 1 0,3 0 1,3 3-1,3-1 0,2 3 1,0 0-2,2-5 2,4 0-1,2 0 0,1 3 0,0-3 1,0 0-1,-1 0 0,-2-2 0,-2-2 1,-5 1-1,-5-3 0,-3 0 0,-5-2 1,-2 0-1,-11-2 1,0 0 1,9 2-1,-9-2 0,0 0 1,0 0-1,0 0 1,0 0-1,0 0-3,0 0-20,0-11-5,-4-3 1,1-3-3,-7-9 0</inkml:trace>
  <inkml:trace contextRef="#ctx0" brushRef="#br0" timeOffset="27760">2876 1059 23,'-9'-8'16,"9"8"0,0 0 0,-10-6 0,10 6-2,0 0-3,0 0-1,0 0-4,0 0-1,0 0-1,0 0-2,0 0 1,0 0-1,1 10 1,-1-10 0,15 14 0,-1-3-1,2-2 1,6 6-1,4 0 0,4 3-1,1-2 0,0 2 0,0-2 0,-1 3 0,-1-3 0,-2 1 2,-4-6-2,-1 1 0,-4-3 0,2 0 1,0 0-1,-2-3 0,-3 0 0,2 1-1,-3 1 0,-1-1 0,1 0 0,-2-1 1,-3 1-1,1-1 0,-10-6 0,15 9 0,-15-9 1,11 5-1,-11-5 0,0 0 0,0 0 1,10 4-1,-10-4 0,0 0 0,0 0 0,0 0 1,0 0-1,10 1 0,-10-1 0,0 0 1,9 0-1,-9 0 0,0 0 0,15 4 0,-15-4 0,15 2 0,-15-2 0,17 5 0,-8-3 0,-9-2 0,16 1 0,-16-1-1,12 1 0,-12-1-4,13-5-9,-6-6-13,4 4 0,-7-6-1,3-1 0</inkml:trace>
</inkml:ink>
</file>

<file path=ppt/ink/ink2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7:12.98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362-14 2,'11'-5'10,"-11"5"1,0 0 0,0 0-2,0 0 0,0 0-1,0 0 0,0 0-1,0 0-1,0 0 0,0 0-4,2 10 0,-2-10-1,-4 23 1,0-2 1,1 10 1,-3 10 0,-1 13-1,-1 15 1,0 13 0,1 12-1,3 8 0,3 7-2,6 5 0,5 1 0,5-5 0,4-10 0,0-10 0,-2-13 0,-1-11 0,-7-14 0,-2-13 1,-7-15 1,-2-8-1,2-16-1,-19-1-2,6-12-8,-4-12-7,-2-8-3,-5-11-4,-1-7 2,-6-4-1</inkml:trace>
  <inkml:trace contextRef="#ctx0" brushRef="#br0" timeOffset="371">39 890 7,'-18'-10'9,"2"2"-1,16 8-1,-5-19 0,17 11 1,14-5 1,13-4 2,17-1 0,10-3 0,16 4-1,3-3 1,7 10-2,-7-3-1,-5 7-2,-15 2-1,-10 4-3,-16 0 0,-13 1-2,-11 1 0,-15-2-5,0 0-14,0 0-3,0 0 0,-10-15-1</inkml:trace>
  <inkml:trace contextRef="#ctx0" brushRef="#br0" timeOffset="762">1526 114 43,'14'4'18,"-14"-4"0,0 0 0,0 0-11,0 0-5,-10 10-1,10-10 0,-17 10 1,7-1 0,-2-2 1,0 3 0,-3-1 0,3 1 0,-3 3-1,0 6 0,-5 4 1,-1 8-1,-5 9 0,-2 10 0,-8 8 0,-3 8 0,-2 7-1,-2 5 0,2 3 1,3-1 0,2 0-1,11 2 1,5-5-1,12-3 1,6-9-1,9-6 1,6-5-1,7-4 1,8-7 0,3-8-1,2-5 0,1-4 0,0-5 0,-2-1-1,-4-4 1,-5-6-1,-6-2 0,-5-4 0,-12-4-3,10 3-4,-10-3-17,0 0-1,-7-14-1,0-8 0</inkml:trace>
  <inkml:trace contextRef="#ctx0" brushRef="#br0" timeOffset="1342">1484 695 41,'0'0'15,"-10"6"0,10-6 0,0 0-13,7 18-1,-3-7 1,-1 8 1,4 8 2,-1 6 1,4 10 0,-3 7-1,0 10 0,1 3-1,3 8-1,-1-5-1,0 0 1,-4-5-1,2-4 1,-4-12-1,3-7 0,-5-10 1,0-6 0,-2-9 0,2-1 1,-2-12-1,0 0 0,-10-28-1,3-1 1,-4-14-2,4-10 2,-3-11-3,2-11-2,5-3 2,4-3-1,5 6 0,7 4 0,6 11 1,3 7-1,8 11 0,2 10 0,3 8 0,1 10 0,3 6-1,1 6 1,-1 6 0,-4 3 0,-5 6 0,-6 7 1,-9 4 0,-6 4-1,-12 0 2,-8 3 0,-8-4 1,-4-1 0,-9-2 1,-2-6-1,-4-6 0,1-5 0,1-7 1,3-2-1,2-4-2,4-4-3,7 0-7,1-13-15,8 0 0,2-3-2,9 1 1</inkml:trace>
  <inkml:trace contextRef="#ctx0" brushRef="#br0" timeOffset="2063">2055 320 3,'9'5'5,"-9"-5"2,0 0-6,9 8 4,-9-8 3,0 0 1,7 11 3,-7-11-1,-1 13 1,2-1 0,-2 5-4,2 8-2,-2 5 0,3 7-2,-2 3 1,3 2-1,-1-3 0,1-1-1,-1-8-1,0-4 0,-1-8 0,1-8-4,-2-10-13,14-5-5,-1-13-1,0-10 0,4-8 1</inkml:trace>
  <inkml:trace contextRef="#ctx0" brushRef="#br0" timeOffset="2344">2298 343 6,'0'0'10,"6"20"2,-5-8 2,2 3-3,2 5 0,-3-1 1,4 5 2,-3-2-2,5 3 1,-6-5-3,4 4-2,-4-3-3,1 1-1,0-4-2,-2-2 0,-1 0-1,1-4-5,2 1-17,-3-13-1,0 0-2,0 0-1</inkml:trace>
  <inkml:trace contextRef="#ctx0" brushRef="#br0" timeOffset="3405">2400 124 16,'0'0'10,"0"0"1,0 0 0,-3 11-4,3-11-4,0 0 2,13 12 2,-1-2 1,1-3 2,7 6-1,3 3-1,5 7-1,3 6-3,5 10-1,-1 9-1,2 9-1,-3 7-1,-2 4 1,-7 7 0,-3 4-1,-9-2 1,-1 2 0,-6-3 0,-4 0 0,-6-7 2,-1-1-1,-4-11 2,1-3 0,-4-9 0,-1-4 1,-4-11 0,0-6 0,-3-8-1,2-1-1,-2-7 2,4 0-3,0-6 0,4 1 0,0-3-1,12 0 0,-14-1-1,14 1-3,0 0-22,-12-9-2,12 9 0,-21-29-2</inkml:trace>
</inkml:ink>
</file>

<file path=ppt/ink/ink2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16.36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-9-1 7,'-1'-9'9,"1"9"-1,0 0 1,0 0-1,-1-10 1,1 10-1,0 0-1,0 0-1,0 0 0,0 0 0,0 0-1,0 0 0,0 0-1,0 0 1,0 0 0,0 0-1,0 0 1,0 0-1,0 0-1,0 0-2,0 0 0,0 0-1,0 0 0,0 0-1,8 10 1,-8-10 0,3 19 0,-3-7 0,4 4 0,-4 4 1,4 4 0,4 0-1,0 8 0,1 5 1,-8 6-1,9 3 0,-5 5 1,4 4-1,-9 7 1,1 6 0,-6-2 0,4 1 0,7-3 0,-7 1 0,3-3-1,-1-7 1,8-9-1,-8-11 0,7-6 1,-7-9 1,2-2 1,-3-18 0,0 0 1,0 0-1,0 0 0,-1-27 0,3 3 0,1-8-3,3-5 1,4-5-2,2-4 1,6-1 0,1 1 0,1 4-1,1 5 1,2 7 0,-2 5-1,-1 7 1,-1 7-1,0 7 0,-4 6 0,0 11 1,-1 5-1,-1 5 1,-1 6 0,-1 4 0,-2 2 0,-3 5 0,-4 1 0,-1-1 1,-3-1-1,-5 0 0,-2 0 0,-3-5 1,-1-4-1,0-4 1,4-8-1,0-4-1,9-14-6,0 0-15,-6-29-2,16-2-2,0-10 1</inkml:trace>
  <inkml:trace contextRef="#ctx0" brushRef="#br0" timeOffset="871">718 224 5,'12'-9'14,"2"-3"3,-5 4 2,-5-3-3,5 8-2,-9 3-1,0 0 0,0 0-2,0 0-1,0 0-4,0 0-1,0 0-3,-12 3-1,12-3-1,-14 13 0,1-3 0,2 5-1,-1 3 0,-2 5 1,-2 7-1,3 8 1,-8 10 0,2 10 0,-1 10 0,-2 8 1,-1 8-1,5 4 0,5-1 0,6 1 0,10-8 0,6-7 0,9-10 0,5-7 0,8-13 0,2-6 1,-1-10-1,-1-6 1,-5-6-1,-4-5 1,-5-5 0,-4-1 0,-13-4-1,0 0-3,11-4-18,-11 4-2,-8-11-2,1-2 1</inkml:trace>
  <inkml:trace contextRef="#ctx0" brushRef="#br0" timeOffset="1922">917 633 19,'0'0'12,"0"0"-1,0 0 1,0 0-2,0 0-1,0 0-1,0 0-1,0 0-3,0 0 0,0 0-2,0 0-1,-5 15 1,3-3-1,2 7 1,0 6 0,0 11 0,-1 7 1,1 10-1,1 7 0,0 10 0,1 3 0,1-1-1,0-2 0,4-2-1,0-7 0,0-7 1,2-10-1,-2-12 0,0-7 0,-1-6 2,-2-7-1,-4-12 1,0 0-1,0 0 0,-5-25 0,-2 1-1,-1-8-2,-5-10-1,3-6-1,-2-7 0,2-3 1,-1-6 0,2 3 0,2 2 2,2 3 1,4 5 1,0 4-1,4 8 1,3 3 0,5 8 0,3 4 0,5 4 0,1 7 1,3 7-1,2 4 1,1 8 0,-1 7 0,-1 7 0,-4 4-1,-1 3 0,-5 2 0,-1 2-1,-5-3 2,-4-1-1,-4-5 1,-3 0 0,-8-5 1,-4 0 0,-10-4 1,-4-1-1,-8-2 1,-1-2-2,-3-1 0,-2-3-1,6-2-5,0-6-13,11-2-7,7-6-1,9-5-1,6-9 0</inkml:trace>
  <inkml:trace contextRef="#ctx0" brushRef="#br0" timeOffset="3044">1161 151 15,'0'0'14,"0"0"1,-3-11 0,3 11-5,0 0 0,0 0 1,0 0 0,0 0-2,14 8-2,-14-8-2,18 20-1,-5-2-2,3 9-1,-1 3 0,3 11 1,-2 8-1,1 10-1,-2 6 1,1 7-1,-1 2 1,4 4 0,0-1 0,1 0-1,-3-4 0,-1-4 0,-4-2 1,-2-3-1,-9-3 1,-7-2 0,-7-4 0,-5-3 1,-5-2 0,-1-5-1,-3-8 1,0-1 1,0-9-1,2-4 0,3-6 1,0-4-1,3-4 0,5-3-2,1-4-2,-1-5-17,14 3-6,-13-11 0,11 2-3,-1-8 1</inkml:trace>
  <inkml:trace contextRef="#ctx0" brushRef="#br0" timeOffset="6449">1702 866 17,'0'0'16,"0"0"-1,0 0 0,0 0-7,0 0 0,0 0 1,12 0 0,-12 0-2,15 1-1,-4-3-1,7 3 0,-1-2-1,4 1-1,0-1 0,2 1-1,-2 0-1,-2-1-1,0 1-2,-3-2-3,0 2-4,-2-5-7,2 0-6,-2-2 0,0-1 0,-4-2 1</inkml:trace>
  <inkml:trace contextRef="#ctx0" brushRef="#br0" timeOffset="6789">1743 637 38,'0'0'16,"-15"7"0,15-7 1,0 0-13,0 0-1,0 0 0,0 0 2,0 0-1,0 0 0,0 0 1,0 0-1,10 2-1,2-3-1,3 1-1,5-1 0,4 2-2,2 0-2,0-2-6,2 5-11,-1 0-2,-2-2 1,-4 0-1</inkml:trace>
  <inkml:trace contextRef="#ctx0" brushRef="#br0" timeOffset="7540">2297 851 24,'-12'-8'15,"12"8"0,-17-10 0,17 10-2,-20-16-1,11 6-3,-4-5-2,5 0 0,-3-6-1,7-1-1,0-3-2,7-2-1,3-2-1,7-3 0,3 0-1,5 2 0,6 0 1,2 3-1,1 2 1,0 6 0,-3 4-1,-1 5 1,-1 5 0,-3 5-1,-3 5 1,-3 6-1,0 6 0,-4 3 0,1 5 0,-2 5 0,-2 2 0,-3 4 0,0 0 1,-2 2-1,-3-4 0,0 2 1,-4-4-1,-1 0 1,-2-2-1,-4 0 1,-3-5 0,-3-1 1,-2-3 0,-3-3 1,-6-5 0,-2-2 0,-7-11 1,1-2 0,-3-10 0,3-2-1,-1-3-3,5-2-1,7 2-8,4-11-17,11 2 0,3-4-1,11 2-2</inkml:trace>
</inkml:ink>
</file>

<file path=ppt/ink/ink2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25.333"/>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335 245 11,'0'0'14,"0"0"1,0 0-5,-13-9 1,13 9 0,-14 0 0,5 3 0,-6 2-4,0 4-1,-5 3-2,-2 7 0,-5 5 0,-2 8 0,-4 4-1,2 6 1,0 2-1,5 2 0,1 0-1,9 0 0,7-4-1,12-5-1,11-4-2,10-9-5,15-5-7,4-5-6,10-7-3,1-6 1,5-1 0</inkml:trace>
  <inkml:trace contextRef="#ctx0" brushRef="#br0" timeOffset="261">522 762 28,'0'0'20,"0"0"0,-17 3 1,6-3-2,-8-9-4,7 1-4,-5-9-4,7 0 0,-1-6-3,6-1-1,3-2-1,8 0-1,4 0 0,1 6-1,3 5 0,0 4 0,4 4 0,-1 4 0,0 6 0,-2 5 0,-1 6 0,-2 3 0,-2 3 0,-3 0 0,-4 4 1,-2 1 0,-2-4 1,-1-1 0,-6-4 0,-2-2 1,-4-4 0,-1-1-2,-2-6 0,-2-10-5,7 5-14,-2-12-8,13-2-1,4-9-1,16-2 1</inkml:trace>
  <inkml:trace contextRef="#ctx0" brushRef="#br0" timeOffset="631">982 416 61,'29'-2'22,"-10"1"1,-9 4-1,-10-3-13,-10 6-7,-2-2 2,-4 4 0,-7-2 1,-2 5 0,-6-4 0,3 5 0,-1-3 0,5 1-2,5-1-2,4 1-1,8-1 0,4 3-1,7 0 1,6 1-1,6 0 1,2 4-1,4 1 1,0 1 0,-1 4 0,-2 2-1,-4 0 1,-6 0-1,-6 1 2,-5-2-1,-6-3 1,-5 2 0,-4-7 0,-3-3 1,-2-4-1,0-5-2,0-4-8,-2-11-17,9-5-1,2-13-1,10-5 0</inkml:trace>
  <inkml:trace contextRef="#ctx0" brushRef="#br0" timeOffset="1302">1136 24 30,'0'0'21,"1"-14"1,-1 14 0,0-9-6,0 9-6,0 0-4,-2 14-2,4 2 0,-1 6-1,1 11 0,-2 10 1,2 17 0,-6 10-1,1 8 1,-7 1-1,3 1-1,-1-3-1,3-7 0,1-11-2,2-15-1,7-14-2,-1-16-7,10-12-10,-3-19-4,-1-9-1,-8-13 2,-4-7 0</inkml:trace>
  <inkml:trace contextRef="#ctx0" brushRef="#br0" timeOffset="1563">947 366 28,'-17'-1'16,"17"1"3,0 0-3,29 11-3,10-7-4,10-8 0,9 4-1,5-7-1,6-3-4,1-2-15,-5-5-8,-7-6-2,-7-3 1,-9-2-2</inkml:trace>
  <inkml:trace contextRef="#ctx0" brushRef="#br0" timeOffset="1773">1730-3 83,'9'3'26,"-9"-3"-2,0 0 1,0 0-23,-11-2-1,11 2 0,-19 4 1,4 3-1,-7 8 0,-4 5 0,-5 8 0,-9 11-1,2 13 2,-4 11-2,2 8 2,2 3-1,6 5 0,5-1 1,9-4-1,13-6 0,7-7-1,12-9 1,10-7-2,16-4-3,6-11 0,12-1-5,0-12-7,10 0-11,-3-10 0,0-4-1,-9-11 1</inkml:trace>
  <inkml:trace contextRef="#ctx0" brushRef="#br0" timeOffset="2384">1921 422 32,'0'19'18,"1"10"1,-3 10 0,1 14-2,-5 5-4,3 16-3,-8 2-3,6 8-2,-4-5 0,4-2-2,-2-10-1,2-10 0,3-10-1,3-12 1,0-9-1,2-11 1,-3-15 0,4 10 1,-4-10 0,0-19-1,-6-2 2,0-11-2,-3-10-1,0-11-1,-1-10 0,3-8-1,4-1 0,5-1 0,9 5 0,6 6 0,6 11-1,5 8 2,3 12-1,0 9 1,2 10-1,-3 8 1,-4 6 0,-6 6 0,-4 6 1,-10 8 0,-8 5 1,-5 5 0,-10-1 0,-4 1 0,-4-4 0,-3 0 0,-3-7-1,2-8-2,3-7-6,-4-17-20,10-5-1,-1-13 1,8-6-2</inkml:trace>
  <inkml:trace contextRef="#ctx0" brushRef="#br0" timeOffset="2925">2129 85 62,'10'19'21,"-10"-19"3,10 15-2,-3-4-18,5 8 1,1 2-1,5 11 2,3 4-2,8 11 1,1 4-2,1 5 0,-1 5-1,-2 3 0,-4 1-1,-2-1 2,-9-5-1,-8 1 0,-7-5 0,-7-1 0,-5-6 0,-5-6-1,-6-4 1,-1-6 0,-1-5-1,0-7 0,2-6-3,0-11-2,9-3-17,-5-16-7,11-6-1,0-13-1,12-5 1</inkml:trace>
  <inkml:trace contextRef="#ctx0" brushRef="#br0" timeOffset="3415">3266 266 4,'15'-10'14,"-15"10"2,12-7-1,-12 7-2,0 0 0,0 0 1,0 0 0,-1 13-3,-12-1-2,1 5-2,-9 6-3,-5 8-1,-7 5 0,-7 5 0,-7 2-1,-1 3 0,-4-2 0,0-5-1,4-4 0,4-3 0,9-8 0,9-7-1,8-3 1,10-5-1,8-9 1,9 12-1,8-9 1,9 1 0,3 0 1,6 4 0,3 0 1,5 1-1,-2-1 0,2 3 1,-5-2-2,-3 0 1,-5 1-2,-4-2 1,-4-1-3,-7-2-3,1 4-17,-16-9-5,10 7 0,-10-7-1</inkml:trace>
  <inkml:trace contextRef="#ctx0" brushRef="#br0" timeOffset="4006">2834 873 58,'0'0'21,"0"0"2,0 0-1,0 0-15,11 11-3,-1-5 0,3-1 0,6 5 0,6 0 1,6 5-1,4 0-1,7 2 0,3-1-1,1 2-1,0-2-1,-1 1 1,-7-4-1,-5 0-1,-5-1-1,-11-5-6,-2 5-17,-15-12-1,0 0-2,0 0 2</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24.56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444 0 64 0,'-26'18'27'0,"16"-14"-14"0,-11 5-11 0,11-4 9 15,-5 4-7-15,0 9-2 16,-6 0 5-16,1 5 3 0,5 0 1 16,-1-1 1-16,1-4 2 15,0 5 4-15,-11-5-6 16,1 5 1-16,-6 4-4 16,6 0 2-16,-1 0-6 15,6 5 1-15,-1 9 4 0,6 4-2 16,0 5 1-16,0-9 1 15,4 0 1-15,1-5-3 16,5-4 0-16,5-5-3 16,5 0 2-16,5 0-2 15,11-9 2-15,9-4-4 16,1-5-2-16,-1 0 2 16,6 0 0-16,-5 0-1 15,-1-4-2-15,1-5 1 16,-6 4-1-16,-4-4 0 0,-1 5 2 15,-4-5-1-15,-1 0 2 16,-5 0-4-16,0 4 0 16,-5-4 1-16,-5 0 2 15,0 0-10-15,0 0-4 16,0 0-14-16,0 0-4 16,0 0-30-1,0 5-38-15,-5-5 27 16</inkml:trace>
</inkml:ink>
</file>

<file path=ppt/ink/ink2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29.890"/>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270 710 31,'11'1'20,"-11"-1"2,0 0 1,0 0-6,-5-12-8,5 12-1,-15-3-1,4 6 0,-10 6-3,-3 5 0,-7 8 0,-1 8-2,-3 5 0,1 3 1,1 5-1,8 2-1,10-4 0,13-5-1,19-5-3,13-12-7,23-1-9,6-9-4,14-2-1,-1-10 0,6 2 2,-11-11 3,-8 9 5,-13-1 11,-17 2 12,-12 4 3,-17-2 2,-2 11 0,-12-3 0,-3 4 0,-5-8 0,2 1-4,-3-9-2,8-6 1,2-12-1,10-1 0,1-7-1,9 1 0,2-2-4,8 1 1,0 5-3,4 9 1,-2 8-1,1 5 1,-2 8-2,-3 4 1,-1 8 1,-4 1 0,-5 8 0,-1 1 0,-6-1 2,-1 1-1,-6-5 0,1-1 0,-6-5 1,0-4-2,-6-10 0,-2-4-2,-2-4-2,-1-8-3,6 4-14,-6-12-11,9 1 0,1-8-1,18 2 1</inkml:trace>
  <inkml:trace contextRef="#ctx0" brushRef="#br0" timeOffset="661">1126 711 57,'12'3'25,"-12"-3"1,-18-2-1,-7-1-12,-1 8-5,-10-1-1,1 5-1,-5 0-2,3 4-1,4 0 0,6 0-2,9 1-2,7-1 1,8 1-1,10-1 0,7 2 1,4 1-1,2 1 1,1 2-1,1 3 1,-2 4 0,-4 2 0,-5 0-1,-6 1 1,-4 1-1,-5-2 2,-3-2-1,-6-3 1,-3-6 0,-2-7-1,-3-7 0,0-4-4,-3-16-7,8-4-14,-1-11-2,8-8-1,3-11 1</inkml:trace>
  <inkml:trace contextRef="#ctx0" brushRef="#br0" timeOffset="1032">1175 341 56,'13'-4'22,"-13"4"1,0 0-1,0 0-13,0 0-5,0 13 0,-2 5 1,-4 2 0,3 14 1,-5 6-2,4 14 0,-1 10-1,2 7 1,2 0-3,3 4 0,2-3 0,1-6-1,3-6-1,-2-12-1,2-11-2,-3-10 0,-1-10-2,-4-17-1,-15-11 0,-5-14 2,-4-5-1,-9-10 2,-3-2 1,-4-6 1,1 2 3,4 8 3,2 5 1,12 7-1,4 3 1,15 7 0,11 1 0,14 6 0,11-2-2,14-1 0,12-1-3,9 0-1,12 3-5,-2-5-18,4 1-1,-8-6-2,-2 3 1</inkml:trace>
  <inkml:trace contextRef="#ctx0" brushRef="#br0" timeOffset="1512">1938 324 52,'2'-16'22,"0"4"1,-2-1 1,2 4-16,-5-1-2,3 10-1,-17-6 1,-1 14-1,-9 0 0,-5 5-1,-7 11-2,-4 9 0,-6 8-1,-2 10 0,0 9 0,1 7 2,4 7-3,5 6 2,7-2-1,8 1 0,9-4 1,10-4 0,6-6 0,12-3 0,7-7-1,6-3 0,6-7-2,4-6-1,9 0-6,-5-12-20,11-5 0,-7-15 0,4-8-2</inkml:trace>
  <inkml:trace contextRef="#ctx0" brushRef="#br0" timeOffset="1983">1962 665 63,'0'0'22,"0"0"-1,-5 18 1,2-1-20,2 9-1,-2 7 1,1 6 2,0 8-1,2 6 0,0 2 0,3 6 0,0-2-1,1 0-1,-1-3 0,1-5 0,-3-6 0,1-8-1,-2-7 1,0-8 1,-3-9 0,3-13-1,-9-4 1,-1-16 0,0-14-1,-1-14-1,0-9-1,2-11 1,3-6-2,5-2 1,8 3 0,6 8 0,4 9 0,7 14 1,5 9 0,2 11-1,-1 14 2,-1 11-1,-2 8 0,-4 9 1,-6 8-1,-5 2 1,-8 6 0,-6 0 1,-5-3 0,-6-2 0,-6-6 2,-2-1-1,-2-10 0,0 0 0,-2-7-1,2-6-1,3-5-4,-2-12-11,11 0-13,-1-13-1,12 2-1,1-14 0</inkml:trace>
  <inkml:trace contextRef="#ctx0" brushRef="#br0" timeOffset="2594">2237 455 82,'0'0'25,"0"0"0,2 16-1,-4-7-23,0 5 0,-1 5-1,0 5 1,-1 4 0,3 0 0,-1-1 0,2-1 0,0-5 0,3-4 0,0-7-2,-3-10-1,13 5-4,-7-18-7,8-3-10,-3-9-2,6-1-1,-5-6 2,8 3 7,-9-3 7,1 5 6,-3 7 8,-1 5 10,-5 6 0,-3 9 2,0 0-2,0 0-3,1 21-4,-5-8-1,4 8 1,-3 2 0,4 5 1,-3 0 0,5 2-1,-3-1-3,1-2-4,5 1-20,-3-10-3,0-7-1,-3-11 0</inkml:trace>
  <inkml:trace contextRef="#ctx0" brushRef="#br0" timeOffset="3175">2614 246 8,'0'0'15,"0"0"2,0 0 0,0 10-2,0-10 1,3 16-2,3 1-3,-1 3-2,6 9-2,-1 5-2,9 10 0,1 4-2,3 12-1,0 3 0,-1 6-1,-4 0 1,-4 5-1,-7 3 0,-7-2-1,-9-3 1,-7-2 0,-6-9 1,-1-2 0,-5-6 0,1-7-1,0-10 1,1-3 0,0-8 0,3-7-1,0-6-2,-1-9-1,7-6-11,-4-15-13,7-7 0,2-12-1,10-7 0</inkml:trace>
  <inkml:trace contextRef="#ctx0" brushRef="#br0" timeOffset="3635">3099 678 72,'9'0'24,"-9"0"0,9 7 1,-11 4-19,1 9-4,-2 7 0,-2 7 0,-1 6 0,2 9 1,-2 2-1,1 2-1,1-4 0,3-7-1,1-4 0,1-10-3,3-3-2,-5-15-10,1-10-11,0 0 1,-6-9-2,-7-13 1</inkml:trace>
  <inkml:trace contextRef="#ctx0" brushRef="#br0" timeOffset="3846">2899 916 49,'-12'-8'22,"12"8"2,0 0 0,0 0-8,17 0-9,9 6-2,6-3-1,10 0 0,5 0-2,5-3-4,4 4-14,-7-6-9,2-2 0,-9-5-1,-4-4 0</inkml:trace>
  <inkml:trace contextRef="#ctx0" brushRef="#br0" timeOffset="4156">3662 249 70,'0'0'24,"13"-1"-2,-13 1 0,0 0-17,0 0-3,8 18 0,-10-7 1,1 11-1,-4 6 1,3 7 0,-1 8 0,2 11-1,-2 4 0,3 7 0,-2 0-1,3-2 2,0-6-1,2-5 0,-1-8-1,1-11 1,4-8-1,0-11 1,4-11-1,8-9-1,5-8 1,0-7 0,3-4 0,0-1-1,-3-1 1,-2 5 0,-5 4 0,-6 6-1,-11 12 0,0 0 0,0 0 0,-2 17-1,0 3 0,-2 4 1,1 7 0,1 2-1,-1 6 2,2 2-1,1-1-1,-1-5-3,5 0-9,-4-13-15,6-5 0,-6-17-1,19-8 0</inkml:trace>
  <inkml:trace contextRef="#ctx0" brushRef="#br0" timeOffset="4667">4573 238 45,'14'-8'23,"-2"5"3,-12 3-2,13-8-6,-13 8-9,0 0-3,0 0-1,0 0-2,-15 12-1,7-1-1,-3 2 0,-3 5-1,-3 6 1,-5 5-1,-5 7 1,-4 10-1,-6 6 1,-2 11 1,-5 6 0,1 8-1,1 2 1,5 2-1,6-2 1,7-2 0,11-6-1,8-5 0,9-8-1,9-10-1,9-8-1,5-11-4,11-4-14,-3-16-7,8-9-1,-5-18-1,3-7 2</inkml:trace>
  <inkml:trace contextRef="#ctx0" brushRef="#br0" timeOffset="5047">4708 668 55,'-2'-10'21,"2"10"1,0 0 1,-12 11-16,10 4-2,-5 5 0,4 11 0,-5 5 0,4 11 1,-3 6-2,4 6-2,-1 2 0,3 2 0,0-1-1,2-2 0,-1-9 1,1-6-2,-1-9 3,-1-8-1,1-8-1,0-9 0,0-11 1,-12-12-1,2-11 0,1-10 0,-2-13-1,4-7 0,-3-8 0,2-4-1,6-1 0,5 4 1,4 6-1,6 6 0,6 13 0,2 6 1,4 10 0,2 8 0,-1 8-1,1 7 1,-2 6 0,-4 4 0,-6 3-1,-3 4 1,-6 2 0,-4 0 0,-7 0 0,-5 0 1,-3-1-1,-5-1 0,-4-3 0,-3-2 0,-2-4 1,2-2-2,-3 0 0,3-6-2,5 3-11,0-10-12,9-5-1,1-8-1,11-6 1</inkml:trace>
  <inkml:trace contextRef="#ctx0" brushRef="#br0" timeOffset="5678">4984 455 64,'0'0'25,"10"10"-3,-10-10 1,0 0-12,2 17-10,0-5 0,-2 6 1,1 4 0,0 4 0,-3 3 0,-2 0 1,2 1-1,-2 0-1,-1-4-1,2-5 1,0-3-2,0-4-1,3-14-10,0 0-12,1-10-1,8-7-1,1-9 0</inkml:trace>
  <inkml:trace contextRef="#ctx0" brushRef="#br0" timeOffset="5919">5105 458 34,'10'8'15,"-5"2"1,-3 0 1,-2 2-8,2 6-4,-5 1 1,2 4 1,-8 0 0,1 4 0,-3-5 0,4 0-2,1-4-3,0-4-5,6-1-17,0-13-2,0 0-1,17-1 0</inkml:trace>
  <inkml:trace contextRef="#ctx0" brushRef="#br0" timeOffset="6549">5159-9 35,'-9'1'18,"9"-1"1,0 0 2,0 0-10,0 0-2,6 15-1,-6-15 0,9 18 0,-3-3-1,7 8-1,0 1-1,6 8-2,5 4 0,9 6 0,1 7-1,8 7 0,0 5 0,1 6 0,1 3-1,-5 1 1,-8 3-1,-4 4 1,-2-3 0,-15-4-1,-6-5 1,-8-3-1,-8-4 0,-2-1 0,-3-5 1,-5-5-2,-7-5 2,8 0-1,-8-6-1,2-4 0,1-1 0,-4-9-2,2 0-4,-8-11-24,3-6 1,-14-17-1,6-12-1</inkml:trace>
</inkml:ink>
</file>

<file path=ppt/ink/ink2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9:39.84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331 270 29,'2'-10'17,"-2"10"0,0 0-2,0 0-1,-3-9-3,3 9-4,0 0-2,0 0-1,0 0-2,-11 0-1,11 0 1,-11 0-1,11 0 0,-14 2 1,4 1-2,-2 1 1,-2 3-1,-2 2 0,-2 3 0,-3 3 0,-1 5 1,-1 1 0,-2 5 0,3 3 0,-2-1 1,2 1 1,0-2-1,6-1 0,2-4 0,5-1 0,4-5 0,8-1-1,4-2 0,9-2-2,7 2-4,2-5-13,11 1-5,0-3-1,3-3 0,-2-6 0</inkml:trace>
  <inkml:trace contextRef="#ctx0" brushRef="#br0" timeOffset="450">350 689 59,'-14'-6'23,"14"6"1,-9-18-3,11 7-11,0-8-6,4 0-3,6-4 0,2-4-1,6-1 0,4-2 0,3 1 0,2 3 0,0 2 1,0 4-1,-3 4 1,-4 6-1,-3 6 0,-4 5 1,-4 7-1,-4 7 0,-4 4 1,-1 5-1,-3 2 1,0 3 1,-3-1 0,-1-1 1,-3-3 0,-2-1 0,-4-4-1,-1-3 1,-5-3 1,-2-2-2,-3-3-1,0-3 0,1-2-2,-1-7-2,9 0-10,-1-11-12,13-2-1,3-7-2,13-3 2</inkml:trace>
  <inkml:trace contextRef="#ctx0" brushRef="#br0" timeOffset="841">837 328 33,'16'5'17,"-6"2"1,-10-7 1,2 11-7,-2-11-5,-7 10 1,7-10 1,-11 7 0,11-7 0,-19 2 0,19-2-2,-20 2-1,11-1-3,0-1-2,9 0 0,-14 2-1,14-2-1,0 0 0,-5 10 0,5-10 0,14 16 0,-3-6 0,4 2 1,2 3-1,2 2 1,-1 0-1,-1 4 1,0 1 0,-5 2 0,-5 0 0,-4 0 0,-5-2 1,-3 0 1,-4-3 0,-3-4 0,-3-2 1,-3-4-1,-2-4 0,1 0 0,-1-5-1,3-2 0,1-4-2,2-3 0,4-1-3,1-10-7,9 3-13,1-8-3,7 1-1,1-9 1</inkml:trace>
  <inkml:trace contextRef="#ctx0" brushRef="#br0" timeOffset="1412">1020 0 47,'0'0'17,"0"0"-1,0 0 1,0 0-15,4 9-2,-4-9 1,2 15 1,0-3 1,-2 1 1,3 5 1,-3 4 1,2 7-1,-3 1 0,3 9-1,-4 0 0,1 8 0,-3 1 0,2 6-1,-2-2 0,3 0-1,0-4-1,2-2 0,1-8-1,2-4 1,0-8-2,1-9 1,1-6-2,-6-11-3,14-1-6,-13-15-7,4-3-6,-5-10-1,0-6 1,-6-8 1</inkml:trace>
  <inkml:trace contextRef="#ctx0" brushRef="#br0" timeOffset="1722">937 285 20,'-17'-15'18,"5"3"1,3 7 1,9 5-2,-10-7-5,10 7-1,7-12-2,5 1-1,11 5-2,3-5-2,11 3 0,5-3-2,7 2 0,0 2-2,-2 4-4,4 8-11,-9-4-11,-3 4 0,-12-4-2,-7 1 1</inkml:trace>
  <inkml:trace contextRef="#ctx0" brushRef="#br0" timeOffset="2293">1553 45 8,'0'0'14,"0"0"2,0 0-2,-5-10-2,5 10-2,-13-1 1,13 1-2,-19 7-2,8 1-2,-3 1 0,-1 5-1,-1 2-1,-1 5 0,-3 5 0,0 8 0,-3 3 0,0 9 0,-1 6 0,3 8 0,-1 5-1,4 5 0,5-2 0,6-1 1,5 2-1,6-1-1,6-7 1,5-6-1,3-7 0,4-6 0,1-3-3,-3-7-4,7-6-14,-5-9-4,-1-3-2,-6-11 2,1-5-1</inkml:trace>
  <inkml:trace contextRef="#ctx0" brushRef="#br0" timeOffset="2914">1544 500 14,'0'0'14,"0"0"0,0 0 1,9 2-4,-9-2-4,0 0 1,4 20 0,-7-5-1,3 10 0,-4 3 1,3 10-1,-4 6-1,4 7-2,-3 1-1,3 4 0,1-2-1,1-3-1,1-6 1,3-4-2,-2-7 1,0-7 0,-1-6-1,1-6 2,-3-5 1,0-10-1,0 0 1,0 0 0,-5-25-1,1 1 0,-4-9 0,2-7-1,-2-5-1,0-5 0,0-1 0,2 1 0,1 2-1,3 1 2,3 4-2,4 2 0,4 4 1,5 0-1,4 6 1,2 1-1,3 5 0,4 4 0,-1 8 1,-1 3-1,-3 6 0,-2 7 0,-2 7 1,-6 6 0,0 5-1,-7 7 1,-2 4 0,-4 1 1,-2 1-1,-5-1 1,-2-4 1,-1-2 0,-5-7 1,0-3 0,-6-10-1,-2-2 1,-3-6-1,0-4-2,1-2-4,-3-8-12,9 2-10,1-8-1,10-2 0,2-7-1</inkml:trace>
  <inkml:trace contextRef="#ctx0" brushRef="#br0" timeOffset="15382">1733 226 9,'0'0'14,"0"0"-1,-5-9 0,5 9-1,0 0 0,0 0-2,0 0 1,0 0-3,0 0 0,0 0-2,0 0 0,0 0-1,0 0-1,0 0 1,0 0-2,0 0 0,0 0-2,0 0 0,0 0 0,-7 9-1,7-9 0,0 0 0,0 0-1,-2 13 0,2-13 1,1 14-1,0-5 1,0 2 0,0-1 0,1 2 0,0-2 0,-1 0 0,0 1 0,-1-11 0,1 15 0,-1-15 1,0 12-1,0-12 1,0 0 0,0 9 0,0-9 0,0 0 0,0 0 0,0 0-2,0 0-12,0 0-10,0 0 0,4-15-2,-1-1 1</inkml:trace>
  <inkml:trace contextRef="#ctx0" brushRef="#br0" timeOffset="16664">1842 35 23,'0'0'15,"0"0"3,0 0-3,0 0-3,0 0 1,0 0-1,0 0 0,0 0-2,0 0-1,0 0-3,0 0-1,0 0-3,0 0-1,0 0 0,0 0-1,0 0 1,0 0 0,0 0 0,8 17 0,-2-7 0,2 2 0,1 5 0,1 2 0,2 7-1,0 5 1,0 3-1,1 7 1,-3 3-1,0 5 1,-1 4-1,-2 6 1,-4-3 0,1 3 0,-3 1-1,0 0 2,-1-3 0,81 11-10,-81-2 2,-4-3 0,2-3 0,-3-5 0,0-4 0,-3-8 1,2-4-1,-83-16 10,83-8-2,1-3 1,5-12-1,-8 11 1,8-11-1,0 0-1,0 0 1,0 0-1,0 0-1,0 0 1,0 0-1,0 0-2,0 0-21,-7-9 0,4-6-2,-4-11 1</inkml:trace>
</inkml:ink>
</file>

<file path=ppt/ink/ink2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0:08.412"/>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256 365 1,'0'0'8,"3"-11"1,-3 11 1,0 0 1,0 0 1,0 0 0,-6-11 0,6 11 1,0 0-3,0 0-2,0 0-1,0 0-2,0 0-2,-9-4-1,9 4 0,0 0-1,-12 2 0,12-2 0,-14 6 0,5-1-1,-3-1 1,1 2 0,-3 1-1,0 3 1,-3 1 1,2 4 0,-3-1 0,3 5-1,-3-1 1,3 5 0,-1 1 0,4 2-1,-1 0 1,5 2 0,1 0-1,4 2 1,2-2-1,5 1 1,3-4-1,7 1 1,7-5-1,7-3-1,9-6-2,4-10-9,12-1-13,1-9-1,1-5-1,-4-8 1</inkml:trace>
  <inkml:trace contextRef="#ctx0" brushRef="#br0" timeOffset="530">537 730 61,'-19'-6'22,"4"-5"0,-1-9-1,7-3-15,5-5-5,4-2-1,5-2 0,6-2 0,7 1-1,6 3 0,4 3 0,4 5 1,0 6-1,-1 4 0,-3 8 1,-2 11 0,-8 8 2,-5 8 1,-10 5 1,-5 8 1,-9 0 1,-1 6 0,-9-7 1,-2 1-2,-3-9 1,0-4-3,-1-7-2,1-11-4,7-3-15,1-15-8,7-3-1,5-13-1,8-2 1</inkml:trace>
  <inkml:trace contextRef="#ctx0" brushRef="#br0" timeOffset="881">1022 336 78,'16'6'26,"-6"2"-2,-10-8 0,0 0-19,-19 11-5,6-5 1,-7 2 0,1 0 0,-1 3-1,1 1 1,3-1 0,4 2-1,5 1 0,7 1-1,9 1 1,5 1 0,2-2-1,4 5 1,0-1 0,-1 1 0,-2 1 0,-1-1 2,-8 0-1,-4 1 1,-4-2 0,-3-2 2,-5-2-2,-3-1 1,-5-4-1,-3-2-1,-1-5-1,-2-9-4,4-3-11,-5-11-11,8-4-1,0-12-1,13-7 1</inkml:trace>
  <inkml:trace contextRef="#ctx0" brushRef="#br0" timeOffset="1252">1181 10 65,'9'-7'24,"-9"7"-1,9-4-1,-9 4-14,0 0-7,0 0 0,-2 16 0,1 1 1,-2 8 1,0 11 0,-2 7 0,0 14 1,-3 6 0,3 9 0,-1-4 0,1 5-1,2-9 0,3-5-1,2-10 0,5-9-1,3-10-1,1-8 0,7-9-1,1-6 0,2-5-2,-4-12-1,3 1-5,-11-13-10,-1 1-8,-9-5 1,-10 0-1,-13-8 1</inkml:trace>
  <inkml:trace contextRef="#ctx0" brushRef="#br0" timeOffset="1562">931 396 62,'-27'-15'23,"10"4"-2,6-1-1,11 12-12,11-16-3,9 10-3,4-1 1,8 2 0,5 0 0,8 3 0,4 0 0,4 6 0,0 0-1,1 1-4,2 5-8,-5-4-15,-4 2 0,-9-7-2,-11-4 1</inkml:trace>
  <inkml:trace contextRef="#ctx0" brushRef="#br0" timeOffset="6048">1735 37 37,'11'10'18,"-11"-10"0,0 0 1,0 0-7,0 0-8,0 0-1,-13 9-1,13-9 0,-17 12 0,4-2 0,-2 8 0,-4 6-1,-1 5 0,0 6 0,-2 7 0,-1 10 0,3 8 1,-1 6 0,5 6 0,3 4 1,6 2 0,2 1 0,12-1 0,0-8 0,7-3-1,4-8 0,3-8 0,4-7-3,0-9-1,3-4-7,-5-9-13,2-5-2,-4-12-1,-4-7 0</inkml:trace>
  <inkml:trace contextRef="#ctx0" brushRef="#br0" timeOffset="6439">1966 481 53,'0'0'19,"0"0"0,0 0-1,0 0-15,-9 3-3,6 7 1,0 6 0,-2 5 2,4 8-1,0 6 2,5 10-1,-1 4 0,4 7-1,1 4-1,1 2 1,2 2-1,-2-2 1,-4-8-1,0-7 2,-2-10 0,-2-7 0,-2-10 2,-1-6-1,2-14 0,-11-16 1,3-9-3,1-7 2,-2-10-3,2-10-1,0-6-1,1-5 0,4 0-1,2 5 1,4 5 0,1 7 0,3 9 0,1 7 1,4 6-1,2 9 0,5 4 0,3 7 1,2 4-1,1 5 1,0 6 0,0 1-1,-3 5 1,-3 0 1,-6 4-1,-3 1 1,-5-4 0,-5 4 1,-8-2 1,-5-1 1,-6-2-1,-3-2 0,-5-5 0,-1-2 0,-3-4-2,2-7-2,7 0-5,0-10-18,10 0-3,3-10-1,8 1-2,1-11 2</inkml:trace>
  <inkml:trace contextRef="#ctx0" brushRef="#br0" timeOffset="7450">2216 14 4,'0'0'10,"0"0"3,0 0-1,0 0-2,0 0-1,0 0-1,0 0 1,0 0-1,-5 11 1,5-11-4,12 13-1,-2-2-1,5 3 0,5 4 2,1 3 1,7 7-1,0 0 1,3 7-1,-3 3-1,1 5 0,-5 3 0,-1 6-2,-6 3 0,-1 6 0,-6 8-1,-3 2 0,-3 2 0,-2-2 0,-4-1-1,1-3 1,-4-6 1,-1-5-1,-1-10 2,-4-6-1,-1-8 1,0-2 2,-5-5-1,-1-6 0,-2-3-1,1-3 0,-1-4 0,4-2-2,0-1 0,3-4-3,13-2-9,-15 3-17,15-3-1,2-14 0,5-5-2</inkml:trace>
  <inkml:trace contextRef="#ctx0" brushRef="#br0" timeOffset="9473">3139 339 21,'9'-4'15,"-9"4"0,0 0-1,0 0-3,0 0 1,0 0-4,0 0-2,0 0-1,0 0-1,-8 12-1,8-12-1,-20 18 0,6-1 0,-6 2 0,-5 5-1,-4 3 2,-1 2-1,-3-1 1,2 0 0,3-6 0,4-3-1,4-5 0,5-3 1,5-3-2,10-8 0,-10 6-1,10-6 1,0 0-1,0 0 0,0 0 1,11 5 0,-2-3 0,8 0 1,2 0-1,7 0 1,6 1 0,4 0-1,4 1 0,2 1 0,2 0-1,-2 2 0,-4 1 0,-3 0-2,-6 3-1,-7-4-4,-1 6-11,-10-3-7,-4-1 0,-7-9 0,-7 10 1</inkml:trace>
  <inkml:trace contextRef="#ctx0" brushRef="#br0" timeOffset="10024">2871 877 71,'0'0'25,"0"0"0,0 0-1,6 9-13,-6-9-9,0 0-2,0 0 0,0 0 0,4 10 0,-4-10 1,16 12 0,-2-4-1,5 0 2,7 2-1,5-1 0,5 0 1,5 0-1,4-1 0,-4-1 1,1-2-1,-5 0 0,-5 0-1,-7-3 2,-5 1-1,-8-2 1,-3 1 0,-9-2 0,0 0 0,0 0 0,0 0 0,0 0-1,0 0 1,0 0-2,0 0-3,0 0-8,0 0-18,5-14 1,-7-3-1,3-4-1</inkml:trace>
</inkml:ink>
</file>

<file path=ppt/ink/ink2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0:19.377"/>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322 399 16,'0'0'16,"0"0"3,-3-12 2,-8 8-5,2 5-3,-8-2-1,1 5-1,-6 1-1,0 5-3,-6 2-1,0 6-3,-2 2 1,2 4-1,-2 1 0,6 2-1,1-1 0,6 0 0,6-2 0,8-2 0,9 0-2,8-4-2,12 1-2,6-8-5,12 6-8,-2-9-6,7 4 0,-6-6-1,2 2 2</inkml:trace>
  <inkml:trace contextRef="#ctx0" brushRef="#br0" timeOffset="271">412 766 51,'-5'-10'19,"-8"-4"2,2 1-1,-6-10-3,6 4-5,-5-9-3,9 4-4,-1-2-1,6 5-1,3 1-2,3 6 1,4 4-1,1 6 0,2 4 0,1 5-1,1 5 1,1 2-1,0 4-1,1 2 2,-3 3-1,-1-1 0,-2 1 0,-4-2 2,-5-1 0,-6 1-1,-8-2 1,-6-3 0,-3-3-1,-7-1 0,-1-4-1,-3-4-3,6 2-12,0-14-12,9-2 0,5-11-1,12-3 0</inkml:trace>
  <inkml:trace contextRef="#ctx0" brushRef="#br0" timeOffset="641">906 379 71,'26'12'26,"-14"-6"-1,-12-6-1,0 0-7,-18-2-18,-4 2 1,-7 2 0,-6 2 1,-4 2 1,-5 3 0,3 4 2,2-1-3,4 2-1,8-1 0,7 1-1,9 1 1,7-2 0,7 1 0,7-1-1,7 2 1,3-1 0,4 2 0,0 0 0,-1 1 0,-1 0 0,-3 1 0,-4 1 0,-5 2 0,-4 1 1,-6 1 0,-4-1 0,-6-1 1,-3 1 0,-4-5 0,-1-3-1,-3-3 0,2-6-2,1-5-1,-3-12-9,13-1-16,1-14 0,10-4-1,1-13 0</inkml:trace>
  <inkml:trace contextRef="#ctx0" brushRef="#br0" timeOffset="1122">1087 7 37,'0'0'22,"-2"-11"-1,2 11 1,0 0-5,0 0-4,-15 0-7,15 0-3,0 0-1,0 0-2,-8 10 1,8-10 0,0 0 0,0 0 0,0 0 0,0 0 1,0 0-1,0 0 1,0 0-1,0 0 0,0 0 0,0 0 0,0 0 0,0 0-1,0 0 0,0 0 0,0 0 0,1 9-1,-1-9 1,0 0 0,-2 13 0,1-2 0,0 9 0,-2 10 1,-2 12 0,-3 9 1,-4 9 0,0 11 1,-4-1 2,3 5-1,-2-5 0,5-3-1,2-9 0,5-3-1,4-10 0,6-5-1,4-6-1,5-4 0,2-6 0,6-6-1,0-5-1,1-7-1,4-4-3,-9-16-9,6-1-13,-8-12 0,-2-4-1,-13-11 2</inkml:trace>
  <inkml:trace contextRef="#ctx0" brushRef="#br0" timeOffset="1653">861 279 71,'-13'7'24,"13"-7"-1,-13 7 2,13-7-16,0 0-6,11 4 0,-1-4 1,10 3-1,3-1 2,9 3-3,9 3-4,7-4-6,13 6-16,0-3-2,5 3 0,-5-7-2</inkml:trace>
  <inkml:trace contextRef="#ctx0" brushRef="#br0" timeOffset="1873">1731 183 80,'0'0'27,"7"-13"-1,-10 3 0,3 10-21,0 0-1,-11-6 0,0 9-1,-1 6 0,-6 2-1,-1 7 0,-6 6-1,-3 8 0,-6 5 0,-3 8 0,-3 7 0,1 7 1,-1 3-1,2 5 1,1 3-1,6 0 0,7 0 0,6-3 0,9-5-1,4 0 0,9-6 0,5-4 0,8-6 0,3-2-2,6-4-1,1-7-2,6 1-5,-4-16-16,5-5-3,-6-15 0,2-7-1</inkml:trace>
  <inkml:trace contextRef="#ctx0" brushRef="#br0" timeOffset="2264">1695 631 67,'-3'-11'24,"3"11"1,-4-15 0,4 15-18,0 0-3,0 0 0,0 0 0,0 21 0,1 2-2,5 11 0,-2 6 0,4 10-1,1 8 0,2 5 1,-1 2-1,1-1 0,0-4 1,-2-5-1,-4-9 1,-1-8-1,-3-11 1,-1-6 0,0-21-1,-10-4 0,0-19 0,0-14-1,2-12 0,1-15-1,5-9-1,3-6 0,8 0 0,6 2 0,6 9 1,4 8 0,4 12 1,0 12-1,-1 13 1,-1 8 0,-2 10 1,-4 10-1,-2 10 0,-5 6 0,-2 7 0,-4 6 1,-5 0 0,-3 2 1,-5-1 0,-4-2 0,-7-5 0,-5-3 1,-5-7-1,-3-4 1,-5-6-2,-2-4 0,0-5-3,0-10-3,9 1-25,0-13 1,11-2-1,1-10-1</inkml:trace>
  <inkml:trace contextRef="#ctx0" brushRef="#br0" timeOffset="2975">2118 278 55,'0'0'24,"0"0"2,0 0-2,0 0-8,0 0-8,3 16-3,-6-7-2,4 6-1,-1 0 1,0 4-1,0 2 1,0 3-1,-1-2 0,-2-2-2,1-1-1,-4-5-11,4 0-14,2-14-1,-9 6-1,4-18 0</inkml:trace>
  <inkml:trace contextRef="#ctx0" brushRef="#br0" timeOffset="3806">2238 38 61,'0'0'24,"0"0"0,0 0 1,0 0-13,0 0-8,0 0 0,0 0-1,12 9 0,-12-9 0,11 19 0,0-5-1,5 5 1,1 7-2,7 7 1,2 4-1,4 7 1,3 3-1,3 3 1,-2 6-1,0 1 0,-4 1 0,-2 2-1,-4 3 1,-4 2-1,-10-3 1,-4 3 0,-6 0 0,-7 1 0,-8-5 0,-7-1 1,-8-7 0,-8-2-2,-4 0-8,-9-11-21,-2-11 0,-8-19 0,2-12-3</inkml:trace>
</inkml:ink>
</file>

<file path=ppt/ink/ink2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0:29.823"/>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519 2258 40,'0'0'18,"0"0"-1,0 0 1,0 0-14,15 4-3,0-3 0,7 0-2,7 1 1,10 1-1,8 1 0,12-2 1,10 0 0,11-2 2,8-2-1,13-7 1,17-2-1,11-8 1,16-1 0,14-11 0,13-7-1,14-8 0,13-8 0,10-8 0,3-10 1,-1-4-2,5-5 0,-12-6 1,-1 0 0,-24-2 0,-8 2-1,-25 1 1,-15 3-1,-18 4 1,-22 7-1,-18 2 0,-25 4 0,-6 2 0,-27 1 0,-9 3-1,-13 2 0,-21-3 2,-14-1-1,-8 2 1,-2 1 1,-9 3-1,5 6 1,-10 3-1,3 8 1,2 5-2,11 8 1,4 7-3,2 6 1,5 7 0,4 2-1,15 4 0,-1 0 0,21 0-1,-15 4 1,15-4-1,0 0-2,20 6-6,-20-6-8,21 5 0,-21-5 1,15-2 0</inkml:trace>
  <inkml:trace contextRef="#ctx0" brushRef="#br0" timeOffset="640">3513 224 40,'0'0'18,"7"11"-1,-7-11 0,19 13-13,-1-1-4,1 4-2,2 2-1,3 7 0,-3 1 0,-1 3 0,3 0 2,-4-1 0,-5-1 0,0-1 2,-1-1 1,-3-3 1,-10-22 0,0 0 0,32 55-1,-32-55 1,0 0-1,0 0 1,17 27-2,-17-27-1,-10-17 0,1-2 0,-1-4 0,-4-7-1,-5-6-1,-3-5 0,-1-5 2,4-3 0,-2 1 0,4-2 1,1 3 1,2 5 0,4 3-1,4 3 1,2 8-1,0 6 0,4 4 0,-3 7-1,4 1-2,-1 10 1,11-8 0,5 11 0,8 2 0,-24-5 1,74 19 0,-29-9 1,8 5 1,1-3 0,-1 4 1,-6-4-1,-47-12 0,71 23-1,-71-23 0,0 0-2,44 27-3,-44-27-10,0 0-6,-55 31 1,11-26-1,-20-4 0</inkml:trace>
  <inkml:trace contextRef="#ctx0" brushRef="#br0" timeOffset="4426">225 2284 20,'-20'-3'14,"8"1"-2,1-6-2,8-2-6,3 10-6,18-21 0,3 7 1,8-5 1,12-1 2,6-7 3,12-1 2,6-2 2,6 0 1,1 0 0,-1 4-2,-6 1-2,-4 6-1,-11 3-2,-10 5-2,-10 5-2,-12 4-2,-18 2 0,0 0-1,-10 13 0,-13-5 1,-6 4 0,-7 0 1,-5 2 1,-7 1 1,-2 1-1,-6 3 1,-3-1 0,1 1 0,-2 0 0,-1 1 0,2-1-1,-2 1 2,4-3-1,5 1 0,6 0 0,5-2 1,7 3-1,9 0 0,5 1 0,11 1 0,7 3 1,8-2 0,10 0 1,10 4 0,7-3 1,9 1 0,6-3 1,6 1 0,-1-2 0,2 1-1,-4-4 0,-5 2 0,-7-4-1,-5-1 0,-11-3 0,-3-1 0,-7-3 0,-3-2-1,-10-5-2,0 0-6,-4 11-14,-11-9-1,-6-10-2,-4-8 0</inkml:trace>
</inkml:ink>
</file>

<file path=ppt/ink/ink2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6:42.165"/>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0 1,'8'12'2,"-2"-1"-1,2-2 1,3 0 0,-1 3 0,4 0 0,-1 2 0,3-1 1,0 5 0,2-3 0,-2 0 0,1 0 0,-1 0 0,0 1 0,2-1 0,-3 2-1,2 0 0,-1 2 0,2-1 0,-1 4-1,0-1 1,-2 2-1,1 0 1,2 1 1,-5 1 0,5 0 1,0 0-1,-1-3 1,4 1-1,2-2 1,-2 1-1,1-2-1,4-1 0,-2-5 1,0 3-2,0 2 1,-1 1-1,1-2 0,-2 3 0,1 0 1,-1-1-1,-2 5 2,2-2-1,-1-3 0,2 0 1,-2-1 0,2 1 0,-1-4 0,1 2 0,-2-1-1,2-1 1,-2 1-1,1-3-1,-2 2 0,2 0 0,-1-1 0,0 0 0,-2-2 0,1-2 0,0 1 0,-1-2 1,0-1-1,1 1 0,0-1 0,3 1 0,1 0-1,2 2 1,2-1-1,0 2 0,3-2 1,0 1-1,1-2 0,2-1 0,1 1 1,0-3-1,0 0 1,4 0-1,1 0 1,2 0 0,1-1-1,1 1 1,3 1-1,2 0 1,1 0-1,1 3 1,1-4 0,1 1 0,0-3-1,2 1 2,1 3-1,0-1 0,1-2 0,1 0 0,2 3 0,2-2-1,1 2 1,1 2-1,0-5 0,0 0 1,2 1-1,0 1 0,1-2 0,2-1 0,2-1 1,2 0-1,4-2 1,3-1-1,0 0 1,3-2-1,3 1 0,1-1 1,2-1-1,2 2 0,-2-2 0,0 1 0,-1-1 1,0-2-1,0-1 1,-1 0-1,-1-2 1,1 0-1,-2-1 0,0 0 1,-1 1-1,-1-2 0,-1 5 0,-2-2 1,-1-1-1,2 6 1,-2-4-1,2 2 2,-3-1-1,2 3 0,-3-4 0,0 4-1,-3 0 1,0-4 0,-3 2-1,0 0 1,-4 0-1,-2 0 0,-1 0 0,-4-2 1,-4 0-1,-1-4 0,-4 0 1,0-1-1,-1-3 1,1 0-1,-2-3 1,0 2-1,0-2 1,-4 1-1,0-2 1,-2 1-1,2-2 0,-4-2 0,0-2 0,-2 1 1,1-3-1,-1-1 0,0-1 0,0-2 0,-3 1 1,-1 0-1,-1 2 0,3 1 0,2-1 0,1 1 0,3 2 1,0-4-1,1 2 0,4 0 1,-1-4-1,-2 0 0,-3-3 1,-1-1-1,-3-1 1,-1 4-1,-1-2 1,-3 1-1,-3 1 1,-1 2-1,-2 4 1,-2 1-1,-3 0 0,0 2 0,-3 2 0,-2-1 1,1 3-1,-2 1 0,0-2 0,0 4 0,-2-1 0,1 2 0,-1 1 0,0 0 0,-1 2 0,-1 1 0,-12 8 1,15-13-1,-15 13 0,0 0 0,11-7 0,-11 7 0,0 0 0,0 0 0,0 0 0,0 0-1,0 0 1,0 0 0,0 0 0,0 0-1,0 0 0,0 0 0,0 0-1,0 0-4,0 0-23,0 0 1,-13-12-2,-10-8-1</inkml:trace>
</inkml:ink>
</file>

<file path=ppt/ink/ink2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6:51.78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651 72 1,'0'0'5,"-19"-15"-1,10 9-1,-6-1-1,0 1 1,-3 1-1,-1 0 2,2-1-1,-5 1 1,2-1 0,-3 2-1,1 1 1,1 1-2,1 1 0,0 2-2,0 1 1,4 0 0,-2 1-1,2 1 1,1 2-1,2 1 0,0 2 0,-1 3 0,1 2-1,1 4 1,-1 2-1,-1 4 1,-2 0 0,-2 1 0,0 2 1,0-3-1,0 1 1,-2-3 0,3 2-1,-1 1 1,3 2 0,0 0-1,5 2 0,1 2 0,1 3 0,3 3 1,1 3-1,3-1 0,3-3 0,2 3 0,2-4 1,6-2 0,1-2 1,6-4 0,3-4 0,4-3 1,5-1-1,3-2 1,0-2-1,4 1 0,0-2 0,2-1 0,1-2-1,-1-4 1,0-5 0,3-7-1,2-5 2,-3-8-2,1-6 1,-6-10-1,-3-4 1,-4-5-1,-6-5 0,-11-3 1,-4 3 0,-9-3 0,-4 3 0,-6 1-1,-3 4 0,-6 2 0,-5 3 0,-4 2-1,-1 1 1,-3 4 0,-1 2 0,-2 3 0,0 2 0,0 4 0,2 6 0,3 4-2,-4 5-2,7 7-2,1 2-6,5 8-8,4 2 0,3-5 0,14-9 0</inkml:trace>
</inkml:ink>
</file>

<file path=ppt/ink/ink2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6:59.770"/>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0 5,'0'0'7,"0"0"-1,0 0-3,0 0-1,0 0-1,0 0 0,0 0 1,0 0 1,0 0 1,0 0 1,0 0 1,0 0 0,0 0 0,0 0 0,0 0 0,0 0 0,0 0 0,14 1 0,-2 0-1,7 5-1,2-4 1,5 5-2,2-4 1,8 5-1,-3-3 0,4 5 0,1-5 0,3 0 0,1-3 1,4 2-1,0-4 0,1 2 0,3-1 0,2 0-2,-4 0 1,-1 1-1,-2 1 0,-6 0 0,-4 1 0,-3 2 0,-10-4 0,-5 3 2,-5-4-1,-12-1 0,11 3 1,-11-3-1,0 0 1,0 0-2,0 0 1,0 0 0,0 0 0,0 0 0,0 0-1,0 0 0,0 0 0,5-10-2,-5 10-5,-3-10-7,3 10-13,0 0 0,13-13-2,-5-3 0</inkml:trace>
</inkml:ink>
</file>

<file path=ppt/ink/ink2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44.48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0 3,'0'0'6,"0"0"0,0 0-2,0 0-1,0 0-1,0 0 0,0 0 0,10 4 1,-10-4 0,10 4 1,-10-4 0,19 8 0,-5-5 0,4 3 1,2-2 0,4 0 1,4 1-1,1-2 0,3 1 0,0-1 0,4 2-1,-1-4 0,4 4-1,-1-2 0,3 3-1,1-3 1,3 3-1,2-2 1,3 2-1,0 0 0,2 0 0,0 0 0,2 1 0,1 0 0,0 0-1,-2 1 0,1-2 1,-4-1 0,1 1 1,-1-2-1,0 0 0,-4-1 1,3 2-2,-2-1 1,1 2-1,-1 1 0,0 1-1,1-1 1,1 0 0,-2 0-1,2-1 1,0-2 0,2 0 0,1-1 0,2 0 0,0-1 0,0 0 0,1 1 0,-1 2 0,-2-1-1,1 1 1,0-1 0,0 0 0,-3-1-1,3-1 1,0-1 0,2-1 0,2-3 0,-2-1-1,0 0 1,-1-1 0,0 1-1,-4 1 1,2 0-1,-3 2 0,-1 1 1,0 1-1,-1-1 0,3 0 1,2-1-1,4-1 1,-1-1-1,2-1 1,2-1-1,-2 0 2,1 0-2,-2 2 1,-1 0-1,0 1 1,-3 0-1,1 1 1,-2 0 0,2 0-1,-1 0 1,1 0 0,0 1-1,-2 0 0,1 0 1,0 1-1,0-1 0,-3 0 0,-1 0 0,2-1 0,-1-2 0,0 0 1,1-1-1,0-2 0,-1 0 0,4-1 1,0 1-1,4 1 0,1-1 0,1 0 0,-1-1 0,4-1 0,0-2 0,4 2 0,2-1 1,-4-1-1,-1 1 0,-2 1 0,-1 0 0,-3 2 0,-1 2 0,-5-1 0,-1 1 1,-3 1-1,1-1 0,-2 1 0,-3 0 0,-2 0 0,-4 1 0,-5 0 1,-7 0-1,-4 1 1,-7-1 1,-3 3 0,-11-1 0,9 0 0,-9 0 0,0 0 0,0 0-1,0 0 0,0 0-1,0 0-3,0 0-5,0 0-20,-2 15-1,2-15-1,-6-11-2</inkml:trace>
</inkml:ink>
</file>

<file path=ppt/ink/ink2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51.54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54 2124 1,'0'0'9,"-13"4"0,13-4 0,-11 2-1,11-2 1,0 0 0,0 0 1,-12-2-1,12 2 0,-8-10-1,3 0-1,3-4 0,-1-5-1,5-2 0,-1-7-1,4-3-1,0-4-2,4-3 1,3-3-1,2-1-1,1-1 0,2-3 0,2-1 0,2 1-1,3-1 1,2 1-1,1 2 0,1 1 0,3 4 0,0 2 1,2 3-2,1 3 2,0 3-1,1 2 0,0 3 0,0 4-1,1 0 1,0 3 0,-2 2 0,-2 3 0,1 1 0,0 5 0,-3 3 0,1 3 1,-1 3-1,-1 3 1,2 2-1,3 1 0,-2-2 1,2 1 0,3-5 0,2-3 1,2-6 0,2-5 0,3-6 0,0-6 0,1-6 0,3-4 0,-3-2-1,1-3 0,0 1-1,-1 1 1,3 0-1,2 2 1,2 2-1,-1 1 0,1-4 0,0 0 1,-2-4-1,-3-1 1,-1-5-1,-4-2 1,-6-3-1,-3-1 1,-4 3 0,-2-2-1,-3 2 1,2 5-1,-4 1 0,0 6 0,4 3 0,3 3-1,6 3 1,4 3 0,5-2-1,2 3 1,-2 4 0,0 1 0,-8 2 0,-5 3 1,-9 2-1,-7 2 1,-7 7 0,-10 1-1,0 0 1,0 0-1,0 0 2,0 0-2,0 0 0,0 0 0,0 0-2,0 0 1,0 0-1,0 0-2,-1 12-8,-10-2-12,-1 5-2,-12-6-1,-6 1 0</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28.48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42 127 44 0,'0'0'16'0,"26"4"-8"0,-36-8-3 0,10 4 6 16,0 0-4-16,10 4-2 16,0 1 0-16,-5-5-1 15,0 0-2 1,-5 0 1-16,0 0 0 15,0 0-1-15,5 0-2 16,0 0-4-16,0 0-2 16,-5 0-2-16,0-5 2 15,0 1 2-15,0-1 2 16,0 5 1-16,0-4 1 16,0-1 0-16,-10-8 2 15,5 13 1-15,0-9 7 16,0 9 4-16,0-10 4 15,0 1 3-15,5 14-5 16,5-14 1-16,-10 4-6 16,5 1-1-16,0-1-4 15,-5 5-1-15,5 0-3 16,0-4 1-16,0 4-2 16,0 9-3-16,0-14 1 0,0 14 1 15,-5-13 0-15,15 13-3 16,-15 0 2-16,5 0 1 15,-5 0 2-15,5 0-1 16,-6 0 2-16,6 0 0 16,-5 5 3-16,5-1-5 15,-5 6-1-15,0-1 2 16,-5 4 3-16,0 1-4 0,5 0-1 16,0-1 0-16,-1 6 0 15,1-6 0-15,16 1 0 16,-1-5 2-16,0 0 1 15,5-9-4 1,1-13 1-16,-1-5 0 16,5-5-3-16,1 0 0 15,-1-4-1-15,0 0 0 16,6-5 3-16,-1-4 0 16,6-4 1-16,0 3 0 0,-1-8 2 15,6-5 3 1,-6 5 2-16,6 9 3 0,-10 4 1 15,-6 5 3-15,-5 5-7 16,1 3-2-16,-1 6-5 16,-5 8-1-16,0 6-1 15,-5 8-2-15,0 0 3 16,6 0 0-16,-6 0 3 16,0 5 1-16,0-1-1 15,0 1-2-15,-5 0 1 16,5-5 1-16,0 0-3 15,0-4 0-15,0-5 1 16,6-5 2-16,-1-4-1 16,0-4-1-16,0-5-2 15,0-1 1-15,6-3 3 0,-1-1 1 16,-5-4-4 0,0 5 1-16,1-1 6 0,-1 5 4 15,-5 0-5-15,0 4-1 16,0 1-4-16,-5 4-1 15,5 0 1-15,0 9 0 16,0 0 0-16,0 4 0 16,1 1 0-16,-1 4 0 15,0 5 0-15,0 0 2 16,0-1-1-16,0 1 2 16,5 9-4-16,0-19 0 15,-15 1 1-15,16-5 0 16,-1-5-20-16,0-4-7 0,-5 0-32 15,10-4-37 1,6-10 29-16</inkml:trace>
</inkml:ink>
</file>

<file path=ppt/ink/ink2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52.843"/>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43 0 19,'0'0'11,"-13"-4"0,13 4-1,-12 4-8,12-4-4,-8 13 1,5-3 0,0 3 2,0 1 1,2 2 1,1 3 2,2 3 0,0 2 1,2 6 0,-1 1-1,4 2 1,-2 3-2,3 2-1,-1-4-2,3 0 0,-1-6 1,1-3 0,1-7 1,1-2 2,-2-12 0,5-3 0,-1-9 0,7-7 1,-1-8-1,3-2-1,2-6-1,1 1-2,1 0 0,-1 0-1,-4 6 0,-6 5 0,-1 6 0,-6 3 0,-9 10 0,11-8-1,-11 8-1,0 0-10,-4 16-10,4-16-2,-20 8 1,4-11-1</inkml:trace>
</inkml:ink>
</file>

<file path=ppt/ink/ink2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54.67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 18 25,'5'-9'15,"-5"9"-1,0 0 1,1-11-2,-1 11-2,0 0-3,0 0-3,0 0-1,0 0-2,0 0-1,0 0-1,0 0-1,0 0 1,1 10 0,-1-10-1,5 19 1,-2-3 0,2 5 0,0 4 0,1 3 1,0 7-1,-1 5 1,0 3-1,0-1 1,-1 1-1,-1-1 1,0-3-1,0 0 0,-1-9 0,0-4 1,1-8-1,-3-3 1,3-4 0,-3-11 3,0 0 0,0 0-1,10-10 1,-5-10-1,3 0 1,2-7-1,2-1-2,1-1 0,2 0-1,-1 5 0,0 1 0,0 9-1,-1 6 0,2 6 1,-3 3-1,1 4 1,1 5-1,-1 4 1,0 8-2,2-3 2,-3 3-1,1 2 0,-3 0 1,-2 1-1,-2-2 1,-4-1 0,-2 0 1,-4-1-1,-2-1 1,-1-3 0,-1-2 0,0-5 0,2 1 0,6-11 0,-8 11-1,8-11-2,1-9-13,6-4-7,0-9-1,4-6 0,0-10 0</inkml:trace>
</inkml:ink>
</file>

<file path=ppt/ink/ink2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55.427"/>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246-6 10,'0'0'15,"0"0"2,5-10-3,-5 10 0,0 0 1,0 0-3,-11 10-3,1-3-3,0 4-2,-2 0-3,-3 6 0,-1 2 0,-2 6 1,-2 5-1,2 2 1,-2 7 0,-4 6-1,4 2 0,1 3 0,4 0 0,1-2-1,6-1 0,7-3 0,6-6 0,9-5 1,4-5-1,7-6 1,3-3 0,6-4-1,-2-3 1,-1-5 0,-3-3-1,-3-2 1,-6-1-1,-6 0 0,-2 0-2,-11-1-3,0 0-10,0 0-7,7-9 0,-8-3 0,1-4 0</inkml:trace>
</inkml:ink>
</file>

<file path=ppt/ink/ink2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57.11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33 7,'0'0'11,"0"0"1,0 0-1,0 0-3,0 0-1,0 0-1,0 0 1,0 0-1,0 0-1,0 0 0,3 19-2,2 2-1,1 7 0,3 10 0,2 8 0,2 9 0,-1 2-1,2 1 1,-4 0-1,2-5 0,-5-7-1,-1-10 1,-3-8 0,0-7 1,-3-10 1,0-11 0,0 0 0,0 0-1,-11-24 1,3 4-1,-3-9-1,0-9-1,-3-3-1,-1-7 0,0-1 0,2 1 0,4 0 0,2 1 1,6 4-1,7 4 1,4 2 0,4 7 0,5 6-1,3 4 1,1 6 0,1 4 0,-2 10-1,-2 8 1,-5 7 0,-2 6 0,-3 3 0,-4 4-1,-4 2 2,-2 1-1,-3-3 0,-2-3 2,-2-4 0,-2-3 1,-3-4-1,-1-3 1,-5-6 0,1-2-1,0-4-2,-2-5-5,6 1-14,0-5-2,7-3-1,5-2 0</inkml:trace>
</inkml:ink>
</file>

<file path=ppt/ink/ink2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58.08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24 0 19,'0'0'12,"0"0"0,0 0-1,0 0-2,0 0-1,0 0-2,0 0-2,0 0-2,-5 15 2,6-3-2,0 6 1,-1 3 0,0 6 0,-3-1 0,-1 3-1,0-2 1,0-4-3,0-4 0,1-7-4,3-12-7,0 0-6,17-19 0,-5-4 0,3-5 0</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58.31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 4 9,'0'0'10,"5"-10"-1,-5 10 0,0 0 0,0 0-1,2 12 1,-2-12 0,2 19 0,-3-6 0,2 8-1,-2-1-1,1 4 0,-3-1-3,1 3 0,-1-5-2,1 1-1,0-5-1,0-4-8,2-1-11,0-12-2,0 0 1,0 0-1</inkml:trace>
</inkml:ink>
</file>

<file path=ppt/ink/ink2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8:59.132"/>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0 3,'0'0'7,"3"12"1,-3-12-2,0 0 0,3 14 2,-3-14 2,7 15 0,-7-15 1,13 20 0,-5-7 0,6 7-3,1 0-2,2 7-1,2 2-2,1 4 0,-1 3 0,0 2 0,-4 2 0,-1 3-1,-5-2 1,0 2-1,-5-4 0,-2-2 0,-2-1-1,-1-2 1,-2-4 0,0-3 0,-2-5 1,0-3 0,-3-1 0,0 1 0,-4-3 0,-1 0-1,1-2 0,-2-1-3,2 5-17,-4-3-6,-1-4-2,-2-15-1,-5-7 0</inkml:trace>
</inkml:ink>
</file>

<file path=ppt/ink/ink2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9:09.217"/>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4739 315 2,'-12'-5'4,"-5"3"0,-5-6 1,-4 3 1,-6-7-1,-3 3 1,-5-5 0,-5 0-1,-1-2-2,-4-1 1,-1 1-2,-2-2 0,2 0-1,0 3 1,1 0-2,-1 3 1,1 2 0,0 2-1,3 2 1,2 2-1,-2 0 0,3-1 1,0 0-1,-1-4 1,-1 1-1,-3 0 0,-1-1 0,-2-2 0,-3 4 1,-2 0-1,-3 2 0,-1 0 0,3 2 1,-2 2 0,3 1 0,2 0 1,0 0 0,1 2 1,2 1-1,2 4 1,0 1-1,1 1 0,-2 4-1,1 4 2,1 4-3,0 1 0,1 1 0,2 1 0,0 2 0,0 0 0,1 1 0,-2 0 1,-2-5-1,0 7 0,-3 2 1,-2 2-1,-2 2 0,1 1 1,-1 0-1,1-2 0,-1 8 0,1-3 0,1-1 0,-3 3 0,2 1 0,-2 0-1,-2 3 1,0 5 0,-4-1 0,1-1 1,2 1-1,0-2 0,3 1 0,1-2 0,4 2 0,1 0 0,4-1 0,0 4 0,2 2 0,-2 0-1,-1 0 2,1 7-1,1 1-1,3 0 1,0 1 0,1 0 0,4 1-1,3 2 1,5 3 0,1-6 0,2 0-1,0 7 1,-1 2 0,0 6 1,-2 6-1,0 5 0,-1 1 0,1 3 1,1-1-1,4-7 0,3-4 0,4-6 0,5-8 0,4-3 0,3-1 0,3 0 0,2 3 0,0 7 0,0 5 1,0 4-1,-1 2 0,1 3 1,0 0-1,1-3 0,1-5 0,2-5 0,1-8 1,4-5-1,1-5 1,0-5 0,2-3 0,-1-3 1,0-2-1,0-1 0,0-3 0,-2-4 0,1-3-1,-1-2 0,-1-6 1,1-4-1,-2-3 0,-1-3 0,-5-13 0,9 17 1,-9-17 0,0 0 0,8 10 1,-8-10 0,0 0 0,0 0 1,0 0 0,0 0 1,0 0 0,0 0 0,0 0-1,0 0 1,0 0-1,0 0-1,0 0 0,0 0-1,-10-2-1,10 2 0,0 0 0,0 0-1,0 0 0,0 0 1,0 0 0,0 0-1,0 0-2,-3-13-16,0-4-2,-3-17-3,-8-19 1</inkml:trace>
</inkml:ink>
</file>

<file path=ppt/ink/ink2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9:10.86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1163 769 8,'-14'4'11,"14"-4"1,-16-9-2,16 9 0,-19-13-2,6 6-1,-7-4 0,-2 1-2,-9-5 2,-1 2-1,-7-8-1,-4 0 0,-2-8 0,-3-2 0,-4-6-1,-1-6 0,-7-4-2,-2-1 1,-4-2-2,4 2 1,-2 1-1,3 2 0,2 2 0,6 5 0,4 4 1,10 5-1,5 4 0,6 4 0,4 5 0,6 5-1,4 2 1,14 9-1,-15-4 0,15 4-1,0 0 1,-9 1-1,9-1 0,0 0-2,0 0-2,0 0-3,21 17-7,-3-10-4,11 9-2,6-1 1,9 8 1</inkml:trace>
</inkml:ink>
</file>

<file path=ppt/ink/ink2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39:11.480"/>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800 969 10,'-25'-8'10,"-1"-2"0,-1-2 0,-1 2-1,-2-2-1,-4 2-2,-4-1-1,-5 0-1,-6-1-1,-5-1 1,-5 0-1,-3 1 1,-2 0-2,4 2 0,5 3 0,6 2-1,10 2 0,9 3-2,11 3 0,19-3 0,-9 10-1,9-10 0,28 9 1,-1-5-2,9 2 2,8-2 0,5 0 1,5-1-1,1 2 0,9 1 0,1 2-1,1 0 0,2-1 0,1-3 0,1-2 1,0-2-1,-1-2 1,-12-3 1,-9-2 0,-8-1 0,-9-2 1,-9-2 0,-10-3 0,-4-3 0,-6-7 1,-3-5 0,-2-8-1,-4-13 1,0-5-1,-2-1 1,-2-5 0,-2-1 2,-3-1 0,-3 3-1,-1 3 1,2 12-1,-3 2 1,2 5-1,-2 7-1,3 6 0,4 7-1,1 5-1,3 5 0,10 9-1,-11-11 0,11 11 0,0 0-1,0 0-2,19 20-5,-2-3-8,5 6 0,-1 0-1,-3-2 0</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28.756"/>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 8 68 0,'0'-4'27'0,"0"4"-14"0,0-5-13 0,0 5 5 15,0 0 1-15,0 0 3 16,0 0 0-16,0 0 0 16,0 0-1-16,0 0 2 15,10 0 1-15,0 14 3 16</inkml:trace>
</inkml:ink>
</file>

<file path=ppt/ink/ink2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0:27.850"/>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31 2 3,'-15'-3'7,"2"0"-2,3 2-1,10 1-2,-9-1 0,9 1 0,0 0-1,16 7 0,0-4 0,6 1 1,9 1 1,7 0 0,11 0 0,8 1 1,10 1-1,9 2-1,10 2 0,9-2 0,11 2 0,7-2 0,11 1 0,13-1 0,12-1 1,9 0-1,13-2 1,13 1-1,12 0 1,13 1-1,14-1 0,10 3-1,10-2 0,8 0 0,9-1 0,4-2-1,6-2 1,3-2 0,1-2 1,7-1-1,2 0 1,8 1-1,1 2-1,2 2-1,0 8-2,-9 0-7,-11 5-6,-15-1 0,-26-9-1,-22-5 0</inkml:trace>
</inkml:ink>
</file>

<file path=ppt/ink/ink2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0:29.182"/>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0 251 4,'43'-1'12,"7"-5"0,10-1-4,15-1-2,17 1-1,16-1 0,23 2-3,16-2-1,19 2 0,18-1 0,14 1-1,18-3 1,21-1-1,15 0 2,20-3 0,18-2 1,15-4 0,12-1 2,13-3 0,10 1 2,3 1-2,8 6-2,-3 1 1,3 7-1,-4 6-1,-3 5-2,-9 6 0,-12 4-4,-17 4-8,-22 2-6,-25-5 1,-31-5-2,-34-11 0</inkml:trace>
</inkml:ink>
</file>

<file path=ppt/ink/ink2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5:33.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532-6 49,'-3'13'18,"3"-13"-4,-1 10-5,1-10-23,0 0-5,9 12 0,-9-12 1</inkml:trace>
  <inkml:trace contextRef="#ctx0" brushRef="#br0" timeOffset="9463">43 117 5,'0'0'9,"-5"-11"0,5 11 0,0 0-1,0 0 1,0 0-1,0 0 0,-10-1 0,10 1 0,0 0 0,0 0-2,0 0-3,0 0 0,0 0-2,0 0 0,-5 10-2,5-10 1,-2 22-1,-1-7 1,2 5 0,-2 0 0,0-1 0,0 3 1,1 0 0,-1 0-1,2-1 1,2-3 0,0-1 0,5-3-1,0-2 1,3-4 0,1-5 0,5-2 0,-1-7 0,4-2 0,0-3 0,-2-4 0,1-2-1,-1-1 1,-2-2 0,-3 0-1,-1 1 0,-2-3 0,0 3 0,-1 2 1,-2 3-1,-1 2 1,-4 12 0,6-16 0,-6 16-1,0 0 1,0 0-1,0 0 0,0 0 1,0 0-2,2 13 1,-2-4-1,0 1 2,0 4-1,0-2 1,0 5 0,0-3 0,2 1 0,-2-1 0,2 0 1,0-1-1,2 0 0,1-3-1,-5-10 1,13 15 0,-3-11 0,0-4 0,1-2 0,2-3 1,-1-3-1,-2-1 0,3 0 0,0-5-1,1 2 1,-2-2-1,2 3 0,-2-2 0,0 2 0,1 0 0,-3 2 0,-10 9 0,16-11-1,-16 11 1,10-3 0,-10 3 0,0 0-1,8 13 1,-8-13 0,4 20 0,-2-8 1,0 1-1,1 1 1,0 0-1,-1-1 1,1-1-1,0-3 1,-3-9 0,9 10 0,-9-10 0,17-3 0,-7-4 0,1-2 0,3-2 0,0-1 0,1-1-1,-1 1 0,-1 1 1,-2 2-1,-11 9 0,16-9-1,-16 9 1,12-1 0,-12 1 0,7 12-1,-3-2 1,-1 4 0,1 3 0,0-1 0,1 3-1,0-1-3,3 2-9,-1-8-10,5 1 0,-1-8-2,6-2 1</inkml:trace>
  <inkml:trace contextRef="#ctx0" brushRef="#br0" timeOffset="10595">877 398 21,'-4'13'16,"3"-2"0,2 1-2,1-3-4,-2-9 0,13 10-2,-1-9-4,2-7-1,3-3 1,-1-5-1,2 0 1,1-6 0,-3 1 0,-2-1 0,-3 4 1,-5-1-1,-1 5 0,-5 0 0,0 12-2,-10-15 0,10 15-1,-21-3-1,9 7 0,-3 3 0,-1 2-1,1 6-1,-3-2-1,5 4-3,-3-5-4,8 6-5,-1-6-6,4-3-2,5-9 0,0 0 2</inkml:trace>
  <inkml:trace contextRef="#ctx0" brushRef="#br0" timeOffset="10925">1042 207 6,'13'-23'14,"-2"7"1,-2-1 1,-5 0-5,2 6-2,-5 0-1,-1 11 1,0 0-2,0 0-2,0 0-2,-3 16 1,0-1 0,-2 2-1,-1 5 2,1 4-1,1 0 1,-1 9 0,3-1-1,4 2-1,0-3-3,5-6-4,3 3-12,3-10-6,0-6-2,4-9 1,-2-6 0</inkml:trace>
  <inkml:trace contextRef="#ctx0" brushRef="#br0" timeOffset="11216">1245 433 3,'0'0'9,"15"10"-1,-5-6-1,1 0 0,3-2 0,1-2 0,2-2 0,1-3-1,2-2 0,-3-4 0,2 0 0,-2-5-2,-2 1 1,-3-2 0,0 1-1,-9-1 1,1 4 0,-6-2-1,-2 6-2,-4 0 1,-3 6-2,-3-1 1,-2 6-1,0 4-1,-2 3 1,-1 3 0,0 2 0,0 5 1,3 2 0,-1 1-1,3 2 1,2-2-2,2 1 1,5-2 0,3 0-1,3-3 0,5-3 1,7-4-1,3-2 0,6-7 0,2-3-1,3-5-1,2-3 1,1-3 0,0-3 0,-2-2-1,-3 1 1,-3 3 0,-3-1 2,-4 5-1,-3 1 0,-1 2 0,-2 3-1,-9 3-1,16 7 0,-16-7-1,17 15 0,-8-2 1,-1-1 0,4 5 0,-3 1 1,1-1 1,-1-1 0,-1 0 1,-2-2 0,0-2 1,-2-2 1,-4-10 0,3 11 1,-3-11 0,0 0 1,-12-8-1,12 8 0,-10-16 0,6 4-2,-4-2-1,4-2 0,3-3 0,1 0-1,1-2 0,7 2 0,2-1 0,4 1 0,4 2 0,3 3 0,2 1-2,3 1-3,7 3-16,-4 2-2,2 0-1,-2-2 0</inkml:trace>
  <inkml:trace contextRef="#ctx0" brushRef="#br0" timeOffset="12968">2011 454 1,'4'12'12,"-4"-12"2,0 0-4,0 0-1,9 6 0,-9-6 1,13 1-2,-2-1-1,1-4 0,4-2-3,0-4 0,4-1-1,-3-4 0,3 1-1,-5-4-1,-1 0 1,-4 2 0,-2 2 0,-4 2 0,-4 12 0,-6-16-1,-3 13 1,-5 5-1,-5 4-1,-3 3 1,-2 4-1,-2 5-1,-2 3 1,0 3 0,3 2 0,1 0 1,5 1 0,1-2-1,5-1 1,4-3 0,5-2 0,9-5 0,5-3-2,6-3-3,5-8-6,10 0-6,2-5-5,5-4 1,3-2-1</inkml:trace>
  <inkml:trace contextRef="#ctx0" brushRef="#br0" timeOffset="13399">2459 343 20,'0'-11'16,"0"11"1,-6-12-3,6 12-2,-20-1 0,7 4-4,-2 6-2,-2 0-2,1 2-1,0 1-1,2 0 1,3 1-1,6-2 0,5-11 0,-7 18-1,7-18 0,13 16 0,-3-8 0,1 1 0,3 1-1,1 1 1,1 2-1,-2 0 0,-3 1 0,-2-1 1,-4 1 1,-2 1 0,-5-4 1,-2 2 0,-6-3 0,-4-1 1,-3-1-1,-3-1-1,-1-3-2,-1-3-2,2 1-2,-1-9-6,9 1-7,2-7-5,8-3-3,3-5 1,9-5 1</inkml:trace>
  <inkml:trace contextRef="#ctx0" brushRef="#br0" timeOffset="13819">2611 95 29,'14'-10'16,"-14"10"1,14-6 0,-14 6-8,3 12-5,-3 3-1,-4 4 1,-1 6-2,-2 4 0,1 5-1,-1 9 1,1 1-2,-1-1 1,2 1 0,0-3-1,2-2 1,0-4 0,1-5-1,1-8 1,0-6 0,0-4 0,1-3 2,0-9-1,0 0 1,-11-2 0,11 2-1,-12-17 1,6 7-1,-4-5-1,2 1-1,1 0 0,2 1-1,2 0 0,2 2 0,3 1 0,-2 10-1,15-15 1,-2 8 0,6 3 0,3-2 0,4 0 1,2-1 0,3 2 0,1-3 0,1 0 1,-2-1-1,-6 0 1,-2 1-1,-6 1 2,-3 4-1,-14 3 0,14-1 0,-14 1 1,1 18 0,-3-5-1,-1 7 0,-1 3 0,2 3 0,0 1 0,1 0 0,1-1-1,1-4-3,6-2-9,-1-8-9,3-9-2,-9-3 0,19-18 1</inkml:trace>
  <inkml:trace contextRef="#ctx0" brushRef="#br0" timeOffset="14430">2939 175 55,'0'0'22,"0"0"2,0 0-2,0 0-7,-9-4-18,9 4-14,0 0-5,2 12-1,-2-12 0,0 11 0</inkml:trace>
  <inkml:trace contextRef="#ctx0" brushRef="#br0" timeOffset="14661">3019 372 12,'9'-2'16,"-9"2"0,0 0-2,0 0-4,0 0-1,0 0 1,0 0-2,0 0-1,-1 16-1,1-4 1,-2-2-2,6 3 0,-5-2 0,6 0 0,-5-11-1,11 15-1,-11-15-1,19 0 0,-7-6 0,0 1-1,1-3 0,1-1 0,-1 1-1,0 1 0,-3 2 0,-10 5 0,16 3 0,-16-3 0,10 17 0,-6-3 0,-1-1 0,2 1 1,0 0-1,3-4 1,-8-10-1,19 6 1,-5-10 0,1-2 0,2-3 0,-1-2 1,-2 0-1,-2-1-1,-1 4 1,-1 2-1,-10 6 1,10-1-1,-10 1 0,7 11 0,-2 1 0,-1 2-1,3 2 1,0 2 0,1 0-1,1-2-1,3 2-5,-4-9-13,8-1-4,-3-8-2,3-1 1,-4-10 0</inkml:trace>
  <inkml:trace contextRef="#ctx0" brushRef="#br0" timeOffset="15241">3609 369 27,'0'0'16,"0"0"1,0 0-1,-2 9-9,2-9-2,0 0-1,0 0 1,0 0-2,12 9 0,-12-9 0,12 8 1,-1-4-1,-2 8 1,2 0-1,3 7-1,-2-1 1,-1 4 0,-1 1-1,-2 0 1,-6-1-1,-2-1 0,-4-2 0,-4-2-1,-5-4 1,0-2-2,-3-4 1,-1-2-1,0-4 0,3-3-1,-4-3 0,3-4-2,5-1-3,1-6-5,8 0-3,0-6-3,9-1-1,3-5 0,8 0 1,4-5 2,3-1 3,3 0 5,0-2 6,1 2 5,-1 2 4,-3-1 2,-2 5 2,-3 3 2,-4-1-1,-1 7 2,-5 1-1,-1 7-4,-5-2-2,-5 13-2,5-9-2,-5 9 0,-1 9-2,2 2 0,-4 3 0,1 3-1,0 6 1,1 3-1,0 8 0,-1 2 1,0 2-1,-2 1 0,3 2 0,-1-2 0,1 1 0,-2-5-1,-1-5 1,0-4-1,0-7 0,-2-6-1,6-13-1,-13 7-1,13-7-1,-13-23 0,10 6 1,-1-8-1,5 0 1,0-4 0,3 2 2,1 2 1,3 3 0,1 6 1,1 3-1,2 4 0,3 4 1,0 3-1,5 2 0,1 2 0,6 2 0,3 0 0,2-1 0,2-1 0,-1-2 0,-1-2 0,-2-2 0,-4-2 0,-4-3 0,-7 1 0,-2-2 0,-4 0 0,-5 0 0,-4 0-1,0 10 0,-9-15 0,-1 9 0,-4 2 0,-2 4 0,-4 3 0,-1 4 1,-1 4 1,-2 6 1,0 4 1,-2 0 1,7 5 0,-1-1 1,6 2-1,3-3 0,8 1-1,7-4 0,10-3-2,9 2-1,6-5-2,11 1-6,1-6-14,9 0 0,1-4-2,0-5 0</inkml:trace>
  <inkml:trace contextRef="#ctx0" brushRef="#br0" timeOffset="16573">4679 528 29,'0'0'17,"-11"-10"0,11 10 0,2-14-4,7 1-12,2 0 1,4 1 0,4-2 1,3 2-2,1 4 0,1 1 0,1 5 1,-4 3 0,1 3 0,-7 4 1,0 5-1,-8 1 2,1 5 0,-8-3 1,-1 6 0,-7-4 1,-3 4 0,-4-6-1,-3 0 0,-4-4-1,-2-3-1,-1-4 0,2-4-2,2-3-1,1-5-2,5-2 0,1-8-4,11 2-6,0-7-10,11 0-3,1-6-1,10-1 1</inkml:trace>
  <inkml:trace contextRef="#ctx0" brushRef="#br0" timeOffset="17374">5072 7 9,'3'-11'13,"-3"11"-3,0 0 0,0 0 1,0 0 0,0 0-2,0 0-2,0 0 1,0 0-1,0 0-2,0 0 0,-2 13-2,1 2 1,0 2 0,1 10 1,-3 5-1,1 11 0,-4 8 0,0 6-1,-1 5-1,-2 1 1,-3-1-2,3-2 1,1-4-2,0-7 1,1-11-1,0-4 1,0-9-1,2-3 0,3-5-1,-2-6-1,0-1-2,4-10-4,0 0-7,-10 4-5,10-4-3,-1-11 0,1-1 1</inkml:trace>
  <inkml:trace contextRef="#ctx0" brushRef="#br0" timeOffset="18546">4972 466 4,'0'0'12,"0"0"-1,-9 0-2,9 0 0,0 0-1,0 0-1,0 0 0,0 0 0,0 0-1,-10-4 2,10 4-1,0 0 0,0 0 0,0 0 0,0 0-1,0 0-1,0 0 0,0 0-1,0 0-1,0 0-1,0 0 0,0 0-1,0 0 0,12 2 0,-3-1 0,3 0-1,2 2 1,2 0 0,2-1-1,2 0 0,1-1 0,0 3 1,1-1-1,1-2 0,-3 1 1,0-2 0,-2 2 0,-3-1 0,-2 1 0,-13-2 1,15-1-1,-15 1 0,0 0 1,0 0-1,0 0 0,0 0 0,0 0-1,0 0 1,0 0-1,0 0 0,-10 10-1,10-10-1,-10 10 0,10-10-3,-20 11-5,12-1-8,-5-4-7,-2 3-1,-1-6 2,-1 1 0</inkml:trace>
</inkml:ink>
</file>

<file path=ppt/ink/ink2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5:59.2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550 898 3,'0'0'5,"0"0"0,0 0 2,0 0 0,0 0 2,0 0-1,0 0 1,0 0 0,0 0 0,0 0-2,0 0 0,0 0-3,-6-10 0,6 10 0,-4-11-1,4 11 0,-6-16 1,6 16-1,-8-19 0,0 8-1,0 1 1,0-4-2,-4-3 1,1-1-2,0-3 1,-3-3-1,-1-3 0,1-3 1,-2-2-1,-1-3 0,-1-2 0,-1-1 0,-2 0 1,-1-1-1,1 2 0,-1 1 0,0 1 1,0 1-1,3 1 0,1 2 0,1 0 0,1 3 1,1 1-2,1 2 1,1 3 0,3 3 1,0 3-1,0 2 1,3 4-1,7 10 1,-9-11-1,9 11 0,0 0 0,0 0 0,-5-9 0,5 9-1,0 0 1,0 0-1,0 0 0,0 0 1,0 0 0,0 0 0,0 0-1,0 0 2,0 0-1,0 0 0,0 0 0,0 0 0,0 0 0,0 0-1,0 0 1,0 0 0,0 0 0,0 0 1,0 0-1,0 0 0,0 0 0,0 0 0,0 0 0,0 0 0,0 0 0,0 0-1,0 0 1,0 0 0,0 0-1,0 0 1,0 0 0,0 0-1,-6 11 1,6-11 0,-4 14 0,3-3 0,0 1 0,0 2 0,2 3-1,1 2 1,0 3 0,1 1 0,2 1 0,-1 0-1,0-2 2,-2 0-2,0-3 1,-1-2 0,0-6 0,-1-2 0,0-9 0,0 11 1,0-11-1,0 0 0,0 0 1,0 0-1,0 0 1,0 0-1,0 0 1,1-11-1,-3 2 0,0-6 1,-2 2-1,-1-3 0,-3-2 0,0-1 0,0 2 0,0-2 0,-1 1 0,2 4 0,2-3-1,1 0 1,0 2 0,2-1 0,0 2-1,1 1 1,2 0 0,1 2 0,-1 1 0,0 0 0,-1 10 0,3-13 0,-3 13 0,0 0 0,2-11 0,-2 11 0,0 0-1,0 0 1,0 0-1,0 0 0,0 0 1,0 0-1,0 0 0,11-4 1,-11 4-1,15 1 1,-5 1 0,1 0 0,3 2 0,2 1 0,2 1 0,1 1 0,1 2 0,1-2 0,-1 1 0,-1-1 0,-1-1 0,-2 2 0,-2-3 0,0-1 1,-3-1-1,-1 0 0,0 0 0,-10-3 0,14 3 1,-14-3 0,9 1 0,-9-1 0,0 0 0,0 0 1,0 0-1,0 0 0,0 0 0,0 0-1,0 0-2,0 0-9,0 0-9,5 11-3,-5-11 1,-21-8-1</inkml:trace>
</inkml:ink>
</file>

<file path=ppt/ink/ink2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6:03.28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98 1277 16,'0'0'13,"0"0"2,0 0-1,0 0-1,0 0-1,0 0 0,0 0-4,0 0-2,0 0-1,-49-21-2,49 21-1,0 0 0,0 0 0,0 0 0,-30 49 0,30-49-1,0 0 1,-17 57-1,17-57 0,-5 51 0,5-51 0,3 57 1,-3-57-2,9 59 1,-9-59 0,11 55-1,-11-55 1,27 42 0,-27-42-1,0 0 1,52 29 0,-52-29-2,55-10-3,-55 10-6,58-35-11,-27 10-2,1-1 1,-4-5 0</inkml:trace>
  <inkml:trace contextRef="#ctx0" brushRef="#br0" timeOffset="431">377 1381 15,'-45'42'19,"45"-42"0,0 0 1,0 0-3,0 0-2,0 0-4,-41-50-4,41 50-3,2-52-2,11 22-1,-7-1 0,4 1-1,4 4 0,1 1 0,5 6 0,-3 5 0,3 3 0,-8 7 0,3 5 0,4 6 0,-5 5 0,-1 4 0,-2 3 0,-3 3 1,1 0-1,-4 2 1,0 0 0,-4-3 0,0 0 1,-4-4 1,-6 1-1,1-4 1,-5 2 0,0-5 0,-8 2-1,0-4 0,-1-1 0,22-8-1,-42 10 0,42-10-2,-42-4-4,42 4-5,0 0-10,0 0-2,-23-49-3,33 27 0,6-8 1</inkml:trace>
  <inkml:trace contextRef="#ctx0" brushRef="#br0" timeOffset="912">641 918 31,'0'0'17,"0"0"-1,-13 2 1,13-2-5,-11 8-4,11-8-2,-11 16-1,1-8-1,10-8 0,-17 16-1,13-4-1,-1-3-1,5-9-1,-2 14 0,2-14 0,4 10 0,-4-10 0,16 11 0,-3-8 0,-1 2 0,2-1 0,5 1 0,0 2 0,2 1 1,-1 2-1,-3 1 0,-5 4 0,1 0 0,-4 3 1,-4 1-1,-5 1 1,-3 1 0,-3 1 0,-2-4 1,-3 1 1,-2-7-1,1 1 1,-1-5-1,3-3-1,-3-5 0,4-5-3,2-5-3,0-11-4,7 1-11,-1-9-2,0-3-1,6-7 0</inkml:trace>
  <inkml:trace contextRef="#ctx0" brushRef="#br0" timeOffset="1372">741 596 15,'0'0'16,"3"-11"1,-3 11-2,0 0-2,0 0-1,0 0-2,-1 14-1,3-4-4,2 6 0,1 3-2,4 8 0,3 2-1,3 4 1,4 6-1,2-1 0,-3 3-1,4 2 0,-1-4 0,-3 0 0,-1-5 0,-3-4-1,-3-4 0,-3-5-2,0-3-2,-8-18-4,2 16-5,-2-16-2,-11-6-4,1-4 1,-3-5-1,-2-7 0</inkml:trace>
  <inkml:trace contextRef="#ctx0" brushRef="#br0" timeOffset="1673">738 867 14,'-15'-10'13,"4"3"1,1 1 1,10 6-1,-9-5 1,9 5-4,0 0-1,0 0-2,0 0-1,6-9-2,7 1-1,2-2-2,10-4 1,4-4-2,6-4-1,5-3-3,7 1-9,-1-3-8,0 1-3,-2-2 2,-3 1-1</inkml:trace>
  <inkml:trace contextRef="#ctx0" brushRef="#br0" timeOffset="2073">1354 264 11,'0'0'13,"0"0"0,-10-9-2,10 9-1,-15 4 0,4-1-2,2 6-2,-4 2 1,2 4 0,-2 1-1,1 3-1,-2 2-1,3 5-1,0 6-1,2 2 2,-2 4-2,5 6 0,0 5 0,2 4 0,1 0 0,5 0 1,3-1-2,2-4 1,8-2-1,-1-5-1,9-9 1,1-4 0,5-5 0,0-3-1,4-1 1,0-2-3,2-3-4,0-6-9,0 5-7,0-7 0,-1 0-1,-8-5 1</inkml:trace>
  <inkml:trace contextRef="#ctx0" brushRef="#br0" timeOffset="3185">1648 589 20,'-10'-12'13,"10"12"1,-4-9 0,4 9-2,0 0 0,-6-11-3,6 11-2,0 0-1,0 0-1,0 0-1,0 0-2,0 0 0,0 0-1,0 0 0,0 0-1,1 13-1,5-1 1,4 9-1,4 5 0,1 6 0,4 6 1,0 3 0,3 0 0,3 0-1,-4-1 1,-3-4 0,-2-3 1,-2-6 0,-3-2-1,-4-5 0,-2-4 1,-2-2 0,-1-4 0,-2-10 1,0 0-1,0 0 1,0 0 0,0 0 1,-12-20-1,3 3-1,-2-6 0,-3-4 0,-1-5-1,0-3 0,-7-4 1,8 1-1,-3 0 0,-1-1 1,6 1-1,7 2 0,3 0 0,3 1 0,9 4-1,-4 2 1,7 3-2,4 2 1,0 3 0,-5 3 1,2 3 0,-2 3-1,1 2 1,-1 5-1,0 3 1,1 5-1,-2 4 1,1 5-1,-3 6 1,0 4 0,0 3 0,-3 3 0,-2 0 1,-3 1-1,-1-2 0,-3-2 0,-1-2 1,-4-1-1,1-3 1,-1-3 0,-1-2 1,-3-4-1,2-1 1,-4-7-1,2-2 1,-4-3-2,2-4 0,-2-1-3,-3-5-3,8 2-11,-5-6-5,10 3-1,0-5 0,6 2 1</inkml:trace>
  <inkml:trace contextRef="#ctx0" brushRef="#br0" timeOffset="4156">1873 183 6,'0'0'9,"0"0"1,0 13-4,0-13-3,1 11 1,-1-11 0,5 18 1,-2-7-1,-3-11 0,6 20-1,-1-7 1,1-1-1,-1 1-1,-5-13-1,11 20 1,-4-8-1,-1 2-1,0-3-1,-6-11-6,14 18-6,-14-18 0,12 10 0,-12-10-1</inkml:trace>
  <inkml:trace contextRef="#ctx0" brushRef="#br0" timeOffset="4827">1904-3 9,'0'0'10,"-9"-3"1,9 3 0,0 0 1,0 0-1,0 0 0,-11-7 0,11 7-2,0 0-2,0 0-2,0 0-2,0 0 0,0 0-2,0 0 1,15 8-1,-5-1 0,1 0 0,8 6 0,4 1 0,5 7 1,3 2-1,2 5 0,2 0 0,2 3-1,0-3 1,-2 0-1,-7 4 1,0 1 0,-1-2-1,-4-2 1,-1 1-1,-2 2 0,-1 6 0,-1 3 2,2-5-3,-4 1 1,-4 4 1,-2-2-1,-1 1 0,-3-4 1,-3-4-1,-2-3 1,-3-3 0,-3-2 0,-3-3-1,-2-1-1,0 3-7,-7-1-12,-2 1-1,-2 0-2,-3-1 0</inkml:trace>
</inkml:ink>
</file>

<file path=ppt/ink/ink2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7:06.4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355 197 10,'0'0'11,"20"-43"0,-20 43 1,0 0 0,0 0 0,0 0-1,16-50-2,-16 50-1,0 0-2,0 0-1,0 0-1,0 0-1,-29-41-2,29 41 1,0 0-1,0 0-1,0 0 1,-55-5-1,55 5 0,0 0 0,-55 16 0,55-16 0,-46 17 0,46-17 0,0 0 0,-60 39-1,60-39 1,-38 37 0,17-15-1,4 1 1,-2 1-1,5 0 0,-6 5 0,13 0 0,-3 0 0,12 0 1,3-1-1,1 1 1,-6-29 1,29 61 0,-29-61 0,47 56 0,-47-56 0,62 50 0,-62-50 0,76 40 0,-35-27-1,5-3 0,-2-6 1,1-5-1,-3-3 0,-42 4 1,78-23-1,-78 23 0,75-37 1,-75 37-1,55-47 1,-55 47-1,41-61 1,-41 61 0,28-69 0,-28 69 0,11-71 0,-11 71-1,-1-70 1,1 70-1,-12-65 0,12 65 0,-27-56 0,27 56 0,-44-52 0,44 52 1,-43-46-1,43 46 1,-55-38 0,55 38 0,-54-24 0,54 24 0,-50-4-2,50 4 1,-65 15-4,65-15-5,-62 33-11,62-33-2,-69 46 0,69-46 1</inkml:trace>
  <inkml:trace contextRef="#ctx0" brushRef="#br0" timeOffset="1082">361 370 8,'0'0'13,"0"0"-1,0 0-1,0 0 0,0 0 0,0 0-2,0 0-2,0 0 0,0 0-1,0 0-2,0 0-1,0 0-2,0 0 1,0 0-1,0 0 0,-30 50 1,30-50-1,0 0 0,0 0 1,0 0-1,-5 51-1,5-51 1,0 0 0,-11 51-1,11-51 0,0 0 1,-8 58-1,8-58 0,0 0 0,0 0 0,-14 46 1,14-46 0,0 0 0,0 0 1,0 0 1,0 0-1,0 0 1,0 0-1,0 0 0,0 0-1,0 0-3,0 0-2,0 0-11,0 0-7,0 0-1,0 0 1,0 0-1</inkml:trace>
</inkml:ink>
</file>

<file path=ppt/ink/ink2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7:10.3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396 168 1,'0'0'6,"0"0"-1,0 0 0,0 0 0,0 0 0,0 0 1,4-10-1,-4 10 1,0 0-1,-6-9 0,6 9 0,0 0-1,-15-10 0,15 10-1,-15-5-1,15 5 0,-20-4 0,9 4 0,-2 0 1,0 2-1,-1 1 0,-1 1-1,-1 1 0,-1 2 1,0 0-1,0 3 0,-1 0 0,1 0 0,-1 3 1,2 1-1,-2 1 1,3 0-1,-2 3 1,3 2 0,-1-1-1,3 4 1,0 0 0,0 2 0,3 2 0,1 2 0,3 0 0,1 1-1,3 1 1,3 0-1,2 1 0,6-1 0,2-1 1,7-1-1,2-1 1,5-3 0,3-3-1,5 0 1,3-5-1,2-3 0,2-6 0,4-1 0,-1-7 0,0-5-1,1-5 1,1-6-1,-2-5 0,0-5 0,-2-4-1,0-5 1,-3-3-1,-3-4 1,-4-1-1,-6-4 1,-2-1-1,-5-1 2,-7-2-1,-4 0 1,-7 1 0,-3 3 1,-7 3 0,-5 4 0,-6 4 0,-5 7-1,-7 6 1,-5 6-1,-5 5-1,-3 8 0,-5 5 0,-3 6 0,-2 8 0,0 4-1,2 5-1,3 3-2,7 8-9,3 2-10,7 2-1,8-1 0,10 2 1</inkml:trace>
  <inkml:trace contextRef="#ctx0" brushRef="#br0" timeOffset="1101">328 392 19,'0'0'13,"-6"-10"0,6 10-1,0-16-9,0 16-2,7-17 0,-7 17 1,13-17 3,-13 17 1,18-13 1,-9 6 2,4 2-1,-1-1 1,5 3-1,-3-1-2,4 2-1,0 0-2,0 2-1,-1 1-2,-2 1 1,0 2-2,-4 2 1,-11-6-1,14 17 1,-12-7 0,-1 3 1,-4-2-1,-3 3 1,-3-2 1,-3 2-1,-3 0 1,0-1 0,-5 0-1,1-1 0,-4 3 1,1-1-2,1-1 1,1-1-1,2-2 1,2 1-1,3 0 0,4-4 0,9-7-1,-12 12 1,12-12 0,-1 9 1,1-9-1,8 10 1,-8-10 0,20 12 0,-5-5 0,5 1 0,3 2-1,2-3-5,6 3-18,0-2-1,3-1-1,-3-5 0</inkml:trace>
</inkml:ink>
</file>

<file path=ppt/ink/ink2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7:16.5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2732 367 38,'11'8'10,"-2"-3"-9,-9-5-1,16 2-13,-16-2-4</inkml:trace>
  <inkml:trace contextRef="#ctx0" brushRef="#br0" timeOffset="1842">3995 196 38,'0'0'16,"0"0"1,0 0 0,0 0-10,4 15-5,-6-2 1,-1 2 0,1 6 1,-1 2-1,1 3 1,-1-1 0,1 2-1,0-4 0,2 0 0,0-5-1,0-1 0,0-3-1,1 1 0,0-3-1,-1-1-1,2-1-2,-2-10-7,-1 14-10,1-14-2,0 0 1,0 0-1</inkml:trace>
  <inkml:trace contextRef="#ctx0" brushRef="#br0" timeOffset="2253">4047 76 32,'0'0'16,"-11"-8"1,-1 3-3,0 3-5,-4-2-4,2 3 0,-5 0-2,1 1 0,-4 1 1,-1 4-2,-2 1 0,1 3 0,-1 1-1,-1 5 0,0 2-1,1 4 1,2 4-1,3 3 0,3 3 0,3 3 0,3 3 0,3 2 1,4 2-1,4-2 0,3 1 1,3-2 0,3-2 0,2-1 0,2-4 1,4-2 0,3-6-1,2-2 1,4-5 0,3-4-1,2-5 0,4-3 0,3-5 0,1-3-1,0-3 1,0-6 0,1-6-1,0-4 1,-3-6-1,-1-5 1,-2-7-1,-5-4 0,-5-6 0,-4-1 0,-7-2 1,-5 3 0,-7 0 0,-5 4 0,-8 4 1,-1 6-1,-7 5 1,-3 6 0,-3 6-1,-1 6 1,-4 6-1,-2 5 0,0 5-1,-1 4-1,1 4 0,0 4-2,2 4-1,-2 1-5,9 7-12,0-1-3,7 8 0,1-3 0</inkml:trace>
  <inkml:trace contextRef="#ctx0" brushRef="#br0" timeOffset="3325">4612 356 11,'0'0'14,"0"0"1,0 0-2,0 0 0,0 0-3,0 0 1,0 0-4,0 0-1,0 0-1,0 0-2,11-5-1,-2 6-1,4 1 0,2 3-1,2 3 1,2 2-1,1 4 1,0 2-1,-2 2 0,-1 3 1,-4 2-1,-1 0 1,-4 0 0,-4 1 0,-3-1 1,-4-2 0,-1 0 1,-3-4 0,-2-2-1,-3-3 1,1-3-1,-3-5 1,3-4-2,-1-7-1,2-2 0,1-4-1,4-2-1,3-3 0,3-3 0,6 1-1,1-1 0,4 2 1,4 0 0,4 0 1,1 1 0,2 1 1,3 1-1,-1 1 1,1 1 0,-2 4 0,0 3 1,-2 3-1,-2 6 0,-5 4 1,0 7 1,-5 2-1,-1 5 1,-2-2 0,2 3 0,-3-3-1,2-3 0,4-6 0,0-3 0,6-8-1,1-4 0,2-3 0,1-1 0,-2-2 0,0 1 0,-6 2 1,1 2-1,-6 3 0,-9 4 1,14 1-1,-14-1 0,10 8 1,-10-8-1,11 11 0,-11-11 0,13 10 0,-13-10 0,12 8 0,-12-8 1,13 7-1,-13-7 0,14 7 0,-14-7 0,17 9 0,-8-2 0,3 1 0,1-1 1,1 0-1,2 1 0,0-3 0,2-2 0,-1-3 0,3-2 1,-2-3-1,-1-3 0,-1 0 1,-2-2 0,-3-1 0,-3 1 0,-4-1 1,-3 1 0,-5-1 0,-2 2 0,-5-1 0,-1 3-1,-4 1 0,0 1 0,-2 3-2,-2 3 0,0 5-1,-1 2-1,3 6-2,-3-3-4,9 7-4,-4-5-4,9 3-2,2-6-1,5-10 1,0 0 0,20 5 4,-3-15 6,1-6 8,4-7 7,2-4 3,1-7 3,-1-3 2,-3-4 1,-2-1 0,-2 1 1,-4 0-4,0 8-2,-6 0 0,1 11-2,-7 1 0,2 11-2,-3 1-2,0 9-2,0 0 0,0 0-1,2 22-1,-1-2 0,0 8 0,1 7 0,-1 6 1,2 6 0,-1 2 0,2 0-1,3-2 1,0-6-1,3-4-3,1-13-10,7-5-10,2-12-2,6-8-1,0-11 1</inkml:trace>
  <inkml:trace contextRef="#ctx0" brushRef="#br0" timeOffset="4967">6337 224 23,'9'-13'17,"-9"13"0,3-17 2,-4 6-6,1 11-4,-5-20 1,5 20-2,-11-18-1,11 18 0,-17-14-2,7 11 0,-2-2-2,0 4-1,-3 1-1,2 2-1,-2 3 0,-1 2 0,1 2 0,-1 5-1,0 2 1,2 4 0,-1 4 0,1 4 0,-1 3 0,2 3 1,-2 2-1,4 1 0,1 0 0,2 0 1,3-2-1,4-2 1,4 0 0,6-2-1,4-3 1,6-1-1,3-5 1,6 1 0,4-5 0,6-3-1,3-7 1,5-2 0,5-6-1,5-7 1,2-3 0,6-8-1,0-5 0,2-4 1,-1-5-1,-2-4 0,-4-5 0,-4-2 0,-8-4 0,-9 2 0,-9-3 2,-7 2-2,-11-1 2,-8 4-1,-11 1 0,-8 4 0,-8 5-1,-11 5 0,-7 6 0,-9 4 0,-6 9 0,-5 5-1,-5 7 0,-3 5 0,-1 8 0,-2 6-1,4 8-3,0-1-2,10 10-9,0 0-7,9 3-3,5-4 2,10 2 0</inkml:trace>
  <inkml:trace contextRef="#ctx0" brushRef="#br0" timeOffset="5818">6329 329 22,'0'0'13,"10"-15"0,1 7 0,0-3-7,5 3-4,1 0 0,1 0 1,2 4 1,-3 1 1,2 4 1,-4 3 0,0 5-1,-6 0-1,0 6 0,-4 2-1,-4 3 0,-6 1 0,-2 2 0,-6-1-1,-1 2 1,-3-5 0,0 1-1,-1-4 0,0 0-1,1-4 0,4 0-1,2-3 0,11-9 1,-15 13-2,15-13 1,-7 11 0,7-11 1,0 0-1,8 10 0,3-8 1,2-1 0,9-1-1,6-1-2,9 2-8,5-4-12,8 0 0,5-2 0,2-1 0</inkml:trace>
  <inkml:trace contextRef="#ctx0" brushRef="#br0" timeOffset="12958">104 451 10,'0'0'7,"0"0"1,0 0 1,0 0 0,0 0-1,0 0 0,0 0 0,0 0-1,0 0 1,0 0 1,0 0-1,0 0-1,0 0 0,0 0-2,0 0-1,-9 2-1,9-2-2,-12 3-1,12-3 0,-14 6 0,14-6 1,-17 7-1,17-7 1,-13 9-1,13-9 1,-12 11 0,12-11 0,-13 12-1,13-12 1,-7 12 0,7-12-1,-5 16 1,5-16-1,-2 17 1,1-6 0,7-2-1,-1 2 1,3 3 0,-1-1 1,4 1-1,0-1-1,4 0 1,-2-1 0,0-2 0,1-1-1,-3-4 1,3-3-2,-1-3 0,-3-5-4,6 4-7,-5-8-7,7 3-5,-7-4 3,7 0-2</inkml:trace>
  <inkml:trace contextRef="#ctx0" brushRef="#br0" timeOffset="13549">326 639 26,'0'0'16,"0"0"0,0 0 0,-9-2-4,9 2-3,-8-14-1,8 14-2,-14-22-2,11 11-1,-4-5 0,6 1-1,-1-2 0,6 1-1,1-1-1,4 3 0,3 0 0,0 2-1,3 3 1,0 1-1,2 4 1,-3 2 0,2 3-1,-2 1 1,-1 3 0,0 1 0,-4 0 1,2 0 0,2 1-2,-13-7 3,18 16-2,-14-6 1,-4-10 0,8 20 1,1-10-1,-9 3 2,-9-1 0,8 0-1,-7 2 2,4-3-1,-8 1 1,7 0 0,-7-3 0,12-9-1,-18 16 0,9-9 0,-4-4 0,3 2 0,0-4-2,-3 0 0,2-1 0,1-1 1,-1-1-2,0-3 1,11 5-2,-19-11-1,19 11-5,-16-16-5,16 16-14,-9-19 0,10 9-1,1-2 0</inkml:trace>
  <inkml:trace contextRef="#ctx0" brushRef="#br0" timeOffset="14250">590 413 21,'0'0'12,"0"0"1,0 0-2,0 0-6,0 0-2,0 0 1,0 0 1,0 0-1,0 0 0,5 13 2,-5-13-2,2 18-1,0-8-1,2 5 1,-1 0 0,2 5-1,0-2 0,-2 2 0,3 1 1,-4-2-1,2-1 0,0-2 0,-2-4 1,0-2-1,-2-10 2,0 0-1,0 0 0,14-4-1,-7-8 1,3-3-1,-1-2 0,0-3-1,2 0 0,-2 2-1,0 1 0,1 3 1,-4 3-1,-6 11 1,8-16-1,-8 16 1,9-7-1,-9 7 0,0 0 0,0 0 0,0 0 0,12 7 1,-12-7-1,8 13 0,-8-13 0,10 19 1,-5-8-1,-1 2 1,0-2 0,0 0-1,-2-2 1,-2-9 0,5 14 0,-5-14 0,0 0 0,9 7 1,-9-7-1,13-11 0,-6 2 0,2 0 1,0-3-1,1 1-1,-1-1 1,3 3-1,-12 9 0,13-13 0,-13 13-1,15-3 1,-15 3-1,13 3 0,-3 1 1,-10-4-1,18 13 1,-6-5 0,0 1 0,-1 2-1,-1 2 1,0-1 1,-4 4 0,-3-1-1,-1 1 1,-1-2-1,1-1 0,-2-2-2,2 0-3,-2-11-7,0 0-12,0 0-1,11 2-1,-9-13 2</inkml:trace>
  <inkml:trace contextRef="#ctx0" brushRef="#br0" timeOffset="15131">1103 271 14,'0'0'14,"10"-9"2,-10 9-1,0 0-2,0 0 0,0 0-1,0 0-1,0 0-3,11 6-1,-11-6-2,1 12-1,-1-12-2,3 21-1,-1-4 0,2 3 0,2 3 0,-2 2 0,3 2 0,-2 2 0,2-3 0,-4-2 0,5-5-1,-7-1 1,4-7 0,-5-11-1,15 6 1,-2-10 0,-2-6 0,5-2-1,-2-3 1,6-1-1,-2-1-1,0 1 0,-2 5-1,-1 2 1,-1 6 0,0 3 0,-1 5 0,-2 3 0,0 2 1,-1 5 0,0 1 0,2 2 0,-3 1 0,-2-2 1,1-1-1,-3 1 1,-4 1 0,-1-3 1,-4-1 1,-3-1 0,-3-3 0,0-1 0,-6-2 0,2-3 0,-5-7-1,2-1 0,-3-4-2,2-2 0,4 1-1,-1-2-1,6 2-4,-1-4-4,10 13-7,-2-18-9,2 18 0,12-17 1,-1 7 1</inkml:trace>
  <inkml:trace contextRef="#ctx0" brushRef="#br0" timeOffset="15752">1568 437 51,'13'3'18,"-13"-3"2,0 0-3,0 0-14,10 4-2,-10-4 1,4 10 0,-2 0 1,-1-1 0,2 7 1,-1-2-1,3 5 1,-3-3-2,2 2 1,-1 0-2,1-2-3,4 0-10,-2-5-9,-6-11-1,12 5 0,-12-5 0</inkml:trace>
  <inkml:trace contextRef="#ctx0" brushRef="#br0" timeOffset="16053">1657 213 62,'0'0'23,"10"7"-1,-10-7-1,0 0-15,0 0-11,0 0-9,1 11-8,-1-11-1,-4 16 1,2-6 0</inkml:trace>
  <inkml:trace contextRef="#ctx0" brushRef="#br0" timeOffset="16323">1771 364 26,'3'-9'18,"-3"9"0,5-10-1,-5 10 0,0 0-3,-3 10-4,3 4-4,-3-1-3,2 5 0,0-2-2,1 4 0,1-3 1,0 0-1,2-4 0,1-2 0,-4-11-1,10 11 1,-10-11 0,18 0-1,-7-4 1,1 0-1,-1-3 1,2 0-1,-1 0 0,0 1 1,-12 6-1,16-10 0,-16 10 0,17-7 1,-17 7-1,17 0 0,-5 2 0,-1 2 0,1 0 0,1 3 0,-2 1 1,0 3-1,-1 0 1,-3 2-1,0 2 0,-3-3-3,4 2-4,-6-5-8,3 1-7,-5-10-3,0 0 2,11-2 0</inkml:trace>
  <inkml:trace contextRef="#ctx0" brushRef="#br0" timeOffset="16774">2153 414 34,'0'0'18,"0"0"1,10 7 0,-10-7-5,2 10-10,-2-10-1,3 18 0,-1-5 0,0 3 0,1 2 0,0 0-1,2 1 1,1-2-3,1 0-5,-1-5-13,-6-12-2,17 9-3,-17-9 2</inkml:trace>
  <inkml:trace contextRef="#ctx0" brushRef="#br0" timeOffset="17034">2232 275 70,'0'0'24,"0"0"0,10 6-2,-10-6-16,0 0-7,0 0-3,0 0-5,0 0-10,0 0-4,0 11-1,0-11 1</inkml:trace>
  <inkml:trace contextRef="#ctx0" brushRef="#br0" timeOffset="17265">2352 418 10,'17'-11'14,"-17"11"2,10-12 2,-10 12-6,0 0 0,10-2 1,-10 2-1,1 14 0,-3-5-3,3 7-2,-3-2-2,3 4-2,-2-3 0,1 1-1,0-4 0,3-3-1,-3-9 1,12 6-1,-3-10 0,4-2-1,2-2 1,1 0 0,0-3-1,0 3 0,-3 0 0,-1 3 0,-2 3 0,-10 2 0,14 9 0,-9 1 0,2 3 0,0 1 0,0 2 0,2-1 0,4 2-5,-13-17-10,24 15-9,-11-14-1,3-2 0,-3-6 0</inkml:trace>
  <inkml:trace contextRef="#ctx0" brushRef="#br0" timeOffset="17695">2807 506 11,'0'0'16,"5"15"0,-5-15-1,10 12-3,-10-12-2,12 11 0,-3-5-2,-9-6-1,21 2-1,-12-7 0,3 1 0,-4-6-1,4 0 0,-5-6-1,-1 0-2,-2-4 0,-2-1-1,-2-1 1,-3 2 0,-3 0 0,-3 5-1,-1 1 1,-1 6-1,-3 4 0,2 4-1,-1 5 0,0 4 0,2 5-1,0 1 0,3 4 1,2 2-1,4 1 1,1 3 0,1 1 0,4 0 0,3 5 0,3 2 0,3 2 0,1 2-1,4 6 0,-2-2-1,3 1 0,-2 1 0,-2-5 1,-1-4-1,-3-3 1,-4-4 1,-5-8 2,-3-2 0,-4-6 0,5-11 0,-21 10 1,5-10-1,-6-5 0,0-3 0,-2-2 0,-1-1 0,-1-4 0,2 1-1,3-3 1,6 1 0,1-2-1,6 0 2,5-5-2,9-2 0,9-4-1,12-4 1,7-4-2,9-7-4,15 3-9,5-9-12,8 1 0,-1-7-2,4 0 1</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8:38.2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1201 5,'0'0'11,"0"0"0,-9 3 0,9-3-7,0 0-1,2-12 1,-2 12 0,3-11 1,-3 11 0,6-13 0,-6 13 1,8-19-1,-1 6-1,2-1-1,3-3-2,4-1 0,1-2-1,1-2 0,3-2 0,-2 2 1,3-2 0,-2 3 0,0 0-1,-1-1 1,3 2 0,1 1 0,-1 4-1,1-1 1,1 2-1,1 1 0,-1 2 0,0-1 1,1 2-1,-3-2 0,0 3 0,-1 0 0,-1 0 0,1 1 0,-2 2 1,0 2-1,1 0 0,-2 2 0,0 1 0,3 0 0,-2 1-1,0-1 2,-1 1-1,0 0 0,-2-1 1,-4 0-1,1 1 1,-13 0 0,17-1 0,-17 1 0,12-1 1,-12 1-1,10-1 0,-10 1 1,0 0-1,0 0 1,11-3 0,-11 3 0,0 0 0,0 0 0,0 0-1,0 0 1,0 0-2,0 0 0,0 0-1,0 0-7,0 0-8,0 0-6,0 0 1,0 0 0</inkml:trace>
  <inkml:trace contextRef="#ctx0" brushRef="#br0" timeOffset="821">798 490 11,'-8'9'11,"8"-9"-2,0 0 1,0 0-6,0 0-6,0 0 2,0 0 1,0 0 1,0 0 1,0 0 2,0 0 0,0 0 0,10 10 1,-1-3-2,2-2-1,5 3 0,1 1 0,5 1 0,3 2-1,2-2-1,-1 2 0,1-2-1,-5 3 0,0-1 0,-4 0 0,-4 0 0,-5-1 0,-2 2 0,-4-2 0,-5 1-1,0 0 1,-5-2 0,-2 0 1,-3 0-1,-5 0 0,-1-2 0,-4 2 1,0 0 0,-3 0 0,0 0 0,-1 1 0,0 2 1,1-1 0,2 1-1,1-2 1,3 0-1,1-1 0,5-2-1,2-1 1,11-7-1,-12 7 0,12-7 1,0 0-2,0 0-1,5 11-6,-5-11-10,14 9-1,-4-10 1,-10 1-1</inkml:trace>
  <inkml:trace contextRef="#ctx0" brushRef="#br0" timeOffset="4016">1598 315 0,'0'0'11,"0"0"2,0 0-2,0 0 1,0 0 0,0 0 1,0 0 0,-3-11-2,3 11-3,0 0-1,-10-2-2,10 2-3,-13-4 0,13 4-1,-16-2-1,5 1 1,1 2-1,-1 1 0,-2 0 0,-1 2 1,0 2-1,0 0 1,-2 1-1,1 0 1,-1 3-1,1-1 0,-2 2 0,1-1 1,0 1-1,0 0 1,0 1 0,0 0 1,1 1-1,1-1 1,0 1 0,2-2 0,2 2 0,2-2 0,3 0 0,2-1 0,4 2 0,3-3 0,6 2 1,2-2-1,5 2 0,4-1 0,5-1 0,0-2 0,4 1-1,-1 0-1,1-4-1,0 2-5,-5-6-11,1 0-7,-3-5-1,-1-2-1,-5-8 0</inkml:trace>
  <inkml:trace contextRef="#ctx0" brushRef="#br0" timeOffset="4607">1770 534 6,'-10'0'14,"-1"-2"0,0-1 0,1 1 1,-1-3 1,11 5 1,-18-9-2,18 9-3,-16-11-2,16 11-2,-11-15-3,11 15-2,-3-18-1,6 6-1,2-1-1,5-2 0,1 1-1,7-3 1,0 1-1,1 1 1,4 1-1,0 3 1,0 4-1,-3 2 1,1 8-1,-6 3 0,0 4 0,-5 5 0,-4 1 1,-2 4-1,-4 0 1,-3 1 0,-1-2 0,-2 0 1,-2-2-1,0-1 1,-2 0 0,0-2 0,-1-3 1,-1 0 0,-2-2 0,1-1 0,-1-4 1,0 0-1,0-2 0,2-1 0,0-1-1,1-2 0,0 0-1,2-2 0,9 4-2,-13-12-2,13 12-3,-7-20-7,12 11-9,-1-5-3,6 2 0,-1-5 1</inkml:trace>
  <inkml:trace contextRef="#ctx0" brushRef="#br0" timeOffset="5178">2162 318 35,'0'0'20,"11"9"1,-11-9 0,0 0-5,0 0-10,-9-6-2,9 6 0,-14-4-1,5 4 0,-3-1-1,-2 3 0,-1 1-1,-1 1 1,0 1-1,0 2-1,1 0 0,2 0 0,2-2 0,11-5 0,-16 11 0,16-11 0,-6 9 0,6-9 0,6 10 0,-6-10 0,18 12 0,-6-5 0,3 3 1,2-2-1,0 2 0,1 1 0,-3-1 0,-1 2 0,-4 0-1,-2 2 1,-2-2 0,-2 2 0,-1-1 0,-3 0 1,-5-1 0,1-2 0,4-10 1,-18 17 0,3-12 0,-1 1 0,-3-4 0,-1-1 0,0-2 0,1-1-1,2-3-1,1 1-1,5-1-1,-2-2-2,13 7-6,-10-16-7,12 7-7,1-5-1,6 0 1,4-6 0</inkml:trace>
  <inkml:trace contextRef="#ctx0" brushRef="#br0" timeOffset="5728">2262 118 3,'14'-10'10,"-6"-3"1,2 3 0,2 0 0,-4-1 0,3 4 2,-6-2 0,-5 9 2,11-12-3,-11 12-2,0 0-2,9-4-2,-9 4-3,0 0-1,1 10-1,-1-10 0,1 21-1,0-6 0,0 3 1,1 5-1,-1 3 1,-1 3 0,1 4 0,-1 1 0,-2 2 0,0 2 1,-2-1-1,1 1 1,-2-4-1,2-1 1,-1-3-2,1-1 1,2-8 0,2-1-1,2-2-1,1-6 1,3-1-2,-7-11-3,20 6-6,-9-11-12,4-2-1,-1-7-1,4-5 1</inkml:trace>
  <inkml:trace contextRef="#ctx0" brushRef="#br0" timeOffset="6259">2140 250 29,'0'0'19,"0"0"-1,15 9 2,-15-9-5,17 2-8,-6-3-2,4 4 1,3-3-1,4 2-1,1-2-1,5 1 0,0-2-1,2 0 0,3 0-3,-3-4-3,3 4-11,-4-2-7,-1-1-1,-3-2 1,-3-3-1</inkml:trace>
  <inkml:trace contextRef="#ctx0" brushRef="#br0" timeOffset="6810">2991 0 2,'0'0'12,"0"0"3,0 0-1,0 0-2,0 0-1,0 0 1,0 0 0,0 0-2,0 0-2,0 0-3,-14 4-2,4 0-2,-4 2 0,0 3-1,-4 3 0,-2 4-1,-2 4 1,-4 2 0,0 5-1,-1 3 2,-1 3-1,-1 2 0,1 2 0,-1 1 1,2 2-1,4-1 1,1 0 0,3 1 1,5-2-1,4 1 1,4-4-1,5 1 1,4-3-1,6-1 1,0-1-1,5 0 0,3-5 1,4-4-1,0-1 0,3-5-1,3-3-3,-1-7-6,3-3-10,-1-7-4,0-6 0,-4-4 1</inkml:trace>
  <inkml:trace contextRef="#ctx0" brushRef="#br0" timeOffset="7391">3027 315 39,'0'0'19,"0"0"0,9 11 1,-9-11-8,2 14-10,-1-5-1,0 3 1,0 4 0,0 1 1,0 4 0,-2 2 0,2 5 0,-2 1 0,1 5 0,-1 1-1,1 3 0,0-2-1,-1 1 0,1 0 0,0-2-2,-1 2 0,0-6-2,1 0-1,-3-6-4,3 0-7,-3-7-7,0-6-2,3-12 2,-9-10 1</inkml:trace>
  <inkml:trace contextRef="#ctx0" brushRef="#br0" timeOffset="7781">3038 381 3,'21'-10'11,"-12"1"3,4 1-3,3 1-2,0 1 2,2 3 1,2 1-1,1 3-1,1 0-2,2 6-2,-3 0-3,0 5 0,-1 1-2,-4 5 0,-1 0 1,-4 2-1,-4 0 1,-3 2 1,-4-3 0,-1 2 1,-8-4 0,1 0 1,-5-4-2,-2 1 1,-4-3 0,-1-1-1,-3-3 0,0-2-1,-1-4 1,2 0-1,-2-4-1,3-1 0,3-4-1,0 0-1,5 1-1,-1-3-4,14 10-9,-13-16-11,13 16 1,-4-22-2,5 10 2</inkml:trace>
  <inkml:trace contextRef="#ctx0" brushRef="#br0" timeOffset="8312">3429 134 17,'9'-4'15,"-9"4"1,0 0 0,0 0-5,0 0-1,0 0-2,0 0 0,0 0-2,0 0 0,11 7-1,-11-7-1,3 11-1,-3-11 1,3 20-1,-2-5 0,1 2 0,-1 2-1,0 3 0,0 2 0,-1 0 0,0-1-1,0-2-1,0-2-1,-2-3-2,3-1-4,-1-15-11,-4 15-5,4-15-1,0 0 0,-8-18 0</inkml:trace>
  <inkml:trace contextRef="#ctx0" brushRef="#br0" timeOffset="9183">3683 38 4,'0'0'11,"0"0"1,0 0 0,0 0-3,0 0 0,10-3 1,-10 3-2,11 10 0,-2-2 1,0 1-2,3 5-1,1 0-1,2 5-2,0 3-1,2 4 0,-1 3-1,0 3 0,1 4 0,-2 0 1,0 1-1,-3 2 1,-2-4 0,1 2 0,-5-4 0,0 0 0,-4-2-1,-1 0 1,-2-2-1,-2-2-1,-3 0 1,-2-1 0,-5-1 0,0 0 0,-3-5 1,-1 0-1,-3-1 0,1-2 2,0-2-1,0-1 0,0-5 0,2 0-1,0-1 1,3-2 0,0-2-1,3 0 0,1-2-1,10-2 1,-16 4-2,16-4 0,-10 5-1,10-5-4,0 0-4,0 0-8,0 0-8,0 0 0,16-13 1,0-2 1</inkml:trace>
  <inkml:trace contextRef="#ctx0" brushRef="#br0" timeOffset="12007">4549 291 6,'0'0'5,"0"0"1,10-5 0,-10 5 1,0 0 1,12-1 0,-12 1-1,0 0 1,0 0 0,0 0-1,0 0 0,0 0 0,0 0-2,0 0 0,0 0 0,0 0-1,-3 9 1,3-9-1,-11 9-1,2-3 1,9-6-1,-22 15 0,10-4-1,-5-1 0,0 4-1,-4-1 1,1 3-1,-1-2 0,-1 3 0,-1-1-1,-2 3 1,1-2 0,0 1-1,2-3 0,0 2 1,2-3-1,1 0 0,1-3 1,5-1-1,2-2 1,1-1-1,10-7 1,-13 11-1,13-11 1,0 0-1,-9 7 0,9-7 0,0 0 1,0 0-1,0 0 1,0 0 0,1 10 0,-1-10 0,0 0 0,14 9 1,-14-9-1,21 9 0,-6-3 0,7 0 0,2-1 0,3 1 0,2-2 0,2 1-1,1-3 1,-1 1-1,0-1 1,-4 2-1,-1-2 1,-4 1-1,-3-1 0,-4 0 0,-2 0 1,-4-1-1,-9-1 1,9 2-1,-9-2-1,0 0 0,0 0-3,0 0-11,0 0-11,0 0 0,3-10-1,-2-6 0</inkml:trace>
  <inkml:trace contextRef="#ctx0" brushRef="#br0" timeOffset="14070">5201 256 8,'0'0'12,"-11"-4"1,11 4-2,-13-1 0,13 1-3,-17 0-1,17 0-2,-19 5 0,7-1-2,0-1 2,0 2-2,-2 1-1,3 2 1,-3 0-1,3 2 1,-3 1 0,4 1 0,-2 1 0,0 2-1,2 0 1,1 2-1,-1-1 0,4 2 0,1-3 1,1 4-1,3-3 1,3 1-1,0-1 1,6 0-1,0-2 0,6 0 0,0-1-1,7-2 0,3-2-2,1-5-5,8 1-11,0-5-6,2-3 0,-1-3-1,1-5 1</inkml:trace>
  <inkml:trace contextRef="#ctx0" brushRef="#br0" timeOffset="14571">5418 515 37,'-18'-10'20,"9"4"0,9 6-2,-19-13-3,19 13-4,-15-11-3,15 11-1,-11-15-2,11 15-2,-6-18-1,7 5-1,4 1-1,3-4 0,4 1-1,4-1 0,3 1 0,3 2 0,3 2 0,-1 3 0,1 4-1,-4 4 1,0 6 0,-5 3 0,0 4 0,-6 4 1,-2 1-1,-4 3 1,-3 1 0,-2 0 1,-3-1 0,-3 0 1,-4-5 0,2 1 2,-5-6 0,2 2 0,-6-7 1,4 0-1,-7-5 0,5 0 1,-3-4-2,1-1-2,2-2 0,-1-3-2,4 2-2,-2-3-3,15 10-4,-16-20-13,17 10-3,2-6-2,9 1 2,4-3 0</inkml:trace>
  <inkml:trace contextRef="#ctx0" brushRef="#br0" timeOffset="15072">5860 259 38,'0'0'17,"8"12"1,-8-12 1,0 0-11,-12-3-4,12 3 0,-15-4 1,4 1 0,-1 2 0,-2-1 0,3 4 0,-3-2-2,5 2-1,-1 1-1,10-3 0,-12 6-1,12-6 0,-4 11-1,4-11 1,5 13-1,-5-13 0,14 19-1,-2-8 1,1 2 0,2-1 0,1 3 0,1-2 0,-1 1 0,-1 0 0,-3 1 0,-2-1 0,-2 1 0,-3-1 1,-2-1 0,-1 0 0,-4-2 1,-1 1 1,3-12 1,-13 18 1,-2-14 0,1 3 1,-6-6-1,1 2 1,-2-4-2,1 1 0,-2-3-1,3-1-1,3 0-1,3-2-2,3 0-1,2-7-4,8 3-11,1-8-7,6 0-1,5-10 0,4-1 2</inkml:trace>
  <inkml:trace contextRef="#ctx0" brushRef="#br0" timeOffset="15623">6089 30 30,'0'0'18,"10"5"-2,-10-5 1,0 0-8,0 0-6,-2 11 0,1-2-1,-1 3 0,-1 6 0,1 6 1,-2 6 1,2 7 0,-2 1 0,3 5 0,-2-3-1,3 2 1,-2-6-2,4-2 1,-2-6-2,3-4 0,1-6 0,0-3-1,3-5-1,-7-10-1,17 12-3,-17-12-5,21-7-7,-10-2-6,1-4 1,0-2 0</inkml:trace>
  <inkml:trace contextRef="#ctx0" brushRef="#br0" timeOffset="15993">5875 223 31,'0'0'20,"0"0"0,11 5 2,5-5-9,1-6-4,7 4-1,0-4 0,7 5-1,-1-4-2,6 3-2,0-2-1,0 0-2,2 3-4,-2-3-9,-1 3-11,-2-2-1,-1-1 1,-5-3 0</inkml:trace>
  <inkml:trace contextRef="#ctx0" brushRef="#br0" timeOffset="16344">6663 4 29,'0'0'19,"0"0"1,0 0 0,0 0-8,0 0-4,0 0-3,0 0-2,0 0-1,0 0 0,0 0 0,0 0 1,-11 9-1,-1-5 2,12-4-1,-22 17 0,5-3 0,-2 0 0,-3 7-2,-4 4 0,-1 5 1,0 3-1,-1 5 0,0 2 0,6 2 0,-1 0-1,3-1 1,3-2 0,1-3 0,6-1-1,5-1 1,0-4-1,6-1 1,6-3-1,5 0 0,10 0-2,4-7-12,12 3-7,3-7-3,8-4-2,1-6 1</inkml:trace>
  <inkml:trace contextRef="#ctx0" brushRef="#br0" timeOffset="16874">6688 314 22,'14'-2'18,"-14"2"0,11 0-2,-11 0-3,10 5-3,-10-5-2,9 12-3,-6-2-1,3 3-1,-1 2 0,2 6 0,-1 0 0,3 5 0,-4 3-1,3 4 1,-5 2-1,2 4 0,-4-1 0,2 3-1,-3-3 0,-1 1-1,-1-3 1,1-4-2,1-6 1,-1-5-2,2-2-3,-1-19-7,-4 9-11,4-9-1,-7-19 1,0 0 1</inkml:trace>
  <inkml:trace contextRef="#ctx0" brushRef="#br0" timeOffset="17255">6598 414 43,'0'0'18,"0"0"0,3-17 1,6 6-13,7-1-4,0 1 1,7 1 2,0 0 0,6 5 0,-1-2 1,6 6 0,-2 1-1,3 6-2,-1-1-1,0 4-1,-2 2 0,-3 1-1,-5 0 0,-1 1 0,-7-2 0,-4 1 0,-4-1 0,-3 1 0,-4-1 0,-4 1 1,-2 0-1,-3 1 0,-1-1 1,-4 1 0,-2-3 1,-4 0-1,-2-1 0,0-2 1,-4-2 0,1-1 0,-3-2 0,2-1 0,1-2-1,2-1 1,1-1 0,4 0-1,2-1-1,4 0-1,11 4-2,-15-10-5,15 10-17,0-10-1,0 10-1,15-19 0</inkml:trace>
  <inkml:trace contextRef="#ctx0" brushRef="#br0" timeOffset="18056">7111 43 8,'-8'-10'12,"8"10"-2,0 0 1,-7-11 0,7 11 0,0 0-1,0 0 0,0 0 1,0 0-2,0 0-1,0 0-2,16 9 0,-2 1-2,0 0 2,7 5-1,3 1-1,2 4-2,2 0 0,3 5 0,-2 1-2,0 3 1,0 2-1,-5 0 1,-3 2-1,-3 0 1,-3 1-1,-6-1 2,-3-1-1,-5 0 0,-5-2 1,-1-2 0,-7 0 0,-2-2 1,-5-2-1,-2-1 0,-3-6 1,1 1-1,-1-5 0,0 1 0,2-6-1,0 0-1,5-2-1,-1-5-4,9 4-18,-4-6-4,13 1-1,-13-14 0,11-4 0</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1T17:38:34.6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583 129 8,'0'0'9,"0"0"0,0 0-5,0 0-2,0 0 2,0 0 1,0 0 1,0 0 0,0 0 0,0 0 0,-8-9 0,8 9-2,0 0-1,-10-2-3,10 2 1,-12-2-1,12 2 0,-14 0 0,14 0 1,-18-1-1,9 1 1,-3 1 0,2 0-1,-1 1 1,-2 1-1,0 1 0,-1 3 0,0 0 0,-2 2 0,2 1 0,-2 1 0,0 1 0,1 1 0,-2 0 0,1 1 2,0 0-2,0 0 1,-1 1 0,0 1-1,1-2 0,0 3 0,1-1 1,-2 1-1,1-1 1,1 4-1,-1-3 0,3 4 1,-2-1-2,2 2 2,1 0-1,-1 1 1,1 0-1,1 3 2,2-2-1,-1 2 1,2-4 0,0 3 0,2-2 0,2 3 0,0-5-1,3 1 1,0 0-1,3 0 0,0 1 0,1 1-1,1-3 1,1 4 0,3 0-1,-8-25 1,16 49 0,-16-49-1,23 47 1,-23-47-1,26 53 0,-26-53 1,31 46 0,-31-46-1,34 46 0,-34-46 2,0 0-2,62 51 1,-62-51-1,46 22-1,-46-22 0,49 15 0,-49-15 1,52 10-1,-52-10 1,53 10-1,-53-10 1,54-2 1,-54 2 0,66 1 0,-66-1 0,72-2 2,-72 2-3,81-13 2,-36 9-1,1 3-1,-3-2 1,4-4 1,-1 2-2,1 2 0,-2 0 2,3 0-2,-1-2 1,3 1 2,2-2-2,-1 2-1,2 0 2,2 1-2,0 2 0,0 0 1,0-3-1,2 0 0,-1 1 0,-1-1 1,-1-1-1,0 0 1,0-2-1,1 2 1,1 0-1,0 3 1,0-2 0,2 2 0,0-1 0,1-1 0,-2 3 0,3-1 1,0 0-1,1-1 0,1 0 0,3 0 0,-2 0 0,1 3 0,-1-8-1,1 7 0,-1 0 0,1 2 1,-2 0-1,0 0 0,1-1-1,0-1 1,1 10 1,-2-8-1,0 0 0,-2-5 1,0 6-1,-1 1 1,-1 2-1,0-1 1,-2-3-1,3 1 1,-2 2-1,2 0 1,-2 0-1,1 0 0,-2-2 1,3 2-1,-1-2 0,-2 1 0,1 1 1,0 1-1,3 2 0,1-5 0,2 3-1,0-1 1,0 1-1,0 1-1,3 1 1,0 2 0,-1-1 0,2 1 0,1 0 1,1 0-1,1 2 2,3-3-2,-3-7 1,1 3 0,0 1 1,-1 1-1,-1-2 1,0 1-1,-1-2 0,0 3 0,0 0 0,-2-2 0,-1 1 0,-1 2 0,-1-2 0,-2-2-1,-4-1 1,1 3 1,-2 7-1,1-6 0,1 0 0,0 1 0,1-1 1,-1 2 0,1-1-2,0-2 1,0-4 0,-1 2-1,-2-2 1,0-4-1,1 4 1,0-2-2,-1 3 2,0-3-1,0 0 1,1-1 0,-1 0 0,2 1 1,-2-3-1,0-1 1,1-1 0,0 0-1,0 1 0,-1-3 0,-2 2 0,-3 0 0,-3-6 0,-3 0 0,-3-2 0,-42 14 0,75-28-1,-75 28 1,66-29 1,-66 29 1,59-27-1,-59 27 0,52-25 1,-52 25-1,44-31 1,-44 31-1,34-43-1,-20 20-1,-3 0 1,-2 1 1,1-5-2,-2-2 2,1-1-1,1 4 1,-1 3-1,-1-3 1,1-1-1,0 1 0,-1 0 0,-1 4 0,-6 0 0,-1 0-1,-1-3 2,3 1-2,-2 1 1,-1 0 0,-4 1 0,2-1 0,3 3 0,-2-1 0,-2 2 0,-1 2-1,-3-1 1,-2 2-1,0 1 1,-3 0-1,-2 1 0,0 0 0,-3 0 1,0 2-1,-2-1 1,-2 3-1,-1 1 0,-4-3 0,-3-1 0,-4 1 1,-5 2-1,-5-2 0,-4 2 0,-8-6 1,-2 3-1,-3 1 1,-3 1 0,-6-2-1,1-1 1,-1 1 0,-3-1-1,2 1 1,-4 2 0,1-2-1,-2 2 1,3 0 0,-3 2 0,2-1 0,-1 2 0,3-2 0,3 1 0,-3 1 0,1-1 0,2 1 0,-2 0 0,0 0 0,1 2 0,-1-2 0,-2 3 0,2 0-1,-1 1 1,-1 0 0,-1 1 0,1 2 0,-3-2 0,2 2 0,-3-1 0,-1 0 0,0-1 0,-2 0 0,2 0 0,-2 1 0,-1 0 0,0 0 0,-1 0 0,1 0 0,0 1 0,-1-2 0,-3 1 0,1 0 0,1-1 0,-3 1 0,0-1 0,0 1 0,-1 1 0,1 0 0,3 2 0,-2-1 0,2-1 0,1 1 0,3 1-1,-1 0 1,2-1 0,-2-1 0,1 1-1,3 0 1,-2 1 0,1 1 1,0 0-1,2 0 0,0 3 0,2-1 0,0-1 0,1 2 0,1-3 0,-1 3 0,0-2 0,1 1 0,1 0 1,0-1-1,3 2 0,-3 1 0,2 0 0,1-1 0,1 2 0,0-1 0,1-1 0,3 0 0,-1 0 0,4-1 0,0-2 0,3 0 1,0 0-1,4 0 0,0-1 0,2 0 0,3 0 0,2 1 0,4-1 0,0 2-1,2-2 1,2 0 0,1 0 0,1 0 0,1-1 0,0 0 0,1 0 0,2 1 0,1-1-1,-1 1 1,2 0 0,2-1 0,1 3 0,0-2 0,-1 1 0,1 0 0,2 0 0,2 1 0,3-1 0,-1 0 0,4 0 0,1 1 0,4-1-1,0 1 0,11-3 0,-16 9-1,16-9-4,-16 13-11,9-3-6,-2-5-1,-2-4 1,-1-6 0</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29.58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71 0 200 0,'26'18'5'16,"-6"0"-7"-16,1 5-4 15,-6 0-4-15,0 4 1 0,1 4 3 16,-6 6 3-16,-5-1 2 16,0 5 1-16,-5-5 6 15,-5-4 6-15,0 4 3 16,-10 0 0-16,-11-9-1 16,1-8 1-16,-1-19-10 15,6 0-3-15,-1-14-2 16,1 0-3-16,5-4 0 0,4 0-5 15,1-5 0-15,5 5-1 16,5-4 3-16,5 4-1 16,0-1 2-16,16 1-2 15,-1 0 2-15,6 0 1 16,-1 4-1-16,1 1 4 0,-1 4 0 16,1 0 3-16,-1 0 1 15,1 0-4-15,-1 0 1 16,6-10 0-16,4 10 2 15,11 5-3-15,-5-1-2 16,-5-13 2-16,-6 5 0 16,-4 3 1-16,-1 1 0 15,-9 5 4-15,-6-1 2 16,-5 1 6-16,-5 17 12 16,-5 1-7-1,-11 0-8-15,1 4-4 16,5 0-3-16,-16 0 1 15,11 0-2-15,5-4-1 0,15-5-4 16,10-5 2 0,6-4 1-16,4-9 1 15,1-4 0-15,-1-1 0 16,1 0 2-16,-1-8-3 16,1-1-2-16,-1 5 2 15,-4 4 0-15,-6-8 1 16,0 4 0-16,-5 4-3 15,1 14 2-15,-1 0 1 16,-10 0 0-16,5 5-5 16,-5 17-1-1,0 1 3-15,0 0 1 16,0-1 4-16,0 1-1 16,-5 4 2-16,5 5-2 15,0 0-1-15,0 8 1 0,0 15 1 16,0-1 1-16,0-9 1 15,0-4 2-15,5-5 3 16,0-4-4-16,0 0-1 16,0-5-2-16,-5-4 1 15,0-5-2-15,0 0 2 16,0-4-2-16,0-1-1 16,0-4-13-16,0-9-4 15,0 0-18 1,0 0-47-16,10 0 7 15</inkml:trace>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5T23:03:55.2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7928 131 4,'0'0'7,"0"0"-1,0 0-3,0 0-2,0 0-1,9 3-1,-9-3 0,9 3 1,-9-3 0,13 3 1,-4-1 1,-9-2 0,13 1 0,-13-1 1,17 2 0,-4-2 0,0 1 0,6 0 0,0 1 0,6-1 0,2 1 0,5 0-1,4 1 1,2-1 0,6 1-1,0 0 0,4 0 0,3 1-1,3-1 2,1-1-1,4 1 1,3-2 0,3 0 1,3-2 1,6 1-1,-1-2 0,6 1-1,3-2 0,4-1 0,4 0 0,6 1 0,2-2-1,1 1 0,3-1 0,6 0 0,2 0 0,1 1-1,1-1 1,1 0-1,-1-2 1,7 2-1,-1-1 1,3-4 0,0-4 0,1 7 0,1-5 0,3 5 0,0-2-1,1 2 1,-1-2-1,1 7 1,2 1-2,1-3 1,-1 1 0,2-1 0,1 1 0,3-3-1,-1 4 1,-1-2-1,1 2 1,-2 0 0,5 2 0,0 0-1,1 0 1,-1 2 0,3-2-1,5 1 1,0 1 0,4-2-1,0 0 1,3 1 0,0 0 0,3 1 0,2 1 0,2 3-1,0-3 1,0 2 0,2-2-1,2 1 1,-1 5 0,-1-7 0,0-1 0,1-1-1,0 8 2,4 0 0,0 2-1,5 1 1,1-5-1,5 8-1,4-1 1,2 2 1,1-9-2,3 2 1,5 0-1,-3-3 1,2-1-1,3 0 1,-1-2-1,-1 0 1,-2-1-1,2 0 1,-11 1-1,-5 1 1,-6 1 0,-8 1-1,-8 3 1,-8 2-1,-9 1 1,-11 1-1,-6 1 1,-7-1-1,-8 0 0,-10-3 0,-12-2 0,-7 0 1,-9-3-1,-10-1-1,-12-3 1,-9 0 1,-10-1-1,-6 0 0,-5 0-1,-15 1-5,2-11-15,-29-3-7,-15-7 0,-26-16-3,-19-8 1</inkml:trace>
  <inkml:trace contextRef="#ctx0" brushRef="#br0" timeOffset="2174">83 1383 9,'-27'4'7,"13"6"-1,-6-9 1,20-1-2,-22 3 1,22-3-2,11 1-1,-11-1 1,26 10 0,-9-5 2,16 4-1,1-4 2,19 6-2,2-4 3,6 7-2,12-5-2,5 1 0,6 0-1,9 3 1,6-3-1,7 1 2,6-5-1,12-1 0,8-7 1,11 0 0,7-5-1,4-2 0,6-1-2,5 1-1,0 0 0,1 2-1,-7 0 1,-2-2-1,-7 0 0,-4-4 1,-12-3-2,-7 1 2,-11-3-1,-7 1 1,-12 0-1,-13 3 1,-12 1 0,-12 6-1,-12 0 1,-10 2 0,-14 2 0,-8 2 0,-16 1 0,13-1 0,-13 1 1,0 0-1,0 0-1,0 0-2,0 0-10,-7 9-12,-3-4 0,-13-4-2,-10-2 0</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2T23:05:27.4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0 347 7,'0'0'8,"0"0"-1,0 0-5,0 0-2,13 6 2,-13-6 0,22 3 2,-3-1 1,8 1 0,8-1 1,10 1 1,13 5-1,10-1 1,13 1 0,10 0-1,7 2 0,6 4-1,-2-2 1,1 2-1,-11-6 0,-4 4-2,-10-6 1,-8 5-1,-13-5 0,-9-2 0,-12-1-1,-8 0-1,-8 0 1,-4-3-3,-16 0-8,0 0-7,-11-10-6,-14-2 1,-11-3 0</inkml:trace>
  <inkml:trace contextRef="#ctx0" brushRef="#br0" timeOffset="520">154 284 1,'0'0'8,"0"0"0,0 0 1,-1-9-2,1 9 1,22-13-1,-1 4-1,8-5 0,7-3-2,9-2 1,6-4-2,5 0 1,4-1 0,-1 0-1,-1 1 2,-6 2-2,-2 3-1,-7 2 0,-3 6-1,-9 1-1,-2 3 0,-5 2 0,-6 3 0,-3 1 0,-4-1 1,-11 1-1,11 1 0,-11-1 0,0 0 0,-13 2 0,0 1 0,-7-1 0,-5 3 0,-5 1 0,-6 1 0,-8 5 0,-4 0 0,-5 5-1,-7 2 2,-1 1-2,-4 4 1,2 3 0,3-1 0,5-2-1,8 2 1,9-3-1,9 1 0,9-3 1,11 0-1,5 3 1,9 0 0,5 2 1,9 1 0,9 0 1,9 3 0,7 1 0,4-2 0,4-1 1,1-1-1,-3-2 0,-6-2 1,-8-2-1,-5-4 0,-9-6 0,-2 1 0,-8-6 0,-12-6 1,14 9-1,-14-9 0,0 0 0,0 0 1,0 0-2,0 0-5,0 0-8,0 0-9,-22-12-2,5-2 1,-6-3-2</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2T23:06:08.2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0 897 1,'19'-11'3,"-9"4"1,3 0 1,-2-2 0,5 2 0,-2-3 1,0 3 0,5-2 1,-4 1 0,5-3 0,8 0-2,3-3 1,3-1-1,8-2 0,7-2-2,6-1 0,10-3 0,2-2-2,2-1 1,-1-2 0,9 0-2,-3-1 1,2-1-1,-10 1 1,-3 3-2,-6 2-1,-8 0-1,-8 5-4,-14 2-4,-10 3-4,-12 2 0,-5 12 0,-16-19 1</inkml:trace>
  <inkml:trace contextRef="#ctx0" brushRef="#br0" timeOffset="361">771 287 5,'-17'-1'9,"2"-3"1,2 3-1,13 1-1,-13-6-1,13 6-1,8-14 0,9 3-2,6-1-2,13-6-1,12 0 1,3-4-1,16-2 1,9 0 0,3 2 0,3-2 0,0 2 0,-3 3-1,-10 2 1,-3 4 0,-13 4-1,-13 3-1,-11 3 2,-8 7 0,-16 5 1,-11 8 0,-8 3 0,-8 7 1,-9 4 0,-1 9 0,-9 0-2,-5 4 1,3-1-2,2 2 0,4-5 0,5-3-2,6-2-3,1-2-8,5-2-8,7-9 1,-12-14-2,-2-12 0</inkml:trace>
</inkml:ink>
</file>

<file path=ppt/ink/ink2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2T23:06:14.1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-4 159 10,'0'0'10,"0"0"0,-10-6-1,10 6-2,0 0-2,0 0-3,0 0-1,0 0-1,0 0 0,0 0-1,0 0 0,0 0 0,0 0 2,0 0-1,0 0 2,15-4 1,-4 4-1,3 1 2,2-1-1,2 2 1,2-1-1,3 1-1,0 1 0,3 0-1,-1 0 0,2 0 0,3-1 0,0 1 0,2-1 2,4 1 0,1-4 0,7 2 1,1-6 1,8 3-1,1-4 1,4 3-1,3-3 0,2 2 0,3 0-2,1 1 0,2 2-1,0 2 0,1-1 0,1 2 1,1-4-1,2 0 1,-4-2 0,4 1 0,-1-3 1,2-1-1,0-1 0,1 2 0,2-3-1,0 2 0,3-1 1,1 0-2,0 0 1,1-1-1,0 1 1,3 0-1,0 1 1,1-1-1,-3 3 1,2 1 0,1 1 0,2 1 0,-3-1 0,3 1 0,0 1 0,-1-1 0,2-1 0,-1 1 0,1 0 0,2 0 0,0 0 0,-2 1 0,0 1-1,1 2 1,-2 1-1,1 2 2,-1 0-2,-1 1 1,-1-2-1,-3 0 1,-3-1 0,-5-1 0,-6-3 0,-4 1 0,-8-2 0,-7 0 0,-7 1 1,-6 1-1,-5 0-1,-4-1 1,-4 2-1,-3-1 1,-4 0-1,-3 1 0,-3-1 1,-2 0-1,-10 0 1,10 1-1,-10-1 1,0 0 0,0 0 0,0 0-1,0 0 1,0 0-1,0 0 1,0 0-1,0 0 0,0 0 0,0 0-1,0 0-1,0 0-2,0 0-6,0 0-18,0 0-1,-21 1 0,-7-16-2</inkml:trace>
  <inkml:trace contextRef="#ctx0" brushRef="#br0" timeOffset="38525">3364 1934 39,'-3'12'15,"3"-12"-4,0 0-1,0 0-12,10-6-7,-10 6 0,12-8 1,-12 8 2,13-11 7,-13 11 4,10-14 4,-10 14 3,0-17 1,0 17 2,-14-22-1,4 9-2,-11-7-3,-1 1-3,-7-4-3,-5-2-2,-6-3-3,-7-3-1,-1-2 0,-6-5 0,0 0 0,-2-7 1,0 0 1,-3-1 2,2-2 2,4 3 0,1-2 0,2 7 1,2 3 0,10 3 0,-1 8-1,11 3-2,5 6-3,5 3-4,7 9-3,1-3-1,10 8-5,-4 15-4,14-2-5,-1 3 1,8-1 2,5 6 4</inkml:trace>
  <inkml:trace contextRef="#ctx0" brushRef="#br0" timeOffset="39086">3511 1885 36,'0'0'19,"0"0"0,0 0-3,0 0-7,0 0-1,0 0-3,0 0 0,0 0-1,-6-18-2,3 6 1,-2-6-2,1-5 0,1-7-1,2-7 0,2-6-1,2-7-1,3-4-1,0-3 1,3 2 1,0 1 1,-3 3 1,2 8 1,-5 3 2,2 12-1,-4 6 1,1 7-2,-2 6-2,0 9-2,0 0-1,-5 14 0,3 6-3,-2 3 0,4 10-2,-2 0 0,2 9 1,-1-1 0,2 3-1,-2-2 2,1 0 0,-2-1 2,-3 0 2,1-4 2,-2 0 0,1-1 2,1-3 0,0-2 0,3-3 0,3-1 1,3-4-1,1-3 0,2-6-1,0-3 0,-3-1 2,-5-10 1,6 10 1,-6-10-1,-18 4 0,-1-3 0,-9-2 0,-4 1 0,-10-2-2,-4 1-1,-6-3 2,1 2 1,-5-3 0,0 1 0,1-3 0,3 4 0,1-1 1,6 3-2,2 1-2,4 2-1,7 3-1,5 1-1,8 2-1,3 0 0,7 2 1,9-10 0,-6 18-1,6-18 2,7 17 0,-7-17 0,18 13 0,-8-10-5,3 1-11,-2-1-4,-11-3 0,12-3 0</inkml:trace>
</inkml:ink>
</file>

<file path=ppt/ink/ink2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2T23:06:27.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10509 2202 4,'-12'-12'11,"12"12"1,-23-7 1,13 5-1,-2-1-4,2 2-5,10 1-2,-14-2-1,14 2 1,0 0 0,0 0 2,0 0 0,0 0 1,0 0 0,0 0 2,0 0-2,0 0 0,0 0 0,16 5 1,-2-5-1,7 2 0,3-3 1,8 3 1,4-3-1,7 1-1,5-2-1,4 2-1,5-1 0,6 1 0,3 1-1,5 2 1,0 0 0,4 2 0,0-1 0,2 3 1,-3-2 0,0 2-1,-4-3 1,-2 1-1,-4-2 0,-6-1 0,-6-1 0,-6 1 1,-8-4-2,-7 2 0,-9-2 1,-6 2-1,-6-1 0,-10 1 0,9-1 1,-9 1-1,0 0 1,0 0-1,0 0 0,0 0 1,0 0-2,0 0 0,0 0-1,0 0-3,10-4-13,-10 4-12,29-16 1,-7-3-2,13-5 1</inkml:trace>
  <inkml:trace contextRef="#ctx0" brushRef="#br0" timeOffset="1102">14761 2338 5,'-12'-8'8,"12"8"1,0-11-2,0 11 0,4-9 1,-4 9 0,0 0 1,16-7-1,-5 8 0,3 1-3,6 1-1,3 0-2,7 2 0,7-2 2,6 4 1,3-5 0,6 3 1,3-5 0,7 2 1,-2-4-1,6 3-1,0-4-1,5 3 0,3-3-1,3 2 0,2-5-1,5 4 0,4-2 0,7 1 0,2 1-1,7-1 0,2 1 0,3 2 1,2 0-1,5 2 0,1-1 0,-1 2 1,3-3-1,0 4 2,2-3-1,5 1-1,1-3 0,3 0 1,2-1-1,3-2-1,2-2 1,0 0-1,-2-1 1,-4-1-1,-2 2 1,-1-1-1,-2 0 0,-3 1 0,-3 0 1,-2 0-1,4 0 1,-3-1-1,-2 0 0,-1 2 0,-3 1 1,0 1-1,1 0 0,-2 2 0,-5 0 1,0 1-1,-4 0 1,-5 1-1,-7-1 0,-5 0 1,-10 0 0,-9 1-1,-9 0 1,-6 0-1,-6 1 1,-5 1-1,-7 0 0,-3 0 0,-7 0 0,-3 1 0,-5-1 0,-1-1 0,-15-2 0,14 3-1,-14-3 1,0 0 0,0 0-1,0 0 0,0 0-1,0 0-2,0 0-3,0 0-11,-10 5-10,-6-9-1,-1-5 0,-12-12 1</inkml:trace>
  <inkml:trace contextRef="#ctx0" brushRef="#br0" timeOffset="32507">6769 107 39,'0'0'13,"0"0"-1,10 0 0,-10 0-1,12 8-6,1-3-3,5-1-2,7 1 1,5-2 1,10 1 1,3-2 0,5 0 0,4-2 1,2 1 0,2-1 1,7 3-1,-1-2 0,7 3 0,4-3 0,8 2-1,5-2 0,6 1-1,7-1 0,4 0-1,3-1 0,6 0 1,-1 0-1,0 1 0,-1 0 0,1 1 1,1-1-1,0 1 1,-3-2-1,-1 0 0,0-2 1,2 0-1,-1-1 0,1-1 0,-2 0 0,-2 0 0,0-2-1,1 2 1,-4-1 0,3 0-1,-3-1 2,-1-2-2,-1-1 1,1 0-1,-2 1 1,3-1-1,-1 2 1,-1 2-1,-4 1 0,-1 1 0,-3 2 0,-2 1 1,-3 0-1,-8 1 0,-1-1 0,-5 0 0,-4-1 0,-7 0 0,-7 0 1,-6 0-1,-11-1 0,-8 1 1,-11 0 0,-4 0-1,-16 1 0,10-2-4,-10 2-14,0 0-9,17-2 0,-6-15-2,5-9 1</inkml:trace>
  <inkml:trace contextRef="#ctx0" brushRef="#br0" timeOffset="33959">15138 61 38,'4'14'12,"-4"-14"0,0 0-4,0 0-10,11 4-2,-11-4 0,10 3 2,-10-3 2,14 5 3,-3-1 2,1-2 0,4 2 2,5-3 1,9 2-1,7-4-1,12 0 0,11-1-2,10 1 0,8-1-1,7 2-1,3 1-1,3 2 1,4 1 0,4 3 1,-1 0-1,4 1 0,2-3 0,6 0 1,2-2-1,8-2-1,0-1 1,2-1-1,-4-3 0,4 1 1,-2-2 0,3 0 0,-3-3 1,1-1-1,0-1 0,5-1 0,3-2-1,-3 2 0,1-2 0,-1 2 0,-1 3 0,2 1-1,-5 3 0,-8 1 0,-1 2 1,-2 2-1,1 3 0,0-1 0,1 0 1,-6 0-1,4-2 1,2-1-1,0-3 1,3 1-1,-6-1 0,0 0 1,2 3 0,4 2-1,4 1 0,2 5 0,-1 1 0,-1 2 2,-1-2-2,-2 1 1,-9-3 0,-5-1 0,-17-3 0,-10-1 1,-13-1-2,-14-2-1,-11 4-6,-20-1-13,-18-2-6,-31 1-1,-23-16-2,-32-18 0</inkml:trace>
  <inkml:trace contextRef="#ctx0" brushRef="#br0" timeOffset="35682">64 1049 5,'-11'1'9,"-2"-3"-2,4 2 1,0-2-4,9 2-3,-16 2 3,16-2 3,0 0 1,0 0 2,-9 3 1,9-3 1,0 0-2,0 0-1,0 0-3,0 0-3,0 0-2,18 5-2,-3-2 0,8-1 0,8 1 1,8-1 0,11 0 0,12-3 1,11 1 0,8-3 0,5 1 0,6-1 1,3 2 1,5-2-1,4 1 2,3-2 0,-1 0 0,6-5 0,7-2 0,4-3-1,6 0 1,3-2-2,6 1 1,4 2-3,6 0 1,-5 4 0,1 3-2,-6 2 2,-1 0-1,-6-2 1,-6 2 0,-11-1 0,-5-1 1,-4-1-1,-1 0 1,0-2 0,-1 2-1,-2 1 2,-1-1-3,-2 0 1,-5 2-1,-9-1 0,-12 2 0,-14 0 2,-14 1 0,-13-1 0,-8 3 1,-12-3-1,-11 4 1,0 0-1,0 0 0,0 0 0,0 0-2,0 0-1,0 0 1,0 0-1,0 0 0,0 0 0,0 0-1,0 0 0,0 0-1,0 0-2,0 0-7,0 0-16,0 0 0,-16-18-1,-3-6 1</inkml:trace>
  <inkml:trace contextRef="#ctx0" brushRef="#br0" timeOffset="41951">5068 986 33,'-17'-18'17,"17"18"-1,-15-17-2,8 7-7,7 10-5,-9-9 0,9 9-2,0 0 0,0 0 0,0 0 1,0 0-1,0 0 1,0 0-1,0 0 1,0 0 1,13 11 0,3-6 2,5 1-1,9-1 1,7 1 0,9-1 0,9-2-1,6 4 0,5-4-1,7 4 0,4-3 1,5 4-2,2-3 2,3 5-1,4-4 1,5 2-1,5 0 0,5 3-1,2-1 0,4 1 0,3 4 0,8-1-1,3 2 0,1-3 0,2-1 0,2-2 1,1-4-1,4-1 1,1-2 0,-2-2-1,1 0 1,3 1 0,0 2 0,1 0 0,0 1-1,-2 1 0,0 0 1,-2 0-1,-3-2 0,-3-1 0,-5-3 1,2-2-1,-2-2 0,0 1 1,-1-2-1,-1 0 0,3 0 0,0 0 1,-1 1-1,-1 1 0,-3-2 1,0 0-1,-2 0 1,2-1-1,-4-2 1,-1-2 0,-2 1-1,-2-1 0,2 0 1,-2 2-1,-4 1 0,-1 2 0,-2 1 0,-3 2-1,-3 0 1,-1-2 0,-5 1 0,-5-1 0,-1-1 0,-4-2 1,-2 0-1,-2-2 1,-2 1-1,-2 1 1,0 1-1,1 2 1,-3 0-1,-3 1 1,1 2-1,-3-1 1,-2 0-1,-3-2 2,-3 1-2,-1-1 0,1-2 0,1 0-2,0 1 2,4-1 0,5 2 0,5 1-1,-1-2 1,5 2-1,-1 1 1,2-2 0,-3 3 0,-3 0 0,-6 0 1,-2 0-1,-1 0 1,-3 0 1,1-1-1,2 1 0,3 0 0,5 1-1,3 1 0,1 1 0,-2 1 0,-1 1 0,-6 0-1,-9 0 1,-11-1 0,-9 0 0,-6 2 0,-3 0 1,-1 1-1,-2 1 0,2 1 0,3 0-2,2 0 2,2 0-1,-1-4 1,-4-1-2,-7-1 2,-2-1 0,-4-2 0,-4 0 2,-1 0-2,5 1 0,1 1 0,7 0 0,4 1-2,3-1 1,1 1 1,1 0-1,-1-1 1,-4 0 0,-6-2 0,-4 1 1,-6-1 0,-4 0 1,-10 1-1,10-1-1,-10 1 0,0 0 0,0 0-1,0 0-2,0 0 2,0 0-1,0 0 1,0 0 0,0 0 1,0 0 0,0 0 0,0 0 0,0 0-1,0 0 0,9 3-2,-9-3-1,0 0-6,0 0-13,2 9-2,-2-9-1,-12-17 1</inkml:trace>
  <inkml:trace contextRef="#ctx0" brushRef="#br0" timeOffset="109207">18592 1055 2,'0'0'6,"0"0"-3,0 0-2,0 0 0,0 0-2,9 1 1,0 0 0,3-1 0,4 1 0,4 0 1,3 0 1,6-1 1,4 1 2,4-1 1,3 1 1,6 0 2,-1 0-1,4 2 1,4 0-1,1 2-2,2 1 0,-1-1-1,6 0-1,-3 0-1,9 1 1,-1-1-1,5 0 0,-3-2 0,2 2 0,4-2 0,3 1 1,-3-2 0,0 1-1,5-3 1,1 1 0,0-3 0,2 2 0,-2-3 0,-2 2 0,-4-3 0,3 4 0,-6-2-1,3 2 0,-1 0 0,3 3 0,-5-1-1,2 2 0,-5 1-1,-2 1 0,-7-1-1,-5 0 1,-7 0 0,-9-1-1,-5-1 1,-5-1 0,-6-1-1,-3 1 1,-6-2-1,-13 0 1,14 0-2,-14 0-2,0 0-11,1-9-13,-1 9-1,-16-17 0,-5 1-1</inkml:trace>
  <inkml:trace contextRef="#ctx0" brushRef="#br0" timeOffset="110489">22 2481 4,'-7'13'10,"7"-13"0,4 10 1,8-9 0,11-2-1,6-1 0,5-1 2,8 1 0,8-2-1,12 4-3,8-1-1,8 6-2,10-1 0,8 6-1,5-3 0,13 4 0,4-6 0,6 2-1,7-7 1,10 1-1,2-3 0,7-1 0,4-3-1,3 0 0,3-3-1,2 1 0,-5-2 0,-5 0-1,-5-3 1,-6 2-1,-8-1 0,-8 3 0,-14 0 0,-9 3 0,-7 0 1,-9 3-2,-10 2 2,-7 1-2,-11 0 1,-7 1 1,-10 0-1,-8 1 0,-9 1 0,-8-1 1,-6 0-1,-10-2 0,11 4 0,-11-4-1,0 0-2,13 9-5,2-3-14,3-9-4,5-5-1,2-14 1</inkml:trace>
</inkml:ink>
</file>

<file path=ppt/ink/ink2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2T23:06:31.9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0 652 21,'30'-25'12,"0"-2"0,8 0-4,0-3-2,0-1-2,5 0 0,-3-2 1,3 1 1,-8 2 1,-1 1-1,-10 2 0,1 5-2,-8 3-3,-1 2-5,-4 6-6,-1 3-6,-11 8 0,0 0 0,1-10 0</inkml:trace>
  <inkml:trace contextRef="#ctx0" brushRef="#br0" timeOffset="191">366 221 10,'-26'-9'7,"4"4"0,3 0-1,0 2-1,1 3-3,2 3-2,-2 2 1,4 1 0,-1 3 2,4-2 1,0 1 2,11-8 2,-12 9 1,12-9 1,0 0 0,26-13-2,3 0-2,8-6 0,9-2-1,5-4-2,6 0 0,0-2 1,-5 3 0,-7 1 1,-5 6-1,-15 1 0,-3 7 0,-8 1-2,-4 3-1,-10 5-2,10-1 0,-10 1 0,2 10-1,-2-10 1,6 16-1,-6-5 1,0 1 1,-1 1 0,4 2 0,3 0 0,-3 1 0,2 4 0,-3 0 1,3 1-1,-4 5 1,-2 3 0,-3 2 0,-4 2 0,3 0 0,-7-1-1,7-1 1,0-3-1,0-2 1,0-6-1,2-3 1,2-5 0,-3-2-1,4-10 1,-3 10 1,3-10-1,0 0 0,0 0-1,0 0-6,0 0-16,6-17-2,-5 5-1,-7-9-1</inkml:trace>
</inkml:ink>
</file>

<file path=ppt/ink/ink2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2T23:05:07.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0 219 4,'0'0'4,"0"0"1,0 0-3,9-1 0,3 8-2,-1-2 0,8 5 0,4-5 1,7 4 0,4-5 0,7 2 0,10-5 1,0-9 0,8 6 1,1-8 0,9 5 0,3-6 0,5 3 1,4-4-1,2 4 1,3 5-2,2-2 1,5 2-1,-1-1 0,1 2-1,0 0 0,1-1 1,1 0 0,1-2 1,4-1 0,-2-2 0,2 1 1,-1-2 0,4 2-1,-2 0 2,1 3-2,-1 1-1,1 3 0,-5 0-1,1 3 0,0 2 0,2 0 0,0 2 0,3 0 1,-1-1-1,2-1 1,4-3 1,2 0 0,6-3 0,3 0 0,-1-3 0,4 1 0,0-4 0,6 2 0,2-2-1,-2 2 0,0 0-1,2 0 0,1 0 0,2-1 0,-2 1 0,-2 1-1,-2-1 1,4-2-1,-3 0 0,0 0 1,-1-1-1,0-1 1,1 2-1,3 1 0,-1 0 0,-2 3 0,-1 3 0,0 0 1,-2 1-1,-1 0 0,-3 2 0,-3-1 1,-4-1-1,0-1 0,-4 0 1,-5 0-1,-6-2 0,-4-1 0,-5 1 0,-7-2-3,-6 5-6,-13-3-12,-11 0-2,-15-8-1,-19-7 1</inkml:trace>
</inkml:ink>
</file>

<file path=ppt/ink/ink2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2T23:05:08.6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27 8,'0'0'10,"-15"-3"1,15 3-3,0 0-2,0 0-2,0 0-2,0 0 0,0 0-2,0 0 0,0 0 1,0 0-1,0 0 0,12 0 1,2 3 0,8 2 0,10 2 1,8 0-1,10 2 1,8-1 0,11 0 0,10 1-1,12-1 1,5 0 0,7 1 0,7-3 0,7 2 0,8-2 1,10 0 1,4-3 2,8 2-2,8-5 0,8 0 0,5-2-1,10-3 0,6-1 0,1-1-2,6 0 0,6-2 0,-1 2 0,2 0 0,3 1 1,1-1-1,-1-1 1,5-1 1,-1-3-1,-1-1 0,-3-1 1,3 1-1,-7 1 1,-3 4-1,-5 3 0,-3 4 0,-6 2 0,-4 6 0,-5 0-1,-3 3-1,-2-3 1,-4 0 0,-6-3-1,0-1 0,-5 0 1,1-1-1,-4 0 1,-3 3 0,-3 1-1,-4 1 1,-4 3 0,-8-1 0,-6 2 0,-6-1 0,-8-2-1,-8-1 1,-9-1 0,-6-1-1,-10-1 0,-1 1 0,-8-1 0,-3 0 1,-9 0-1,-5 0 0,-5-1 0,-8 0 1,-7-1 0,-7-1 0,-7 0 0,-13-1 0,11 0 0,-11 0-2,0 0-4,-15-14-9,3 10-11,-14-5-1,-6-5-1,-7-11-1</inkml:trace>
</inkml:ink>
</file>

<file path=ppt/ink/ink2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2T23:05:30.9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49 2,'0'0'5,"0"0"0,-10-5-2,10 5-1,0 0-1,0 0-1,-12 1 0,12-1-1,0 0 2,0 0 2,-11 11 2,11-11 1,0 0 1,0 0 0,0 0 1,0 0-2,-10 5-1,10-5-2,0 0-2,0 0-1,0 0-1,10 7 1,-10-7-1,17 4 2,-2-2-1,5-2 1,1-1 0,3 0 1,2-2 0,1 1-1,6-1 0,-2 3 1,3-1 0,1 3-1,3 0 3,1 2-2,4 0 0,3 1 0,0-3 1,7 1-1,-1-2 0,4 1 0,-2-2 0,4 0 0,1-2 0,0 0 0,2-1 0,2 1 1,1-2-1,2-2 1,2-1-1,3 0 0,0-3 0,4 2-1,2-1 0,2 1 0,0 2 0,2 2-1,-1 2 0,0 1 1,1 3-1,-2-1 0,0 1 0,0-1 1,0-2-1,2 1 1,-1-4 0,3 1 1,0 1-1,3 3 1,2 0-1,4 3 0,-2 2 0,1 2 0,2 0 0,2 1-1,0-2 1,2-1-1,-1-3 1,-1-2 0,0-3 0,3 0-1,-1-1 1,4 0 0,0 0 0,2 1-1,-3 1 0,4 2 1,-1 2-1,0 1 0,2 1 1,-1 0-1,-4 2 0,0 0 1,0-1-1,-2 0 0,0 0 0,-1-1 1,-2-2-1,-1 0 0,-6-2 0,2 1 0,-1-1 0,-3 0 1,-5 0-1,-5 2 0,-5-1 0,-6 3 0,-1-1 0,-8-1 0,-6 2 0,-7-2 0,-5 0 0,-5-1 0,-8-1 1,-4 0-1,-6 0 1,-6-1 0,-9 0-2,0 0-6,12 3-9,-12-3-8,-11 14 0,-7-13-2,-10-8 0</inkml:trace>
</inkml:ink>
</file>

<file path=ppt/ink/ink2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4T00:55:22.702"/>
    </inkml:context>
    <inkml:brush xml:id="br0">
      <inkml:brushProperty name="width" value="0.05292" units="cm"/>
      <inkml:brushProperty name="height" value="0.05292" units="cm"/>
      <inkml:brushProperty name="color" value="#50632A"/>
      <inkml:brushProperty name="fitToCurve" value="1"/>
    </inkml:brush>
  </inkml:definitions>
  <inkml:trace contextRef="#ctx0" brushRef="#br0">138 174 5,'0'0'7,"1"9"-1,-1-9-6,0 0-1,0 0 0,0 0 1,0 0 1,0 0 1,0 0 1,0 0 1,0 0 1,0 0 0,0 0-1,0 0 0,0 0 0,0 0-2,0 0 1,0 0-2,0 0 0,0 0 0,0 0-1,0 0 0,0 0 0,0 0 0,0 0 1,0 0 0,0 0 0,0 0 1,0 0 1,0 0-1,0 0 1,0 0 0,0 0 0,0 0-1,0 0 0,0 0 0,0 0 0,0 0 0,0 0-1,0 0 0,-8 9 0,8-9 1,-2 11 0,2-11 1,-4 16-1,0-4 1,2 3 1,-3 2-1,0 4 0,-1-2-1,0 4 0,-2 1-1,-2 2 0,0-1 0,-1 2 1,-2-1-2,3 1 0,-1-5 1,1 0-2,3-4 2,2-3-2,2-3 0,3-12 0,-2 12 1,2-12 0,0 0 0,0 0-1,0 0 1,0 0 0,0 0 0,3-16-1,-1 5-1,0-4 1,1-1-2,0-5 0,2 1-1,-1-7 0,3 3-1,-2-2 1,3 2 0,-1-2-1,3 2 3,-1 0 0,-1 3 1,1 1 0,-1 3 1,-2 3 0,-1 3 0,0 1 0,-5 10 0,5-9 0,-5 9 0,0 0 0,0 0-1,0 0 1,10 10 0,-10-10-1,6 14 1,-6-14 0,12 17 0,-4-7 0,1 1 1,-2 1-1,2 2 0,-1 4 1,1-2-1,-1 4 1,-3 0 0,3 0 1,-4 2 0,2 0-1,-4 0 1,5-2-2,-4 0 3,2 0-3,-1-5 0,1 2-1,0-6 1,0 1-2,-5-12 4,11 12-1,-11-12 1,9 1 3,-9-1-1,9-11 1,-6-3 0,5-2 0,-4-5 0,4-3-1,0-4-2,2-4 0,-1 0-2,-2-2 1,1 3 0,1-2-1,-2 4 2,-1 0-1,-1 3 1,0 3 0,-2 0 0,1 4 0,-1 2-1,0 1 0,1 1-1,1 1 0,1 0 0,1 1-1,1-1 0,0 3 1,1 1-1,-2-2-2,-7 12-4,11-12-12,-11 12-3,0 0 0,4-9-1</inkml:trace>
  <inkml:trace contextRef="#ctx0" brushRef="#br0" timeOffset="1632">574 346 4,'0'0'6,"9"-2"-3,-9 2 0,15 0 0,-15 0 2,19 1 1,-5 0 1,-2 2 0,0-1 0,3 2-1,-2 0-3,2 1 0,-3 3-1,2-1-1,-3 1 0,0 2 1,0-1-1,-2 1 1,-1 3 0,1 0 0,-4 3-1,1 0-1,-3 0 2,1 4-2,1-5 0,-1 3 1,2-5 0,-3 3 0,1-7 2,-3 1-1,-1-10 0,3 16 1,-3-16-2,-11 14 1,1-9 0,0 0 0,-3-1-1,0 1 2,-4-3-1,0 0 1,-1-1 0,1-1 0,-3-3-1,3 0 0,-2-1 0,2-2-1,4 0 0,1-2-1,2 0 0,5-1 0,3-1 0,6-2-1,1 3 0,6-3 0,-1 6 0,6-3 0,-2 5 0,4-2 0,-2 5 1,0 6-1,2-2 1,-1 3 1,0-2-1,-1 4 0,4-4 0,-7 3-1,5-1-3,-3-6-5,-1 3-10,-2-3-1,-1-2 1,0-5-1</inkml:trace>
  <inkml:trace contextRef="#ctx0" brushRef="#br0" timeOffset="2373">1018 187 33,'0'0'16,"2"-10"0,-2 10 0,0 0-7,0 0-6,0 0 0,0 0-1,0 0-1,0 0 1,0 0 1,0 0-1,2 14-1,-2-14 1,5 15-1,-3-6 1,1 4 0,-1-1-1,1 4 1,-2 2-1,1 2 1,-2 2-1,0 5 1,-1-1-2,0 3 1,-2 1 0,1 2-2,1-5 2,-1 1-2,2-3 1,-1-3-1,1-2-1,-1-4-4,4-4-3,-3-12-7,-2 13-4,2-13-1,0 0 1</inkml:trace>
  <inkml:trace contextRef="#ctx0" brushRef="#br0" timeOffset="2824">839 304 22,'0'0'14,"10"9"1,-10-9-1,15-5-7,-15 5-5,23-9 1,-10 3 1,7 2 2,0-1 0,6 3 0,-2-2 0,2 5 1,0-2-2,2 3-2,-1 3-1,-3-1-1,-1 2-2,-1-1-4,1 1-9,-3 2-7,-4-1 0,-1-1 1,-5-4-1</inkml:trace>
  <inkml:trace contextRef="#ctx0" brushRef="#br0" timeOffset="3294">1268 382 18,'0'0'11,"0"0"-1,0 0-3,0 0-7,0 0 0,0 0 1,0 0 0,0 0 1,-2 14 2,1-4 0,0 0 1,1 5 1,-1 2 0,1 0 0,-1-2 0,3 5-1,-2-5 0,6 1-1,-4-3 1,4 0-2,-6-13 0,13 15-1,-13-15 0,18 9-1,-9-5 0,1-2 0,1-1-1,1-2 1,-1-3-1,2-3 0,-2 1 1,3-8-1,-2-2 0,-1-3 1,0-1-1,-2 0 1,0-1-1,-3 2 2,-1-4 0,-2 8 2,-3-1-1,0 5-1,-5-1 1,5 12 0,-9-15-1,9 15-2,-12-8-1,12 8-2,0 0-3,-13-7-4,13 7-4,0 0-6,0 0-3,7 11 1,-7-11 1</inkml:trace>
  <inkml:trace contextRef="#ctx0" brushRef="#br0" timeOffset="3925">1515 384 31,'0'0'15,"0"0"1,0 0-2,0 0-9,0 0-1,12 17-2,-9-8-1,4 6 0,1 3 1,3 2-2,0-1 2,3 2-1,-1-1 0,1 0-1,-3-4 1,0 0-1,-11-16 1,15 18 1,-15-18 1,7 11 2,-7-11-1,0 0 1,0 0 0,0 0 1,-14-10-2,14 10 0,-13-13-2,7 2-1,-2-2 0,0-1 0,2 0-1,0 0 0,3-1 0,0 0 0,3 0 0,1 3 0,2 0 0,3 1-1,2 1 1,3-1 0,1 2 0,4 0 0,1 1 0,2 2 0,2 1 0,-1 3 0,2 1 0,-2 3 0,-1 1 0,0 1 0,-2 2-2,-1-2-2,2 5-7,-5-3-11,1 0-1,-2-3 1,-1-2 0</inkml:trace>
  <inkml:trace contextRef="#ctx0" brushRef="#br0" timeOffset="4586">1968 380 53,'0'0'19,"0"0"1,0 0-1,0 0-14,13 3-5,-4 1-1,3 1 0,0 1 0,3 2 0,1 2 2,1 3-1,0 0 0,0 4 0,0-1-1,-1 3 1,-1 3-1,-1-4 1,-3 2-1,-2-2 1,-6-1 0,1-4 0,-5 2 1,-2-2-1,-3-3 2,-2 0-2,-3-1 1,-3-1-1,3-1 1,-6-2 0,2-2 0,-5-3-1,3-1 0,-3-5 1,2-1-2,1-2 2,1-4-2,2 0 2,0-1-2,5-1 1,4-2 0,2 5 0,3-3-1,0 15 1,8-20-1,0 10 1,5 0 1,0 9-2,3-1 0,1 2-1,3 1-2,5 2-3,-4 2-4,4 3-6,1 3-3,0-11 1,0 0 0</inkml:trace>
  <inkml:trace contextRef="#ctx0" brushRef="#br0" timeOffset="5167">2290 116 16,'0'0'12,"0"0"-1,10 7 1,-10-7-5,8 13-6,-5-2 2,1 3 0,0 1 3,1 6 1,-3-1 2,4 7-1,-2-4 0,0 8-1,-1-3-2,1 4-1,-2-3 0,0 2-2,-2 0 0,-1 0-1,-1-5 0,0 0-2,1-2-4,0-3-13,1-5-2,3-5-4,-3-11 3</inkml:trace>
  <inkml:trace contextRef="#ctx0" brushRef="#br0" timeOffset="5988">2723 103 35,'0'0'15,"0"0"0,8 14-2,-8-14-9,-3 15-4,0-3-2,2 4 1,-1 4 0,-1 5 2,2 6 1,-3-1-1,2 6 2,-1-3-1,-1 5-1,-2-3 1,0 5-1,0-7 0,-2 0 0,1-5 0,-2 0 0,2-4-1,2-3 0,1-5 0,3-4 1,2-1-1,-1-11 1,16 7 0,-1-8 0,1-5 2,5-1-1,4 0 1,2-1-2,-1 0 1,-2 2-2,-1 1 1,0 4 0,-2 2-1,-3 1 0,-3 0 0,-2 3 0,-1-1-3,-2 0-5,-1 0-11,-9-4-1,12 1 1,-12-1 0</inkml:trace>
  <inkml:trace contextRef="#ctx0" brushRef="#br0" timeOffset="6579">3115 410 53,'0'0'19,"10"5"-1,-10-5-2,14 0-14,-14 0-3,18 5-1,-7-1 1,2 0-1,3 1 2,-1 2 0,1-1 1,-1 4 0,3 3 0,-2 0-2,0 0 1,1 4-1,-4-2 1,-1 2-1,-1-2 1,-4 4 0,-2-8-1,-3 6 2,-2-2 0,-2-3 1,-3 1-2,-1 0 3,-5-2-3,1-1 3,-3-1-2,-4-3 0,1-1 0,-3-2 0,1-2-1,1-3 0,-1-1 0,3-3-1,1-2 1,5-2-1,1-1 1,3 0-2,2-1 2,3 2-1,5 0 2,0-1-2,5 3 2,1 1-2,4-2 1,1 5 1,3-1-2,0 2 1,1 1-2,1 2-2,0 3-5,-3-1-11,1 3 2,-1-3-1,-3 2 0</inkml:trace>
  <inkml:trace contextRef="#ctx0" brushRef="#br0" timeOffset="7220">3497 410 33,'11'-2'14,"-11"2"0,11 7-3,-11-7-6,12 17-1,-9-1 0,4 2-1,-3 1 1,2 5 0,-2-2 0,1 3 0,-2-3-2,0 0 0,0-8-1,-1 2 0,0-7-1,-2-9 2,3 11-1,-3-11 1,0 0 1,0 0 0,9-14 1,-4 5-1,-2-4 0,4-2-1,0-4 1,4-2-1,0 1-2,1-1 1,2 0 0,0 0 0,3 4 0,-3 1 0,0 4 0,-1 0 0,0 3-1,-3 2 1,-10 7-1,13-8 1,-13 8-1,0 0 0,12 1 1,-12-1-1,6 12 0,-2-3 0,0 3 1,2 2-1,-1 5 1,0 2-1,0-3 0,-1 1 0,0-1-1,-1-3-3,5 0-7,-7-5-13,-1-10 1,12-4-2,-4-5 1</inkml:trace>
  <inkml:trace contextRef="#ctx0" brushRef="#br0" timeOffset="7811">4024 469 6,'2'14'7,"3"-1"1,-1-4-1,2 1-4,1-1 0,-7-9 3,15 14 1,-15-14 3,16 3 0,-7-3 0,1-3 0,0-6-4,-1 0-3,1-2-1,-1-3 0,-1 0-2,-2-1 2,-4-3-2,-2 3 3,-2 2-2,-2 1 0,-5 2-2,-1-1 0,-1 5-2,-3 1-1,-1 4 0,-1 0 1,0 4 0,-1 1 2,4 2 0,1 3 0,0-1 2,3 3-1,3 1 1,2 1-1,3 4 0,3-1-1,2 2 0,4 4-1,3-1 1,3 4 0,2 0-1,3 3 1,3-1-1,0 2 2,1 3-4,-1 0 2,-2 0-2,-3 0 2,0-3 0,-5-1 0,-5-5 1,-5 0 0,-3-7 4,-6-2 0,-3-3 1,-4-3 1,-5-4-1,-2-2 1,-3-3 1,0-1-3,1-3 1,2-2-1,-2-3 0,6 2-1,1-4-1,5-1 0,4-3 0,2 0-1,8 0-1,2-3 0,7 1-1,3-2 0,6-1 0,2 0-2,4 1-2,2-2-5,1-1-3,2 0-4,-2-2 3,2 0-2</inkml:trace>
  <inkml:trace contextRef="#ctx0" brushRef="#br0" timeOffset="8482">4389 457 29,'0'0'16,"7"-14"0,-7 14-1,0 0-4,-1-10-5,1 10-2,0 0-2,0 0-1,0 0 0,0 0 0,0 0 0,2 11 1,-2-11 0,4 12 1,-4-12 1,2 18 1,-4-5 1,2 4-1,-3-1 1,2 4-2,-2-3 0,1 4-1,-2-4-1,2 1-1,1-5 0,0-3-1,1-10 0,7 9-1,-7-9 1,19-8-1,-6-2 0,1-2 0,1 0 1,3-7 0,-2 1 1,-3-1 1,-2 1-1,-1 4 2,-1-1-2,-1 2 1,-3 1-1,-5 12 1,8-11-2,-8 11 0,0 0 0,0 0-1,0 0 1,0 0 0,10-2 0,-10 2 0,3 11 0,-3-11 0,6 21 0,-1-7 0,1 3 1,0 2-1,1-1 0,0 1 0,-1 0-1,0-3-3,6 2-9,-6-5-11,4-3-3,-10-10 1,17 2 1</inkml:trace>
  <inkml:trace contextRef="#ctx0" brushRef="#br0" timeOffset="9573">4789 438 39,'0'0'17,"0"0"-2,0 0 2,0 0-12,0 0-3,0 0-2,13 6 1,-13-6 1,16 8 0,-5-4 1,5 4 1,-2 3-1,4 1-2,-2-1 1,2 4-2,-1-1 1,-3 2-2,-1-1 2,-3 2-2,-1-5 2,-4 6-1,0-2 0,-5-3 0,-3 3 0,-1-2 0,-1-1-1,-2-2 2,-1-2-1,-2 1 0,0-5 1,0 0 0,-4-3 1,2-1-1,-3-3 1,1-3-1,-2-1 0,0-3-1,-1 0 1,2-3-2,1-1 1,4 1-1,2-2 1,4 2-1,5 0 2,3 1-1,6 2 1,5 1 0,2 3 0,5 3-1,4 1 0,2 1-3,2 5-2,0-1-4,1 3-6,-3-2-7,-2-1 2,-3-1-1,-5-4 2</inkml:trace>
  <inkml:trace contextRef="#ctx0" brushRef="#br0" timeOffset="10214">5206 546 21,'14'1'16,"-14"-1"-1,15 2 0,-15-2-3,13-1-3,-13 1-5,13-5-2,-13 5-2,11-10 0,-7 1 0,-2-2 0,-1-1-1,-4 0 2,0-2-2,-4 4 2,-3-3-1,-3 4 2,-1 4-2,-3 3 1,-2 2 0,1 3-1,-2 2 1,1 4-1,1 0 0,3 1 0,3 4 0,5 2-1,6 0 1,6 2-1,5-1 1,9 5-1,6 0 1,5 2 0,3 0-1,1 3 2,2 3-1,-2 3 1,0 2-2,-4 1 2,-6-2-1,-4 2 0,-6-2 0,-4-4 1,-8-3 0,-4 0 2,-9-8 0,0-1 1,-9-7-1,1 0 1,-5-6 0,-1-1 0,-3-3-1,1-5-1,0-2 0,0-1-1,5-4-1,0-2 0,4-3-1,5-5-3,8 2-2,4-8-7,10-2-9,6-4 0,8-2 0,4-1 0</inkml:trace>
  <inkml:trace contextRef="#ctx0" brushRef="#br0" timeOffset="10875">5482 634 7,'9'-3'11,"3"0"2,-1-4 4,0-1-3,4 1-3,-5 0-1,4 3 2,-4-3-2,1 3 0,-1-2-2,1-1-4,-2 1-4,1-4-1,-1 0-1,-1-3 0,-1 3 0,-2-3 2,-2 1-1,-3 3 2,-2-2 0,2 11 1,-11-9 0,2 8 0,-2 2-1,-2 2 0,0 2-1,-2 3 1,0 2-1,-2 4-1,1-2 2,-1 1-1,1 2 2,0 2-1,1-2 2,0 3-2,4-4 0,1 1 2,3 1-2,3 1 1,4-2-2,2 2 2,4-5-2,6 3 2,2-2-1,6-1-1,5-2-1,4-4-4,9-1-17,3-8-1,7-4-3,-2-10 1</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0.21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0-1 64 0,'0'0'24'0,"0"0"-12"0,5 0-5 15,-5 0 9-15,6 4 1 0,-1 1 1 16,-5-5 0-16,5 9-2 15,0 0-6-15,0 0-2 16</inkml:trace>
</inkml:ink>
</file>

<file path=ppt/ink/ink2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4T00:55:34.769"/>
    </inkml:context>
    <inkml:brush xml:id="br0">
      <inkml:brushProperty name="width" value="0.05292" units="cm"/>
      <inkml:brushProperty name="height" value="0.05292" units="cm"/>
      <inkml:brushProperty name="color" value="#50632A"/>
      <inkml:brushProperty name="fitToCurve" value="1"/>
    </inkml:brush>
  </inkml:definitions>
  <inkml:trace contextRef="#ctx0" brushRef="#br0">79 274 23,'0'0'15,"0"0"1,0 0 0,0 0-3,0 0 0,0 0-3,0 0-1,0 0-3,0 0-2,0 0-3,0 0-2,0 0 0,0 0 0,-3 11-1,3 0 1,1 2 0,-1 5 0,1 3 1,1 4-1,1 3 0,0 6 1,0 1-1,0 0 1,0 0-1,0 0 2,-2-3-3,-1-1 1,2-5-6,-5-7-9,-1-6-5,4-13 2,-9 3-1</inkml:trace>
  <inkml:trace contextRef="#ctx0" brushRef="#br0" timeOffset="421">0 260 5,'6'-12'13,"4"2"0,-3 1-1,4-1 0,3 3-1,-2 0-1,4 1 0,-3 0-3,6 3-3,-3 0-1,6 2-1,-1 0-1,0 2 0,3 2 0,-1 3 0,0 2-1,-1-1 1,-1 3-1,-1 2 1,-5-2 1,-2 2 0,-6-1 1,0 0 0,-8 0 0,1 1 1,-5-3-1,-4 3 1,-3 0-2,-1-1-1,-5 0 1,-2 1-1,0-4 0,-4 2-1,0-4 0,2 1 0,0-4 0,1 2-1,4 0 1,1-3-1,4 0 0,2 0-1,10-2-1,0 0-2,0 0-3,0 0-11,13-11-4,0 2 1,4-1 1</inkml:trace>
  <inkml:trace contextRef="#ctx0" brushRef="#br0" timeOffset="1021">412 460 24,'0'0'16,"0"0"-3,0 0 1,0 0-6,0 0-8,0 0-1,0 0 0,-2 11-1,2-11 3,3 12 0,0-3 2,0 3-2,2 1 1,-1 3-2,2 0 2,1 2-1,1 2 2,-2-1-3,0 2 1,-2-2 1,3-4 1,-4-3 1,1 0 0,-4-12 0,1 12 1,-1-12 1,0 0-1,0 0 0,0 0-1,-12-9-1,12 9 0,-8-15-1,6 4 0,0-3 0,2-3-1,-1 0 0,0 2 0,1-1-1,2 0 1,0 1-1,2 2-1,2 1 2,2 0-2,4 1 2,3 1-1,1 0 1,4 3-1,1 0 2,1 2-2,1 2 1,0 1-1,-3 4-1,-2-1-2,1 7-6,-8-4-7,0 3-9,-11-7 0,12 12 0,-12-12 1</inkml:trace>
  <inkml:trace contextRef="#ctx0" brushRef="#br0" timeOffset="1692">780 654 31,'0'0'17,"0"0"-1,-11-15 1,12 4-7,-1-4-7,2 3-2,2-3 1,0 1 0,2 2 1,3 1-1,-1 0 1,4 2-2,2-1 0,2 4 0,2 0 0,1 1 0,-1 2 0,-1 2 0,2 2 0,-4 3 1,-2 2-1,-3 2 0,-4 5 0,-1 1 0,-3 3-1,0-1 1,-7 3-1,0-3 2,-3 1-1,-2 1 1,-4-5 1,1 1 0,-5-5 0,2 0 0,-4-4-1,2-1 0,0-3 0,0-2-2,2-1-1,0-3-2,5 1-3,-2-6-6,7-2-12,2-1 0,6-3 1,3-4 0</inkml:trace>
  <inkml:trace contextRef="#ctx0" brushRef="#br0" timeOffset="2243">1290 441 13,'0'0'16,"0"0"1,-6-11 4,6 11-8,-9-9-1,9 9-2,-14-2 0,5 2-1,9 0-2,-15 10-3,4-1-2,0 0-3,0 2 2,-3 3-2,1 2 2,-1 2-2,0-2 2,2 3-1,1 0 1,3-1-1,2 5 1,1-1 0,5-2 0,1 0 0,7-1 0,0-3-1,3 0 0,5-4-2,-1-8-6,8-3-11,-1-8-4,3-4-2,-3-8 2</inkml:trace>
  <inkml:trace contextRef="#ctx0" brushRef="#br0" timeOffset="2664">1414 562 10,'14'8'15,"-14"-8"0,13 0 1,-13 0-5,18-4-3,-8 2-2,2-2-1,-1 0-2,-1-3-1,1 1-1,-2-1-1,-9 7 1,15-16-1,-9 7 0,-3 0 2,-3-1-3,0 10 3,-3-15-2,3 15 1,-10-13-2,10 13 2,-14-7-1,5 5 1,-2 4 0,0 1 0,-1 2 1,0 1 0,1 1 1,-3 0-2,5 3 2,0 0-1,1 0 1,2 2-1,3 0 0,2 0 0,2 3 0,2 0-1,1 2 0,2-1 0,1 3 1,1-3-1,1 1 1,0 1-1,1-2 1,-1-1-1,4-4 0,0-1-1,1-4-3,5-2-9,1-7-10,3-7-1,0-8 1,5-5-1</inkml:trace>
  <inkml:trace contextRef="#ctx0" brushRef="#br0" timeOffset="3265">1937 416 54,'0'0'22,"0"0"2,0 0-2,-2 9-11,-7-8-7,9-1-1,-21 9-1,8 0 0,-5 1-1,0 4 2,-3-2-2,2 3 1,0-1-3,1-1 1,4-1-1,1-4 1,13-8 0,-13 15 0,13-15 0,0 0 0,15 13 0,-3-9 0,1 0 0,4 1 0,0 2 0,1-1 0,-1 1-1,-5 2 1,-1 0-1,-4 0 1,-3 2-1,-2 0 0,-3 0 1,-3-1 0,-2 0 0,6-10 1,-16 14-1,5-8 1,-1-2-1,0-2 0,0 0-1,0-4-2,12 2-5,-20-3-9,20 3-7,-9-15-1,11 3 2,4-6 0</inkml:trace>
  <inkml:trace contextRef="#ctx0" brushRef="#br0" timeOffset="3785">2157 432 23,'-11'-2'21,"2"0"2,-4-2-2,3 4-3,-5-2-3,0 5-2,-5 0-4,4 3-3,-1 0-3,1 3-2,3 1-2,0 1 1,3 0-1,5 0 0,4 0-1,2-1 2,7 0-2,2-1 1,3-2 0,5 0-1,4 3 0,1-4-1,2 4 1,-2-3 0,-2 3 0,-4-1 0,-2-1 1,-5 2-1,-10-10 3,7 16 0,-7-16 0,-14 17 2,2-10-1,-5 1 0,-4-1 0,-4 1 0,-2-2-1,-1-2 0,3-1-3,0-2-2,6 3-8,1-10-10,9 2-2,5-7 1,8-6 1</inkml:trace>
  <inkml:trace contextRef="#ctx0" brushRef="#br0" timeOffset="4336">2292 435 65,'0'0'24,"0"0"-1,0 0 0,11 7-14,-11-7-6,0 0-2,0 10-2,3-1 2,-2 4-1,1 1 1,-1 4-1,1 4 1,2 0-2,-2 1 1,-1 0 1,-1-1-1,-1-2-1,-1-2-2,3-1-3,-6-5-4,6-2-9,-1-10-4,-2 9-2,2-9 2</inkml:trace>
  <inkml:trace contextRef="#ctx0" brushRef="#br0" timeOffset="4717">2585 458 65,'0'0'23,"0"0"-3,5 12 1,-5-12-17,-4 11-4,2-1-1,-1 5 0,2 1 0,-3 3 2,0 4-1,0 1 2,-2 0-2,2 0 0,1-4 0,-1-2 0,0-2 0,1-2-1,3-14 1,-3 15-1,3-15 1,0 0-1,0 0 1,0 0-1,0 0 1,10-12-1,-10 12 0,9-19 0,-2 8 0,2-7-1,1 1 0,2 0 0,3-3 1,2-2 0,1 2 1,2-1 1,-1 1 1,2 4 1,-2-1 2,1 5-2,-6-1 2,0 6-2,-3 0 0,-1 5-1,-10 2-2,14 2 0,-14-2-1,7 12 0,-4 0 0,-3-2 1,1 4-1,1 0 2,-3 2-1,1-2 2,-1 3-2,1-3 2,-1 0-1,1 1 0,0-3-1,0 0 1,0 0-3,-4-1-2,5-2-7,-1-9-11,0 0-2,-11 3 0,11-3 0</inkml:trace>
  <inkml:trace contextRef="#ctx0" brushRef="#br0" timeOffset="5438">3058 497 42,'-1'11'15,"1"-11"3,-3 11-2,6-1-10,-3-10-1,10 20 0,-3-9 1,2 1-1,2-3-2,4 0-3,2-5-5,-1-8-2,4-4-3,-3-7-1,5-4 0,-7-5 2,1 0 6,-3-1 4,-7 0 5,2 4 2,-9 3 3,-1 3 0,-8 5-2,1 3-3,-5 2-4,-3 2-4,0 7-2,-5 1-1,4 2-1,0 2 1,3-1 0,0 3 1,6-1 2,3 3 1,5-2 1,4 1 2,3 0 0,7 3 3,1 2 0,7 4 1,1 3-1,3 3 0,3 1-1,3 4-1,-1 3-2,0 1 1,-1 1-3,-3 0 2,-2-3-2,-3-1 1,-7 3-1,-4-2 0,-10-34 1,10 58 0,-10-58 0,-9 42 2,9-42 0,0 0-1,-39 41 2,39-41 0,0 0 0,-59 16 0,59-16-1,-44 0-1,44 0 1,-43-5-1,43 5 0,-42-15 0,23 4-1,3 2 1,1-2 0,5-6-1,2-5 1,5-1 0,5-6-1,4 1 2,8-2-1,5-1-1,9-9 1,4 1-1,6-2-1,2-1-2,5 5-6,-3-4-16,2 4 2,-5-4-4,-8 6 3</inkml:trace>
  <inkml:trace contextRef="#ctx0" brushRef="#br0" timeOffset="10114">3186 0 27,'0'0'17,"-2"10"1,2-10-1,0 0-3,0 0-7,0 0-2,0 0-1,0 0-1,0 0 1,0 0-1,0 0 0,0 0-1,0 0-1,0 0-1,0 0 0,11 13 1,-3-2 0,2-1 0,4 6 0,1 0 1,4 6 0,2 0 0,5 3 0,-1-1-1,1 2 1,1 1-1,0 3 0,1 0 0,3 2-2,-3 4 1,-1 3 0,2-1-1,-1 2 1,2 0-1,0 1 1,-1-1-1,-4-1 2,-1-3-1,-2-3 1,-1-3-1,-2 2 1,-5-5-1,-1 0 1,-3-1 0,2-3 0,-4 2-1,-1-2 1,-3 4-1,-4-27 1,1 54-1,-1-54 1,-7 52-1,7-52 0,-19 51 0,19-51 1,-27 48 0,27-48 1,0 0 0,-48 59-1,48-59 2,0 0-1,-67 50 1,67-50-2,-51 29 1,51-29-2,-54 25 2,54-25-3,-50 22-1,50-22-1,-44 23-4,44-23-12,-44 13-9,44-13 0,-43-1 0,43 1 1</inkml:trace>
</inkml:ink>
</file>

<file path=ppt/ink/ink2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4T00:55:42.780"/>
    </inkml:context>
    <inkml:brush xml:id="br0">
      <inkml:brushProperty name="width" value="0.05292" units="cm"/>
      <inkml:brushProperty name="height" value="0.05292" units="cm"/>
      <inkml:brushProperty name="color" value="#50632A"/>
      <inkml:brushProperty name="fitToCurve" value="1"/>
    </inkml:brush>
  </inkml:definitions>
  <inkml:trace contextRef="#ctx0" brushRef="#br0">1894 42 1,'0'0'1,"0"0"0,0 0-2,0 0 1,0 0 1,0 0 0,0 0 1,0 0 1,0 0 1,0 0 0,0 0 2,0 0 0,0 0 0,0 0-1,0 0 0,0 0-1,0 0-1,0 0 0,0 0-2,0 0 0,0 0 0,0 0 0,0 0 1,0 0 1,0 0 1,0 0 0,0 0 1,0 0 0,-10-3 1,10 3-1,0 0-2,0 0-1,0 0 0,0 0-1,0 0 1,-10-3 0,10 3 0,0 0 1,-10-3-1,10 3 0,0 0 0,-14-3-1,14 3-1,-10-3 0,10 3 0,-13-3 0,13 3 1,-12-2 0,12 2 0,-10-3 1,10 3-1,-11-3 1,11 3-1,-9-3 0,9 3 0,-9-3 0,9 3-1,-12-4 0,12 4 0,-9-1 0,9 1 0,0 0 0,-10-1 0,10 1 0,0 0 0,0 0 0,0 0 0,-10-2 0,10 2 0,0 0 0,0 0 0,0 0 0,-10-2 0,10 2 0,0 0-1,-10 1 1,10-1 0,-11-1-1,11 1 1,-13 0 0,13 0 0,-21 0 0,6 0 0,-2 0 0,-2 1 0,-2 0 0,-3 1 0,-3 0-1,-3 2 1,-1-2 0,-1 2 0,-4 1 0,-2-1 0,-4 2 0,0-1 0,-2 2 0,1-1 0,1 0 0,-1 0 0,1 2 0,0-1 0,1 1 0,2 1 0,-3 2 0,4 0-1,-2 2 1,1 1 0,2 0 0,2 1 0,0 0 0,0 2 0,1-2-1,-2 1 1,3-1 0,-1 2 0,3-2 0,0 3 0,1 0-1,1 0 1,1 2 0,0 3 0,2-1 0,2 2 0,0 0 0,-1 2 0,0 0 1,2-3-1,3 2 0,0-3 0,-1 1 0,3-3 0,-1 2 0,4-2 0,-2-1 0,3 1 0,-2-1 0,5 2-1,-2 3 0,5-3 1,1 1-2,5 2 2,2 2-2,6 2 1,5 2-1,7 1-2,7 1-5,11 6-12,10 0 3,5-5-3,8-8 1</inkml:trace>
</inkml:ink>
</file>

<file path=ppt/ink/ink27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21:11:50.392"/>
    </inkml:context>
    <inkml:brush xml:id="br0">
      <inkml:brushProperty name="width" value="0.05292" units="cm"/>
      <inkml:brushProperty name="height" value="0.05292" units="cm"/>
      <inkml:brushProperty name="color" value="#00B0F0"/>
    </inkml:brush>
  </inkml:definitions>
  <inkml:trace contextRef="#ctx0" brushRef="#br0">8504 14220 645,'0'0'2838,"0"0"-258,0 0-2709,-14 1-516,14-1-258,0 0 0,0 0-129,-16 12 0,16-12 516,-12 4 774,12-4 516,-15 0 645,15 0 129,-18 0-129,18 0 0,-18-6-129,18 6-387,-18-2-387,18 2-258,-13-3-129,13 3-129,-17 0 0,17 0 0,-16 3 0,16-3 0,-22 5 258,22-5 0,-20 5 258,20-5-258,-18 0 129,18 0 129,-14-13-129,14 13 129,-13-17-387,13 17 0,-16-17 129,16 17-129,-16-9 0,16 9 258,-19-3-258,19 3 0,-20 0 258,20 0-129,-17 8 258,17-8-258,-14 7 0,14-7 0,0 0 0,0 0 0,0 0-129,0 0-129,0 0 0,0 0 0,0 0-129,0 0 129,0 12-258,0-12-129,7 5-258,-7-5-645,15 2-774,-15-2-645,15 0-387,-15 0-258,14 0 516</inkml:trace>
  <inkml:trace contextRef="#ctx0" brushRef="#br0" timeOffset="74.0042">8209 14214 645,'-9'7'1548,"-9"5"-1161,9-12-1806</inkml:trace>
  <inkml:trace contextRef="#ctx0" brushRef="#br0" timeOffset="3644.2083">6100 15098 2322,'-16'-15'4128,"0"-5"258,9 8-2064,7 12-774,-14-15-387,14 15-258,-13-13-258,13 13-129,-10-10 258,10 10-258,0 0 0,0 0-129,-16-18 129,16 18-129,0-24-129,2 10-129,2-7 0,3-3 0,-1-4 129,3-3-129,-1-8 129,4 1 0,-4-4-129,4-1 129,-4-3 0,2 0 0,-3-3 0,0 4-129,-4-1 129,0 1-129,-3 3 258,0 2-387,0 2 129,-3 6 0,-4 4 0,3 6-129,-2 2 129,1 6 0,-1 2-129,6 12 0,-15-12 129,15 12-129,-14 0 129,14 0 0,-21 0-129,10 1 129,-3 2-129,0 2 129,-1-2-129,-1 2 129,-4 3-129,0-2 0,-2 4 0,-4-2 129,-2 1-258,-3 3 129,-4-3 129,-1-1-129,-4-5 0,-1-2 0,-2-1 0,-4-1 129,-5-6-129,2-1 0,-7-1 0,0-2 0,-2 4 0,-1-3 0,-1 1 0,-2 2 0,1-1 0,-1 2-129,1-2 129,-2 1 0,-4-1 0,0 2 0,-1 2 0,-1-3 0,-2 5 0,1-1 0,0 0 0,-1 2-129,2 1 129,-1 0 0,0 0 0,-1 0 0,-2 0 0,3-1-129,-1-1 129,0 0 0,3-1 0,-2 3 0,1-3 0,4 3-129,0-1 129,1 1 0,-1 0 0,2 0 0,-4 0 0,5 0 0,-2 0 0,2 0 0,0 0 0,3 0 0,2 0 129,2 0-129,3-3 129,0 1-129,1-3 129,2 2-129,-1-2 129,0 1-129,-1-1 129,3 2-129,-3-4 129,2 4-129,-1-1 129,2-2 0,2 0 0,1 0 0,2 0 0,3 0-129,2 1 0,5-1 258,2 1-387,4 1 258,4 1-129,4 0 129,2 2-258,3 1 129,3 0 0,12 0-129,-18 2 258,18-2-258,-11 14 129,6 0 0,1 3 0,2 4 0,0 7 129,-2 1-129,2 10 0,0 2 0,-2 7 0,-1 3 0,1 4 0,-6 0 0,0 2-129,-2 2 258,-4-2-258,0-2 129,0-2 0,-1-4-129,-1-3 129,4-3 0,-2-6 0,2-6-129,4-4 129,1-7 0,4-3 0,1-6 0,4-11-129,-4 14 129,4-14 0,0 0 0,11 6 0,0-2 0,3-1 0,2 2 0,6 2 0,2 1 0,3 2 0,1 1 0,3 4 0,1 1 0,5 0 0,4 2 0,7-1 0,8 1 0,11-4 0,19 0 0,17-5-129,22-7-387,36 7-2064,6-14-1806,27-7-774,10-4-645,8-6-129</inkml:trace>
  <inkml:trace contextRef="#ctx0" brushRef="#br0" timeOffset="6821.3901">7056 15069 2967,'-6'14'2967,"6"-14"-1548,0 0-1032,-2 7 258,2-7-129,0 0 129,0 0 129,0 0 258,-14 11 0,1-11 129,1 5 129,-7-5-258,2 3-129,-9-3-258,5 4-258,-9-4 0,3 0 129,-5 0-129,4 0-129,-7 0 0,6 0 129,-4 0-129,2 3 0,-2-3 0,1 3 129,-1-3-129,5 4 258,1-4-258,2 1 0,0-1 129,6 0-129,1 0 0,4-1-129,3-4-129,11 5 129,-16-3-129,16 3 0,0 0 129,-11-7-129,11 7 0,0 0 0,0 0 0,0 0 0,-8-11 129,8 11-129,-1-10 0,1 10 0,0-21 0,0 9 0,0-2 0,0-4 0,0-3 0,2-1 0,-1-4 0,1-3 0,1-1 129,1-5-129,-1 1 129,1-2 0,-1-1-129,4 0 129,-2 1-129,2 2 258,1 2-258,2 3 129,-1 3-129,2 4 0,3 2 0,0 4-129,1 3 258,-1 1-258,4 3 258,-2 0-129,4 0 0,2 0 129,0 0-129,2-1 129,3 2 0,4-2 0,1 1 0,4 4 0,3 0 0,3-2 0,0 2-129,6 1 129,-1-1 0,3 2 0,1 0-129,4 3 129,-2 0 0,4 0-129,0 0 129,1 3-129,3 0 129,1 3-129,2 0 0,0-1 129,1 0-129,1 2 129,-2-1-129,3 2 129,-5 1-129,2-3 129,-4 4 0,2-3-129,-1-1 129,2 0 0,0 0-129,-1-1 129,2 1-129,-1-1 129,1 0 0,-4 2-129,1 2 129,-2-4 0,-3 2-129,-1 1 129,1-4 0,-1 0 0,1 0-129,2-2 129,-3 1 0,5 2-129,1-1 0,-1-1 129,2 1-129,-1 1 0,0 0 0,0-1 0,0-1 0,0 1 0,0-2 129,4 2 0,0-1-129,5 0 0,-1-2 0,2 3 0,2 0 0,0 0 129,3 1-129,-2 0-129,3 1 129,-1-4 0,2 3 0,2-1 0,0-1 0,0 1 0,2 3 0,-2-3-129,0-2 129,1 2 0,-2-1-129,3-1 129,1-2 129,2 0-129,2 0 0,3-2 129,2-3-129,0-2 0,0 2 0,1-2 0,-2 0 0,-3 1 0,2-1 0,-4-3 0,1-1-129,0-1 129,-2-1 0,0-1-129,-1-1 129,2 3-129,2-2 129,1-1 0,-2 3 0,5-1-129,-1 1 129,1 1 0,2-4 0,-1 3-129,1 2 129,1 0 0,2-1 0,0 4 0,-2 0 0,1 1 0,0 1 0,1-4 0,-1 4 0,1-5 0,-3-1 0,1 1-129,0-2 129,0 1 0,0-5 0,-2 4 0,1-2 0,0 2 0,-3 1 0,-1-1 0,0 5 0,-2 0 0,-4-1 129,1 1-129,-7 2 0,0-2 0,-2 5 0,-1-3 0,-2-1 0,-2 2 0,-1 2 129,0-1-129,-4 1 0,2 1 0,-2 0 129,-2 1-129,0-1 0,-2 1 0,2 0 129,-1 0-129,1-2 0,0 2 0,1-2 0,2 2 129,-2 0 0,-2 0-129,0 0 0,1 0 0,-2 0 0,0 2 129,4 1-129,-4 4 0,0-2 0,0 0 129,-1 2-129,-2-3 0,-5 1 129,0 0-129,-4 0 0,-4 2 0,0-2 0,-6 3 0,-4-1 0,-4 1 0,-4-2 0,0 1 0,-7 3 0,-2-3 0,-3 1 0,0-3 0,-5 4 0,1 2 0,-12-11 0,18 19 0,-18-19 0,9 21 0,-5-8 0,-4 1 0,0 1 0,-4-1 0,-2 4 0,-2-1 0,-4 3 0,1 0 0,-2 2 0,-3 2 0,3 5-129,-2 0 258,4 7-129,-1 3-129,5 7 129,3 5-129,2 5 129,2 3 0,2 3-129,3 0 129,-2-2 0,1 1 0,-2-4 0,-2 0 0,0-6 0,-3-3 0,-3-5 0,-1-3 0,2-6-129,-2-6 258,-1-6-258,1-5 129,0-7 129,7-10-129,-18 7 0,18-7 0,-19-6 0,7-5-129,0-1 129,-4-5 0,1 0 0,-2-2 0,-4-1 0,-6-2 0,-3 3 0,-3 2 0,-5 2 129,-6 4-258,-7 1 258,-4 6-258,-6 3 129,-4 1-129,-2 0 129,-3 0 0,-5 1 0,0 0 0,-4 1 0,-1-2-129,-4 0 258,-3-2-129,-3 0 0,-1-3 0,0 1 0,-2-3 0,0-1-129,0-1 129,2-3 0,-1-1 0,1 1 0,1 4-129,2 4 258,0 3-129,2 1-129,5 5 129,2 8-129,4 3 0,6 5-129,1-1-258,11 10-774,-6-15-1935,23 8-1548,-3-12-774,4-8-516,9-9-129</inkml:trace>
  <inkml:trace contextRef="#ctx0" brushRef="#br0" timeOffset="10004.5722">1323 16395 516,'-58'13'4644,"34"-5"387,-3-8-516,1 0-2451,12 3-774,-2-3-258,16 0-645,-3 9-129,7 1-258,11 1 0,6 2-129,8-1 129,5 8-129,6-1 129,7 0 129,2 1-129,8-2 129,0-4 129,8 2 0,3-3 0,7 1 0,2-5 129,9 3-129,3-7 0,12 1 129,6 0-129,8 1 0,2-5-129,7 4 129,4-2-129,1-1 0,0 0 0,0-1 0,-3 0-129,2 1 129,-1-3 0,2 2-129,-5 1 0,3-1 129,-2 3-129,3 2 129,2-4 129,1 2-129,-6-5 258,6 2-129,-2-2 0,2-3-129,2-7 129,3-4-129,-4 2 0,-1-7-129,1 0 0,-3-3 0,4-2 0,-5 7 0,-6-3 129,-8 6-258,-3-6 129,-4 6 0,-7 5 129,-5-2-129,-7 2 0,-3-3 0,-5 2 129,-1 0-129,-6-2-129,-7-2 258,-3 2-129,-10 1 129,-4 1-258,-12-1 258,-6 4-258,-7 0 258,-6 4-129,-6 1 0,-12 2 0,13-7 0,-13 7-129,-6-6 129,-5 1 0,-4-1 0,-3-9 0,-5-2 0,1-3 0,-4-8 129,2-6-129,1-5 0,1-7 0,0-4 0,6 0 129,0-3-258,4 1 129,1 0 0,0 4 0,1 3-129,1 6 129,-1 6-129,2 4 129,-1 5 0,2 6 0,0 0 0,1 7 0,6 11 0,-10-18 0,10 18 0,-7-10 0,7 10 0,0 0 0,-10 0 0,10 0 0,-11 4 0,11-4 0,0 0 0,-17 16 0,17-16 0,-13 5 0,13-5 0,-17 0 0,17 0-129,-24-2 129,7-3 0,-5-3 129,-5 1-129,-3 0 129,-5-2-129,-3 2 0,-7 2 0,-1-2 0,-5 3 129,-4 2-258,-5-3 129,-6 3-129,-3 0 0,-4 2 0,-3-1-129,1 1 129,-6-4 0,1 4 129,2-4-129,1 1 129,0-3 129,-3 0-129,1 3 129,1-2-129,0 2 0,3-1 0,0-1 129,1-2-129,3 0-129,2-3 129,1-1 0,1-3 0,-2 3 0,0-1 0,0-1 0,-1 3 0,0 1 0,2 0 0,1 4-129,0-3 129,4 0 0,-1 3 0,-1-2-129,2 3 129,-1-1 0,-3 1 0,-2 1 0,0 2 0,0 1 0,-1-1-129,0 1 129,1 0 0,-1 0 0,2 0 0,1 0 0,-2-3 0,0 3 0,-1-1 0,-1 1-129,1 0 129,0 1 0,-4 2 0,0 2-129,-1 0 129,-1 2 0,-1-1 0,1 0-129,-3 2 129,2-3 0,0 1 0,3 1 0,-1 3 0,5-3 0,0 3 0,3 0 129,2-1-129,2 3 0,1-2 0,-2 2 0,3-4-129,1 2 129,3 4 0,1-3 0,3 0-258,2-3 516,4 0-258,4 1 0,2-4 0,2 2 129,4-6-129,3 3 129,2-3-129,2 2 0,4-3 129,5 0-129,3 0 0,4 0 0,12 0 0,-15 0 0,15 0-129,0 0 129,0 0-129,0 0 0,0 0 129,0 0-258,0 0 258,0 0 0,12 7 258,1-1-258,5 0 129,5 4-129,6 1 0,3 2 0,0 4 0,2-1-129,4 2 129,0 3-258,3-1 258,0 1 0,-1-4-129,2 3 129,-1-3 0,-2-1 0,-1 0 0,-2-3 0,-7 0 0,-7 2 129,-2 1-129,-5-3 258,-9 1-258,-2 3 0,-4-1 129,-10 1-129,-5 0 129,-6 0-129,-1-3 129,-5 1 0,2-2-129,-1-1 0,3 0 0,3-3 0,5-2 0,4-2 0,11-5-129,-14 8 129,14-8-129,0 0 0,0 0 0,12 12-129,-2-5 258,4 0 0,5 0-129,3 3 129,4 0 0,1-1 0,3 0 0,-2-1 0,-2 2 0,1-2 0,-6 1 0,-4 0 0,-5-3 0,-5 5 0,-6 1 0,-1 3 129,-10 0-129,-8 2 0,-7 0 0,-3 4-129,-7 1 129,-2-1-129,-2-1 129,0 0-129,2-3 258,5 0-258,5-3 129,7 1 0,3-1-129,10-3 129,7-11 0,4 18-129,17-10 129,10-4-129,17 3-258,9-8-1290,32 1-2064,5-6-1032,14-6-774,13-9 0</inkml:trace>
  <inkml:trace contextRef="#ctx0" brushRef="#br0" timeOffset="12928.7395">20456 14548 258,'-6'-23'2322,"5"10"387,-1 1 387,-5-1-258,7 13-258,-6-19-645,6 19-387,-5-14-387,5 14-258,0 0-387,0 0-129,7 0 0,-7 0-129,0 0 129,17 0-129,-17 0 129,11 3-129,-11-3-129,0 0 0,0 0 0,0 0 0,7 11 0,-7-11 0,0 12-129,0-12 0,-13 17 129,5-5-129,1 1 0,-2 3 0,-3 0 0,3 2 129,-2 1-258,-1 4 258,4 4-129,0 6-129,-1 1 129,3 8 0,2 5 0,2 3 0,1 7 0,1 1 0,0-1 0,0 0 129,0-4 0,0-3 0,0-10 0,-3-4 0,-2-9 0,1-4 0,-2-8 129,2-2-258,4-13 129,-7 11 129,7-11-258,0 0 129,0 0-129,0 0 0,0 0 0,0 0 0,2-7-129,-2 7 129,0 0 0,8-14 0,-8 14 0,0 0 0,16-11 0,-16 11 0,20-1 0,-3 1-258,4 0 258,0 0-129,6 0 129,2 2-129,3 2 0,1-1 129,4 2 0,3-2 0,5-2-129,5 3 129,5 0 129,5-1-129,6 2 0,7 2 0,4 0 0,4 3 0,2-1 0,3 1 0,3 2 0,3-3 0,3 1 0,1-2 0,2 1 0,1-1 0,1-1 0,2-1 0,-2 0 0,1 1 0,-1 0 0,-1 0 0,-2 1 129,0 2-129,-3-1 0,-6 1 0,-2-1 0,-5-2 0,-4 1 129,-4 1-129,-6-1 0,-4-4 0,-7 1-129,-4 0 0,-8-2 129,-5 1 0,-9 0 0,-6-3-129,-7 2 129,-5-3-129,-12 0 129,12 3 0,-12-3 0,0 0 0,0 0 0,0 0 129,0 0 0,0 0 0,0-10-129,0 10 258,-2-12-258,-6 2 0,-1-2 0,-3-2 0,-1-1 0,-3-2 0,0 0 258,-3-4-516,2 3 258,-1-1 0,4 5 0,-2-3-129,6 2 129,4 1-129,6-1 0,3 1 0,10-1 129,10 1-129,6-1 129,5 2 0,8 0 129,6 2-129,4 2 129,2 0 0,3 1 0,2 3-129,1-2 129,1 2 129,-5-2-258,-1 2 0,-6-3 0,-7 2 0,-10-1 0,-8-1 0,-13-2 0,-11 10 0,-5-20 0,-17 8 0,-9-2 0,-6 0 129,-8-2-129,-2-1 0,-2-1 129,1 1-129,0-2 0,1 0-129,2 2 129,2 0-129,5-1 129,3 1 0,3 0 0,5 4-258,6 0 258,5-2 0,5 1 0,6 1 258,5-2-258,3 1 129,7-2-258,7-1 258,6 0-129,5 1 0,5 0 0,5 1 0,1 0 129,0 1-258,1-1 258,3 1-129,-7 0 0,-4 0-129,-3-1 129,-3-1 0,-9 1 0,0-2 0,-8 2 0,-5-1 0,-4 1 0,-1 0 0,-9 1 0,-4-1 0,-1 3 0,-5-2 0,0 2 0,-1-3 0,0 2 0,2-1 0,1 0 129,4-1-258,1 1 258,4 1-258,1 1 258,4 0-129,4 12 0,-6-16 0,6 16 0,0 0-129,-1-10 129,1 10 0,0 0 0,0 0 0,0 0 0,0 0 0,0 0 0,0 0 0,0 0 0,0 0 0,0 0 0,-14 0 0,2 0 0,-6 0 0,-5 1-129,-6 0-129,-7 0 258,-7 3 0,-8-1-129,-9 4 129,-11-3 0,-11 2-129,-7 3 258,-12 3-129,-11-4 129,-12 4-129,-13-2 258,-9 1-129,-9-3 0,-11 5 0,-13-2-129,-9 1 129,-10 0 0,-10 0 0,-3 0-129,-8-2 0,-4 2 129,4-2-129,7 0 129,6-1-129,15-2 0,11 1 0,16-1-129,17-2-129,20 4-258,17-8-516,24 11-1806,4-8-1290,19-1-903,17-3-258,12-2 0</inkml:trace>
</inkml:ink>
</file>

<file path=ppt/ink/ink2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7T00:39:36.5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 43 0,'0'0'25,"-9"-6"-2,9 6-10,0 0-7,0 0-3,0 0-2,0 0 0,7 18 1,-5-2 1,0 7 1,-3 10 1,2 8 0,-4 7 0,1 9-1,-3 4 0,3 3-1,0-3-1,2-2-2,2-7 1,1-6-1,2-8 0,2-9-1,0-8 1,1-7 0,3-10 0,4-9-1,5-8 0,2-5 1,3-4-1,4-4 1,1-1 0,0 0 0,1 4-1,0 3 1,-1 5 0,2 4 0,-1 5 0,1 4-2,1 4 1,-2 3 0,-3 4 1,-4 4 0,-7 2 3,-7 5 0,-9 0 2,-4 4 1,-11-3 1,-5 5-1,-10-5 1,-1 0-1,-9-4-2,0-3 0,-2-3-2,2-4-2,4-1-6,4-3-27,4-13-2,9 1 0,3-9 0</inkml:trace>
  <inkml:trace contextRef="#ctx0" brushRef="#br0" timeOffset="1522">860 1 21,'0'0'21,"6"-10"-13,-6 10-4,0 0 0,0 0-1,0 0 0,3 17 0,-5 0 2,2 9 2,-4 8 2,2 11 0,-6 6 1,5 9-1,-3 0 0,5 6-2,-2-7 0,5 0-3,0-11-2,5-7-3,4-7-5,0-6-22,-2-17-6,6-5 1,-5-14-1</inkml:trace>
  <inkml:trace contextRef="#ctx0" brushRef="#br0" timeOffset="1873">1128 404 16,'0'15'19,"-1"3"-2,1 5 2,-2 0-1,3 4-2,-2-5-3,8 3-2,-1-9-1,7-2-3,5-10-2,7-7-2,3-9-2,4-6 0,-1-7 0,-1-4 0,-6-6-1,-2 1 0,-6-1 2,-6 4-2,-9 3 2,-2 2 0,-3 5 0,-2 5-1,1 5-1,-4 1-3,9 10-7,0 0-26,0 0-1,0 0 0,4 9 1</inkml:trace>
  <inkml:trace contextRef="#ctx0" brushRef="#br0" timeOffset="2233">1642 286 10,'25'20'30,"-13"-21"-1,6 1 1,-1-3-23,-2-5-3,3-1 0,-5-4-1,0 2 0,-5-4 1,1 3 0,-5-4 0,-1 3 0,-5-1-1,1 3 0,-5 1 0,6 10-2,-15-16 0,6 14-1,-4 3 0,-1 4 0,-2 5 0,0 4 0,-3 4 0,2 4 1,-1 3 0,1 4 1,2-2 0,3 1 1,3-1 0,6 2 0,3-5 0,6 0-1,5-5 2,6-3-3,8-4 0,4-3-2,5 0-4,-1 0-27,1-11-5,5-2-1,-7-8 1</inkml:trace>
</inkml:ink>
</file>

<file path=ppt/ink/ink2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7T00:39:40.2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20 953 17,'10'0'13,"4"-4"1,6-4-2,4-6-1,4-2-1,-1-6 0,6-2-5,-3-4-2,1 0-1,-6-2 1,-5 5 1,-7 0 0,-4 4 1,-9 0-1,-5 7 0,-8 0-2,-2 8 1,-8 4-1,0 5-2,-4 2 0,-5 5-1,-1 5 1,4 3 0,1 7 0,2 1-1,6 2 1,3 4 0,5 3 1,9 0-1,8-1 1,5-1 0,6-5 1,9-5-1,7-8 0,8-8-1,7-7 0,4-6-1,3-6 0,-3-7-1,-1-4 0,-5-2 0,-6-2 1,-9-1-1,-7 0 2,-6 0 0,-6 1 0,-4 3-1,-3 4 1,-3 3 0,-1 4 1,-1 3-1,1 10-1,-3-10-1,3 10-1,0 0 0,0 0 0,0 0 0,0 0 1,0 0-1,0 0 1,0 0-2,0 0-7,0 0-12,0 0-4,0 0 0</inkml:trace>
  <inkml:trace contextRef="#ctx0" brushRef="#br0" timeOffset="1072">541 631 3,'0'0'26,"0"0"2,0 0 0,0 0-18,19 11-5,-2 0-2,6 2 0,7 4-1,5 2 2,3 3-2,1-1 1,3 2-2,-3 0-1,-1-2 0,-7 1-2,-6-3 0,-4 0-3,-8-3-2,-4 2-6,-10-5-2,-6 2-1,-9-1 2,-4-1 1,-5-2 6,-5-1 5,0-1 5,-1-2 6,4-2 4,3-5 3,7 2 1,-2-7 0,19 5-4,-8-21-4,17 4-1,4-7-2,7-2-1,4-4-1,5-3-3,7 1 0,-2 0-4,-1 7-12,0 4-17,-12-3-2,2 9 1</inkml:trace>
  <inkml:trace contextRef="#ctx0" brushRef="#br0" timeOffset="1522">1143 667 5,'10'27'23,"-7"-6"0,4 12-18,3 7-1,-3 5 2,4 6 0,-4-1 1,3 2 1,-2-3-1,0-4 0,-2-9-1,1-4 1,-3-10-2,2-4 0,-6-18-1,-3 10 0,-5-19-1,-2-8 0,-6-12 0,1-8-1,-4-12 0,2-5-2,1-7 0,3-2 1,8 0-2,5 3 0,7 7 0,4 7 1,7 9-2,1 6 1,4 12-1,1 6 0,0 11 1,-3 8-1,-2 12 2,-4 7-1,-3 6 2,-5 6 0,-6 1 1,-2 0 0,-7-4 1,0-3 0,-3-8 0,0-8-2,2-8-9,9-7-24,-14-19-3,15 0 2,-2-14-2</inkml:trace>
  <inkml:trace contextRef="#ctx0" brushRef="#br0" timeOffset="2013">1449 517 1,'9'15'28,"-9"-15"0,17 13 1,-6-9-20,0-3-5,1 2 2,-3-2 0,4 1-1,-3-1 0,3 2 1,-4 0-2,3 5 1,-2 0-1,3 4-1,0 5-1,-1 2-1,0 3 0,-1 2 0,-3 0 0,-2-1 0,-5-2 0,-1 0 1,-6-5-1,-2-1 1,-7-5 0,2-2 0,-4-2-1,2-2 1,0-4 0,4-2-2,1-5 0,4-2 0,6-1-1,4-5-1,8-1 0,1-5 0,9-1-1,4 0 1,6-1 0,1 1 1,3 3-1,-3 0 1,-1 3 0,-2 5 0,-6 3 1,-4 4 1,-6 3-1,-3 3 1,-11-2 0,15 11 0,-15-11 0,8 15 0,-8-15 1,10 14-1,-10-14 1,22 6-1,-3-6 0,3-1-1,-1 0 1,2 0 0,-1 0-1,-4 2 0,0 1 1,-6 3-1,-12-5 0,15 9 1,-15-9 0,16 12 0,-4-7 0,3-2 0,4-3 0,2-1-1,0-1 1,2-2 1,-1-5-2,-2 2 0,-1-6 0,-6 3 0,-2-1 1,-4 0-1,-5-1 0,-3 0 0,-5 1 0,-4 2 0,-4 2-1,-4 2-2,-3 4 2,-5 2-1,1 7-1,-4-3-4,6 7-5,-3-4-9,7 2-5,4-3-4,15-7 0,-10 3-1</inkml:trace>
  <inkml:trace contextRef="#ctx0" brushRef="#br0" timeOffset="2814">2261 282 10,'7'-33'29,"0"8"-1,-2 7-3,-4 1-7,-1 17-5,0-15-5,0 15-2,0 0-3,0 0 0,1 14-1,0 4 0,0 6-1,4 9 1,-1 4-1,2 5 1,1 4 0,6 0-1,2-2 0,7-4 0,5-7-1,6-7 0,6-8 0,5-7 0,6-7 0,0-7-1,-3-8 1,-3-5 0,-6-5 0,-7-5 0,-8-1 0,-5-1 0,-8-1 0,-5 1 0,-5 3-1,-3 3 1,-4 4-1,-1 2 1,-1 6-1,-5 5 0,1 5 0,-6 6 0,0 6 0,-3 6 0,-2 5 1,2 6-1,-1 3 1,3 3 0,6-1 0,3-1 1,9-1-1,6-7 1,11-4-1,8-6 0,7-8 0,5-5-2,5-6 1,3-4-2,4-5 0,-5 0 0,-2-2 1,-8 2 0,-5 4 2,-6 1-1,-4 4 1,-5 4 1,-1 3 0,1 5 0,4 0-1,3 2 1,6 0 1,5-2 0,3-2 0,3-3 0,0-7 0,1-2 1,-7-9-1,-3-3 0,-7-7 0,-10-2-1,-7-4 1,-9 2-1,-8-1-1,-8 4 1,-5 7-1,-8 5-1,-2 8 1,-2 7-1,-1 8-1,2 3 1,5 5-1,2 1-1,9 1-1,9-2 0,10-3 0,3-14-1,24 15-1,-1-17-1,10-4 2,3-11-1,4-4 2,-1-9 0,4-4 2,-3-7-1,-4-3 3,-3-2 2,-7-1 1,0 2 1,-7 3 1,0 8-1,-8 0 1,-1 13-1,-6 4-1,0 8 0,-4 9-2,-2 10-1,-3 8 2,-1 10 0,-4 12 1,4 8 0,-2 8 1,5 11 0,2 0 0,6 2-1,4-2 0,8-2-2,5-4-3,-1-5-22,5-15-11,2-9-2,-9-17 1</inkml:trace>
</inkml:ink>
</file>

<file path=ppt/ink/ink2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7T00:39:46.6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2001 17,'1'27'14,"-1"-1"0,3 2-2,3-3 0,3-3-3,6-4-1,4-11-2,4-6-2,3-9-1,5-9-1,-2-7 1,-1-4-1,-3-4 0,-2 1 1,-8-1 0,-3 6 0,-5 1 0,-4 7 0,-3 4 0,2 4-1,-2 10-2,0 0-1,0 0 0,0 0 1,-5 26 0,4 3 0,0 10 1,-1 14 1,-2 11 1,1 11 1,-3 1 0,3 2-1,0-7-1,2-7-2,3-8-8,7-17-24,-3-26-2,9-12 0,-4-23 1</inkml:trace>
  <inkml:trace contextRef="#ctx0" brushRef="#br0" timeOffset="431">466 2095 16,'0'0'26,"29"11"-1,-5-14-14,8-5-8,4-8-1,1-4 1,3-6-2,0-5 0,-4-1 1,-5 0 1,-6 3 1,-11 1 2,-5 9 0,-9 1-1,-4 7 1,-8 1-1,0 7-1,-5 2-2,0 4-1,0 2-1,-2 4 0,2 3 0,0 5 1,0 3-1,0 6 1,0 5 1,2 5 0,1 1 0,3 4 1,2-4-1,6 1 1,4-5-1,6-3-1,7-10 0,7-9-2,8-5-4,4-12-6,11-4-9,4-7-15,-1-11 2,3-4-1</inkml:trace>
  <inkml:trace contextRef="#ctx0" brushRef="#br0" timeOffset="872">1141 1425 15,'0'0'27,"9"8"1,-9-8 0,-5 23-23,4 1-3,-4 11 1,1 13 2,-6 6 1,4 8 1,-4-2-1,4 2 0,-3-9 0,7-4-2,2-15-3,10-14-2,9-16-4,5-20-3,8-11-2,-2-18 0,8-8 1,-6-10 1,7-3 3,-9 1 3,-7 4 6,-2 14 4,-11 3 3,3 19-1,-10 5 0,-3 20-2,0 0-1,5 14-2,-6 9-2,3 10-1,-1 8 0,4 10 1,-2 5 0,5 4 2,-3-3-3,4 0 1,-2-6-2,3-9-2,4-4-9,2-16-27,-2-14 0,2-9-1,3-12 0</inkml:trace>
  <inkml:trace contextRef="#ctx0" brushRef="#br0" timeOffset="1352">1865 1835 44,'0'0'30,"3"-12"-2,5-7-2,-1-10-29,6 3-3,-1-5 1,3 5 1,0 4 2,1 7 3,0 11 2,-4 4 3,-2 11-1,-5 5-1,-2 6 0,-7 4 0,0 6 2,-8-3-1,-1 2 1,-7-6 0,3-1-1,-6-10 0,2-4-1,3-10-5,-1-10-4,12-3-3,0-13-7,16 0-5,1-11-1,16 2-2,2-7 2,15 5 4,3 0 7,2 3 9,3 6 9,-2 1 5,-1 10 2,-4 0 2,-4 11 0,-9 3-2,0 8-3,-10 2-5,-2 10-2,-6 0 0,-1 8-1,-7 0 0,3 4 0,-2-2-1,0 1 0,2-5-1,3-2 1,2-8-2,5-7 2,3-9-2,3-8-1,1-8 1,3-6 0,-5-4-1,1-1 0,-2 1 0,-5 3 0,-4 5 0,-4 6 0,-3 5 0,-6 10 0,0 0-1,0 0 1,11 18 1,-8-1-1,2 3 0,4 4 1,3 1 0,3 1 0,3-4 0,4-4 0,2-8 1,4-5-1,3-11 0,0-7 0,0-10 0,1-5 0,-4-6-1,0-3 0,-4 0-1,-5-2-2,2 11-12,-9-2-23,-6 4 0,-5 6-2,-10 2 1</inkml:trace>
  <inkml:trace contextRef="#ctx0" brushRef="#br0" timeOffset="3576">3599 1611 13,'0'0'17,"0"0"-1,0 0-2,0 0-1,13 9-1,2-6-3,1-5-2,8 2 0,2-5-2,5-2-1,-1-1-7,-1-3-12,-8-5-16,3 5 1,-11-8-1</inkml:trace>
  <inkml:trace contextRef="#ctx0" brushRef="#br0" timeOffset="3806">3552 1446 17,'0'0'33,"-14"2"-1,24-4 2,9-5-18,5-5-12,8-3-3,10 3-7,7-5-15,2-1-12,13 5 0,-5-2 1</inkml:trace>
  <inkml:trace contextRef="#ctx0" brushRef="#br0" timeOffset="4086">4258 1466 19,'-23'-16'24,"16"4"-11,6-7-7,12-2-2,8-4-1,9-2 0,8 1-1,5 3 0,4 7-1,-3 2 1,-1 7 0,-8 8 0,-5 8 2,-10 4-1,-5 8 3,-12 0 1,-2 5 2,-13-3 1,3 3 0,-10-8 1,3 2-2,-9-10-1,4 0-3,-2-7-2,4-4-1,2-1-6,-1-9-6,8 2-18,4-6-8,3-3-1,8 1 0</inkml:trace>
  <inkml:trace contextRef="#ctx0" brushRef="#br0" timeOffset="4477">4826 1258 18,'0'0'29,"0"0"0,0 0-3,0 0-19,0 0-2,-11 9 0,11-9 0,-2 16-1,6-5 1,-4-11-1,10 19 2,-1-15-1,10-2-1,3-7-1,5-3 0,2-7-1,1 0 0,-2-4-1,0 1 1,-5 1-1,-6 4 1,-5 2 0,-12 11-1,12-8-1,-12 8 1,4 9-1,-2 2 0,2 3 0,1 3 0,2 2-1,3 2 2,0 3-2,2-5-5,5-3-30,3-3 0,-2-12-1,2-6 1</inkml:trace>
  <inkml:trace contextRef="#ctx0" brushRef="#br0" timeOffset="4917">5651 712 27,'17'10'30,"-17"-10"2,16 28-1,-10-2-25,-3 7-3,2 10 0,-5 7 1,3 8 1,-5 0-1,3 0-1,-2-4 0,1-6-1,-2-9-1,2-9-2,-1-11-1,1-19-2,-15 5 1,-1-16-1,-2-4 2,-8-6-1,1 1 1,-7-3 0,2 1 2,4 5 1,4 3 0,6 4-1,6 3-1,10 7 0,9-14 0,10 4 0,9-3-1,6-4 0,11-6-1,2-4 2,5-4-1,0-1 0,-4 0 1,-6 1 0,-4 1 1,-7 4 0,-9 5 1,-5 4 1,-7 4 0,-10 13 1,11-14-1,-11 14 0,0 0 0,0 0-1,-9 11 0,4 3 0,-2 4 0,0 7 1,-2 5 1,2 4 0,-1 2-1,6 1 1,1-3 0,6-3 0,6-7-2,9-11-1,7-7-2,2-7 1,6-6-1,-2-5 1,1-3-1,-4 1 1,-5 1-1,-6 4 2,-7 4 0,-2 4 0,-10 1 0,16 7 0,-4-2 1,6 0-1,7-2 0,8-6 0,6-3-1,3-5 1,2-5-1,-1-3 0,-7-3 1,-5 0 0,-9 1 0,-11 3 1,-9 4-1,-2 14 1,-20-12-1,-1 12 1,-4 7-1,2 1-1,-2 5 1,3 5 1,2 1 1,6 5 1,4-1-1,6 4 1,10 1 0,5 1-1,6-2-3,3-3-13,9-5-20,9-4-3,1-13 2,5-5-1</inkml:trace>
  <inkml:trace contextRef="#ctx0" brushRef="#br0" timeOffset="6009">7093 618 7,'-7'-17'28,"7"17"0,-1-20 0,1 20-22,0 0-3,0 0 0,15 10 0,-10 9 0,6 7 0,-3 9 1,6 11 1,-6 8 1,5 9-1,-4 4-1,0 2-1,-5-4 0,-2-4-1,-4-8-1,-2-8 1,-3-11-2,-8-10 1,-3-13-1,-4-6 0,-4-11 1,-2-3-1,1-5 1,2-2 0,0-2 0,7 0 0,5-1 0,8 2-1,8 0 1,7 1-2,10-3 1,5 1-1,9-3 0,4-2 1,7-2-1,6 1 1,1-1 0,1 1-1,-3 2 2,-5 2-2,-4 3 1,-8 4 0,-7 2 0,-9 4 0,-4 4-1,-13 3 0,10 1 1,-10-1-1,3 12 1,-3-12 0,7 19 0,-3-4 0,3 0 1,-1 3 0,-2-1 0,2 1 1,-3-3 0,1 0 0,-3-6 0,2 0 1,-3-9 1,0 0 1,0 0-1,-3-14-1,0-9 0,4-2 0,0-7-1,4-1-1,1-7-1,2 0-1,6 6-1,2 2 1,6 7-1,-2 2-1,7 10-3,-5-4-14,6 11-17,3 2-2,0 1 2,5 4 0</inkml:trace>
  <inkml:trace contextRef="#ctx0" brushRef="#br0" timeOffset="6770">8071 858 27,'-16'-4'31,"-7"-12"-2,12-1-1,1-6-25,3-3-4,6-1 0,4 2 1,5 3 1,4 4 1,4 4 1,1 4 0,4 8 0,-1 6 0,1 6-2,-4 6 0,-2 6-1,-4 2 3,-2 6 0,-9-2 2,-1 3-1,-7-6 2,-2-1 0,-6-9 0,2-4 1,-5-9-4,1-10-4,5-3-7,-1-11-15,4-5-13,9-2-3,0-2 2</inkml:trace>
  <inkml:trace contextRef="#ctx0" brushRef="#br0" timeOffset="7171">8448 644 8,'14'-19'18,"-2"6"11,-3 7 4,-9 6-3,0 0-12,-1 14-8,-1 0-7,3 0-1,1 2-1,7-2 0,6-5 1,9-7-2,7-7 1,4-6-1,3-7 2,1 3-1,-4-6 2,-4 5-1,-8 2 1,-7 8 0,-16 6 0,9 8-1,-13 6 0,-1 6-1,2 3-2,2 1-1,5 3-5,4-4-30,5-11 1,9-11-2,1-14 0</inkml:trace>
  <inkml:trace contextRef="#ctx0" brushRef="#br0" timeOffset="7591">9098 0 11,'4'21'29,"-5"-2"1,5 7 0,1 12-20,-3 7-3,3 11-1,-3 3-1,2 7-2,-3-3 0,2-1 0,-3-7-1,-1-5-1,-2-11 0,-3-8 0,-4-11-1,-4-10-1,-3-7 1,-5-6-1,-2-4 1,-3-2 0,0-2-1,3 0 1,3 2 0,3 1 0,8 2 0,10 6-1,0-16-1,13 4 1,11-2-1,6-5 0,9-2 0,4-4 1,4-1 0,2 2 0,-2 3 1,-5 3 0,-7 8 1,-7 9 0,-7 7 0,-8 11 1,-7 6 0,-3 7 0,-4 3 0,1 3 0,0-2 0,1-2-2,5-7-1,-1-7-19,-5-18-12,25 0-2,-15-24 1</inkml:trace>
  <inkml:trace contextRef="#ctx0" brushRef="#br0" timeOffset="8102">9365 187 35,'-5'9'24,"5"-9"-23,9 11-1,-9-11-31</inkml:trace>
  <inkml:trace contextRef="#ctx0" brushRef="#br0" timeOffset="8222">9560 332 2,'13'13'23,"9"3"-1,-4-6-10,1-6-5,0-3-2,-1-8 1,0-3 3,-7-10 0,0 2 0,-9-6 1,1 4 0,-8-2-2,1 7-2,-10 2-2,-1 9-2,-6 6-1,-1 9 0,-4 8 0,0 9-1,-1 6 1,2 8-1,7 0 1,3 0 0,9 0 0,8-7 0,13-6-1,8-10-2,15-9-1,5-12-2,8-8 0,1-10 0,6-5 0,-3-9 0,0 0 2,-10-5 2,-8 3 3,-6 5 2,-11 1 1,-3 10 0,-9 1 0,-2 9-1,-6 10-2,-1-11 0,1 11-2,-6 11 0,3 0-1,0 4 1,1 2 0,2 5 0,0 3 1,4 2 0,-1 1-1,3 0 1,1-2 0,0-2-1,0-4 1,-2-3-1,-1-6 2,0-1 0,-4-10 2,0 0-1,0 0 1,9-16 1,-10-7-1,3-2 0,-3-11-1,3-1 0,-1-4-2,4 0-1,2 1 0,4 2-2,10 11-17,1 0-19,3 0-1,4-2-1,4-7 1</inkml:trace>
</inkml:ink>
</file>

<file path=ppt/ink/ink2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7T00:39:56.5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43 680 2,'0'0'23,"0"0"0,-12 1-10,12-1-8,0 0 1,-14 11 1,10 5 1,-2-1-1,3 11 0,0 0 1,4 4-3,0 0 0,8 0-1,6-8-1,11-10-2,7-12-4,5-14-3,11-11-3,2-13 0,4-6 0,-8-8 0,-2 2 3,-13 1 4,-10 7 5,-7 7 3,-16 6 3,-9 12-2,-10 6 0,-5 10-1,-6 8-3,-2 5-3,-1 8-1,-1 3-1,2 6 0,3 2 1,6-1 1,5-2-1,7-1 0,5-1 1,6-1 0,6 1-1,8 0 1,6 2 0,7 5 0,5 5 1,3 5 0,1 6 0,0 2 0,-3 4 0,-5 2 1,-4 3 1,-12-5 1,-3-2 0,-8-9 0,-3-3 2,-7-10-1,1-4 1,-6-13-1,2-11-2,-2-11-2,2-12-2,4-11-1,1-15-3,9-8-2,0-16 0,11-4-1,1-7 1,9 3 1,3 1 1,5 8 2,0 3 2,4 10 0,-2 12 2,3 9-1,-1 10 0,1 12 1,-1 10 0,-2 9 0,0 11 1,-4 6 1,1 8 0,-4 2 1,-1 3 1,-8-2-1,2-1 0,-7-9 0,0-2 1,-4-7 0,-1-6 0,-6-9-1,5-11 1,-7-11-1,2-5-1,-3-12 0,1-2 1,0-5-3,1-2 0,1 2-1,0 5 0,2 4 0,3 4 0,5 11-2,3 1-3,5 10-3,-1-3-11,5 6-18,7 5 0,-1-2 0</inkml:trace>
  <inkml:trace contextRef="#ctx0" brushRef="#br0" timeOffset="1041">1189 573 3,'16'13'30,"3"-20"0,19-1 0,6-10-18,9-6-10,6-9-2,3-4-2,-2-4 2,-3-2 1,-9 4 1,-12 2 3,-8 8 3,-17 1 1,-5 13-1,-14 5-1,-7 12-2,-9 6-1,-4 10-1,-6 7-1,-3 7-1,0 6 0,0 6 1,2-1-1,8 1 1,6-4 0,8-2 0,9-6-4,10-9 1,15-5-5,6-16-15,15-8-15,9-7-1,2-11 0</inkml:trace>
  <inkml:trace contextRef="#ctx0" brushRef="#br0" timeOffset="1372">1939 341 8,'6'13'29,"-6"-13"1,4 10 1,6-5-20,2-5-6,5 0-1,3-8 2,5-1-2,1-5 0,1-3 0,-4-4 0,-1 1 0,-7-4 1,-5 7 0,-10-2 0,-3 4-1,-9 2-1,0 6 1,-7 0-2,1 5-2,-3 5 0,-1 6 0,0 5 0,1 5 1,1 6 0,2 5 1,2 2-1,7 4 1,2-1 0,8 1 0,7-3-1,8-5-1,8-5-2,6-12-7,9-6-30,7-8 1,2-13-1,0-8-1</inkml:trace>
  <inkml:trace contextRef="#ctx0" brushRef="#br0" timeOffset="2383">2396 69 6,'0'0'29,"0"0"-1,0 0 0,0 0-18,0 0-8,0 0 0,9 18 0,-5-1 1,-1 4 0,3 4 2,0 2 0,4 4 0,-2-3 0,4 0-1,4-8 0,4-3-1,-1-10 0,5-8-1,1-9 1,2-6-1,-4-8 1,1-2-1,-6-4 1,-2-1-1,-3 0 0,-3 3 0,-3 2 0,0 4 0,-1 3-1,-1 1 0,-1 7-1,1-1 1,-5 12-2,0 0 1,0 0 0,9-3-1,-9 3 2,5 22-2,0-7 1,-1 7 1,2 2 0,1 3 0,1 3 1,3 2-1,-1-1 0,1-3-2,4 3-8,0-8-29,-1-11 0,1-9-1,-3-14 1</inkml:trace>
</inkml:ink>
</file>

<file path=ppt/ink/ink2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7T00:39:59.6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 1162 26,'9'3'32,"-9"-3"1,20-8-2,-4 8-19,0-4-6,6 2-1,3-4 0,7 4-1,0-3 0,2 1-1,-3-2 0,-1 2-1,-6-2 0,-3 2 0,-6 1-4,-15 3-3,17-2-11,-17 2-19,0 0-3,-9-3 2,-6-2 0</inkml:trace>
  <inkml:trace contextRef="#ctx0" brushRef="#br0" timeOffset="280">0 926 26,'0'0'31,"25"-3"2,-6-6-2,7-4-21,12 3-8,2-4 1,5 6 1,-2-2 0,0 5 0,-6-3 0,-3 6 0,-11 0-1,-2 2-1,-9 1-2,-12-1-2,11 10-6,-13 3-26,-8-9-3,10-4 1,-23 1 1</inkml:trace>
  <inkml:trace contextRef="#ctx0" brushRef="#br0" timeOffset="2824">801 727 3,'0'0'28,"0"0"-4,0 0-5,0 0-1,-9-4-4,9 4-3,0 0-2,10-6-2,-10 6-3,20-7-1,-5 5-2,3 2-1,6 2-1,1 3 1,2 5-1,-3 2 0,0 4 0,-3 3 1,-4 2-1,-3 3 1,-6 1 0,-4-1 0,-5 2 0,-4-1 0,-4-4 2,-5-3-1,-3-4 2,-2-4-1,-3-9 1,2-1 0,0-8-1,5-3 0,1-5-2,7-1 1,5 0-2,3-2-1,6 3 0,2 2 0,7 2 0,1 0-1,4 3-1,-1-4-6,4-4-20,4 3-4,-1-12 1,6 1 1</inkml:trace>
  <inkml:trace contextRef="#ctx0" brushRef="#br0" timeOffset="3265">1276 382 23,'0'0'30,"-6"16"-1,6-16 1,-11 22-22,9-2-8,3 7 0,0 6 0,1 4 2,3 3 0,1 0 1,-1-2 0,2-7 0,2 0 0,2-12 0,1-5-1,6-12-1,1-7-1,5-5 0,4-3-1,-1-1 0,0-1 0,0 3 0,-5 4 0,-2 6 0,-2 4 1,-3 5 1,-2 5-1,-2 1 0,-2 5 2,-5 1 0,-2 3 2,-5 0 0,-2 3 1,-9-4 0,-1 2 1,-8-8 0,3 1-1,-5-9-2,2-5-1,3-5-4,-2-8-4,11-3-19,4-2-13,3-9 0,8-1-1</inkml:trace>
  <inkml:trace contextRef="#ctx0" brushRef="#br0" timeOffset="3755">1768 810 17,'0'0'20,"-23"-22"1,14 2-15,4 0-1,1-6 3,5 4 1,-2-3 3,8 8 3,-3 2-2,5 9-1,0 1-4,4 10-5,-1 3-2,3 5-1,-2 5 1,0 4-1,-4 1 2,0 3 1,-5-6 1,1 3 0,-9-7 2,3-1 0,-8-7 0,9-8-1,-21 6-2,8-10-1,0-2-4,-3-9-3,8 5-13,0-9-21,2-3-1,6-2-1,3-5 2</inkml:trace>
  <inkml:trace contextRef="#ctx0" brushRef="#br0" timeOffset="4136">2060 561 14,'0'0'31,"0"9"0,0-9 2,0 0-21,-5 11-3,2-2-1,6 10 0,-5-4-1,7 8 0,-3-3 0,8 4 0,-3-7-1,7-1-2,1-10-2,5-5 1,0-7-2,1-6 1,-1-4-1,-2-3 1,-3 0-1,-4 1-1,-5-1 1,-4 3-1,-4 4 0,-2-1-3,4 13-3,-16-22-11,6 8-23,4-1 0,0-5 0,3-5 1</inkml:trace>
  <inkml:trace contextRef="#ctx0" brushRef="#br0" timeOffset="4466">2304 168 21,'0'0'30,"20"1"0,-20-1 1,9 2-22,1 9-5,-2 3 0,2 9 1,-5 3 2,6 11-1,-6 1 2,3 10-2,-3-1 0,3 3-1,-3-5-2,1-3-2,0-5-2,-2-8 0,0-5-2,-4-14-2,0-10-1,0 0-2,-17-12 0,-5-9 0,3 0 2,-9-6 0,1 1 3,-1 0 3,0 2 4,8 7 1,3-2 1,10 8-1,3-3 1,15 6-1,5-4-1,12 2-2,7-2-1,8-1-1,6 0-1,2-5-11,5 0-22,3 5-2,-10-9 1,1 3 0</inkml:trace>
  <inkml:trace contextRef="#ctx0" brushRef="#br0" timeOffset="5007">2990 487 15,'-15'-5'32,"-2"-11"0,10-1-6,7 0-11,4-5-6,9 4-2,2-3-2,7 3-1,1 4-2,3 2-1,-4 5 0,-1 5-1,-4 4 0,-3 3-1,-3 4 1,-2 6 1,-7 2 2,-1 3 2,-6-1-1,0 2 2,-7-5 1,1 3 0,-7-8-2,0-6-2,-2-6-4,-2-11-4,8-2-24,-2-7-9,3-9-2,5-4 0</inkml:trace>
  <inkml:trace contextRef="#ctx0" brushRef="#br0" timeOffset="5678">2967 30 12,'0'0'27,"-1"-10"-3,1 10-1,-2-9-3,2 9-2,0 0-3,-2-12-3,2 12-4,0 0-2,0 0-3,0 0 0,0 0-2,9 16-1,-5-2 1,3 6-1,0 6 1,2 6 0,2 10-1,2 4 1,0 6 0,1 1 1,0 1-1,0-3 1,-1-2-1,-1-7 1,1-4 0,-4-10-2,0-7 1,-2-6-2,-7-15 0,0 0-4,0 0-2,1-17-7,-15-7-1,3 4-1,-12-11 1,2 5-1,-11-7 3,2 7 1,-5-3 7,4 5 7,4 4 7,3 3 1,8 5 0,5-2-1,11 3 0,9-3 0,14 5-3,6-7-1,11 2-3,10-6 1,8 3 0,4-4 0,2 5-1,-5 2 0,-6 0-3,-3 7-16,-8 3-16,-15-3-2,-1 3 0</inkml:trace>
  <inkml:trace contextRef="#ctx0" brushRef="#br0" timeOffset="6309">3540 350 1,'-26'2'21,"-9"-15"6,6-1-17,8 2-2,5-6 1,7 2 5,5-2 1,12 3-1,4-1-2,10 5-6,1 2-3,5 5-2,0 4-1,1 6 1,-5 5 1,-2 8 0,-7 2 2,-1 6 0,-11-3 2,0 5 0,-12-7 2,3 2-2,-6-8 1,0-2-1,-5-9-1,1-3-2,0-6-2,-3-5-2,7 0-6,-4-9-34,4-7 1,6-5-2,5-8 1</inkml:trace>
</inkml:ink>
</file>

<file path=ppt/ink/ink2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7T00:40:06.4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 38,'-13'9'34,"13"-9"0,3 10-1,-3-10-26,12 18-6,-1-2 0,0 7 0,3 5 2,0 9 1,-3 2 0,4 8 1,-7-1 1,3 1-2,-5-6 0,-1-3 0,-2-9-2,1-6 1,-1-10-2,-3-13 1,16-2-2,-3-12 1,3-6-1,2-3 1,4-5-1,0 0-1,0 2 1,-3 4 0,-3 5-1,-5 4 0,-1 11 0,-10 2 1,14 18-1,-11 1 0,-2 7 1,-1 3 0,-4 2 1,0 3 1,-6-1 0,-1-3 0,-3-6 1,-3-4-1,-2-5 0,2-5 0,-2-6-3,0-6-1,5-2-5,-2-11-12,6-4-22,8-1 0,6-9-1,8-3 2</inkml:trace>
  <inkml:trace contextRef="#ctx0" brushRef="#br0" timeOffset="471">629 269 15,'34'22'31,"-9"-10"-1,7 1 1,0-7-21,-3-5-6,1-4 0,-4-10 0,-3-1 1,-6-6 0,-3-1 1,-9-6 1,-1 5 0,-7-4-1,0 6-3,-6 3 1,-3 1-3,-1 5 0,-1 3-1,-2 6-1,0 5 0,1 5 0,-3 4 1,2 6-1,0 2 1,1 4 1,1 4 0,5 1 1,4 3 0,3 0 1,7 1-1,3-3 1,8 3-1,5-4-1,6-1-2,5 2-6,-2-2-24,4-6-8,-3-3-1,-10-7 2</inkml:trace>
</inkml:ink>
</file>

<file path=ppt/ink/ink2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7T00:40:07.5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1182 5,'0'0'26,"9"14"1,5-10-11,2-7-2,10-3-3,3-14-2,9-4-2,1-8-2,4-4-1,-3-6-2,-1-3-2,-7 3 1,-5 1 0,-11 6 2,-4 5 0,-11 4 1,-8 9-1,-5 8 0,-5 10 0,-5 9-1,-4 10-1,-4 11-1,-3 9 1,0 8 0,6 8 1,-3 0 0,8 2 0,6-5 0,9-6 0,9-7 1,14-10-1,8-15-1,10-12 1,10-11-1,6-10-1,5-7 0,0-9 1,-2-3-2,-3-1 1,-9 3 1,-7 3 0,-10 4 0,-3 7 1,-10 4-1,-2 6 0,-9 11 0,0 0-1,0 0 1,11 2-2,-2 10 1,4 2-1,5 4 1,4 1 0,8 2 0,2 1 0,5-3 0,0-2-2,-3 1-1,-6-8-4,-3 4-4,-14-5-11,-11-9-15,1 19 0,-16-7 1</inkml:trace>
  <inkml:trace contextRef="#ctx0" brushRef="#br0" timeOffset="540">732 1318 32,'-15'2'34,"2"-10"-1,10-10-9,12-3-7,0-12-6,14 0-5,1-6-4,5 0-1,0 0 0,0 6 0,-1 5-2,-5 3-2,4 11-10,-2 4-23,-7-1 1,7 5-1,-2-2 1</inkml:trace>
  <inkml:trace contextRef="#ctx0" brushRef="#br0" timeOffset="751">1323 982 33,'5'12'35,"1"6"0,-7-6 0,-3 3-17,3 6-16,-2 6-2,-1 7 1,0 5 1,1 4-1,-1 2 1,5 4 0,2 1 0,3-2 1,1-2-1,2-6-1,1-7 0,-1-5 0,-4-9 1,1-5 0,-6-14 0,0 0 0,-7-21 0,-3-5 0,-2-11-1,-1-11-1,0-7-1,0-9 0,5-2-1,-1-2-1,9 2 1,6 4 0,4 10 0,4 4 1,6 10 0,2 8 0,3 9 0,3 9 1,-3 9-1,0 9 1,-2 7 0,-2 9 0,-7 5 1,-1 4 1,-8 1 0,-2 1 1,-6-4 0,-2-2 0,-7-7 0,-2-5 0,-3-7-2,-2-8-2,2-1-10,1-9-29,1-8 2,3-2-3,3-6 2</inkml:trace>
  <inkml:trace contextRef="#ctx0" brushRef="#br0" timeOffset="1281">1645 787 42,'10'6'34,"5"6"0,-4-8-1,2 2-29,3 2-4,2 3 0,1 2 1,1 2 0,0 3 2,0-1-1,0 4 1,-2-1 0,1 3 0,-4 0-1,0 3 0,-4-3-1,-2 2 1,-6-3 0,-3-1 0,-8-6 1,0 0-1,-9-6 2,1-6-2,-6-6 1,2-5-1,0-7-1,3-4-1,6-4-1,4-5-1,9 0-1,4-3 0,12 3 0,2-1 0,7 4 1,3 1 0,4 6 0,2 0 0,3 4 2,-1 2-1,-2 5 2,-1 2-1,-4 4 2,-2 4-1,-6 2 0,-2 4 0,-8 0 1,0 3 0,-4-3 0,0 2 1,3-6-2,4-3 1,6-6-1,4-4-1,5-3 0,2-2 0,1-2 1,1 1-1,-4 0 0,-5 6 1,-7 1 0,-5 4 1,-5 3-1,-9 0 1,12 7 0,-12-7 0,7 15-1,-1-6 1,1 0-1,0 3 0,1-2 0,3 0-1,4 3-2,-3-6-4,8 0-35,-3 1 1,-2-6-2,2-3 1</inkml:trace>
  <inkml:trace contextRef="#ctx0" brushRef="#br0" timeOffset="2002">2859 777 14,'0'0'32,"5"16"2,-5-16 1,2 13-20,7-1-6,-9-12 0,26 18-1,-9-16-2,5-1-1,-1-7-1,1-5-1,-2-5-1,-3-4-1,-7-6 1,-4 2-1,-9-2 1,-8 2-2,-6 5 1,-8 6-1,-7 8 0,-6 7 0,0 7-1,-1 4 0,4 5 0,3 0-1,8-1 1,5-4-1,19-13 0,0 0-1,14-19-2,4-9 0,10-6 2,0-10 0,8-5 1,1-2 0,-4 1 2,-3 8 4,-10 4 0,1 11 2,-9 3-2,0 12 2,-12 12-2,0 0-1,-4 13 0,-2 10-2,0 7 1,1 7-2,3 6 2,3 3-1,5 1 2,10-4-2,8-9 0,10-7-1,7-10-1,5-11-1,3-10 0,0-10 0,0-4-1,-6-8 1,-7-1 0,-10-3 1,-6 2 2,-9-1 0,-6 3-1,-6 4 2,-4 4-2,-3 2 0,-4 9-1,-2 5 1,-5 6-1,0 9 0,-2 3 2,3 6-1,3 4 0,3 2 0,6-3 1,8 0 0,9-3-1,7-4 1,9-5-2,4-4 1,5-2 0,6-5 0,0-2-1,2-2 1,0-4 0,0 1 0,-2-2 0,0-1 1,-2-4-1,-3-1 1,-2-2-1,-3-1 1,-5-1 0,-5 0-1,-8 0 0,-4 0 0,-9 1 0,-9 0 0,-6 2 0,-9 5 0,-7 4-1,-6 4 1,-6 4 0,-4 3 0,1 3 0,3 5-1,6-1 1,4-3-2,9-1 2,9-6-2,14-3 1,2-16 0,11-3-2,6-8 2,3-7-1,5-8 1,1-7 0,0-3 1,-2 0 0,-2 5 2,-7 1 1,1 7-1,-6 6 1,0 9-1,-6 7 0,-6 17-1,13-7 0,-4 17 0,1 13 0,1 11 0,3 11 0,2 12 2,1 6 0,4 9 0,1 1 0,4 3-1,0-5-1,-2-5-5,4-4-20,-8-15-18,-7-16 0,-6-12-1,-7-19 1</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0.57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0 216 0,'5'23'2'0,"0"9"2"15,-5-5-1-15,0 0 1 16,0 0 2-16,5-4 1 16,0 0 1-16,1-1 2 15,-1 1-3-15,0-5-2 16,5-4 0-16,0-10 1 15,5-4-5-15,11-9-1 16,5-4-9-16,9-1-2 0,1 0 1 16,0-8 4-16,-5-1 5 15,-1-9 3-15,-4 10 8 16,-6 4 6-16,-4 4-4 16,-1 14 3-1,1 0-7 1,-6 5-2-16,0-5-3 15,-5 18 2 1,0-5 1-16,-4 1-2 16,-1 4-1-16,-5 0-1 15,0 0-2-15,0 5-2 16,0 0 1-16,0-1-6 16,0-4 0-16,5-4-26 15,0 0-8-15,5-5-39 16</inkml:trace>
</inkml:ink>
</file>

<file path=ppt/ink/ink2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5T23:30:21.2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 83 6,'0'0'8,"-10"-6"0,10 6-1,0 0-2,0 0-1,0 0-2,0 0 0,10 4-1,-10-4 1,0 0-1,13 6 2,-13-6 0,15 7 1,-2-2 2,-1-3 0,8 1 1,0-1 0,6 0 1,0-2-1,2 2 0,-1-3-2,1 3 0,-4-2-1,1 1 0,-1 0 0,-2 3-1,1-2 0,2 1-1,1-2 0,3 1 0,0-1-1,1 1 1,3-3-1,0 1 1,1-1-1,6 0 0,-1 1 1,4 0-1,1-3 0,4 0 0,0 0 0,2-2 0,1 2 0,0-1 0,-1-3-1,2 2 1,-2 1 0,-2-1-1,-1 0 0,-2 2 1,-2-1-1,-3-2 0,-1 3 1,-6-1 0,-6 2-1,-1 0 1,-9-2 0,-4 2 1,-2 0 0,-11 2 0,0 0 1,0 0-1,0 0 0,0 0-1,0 0 1,0 0-2,0 0 1,0 0-1,0 0-1,-1-12 0,1 12-2,-7-10-6,7 10-16,0 0-2,-16-10 0,0-4-2</inkml:trace>
  <inkml:trace contextRef="#ctx0" brushRef="#br0" timeOffset="1252">2221 86 12,'0'0'9,"0"0"1,0 0-1,0 0-3,0 0 0,0 0-1,0 0 0,19 4 0,-6-1-1,6 3 0,3-2 0,9 2 2,6-3-2,6 3 1,6-4 0,10 0-1,6-2 1,9 1-1,3-3 1,6 1-2,-1 0 1,4 1-2,-2-1 1,-2 2-1,-6-3 0,-2 1 1,-6-4 0,-2 3 0,-8-4 0,-3-1-1,-9 0 1,-4-2-1,-11 3 0,-4 3 0,-10-3 0,-3 2 0,-14 4 0,11-5 0,-11 5 0,0 0-1,0 0-1,-10-7-2,10 7-5,-18 0-18,7 1 0,-5-10-2,4-6 0</inkml:trace>
</inkml:ink>
</file>

<file path=ppt/ink/ink2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5T23:30:23.8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23 2,'0'0'3,"-11"-7"0,11 7 0,-14-4 1,14 4 0,-11-1 0,11 1 1,-10 0 1,10 0 0,0 0 1,0 0 0,0 0 0,0 0-1,0 0 0,0 0 0,0 0 1,0 0-3,0 0 0,0 0 0,0 0 0,0 0-1,11 6 1,-11-6-1,20 3 1,-5-2 0,4 3 0,1-4 0,5 3 0,2-3-1,6 1 0,3 0 0,7 1-1,4-2 0,7 2-1,3-2 1,7 0-1,-3 0 1,0 0 0,-4-1 0,-2 2 0,-10-3 0,-4 2 0,-7-1 0,-6 1 0,-6 0-1,-3 0-1,-5 0 1,-3 0-1,-11 0 1,12 0 1,-12 0-1,0 0-1,0 0 1,0 0 0,0 0-1,0 0 0,0 0 0,0 0 0,0 0 0,0 0 0,0 0 0,0 0 0,0 0 0,0 0 0,0 0-1,12 1 1,-12-1 0,18 2-1,-3 0 1,2-2 0,6 1 0,0 0-1,2 1-2,-5-5-9,4 4-13,-6-7-1,1-4-1,-7-12 0</inkml:trace>
</inkml:ink>
</file>

<file path=ppt/ink/ink2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5T23:30:43.2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164 210 32,'0'0'16,"0"0"-1,0 0-1,0 0-4,0 0-3,0 0-2,0 0-1,12-13-2,9 4 0,10-6 0,13-4 1,8-4-1,9-1 1,2-2-1,-1 5 1,-4-1-1,-9 7 0,-12 3 0,-12 4-2,-10 4 0,-15 4-1,11-1-2,-11 1-3,0 0-5,0 0-8,-13 5-2,2-3 0,-8-2 1</inkml:trace>
  <inkml:trace contextRef="#ctx0" brushRef="#br0" timeOffset="420">246 6 5,'0'0'8,"0"0"1,0 0-1,0 0-5,0 0-3,0 0 1,-11 4 0,11-4 1,0 0 2,-13 17-1,4-7 2,-3 5 0,-1 3 0,-6 3 0,-1 3-1,-3 1 1,-2 2-1,0-4 0,3 1 1,2-5-2,4 1 0,4-2 0,6-2 0,5-2-1,6 0 0,5-1 1,9-1 0,4-1 2,13 0-1,4-6 1,11 3-1,-1-5 1,4 0-1,-4-2-1,-4 1-1,-8-2-1,-8 1 0,-9 0 0,-6 0-1,-15-1 1,11 1-1,-11-1 0,0 0-2,0 0-5,0 0-9,0 0-6,0 0-2,-15-9 1,7-5-1</inkml:trace>
</inkml:ink>
</file>

<file path=ppt/ink/ink2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25T23:34:47.1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982-2 21,'0'0'12,"-10"3"0,10-3-1,0 0-2,-9 6-3,9-6-2,-9 13 0,9-13-2,-15 19 0,5-5 2,-4 1-2,-3 7 1,-5 3 0,-7 5-1,-9 2 1,-9 10-1,-9 2 0,-6 6 1,-6-2-2,1 1 1,0-4-1,7-6-2,9-3-2,8-12-3,13-7-9,9-11-3,8-8-1,8-9 1</inkml:trace>
  <inkml:trace contextRef="#ctx0" brushRef="#br0" timeOffset="371">252 189 9,'2'16'11,"-2"-16"0,-3 20 1,-6-7-8,1 7-2,-3 7 3,-5 4-1,-3 8 0,-5 7 1,-3 6-1,-1 4-1,2 1 1,0-2-1,3-1-1,5-4 0,6-4 0,8-8-2,9-7 2,9-9-1,12-7 0,11-5 0,10-7 1,9-6 1,6-4 0,3-5 1,2-2 0,-5-4 0,-4 3 0,-15 0 0,-6 4-1,-11 0 0,-6 4-1,-10 3-1,-10 4 0,0 0-2,0 0 1,0 0-2,0 0 0,0 0-3,-12-6-3,12 6-6,-9-3-8,9 3 2,-17 4 0,3 0 0</inkml:trace>
</inkml:ink>
</file>

<file path=ppt/ink/ink2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3:40.06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4930 2143 5,'0'0'7,"-1"-13"-4,1 13 1,-16-13 1,-1 5 2,-3-2 2,-8-4-1,-7 0 2,-5-1 0,-7-1-1,-6 1 0,-6-2-4,-7 0-1,-9-2-1,-5 1-1,-10-1 0,-10-1-1,-5-1 1,-7 0 0,-8-1 1,-4 3 0,-7 0 0,-3 5 0,-3 1 1,-2 2-1,-7 3-1,-5 3 0,0 3-2,-2 4 1,-1 2 0,0 4-1,-2 4 0,4 3 1,1 7-1,6 4 0,2 5 0,3 5 1,6 4-1,3 4 0,3 4 0,7 1 0,6 2 0,5 2 0,5 0 1,7-1-1,7-1 0,6 1 0,12-1 0,9 2-1,7 1 1,15 0-1,13 1 0,9 1 0,11 4 0,14-1 0,15 0 1,10-2 0,15-3-1,10-3 1,14 0 0,17-4 0,17-2 0,12-4 1,11-1-2,10-1 2,13-3-2,6-3 2,9-3-1,5-3 1,8-7-1,7-4 1,10-8 0,7-5 1,7-7-1,10-7 0,5-9 0,1-5 1,2-7-2,1-4 1,-8-6 0,-1-4 0,-8-3 0,-11-5 1,-11-3-1,-4 0 1,-16-3 0,-7-1 0,-10-1-1,-10-2 1,-16 0-1,-9 3 0,-15-2 0,-15 2 1,-20-4 0,-13 3 0,-23-3 1,-14 0 1,-23-2-2,-12 2 1,-20 1-1,-15 0-1,-19 8 0,-17 4-1,-15 8 1,-14 8-1,-10 10 0,-13 5 0,-7 8 0,-5 8 0,0 6 0,0 7 0,2 5 0,6 6 0,5 4-1,11 5 1,11 5-2,10 1-1,18 7-6,10-5-9,25 3-8,12-12-1,28-9-2,16-18 1</inkml:trace>
  <inkml:trace contextRef="#ctx0" brushRef="#br0" timeOffset="1853">5830 2014 7,'11'6'10,"4"-6"0,4-2 0,9-3-7,6 2-2,8-5 2,10-2 1,9-2 1,10-4 2,10-2 1,14-4 0,15-4 2,16-1-1,21-5-2,23-2-1,24-5-3,22-3 0,24-5-2,18-4 0,19-4 0,16-5-1,9-5 0,12-3 1,0-1 0,3-1 1,-5-1-1,-6 4 2,-13 2 0,-18 6 0,-25 6 1,-22 6 0,-32 6-1,-26 9-1,-36 5 1,-24 7-1,-28 7-1,-20 3-1,-20 4 1,-13 2-2,-14 4-1,-15 0-4,-9 6-8,-18 0-10,-6 0 0,-8-6 0,0-2-1</inkml:trace>
  <inkml:trace contextRef="#ctx0" brushRef="#br0" timeOffset="2654">12491 1094 2,'-14'7'9,"1"-4"2,1 0-2,2-2-1,1-5 1,9 4 1,-10-17 0,14-3 1,0-11 0,10-8-1,4-14-3,12-8-2,5-10-1,9-4 0,4-7-1,4 2 0,-1 2 0,0 6 0,-3 7-1,-4 11 1,-7 5 0,-4 10-1,-7 8 0,-3 8-2,-7 6 1,-2 7-1,-5 9-1,-9 1 1,13 24-1,-8 2 1,0 11-1,1 9 1,5 10 0,0 10 0,2 8 0,3 1 1,3 2-1,-1-2 1,0-7-1,-3-5 0,-1-6 1,-4-8-1,-3-10 0,-4-8 0,-2-8 0,-2-7 0,-4-5 0,-5-10-3,-1-7 0,-8-9-3,-2-4 0,-7-8-1,-3-4 0,-7-6 1,1 1 2,-3 1 1,3 5 2,3 0 2,3 7 1,5 7 0,7 3 0,5 7 0,14 6-1,0 0 1,0 0 1,15 1-1,10-3 1,11 0-1,5-2 0,6-1-4,5-2-7,1-3-11,1-2-1,-6-6 0,-2-1 0</inkml:trace>
  <inkml:trace contextRef="#ctx0" brushRef="#br0" timeOffset="3385">13415 63 42,'-13'-6'17,"3"-1"0,10 7 0,10 3-13,6 13-4,6 5-1,8 7-1,5 3 2,3 3-1,3 2 2,0 0-1,-2-2 0,-1-4 1,-6-4-1,-5-5 1,-5-4-1,-2-2-1,-8-5-1,-12-10-2,9 11 0,-9-11-2,-21 4 1,-2-3 0,-8-2 1,-6 2 0,-5-1 2,-3 1 1,2 2 1,0-1 2,5 1 0,5-1 1,8 1 1,7-2 1,5-1-1,13 0 1,-2-15 1,14-1-2,10-5 0,7-5-2,8-6 1,5-5-1,5-6 1,1-3 0,2 6 0,-7 0 0,-2 5 1,-9 4-1,-5 6-1,-6 6 0,-5 7-1,-6 6-1,-10 6-1,0 0 0,0 0 0,-16 10 0,3 0-1,-4 5 1,-3 3 1,-2 4-1,-2 4 1,-2 5-2,0 1 1,1 1 0,-5-1-1,1-6 1,-3-1-1,0-3 2,-4-6 0,2-8 0,1-3 1,0-5 0,4-4 1,1 1-1,3-5 1,4-3-1,3 3 0,5 1 0,3 1 0,10 6 0,-13-11-1,13 11 0,0 0 0,0 0 0,0 0 0,25 6 0,4-3 0,12 2 1,13 1 0,10 0 0,11 0 0,9 0 0,1 0 0,-4-3 0,-9 2 0,-12-4 0,-11 3 0,-12 2 0,-12-2 0,-11 4-1,-14-8-5,3 18-14,-3-18-2,-16 13-2,3-18 0</inkml:trace>
</inkml:ink>
</file>

<file path=ppt/ink/ink2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3:35.069"/>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37 41 7,'0'0'6,"-16"-7"0,16 7-2,-13-3-1,13 3-1,-11-2 1,11 2-1,0 0 1,0 0-1,0 0 0,0 0 2,0 0-1,0 0 1,0 0 1,0 0-1,0 0 0,0 0 0,0 0 0,0 0-1,0 0 0,0 0-1,0 0-1,0 0 0,0 0-1,0 0 1,0 0-1,0 0 2,0 0-1,0 0-1,0 0 1,0 0 0,0 0 0,0 0 0,0 0 0,0 0 2,0 0-1,11 3 0,-11-3 0,17 6 1,-4-1-1,-1-1 2,5 4-2,4-4 1,6 4-1,-2-4 2,8 1-1,0-2 0,8 2 1,4-3-1,5 0 0,-1-1-1,5 1 1,4-1-1,1 1 0,2-1-1,0 2 0,-3 0-1,1 1 1,-2 1 0,2 0 0,-4 0 1,1 0-1,-3-2 1,-3 0 0,-1-3 1,-3 0-1,-5-2 1,-2-1-1,-6-1 1,-4 1-1,-6-1-1,-1 1 0,-5-1 0,-4 3-1,-13 1 1,16-3-1,-16 3 1,0 0-1,0 0 1,0 0 0,0 0 0,0 0 0,0 0 0,0 0 0,0 0-1,0 0 1,0 0-1,0 0 0,0 0 0,0 0 0,0 0 0,0 0 0,0 0 0,0 0 0,0 0 0,13-3-1,-13 3 1,18-5 0,-5 2 0,2-1 0,3 1-1,1-1 1,4 0 0,-4 0 0,2 1 0,-3 0 1,2 0-2,0 0 1,-3 1-1,2 0 1,-3 0-1,-2 1 1,-2-2-1,-2 2 1,-1 1 1,-9 0-1,10-2 0,-10 2 0,0 0 1,0 0 0,0 0-1,0 0 1,0 0-1,0 0 1,0 0-1,0 0 0,10-1-2,-10 1-6,0 0-16,3-9-3,9 2-1,2-8-1,11-2 1</inkml:trace>
</inkml:ink>
</file>

<file path=ppt/ink/ink2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3:36.53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0 258 0,'0'0'6,"16"-10"-1,-6 7-2,2 2 1,5-1 1,0 0 1,5 2 1,2-1 1,4 0 0,5 0 1,5 0-1,9 1 0,5-2-2,10 2 1,5-2-3,6 1 0,9-4-1,7 3 1,3-6-1,8 4 0,1-2 1,2 2-1,5-3 1,6 4 1,1-3-1,6 2 0,3-2-1,3 0 0,2-1 0,8-1-1,2 0 0,1-1-1,-1 0 0,2-1 0,1 1 0,0-2 1,0 0-1,-1 1 1,-1-2-1,2 1 1,2 1-1,0 2 0,-4 1 0,2-1 0,-2 3-1,-2 0 1,-3 2-1,-3 1 1,-4 0-1,0 1 1,-6 2 0,-5 2-1,-4 1 0,-6 2 2,-4 1-2,-7 0 1,-8-1-1,-8 2 0,-10-3 1,-8-1-1,-11-2 1,-9 0 1,-12 0-1,-5-2 1,-9-2 0,-6 2 0,-10 0 0,0 0 0,0 0-1,0 0 0,0 0 0,0 0 0,0 0-2,0 0-1,0 0-4,-11-11-10,0 10-12,-11-9-1,-5-2-1,-16-9 0</inkml:trace>
</inkml:ink>
</file>

<file path=ppt/ink/ink2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3:38.103"/>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0 170 13,'0'0'9,"0"0"0,0 0-2,0 0-1,0 0 0,20-1-1,-4 2 0,6-2 1,2 3 2,8-5 0,8 3 2,7-5-2,16 3-1,2-5 0,11 2-1,7-1-1,11-5 0,8 4-1,11-2 0,6-4-1,7 5 0,7-3-1,8 5 0,4-3-1,1 9 1,-5-5-1,-2 4 0,-8 0 1,-4-2 0,-15-1 1,-11-2 0,-12 0-1,-11-2 1,-14-1 1,-9 2-1,-16-1-1,-7 4-1,-11-1 1,-4 3-1,-8 1 0,-9 1 0,0 0 0,0 0-1,0 0-1,0 0-5,9 3-5,-9-3-8,11 8-8,3-6-1,13 4 0,7-7 0</inkml:trace>
</inkml:ink>
</file>

<file path=ppt/ink/ink2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3:38.894"/>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4 3,'12'2'9,"2"-3"-2,6 1-1,0 0 2,6-2 1,3 1 2,2-2 0,6 2 0,2-1 1,4 2-3,6-1-1,11 5 0,3-1-3,11 3 0,5-2 0,8 4-1,5-3 0,8 4-1,3-4 1,10 2-1,5-3 1,7-1-1,5-2 0,10 0 0,7-2-1,7 0 0,5-1-1,2 0 1,2 1-1,-2 2 0,0 2-1,-2 1 1,-4 1 1,-2 0-1,-3 0-1,2 2 1,-1-3 0,2 1-1,3-1 0,-2-1 1,0-1-1,2 1 0,-1-1 0,-6 1 0,-5-2 1,-9 1-1,-7-1 1,-7 6 0,-15-1 0,-10 3 0,-15-2 1,-9 0-2,-14 1 1,-11 0-2,-13 0-3,-15-12-13,-19 4-10,-2-17-1,-25-11-1,-24-14 0</inkml:trace>
</inkml:ink>
</file>

<file path=ppt/ink/ink2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4:04.55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0 234 9,'0'0'6,"0"0"0,0 0-1,0 0 0,0 0-2,0 0 1,0 0-1,0 0 1,0 0 0,0 0 0,0 0 0,0 0-1,0 0 0,0 0-2,0 0 0,0 0 0,0 0-1,0 0-1,0 0 1,0 0 1,0 0-1,0 0 0,0 0 0,11-1 1,-11 1 0,14 0 0,-3 1 0,6-1 0,3 2 1,6 3-1,7-5 2,3-4-1,7 3 0,5-5 2,6 3-2,2-4 1,6 3 0,4-3 1,7 1 0,2 1-1,6-2 1,3 0 0,6-1-1,4 0 0,7 1 0,2-2-1,3 3-1,2-1 0,5 2 0,1 1 0,4 0 0,0 0 0,1 0 0,-1-2 1,4 1 0,3-1-1,2-1 1,2 1 0,3-1-1,-1 1 1,5 1-1,2 1 0,-1 3 0,-2 0-1,0 2 1,-1 1 0,-2 1-1,0 2 1,-5 2-1,-2 1 0,0 0 1,-1 1-1,-3 1 1,-4-2-1,0 1 1,-4-2 1,3-3-1,-2-3 1,-3-1-1,-3-2 1,2-1 0,1-4-1,-1 2 0,1-3 0,0 3 0,-1-3-1,3 2 0,0-1 0,-1 0 0,-2-1 1,-4 0-1,-4 1 0,-5-2 1,-6 1-1,-6 0 0,-6 1 1,-2 0-1,-7 2 2,-2 0-2,-6 2 0,-3 1 0,-5 0 0,-3 2 0,-8-1 0,-5 2 0,-5-1 1,-5 0-1,-5 0 0,-1 0 0,-3-1 0,0 1 0,0 0 1,3-1-1,-1 1 0,0 1 0,4-1 0,2 0 0,1 0 0,2 0 0,4 0 0,3 0 0,2 0 0,7 1 0,-1 0 0,4 0 1,1 1-1,3-2 0,1 1 0,1 0 0,-2-1 0,-2-1 2,-5-1-1,-6 1 1,-7-2-1,-6 2 1,-7-3 0,-7 2-1,-13 2 0,12-2 0,-12 2-1,0 0 0,0 0 0,0 0-1,0 0-2,0 0-2,-4 13-13,-21-3-10,-10-1 0,-18-11-2,-14-3 1</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1.05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10 149 152 0,'-10'-9'57'0,"15"0"-30"0,-10-5-27 16,5 10 13-16,0-5-9 15,0 0-2-15,0-5-1 16,0 1-1-16,5-1 0 15,5 0 0-15,0-4 0 0,0 5 0 16,6 4 0 0,-1 9 0-16,0 4-3 15,6 1 2-15,-6 4 1 16,0 0 0-16,0 4 0 16,-4 1 2-16,-1 4-1 15,-5 0 2-15,0 0-2 16,-5 5 2-16,0-5 7 15,-10 0 3-15,0 0 0 0,-6-4 0 16,1 0-5-16,0-5 0 16,-1 0-7-16,1-9-1 15,0 0-20-15,0-5-7 16,-1-4-15 0,1-5-48-16,5 1 7 15</inkml:trace>
</inkml:ink>
</file>

<file path=ppt/ink/ink2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4:52.140"/>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713 317 3,'0'0'11,"0"0"0,0 0-3,0 0-2,0 0 0,0 0 0,0 0 0,0 0-3,0 0 0,0 0 0,0 0 2,0 0 0,24 0 0,4 0 0,12 0 0,16-1 1,12 1-1,13 0 0,11-1-2,6 2 1,4-1-2,-1 1 1,-4-1 0,-6 2 0,-11-1-1,-7 2 0,-12-3 0,-7 3-1,-14-3 0,-8 3 0,-11-3-1,-6 2 1,-15-2-3,11 3-5,-11-3-9,-19-3-6,-1 0 0,-7-6-1,-4 1 1</inkml:trace>
  <inkml:trace contextRef="#ctx0" brushRef="#br0" timeOffset="561">698 363 9,'-10'1'13,"10"-1"0,-4-12-1,14 2-4,11-8 0,10-2-2,10-8 0,9-1-1,9-8 2,10 1-1,-4-1 1,0 5-1,-7 1 0,-6 6-1,-11 3 0,-8 8-1,-12 3-1,-7 7-2,-14 4 0,13-4 0,-13 4 0,-10 2-1,-1 2 1,-5 1-1,-4 3 0,-6 1 0,-5 4 0,-8 2 0,-4 3-1,-2 2 1,-1 1 0,0 3 0,0-1 0,1 2 0,2 0-1,3 0 1,5-2 0,9-2 0,2 3 0,5-2 0,6-1 1,7 0-1,10 0 1,11 1 0,5 3 0,5 1 0,5 1 0,6 2 0,3 1 0,3 2-1,-3 0 1,3 1-1,0-1 1,2-2 1,0-3-1,1-2 1,-3-3-1,-1-1 1,-4-5-1,-7-2 1,-9-5-1,-3-2 0,-9-1 0,-9-6 1,0 0 0,0 0-1,0 0 1,0 0 0,0 0 0,0 0 1,0 0-2,0 0 0,0 0-5,0 0-9,0 0-12,-13 5-2,1-3-1,-9-6 0</inkml:trace>
  <inkml:trace contextRef="#ctx0" brushRef="#br0" timeOffset="6709">99 1732 2,'0'0'6,"0"0"0,-11 1-2,11-1 1,0 0-1,0 0 0,11 6 0,-11-6 0,18 7 0,-9-4 1,8 1 0,-2-1 1,5 1 1,5-1 0,8 1 0,7-2 1,10 4-1,6-3-1,12 3 0,5 0-2,10 3 0,4 2-1,8 1-1,0 2 0,1 1-1,-1 0 0,-3-2 0,-10-1 1,-8 0-1,-9-4 1,-11 0-1,-12-1 1,-8-2-1,-9-2 1,-6 1-1,-7-2 0,-12-2 0,13 3-1,-13-3-3,0 0-7,-20-5-11,-1 0-2,-7-8 0,-6-4 0</inkml:trace>
  <inkml:trace contextRef="#ctx0" brushRef="#br0" timeOffset="7350">68 1761 3,'0'0'9,"-9"1"1,9-1 0,0 0-1,0 0-1,1-9-1,6-2 0,4 2 0,11-3-1,7-7 0,14-3 1,10-5-2,12 1 0,4-4 0,5 4-1,-1-3 0,-3 4-1,-8 3 0,-9 5-1,-13 2 0,-10 5 1,-11 1-1,-4 5-1,-15 4 0,10-5 0,-10 5-1,0 0 1,0 0-1,-13 5 0,3-1 0,-3 1-1,-4 2 0,-4-1-2,-1 2 0,-4 0-1,-1 2 0,-4-2 0,1 2 0,-6-2 1,1 2 0,-3 2 2,-3 1 0,-2 4 0,-1 3 1,-3-1 0,0 7 0,1 0 0,4 2 0,0-3 0,4 0 0,7-3-1,5-7 1,7 3 0,5-8 1,8 0 0,6-10 1,13 15 1,3-5-1,4 0 1,5 3-1,5 4 1,3 2-2,2 3 1,-1 2-2,0 2 0,1 4 1,3 0-1,1 2 1,4 1 0,0-1 0,2 0 1,-1-3 0,1-1 0,-3-5-1,-1-1 1,-8-3 0,-5-4 0,-7-2-1,-4-4 0,-5-1 1,-3-4-1,-9-4 1,0 0 0,0 0 0,0 0 1,0 0 0,0 0-1,0 0 1,0 0-1,5-9 1,-5 9-2,0 0-2,0 0-3,0 11-9,0-11-11,-13 10-1,-7-4-2,0 0 1</inkml:trace>
  <inkml:trace contextRef="#ctx0" brushRef="#br0" timeOffset="214138">2172 663 7,'-13'-13'8,"1"3"-1,-2-3 0,2 4-1,-3 0 1,5 2-1,-2 2-1,12 5-1,-13-8-1,13 8 0,0 0 0,10-5-1,11 0 0,7-4 1,14 1-1,6-4 1,11-2 0,7-2-1,1 1 0,2-2-1,-2 5 0,-7 1 0,-7 2-1,-9 4 1,-5 2-1,-9 3 1,-7 2-1,-10 1 0,-13-3 1,2 14-1,-16-6 1,-11 3-1,-11 4 1,-12 4 0,-11 2-1,-12 5 0,-9 3 1,-6 6-2,-4 4 1,-2 1 0,0 2 0,2-1 0,8-1 1,9-5-2,12-1 1,9-4 0,15-6 0,13-1 0,16-3-1,14-3 2,13 0-1,14-1 0,8-1 0,11-3 1,10 4-1,9-5 1,5-1-1,5-1 1,3-2-1,0-3 2,-1 0 1,-3-1 0,-3 0 1,-9-4 0,-6 3 1,-11-3 0,-5 2 0,-12-1-2,-5 0 0,-9 0-2,-9-2-6,-11 2-17,0 0 1,-33 0-4,-9-6 1</inkml:trace>
</inkml:ink>
</file>

<file path=ppt/ink/ink2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7:32.84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363 491 2,'-17'2'7,"-4"0"-3,-1 1 3,2-1 4,-1-1 1,5 1 0,1-2 1,5 1 0,10-1 1,0 0-2,14-3-3,21 3-3,16-3-1,19 2 0,21-3-1,24 2 0,18-2-1,15 2-1,9 0-1,4 2-1,-2 0 1,-3 2-1,-14 0 1,-12 1 0,-15-1 0,-12 0 1,-17 0 0,-17 1-1,-14 0 1,-14-1-2,-9 1-2,-14-5-1,-18 2-4,0 0-4,-31-12-6,-12 2-8,-14 2 0,-15-5 1,-16-1 0</inkml:trace>
  <inkml:trace contextRef="#ctx0" brushRef="#br0" timeOffset="440">0 457 35,'0'0'18,"18"-16"0,12-1 0,13-7-10,6-3-9,13-4 1,6-5 0,4 1 0,2-3 1,-1 0 1,1 0 1,-6 1 0,0 6 1,-6 3-1,-3 5 0,-10 4 0,-4 7-2,-8 3-1,-6 5-1,-7 6 1,-11 5-1,-11 3 1,-11 6 0,-9 2 0,-8 2 0,-10 3 1,-7 4-1,-10-3 1,-7 3 0,-5 3-1,-7 3 0,-5-2 1,-3 1 0,2-1 1,2 0-1,7 2 0,9-1 0,7-3 1,11 0-1,16 0 0,13 3 0,10 2 0,12 2 0,9 2 1,9 0 0,9 1 0,9 0 0,1 0 0,3-1-1,1-3 0,-1-2 0,-4-4 1,-2-2-1,-6-5 2,1-1-2,-7-8 1,-1 0 1,-6-6-1,-3 0-1,-6-3 0,-1-1 0,-14-3 0,12 3-1,-12-3 1,0 0-1,0 0 0,0 0-2,-13 0-4,1 1-17,1 3-3,-8-4-2,-1-1 1</inkml:trace>
</inkml:ink>
</file>

<file path=ppt/ink/ink2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8:12.107"/>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413 0 6,'0'0'11,"0"0"0,0 0-6,0 0 0,10 6 2,-10-6 0,4 13 1,-4-13-1,7 22 0,0-11-1,0 13 2,-1 3-1,0 8-1,-5 7 0,-1 10-1,-5 9 1,-1 10-3,-6 2 1,1-5-2,-2-2 0,2-7-1,2-10-1,2-8 0,5-11-4,-2-14-5,4-16-11,0 0-3,10-5 2,-2-18-1</inkml:trace>
  <inkml:trace contextRef="#ctx0" brushRef="#br0" timeOffset="491">972 88 3,'5'13'9,"-4"1"0,1 6-1,-2 5-4,-1 6 1,-2 7 0,-1 8 1,0 4 0,-1 1 1,2 1-1,1-1-1,2-4-1,1-4-1,2-6 0,0-9 0,0-6-1,-1-6 0,1-5 0,-3-11 2,0 0 0,0 0 0,0 0 0,-18-23 0,8-1-1,-3-7 0,-1-4-1,0-8-2,-1-3 0,3-3 0,2 1 0,1 3 0,2-1 0,2 11 0,2 2 1,0 3-2,1 7 2,2 5-2,2 3 1,5 3 0,3 6 0,7-4-1,5 5 1,6 5 0,7 2 0,6 7 0,7 6 0,2 5 0,5 5 0,2 8 0,-3 4-1,-5 5 1,-4 3-1,-8-1 1,-9 2 0,-8-1-1,-9-2 1,-9-4 1,-8-3 0,-7-4 0,-8-2 0,-12-6 1,-9-1 1,-10-7 0,-7 2 0,-10-5 0,0 1 0,-2-5-1,5-2 0,6-3 0,12-4-3,13-3-4,6-6-5,19 1-8,10-9-5,13-1-1,7-9 0</inkml:trace>
  <inkml:trace contextRef="#ctx0" brushRef="#br0" timeOffset="1993">2479 32 7,'13'-1'9,"-13"1"1,0 0-7,0 0 1,-13 9 1,-7-1 2,-8 2 1,-8 5 2,-10 2-1,-5 2 0,-7-1 0,-1 4-3,-1-2 0,5 3-3,4-3-1,9 0-1,11-3 0,13-2-1,10 2 0,14-2 1,11 0-1,9-2 0,10 3 1,6 0 0,5 3 0,4 1-1,-1-1 0,-1 3 1,-6 1-2,-4 3 1,-9-1 0,-6 0 0,-11-1 2,-7 1 0,-13-1 1,-9 1 1,-14-4 0,-6 1 1,-10-4-1,-5 0 0,-4-3-1,1-2-1,5-3-2,4-4-3,11-1-7,1-5-8,10-1-5,3-5-3,4-3 3,-3-2-1</inkml:trace>
  <inkml:trace contextRef="#ctx0" brushRef="#br0" timeOffset="2734">0 1067 2,'0'0'6,"0"0"0,0 0 0,0 0-8,0 0-2,0 0 3,12 4 1,-12-4 3,10 5 1,-10-5 1,14 5 0,-2-2 2,-1 0-1,3-1-1,4 0 1,5-2 0,4 1-1,4-2 1,7 0-1,5-1 0,8 1 0,6-2 0,9 3-1,9-3 1,10 2-1,13-2 0,9 2 0,14-4-1,13 2-1,6-3 0,7 0 0,1-1 0,2 1-1,-6 0 0,-6 1 1,-12 1 0,-10 4 0,-13-1-1,-9 4 1,-13-1-1,-10 1 0,-14-1-1,-11 1 1,-9-1-1,-10 0 1,-7-2-1,-8 2 1,-12-2 0,0 0-2,0 0-2,0 0-6,-20-4-12,-1-1-3,-4-2 1,-9-9-1</inkml:trace>
  <inkml:trace contextRef="#ctx0" brushRef="#br0" timeOffset="9103">4954 977 7,'0'0'9,"0"0"-4,0 0 1,0 0 1,4 13 2,-4-13 0,4 19 2,-2 0-1,1 10 0,-4 9 0,0 13-2,-5 11-1,0 14-1,-8 10 0,2 12-2,-4 4 1,3 2-2,1-9 0,5-5 0,4-16-1,6-9 0,3-14 1,8-15 0,1-18-1,6-12 0,2-13 0,4-11-1,3-10 1,2-10-1,1-7 0,1-4-1,-1 0 0,-3 4 0,-4 5 0,-2 7 0,-8 8 0,-3 10 0,-5 5-1,-8 10 1,11-5-1,-11 5 1,10 17 0,-4 0 0,3 7 0,1 10 1,3 7 0,-1 9 1,-2 6 0,0 8 1,-2-1-1,0 3 1,-1-4-1,-2-5 0,0-5 0,1-7-1,-1-10-1,2-7 0,-2-5-2,-2-11-1,-3-12-19,9-12-5,-6-15-1,-8-14-1,0-11 1</inkml:trace>
  <inkml:trace contextRef="#ctx0" brushRef="#br0" timeOffset="10565">4448 1947 13,'0'0'13,"-19"-6"1,5 3 0,-5-4-1,-1-2-2,-9-5 0,-5 0-2,-10-8 0,-5-2-1,-8-7-2,-7-1 0,-8-3-2,-4 2 0,-8-4-1,-2 2-1,-4 0-1,1 2 1,0 6-1,4 0 0,5 3 0,6 3 0,7 2-1,9 4 0,7 0 0,8 8 0,8-1-1,4 5 0,8 2 0,3 2-2,9 3-1,11-4-2,-7 21-6,11-7-8,7 3-4,4 1 1,2 2 1</inkml:trace>
  <inkml:trace contextRef="#ctx0" brushRef="#br0" timeOffset="11296">2896 1466 7,'0'0'7,"0"0"2,2 9-1,-2-9 0,11 16 0,-3-3-2,3 1 1,1 7-1,3 2 1,3 7-2,1 1 2,4 4-2,0 1-2,4 1 1,-3-1-2,1-3 1,-3-5-3,-3-5 2,-3-5-1,-4-5 0,-12-13 2,14 13 0,-14-13 0,0 0 0,-1-22-1,-8 5 0,1-8-1,-3-6-1,-5-5-1,-3-7-1,-4-1-1,-3-4 1,0 0-1,1 1 0,-1 4 0,1 4 1,3 6 0,2 4 1,5 6-1,0 6 1,7 5 0,8 12 1,-11-12 0,11 12 0,0 0 0,11-5 0,1 5 0,8 0 1,6-2 0,8 0 1,7-3 1,10 0-1,3-3 1,6 1 1,1-4-1,3 3 0,-4 0-1,-3 2 1,-10 0-2,-5 4 1,-10 1-2,-8 2 1,-8 4-2,-16-5-1,2 16-12,-17-5-7,-11 0-2,-11-4 1,-14-5-1</inkml:trace>
</inkml:ink>
</file>

<file path=ppt/ink/ink29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 units="1/cm"/>
          <inkml:channelProperty channel="Y" name="resolution" value="26" units="1/cm"/>
        </inkml:channelProperties>
      </inkml:inkSource>
      <inkml:timestamp xml:id="ts0" timeString="2010-02-21T00:14:19.461"/>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0 0</inkml:trace>
</inkml:ink>
</file>

<file path=ppt/ink/ink2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8:03.315"/>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-1 211 3,'0'0'4,"0"0"-1,0 0-1,-10-2 0,10 2-2,0 0 0,0 0 0,0 0 0,9 5 1,-9-5 0,0 0 1,22 1-1,-11-1 1,7 0 0,-4-1 1,9 0-1,-3 0 0,10-2 0,-3-3 0,5 3 1,6-3 0,6 1 0,1-2 1,9 2-1,2-3 0,7 4 1,-3 1-1,4 1 0,-1 0 0,3 2-1,5 1 0,4-1 0,-2 1 1,2-1 0,4-1-1,3 0 3,3 0-2,0-1 0,1-1 1,3 3-1,-4-2-1,6 4 0,-2 0 0,3 0 0,-2 0 0,4 1 0,-4-2 1,1 1-1,3-1 1,0 0-1,0-3 1,1 2-1,1-1 0,1 0 0,-3 0-1,5 0 0,-1-1 0,3 2 0,0 0 0,3 0 0,-4-1 1,-2 1-1,5-2 1,0 2 0,1-2-1,1-1 1,-1-1-1,0 1 1,2-1-1,5-1 0,-4-2 0,3 1 0,1-2-1,-2 1 1,1-1-1,2 0 1,-1 1-1,4 0 0,-2 2 1,-2 1-1,-1 1 1,-1 1-1,-1 0 0,-4 1 1,-2 1-1,-6 0 1,-5-2-1,1 1 1,-8-2 0,-2 0 0,-4-1 0,-2-2 0,-4 1 0,-1 1 0,-5-2 0,-3 0 0,-6 1 0,-5 2 1,-7-1-2,-7 1 1,-9-1 0,-5 3 0,-7-1-1,-6 1 1,-11 1-1,13-1 1,-13 1-1,0 0 0,13 2 0,-13-2 0,0 0 0,11 4 0,-11-4 1,13 2-1,-3 0 0,-10-2-1,17 4 2,3-2-1,0 0 0,5 0 0,4 0 0,3 0 0,6-1 0,2 1 1,2 1-1,-2 0 0,0-1 0,-5-1 0,-2 2 0,-3-1 0,-4-1 0,-5 0 0,-3 1 0,-1-1 0,-2 1 0,-2-1 1,-1 1-1,0-1 0,-1 1 0,-1 0 0,-10-2 0,14 1 0,-14-1 0,9 0 0,-9 0 0,12-1 1,-12 1-1,16 0 0,-7 0 0,0 0 0,3 1 1,-2-1-1,3 2 0,-13-2 0,10 3 0,-10-3 0,0 0 0,11 1 0,-11-1 0,0 0 0,0 0 0,0 0-3,0 0-8,0 0-15,0 0-1,-17-9-1,-4-9-2</inkml:trace>
</inkml:ink>
</file>

<file path=ppt/ink/ink2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8:09.313"/>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748 1186 2,'33'2'5,"-3"1"0,-2 2-1,3-1 1,3 2-1,1 1 1,4-1-1,3 1 0,6-1 0,7 1 1,9 0-1,5-1 0,1-2 0,9 0-1,4-2 0,8-2 0,5-2 0,4-1 0,-1-2-1,-2 1 1,10 0-1,-1-1 0,1 1 1,3 2-1,-2 1 0,3 0 0,0 1 0,11-1-1,-2 1 1,2-1 0,-1 0 0,-1 0-1,0-1 1,2 0-1,-1-1 0,-2 0 0,-2-1 0,-1-1 1,2 1-1,2 1 0,1 2 1,-1 2-1,-3 2 0,3 4 0,-1 1-1,3 2 1,-1 0 0,-1 1-1,1-2 1,6-1 0,0-2-1,2-1 1,-1-2-1,1-2 1,1-1-1,4-1 1,0 0-1,-1-2 0,2 0 1,4 1-1,2 1 0,1-1 0,1-3 0,-2 1 0,0-2 1,2-1-1,-3-1 0,-3 1 0,-6 1 0,1 0 0,-5 3 0,-5 1 0,-7 1 0,-10 0 0,-10 0 0,-9-2 0,-12 1 0,-9 0 0,-10-1 0,-7-1 0,-8 1 1,-5 0-1,-3 1 0,-5 0 0,-4 1 0,-6-1 0,-3 1 1,-5 0-1,-9 1 1,0 0 0,0 0 1,4-11-1,-6 1 0,0-5 0,2-7 0,1-8-1,3-8-1,6-8 1,2-5-1,3-7 1,1-3-1,-1-2 1,-2-2-1,-3 1 1,-4 4 0,-6 1 0,-4 4 0,-4 7 0,-3 3-1,-1 6 1,-1 4 0,-2 6-1,2 2 1,-3 5-1,1 1 1,-3 3-1,-4 0 0,-2-4 1,-8 6-1,-7-2 1,-6 1-1,-13 1 0,-12 2 0,-11-1 1,-11 2-2,-9 5 1,-7-3 0,-10 3 0,-10 4 1,-5 0-1,-6 2 1,-4 3-1,-9 3 1,-8 1-1,-6-1 0,-6 3 0,-8-3-1,-6 2-1,-3 1 0,-10-3 1,1 1-1,-3-2 1,-3 6 0,1-7 1,3 6 0,0-7 1,2 3 0,4-4 0,3 4 0,0 1 0,5 0 0,2 2-1,1-2 1,1 2-1,5-4 1,2 5 0,0-3 0,3 0 0,3 1 0,5 0 1,5 0-1,5 5 0,4-1 1,7 0-1,5 1 0,10-2 1,2-2-1,4-1 0,3-2 0,6-3 0,2 0 0,2 0 0,3-1 0,-1 2 0,5-1 0,6 2 0,6 2 0,-1 1 0,7 1 1,14 0-1,2 3 1,15-2 0,2 0-1,8 1 1,3 0-1,13 0 0,2 0-1,1 0 0,7 0 1,1 2-1,9 0 0,1-1 0,8 1 0,0 1 1,3 1-1,2-2 1,1 3 0,-1-2-1,0 2 1,-1 3 0,-4 2 0,-2 4 0,-6 5 0,-6 6 0,-7 9 0,1 8 0,-6 8-1,2 5 1,-1 1 0,11-1 0,13-5 0,14-3 0,15-10 0,11-10 1,19-11-2,7-8 1,15-8 0,1-4 0,7-6 0,-3-3 0,-1-3 1,6-2 0,-1-4 1,4 1 0,4 2-2,4-2-8,3 5-8,4-2-1,-2-4-1,0-2-1</inkml:trace>
</inkml:ink>
</file>

<file path=ppt/ink/ink2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8:25.336"/>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7832 366 11,'-28'1'11,"-8"1"1,-13-2-2,-12 1-5,-11 1 1,-13-4 1,-11 0 0,-12-4 2,-8 1 1,-16-4-2,-7 0-1,-14-3-2,-8 0-1,-12-1 0,-10 1-1,-14-3 0,-7-1-2,-9-2 1,-12-3 0,-11-2-1,-9 3 0,-7-1-1,-10 2 1,-3 1-1,0 3 0,-3-1 0,8 3 0,7 2 0,8 1 0,8-2 0,11 2 1,10-1 0,9 3 0,9 1 0,11 4 1,8 1-1,11 6 0,9-2 0,12 3 0,9 1 0,12 0-1,11 2 0,11-3 0,13-2 0,10-2 1,12-1-1,11-1 0,10-1 0,10 0 1,9 0-2,8-1 0,6 3-2,3-3-3,12 3-5,0 0-7,0 0-5,0 0 0,7-14 1,0 4 0</inkml:trace>
</inkml:ink>
</file>

<file path=ppt/ink/ink2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2-20T23:48:30.253"/>
    </inkml:context>
    <inkml:brush xml:id="br0">
      <inkml:brushProperty name="width" value="0.05292" units="cm"/>
      <inkml:brushProperty name="height" value="0.05292" units="cm"/>
      <inkml:brushProperty name="color" value="#EA700D"/>
      <inkml:brushProperty name="fitToCurve" value="1"/>
    </inkml:brush>
  </inkml:definitions>
  <inkml:trace contextRef="#ctx0" brushRef="#br0">2768 111 1,'-23'-1'4,"-2"-1"-1,-6 2 1,-3-2 1,-3 0 2,-7-2 1,-4 0 0,-5-1 1,-5-1-2,-5 0-1,-6-1-1,-4 0-2,-4 0-1,-2 1 0,-2 1-2,-7 2 1,-1 2-1,-4 3 0,-2 3 0,-1 3 1,-3 4 0,0 4 1,-3 3 0,3 3 2,-2 4-1,5 2 1,1 3 0,2 6 1,2 0-1,7 5-1,-1 2 0,8 1-1,3 1-1,8 0 0,5-1 0,7-2-2,9-2 1,7-1-1,9-1 1,13 0-1,2-5 1,11 1 0,9 2 1,10 1 0,12-4 0,9 3 1,13-2 0,6 0-1,20-3 0,7 1 0,14-3 0,12-5 0,9 4-1,7-1 0,10-2 1,14-1 0,5-2 1,8 2-1,9-3 1,7 1-1,7-6 1,12 2-1,6-2-1,3 0 1,11 0-1,8-3 0,2-2 0,8-2 0,3 0 0,1-5 0,8-1 0,0-2 1,2-2-1,2 0 0,1-2 1,1 1-1,-2-1 0,3 1 0,-4-1 1,0 1-1,-6 0 0,-3-1 0,-3 0 0,-2 1 0,-9 1 1,-1 0-1,1 1 0,-3 1 1,-3-1-1,-2-1 0,-7 1 1,-7-3-1,1-1 0,-9 0 0,-13-1 1,-7-2-1,-10-2 0,-8-1 0,-7-3 0,-5-1 0,-11-2 0,-11 0 0,-9-3 1,-9 0-2,-9-2 2,-11-2-1,-13-2 0,-12 0 1,-12 0-1,-9-2 1,-11-4-1,-13 1 1,-12-4 0,-13-2-1,-12-2 1,-11-1-1,-10-3 0,-12-2 0,-12 1-1,-10-1 0,-11 3 1,-8-4-1,-9 2-1,-10 3 1,-7 1 0,-12 3 0,-5-1 0,-9-2 1,-5 1 0,-10 6-1,-7-5 1,-6-1 0,-10 2 0,-5 0 0,-5 2 1,-8 4-2,-7 2 1,-2 1-1,-4 4 0,-3 0-1,3 2 1,-1 0-1,-2-1 1,3 0 0,2 1 1,0 2 0,0 3 0,3 3 1,-1 4-1,-1 2 0,3 3 0,3 2 1,0 2-1,4 1 0,6-1 1,-1 1-1,8-1 2,7 2-1,0-2 0,5 2 1,6 1-1,3 1 0,4 1 0,4 2 1,4 3-2,3 0 1,8 1-1,5 1 1,6 0-1,4 0 0,10-1 0,7 0 1,6 2-1,8-1 0,6 2 0,7 3 1,4 0-2,7 1 1,7 4-2,4-3-4,10 6-4,2-2-9,9 1-3,8-2-1,7-4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08.36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549-2 52 0,'-11'-5'19'0,"6"5"-10"0,-20 23-6 0,20-14 4 16,0-5 1-16,0 1 7 15,-11 4-2 1,1-5-5-16,0 1-2 16,-1 4-1-16,1 0 1 15,0 0-5-15,-6 0-1 16,1 5 0-16,-6-1 2 15,1 6-1-15,0 8 2 16,-1 0 0-16,-5 18 3 16,-4 5-3-16,4-5-2 15,-5 1 4-15,6-1 4 0,-1 0-1 16,6 1 1-16,10-6-1 16,-1 6 2-16,6-10 4 15,10 0 1-15,15 0-8 16,11-4 2-16,4-9 2 0,1 0-4 15,5-5 1-15,4-5-3 16,1-4 0-16,0 0-1 16,-5 0 2-16,4-4-3 15,6-5-2-15,-10 0 0 16,-5 0-1-16,-11 0 0 16,0 0 0-16,-4 0 2 15,-6 0 1-15,-5 0-1 16,5 0-2-16,-5-5-8 15,-5 1-3-15,-10-1-65 16,0-8-4 0</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1.38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123 0 128 0,'0'0'49'0,"5"9"-26"0,-5-9-12 16,0 0 15-16,0 0-8 15,0 5 0 1,-10 13-9-16,-6-5-7 16,6 19-2-16,0 0 0 15,5 0 2-15,0 4 1 16,0 5 3-16,0 8-1 16,0 10 2-16,-1-4-2 15,1-1 2-15,0-9-2 16,0 5 2-16,5-4-6 15,-5-10-3-15,0-9-15 0,0-4-6 16,0-10-32 0,0-4-44-16,-6-13 22 15</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1.62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 0 132 0,'0'5'52'0,"10"4"-28"0,5-5-8 0,-5-4 16 0,11 5-9 16,4-5-3-16,6 4-9 16,4-4-3-16,21 5-4 15,1-5-3-15,4 4 0 0,-10-4-1 16,0 5 0-16,-5 0-5 15,5-1 1-15,5 5-25 16,-11-4-8-16,-4 4-41 16</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2.59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45-3 64 0,'0'-4'24'0,"0"4"-12"0,0 4-5 0,0-4 14 16,0 0-7-1,6 14-1-15,-1-1 2 16,-5 5 2-16,0-4 4 15,0 4-5-15,0 5-1 16,0 4-7-16,0 5-3 16,0-1-2-16,-5 10-3 0,-1 9 3 15,1 0-2-15,0-5-1 16,0-4 5-16,0 0 4 16,-5-10-1-16,5-3 1 15,0-6-5-15,0-4-1 0,5-8-6 16,10-10 0-16,5-10-17 15,16-3-4-15,15-5-12 16,-1 0-5 0,1-10 19-16,0 6 26 15,-5 4 14-15,-5 4 10 16,-6 5 3-16,1 13-10 16,-6 6-3-16,-4 3-8 15,-6 1-4-15,-10 4-3 16,-5 5-3-16,0 4 1 0,-10 0-1 15,0 0 2-15,-6 0 1 16,-4 10 1-16,0-10 0 16,-6-5 2-16,6 1-1 0,-6-9 2 15,-9-5-4-15,4 0 0 16,-5-18 1 0,6-5-2-16,9-4-2 15,-4 0-13-15,10-5-6 16,-1 1-26-1,11-6-52-15,5 1 9 16</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3.09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17 175 128 0,'5'5'49'0,"10"-1"-26"0,6 1-14 15,-11-5 16-15,0 0-16 16,6-5-5-16,-1 1-10 16,10-6-1-16,1 1 3 15,4-9 0-15,-4 0 2 0,-6 5 4 16,1-15 1-16,-6 6 10 15,-5 4 6-15,0 4-4 16,-5 0 0-16,-15 5-9 16,-15 5-13-1,-1-1-7-15,1 5-2 16,4 0-1-16,-4 14 3 16,-1 9 8-16,6-1 3 15,0 1 3-15,-1-1 2 16,1 1 8-16,5 0 3 15,-1-1 2-15,1 1 4 16,5 0-5-16,5-1 2 16,5 1-3-16,5 0 0 15,5-5-3-15,0 9 1 16,5-4-4-16,1-1-2 16,4 1-2-16,6-9-3 0,14-1-8 15,1-4-3-15,5-18-29 16,5 0-12-16,5-4-33 15</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3.97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15-1 36 0,'-5'0'13'0,"-1"5"-6"0,1-5 0 15,5 0 9-15,0 0 5 16,0 4 2-16,0-4 1 16,0 0 0-16,0 0-2 15,0 0-2-15,5 5-4 0,6-5 0 16,-1 0-5-16,10 4-1 16,11 1-6-16,5 0-3 0,-6 4 2 15,1 9-2-15,-1 9 2 16,1-4-2-16,-6 4-1 15,1 0-2-15,-1 0 1 16,-4 5 1-16,-6 4 0 16,-5 0 2-16,0 10 1 15,-5-6 5-15,-5 1 3 16,-5 0 0-16,-5-9 3 16,-5-5 2-16,0-9-1 0,-6 0-7 15,1-4-5-15,-11-5-7 16,1-5-2-16,-6-13 0 15,5 0 2-15,6-13-1 16,-1-1 1-16,6 5-2 16,5 0-1-16,5 0-3 15,4-10 1-15,6 10 3 16,16 0 3-16,-1 0 0 16,11 4 1-16,-1 1-5 15,0 4-3-15,6 4-8 16,0 1-3-16,-1 4-20 15,-4 0-37 1,-1 4 12-16</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4.36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46 135 148 0,'-5'-5'55'0,"0"5"-30"0,-5-4-18 0,5 4 15 16,0-5-13-16,0-4-5 15,-1 0-7-15,1-5-3 16,5 1 3-16,5-1-3 0,6 1-1 16,-1-1 4-16,5 0 3 15,0 5 1-15,6 0 2 16,-1 5 2-16,1 4 4 0,-1 4-4 15,-5 5-3-15,1 0-1 16,4 1 1-16,0 3-3 16,-4 5 0-16,-6 0-1 15,0 0-2-15,-5 10 0 16,-10-6 0-16,-5 1 3 16,0 13 0-16,0-13 9 15,-6-5 5-15,1-4-6 16,0-14-2-16,-1-5-14 15,1-13-4-15,0-5-23 16,-1-4-48 0,1-14 4-16</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4.68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9 96 0,'5'0'38'0,"0"0"-20"0,5-9-12 0,-10 9 11 16,16 0-7 0,-1 0-5-16,-5 0-1 15,0 5 6-15,0-1 5 16,-5 5-3-16,1 5 1 0,9 8-2 15,-15 6 1-15,10 3-6 16,-10 24-4-16,10-1 1 0,0 1-2 16,-4-1 2-16,-1 0-2 15,5-4-1-15,0-9-2 16,0 4-1-16,-5-9-38 16,6-8-53-1,-1-6 14-15</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4.98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0 64 0,'0'0'24'0,"5"5"-12"0,0-1-14 16</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5.420"/>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0 152 0,'10'28'35'0,"-10"-6"-9"16,11 5-8-16,-1 5-8 15,-5 0-1-15,0 0-5 16,0-5 4-16,5 0 2 0,-5-4-3 15,5-1 1-15,1-4-5 16,4-4-2-16,5-9-5 16,6-10 0-16,-1-4-9 15,6-5-4-15,0 1 6 16,4-5 6-16,-4 0 13 16,-1-1 4-16,1 6 12 0,-11 4 7 15,-4 0-10-15,-1 4-4 16,-5 5-10-16,0 5-5 15,-15-1 3-15,0 5 1 16,5 0-5-16,0-4 0 16,10-1-1-1,-5 1 0-15,6-5 2 16,-6 0 1-16,5-5 1 16,0 1-2-16,0-1 1 15,1 5 0-15,-1 0 1 16,0 0 0-16,0 0 0 15,-5 5-2-15,5 4-2 0,-5 5 1 16,1-1 1-16,4 1-3 16,0-1-2-16,0 1-16 15,0-5-5-15,1 0-41 16,-1-4-57 0,0-5 24-16</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5.81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-1-1 132 0,'5'-4'52'0,"-5"4"-28"0,0 0-24 0,0 0 10 16,0 0-6-16,0 0-3 16,0 0 2-16,0 0 0 15,0 0-1-15,5 9 5 0,0 0 3 16,1 0 8-16,-1 0 3 15,0 0-6-15,0 5-4 16,0-1-6-16,-5 1-2 0,0 4-1 16,0 0-2-16,5 0 1 15,-5 1-1-15,5 8-29 16,0-5-17 0,-5 1-49-1,5 4 8-15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09.08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95 304 36 0,'-10'4'13'0,"10"-4"-6"0,-30 5 5 15,24-5 10-15,1 4 0 16,0 1-1-16,0-5 2 15,0 0 0-15,0 0-1 0,0 0 1 16,0 0-7-16,0 0 1 16,0-5-8-1,0 1-1-15,5-5-4 0,0 0-3 0,5-5 2 16,5-4-2-16,5-9-1 16,11-14 1-16,-1 5 1 15,1 4-3-15,4 0-2 16,1 5 2-16,-1 4 0 15,-4 5 1-15,-1 5 0 16,1 4 0-16,-6 4 2 16,1 5-3-16,4 5-2 15,-10 4 2-15,-4 0 0 16,-1 13 1 0,-5 19-5-16,-5-5 10 15,0-4 3-15,-5 0-1 16,0-5-2-16,-6 0 2 15,-4-4 0-15,-5-1-3 16,4-3-3-16,-4-1 0 16,0-5-1-16,-1-4-5 15,1 0 1-15,-6-4-3 16,-9 0 2-16,4-1-6 16,6-4-1-16,4-4-11 15,1-1-5-15,5-4-25 16,4-5-26-1,1-8 28-15</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6.29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335 28 200 0,'0'23'74'0,"0"-23"-40"0,0-27-33 0,0 22 14 16,-5 1-15-16,-5-1-4 15,-5 1-5-15,-1-1 0 16,-4 5 5-16,-16 0 0 0,-5 0 2 16,1 14 2-16,4-1 2 15,5 1 3-15,6-5 2 16,5 0-3-16,4 0-1 15,6 0-3-15,0 0-1 16,5 0-4-16,5 5 1 0,5 0-5 16,5-1 1-16,10 1-3 15,11-1 0-15,0 1 3 16,-6 4 5-16,-5 0-3 16,1 0 2-16,-6 0 2 15,-5 1 1-15,-5 8 7 16,-5-5 4-16,0 15 3 15,-15-15 5-15,0 1-6 16,-11-5 1-16,6-4-15 16,0-5-3-16,-1-5-18 15,6-17-113 17,5-24 55-32</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6.69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268 2 212 0,'0'0'82'0,"-5"4"-44"0,0-4-38 0,0 0 18 16,-10 0-17-16,-6 9-4 15,1 0-4-15,0 0-1 16,-11 0 5-16,5 1-3 0,-9-1 1 0,9 0 3 16,6 4 1-16,5-4 1 15,-1 5 0-15,6 0 0 16,15-1 2-16,5 1-3 16,11-1-2-16,-1 1-5 15,6 0 0-15,-1 4-3 16,1 0 0-16,-1 0-3 15,-4 9 1-15,-1-4 5 16,-5 13 2 0,-5 0 6-16,-4-9 4 15,-6 1 3-15,-6-6-8 16,-4-4-1-16,0-4-9 16,0 0-1-16,0-5-11 15,-1-5-45 1,1-8-3-16</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6.96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20 0 164 0,'0'9'63'0,"5"0"-34"0,-5 4-19 0,0-8 17 16,0 4-13-16,0 5-5 0,-5-1-9 16,0 1-2-16,0 4 1 15,0 0 0-15,0 5 1 0,5-1 0 16,0 10 0-16,0 9-3 16,0-5 2-16,0-9-4 15,0 1-1-15,5-6-26 16,-5-4-11-16,5-4-29 15</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7.61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46 17 124 0,'0'-9'49'0,"25"13"-26"0,-40-13-27 0,15 9 10 16,0-4-5-16,10 4 2 15,0 0 7-15,1 0 5 16,-1 4 4-16,-10-4 3 15,5 9-12-15,0 0-1 0,0 9-2 16,-5 0-1-16,0 19 1 16,0 8-9-16,-10 0 0 0,0 1 2 15,0 3 2-15,-1 6 0 16,1-10 1-16,5 10-2 16,-10-1-1-16,-1-9 1 15,6-13-1-15,0 0 0 16,5-10 2-16,25-35-28 15,6-5 0 1,-1-5-2-16,1 0 11 16,4 1 8-16,1-1 12 15,0 5 6-15,-1 4 9 16,-4 5 6-16,-1 0-9 16,-4 5-1-16,-1 4-13 15,-5 4-3-15,1 5-10 16,4 0-3-16,-5 5-12 15,0-1-3-15,-4 15 5 16,-1-6-2-16,-5 15 13 16,0-6 10-16,-10-4 7 15,0 1 13-15,-5-6 7 16,-1 1 5-16,-4-5 6 16,-5-4-4-16,-1-1 2 15,-4-4-18-15,-1-4-6 16,1-10-5-16,-6 1-22 0,-9-10-10 15,-6-8-27 1,5-15-39-16,5 1 23 16</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8.00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56 22 108 0,'0'-4'44'0,"0"-14"-24"0,5 27-21 0,-5-9 9 16,5 9-1-16,0 0 3 16,-5 5 4-16,0 4 1 15,0 0 0-15,0 4 1 16,0 10-8-16,-5 4-1 0,0 19 0 16,0 4-1-16,0 0-1 15,0 4-3-15,-5 5-2 16,4-9-2-16,-4 4 1 15,5-8-10-15,0-10-3 16,0-13-22 0,0-5-48-16</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8.51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205 217 76 0,'36'-4'30'0,"-21"-5"-16"0,10-5-21 15,-9 5 5-15,-1 0 0 16,0-5 3-16,-4 1 15 16,4-1 7-16,-5 1-3 0,0-1 5 15,-10-9-9 1,-5 5-9-16,-5-9-5 16,-5 4-1-16,-1 14-6 0,-4 5-1 15,-6 4-2-15,-9 13 2 16,-1-4-1-16,0 0 2 15,6 1 5-15,-1 3 2 16,6 1 2-16,-1 4 0 16,6 0 6-16,5 0 4 15,-1 5 6-15,6-1 2 16,10 6 0-16,0-1-2 16,10 9-6-16,1 9-4 0,4 1-1 15,0-10-1-15,0-4-4 16,11-5-3-16,4-4 0 15,1-1 1-15,-5 1-10 16,4-10-2-16,1-4-22 16,4-4-6-16,11-5-45 15</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39.53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-3-1 96 0,'-5'-4'38'0,"10"8"-20"0,26 1-6 15,-21-1 13-15,0 1-7 16,-5-1 0-16,0 1-2 16,-5-5 2-1,21 9-1-15,-1 0 1 0,0 0-3 16,1 5 1-16,-6 4-5 15,6 0 1-15,-6 5-9 16,5 4-2-16,1 9-1 16,-1 9 2-16,0 5-3 0,-4-4 0 15,9-1 1-15,-10 5 0 16,-4 22 0-16,-1-4 2 16,-5-4-1-16,-5 4-1 15,0 0 3-15,-5 18 0 16,0-5 1-16,-5-8 0 15,-1-1-2-15,1-8-2 16,5 4-8-16,-5 4-5 16,0-8-13-16,0-10-4 15,-6 0-26 1,-19 1-44-16,-16-10 22 16</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44.836"/>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61-1 64 0,'-5'0'27'0,"10"9"-14"0,-10-18-9 16,5 9 8-16,0 0-5 15,0 0 1-15,0 0-5 16,0 0 0-16,0 0-1 15,-5 0 1-15,0 5 0 16,5-5 1-16,-6 0-2 16,1 0 1-16,5 0 0 15,-5 4 3-15,0 1 1 0,0-5 1 16,0 4-4-16,5 1-3 16,-5-5 0-16,0 0-1 15,5 0-3-15,0 0 0 16,0 0-1-16,-5 0 3 15,5 0-2-15,0 0 1 16</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44.92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 0 172 0,'0'13'0'15,"0"-13"-3"-15,0 0 2 16,0 0-12-16,0 0-5 16,0 0-23-16,5 0-11 15</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46.530"/>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495-1 72 0,'-5'0'30'0,"5"5"-16"0,-25-1-3 0,19-4 10 15,1 5 0-15,-5-1 2 0,0 1-7 16,0-5 1-16,0 4-1 16,-1 1-1-16,1 4-7 15,-5-5-1-15,0 5 3 0,-6-4-2 16,6 13 1-16,-5 0-3 16,4 5-1-16,-4-5-3 15,-6 5 1-15,-4-1-4 16,4 1 0-16,1 4 1 15,-1 0 2-15,6 5-1 16,0 4-1-16,-1 10 1 16,6 8-1-16,0-4 2 15,-1-5 3-15,6 1 0 16,0-1 0-16,5-4-1 16,0-5 2-16,5 9 1 0,0 1 3 15,5-6-3-15,5-3 1 16,0-6-3-16,5 1 0 15,6-5-1-15,9-4 2 16,-4-1-1-16,5 1 2 16,-6-5-4-16,6 0 0 15,-1-4-1-15,1 0 1 16,-6-1 0-16,1-4 1 16,9 0-2-16,-4 0-2 15,-5 0 1-15,-6-4 1 16,0 4-1-16,6-4-1 15,-6 4 1-15,-5-5-4 16,-4 1 2-16,-1-1-6 16,0 1 0-16,-5-5-24 15,0 0-7-15,0-5-66 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09.32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 0 92 0,'0'0'35'0,"0"0"-18"0,0 27-11 0,0-31 11 0,0 13-9 16,0-14-2-16,0 14-2 15,0 0 0-15,0-9-5 16,0 9-1-16,0-9 1 15,0 14 2-15</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53.52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91 480 68 0,'-10'-5'27'0,"0"5"-14"0,0 0-9 0,5 0 10 15,-1 0 3-15,-4 0 2 16,0 0 3-16,5-4 1 15,0-1 1-15,-5 1 0 16,5-6-9-16,0 1-4 16,5-4-6-16,0-5-2 0,10 0 1 15,0-19-5-15,10-8-1 16,6 0-8-16,15-1-2 16,4 6 2-16,1-1 1 15,5 5 3-15,-5 4 4 16,-5 5-1-16,-5 8-1 15,-1 6 3-15,-4 4 0 16,-11 4 5-16,1 10 2 0,-6 4 2 16,-5 4 2-16,-10 6-1 15,-5 3 0-15,-5 10-1 16,-5 9 0-16,-1-5-2 16,-4 0 1-16,0 1-6 15,-16-6-1-15,-5-4-5 16,0-4-1-16,6 0 0 15,4-5 2-15,0-5-7 16,6-3-3-16,-1-1-3 16,6-5 0-16,5-4-13 15,5-9-41 1,4 0 1-16</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53.916"/>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61 6 152 0,'0'-5'57'0,"5"1"-30"0,21 4-29 0,-32 4 11 0,17 1-6 16,-1-1 0-16,-15 1-1 15,0 4 1-15,0 4-2 16,-1 5 8-16,1 5 4 0,0 0 0 16,0 18 0-16,-5 8-5 15,5 6-3-15,-5 4-5 16,-1 0 0-16,6 9 4 15,-5 0 5-15,5-10-3 16,0-3-1-16,0-14-7 16,0-1-3-16,5-8-20 15,0-5-9-15,0-9-40 16,5-4-28 0,5-9 45-16</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54.20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0 154 64 0,'10'-81'24'0,"-5"67"-12"0,6-4-1 16,-6 14 12-16,5-6-1 15,0 1 1-15,0 0-6 16,0 5-2-1,11-1-9-15</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54.44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120 0 217 0,'25'9'-3'0,"1"0"2"0,-6 14-2 15,0 0-1-15,-4 8 3 16,-6 1 2-16,-5-5 2 16,0 1 3-16,-5-1 8 15,-5 0 5-15,-15 0 0 16,-1-4 0-16,-9-5-1 15,-1 0 0-15,6-4-7 0,-1-5-2 16,1 0-7-16,-1-5-2 16,6-4-11-16,4-4-3 15,11-5-11-15,5-9-2 16,11-14-5-16,14-13 0 16,11 4-32-1,-1-5-13-15,6 1 41 16</inkml:trace>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54.92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78 262 92 0,'15'0'35'0,"0"-5"-18"0,11-31-13 16,-11 27 10-16,6-14-13 15,-1-4-2-15,11 0-2 16,-1 4 1-16,6 1 1 16,-6-1 3-16,-4 5 12 15,-6 4 8-15,-4 1 11 16,-6 4 4-16,-5 0-15 15,-15 4-8-15,-11 5-8 16,1 0-7-16,0 5 0 0,-1 4-4 0,-4 0 1 16,-1 4 0-16,1 1 2 15,-1 0 1-15,1 13 1 16,-1 9 6-16,1 0 6 16,4 0-2-16,1-8 0 15,-6-1-2-15,6 0 2 16,5-4-5-16,0-1-1 15,4 1 0-15,16-5 0 16,1 0 0-16,-1 0 2 16,5-4-5-16,5 0-1 15,0-5-11-15,6-5-5 0,4-4-21 16,6-4-9-16,-1-1-37 16</inkml:trace>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55.70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410 4 100 0,'5'-4'38'0,"-5"4"-20"0,0 0 10 16,0 0 21-16,0 0-8 15,0 0-1-15,-5 0-14 16,0 0-7-16,-5 0-10 16,0 0-6-16,-5 0 0 0,-6 4-4 15,1 1-2-15,-1 4-3 16,1 0 1-16,5 5 5 16,-11-1 4-16,6 1 1 15,-1-1 0-15,6 1-1 16,5 0 0-16,5-5-2 15,10 0 1-15,5 0-4 16,0 9 0-16,1 0 1 16,-1 9-3-16,0-4 0 15,0 4 2-15,0-4 0 16,1-5-2-16,-6 0 2 16,0 0-1-16,-5 0 0 15,0 0 2-15,-5 0 0 16,0 1 2-16,-6-1 1 15,1 0 3-15,-10 0 1 16,-1 0 1-16,-9-4 2 16,4-1-3-16,1-4-2 15,-1 0-5-15,6-4-2 16,0-5-10-16,-1 0-5 16,6 0-13-16,5-5-6 0,-1-4-47 15,11-4-35 1,0-5 49-16</inkml:trace>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57.36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17-3 148 0,'0'0'57'0,"5"0"-30"0,-5 0-29 16,0 0 11-16,0 0-6 15,0 0 0-15,0 0-1 16,0 0-2-16,0 0 1 16,0 0 7-16,0 0 7 0,0 9 4 15,0 0 1-15,0-4-5 0,0 4 1 16,0 0-11-16,0 0-3 16,0 14-2-1,0 8 0-15,0 1 0 16,0 4 0-16,-5-4 2 15,0 0 3-15,5-5 4 16,-10 0 2-16,10-4 3 16,0-9-9-16,10-5-3 15,5-5-4-15,5-4-2 16,26-9-11-16,0-5-5 16,5-17 2-16,-5-15 2 15,-5 6 10-15,0 8 5 0,-6 0 11 16,-9 14 3-16,-6 0 11 15,1 4 5-15,-6 5-11 16,-5 5-3-16,0 4-7 16,-5 0-3-16,0 4-5 15,1 14 0-15,-6 10-5 16,0-1-1-16,0 5 0 16,0-5 4-16,0 0-1 15,-6 0-1-15,1 0 0 16,5-4 3-16,0 0-13 15,0-5-6-15,0-5-31 16,0-4-13-16</inkml:trace>
</inkml:ink>
</file>

<file path=ppt/ink/ink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57.73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17 96 0,'36'-9'38'0,"-31"5"-20"0,5-1 5 15,-10 5 21-15,5 0-9 16,-5 0 0-16,0 0-11 16,5 5-3-16,0-1-12 15,-5 5-5-15,0 5-3 0,0 4-4 16,0 0 2-16,0 5 1 16,0 13 2-16,0 9-3 15,0 1-2-15,5-5-5 16,1-1-2-16,-1-3-20 15,5-6-7-15,0-8-43 16</inkml:trace>
</inkml:ink>
</file>

<file path=ppt/ink/ink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58.04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81 0 132 0,'26'5'52'0,"-26"-5"-28"0,5 9-28 0,-5-9 8 16,0 0-4-16,5 9 2 15,0 0-1-15,-5 5-1 16,0 4 1-16,0 0 5 0,0 32 6 15,-15 0 14-15,5 9 5 0,-6 4 0 16,1 19-1-16,0-1-15 16,0-8-6-16,4-10-9 15,1-4-2-15,0-18-32 16,5-9-13-16</inkml:trace>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58.346"/>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 37 108 0,'-5'-4'41'0,"5"-1"-22"0,5 0-27 0,0 1 7 15,6-1 1-15,4 1 2 16,5-1 15-16,1 1 6 16,14 4 15-16,16 0 8 15,0 0-9-15,5 0-4 16,6 4-19-16,-6 1-7 0,20-1 0 16,-4 5-4-16,-6 1-2 15,-5-6-20-15,0 1-8 16,5-1-70-1,16-4-35-15,-6 0 65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09.55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72 0 202 0,'0'18'10'0,"0"5"-5"16,0 0-3-16,-6 4-1 16,6 5-1-16,-5-1 0 0,-5 15 0 15,0 8 0-15,0-4 0 16,0-5 0-16,5-4 0 15,-1-5 0-15,1 5 0 16,0-9 2-16,5-5-3 16,0-4 0-16,0-1 1 15,0-8 0-15,0 0-3 0,0-5 2 16,10-5-30 0,-15-4-40-16,0-9 8 15</inkml:trace>
</inkml:ink>
</file>

<file path=ppt/ink/ink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59.39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6 184 156 0,'-10'-9'57'0,"10"9"-30"0,5-13-29 0,-5 8 11 0,5-4-2 16,5-4 3-16,0-1-7 15,6-4-2-15,-1-9-1 16,5 4 0-16,1 5 0 0,4 0 0 16,6 9 0-16,0 0 6 15,4 4 6-15,-4 19-2 16,-1-1 0-16,1-4-2 15,-6 5 2-15,1-1-3 16,-6 6-2-16,1-1 0 16,-6 0-1-16,-5 0 0 15,-5 0 0-15,-5 0 4 16,-5 0 3-16,-5-4 2 16,-5 0 3-16,-6-1-3 15,-9 1 2-15,-1-5-6 0,1-5-1 16,4-4-20-16,1-4-6 15,-1-1-3-15,1 1 0 16,4-5-6-16,1 0-3 16,-1-5-21-16,6-4-7 15,5-5-14 1</inkml:trace>
</inkml:ink>
</file>

<file path=ppt/ink/ink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59.74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138 0 200 0,'-10'14'74'0,"5"-9"-40"0,-5 4-35 16,10-5 15-16,-5 5-12 15,0 0-3-15,-5 0-3 16,-1 14 3-16,1-5 11 15,0 18-5-15,0 5 4 16,5 0 4-16,0 0-1 16,-1 4 1-16,1 9-7 15,0 14-4-15,0-4-1 16,0-5-1-16,-10 0 0 16,15-14 2-16,0-4-3 15,0-10-2-15,0 1-5 16,0-9 0-16,0-5-20 0,0-4-7 15,5-10-44 1,5-8-32-16,5-5 43 16</inkml:trace>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1:00.22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103 280 112 0,'-15'4'44'0,"5"-8"-24"0,0 8-17 16,5-8 12-16,-1 4 0 15,-4-5 3-15,0 1 1 16,0-1 3-16,5-4-12 15,-5 0 8-15,4-4 2 0,1-1-6 16,5 0-3-16,5-13-9 16,6 0-1-16,4-9-10 15,5 4-4-15,6 0-2 16,-1 14-1-16,1 0 4 16,4 4 5-16,1 10 4 15,10 13 4-15,0 5 2 0,-11 13 1 16,-9 5-2-16,-1-5 1 15,-10 0 2-15,-5 0 2 16,-5 0 3-16,-10 0 1 16,-15 1-1-16,-1-6 1 15,1 1 3-15,-6-5 1 16,6-4-6-16,-1-5-1 16,6-5-4-16,-1-4-3 15,1-4-11-15,-1-5-6 16,6-9-23-16,5-1-8 15,5-3-41 1</inkml:trace>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1:01.032"/>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0-3 96 0,'5'0'35'0,"0"5"-18"0,0 0-7 0,0-1 14 16,1 1-4-16,-6 4 0 15,0 13-2-15,0 10 0 16,0 0 0-16,0-1 0 15,0-3-9-15,0-6 3 0,0 5 2 16,0-4-5-16,0-5-1 16,0 0-2-16,0-4 1 15,0 0-6-15,5-5-3 0,5-5-4 16,10-4-1-16,11-9-7 16,-1-4-4-16,1-10 3 15,0-9 1-15,-6 5 11 16,1-9 4-16,-1 4 6 15,1 0 4-15,-6 10 5 16,-5 3 2-16,1 6-1 16,-1 4 0-16,-5 0-12 15,0 4-2-15,-10 5-8 16,5 27-1-16,-5 1 5 16,0 3 2-16,0 1 5 15,0-5 1-15,5-4-3 16,0 0-1-16,6-10 1 0,14-4 2 15,16-9-12-15,5-4-5 16,0-5-4-16,5-14 1 16,0-9 8-16,0 5 3 15,-5 4 16-15,-11 5 6 16,11 18 24 0,-10 23-19-16,-11-9-8 15,-4 8-3 1,-6 1-10-16,-5 4-2 15,-10 0-8-15,10 0 0 16,-15-4-4-16,0 0 0 16,0-1-19-16,15-3-7 15,0-10-133 1,11-14 59-16</inkml:trace>
</inkml:ink>
</file>

<file path=ppt/ink/ink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1:01.34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12 32 136 0,'6'0'52'0,"-1"-32"-28"0,5 50-11 15,-10-18 17-15,5 9 0 0,0 0 2 16,-5 0-9-16,0 5-3 16,0 0-12-16,-5 4 4 0,0 4 1 15,0 1 2-15,0 4 1 16,-6 10-8-16,6 3-3 16,0-3-10-16,0-6-2 15,5-4-27-15,0-8-10 16,0-6-134-1,15-35 83 1</inkml:trace>
</inkml:ink>
</file>

<file path=ppt/ink/ink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1:01.84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 14 148 0,'5'-4'55'0,"0"-5"-30"0,1 18-16 16,-6-9 14-16,0 0-9 15,5 0-1-15,-5 0-3 16,0 0 1-16,5 9-6 15,-5 5 8-15,0 4 6 0,-5 4 1 0,0 6 0 16,-1-6 1 0,6 1 1-16,0 0-3 0,0-5-2 15,0 4-7-15,11-13-2 16,4-9-15-16,5-4-6 16,36-5-11-16,1-9-5 15,-1-5 7-15,0 0 5 16,0 5 12-16,5-4 8 15,0-1 12-15,-10 9 8 16,-10 1 1-16,0 4 1 16,-16 0-8-16,-4 4-2 15,-1 5-16-15,-5 5-6 16,-5 4-6-16,1 4-2 16,-6 1-1-16,0 4 0 0,0 0-5 15,0 0-1-15,0 0-13 16,0 0-5-16</inkml:trace>
</inkml:ink>
</file>

<file path=ppt/ink/ink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1:03.240"/>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0 444 164 0,'0'0'63'0,"5"5"-34"0,31-5-36 0,-21-9 8 16,0 9-5-16,0 4 3 16,1-13 6-16,4 14 5 15,1 4-5-15,-1 18 8 0,0-9 6 0,1 0-6 16,-1 0-2-16,0 0-6 15,1 1-2-15,-6-1-6 16,0 0 0-16,6 0-6 16,-16 0 1-16,0 5 2 15,-5-1 3-15,-5 10 6 16,0-5 6-16,-5 5-1 16,-6-5 3-16,1-4 0 15,-5-5 3-15,-1-4-5 16,1-5-3-16,-1-14-3 15,6 1-3-15,0-15 1 16,0 1-4 0,4 0 2-16,6-4-6 0,5-1 0 15,0 0-4-15,11-4 0 16,-1 0-8-16,5 0-2 16,5-14-9-16,1-9-2 15,4 0 2 1,11-4 4-16,10 8 16 15,-5 1 8-15,-1 4 7 16,-4-8 11-16,-5 8 5 16,-1-9 0-16,-4 9 2 15,-1 5 0-15,-4 4 3 16,-1 10-14-16,-5 3 0 0,-4 6-1 16,-6 4-4-16,0 0-2 0,-5 4-5 15,0 5 0-15,0 14 0 16,-5 13 0-16,5 0 0 15,-5 5 0-15,5 9 0 16,0 4 0-16,-6 14-3 16,6 13 2-16,0-4-1 15,0-4 0-15,-5 4 2 16,0-14 2-16,0-9-1 16,0-8 2-16,0-10-18 15,-5-4-22 1,5-10 4-16,-6-4 5 15,6-9 7-15,0-9 2 16,-5-4-3 0,5-6 8-16,0-3 1 15,0-5 1-15,0-10-2 0,0-8 1 16,5 4 2-16,0 9 5 16,0 1 14-16,0 8 7 15,0 5 1-15,5 4 3 16,5 5-6-16,0 5 0 15,5-1-8-15,6 5-3 16,-1 0-6-16,6 5 0 16,14-1 2-16,11 10 3 15,0-1 2-15,0-3 1 16,0-1-5-16,0-18 1 16,-5-1 2-16,0 6 1 15,5-5 3-15,-10 0 3 0,0 0 0 16,-11 0 2-16,-4 0 5 15,-6 0 2-15,-5 0-7 16,-4-1-2-16,-11 6-5 16,-11-1-1-16,-9 1 1 0,0-1 0 15,-6 5 0-15,1 0-2 16,-1 5 1-16,1-1-4 16,-1 5 0-16,1 1 1 15,-1 12 0-15,6 1 6 16,-1 13 4-16,6-4 1 15,0 4 3-15,5-9 2 16,4 0-1-16,6 1-3 16,11-1-2-16,4 0 0 15,5 0 1-15,6 9-8 0,-1 10-1 16,11-10 2-16,5-4 2 16,0-5 2-16,-6-4 2 15,1-5-5-15,-5-5-3 16,-1-4-17-16,1-4-7 15,-6-5-42-15,6-23-16 16,-11-4-14 0</inkml:trace>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1:10.35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96 3 64 0,'-5'-4'27'0,"5"8"-14"0,-5-8-4 0,5 4 11 16,0 0-5-16,0 0 2 15,-5 0-1-15,0 0-1 16,0 0-3-16,0 0 0 0,0 0-7 15,-6 4-1-15,1-4-2 16,0 0 1-16,5 5 0 0,0-5 7 16,0 0 4-16,0 0-5 15,-1 0-1-15,1 0 2 16,5 0 4-16,0 0-4 16,0 0 0-16,0 0-6 15,0 0-1-15,0 0-1 16,0 0-2-16,11 9 1 15,-1-5-1-15,0 15-3 16,5-1 2-16,1 9 1 16,4 0 0-16,0 0-3 15,11 0 2-15,0 5 1 16,4 4 0-16,1 1-3 16,0-1 2-16,-1 9 1 0,1 10 2 15,0-6-3-15,-1 6 0 16,11 4 1-16,-5-9 0 15,15 8 0-15,-10 1 2 16,-10-4-1-16,-6-1-1 16,-9 5 1-16,-6-5-1 15,-5 10 0-15,-5 4 2 16,-15-5 1-16,-16-8 1 16,1-6 2-16,0-3 1 15,-1 4 5-15,-5-14 3 16,1 0-6-16,-6-4-3 15,6-5-1-15,4 9-1 0,1-8 0 16,-11 8 0-16,5-5-7 16,-4-3 0-16,4-1 1 15,6-4 3-15,4-5 0 16,1 0-1-16,4-5-4 16,6 1 0-16,0 0-11 15,5-5-3-15,0 4-11 16,0-4-2-16,5 0-27 15,5 0-44 1,10 0 24-16</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4:51.143"/>
    </inkml:context>
    <inkml:brush xml:id="br0">
      <inkml:brushProperty name="width" value="0.05292" units="cm"/>
      <inkml:brushProperty name="height" value="0.05292" units="cm"/>
      <inkml:brushProperty name="color" value="#EA700D"/>
      <inkml:brushProperty name="fitToCurve" value="1"/>
    </inkml:brush>
  </inkml:definitions>
  <inkml:traceGroup>
    <inkml:annotationXML>
      <emma:emma xmlns:emma="http://www.w3.org/2003/04/emma" version="1.0">
        <emma:interpretation id="{609ACBCE-4BDE-402C-AB57-3786DAB58204}" emma:medium="tactile" emma:mode="ink">
          <msink:context xmlns:msink="http://schemas.microsoft.com/ink/2010/main" type="inkDrawing"/>
        </emma:interpretation>
      </emma:emma>
    </inkml:annotationXML>
    <inkml:trace contextRef="#ctx0" brushRef="#br0">0 796 10,'0'0'16,"0"0"-2,0 0-1,0 0 0,0 0-1,0 0 1,0 0-3,0 0-1,0 0-2,0 0-1,0 0-3,7 10-1,-5-1 0,-1 6-2,2 4 1,1 6 0,0 7 0,-2 6 1,1 6 0,-2 0-1,0 2 0,0-3 0,2-1 0,-1-9 1,2-4-1,2-13 1,7-8-1,1-11 1,7-9 0,0-12 0,1-6 0,2-7 0,1-5-1,0-2 0,-7 0 0,1 4-1,-2 6 0,-5 7 1,-8 7-1,3 5 0,-7 6 0,0 9-1,10 1 0,-8 9 0,0 4 1,3 4-1,6 2 1,-3 2 0,6 0 0,-4 0 1,2-4 0,0-8 1,6-5-1,0-9 1,8-7-1,2-8 1,3-3-1,2-5 2,-1 2-2,-3 1-1,-3 1 1,-5 6-1,-8 7 0,-4 5 0,-9 5 0,0 0-1,8 22 1,-8-7-1,0 4 1,3-2 0,3 3 1,2-3-1,7-4 1,4-9 0,6-6 0,4-6 1,0-1-1,-2-3 0,-3 2-2,-4-1 0,-6 1-4,-2 12-9,-12-2-23,0 0-1,11 2 2,-5-11-2</inkml:trace>
    <inkml:trace contextRef="#ctx0" brushRef="#br0" timeOffset="901">1077 730 11,'0'0'28,"0"0"0,0 0 0,0 0-24,0 0-2,2 10 0,-2-10 1,0 0 1,15 13 0,-6-6 1,6 4-1,2 1 0,5 6 0,3 3 0,3 6-2,0 5-1,1 3 0,-1 2-1,-3-1 1,-5 1 1,-4-2 0,-6-5 1,-7-2 0,-12-6 0,-5-4 1,-10-6-1,-5-3 0,-6-8-1,-2-4-1,0-5-1,3-7-1,6-4 0,7-8 0,11-4 0,9-5-1,11-5 1,9-4 0,8-3-1,7-2 2,5 2-2,2 1 2,1 7-2,-1 5 2,-3 8-1,-3 8 0,-2 10 0,-3 9 0,-6 10 1,4 7-1,-1 5 2,1 5-1,2 3 0,2 3 0,0-1 1,0-1 0,4-2 0,-6-2 0,0-3 0,-2-2-1,-2-3 0,-5-5 0,-6-1 0,-1-4-1,-4-2 0,-10-7 0,11 9-1,-11-9 0,0 0-2,-12 7-1,2-1-1,-7-1 0,-2 8 0,-7 1 1,0 6-1,-8 0 3,3 4 0,-4 0 3,6-3 3,4 0 1,2-8 3,5-2 0,5-12 2,3-3-1,6-18 0,15-5-1,-2-12-1,13-8-2,0-5-1,14-5-1,-2-3-1,8 4-1,-3 7 0,-1 7-1,-3 11-4,-9 2-3,1 8-19,-6 6-9,-4-1-1,0 2 0</inkml:trace>
    <inkml:trace contextRef="#ctx0" brushRef="#br0" timeOffset="1952">2842 66 27,'0'0'19,"0"0"0,-13-4 1,3 11-3,-7-1-6,-1 8-2,-6 0-3,-2 10-2,-6 5-3,0 12 0,-2 4 0,-3 11 0,0 8 0,-1 9 1,1 8 1,4 9 0,1 5 1,5 8 0,2-2 0,11 2 0,4-5 0,9-3-1,8-9 0,9-7-1,8-7-1,8-9 0,5-11 0,6-8 0,3-7 0,3-4 0,-3-7-1,-3-5 1,-6-6 0,-6-4 0,-5-1 0,-7-2-1,-8-4 0,-11-4-1,9 8-1,-9-8-3,-5 10-16,5-10-16,-22 5-1,9-7 0,-4-8 1</inkml:trace>
    <inkml:trace contextRef="#ctx0" brushRef="#br0" timeOffset="2764">3140 529 21,'-8'-14'25,"8"14"-3,0 0-3,-10-10-6,10 10-4,0 0-2,0 0-3,-3 10 0,4 4-3,-1 2 0,2 9-1,0 9 2,0 9 0,0 8 1,1 9 1,-2 2-1,1 4 1,0-1-1,2-4 0,-1-9-2,3-7 1,1-10-1,4-12 1,3-12-1,6-10 0,1-12 0,3-8 1,0-8-1,2-5 0,-3-2 1,0-1-2,-4 3 1,-5 6-1,-4 5 1,-4 6-1,-1 5-1,-5 10 1,0 0-1,10 1 1,-5 9-1,3 3 1,1 4 0,2 9 1,2 6 0,-1 6 0,-1 2 0,-2 3 1,-2-3-2,-3-4-4,3 1-6,1-14-25,-8-23-1,13 2-2,-4-27 2</inkml:trace>
    <inkml:trace contextRef="#ctx0" brushRef="#br0" timeOffset="3314">3673 1187 6,'0'0'27,"7"14"1,-7-14 2,12-14-25,0 2 0,1-8 1,4 0 1,0-7 1,3 1-1,-2-5-1,0 6 0,-3 1-1,-2 9 0,-3 2-2,-10 13-1,10-10-2,-10 10 0,0 0-1,8 12 0,-8-12 1,5 22 0,-3-2 0,3 5 1,-2 5-1,-1 6 1,-1 3-1,-3 4 1,0 4 0,0 0-1,-2-5 1,2-3-1,-1-6 0,0-6 0,1-6 1,0-4 0,-1-8 0,3-9 0,-14 6-1,1-8 1,0 0-1,-3 0 0,0 0 1,-2-2-2,3 1 1,1 0-1,5 2 1,9 1 0,-10-1 0,10 1 0,0 0 0,23-8 1,-1 3-1,7-1 1,5 0-1,5-1 1,3 2-1,-1 1 0,-1 1 0,-6 2 0,-6 3 1,-7 0-1,-5 1-1,-7 0 0,-9-3-2,0 0-5,10 9-16,-10-9-11,0 0 0,-12-15-1</inkml:trace>
    <inkml:trace contextRef="#ctx0" brushRef="#br0" timeOffset="4096">4578 1176 20,'15'-10'31,"-15"10"-1,0 0 2,10 5-22,-10-5-6,-5 28 0,-5-1 2,2 11-1,-7 8 1,1 16-1,-8 7-1,1 9 0,-2 4-2,1-4-3,6-3-17,3-6-17,0-16-1,8-16 1,2-24-1</inkml:trace>
    <inkml:trace contextRef="#ctx0" brushRef="#br0" timeOffset="4857">4871 443 11,'0'-12'25,"0"12"0,0 0-17,0 0-3,9 10 0,-13 3 1,4 10-1,1 6 0,2 11 1,6 8 0,2 15 2,-4 5-1,7 8 0,1 2 0,2 3-1,-5-7-1,5-4-1,-6-10-2,1-13 0,-1-13-1,0-12 0,3-17 0,3-14 0,4-15-1,2-10 0,2-8 1,2-4-1,0-3 1,0 3-1,-4 7 1,-3 7-1,-4 12 1,-2 10-1,-3 7 0,-2 11 1,1 6-2,-2 9 2,-1 7 0,-1 7 0,-2 5 0,-1 4 3,-4 3-3,1-3 1,-2 3-1,1-6-1,4-2-4,-3-14-10,7-9-23,4-12 0,0-17 0,5-9 0</inkml:trace>
    <inkml:trace contextRef="#ctx0" brushRef="#br0" timeOffset="5658">5567 1131 10,'0'-15'26,"4"5"-4,2-3-5,-2 0-3,7 4-1,-5-4-3,6 7-1,-2-1-2,5 7 0,-5 1-3,3 6 0,-2 0-2,2 5 0,-3 0 1,0 6-1,-3 2 0,-3 4 0,-5-1 0,-4 4 0,-5 1 0,-1 1-1,-7 3 1,-3 0-1,-3 0 0,2-1 0,1 0 1,4-2-1,1-3-1,5-4 0,4-3 1,7-1-1,8-4 0,7-2 0,8-3 0,6-6-1,10 2-4,4-4-22,11-6-9,7-2 0,-6-7 0</inkml:trace>
    <inkml:trace contextRef="#ctx0" brushRef="#br0" timeOffset="6349">5864 0 13,'0'0'26,"0"0"1,0 0-14,0 0-4,0 0-1,0 0-1,8 10 0,-8-10-1,21 9 0,-9 1 0,8 8 0,0-2-1,6 8 0,0 2-2,4 7 0,-1 7-1,1 5 0,2 1 0,2 5 0,-1 5-1,-1 3 0,-1 3 0,-1 2 1,-4 2 0,-1 6 0,-9-1 2,-2 3-2,-9 1 1,-2 0 0,-6-2 0,-3 3-1,-4-5 0,-1-6-1,0-1 0,-2-7 0,1-6-1,1-5 1,1-8-1,2-8 1,1-8-1,0-5 0,2-6 0,5-11-1,-4 9-1,4-9-3,0 0-22,4-9-11,-4 9-1,-2-17 0</inkml:trace>
  </inkml:traceGroup>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3:21.544"/>
    </inkml:context>
    <inkml:brush xml:id="br0">
      <inkml:brushProperty name="width" value="0.05292" units="cm"/>
      <inkml:brushProperty name="height" value="0.05292" units="cm"/>
      <inkml:brushProperty name="color" value="#1F497D"/>
      <inkml:brushProperty name="fitToCurve" value="1"/>
    </inkml:brush>
    <inkml:brush xml:id="br1">
      <inkml:brushProperty name="width" value="0.05292" units="cm"/>
      <inkml:brushProperty name="height" value="0.05292" units="cm"/>
      <inkml:brushProperty name="color" value="#C0504D"/>
      <inkml:brushProperty name="fitToCurve" value="1"/>
    </inkml:brush>
  </inkml:definitions>
  <inkml:traceGroup>
    <inkml:annotationXML>
      <emma:emma xmlns:emma="http://www.w3.org/2003/04/emma" version="1.0">
        <emma:interpretation id="{B6D863E5-4277-4F02-8ABF-94867D3FD898}" emma:medium="tactile" emma:mode="ink">
          <msink:context xmlns:msink="http://schemas.microsoft.com/ink/2010/main" type="inkDrawing" rotatedBoundingBox="1018,8784 19660,10517 18969,17948 327,16214" semanticType="callout" shapeName="Other">
            <msink:destinationLink direction="with" ref="{3B4044D9-DBDF-4505-A1D4-DD224E5109F1}"/>
          </msink:context>
        </emma:interpretation>
      </emma:emma>
    </inkml:annotationXML>
    <inkml:trace contextRef="#ctx0" brushRef="#br0">180 219 16,'0'0'8,"0"0"-6,0 0-1,42 0 0,-42 0 1,16 5-1,-16-5 3,17 7 1,-5-4 1,-12-3 2,23 4 2,-13 0 1,10 1 1,0-4 0,3 3-2,5-4 0,4 1-1,5-5-2,9 3-1,4-5-1,6 2-2,0-4 0,6 2-2,2-2 0,1 2 0,3-1 0,1-1 0,1 0 1,3 0-1,3-2 1,7 2 0,0-2 1,3 1 0,1-1-1,3 2-1,2 0 1,-2-2-2,-3 1 1,-2 0 0,-4-3-1,-5 2 1,-5-2-1,-8 0 1,-12 3-1,-6 1 0,-9-1 0,-3 3 0,-6 1 1,0 3 0,-4 0 0,-7 3 0,0-1 0,-1 2 0,-4 1-1,-11-3-1,4 17-6,-20-1-27,-2-8-4,-5 1-1,-12-8 1</inkml:trace>
    <inkml:trace contextRef="#ctx0" brushRef="#br0" timeOffset="1662">1377 2273 5,'-5'10'1,"5"-10"-2,4 12 0,-4-12 2,3 9 1,-3-9 3,-2 10 0,2-10 2,-1 13-1,1-13 2,-5 16 0,1-5-1,-1 2-1,0 3-1,2 2-1,3 4-1,-5 3 0,5 3-1,-6 3 0,6 3 1,3 3 1,3 4-1,-3 1 1,0 4 0,0 3 1,-1 4-1,-4 3 1,3 8-2,-5 6 0,-1 6-1,0 6 0,-5 5 1,2 3-1,5 6 1,0 1 0,-1 3 0,1 0 0,5 0 0,0 0 0,5 4-1,-4 1 0,-4 4-1,-1 3 0,-1 0 0,-5 4 0,-4 0-1,-2 3 1,-3 2-1,0 0 0,5-2 1,0-4 0,4 0-1,1-2 0,5 1 1,0 0-1,1-2 0,-1 0 2,-2 0-1,1-1 0,-2 0 0,0-6 0,-1-2 0,1-5 1,0-5 0,-1-4 0,4-3 0,-2-5 0,3-4-1,-2-7 0,2-5-1,2-9-2,1-13-7,9-11-25,2-2-2,1-12-1,4-2 0</inkml:trace>
    <inkml:trace contextRef="#ctx0" brushRef="#br0" timeOffset="25136">1162 5953 4,'17'3'7,"-17"-3"-1,11 2 1,-11-2-1,15 2 1,-3-2-1,2 2 0,2-2 0,-1 0-2,10 0 0,-3 0 0,4 0-1,3 1 0,0 2 0,1-1 1,4 2 1,1-2-1,2 3 1,1-3-1,6 1 1,2-3-1,7 2 1,1-4-1,4 1 0,1-2-1,3 1 1,1-1-1,4 1-1,-2 0 1,0 1-2,0 0 1,3 0-1,0 0 1,1 0-1,0-2 1,1-1-1,-2 1 1,2 0-1,2 0 0,1 2-1,0 2 1,2 0-1,1 3 0,3 0 1,1 2-1,-5 0 0,0-1 1,-1 1-1,-5-2 1,-4 1 0,-2 0 0,-3 0-1,-2 0 1,1 0-1,-4 0 1,-1 1-1,-1 2 1,-2-2-1,-1 0 0,-1-1 0,-3 0 0,-4 0 0,0-2 0,-3 0 0,-2-1 1,-4 0-1,-3 0 0,-4-1 0,-1 1 0,-3-1 0,-6 1 1,0-2-1,-7 1 0,1-1 0,-10 0 1,10 0 0,-10 0 0,0 0 0,3-12 1,1-1-1,-2-7 0,2-6 1,-2-8-1,2-7 0,-1-8 0,-1-7-2,-1-7 1,0-5 0,1-4-1,2-2 1,1-4-1,1-3 1,3-1-2,0-1 2,2 2 0,1 0-1,-1 1 1,0-1 0,0 1 0,-1 2-1,-1 2 1,1 2-1,-2 4 2,0 2-2,1 4 1,-1 5 0,1 7-1,-1 4 1,2 5 0,-3 4 0,0 6 0,-1 4 0,1 7 0,-3 3 0,0 6 0,-4 13-1,3-15 1,-3 15-1,0 0 1,0 0-1,0 0 1,0 0-1,0 0 1,0 0 0,0 0 0,0 0 0,0 0 0,0 0-1,0 0 1,0 0 0,0 0-1,11-8 1,-11 8 0,10 1-1,-10-1 1,16 1 0,0 0 0,1 0-1,5-1 1,4 1 0,6 0 0,5-1 0,7 1 0,8-1 0,6 0 0,7-1 0,7-1 0,5 0 0,4-2 0,5 1 0,3-1 0,3 1 0,-1 2 0,4 1 0,-1 1 1,3 0-1,2 2 0,2-2 0,0-1 0,-1-1 0,1-3 1,-3 0-1,-3-1 1,-1-1-1,-3 0 1,-5 0 0,-6 0-1,-7 3 1,-8 0 0,-6 1-1,-8 2 0,-7 0 0,-11 1 0,-6 0 0,-6 1 0,-1 0 0,-7 0 1,-2 0-1,-11-2 0,13 4 0,-13-4 0,9 4-1,-9-4 1,0 0 0,0 11 0,0-11-1,1 19 1,0-5 0,2 4 0,0 2 0,-1 6 0,1 4 0,0 4 0,-1 7 0,0 4 1,-1 8-1,-1 5 0,-1 5 0,-2 4 0,0 3 0,-2 2 0,-4 1 0,4 1 0,-2 0 0,0-2 0,1 2 0,2-1 1,1 0-1,1 0 0,3-3 1,-2-1-1,2 0 0,2-5 0,-3-4 0,-3-8 1,3-3-1,-3-7 0,3-3 1,1-8-1,-1-6 0,0-4 0,0-6 0,4-3 1,-4-12-1,7 14 0,-7-14 2,0 0-1,0 0-1,0 0 1,0 0 0,0 0 0,0 0 0,0 0-1,0 0 1,0 0-1,0 0 0,0 0 0,0 0 1,0 0-1,0 0 0,0 0 0,0 0 0,0 0 0,0 0 0,0 0 0,0 0 0,0 0 1,10 3-1,-10-3 0,0 0 0,0 0 0,0 0 0,0 0 1,0 0-1,0 0 0,0 0 0,0 0 1,0 0-1,0 0 0,0 0 0,0 0 0,0 0 0,0 0 0,0 0 0,0 0 0,0 0-1,0 0 1,0 0 1,0 0-1,0 0 0,0 0 0,0 0 0,0 0 0,0 0 0,0 0 0,0 0 0,11-6 0,-11 6 0,18-1 0,-18 1 0,10-1 0,-10 1 0,12-2 0,-12 2 0,11-3 0,-11 3 1,11-2-1,-11 2-1,13-1 1,-13 1 0,12-1 0,-12 1 0,13 1 0,-13-1 0,12 1 0,-12-1 0,10 0 0,-10 0 1,13 0-1,-4 0 0,3 0 0,4-1 0,4 0 0,3 0 0,5 0 0,5-1 0,2 1 1,2 0-1,2 0 0,2 0 0,1 0 0,4 1 0,4 0 0,2 0 0,6 1 0,3 1 0,6 1 1,5-1-1,4 1 0,-3 0 0,6-1 0,0 0 0,1-1 0,3-1 0,1-2 0,1 0 0,0-2 0,5 0 1,-2-3-1,3-3 0,-1 1 1,3-2-1,-3-3 0,1 1 0,0-2 0,-2 1 1,-2-1-2,0 3 2,-2 0-1,2 0 0,-3 3 0,1 1 0,-1-1 0,0 3 0,-1 0 0,1 1 0,-1 0 0,-1 0 0,-3 1 0,1 2 0,-4-1 1,1 1-1,-3 0 0,-4 0 0,-5 0 1,-4 0-1,-7 0 1,-5 0-1,-5 1 0,-6 0 0,-6 1 0,-4 0 0,-4 1 0,-6-1 0,-2 0 0,-6 1 0,0-1 0,-10 0 0,0 0 0,0 0 0,0 0 1,0 0-1,0 0 0,0 0 1,0 0-1,0 0 0,0 0 0,0 0 0,0 0-1,0 0 1,0 0 0,0 0 0,0 0 0,0 0 0,0 0 0,0 0 0,0 0 0,0 0 0,0 0 1,0 0-1,0 0 0,5-10 0,-6-1 0,0-6 0,-1-5-1,-4-7 1,0-8-1,-1-10 1,-1-9-1,1-3-1,0-5 2,0-2-1,0-2 1,2 1-1,1 4 0,1 7 1,2 6-1,-2 9 1,1 7 0,1 6 0,0 8 0,1 5-1,0 4 1,0 11 0,-2-12 0,2 12 0,0 0-1,0 0 1,0 0-1,0 0 0,0 0 1,0 0-1,9-4 0,-9 4 0,13-2 1,-1 2 0,7 0-1,5 0 1,5 0 0,6 0 0,7 1 0,7-1 0,4 0 0,4 0 0,9-1 0,1 0 0,5 0 0,5 0 1,2-1-1,5 4 1,5-2-1,7 1 1,4 1-1,4-1 1,3-1-1,1-1 1,3-1-1,-1-2 1,0 0-1,-3 0 1,-4-3-1,-1 1 1,-2-3-1,-1 2 1,-4 0-1,-4 1 0,-2 1 0,-6-1 1,-5 1-1,-4 0 0,-5 2 0,-6 0 0,-6 0 0,-3 0 0,-8 0 0,-4 1 0,-4 2 0,-4 0 0,-7 1-1,-1 1 1,-2 0 0,-1 0 0,-1 0 0,0 1 0,0-1 0,-2-1 0,3-1 0,-2 0 0,-2 0 0,-2-1 0,-1 1 0,0-2 0,-3 2 0,2-1-1,-2 0 1,0 1 0,-1 0-1,-1 0 1,-2 1 0,-9-1 0,13 0 0,-13 0 0,0 0 0,10 0 0,-10 0 0,0 0 0,0 0 0,0 0-1,0 0 1,10 3 0,-10-3 0,0 0 0,0 0 0,0 0 0,0 0-1,0 0 1,0 0 0,0 0 0,0 0 0,0 0-1,0 0 1,0 0 0,0 0 0,3 9-1,-3-9 1,0 0 0,0 0 0,1 11 0,-1-11 0,0 0 0,4 14 0,-4-14 0,4 15-1,-1-4 2,1 6-1,0 2 0,1 7 0,-1 5-1,-1 6 2,2 9-1,-1 10 0,0 9 0,0 8 0,-2 8 0,0 7 0,0 3 0,0 1 0,1 3 0,0-2 0,3-3 1,0-4-1,2-3 0,1-5 0,2-3 0,2-4 0,-1-6 0,1-9 0,-3-6 1,0-8-1,-1-6 0,0-8 0,-4-8 1,0-4-1,-1-5 0,-4-11 0,7 16 0,-7-16 1,0 0-1,6 10 0,-6-10 1,0 0-1,0 0 1,0 0-1,9 5 1,-9-5 0,10-1-1,-10 1 1,20-2-1,-7 2 1,3-1-1,5 1 0,4 0 0,0 0 0,6 2 0,4 0 0,3-1 0,5 0 0,5 0 0,2 1 0,1 0 0,5 0 0,2-1 0,3 1 0,3 1-1,3 2 1,3-1-1,1 1 1,1 0 0,1-1 0,0 0 0,1 2-1,0-2 2,-3 0-1,1-1 0,-2 1-1,-1 2 1,-2 1 0,-5-1 0,-6-1 1,-6 0-1,-4-2 0,-8 0 0,-3-2 0,-5-2 0,-1 0 0,-1-1 0,-2 1 0,-2-1 0,-2 1 0,-2 0 1,-4 0-1,-4 1 0,-2 0 0,-10 0 0,14 0 0,-14 0 0,10 1 0,-10-1 0,19 2 0,-7 0 0,1-1 0,3 1 0,-1-1 0,1 1 0,0-1 0,-1-1 0,0 1 0,-1-1 0,1 1 0,-3 0 0,1 1 0,0-2 0,-2 2 0,-11-2 0,13 1 0,-13-1 0,0 0 0,9 2 0,-9-2 0,0 0 0,0 0-1,0 0 0,0 0-3,-9 11-23,-7-4-11,-7 1-2,-14-8 1</inkml:trace>
    <inkml:trace contextRef="#ctx0" brushRef="#br1" timeOffset="53927">1076 5051 2,'0'0'16,"10"0"-15,-10 0-2,9 0 2,-9 0 1,0 0 3,10 0 2,-10 0 0,0 0 0,0 0 1,0 0 0,0 0-2,14 4-2,-14-4-1,20 3-2,-5 0 0,4-1-1,7 1 1,0 1 0,2 0 0,2-1 0,5 1 3,1 0-1,-1 0 0,5 1 1,1-1 0,2 1 0,1 0-1,4 0 0,3 0 0,3-1-1,1 0 0,5 0 0,0 1 0,3 0-1,3-1 2,-3-1-1,0-1 1,5 1-1,-3-2 1,2 1 0,-3-1-1,1 1 1,-2-1-1,4 1-1,-4 3 0,-2-2 0,2 0-1,-2 0 0,-2-1 1,0-1-1,-1 0 0,-2 0 1,2-2 0,0 1-1,-2 0 1,1 0 0,1 1-1,2 1 1,-2 1-1,0 0 0,-2 0 1,-3 1-1,-2 0 0,-1 1 0,0-2 0,-3 1 1,2-2-1,0 1 1,-1-1-1,3 0 1,0-1 0,0 0-1,0 1 0,-1-2 1,-2 3-1,0-2 0,-5 0 0,1-1 0,-5 1 1,-3-1-1,-2-1 0,-1 1 1,-3-1-1,-1 0 0,-1-1 1,-2 2-1,-1 0 0,-1 2 0,-2 0 0,0 0 0,0 0 0,-3 0 1,2 1-1,0-2 0,1 1 0,-2-2 0,0 0 0,2 0 0,-5-2 1,3 1-1,-4-1 0,2 0 0,-1 1 1,-1 0-1,0 0 0,-2 1 0,2-1 0,-2 1 0,1 0 0,-1 0 0,-1-1 0,1 1 0,0 0 0,2-1 0,0 1 0,2 0 0,1 0 0,1-1 0,0 1 0,-1 0 0,-2-2 0,-1 2 0,-1 2 0,-2-2 0,-2-2 1,-1 4-2,0-2 1,-1 1 0,-9-1 0,18 0 0,-18 0 0,13 1 0,-13-1 0,12 1 1,-12-1-1,10 0 0,-10 0 0,0 0 0,9 1 0,-9-1 0,0 0 0,10 3-1,-10-3 1,11 3 0,-11-3 0,14 5 0,-14-5 0,16 4 0,-16-4 1,16 2-1,-5-1 0,0 0 0,1-1 0,3 2 0,-1 0 0,4 2 0,-1-1 1,3 0-1,-2 1-1,-1 0 2,1 0-2,-1 0 2,2 0-2,0 1 1,0-1 0,-1 1 1,3-1-1,-2 0 0,2 0 0,1 1 0,-2 0 0,0-1 0,0-1 0,1 1 0,-1-1 0,1 0 0,-2 0 0,1 0 0,1 0 0,-2 2 0,-1-2 0,1 0 0,-1-1 0,1 1 0,0-1 0,1-1 0,0 1 0,-2-1 2,1 0-2,-1-1 0,-2 1 0,0 0 0,-2-1 0,0 1 0,-2 0 0,0 0 0,2 0 0,-3-1 0,2 0 0,-4 1 0,-9-1 0,14 0 0,-14 0 0,12 0 0,-12 0 0,0 0-2,13 0 2,-13 0 0,12 1 0,-12-1 0,11 1 0,-11-1 0,0 0 0,11 0 0,-11 0 0,0 0 0,0 0 0,0 0 0,0 0 0,10 0 0,-10 0 0,0 0 0,0 0 0,0 0 0,0 0 0,0 0 0,0 0 2,0 0-1,0 0-1,2-15 1,0 2-1,0-7 0,2-8 0,-1-7 0,2-8 0,-1-8 0,2-4 0,-3-5 0,2-4 0,-1-1 0,2 0 0,-2 0 0,-1-1 0,1 2-1,0 1 1,-2 2-1,1 2 2,-2-2-1,-2-1 0,2-1 0,-3-3-1,0-3 1,0-2 0,-1-3 0,-3 0-2,2 1 1,-1 0 2,0 5-1,0 4 0,1 7 0,0 3-1,2 8 1,1 4 0,2 3-1,3 8 1,0-1-1,1 4 1,1 2 0,0 3 0,-2 4 0,4 1 0,-4 3 0,-1 2 0,0 4 0,-3 9-1,4-11 1,-4 11-1,0 0 1,0 0 0,5-11-1,-5 11 1,0 0-1,15-10 1,-15 10 0,18-10-1,-4 3 1,4 1-1,3 0 1,4-1 0,2 0-1,3 1 1,3 0 0,5 1 0,5-1 0,4 1-1,4-1 1,4 2 0,6 0 0,4 2 0,4 1 0,3 1 0,4 3 0,3 2 0,2 0 0,6 3 0,1 0 0,0 0 0,-1-2 0,2 2 1,-3-3-1,-4-2 0,-2 0 0,-3-1 0,-2 0 0,-1-1 0,-1 1 0,-7-2 0,-1 0 0,-3-1 0,0 0 0,-4-1 0,-5 0 0,-4-1 1,-4 0-1,-3 1 0,-2 0 0,1 1 0,-5 0 0,3 1 0,0 1 0,1 1 0,3 0-1,-1 1 1,0 0 0,-2 0 0,-2-1 0,-3 1 0,-1 0 0,-6 3 0,-2-2 0,-2 3 0,-3-1-1,-1 1 1,0 3 0,-3-3 0,-1 0 0,1-1 0,-3 1 0,-2-2 0,1-2 0,-4 2 0,-9-5 0,15 7 0,-15-7 0,11 10 0,-11-10-1,7 10 1,-7-10 0,9 15 0,-5-4 0,1-1 0,-2 1 0,1 3-1,1 0 1,0 2 0,1 0 0,0 3 0,0 1 0,-2 1 0,2 3 0,0 7 1,-1 4-2,-1 6 2,1 7-2,0 7 2,1 8-2,0 5 2,0 5-1,0 1-1,-2 2 2,-3 3-1,2 0 0,-4 1 0,-4 2 1,-1 3-1,-4 2 0,0 1 1,1 3-1,-1 2 0,-2 0 1,2-1-2,2-2 2,0-4-1,5-3 0,-1-5 1,0-1-2,2-5 2,-1-3-1,1-8 1,0-7-1,0-3 0,-3-2 1,2-8-1,0-2 1,0-1-1,0-2 1,0-2-1,0-1 1,1-2-1,0-1 1,0-3 0,2-1-1,0-8 1,1-1-1,1-2 2,0-1-2,1-3 0,0 0 1,1 1-1,-1-2 0,2 1 1,-1 1-1,3-2 0,0-1 0,-1 1 1,2-1-1,3-3 0,-1 1 0,0 0 1,2 0-1,0-1 0,4 1 1,0 1-1,3-1 0,0 0 1,2 0-1,6 1 1,3-3-1,4 0 1,5-1-1,1-1 0,4 0 1,4-1-1,2 1 0,2-1 0,3 3 0,4-1 0,1 0 1,4 0-1,2 0 0,6-2 0,2 0 0,4-1 0,1-2 0,3 1 1,2-1-1,0 0 0,2 0 0,1 1 0,1-1 0,4 1 0,1 1 1,0 0-1,1 0 0,0 1 0,-1-1 0,-3 0 0,0 1 0,-3 1 0,-4-1 1,0 0-2,-3 0 2,-5 0-1,0 0 0,-3 0 0,-4 0 0,-4-1 0,-4 0 0,-6 1 0,-2-1 0,-6 0 0,-3 0 0,-6-1 0,-3 0 0,-5 0 0,-3 1 0,-3-1 0,-5-1 0,-1 1 0,-4 0 0,0 0 0,-3-1 0,-10 1 0,15-1 0,-15 1 1,0 0-1,9-1 1,-9 1-1,0 0 0,0 0 1,0 0-1,0 0 0,0 0 0,0 0 1,0 0-1,0 0 0,0 0 1,0 0-1,0 0 1,0 0-1,-1-11 0,1 11 0,0 0 1,-1-14-1,1 14 0,1-15-1,-1 3 1,3-1 0,0-6 0,1-6 0,2-10 0,2-6 0,0-10-1,2-11 1,1-7 0,0-8 0,2-5 0,1-4-1,2-3 1,0-2 0,2-4 0,0-6 0,2-4 0,-2-3 0,0-5 0,-1-2-1,-4 1 1,0-1 0,-1 5 0,-3 9 0,-1 9-1,-1 10 0,0 9 1,-2 9-1,-1 7 1,0 8-1,0 8 1,0 8-1,-2 2 2,1 3-2,0 3 1,-1 5 0,1 0 0,-1-1-1,1 1 0,-1-1 0,1 2 1,-2 3-1,3 1 0,0 2 1,-2 2 0,-2 11 0,6-11 0,-6 11 0,0 0-1,0 0 1,0 0-1,0 0 1,10-6-1,-10 6 0,0 0 0,15-1 1,-6 1 0,1 0 0,4 0-1,1 0 2,2 1-2,1 1 1,2-1 0,1 1 0,0-1 0,3 0 1,-1 0-1,-1-1 0,1 0 0,0 0 0,2 0 0,0 0 0,5-1 0,1 1 0,5 0 0,5 0 0,7-1 0,8-1 0,7 0 0,8-1 0,6 0 1,8 0-1,7 0 0,7 0 0,8 1 0,3-1 0,6 3 0,3 1-1,8 4 1,6 0 0,3 4 0,3 2 0,4 4 0,8 3 0,3-2 0,5 1 0,1-1-1,1 0 1,0-3 0,-2-3 0,-6 0 0,-4-5 0,-4 0 0,-8-1 0,-6-3 0,-5-1 0,-9-1 0,-5-2 0,-7 0 0,-9 1-2,-9 1 2,-10 1 0,-12 3-1,-13 0-2,-9 6-5,-21 0-13,-22-9-15,0 0-1,-40-14 0</inkml:trace>
  </inkml:traceGroup>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10.15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16 232 88 0,'-10'0'33'0,"10"0"-18"0,-5-9-9 15,5 9 9-15,0-5-4 16,0 1-1-16,0-5-9 15,0-10 0-15,5 1-3 16,0-9 0-16,5 4 2 16,0 5 2-16,0 0-1 15,11 0 2-15,-6 4 0 0,11 1 1 16,-1-1-5-16,1 5-1 16,-6 0-2-16,0 5 3 15,1 4-2-15,-1 0 1 16,1 4 4-16,-1 1 1 15,-5 4-1-15,1 9 1 16,-6 14 2-16,-5-5 4 16,0 0 0-16,-5 0 0 15,0-4 1-15,-5 4 1 16,-5-4-5-16,-1-5 7 0,-4 0 4 16,0-5-3-16,-11 1 2 15,6-5-3-15,-11-4 0 16,6-5-10-16,5-5-3 0,-6-4-6 15,6-5 1-15,4 1-10 16,1-1-3-16,5-13-13 16,5 4-5-16,0 1-78 31,5-10 53-31</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3:32.54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12B1C205-5459-4C87-B43C-35E76CAC9CFF}" emma:medium="tactile" emma:mode="ink">
          <msink:context xmlns:msink="http://schemas.microsoft.com/ink/2010/main" type="inkDrawing"/>
        </emma:interpretation>
      </emma:emma>
    </inkml:annotationXML>
    <inkml:trace contextRef="#ctx0" brushRef="#br0">0 730 18,'0'0'25,"11"-7"-10,0 12-5,-11-5 0,18 19-1,-7-3-2,0 8 1,0-1-2,6 8 0,-3-3-1,5 4 0,-1-4-1,0 1 0,0-7 1,5-6-1,-8-8 0,5-7 0,-4-11-1,4-7 0,-1-13 1,-1-6-1,-4-10 0,0 2 0,0-3 1,-4 5-2,-3 4 1,-2 8-1,-3 8-1,-1 5-2,-1 17-3,1-14-8,-1 14-21,11-6-4,-11 6-2,14-2 1</inkml:trace>
    <inkml:trace contextRef="#ctx0" brushRef="#br0" timeOffset="430">682 677 23,'0'0'27,"0"0"-1,0 0-14,0 0-10,10 3 0,-10-3 0,8 12 1,1-1-1,7 3 1,-1 5 0,3 4 1,0 0 0,2 4 0,-2 0-1,-3 4 1,-8-5 1,-3 2 0,-7-4 0,-7 1 1,-8-9-1,2-1 1,-7-9-1,0-4-2,0-7 0,3-4-2,2-8 1,10-5-2,3-4 0,6-5-2,4 0-1,5-5 0,8 1-1,3-5-1,4-2 1,-1-2-1,3 1 1,-1 0 1,2 1 1,-2 4 1,-5 2 1,-4 4 1,-2 6 0,-3 5 0,-3 6 0,0 4 1,-6 1 0,-3 10 1,0 0-2,0 0 1,4 11 1,-3 5-1,-4 1 1,3 8-1,0 8 1,1 7-1,-2-1 1,4 6 1,-1-3-2,5 0 0,1-4-1,2-6 1,3-8-1,6-12-1,4-11 1,-1-9-1,2-8 1,0-6-1,-2-2 1,-2-1-1,-2 1 1,-6 5 0,-4 5 0,-8 14-1,7-10 0,-7 10 0,1 20-1,0 0 1,1 3 0,6-1 0,1 1 0,6-2 1,1-7 0,6-8 0,0-13 1,5-5-1,0-8 0,-4-1 0,-2-3 0,-2 1 0,-4 4-1,-5 5 0,0 6 0,-10 8 0,0 0 0,8 16-1,-3 2 1,1 0-2,5 3-1,1-3-3,12 1-15,4-11-17,1-13-2,4-8 1,0-14 0</inkml:trace>
    <inkml:trace contextRef="#ctx0" brushRef="#br0" timeOffset="1312">1906 497 20,'14'13'32,"-14"-13"2,17 12-14,-2-4-5,-6-8-2,5 4-2,-14-4-3,19-7-2,-14-3 0,-5 10 0,10-19-2,-8 8 0,-3-1-1,-1 1 0,-5-1-1,7 12 0,-20-13-1,6 13 0,-3 5-1,-1 5 0,-3 8 0,1 4-1,1 4 1,0 4 0,5 0 0,3 0 0,5-2 1,4-3-1,9-3 0,5-4 1,7-5-2,5-8-2,14 3-9,2-13-28,3-5 1,5-5-1,1-7 1</inkml:trace>
    <inkml:trace contextRef="#ctx0" brushRef="#br0" timeOffset="1732">2540 661 28,'-7'-16'30,"7"-1"1,-6 2-5,5-13-22,8 3 0,-2-3 1,7 7 1,1 1-1,3 8 2,-2 4 0,3 10 0,-4 6-2,1 10-2,-4 6 0,0 6-1,-5 2-1,0 3 1,-5-2 0,-2-1 0,-4-6 0,-1-6 0,-5-10-2,-1-11-3,1-9-3,-3-19-9,11-4-9,-3-15-2,15-1-1,-3-14 5,15 4 3,-1-3 5,9 7 7,2 10 11,-5 4 14,0 12 2,-7 6 2,1 13-3,-10 8-3,5 16-1,-10 2-4,5 16-2,-3 6-3,6 10-2,-1 6 1,5 7-2,-3 3 1,5 0-2,-2-4 1,1-5-2,-3-9 0,-2-9 0,-2-8-1,-4-10-2,-6-19-3,0 0-1,0 0-2,-22-27 0,4 4 1,-9-8 0,1 2 2,-7-4 2,-1 4 3,4 6 1,1 2 3,7 9-1,4 3 1,5 6-1,4-1 2,9 4-1,0 0 1,29-4-1,-4-1 1,12 1-2,7-1 0,11-2-5,13-1-26,5 2-9,-4-5-2,-2-1 0</inkml:trace>
    <inkml:trace contextRef="#ctx0" brushRef="#br0" timeOffset="2633">3536 224 8,'0'0'19,"-11"-13"-7,11 13 0,-12-12 3,4 2 1,8 10 2,-6-10-1,6 10-2,0 0-2,0 0-5,0 0-2,0 0-2,0 0-2,0 0 1,0 0-1,-4 19 0,6 0 0,0 11 0,1 7 0,1 7-1,2 5 1,1 2-1,-1 0 0,2-4 0,2-10 1,3-9-1,4-14 0,4-11 0,2-12 0,1-6-1,1-7 1,-1-2 0,-1-1 0,-3 3-1,-8 5 1,0 10-1,-12 7 0,13 14 1,-11 7-1,0 6 0,2 3 0,4 2 0,5 0-1,1-5-2,10-4-6,-3-18-20,9-11-10,1-12-2,-1-9 1</inkml:trace>
    <inkml:trace contextRef="#ctx0" brushRef="#br0" timeOffset="3064">4136 380 30,'9'-5'31,"6"9"2,-7 5-6,1-5-16,4 6-5,-3-6-1,1 3 1,-11-7 1,14 4 0,-14-4 1,0 0-2,0-16-1,-3 6 0,-5-2-3,0 0 0,-3 0-1,2 3 1,-3-1-2,2 3 1,0 7-1,10 0 0,-15 12 0,10 0 0,-1 7 0,0 2-1,1 5 1,1 6 0,1 1 0,2-1 0,3-2 0,2-3 1,3-7-1,4-4 1,4-11-1,6-8 1,1-9-1,5-5 0,3-7 1,0-2-1,-1-1 0,1 1 0,-3 4 0,-5 4-1,-3 5 1,-6 4 0,-13 9-1,16 1 1,-11 9 0,-2 4 0,1 2 0,1 4 0,4-1 0,5-1 1,2-5 0,7-9 0,5-8-1,5-7 1,2-6 0,-1-5-1,1-1 1,-4 0-1,-6 0 0,-4 7 1,-6 5-1,-15 11 0,13-4 0,-13 4 0,4 17 0,-1-2 0,1 6-1,4-2 0,4 3 0,2-4-5,14-1-26,1-7-8,2-8-1,3-10 1</inkml:trace>
    <inkml:trace contextRef="#ctx0" brushRef="#br0" timeOffset="3815">5114 292 38,'0'0'35,"11"12"0,-11-12-1,6 18-27,4-2-3,-4 4 0,3 7-2,-2 0 2,3 2-2,-2-2 1,1-1 0,-4-9 0,2-1 0,-7-16 0,9 7 0,-9-7 0,5-20-1,-4 2-1,1-3 0,0-4 0,2-1-1,3 0 0,1 2 0,4 3-2,3 2 1,2 5-1,3 0 0,3 7-1,-2 0 1,1 3-1,-1 2 2,-1 5-1,-1 1 1,0 6 1,-3 5 0,1 3 1,-2 3 0,-1 2 1,-1 5 0,0-1 1,-1 4-1,0-3 1,2 0-1,-5-4 0,3-2-2,2-2-2,-14-20-11,20 4-27,-10-15 1,-6-14-1,1-11 0</inkml:trace>
    <inkml:trace contextRef="#ctx0" brushRef="#br0" timeOffset="4326">5493 178 46,'2'15'36,"-2"-15"-2,4 11-9,-4-11-45,0 0-14,-1-11-3,1 11 2</inkml:trace>
    <inkml:trace contextRef="#ctx0" brushRef="#br0" timeOffset="4576">6099 197 20,'0'0'29,"2"-11"0,-2 11-4,-13-8-18,-2 8 0,1 7 2,-7 1-1,2 5 0,-4-1 0,3 7-1,-4-2-2,5 2-1,0 1 0,3 1-3,3-1 1,7 0-1,4-1 1,9-1-2,5 0 2,7 0-2,8-2 1,3 1 0,1-2-1,-1 1 1,-5-3 0,-5 3 0,-6-1 0,-7 4 0,-14-1 1,-6 3-1,-5-2 0,-3-3 0,-1 0-1,-3-5-2,5-3-2,-1-14-2,21 6-9,-17-33-11,17 1-13,8-6 0,8-11 1</inkml:trace>
    <inkml:trace contextRef="#ctx0" brushRef="#br0" timeOffset="4957">6290 65 21,'34'-8'32,"-9"6"1,-1 11-7,-2 15-11,-9 4-6,3 9-2,-6 5-1,3 8-1,-5-2 0,2 4 0,-5-6 1,2 1-2,-4-9 0,1-4-2,0-8 0,-4-7-1,-5-6-2,5-13 1,-21 5-1,1-12 0,-4-3 0,-4-4 0,-1 1 0,0-1 0,5 0 0,2 2-1,9 0 1,5 1-1,13 0-1,8 0 2,10-1-1,9-5 1,6 0 1,6 1 1,6 0 0,6 4 2,-5 2 0,2 4 1,-12 5-1,-4 10 0,-6 2 1,-5 8-2,-9 1 1,-4 4-2,-5 2 1,-2 2-1,2-4-1,0-3-1,-1-4-3,-7-17-15,11-3-21,-3-13 0,0-14 0,-2-9 0</inkml:trace>
    <inkml:trace contextRef="#ctx0" brushRef="#br0" timeOffset="5467">6805 0 68,'2'19'39,"0"-4"-3,-2 9-5,3-14-37,-3-10-5,5 12-7,-5-12-17,0 0-3,14-2 0</inkml:trace>
    <inkml:trace contextRef="#ctx0" brushRef="#br0" timeOffset="5818">7282 288 25,'0'0'30,"0"0"3,0 0-2,-18 12-23,-2-10-3,-2 10 0,-4-2 1,0 9-1,-5-1 1,6 7-1,-2 0 0,10 4-1,1-1 0,10-1-2,5-2 0,6-1 0,8-1 0,8-3-1,6-4 1,6-6-3,11 0-4,2-8-26,8-9-7,6-5-2,0-8 1</inkml:trace>
    <inkml:trace contextRef="#ctx0" brushRef="#br0" timeOffset="6199">8099 192 49,'0'0'38,"10"6"-3,-12 11-4,-1-4-24,3 10-4,-4 5 1,2 12-1,-1 6-2,2 13 1,-1 4-1,2 5 0,-1-3 0,2-3-1,1-7 1,-1-7-1,1-8 0,-2-13-2,-2-10-1,2-17-2,-15 2 0,-1-17 0,-3-4 0,-7-7 0,1-2 2,-3-2 1,0 2 2,2 5 2,3 3 1,7 7-1,2 2 1,14 11 0,-11-11 0,11 11-1,10-9 0,6 2 0,5-2 0,11-2 0,7-6 0,7-1 0,5-1-1,3-2 0,-1-1 0,-2 4 0,-9 0 0,-5 5-1,-12 2 1,-5 7 0,-9 7 0,-5 7-1,-6 5 1,-2 4 0,-3 3-1,3-1 1,0 0 0,2-1 0,2-7 1,-2-13 0,20 6-1,-2-14 0,1-4 1,5-5 0,0-2 0,1 1-1,-2 0 1,-3 3-1,-5 3 0,-2 5 0,-4 2 0,-9 5 0,16 1-1,-16-1 1,15 11-1,-4-1 0,1 1 0,3 1 1,2 2-1,1-1-1,2 1-2,-2-8-5,7 3-16,-5-11-18,1-6 0,0-6 0,0-6 1</inkml:trace>
    <inkml:trace contextRef="#ctx0" brushRef="#br0" timeOffset="7150">8788 563 20,'11'-11'32,"7"1"2,-2-5-1,-1-4-18,8 6-8,-1-4 0,0 7 0,-5-2 1,1 6 0,-8 0-2,3 8 0,-13-2-2,9 16-1,-8-3-2,0 3 0,2-2-1,2 2 1,4-4-1,6-5 1,7-7 0,6-7-1,4-4 0,2-3 0,0 0 0,0-2 1,-4 4-1,-5 3 0,-8 6 0,-5 7 0,-12-4 0,11 21 0,-9-7 0,-1-1-1,3 2-3,-3-6-2,12 2-9,-4-13-17,7-6-8,4-4-1,4-5 2</inkml:trace>
    <inkml:trace contextRef="#ctx0" brushRef="#br0" timeOffset="7530">9741 309 8,'19'-1'30,"-19"1"2,11-2-10,-11 2-4,0 0-5,-18 17-1,-2-9-2,2 9-3,-9 0 0,2 9-1,-5 0 1,4 8-2,1 1-1,7 3-1,5-3-1,8-1 0,9-3-2,11-5 0,8-8 0,7-11-2,9-9-2,0-17-2,10-6-3,-5-15 0,8-8 0,-12-12 0,5 0 2,-9-4 2,-4 5 3,-4 5 2,-8 7 2,-2 8 2,-8 11-1,1 9 0,-7 8 0,-4 11-1,0 0 0,7 21 0,-7-1 0,2 7 1,-1 3-1,3 9 1,-4 2 0,2 4-1,-3-3 0,1 2-1,-4-5 0,-3-3-1,-2-3-1,-8-10 0,-2-5 0,-2-8-1,-2-5 1,-3-4-1,2-2 1,2-4 1,2 0 1,7 0 0,13 5 0,-12-14-1,12 14 1,15-17-1,5 5 1,8 0-1,9-4 0,9 1 1,8-2 0,4 3 0,3-1 1,1 4 2,-8 3-1,-1 4 0,-8 5 0,-6 7 1,-10 4-2,-5 8 1,-9 2-2,-5 2 1,-3 0-2,-2 0 1,-3-2-1,-1-6-2,1-4-2,-2-12-16,0-13-20,4-4 1,0-10-2,1-10 1</inkml:trace>
    <inkml:trace contextRef="#ctx0" brushRef="#br0" timeOffset="8492">10885 543 20,'-19'-9'34,"9"0"2,-1-3-4,0-6-16,12 4-6,-2-3-2,9 4-2,2 1-1,7 6-1,3-1-1,4 7-1,2 4 0,1 3-1,-3 3 0,0 5 0,-5 1 0,-6 4 1,-6 1 0,-6 0 1,-7 0 0,-4 0 0,-11-6-1,-4-2 1,-4-6-2,-3-7-2,1-3-1,0-10-3,6 1-4,-4-14-12,11 1-20,8-3 0,5-2 1,9-1 0</inkml:trace>
    <inkml:trace contextRef="#ctx0" brushRef="#br0" timeOffset="8842">11191 393 28,'21'21'32,"4"0"1,-7-15-2,-2-5-24,7 1-4,-3-9 2,2 0 1,-5-8 0,4 2 1,-9-5 0,3 12 1,-15 6-2,15-6-2,-15 6-1,5 21-1,-5-4-1,1 6 0,0-2 1,5-1-1,3-4 1,6-9-1,9-10 0,7-8 0,6-8-1,7-4 2,0-3-1,3-1 0,-5 2 0,-5 5 0,-8 5 0,-6 7 0,-7 8 0,-7 8 0,-5 7 0,-3 4 0,-2 5 0,0 4 0,1 2 1,1 1-1,0-2 0,3-2-1,2-4-1,3-7-2,8-13-36,-2 1-4,-1-10 0,3-9-1</inkml:trace>
  </inkml:traceGroup>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3:58.667"/>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FD11B497-C064-42EE-B4C1-34CA0FA8F8F0}" emma:medium="tactile" emma:mode="ink">
          <msink:context xmlns:msink="http://schemas.microsoft.com/ink/2010/main" type="inkDrawing"/>
        </emma:interpretation>
      </emma:emma>
    </inkml:annotationXML>
    <inkml:trace contextRef="#ctx0" brushRef="#br0">223 263 27,'9'8'27,"-9"-8"1,0 0-13,0 0-11,0 0-1,0 0-2,0 0 0,0 0-3,0 0-15,9-4-12,-11-7 1,2 11-1</inkml:trace>
    <inkml:trace contextRef="#ctx0" brushRef="#br0" timeOffset="231">455 152 60,'2'18'34,"10"-5"-6,-12-13-3,22-9-36,-13-5-3,9 8 0,-9-8 1,4 4-9,0 3-10,-13-9 4</inkml:trace>
    <inkml:trace contextRef="#ctx0" brushRef="#br0" timeOffset="421">629 154 56,'-6'19'25,"6"-4"-24,0-15-1,15-6-33,7-8-3</inkml:trace>
    <inkml:trace contextRef="#ctx0" brushRef="#br0" timeOffset="551">949 132 64,'4'19'37,"4"-2"-5,-8-17-6,0 0-38,0 0-6,13-5 0,-13 5 3,0 0 0,0 0-1,-6-13-15,6 13 6</inkml:trace>
    <inkml:trace contextRef="#ctx0" brushRef="#br0" timeOffset="1012">28 289 35,'-12'3'28,"1"-13"1,11 10-2,-5-25-28,5 12-2,3-3 2,2 5 0,0 0 3,5 3 0,-1 4 1,4 0-1,-1 4 0,1 1-1,-3 2-1,-1 2 0,-9-5 0,11 14-1,-11-14 1,10 14 3,-4-5 1,-6-9 3,-11 13 0,0-12 2,11-1 0,-18 2 1,18-2-1,-17-12-4,12 1-3,12-4-2,3-3-3,8 1 0,-1-1-1,3 4 0,-2 0 1,-1 9 1,0 5 2,-8 4 1,-1 7 2,-7 0 0,-1 3 0,-1 1 0,-2 1-2,2 0-4,0-7-11,1-9-24,18 10 1,0-14-2,13-4 0</inkml:trace>
    <inkml:trace contextRef="#ctx0" brushRef="#br0" timeOffset="1452">678 115 56,'16'7'39,"-16"-7"-2,11 7-1,-11-7-26,0 0-10,0 0-1,0 0 0,0 0 0,0 0 0,0 0 1,0 0 1,0 0-1,0 0 1,0 0-1,0 0 0,0 0 0,18-7-1,-6 8 0,-1 0 1,-1 2 1,-10-3 0,16 6 1,-16-6 2,0 0-1,0 0 1,-2 11 0,2-11-1,-13 2 0,13-2-2,-11-5-1,11 5-2,12-17-1,3 8-2,-6-3-1,13 3-2,-2-5-3,10 9 2,-1 0 0,4 7 1,0-3 1,8 5-1,1-4-7,3 0-18,12 3 3,-6-9 1</inkml:trace>
    <inkml:trace contextRef="#ctx0" brushRef="#br0" timeOffset="1863">1471 33 61,'-12'5'39,"1"-1"0,-3-5 0,3-3-30,11 4-6,-14-7-1,14 7-2,-6-12 1,6 12-1,6-13 0,-6 13 0,13-7 0,-13 7-1,18 3 0,-7 2 1,2 5-1,-1 1 0,-1 3 1,-3 2 0,1-1 0,-3 1 0,-4-2 1,-1-2 0,-4 0 1,3-12 0,-6 12-1,6-12 0,0 0-4,-5-23-4,16 13-13,1-7-19,5-4-1,3-3-1,8-1 2</inkml:trace>
  </inkml:traceGroup>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4:00.87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1B80332E-924F-4D1C-BB77-9F6773402BE9}" emma:medium="tactile" emma:mode="ink">
          <msink:context xmlns:msink="http://schemas.microsoft.com/ink/2010/main" type="inkDrawing"/>
        </emma:interpretation>
      </emma:emma>
    </inkml:annotationXML>
    <inkml:trace contextRef="#ctx0" brushRef="#br0">11 37 28,'11'12'31,"-11"-12"2,0 0-14,-10 15-6,10-15-3,-13 4-2,13-4-2,0 0-2,-1-17-1,1 17-2,23-20-2,-5 9-1,3 2 0,1 2 1,0 3 2,1 5 0,-4 2 1,2 4 1,-8 1 0,-1 7 1,-6-4 0,-2 5 2,-5-2-2,-1 0-1,-4-3-1,6-11-1,-13 19-7,13-19-27,0 0-5,-3-20-1,12-2 0</inkml:trace>
  </inkml:traceGroup>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4:01.221"/>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CC64D904-6378-49A1-BCD3-58C33B94918D}" emma:medium="tactile" emma:mode="ink">
          <msink:context xmlns:msink="http://schemas.microsoft.com/ink/2010/main" type="inkDrawing"/>
        </emma:interpretation>
      </emma:emma>
    </inkml:annotationXML>
    <inkml:trace contextRef="#ctx0" brushRef="#br0">81 11 53,'6'23'30,"-6"-23"-5,0 0-4,0 0-30,0 0-1,-7-16 2,7 16 4,1-14 2,-1 14 5,2-11 7,-2 11 2,0 0-1,0 0-3,0 0-2,0 0-3,0 0 0,0 18 0,3-4 0,-6-2 1,3 6 0,-4-4 2,2 5-1,-7-5 0,2 1-1,-5-6-1,-1-1-2,1-3-1,0-6-4,12 1-8,-12 3-26,15-16-1,11-6 0,11-11 0</inkml:trace>
  </inkml:traceGroup>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4:01.792"/>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E4B77012-5095-4CA7-9265-13C8815BFAF6}" emma:medium="tactile" emma:mode="ink">
          <msink:context xmlns:msink="http://schemas.microsoft.com/ink/2010/main" type="inkDrawing"/>
        </emma:interpretation>
      </emma:emma>
    </inkml:annotationXML>
    <inkml:trace contextRef="#ctx0" brushRef="#br0">0-1 29,'18'4'33,"-5"-3"-1,8 4-3,-1 4-21,-1 0-7,-1 2-1,-2 0 0,-4 4 4,-9-3 1,-3 5 2,-10-8 2,-1 6 1,-6-10 1,6 5-3,-6-6-2,5-3-5,12-1-7,-16-8-17,19-3-17,7 0 1,5-5-2,10-2 2</inkml:trace>
  </inkml:traceGroup>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4:02.052"/>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45D1F746-010E-4142-A0D9-E5BCE25D0FBA}" emma:medium="tactile" emma:mode="ink">
          <msink:context xmlns:msink="http://schemas.microsoft.com/ink/2010/main" type="inkDrawing"/>
        </emma:interpretation>
      </emma:emma>
    </inkml:annotationXML>
    <inkml:trace contextRef="#ctx0" brushRef="#br0">95-4 39,'23'25'28,"-19"-15"-2,-2 3 1,-2-13-25,-21 9-3,4-7 1,-1-3 1,-1-1 1,-1-6 5,9 5 2,-2-7 0,13 10-2,-5-11-4,5 11-2,0 0 0,11-9 0,-11 9 0,19 13 1,-11-2 1,2 1 1,-5 1 0,0 6 1,-5-5-1,-1 2 1,1-16-1,-9 19-1,9-19-1,-11 6-4,11-6-9,0 0-24,21-24-5,1 6-1,6-4 1</inkml:trace>
  </inkml:traceGroup>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4:02.393"/>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85A4E7A9-82D6-465F-88EE-B08B9E269C75}" emma:medium="tactile" emma:mode="ink">
          <msink:context xmlns:msink="http://schemas.microsoft.com/ink/2010/main" type="inkDrawing"/>
        </emma:interpretation>
      </emma:emma>
    </inkml:annotationXML>
    <inkml:trace contextRef="#ctx0" brushRef="#br0">0 21 50,'21'18'37,"-6"0"-2,-15-18-1,-4 11-24,4-11-10,-13 2-1,3-4-1,10 2 1,-8-12 0,8 3 2,6-2-1,6 2 0,2-1 0,4 3 0,1 0-1,-2 4 2,1 3 0,-2 5 0,-5 4 0,-1 3 0,-6 1 1,-4 3 2,-1 3-1,-9 0 1,-1 0 0,-5-6 0,0 1 0,-4-7 0,3-4-2,2-5-2,1-10-5,12 2-9,1-8-20,8-4-6,8-3-1,8-2 1</inkml:trace>
  </inkml:traceGroup>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4:02.783"/>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72F95F53-AA9E-4BCB-8312-1115527623DD}" emma:medium="tactile" emma:mode="ink">
          <msink:context xmlns:msink="http://schemas.microsoft.com/ink/2010/main" type="inkDrawing"/>
        </emma:interpretation>
      </emma:emma>
    </inkml:annotationXML>
    <inkml:trace contextRef="#ctx0" brushRef="#br0">79 88 59,'-19'20'35,"3"-2"-3,-3-20-2,8-2-31,0-10-6,10 1 0,0-6 1,9 3 3,3 0 2,3 0 3,3 6 1,-2-1 1,1 8 0,-4 0 0,-1 6 0,-11-3-2,13 13 1,-13-13-1,0 23 2,-6-11 0,-1 2 1,-6-1-1,2 1 1,-3-6-1,4 2-1,0-6-1,10-4-7,-5-17-34,17 3 1,9-9-3,12-8 2</inkml:trace>
  </inkml:traceGroup>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4:03.25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44CD54FE-A4AD-4A6F-B38B-EDE240B1F70C}" emma:medium="tactile" emma:mode="ink">
          <msink:context xmlns:msink="http://schemas.microsoft.com/ink/2010/main" type="inkDrawing"/>
        </emma:interpretation>
      </emma:emma>
    </inkml:annotationXML>
    <inkml:trace contextRef="#ctx0" brushRef="#br0">24 105 64,'-20'-10'28,"20"10"-4,-8-29 1,17 13-34,-3-4 1,8 6 2,-1 2 2,3 7 5,4 7 6,-5 0 2,2 8-2,-4-1-3,0 4-3,-4 1 0,-1 1 1,-6-2 2,0 4 2,-7-5 0,1 4 3,-5-9-2,2 3 0,-3-7 0,10-3-5,0 0-5,-10-10-30,26-3-7,12-7 0,9-4 0</inkml:trace>
  </inkml:traceGroup>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4:03.55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EE44C55E-E5E1-4E89-91FB-3FD2AE5357D0}" emma:medium="tactile" emma:mode="ink">
          <msink:context xmlns:msink="http://schemas.microsoft.com/ink/2010/main" type="inkDrawing"/>
        </emma:interpretation>
      </emma:emma>
    </inkml:annotationXML>
    <inkml:trace contextRef="#ctx0" brushRef="#br0">79 32 58,'9'25'35,"-15"-12"-2,0-3 1,-5-6-32,-4 0-3,1-1 0,-1-3 2,4 0 1,1-5 1,10 5-3,18-14-5,3 1-7,17 4-3,3-6 0,14 7 1,-2-5 5,5 7 4,-5 3 7,-13-2 7,0 9 6,-20-6 3,0 10 0,-20-8-1,5 10-5,-5-10-4,-12 10-4,12-10-5,-11 9-3,11-9-14,17 8-22,-4-10-1,11-5 0,11-4 1</inkml:trace>
  </inkml:traceGroup>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10.69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22 235 100 0,'16'23'38'0,"-11"-23"-20"0,5 0-17 0,-5-9 8 16,5 0 1-16,1-1 1 15,-1 1-5-15,5 0-2 16,0-4-2-16,1-1 1 16,-1 1-2-16,0-6 2 15,0 1 0-15,1 0 3 16,-6-4-3-16,0 3 0 0,0 6 3 16,-5-1-3-16,1 1-2 15,-6 4-3-15,0 0 1 0,-6-1-1 16,-4 6 0-16,0-1 2 15,-5 5 0-15,-6 5 0 16,6-1 2-16,-5 6-3 16,-1-1 0-16,1 4 3 15,-6 1 1-15,6 4-1 16,0 0-2-16,4 0 1 16,6 5 1-16,0 4-3 15,15 0 0-15,0 9 3 16,0-4 1-16,0-5 1 15,6 1 2-15,-1-1-3 16,0 0 0-16,5-4-1 16,1-1-2-16,-1-4 1 15,0 0 1-15,0-8-3 0,1 3 0 16,4-8-1-16,0-1-2 16,11-4-30-1,10-4-48-15,-5-5 7 16</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4:03.905"/>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07C2AB74-D0F3-4003-9521-B9B7FBAAE5CC}" emma:medium="tactile" emma:mode="ink">
          <msink:context xmlns:msink="http://schemas.microsoft.com/ink/2010/main" type="inkDrawing"/>
        </emma:interpretation>
      </emma:emma>
    </inkml:annotationXML>
    <inkml:trace contextRef="#ctx0" brushRef="#br0">158 16 64,'-5'21'36,"-13"-9"-3,-1-6 1,-7-2-36,2 1 0,-3-2-1,4-3 2,7-6-1,16 6 2,-1-18 0,16 7-1,9 1 1,7 1-2,6 1 1,1 3 1,1 7 1,-7 2 2,-1 6 2,-10-1 0,-2 6 2,-13 0-1,-3 5-1,-10-6 1,-1 5-1,-7-5-2,0 0 0,0-5-2,0-4-2,15-5-5,-15-15-13,18 0-23,10-5 0,11-8 1,11-1 0</inkml:trace>
  </inkml:traceGroup>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4:04.295"/>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FC029C2D-F68B-4F62-B21F-11B001024A82}" emma:medium="tactile" emma:mode="ink">
          <msink:context xmlns:msink="http://schemas.microsoft.com/ink/2010/main" type="inkDrawing"/>
        </emma:interpretation>
      </emma:emma>
    </inkml:annotationXML>
    <inkml:trace contextRef="#ctx0" brushRef="#br0">80 117 6,'-22'11'28,"8"-2"3,-5-13 3,3-8-15,10 2-11,2-7-2,11 5 1,1-4 2,12 5-1,1 0-2,5 4-4,0 2 0,0 5 0,-4 1 1,-3 5-1,-6 1 0,-4 5 1,-8 0 0,-6 2 1,-6-1-1,-1 0 0,-4-3 0,1-1-1,-2-4-1,3-2 0,5-8-4,3-8-3,12 4-10,8-11-25,1-5 1,12-5-1,7-5 1</inkml:trace>
  </inkml:traceGroup>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4:04.756"/>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66B4BA66-FD95-4D44-B2EB-C56E93500365}" emma:medium="tactile" emma:mode="ink">
          <msink:context xmlns:msink="http://schemas.microsoft.com/ink/2010/main" type="inkDrawing"/>
        </emma:interpretation>
      </emma:emma>
    </inkml:annotationXML>
    <inkml:trace contextRef="#ctx0" brushRef="#br0">175 73 42,'-36'-6'24,"13"4"4,-1-14 2,8 6-31,1-2-1,4 5 0,11 7 1,-10-15 2,10 15-4,24-3-3,-7 1-3,5 6 1,-2-3 0,3 7 3,-3 2 5,-7 0 8,-1 8 6,-17-5 1,0 7 1,-14-6-3,1 5-2,-11-8-2,2 6 0,-1-9-3,4 2-1,2-6-1,8-4-2,14 0-2,-4-17-4,20 8-6,-1-10-13,11 1-17,9 0-1,6-1 2</inkml:trace>
  </inkml:traceGroup>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4:05.237"/>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C547EDCE-9DB4-4F7F-9372-A9E9853A7626}" emma:medium="tactile" emma:mode="ink">
          <msink:context xmlns:msink="http://schemas.microsoft.com/ink/2010/main" type="inkDrawing"/>
        </emma:interpretation>
      </emma:emma>
    </inkml:annotationXML>
    <inkml:trace contextRef="#ctx0" brushRef="#br0">10 32 65,'0'0'40,"-10"-10"-2,20 6 1,9 0-33,3 2-9,2-2-3,7 10-1,-3-3-2,5 11 2,-11-2 0,-1 5 4,-6-1 3,-10 0 1,-4 1 4,-11-7 1,2 3 2,-9-9 2,5 4-1,-2-7-2,4 3-1,0-8-2,10 4-2,-7-11 0,7 11-1,3-19-1,1 6-2,4 2-2,-3-11-13,10 6-25,6 1 1,6-3-1,11-2 1</inkml:trace>
  </inkml:traceGroup>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4:05.677"/>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8898B0F7-80E6-416D-9AE4-3638D0400037}" emma:medium="tactile" emma:mode="ink">
          <msink:context xmlns:msink="http://schemas.microsoft.com/ink/2010/main" type="inkDrawing"/>
        </emma:interpretation>
      </emma:emma>
    </inkml:annotationXML>
    <inkml:trace contextRef="#ctx0" brushRef="#br0">0 60 88,'0'0'35,"0"0"-3,24-13-12,-1 5-25,15 7-3,-1-4 1,7 6 1,-5-1 2,-4 4 4,-5 2 2,-9-3 2,-7 6 1,-14-9 0,-1 13 0,-10-9 1,-2 4-1,-3-4 0,2 4-1,-2-5 0,4 2-2,3-5 0,9 0-2,0-10-5,6-4-28,13-6-6,7-5-1,7-7 0</inkml:trace>
  </inkml:traceGroup>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4:06.038"/>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0B889FDE-7989-4548-A6AB-737EEBD73C9C}" emma:medium="tactile" emma:mode="ink">
          <msink:context xmlns:msink="http://schemas.microsoft.com/ink/2010/main" type="inkDrawing"/>
        </emma:interpretation>
      </emma:emma>
    </inkml:annotationXML>
    <inkml:trace contextRef="#ctx0" brushRef="#br0">49 123 39,'-13'-2'39,"-1"-1"1,3 0 0,11 3-17,-12-3-14,12 3-5,10-12-2,7 5-1,6 0-1,4 1-1,4-1 0,0 1 0,0 1 0,-6 3 0,-5 3 1,-8 1-1,-12-2 1,0 0 0,-8 15 0,-4-8 0,-5 1 0,-1 1 0,-1 0 1,-1 0-1,3-2 2,4-3-1,4-4 0,9 0-2,3-17-3,5-5-7,16 1-21,5-1-7,3-2-2,7-1 1</inkml:trace>
  </inkml:traceGroup>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3:24.298"/>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14721635-AD41-48C7-ACB3-BC44A20C71B7}" emma:medium="tactile" emma:mode="ink">
          <msink:context xmlns:msink="http://schemas.microsoft.com/ink/2010/main" type="inkDrawing" rotatedBoundingBox="1926,15996 18234,16224 18220,17209 1912,16981" shapeName="Other"/>
        </emma:interpretation>
      </emma:emma>
    </inkml:annotationXML>
    <inkml:trace contextRef="#ctx0" brushRef="#br0">90 0 9,'0'0'23,"0"0"-2,0 0-11,0 0-15,0 0-1,0 0 0,0 0 0,0 0 3,0 0 3,0 0 4,0 0 4,0 0 3,0 0 0,0 0 0,-3 11 0,3-11-2,-4 15-3,4-15-3,-2 19-1,0-4-2,4 2 1,-1 4 0,0 5 0,0 5 1,2 9 1,-1 3 1,0 7-1,-3 2 1,-4 5 0,0-2-1,0 1 0,-6-2 0,3-2-1,-3-3 0,3-3 0,-3-7 1,5-3-2,-2-9 0,4-4 0,1-7-1,0-5 1,3-11-2,-2 10 1,2-10 0,0 0 0,0 0 1,0 0-1,0 0 1,0 0 0,0 0-1,0 0 1,0 0-1,8 9 1,-8-9-1,0 0 0,8 13 1,-8-13-1,8 15 1,-8-15 0,16 15 0,-7-6 0,7-2 0,-3 0 1,8 0-1,1-1 0,5-1 0,4 0 0,3 1 0,4-1-1,2-1 1,1-1 0,7-1-1,3-1 1,3-4-1,4 0 1,5-2 0,8-2-1,2-2 1,9 1 0,0-3-1,6 2 1,4-1-1,5 1 1,5 1-1,1-1 1,5 3-2,1-1 1,4 0 0,4 1 0,2 0 0,0-1 0,1 1-1,2-1 1,3-1 0,2 2 0,3 1 1,-3-1-2,1 0 2,3 1-1,3 1 0,-1-1 0,-2-2 0,3 1 0,-1-1 0,3 3 0,1-1 0,-3 1 1,1 2-1,-1 1 0,2 1 0,-1 2 0,-4 0 1,3-2-1,0-1 1,0-1-1,0-1 0,-2-1 0,0 0 1,2-4-1,1 0 0,0-1 1,-2-2-1,6 1 0,2-3 0,1 1 1,0 1-1,1 3 0,3 0 0,-1 4 0,1 1-1,-1 4 1,-2-1 0,4 1 0,0 0 0,0-2 0,0-1 1,-1-2-1,2 1 1,1-1 0,-2 2 0,0 2 0,2 1 1,-3 4-2,1 1 1,-2 2 0,0 1 0,-2-1-1,3-1 1,-3 1 0,-2-2 0,3 0 0,-2 1 0,1-1 0,-1 2 0,3 1-1,-1 0 1,4 3 0,-2-2-1,-1 1 1,1 2-1,0-1 0,0 1 1,-3 1-1,-4 0 0,3 2 0,-3 0 0,-1 1 1,-3-2-1,2 1 1,0-1-1,1-1 1,0-1-1,-2-3 0,2 0 1,1-1-1,2 0 0,-2-3 1,0 0-1,2-2 0,0-1 0,3-3 1,1-1-1,1-3 0,0-1 0,3 0 0,0-1 0,-2 0 0,2 4-1,-3 0-3,5 4-25,-12 4-14,-16-8 0,-17-5-1</inkml:trace>
  </inkml:traceGroup>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7:04.738"/>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9EAEE0DC-A1AE-4522-9F90-F1FB9B66150E}" emma:medium="tactile" emma:mode="ink">
          <msink:context xmlns:msink="http://schemas.microsoft.com/ink/2010/main" type="inkDrawing"/>
        </emma:interpretation>
      </emma:emma>
    </inkml:annotationXML>
    <inkml:trace contextRef="#ctx0" brushRef="#br0">324 0 9,'4'-11'11,"-4"11"-1,0 0-2,0 0-2,0 0-2,0 0 0,-5 10 0,5-10-1,0 0 0,-14 15 1,14-15-1,-17 19 1,4-5 0,0 0 1,0 5 0,-4 6-1,-3 2-1,-1 3-1,2 4 0,-3 0-1,2 4 0,-3-3 0,-2 0 1,6-5-2,-1-4 2,5-6-2,1-4 2,7-4-3,-5-6 1,12-6-1,10-5-1,-1-8 0,8-7 0,2-3 0,4-8-1,0-2 1,7-5 0,-2 0 1,-2 2 0,-3 4 0,-3 4 1,-4 3 0,0 4 0,-2 2 0,0 3 1,-3 2-1,-2 2 0,3 2 0,-3 1 0,-9 9 0,14-11 1,-14 11-1,0 0 1,13-7 0,-13 7 1,0 0-1,0 0 1,0 0-1,0 0 1,0 0-1,0 0 0,0 0-1,0 13 0,0-13 0,9 17 0,-5-3 1,5 3-1,-2 5 0,5 3 0,0 3 1,1 0 0,0 5-1,-3 0 1,2-1 0,1 2 0,1-3-1,-3 0 1,2-4 0,-3 1 0,0-6-1,1-1 1,-2-3-1,-3-4 1,-1-3 0,-5-11 0,8 15 0,-8-15 0,0 0 0,5 9 1,-5-9-1,0 0 0,0 0-2,0 0-13,0 0-16,0 0-1,-1-19 1</inkml:trace>
  </inkml:traceGroup>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7:11.318"/>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E3344E16-3176-4321-BC21-EA99EB66F4B6}" emma:medium="tactile" emma:mode="ink">
          <msink:context xmlns:msink="http://schemas.microsoft.com/ink/2010/main" type="inkDrawing"/>
        </emma:interpretation>
      </emma:emma>
    </inkml:annotationXML>
    <inkml:trace contextRef="#ctx0" brushRef="#br0">65-7 5,'0'0'5,"0"0"0,0 0 1,0 0-1,0 0 2,0 0-1,0 0 0,0 0 0,-19-7-1,19 7 1,0 0-2,0 0 2,0 0-2,0 0 1,0 0-1,0 0 0,0 0-1,0 0 0,0 0-1,0 0-2,-13 45 1,13-45-1,0 0 1,-3 48-1,3-48 0,0 0 0,-16 63 1,16-63-1,-8 48 0,8-48 1,-7 56-1,7-56 1,5 61-1,-5-61 0,3 62 1,-3-62-1,0 63 1,0-63-1,8 58 1,-8-58 0,-2 50 0,2-50 0,-1 43 1,1-43 0,0 0 0,-1 48 0,1-48 1,0 0-1,0 0 1,0 0-1,0 0-1,-5 45 1,5-45-1,0 0 0,0 0 0,0 0 1,0 0 0,0 0-1,0 0 1,18-45-1,-18 45 0,0 0 0,36-60-1,-27 39-1,3 1 1,-2 1-1,7 1 1,-1 2-1,-3 2 0,4 0 1,-4 4 0,2-1-1,1 3 1,-3 1 0,-3 4 0,4 0-1,-2 3 1,-12 0 0,17 4 0,-17-4 0,15 9 0,-15-9 0,14 12 1,-14-12-1,6 17 0,-1-5 1,-1-1 0,1 2 0,-3 1-1,1 1 1,0 0-1,1 0 1,-1 1-1,0-1 1,-2 1-1,1 0 1,-2 1 0,1 0 1,-2-2-1,0 1 0,-2-1 0,0-2 0,3-3 0,-2 0 0,2-10 0,-4 10 0,4-10 0,0 0 0,0 0 0,0 0 0,0 0-1,0 0-3,0 0-5,0 0-14,0 0-12,0 0-1,3-16 0</inkml:trace>
    <inkml:trace contextRef="#ctx0" brushRef="#br0" timeOffset="2133">367 1021 13,'0'0'12,"0"0"0,0 0-2,0 0-2,0 0-2,-4-12-1,4 12-1,4-14-1,-2 1-1,2-1 1,0-3 1,4-5 0,1 1 1,3-5-1,1 3 1,1-5 0,-1 4-1,0-1 1,-1 4-1,0-1 0,-5 5 0,0 2-1,-2 1 0,-2 4-1,-3 10 2,4-15-3,-4 15 1,0 0-2,4-10 1,-4 10 0,0 0 0,0 0-1,0 0 0,0 0 0,0 0 0,0 0 0,0 0-1,0 0 1,0 0-1,-1 10 1,1-10-1,6 18 1,-3-5-1,1 2 2,1 5-2,2 2 2,0 1-2,1 3 1,-2 1 1,2 2-1,0-1 0,0 0 0,-1-2 0,-1 0 0,0-2 0,-2-3 0,3-4 0,-6 0 1,0-3-1,1-2 0,-2-1 0,0-11 1,0 14 0,0-14-1,-2 11 1,2-11 0,0 0 0,-14 11 0,5-6-1,-1-2 1,-2 0 0,-2 0-1,1-1 0,-2 0 1,0-1-1,1 0 0,2-1 0,-1 1 0,3-1 0,10 0 0,-18 0 0,18 0 0,-9 0-1,9 0 1,0 0 0,0 0-1,0 0 0,0 0 0,0 0-1,0 0 1,0 0 0,9 0 0,1 0 0,3-1 0,3 0 0,1 0 1,3-1 1,2-1-1,1 0 0,-2 1 0,-2-1 0,0 3-1,-6-3-7,2 0-23,-2 6-2,-13-3 2,17-11-1</inkml:trace>
  </inkml:traceGroup>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16:17:14.703"/>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3B4044D9-DBDF-4505-A1D4-DD224E5109F1}" emma:medium="tactile" emma:mode="ink">
          <msink:context xmlns:msink="http://schemas.microsoft.com/ink/2010/main" type="inkDrawing" rotatedBoundingBox="2055,12994 19160,13230 19129,15441 2025,15204" semanticType="callout" shapeName="Other">
            <msink:sourceLink direction="with" ref="{B6D863E5-4277-4F02-8ABF-94867D3FD898}"/>
          </msink:context>
        </emma:interpretation>
      </emma:emma>
    </inkml:annotationXML>
    <inkml:trace contextRef="#ctx0" brushRef="#br0">0 1973 2,'0'0'18,"0"0"-12,0 0-3,0 0-1,0 0 0,0 0 0,0 0 1,0 0 1,0 0 0,0 0 2,11 6-1,-11-6 0,16 6 1,-6-2-2,4 1 1,0 0-1,4 1 0,-1 0 0,3 0-1,-2-1 0,2 1 1,0-2 0,2 1 0,-4-2 0,5 2 0,-2-2-1,0 1 0,-4-1-1,2 1 0,1-1-1,1 2-1,1-1 0,0 0 1,-2 0-1,3 0 0,2 0 1,0-2-1,-3 0 1,2-1 1,1 0-1,-1 0 0,0-1-1,0 1 1,0-1 0,0 1 0,1-1-1,-1 0 1,0 1-1,2-1 1,-2 0-1,3-1 1,-2 0 0,-2 0-1,0 0 1,0-1-1,1 0 0,-5 0 1,6-2-1,-1 2 0,1-1 0,-1 1 0,0 0 0,1 1 0,-1-1 0,3 0 0,-3 1 0,-1 0 0,2 1 1,0-1-1,-1 0 0,2 1 1,0-1-1,0 1 0,0-1 0,0 0 1,-1 0-1,1 0 0,-1 0 0,-1 0 1,0-1-1,0 1 1,-1-1-1,0 1 0,2 0 0,1-1 0,-1 1 1,-1 1-1,-1-1 0,2 1-1,0 0 1,1 0 0,-3 0 0,1 0 1,1 0-1,1-1 0,1 1 0,-2-1 0,2 1 0,1-1 0,-1 0 0,1 1 1,0 0-1,-1 1 0,0-1 0,1 0 0,-2 1 0,0-2 0,-3 1 0,2 0 0,0-1 0,2 0 0,-1 1 0,1-2 0,-1 1 0,-1 0 0,3 0 0,0-1 0,-2 0 0,0 0 0,0 0 0,0 0 0,-2 1 0,0-1 0,0 0 0,-1 1 0,-1-2 1,-1 3-1,0-1 0,-3 0 0,2 1 0,-1-1 0,-2 1 0,2-1 0,-3 1 0,1-1 0,0 0 0,-1 0 0,0 1 0,0-1 0,-2 1 0,-1-1 0,-4 1 0,8 0 0,-1 0 0,1 0 0,-1 0 0,1 1 0,3-1 0,-3 0 0,6 1 0,-9 0 0,2-1 0,0 1 0,0-1 0,0 1 0,0 0 0,-1 0 0,0-1 0,0 0 0,-2 0 0,-2-1 0,0 1 0,-1-1 0,-10 1 0,13-2 1,-13 2-1,0 0 0,11-3 0,-11 3 0,0 0 0,0 0 1,0 0-1,0 0 0,0 0 0,9-5 0,-9 5 0,0 0 0,0 0 1,9-9-1,-9 9 0,7-9 1,-7 9-1,7-14 0,-1 4 1,-1-3-1,1-3 0,0-2 0,0-2 0,1-4 0,-1-2 0,-1-1 0,0-1 1,0 0-1,-1 0 0,0 0 0,-1-1 0,1 2 0,-1-2 0,2 0 0,0 1 0,-1-2 0,0 2-1,1-2 1,-2 1 0,0-1-1,0 4 2,-3-2-1,2 0 0,-2 0 0,2-1 0,-2 0 0,2-1 1,-2 2-2,1-2 2,1 1-1,-1 1 0,1-1 0,-1 1 0,0 0 0,0 1 0,0 0 1,0-2-2,0 1 1,0 0 0,0 1 0,-1 1 0,0-2 0,1 2-1,0-1 1,0 1 0,0 0 0,0-2 0,1 1-1,0-1 1,1 0 0,1-1 0,-2 0 0,0 2 0,-1-1 0,1 2 1,-2 0-1,1 3 0,0 2 0,0 1 0,0 3 0,0 1 0,1 1 0,-1 2 0,1-3 1,1 2-2,-1 0 1,1 0 0,0 0 0,0 1-1,1 1 2,0 2-2,-2 1 1,-2 9-1,7-14 1,-7 14 0,6-12 0,-6 12 0,8-9-1,-8 9 1,10-10 0,-10 10 0,13-12-1,-3 5 1,-10 7 0,17-15 0,-7 7 0,-10 8 0,17-14 0,-7 8 0,-10 6-1,15-7 1,-6 4 0,-9 3-1,17-3 1,-8 3 0,-9 0-1,16 2 1,-6-1 0,-10-1 0,16 3 0,-5-2 0,0 0 0,1 0 0,0 0 0,0 0 0,2 0 0,0 0 0,1 1 0,0 0 0,1 1 0,0 0 0,3 0 0,0 0 0,1 1 0,2-2 0,1 0 0,-1 0 0,3 0 0,0-1 0,0 0 0,1-1 0,-3 0 0,1 0 0,0 0 0,-1 0 0,-3-1 0,1 1 0,-1-1 0,1 1 0,0 0 0,2-1 0,-2 0 0,0 0 0,1 0 0,1 0 0,-1 0 0,-1-1 0,0-1 0,-2 1 0,1 1 1,1 0-1,-2 1 0,1 1 0,-1 0 0,0 0-1,0 0 2,2 0-1,-1 2 0,0-2 0,1 0 0,-1 0 0,1-1 0,0 1 0,-1-1 0,0 0 0,0 0 0,-2 0 0,1 0 0,-1-1 0,1 0 0,1 0 1,0 0-1,0 0 0,0-2 0,0 2 0,0 0 0,0 0 0,0 0 0,0 0 0,-2-1 0,2 1 0,-1-1 1,3 0-1,-3 0 0,1 0 0,1 0 0,-4 0 0,3 1 0,-2 0 0,0 0 0,0 1 0,0-1 0,-1 1 0,-1 0 0,3-1 1,-2 1-1,0-1 0,1 1 0,-2 0 0,1 0 0,-2 0 0,1 0 0,-1 1 0,0-1 0,-1-1 0,1 1 0,-2-1 0,0 0 0,3 0 0,-2 0 0,1 0 0,0 0 1,0 0-1,-1 1 0,1 0 0,-1 0 0,-1 0 0,0-1 0,0 1 0,0 0 0,1 0 0,1-1 0,-1 1 0,2-1 0,-2 0 0,2 1 0,1-1 0,0 0 0,0 1 0,-1-1 0,3 0 1,-1 1-1,1-1 0,0 1 0,-1-1 0,-1 1 0,0 0 0,-1 0 0,-1 0 0,0 1 0,-1 0 0,0 0 0,0 0 1,1 0-1,-1 0 0,0 0 0,-2-1 0,0 1 0,-1-1 0,-2 1 0,-9-1 0,13 1 0,-13-1 0,10 2 0,-10-2 0,0 0 0,11 6 0,-11-6 1,0 0-1,10 5 0,-10-5 0,0 0 0,12 7 0,-12-7 0,0 0 0,9 10 0,-9-10 0,5 11 0,-5-11 0,10 14 1,-10-14-1,12 17 0,-5-8 0,2 1 0,0 0 0,-2 1 1,-1 0-1,3 0 0,-4 3 0,1 0 0,-1 2 1,0 1-1,-1 1 0,0 2 0,0 2 1,-1 0-1,-2 0 0,0 2 0,-1 1 0,-1 2 1,0 1-1,-1 1 0,0 2 0,-3 0 0,2 2 0,-3 0 1,1 1-1,-1-1 0,0 1 0,-4-3 0,-1 2 0,3-2 0,-3 0 0,4-1 0,-1 1 1,0 0-2,-1 1 2,4 0-1,0 1 0,-1 1 0,1 2 0,-3-1 0,3 2 0,0-1 0,0 1 0,1-2 0,0 1 0,-1-3 0,2 0 0,0-1 0,0 0 0,2-1 0,0-1 0,1-2 0,1 0 0,1-2 0,-1-1 0,2 1 0,0-4 0,-1-1 0,3 0 0,-2-2 0,2-1-1,0 0 1,1-3 0,1-1 0,-1-1-1,2-2 1,3-2 0,0 0 0,1-3 0,0-1 0,1 0 0,0-1 0,2 0 0,-1-1 0,-2 2 0,-1-2 0,1 1 0,1-1 0,-1 1 0,1 0 0,0-1 0,1 2 0,2-3 0,0 1 1,1-2-1,2-1 0,0 1 0,3-3 0,1 0 0,0-1 1,0-1-1,3 0 0,-2 1 0,1 0 0,1-2 0,-3 2 0,3 0 0,-1-1 0,1 0 0,-1-1 0,3-1 1,0-1-1,-2 1 0,3-2 1,0-1-1,1 1 0,-1 1 0,2 0 0,-4 1 0,3 0 0,-1 0 0,0 2 0,1-1 0,0 1 1,-1 0-1,0 1 0,1-1 0,-1 1 0,-1 1 0,1 0 0,-2 0 0,-1 0 0,-1-1 0,2 1 0,1 0 0,-2-1 0,1 0 0,0 1 0,1-1 0,0 1 0,1-1 0,-2 1 0,1 1 0,0-1 0,-2 0 0,1 2 0,-1-1 0,1 0 0,0 1 0,-3-1 0,2 0 0,-1 1 1,0-1-1,1 0 0,-4 0 0,2-1 0,-1 1 1,0-1-1,0 1 0,0 0 2,1 0-2,-1 0 0,-1-1 0,2 1 0,-2 1 1,1-1-1,-2 0 0,1-1 0,0 1 0,1 0 1,-1-1-1,2 1 0,0-1 0,0 1 0,1-1 0,-2 0 0,3 0 0,-2 1 1,0 0-1,-1 0 0,2 0 0,1 0 0,-2 0 0,1 1 0,-1-1 0,0 1 1,3-1-1,-1 0 0,0 0 0,-1 1 0,2 0 0,-2-1 0,2 1 0,-1-1 1,-1 1-1,-1 0 0,1 0 0,-1 0 0,0 1 0,0 0 1,0 0-1,1 0 0,-2 0 0,2 1 0,1-1 1,-1 0-1,-1 0 0,1 0 0,0-1 0,1 0 1,-2 1-1,1-1 0,-3 0 0,3 0 1,0 0-1,1-1 0,0 0 0,0 0 0,0-1 0,2-1 0,2 1 0,-1-1 1,2-1-1,0 1 0,1 0 0,0 0 0,2 0 0,-1 0 0,0 0 0,-1 1 0,0-1 0,-1 0 0,-1 0 0,-1 1 0,-1 0 1,0-2-1,0 2 0,-2 0 0,1 0 0,-2 0 1,2 1-1,-2-1 0,1 1 0,-4 1 0,1 0 1,0-1-1,-1 1 0,-1 0 0,0 0 0,-1 0 0,-1 0 0,1 1 0,0-1 0,-2 2 0,1-2 0,-2 1 0,1 0 0,0 0 0,-3 0 0,1-1 0,-3 1 0,-2-1 0,1 1 0,-12-1 0,16 0 0,-16 0 0,11 0 0,-11 0 0,0 0 1,0 0 0,9-3-1,-9 3 1,0 0 0,0-12-1,0 12 0,3-19 1,-1 5-1,0-5 0,0-1-1,1-2 1,1-4 0,0 0-1,-1-3 1,0-1 0,1 0-1,-1-3 1,-1 1-1,-1-3 1,0 1 0,-1-1-1,-1 1 0,-2 0 1,0 2-1,-1 2 1,0 1 0,-1 2-1,0 3 1,0-1 0,0 3 0,-1 1 0,-1 2-1,0-1 1,0 3 0,0 0 0,-1 3-1,0 1 0,1 2 1,0 1-1,0 1 1,7 9 0,-15-15-1,15 15 1,-13-13 0,13 13-1,-14-13 1,14 13 0,-15-11-1,15 11 1,-15-12 0,15 12-1,-15-12 1,15 12 0,-14-14 0,14 14 0,-11-17-1,11 17 1,-12-16 0,12 16 0,-10-16 0,10 16 0,-9-16 0,9 16 0,-7-15 0,7 15 0,-4-12 0,4 12 0,-4-9 0,4 9-1,0 0 1,0 0-2,0 0 2,0 0-1,0 0 0,13-7 0,-13 7 1,13-3-1,-3 2 1,1 0 0,2 0 0,2 0 0,1 1 0,1 1 0,2-1 0,0 2 0,2 0 0,-1 0 0,-1 1 0,1 1 0,-2-1 0,1 1 1,0 1-1,-2 0 0,3-1 0,0 2 0,0-1 0,0 0 1,1 0-1,1 0 0,0 0 0,2 0 0,-1-1 1,-1 0-1,2-1 1,1 0-1,0-1 2,2-1-1,-2 0-1,1-1 1,0 1-1,0-1 1,1-1-1,-2 1 0,1 1 0,-4-1 0,4-1 1,-1 1-1,0-2 0,-1 0 0,0 0 1,3-2-1,-1 0 0,1-1 1,-2-2 0,1 1-1,-2 0 0,0 0 1,1-1-1,-3 1 0,0 1 1,0 0-1,0 0 0,0 1 0,0 0 0,1 1 0,0-1 0,0 2 0,0-2 0,2 2 0,0-1 0,0-1 1,1 1-1,-1 1 0,2-1 0,-1 0 0,-1 1 0,1-2 1,-1 2-1,2 0 0,-3 0 0,2-2 0,0 2 0,-1 0 0,0-1 0,1 2 0,-2-1 0,2 2 0,0 0 0,0 0 1,0 0-1,1 1 0,1-1 0,-2 1 0,1-1 0,-1 0 1,0 1-1,-1-2 0,1 1 0,-3-1 0,0 1 0,0 0 0,-2 0 0,-1-1 0,1 0 0,-2 1 1,1 0-1,0 1 0,0-1 0,-2 0 0,1 0 0,0 1 0,0-1 0,0 1 0,-1-1 0,-1 0 0,0 0 0,1 0 0,0 0 0,-1 0 0,0 1 0,0 0 0,0-1 0,1 1 0,0 1 0,0 0 0,1-1 0,0 1 0,0-1 1,2 1-1,-1 0 0,-1 0 0,2-1 0,0 0 0,-2 0 0,2-1 0,0 2 0,0-1 0,0-1 0,1 0 0,-5 1 0,6 1 0,-1 0 0,0 0 0,-2 0 0,0 0-1,1 1 1,0-1 0,4 1 0,-3-1 1,0 1-1,1-1 0,3 0 0,0-1 0,0 1 0,-1 0 0,3 0 0,-2 0 0,0 0 0,0 1 0,-2 0 0,-2 0 0,-2 0 0,0 0 0,-5 0 0,0 1 0,-3 0 0,0-1 0,-12-3 0,17 6 0,-17-6 0,12 5 0,-12-5 0,0 0 0,12 5 0,-12-5 0,0 0 0,0 0 0,0 0 0,9 3 0,-9-3 1,0 0-1,0 0 0,0 0 0,0 0 0,0 0 0,0 0 0,0 0 0,0 0 0,0 0 0,0 0 0,0 0 0,0 0 0,0 0 0,0 0 0,10 2 0,-10-2 0,0 0 0,12 0 0,-12 0 0,0 0 0,0 0 0,9 1 0,-9-1 0,0 0 0,0 0 0,0 0 0,0 0 0,0 0 0,0 0 0,0 0 0,0 0 0,2 10 0,-2-10 0,3 12 0,-1-3 0,0 4 0,1 1 0,0 2 0,0 2 0,-1 3 0,1 2 0,-1 2 0,0 1 0,1 2 1,-1 1-2,1 1 2,-1 1-2,1 1 1,-2 1 0,3 0 0,1 0 0,-1 1 0,2 1 0,1 0 0,-1 0 1,1-2-2,1 0 1,-1-2 0,0-1 0,-1-1 0,0-2 0,0 0 0,1-1 0,-2-1 0,1 1 0,-1-1 0,-1 0 0,1-1 0,-1 0 0,-3 0 0,2-1 1,-2 0-1,0 2 0,0-1 0,0 1 0,-1 0 0,1 1 0,0 1 0,-1-1 0,1 0 0,0-1 0,0 0 0,-1 0 0,0 0 0,0-2 0,0 1 0,-1-1 1,0-1-1,-1 1 0,0-1 0,1 0 0,-1-1 0,1-2 0,1 0 1,0-3-2,0 1 1,2-3 0,0-1 0,1-2 0,1 0 0,0 1 0,-4-12 0,10 17 0,-2-8 0,-8-9 0,13 13 0,-13-13 0,16 11 0,-7-7 0,-9-4 0,19 9 0,-10-6 0,1 0 0,2 0 0,-1-1 0,2 0 0,2-1 0,-1 1 1,3-2-1,0 0 0,3-1 0,1 0 0,3-1 0,0-1 0,3 0 0,1 0 0,2 0 0,0 0 0,2-2 0,1 2 0,0 0 0,1 0-1,2 0 1,0 1 0,2-2 0,1 2 0,1-1 0,0 0 0,2 0 0,2-1 0,-1 1 0,2 0 0,-3 0 0,1 0 0,-2 1 0,2-1 0,-1 1 0,-2 0 0,-1 0 0,0 1 0,4 0 0,-4-1 0,1 2 0,0-1 0,0-1 0,1 2 0,1-1 0,-3 1 0,1 0 0,-1 1 0,-1-1 1,-1 2-1,0-1 0,-1-1 0,-1 2 0,1-1 0,-2 1 0,1 0 0,0 0 0,0 1 0,1 1 0,-2-1 0,2 1 0,-1 0 0,0 1 0,1-1 0,0 2 0,-1-1 0,0-1 0,0 1 0,-3 0 0,2 1 0,0-2 1,-3 0-1,-1-1 0,0 0 0,-4 1 0,-1-1 0,-2 0 0,-4 0 0,-3-1 0,-3 1 0,-2-1 1,-11-2-1,13 3 0,-13-3 1,0 0 0,0 0-1,0 0 1,0 0 0,0 0-2,0 0-1,0 0-4,-15-6-33,4 4 0,-3-7-2,-1-5 1</inkml:trace>
  </inkml:traceGroup>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5-19T16:40:11.640"/>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219 28 76 0,'26'-14'30'0,"-26"10"-16"0,5-1-10 16,0 5 8-16,-5-4 4 16,0 4 4-16,0-5-1 15,0 5 0 1,-20 0-8-16,-1 5-4 15,1 4-2-15,-6 0-3 16,1 4-2-16,-1 1 3 0,1 0-2 16,-1 4-1-16,6-5 3 15,0 1 0-15,4-5-4 16,6 0-1-16,10 0-2 16,5-4 3-16,5-1 2 0,6 1 2 15,4-1-1-15,6 14 1 16,-1-4-2-16,6 0-1 15,9 8 1-15,-9 1-1 16,-5 0-3-16,-1-1 2 16,-5 5-1-16,-4 1 0 15,-6-1 2-15,0 0 0 16,-5-4 4-16,-5-1 2 16,-10-4 15-16,0-4 6 15,-11 0-9-15,1-5-3 16,0-5-9-16,-1 1-4 15,1-5-4-15,-1-5-1 0,1-4-16 16,5 0-5-16,0 0-17 16,-1 0-4-16,6-5-22 15</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5:18.622"/>
    </inkml:context>
    <inkml:brush xml:id="br0">
      <inkml:brushProperty name="width" value="0.05292" units="cm"/>
      <inkml:brushProperty name="height" value="0.05292" units="cm"/>
      <inkml:brushProperty name="color" value="#EA700D"/>
      <inkml:brushProperty name="fitToCurve" value="1"/>
    </inkml:brush>
  </inkml:definitions>
  <inkml:traceGroup>
    <inkml:annotationXML>
      <emma:emma xmlns:emma="http://www.w3.org/2003/04/emma" version="1.0">
        <emma:interpretation id="{8887097A-44E2-4A5F-A77D-C4C725335DBC}" emma:medium="tactile" emma:mode="ink">
          <msink:context xmlns:msink="http://schemas.microsoft.com/ink/2010/main" type="writingRegion" rotatedBoundingBox="7565,11783 10533,11694 10546,12119 7577,12207"/>
        </emma:interpretation>
      </emma:emma>
    </inkml:annotationXML>
    <inkml:traceGroup>
      <inkml:annotationXML>
        <emma:emma xmlns:emma="http://www.w3.org/2003/04/emma" version="1.0">
          <emma:interpretation id="{3B58798A-FB05-4687-84E1-A73C7A063A27}" emma:medium="tactile" emma:mode="ink">
            <msink:context xmlns:msink="http://schemas.microsoft.com/ink/2010/main" type="paragraph" rotatedBoundingBox="7565,11783 10533,11694 10546,12119 7577,12207" alignmentLevel="1"/>
          </emma:interpretation>
        </emma:emma>
      </inkml:annotationXML>
      <inkml:traceGroup>
        <inkml:annotationXML>
          <emma:emma xmlns:emma="http://www.w3.org/2003/04/emma" version="1.0">
            <emma:interpretation id="{2098A06E-EB79-40B4-B5C6-7AC699B1AFAD}" emma:medium="tactile" emma:mode="ink">
              <msink:context xmlns:msink="http://schemas.microsoft.com/ink/2010/main" type="line" rotatedBoundingBox="7565,11783 10533,11694 10546,12119 7577,12207"/>
            </emma:interpretation>
          </emma:emma>
        </inkml:annotationXML>
        <inkml:traceGroup>
          <inkml:annotationXML>
            <emma:emma xmlns:emma="http://www.w3.org/2003/04/emma" version="1.0">
              <emma:interpretation id="{7A238079-B0CE-479D-89E6-F20ABE0FAE15}" emma:medium="tactile" emma:mode="ink">
                <msink:context xmlns:msink="http://schemas.microsoft.com/ink/2010/main" type="inkWord" rotatedBoundingBox="7565,11783 10533,11694 10546,12119 7577,12207"/>
              </emma:interpretation>
              <emma:one-of disjunction-type="recognition" id="oneOf0">
                <emma:interpretation id="interp0" emma:lang="" emma:confidence="0">
                  <emma:literal>men</emma:literal>
                </emma:interpretation>
                <emma:interpretation id="interp1" emma:lang="" emma:confidence="0">
                  <emma:literal>mm</emma:literal>
                </emma:interpretation>
                <emma:interpretation id="interp2" emma:lang="" emma:confidence="0">
                  <emma:literal>nun</emma:literal>
                </emma:interpretation>
                <emma:interpretation id="interp3" emma:lang="" emma:confidence="0">
                  <emma:literal>m</emma:literal>
                </emma:interpretation>
                <emma:interpretation id="interp4" emma:lang="" emma:confidence="0">
                  <emma:literal>run</emma:literal>
                </emma:interpretation>
              </emma:one-of>
            </emma:emma>
          </inkml:annotationXML>
          <inkml:trace contextRef="#ctx0" brushRef="#br0">6796 3188 15,'0'0'30,"-7"15"0,7-15 2,0 0-22,0 0-4,0 0-1,-7-9 0,4 0 1,3 9-2,0-24 0,1 7 0,1-7-1,2-3-2,4-3 0,1-3 0,1 1-1,2 2 0,-3 4 0,1 5 0,-2 6 0,-2 3 0,-6 12 0,0 0 0,0 0 0,0 0 1,3 14 0,-5 2-1,-1 4 1,0 4 0,0 3 1,0 2-1,2-3 0,2-2 0,3-3-1,7-11 1,8-9-1,9-10 0,9-11 0,9-10 0,8-8 0,6-5 0,3-4 0,-1 2 0,-4 5-1,-8 7 1,-10 9 0,-9 11 0,-9 13 2,-8 14 0,-9 9-1,-1 8 1,1 5-1,3 4 1,2-1-1,9-2-1,6-10 1,8-9-1,9-14 0,6-9 0,6-13 1,2-8-1,2-6 0,-3-3 0,-4 0 1,-6 5-1,-9 5 0,-7 7 1,-9 10 0,-8 14 1,-8 8-1,-2 8 1,1 5-1,4 0 0,4 3 0,4-1 0,7-6-1,7-9 0,9-12 0,4-12 0,3-5-1,-1-6 2,1-4-1,-5 1 0,-7 1 0,-5 4 1,-8 5-1,-9 12 0,-8 11 1,-3 9 0,-4 2-1,2 5 1,5 1-1,4 1 0,10-3 0,9-10 0,16-14 0,10-12 0,8-9-1,5-10 1,2-5 0,1-5 0,-10 4 0,-8 4 0,-13 6 0,-8 12 0,-11 13 1,-13 15 0,-8 11 0,-1 9 0,0 4-1,4 3 0,6 3 1,3-3-2,9-9 1,11-11 0,9-12 0,4-8 0,3-9 0,0-7 0,-1-5 0,-3-1 1,-4 0-1,-5 3 0,-5 3 0,-4 5 0,-2 9-1,-1 6 1,-1 8 0,2 6 0,2 7-1,-2 1-12,6 14-28,0 0 1,-6-13-1,1-1 0</inkml:trace>
        </inkml:traceGroup>
      </inkml:traceGroup>
    </inkml:traceGroup>
  </inkml:traceGroup>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5:23.239"/>
    </inkml:context>
    <inkml:brush xml:id="br0">
      <inkml:brushProperty name="width" value="0.05292" units="cm"/>
      <inkml:brushProperty name="height" value="0.05292" units="cm"/>
      <inkml:brushProperty name="color" value="#EA700D"/>
      <inkml:brushProperty name="fitToCurve" value="1"/>
    </inkml:brush>
  </inkml:definitions>
  <inkml:traceGroup>
    <inkml:annotationXML>
      <emma:emma xmlns:emma="http://www.w3.org/2003/04/emma" version="1.0">
        <emma:interpretation id="{07EE04C9-845B-468B-A358-B21472A624BF}" emma:medium="tactile" emma:mode="ink">
          <msink:context xmlns:msink="http://schemas.microsoft.com/ink/2010/main" type="inkDrawing" rotatedBoundingBox="14543,12505 19591,12621 19583,12987 14535,12870" shapeName="Other"/>
        </emma:interpretation>
      </emma:emma>
    </inkml:annotationXML>
    <inkml:trace contextRef="#ctx0" brushRef="#br0">13810 3834 10,'-19'-3'26,"8"8"-2,-3-3-7,3-1-5,11-1-4,-15 3 0,15-3-1,0 0 1,0 0-1,-2-12 0,10-2 0,0-7-1,5-2-1,1-5-2,2-1-2,0-3 0,-1 6 0,-1 3 1,-2 6-1,-5 5 1,-7 12-1,10-6 1,-10 6 0,7 24 1,-3-4-2,4 3-1,3 2 1,3 0 0,7-1 0,6-9 0,7-8 0,6-12 0,9-9 0,-1-8 0,6-7 0,-1-4-1,-2 0 1,-7 4-1,-7 6 1,-10 5-1,-5 8 1,-6 11 1,-7 11-1,-5 8 1,0 6-1,2 3 0,8 3 0,5 2 0,8-5 0,11-11-1,7-8 1,10-9-1,5-10 0,3-6 1,-3-6-1,-4-2 0,-8 1 0,-8 4 1,-9 5-1,-10 4 0,-6 9 0,-15 0 1,13 23-1,-9-2 0,3 3 0,8 0 0,10 0 1,11-5-1,11-8-1,12-10 1,7-8-1,6-9 1,4-6-1,-2-4 1,-8-2 0,-12 4 0,-8 6 1,-15 4-1,-4 8 0,-9 10 1,-3 7-1,-6 8 0,1 4 1,4 4-2,5-1 1,8 1 0,2-4 0,9-8 0,5-8 0,7-8 0,3-8 0,6-6 0,-2-5 1,0 0-1,-2-1 0,-8 3 0,-6 4 0,-10 6 0,-6 9 0,-9 8 0,-4 9 1,-7 5-1,-2 5 0,2 3-1,3 0 1,7-2 0,3-7 0,9-10 0,9-10 0,9-10 0,6-11-1,6-9 1,5-5-1,4-4 1,0 0-1,-1 2 1,-6 4 0,-2 5-1,-3 8 2,-7 5-1,-5 9 0,-6 5 0,-3 6 1,-2 6-1,0 2 0,-4 5 0,-2 2 0,-3-1 0,-2 3 1,-1-3-1,-3-1 0,0-1 0,-3-3 0,2 0 1,1-5-1,3-2 0,6-5 1,4-4-1,5-6 0,5-5 0,6-4 0,2-4 0,1-2 0,-2 2 0,-4 0 0,-8 3 0,-5 2 0,-10 6 0,-4 3 0,-15 5 0,10 9 1,-11 5-1,0 4 0,1 5 0,1 4 1,3 1-1,6 1 0,2-5 0,7-3 1,6-7-1,8-9 0,4-9 0,5-8 0,6-4-1,-2-4 1,1-3 0,-3 1 0,-3 0 0,-4 3 0,-3 4 0,-4 4 0,-6 6 0,-1 3 0,-4 4 0,1 4 0,-4 4 0,-1 4 0,-6 2 1,-1 1-1,-1 1 1,-4-1 0,-1-1-1,-1-4 1,-2-1-1,1-11 0,2 15 0,-2-15 0,8 16 0,-2-7-1,4 2-1,-3 2-1,2 5-3,-6-4-3,-1 3-33,-5-1 2,-10-11-2,-6-10 1</inkml:trace>
  </inkml:traceGroup>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5:23.169"/>
    </inkml:context>
    <inkml:brush xml:id="br0">
      <inkml:brushProperty name="width" value="0.05292" units="cm"/>
      <inkml:brushProperty name="height" value="0.05292" units="cm"/>
      <inkml:brushProperty name="color" value="#EA700D"/>
      <inkml:brushProperty name="fitToCurve" value="1"/>
    </inkml:brush>
  </inkml:definitions>
  <inkml:traceGroup>
    <inkml:annotationXML>
      <emma:emma xmlns:emma="http://www.w3.org/2003/04/emma" version="1.0">
        <emma:interpretation id="{78C5E3FE-2E17-4C1C-9781-EAEA1CA67BF4}" emma:medium="tactile" emma:mode="ink">
          <msink:context xmlns:msink="http://schemas.microsoft.com/ink/2010/main" type="inkDrawing" rotatedBoundingBox="14677,12796 14685,12786 14697,12796 14689,12806" shapeName="Other"/>
        </emma:interpretation>
      </emma:emma>
    </inkml:annotationXML>
    <inkml:trace contextRef="#ctx0" brushRef="#br0">13899 3796 5,'-8'10'4,"8"-10"-4</inkml:trace>
  </inkml:traceGroup>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5:17.350"/>
    </inkml:context>
    <inkml:brush xml:id="br0">
      <inkml:brushProperty name="width" value="0.05292" units="cm"/>
      <inkml:brushProperty name="height" value="0.05292" units="cm"/>
      <inkml:brushProperty name="color" value="#EA700D"/>
      <inkml:brushProperty name="fitToCurve" value="1"/>
    </inkml:brush>
  </inkml:definitions>
  <inkml:traceGroup>
    <inkml:annotationXML>
      <emma:emma xmlns:emma="http://www.w3.org/2003/04/emma" version="1.0">
        <emma:interpretation id="{CC733E1B-4F2C-4836-935D-B2A3EB0D0130}" emma:medium="tactile" emma:mode="ink">
          <msink:context xmlns:msink="http://schemas.microsoft.com/ink/2010/main" type="writingRegion" rotatedBoundingBox="5732,12655 7239,12670 7236,13020 5728,13005"/>
        </emma:interpretation>
      </emma:emma>
    </inkml:annotationXML>
    <inkml:traceGroup>
      <inkml:annotationXML>
        <emma:emma xmlns:emma="http://www.w3.org/2003/04/emma" version="1.0">
          <emma:interpretation id="{155A3902-C796-44E6-B307-AD926B4798F3}" emma:medium="tactile" emma:mode="ink">
            <msink:context xmlns:msink="http://schemas.microsoft.com/ink/2010/main" type="paragraph" rotatedBoundingBox="5732,12655 7239,12670 7236,13020 5728,13005" alignmentLevel="1"/>
          </emma:interpretation>
        </emma:emma>
      </inkml:annotationXML>
      <inkml:traceGroup>
        <inkml:annotationXML>
          <emma:emma xmlns:emma="http://www.w3.org/2003/04/emma" version="1.0">
            <emma:interpretation id="{056B73FB-5DD8-4613-BE8D-B209EC340B69}" emma:medium="tactile" emma:mode="ink">
              <msink:context xmlns:msink="http://schemas.microsoft.com/ink/2010/main" type="line" rotatedBoundingBox="5732,12655 7239,12670 7236,13020 5728,13005"/>
            </emma:interpretation>
          </emma:emma>
        </inkml:annotationXML>
        <inkml:traceGroup>
          <inkml:annotationXML>
            <emma:emma xmlns:emma="http://www.w3.org/2003/04/emma" version="1.0">
              <emma:interpretation id="{0F52B149-3156-4AAE-BBBC-922A3A9D6002}" emma:medium="tactile" emma:mode="ink">
                <msink:context xmlns:msink="http://schemas.microsoft.com/ink/2010/main" type="inkWord" rotatedBoundingBox="5732,12655 7239,12670 7236,13020 5728,13005"/>
              </emma:interpretation>
              <emma:one-of disjunction-type="recognition" id="oneOf0">
                <emma:interpretation id="interp0" emma:lang="" emma:confidence="0">
                  <emma:literal>m</emma:literal>
                </emma:interpretation>
                <emma:interpretation id="interp1" emma:lang="" emma:confidence="0">
                  <emma:literal>M</emma:literal>
                </emma:interpretation>
                <emma:interpretation id="interp2" emma:lang="" emma:confidence="0">
                  <emma:literal>a</emma:literal>
                </emma:interpretation>
                <emma:interpretation id="interp3" emma:lang="" emma:confidence="0">
                  <emma:literal>w</emma:literal>
                </emma:interpretation>
                <emma:interpretation id="interp4" emma:lang="" emma:confidence="0">
                  <emma:literal>n</emma:literal>
                </emma:interpretation>
              </emma:one-of>
            </emma:emma>
          </inkml:annotationXML>
          <inkml:trace contextRef="#ctx0" brushRef="#br0">4937 4005 6,'0'0'27,"0"0"-7,-4-10-5,4 10 0,-2-13-3,2 13-2,1-23-2,6 8-1,-2-7-2,7-3 0,-2-7 0,7 0-2,-3-4 1,6 3-1,-5 1 0,1 6 1,-5 2-1,0 10 0,-7 3 0,-4 11-1,0 0 0,0 0-1,6 23 0,-7 1-1,0 5 1,1 4-1,0 2 0,0 1 2,2-2-2,0-5 1,1-7-1,3-9 1,6-12-1,3-6 1,6-8-1,3-6 0,3-4 1,1-1-1,1-1 1,-3 1-1,-4 6 0,-4 6 0,-6 8 1,-12 4 0,12 25 0,-11 0 0,-4 5-1,3 4 1,3 1 0,5 0 0,2-5-1,8-10 0,7-13 0,7-11 0,5-11 1,3-9-1,1-7 1,-2-3-1,-4-1 1,-4 3 0,-7 5 0,-6 8 0,-5 5 0,-13 14-1,14-6 1,-14 6-1,15 15 0,-4-6 0,5 0-1,2 0 1,3 0-1,1-2 1,-2-3 0,-1-3 0,-3 0 0,-5-1 0,-11 0 0,11 0 0,-11 0 0,0 0 0,3 11 1,-1-1-1,1 1 0,1 1 0,1 2 0,2 0 0,1 0 0,3-4 0,2-6 0,4-6 0,5-6 1,4-8-1,3-3 0,1-5 1,-1-1-1,-1 1 1,-5 4-1,-5 3 1,-4 5-1,-14 12 1,11-8-1,-11 8 0,5 11 0,-2 2 0,1 5 0,5 1 0,3 3 0,2 3 0,1-1 0,0-1 0,1-4 0,2-4-1,3-6 0,-5-14-10,5-8-29,2-10 1,-4-15-1,4-8 0</inkml:trace>
        </inkml:traceGroup>
      </inkml:traceGroup>
    </inkml:traceGroup>
  </inkml:traceGroup>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4:25.916"/>
    </inkml:context>
    <inkml:brush xml:id="br0">
      <inkml:brushProperty name="width" value="0.05292" units="cm"/>
      <inkml:brushProperty name="height" value="0.05292" units="cm"/>
      <inkml:brushProperty name="color" value="#C0504D"/>
      <inkml:brushProperty name="fitToCurve" value="1"/>
    </inkml:brush>
  </inkml:definitions>
  <inkml:traceGroup>
    <inkml:annotationXML>
      <emma:emma xmlns:emma="http://www.w3.org/2003/04/emma" version="1.0">
        <emma:interpretation id="{C0AEF076-812F-414E-8620-EA5B3992E241}" emma:medium="tactile" emma:mode="ink">
          <msink:context xmlns:msink="http://schemas.microsoft.com/ink/2010/main" type="writingRegion" rotatedBoundingBox="1499,13136 1820,15615 1044,15716 722,13236"/>
        </emma:interpretation>
      </emma:emma>
    </inkml:annotationXML>
    <inkml:traceGroup>
      <inkml:annotationXML>
        <emma:emma xmlns:emma="http://www.w3.org/2003/04/emma" version="1.0">
          <emma:interpretation id="{4F9AA532-262E-44D7-80F9-268CD2FF7385}" emma:medium="tactile" emma:mode="ink">
            <msink:context xmlns:msink="http://schemas.microsoft.com/ink/2010/main" type="paragraph" rotatedBoundingBox="1499,13136 1820,15615 1044,15716 722,13236" alignmentLevel="1"/>
          </emma:interpretation>
        </emma:emma>
      </inkml:annotationXML>
      <inkml:traceGroup>
        <inkml:annotationXML>
          <emma:emma xmlns:emma="http://www.w3.org/2003/04/emma" version="1.0">
            <emma:interpretation id="{9E9DC5D3-1420-463C-BD2A-27A1728654B2}" emma:medium="tactile" emma:mode="ink">
              <msink:context xmlns:msink="http://schemas.microsoft.com/ink/2010/main" type="line" rotatedBoundingBox="1499,13136 1820,15615 1044,15716 722,13236"/>
            </emma:interpretation>
          </emma:emma>
        </inkml:annotationXML>
        <inkml:traceGroup>
          <inkml:annotationXML>
            <emma:emma xmlns:emma="http://www.w3.org/2003/04/emma" version="1.0">
              <emma:interpretation id="{AB685D3B-7760-4930-8328-61F55CDBB314}" emma:medium="tactile" emma:mode="ink">
                <msink:context xmlns:msink="http://schemas.microsoft.com/ink/2010/main" type="inkWord" rotatedBoundingBox="1591,14605 1723,15628 1118,15706 985,14683"/>
              </emma:interpretation>
              <emma:one-of disjunction-type="recognition" id="oneOf0">
                <emma:interpretation id="interp0" emma:lang="" emma:confidence="1">
                  <emma:literal/>
                </emma:interpretation>
              </emma:one-of>
            </emma:emma>
          </inkml:annotationXML>
          <inkml:trace contextRef="#ctx0" brushRef="#br0">349 5663 17,'0'0'22,"0"0"-11,-4 9-9,4-9-1,0 0 0,-2 13 1,2-13 3,-2 13 0,2-13 3,-1 14-1,1-14 3,1 17-2,-1-17-1,0 0 0,3 23-3,3-14-1,-11 2 1,7 6-1,-9 1 0,7-18 2,-8 59-2,8-59 0,-10 83 1,-3-34-1,7 0 0,-5 1-1,0-5 1,11-45-1,-15 73 1,15-73-2,-4 44 2,4-44 0,0 0-1,20-11-1,-2-13-2,3-5 1,-1-4-2,2-3 2,-2-2-1,1 4 0,-1 6 1,1 6 1,-7 6 2,1 8-2,0 5 0,1 7 0,2 6-1,-3 4 0,1 5 0,-2 4 0,-1 2 1,-2 6-1,-3 0 2,-2 2-1,-5-1 2,-1 0-1,-2-3 1,-4-1-1,3-4 0,1-4 0,0-6-2,-5-5-1,6 2-8,1-11-30,7-10 0,5-5 0,-5-12-1</inkml:trace>
          <inkml:trace contextRef="#ctx0" brushRef="#br0" timeOffset="1172">624 6518 22,'0'0'34,"-12"10"1,12-10-1,0 0-19,0 0-5,0 0-3,0 0-3,15-14 0,-7 1-1,4-3 0,2-3-1,-1-5-1,4-2 0,-2-1 0,2 2 0,-5 0-1,1 2 1,-4 2 1,-2 4-1,1 3 0,-4 3-1,-4 11 2,8-14-3,-8 14 2,0 0-2,0 0 0,0 0 1,0 0-1,9-5 1,-9 5-1,0 0 1,-2 15-1,1-6 1,1 3 0,0 2 0,1 4-1,0 2 1,0 3 0,0 3 0,-1 2 1,1 1-2,0-1 1,-2 1 0,0-2 0,-2-2 0,3-2 0,-3-3 0,1-4 0,-4-2 0,-1-3 0,7-11-1,-14 16 1,3-11-1,-2 0 0,-2-1 0,-1-1 1,-3 0-1,2 0 1,2-1-1,-1 1 1,5-1 1,-1-1-1,12-1 1,-9-1-1,18-2 0,4 0 1,7-2-1,5-2 0,7-1 0,2-1 0,4 1 0,0-1 1,-7 2-1,-4 0 1,-8 3 0,-4 1-1,-15 3 0,15-3-2,-15 3-20,0 0-14,0 0-2,0 0 1,-6-25 0</inkml:trace>
          <inkml:trace contextRef="#ctx0" brushRef="#br0" timeOffset="-3415">82 4252 14,'-42'-30'13,"42"30"-4,0 0-1,0 0-2,0 0-1,0 0 0,0 0 0,0 0 0,0 0 0,0 0 0,0 0-2,0 0 3,6 51-2,-6-51 0,6 51 0,-6-51-1,0 82 0,-1-31 0,-2 8 1,2 0 0,-9 2 1,-2-6 0,3-2-1,9-53 0,-16 73 0,16-73 0,0 0-3,0 0-2,63 0-3,-63 0 0,75-65-1,-32 25 2,7-8 0,-4 1 2,-12 4 2,-6 5 2,3 10 2,-13 5 0,2 12 0,-7 7 0,-1 12-2,-5 7-2,6 6-1,-2 7 0,0 4 1,4 4-1,-2 5 2,-4-2 0,-2 0 2,-3-5-1,-3 4 0,-6-6 3,0 0-3,-3-7 1,0-4-2,0-4 0,4-4-2,-2-2-1,6-11-4,0 0-18,7-22-14,7-5-2,1-9 0,3-16 1</inkml:trace>
          <inkml:trace contextRef="#ctx0" brushRef="#br0" timeOffset="-1322">643 4737 26,'0'0'27,"0"0"-1,0 0-14,0 0-9,0 0-1,0 0 0,10 4-1,-10-4 1,0 0 1,12-3 0,-1 4 0,2-1-1,0 2 1,0 0-2,1 1 0,3 2 0,-5-1-1,1 2 0,-13-6 0,12 14 1,-10-5 0,-3 1 0,-4 3 2,-6 0 0,-4 6 0,-3-1 0,-3 6 0,-6 0 0,-2 3 0,0-1 1,-1 3-2,3-6 1,2 2-2,4-5 2,7-3-1,4-3 0,10-2 0,0-12 0,15 13-1,3-12 0,7-2 1,1-1-1,8-1 1,-3-2-1,0 1 0,-5 1-1,0-1 1,-7 2-1,-1 1 1,-6 1-1,-12 0 0,15 2-2,-15-2-6,0 0-28,12 2 0,-12-2-2,0 0 2</inkml:trace>
        </inkml:traceGroup>
      </inkml:traceGroup>
    </inkml:traceGroup>
  </inkml:traceGroup>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5:20.635"/>
    </inkml:context>
    <inkml:brush xml:id="br0">
      <inkml:brushProperty name="width" value="0.05292" units="cm"/>
      <inkml:brushProperty name="height" value="0.05292" units="cm"/>
      <inkml:brushProperty name="color" value="#EA700D"/>
      <inkml:brushProperty name="fitToCurve" value="1"/>
    </inkml:brush>
  </inkml:definitions>
  <inkml:traceGroup>
    <inkml:annotationXML>
      <emma:emma xmlns:emma="http://www.w3.org/2003/04/emma" version="1.0">
        <emma:interpretation id="{014597DD-52DF-47A3-AFB7-4EFBE28DBCDA}" emma:medium="tactile" emma:mode="ink">
          <msink:context xmlns:msink="http://schemas.microsoft.com/ink/2010/main" type="writingRegion" rotatedBoundingBox="10474,14483 13602,13091 14022,14034 10893,15426"/>
        </emma:interpretation>
      </emma:emma>
    </inkml:annotationXML>
    <inkml:traceGroup>
      <inkml:annotationXML>
        <emma:emma xmlns:emma="http://www.w3.org/2003/04/emma" version="1.0">
          <emma:interpretation id="{6B3FA015-6A5B-4B24-B02B-68F539B104AA}" emma:medium="tactile" emma:mode="ink">
            <msink:context xmlns:msink="http://schemas.microsoft.com/ink/2010/main" type="paragraph" rotatedBoundingBox="10474,14483 13602,13091 14022,14034 10893,15426" alignmentLevel="1"/>
          </emma:interpretation>
        </emma:emma>
      </inkml:annotationXML>
      <inkml:traceGroup>
        <inkml:annotationXML>
          <emma:emma xmlns:emma="http://www.w3.org/2003/04/emma" version="1.0">
            <emma:interpretation id="{93F4953D-7286-44BE-A89E-F443F84FFB94}" emma:medium="tactile" emma:mode="ink">
              <msink:context xmlns:msink="http://schemas.microsoft.com/ink/2010/main" type="line" rotatedBoundingBox="10474,14483 13602,13091 14022,14034 10893,15426"/>
            </emma:interpretation>
          </emma:emma>
        </inkml:annotationXML>
        <inkml:traceGroup>
          <inkml:annotationXML>
            <emma:emma xmlns:emma="http://www.w3.org/2003/04/emma" version="1.0">
              <emma:interpretation id="{D82C3682-DECA-4CDE-95D5-A2BCF7413813}" emma:medium="tactile" emma:mode="ink">
                <msink:context xmlns:msink="http://schemas.microsoft.com/ink/2010/main" type="inkWord" rotatedBoundingBox="10474,14483 13602,13091 14022,14034 10893,15426"/>
              </emma:interpretation>
              <emma:one-of disjunction-type="recognition" id="oneOf0">
                <emma:interpretation id="interp0" emma:lang="" emma:confidence="0">
                  <emma:literal>m n</emma:literal>
                </emma:interpretation>
                <emma:interpretation id="interp1" emma:lang="" emma:confidence="0">
                  <emma:literal>my n</emma:literal>
                </emma:interpretation>
                <emma:interpretation id="interp2" emma:lang="" emma:confidence="0">
                  <emma:literal>m</emma:literal>
                </emma:interpretation>
                <emma:interpretation id="interp3" emma:lang="" emma:confidence="0">
                  <emma:literal>me</emma:literal>
                </emma:interpretation>
                <emma:interpretation id="interp4" emma:lang="" emma:confidence="0">
                  <emma:literal>ma</emma:literal>
                </emma:interpretation>
              </emma:one-of>
            </emma:emma>
          </inkml:annotationXML>
          <inkml:trace contextRef="#ctx0" brushRef="#br0">9813 5719 25,'0'0'10,"0"0"0,0 0-3,0 0-4,0 0-4,0 0 0,10-2-1,-10 2 0,0 0-1,0 0-4,9-11-6,-9 11-7</inkml:trace>
          <inkml:trace contextRef="#ctx0" brushRef="#br0" timeOffset="230">9804 5739 7,'-10'9'14,"10"-9"-2,0 0 0,0 0 0,0 0 0,0 0 0,0 0 0,0 0-3,0 0-2,0 0-1,0 0-2,0 0-1,0 0 0,0 0 0,0 0 0,0 0 1,0 0-1,0 0 0,0 0-1,0 0 0,0 0-2,0 0 0,0 0-1,0 0 1,0 0-1,0 0 1,0 0-1,0 0 1,0 0 0,0 0 0,0 0 0,0 0-1,0 0 0,0 0 0,0 0 0,10-4 0,-10 4 1,0 0 0,0 0 1,0 0 0,0 0 2,0 0-1,0 0 0,0 0 0,0 0 0,0 0 0,0 0-1,0 0-1,0 0 0,0 0 0,0 0 1,0 0-1,0 0 0,7-9 1,-7 9-1,2-21 0,1 4 0,4-4-1,2-5 1,4-2-2,0-2 1,4-1-1,-1 1 2,4 4-2,-2 1 2,-1 3 0,-1 6 0,-3 3 0,0 6 1,-1 7 0,1 11 0,-2 9 1,0 9-2,-1 3 1,2 5 0,1 0 0,3-2-1,1-6 1,8-13 0,7-16-1,8-16-1,10-11-1,5-11 0,6-4-1,-1-6 1,-1 5-1,-6 5 2,-10 9 1,-6 13 2,-10 11 1,-5 14 2,-9 7-1,1 8 0,-3 1 0,4 5-2,1-3 1,5-3-1,8-10-2,6-8 1,7-9-1,5-6 1,3-4-1,0-4 0,-1 1 1,-5 0-1,-7 5 1,-2 7 0,-10 3 1,-1 7-1,-5 1 1,1 4-1,1 0 0,5-1 0,2-1 0,3-5 0,7-6 0,2-5-1,0-4 1,0-1-1,-5-2 1,-4 3 0,-6 2 1,-4 10 0,-11 8 0,-3 11-1,-6 4 1,1 5-1,1 1 0,3 2 0,6-2 0,4-6-2,7-6 0,1-12-2,12-2-7,-1-12-31,-2-12 1,-2-7-2,-7-11 1</inkml:trace>
          <inkml:trace contextRef="#ctx0" brushRef="#br0" timeOffset="1572">11976 4578 23,'2'16'24,"-2"-16"-5,0 0-10,4 14 2,-4-14 1,0 0 1,0 0 0,7 10 0,-7-10-1,3-10-3,-1-2-2,5-3-4,0-4 0,3-4-2,-1-1-1,1-2 0,2 3 0,-3 2 0,-2 4 0,-1 7 0,-6 10 0,0 0 0,0 0 0,6 11 0,-4 6 1,-1 2-1,1 0 0,1 3 0,2-1 1,3-4 0,6-6 0,6-9 0,5-11 0,5-3-1,3-8 1,0-2 0,2-2-1,-4 0 0,-4 4 1,-8 5-1,-6 6 0,-3 11 1,-5 8 0,-1 10 1,-1 2-2,4 5 1,5 2 0,3-1 0,6-3 0,6-9-1,6-8 0,5-10 0,3-9 1,-1-5-1,-2-5 0,-4 0 1,-5 1 0,-5 3 0,-7 3 0,-7 4 0,-10 10 0,9 8 0,-11 8 0,1 6 0,1 5-1,2 2 0,3 1 0,3 0 0,4-4 0,5-10 0,6-10-3,1-18-11,4-8-27,1-9 1,-4-13-1,2-9 1</inkml:trace>
        </inkml:traceGroup>
      </inkml:traceGroup>
    </inkml:traceGroup>
  </inkml:traceGroup>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5:15.207"/>
    </inkml:context>
    <inkml:brush xml:id="br0">
      <inkml:brushProperty name="width" value="0.05292" units="cm"/>
      <inkml:brushProperty name="height" value="0.05292" units="cm"/>
      <inkml:brushProperty name="color" value="#EA700D"/>
      <inkml:brushProperty name="fitToCurve" value="1"/>
    </inkml:brush>
  </inkml:definitions>
  <inkml:traceGroup>
    <inkml:annotationXML>
      <emma:emma xmlns:emma="http://www.w3.org/2003/04/emma" version="1.0">
        <emma:interpretation id="{7F1BA38D-CE6D-41E3-B622-26734F0B78E8}" emma:medium="tactile" emma:mode="ink">
          <msink:context xmlns:msink="http://schemas.microsoft.com/ink/2010/main" type="writingRegion" rotatedBoundingBox="2235,13664 5336,13873 5305,14338 2204,14128"/>
        </emma:interpretation>
      </emma:emma>
    </inkml:annotationXML>
    <inkml:traceGroup>
      <inkml:annotationXML>
        <emma:emma xmlns:emma="http://www.w3.org/2003/04/emma" version="1.0">
          <emma:interpretation id="{6A7CCE3E-6857-404E-817D-8DB8707713A8}" emma:medium="tactile" emma:mode="ink">
            <msink:context xmlns:msink="http://schemas.microsoft.com/ink/2010/main" type="paragraph" rotatedBoundingBox="2235,13664 5336,13873 5305,14338 2204,14128" alignmentLevel="1"/>
          </emma:interpretation>
        </emma:emma>
      </inkml:annotationXML>
      <inkml:traceGroup>
        <inkml:annotationXML>
          <emma:emma xmlns:emma="http://www.w3.org/2003/04/emma" version="1.0">
            <emma:interpretation id="{FF7EA957-FEA3-467C-805E-68E4A36F4A39}" emma:medium="tactile" emma:mode="ink">
              <msink:context xmlns:msink="http://schemas.microsoft.com/ink/2010/main" type="line" rotatedBoundingBox="2235,13664 5336,13873 5305,14338 2204,14128"/>
            </emma:interpretation>
          </emma:emma>
        </inkml:annotationXML>
        <inkml:traceGroup>
          <inkml:annotationXML>
            <emma:emma xmlns:emma="http://www.w3.org/2003/04/emma" version="1.0">
              <emma:interpretation id="{B49BC4C0-B2B0-4A2E-9213-81A6556AD99A}" emma:medium="tactile" emma:mode="ink">
                <msink:context xmlns:msink="http://schemas.microsoft.com/ink/2010/main" type="inkWord" rotatedBoundingBox="2235,13664 5336,13873 5305,14338 2204,14128"/>
              </emma:interpretation>
              <emma:one-of disjunction-type="recognition" id="oneOf0">
                <emma:interpretation id="interp0" emma:lang="" emma:confidence="0">
                  <emma:literal>mum</emma:literal>
                </emma:interpretation>
                <emma:interpretation id="interp1" emma:lang="" emma:confidence="0">
                  <emma:literal>mm</emma:literal>
                </emma:interpretation>
                <emma:interpretation id="interp2" emma:lang="" emma:confidence="0">
                  <emma:literal>m</emma:literal>
                </emma:interpretation>
                <emma:interpretation id="interp3" emma:lang="" emma:confidence="0">
                  <emma:literal>mim</emma:literal>
                </emma:interpretation>
                <emma:interpretation id="interp4" emma:lang="" emma:confidence="0">
                  <emma:literal>me</emma:literal>
                </emma:interpretation>
              </emma:one-of>
            </emma:emma>
          </inkml:annotationXML>
          <inkml:trace contextRef="#ctx0" brushRef="#br0">1446 5072 9,'0'0'8,"0"0"-2,0 0 0,-14 2 0,14-2-1,-11 5-1,11-5 0,0 0-1,-12 8 2,12-8 2,0 0 1,0 0 0,0 0 2,0 0-1,0 0-1,0 0 0,0 0-2,0 0-1,0 0-1,1-13-1,5 1-1,4-1-1,3-5 0,2-2 1,0-4-2,2-2 1,1-2-1,0 2 1,-3 0-1,1 1 1,0 3-2,-4 1 2,2 1-1,-6 7 0,1 2 0,-9 11 1,12-15-2,-12 15 1,0 0 0,0 0-1,0 0 1,0 0 0,0 0 0,8 15 0,-7-5 0,5 3 0,-4 6 1,-7 4 0,6 1 1,-1 2-2,3 1 1,6 0-1,-7-1 2,2-2-2,2-6 0,7-2 0,0-5 1,6-4-1,-2-6 1,2-2 0,-1-5 1,4-1-1,-3-4 1,-1-2-1,-2 0 0,-2-1 0,0 0 0,-2-3 1,0 2-2,0-1 0,1 3 0,3-1 0,-1 3 0,1 2 0,2 3-1,-4 2 0,3 4 1,-5 4 0,-1 3 1,-3 4-2,1 3 3,-3 2-2,-4 3 2,4 1-1,-7 1 1,6 0-2,-2-4 1,2-2 0,2-4 1,4-6-1,6-7 0,5-7 0,8-8-2,4-5 2,1-7-1,6-4 1,-3-1-2,-1-1 1,-6 7 0,-5 5 0,-8 5 0,-8 6 0,1 7 0,-11 5 0,9 10 1,-5 4-1,-4 6 1,2 3-1,0 2 1,5 0-1,-3 1 0,2-3 0,1-4 1,0-5-2,5-6 2,3-4-1,3-6 0,3-2 1,0-4-1,2-3 2,0-4-2,-3 1 0,-1 0 0,-4 3 1,-4 1-2,-11 10 1,13-13 0,-13 13-1,0 0 1,15 7 0,-7 4 0,1 2 0,2 6 0,0 4 0,1 6 1,-1 2-1,-1-1 1,1-1-1,-1-2 0,3-3 1,2-7-1,6-9 1,4-12-1,6-9 0,6-7 1,1-7-1,3-5 1,3-5 0,-4 0-1,-4 5 0,-6 5 0,-4 7 0,-7 5 0,-5 5 1,-5 4-2,-9 6 1,0 0 1,10 18-1,-8 0 1,-1 5-1,0 3 1,3 4-1,-2 3 1,4 0-1,2-5 1,2-5-1,4-7 0,8-10 0,8-12 1,5-9-1,10-9 1,2-9 0,5-6-1,0-2 0,-3 1 0,-4 3 0,-9 10-1,-7 5 1,-8 8-1,-8 13 1,-5 11 1,-2 7-1,-4 7 1,0 4-1,2 3 1,4 2-1,1 0 0,4-2 0,2-8 0,3-6 0,3-4 0,1-7 0,3-6 0,1-6 0,2-7 1,-1-3-1,1-4 1,-1 0-1,-5 1 0,-2 1 0,-3 5 0,-6 4 0,-11 9 0,13-5 0,-13 5 0,3 23 0,-3-3 0,2 5 1,0 4-2,3 3 2,3 2-1,2-1 0,8-5-1,3-5 1,5-9 0,3-7 0,3-9 0,-2-4 0,-2-3 0,-3-3 1,-6 2-1,-4 1 0,-3 1 0,-12 8 1,9 8-1,-7 6 0,0 9-1,0 2-1,3 5-2,-4-7-10,7 6-27,4-9 1,0-17-1,4-15 1</inkml:trace>
        </inkml:traceGroup>
      </inkml:traceGroup>
    </inkml:traceGroup>
  </inkml:traceGroup>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0T00:44:06.468"/>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8445C4B5-2425-486E-890A-933A1EF45C91}" emma:medium="tactile" emma:mode="ink">
          <msink:context xmlns:msink="http://schemas.microsoft.com/ink/2010/main" type="writingRegion" rotatedBoundingBox="15176,16774 19512,16797 19507,17656 15171,17632"/>
        </emma:interpretation>
      </emma:emma>
    </inkml:annotationXML>
    <inkml:traceGroup>
      <inkml:annotationXML>
        <emma:emma xmlns:emma="http://www.w3.org/2003/04/emma" version="1.0">
          <emma:interpretation id="{D20FA12E-7517-4384-8FF5-24AEF555BDF9}" emma:medium="tactile" emma:mode="ink">
            <msink:context xmlns:msink="http://schemas.microsoft.com/ink/2010/main" type="paragraph" rotatedBoundingBox="15176,16774 18172,16790 18170,17039 15174,17023" alignmentLevel="1"/>
          </emma:interpretation>
        </emma:emma>
      </inkml:annotationXML>
      <inkml:traceGroup>
        <inkml:annotationXML>
          <emma:emma xmlns:emma="http://www.w3.org/2003/04/emma" version="1.0">
            <emma:interpretation id="{FEC59114-038F-4294-A4FB-639E4B4F5052}" emma:medium="tactile" emma:mode="ink">
              <msink:context xmlns:msink="http://schemas.microsoft.com/ink/2010/main" type="line" rotatedBoundingBox="15176,16774 18172,16790 18170,17039 15174,17023"/>
            </emma:interpretation>
          </emma:emma>
        </inkml:annotationXML>
        <inkml:traceGroup>
          <inkml:annotationXML>
            <emma:emma xmlns:emma="http://www.w3.org/2003/04/emma" version="1.0">
              <emma:interpretation id="{33A6E740-554E-4754-91A1-A8E79E857B24}" emma:medium="tactile" emma:mode="ink">
                <msink:context xmlns:msink="http://schemas.microsoft.com/ink/2010/main" type="inkWord" rotatedBoundingBox="15176,16774 15984,16778 15983,16957 15175,16953"/>
              </emma:interpretation>
              <emma:one-of disjunction-type="recognition" id="oneOf0">
                <emma:interpretation id="interp0" emma:lang="" emma:confidence="0">
                  <emma:literal>one on ones</emma:literal>
                </emma:interpretation>
                <emma:interpretation id="interp1" emma:lang="" emma:confidence="0">
                  <emma:literal>on sales</emma:literal>
                </emma:interpretation>
                <emma:interpretation id="interp2" emma:lang="" emma:confidence="0">
                  <emma:literal>one on sale</emma:literal>
                </emma:interpretation>
                <emma:interpretation id="interp3" emma:lang="" emma:confidence="0">
                  <emma:literal>orioles</emma:literal>
                </emma:interpretation>
                <emma:interpretation id="interp4" emma:lang="" emma:confidence="0">
                  <emma:literal>sonicates</emma:literal>
                </emma:interpretation>
              </emma:one-of>
            </emma:emma>
          </inkml:annotationXML>
          <inkml:trace contextRef="#ctx0" brushRef="#br0">44 135 49,'-17'-14'38,"1"-2"1,5-3 0,10 3-26,-1-3-7,10 2-3,9 2-2,9 3-3,10 10-2,2-2-2,9 10-2,-5-2 0,4 13 1,-12-3 1,-7 7 3,-12-1 3,-13-1 3,-8 1 2,-16-6 1,-3 3 2,-10-10 0,0 4-1,-2-8-2,5 3 0,1-9-1,10 0-2,6-4-2,10-5-2,10 0-5,3-8-23,14 0-10,9-3-1,5-3 1</inkml:trace>
          <inkml:trace contextRef="#ctx0" brushRef="#br0" timeOffset="381">712 165 3,'-15'8'33,"-8"-9"2,6-2 2,2 4-17,-8-9-4,14 9-2,-3-9-2,12 8-3,8-12-3,8 9-2,6-3-2,4 1-2,3 0 0,-1 1-2,0 1 1,-6 2-1,-3 1 1,-10 0 0,-9 0 1,0 0 0,-17 5 0,1-2 2,-4 1-1,3-2 1,-3 0-1,4 0 0,3-2-1,3-6-6,10 6-24,23-17-9,1 2-2,11-1 2</inkml:trace>
        </inkml:traceGroup>
        <inkml:traceGroup>
          <inkml:annotationXML>
            <emma:emma xmlns:emma="http://www.w3.org/2003/04/emma" version="1.0">
              <emma:interpretation id="{04CDA182-FC08-4909-ACAB-0982B54550CE}" emma:medium="tactile" emma:mode="ink">
                <msink:context xmlns:msink="http://schemas.microsoft.com/ink/2010/main" type="inkWord" rotatedBoundingBox="16447,16873 17254,16877 17253,17034 16446,17029"/>
              </emma:interpretation>
            </emma:emma>
          </inkml:annotationXML>
          <inkml:trace contextRef="#ctx0" brushRef="#br0" timeOffset="792">1364 110 33,'-16'-5'32,"16"5"1,0 0-6,0 0-10,21 5-9,-1-1-4,4 0-3,2 0-2,1 0 0,-4-1 1,-4 2 1,-8-4 0,-11-1 2,0 0 0,-14 5 1,-11-4 2,-3 1-2,-6-1-1,0 2 0,-3-2-1,5 2 0,4-1-1,9-1 0,19-1-2,0 0-2,16-7-8,12 0-28,10-5 0,8 1 0,5-6 0</inkml:trace>
          <inkml:trace contextRef="#ctx0" brushRef="#br0" timeOffset="1172">1841 259 21,'-19'-1'35,"8"-5"3,1-5 1,1-4-16,7 5-13,-7-4-1,13 4-2,1-1-2,10 3-2,7 4-4,4 1-2,10 4-1,-1-1 0,8 4 0,-10 0 1,-1 3 0,-5-1 2,-11-1 2,-16-5 2,-3 10 0,-15-6-1,-8-2 1,-1 1-1,-4 1 0,-1-2-1,3 1-1,5-1-2,15 0-8,9-2-29,18-17 0,15 1 0,10-8 0</inkml:trace>
        </inkml:traceGroup>
        <inkml:traceGroup>
          <inkml:annotationXML>
            <emma:emma xmlns:emma="http://www.w3.org/2003/04/emma" version="1.0">
              <emma:interpretation id="{0C51342F-85CA-4B18-A184-0EE81C8689EB}" emma:medium="tactile" emma:mode="ink">
                <msink:context xmlns:msink="http://schemas.microsoft.com/ink/2010/main" type="inkWord" rotatedBoundingBox="17715,16803 18172,16806 18171,16952 17714,16949"/>
              </emma:interpretation>
            </emma:emma>
          </inkml:annotationXML>
          <inkml:trace contextRef="#ctx0" brushRef="#br0" timeOffset="1533">2544 176 20,'0'0'33,"-8"-9"-19,8 9-2,0 0 4,0-10 2,0 0 5,0 10-5,18-12-12,-4 4-9,11 8-4,-1-5-2,9 8 1,-3-4 2,0 4 4,-3 2 2,-8-3 2,-3 4 4,-16-6 2,0 0 1,-23-3-1,5 4-1,-7-4-2,2 2-2,-1 1-2,3-1 0,7-1-2,14 2-1,0 0 0,17-17-1,8 10 1,4-5 0,8 0 0,0-3-1,6 4 0,-3 0 1,-3 5 1,-6 0-1,-4 4 1,-9 4 1,-4 2 1,-3 4 2,-11-8 0,3 20-1,-7-11 0,-2 4 0,6-13 0,-13 18-1,13-18-1,-14 11 0,14-11 0,-9 6-1,9-6 0,0 0-2,0 0-4,0 0-18,-5-11-12,5-2 0,-10-14 1</inkml:trace>
        </inkml:traceGroup>
      </inkml:traceGroup>
    </inkml:traceGroup>
    <inkml:traceGroup>
      <inkml:annotationXML>
        <emma:emma xmlns:emma="http://www.w3.org/2003/04/emma" version="1.0">
          <emma:interpretation id="{8DE67D11-EBB2-4E85-B124-A6F8069D48A3}" emma:medium="tactile" emma:mode="ink">
            <msink:context xmlns:msink="http://schemas.microsoft.com/ink/2010/main" type="paragraph" rotatedBoundingBox="17303,17040 19479,16920 19518,17644 17343,17763" alignmentLevel="2"/>
          </emma:interpretation>
        </emma:emma>
      </inkml:annotationXML>
      <inkml:traceGroup>
        <inkml:annotationXML>
          <emma:emma xmlns:emma="http://www.w3.org/2003/04/emma" version="1.0">
            <emma:interpretation id="{D50C5E61-9AE4-43D0-82E3-807E070CA75E}" emma:medium="tactile" emma:mode="ink">
              <msink:context xmlns:msink="http://schemas.microsoft.com/ink/2010/main" type="line" rotatedBoundingBox="17303,17040 19479,16920 19518,17644 17343,17763"/>
            </emma:interpretation>
          </emma:emma>
        </inkml:annotationXML>
        <inkml:traceGroup>
          <inkml:annotationXML>
            <emma:emma xmlns:emma="http://www.w3.org/2003/04/emma" version="1.0">
              <emma:interpretation id="{C12796A3-4E1C-4BD3-AD3F-31FB395C470F}" emma:medium="tactile" emma:mode="ink">
                <msink:context xmlns:msink="http://schemas.microsoft.com/ink/2010/main" type="inkWord" rotatedBoundingBox="17303,17040 19479,16920 19518,17644 17343,17763">
                  <msink:destinationLink direction="with" ref="{F5A54244-1AE8-4BCF-B79C-C08764519CAC}"/>
                </msink:context>
              </emma:interpretation>
            </emma:emma>
          </inkml:annotationXML>
          <inkml:trace contextRef="#ctx0" brushRef="#br0" timeOffset="-37363">2143 597 3,'0'0'10,"0"0"-1,0 0-2,0 0-3,0 0 1,0 0 0,0 0 1,0 0-1,0 0 1,0 0-2,0 0 0,0 0-2,0 0-2,0 0-2,0 0 1,0 0-1,3-9 2,-3 9 1,0 0 2,4-12 1,-4 12 1,0 0-1,0-11 2,0 11-1,0 0-1,0 0-1,0 0 0,0 0 0,0 0 0,0 0 1,0 0-1,0 0 2,0 0 0,0 0-1,0 0 0,0 0 0,0 0-2,0 18 1,0-4-1,2 8 1,-2 1 0,4 3 0,-1 0 1,0 3-1,-2-6 0,3-2 0,0-10 0,-4-11-2,17-4-1,-3-15-1,4-7-2,1-9 1,4 0 1,3-5-1,-2 3 3,-1 4-1,-6 6 4,-1 10-1,-5 7 2,1 10-1,-12 0-1,15 25 1,-8-5-2,0 6 1,-2 5-3,3 3 2,-1-3-2,0-2 1,0-5-1,-2-5 1,2-7-1,-7-12 1,18 11-1,-18-11 1,18 4-1,-18-4 1,11 1-1,-11-1 0,13 7-2,-13-7-14,0 0-25,0 0 0,5-15-1,-2-5 2</inkml:trace>
          <inkml:trace contextRef="#ctx0" brushRef="#br0" timeOffset="-36522">2769 621 47,'5'10'38,"-5"-10"-3,13-3-2,5-12-25,-2-1-11,1-2-2,4 0 2,1 2 1,0-1 3,-1 8 0,-7 4 3,0 6 1,-14-1-1,19 13 0,-14-2-1,1 5 0,-2 5-1,-3 0 1,-2 4-2,-1 3 2,-6 0 0,-1 0 1,-7-1 0,1-3 0,-6-4-1,1-1 1,-5-10-2,4-6 0,2-11-2,6-12-3,12-8-4,0-8-6,19 1-8,-5-8 0,16 7 2,-7-5-1,13 16 4,-9 3 0,2 13 1,-1 6-14,-7-2 8</inkml:trace>
          <inkml:trace contextRef="#ctx0" brushRef="#br0" timeOffset="-36122">3129 655 76,'0'0'40,"0"0"-1,0 0-3,0 0-35,18-28-2,-1 7 1,0 1-1,5 1 1,-3 8 0,-1 6 1,-3 8 1,-3 7 0,-1 6-1,-6 5 0,0 6 0,-5 4 0,-3-1 1,-3 1 0,-1-3-1,-3-4 1,0-3 0,0-7 0,-1-8-2,-2-9 0,2-11-3,5-9-5,-5-13-20,8-10-13,5-5-2,1-8 1</inkml:trace>
          <inkml:trace contextRef="#ctx0" brushRef="#br0" timeOffset="-35831">3278 203 40,'0'0'34,"0"0"0,0 0-1,0 0-25,0 0-6,6 16 0,-6-5 1,5 9 2,-4 7 0,5 9 2,-6 3 0,3 13-1,-3 3-1,2 5 0,-3 0-1,1-2-2,-1-10-3,0-9-3,8-12-38,4-18 2,3-21-3,3-15 0</inkml:trace>
          <inkml:trace contextRef="#ctx0" brushRef="#br0" timeOffset="-35591">3661 441 62,'21'18'41,"-1"-2"-4,2-4-1,-6-6-27,6-1-15,-6-9-1,7-2-1,-5-11 2,-2 1 0,-4-6 5,-6 0 3,-2 3 4,-7-2 1,-1 5 0,-11 2-1,0 9 1,-7 1-2,1 8 0,-4 2-2,2 6-1,-2 4-1,2 6 0,2 2 0,0 5 1,2 3-1,5 3 0,2 2 0,6 0 1,4-2-2,9-1 1,7-4-2,7-4 0,3-6-2,6-7-2,10-3-5,-6-14-15,7-6-17,4-11 0,-1-6 1,2-5 0</inkml:trace>
          <inkml:trace contextRef="#ctx0" brushRef="#br0" timeOffset="-35220">4242 431 43,'16'-5'38,"-16"5"2,11-2-2,-11 2-19,0 0-13,-16 4-2,0-4-1,1 2 0,-6-1 0,4 3 0,-4-1 1,4 2-1,4-2 0,2 2-1,11-5-1,-1 13 0,1-13-1,22 17 0,-3-7 0,3 1 0,1 4-1,3 1 2,0 3-2,-4 4 1,-2 1 0,-7 3 0,-3 5 0,-4-1 2,-8-2 0,-3 4 0,-5-2 0,-5-5 1,-6-2-2,-4-7 0,-4-2-5,-15 0-34,2-13-7,-6-16 1,-7-15-2</inkml:trace>
        </inkml:traceGroup>
      </inkml:traceGroup>
    </inkml:traceGroup>
  </inkml:traceGroup>
</inkml:ink>
</file>

<file path=ppt/ink/ink9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92.81314" units="1/cm"/>
          <inkml:channelProperty channel="F" name="resolution" value="0" units="1/dev"/>
          <inkml:channelProperty channel="T" name="resolution" value="1" units="1/dev"/>
        </inkml:channelProperties>
      </inkml:inkSource>
      <inkml:timestamp xml:id="ts0" timeString="2017-05-22T20:14:26.285"/>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F5A54244-1AE8-4BCF-B79C-C08764519CAC}" emma:medium="tactile" emma:mode="ink">
          <msink:context xmlns:msink="http://schemas.microsoft.com/ink/2010/main" type="inkDrawing" rotatedBoundingBox="19791,17805 20667,16335 20704,16357 19828,17827" semanticType="callout" shapeName="Other">
            <msink:sourceLink direction="with" ref="{C12796A3-4E1C-4BD3-AD3F-31FB395C470F}"/>
            <msink:sourceLink direction="with" ref="{A9BAFD8A-81E9-4965-ADDE-1321E87678AE}"/>
          </msink:context>
        </emma:interpretation>
      </emma:emma>
    </inkml:annotationXML>
    <inkml:trace contextRef="#ctx0" brushRef="#br0">-1 1449 56 0,'0'15'24'0,"0"-15"-12"0,0 5-12 0,0-5 7 16,0 0-2-16,0 0 0 16,0 0 3-16,0 0 3 15,0 0 5-15,0 0 2 16,0 0 2-16,0 0 2 16,0 0-3-16,0 0 0 15,0 0-4-15,0 0 1 16,0 0-9-16,0-5 5 0,6-5 1 15,1-15-4-15,6-26-3 16,1 11-1-16,13-10 1 0,6-11-3 16,7-4 0-16,7-10-1 15,7-11 1-15,13 6-2 16,-7-6 2-16,1 6-4 16,-1-16 0-16,-6 1-1 15,-7 9 0-15,-7 11 2 16,-7-1 2-16,-6 21-1 15,0 0 2-15,-7 14-4 16,0 6 0-16,0 5-1 16,-6 0-2-16,13 5-30 15,-7-1-28 1,0 11-43 0,0 0 26-16</inkml:trace>
  </inkml:traceGroup>
</inkml:ink>
</file>

<file path=ppt/ink/ink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92.81314" units="1/cm"/>
          <inkml:channelProperty channel="F" name="resolution" value="0" units="1/dev"/>
          <inkml:channelProperty channel="T" name="resolution" value="1" units="1/dev"/>
        </inkml:channelProperties>
      </inkml:inkSource>
      <inkml:timestamp xml:id="ts0" timeString="2017-05-22T20:14:29.155"/>
    </inkml:context>
    <inkml:brush xml:id="br0">
      <inkml:brushProperty name="width" value="0.09333" units="cm"/>
      <inkml:brushProperty name="height" value="0.09333" units="cm"/>
      <inkml:brushProperty name="color" value="#3165BB"/>
      <inkml:brushProperty name="fitToCurve" value="1"/>
    </inkml:brush>
  </inkml:definitions>
  <inkml:traceGroup>
    <inkml:annotationXML>
      <emma:emma xmlns:emma="http://www.w3.org/2003/04/emma" version="1.0">
        <emma:interpretation id="{D92AA7AF-9DB8-46ED-9971-904DEEDC800A}" emma:medium="tactile" emma:mode="ink">
          <msink:context xmlns:msink="http://schemas.microsoft.com/ink/2010/main" type="writingRegion" rotatedBoundingBox="20579,16525 23734,16135 23842,17008 20687,17398"/>
        </emma:interpretation>
      </emma:emma>
    </inkml:annotationXML>
    <inkml:traceGroup>
      <inkml:annotationXML>
        <emma:emma xmlns:emma="http://www.w3.org/2003/04/emma" version="1.0">
          <emma:interpretation id="{3C03EFF7-EE9F-4A05-A8E7-3F946A226F5E}" emma:medium="tactile" emma:mode="ink">
            <msink:context xmlns:msink="http://schemas.microsoft.com/ink/2010/main" type="paragraph" rotatedBoundingBox="20579,16525 23734,16135 23842,17008 20687,17398" alignmentLevel="1"/>
          </emma:interpretation>
        </emma:emma>
      </inkml:annotationXML>
      <inkml:traceGroup>
        <inkml:annotationXML>
          <emma:emma xmlns:emma="http://www.w3.org/2003/04/emma" version="1.0">
            <emma:interpretation id="{979131BE-9919-4F7B-8D41-67A15BB33E85}" emma:medium="tactile" emma:mode="ink">
              <msink:context xmlns:msink="http://schemas.microsoft.com/ink/2010/main" type="line" rotatedBoundingBox="20579,16525 23734,16135 23842,17008 20687,17398"/>
            </emma:interpretation>
          </emma:emma>
        </inkml:annotationXML>
        <inkml:traceGroup>
          <inkml:annotationXML>
            <emma:emma xmlns:emma="http://www.w3.org/2003/04/emma" version="1.0">
              <emma:interpretation id="{A9BAFD8A-81E9-4965-ADDE-1321E87678AE}" emma:medium="tactile" emma:mode="ink">
                <msink:context xmlns:msink="http://schemas.microsoft.com/ink/2010/main" type="inkWord" rotatedBoundingBox="20579,16525 22830,16246 22937,17112 20686,17391">
                  <msink:destinationLink direction="with" ref="{F5A54244-1AE8-4BCF-B79C-C08764519CAC}"/>
                </msink:context>
              </emma:interpretation>
              <emma:one-of disjunction-type="recognition" id="oneOf0">
                <emma:interpretation id="interp0" emma:lang="" emma:confidence="1">
                  <emma:literal/>
                </emma:interpretation>
              </emma:one-of>
            </emma:emma>
          </inkml:annotationXML>
          <inkml:trace contextRef="#ctx0" brushRef="#br0">1006-92 88 0,'14'-5'35'0,"-8"10"-18"0,1 0-20 0,0 5 6 16,13-5-3-16,0 0 0 16,0-5 2-16,7 0 1 15,0 5 3-15,0 0 1 16,0 0 3-16,-7 5 1 15,0-5-3-15,0 0 0 16,7 5-5-16,0 0-2 16,-7 0 0-16,0 0 1 15,0 6-3-15,-7-6-2 16,1 0 4-16,-8 10 1 16,1 0-3-16,-7-5-1 0</inkml:trace>
          <inkml:trace contextRef="#ctx0" brushRef="#br0" timeOffset="298.7341">1415 159 199 0,'-13'26'0'0,"0"9"-2"15,-1-5 1-15,1-10 3 16,-1 0 1-16,1 0 3 16,0-10 3-16,-1 0 2 15,1 0 3 1,-14-25-7-16,7-15-9 16,0 0-1-16,6 10-4 15,1-5 2-15,6 5 1 16,0 5 2-16,7-1-1 15,14 6-3 1,-1 0 3-16,1 0 2 0,-1 5 3 16,7 0-3-16,0 0-2 15,0 5 2-15,1-5 2 16,5 5-2-16,1 0 0 16,0 0-8-16,0-10-4 15,0 5-18 1,-7 5-31-16,0 0 10 15</inkml:trace>
          <inkml:trace contextRef="#ctx0" brushRef="#br0" timeOffset="990.6191">1489-223 104 0,'20'0'41'0,"0"0"-22"0,7 0-20 16,0 0 7-16,20 0-7 15,0-5 1-15,7-15 4 16,-1 5 2-16,1 0 2 15,-7 5 0-15,13 0-4 16,1-5-3-16,-8 5 0 16,-6 4-1-16,-13 1-27 0,-1-5-9 15,-6 5-11-15,-7 5-3 16</inkml:trace>
          <inkml:trace contextRef="#ctx0" brushRef="#br0" timeOffset="749.7221">1623-580 140 0,'-33'10'52'0,"33"5"-28"0,0 0-28 16,6 0 8-16,8-5-7 0,-1 10 2 15,1 1-1-15,-1 4 0 16,7 5 2-16,0 10 0 0,0 16 0 16,1-1 4-16,-1-5 5 15,-7 5-1-15,1 6 1 16,-1-16-3-16,0 0 1 15,-6-4-2-15,0-11 2 16,0 0-9-16,-1-10 0 16,-6 0-5-1,0 0-15-15,-6-15-6 16,-8-5-35 0</inkml:trace>
          <inkml:trace contextRef="#ctx0" brushRef="#br0" timeOffset="-1682.6551">363 19 52 0,'0'-11'22'0,"0"6"-12"0,0 0 1 16,0 5 10-16,0 0-5 16,0 0 1-16,0 0-6 15,-7 0-1-15,0 0-2 0,-6 5 0 16,-1-5-2-1,1 0 1-15,-7 5 0 0,0 6 3 16,-7-6-3-16,0 0-2 16,7 0-5-1,-20 5 0-15,6 5 0 0,7-5 0 16,7 5-3-16,0-5 2 16,7-5-1-16,-1 0 0 15,1 10 2-15,6-5 2 16,0 0-3-16,7 0 0 15,0 0 1-15,21-10 0 0,-1 5 2 16,13-5 1-16,1 0-4 16,-1 0-1-16,1 0-2 15,-1 21 3-15,1-21-2 16,-1 10-1-16,-6 0 3 16,-7 5 0-16,0-5 1 15,-13 15 2 1,-7 0 1-16,0-5-1 15,-7 5-2-15,1-5 5 16,-8-4 4-16,1 4-3 16,-1-5 2-16,-6 5-3 15,-13-10 0-15,6 5-1 16,0-10 2-16,-6 0-3 16,-1 0-6-1,7-5-3-15,7 0-11 0,7 0-1 16,-1 0-15-1,8 0-40-15,-1 0 9 16</inkml:trace>
          <inkml:trace contextRef="#ctx0" brushRef="#br0" timeOffset="-586.7785">477-122 124 0,'0'0'49'0,"0"0"-26"0,0 0-20 0,0 0 10 16,0 0-8-16,0 0-3 16,0 0-1-16,6 0 1 15,1 5-1-15,6-5-1 0,1 0 1 0,-1 0-1 16,14 0 2-16,13-5 3 16,0-10 4-16,7-11-2 15,0 16 1-15,0-10-5 16,7-5-2-16,-7 5 0 15,7-5-1-15,-7 5-3 16,-7 5 0-16,7 0 6 16,-14 5-4-1,1 4 1-15,-7 1 0 16,-7-5 0-16,-7 5 0 16,1 5 2-16,-1 0-3 15,0 0 0-15,-13 0-10 16,0 0-3-16,0 0-17 15</inkml:trace>
          <inkml:trace contextRef="#ctx0" brushRef="#br0" timeOffset="-1067.4437">544-374 52 0,'0'0'19'0,"0"0"-10"0,0-5-11 16,0 5 4-16,0 0-2 15,6 0 0-15,1-5 6 16,-7 5 4-16,0 0 14 0,7 0 8 15,-7 0-13-15,0 0-3 16,0 0-8-16,13 10-3 16,1 5-2-16,-1-5 0 15,0 16-2 1,1-1-1-16,6 5 1 0,0 0-1 16,-7-10 2-16,1 10 3 15,-7 0 2-15,-1 11 1 16,1 4 0-16,0-10 2 15,-7 5-7-15,6-4-4 16,1 9-3-16,0-5 3 0,6 5 0 16,-6 1 1-1,0-11 0-15,-1-5 2 0,1 0-1 16,0-10-1-16,-7 0 1 16,6-9-1-16,-6 4-14 15,0-10-3-15,0-5-24 16,0 0-33-1,-6 0 17-15</inkml:trace>
        </inkml:traceGroup>
        <inkml:traceGroup>
          <inkml:annotationXML>
            <emma:emma xmlns:emma="http://www.w3.org/2003/04/emma" version="1.0">
              <emma:interpretation id="{99BD2DBC-E13F-44E4-A17D-7600B0B01F26}" emma:medium="tactile" emma:mode="ink">
                <msink:context xmlns:msink="http://schemas.microsoft.com/ink/2010/main" type="inkWord" rotatedBoundingBox="22643,16525 23765,16387 23842,17008 22720,17146"/>
              </emma:interpretation>
              <emma:one-of disjunction-type="recognition" id="oneOf1">
                <emma:interpretation id="interp1" emma:lang="" emma:confidence="1">
                  <emma:literal>es</emma:literal>
                </emma:interpretation>
                <emma:interpretation id="interp2" emma:lang="" emma:confidence="0.5">
                  <emma:literal>e S</emma:literal>
                </emma:interpretation>
                <emma:interpretation id="interp3" emma:lang="" emma:confidence="0">
                  <emma:literal>C S</emma:literal>
                </emma:interpretation>
                <emma:interpretation id="interp4" emma:lang="" emma:confidence="0">
                  <emma:literal>t S</emma:literal>
                </emma:interpretation>
                <emma:interpretation id="interp5" emma:lang="" emma:confidence="0">
                  <emma:literal>c S</emma:literal>
                </emma:interpretation>
              </emma:one-of>
            </emma:emma>
          </inkml:annotationXML>
          <inkml:trace contextRef="#ctx0" brushRef="#br0" timeOffset="1529.9247">2140-92 80 0,'6'0'33'0,"1"-5"-18"0,33 0-18 0,-26 5 6 0,6-5-3 15,0-15 0-15,0 5 0 16,7-6 0-16,0 11 4 16,0-5 2-16,-1-10 4 15,-5 5 1-15,-1 0-3 16,0 5 0-16,-7 0-3 16,1 5 0-16,-8 0-6 15,-6-5-1-15,0 4-4 16,-6-4 1-16,-8 5 3 15,-6 5 1-15,0 0 3 16,0 5 1-16,-7 5-4 16,7 0-1-1,-34 20 3-15,7 11-1 0,7-1 3 16,7-5 0-16,-1 0 3 16,7 0 1-16,7 6 1 15,0-6-2-15,7 0 1 16,6-10 0-16,0 10 1 15,14-5-4-15,13 1-1 0,0-11 1 16,20 5 0-16,1-10 0 16,-1 5-2-16,0-5 1 15,7-5-2-15,0-5-1 16,-7 0-6-16,0-5-4 16,1 0-27-1,6-5-42-15,-7-15 12 0</inkml:trace>
          <inkml:trace contextRef="#ctx0" brushRef="#br0" timeOffset="2174.7348">3085-484 120 0,'-6'-11'46'0,"46"11"-24"0,-60-10-15 0,13 10 15 16,0 0-7-16,1 10 0 15,-8-4-7-15,-6-1-3 16,0 5-2-16,0 5 0 0,0-5 0 16,-7 10-1-16,0-5 1 15,0 5-2-15,7-5-1 16,0 15 1-16,-14-4 1 16,8-1-3-16,6-10 0 15,20 15-1-15,0-5 0 16,13 0 4-16,0-10-6 15,7 5 1-15,1-10-1 16,5 6 2-16,1-6 1 16,0-5 3-16,-7-5-3 15,0 10 0-15,0 5 1 16,-6-10 0-16,-1 5-3 16,-6 5 2-16,0-5 1 15,-7 0 2-15,6 5-1 16,-6-5 2-16,0 5-2 15,0-5-1-15,0 11 7 16,-6-6 3-16,-1 5 3 16,-6-10 3-16,-1 10-5 15,1-10-1-15,-1 5-4 0,1 0 1 16,-7-10-4-16,0 0 0 16,0 0-19-16,-1 5-7 15,1-5-133 1,-53-10 71-1</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209EBC77-620B-4953-B430-8117FDE0A6E0}" type="slidenum">
              <a:rPr lang="en-US"/>
              <a:pPr>
                <a:defRPr/>
              </a:pPr>
              <a:t>‹#›</a:t>
            </a:fld>
            <a:endParaRPr lang="en-US"/>
          </a:p>
        </p:txBody>
      </p:sp>
    </p:spTree>
    <p:extLst>
      <p:ext uri="{BB962C8B-B14F-4D97-AF65-F5344CB8AC3E}">
        <p14:creationId xmlns:p14="http://schemas.microsoft.com/office/powerpoint/2010/main" val="699518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lair.si.umich.edu/clair/anthology/query.cgi?type=Paper&amp;id=W01-1408"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clair.si.umich.edu/clair/anthology/query.cgi?type=Author&amp;id=5893" TargetMode="External"/><Relationship Id="rId5" Type="http://schemas.openxmlformats.org/officeDocument/2006/relationships/hyperlink" Target="http://clair.si.umich.edu/clair/anthology/query.cgi?type=Author&amp;id=8373" TargetMode="External"/><Relationship Id="rId4" Type="http://schemas.openxmlformats.org/officeDocument/2006/relationships/hyperlink" Target="http://clair.si.umich.edu/clair/anthology/query.cgi?type=Author&amp;id=6051"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EC7E864-FB05-4F66-BB26-3C8E00072186}" type="slidenum">
              <a:rPr lang="en-US" smtClean="0"/>
              <a:pPr/>
              <a:t>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b="1" smtClean="0"/>
              <a:t>Lecture 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1DE36D8-3940-4B40-844A-5EEDFFCD9E63}" type="slidenum">
              <a:rPr lang="en-US" smtClean="0"/>
              <a:pPr/>
              <a:t>10</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D81211B-DA57-4FB9-B0B7-246934ABC323}" type="slidenum">
              <a:rPr lang="en-US" smtClean="0"/>
              <a:pPr/>
              <a:t>11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C7977C0-995F-46F0-B627-43FA750CC035}" type="slidenum">
              <a:rPr lang="en-US" smtClean="0"/>
              <a:pPr/>
              <a:t>12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t>Misleading heuristic demo (sample </a:t>
            </a:r>
            <a:r>
              <a:rPr lang="en-US" dirty="0" err="1" smtClean="0"/>
              <a:t>Aispace</a:t>
            </a:r>
            <a:r>
              <a:rPr lang="en-US" dirty="0" smtClean="0"/>
              <a:t> problem)</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Search with cost example,</a:t>
            </a:r>
            <a:r>
              <a:rPr lang="en-US" baseline="0" dirty="0" smtClean="0"/>
              <a:t> make MP a goal </a:t>
            </a:r>
            <a:r>
              <a:rPr lang="en-US" dirty="0" smtClean="0"/>
              <a:t>(USE FINE </a:t>
            </a:r>
            <a:r>
              <a:rPr lang="en-US" smtClean="0"/>
              <a:t>STEP!) !) KD heuristics 3.5 and also cost to goal from KD = 3.5</a:t>
            </a:r>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1425DB7-523F-46F2-85AC-FD9343EECC9E}" type="slidenum">
              <a:rPr lang="en-US" smtClean="0"/>
              <a:pPr/>
              <a:t>13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9EAD47D-8797-49F1-B305-E17D0551DDE9}" type="slidenum">
              <a:rPr lang="en-US" smtClean="0"/>
              <a:pPr/>
              <a:t>14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Not looking inside state</a:t>
            </a:r>
            <a:r>
              <a:rPr lang="en-US" baseline="0" dirty="0" smtClean="0"/>
              <a:t> at the end of the path</a:t>
            </a:r>
          </a:p>
          <a:p>
            <a:pPr eaLnBrk="1" hangingPunct="1"/>
            <a:r>
              <a:rPr lang="en-US" baseline="0" dirty="0" smtClean="0"/>
              <a:t>Asking: How close is this to the goal?</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C05559D-C129-405A-ADCD-88BD76136411}" type="slidenum">
              <a:rPr lang="en-US" smtClean="0"/>
              <a:pPr/>
              <a:t>15</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Lowest estimated total cost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CC2D27D-A813-4524-8F7E-A76FBED88924}"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9EAD47D-8797-49F1-B305-E17D0551DDE9}" type="slidenum">
              <a:rPr lang="en-US" smtClean="0"/>
              <a:pPr/>
              <a:t>17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Not looking inside state</a:t>
            </a:r>
            <a:r>
              <a:rPr lang="en-US" baseline="0" dirty="0" smtClean="0"/>
              <a:t> at the end of the path</a:t>
            </a:r>
          </a:p>
          <a:p>
            <a:pPr eaLnBrk="1" hangingPunct="1"/>
            <a:r>
              <a:rPr lang="en-US" baseline="0" dirty="0" smtClean="0"/>
              <a:t>Asking: How close is this to the goal?</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E6FAAE7-0F4B-44C5-BA4C-F580F8FADA1B}" type="slidenum">
              <a:rPr lang="en-US" smtClean="0"/>
              <a:pPr/>
              <a:t>18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Complete it is always testing shorter underestimate of the total cost</a:t>
            </a:r>
          </a:p>
          <a:p>
            <a:pPr eaLnBrk="1" hangingPunct="1"/>
            <a:r>
              <a:rPr lang="en-US" smtClean="0"/>
              <a:t>So it is not missing anything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0AA4BF9-76EA-45BE-99FB-24E3C418A67E}" type="slidenum">
              <a:rPr lang="en-US" smtClean="0"/>
              <a:pPr/>
              <a:t>19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2A62F96-B891-4FE1-993D-7E0570982C64}" type="slidenum">
              <a:rPr lang="en-US" smtClean="0"/>
              <a:pPr/>
              <a:t>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5CBA0DD-77AB-46A8-8206-323086F9ECF5}" type="slidenum">
              <a:rPr lang="en-US" smtClean="0"/>
              <a:pPr/>
              <a:t>20</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372F698-A801-4FD9-B57D-81F3F9EC62EC}" type="slidenum">
              <a:rPr lang="en-US" smtClean="0"/>
              <a:pPr/>
              <a:t>21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buFontTx/>
              <a:buChar char="•"/>
            </a:pPr>
            <a:r>
              <a:rPr lang="en-US" sz="900" smtClean="0"/>
              <a:t>Because </a:t>
            </a:r>
            <a:r>
              <a:rPr lang="en-US" sz="900" i="1" smtClean="0"/>
              <a:t>p</a:t>
            </a:r>
            <a:r>
              <a:rPr lang="en-US" sz="900" smtClean="0"/>
              <a:t> was expanded before </a:t>
            </a:r>
            <a:r>
              <a:rPr lang="en-US" sz="900" i="1" smtClean="0"/>
              <a:t>p''</a:t>
            </a:r>
            <a:r>
              <a:rPr lang="en-US" sz="900" smtClean="0"/>
              <a:t>, </a:t>
            </a:r>
            <a:r>
              <a:rPr lang="en-US" sz="900" i="1" smtClean="0"/>
              <a:t>f(p) </a:t>
            </a:r>
            <a:r>
              <a:rPr lang="en-US" sz="900" i="1" smtClean="0">
                <a:sym typeface="Symbol" pitchFamily="18" charset="2"/>
              </a:rPr>
              <a:t></a:t>
            </a:r>
            <a:r>
              <a:rPr lang="en-US" sz="900" i="1" smtClean="0"/>
              <a:t> f(p'')</a:t>
            </a:r>
            <a:r>
              <a:rPr lang="en-US" sz="900" smtClean="0"/>
              <a:t>.</a:t>
            </a:r>
          </a:p>
          <a:p>
            <a:pPr eaLnBrk="1" hangingPunct="1">
              <a:buFontTx/>
              <a:buChar char="•"/>
            </a:pPr>
            <a:r>
              <a:rPr lang="en-US" sz="900" smtClean="0"/>
              <a:t>Because </a:t>
            </a:r>
            <a:r>
              <a:rPr lang="en-US" sz="900" i="1" smtClean="0"/>
              <a:t>p</a:t>
            </a:r>
            <a:r>
              <a:rPr lang="en-US" sz="900" smtClean="0"/>
              <a:t> is a goal, </a:t>
            </a:r>
            <a:r>
              <a:rPr lang="en-US" sz="900" i="1" smtClean="0"/>
              <a:t>h(p)=0</a:t>
            </a:r>
            <a:r>
              <a:rPr lang="en-US" sz="900" smtClean="0"/>
              <a:t>.  Thus </a:t>
            </a:r>
            <a:r>
              <a:rPr lang="en-US" sz="900" i="1" smtClean="0"/>
              <a:t>cost(p) </a:t>
            </a:r>
            <a:r>
              <a:rPr lang="en-US" sz="900" i="1" smtClean="0">
                <a:sym typeface="Symbol" pitchFamily="18" charset="2"/>
              </a:rPr>
              <a:t></a:t>
            </a:r>
            <a:r>
              <a:rPr lang="en-US" sz="900" i="1" smtClean="0"/>
              <a:t> cost(p'') + h(p'')</a:t>
            </a:r>
            <a:r>
              <a:rPr lang="en-US" sz="900" smtClean="0"/>
              <a:t>.</a:t>
            </a:r>
          </a:p>
          <a:p>
            <a:pPr eaLnBrk="1" hangingPunct="1">
              <a:buFontTx/>
              <a:buChar char="•"/>
            </a:pPr>
            <a:r>
              <a:rPr lang="en-US" sz="900" smtClean="0"/>
              <a:t>Because </a:t>
            </a:r>
            <a:r>
              <a:rPr lang="en-US" sz="900" i="1" smtClean="0"/>
              <a:t>h</a:t>
            </a:r>
            <a:r>
              <a:rPr lang="en-US" sz="900" smtClean="0"/>
              <a:t> is admissible, </a:t>
            </a:r>
            <a:r>
              <a:rPr lang="en-US" sz="900" i="1" smtClean="0"/>
              <a:t>cost(p'') + h(p'') </a:t>
            </a:r>
            <a:r>
              <a:rPr lang="en-US" sz="900" i="1" smtClean="0">
                <a:sym typeface="Symbol" pitchFamily="18" charset="2"/>
              </a:rPr>
              <a:t></a:t>
            </a:r>
            <a:r>
              <a:rPr lang="en-US" sz="900" i="1" smtClean="0"/>
              <a:t> cost(p')</a:t>
            </a:r>
            <a:r>
              <a:rPr lang="en-US" sz="900" smtClean="0"/>
              <a:t> for any path </a:t>
            </a:r>
            <a:r>
              <a:rPr lang="en-US" sz="900" i="1" smtClean="0"/>
              <a:t>p'</a:t>
            </a:r>
            <a:r>
              <a:rPr lang="en-US" sz="900" smtClean="0"/>
              <a:t> to a goal that extends </a:t>
            </a:r>
            <a:r>
              <a:rPr lang="en-US" sz="900" i="1" smtClean="0"/>
              <a:t>p''</a:t>
            </a:r>
          </a:p>
          <a:p>
            <a:pPr eaLnBrk="1" hangingPunct="1">
              <a:buFontTx/>
              <a:buChar char="•"/>
            </a:pPr>
            <a:r>
              <a:rPr lang="en-US" sz="900" smtClean="0"/>
              <a:t>Thus </a:t>
            </a:r>
            <a:r>
              <a:rPr lang="en-US" sz="900" i="1" smtClean="0"/>
              <a:t>cost(p) </a:t>
            </a:r>
            <a:r>
              <a:rPr lang="en-US" sz="900" i="1" smtClean="0">
                <a:sym typeface="Symbol" pitchFamily="18" charset="2"/>
              </a:rPr>
              <a:t></a:t>
            </a:r>
            <a:r>
              <a:rPr lang="en-US" sz="900" i="1" smtClean="0"/>
              <a:t> cost(p')</a:t>
            </a:r>
            <a:r>
              <a:rPr lang="en-US" sz="900" smtClean="0"/>
              <a:t> for any other path </a:t>
            </a:r>
            <a:r>
              <a:rPr lang="en-US" sz="900" i="1" smtClean="0"/>
              <a:t>p'</a:t>
            </a:r>
            <a:r>
              <a:rPr lang="en-US" sz="900" smtClean="0"/>
              <a:t> to a goal.  </a:t>
            </a:r>
          </a:p>
          <a:p>
            <a:pPr eaLnBrk="1" hangingPunct="1"/>
            <a:r>
              <a:rPr lang="en-US" sz="900" smtClean="0"/>
              <a:t>This contradicts our assumption that </a:t>
            </a:r>
            <a:r>
              <a:rPr lang="en-US" sz="900" i="1" smtClean="0"/>
              <a:t>p'</a:t>
            </a:r>
            <a:r>
              <a:rPr lang="en-US" sz="900" smtClean="0"/>
              <a:t> is the shortest path.</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101DD2B-F89B-48DE-A2C2-88D4F5C5DEF7}" type="slidenum">
              <a:rPr lang="en-US" smtClean="0"/>
              <a:pPr/>
              <a:t>22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buFontTx/>
              <a:buChar char="•"/>
            </a:pPr>
            <a:r>
              <a:rPr lang="en-US" sz="1000" smtClean="0"/>
              <a:t>In fact, we can prove something even stronger about </a:t>
            </a:r>
            <a:r>
              <a:rPr lang="en-US" sz="1000" i="1" smtClean="0"/>
              <a:t>A</a:t>
            </a:r>
            <a:r>
              <a:rPr lang="en-US" sz="1000" i="1" baseline="30000" smtClean="0"/>
              <a:t>*</a:t>
            </a:r>
            <a:r>
              <a:rPr lang="en-US" sz="1000" smtClean="0"/>
              <a:t>: in a sense (given the particular heuristic that is available) </a:t>
            </a:r>
          </a:p>
          <a:p>
            <a:pPr eaLnBrk="1" hangingPunct="1">
              <a:buFontTx/>
              <a:buChar char="•"/>
            </a:pPr>
            <a:r>
              <a:rPr lang="en-US" sz="1000" smtClean="0"/>
              <a:t>no search algorithm could do better!</a:t>
            </a:r>
          </a:p>
          <a:p>
            <a:pPr marL="742950" lvl="1" indent="-285750" eaLnBrk="1" hangingPunct="1">
              <a:spcBef>
                <a:spcPct val="20000"/>
              </a:spcBef>
              <a:buClr>
                <a:schemeClr val="tx1"/>
              </a:buClr>
              <a:buSzPct val="120000"/>
              <a:buFontTx/>
              <a:buChar char="•"/>
            </a:pPr>
            <a:r>
              <a:rPr lang="en-US" sz="2000" smtClean="0">
                <a:latin typeface="Arial Unicode MS" pitchFamily="34" charset="-128"/>
              </a:rPr>
              <a:t>problem: </a:t>
            </a:r>
            <a:r>
              <a:rPr lang="en-US" sz="2000" i="1" smtClean="0">
                <a:latin typeface="Arial Unicode MS" pitchFamily="34" charset="-128"/>
              </a:rPr>
              <a:t>A</a:t>
            </a:r>
            <a:r>
              <a:rPr lang="en-US" sz="2000" i="1" baseline="30000" smtClean="0">
                <a:latin typeface="Arial Unicode MS" pitchFamily="34" charset="-128"/>
              </a:rPr>
              <a:t>*</a:t>
            </a:r>
            <a:r>
              <a:rPr lang="en-US" sz="2000" smtClean="0">
                <a:latin typeface="Arial Unicode MS" pitchFamily="34" charset="-128"/>
              </a:rPr>
              <a:t> could be unlucky about how it breaks ties.</a:t>
            </a:r>
          </a:p>
          <a:p>
            <a:pPr marL="742950" lvl="1" indent="-285750" eaLnBrk="1" hangingPunct="1">
              <a:spcBef>
                <a:spcPct val="20000"/>
              </a:spcBef>
              <a:buClr>
                <a:schemeClr val="tx1"/>
              </a:buClr>
              <a:buSzPct val="120000"/>
              <a:buFontTx/>
              <a:buChar char="•"/>
            </a:pPr>
            <a:r>
              <a:rPr lang="en-US" sz="2000" smtClean="0">
                <a:latin typeface="Arial Unicode MS" pitchFamily="34" charset="-128"/>
              </a:rPr>
              <a:t>So let's define optimal efficiency as expanding the minimal number of paths </a:t>
            </a:r>
            <a:r>
              <a:rPr lang="en-US" sz="2000" i="1" smtClean="0">
                <a:latin typeface="Arial Unicode MS" pitchFamily="34" charset="-128"/>
              </a:rPr>
              <a:t>p</a:t>
            </a:r>
            <a:r>
              <a:rPr lang="en-US" sz="2000" smtClean="0">
                <a:latin typeface="Arial Unicode MS" pitchFamily="34" charset="-128"/>
              </a:rPr>
              <a:t> for which </a:t>
            </a:r>
            <a:r>
              <a:rPr lang="en-US" sz="2000" i="1" smtClean="0">
                <a:latin typeface="Arial Unicode MS" pitchFamily="34" charset="-128"/>
              </a:rPr>
              <a:t>f(p) </a:t>
            </a:r>
            <a:r>
              <a:rPr lang="en-US" sz="2000" i="1" smtClean="0">
                <a:latin typeface="Arial Unicode MS" pitchFamily="34" charset="-128"/>
                <a:ea typeface="Arial Unicode MS" pitchFamily="34" charset="-128"/>
                <a:cs typeface="Arial Unicode MS" pitchFamily="34" charset="-128"/>
              </a:rPr>
              <a:t>&lt;</a:t>
            </a:r>
            <a:r>
              <a:rPr lang="en-US" sz="2000" i="1" smtClean="0">
                <a:latin typeface="Arial Unicode MS" pitchFamily="34" charset="-128"/>
              </a:rPr>
              <a:t> f*</a:t>
            </a:r>
            <a:r>
              <a:rPr lang="en-US" sz="2000" smtClean="0">
                <a:latin typeface="Arial Unicode MS" pitchFamily="34" charset="-128"/>
              </a:rPr>
              <a:t>, where </a:t>
            </a:r>
            <a:r>
              <a:rPr lang="en-US" sz="2000" i="1" smtClean="0">
                <a:latin typeface="Arial Unicode MS" pitchFamily="34" charset="-128"/>
              </a:rPr>
              <a:t>f*</a:t>
            </a:r>
            <a:r>
              <a:rPr lang="en-US" sz="2000" baseline="30000" smtClean="0">
                <a:latin typeface="Arial Unicode MS" pitchFamily="34" charset="-128"/>
              </a:rPr>
              <a:t> </a:t>
            </a:r>
            <a:r>
              <a:rPr lang="en-US" sz="2000" smtClean="0">
                <a:latin typeface="Arial Unicode MS" pitchFamily="34" charset="-128"/>
              </a:rPr>
              <a:t>is the cost of the optimal solution.</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r>
              <a:rPr lang="en-US" dirty="0" smtClean="0">
                <a:solidFill>
                  <a:schemeClr val="tx1"/>
                </a:solidFill>
              </a:rPr>
              <a:t>title: </a:t>
            </a:r>
            <a:r>
              <a:rPr lang="en-US" dirty="0" smtClean="0">
                <a:solidFill>
                  <a:schemeClr val="bg1"/>
                </a:solidFill>
                <a:hlinkClick r:id="rId3"/>
              </a:rPr>
              <a:t>An Efficient A* Search Algorithm For </a:t>
            </a:r>
            <a:r>
              <a:rPr lang="en-US" b="1" dirty="0" smtClean="0">
                <a:solidFill>
                  <a:schemeClr val="bg1"/>
                </a:solidFill>
                <a:hlinkClick r:id="rId3"/>
              </a:rPr>
              <a:t>Statistical Machine Translation</a:t>
            </a:r>
            <a:r>
              <a:rPr lang="en-US" dirty="0" smtClean="0">
                <a:solidFill>
                  <a:schemeClr val="tx1"/>
                </a:solidFill>
              </a:rPr>
              <a:t/>
            </a:r>
            <a:br>
              <a:rPr lang="en-US" dirty="0" smtClean="0">
                <a:solidFill>
                  <a:schemeClr val="tx1"/>
                </a:solidFill>
              </a:rPr>
            </a:br>
            <a:r>
              <a:rPr lang="en-US" dirty="0" smtClean="0">
                <a:solidFill>
                  <a:schemeClr val="tx1"/>
                </a:solidFill>
              </a:rPr>
              <a:t>authors: </a:t>
            </a:r>
            <a:r>
              <a:rPr lang="en-US" dirty="0" err="1" smtClean="0">
                <a:solidFill>
                  <a:schemeClr val="tx1"/>
                </a:solidFill>
                <a:hlinkClick r:id="rId4"/>
              </a:rPr>
              <a:t>Och</a:t>
            </a:r>
            <a:r>
              <a:rPr lang="en-US" dirty="0" smtClean="0">
                <a:solidFill>
                  <a:schemeClr val="tx1"/>
                </a:solidFill>
                <a:hlinkClick r:id="rId4"/>
              </a:rPr>
              <a:t>, Franz Josef</a:t>
            </a:r>
            <a:r>
              <a:rPr lang="en-US" dirty="0" smtClean="0">
                <a:solidFill>
                  <a:schemeClr val="tx1"/>
                </a:solidFill>
              </a:rPr>
              <a:t> (RWTH Aachen University, Aachen Germany), </a:t>
            </a:r>
            <a:r>
              <a:rPr lang="en-US" dirty="0" err="1" smtClean="0">
                <a:solidFill>
                  <a:schemeClr val="tx1"/>
                </a:solidFill>
                <a:hlinkClick r:id="rId5"/>
              </a:rPr>
              <a:t>Ueffing</a:t>
            </a:r>
            <a:r>
              <a:rPr lang="en-US" dirty="0" smtClean="0">
                <a:solidFill>
                  <a:schemeClr val="tx1"/>
                </a:solidFill>
                <a:hlinkClick r:id="rId5"/>
              </a:rPr>
              <a:t>, Nicola</a:t>
            </a:r>
            <a:r>
              <a:rPr lang="en-US" dirty="0" smtClean="0">
                <a:solidFill>
                  <a:schemeClr val="tx1"/>
                </a:solidFill>
              </a:rPr>
              <a:t> (RWTH Aachen University, Aachen Germany), </a:t>
            </a:r>
            <a:r>
              <a:rPr lang="en-US" dirty="0" smtClean="0">
                <a:solidFill>
                  <a:schemeClr val="tx1"/>
                </a:solidFill>
                <a:hlinkClick r:id="rId6"/>
              </a:rPr>
              <a:t>Ney, Hermann</a:t>
            </a:r>
            <a:r>
              <a:rPr lang="en-US" dirty="0" smtClean="0">
                <a:solidFill>
                  <a:schemeClr val="tx1"/>
                </a:solidFill>
              </a:rPr>
              <a:t> (RWTH Aachen University, Aachen Germany)</a:t>
            </a:r>
            <a:br>
              <a:rPr lang="en-US" dirty="0" smtClean="0">
                <a:solidFill>
                  <a:schemeClr val="tx1"/>
                </a:solidFill>
              </a:rPr>
            </a:br>
            <a:r>
              <a:rPr lang="en-US" dirty="0" smtClean="0">
                <a:solidFill>
                  <a:schemeClr val="tx1"/>
                </a:solidFill>
              </a:rPr>
              <a:t>venue: Workshop On Data-Driven Methods In Machine Translation</a:t>
            </a:r>
            <a:br>
              <a:rPr lang="en-US" dirty="0" smtClean="0">
                <a:solidFill>
                  <a:schemeClr val="tx1"/>
                </a:solidFill>
              </a:rPr>
            </a:br>
            <a:r>
              <a:rPr lang="en-US" dirty="0" smtClean="0">
                <a:solidFill>
                  <a:schemeClr val="tx1"/>
                </a:solidFill>
              </a:rPr>
              <a:t>year: 2001</a:t>
            </a:r>
          </a:p>
          <a:p>
            <a:pPr eaLnBrk="1" hangingPunct="1"/>
            <a:endParaRPr lang="en-US" dirty="0" smtClean="0"/>
          </a:p>
          <a:p>
            <a:r>
              <a:rPr lang="en-US" sz="1200" kern="1200" baseline="0" dirty="0" smtClean="0">
                <a:solidFill>
                  <a:schemeClr val="tx1"/>
                </a:solidFill>
                <a:latin typeface="Times New Roman" pitchFamily="18" charset="0"/>
                <a:ea typeface="+mn-ea"/>
                <a:cs typeface="+mn-cs"/>
              </a:rPr>
              <a:t>Journal of Artificial Intelligence Research 29 (2007) 153-190 Submitted 10/06; published 06/07 The Generalized A* Architecture</a:t>
            </a:r>
          </a:p>
          <a:p>
            <a:r>
              <a:rPr lang="en-US" sz="1200" kern="1200" baseline="0" dirty="0" smtClean="0">
                <a:solidFill>
                  <a:schemeClr val="tx1"/>
                </a:solidFill>
                <a:latin typeface="Times New Roman" pitchFamily="18" charset="0"/>
                <a:ea typeface="+mn-ea"/>
                <a:cs typeface="+mn-cs"/>
              </a:rPr>
              <a:t>Pedro F. </a:t>
            </a:r>
            <a:r>
              <a:rPr lang="en-US" sz="1200" kern="1200" baseline="0" dirty="0" err="1" smtClean="0">
                <a:solidFill>
                  <a:schemeClr val="tx1"/>
                </a:solidFill>
                <a:latin typeface="Times New Roman" pitchFamily="18" charset="0"/>
                <a:ea typeface="+mn-ea"/>
                <a:cs typeface="+mn-cs"/>
              </a:rPr>
              <a:t>Felzenszwalb</a:t>
            </a:r>
            <a:r>
              <a:rPr lang="en-US" sz="1200" kern="1200" baseline="0" dirty="0" smtClean="0">
                <a:solidFill>
                  <a:schemeClr val="tx1"/>
                </a:solidFill>
                <a:latin typeface="Times New Roman" pitchFamily="18" charset="0"/>
                <a:ea typeface="+mn-ea"/>
                <a:cs typeface="+mn-cs"/>
              </a:rPr>
              <a:t> pff@cs.uchicago.edu</a:t>
            </a:r>
          </a:p>
          <a:p>
            <a:r>
              <a:rPr lang="en-US" sz="1200" kern="1200" baseline="0" dirty="0" smtClean="0">
                <a:solidFill>
                  <a:schemeClr val="tx1"/>
                </a:solidFill>
                <a:latin typeface="Times New Roman" pitchFamily="18" charset="0"/>
                <a:ea typeface="+mn-ea"/>
                <a:cs typeface="+mn-cs"/>
              </a:rPr>
              <a:t>Department of Computer Science University of Chicago </a:t>
            </a:r>
            <a:r>
              <a:rPr lang="en-US" sz="1200" kern="1200" baseline="0" dirty="0" err="1" smtClean="0">
                <a:solidFill>
                  <a:schemeClr val="tx1"/>
                </a:solidFill>
                <a:latin typeface="Times New Roman" pitchFamily="18" charset="0"/>
                <a:ea typeface="+mn-ea"/>
                <a:cs typeface="+mn-cs"/>
              </a:rPr>
              <a:t>Chicago</a:t>
            </a:r>
            <a:r>
              <a:rPr lang="en-US" sz="1200" kern="1200" baseline="0" dirty="0" smtClean="0">
                <a:solidFill>
                  <a:schemeClr val="tx1"/>
                </a:solidFill>
                <a:latin typeface="Times New Roman" pitchFamily="18" charset="0"/>
                <a:ea typeface="+mn-ea"/>
                <a:cs typeface="+mn-cs"/>
              </a:rPr>
              <a:t>, IL 60637</a:t>
            </a:r>
          </a:p>
          <a:p>
            <a:r>
              <a:rPr lang="en-US" sz="1200" kern="1200" baseline="0" dirty="0" smtClean="0">
                <a:solidFill>
                  <a:schemeClr val="tx1"/>
                </a:solidFill>
                <a:latin typeface="Times New Roman" pitchFamily="18" charset="0"/>
                <a:ea typeface="+mn-ea"/>
                <a:cs typeface="+mn-cs"/>
              </a:rPr>
              <a:t>David </a:t>
            </a:r>
            <a:r>
              <a:rPr lang="en-US" sz="1200" kern="1200" baseline="0" dirty="0" err="1" smtClean="0">
                <a:solidFill>
                  <a:schemeClr val="tx1"/>
                </a:solidFill>
                <a:latin typeface="Times New Roman" pitchFamily="18" charset="0"/>
                <a:ea typeface="+mn-ea"/>
                <a:cs typeface="+mn-cs"/>
              </a:rPr>
              <a:t>McAllester</a:t>
            </a:r>
            <a:r>
              <a:rPr lang="en-US" sz="1200" kern="1200" baseline="0" dirty="0" smtClean="0">
                <a:solidFill>
                  <a:schemeClr val="tx1"/>
                </a:solidFill>
                <a:latin typeface="Times New Roman" pitchFamily="18" charset="0"/>
                <a:ea typeface="+mn-ea"/>
                <a:cs typeface="+mn-cs"/>
              </a:rPr>
              <a:t> mcallester@tti-c.org Toyota Technological Institute at Chicago </a:t>
            </a:r>
            <a:r>
              <a:rPr lang="en-US" sz="1200" kern="1200" baseline="0" dirty="0" err="1" smtClean="0">
                <a:solidFill>
                  <a:schemeClr val="tx1"/>
                </a:solidFill>
                <a:latin typeface="Times New Roman" pitchFamily="18" charset="0"/>
                <a:ea typeface="+mn-ea"/>
                <a:cs typeface="+mn-cs"/>
              </a:rPr>
              <a:t>Chicago</a:t>
            </a:r>
            <a:r>
              <a:rPr lang="en-US" sz="1200" kern="1200" baseline="0" dirty="0" smtClean="0">
                <a:solidFill>
                  <a:schemeClr val="tx1"/>
                </a:solidFill>
                <a:latin typeface="Times New Roman" pitchFamily="18" charset="0"/>
                <a:ea typeface="+mn-ea"/>
                <a:cs typeface="+mn-cs"/>
              </a:rPr>
              <a:t>, IL 60637</a:t>
            </a:r>
          </a:p>
          <a:p>
            <a:r>
              <a:rPr lang="en-US" sz="1200" b="1" kern="1200" baseline="0" dirty="0" smtClean="0">
                <a:solidFill>
                  <a:schemeClr val="tx1"/>
                </a:solidFill>
                <a:latin typeface="Times New Roman" pitchFamily="18" charset="0"/>
                <a:ea typeface="+mn-ea"/>
                <a:cs typeface="+mn-cs"/>
              </a:rPr>
              <a:t>vision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Times New Roman" pitchFamily="18" charset="0"/>
                <a:ea typeface="+mn-ea"/>
                <a:cs typeface="+mn-cs"/>
              </a:rPr>
              <a:t>Here we consider a new compositional model for </a:t>
            </a:r>
            <a:r>
              <a:rPr lang="en-US" sz="1200" b="1" kern="1200" baseline="0" dirty="0" smtClean="0">
                <a:solidFill>
                  <a:schemeClr val="tx1"/>
                </a:solidFill>
                <a:latin typeface="Times New Roman" pitchFamily="18" charset="0"/>
                <a:ea typeface="+mn-ea"/>
                <a:cs typeface="+mn-cs"/>
              </a:rPr>
              <a:t>finding salient curves</a:t>
            </a:r>
            <a:r>
              <a:rPr lang="en-US" sz="1200" kern="1200" baseline="0" dirty="0" smtClean="0">
                <a:solidFill>
                  <a:schemeClr val="tx1"/>
                </a:solidFill>
                <a:latin typeface="Times New Roman" pitchFamily="18" charset="0"/>
                <a:ea typeface="+mn-ea"/>
                <a:cs typeface="+mn-cs"/>
              </a:rPr>
              <a:t>.</a:t>
            </a:r>
          </a:p>
          <a:p>
            <a:pPr eaLnBrk="1" hangingPunct="1"/>
            <a:endParaRPr lang="en-US" dirty="0" smtClean="0"/>
          </a:p>
          <a:p>
            <a:r>
              <a:rPr lang="en-US" sz="1200" kern="1200" baseline="0" dirty="0" smtClean="0">
                <a:solidFill>
                  <a:schemeClr val="tx1"/>
                </a:solidFill>
                <a:latin typeface="Times New Roman" pitchFamily="18" charset="0"/>
                <a:ea typeface="+mn-ea"/>
                <a:cs typeface="+mn-cs"/>
              </a:rPr>
              <a:t>Dan Klein and Chris Manning. 2003b. Factored A*</a:t>
            </a:r>
          </a:p>
          <a:p>
            <a:r>
              <a:rPr lang="en-US" sz="1200" kern="1200" baseline="0" dirty="0" smtClean="0">
                <a:solidFill>
                  <a:schemeClr val="tx1"/>
                </a:solidFill>
                <a:latin typeface="Times New Roman" pitchFamily="18" charset="0"/>
                <a:ea typeface="+mn-ea"/>
                <a:cs typeface="+mn-cs"/>
              </a:rPr>
              <a:t>search for models over sequences and trees. In </a:t>
            </a:r>
            <a:r>
              <a:rPr lang="en-US" sz="1200" i="1" kern="1200" baseline="0" dirty="0" smtClean="0">
                <a:solidFill>
                  <a:schemeClr val="tx1"/>
                </a:solidFill>
                <a:latin typeface="Times New Roman" pitchFamily="18" charset="0"/>
                <a:ea typeface="+mn-ea"/>
                <a:cs typeface="+mn-cs"/>
              </a:rPr>
              <a:t>Proceedings</a:t>
            </a:r>
          </a:p>
          <a:p>
            <a:r>
              <a:rPr lang="en-US" sz="1200" i="1" kern="1200" baseline="0" dirty="0" smtClean="0">
                <a:solidFill>
                  <a:schemeClr val="tx1"/>
                </a:solidFill>
                <a:latin typeface="Times New Roman" pitchFamily="18" charset="0"/>
                <a:ea typeface="+mn-ea"/>
                <a:cs typeface="+mn-cs"/>
              </a:rPr>
              <a:t>of the International Joint Conference on</a:t>
            </a:r>
          </a:p>
          <a:p>
            <a:r>
              <a:rPr lang="en-US" sz="1200" i="1" kern="1200" baseline="0" dirty="0" smtClean="0">
                <a:solidFill>
                  <a:schemeClr val="tx1"/>
                </a:solidFill>
                <a:latin typeface="Times New Roman" pitchFamily="18" charset="0"/>
                <a:ea typeface="+mn-ea"/>
                <a:cs typeface="+mn-cs"/>
              </a:rPr>
              <a:t>Artificial Intelligence (IJCAI).</a:t>
            </a:r>
          </a:p>
          <a:p>
            <a:pPr eaLnBrk="1" hangingPunct="1"/>
            <a:endParaRPr lang="en-US" dirty="0" smtClean="0"/>
          </a:p>
          <a:p>
            <a:r>
              <a:rPr lang="en-US" sz="1200" kern="1200" baseline="0" dirty="0" smtClean="0">
                <a:solidFill>
                  <a:schemeClr val="tx1"/>
                </a:solidFill>
                <a:latin typeface="Times New Roman" pitchFamily="18" charset="0"/>
                <a:ea typeface="+mn-ea"/>
                <a:cs typeface="+mn-cs"/>
              </a:rPr>
              <a:t>The primary challenge when using A* search is to find heuristic</a:t>
            </a:r>
          </a:p>
          <a:p>
            <a:r>
              <a:rPr lang="en-US" sz="1200" kern="1200" baseline="0" dirty="0" smtClean="0">
                <a:solidFill>
                  <a:schemeClr val="tx1"/>
                </a:solidFill>
                <a:latin typeface="Times New Roman" pitchFamily="18" charset="0"/>
                <a:ea typeface="+mn-ea"/>
                <a:cs typeface="+mn-cs"/>
              </a:rPr>
              <a:t>functions that simultaneously are admissible, close to actual</a:t>
            </a:r>
          </a:p>
          <a:p>
            <a:r>
              <a:rPr lang="en-US" sz="1200" kern="1200" baseline="0" dirty="0" smtClean="0">
                <a:solidFill>
                  <a:schemeClr val="tx1"/>
                </a:solidFill>
                <a:latin typeface="Times New Roman" pitchFamily="18" charset="0"/>
                <a:ea typeface="+mn-ea"/>
                <a:cs typeface="+mn-cs"/>
              </a:rPr>
              <a:t>completion costs, and efficient to calculate. In this paper,</a:t>
            </a:r>
          </a:p>
          <a:p>
            <a:r>
              <a:rPr lang="en-US" sz="1200" kern="1200" baseline="0" dirty="0" smtClean="0">
                <a:solidFill>
                  <a:schemeClr val="tx1"/>
                </a:solidFill>
                <a:latin typeface="Times New Roman" pitchFamily="18" charset="0"/>
                <a:ea typeface="+mn-ea"/>
                <a:cs typeface="+mn-cs"/>
              </a:rPr>
              <a:t>we describe a family of tree and sequence models in</a:t>
            </a:r>
          </a:p>
          <a:p>
            <a:r>
              <a:rPr lang="en-US" sz="1200" kern="1200" baseline="0" dirty="0" smtClean="0">
                <a:solidFill>
                  <a:schemeClr val="tx1"/>
                </a:solidFill>
                <a:latin typeface="Times New Roman" pitchFamily="18" charset="0"/>
                <a:ea typeface="+mn-ea"/>
                <a:cs typeface="+mn-cs"/>
              </a:rPr>
              <a:t>which path costs are either defined as or bounded by a combination</a:t>
            </a:r>
          </a:p>
          <a:p>
            <a:r>
              <a:rPr lang="en-US" sz="1200" kern="1200" baseline="0" dirty="0" smtClean="0">
                <a:solidFill>
                  <a:schemeClr val="tx1"/>
                </a:solidFill>
                <a:latin typeface="Times New Roman" pitchFamily="18" charset="0"/>
                <a:ea typeface="+mn-ea"/>
                <a:cs typeface="+mn-cs"/>
              </a:rPr>
              <a:t>of simpler component models, each of which scores</a:t>
            </a:r>
          </a:p>
          <a:p>
            <a:r>
              <a:rPr lang="en-US" sz="1200" kern="1200" baseline="0" dirty="0" smtClean="0">
                <a:solidFill>
                  <a:schemeClr val="tx1"/>
                </a:solidFill>
                <a:latin typeface="Times New Roman" pitchFamily="18" charset="0"/>
                <a:ea typeface="+mn-ea"/>
                <a:cs typeface="+mn-cs"/>
              </a:rPr>
              <a:t>some projection of the full structure. In such models, we can</a:t>
            </a:r>
          </a:p>
          <a:p>
            <a:r>
              <a:rPr lang="en-US" sz="1200" kern="1200" baseline="0" dirty="0" smtClean="0">
                <a:solidFill>
                  <a:schemeClr val="tx1"/>
                </a:solidFill>
                <a:latin typeface="Times New Roman" pitchFamily="18" charset="0"/>
                <a:ea typeface="+mn-ea"/>
                <a:cs typeface="+mn-cs"/>
              </a:rPr>
              <a:t>exploit the decoupled behavior over each projection to give</a:t>
            </a:r>
          </a:p>
          <a:p>
            <a:r>
              <a:rPr lang="en-US" sz="1200" kern="1200" baseline="0" dirty="0" smtClean="0">
                <a:solidFill>
                  <a:schemeClr val="tx1"/>
                </a:solidFill>
                <a:latin typeface="Times New Roman" pitchFamily="18" charset="0"/>
                <a:ea typeface="+mn-ea"/>
                <a:cs typeface="+mn-cs"/>
              </a:rPr>
              <a:t>sharp heuristics for the combined space. While we focus</a:t>
            </a:r>
          </a:p>
          <a:p>
            <a:r>
              <a:rPr lang="en-US" sz="1200" kern="1200" baseline="0" dirty="0" smtClean="0">
                <a:solidFill>
                  <a:schemeClr val="tx1"/>
                </a:solidFill>
                <a:latin typeface="Times New Roman" pitchFamily="18" charset="0"/>
                <a:ea typeface="+mn-ea"/>
                <a:cs typeface="+mn-cs"/>
              </a:rPr>
              <a:t>on models of trees and sequences </a:t>
            </a:r>
            <a:r>
              <a:rPr lang="en-US" sz="1200" b="1" kern="1200" baseline="0" dirty="0" smtClean="0">
                <a:solidFill>
                  <a:schemeClr val="tx1"/>
                </a:solidFill>
                <a:latin typeface="Times New Roman" pitchFamily="18" charset="0"/>
                <a:ea typeface="+mn-ea"/>
                <a:cs typeface="+mn-cs"/>
              </a:rPr>
              <a:t>within NLP applications</a:t>
            </a:r>
            <a:r>
              <a:rPr lang="en-US" sz="1200" kern="1200" baseline="0" dirty="0" smtClean="0">
                <a:solidFill>
                  <a:schemeClr val="tx1"/>
                </a:solidFill>
                <a:latin typeface="Times New Roman" pitchFamily="18" charset="0"/>
                <a:ea typeface="+mn-ea"/>
                <a:cs typeface="+mn-cs"/>
              </a:rPr>
              <a:t>,</a:t>
            </a:r>
          </a:p>
          <a:p>
            <a:r>
              <a:rPr lang="en-US" sz="1200" kern="1200" baseline="0" dirty="0" smtClean="0">
                <a:solidFill>
                  <a:schemeClr val="tx1"/>
                </a:solidFill>
                <a:latin typeface="Times New Roman" pitchFamily="18" charset="0"/>
                <a:ea typeface="+mn-ea"/>
                <a:cs typeface="+mn-cs"/>
              </a:rPr>
              <a:t>the approach can be applied more generally (and already has</a:t>
            </a:r>
          </a:p>
          <a:p>
            <a:r>
              <a:rPr lang="en-US" sz="1200" kern="1200" baseline="0" dirty="0" smtClean="0">
                <a:solidFill>
                  <a:schemeClr val="tx1"/>
                </a:solidFill>
                <a:latin typeface="Times New Roman" pitchFamily="18" charset="0"/>
                <a:ea typeface="+mn-ea"/>
                <a:cs typeface="+mn-cs"/>
              </a:rPr>
              <a:t>been, in the case </a:t>
            </a:r>
            <a:r>
              <a:rPr lang="en-US" sz="1200" b="1" kern="1200" baseline="0" dirty="0" smtClean="0">
                <a:solidFill>
                  <a:schemeClr val="tx1"/>
                </a:solidFill>
                <a:latin typeface="Times New Roman" pitchFamily="18" charset="0"/>
                <a:ea typeface="+mn-ea"/>
                <a:cs typeface="+mn-cs"/>
              </a:rPr>
              <a:t>of biological </a:t>
            </a:r>
            <a:r>
              <a:rPr lang="en-US" sz="1200" b="1" kern="1200" baseline="0" dirty="0" err="1" smtClean="0">
                <a:solidFill>
                  <a:schemeClr val="tx1"/>
                </a:solidFill>
                <a:latin typeface="Times New Roman" pitchFamily="18" charset="0"/>
                <a:ea typeface="+mn-ea"/>
                <a:cs typeface="+mn-cs"/>
              </a:rPr>
              <a:t>sequencemodels</a:t>
            </a:r>
            <a:r>
              <a:rPr lang="en-US" sz="1200" kern="1200" baseline="0" dirty="0" smtClean="0">
                <a:solidFill>
                  <a:schemeClr val="tx1"/>
                </a:solidFill>
                <a:latin typeface="Times New Roman" pitchFamily="18" charset="0"/>
                <a:ea typeface="+mn-ea"/>
                <a:cs typeface="+mn-cs"/>
              </a:rPr>
              <a:t>). All the concrete</a:t>
            </a:r>
          </a:p>
          <a:p>
            <a:r>
              <a:rPr lang="en-US" sz="1200" kern="1200" baseline="0" dirty="0" smtClean="0">
                <a:solidFill>
                  <a:schemeClr val="tx1"/>
                </a:solidFill>
                <a:latin typeface="Times New Roman" pitchFamily="18" charset="0"/>
                <a:ea typeface="+mn-ea"/>
                <a:cs typeface="+mn-cs"/>
              </a:rPr>
              <a:t>cases we consider here involve search over spaces which</a:t>
            </a:r>
          </a:p>
          <a:p>
            <a:r>
              <a:rPr lang="en-US" sz="1200" kern="1200" baseline="0" dirty="0" smtClean="0">
                <a:solidFill>
                  <a:schemeClr val="tx1"/>
                </a:solidFill>
                <a:latin typeface="Times New Roman" pitchFamily="18" charset="0"/>
                <a:ea typeface="+mn-ea"/>
                <a:cs typeface="+mn-cs"/>
              </a:rPr>
              <a:t>are equivalent to dynamic programming lattices, though this</a:t>
            </a:r>
          </a:p>
          <a:p>
            <a:r>
              <a:rPr lang="en-US" sz="1200" kern="1200" baseline="0" dirty="0" smtClean="0">
                <a:solidFill>
                  <a:schemeClr val="tx1"/>
                </a:solidFill>
                <a:latin typeface="Times New Roman" pitchFamily="18" charset="0"/>
                <a:ea typeface="+mn-ea"/>
                <a:cs typeface="+mn-cs"/>
              </a:rPr>
              <a:t>detail, too, is somewhat peripheral to the basic ideas.</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DFF5CB9-9320-40CA-B730-A1C76BD91FDF}"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smtClean="0"/>
              <a:t>We introduce a new CCG parsing model which is factored on lexical category assignments. Parsing is then simply a deterministic search for the most probable category sequence that supports a CCG derivation. The parser is extremely simple, with a tiny feature set, no POS tagger, and no statistical model of the derivation or dependencies. Formulating the model in this way allows a highly effective heuristic for A∗ parsing, which makes parsing extremely fast. Compared to the standard C&amp;C CCG parser, our model is more ac-curate out-of-domain, is four times faster, has higher coverage, and is greatly simplified. We also show that using our parser improves the performance of a state-of-the-art question answering system</a:t>
            </a:r>
          </a:p>
          <a:p>
            <a:endParaRPr lang="en-CA" dirty="0"/>
          </a:p>
        </p:txBody>
      </p:sp>
      <p:sp>
        <p:nvSpPr>
          <p:cNvPr id="4" name="Slide Number Placeholder 3"/>
          <p:cNvSpPr>
            <a:spLocks noGrp="1"/>
          </p:cNvSpPr>
          <p:nvPr>
            <p:ph type="sldNum" sz="quarter" idx="10"/>
          </p:nvPr>
        </p:nvSpPr>
        <p:spPr/>
        <p:txBody>
          <a:bodyPr/>
          <a:lstStyle/>
          <a:p>
            <a:pPr>
              <a:defRPr/>
            </a:pPr>
            <a:fld id="{209EBC77-620B-4953-B430-8117FDE0A6E0}" type="slidenum">
              <a:rPr lang="en-US" smtClean="0"/>
              <a:pPr>
                <a:defRPr/>
              </a:pPr>
              <a:t>25</a:t>
            </a:fld>
            <a:endParaRPr lang="en-US"/>
          </a:p>
        </p:txBody>
      </p:sp>
    </p:spTree>
    <p:extLst>
      <p:ext uri="{BB962C8B-B14F-4D97-AF65-F5344CB8AC3E}">
        <p14:creationId xmlns:p14="http://schemas.microsoft.com/office/powerpoint/2010/main" val="3922695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4642A86-6A17-4A01-86EB-E012AB490254}" type="slidenum">
              <a:rPr lang="en-US" smtClean="0"/>
              <a:pPr/>
              <a:t>26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6C24911-504D-498B-AE80-28880900FBD6}" type="slidenum">
              <a:rPr lang="en-US" smtClean="0"/>
              <a:pPr/>
              <a:t>27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http://www.isle.org/~sbay/ics171/project/unsolvable</a:t>
            </a:r>
          </a:p>
          <a:p>
            <a:pPr eaLnBrk="1" hangingPunct="1"/>
            <a:r>
              <a:rPr lang="en-US" smtClean="0"/>
              <a:t>Here is a simple rule for telling if an 8 puzzle is solvable. We can call this violation of the order an "inversion". If the number of inversions is even then the puzzle is solvable. If the number of inversions is odd then the puzzle is unsolvable.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9C068E4-C411-4858-8595-B8E9E1C19AC4}" type="slidenum">
              <a:rPr lang="en-US" smtClean="0"/>
              <a:pPr/>
              <a:t>28</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DD594D5-D0FA-4307-AB0A-6DE4E98C8EE1}" type="slidenum">
              <a:rPr lang="en-US" smtClean="0"/>
              <a:pPr/>
              <a:t>29</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9EAD47D-8797-49F1-B305-E17D0551DDE9}" type="slidenum">
              <a:rPr lang="en-US" smtClean="0"/>
              <a:pPr/>
              <a:t>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Not looking inside state</a:t>
            </a:r>
            <a:r>
              <a:rPr lang="en-US" baseline="0" dirty="0" smtClean="0"/>
              <a:t> at the end of the path</a:t>
            </a:r>
          </a:p>
          <a:p>
            <a:pPr eaLnBrk="1" hangingPunct="1"/>
            <a:r>
              <a:rPr lang="en-US" baseline="0" dirty="0" smtClean="0"/>
              <a:t>Asking: How close is this to the goal?</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7C7DC86-77C4-448F-825F-030EFC730B23}" type="slidenum">
              <a:rPr lang="en-US" smtClean="0"/>
              <a:pPr/>
              <a:t>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698818" y="4410076"/>
            <a:ext cx="5587366" cy="4176713"/>
          </a:xfrm>
          <a:noFill/>
          <a:ln/>
        </p:spPr>
        <p:txBody>
          <a:bodyPr/>
          <a:lstStyle/>
          <a:p>
            <a:pPr eaLnBrk="1" hangingPunct="1"/>
            <a:r>
              <a:rPr lang="en-US" smtClean="0"/>
              <a:t>max (h</a:t>
            </a:r>
            <a:r>
              <a:rPr lang="en-US" baseline="-25000" smtClean="0"/>
              <a:t>1</a:t>
            </a:r>
            <a:r>
              <a:rPr lang="en-US" smtClean="0"/>
              <a:t>(n) , h</a:t>
            </a:r>
            <a:r>
              <a:rPr lang="en-US" baseline="-25000" smtClean="0"/>
              <a:t>2</a:t>
            </a:r>
            <a:r>
              <a:rPr lang="en-US" smtClean="0"/>
              <a:t>(n) )</a:t>
            </a:r>
          </a:p>
        </p:txBody>
      </p:sp>
    </p:spTree>
    <p:extLst>
      <p:ext uri="{BB962C8B-B14F-4D97-AF65-F5344CB8AC3E}">
        <p14:creationId xmlns:p14="http://schemas.microsoft.com/office/powerpoint/2010/main" val="144369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D1FE7A8-07F9-474B-B366-814E87292093}" type="slidenum">
              <a:rPr lang="en-US" smtClean="0"/>
              <a:pPr/>
              <a:t>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Which one is better?</a:t>
            </a:r>
          </a:p>
          <a:p>
            <a:pPr eaLnBrk="1" hangingPunct="1"/>
            <a:r>
              <a:rPr lang="en-US" smtClean="0"/>
              <a:t>E.g., for the 8-puzzle:
</a:t>
            </a:r>
          </a:p>
          <a:p>
            <a:pPr eaLnBrk="1" hangingPunct="1"/>
            <a:r>
              <a:rPr lang="en-US" i="1" smtClean="0"/>
              <a:t>h</a:t>
            </a:r>
            <a:r>
              <a:rPr lang="en-US" i="1" baseline="-25000" smtClean="0"/>
              <a:t>1</a:t>
            </a:r>
            <a:r>
              <a:rPr lang="en-US" i="1" smtClean="0"/>
              <a:t>(n) </a:t>
            </a:r>
            <a:r>
              <a:rPr lang="en-US" smtClean="0"/>
              <a:t>= number of misplaced tiles</a:t>
            </a:r>
          </a:p>
          <a:p>
            <a:pPr eaLnBrk="1" hangingPunct="1"/>
            <a:r>
              <a:rPr lang="en-US" i="1" smtClean="0"/>
              <a:t>h</a:t>
            </a:r>
            <a:r>
              <a:rPr lang="en-US" i="1" baseline="-25000" smtClean="0"/>
              <a:t>2</a:t>
            </a:r>
            <a:r>
              <a:rPr lang="en-US" i="1" smtClean="0"/>
              <a:t>(n) </a:t>
            </a:r>
            <a:r>
              <a:rPr lang="en-US" smtClean="0"/>
              <a:t>= total Manhattan distance</a:t>
            </a:r>
          </a:p>
          <a:p>
            <a:pPr eaLnBrk="1" hangingPunct="1"/>
            <a:r>
              <a:rPr lang="en-US" smtClean="0"/>
              <a:t>(i.e., no. of squares from desired location of each tile)</a:t>
            </a:r>
          </a:p>
          <a:p>
            <a:pPr eaLnBrk="1" hangingPunct="1"/>
            <a:r>
              <a:rPr lang="en-US" sz="1600" u="sng" smtClean="0">
                <a:solidFill>
                  <a:srgbClr val="CC0099"/>
                </a:solidFill>
              </a:rPr>
              <a:t>h</a:t>
            </a:r>
            <a:r>
              <a:rPr lang="en-US" sz="1600" u="sng" baseline="-25000" smtClean="0">
                <a:solidFill>
                  <a:srgbClr val="CC0099"/>
                </a:solidFill>
              </a:rPr>
              <a:t>1</a:t>
            </a:r>
            <a:r>
              <a:rPr lang="en-US" sz="1600" u="sng" smtClean="0">
                <a:solidFill>
                  <a:srgbClr val="CC0099"/>
                </a:solidFill>
              </a:rPr>
              <a:t>(S) = ?</a:t>
            </a:r>
            <a:r>
              <a:rPr lang="en-US" sz="1600" smtClean="0"/>
              <a:t> 8</a:t>
            </a:r>
            <a:endParaRPr lang="en-US" sz="1600" u="sng" smtClean="0">
              <a:solidFill>
                <a:srgbClr val="CC0099"/>
              </a:solidFill>
            </a:endParaRPr>
          </a:p>
          <a:p>
            <a:pPr eaLnBrk="1" hangingPunct="1"/>
            <a:r>
              <a:rPr lang="en-US" sz="1600" u="sng" smtClean="0">
                <a:solidFill>
                  <a:srgbClr val="CC0099"/>
                </a:solidFill>
              </a:rPr>
              <a:t>h</a:t>
            </a:r>
            <a:r>
              <a:rPr lang="en-US" sz="1600" u="sng" baseline="-25000" smtClean="0">
                <a:solidFill>
                  <a:srgbClr val="CC0099"/>
                </a:solidFill>
              </a:rPr>
              <a:t>2</a:t>
            </a:r>
            <a:r>
              <a:rPr lang="en-US" sz="1600" u="sng" smtClean="0">
                <a:solidFill>
                  <a:srgbClr val="CC0099"/>
                </a:solidFill>
              </a:rPr>
              <a:t>(S) = ?</a:t>
            </a:r>
            <a:r>
              <a:rPr lang="en-US" sz="1600" smtClean="0"/>
              <a:t> 3+1+2+2+2+3+3+2 = 18</a:t>
            </a:r>
            <a:r>
              <a:rPr lang="en-US" sz="1400" smtClean="0"/>
              <a:t> </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3AB7443-3627-4BB7-824B-8BBB06CECE22}" type="slidenum">
              <a:rPr lang="en-US" smtClean="0"/>
              <a:pPr/>
              <a:t>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98818" y="4410076"/>
            <a:ext cx="5587366" cy="4176713"/>
          </a:xfrm>
          <a:noFill/>
          <a:ln/>
        </p:spPr>
        <p:txBody>
          <a:bodyPr/>
          <a:lstStyle/>
          <a:p>
            <a:pPr eaLnBrk="1" hangingPunct="1"/>
            <a:r>
              <a:rPr lang="en-US" smtClean="0"/>
              <a:t>Substantially more accurate than Manhattan distance in some cases</a:t>
            </a:r>
          </a:p>
          <a:p>
            <a:pPr eaLnBrk="1" hangingPunct="1"/>
            <a:r>
              <a:rPr lang="en-US" smtClean="0"/>
              <a:t>So the two can be combined as described before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1B174BA-F9F5-4242-B093-350E2E8D022C}" type="slidenum">
              <a:rPr lang="en-US" smtClean="0"/>
              <a:pPr/>
              <a:t>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98818" y="4410076"/>
            <a:ext cx="5587366" cy="4176713"/>
          </a:xfrm>
          <a:noFill/>
          <a:ln/>
        </p:spPr>
        <p:txBody>
          <a:bodyPr/>
          <a:lstStyle/>
          <a:p>
            <a:pPr eaLnBrk="1" hangingPunct="1"/>
            <a:r>
              <a:rPr lang="en-US" smtClean="0"/>
              <a:t>Substantially more accurate than Manhattan distance in some cases</a:t>
            </a:r>
          </a:p>
          <a:p>
            <a:pPr eaLnBrk="1" hangingPunct="1"/>
            <a:r>
              <a:rPr lang="en-US" smtClean="0"/>
              <a:t>So the two can be combined as described before</a:t>
            </a:r>
          </a:p>
          <a:p>
            <a:pPr eaLnBrk="1" hangingPunct="1"/>
            <a:r>
              <a:rPr lang="en-US" smtClean="0"/>
              <a:t>L2 6</a:t>
            </a:r>
          </a:p>
          <a:p>
            <a:pPr eaLnBrk="1" hangingPunct="1"/>
            <a:r>
              <a:rPr lang="en-US" smtClean="0"/>
              <a:t>subp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FE1AB3B-FD62-4AFA-8275-29528FEE3615}" type="slidenum">
              <a:rPr lang="en-US" smtClean="0"/>
              <a:pPr/>
              <a:t>8</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98819" y="4410078"/>
            <a:ext cx="5587366" cy="4176713"/>
          </a:xfrm>
          <a:noFill/>
          <a:ln/>
        </p:spPr>
        <p:txBody>
          <a:bodyPr/>
          <a:lstStyle/>
          <a:p>
            <a:pPr eaLnBrk="1" hangingPunct="1"/>
            <a:r>
              <a:rPr lang="en-US" smtClean="0"/>
              <a:t>States if the world had n locations?</a:t>
            </a:r>
          </a:p>
          <a:p>
            <a:pPr eaLnBrk="1" hangingPunct="1"/>
            <a:r>
              <a:rPr lang="en-US" smtClean="0"/>
              <a:t>Some simplifications wrt real world</a:t>
            </a:r>
          </a:p>
          <a:p>
            <a:pPr eaLnBrk="1" hangingPunct="1">
              <a:buFontTx/>
              <a:buChar char="-"/>
            </a:pPr>
            <a:r>
              <a:rPr lang="en-US" smtClean="0"/>
              <a:t>Discrete location</a:t>
            </a:r>
          </a:p>
          <a:p>
            <a:pPr eaLnBrk="1" hangingPunct="1">
              <a:buFontTx/>
              <a:buChar char="-"/>
            </a:pPr>
            <a:r>
              <a:rPr lang="en-US" smtClean="0"/>
              <a:t>Discrete dirt</a:t>
            </a:r>
          </a:p>
          <a:p>
            <a:pPr eaLnBrk="1" hangingPunct="1">
              <a:buFontTx/>
              <a:buChar char="-"/>
            </a:pPr>
            <a:r>
              <a:rPr lang="en-US" smtClean="0"/>
              <a:t>Reliable cleaning</a:t>
            </a:r>
          </a:p>
          <a:p>
            <a:pPr eaLnBrk="1" hangingPunct="1">
              <a:buFontTx/>
              <a:buChar char="-"/>
            </a:pPr>
            <a:r>
              <a:rPr lang="en-US" smtClean="0"/>
              <a:t>Room never gets messed up once cleaned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FE1AB3B-FD62-4AFA-8275-29528FEE3615}" type="slidenum">
              <a:rPr lang="en-US" smtClean="0"/>
              <a:pPr/>
              <a:t>9</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98818" y="4410076"/>
            <a:ext cx="5587366" cy="4176713"/>
          </a:xfrm>
          <a:noFill/>
          <a:ln/>
        </p:spPr>
        <p:txBody>
          <a:bodyPr/>
          <a:lstStyle/>
          <a:p>
            <a:pPr eaLnBrk="1" hangingPunct="1"/>
            <a:r>
              <a:rPr lang="en-US" smtClean="0"/>
              <a:t>States if the world had n locations?</a:t>
            </a:r>
          </a:p>
          <a:p>
            <a:pPr eaLnBrk="1" hangingPunct="1"/>
            <a:r>
              <a:rPr lang="en-US" smtClean="0"/>
              <a:t>Some simplifications wrt real world</a:t>
            </a:r>
          </a:p>
          <a:p>
            <a:pPr eaLnBrk="1" hangingPunct="1">
              <a:buFontTx/>
              <a:buChar char="-"/>
            </a:pPr>
            <a:r>
              <a:rPr lang="en-US" smtClean="0"/>
              <a:t>Discrete location</a:t>
            </a:r>
          </a:p>
          <a:p>
            <a:pPr eaLnBrk="1" hangingPunct="1">
              <a:buFontTx/>
              <a:buChar char="-"/>
            </a:pPr>
            <a:r>
              <a:rPr lang="en-US" smtClean="0"/>
              <a:t>Discrete dirt</a:t>
            </a:r>
          </a:p>
          <a:p>
            <a:pPr eaLnBrk="1" hangingPunct="1">
              <a:buFontTx/>
              <a:buChar char="-"/>
            </a:pPr>
            <a:r>
              <a:rPr lang="en-US" smtClean="0"/>
              <a:t>Reliable cleaning</a:t>
            </a:r>
          </a:p>
          <a:p>
            <a:pPr eaLnBrk="1" hangingPunct="1">
              <a:buFontTx/>
              <a:buChar char="-"/>
            </a:pPr>
            <a:r>
              <a:rPr lang="en-US" smtClean="0"/>
              <a:t>Room never gets messed up once cleaned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98B9A966-1905-48AF-8E90-2F2256AA2C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556F859-E62F-466E-82F4-843BC3C766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146550E-72E8-4E36-AEA5-25C145886DD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ED605EE2-F92F-4629-9CFA-AA2E85B3650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5B6EC121-1329-4050-AFE5-2D58B0D071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914625B-99FA-4714-BE1F-1176E40A47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95F3EA87-C83A-4AD1-96AD-0C17C22645A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C86CC9E-37E0-431D-B217-3DEC31B7F9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E8BFF583-A821-46B4-B127-2014A46A733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FBA1C968-DB4B-4923-B231-B5FFD805C78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8CA5FD01-09F7-4047-BC48-F9C4F7DDD13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AA844B8-9225-42CC-B558-08636A8C3A9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322, Lecture 8</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7BDC0624-B7EC-41CB-9CE2-EF149482DF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322, Lecture 8</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FBDF355C-9A5F-4352-B462-4D9AD59EA6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1.emf"/><Relationship Id="rId13" Type="http://schemas.openxmlformats.org/officeDocument/2006/relationships/customXml" Target="../ink/ink144.xml"/><Relationship Id="rId3" Type="http://schemas.openxmlformats.org/officeDocument/2006/relationships/customXml" Target="../ink/ink139.xml"/><Relationship Id="rId7" Type="http://schemas.openxmlformats.org/officeDocument/2006/relationships/customXml" Target="../ink/ink141.xml"/><Relationship Id="rId12" Type="http://schemas.openxmlformats.org/officeDocument/2006/relationships/image" Target="../media/image250.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2.emf"/><Relationship Id="rId11" Type="http://schemas.openxmlformats.org/officeDocument/2006/relationships/customXml" Target="../ink/ink143.xml"/><Relationship Id="rId5" Type="http://schemas.openxmlformats.org/officeDocument/2006/relationships/customXml" Target="../ink/ink140.xml"/><Relationship Id="rId10" Type="http://schemas.openxmlformats.org/officeDocument/2006/relationships/image" Target="../media/image240.emf"/><Relationship Id="rId4" Type="http://schemas.openxmlformats.org/officeDocument/2006/relationships/image" Target="../media/image2110.emf"/><Relationship Id="rId9" Type="http://schemas.openxmlformats.org/officeDocument/2006/relationships/customXml" Target="../ink/ink142.xml"/><Relationship Id="rId14" Type="http://schemas.openxmlformats.org/officeDocument/2006/relationships/image" Target="../media/image260.emf"/></Relationships>
</file>

<file path=ppt/slides/_rels/slide12.xml.rels><?xml version="1.0" encoding="UTF-8" standalone="yes"?>
<Relationships xmlns="http://schemas.openxmlformats.org/package/2006/relationships"><Relationship Id="rId8" Type="http://schemas.openxmlformats.org/officeDocument/2006/relationships/image" Target="../media/image290.emf"/><Relationship Id="rId13" Type="http://schemas.openxmlformats.org/officeDocument/2006/relationships/customXml" Target="../ink/ink148.xml"/><Relationship Id="rId3" Type="http://schemas.openxmlformats.org/officeDocument/2006/relationships/notesSlide" Target="../notesSlides/notesSlide12.xml"/><Relationship Id="rId7" Type="http://schemas.openxmlformats.org/officeDocument/2006/relationships/customXml" Target="../ink/ink145.xml"/><Relationship Id="rId12" Type="http://schemas.openxmlformats.org/officeDocument/2006/relationships/image" Target="../media/image310.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82.png"/><Relationship Id="rId11" Type="http://schemas.openxmlformats.org/officeDocument/2006/relationships/customXml" Target="../ink/ink147.xml"/><Relationship Id="rId5" Type="http://schemas.openxmlformats.org/officeDocument/2006/relationships/image" Target="../media/image81.png"/><Relationship Id="rId10" Type="http://schemas.openxmlformats.org/officeDocument/2006/relationships/image" Target="../media/image300.emf"/><Relationship Id="rId4" Type="http://schemas.openxmlformats.org/officeDocument/2006/relationships/oleObject" Target="../embeddings/oleObject2.bin"/><Relationship Id="rId9" Type="http://schemas.openxmlformats.org/officeDocument/2006/relationships/customXml" Target="../ink/ink146.xml"/><Relationship Id="rId14" Type="http://schemas.openxmlformats.org/officeDocument/2006/relationships/image" Target="../media/image27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0.emf"/><Relationship Id="rId4" Type="http://schemas.openxmlformats.org/officeDocument/2006/relationships/customXml" Target="../ink/ink149.xml"/></Relationships>
</file>

<file path=ppt/slides/_rels/slide15.xml.rels><?xml version="1.0" encoding="UTF-8" standalone="yes"?>
<Relationships xmlns="http://schemas.openxmlformats.org/package/2006/relationships"><Relationship Id="rId13" Type="http://schemas.openxmlformats.org/officeDocument/2006/relationships/customXml" Target="../ink/ink155.xml"/><Relationship Id="rId18" Type="http://schemas.openxmlformats.org/officeDocument/2006/relationships/image" Target="../media/image390.emf"/><Relationship Id="rId26" Type="http://schemas.openxmlformats.org/officeDocument/2006/relationships/image" Target="../media/image430.emf"/><Relationship Id="rId39" Type="http://schemas.openxmlformats.org/officeDocument/2006/relationships/customXml" Target="../ink/ink168.xml"/><Relationship Id="rId21" Type="http://schemas.openxmlformats.org/officeDocument/2006/relationships/customXml" Target="../ink/ink159.xml"/><Relationship Id="rId34" Type="http://schemas.openxmlformats.org/officeDocument/2006/relationships/image" Target="../media/image470.emf"/><Relationship Id="rId42" Type="http://schemas.openxmlformats.org/officeDocument/2006/relationships/image" Target="../media/image510.emf"/><Relationship Id="rId47" Type="http://schemas.openxmlformats.org/officeDocument/2006/relationships/customXml" Target="../ink/ink172.xml"/><Relationship Id="rId50" Type="http://schemas.openxmlformats.org/officeDocument/2006/relationships/image" Target="../media/image550.emf"/><Relationship Id="rId55" Type="http://schemas.openxmlformats.org/officeDocument/2006/relationships/customXml" Target="../ink/ink176.xml"/><Relationship Id="rId7" Type="http://schemas.openxmlformats.org/officeDocument/2006/relationships/customXml" Target="../ink/ink152.xml"/><Relationship Id="rId2" Type="http://schemas.openxmlformats.org/officeDocument/2006/relationships/notesSlide" Target="../notesSlides/notesSlide15.xml"/><Relationship Id="rId16" Type="http://schemas.openxmlformats.org/officeDocument/2006/relationships/image" Target="../media/image380.emf"/><Relationship Id="rId29" Type="http://schemas.openxmlformats.org/officeDocument/2006/relationships/customXml" Target="../ink/ink163.xml"/><Relationship Id="rId11" Type="http://schemas.openxmlformats.org/officeDocument/2006/relationships/customXml" Target="../ink/ink154.xml"/><Relationship Id="rId24" Type="http://schemas.openxmlformats.org/officeDocument/2006/relationships/image" Target="../media/image420.emf"/><Relationship Id="rId32" Type="http://schemas.openxmlformats.org/officeDocument/2006/relationships/image" Target="../media/image460.emf"/><Relationship Id="rId37" Type="http://schemas.openxmlformats.org/officeDocument/2006/relationships/customXml" Target="../ink/ink167.xml"/><Relationship Id="rId40" Type="http://schemas.openxmlformats.org/officeDocument/2006/relationships/image" Target="../media/image500.emf"/><Relationship Id="rId45" Type="http://schemas.openxmlformats.org/officeDocument/2006/relationships/customXml" Target="../ink/ink171.xml"/><Relationship Id="rId53" Type="http://schemas.openxmlformats.org/officeDocument/2006/relationships/customXml" Target="../ink/ink175.xml"/><Relationship Id="rId58" Type="http://schemas.openxmlformats.org/officeDocument/2006/relationships/image" Target="../media/image590.emf"/><Relationship Id="rId5" Type="http://schemas.openxmlformats.org/officeDocument/2006/relationships/customXml" Target="../ink/ink151.xml"/><Relationship Id="rId19" Type="http://schemas.openxmlformats.org/officeDocument/2006/relationships/customXml" Target="../ink/ink158.xml"/><Relationship Id="rId4" Type="http://schemas.openxmlformats.org/officeDocument/2006/relationships/image" Target="../media/image320.emf"/><Relationship Id="rId9" Type="http://schemas.openxmlformats.org/officeDocument/2006/relationships/customXml" Target="../ink/ink153.xml"/><Relationship Id="rId14" Type="http://schemas.openxmlformats.org/officeDocument/2006/relationships/image" Target="../media/image370.emf"/><Relationship Id="rId22" Type="http://schemas.openxmlformats.org/officeDocument/2006/relationships/image" Target="../media/image410.emf"/><Relationship Id="rId27" Type="http://schemas.openxmlformats.org/officeDocument/2006/relationships/customXml" Target="../ink/ink162.xml"/><Relationship Id="rId30" Type="http://schemas.openxmlformats.org/officeDocument/2006/relationships/image" Target="../media/image450.emf"/><Relationship Id="rId35" Type="http://schemas.openxmlformats.org/officeDocument/2006/relationships/customXml" Target="../ink/ink166.xml"/><Relationship Id="rId43" Type="http://schemas.openxmlformats.org/officeDocument/2006/relationships/customXml" Target="../ink/ink170.xml"/><Relationship Id="rId48" Type="http://schemas.openxmlformats.org/officeDocument/2006/relationships/image" Target="../media/image540.emf"/><Relationship Id="rId56" Type="http://schemas.openxmlformats.org/officeDocument/2006/relationships/image" Target="../media/image580.emf"/><Relationship Id="rId8" Type="http://schemas.openxmlformats.org/officeDocument/2006/relationships/image" Target="../media/image340.emf"/><Relationship Id="rId51" Type="http://schemas.openxmlformats.org/officeDocument/2006/relationships/customXml" Target="../ink/ink174.xml"/><Relationship Id="rId3" Type="http://schemas.openxmlformats.org/officeDocument/2006/relationships/customXml" Target="../ink/ink150.xml"/><Relationship Id="rId12" Type="http://schemas.openxmlformats.org/officeDocument/2006/relationships/image" Target="../media/image360.emf"/><Relationship Id="rId17" Type="http://schemas.openxmlformats.org/officeDocument/2006/relationships/customXml" Target="../ink/ink157.xml"/><Relationship Id="rId25" Type="http://schemas.openxmlformats.org/officeDocument/2006/relationships/customXml" Target="../ink/ink161.xml"/><Relationship Id="rId33" Type="http://schemas.openxmlformats.org/officeDocument/2006/relationships/customXml" Target="../ink/ink165.xml"/><Relationship Id="rId38" Type="http://schemas.openxmlformats.org/officeDocument/2006/relationships/image" Target="../media/image490.emf"/><Relationship Id="rId46" Type="http://schemas.openxmlformats.org/officeDocument/2006/relationships/image" Target="../media/image530.emf"/><Relationship Id="rId20" Type="http://schemas.openxmlformats.org/officeDocument/2006/relationships/image" Target="../media/image400.emf"/><Relationship Id="rId41" Type="http://schemas.openxmlformats.org/officeDocument/2006/relationships/customXml" Target="../ink/ink169.xml"/><Relationship Id="rId54" Type="http://schemas.openxmlformats.org/officeDocument/2006/relationships/image" Target="../media/image570.emf"/><Relationship Id="rId1" Type="http://schemas.openxmlformats.org/officeDocument/2006/relationships/slideLayout" Target="../slideLayouts/slideLayout12.xml"/><Relationship Id="rId6" Type="http://schemas.openxmlformats.org/officeDocument/2006/relationships/image" Target="../media/image330.emf"/><Relationship Id="rId15" Type="http://schemas.openxmlformats.org/officeDocument/2006/relationships/customXml" Target="../ink/ink156.xml"/><Relationship Id="rId23" Type="http://schemas.openxmlformats.org/officeDocument/2006/relationships/customXml" Target="../ink/ink160.xml"/><Relationship Id="rId28" Type="http://schemas.openxmlformats.org/officeDocument/2006/relationships/image" Target="../media/image440.emf"/><Relationship Id="rId36" Type="http://schemas.openxmlformats.org/officeDocument/2006/relationships/image" Target="../media/image480.emf"/><Relationship Id="rId49" Type="http://schemas.openxmlformats.org/officeDocument/2006/relationships/customXml" Target="../ink/ink173.xml"/><Relationship Id="rId57" Type="http://schemas.openxmlformats.org/officeDocument/2006/relationships/customXml" Target="../ink/ink177.xml"/><Relationship Id="rId10" Type="http://schemas.openxmlformats.org/officeDocument/2006/relationships/image" Target="../media/image350.emf"/><Relationship Id="rId31" Type="http://schemas.openxmlformats.org/officeDocument/2006/relationships/customXml" Target="../ink/ink164.xml"/><Relationship Id="rId44" Type="http://schemas.openxmlformats.org/officeDocument/2006/relationships/image" Target="../media/image520.emf"/><Relationship Id="rId52" Type="http://schemas.openxmlformats.org/officeDocument/2006/relationships/image" Target="../media/image560.emf"/></Relationships>
</file>

<file path=ppt/slides/_rels/slide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11.emf"/><Relationship Id="rId4" Type="http://schemas.openxmlformats.org/officeDocument/2006/relationships/customXml" Target="../ink/ink178.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00.emf"/><Relationship Id="rId4" Type="http://schemas.openxmlformats.org/officeDocument/2006/relationships/customXml" Target="../ink/ink179.xml"/></Relationships>
</file>

<file path=ppt/slides/_rels/slide18.xml.rels><?xml version="1.0" encoding="UTF-8" standalone="yes"?>
<Relationships xmlns="http://schemas.openxmlformats.org/package/2006/relationships"><Relationship Id="rId8" Type="http://schemas.openxmlformats.org/officeDocument/2006/relationships/image" Target="../media/image84.emf"/><Relationship Id="rId13" Type="http://schemas.openxmlformats.org/officeDocument/2006/relationships/customXml" Target="../ink/ink185.xml"/><Relationship Id="rId18" Type="http://schemas.openxmlformats.org/officeDocument/2006/relationships/image" Target="../media/image690.emf"/><Relationship Id="rId26" Type="http://schemas.openxmlformats.org/officeDocument/2006/relationships/image" Target="../media/image730.emf"/><Relationship Id="rId3" Type="http://schemas.openxmlformats.org/officeDocument/2006/relationships/customXml" Target="../ink/ink180.xml"/><Relationship Id="rId21" Type="http://schemas.openxmlformats.org/officeDocument/2006/relationships/customXml" Target="../ink/ink189.xml"/><Relationship Id="rId7" Type="http://schemas.openxmlformats.org/officeDocument/2006/relationships/customXml" Target="../ink/ink182.xml"/><Relationship Id="rId12" Type="http://schemas.openxmlformats.org/officeDocument/2006/relationships/image" Target="../media/image660.emf"/><Relationship Id="rId17" Type="http://schemas.openxmlformats.org/officeDocument/2006/relationships/customXml" Target="../ink/ink187.xml"/><Relationship Id="rId25" Type="http://schemas.openxmlformats.org/officeDocument/2006/relationships/customXml" Target="../ink/ink191.xml"/><Relationship Id="rId2" Type="http://schemas.openxmlformats.org/officeDocument/2006/relationships/notesSlide" Target="../notesSlides/notesSlide18.xml"/><Relationship Id="rId16" Type="http://schemas.openxmlformats.org/officeDocument/2006/relationships/image" Target="../media/image680.emf"/><Relationship Id="rId20" Type="http://schemas.openxmlformats.org/officeDocument/2006/relationships/image" Target="../media/image700.emf"/><Relationship Id="rId1" Type="http://schemas.openxmlformats.org/officeDocument/2006/relationships/slideLayout" Target="../slideLayouts/slideLayout2.xml"/><Relationship Id="rId6" Type="http://schemas.openxmlformats.org/officeDocument/2006/relationships/image" Target="../media/image630.emf"/><Relationship Id="rId11" Type="http://schemas.openxmlformats.org/officeDocument/2006/relationships/customXml" Target="../ink/ink184.xml"/><Relationship Id="rId24" Type="http://schemas.openxmlformats.org/officeDocument/2006/relationships/image" Target="../media/image720.emf"/><Relationship Id="rId5" Type="http://schemas.openxmlformats.org/officeDocument/2006/relationships/customXml" Target="../ink/ink181.xml"/><Relationship Id="rId15" Type="http://schemas.openxmlformats.org/officeDocument/2006/relationships/customXml" Target="../ink/ink186.xml"/><Relationship Id="rId23" Type="http://schemas.openxmlformats.org/officeDocument/2006/relationships/customXml" Target="../ink/ink190.xml"/><Relationship Id="rId10" Type="http://schemas.openxmlformats.org/officeDocument/2006/relationships/image" Target="../media/image650.emf"/><Relationship Id="rId19" Type="http://schemas.openxmlformats.org/officeDocument/2006/relationships/customXml" Target="../ink/ink188.xml"/><Relationship Id="rId4" Type="http://schemas.openxmlformats.org/officeDocument/2006/relationships/image" Target="../media/image620.emf"/><Relationship Id="rId9" Type="http://schemas.openxmlformats.org/officeDocument/2006/relationships/customXml" Target="../ink/ink183.xml"/><Relationship Id="rId14" Type="http://schemas.openxmlformats.org/officeDocument/2006/relationships/image" Target="../media/image670.emf"/><Relationship Id="rId22" Type="http://schemas.openxmlformats.org/officeDocument/2006/relationships/image" Target="../media/image711.emf"/></Relationships>
</file>

<file path=ppt/slides/_rels/slide19.xml.rels><?xml version="1.0" encoding="UTF-8" standalone="yes"?>
<Relationships xmlns="http://schemas.openxmlformats.org/package/2006/relationships"><Relationship Id="rId8" Type="http://schemas.openxmlformats.org/officeDocument/2006/relationships/image" Target="../media/image760.emf"/><Relationship Id="rId13" Type="http://schemas.openxmlformats.org/officeDocument/2006/relationships/customXml" Target="../ink/ink197.xml"/><Relationship Id="rId3" Type="http://schemas.openxmlformats.org/officeDocument/2006/relationships/customXml" Target="../ink/ink192.xml"/><Relationship Id="rId7" Type="http://schemas.openxmlformats.org/officeDocument/2006/relationships/customXml" Target="../ink/ink194.xml"/><Relationship Id="rId12" Type="http://schemas.openxmlformats.org/officeDocument/2006/relationships/image" Target="../media/image78.emf"/><Relationship Id="rId2" Type="http://schemas.openxmlformats.org/officeDocument/2006/relationships/notesSlide" Target="../notesSlides/notesSlide19.xml"/><Relationship Id="rId16" Type="http://schemas.openxmlformats.org/officeDocument/2006/relationships/image" Target="../media/image80.emf"/><Relationship Id="rId1" Type="http://schemas.openxmlformats.org/officeDocument/2006/relationships/slideLayout" Target="../slideLayouts/slideLayout2.xml"/><Relationship Id="rId6" Type="http://schemas.openxmlformats.org/officeDocument/2006/relationships/image" Target="../media/image750.emf"/><Relationship Id="rId11" Type="http://schemas.openxmlformats.org/officeDocument/2006/relationships/customXml" Target="../ink/ink196.xml"/><Relationship Id="rId5" Type="http://schemas.openxmlformats.org/officeDocument/2006/relationships/customXml" Target="../ink/ink193.xml"/><Relationship Id="rId15" Type="http://schemas.openxmlformats.org/officeDocument/2006/relationships/customXml" Target="../ink/ink198.xml"/><Relationship Id="rId10" Type="http://schemas.openxmlformats.org/officeDocument/2006/relationships/image" Target="../media/image770.emf"/><Relationship Id="rId4" Type="http://schemas.openxmlformats.org/officeDocument/2006/relationships/image" Target="../media/image740.emf"/><Relationship Id="rId9" Type="http://schemas.openxmlformats.org/officeDocument/2006/relationships/customXml" Target="../ink/ink195.xml"/><Relationship Id="rId14" Type="http://schemas.openxmlformats.org/officeDocument/2006/relationships/image" Target="../media/image7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customXml" Target="../ink/ink204.xml"/><Relationship Id="rId18" Type="http://schemas.openxmlformats.org/officeDocument/2006/relationships/image" Target="../media/image89.emf"/><Relationship Id="rId26" Type="http://schemas.openxmlformats.org/officeDocument/2006/relationships/image" Target="../media/image93.emf"/><Relationship Id="rId39" Type="http://schemas.openxmlformats.org/officeDocument/2006/relationships/customXml" Target="../ink/ink217.xml"/><Relationship Id="rId21" Type="http://schemas.openxmlformats.org/officeDocument/2006/relationships/customXml" Target="../ink/ink208.xml"/><Relationship Id="rId34" Type="http://schemas.openxmlformats.org/officeDocument/2006/relationships/image" Target="../media/image97.emf"/><Relationship Id="rId42" Type="http://schemas.openxmlformats.org/officeDocument/2006/relationships/image" Target="../media/image101.emf"/><Relationship Id="rId47" Type="http://schemas.openxmlformats.org/officeDocument/2006/relationships/customXml" Target="../ink/ink221.xml"/><Relationship Id="rId50" Type="http://schemas.openxmlformats.org/officeDocument/2006/relationships/image" Target="../media/image105.emf"/><Relationship Id="rId7" Type="http://schemas.openxmlformats.org/officeDocument/2006/relationships/customXml" Target="../ink/ink201.xml"/><Relationship Id="rId2" Type="http://schemas.openxmlformats.org/officeDocument/2006/relationships/notesSlide" Target="../notesSlides/notesSlide20.xml"/><Relationship Id="rId16" Type="http://schemas.openxmlformats.org/officeDocument/2006/relationships/image" Target="../media/image88.emf"/><Relationship Id="rId29" Type="http://schemas.openxmlformats.org/officeDocument/2006/relationships/customXml" Target="../ink/ink212.xml"/><Relationship Id="rId11" Type="http://schemas.openxmlformats.org/officeDocument/2006/relationships/customXml" Target="../ink/ink203.xml"/><Relationship Id="rId24" Type="http://schemas.openxmlformats.org/officeDocument/2006/relationships/image" Target="../media/image92.emf"/><Relationship Id="rId32" Type="http://schemas.openxmlformats.org/officeDocument/2006/relationships/image" Target="../media/image96.emf"/><Relationship Id="rId37" Type="http://schemas.openxmlformats.org/officeDocument/2006/relationships/customXml" Target="../ink/ink216.xml"/><Relationship Id="rId40" Type="http://schemas.openxmlformats.org/officeDocument/2006/relationships/image" Target="../media/image100.emf"/><Relationship Id="rId45" Type="http://schemas.openxmlformats.org/officeDocument/2006/relationships/customXml" Target="../ink/ink220.xml"/><Relationship Id="rId5" Type="http://schemas.openxmlformats.org/officeDocument/2006/relationships/customXml" Target="../ink/ink200.xml"/><Relationship Id="rId15" Type="http://schemas.openxmlformats.org/officeDocument/2006/relationships/customXml" Target="../ink/ink205.xml"/><Relationship Id="rId23" Type="http://schemas.openxmlformats.org/officeDocument/2006/relationships/customXml" Target="../ink/ink209.xml"/><Relationship Id="rId28" Type="http://schemas.openxmlformats.org/officeDocument/2006/relationships/image" Target="../media/image94.emf"/><Relationship Id="rId36" Type="http://schemas.openxmlformats.org/officeDocument/2006/relationships/image" Target="../media/image98.emf"/><Relationship Id="rId49" Type="http://schemas.openxmlformats.org/officeDocument/2006/relationships/customXml" Target="../ink/ink222.xml"/><Relationship Id="rId10" Type="http://schemas.openxmlformats.org/officeDocument/2006/relationships/image" Target="../media/image85.emf"/><Relationship Id="rId19" Type="http://schemas.openxmlformats.org/officeDocument/2006/relationships/customXml" Target="../ink/ink207.xml"/><Relationship Id="rId31" Type="http://schemas.openxmlformats.org/officeDocument/2006/relationships/customXml" Target="../ink/ink213.xml"/><Relationship Id="rId44" Type="http://schemas.openxmlformats.org/officeDocument/2006/relationships/image" Target="../media/image102.emf"/><Relationship Id="rId52" Type="http://schemas.openxmlformats.org/officeDocument/2006/relationships/image" Target="../media/image106.emf"/><Relationship Id="rId4" Type="http://schemas.openxmlformats.org/officeDocument/2006/relationships/image" Target="../media/image81.emf"/><Relationship Id="rId9" Type="http://schemas.openxmlformats.org/officeDocument/2006/relationships/customXml" Target="../ink/ink202.xml"/><Relationship Id="rId14" Type="http://schemas.openxmlformats.org/officeDocument/2006/relationships/image" Target="../media/image87.emf"/><Relationship Id="rId22" Type="http://schemas.openxmlformats.org/officeDocument/2006/relationships/image" Target="../media/image91.emf"/><Relationship Id="rId27" Type="http://schemas.openxmlformats.org/officeDocument/2006/relationships/customXml" Target="../ink/ink211.xml"/><Relationship Id="rId30" Type="http://schemas.openxmlformats.org/officeDocument/2006/relationships/image" Target="../media/image95.emf"/><Relationship Id="rId35" Type="http://schemas.openxmlformats.org/officeDocument/2006/relationships/customXml" Target="../ink/ink215.xml"/><Relationship Id="rId43" Type="http://schemas.openxmlformats.org/officeDocument/2006/relationships/customXml" Target="../ink/ink219.xml"/><Relationship Id="rId48" Type="http://schemas.openxmlformats.org/officeDocument/2006/relationships/image" Target="../media/image104.emf"/><Relationship Id="rId8" Type="http://schemas.openxmlformats.org/officeDocument/2006/relationships/image" Target="../media/image840.emf"/><Relationship Id="rId51" Type="http://schemas.openxmlformats.org/officeDocument/2006/relationships/customXml" Target="../ink/ink223.xml"/><Relationship Id="rId3" Type="http://schemas.openxmlformats.org/officeDocument/2006/relationships/customXml" Target="../ink/ink199.xml"/><Relationship Id="rId12" Type="http://schemas.openxmlformats.org/officeDocument/2006/relationships/image" Target="../media/image86.emf"/><Relationship Id="rId17" Type="http://schemas.openxmlformats.org/officeDocument/2006/relationships/customXml" Target="../ink/ink206.xml"/><Relationship Id="rId25" Type="http://schemas.openxmlformats.org/officeDocument/2006/relationships/customXml" Target="../ink/ink210.xml"/><Relationship Id="rId33" Type="http://schemas.openxmlformats.org/officeDocument/2006/relationships/customXml" Target="../ink/ink214.xml"/><Relationship Id="rId38" Type="http://schemas.openxmlformats.org/officeDocument/2006/relationships/image" Target="../media/image99.emf"/><Relationship Id="rId46" Type="http://schemas.openxmlformats.org/officeDocument/2006/relationships/image" Target="../media/image103.emf"/><Relationship Id="rId20" Type="http://schemas.openxmlformats.org/officeDocument/2006/relationships/image" Target="../media/image90.emf"/><Relationship Id="rId41" Type="http://schemas.openxmlformats.org/officeDocument/2006/relationships/customXml" Target="../ink/ink218.xml"/><Relationship Id="rId1" Type="http://schemas.openxmlformats.org/officeDocument/2006/relationships/slideLayout" Target="../slideLayouts/slideLayout13.xml"/><Relationship Id="rId6" Type="http://schemas.openxmlformats.org/officeDocument/2006/relationships/image" Target="../media/image82.emf"/></Relationships>
</file>

<file path=ppt/slides/_rels/slide21.xml.rels><?xml version="1.0" encoding="UTF-8" standalone="yes"?>
<Relationships xmlns="http://schemas.openxmlformats.org/package/2006/relationships"><Relationship Id="rId26" Type="http://schemas.openxmlformats.org/officeDocument/2006/relationships/image" Target="../media/image118.emf"/><Relationship Id="rId21" Type="http://schemas.openxmlformats.org/officeDocument/2006/relationships/customXml" Target="../ink/ink233.xml"/><Relationship Id="rId42" Type="http://schemas.openxmlformats.org/officeDocument/2006/relationships/image" Target="../media/image126.emf"/><Relationship Id="rId47" Type="http://schemas.openxmlformats.org/officeDocument/2006/relationships/customXml" Target="../ink/ink246.xml"/><Relationship Id="rId63" Type="http://schemas.openxmlformats.org/officeDocument/2006/relationships/customXml" Target="../ink/ink254.xml"/><Relationship Id="rId68" Type="http://schemas.openxmlformats.org/officeDocument/2006/relationships/image" Target="../media/image139.emf"/><Relationship Id="rId2" Type="http://schemas.openxmlformats.org/officeDocument/2006/relationships/notesSlide" Target="../notesSlides/notesSlide21.xml"/><Relationship Id="rId16" Type="http://schemas.openxmlformats.org/officeDocument/2006/relationships/image" Target="../media/image113.emf"/><Relationship Id="rId29" Type="http://schemas.openxmlformats.org/officeDocument/2006/relationships/customXml" Target="../ink/ink237.xml"/><Relationship Id="rId11" Type="http://schemas.openxmlformats.org/officeDocument/2006/relationships/customXml" Target="../ink/ink228.xml"/><Relationship Id="rId24" Type="http://schemas.openxmlformats.org/officeDocument/2006/relationships/image" Target="../media/image117.emf"/><Relationship Id="rId32" Type="http://schemas.openxmlformats.org/officeDocument/2006/relationships/image" Target="../media/image121.emf"/><Relationship Id="rId37" Type="http://schemas.openxmlformats.org/officeDocument/2006/relationships/customXml" Target="../ink/ink241.xml"/><Relationship Id="rId40" Type="http://schemas.openxmlformats.org/officeDocument/2006/relationships/image" Target="../media/image125.emf"/><Relationship Id="rId45" Type="http://schemas.openxmlformats.org/officeDocument/2006/relationships/customXml" Target="../ink/ink245.xml"/><Relationship Id="rId53" Type="http://schemas.openxmlformats.org/officeDocument/2006/relationships/customXml" Target="../ink/ink249.xml"/><Relationship Id="rId58" Type="http://schemas.openxmlformats.org/officeDocument/2006/relationships/image" Target="../media/image134.emf"/><Relationship Id="rId66" Type="http://schemas.openxmlformats.org/officeDocument/2006/relationships/image" Target="../media/image138.emf"/><Relationship Id="rId74" Type="http://schemas.openxmlformats.org/officeDocument/2006/relationships/image" Target="../media/image142.emf"/><Relationship Id="rId5" Type="http://schemas.openxmlformats.org/officeDocument/2006/relationships/customXml" Target="../ink/ink225.xml"/><Relationship Id="rId61" Type="http://schemas.openxmlformats.org/officeDocument/2006/relationships/customXml" Target="../ink/ink253.xml"/><Relationship Id="rId19" Type="http://schemas.openxmlformats.org/officeDocument/2006/relationships/customXml" Target="../ink/ink232.xml"/><Relationship Id="rId14" Type="http://schemas.openxmlformats.org/officeDocument/2006/relationships/image" Target="../media/image112.emf"/><Relationship Id="rId22" Type="http://schemas.openxmlformats.org/officeDocument/2006/relationships/image" Target="../media/image116.emf"/><Relationship Id="rId27" Type="http://schemas.openxmlformats.org/officeDocument/2006/relationships/customXml" Target="../ink/ink236.xml"/><Relationship Id="rId30" Type="http://schemas.openxmlformats.org/officeDocument/2006/relationships/image" Target="../media/image120.emf"/><Relationship Id="rId35" Type="http://schemas.openxmlformats.org/officeDocument/2006/relationships/customXml" Target="../ink/ink240.xml"/><Relationship Id="rId43" Type="http://schemas.openxmlformats.org/officeDocument/2006/relationships/customXml" Target="../ink/ink244.xml"/><Relationship Id="rId48" Type="http://schemas.openxmlformats.org/officeDocument/2006/relationships/image" Target="../media/image129.emf"/><Relationship Id="rId56" Type="http://schemas.openxmlformats.org/officeDocument/2006/relationships/image" Target="../media/image133.emf"/><Relationship Id="rId64" Type="http://schemas.openxmlformats.org/officeDocument/2006/relationships/image" Target="../media/image137.emf"/><Relationship Id="rId69" Type="http://schemas.openxmlformats.org/officeDocument/2006/relationships/customXml" Target="../ink/ink257.xml"/><Relationship Id="rId8" Type="http://schemas.openxmlformats.org/officeDocument/2006/relationships/image" Target="../media/image109.emf"/><Relationship Id="rId51" Type="http://schemas.openxmlformats.org/officeDocument/2006/relationships/customXml" Target="../ink/ink248.xml"/><Relationship Id="rId72" Type="http://schemas.openxmlformats.org/officeDocument/2006/relationships/image" Target="../media/image141.emf"/><Relationship Id="rId3" Type="http://schemas.openxmlformats.org/officeDocument/2006/relationships/customXml" Target="../ink/ink224.xml"/><Relationship Id="rId12" Type="http://schemas.openxmlformats.org/officeDocument/2006/relationships/image" Target="../media/image111.emf"/><Relationship Id="rId17" Type="http://schemas.openxmlformats.org/officeDocument/2006/relationships/customXml" Target="../ink/ink231.xml"/><Relationship Id="rId25" Type="http://schemas.openxmlformats.org/officeDocument/2006/relationships/customXml" Target="../ink/ink235.xml"/><Relationship Id="rId33" Type="http://schemas.openxmlformats.org/officeDocument/2006/relationships/customXml" Target="../ink/ink239.xml"/><Relationship Id="rId38" Type="http://schemas.openxmlformats.org/officeDocument/2006/relationships/image" Target="../media/image124.emf"/><Relationship Id="rId46" Type="http://schemas.openxmlformats.org/officeDocument/2006/relationships/image" Target="../media/image128.emf"/><Relationship Id="rId59" Type="http://schemas.openxmlformats.org/officeDocument/2006/relationships/customXml" Target="../ink/ink252.xml"/><Relationship Id="rId67" Type="http://schemas.openxmlformats.org/officeDocument/2006/relationships/customXml" Target="../ink/ink256.xml"/><Relationship Id="rId20" Type="http://schemas.openxmlformats.org/officeDocument/2006/relationships/image" Target="../media/image115.emf"/><Relationship Id="rId41" Type="http://schemas.openxmlformats.org/officeDocument/2006/relationships/customXml" Target="../ink/ink243.xml"/><Relationship Id="rId54" Type="http://schemas.openxmlformats.org/officeDocument/2006/relationships/image" Target="../media/image132.emf"/><Relationship Id="rId62" Type="http://schemas.openxmlformats.org/officeDocument/2006/relationships/image" Target="../media/image136.emf"/><Relationship Id="rId70" Type="http://schemas.openxmlformats.org/officeDocument/2006/relationships/image" Target="../media/image140.emf"/><Relationship Id="rId1" Type="http://schemas.openxmlformats.org/officeDocument/2006/relationships/slideLayout" Target="../slideLayouts/slideLayout13.xml"/><Relationship Id="rId6" Type="http://schemas.openxmlformats.org/officeDocument/2006/relationships/image" Target="../media/image108.emf"/><Relationship Id="rId15" Type="http://schemas.openxmlformats.org/officeDocument/2006/relationships/customXml" Target="../ink/ink230.xml"/><Relationship Id="rId23" Type="http://schemas.openxmlformats.org/officeDocument/2006/relationships/customXml" Target="../ink/ink234.xml"/><Relationship Id="rId28" Type="http://schemas.openxmlformats.org/officeDocument/2006/relationships/image" Target="../media/image119.emf"/><Relationship Id="rId36" Type="http://schemas.openxmlformats.org/officeDocument/2006/relationships/image" Target="../media/image123.emf"/><Relationship Id="rId49" Type="http://schemas.openxmlformats.org/officeDocument/2006/relationships/customXml" Target="../ink/ink247.xml"/><Relationship Id="rId57" Type="http://schemas.openxmlformats.org/officeDocument/2006/relationships/customXml" Target="../ink/ink251.xml"/><Relationship Id="rId10" Type="http://schemas.openxmlformats.org/officeDocument/2006/relationships/image" Target="../media/image110.emf"/><Relationship Id="rId31" Type="http://schemas.openxmlformats.org/officeDocument/2006/relationships/customXml" Target="../ink/ink238.xml"/><Relationship Id="rId44" Type="http://schemas.openxmlformats.org/officeDocument/2006/relationships/image" Target="../media/image127.emf"/><Relationship Id="rId52" Type="http://schemas.openxmlformats.org/officeDocument/2006/relationships/image" Target="../media/image131.emf"/><Relationship Id="rId60" Type="http://schemas.openxmlformats.org/officeDocument/2006/relationships/image" Target="../media/image135.emf"/><Relationship Id="rId65" Type="http://schemas.openxmlformats.org/officeDocument/2006/relationships/customXml" Target="../ink/ink255.xml"/><Relationship Id="rId73" Type="http://schemas.openxmlformats.org/officeDocument/2006/relationships/customXml" Target="../ink/ink259.xml"/><Relationship Id="rId4" Type="http://schemas.openxmlformats.org/officeDocument/2006/relationships/image" Target="../media/image107.emf"/><Relationship Id="rId9" Type="http://schemas.openxmlformats.org/officeDocument/2006/relationships/customXml" Target="../ink/ink227.xml"/><Relationship Id="rId13" Type="http://schemas.openxmlformats.org/officeDocument/2006/relationships/customXml" Target="../ink/ink229.xml"/><Relationship Id="rId18" Type="http://schemas.openxmlformats.org/officeDocument/2006/relationships/image" Target="../media/image114.emf"/><Relationship Id="rId39" Type="http://schemas.openxmlformats.org/officeDocument/2006/relationships/customXml" Target="../ink/ink242.xml"/><Relationship Id="rId34" Type="http://schemas.openxmlformats.org/officeDocument/2006/relationships/image" Target="../media/image122.emf"/><Relationship Id="rId50" Type="http://schemas.openxmlformats.org/officeDocument/2006/relationships/image" Target="../media/image130.emf"/><Relationship Id="rId55" Type="http://schemas.openxmlformats.org/officeDocument/2006/relationships/customXml" Target="../ink/ink250.xml"/><Relationship Id="rId7" Type="http://schemas.openxmlformats.org/officeDocument/2006/relationships/customXml" Target="../ink/ink226.xml"/><Relationship Id="rId71" Type="http://schemas.openxmlformats.org/officeDocument/2006/relationships/customXml" Target="../ink/ink258.xml"/></Relationships>
</file>

<file path=ppt/slides/_rels/slide22.xml.rels><?xml version="1.0" encoding="UTF-8" standalone="yes"?>
<Relationships xmlns="http://schemas.openxmlformats.org/package/2006/relationships"><Relationship Id="rId3" Type="http://schemas.openxmlformats.org/officeDocument/2006/relationships/customXml" Target="../ink/ink260.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4.emf"/></Relationships>
</file>

<file path=ppt/slides/_rels/slide23.xml.rels><?xml version="1.0" encoding="UTF-8" standalone="yes"?>
<Relationships xmlns="http://schemas.openxmlformats.org/package/2006/relationships"><Relationship Id="rId8" Type="http://schemas.openxmlformats.org/officeDocument/2006/relationships/image" Target="../media/image151.emf"/><Relationship Id="rId13" Type="http://schemas.openxmlformats.org/officeDocument/2006/relationships/customXml" Target="../ink/ink266.xml"/><Relationship Id="rId18" Type="http://schemas.openxmlformats.org/officeDocument/2006/relationships/image" Target="../media/image174.emf"/><Relationship Id="rId26" Type="http://schemas.openxmlformats.org/officeDocument/2006/relationships/image" Target="../media/image178.emf"/><Relationship Id="rId3" Type="http://schemas.openxmlformats.org/officeDocument/2006/relationships/customXml" Target="../ink/ink261.xml"/><Relationship Id="rId21" Type="http://schemas.openxmlformats.org/officeDocument/2006/relationships/customXml" Target="../ink/ink270.xml"/><Relationship Id="rId7" Type="http://schemas.openxmlformats.org/officeDocument/2006/relationships/customXml" Target="../ink/ink263.xml"/><Relationship Id="rId12" Type="http://schemas.openxmlformats.org/officeDocument/2006/relationships/image" Target="../media/image166.emf"/><Relationship Id="rId17" Type="http://schemas.openxmlformats.org/officeDocument/2006/relationships/customXml" Target="../ink/ink268.xml"/><Relationship Id="rId25" Type="http://schemas.openxmlformats.org/officeDocument/2006/relationships/customXml" Target="../ink/ink272.xml"/><Relationship Id="rId2" Type="http://schemas.openxmlformats.org/officeDocument/2006/relationships/notesSlide" Target="../notesSlides/notesSlide23.xml"/><Relationship Id="rId16" Type="http://schemas.openxmlformats.org/officeDocument/2006/relationships/image" Target="../media/image168.emf"/><Relationship Id="rId20" Type="http://schemas.openxmlformats.org/officeDocument/2006/relationships/image" Target="../media/image175.emf"/><Relationship Id="rId1" Type="http://schemas.openxmlformats.org/officeDocument/2006/relationships/slideLayout" Target="../slideLayouts/slideLayout2.xml"/><Relationship Id="rId6" Type="http://schemas.openxmlformats.org/officeDocument/2006/relationships/image" Target="../media/image147.emf"/><Relationship Id="rId11" Type="http://schemas.openxmlformats.org/officeDocument/2006/relationships/customXml" Target="../ink/ink265.xml"/><Relationship Id="rId24" Type="http://schemas.openxmlformats.org/officeDocument/2006/relationships/image" Target="../media/image177.emf"/><Relationship Id="rId5" Type="http://schemas.openxmlformats.org/officeDocument/2006/relationships/customXml" Target="../ink/ink262.xml"/><Relationship Id="rId15" Type="http://schemas.openxmlformats.org/officeDocument/2006/relationships/customXml" Target="../ink/ink267.xml"/><Relationship Id="rId23" Type="http://schemas.openxmlformats.org/officeDocument/2006/relationships/customXml" Target="../ink/ink271.xml"/><Relationship Id="rId10" Type="http://schemas.openxmlformats.org/officeDocument/2006/relationships/image" Target="../media/image165.emf"/><Relationship Id="rId19" Type="http://schemas.openxmlformats.org/officeDocument/2006/relationships/customXml" Target="../ink/ink269.xml"/><Relationship Id="rId4" Type="http://schemas.openxmlformats.org/officeDocument/2006/relationships/image" Target="../media/image146.emf"/><Relationship Id="rId9" Type="http://schemas.openxmlformats.org/officeDocument/2006/relationships/customXml" Target="../ink/ink264.xml"/><Relationship Id="rId14" Type="http://schemas.openxmlformats.org/officeDocument/2006/relationships/image" Target="../media/image167.emf"/><Relationship Id="rId22" Type="http://schemas.openxmlformats.org/officeDocument/2006/relationships/image" Target="../media/image17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80.emf"/><Relationship Id="rId13" Type="http://schemas.openxmlformats.org/officeDocument/2006/relationships/customXml" Target="../ink/ink277.xml"/><Relationship Id="rId18" Type="http://schemas.openxmlformats.org/officeDocument/2006/relationships/image" Target="../media/image185.emf"/><Relationship Id="rId3" Type="http://schemas.openxmlformats.org/officeDocument/2006/relationships/hyperlink" Target="http://www.cs.rmit.edu.au/AI-Search/Product/" TargetMode="External"/><Relationship Id="rId21" Type="http://schemas.openxmlformats.org/officeDocument/2006/relationships/customXml" Target="../ink/ink281.xml"/><Relationship Id="rId7" Type="http://schemas.openxmlformats.org/officeDocument/2006/relationships/customXml" Target="../ink/ink274.xml"/><Relationship Id="rId12" Type="http://schemas.openxmlformats.org/officeDocument/2006/relationships/image" Target="../media/image182.emf"/><Relationship Id="rId17" Type="http://schemas.openxmlformats.org/officeDocument/2006/relationships/customXml" Target="../ink/ink279.xml"/><Relationship Id="rId2" Type="http://schemas.openxmlformats.org/officeDocument/2006/relationships/notesSlide" Target="../notesSlides/notesSlide25.xml"/><Relationship Id="rId16" Type="http://schemas.openxmlformats.org/officeDocument/2006/relationships/image" Target="../media/image184.emf"/><Relationship Id="rId20" Type="http://schemas.openxmlformats.org/officeDocument/2006/relationships/image" Target="../media/image186.emf"/><Relationship Id="rId1" Type="http://schemas.openxmlformats.org/officeDocument/2006/relationships/slideLayout" Target="../slideLayouts/slideLayout12.xml"/><Relationship Id="rId6" Type="http://schemas.openxmlformats.org/officeDocument/2006/relationships/image" Target="../media/image179.emf"/><Relationship Id="rId11" Type="http://schemas.openxmlformats.org/officeDocument/2006/relationships/customXml" Target="../ink/ink276.xml"/><Relationship Id="rId24" Type="http://schemas.openxmlformats.org/officeDocument/2006/relationships/image" Target="../media/image188.emf"/><Relationship Id="rId5" Type="http://schemas.openxmlformats.org/officeDocument/2006/relationships/customXml" Target="../ink/ink273.xml"/><Relationship Id="rId15" Type="http://schemas.openxmlformats.org/officeDocument/2006/relationships/customXml" Target="../ink/ink278.xml"/><Relationship Id="rId23" Type="http://schemas.openxmlformats.org/officeDocument/2006/relationships/customXml" Target="../ink/ink282.xml"/><Relationship Id="rId10" Type="http://schemas.openxmlformats.org/officeDocument/2006/relationships/image" Target="../media/image181.emf"/><Relationship Id="rId19" Type="http://schemas.openxmlformats.org/officeDocument/2006/relationships/customXml" Target="../ink/ink280.xml"/><Relationship Id="rId4" Type="http://schemas.openxmlformats.org/officeDocument/2006/relationships/image" Target="../media/image115.png"/><Relationship Id="rId9" Type="http://schemas.openxmlformats.org/officeDocument/2006/relationships/customXml" Target="../ink/ink275.xml"/><Relationship Id="rId14" Type="http://schemas.openxmlformats.org/officeDocument/2006/relationships/image" Target="../media/image183.emf"/><Relationship Id="rId22" Type="http://schemas.openxmlformats.org/officeDocument/2006/relationships/image" Target="../media/image187.emf"/></Relationships>
</file>

<file path=ppt/slides/_rels/slide27.xml.rels><?xml version="1.0" encoding="UTF-8" standalone="yes"?>
<Relationships xmlns="http://schemas.openxmlformats.org/package/2006/relationships"><Relationship Id="rId3" Type="http://schemas.openxmlformats.org/officeDocument/2006/relationships/customXml" Target="../ink/ink283.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9.emf"/></Relationships>
</file>

<file path=ppt/slides/_rels/slide28.xml.rels><?xml version="1.0" encoding="UTF-8" standalone="yes"?>
<Relationships xmlns="http://schemas.openxmlformats.org/package/2006/relationships"><Relationship Id="rId8" Type="http://schemas.openxmlformats.org/officeDocument/2006/relationships/image" Target="../media/image192.emf"/><Relationship Id="rId13" Type="http://schemas.openxmlformats.org/officeDocument/2006/relationships/customXml" Target="../ink/ink289.xml"/><Relationship Id="rId3" Type="http://schemas.openxmlformats.org/officeDocument/2006/relationships/customXml" Target="../ink/ink284.xml"/><Relationship Id="rId7" Type="http://schemas.openxmlformats.org/officeDocument/2006/relationships/customXml" Target="../ink/ink286.xml"/><Relationship Id="rId12" Type="http://schemas.openxmlformats.org/officeDocument/2006/relationships/image" Target="../media/image194.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91.emf"/><Relationship Id="rId11" Type="http://schemas.openxmlformats.org/officeDocument/2006/relationships/customXml" Target="../ink/ink288.xml"/><Relationship Id="rId5" Type="http://schemas.openxmlformats.org/officeDocument/2006/relationships/customXml" Target="../ink/ink285.xml"/><Relationship Id="rId10" Type="http://schemas.openxmlformats.org/officeDocument/2006/relationships/image" Target="../media/image193.emf"/><Relationship Id="rId4" Type="http://schemas.openxmlformats.org/officeDocument/2006/relationships/image" Target="../media/image190.emf"/><Relationship Id="rId9" Type="http://schemas.openxmlformats.org/officeDocument/2006/relationships/customXml" Target="../ink/ink287.xml"/><Relationship Id="rId14" Type="http://schemas.openxmlformats.org/officeDocument/2006/relationships/image" Target="../media/image195.emf"/></Relationships>
</file>

<file path=ppt/slides/_rels/slide29.xml.rels><?xml version="1.0" encoding="UTF-8" standalone="yes"?>
<Relationships xmlns="http://schemas.openxmlformats.org/package/2006/relationships"><Relationship Id="rId8" Type="http://schemas.openxmlformats.org/officeDocument/2006/relationships/image" Target="../media/image198.emf"/><Relationship Id="rId13" Type="http://schemas.openxmlformats.org/officeDocument/2006/relationships/customXml" Target="../ink/ink295.xml"/><Relationship Id="rId18" Type="http://schemas.openxmlformats.org/officeDocument/2006/relationships/image" Target="../media/image203.emf"/><Relationship Id="rId3" Type="http://schemas.openxmlformats.org/officeDocument/2006/relationships/customXml" Target="../ink/ink290.xml"/><Relationship Id="rId7" Type="http://schemas.openxmlformats.org/officeDocument/2006/relationships/customXml" Target="../ink/ink292.xml"/><Relationship Id="rId12" Type="http://schemas.openxmlformats.org/officeDocument/2006/relationships/image" Target="../media/image200.emf"/><Relationship Id="rId17" Type="http://schemas.openxmlformats.org/officeDocument/2006/relationships/customXml" Target="../ink/ink297.xml"/><Relationship Id="rId2" Type="http://schemas.openxmlformats.org/officeDocument/2006/relationships/notesSlide" Target="../notesSlides/notesSlide28.xml"/><Relationship Id="rId16" Type="http://schemas.openxmlformats.org/officeDocument/2006/relationships/image" Target="../media/image2020.emf"/><Relationship Id="rId1" Type="http://schemas.openxmlformats.org/officeDocument/2006/relationships/slideLayout" Target="../slideLayouts/slideLayout2.xml"/><Relationship Id="rId6" Type="http://schemas.openxmlformats.org/officeDocument/2006/relationships/image" Target="../media/image197.emf"/><Relationship Id="rId11" Type="http://schemas.openxmlformats.org/officeDocument/2006/relationships/customXml" Target="../ink/ink294.xml"/><Relationship Id="rId5" Type="http://schemas.openxmlformats.org/officeDocument/2006/relationships/customXml" Target="../ink/ink291.xml"/><Relationship Id="rId15" Type="http://schemas.openxmlformats.org/officeDocument/2006/relationships/customXml" Target="../ink/ink296.xml"/><Relationship Id="rId10" Type="http://schemas.openxmlformats.org/officeDocument/2006/relationships/image" Target="../media/image199.emf"/><Relationship Id="rId4" Type="http://schemas.openxmlformats.org/officeDocument/2006/relationships/image" Target="../media/image196.emf"/><Relationship Id="rId9" Type="http://schemas.openxmlformats.org/officeDocument/2006/relationships/customXml" Target="../ink/ink293.xml"/><Relationship Id="rId14" Type="http://schemas.openxmlformats.org/officeDocument/2006/relationships/image" Target="../media/image201.emf"/></Relationships>
</file>

<file path=ppt/slides/_rels/slide3.xml.rels><?xml version="1.0" encoding="UTF-8" standalone="yes"?>
<Relationships xmlns="http://schemas.openxmlformats.org/package/2006/relationships"><Relationship Id="rId117" Type="http://schemas.openxmlformats.org/officeDocument/2006/relationships/image" Target="../media/image58.emf"/><Relationship Id="rId21" Type="http://schemas.openxmlformats.org/officeDocument/2006/relationships/image" Target="../media/image10.emf"/><Relationship Id="rId42" Type="http://schemas.openxmlformats.org/officeDocument/2006/relationships/customXml" Target="../ink/ink21.xml"/><Relationship Id="rId63" Type="http://schemas.openxmlformats.org/officeDocument/2006/relationships/image" Target="../media/image31.emf"/><Relationship Id="rId84" Type="http://schemas.openxmlformats.org/officeDocument/2006/relationships/customXml" Target="../ink/ink42.xml"/><Relationship Id="rId16" Type="http://schemas.openxmlformats.org/officeDocument/2006/relationships/customXml" Target="../ink/ink8.xml"/><Relationship Id="rId107" Type="http://schemas.openxmlformats.org/officeDocument/2006/relationships/image" Target="../media/image53.emf"/><Relationship Id="rId11" Type="http://schemas.openxmlformats.org/officeDocument/2006/relationships/image" Target="../media/image5.emf"/><Relationship Id="rId32" Type="http://schemas.openxmlformats.org/officeDocument/2006/relationships/customXml" Target="../ink/ink16.xml"/><Relationship Id="rId37" Type="http://schemas.openxmlformats.org/officeDocument/2006/relationships/image" Target="../media/image18.emf"/><Relationship Id="rId53" Type="http://schemas.openxmlformats.org/officeDocument/2006/relationships/image" Target="../media/image26.emf"/><Relationship Id="rId58" Type="http://schemas.openxmlformats.org/officeDocument/2006/relationships/customXml" Target="../ink/ink29.xml"/><Relationship Id="rId74" Type="http://schemas.openxmlformats.org/officeDocument/2006/relationships/customXml" Target="../ink/ink37.xml"/><Relationship Id="rId79" Type="http://schemas.openxmlformats.org/officeDocument/2006/relationships/image" Target="../media/image39.emf"/><Relationship Id="rId102" Type="http://schemas.openxmlformats.org/officeDocument/2006/relationships/customXml" Target="../ink/ink51.xml"/><Relationship Id="rId123" Type="http://schemas.openxmlformats.org/officeDocument/2006/relationships/image" Target="../media/image61.emf"/><Relationship Id="rId128" Type="http://schemas.openxmlformats.org/officeDocument/2006/relationships/customXml" Target="../ink/ink64.xml"/><Relationship Id="rId5" Type="http://schemas.openxmlformats.org/officeDocument/2006/relationships/image" Target="../media/image2.emf"/><Relationship Id="rId90" Type="http://schemas.openxmlformats.org/officeDocument/2006/relationships/customXml" Target="../ink/ink45.xml"/><Relationship Id="rId95" Type="http://schemas.openxmlformats.org/officeDocument/2006/relationships/image" Target="../media/image47.emf"/><Relationship Id="rId22" Type="http://schemas.openxmlformats.org/officeDocument/2006/relationships/customXml" Target="../ink/ink11.xml"/><Relationship Id="rId27" Type="http://schemas.openxmlformats.org/officeDocument/2006/relationships/image" Target="../media/image13.emf"/><Relationship Id="rId43" Type="http://schemas.openxmlformats.org/officeDocument/2006/relationships/image" Target="../media/image21.emf"/><Relationship Id="rId48" Type="http://schemas.openxmlformats.org/officeDocument/2006/relationships/customXml" Target="../ink/ink24.xml"/><Relationship Id="rId64" Type="http://schemas.openxmlformats.org/officeDocument/2006/relationships/customXml" Target="../ink/ink32.xml"/><Relationship Id="rId69" Type="http://schemas.openxmlformats.org/officeDocument/2006/relationships/image" Target="../media/image34.emf"/><Relationship Id="rId113" Type="http://schemas.openxmlformats.org/officeDocument/2006/relationships/image" Target="../media/image56.emf"/><Relationship Id="rId118" Type="http://schemas.openxmlformats.org/officeDocument/2006/relationships/customXml" Target="../ink/ink59.xml"/><Relationship Id="rId134" Type="http://schemas.openxmlformats.org/officeDocument/2006/relationships/customXml" Target="../ink/ink67.xml"/><Relationship Id="rId80" Type="http://schemas.openxmlformats.org/officeDocument/2006/relationships/customXml" Target="../ink/ink40.xml"/><Relationship Id="rId85" Type="http://schemas.openxmlformats.org/officeDocument/2006/relationships/image" Target="../media/image42.emf"/><Relationship Id="rId12" Type="http://schemas.openxmlformats.org/officeDocument/2006/relationships/customXml" Target="../ink/ink6.xml"/><Relationship Id="rId17" Type="http://schemas.openxmlformats.org/officeDocument/2006/relationships/image" Target="../media/image8.emf"/><Relationship Id="rId33" Type="http://schemas.openxmlformats.org/officeDocument/2006/relationships/image" Target="../media/image16.emf"/><Relationship Id="rId38" Type="http://schemas.openxmlformats.org/officeDocument/2006/relationships/customXml" Target="../ink/ink19.xml"/><Relationship Id="rId59" Type="http://schemas.openxmlformats.org/officeDocument/2006/relationships/image" Target="../media/image29.emf"/><Relationship Id="rId103" Type="http://schemas.openxmlformats.org/officeDocument/2006/relationships/image" Target="../media/image51.emf"/><Relationship Id="rId108" Type="http://schemas.openxmlformats.org/officeDocument/2006/relationships/customXml" Target="../ink/ink54.xml"/><Relationship Id="rId124" Type="http://schemas.openxmlformats.org/officeDocument/2006/relationships/customXml" Target="../ink/ink62.xml"/><Relationship Id="rId129" Type="http://schemas.openxmlformats.org/officeDocument/2006/relationships/image" Target="../media/image64.emf"/><Relationship Id="rId54" Type="http://schemas.openxmlformats.org/officeDocument/2006/relationships/customXml" Target="../ink/ink27.xml"/><Relationship Id="rId70" Type="http://schemas.openxmlformats.org/officeDocument/2006/relationships/customXml" Target="../ink/ink35.xml"/><Relationship Id="rId75" Type="http://schemas.openxmlformats.org/officeDocument/2006/relationships/image" Target="../media/image37.emf"/><Relationship Id="rId91" Type="http://schemas.openxmlformats.org/officeDocument/2006/relationships/image" Target="../media/image45.emf"/><Relationship Id="rId96" Type="http://schemas.openxmlformats.org/officeDocument/2006/relationships/customXml" Target="../ink/ink48.xml"/><Relationship Id="rId1" Type="http://schemas.openxmlformats.org/officeDocument/2006/relationships/slideLayout" Target="../slideLayouts/slideLayout2.xml"/><Relationship Id="rId6" Type="http://schemas.openxmlformats.org/officeDocument/2006/relationships/customXml" Target="../ink/ink3.xml"/><Relationship Id="rId23" Type="http://schemas.openxmlformats.org/officeDocument/2006/relationships/image" Target="../media/image11.emf"/><Relationship Id="rId28" Type="http://schemas.openxmlformats.org/officeDocument/2006/relationships/customXml" Target="../ink/ink14.xml"/><Relationship Id="rId49" Type="http://schemas.openxmlformats.org/officeDocument/2006/relationships/image" Target="../media/image24.emf"/><Relationship Id="rId114" Type="http://schemas.openxmlformats.org/officeDocument/2006/relationships/customXml" Target="../ink/ink57.xml"/><Relationship Id="rId119" Type="http://schemas.openxmlformats.org/officeDocument/2006/relationships/image" Target="../media/image59.emf"/><Relationship Id="rId44" Type="http://schemas.openxmlformats.org/officeDocument/2006/relationships/customXml" Target="../ink/ink22.xml"/><Relationship Id="rId60" Type="http://schemas.openxmlformats.org/officeDocument/2006/relationships/customXml" Target="../ink/ink30.xml"/><Relationship Id="rId65" Type="http://schemas.openxmlformats.org/officeDocument/2006/relationships/image" Target="../media/image32.emf"/><Relationship Id="rId81" Type="http://schemas.openxmlformats.org/officeDocument/2006/relationships/image" Target="../media/image40.emf"/><Relationship Id="rId86" Type="http://schemas.openxmlformats.org/officeDocument/2006/relationships/customXml" Target="../ink/ink43.xml"/><Relationship Id="rId130" Type="http://schemas.openxmlformats.org/officeDocument/2006/relationships/customXml" Target="../ink/ink65.xml"/><Relationship Id="rId135" Type="http://schemas.openxmlformats.org/officeDocument/2006/relationships/image" Target="../media/image67.emf"/><Relationship Id="rId13" Type="http://schemas.openxmlformats.org/officeDocument/2006/relationships/image" Target="../media/image6.emf"/><Relationship Id="rId18" Type="http://schemas.openxmlformats.org/officeDocument/2006/relationships/customXml" Target="../ink/ink9.xml"/><Relationship Id="rId39" Type="http://schemas.openxmlformats.org/officeDocument/2006/relationships/image" Target="../media/image19.emf"/><Relationship Id="rId109" Type="http://schemas.openxmlformats.org/officeDocument/2006/relationships/image" Target="../media/image54.emf"/><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27.emf"/><Relationship Id="rId76" Type="http://schemas.openxmlformats.org/officeDocument/2006/relationships/customXml" Target="../ink/ink38.xml"/><Relationship Id="rId97" Type="http://schemas.openxmlformats.org/officeDocument/2006/relationships/image" Target="../media/image48.emf"/><Relationship Id="rId104" Type="http://schemas.openxmlformats.org/officeDocument/2006/relationships/customXml" Target="../ink/ink52.xml"/><Relationship Id="rId120" Type="http://schemas.openxmlformats.org/officeDocument/2006/relationships/customXml" Target="../ink/ink60.xml"/><Relationship Id="rId125" Type="http://schemas.openxmlformats.org/officeDocument/2006/relationships/image" Target="../media/image62.emf"/><Relationship Id="rId7" Type="http://schemas.openxmlformats.org/officeDocument/2006/relationships/image" Target="../media/image3.emf"/><Relationship Id="rId71" Type="http://schemas.openxmlformats.org/officeDocument/2006/relationships/image" Target="../media/image35.emf"/><Relationship Id="rId92" Type="http://schemas.openxmlformats.org/officeDocument/2006/relationships/customXml" Target="../ink/ink46.xml"/><Relationship Id="rId2" Type="http://schemas.openxmlformats.org/officeDocument/2006/relationships/notesSlide" Target="../notesSlides/notesSlide3.xml"/><Relationship Id="rId29" Type="http://schemas.openxmlformats.org/officeDocument/2006/relationships/image" Target="../media/image14.emf"/><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2.emf"/><Relationship Id="rId66" Type="http://schemas.openxmlformats.org/officeDocument/2006/relationships/customXml" Target="../ink/ink33.xml"/><Relationship Id="rId87" Type="http://schemas.openxmlformats.org/officeDocument/2006/relationships/image" Target="../media/image43.emf"/><Relationship Id="rId110" Type="http://schemas.openxmlformats.org/officeDocument/2006/relationships/customXml" Target="../ink/ink55.xml"/><Relationship Id="rId115" Type="http://schemas.openxmlformats.org/officeDocument/2006/relationships/image" Target="../media/image57.emf"/><Relationship Id="rId131" Type="http://schemas.openxmlformats.org/officeDocument/2006/relationships/image" Target="../media/image65.emf"/><Relationship Id="rId61" Type="http://schemas.openxmlformats.org/officeDocument/2006/relationships/image" Target="../media/image30.emf"/><Relationship Id="rId82" Type="http://schemas.openxmlformats.org/officeDocument/2006/relationships/customXml" Target="../ink/ink41.xml"/><Relationship Id="rId19" Type="http://schemas.openxmlformats.org/officeDocument/2006/relationships/image" Target="../media/image9.emf"/><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17.emf"/><Relationship Id="rId56" Type="http://schemas.openxmlformats.org/officeDocument/2006/relationships/customXml" Target="../ink/ink28.xml"/><Relationship Id="rId77" Type="http://schemas.openxmlformats.org/officeDocument/2006/relationships/image" Target="../media/image38.emf"/><Relationship Id="rId100" Type="http://schemas.openxmlformats.org/officeDocument/2006/relationships/customXml" Target="../ink/ink50.xml"/><Relationship Id="rId105" Type="http://schemas.openxmlformats.org/officeDocument/2006/relationships/image" Target="../media/image52.emf"/><Relationship Id="rId126" Type="http://schemas.openxmlformats.org/officeDocument/2006/relationships/customXml" Target="../ink/ink63.xml"/><Relationship Id="rId8" Type="http://schemas.openxmlformats.org/officeDocument/2006/relationships/customXml" Target="../ink/ink4.xml"/><Relationship Id="rId51" Type="http://schemas.openxmlformats.org/officeDocument/2006/relationships/image" Target="../media/image25.emf"/><Relationship Id="rId72" Type="http://schemas.openxmlformats.org/officeDocument/2006/relationships/customXml" Target="../ink/ink36.xml"/><Relationship Id="rId93" Type="http://schemas.openxmlformats.org/officeDocument/2006/relationships/image" Target="../media/image46.emf"/><Relationship Id="rId98" Type="http://schemas.openxmlformats.org/officeDocument/2006/relationships/customXml" Target="../ink/ink49.xml"/><Relationship Id="rId121" Type="http://schemas.openxmlformats.org/officeDocument/2006/relationships/image" Target="../media/image60.emf"/><Relationship Id="rId3" Type="http://schemas.openxmlformats.org/officeDocument/2006/relationships/image" Target="../media/image1.jpeg"/><Relationship Id="rId25" Type="http://schemas.openxmlformats.org/officeDocument/2006/relationships/image" Target="../media/image12.emf"/><Relationship Id="rId46" Type="http://schemas.openxmlformats.org/officeDocument/2006/relationships/customXml" Target="../ink/ink23.xml"/><Relationship Id="rId67" Type="http://schemas.openxmlformats.org/officeDocument/2006/relationships/image" Target="../media/image33.emf"/><Relationship Id="rId116" Type="http://schemas.openxmlformats.org/officeDocument/2006/relationships/customXml" Target="../ink/ink58.xml"/><Relationship Id="rId20" Type="http://schemas.openxmlformats.org/officeDocument/2006/relationships/customXml" Target="../ink/ink10.xml"/><Relationship Id="rId41" Type="http://schemas.openxmlformats.org/officeDocument/2006/relationships/image" Target="../media/image20.emf"/><Relationship Id="rId62" Type="http://schemas.openxmlformats.org/officeDocument/2006/relationships/customXml" Target="../ink/ink31.xml"/><Relationship Id="rId83" Type="http://schemas.openxmlformats.org/officeDocument/2006/relationships/image" Target="../media/image41.emf"/><Relationship Id="rId88" Type="http://schemas.openxmlformats.org/officeDocument/2006/relationships/customXml" Target="../ink/ink44.xml"/><Relationship Id="rId111" Type="http://schemas.openxmlformats.org/officeDocument/2006/relationships/image" Target="../media/image55.emf"/><Relationship Id="rId132" Type="http://schemas.openxmlformats.org/officeDocument/2006/relationships/customXml" Target="../ink/ink66.xml"/><Relationship Id="rId15" Type="http://schemas.openxmlformats.org/officeDocument/2006/relationships/image" Target="../media/image7.emf"/><Relationship Id="rId36" Type="http://schemas.openxmlformats.org/officeDocument/2006/relationships/customXml" Target="../ink/ink18.xml"/><Relationship Id="rId57" Type="http://schemas.openxmlformats.org/officeDocument/2006/relationships/image" Target="../media/image28.emf"/><Relationship Id="rId106" Type="http://schemas.openxmlformats.org/officeDocument/2006/relationships/customXml" Target="../ink/ink53.xml"/><Relationship Id="rId127" Type="http://schemas.openxmlformats.org/officeDocument/2006/relationships/image" Target="../media/image63.emf"/><Relationship Id="rId10" Type="http://schemas.openxmlformats.org/officeDocument/2006/relationships/customXml" Target="../ink/ink5.xml"/><Relationship Id="rId31" Type="http://schemas.openxmlformats.org/officeDocument/2006/relationships/image" Target="../media/image15.emf"/><Relationship Id="rId52" Type="http://schemas.openxmlformats.org/officeDocument/2006/relationships/customXml" Target="../ink/ink26.xml"/><Relationship Id="rId73" Type="http://schemas.openxmlformats.org/officeDocument/2006/relationships/image" Target="../media/image36.emf"/><Relationship Id="rId78" Type="http://schemas.openxmlformats.org/officeDocument/2006/relationships/customXml" Target="../ink/ink39.xml"/><Relationship Id="rId94" Type="http://schemas.openxmlformats.org/officeDocument/2006/relationships/customXml" Target="../ink/ink47.xml"/><Relationship Id="rId99" Type="http://schemas.openxmlformats.org/officeDocument/2006/relationships/image" Target="../media/image49.emf"/><Relationship Id="rId101" Type="http://schemas.openxmlformats.org/officeDocument/2006/relationships/image" Target="../media/image50.emf"/><Relationship Id="rId122" Type="http://schemas.openxmlformats.org/officeDocument/2006/relationships/customXml" Target="../ink/ink61.xml"/><Relationship Id="rId4" Type="http://schemas.openxmlformats.org/officeDocument/2006/relationships/customXml" Target="../ink/ink2.xml"/><Relationship Id="rId9" Type="http://schemas.openxmlformats.org/officeDocument/2006/relationships/image" Target="../media/image4.emf"/><Relationship Id="rId26" Type="http://schemas.openxmlformats.org/officeDocument/2006/relationships/customXml" Target="../ink/ink13.xml"/><Relationship Id="rId47" Type="http://schemas.openxmlformats.org/officeDocument/2006/relationships/image" Target="../media/image23.emf"/><Relationship Id="rId68" Type="http://schemas.openxmlformats.org/officeDocument/2006/relationships/customXml" Target="../ink/ink34.xml"/><Relationship Id="rId89" Type="http://schemas.openxmlformats.org/officeDocument/2006/relationships/image" Target="../media/image44.emf"/><Relationship Id="rId112" Type="http://schemas.openxmlformats.org/officeDocument/2006/relationships/customXml" Target="../ink/ink56.xml"/><Relationship Id="rId133" Type="http://schemas.openxmlformats.org/officeDocument/2006/relationships/image" Target="../media/image66.emf"/></Relationships>
</file>

<file path=ppt/slides/_rels/slide4.xml.rels><?xml version="1.0" encoding="UTF-8" standalone="yes"?>
<Relationships xmlns="http://schemas.openxmlformats.org/package/2006/relationships"><Relationship Id="rId26" Type="http://schemas.openxmlformats.org/officeDocument/2006/relationships/image" Target="../media/image215.emf"/><Relationship Id="rId21" Type="http://schemas.openxmlformats.org/officeDocument/2006/relationships/customXml" Target="../ink/ink77.xml"/><Relationship Id="rId34" Type="http://schemas.openxmlformats.org/officeDocument/2006/relationships/image" Target="../media/image219.emf"/><Relationship Id="rId50" Type="http://schemas.openxmlformats.org/officeDocument/2006/relationships/image" Target="../media/image227.emf"/><Relationship Id="rId63" Type="http://schemas.openxmlformats.org/officeDocument/2006/relationships/customXml" Target="../ink/ink93.xml"/><Relationship Id="rId68" Type="http://schemas.openxmlformats.org/officeDocument/2006/relationships/image" Target="../media/image73.emf"/><Relationship Id="rId76" Type="http://schemas.openxmlformats.org/officeDocument/2006/relationships/image" Target="../media/image77.emf"/><Relationship Id="rId7" Type="http://schemas.openxmlformats.org/officeDocument/2006/relationships/customXml" Target="../ink/ink70.xml"/><Relationship Id="rId71" Type="http://schemas.openxmlformats.org/officeDocument/2006/relationships/customXml" Target="../ink/ink97.xml"/><Relationship Id="rId2" Type="http://schemas.openxmlformats.org/officeDocument/2006/relationships/notesSlide" Target="../notesSlides/notesSlide4.xml"/><Relationship Id="rId16" Type="http://schemas.openxmlformats.org/officeDocument/2006/relationships/image" Target="../media/image210.emf"/><Relationship Id="rId29" Type="http://schemas.openxmlformats.org/officeDocument/2006/relationships/customXml" Target="../ink/ink81.xml"/><Relationship Id="rId11" Type="http://schemas.openxmlformats.org/officeDocument/2006/relationships/customXml" Target="../ink/ink72.xml"/><Relationship Id="rId24" Type="http://schemas.openxmlformats.org/officeDocument/2006/relationships/image" Target="../media/image214.emf"/><Relationship Id="rId32" Type="http://schemas.openxmlformats.org/officeDocument/2006/relationships/image" Target="../media/image218.emf"/><Relationship Id="rId37" Type="http://schemas.openxmlformats.org/officeDocument/2006/relationships/customXml" Target="../ink/ink85.xml"/><Relationship Id="rId53" Type="http://schemas.openxmlformats.org/officeDocument/2006/relationships/customXml" Target="../ink/ink89.xml"/><Relationship Id="rId58" Type="http://schemas.openxmlformats.org/officeDocument/2006/relationships/image" Target="../media/image68.emf"/><Relationship Id="rId66" Type="http://schemas.openxmlformats.org/officeDocument/2006/relationships/image" Target="../media/image72.emf"/><Relationship Id="rId74" Type="http://schemas.openxmlformats.org/officeDocument/2006/relationships/image" Target="../media/image76.emf"/><Relationship Id="rId5" Type="http://schemas.openxmlformats.org/officeDocument/2006/relationships/customXml" Target="../ink/ink69.xml"/><Relationship Id="rId61" Type="http://schemas.openxmlformats.org/officeDocument/2006/relationships/customXml" Target="../ink/ink92.xml"/><Relationship Id="rId19" Type="http://schemas.openxmlformats.org/officeDocument/2006/relationships/customXml" Target="../ink/ink76.xml"/><Relationship Id="rId14" Type="http://schemas.openxmlformats.org/officeDocument/2006/relationships/image" Target="../media/image209.emf"/><Relationship Id="rId22" Type="http://schemas.openxmlformats.org/officeDocument/2006/relationships/image" Target="../media/image213.emf"/><Relationship Id="rId27" Type="http://schemas.openxmlformats.org/officeDocument/2006/relationships/customXml" Target="../ink/ink80.xml"/><Relationship Id="rId30" Type="http://schemas.openxmlformats.org/officeDocument/2006/relationships/image" Target="../media/image217.emf"/><Relationship Id="rId35" Type="http://schemas.openxmlformats.org/officeDocument/2006/relationships/customXml" Target="../ink/ink84.xml"/><Relationship Id="rId48" Type="http://schemas.openxmlformats.org/officeDocument/2006/relationships/image" Target="../media/image226.emf"/><Relationship Id="rId56" Type="http://schemas.openxmlformats.org/officeDocument/2006/relationships/image" Target="../media/image230.emf"/><Relationship Id="rId64" Type="http://schemas.openxmlformats.org/officeDocument/2006/relationships/image" Target="../media/image71.emf"/><Relationship Id="rId69" Type="http://schemas.openxmlformats.org/officeDocument/2006/relationships/customXml" Target="../ink/ink96.xml"/><Relationship Id="rId8" Type="http://schemas.openxmlformats.org/officeDocument/2006/relationships/image" Target="../media/image206.emf"/><Relationship Id="rId51" Type="http://schemas.openxmlformats.org/officeDocument/2006/relationships/customXml" Target="../ink/ink88.xml"/><Relationship Id="rId72" Type="http://schemas.openxmlformats.org/officeDocument/2006/relationships/image" Target="../media/image75.emf"/><Relationship Id="rId3" Type="http://schemas.openxmlformats.org/officeDocument/2006/relationships/customXml" Target="../ink/ink68.xml"/><Relationship Id="rId12" Type="http://schemas.openxmlformats.org/officeDocument/2006/relationships/image" Target="../media/image208.emf"/><Relationship Id="rId17" Type="http://schemas.openxmlformats.org/officeDocument/2006/relationships/customXml" Target="../ink/ink75.xml"/><Relationship Id="rId25" Type="http://schemas.openxmlformats.org/officeDocument/2006/relationships/customXml" Target="../ink/ink79.xml"/><Relationship Id="rId33" Type="http://schemas.openxmlformats.org/officeDocument/2006/relationships/customXml" Target="../ink/ink83.xml"/><Relationship Id="rId38" Type="http://schemas.openxmlformats.org/officeDocument/2006/relationships/image" Target="../media/image221.emf"/><Relationship Id="rId59" Type="http://schemas.openxmlformats.org/officeDocument/2006/relationships/customXml" Target="../ink/ink91.xml"/><Relationship Id="rId67" Type="http://schemas.openxmlformats.org/officeDocument/2006/relationships/customXml" Target="../ink/ink95.xml"/><Relationship Id="rId20" Type="http://schemas.openxmlformats.org/officeDocument/2006/relationships/image" Target="../media/image212.emf"/><Relationship Id="rId62" Type="http://schemas.openxmlformats.org/officeDocument/2006/relationships/image" Target="../media/image70.emf"/><Relationship Id="rId70" Type="http://schemas.openxmlformats.org/officeDocument/2006/relationships/image" Target="../media/image74.emf"/><Relationship Id="rId75" Type="http://schemas.openxmlformats.org/officeDocument/2006/relationships/customXml" Target="../ink/ink99.xml"/><Relationship Id="rId1" Type="http://schemas.openxmlformats.org/officeDocument/2006/relationships/slideLayout" Target="../slideLayouts/slideLayout2.xml"/><Relationship Id="rId6" Type="http://schemas.openxmlformats.org/officeDocument/2006/relationships/image" Target="../media/image205.emf"/><Relationship Id="rId15" Type="http://schemas.openxmlformats.org/officeDocument/2006/relationships/customXml" Target="../ink/ink74.xml"/><Relationship Id="rId23" Type="http://schemas.openxmlformats.org/officeDocument/2006/relationships/customXml" Target="../ink/ink78.xml"/><Relationship Id="rId28" Type="http://schemas.openxmlformats.org/officeDocument/2006/relationships/image" Target="../media/image216.emf"/><Relationship Id="rId36" Type="http://schemas.openxmlformats.org/officeDocument/2006/relationships/image" Target="../media/image220.emf"/><Relationship Id="rId49" Type="http://schemas.openxmlformats.org/officeDocument/2006/relationships/customXml" Target="../ink/ink87.xml"/><Relationship Id="rId57" Type="http://schemas.openxmlformats.org/officeDocument/2006/relationships/customXml" Target="../ink/ink90.xml"/><Relationship Id="rId10" Type="http://schemas.openxmlformats.org/officeDocument/2006/relationships/image" Target="../media/image207.emf"/><Relationship Id="rId31" Type="http://schemas.openxmlformats.org/officeDocument/2006/relationships/customXml" Target="../ink/ink82.xml"/><Relationship Id="rId52" Type="http://schemas.openxmlformats.org/officeDocument/2006/relationships/image" Target="../media/image228.emf"/><Relationship Id="rId60" Type="http://schemas.openxmlformats.org/officeDocument/2006/relationships/image" Target="../media/image69.emf"/><Relationship Id="rId65" Type="http://schemas.openxmlformats.org/officeDocument/2006/relationships/customXml" Target="../ink/ink94.xml"/><Relationship Id="rId73" Type="http://schemas.openxmlformats.org/officeDocument/2006/relationships/customXml" Target="../ink/ink98.xml"/><Relationship Id="rId4" Type="http://schemas.openxmlformats.org/officeDocument/2006/relationships/image" Target="../media/image202.emf"/><Relationship Id="rId9" Type="http://schemas.openxmlformats.org/officeDocument/2006/relationships/customXml" Target="../ink/ink71.xml"/><Relationship Id="rId13" Type="http://schemas.openxmlformats.org/officeDocument/2006/relationships/customXml" Target="../ink/ink73.xml"/><Relationship Id="rId18" Type="http://schemas.openxmlformats.org/officeDocument/2006/relationships/image" Target="../media/image211.emf"/><Relationship Id="rId39" Type="http://schemas.openxmlformats.org/officeDocument/2006/relationships/customXml" Target="../ink/ink86.xml"/></Relationships>
</file>

<file path=ppt/slides/_rels/slide5.xml.rels><?xml version="1.0" encoding="UTF-8" standalone="yes"?>
<Relationships xmlns="http://schemas.openxmlformats.org/package/2006/relationships"><Relationship Id="rId13" Type="http://schemas.openxmlformats.org/officeDocument/2006/relationships/customXml" Target="../ink/ink102.xml"/><Relationship Id="rId18" Type="http://schemas.openxmlformats.org/officeDocument/2006/relationships/image" Target="../media/image148.emf"/><Relationship Id="rId26" Type="http://schemas.openxmlformats.org/officeDocument/2006/relationships/image" Target="../media/image152.emf"/><Relationship Id="rId39" Type="http://schemas.openxmlformats.org/officeDocument/2006/relationships/customXml" Target="../ink/ink112.xml"/><Relationship Id="rId21" Type="http://schemas.openxmlformats.org/officeDocument/2006/relationships/customXml" Target="../ink/ink104.xml"/><Relationship Id="rId34" Type="http://schemas.openxmlformats.org/officeDocument/2006/relationships/image" Target="../media/image156.emf"/><Relationship Id="rId42" Type="http://schemas.openxmlformats.org/officeDocument/2006/relationships/image" Target="../media/image160.emf"/><Relationship Id="rId47" Type="http://schemas.openxmlformats.org/officeDocument/2006/relationships/customXml" Target="../ink/ink116.xml"/><Relationship Id="rId50" Type="http://schemas.openxmlformats.org/officeDocument/2006/relationships/image" Target="../media/image164.emf"/><Relationship Id="rId7" Type="http://schemas.openxmlformats.org/officeDocument/2006/relationships/customXml" Target="../ink/ink100.xml"/><Relationship Id="rId2" Type="http://schemas.openxmlformats.org/officeDocument/2006/relationships/slideLayout" Target="../slideLayouts/slideLayout13.xml"/><Relationship Id="rId20" Type="http://schemas.openxmlformats.org/officeDocument/2006/relationships/image" Target="../media/image149.emf"/><Relationship Id="rId29" Type="http://schemas.openxmlformats.org/officeDocument/2006/relationships/customXml" Target="../ink/ink107.xml"/><Relationship Id="rId41" Type="http://schemas.openxmlformats.org/officeDocument/2006/relationships/customXml" Target="../ink/ink113.xml"/><Relationship Id="rId1" Type="http://schemas.openxmlformats.org/officeDocument/2006/relationships/vmlDrawing" Target="../drawings/vmlDrawing1.vml"/><Relationship Id="rId6" Type="http://schemas.openxmlformats.org/officeDocument/2006/relationships/image" Target="../media/image79.png"/><Relationship Id="rId32" Type="http://schemas.openxmlformats.org/officeDocument/2006/relationships/image" Target="../media/image155.emf"/><Relationship Id="rId37" Type="http://schemas.openxmlformats.org/officeDocument/2006/relationships/customXml" Target="../ink/ink111.xml"/><Relationship Id="rId40" Type="http://schemas.openxmlformats.org/officeDocument/2006/relationships/image" Target="../media/image159.emf"/><Relationship Id="rId45" Type="http://schemas.openxmlformats.org/officeDocument/2006/relationships/customXml" Target="../ink/ink115.xml"/><Relationship Id="rId5" Type="http://schemas.openxmlformats.org/officeDocument/2006/relationships/image" Target="../media/image78.png"/><Relationship Id="rId23" Type="http://schemas.openxmlformats.org/officeDocument/2006/relationships/customXml" Target="../ink/ink105.xml"/><Relationship Id="rId28" Type="http://schemas.openxmlformats.org/officeDocument/2006/relationships/image" Target="../media/image153.emf"/><Relationship Id="rId36" Type="http://schemas.openxmlformats.org/officeDocument/2006/relationships/image" Target="../media/image157.emf"/><Relationship Id="rId49" Type="http://schemas.openxmlformats.org/officeDocument/2006/relationships/customXml" Target="../ink/ink117.xml"/><Relationship Id="rId19" Type="http://schemas.openxmlformats.org/officeDocument/2006/relationships/customXml" Target="../ink/ink103.xml"/><Relationship Id="rId31" Type="http://schemas.openxmlformats.org/officeDocument/2006/relationships/customXml" Target="../ink/ink108.xml"/><Relationship Id="rId44" Type="http://schemas.openxmlformats.org/officeDocument/2006/relationships/image" Target="../media/image161.emf"/><Relationship Id="rId4" Type="http://schemas.openxmlformats.org/officeDocument/2006/relationships/oleObject" Target="../embeddings/oleObject1.bin"/><Relationship Id="rId9" Type="http://schemas.openxmlformats.org/officeDocument/2006/relationships/customXml" Target="../ink/ink101.xml"/><Relationship Id="rId22" Type="http://schemas.openxmlformats.org/officeDocument/2006/relationships/image" Target="../media/image150.emf"/><Relationship Id="rId27" Type="http://schemas.openxmlformats.org/officeDocument/2006/relationships/customXml" Target="../ink/ink106.xml"/><Relationship Id="rId30" Type="http://schemas.openxmlformats.org/officeDocument/2006/relationships/image" Target="../media/image154.emf"/><Relationship Id="rId35" Type="http://schemas.openxmlformats.org/officeDocument/2006/relationships/customXml" Target="../ink/ink110.xml"/><Relationship Id="rId43" Type="http://schemas.openxmlformats.org/officeDocument/2006/relationships/customXml" Target="../ink/ink114.xml"/><Relationship Id="rId48" Type="http://schemas.openxmlformats.org/officeDocument/2006/relationships/image" Target="../media/image163.emf"/><Relationship Id="rId8" Type="http://schemas.openxmlformats.org/officeDocument/2006/relationships/image" Target="../media/image143.emf"/><Relationship Id="rId3" Type="http://schemas.openxmlformats.org/officeDocument/2006/relationships/notesSlide" Target="../notesSlides/notesSlide5.xml"/><Relationship Id="rId12" Type="http://schemas.openxmlformats.org/officeDocument/2006/relationships/image" Target="../media/image145.emf"/><Relationship Id="rId33" Type="http://schemas.openxmlformats.org/officeDocument/2006/relationships/customXml" Target="../ink/ink109.xml"/><Relationship Id="rId38" Type="http://schemas.openxmlformats.org/officeDocument/2006/relationships/image" Target="../media/image158.emf"/><Relationship Id="rId46" Type="http://schemas.openxmlformats.org/officeDocument/2006/relationships/image" Target="../media/image162.emf"/></Relationships>
</file>

<file path=ppt/slides/_rels/slide6.xml.rels><?xml version="1.0" encoding="UTF-8" standalone="yes"?>
<Relationships xmlns="http://schemas.openxmlformats.org/package/2006/relationships"><Relationship Id="rId8" Type="http://schemas.openxmlformats.org/officeDocument/2006/relationships/image" Target="../media/image171.emf"/><Relationship Id="rId3" Type="http://schemas.openxmlformats.org/officeDocument/2006/relationships/customXml" Target="../ink/ink118.xml"/><Relationship Id="rId7" Type="http://schemas.openxmlformats.org/officeDocument/2006/relationships/customXml" Target="../ink/ink120.xml"/><Relationship Id="rId12" Type="http://schemas.openxmlformats.org/officeDocument/2006/relationships/image" Target="../media/image173.e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70.emf"/><Relationship Id="rId11" Type="http://schemas.openxmlformats.org/officeDocument/2006/relationships/customXml" Target="../ink/ink122.xml"/><Relationship Id="rId5" Type="http://schemas.openxmlformats.org/officeDocument/2006/relationships/customXml" Target="../ink/ink119.xml"/><Relationship Id="rId10" Type="http://schemas.openxmlformats.org/officeDocument/2006/relationships/image" Target="../media/image172.emf"/><Relationship Id="rId4" Type="http://schemas.openxmlformats.org/officeDocument/2006/relationships/image" Target="../media/image169.emf"/><Relationship Id="rId9" Type="http://schemas.openxmlformats.org/officeDocument/2006/relationships/customXml" Target="../ink/ink1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3.emf"/><Relationship Id="rId4" Type="http://schemas.openxmlformats.org/officeDocument/2006/relationships/customXml" Target="../ink/ink123.xml"/></Relationships>
</file>

<file path=ppt/slides/_rels/slide9.xml.rels><?xml version="1.0" encoding="UTF-8" standalone="yes"?>
<Relationships xmlns="http://schemas.openxmlformats.org/package/2006/relationships"><Relationship Id="rId13" Type="http://schemas.openxmlformats.org/officeDocument/2006/relationships/image" Target="../media/image1010.emf"/><Relationship Id="rId18" Type="http://schemas.openxmlformats.org/officeDocument/2006/relationships/customXml" Target="../ink/ink131.xml"/><Relationship Id="rId26" Type="http://schemas.openxmlformats.org/officeDocument/2006/relationships/customXml" Target="../ink/ink135.xml"/><Relationship Id="rId3" Type="http://schemas.openxmlformats.org/officeDocument/2006/relationships/image" Target="../media/image80.png"/><Relationship Id="rId21" Type="http://schemas.openxmlformats.org/officeDocument/2006/relationships/image" Target="../media/image1410.emf"/><Relationship Id="rId7" Type="http://schemas.openxmlformats.org/officeDocument/2006/relationships/image" Target="../media/image710.emf"/><Relationship Id="rId12" Type="http://schemas.openxmlformats.org/officeDocument/2006/relationships/customXml" Target="../ink/ink128.xml"/><Relationship Id="rId17" Type="http://schemas.openxmlformats.org/officeDocument/2006/relationships/image" Target="../media/image1210.emf"/><Relationship Id="rId25" Type="http://schemas.openxmlformats.org/officeDocument/2006/relationships/image" Target="../media/image1610.emf"/><Relationship Id="rId33" Type="http://schemas.openxmlformats.org/officeDocument/2006/relationships/image" Target="../media/image204.emf"/><Relationship Id="rId2" Type="http://schemas.openxmlformats.org/officeDocument/2006/relationships/notesSlide" Target="../notesSlides/notesSlide9.xml"/><Relationship Id="rId16" Type="http://schemas.openxmlformats.org/officeDocument/2006/relationships/customXml" Target="../ink/ink130.xml"/><Relationship Id="rId20" Type="http://schemas.openxmlformats.org/officeDocument/2006/relationships/customXml" Target="../ink/ink132.xml"/><Relationship Id="rId29" Type="http://schemas.openxmlformats.org/officeDocument/2006/relationships/image" Target="../media/image1810.emf"/><Relationship Id="rId1" Type="http://schemas.openxmlformats.org/officeDocument/2006/relationships/slideLayout" Target="../slideLayouts/slideLayout2.xml"/><Relationship Id="rId6" Type="http://schemas.openxmlformats.org/officeDocument/2006/relationships/customXml" Target="../ink/ink125.xml"/><Relationship Id="rId11" Type="http://schemas.openxmlformats.org/officeDocument/2006/relationships/image" Target="../media/image910.emf"/><Relationship Id="rId24" Type="http://schemas.openxmlformats.org/officeDocument/2006/relationships/customXml" Target="../ink/ink134.xml"/><Relationship Id="rId32" Type="http://schemas.openxmlformats.org/officeDocument/2006/relationships/customXml" Target="../ink/ink138.xml"/><Relationship Id="rId5" Type="http://schemas.openxmlformats.org/officeDocument/2006/relationships/image" Target="../media/image610.emf"/><Relationship Id="rId15" Type="http://schemas.openxmlformats.org/officeDocument/2006/relationships/image" Target="../media/image1110.emf"/><Relationship Id="rId23" Type="http://schemas.openxmlformats.org/officeDocument/2006/relationships/image" Target="../media/image1510.emf"/><Relationship Id="rId28" Type="http://schemas.openxmlformats.org/officeDocument/2006/relationships/customXml" Target="../ink/ink136.xml"/><Relationship Id="rId10" Type="http://schemas.openxmlformats.org/officeDocument/2006/relationships/customXml" Target="../ink/ink127.xml"/><Relationship Id="rId19" Type="http://schemas.openxmlformats.org/officeDocument/2006/relationships/image" Target="../media/image1310.emf"/><Relationship Id="rId31" Type="http://schemas.openxmlformats.org/officeDocument/2006/relationships/image" Target="../media/image1910.emf"/><Relationship Id="rId4" Type="http://schemas.openxmlformats.org/officeDocument/2006/relationships/customXml" Target="../ink/ink124.xml"/><Relationship Id="rId9" Type="http://schemas.openxmlformats.org/officeDocument/2006/relationships/image" Target="../media/image810.emf"/><Relationship Id="rId14" Type="http://schemas.openxmlformats.org/officeDocument/2006/relationships/customXml" Target="../ink/ink129.xml"/><Relationship Id="rId22" Type="http://schemas.openxmlformats.org/officeDocument/2006/relationships/customXml" Target="../ink/ink133.xml"/><Relationship Id="rId27" Type="http://schemas.openxmlformats.org/officeDocument/2006/relationships/image" Target="../media/image1710.emf"/><Relationship Id="rId30" Type="http://schemas.openxmlformats.org/officeDocument/2006/relationships/customXml" Target="../ink/ink137.xml"/><Relationship Id="rId8" Type="http://schemas.openxmlformats.org/officeDocument/2006/relationships/customXml" Target="../ink/ink1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 322, Lecture 8</a:t>
            </a:r>
          </a:p>
        </p:txBody>
      </p:sp>
      <p:sp>
        <p:nvSpPr>
          <p:cNvPr id="5" name="Slide Number Placeholder 3"/>
          <p:cNvSpPr>
            <a:spLocks noGrp="1"/>
          </p:cNvSpPr>
          <p:nvPr>
            <p:ph type="sldNum" sz="quarter" idx="12"/>
          </p:nvPr>
        </p:nvSpPr>
        <p:spPr/>
        <p:txBody>
          <a:bodyPr/>
          <a:lstStyle/>
          <a:p>
            <a:pPr>
              <a:defRPr/>
            </a:pPr>
            <a:r>
              <a:rPr lang="en-US"/>
              <a:t>Slide </a:t>
            </a:r>
            <a:fld id="{FA6134DF-B6CA-4655-9CE8-69DFA19DC2D9}" type="slidenum">
              <a:rPr lang="en-US"/>
              <a:pPr>
                <a:defRPr/>
              </a:pPr>
              <a:t>1</a:t>
            </a:fld>
            <a:endParaRPr lang="en-US"/>
          </a:p>
        </p:txBody>
      </p:sp>
      <p:sp>
        <p:nvSpPr>
          <p:cNvPr id="1029" name="Rectangle 2"/>
          <p:cNvSpPr>
            <a:spLocks noChangeArrowheads="1"/>
          </p:cNvSpPr>
          <p:nvPr/>
        </p:nvSpPr>
        <p:spPr bwMode="auto">
          <a:xfrm>
            <a:off x="0" y="1557338"/>
            <a:ext cx="9144000" cy="3232150"/>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Heuristic Search: </a:t>
            </a:r>
            <a:r>
              <a:rPr lang="en-US" sz="4800" b="1" dirty="0" err="1">
                <a:solidFill>
                  <a:schemeClr val="accent2"/>
                </a:solidFill>
                <a:latin typeface="Arial Unicode MS" pitchFamily="34" charset="-128"/>
              </a:rPr>
              <a:t>BestFS</a:t>
            </a:r>
            <a:r>
              <a:rPr lang="en-US" sz="4800" b="1" dirty="0">
                <a:solidFill>
                  <a:schemeClr val="accent2"/>
                </a:solidFill>
                <a:latin typeface="Arial Unicode MS" pitchFamily="34" charset="-128"/>
              </a:rPr>
              <a:t> and A</a:t>
            </a:r>
            <a:r>
              <a:rPr lang="en-US" sz="4800" b="1" baseline="30000" dirty="0">
                <a:solidFill>
                  <a:schemeClr val="accent2"/>
                </a:solidFill>
                <a:latin typeface="Arial Unicode MS" pitchFamily="34" charset="-128"/>
              </a:rPr>
              <a:t>*</a:t>
            </a:r>
            <a:endParaRPr lang="en-US" sz="4800" b="1" dirty="0">
              <a:solidFill>
                <a:schemeClr val="accent2"/>
              </a:solidFill>
              <a:latin typeface="Arial Unicode MS" pitchFamily="34" charset="-128"/>
            </a:endParaRPr>
          </a:p>
          <a:p>
            <a:pPr algn="ctr">
              <a:spcBef>
                <a:spcPct val="50000"/>
              </a:spcBef>
            </a:pPr>
            <a:r>
              <a:rPr lang="en-US" b="1" dirty="0">
                <a:latin typeface="Arial Unicode MS" pitchFamily="34" charset="-128"/>
              </a:rPr>
              <a:t>Computer Science cpsc322, Lecture 8</a:t>
            </a:r>
          </a:p>
          <a:p>
            <a:pPr algn="ctr">
              <a:spcBef>
                <a:spcPct val="50000"/>
              </a:spcBef>
            </a:pPr>
            <a:r>
              <a:rPr lang="en-US" b="1" i="1" dirty="0">
                <a:latin typeface="Arial Unicode MS" pitchFamily="34" charset="-128"/>
              </a:rPr>
              <a:t>(Textbook </a:t>
            </a:r>
            <a:r>
              <a:rPr lang="en-US" b="1" i="1" dirty="0" err="1">
                <a:latin typeface="Arial Unicode MS" pitchFamily="34" charset="-128"/>
              </a:rPr>
              <a:t>Chpt</a:t>
            </a:r>
            <a:r>
              <a:rPr lang="en-US" b="1" i="1" dirty="0">
                <a:latin typeface="Arial Unicode MS" pitchFamily="34" charset="-128"/>
              </a:rPr>
              <a:t> 3.6)</a:t>
            </a:r>
          </a:p>
          <a:p>
            <a:pPr algn="ctr">
              <a:spcBef>
                <a:spcPct val="50000"/>
              </a:spcBef>
            </a:pPr>
            <a:endParaRPr lang="en-US" sz="2400" b="1" i="1" dirty="0">
              <a:latin typeface="Arial Unicode MS" pitchFamily="34" charset="-128"/>
            </a:endParaRPr>
          </a:p>
          <a:p>
            <a:pPr algn="ctr">
              <a:spcBef>
                <a:spcPct val="50000"/>
              </a:spcBef>
            </a:pPr>
            <a:r>
              <a:rPr lang="en-US" sz="2400" b="1" dirty="0" smtClean="0">
                <a:latin typeface="Arial Unicode MS" pitchFamily="34" charset="-128"/>
              </a:rPr>
              <a:t>May, </a:t>
            </a:r>
            <a:r>
              <a:rPr lang="en-US" sz="2400" b="1" dirty="0" smtClean="0">
                <a:latin typeface="Arial Unicode MS" pitchFamily="34" charset="-128"/>
              </a:rPr>
              <a:t>23, </a:t>
            </a:r>
            <a:r>
              <a:rPr lang="en-US" sz="2400" b="1" dirty="0" smtClean="0">
                <a:latin typeface="Arial Unicode MS" pitchFamily="34" charset="-128"/>
              </a:rPr>
              <a:t>2017</a:t>
            </a:r>
            <a:endParaRPr lang="en-US" sz="2400" b="1"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027" name="Ink 3"/>
              <p14:cNvContentPartPr>
                <a14:cpLocks xmlns:a14="http://schemas.microsoft.com/office/drawing/2010/main" noRot="1" noChangeAspect="1" noEditPoints="1" noChangeArrowheads="1" noChangeShapeType="1"/>
              </p14:cNvContentPartPr>
              <p14:nvPr/>
            </p14:nvContentPartPr>
            <p14:xfrm>
              <a:off x="1182688" y="5399088"/>
              <a:ext cx="733425" cy="271462"/>
            </p14:xfrm>
          </p:contentPart>
        </mc:Choice>
        <mc:Fallback xmlns="">
          <p:pic>
            <p:nvPicPr>
              <p:cNvPr id="1027" name="Ink 3"/>
              <p:cNvPicPr>
                <a:picLocks noRot="1" noChangeAspect="1" noEditPoints="1" noChangeArrowheads="1" noChangeShapeType="1"/>
              </p:cNvPicPr>
              <p:nvPr/>
            </p:nvPicPr>
            <p:blipFill>
              <a:blip r:embed="rId4"/>
              <a:stretch>
                <a:fillRect/>
              </a:stretch>
            </p:blipFill>
            <p:spPr>
              <a:xfrm>
                <a:off x="1174407" y="5389007"/>
                <a:ext cx="746387" cy="288743"/>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8</a:t>
            </a:r>
          </a:p>
        </p:txBody>
      </p:sp>
      <p:sp>
        <p:nvSpPr>
          <p:cNvPr id="6" name="Slide Number Placeholder 5"/>
          <p:cNvSpPr>
            <a:spLocks noGrp="1"/>
          </p:cNvSpPr>
          <p:nvPr>
            <p:ph type="sldNum" sz="quarter" idx="12"/>
          </p:nvPr>
        </p:nvSpPr>
        <p:spPr/>
        <p:txBody>
          <a:bodyPr/>
          <a:lstStyle/>
          <a:p>
            <a:pPr>
              <a:defRPr/>
            </a:pPr>
            <a:r>
              <a:rPr lang="en-US"/>
              <a:t>Slide </a:t>
            </a:r>
            <a:fld id="{4F34D9C6-56E5-413D-A380-9E8A234851E1}" type="slidenum">
              <a:rPr lang="en-US"/>
              <a:pPr>
                <a:defRPr/>
              </a:pPr>
              <a:t>10</a:t>
            </a:fld>
            <a:endParaRPr lang="en-US"/>
          </a:p>
        </p:txBody>
      </p:sp>
      <p:sp>
        <p:nvSpPr>
          <p:cNvPr id="18436" name="Rectangle 2"/>
          <p:cNvSpPr>
            <a:spLocks noGrp="1" noChangeArrowheads="1"/>
          </p:cNvSpPr>
          <p:nvPr>
            <p:ph type="title"/>
          </p:nvPr>
        </p:nvSpPr>
        <p:spPr/>
        <p:txBody>
          <a:bodyPr/>
          <a:lstStyle/>
          <a:p>
            <a:pPr eaLnBrk="1" hangingPunct="1"/>
            <a:r>
              <a:rPr lang="en-US" smtClean="0"/>
              <a:t>Lecture Overview</a:t>
            </a:r>
          </a:p>
        </p:txBody>
      </p:sp>
      <p:sp>
        <p:nvSpPr>
          <p:cNvPr id="348163" name="Rectangle 3"/>
          <p:cNvSpPr>
            <a:spLocks noGrp="1" noChangeArrowheads="1"/>
          </p:cNvSpPr>
          <p:nvPr>
            <p:ph type="body" idx="1"/>
          </p:nvPr>
        </p:nvSpPr>
        <p:spPr>
          <a:xfrm>
            <a:off x="395288" y="1268413"/>
            <a:ext cx="8458200" cy="4495800"/>
          </a:xfrm>
        </p:spPr>
        <p:txBody>
          <a:bodyPr/>
          <a:lstStyle/>
          <a:p>
            <a:pPr eaLnBrk="1" hangingPunct="1">
              <a:buFontTx/>
              <a:buChar char="•"/>
              <a:defRPr/>
            </a:pPr>
            <a:endParaRPr lang="en-US" sz="4000" b="1" dirty="0" smtClean="0"/>
          </a:p>
          <a:p>
            <a:pPr eaLnBrk="1" hangingPunct="1">
              <a:buFontTx/>
              <a:buChar char="•"/>
              <a:defRPr/>
            </a:pPr>
            <a:r>
              <a:rPr lang="en-US" sz="4000" b="1" dirty="0" smtClean="0">
                <a:solidFill>
                  <a:schemeClr val="accent3">
                    <a:lumMod val="65000"/>
                  </a:schemeClr>
                </a:solidFill>
              </a:rPr>
              <a:t>Recap Heuristic Function</a:t>
            </a:r>
          </a:p>
          <a:p>
            <a:pPr eaLnBrk="1" hangingPunct="1">
              <a:buFontTx/>
              <a:buChar char="•"/>
              <a:defRPr/>
            </a:pPr>
            <a:r>
              <a:rPr lang="en-US" sz="4000" b="1" dirty="0" smtClean="0"/>
              <a:t>Best First Search</a:t>
            </a:r>
          </a:p>
          <a:p>
            <a:pPr eaLnBrk="1" hangingPunct="1">
              <a:buFontTx/>
              <a:buChar char="•"/>
              <a:defRPr/>
            </a:pPr>
            <a:r>
              <a:rPr lang="en-US" sz="4000" dirty="0" smtClean="0">
                <a:solidFill>
                  <a:schemeClr val="bg2"/>
                </a:solidFill>
              </a:rPr>
              <a:t>A* </a:t>
            </a:r>
          </a:p>
          <a:p>
            <a:pPr eaLnBrk="1" hangingPunct="1">
              <a:buFontTx/>
              <a:buChar char="•"/>
              <a:defRPr/>
            </a:pPr>
            <a:endParaRPr lang="en-US" sz="4000" dirty="0" smtClean="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7</a:t>
            </a:r>
          </a:p>
        </p:txBody>
      </p:sp>
      <p:sp>
        <p:nvSpPr>
          <p:cNvPr id="8" name="Slide Number Placeholder 5"/>
          <p:cNvSpPr>
            <a:spLocks noGrp="1"/>
          </p:cNvSpPr>
          <p:nvPr>
            <p:ph type="sldNum" sz="quarter" idx="12"/>
          </p:nvPr>
        </p:nvSpPr>
        <p:spPr/>
        <p:txBody>
          <a:bodyPr/>
          <a:lstStyle/>
          <a:p>
            <a:pPr>
              <a:defRPr/>
            </a:pPr>
            <a:r>
              <a:rPr lang="en-US"/>
              <a:t>Slide </a:t>
            </a:r>
            <a:fld id="{401DA628-DAFD-4728-84EA-2814FDA991AA}" type="slidenum">
              <a:rPr lang="en-US"/>
              <a:pPr>
                <a:defRPr/>
              </a:pPr>
              <a:t>11</a:t>
            </a:fld>
            <a:endParaRPr lang="en-US"/>
          </a:p>
        </p:txBody>
      </p:sp>
      <p:sp>
        <p:nvSpPr>
          <p:cNvPr id="4108" name="Rectangle 2"/>
          <p:cNvSpPr>
            <a:spLocks noGrp="1" noChangeArrowheads="1"/>
          </p:cNvSpPr>
          <p:nvPr>
            <p:ph type="title"/>
          </p:nvPr>
        </p:nvSpPr>
        <p:spPr/>
        <p:txBody>
          <a:bodyPr/>
          <a:lstStyle/>
          <a:p>
            <a:pPr eaLnBrk="1" hangingPunct="1"/>
            <a:r>
              <a:rPr lang="en-US" smtClean="0"/>
              <a:t>Best-First Search</a:t>
            </a:r>
          </a:p>
        </p:txBody>
      </p:sp>
      <p:sp>
        <p:nvSpPr>
          <p:cNvPr id="4109"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4110" name="Rectangle 4"/>
          <p:cNvSpPr>
            <a:spLocks noChangeArrowheads="1"/>
          </p:cNvSpPr>
          <p:nvPr/>
        </p:nvSpPr>
        <p:spPr bwMode="auto">
          <a:xfrm>
            <a:off x="395288" y="1196975"/>
            <a:ext cx="8458200" cy="4495800"/>
          </a:xfrm>
          <a:prstGeom prst="rect">
            <a:avLst/>
          </a:prstGeom>
          <a:noFill/>
          <a:ln w="9525">
            <a:noFill/>
            <a:miter lim="800000"/>
            <a:headEnd/>
            <a:tailEnd/>
          </a:ln>
        </p:spPr>
        <p:txBody>
          <a:bodyPr/>
          <a:lstStyle/>
          <a:p>
            <a:pPr marL="342900" indent="-342900">
              <a:spcBef>
                <a:spcPct val="20000"/>
              </a:spcBef>
              <a:buFontTx/>
              <a:buChar char="•"/>
            </a:pPr>
            <a:r>
              <a:rPr lang="en-US" b="1">
                <a:solidFill>
                  <a:schemeClr val="accent2"/>
                </a:solidFill>
                <a:latin typeface="Arial Unicode MS" pitchFamily="34" charset="-128"/>
              </a:rPr>
              <a:t>Idea:</a:t>
            </a:r>
            <a:r>
              <a:rPr lang="en-US">
                <a:latin typeface="Arial Unicode MS" pitchFamily="34" charset="-128"/>
              </a:rPr>
              <a:t> select the path whose end is closest to a goal according to the heuristic function.</a:t>
            </a:r>
          </a:p>
          <a:p>
            <a:pPr marL="342900" indent="-342900">
              <a:spcBef>
                <a:spcPct val="20000"/>
              </a:spcBef>
              <a:buFontTx/>
              <a:buChar char="•"/>
            </a:pPr>
            <a:endParaRPr lang="en-US">
              <a:latin typeface="Arial Unicode MS" pitchFamily="34" charset="-128"/>
            </a:endParaRPr>
          </a:p>
          <a:p>
            <a:pPr marL="342900" indent="-342900">
              <a:spcBef>
                <a:spcPct val="20000"/>
              </a:spcBef>
              <a:buFontTx/>
              <a:buChar char="•"/>
            </a:pPr>
            <a:r>
              <a:rPr lang="en-US" b="1">
                <a:latin typeface="Arial Unicode MS" pitchFamily="34" charset="-128"/>
              </a:rPr>
              <a:t>Best-First search</a:t>
            </a:r>
            <a:r>
              <a:rPr lang="en-US">
                <a:latin typeface="Arial Unicode MS" pitchFamily="34" charset="-128"/>
              </a:rPr>
              <a:t> selects a path on the frontier with minimal </a:t>
            </a:r>
            <a:r>
              <a:rPr lang="en-US" i="1">
                <a:latin typeface="Arial Unicode MS" pitchFamily="34" charset="-128"/>
              </a:rPr>
              <a:t>h</a:t>
            </a:r>
            <a:r>
              <a:rPr lang="en-US">
                <a:latin typeface="Arial Unicode MS" pitchFamily="34" charset="-128"/>
              </a:rPr>
              <a:t>-value (for the end node).</a:t>
            </a:r>
          </a:p>
        </p:txBody>
      </p:sp>
      <p:sp>
        <p:nvSpPr>
          <p:cNvPr id="4111" name="Rectangle 5"/>
          <p:cNvSpPr>
            <a:spLocks noChangeArrowheads="1"/>
          </p:cNvSpPr>
          <p:nvPr/>
        </p:nvSpPr>
        <p:spPr bwMode="auto">
          <a:xfrm>
            <a:off x="179388" y="4005263"/>
            <a:ext cx="8856662" cy="1873250"/>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It treats the frontier as a </a:t>
            </a:r>
            <a:r>
              <a:rPr lang="en-US">
                <a:solidFill>
                  <a:schemeClr val="accent2"/>
                </a:solidFill>
                <a:latin typeface="Arial Unicode MS" pitchFamily="34" charset="-128"/>
              </a:rPr>
              <a:t>priority queue ordered by </a:t>
            </a:r>
            <a:r>
              <a:rPr lang="en-US" i="1">
                <a:solidFill>
                  <a:schemeClr val="accent2"/>
                </a:solidFill>
                <a:latin typeface="Arial Unicode MS" pitchFamily="34" charset="-128"/>
              </a:rPr>
              <a:t>h</a:t>
            </a:r>
            <a:r>
              <a:rPr lang="en-US">
                <a:latin typeface="Arial Unicode MS" pitchFamily="34" charset="-128"/>
              </a:rPr>
              <a:t>. (similar to ?)</a:t>
            </a:r>
          </a:p>
          <a:p>
            <a:pPr marL="342900" indent="-342900">
              <a:spcBef>
                <a:spcPct val="20000"/>
              </a:spcBef>
              <a:buFontTx/>
              <a:buChar char="•"/>
            </a:pPr>
            <a:r>
              <a:rPr lang="en-US">
                <a:latin typeface="Arial Unicode MS" pitchFamily="34" charset="-128"/>
              </a:rPr>
              <a:t>This is a </a:t>
            </a:r>
            <a:r>
              <a:rPr lang="en-US">
                <a:solidFill>
                  <a:schemeClr val="accent2"/>
                </a:solidFill>
                <a:latin typeface="Arial Unicode MS" pitchFamily="34" charset="-128"/>
              </a:rPr>
              <a:t>greedy</a:t>
            </a:r>
            <a:r>
              <a:rPr lang="en-US">
                <a:latin typeface="Arial Unicode MS" pitchFamily="34" charset="-128"/>
              </a:rPr>
              <a:t> approach: it always takes the path which appears locally best</a:t>
            </a:r>
          </a:p>
        </p:txBody>
      </p:sp>
      <mc:AlternateContent xmlns:mc="http://schemas.openxmlformats.org/markup-compatibility/2006" xmlns:p14="http://schemas.microsoft.com/office/powerpoint/2010/main">
        <mc:Choice Requires="p14">
          <p:contentPart p14:bwMode="auto" r:id="rId3">
            <p14:nvContentPartPr>
              <p14:cNvPr id="4106" name="Ink 10"/>
              <p14:cNvContentPartPr>
                <a14:cpLocks xmlns:a14="http://schemas.microsoft.com/office/drawing/2010/main" noRot="1" noChangeAspect="1" noEditPoints="1" noChangeArrowheads="1" noChangeShapeType="1"/>
              </p14:cNvContentPartPr>
              <p14:nvPr/>
            </p14:nvContentPartPr>
            <p14:xfrm>
              <a:off x="7383463" y="3217863"/>
              <a:ext cx="844550" cy="319087"/>
            </p14:xfrm>
          </p:contentPart>
        </mc:Choice>
        <mc:Fallback xmlns="">
          <p:pic>
            <p:nvPicPr>
              <p:cNvPr id="4106" name="Ink 10"/>
              <p:cNvPicPr>
                <a:picLocks noRot="1" noChangeAspect="1" noEditPoints="1" noChangeArrowheads="1" noChangeShapeType="1"/>
              </p:cNvPicPr>
              <p:nvPr/>
            </p:nvPicPr>
            <p:blipFill>
              <a:blip r:embed="rId4"/>
              <a:stretch>
                <a:fillRect/>
              </a:stretch>
            </p:blipFill>
            <p:spPr>
              <a:xfrm>
                <a:off x="7377343" y="3207756"/>
                <a:ext cx="862550" cy="33966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07" name="Ink 11"/>
              <p14:cNvContentPartPr>
                <a14:cpLocks xmlns:a14="http://schemas.microsoft.com/office/drawing/2010/main" noRot="1" noChangeAspect="1" noEditPoints="1" noChangeArrowheads="1" noChangeShapeType="1"/>
              </p14:cNvContentPartPr>
              <p14:nvPr/>
            </p14:nvContentPartPr>
            <p14:xfrm>
              <a:off x="2635250" y="4581525"/>
              <a:ext cx="1239838" cy="381000"/>
            </p14:xfrm>
          </p:contentPart>
        </mc:Choice>
        <mc:Fallback xmlns="">
          <p:pic>
            <p:nvPicPr>
              <p:cNvPr id="4107" name="Ink 11"/>
              <p:cNvPicPr>
                <a:picLocks noRot="1" noChangeAspect="1" noEditPoints="1" noChangeArrowheads="1" noChangeShapeType="1"/>
              </p:cNvPicPr>
              <p:nvPr/>
            </p:nvPicPr>
            <p:blipFill>
              <a:blip r:embed="rId6"/>
              <a:stretch>
                <a:fillRect/>
              </a:stretch>
            </p:blipFill>
            <p:spPr>
              <a:xfrm>
                <a:off x="2625890" y="4570001"/>
                <a:ext cx="1262518" cy="40548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 name="Ink 12"/>
              <p14:cNvContentPartPr>
                <a14:cpLocks xmlns:a14="http://schemas.microsoft.com/office/drawing/2010/main" noRot="1" noChangeAspect="1" noEditPoints="1" noChangeArrowheads="1" noChangeShapeType="1"/>
              </p14:cNvContentPartPr>
              <p14:nvPr/>
            </p14:nvContentPartPr>
            <p14:xfrm>
              <a:off x="4433888" y="4649788"/>
              <a:ext cx="774700" cy="227012"/>
            </p14:xfrm>
          </p:contentPart>
        </mc:Choice>
        <mc:Fallback xmlns="">
          <p:pic>
            <p:nvPicPr>
              <p:cNvPr id="2" name="Ink 12"/>
              <p:cNvPicPr>
                <a:picLocks noRot="1" noChangeAspect="1" noEditPoints="1" noChangeArrowheads="1" noChangeShapeType="1"/>
              </p:cNvPicPr>
              <p:nvPr/>
            </p:nvPicPr>
            <p:blipFill>
              <a:blip r:embed="rId8"/>
              <a:stretch>
                <a:fillRect/>
              </a:stretch>
            </p:blipFill>
            <p:spPr>
              <a:xfrm>
                <a:off x="4422368" y="4637916"/>
                <a:ext cx="799539" cy="25255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13"/>
              <p14:cNvContentPartPr>
                <a14:cpLocks xmlns:a14="http://schemas.microsoft.com/office/drawing/2010/main" noRot="1" noChangeAspect="1" noEditPoints="1" noChangeArrowheads="1" noChangeShapeType="1"/>
              </p14:cNvContentPartPr>
              <p14:nvPr/>
            </p14:nvContentPartPr>
            <p14:xfrm>
              <a:off x="4610100" y="4425950"/>
              <a:ext cx="3022600" cy="34925"/>
            </p14:xfrm>
          </p:contentPart>
        </mc:Choice>
        <mc:Fallback xmlns="">
          <p:pic>
            <p:nvPicPr>
              <p:cNvPr id="3" name="Ink 13"/>
              <p:cNvPicPr>
                <a:picLocks noRot="1" noChangeAspect="1" noEditPoints="1" noChangeArrowheads="1" noChangeShapeType="1"/>
              </p:cNvPicPr>
              <p:nvPr/>
            </p:nvPicPr>
            <p:blipFill>
              <a:blip r:embed="rId10"/>
              <a:stretch>
                <a:fillRect/>
              </a:stretch>
            </p:blipFill>
            <p:spPr>
              <a:xfrm>
                <a:off x="4606860" y="4420909"/>
                <a:ext cx="3039160" cy="5292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14"/>
              <p14:cNvContentPartPr>
                <a14:cpLocks xmlns:a14="http://schemas.microsoft.com/office/drawing/2010/main" noRot="1" noChangeAspect="1" noEditPoints="1" noChangeArrowheads="1" noChangeShapeType="1"/>
              </p14:cNvContentPartPr>
              <p14:nvPr/>
            </p14:nvContentPartPr>
            <p14:xfrm>
              <a:off x="3698875" y="4460875"/>
              <a:ext cx="679450" cy="519113"/>
            </p14:xfrm>
          </p:contentPart>
        </mc:Choice>
        <mc:Fallback xmlns="">
          <p:pic>
            <p:nvPicPr>
              <p:cNvPr id="4" name="Ink 14"/>
              <p:cNvPicPr>
                <a:picLocks noRot="1" noChangeAspect="1" noEditPoints="1" noChangeArrowheads="1" noChangeShapeType="1"/>
              </p:cNvPicPr>
              <p:nvPr/>
            </p:nvPicPr>
            <p:blipFill>
              <a:blip r:embed="rId12"/>
              <a:stretch>
                <a:fillRect/>
              </a:stretch>
            </p:blipFill>
            <p:spPr>
              <a:xfrm>
                <a:off x="3690953" y="4451515"/>
                <a:ext cx="696373" cy="54143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15"/>
              <p14:cNvContentPartPr>
                <a14:cpLocks xmlns:a14="http://schemas.microsoft.com/office/drawing/2010/main" noRot="1" noChangeAspect="1" noEditPoints="1" noChangeArrowheads="1" noChangeShapeType="1"/>
              </p14:cNvContentPartPr>
              <p14:nvPr/>
            </p14:nvContentPartPr>
            <p14:xfrm>
              <a:off x="4264025" y="4014788"/>
              <a:ext cx="3771900" cy="452437"/>
            </p14:xfrm>
          </p:contentPart>
        </mc:Choice>
        <mc:Fallback xmlns="">
          <p:pic>
            <p:nvPicPr>
              <p:cNvPr id="5" name="Ink 15"/>
              <p:cNvPicPr>
                <a:picLocks noRot="1" noChangeAspect="1" noEditPoints="1" noChangeArrowheads="1" noChangeShapeType="1"/>
              </p:cNvPicPr>
              <p:nvPr/>
            </p:nvPicPr>
            <p:blipFill>
              <a:blip r:embed="rId14"/>
              <a:stretch>
                <a:fillRect/>
              </a:stretch>
            </p:blipFill>
            <p:spPr>
              <a:xfrm>
                <a:off x="4255745" y="4003630"/>
                <a:ext cx="3791699" cy="475833"/>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pPr>
              <a:defRPr/>
            </a:pPr>
            <a:r>
              <a:rPr lang="en-US"/>
              <a:t>CPSC 322, Lecture 7</a:t>
            </a:r>
          </a:p>
        </p:txBody>
      </p:sp>
      <p:sp>
        <p:nvSpPr>
          <p:cNvPr id="10" name="Slide Number Placeholder 6"/>
          <p:cNvSpPr>
            <a:spLocks noGrp="1"/>
          </p:cNvSpPr>
          <p:nvPr>
            <p:ph type="sldNum" sz="quarter" idx="12"/>
          </p:nvPr>
        </p:nvSpPr>
        <p:spPr/>
        <p:txBody>
          <a:bodyPr/>
          <a:lstStyle/>
          <a:p>
            <a:pPr>
              <a:defRPr/>
            </a:pPr>
            <a:r>
              <a:rPr lang="en-US"/>
              <a:t>Slide </a:t>
            </a:r>
            <a:fld id="{10C70BB4-90EE-4BF7-8457-C1FF58B37068}" type="slidenum">
              <a:rPr lang="en-US"/>
              <a:pPr>
                <a:defRPr/>
              </a:pPr>
              <a:t>12</a:t>
            </a:fld>
            <a:endParaRPr lang="en-US"/>
          </a:p>
        </p:txBody>
      </p:sp>
      <p:sp>
        <p:nvSpPr>
          <p:cNvPr id="5127" name="Rectangle 2"/>
          <p:cNvSpPr>
            <a:spLocks noGrp="1" noChangeArrowheads="1"/>
          </p:cNvSpPr>
          <p:nvPr>
            <p:ph type="title"/>
          </p:nvPr>
        </p:nvSpPr>
        <p:spPr/>
        <p:txBody>
          <a:bodyPr/>
          <a:lstStyle/>
          <a:p>
            <a:pPr eaLnBrk="1" hangingPunct="1"/>
            <a:r>
              <a:rPr lang="en-US" smtClean="0"/>
              <a:t>Analysis of Best-First Search</a:t>
            </a:r>
          </a:p>
        </p:txBody>
      </p:sp>
      <p:sp>
        <p:nvSpPr>
          <p:cNvPr id="5128" name="Rectangle 3"/>
          <p:cNvSpPr>
            <a:spLocks noGrp="1" noChangeArrowheads="1"/>
          </p:cNvSpPr>
          <p:nvPr>
            <p:ph type="body" sz="half" idx="1"/>
          </p:nvPr>
        </p:nvSpPr>
        <p:spPr/>
        <p:txBody>
          <a:bodyPr/>
          <a:lstStyle/>
          <a:p>
            <a:pPr lvl="1" eaLnBrk="1" hangingPunct="1">
              <a:lnSpc>
                <a:spcPct val="60000"/>
              </a:lnSpc>
              <a:buFontTx/>
              <a:buNone/>
            </a:pPr>
            <a:endParaRPr lang="en-US" sz="1800" smtClean="0"/>
          </a:p>
          <a:p>
            <a:pPr marL="0" indent="0" eaLnBrk="1" hangingPunct="1">
              <a:buFontTx/>
              <a:buChar char="•"/>
            </a:pPr>
            <a:endParaRPr lang="en-US" sz="2000" smtClean="0"/>
          </a:p>
          <a:p>
            <a:pPr lvl="1" eaLnBrk="1" hangingPunct="1"/>
            <a:endParaRPr lang="en-US" sz="1800" smtClean="0"/>
          </a:p>
        </p:txBody>
      </p:sp>
      <p:sp>
        <p:nvSpPr>
          <p:cNvPr id="5129" name="Rectangle 4"/>
          <p:cNvSpPr>
            <a:spLocks noChangeArrowheads="1"/>
          </p:cNvSpPr>
          <p:nvPr/>
        </p:nvSpPr>
        <p:spPr bwMode="auto">
          <a:xfrm>
            <a:off x="395288" y="1052513"/>
            <a:ext cx="8137152" cy="3516312"/>
          </a:xfrm>
          <a:prstGeom prst="rect">
            <a:avLst/>
          </a:prstGeom>
          <a:noFill/>
          <a:ln w="9525">
            <a:noFill/>
            <a:miter lim="800000"/>
            <a:headEnd/>
            <a:tailEnd/>
          </a:ln>
        </p:spPr>
        <p:txBody>
          <a:bodyPr/>
          <a:lstStyle/>
          <a:p>
            <a:pPr marL="342900" indent="-342900">
              <a:spcBef>
                <a:spcPct val="20000"/>
              </a:spcBef>
              <a:buFontTx/>
              <a:buChar char="•"/>
            </a:pPr>
            <a:r>
              <a:rPr lang="en-US" kern="0" dirty="0" smtClean="0">
                <a:solidFill>
                  <a:schemeClr val="accent2"/>
                </a:solidFill>
                <a:latin typeface="Arial Unicode MS" pitchFamily="34" charset="-128"/>
              </a:rPr>
              <a:t>Not Complete</a:t>
            </a:r>
            <a:r>
              <a:rPr lang="en-US" kern="0" dirty="0" smtClean="0">
                <a:latin typeface="Arial Unicode MS" pitchFamily="34" charset="-128"/>
              </a:rPr>
              <a:t> : </a:t>
            </a:r>
            <a:r>
              <a:rPr lang="en-US" kern="0" dirty="0">
                <a:latin typeface="Arial Unicode MS" pitchFamily="34" charset="-128"/>
              </a:rPr>
              <a:t>a low heuristic value can mean that a cycle gets followed forever.</a:t>
            </a:r>
            <a:r>
              <a:rPr lang="en-US" kern="0" dirty="0">
                <a:solidFill>
                  <a:srgbClr val="CC0099"/>
                </a:solidFill>
                <a:latin typeface="Arial Unicode MS" pitchFamily="34" charset="-128"/>
              </a:rPr>
              <a:t> </a:t>
            </a:r>
          </a:p>
          <a:p>
            <a:pPr marL="342900" indent="-342900">
              <a:spcBef>
                <a:spcPct val="20000"/>
              </a:spcBef>
              <a:buFontTx/>
              <a:buChar char="•"/>
            </a:pPr>
            <a:endParaRPr lang="en-US" kern="0" dirty="0">
              <a:solidFill>
                <a:srgbClr val="CC0099"/>
              </a:solidFill>
              <a:latin typeface="Arial Unicode MS" pitchFamily="34" charset="-128"/>
            </a:endParaRPr>
          </a:p>
          <a:p>
            <a:pPr marL="342900" indent="-342900">
              <a:spcBef>
                <a:spcPct val="20000"/>
              </a:spcBef>
              <a:buFontTx/>
              <a:buChar char="•"/>
            </a:pPr>
            <a:endParaRPr lang="en-US" kern="0" dirty="0">
              <a:solidFill>
                <a:srgbClr val="CC0099"/>
              </a:solidFill>
              <a:latin typeface="Arial Unicode MS" pitchFamily="34" charset="-128"/>
            </a:endParaRPr>
          </a:p>
          <a:p>
            <a:pPr marL="342900" indent="-342900">
              <a:spcBef>
                <a:spcPct val="20000"/>
              </a:spcBef>
              <a:buFontTx/>
              <a:buChar char="•"/>
            </a:pPr>
            <a:endParaRPr lang="en-US" kern="0" dirty="0">
              <a:solidFill>
                <a:srgbClr val="CC0099"/>
              </a:solidFill>
              <a:latin typeface="Arial Unicode MS" pitchFamily="34" charset="-128"/>
            </a:endParaRPr>
          </a:p>
          <a:p>
            <a:pPr marL="342900" indent="-342900">
              <a:spcBef>
                <a:spcPct val="20000"/>
              </a:spcBef>
              <a:buFontTx/>
              <a:buChar char="•"/>
            </a:pPr>
            <a:endParaRPr lang="en-US" kern="0" dirty="0">
              <a:solidFill>
                <a:srgbClr val="CC0099"/>
              </a:solidFill>
              <a:latin typeface="Arial Unicode MS" pitchFamily="34" charset="-128"/>
            </a:endParaRPr>
          </a:p>
          <a:p>
            <a:pPr marL="342900" indent="-342900">
              <a:spcBef>
                <a:spcPct val="20000"/>
              </a:spcBef>
              <a:buFontTx/>
              <a:buChar char="•"/>
            </a:pPr>
            <a:endParaRPr lang="en-US" kern="0" dirty="0">
              <a:solidFill>
                <a:srgbClr val="CC0099"/>
              </a:solidFill>
              <a:latin typeface="Arial Unicode MS" pitchFamily="34" charset="-128"/>
            </a:endParaRPr>
          </a:p>
          <a:p>
            <a:pPr marL="342900" indent="-342900">
              <a:spcBef>
                <a:spcPct val="20000"/>
              </a:spcBef>
              <a:buFontTx/>
              <a:buChar char="•"/>
            </a:pPr>
            <a:r>
              <a:rPr lang="en-US" kern="0" dirty="0">
                <a:solidFill>
                  <a:schemeClr val="accent2"/>
                </a:solidFill>
                <a:latin typeface="Arial Unicode MS" pitchFamily="34" charset="-128"/>
              </a:rPr>
              <a:t>Optimal:</a:t>
            </a:r>
            <a:r>
              <a:rPr lang="en-US" kern="0" dirty="0">
                <a:latin typeface="Arial Unicode MS" pitchFamily="34" charset="-128"/>
              </a:rPr>
              <a:t> no (why not?)</a:t>
            </a:r>
          </a:p>
          <a:p>
            <a:pPr marL="342900" indent="-342900">
              <a:spcBef>
                <a:spcPct val="20000"/>
              </a:spcBef>
              <a:buFontTx/>
              <a:buChar char="•"/>
            </a:pPr>
            <a:r>
              <a:rPr lang="en-US" kern="0" dirty="0">
                <a:solidFill>
                  <a:schemeClr val="accent2"/>
                </a:solidFill>
                <a:latin typeface="Arial Unicode MS" pitchFamily="34" charset="-128"/>
              </a:rPr>
              <a:t>Time complexity</a:t>
            </a:r>
            <a:r>
              <a:rPr lang="en-US" kern="0" dirty="0">
                <a:latin typeface="Arial Unicode MS" pitchFamily="34" charset="-128"/>
              </a:rPr>
              <a:t> is </a:t>
            </a:r>
            <a:r>
              <a:rPr lang="en-US" i="1" kern="0" dirty="0">
                <a:latin typeface="Arial Unicode MS" pitchFamily="34" charset="-128"/>
              </a:rPr>
              <a:t>O(</a:t>
            </a:r>
            <a:r>
              <a:rPr lang="en-US" i="1" kern="0" dirty="0" err="1">
                <a:latin typeface="Arial Unicode MS" pitchFamily="34" charset="-128"/>
              </a:rPr>
              <a:t>b</a:t>
            </a:r>
            <a:r>
              <a:rPr lang="en-US" i="1" kern="0" baseline="30000" dirty="0" err="1">
                <a:latin typeface="Arial Unicode MS" pitchFamily="34" charset="-128"/>
              </a:rPr>
              <a:t>m</a:t>
            </a:r>
            <a:r>
              <a:rPr lang="en-US" i="1" kern="0" dirty="0">
                <a:latin typeface="Arial Unicode MS" pitchFamily="34" charset="-128"/>
              </a:rPr>
              <a:t>)</a:t>
            </a:r>
            <a:endParaRPr lang="en-US" sz="3200" kern="0" dirty="0">
              <a:latin typeface="Arial Unicode MS" pitchFamily="34" charset="-128"/>
            </a:endParaRPr>
          </a:p>
          <a:p>
            <a:pPr marL="342900" indent="-342900">
              <a:spcBef>
                <a:spcPct val="20000"/>
              </a:spcBef>
              <a:buFontTx/>
              <a:buChar char="•"/>
            </a:pPr>
            <a:r>
              <a:rPr lang="en-US" kern="0" dirty="0">
                <a:solidFill>
                  <a:schemeClr val="accent2"/>
                </a:solidFill>
                <a:latin typeface="Arial Unicode MS" pitchFamily="34" charset="-128"/>
              </a:rPr>
              <a:t>Space complexity</a:t>
            </a:r>
            <a:r>
              <a:rPr lang="en-US" kern="0" dirty="0">
                <a:latin typeface="Arial Unicode MS" pitchFamily="34" charset="-128"/>
              </a:rPr>
              <a:t> is </a:t>
            </a:r>
            <a:r>
              <a:rPr lang="en-US" i="1" kern="0" dirty="0">
                <a:latin typeface="Arial Unicode MS" pitchFamily="34" charset="-128"/>
              </a:rPr>
              <a:t>O(</a:t>
            </a:r>
            <a:r>
              <a:rPr lang="en-US" i="1" kern="0" dirty="0" err="1">
                <a:latin typeface="Arial Unicode MS" pitchFamily="34" charset="-128"/>
              </a:rPr>
              <a:t>b</a:t>
            </a:r>
            <a:r>
              <a:rPr lang="en-US" i="1" kern="0" baseline="30000" dirty="0" err="1">
                <a:latin typeface="Arial Unicode MS" pitchFamily="34" charset="-128"/>
              </a:rPr>
              <a:t>m</a:t>
            </a:r>
            <a:r>
              <a:rPr lang="en-US" i="1" kern="0" dirty="0">
                <a:latin typeface="Arial Unicode MS" pitchFamily="34" charset="-128"/>
              </a:rPr>
              <a:t>)</a:t>
            </a:r>
          </a:p>
        </p:txBody>
      </p:sp>
      <p:graphicFrame>
        <p:nvGraphicFramePr>
          <p:cNvPr id="5122" name="Object 5"/>
          <p:cNvGraphicFramePr>
            <a:graphicFrameLocks noGrp="1" noChangeAspect="1"/>
          </p:cNvGraphicFramePr>
          <p:nvPr>
            <p:ph sz="half" idx="2"/>
          </p:nvPr>
        </p:nvGraphicFramePr>
        <p:xfrm>
          <a:off x="2908300" y="2060575"/>
          <a:ext cx="3248025" cy="2314575"/>
        </p:xfrm>
        <a:graphic>
          <a:graphicData uri="http://schemas.openxmlformats.org/presentationml/2006/ole">
            <mc:AlternateContent xmlns:mc="http://schemas.openxmlformats.org/markup-compatibility/2006">
              <mc:Choice xmlns:v="urn:schemas-microsoft-com:vml" Requires="v">
                <p:oleObj spid="_x0000_s5145" name="Acrobat Document" r:id="rId4" imgW="3247619" imgH="2314286" progId="AcroExch.Document.7">
                  <p:embed/>
                </p:oleObj>
              </mc:Choice>
              <mc:Fallback>
                <p:oleObj name="Acrobat Document" r:id="rId4" imgW="3247619" imgH="2314286" progId="AcroExch.Document.7">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8300" y="2060575"/>
                        <a:ext cx="3248025" cy="231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30" name="Picture 6"/>
          <p:cNvPicPr>
            <a:picLocks noChangeAspect="1" noChangeArrowheads="1"/>
          </p:cNvPicPr>
          <p:nvPr/>
        </p:nvPicPr>
        <p:blipFill>
          <a:blip r:embed="rId6" cstate="print"/>
          <a:srcRect/>
          <a:stretch>
            <a:fillRect/>
          </a:stretch>
        </p:blipFill>
        <p:spPr bwMode="auto">
          <a:xfrm>
            <a:off x="6011863" y="3141663"/>
            <a:ext cx="1152525" cy="425450"/>
          </a:xfrm>
          <a:prstGeom prst="rect">
            <a:avLst/>
          </a:prstGeom>
          <a:noFill/>
          <a:ln w="9525">
            <a:noFill/>
            <a:miter lim="800000"/>
            <a:headEnd/>
            <a:tailEnd/>
          </a:ln>
        </p:spPr>
      </p:pic>
      <p:pic>
        <p:nvPicPr>
          <p:cNvPr id="5131" name="Picture 7"/>
          <p:cNvPicPr>
            <a:picLocks noChangeAspect="1" noChangeArrowheads="1"/>
          </p:cNvPicPr>
          <p:nvPr/>
        </p:nvPicPr>
        <p:blipFill>
          <a:blip r:embed="rId6" cstate="print"/>
          <a:srcRect/>
          <a:stretch>
            <a:fillRect/>
          </a:stretch>
        </p:blipFill>
        <p:spPr bwMode="auto">
          <a:xfrm>
            <a:off x="4716463" y="4508500"/>
            <a:ext cx="1152525" cy="4254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7">
            <p14:nvContentPartPr>
              <p14:cNvPr id="5126" name="Ink 6"/>
              <p14:cNvContentPartPr>
                <a14:cpLocks xmlns:a14="http://schemas.microsoft.com/office/drawing/2010/main" noRot="1" noChangeAspect="1" noEditPoints="1" noChangeArrowheads="1" noChangeShapeType="1"/>
              </p14:cNvContentPartPr>
              <p14:nvPr/>
            </p14:nvContentPartPr>
            <p14:xfrm>
              <a:off x="798513" y="1466850"/>
              <a:ext cx="1966912" cy="65088"/>
            </p14:xfrm>
          </p:contentPart>
        </mc:Choice>
        <mc:Fallback xmlns="">
          <p:pic>
            <p:nvPicPr>
              <p:cNvPr id="5126" name="Ink 6"/>
              <p:cNvPicPr>
                <a:picLocks noRot="1" noChangeAspect="1" noEditPoints="1" noChangeArrowheads="1" noChangeShapeType="1"/>
              </p:cNvPicPr>
              <p:nvPr/>
            </p:nvPicPr>
            <p:blipFill>
              <a:blip r:embed="rId8"/>
              <a:stretch>
                <a:fillRect/>
              </a:stretch>
            </p:blipFill>
            <p:spPr>
              <a:xfrm>
                <a:off x="792393" y="1460018"/>
                <a:ext cx="1985271" cy="7587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 name="Ink 7"/>
              <p14:cNvContentPartPr>
                <a14:cpLocks xmlns:a14="http://schemas.microsoft.com/office/drawing/2010/main" noRot="1" noChangeAspect="1" noEditPoints="1" noChangeArrowheads="1" noChangeShapeType="1"/>
              </p14:cNvContentPartPr>
              <p14:nvPr/>
            </p14:nvContentPartPr>
            <p14:xfrm>
              <a:off x="5094288" y="5162550"/>
              <a:ext cx="1208087" cy="973138"/>
            </p14:xfrm>
          </p:contentPart>
        </mc:Choice>
        <mc:Fallback xmlns="">
          <p:pic>
            <p:nvPicPr>
              <p:cNvPr id="2" name="Ink 7"/>
              <p:cNvPicPr>
                <a:picLocks noRot="1" noChangeAspect="1" noEditPoints="1" noChangeArrowheads="1" noChangeShapeType="1"/>
              </p:cNvPicPr>
              <p:nvPr/>
            </p:nvPicPr>
            <p:blipFill>
              <a:blip r:embed="rId10"/>
              <a:stretch>
                <a:fillRect/>
              </a:stretch>
            </p:blipFill>
            <p:spPr>
              <a:xfrm>
                <a:off x="5087448" y="5158590"/>
                <a:ext cx="1226086" cy="99041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Ink 8"/>
              <p14:cNvContentPartPr>
                <a14:cpLocks xmlns:a14="http://schemas.microsoft.com/office/drawing/2010/main" noRot="1" noChangeAspect="1" noEditPoints="1" noChangeArrowheads="1" noChangeShapeType="1"/>
              </p14:cNvContentPartPr>
              <p14:nvPr/>
            </p14:nvContentPartPr>
            <p14:xfrm>
              <a:off x="6583363" y="5487988"/>
              <a:ext cx="650875" cy="166687"/>
            </p14:xfrm>
          </p:contentPart>
        </mc:Choice>
        <mc:Fallback xmlns="">
          <p:pic>
            <p:nvPicPr>
              <p:cNvPr id="3" name="Ink 8"/>
              <p:cNvPicPr>
                <a:picLocks noRot="1" noChangeAspect="1" noEditPoints="1" noChangeArrowheads="1" noChangeShapeType="1"/>
              </p:cNvPicPr>
              <p:nvPr/>
            </p:nvPicPr>
            <p:blipFill>
              <a:blip r:embed="rId12"/>
              <a:stretch>
                <a:fillRect/>
              </a:stretch>
            </p:blipFill>
            <p:spPr>
              <a:xfrm>
                <a:off x="6572563" y="5477908"/>
                <a:ext cx="667075" cy="18828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Ink 3"/>
              <p14:cNvContentPartPr/>
              <p14:nvPr/>
            </p14:nvContentPartPr>
            <p14:xfrm>
              <a:off x="5905440" y="3869640"/>
              <a:ext cx="2309040" cy="1229040"/>
            </p14:xfrm>
          </p:contentPart>
        </mc:Choice>
        <mc:Fallback xmlns="">
          <p:pic>
            <p:nvPicPr>
              <p:cNvPr id="4" name="Ink 3"/>
              <p:cNvPicPr/>
              <p:nvPr/>
            </p:nvPicPr>
            <p:blipFill>
              <a:blip r:embed="rId14"/>
              <a:stretch>
                <a:fillRect/>
              </a:stretch>
            </p:blipFill>
            <p:spPr>
              <a:xfrm>
                <a:off x="5896080" y="3859200"/>
                <a:ext cx="2330280" cy="1247760"/>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8</a:t>
            </a:r>
          </a:p>
        </p:txBody>
      </p:sp>
      <p:sp>
        <p:nvSpPr>
          <p:cNvPr id="6" name="Slide Number Placeholder 5"/>
          <p:cNvSpPr>
            <a:spLocks noGrp="1"/>
          </p:cNvSpPr>
          <p:nvPr>
            <p:ph type="sldNum" sz="quarter" idx="12"/>
          </p:nvPr>
        </p:nvSpPr>
        <p:spPr/>
        <p:txBody>
          <a:bodyPr/>
          <a:lstStyle/>
          <a:p>
            <a:pPr>
              <a:defRPr/>
            </a:pPr>
            <a:r>
              <a:rPr lang="en-US"/>
              <a:t>Slide </a:t>
            </a:r>
            <a:fld id="{64CE5943-AFFB-4768-8E41-C3B3313B155F}" type="slidenum">
              <a:rPr lang="en-US"/>
              <a:pPr>
                <a:defRPr/>
              </a:pPr>
              <a:t>13</a:t>
            </a:fld>
            <a:endParaRPr lang="en-US"/>
          </a:p>
        </p:txBody>
      </p:sp>
      <p:sp>
        <p:nvSpPr>
          <p:cNvPr id="19460" name="Rectangle 2"/>
          <p:cNvSpPr>
            <a:spLocks noGrp="1" noChangeArrowheads="1"/>
          </p:cNvSpPr>
          <p:nvPr>
            <p:ph type="title"/>
          </p:nvPr>
        </p:nvSpPr>
        <p:spPr/>
        <p:txBody>
          <a:bodyPr/>
          <a:lstStyle/>
          <a:p>
            <a:pPr eaLnBrk="1" hangingPunct="1"/>
            <a:r>
              <a:rPr lang="en-US" smtClean="0"/>
              <a:t>Lecture Overview</a:t>
            </a:r>
          </a:p>
        </p:txBody>
      </p:sp>
      <p:sp>
        <p:nvSpPr>
          <p:cNvPr id="348163" name="Rectangle 3"/>
          <p:cNvSpPr>
            <a:spLocks noGrp="1" noChangeArrowheads="1"/>
          </p:cNvSpPr>
          <p:nvPr>
            <p:ph type="body" idx="1"/>
          </p:nvPr>
        </p:nvSpPr>
        <p:spPr>
          <a:xfrm>
            <a:off x="395288" y="1268413"/>
            <a:ext cx="8458200" cy="4495800"/>
          </a:xfrm>
        </p:spPr>
        <p:txBody>
          <a:bodyPr/>
          <a:lstStyle/>
          <a:p>
            <a:pPr eaLnBrk="1" hangingPunct="1">
              <a:buFontTx/>
              <a:buChar char="•"/>
              <a:defRPr/>
            </a:pPr>
            <a:endParaRPr lang="en-US" sz="4000" b="1" dirty="0" smtClean="0"/>
          </a:p>
          <a:p>
            <a:pPr eaLnBrk="1" hangingPunct="1">
              <a:buFontTx/>
              <a:buChar char="•"/>
              <a:defRPr/>
            </a:pPr>
            <a:r>
              <a:rPr lang="en-US" sz="4000" b="1" dirty="0" smtClean="0">
                <a:solidFill>
                  <a:schemeClr val="accent3">
                    <a:lumMod val="65000"/>
                  </a:schemeClr>
                </a:solidFill>
              </a:rPr>
              <a:t>Recap Heuristic Function</a:t>
            </a:r>
          </a:p>
          <a:p>
            <a:pPr eaLnBrk="1" hangingPunct="1">
              <a:buFontTx/>
              <a:buChar char="•"/>
              <a:defRPr/>
            </a:pPr>
            <a:r>
              <a:rPr lang="en-US" sz="4000" b="1" dirty="0" smtClean="0">
                <a:solidFill>
                  <a:schemeClr val="accent4">
                    <a:lumMod val="50000"/>
                    <a:lumOff val="50000"/>
                  </a:schemeClr>
                </a:solidFill>
              </a:rPr>
              <a:t>Best First Search</a:t>
            </a:r>
          </a:p>
          <a:p>
            <a:pPr eaLnBrk="1" hangingPunct="1">
              <a:buFontTx/>
              <a:buChar char="•"/>
              <a:defRPr/>
            </a:pPr>
            <a:r>
              <a:rPr lang="en-US" sz="4000" dirty="0" smtClean="0">
                <a:solidFill>
                  <a:schemeClr val="tx2"/>
                </a:solidFill>
              </a:rPr>
              <a:t>A* Search Strategy</a:t>
            </a:r>
          </a:p>
          <a:p>
            <a:pPr eaLnBrk="1" hangingPunct="1">
              <a:buFontTx/>
              <a:buChar char="•"/>
              <a:defRPr/>
            </a:pPr>
            <a:endParaRPr lang="en-US" sz="4000" dirty="0" smtClean="0">
              <a:solidFill>
                <a:schemeClr val="bg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CPSC 322, Lecture 6</a:t>
            </a:r>
          </a:p>
        </p:txBody>
      </p:sp>
      <p:sp>
        <p:nvSpPr>
          <p:cNvPr id="9" name="Slide Number Placeholder 5"/>
          <p:cNvSpPr>
            <a:spLocks noGrp="1"/>
          </p:cNvSpPr>
          <p:nvPr>
            <p:ph type="sldNum" sz="quarter" idx="12"/>
          </p:nvPr>
        </p:nvSpPr>
        <p:spPr/>
        <p:txBody>
          <a:bodyPr/>
          <a:lstStyle/>
          <a:p>
            <a:pPr>
              <a:defRPr/>
            </a:pPr>
            <a:r>
              <a:rPr lang="en-US"/>
              <a:t>Slide </a:t>
            </a:r>
            <a:fld id="{FADD871F-1EE4-4244-9BDC-6E172F8A342C}" type="slidenum">
              <a:rPr lang="en-US"/>
              <a:pPr>
                <a:defRPr/>
              </a:pPr>
              <a:t>14</a:t>
            </a:fld>
            <a:endParaRPr lang="en-US"/>
          </a:p>
        </p:txBody>
      </p:sp>
      <p:sp>
        <p:nvSpPr>
          <p:cNvPr id="16404" name="Rectangle 2"/>
          <p:cNvSpPr>
            <a:spLocks noGrp="1" noChangeArrowheads="1"/>
          </p:cNvSpPr>
          <p:nvPr>
            <p:ph type="title"/>
          </p:nvPr>
        </p:nvSpPr>
        <p:spPr>
          <a:xfrm>
            <a:off x="200787" y="239262"/>
            <a:ext cx="8534400" cy="685800"/>
          </a:xfrm>
        </p:spPr>
        <p:txBody>
          <a:bodyPr/>
          <a:lstStyle/>
          <a:p>
            <a:pPr eaLnBrk="1" hangingPunct="1"/>
            <a:r>
              <a:rPr lang="en-US" dirty="0" smtClean="0"/>
              <a:t>How can we effectively use h(n)</a:t>
            </a:r>
          </a:p>
        </p:txBody>
      </p:sp>
      <p:sp>
        <p:nvSpPr>
          <p:cNvPr id="16405" name="Rectangle 4"/>
          <p:cNvSpPr>
            <a:spLocks noChangeArrowheads="1"/>
          </p:cNvSpPr>
          <p:nvPr/>
        </p:nvSpPr>
        <p:spPr bwMode="auto">
          <a:xfrm>
            <a:off x="207279" y="1735364"/>
            <a:ext cx="9477289" cy="1223963"/>
          </a:xfrm>
          <a:prstGeom prst="rect">
            <a:avLst/>
          </a:prstGeom>
          <a:noFill/>
          <a:ln w="9525">
            <a:noFill/>
            <a:miter lim="800000"/>
            <a:headEnd/>
            <a:tailEnd/>
          </a:ln>
        </p:spPr>
        <p:txBody>
          <a:bodyPr/>
          <a:lstStyle/>
          <a:p>
            <a:pPr>
              <a:spcBef>
                <a:spcPct val="20000"/>
              </a:spcBef>
            </a:pPr>
            <a:r>
              <a:rPr lang="en-CA" dirty="0" smtClean="0">
                <a:latin typeface="Arial Unicode MS" pitchFamily="34" charset="-128"/>
              </a:rPr>
              <a:t>Maybe we should combine it with the cost. How? </a:t>
            </a:r>
          </a:p>
          <a:p>
            <a:pPr>
              <a:spcBef>
                <a:spcPct val="20000"/>
              </a:spcBef>
            </a:pPr>
            <a:r>
              <a:rPr lang="en-CA" dirty="0" smtClean="0">
                <a:latin typeface="Arial Unicode MS" pitchFamily="34" charset="-128"/>
              </a:rPr>
              <a:t>Shall we select from the frontier the path </a:t>
            </a:r>
            <a:r>
              <a:rPr lang="en-CA" i="1" dirty="0" smtClean="0">
                <a:latin typeface="Arial Unicode MS" pitchFamily="34" charset="-128"/>
              </a:rPr>
              <a:t>p</a:t>
            </a:r>
            <a:r>
              <a:rPr lang="en-CA" dirty="0" smtClean="0">
                <a:latin typeface="Arial Unicode MS" pitchFamily="34" charset="-128"/>
              </a:rPr>
              <a:t> with:</a:t>
            </a:r>
            <a:endParaRPr lang="en-CA" dirty="0">
              <a:latin typeface="Arial Unicode MS" pitchFamily="34" charset="-128"/>
            </a:endParaRPr>
          </a:p>
        </p:txBody>
      </p:sp>
      <p:pic>
        <p:nvPicPr>
          <p:cNvPr id="6"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25062"/>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395536" y="3212976"/>
            <a:ext cx="8320410" cy="2448272"/>
          </a:xfrm>
          <a:prstGeom prst="rect">
            <a:avLst/>
          </a:prstGeom>
          <a:noFill/>
          <a:ln w="9525">
            <a:noFill/>
            <a:miter lim="800000"/>
            <a:headEnd/>
            <a:tailEnd/>
          </a:ln>
        </p:spPr>
        <p:txBody>
          <a:bodyPr/>
          <a:lstStyle/>
          <a:p>
            <a:pPr marL="514350" indent="-514350">
              <a:spcBef>
                <a:spcPct val="20000"/>
              </a:spcBef>
              <a:buFont typeface="+mj-lt"/>
              <a:buAutoNum type="alphaUcPeriod"/>
            </a:pPr>
            <a:r>
              <a:rPr lang="en-US" dirty="0">
                <a:latin typeface="Arial Unicode MS" pitchFamily="34" charset="-128"/>
              </a:rPr>
              <a:t>Lowest </a:t>
            </a:r>
            <a:r>
              <a:rPr lang="en-US" dirty="0" smtClean="0">
                <a:latin typeface="Arial Unicode MS" pitchFamily="34" charset="-128"/>
              </a:rPr>
              <a:t>    cost(</a:t>
            </a:r>
            <a:r>
              <a:rPr lang="en-CA" i="1" dirty="0">
                <a:latin typeface="Arial Unicode MS" pitchFamily="34" charset="-128"/>
              </a:rPr>
              <a:t>p</a:t>
            </a:r>
            <a:r>
              <a:rPr lang="en-US" dirty="0" smtClean="0">
                <a:latin typeface="Arial Unicode MS" pitchFamily="34" charset="-128"/>
              </a:rPr>
              <a:t>) </a:t>
            </a:r>
            <a:r>
              <a:rPr lang="en-US" dirty="0">
                <a:latin typeface="Arial Unicode MS" pitchFamily="34" charset="-128"/>
              </a:rPr>
              <a:t>– </a:t>
            </a:r>
            <a:r>
              <a:rPr lang="en-US" dirty="0" smtClean="0">
                <a:latin typeface="Arial Unicode MS" pitchFamily="34" charset="-128"/>
              </a:rPr>
              <a:t>h(</a:t>
            </a:r>
            <a:r>
              <a:rPr lang="en-CA" i="1" dirty="0">
                <a:latin typeface="Arial Unicode MS" pitchFamily="34" charset="-128"/>
              </a:rPr>
              <a:t>p</a:t>
            </a:r>
            <a:r>
              <a:rPr lang="en-US" dirty="0" smtClean="0">
                <a:latin typeface="Arial Unicode MS" pitchFamily="34" charset="-128"/>
              </a:rPr>
              <a:t>)</a:t>
            </a:r>
            <a:endParaRPr lang="en-US" dirty="0">
              <a:latin typeface="Arial Unicode MS" pitchFamily="34" charset="-128"/>
            </a:endParaRPr>
          </a:p>
          <a:p>
            <a:pPr marL="514350" indent="-514350">
              <a:spcBef>
                <a:spcPct val="20000"/>
              </a:spcBef>
              <a:buFont typeface="+mj-lt"/>
              <a:buAutoNum type="alphaUcPeriod"/>
            </a:pPr>
            <a:r>
              <a:rPr lang="en-US" dirty="0" smtClean="0">
                <a:latin typeface="Arial Unicode MS" pitchFamily="34" charset="-128"/>
              </a:rPr>
              <a:t>Highest    cost(</a:t>
            </a:r>
            <a:r>
              <a:rPr lang="en-CA" i="1" dirty="0">
                <a:latin typeface="Arial Unicode MS" pitchFamily="34" charset="-128"/>
              </a:rPr>
              <a:t>p</a:t>
            </a:r>
            <a:r>
              <a:rPr lang="en-US" dirty="0" smtClean="0">
                <a:latin typeface="Arial Unicode MS" pitchFamily="34" charset="-128"/>
              </a:rPr>
              <a:t>) – h(</a:t>
            </a:r>
            <a:r>
              <a:rPr lang="en-CA" i="1" dirty="0">
                <a:latin typeface="Arial Unicode MS" pitchFamily="34" charset="-128"/>
              </a:rPr>
              <a:t>p</a:t>
            </a:r>
            <a:r>
              <a:rPr lang="en-US" dirty="0" smtClean="0">
                <a:latin typeface="Arial Unicode MS" pitchFamily="34" charset="-128"/>
              </a:rPr>
              <a:t>)</a:t>
            </a:r>
          </a:p>
          <a:p>
            <a:pPr marL="514350" indent="-514350">
              <a:spcBef>
                <a:spcPct val="20000"/>
              </a:spcBef>
              <a:buFont typeface="+mj-lt"/>
              <a:buAutoNum type="alphaUcPeriod"/>
            </a:pPr>
            <a:r>
              <a:rPr lang="en-US" dirty="0" smtClean="0">
                <a:latin typeface="Arial Unicode MS" pitchFamily="34" charset="-128"/>
              </a:rPr>
              <a:t>Highest    cost(</a:t>
            </a:r>
            <a:r>
              <a:rPr lang="en-CA" i="1" dirty="0">
                <a:latin typeface="Arial Unicode MS" pitchFamily="34" charset="-128"/>
              </a:rPr>
              <a:t>p</a:t>
            </a:r>
            <a:r>
              <a:rPr lang="en-US" dirty="0" smtClean="0">
                <a:latin typeface="Arial Unicode MS" pitchFamily="34" charset="-128"/>
              </a:rPr>
              <a:t>)+h(</a:t>
            </a:r>
            <a:r>
              <a:rPr lang="en-CA" i="1" dirty="0">
                <a:latin typeface="Arial Unicode MS" pitchFamily="34" charset="-128"/>
              </a:rPr>
              <a:t>p</a:t>
            </a:r>
            <a:r>
              <a:rPr lang="en-US" dirty="0" smtClean="0">
                <a:latin typeface="Arial Unicode MS" pitchFamily="34" charset="-128"/>
              </a:rPr>
              <a:t>) </a:t>
            </a:r>
          </a:p>
          <a:p>
            <a:pPr marL="514350" indent="-514350">
              <a:spcBef>
                <a:spcPct val="20000"/>
              </a:spcBef>
              <a:buFont typeface="+mj-lt"/>
              <a:buAutoNum type="alphaUcPeriod"/>
            </a:pPr>
            <a:r>
              <a:rPr lang="en-US" dirty="0" smtClean="0">
                <a:latin typeface="Arial Unicode MS" pitchFamily="34" charset="-128"/>
              </a:rPr>
              <a:t>Lowest     cost(</a:t>
            </a:r>
            <a:r>
              <a:rPr lang="en-CA" i="1" dirty="0">
                <a:latin typeface="Arial Unicode MS" pitchFamily="34" charset="-128"/>
              </a:rPr>
              <a:t>p</a:t>
            </a:r>
            <a:r>
              <a:rPr lang="en-US" dirty="0" smtClean="0">
                <a:latin typeface="Arial Unicode MS" pitchFamily="34" charset="-128"/>
              </a:rPr>
              <a:t>)+h(</a:t>
            </a:r>
            <a:r>
              <a:rPr lang="en-CA" i="1" dirty="0">
                <a:latin typeface="Arial Unicode MS" pitchFamily="34" charset="-128"/>
              </a:rPr>
              <a:t>p</a:t>
            </a:r>
            <a:r>
              <a:rPr lang="en-US" dirty="0" smtClean="0">
                <a:latin typeface="Arial Unicode MS" pitchFamily="34" charset="-128"/>
              </a:rPr>
              <a:t>)</a:t>
            </a:r>
            <a:endParaRPr lang="en-US" dirty="0">
              <a:latin typeface="Arial Unicode MS" pitchFamily="34" charset="-128"/>
            </a:endParaRPr>
          </a:p>
          <a:p>
            <a:pPr marL="514350" indent="-514350">
              <a:spcBef>
                <a:spcPct val="20000"/>
              </a:spcBef>
              <a:buFont typeface="+mj-lt"/>
              <a:buAutoNum type="alphaUcPeriod"/>
            </a:pPr>
            <a:endParaRPr lang="en-US" dirty="0">
              <a:latin typeface="Arial Unicode MS" pitchFamily="34" charset="-128"/>
            </a:endParaRPr>
          </a:p>
          <a:p>
            <a:pPr marL="514350" indent="-514350">
              <a:spcBef>
                <a:spcPct val="20000"/>
              </a:spcBef>
              <a:buFont typeface="+mj-lt"/>
              <a:buAutoNum type="alphaUcPeriod"/>
            </a:pPr>
            <a:endParaRPr lang="en-US" dirty="0" smtClean="0">
              <a:latin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02480" y="4697280"/>
              <a:ext cx="569880" cy="564840"/>
            </p14:xfrm>
          </p:contentPart>
        </mc:Choice>
        <mc:Fallback xmlns="">
          <p:pic>
            <p:nvPicPr>
              <p:cNvPr id="2" name="Ink 1"/>
              <p:cNvPicPr/>
              <p:nvPr/>
            </p:nvPicPr>
            <p:blipFill>
              <a:blip r:embed="rId5"/>
              <a:stretch>
                <a:fillRect/>
              </a:stretch>
            </p:blipFill>
            <p:spPr>
              <a:xfrm>
                <a:off x="393120" y="4687920"/>
                <a:ext cx="590040" cy="584640"/>
              </a:xfrm>
              <a:prstGeom prst="rect">
                <a:avLst/>
              </a:prstGeom>
            </p:spPr>
          </p:pic>
        </mc:Fallback>
      </mc:AlternateContent>
    </p:spTree>
    <p:extLst>
      <p:ext uri="{BB962C8B-B14F-4D97-AF65-F5344CB8AC3E}">
        <p14:creationId xmlns:p14="http://schemas.microsoft.com/office/powerpoint/2010/main" val="2177871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p:txBody>
          <a:bodyPr/>
          <a:lstStyle/>
          <a:p>
            <a:pPr>
              <a:defRPr/>
            </a:pPr>
            <a:r>
              <a:rPr lang="en-US"/>
              <a:t>CPSC 322, Lecture 8</a:t>
            </a:r>
          </a:p>
        </p:txBody>
      </p:sp>
      <p:sp>
        <p:nvSpPr>
          <p:cNvPr id="7" name="Slide Number Placeholder 7"/>
          <p:cNvSpPr>
            <a:spLocks noGrp="1"/>
          </p:cNvSpPr>
          <p:nvPr>
            <p:ph type="sldNum" sz="quarter" idx="12"/>
          </p:nvPr>
        </p:nvSpPr>
        <p:spPr/>
        <p:txBody>
          <a:bodyPr/>
          <a:lstStyle/>
          <a:p>
            <a:pPr>
              <a:defRPr/>
            </a:pPr>
            <a:r>
              <a:rPr lang="en-US" dirty="0"/>
              <a:t>Slide </a:t>
            </a:r>
            <a:fld id="{C759DFF3-5B30-4CE5-8423-AA0E5D2BB71C}" type="slidenum">
              <a:rPr lang="en-US"/>
              <a:pPr>
                <a:defRPr/>
              </a:pPr>
              <a:t>15</a:t>
            </a:fld>
            <a:endParaRPr lang="en-US" dirty="0"/>
          </a:p>
        </p:txBody>
      </p:sp>
      <p:sp>
        <p:nvSpPr>
          <p:cNvPr id="6158" name="Rectangle 2"/>
          <p:cNvSpPr>
            <a:spLocks noChangeArrowheads="1"/>
          </p:cNvSpPr>
          <p:nvPr/>
        </p:nvSpPr>
        <p:spPr bwMode="auto">
          <a:xfrm>
            <a:off x="395288" y="1268413"/>
            <a:ext cx="8458200" cy="4495800"/>
          </a:xfrm>
          <a:prstGeom prst="rect">
            <a:avLst/>
          </a:prstGeom>
          <a:noFill/>
          <a:ln w="9525">
            <a:noFill/>
            <a:miter lim="800000"/>
            <a:headEnd/>
            <a:tailEnd/>
          </a:ln>
        </p:spPr>
        <p:txBody>
          <a:bodyPr/>
          <a:lstStyle/>
          <a:p>
            <a:pPr marL="342900" indent="-342900">
              <a:spcBef>
                <a:spcPct val="20000"/>
              </a:spcBef>
              <a:buFontTx/>
              <a:buChar char="•"/>
            </a:pPr>
            <a:r>
              <a:rPr lang="en-US" i="1" dirty="0">
                <a:latin typeface="Arial Unicode MS" pitchFamily="34" charset="-128"/>
              </a:rPr>
              <a:t>A</a:t>
            </a:r>
            <a:r>
              <a:rPr lang="en-US" i="1" baseline="30000" dirty="0">
                <a:latin typeface="Arial Unicode MS" pitchFamily="34" charset="-128"/>
              </a:rPr>
              <a:t>* </a:t>
            </a:r>
            <a:r>
              <a:rPr lang="en-US" dirty="0">
                <a:latin typeface="Arial Unicode MS" pitchFamily="34" charset="-128"/>
              </a:rPr>
              <a:t> is a mix of:</a:t>
            </a:r>
          </a:p>
          <a:p>
            <a:pPr marL="742950" lvl="1" indent="-285750">
              <a:spcBef>
                <a:spcPct val="20000"/>
              </a:spcBef>
              <a:buClr>
                <a:schemeClr val="tx1"/>
              </a:buClr>
              <a:buSzPct val="120000"/>
              <a:buFontTx/>
              <a:buChar char="•"/>
            </a:pPr>
            <a:r>
              <a:rPr lang="en-US" sz="2400" dirty="0">
                <a:latin typeface="Arial Unicode MS" pitchFamily="34" charset="-128"/>
              </a:rPr>
              <a:t> </a:t>
            </a:r>
            <a:r>
              <a:rPr lang="en-US" sz="2400" b="1" dirty="0">
                <a:latin typeface="Arial Unicode MS" pitchFamily="34" charset="-128"/>
              </a:rPr>
              <a:t>lowest-cost-first</a:t>
            </a:r>
            <a:r>
              <a:rPr lang="en-US" sz="2400" dirty="0">
                <a:latin typeface="Arial Unicode MS" pitchFamily="34" charset="-128"/>
              </a:rPr>
              <a:t> and </a:t>
            </a:r>
          </a:p>
          <a:p>
            <a:pPr marL="742950" lvl="1" indent="-285750">
              <a:spcBef>
                <a:spcPct val="20000"/>
              </a:spcBef>
              <a:buClr>
                <a:schemeClr val="tx1"/>
              </a:buClr>
              <a:buSzPct val="120000"/>
              <a:buFontTx/>
              <a:buChar char="•"/>
            </a:pPr>
            <a:r>
              <a:rPr lang="en-US" sz="2400" dirty="0">
                <a:latin typeface="Arial Unicode MS" pitchFamily="34" charset="-128"/>
              </a:rPr>
              <a:t> </a:t>
            </a:r>
            <a:r>
              <a:rPr lang="en-US" sz="2400" b="1" dirty="0">
                <a:latin typeface="Arial Unicode MS" pitchFamily="34" charset="-128"/>
              </a:rPr>
              <a:t>best-first search</a:t>
            </a:r>
            <a:endParaRPr lang="en-US" sz="2400" dirty="0">
              <a:latin typeface="Arial Unicode MS" pitchFamily="34" charset="-128"/>
            </a:endParaRPr>
          </a:p>
          <a:p>
            <a:pPr marL="342900" indent="-342900">
              <a:spcBef>
                <a:spcPct val="20000"/>
              </a:spcBef>
              <a:buFontTx/>
              <a:buChar char="•"/>
            </a:pPr>
            <a:endParaRPr lang="en-US" dirty="0">
              <a:latin typeface="Arial Unicode MS" pitchFamily="34" charset="-128"/>
            </a:endParaRPr>
          </a:p>
          <a:p>
            <a:pPr marL="342900" indent="-342900">
              <a:spcBef>
                <a:spcPct val="20000"/>
              </a:spcBef>
              <a:buFontTx/>
              <a:buChar char="•"/>
            </a:pPr>
            <a:r>
              <a:rPr lang="en-US" i="1" dirty="0">
                <a:latin typeface="Arial Unicode MS" pitchFamily="34" charset="-128"/>
              </a:rPr>
              <a:t>A</a:t>
            </a:r>
            <a:r>
              <a:rPr lang="en-US" i="1" baseline="30000" dirty="0">
                <a:latin typeface="Arial Unicode MS" pitchFamily="34" charset="-128"/>
              </a:rPr>
              <a:t>*</a:t>
            </a:r>
            <a:r>
              <a:rPr lang="en-US" dirty="0">
                <a:latin typeface="Arial Unicode MS" pitchFamily="34" charset="-128"/>
              </a:rPr>
              <a:t> treats the frontier as a </a:t>
            </a:r>
            <a:r>
              <a:rPr lang="en-US" dirty="0">
                <a:solidFill>
                  <a:schemeClr val="accent2"/>
                </a:solidFill>
                <a:latin typeface="Arial Unicode MS" pitchFamily="34" charset="-128"/>
              </a:rPr>
              <a:t>priority queue ordered by </a:t>
            </a:r>
            <a:r>
              <a:rPr lang="en-US" i="1" dirty="0">
                <a:solidFill>
                  <a:schemeClr val="accent2"/>
                </a:solidFill>
                <a:latin typeface="Arial Unicode MS" pitchFamily="34" charset="-128"/>
              </a:rPr>
              <a:t>f(p)=</a:t>
            </a:r>
            <a:endParaRPr lang="en-US" dirty="0">
              <a:solidFill>
                <a:schemeClr val="accent2"/>
              </a:solidFill>
              <a:latin typeface="Arial Unicode MS" pitchFamily="34" charset="-128"/>
            </a:endParaRPr>
          </a:p>
          <a:p>
            <a:pPr marL="342900" indent="-342900">
              <a:spcBef>
                <a:spcPct val="20000"/>
              </a:spcBef>
            </a:pPr>
            <a:endParaRPr lang="en-US" dirty="0">
              <a:solidFill>
                <a:schemeClr val="accent2"/>
              </a:solidFill>
              <a:latin typeface="Arial Unicode MS" pitchFamily="34" charset="-128"/>
            </a:endParaRPr>
          </a:p>
          <a:p>
            <a:pPr marL="342900" indent="-342900">
              <a:spcBef>
                <a:spcPct val="20000"/>
              </a:spcBef>
              <a:buFontTx/>
              <a:buChar char="•"/>
            </a:pPr>
            <a:r>
              <a:rPr lang="en-US" dirty="0">
                <a:latin typeface="Arial Unicode MS" pitchFamily="34" charset="-128"/>
              </a:rPr>
              <a:t>It always selects the node on the frontier with the ………….. estimated </a:t>
            </a:r>
            <a:r>
              <a:rPr lang="en-US" dirty="0">
                <a:solidFill>
                  <a:schemeClr val="accent2"/>
                </a:solidFill>
                <a:latin typeface="Arial Unicode MS" pitchFamily="34" charset="-128"/>
              </a:rPr>
              <a:t>…………….</a:t>
            </a:r>
            <a:r>
              <a:rPr lang="en-US" dirty="0">
                <a:latin typeface="Arial Unicode MS" pitchFamily="34" charset="-128"/>
              </a:rPr>
              <a:t>distance.</a:t>
            </a:r>
          </a:p>
        </p:txBody>
      </p:sp>
      <p:sp>
        <p:nvSpPr>
          <p:cNvPr id="6159" name="Rectangle 3"/>
          <p:cNvSpPr>
            <a:spLocks noGrp="1" noChangeArrowheads="1"/>
          </p:cNvSpPr>
          <p:nvPr>
            <p:ph type="title"/>
          </p:nvPr>
        </p:nvSpPr>
        <p:spPr/>
        <p:txBody>
          <a:bodyPr/>
          <a:lstStyle/>
          <a:p>
            <a:pPr eaLnBrk="1" hangingPunct="1"/>
            <a:r>
              <a:rPr lang="en-US" i="1" smtClean="0"/>
              <a:t>A</a:t>
            </a:r>
            <a:r>
              <a:rPr lang="en-US" i="1" baseline="30000" smtClean="0"/>
              <a:t>*</a:t>
            </a:r>
            <a:r>
              <a:rPr lang="en-US" smtClean="0"/>
              <a:t> Search Algorithm</a:t>
            </a:r>
          </a:p>
        </p:txBody>
      </p:sp>
      <mc:AlternateContent xmlns:mc="http://schemas.openxmlformats.org/markup-compatibility/2006" xmlns:p14="http://schemas.microsoft.com/office/powerpoint/2010/main">
        <mc:Choice Requires="p14">
          <p:contentPart p14:bwMode="auto" r:id="rId3">
            <p14:nvContentPartPr>
              <p14:cNvPr id="6156" name="Ink 12"/>
              <p14:cNvContentPartPr>
                <a14:cpLocks xmlns:a14="http://schemas.microsoft.com/office/drawing/2010/main" noRot="1" noChangeAspect="1" noEditPoints="1" noChangeArrowheads="1" noChangeShapeType="1"/>
              </p14:cNvContentPartPr>
              <p14:nvPr/>
            </p14:nvContentPartPr>
            <p14:xfrm>
              <a:off x="5278438" y="927100"/>
              <a:ext cx="1455737" cy="1141413"/>
            </p14:xfrm>
          </p:contentPart>
        </mc:Choice>
        <mc:Fallback xmlns="">
          <p:pic>
            <p:nvPicPr>
              <p:cNvPr id="6156" name="Ink 12"/>
              <p:cNvPicPr>
                <a:picLocks noRot="1" noChangeAspect="1" noEditPoints="1" noChangeArrowheads="1" noChangeShapeType="1"/>
              </p:cNvPicPr>
              <p:nvPr/>
            </p:nvPicPr>
            <p:blipFill>
              <a:blip r:embed="rId4"/>
              <a:stretch>
                <a:fillRect/>
              </a:stretch>
            </p:blipFill>
            <p:spPr>
              <a:xfrm>
                <a:off x="5266202" y="920975"/>
                <a:ext cx="1477330" cy="115978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57" name="Ink 13"/>
              <p14:cNvContentPartPr>
                <a14:cpLocks xmlns:a14="http://schemas.microsoft.com/office/drawing/2010/main" noRot="1" noChangeAspect="1" noEditPoints="1" noChangeArrowheads="1" noChangeShapeType="1"/>
              </p14:cNvContentPartPr>
              <p14:nvPr/>
            </p14:nvContentPartPr>
            <p14:xfrm>
              <a:off x="5343525" y="1149350"/>
              <a:ext cx="598488" cy="196850"/>
            </p14:xfrm>
          </p:contentPart>
        </mc:Choice>
        <mc:Fallback xmlns="">
          <p:pic>
            <p:nvPicPr>
              <p:cNvPr id="6157" name="Ink 13"/>
              <p:cNvPicPr>
                <a:picLocks noRot="1" noChangeAspect="1" noEditPoints="1" noChangeArrowheads="1" noChangeShapeType="1"/>
              </p:cNvPicPr>
              <p:nvPr/>
            </p:nvPicPr>
            <p:blipFill>
              <a:blip r:embed="rId6"/>
              <a:stretch>
                <a:fillRect/>
              </a:stretch>
            </p:blipFill>
            <p:spPr>
              <a:xfrm>
                <a:off x="5334883" y="1142139"/>
                <a:ext cx="614693" cy="21379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 name="Ink 14"/>
              <p14:cNvContentPartPr>
                <a14:cpLocks xmlns:a14="http://schemas.microsoft.com/office/drawing/2010/main" noRot="1" noChangeAspect="1" noEditPoints="1" noChangeArrowheads="1" noChangeShapeType="1"/>
              </p14:cNvContentPartPr>
              <p14:nvPr/>
            </p14:nvContentPartPr>
            <p14:xfrm>
              <a:off x="4443413" y="2139950"/>
              <a:ext cx="731837" cy="979488"/>
            </p14:xfrm>
          </p:contentPart>
        </mc:Choice>
        <mc:Fallback xmlns="">
          <p:pic>
            <p:nvPicPr>
              <p:cNvPr id="2" name="Ink 14"/>
              <p:cNvPicPr>
                <a:picLocks noRot="1" noChangeAspect="1" noEditPoints="1" noChangeArrowheads="1" noChangeShapeType="1"/>
              </p:cNvPicPr>
              <p:nvPr/>
            </p:nvPicPr>
            <p:blipFill>
              <a:blip r:embed="rId8"/>
              <a:stretch>
                <a:fillRect/>
              </a:stretch>
            </p:blipFill>
            <p:spPr>
              <a:xfrm>
                <a:off x="4434414" y="2136710"/>
                <a:ext cx="744076" cy="99424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15"/>
              <p14:cNvContentPartPr>
                <a14:cpLocks xmlns:a14="http://schemas.microsoft.com/office/drawing/2010/main" noRot="1" noChangeAspect="1" noEditPoints="1" noChangeArrowheads="1" noChangeShapeType="1"/>
              </p14:cNvContentPartPr>
              <p14:nvPr/>
            </p14:nvContentPartPr>
            <p14:xfrm>
              <a:off x="1198563" y="4132263"/>
              <a:ext cx="647700" cy="33337"/>
            </p14:xfrm>
          </p:contentPart>
        </mc:Choice>
        <mc:Fallback xmlns="">
          <p:pic>
            <p:nvPicPr>
              <p:cNvPr id="3" name="Ink 15"/>
              <p:cNvPicPr>
                <a:picLocks noRot="1" noChangeAspect="1" noEditPoints="1" noChangeArrowheads="1" noChangeShapeType="1"/>
              </p:cNvPicPr>
              <p:nvPr/>
            </p:nvPicPr>
            <p:blipFill>
              <a:blip r:embed="rId10"/>
              <a:stretch>
                <a:fillRect/>
              </a:stretch>
            </p:blipFill>
            <p:spPr>
              <a:xfrm>
                <a:off x="1189922" y="4123204"/>
                <a:ext cx="668942" cy="5362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60" name="Ink 16"/>
              <p14:cNvContentPartPr>
                <a14:cpLocks xmlns:a14="http://schemas.microsoft.com/office/drawing/2010/main" noRot="1" noChangeAspect="1" noEditPoints="1" noChangeArrowheads="1" noChangeShapeType="1"/>
              </p14:cNvContentPartPr>
              <p14:nvPr/>
            </p14:nvContentPartPr>
            <p14:xfrm>
              <a:off x="2262188" y="3683000"/>
              <a:ext cx="3332162" cy="617538"/>
            </p14:xfrm>
          </p:contentPart>
        </mc:Choice>
        <mc:Fallback xmlns="">
          <p:pic>
            <p:nvPicPr>
              <p:cNvPr id="6160" name="Ink 16"/>
              <p:cNvPicPr>
                <a:picLocks noRot="1" noChangeAspect="1" noEditPoints="1" noChangeArrowheads="1" noChangeShapeType="1"/>
              </p:cNvPicPr>
              <p:nvPr/>
            </p:nvPicPr>
            <p:blipFill>
              <a:blip r:embed="rId12"/>
              <a:stretch>
                <a:fillRect/>
              </a:stretch>
            </p:blipFill>
            <p:spPr>
              <a:xfrm>
                <a:off x="2252468" y="3673998"/>
                <a:ext cx="3353762" cy="63698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61" name="Ink 17"/>
              <p14:cNvContentPartPr>
                <a14:cpLocks xmlns:a14="http://schemas.microsoft.com/office/drawing/2010/main" noRot="1" noChangeAspect="1" noEditPoints="1" noChangeArrowheads="1" noChangeShapeType="1"/>
              </p14:cNvContentPartPr>
              <p14:nvPr/>
            </p14:nvContentPartPr>
            <p14:xfrm>
              <a:off x="4433888" y="5024438"/>
              <a:ext cx="841375" cy="361950"/>
            </p14:xfrm>
          </p:contentPart>
        </mc:Choice>
        <mc:Fallback xmlns="">
          <p:pic>
            <p:nvPicPr>
              <p:cNvPr id="6161" name="Ink 17"/>
              <p:cNvPicPr>
                <a:picLocks noRot="1" noChangeAspect="1" noEditPoints="1" noChangeArrowheads="1" noChangeShapeType="1"/>
              </p:cNvPicPr>
              <p:nvPr/>
            </p:nvPicPr>
            <p:blipFill>
              <a:blip r:embed="rId14"/>
              <a:stretch>
                <a:fillRect/>
              </a:stretch>
            </p:blipFill>
            <p:spPr>
              <a:xfrm>
                <a:off x="4423807" y="5012193"/>
                <a:ext cx="863696" cy="38824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62" name="Ink 18"/>
              <p14:cNvContentPartPr>
                <a14:cpLocks xmlns:a14="http://schemas.microsoft.com/office/drawing/2010/main" noRot="1" noChangeAspect="1" noEditPoints="1" noChangeArrowheads="1" noChangeShapeType="1"/>
              </p14:cNvContentPartPr>
              <p14:nvPr/>
            </p14:nvContentPartPr>
            <p14:xfrm>
              <a:off x="800100" y="5056188"/>
              <a:ext cx="1228725" cy="290512"/>
            </p14:xfrm>
          </p:contentPart>
        </mc:Choice>
        <mc:Fallback xmlns="">
          <p:pic>
            <p:nvPicPr>
              <p:cNvPr id="6162" name="Ink 18"/>
              <p:cNvPicPr>
                <a:picLocks noRot="1" noChangeAspect="1" noEditPoints="1" noChangeArrowheads="1" noChangeShapeType="1"/>
              </p:cNvPicPr>
              <p:nvPr/>
            </p:nvPicPr>
            <p:blipFill>
              <a:blip r:embed="rId16"/>
              <a:stretch>
                <a:fillRect/>
              </a:stretch>
            </p:blipFill>
            <p:spPr>
              <a:xfrm>
                <a:off x="789660" y="5047188"/>
                <a:ext cx="1244566" cy="31175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63" name="Ink 19"/>
              <p14:cNvContentPartPr>
                <a14:cpLocks xmlns:a14="http://schemas.microsoft.com/office/drawing/2010/main" noRot="1" noChangeAspect="1" noEditPoints="1" noChangeArrowheads="1" noChangeShapeType="1"/>
              </p14:cNvContentPartPr>
              <p14:nvPr/>
            </p14:nvContentPartPr>
            <p14:xfrm>
              <a:off x="4806950" y="2182813"/>
              <a:ext cx="2295525" cy="612775"/>
            </p14:xfrm>
          </p:contentPart>
        </mc:Choice>
        <mc:Fallback xmlns="">
          <p:pic>
            <p:nvPicPr>
              <p:cNvPr id="6163" name="Ink 19"/>
              <p:cNvPicPr>
                <a:picLocks noRot="1" noChangeAspect="1" noEditPoints="1" noChangeArrowheads="1" noChangeShapeType="1"/>
              </p:cNvPicPr>
              <p:nvPr/>
            </p:nvPicPr>
            <p:blipFill>
              <a:blip r:embed="rId18"/>
              <a:stretch>
                <a:fillRect/>
              </a:stretch>
            </p:blipFill>
            <p:spPr>
              <a:xfrm>
                <a:off x="4801910" y="2178133"/>
                <a:ext cx="2308846" cy="62789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64" name="Ink 20"/>
              <p14:cNvContentPartPr>
                <a14:cpLocks xmlns:a14="http://schemas.microsoft.com/office/drawing/2010/main" noRot="1" noChangeAspect="1" noEditPoints="1" noChangeArrowheads="1" noChangeShapeType="1"/>
              </p14:cNvContentPartPr>
              <p14:nvPr/>
            </p14:nvContentPartPr>
            <p14:xfrm>
              <a:off x="6029325" y="1611313"/>
              <a:ext cx="163513" cy="266700"/>
            </p14:xfrm>
          </p:contentPart>
        </mc:Choice>
        <mc:Fallback xmlns="">
          <p:pic>
            <p:nvPicPr>
              <p:cNvPr id="6164" name="Ink 20"/>
              <p:cNvPicPr>
                <a:picLocks noRot="1" noChangeAspect="1" noEditPoints="1" noChangeArrowheads="1" noChangeShapeType="1"/>
              </p:cNvPicPr>
              <p:nvPr/>
            </p:nvPicPr>
            <p:blipFill>
              <a:blip r:embed="rId20"/>
              <a:stretch>
                <a:fillRect/>
              </a:stretch>
            </p:blipFill>
            <p:spPr>
              <a:xfrm>
                <a:off x="6019981" y="1604115"/>
                <a:ext cx="180044" cy="28145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65" name="Ink 21"/>
              <p14:cNvContentPartPr>
                <a14:cpLocks xmlns:a14="http://schemas.microsoft.com/office/drawing/2010/main" noRot="1" noChangeAspect="1" noEditPoints="1" noChangeArrowheads="1" noChangeShapeType="1"/>
              </p14:cNvContentPartPr>
              <p14:nvPr/>
            </p14:nvContentPartPr>
            <p14:xfrm>
              <a:off x="5294313" y="2192338"/>
              <a:ext cx="2198687" cy="809625"/>
            </p14:xfrm>
          </p:contentPart>
        </mc:Choice>
        <mc:Fallback xmlns="">
          <p:pic>
            <p:nvPicPr>
              <p:cNvPr id="6165" name="Ink 21"/>
              <p:cNvPicPr>
                <a:picLocks noRot="1" noChangeAspect="1" noEditPoints="1" noChangeArrowheads="1" noChangeShapeType="1"/>
              </p:cNvPicPr>
              <p:nvPr/>
            </p:nvPicPr>
            <p:blipFill>
              <a:blip r:embed="rId22"/>
              <a:stretch>
                <a:fillRect/>
              </a:stretch>
            </p:blipFill>
            <p:spPr>
              <a:xfrm>
                <a:off x="5283152" y="2185495"/>
                <a:ext cx="2219569" cy="82835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66" name="Ink 22"/>
              <p14:cNvContentPartPr>
                <a14:cpLocks xmlns:a14="http://schemas.microsoft.com/office/drawing/2010/main" noRot="1" noChangeAspect="1" noEditPoints="1" noChangeArrowheads="1" noChangeShapeType="1"/>
              </p14:cNvContentPartPr>
              <p14:nvPr/>
            </p14:nvContentPartPr>
            <p14:xfrm>
              <a:off x="7304088" y="2549525"/>
              <a:ext cx="1257300" cy="230188"/>
            </p14:xfrm>
          </p:contentPart>
        </mc:Choice>
        <mc:Fallback xmlns="">
          <p:pic>
            <p:nvPicPr>
              <p:cNvPr id="6166" name="Ink 22"/>
              <p:cNvPicPr>
                <a:picLocks noRot="1" noChangeAspect="1" noEditPoints="1" noChangeArrowheads="1" noChangeShapeType="1"/>
              </p:cNvPicPr>
              <p:nvPr/>
            </p:nvPicPr>
            <p:blipFill>
              <a:blip r:embed="rId24"/>
              <a:stretch>
                <a:fillRect/>
              </a:stretch>
            </p:blipFill>
            <p:spPr>
              <a:xfrm>
                <a:off x="7297969" y="2541600"/>
                <a:ext cx="1267379" cy="24639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67" name="Ink 23"/>
              <p14:cNvContentPartPr>
                <a14:cpLocks xmlns:a14="http://schemas.microsoft.com/office/drawing/2010/main" noRot="1" noChangeAspect="1" noEditPoints="1" noChangeArrowheads="1" noChangeShapeType="1"/>
              </p14:cNvContentPartPr>
              <p14:nvPr/>
            </p14:nvContentPartPr>
            <p14:xfrm>
              <a:off x="5422900" y="2822575"/>
              <a:ext cx="3482975" cy="1571625"/>
            </p14:xfrm>
          </p:contentPart>
        </mc:Choice>
        <mc:Fallback xmlns="">
          <p:pic>
            <p:nvPicPr>
              <p:cNvPr id="6167" name="Ink 23"/>
              <p:cNvPicPr>
                <a:picLocks noRot="1" noChangeAspect="1" noEditPoints="1" noChangeArrowheads="1" noChangeShapeType="1"/>
              </p:cNvPicPr>
              <p:nvPr/>
            </p:nvPicPr>
            <p:blipFill>
              <a:blip r:embed="rId26"/>
              <a:stretch>
                <a:fillRect/>
              </a:stretch>
            </p:blipFill>
            <p:spPr>
              <a:xfrm>
                <a:off x="5420020" y="2814656"/>
                <a:ext cx="3494495" cy="158242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168" name="Ink 24"/>
              <p14:cNvContentPartPr>
                <a14:cpLocks xmlns:a14="http://schemas.microsoft.com/office/drawing/2010/main" noRot="1" noChangeAspect="1" noEditPoints="1" noChangeArrowheads="1" noChangeShapeType="1"/>
              </p14:cNvContentPartPr>
              <p14:nvPr/>
            </p14:nvContentPartPr>
            <p14:xfrm>
              <a:off x="5989638" y="4138613"/>
              <a:ext cx="212725" cy="149225"/>
            </p14:xfrm>
          </p:contentPart>
        </mc:Choice>
        <mc:Fallback xmlns="">
          <p:pic>
            <p:nvPicPr>
              <p:cNvPr id="6168" name="Ink 24"/>
              <p:cNvPicPr>
                <a:picLocks noRot="1" noChangeAspect="1" noEditPoints="1" noChangeArrowheads="1" noChangeShapeType="1"/>
              </p:cNvPicPr>
              <p:nvPr/>
            </p:nvPicPr>
            <p:blipFill>
              <a:blip r:embed="rId28"/>
              <a:stretch>
                <a:fillRect/>
              </a:stretch>
            </p:blipFill>
            <p:spPr>
              <a:xfrm>
                <a:off x="5982439" y="4128904"/>
                <a:ext cx="229642" cy="17008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169" name="Ink 25"/>
              <p14:cNvContentPartPr>
                <a14:cpLocks xmlns:a14="http://schemas.microsoft.com/office/drawing/2010/main" noRot="1" noChangeAspect="1" noEditPoints="1" noChangeArrowheads="1" noChangeShapeType="1"/>
              </p14:cNvContentPartPr>
              <p14:nvPr/>
            </p14:nvContentPartPr>
            <p14:xfrm>
              <a:off x="5626100" y="4164013"/>
              <a:ext cx="476250" cy="266700"/>
            </p14:xfrm>
          </p:contentPart>
        </mc:Choice>
        <mc:Fallback xmlns="">
          <p:pic>
            <p:nvPicPr>
              <p:cNvPr id="6169" name="Ink 25"/>
              <p:cNvPicPr>
                <a:picLocks noRot="1" noChangeAspect="1" noEditPoints="1" noChangeArrowheads="1" noChangeShapeType="1"/>
              </p:cNvPicPr>
              <p:nvPr/>
            </p:nvPicPr>
            <p:blipFill>
              <a:blip r:embed="rId30"/>
              <a:stretch>
                <a:fillRect/>
              </a:stretch>
            </p:blipFill>
            <p:spPr>
              <a:xfrm>
                <a:off x="5621777" y="4155724"/>
                <a:ext cx="488859" cy="283279"/>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170" name="Ink 26"/>
              <p14:cNvContentPartPr>
                <a14:cpLocks xmlns:a14="http://schemas.microsoft.com/office/drawing/2010/main" noRot="1" noChangeAspect="1" noEditPoints="1" noChangeArrowheads="1" noChangeShapeType="1"/>
              </p14:cNvContentPartPr>
              <p14:nvPr/>
            </p14:nvContentPartPr>
            <p14:xfrm>
              <a:off x="1847850" y="4002088"/>
              <a:ext cx="3617913" cy="427037"/>
            </p14:xfrm>
          </p:contentPart>
        </mc:Choice>
        <mc:Fallback xmlns="">
          <p:pic>
            <p:nvPicPr>
              <p:cNvPr id="6170" name="Ink 26"/>
              <p:cNvPicPr>
                <a:picLocks noRot="1" noChangeAspect="1" noEditPoints="1" noChangeArrowheads="1" noChangeShapeType="1"/>
              </p:cNvPicPr>
              <p:nvPr/>
            </p:nvPicPr>
            <p:blipFill>
              <a:blip r:embed="rId32"/>
              <a:stretch>
                <a:fillRect/>
              </a:stretch>
            </p:blipFill>
            <p:spPr>
              <a:xfrm>
                <a:off x="1845330" y="3993086"/>
                <a:ext cx="3630873" cy="445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171" name="Ink 27"/>
              <p14:cNvContentPartPr>
                <a14:cpLocks xmlns:a14="http://schemas.microsoft.com/office/drawing/2010/main" noRot="1" noChangeAspect="1" noEditPoints="1" noChangeArrowheads="1" noChangeShapeType="1"/>
              </p14:cNvContentPartPr>
              <p14:nvPr/>
            </p14:nvContentPartPr>
            <p14:xfrm>
              <a:off x="6546850" y="3748088"/>
              <a:ext cx="1495425" cy="309562"/>
            </p14:xfrm>
          </p:contentPart>
        </mc:Choice>
        <mc:Fallback xmlns="">
          <p:pic>
            <p:nvPicPr>
              <p:cNvPr id="6171" name="Ink 27"/>
              <p:cNvPicPr>
                <a:picLocks noRot="1" noChangeAspect="1" noEditPoints="1" noChangeArrowheads="1" noChangeShapeType="1"/>
              </p:cNvPicPr>
              <p:nvPr/>
            </p:nvPicPr>
            <p:blipFill>
              <a:blip r:embed="rId34"/>
              <a:stretch>
                <a:fillRect/>
              </a:stretch>
            </p:blipFill>
            <p:spPr>
              <a:xfrm>
                <a:off x="6538210" y="3739089"/>
                <a:ext cx="1513065" cy="328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172" name="Ink 28"/>
              <p14:cNvContentPartPr>
                <a14:cpLocks xmlns:a14="http://schemas.microsoft.com/office/drawing/2010/main" noRot="1" noChangeAspect="1" noEditPoints="1" noChangeArrowheads="1" noChangeShapeType="1"/>
              </p14:cNvContentPartPr>
              <p14:nvPr/>
            </p14:nvContentPartPr>
            <p14:xfrm>
              <a:off x="6829425" y="727075"/>
              <a:ext cx="119063" cy="168275"/>
            </p14:xfrm>
          </p:contentPart>
        </mc:Choice>
        <mc:Fallback xmlns="">
          <p:pic>
            <p:nvPicPr>
              <p:cNvPr id="6172" name="Ink 28"/>
              <p:cNvPicPr>
                <a:picLocks noRot="1" noChangeAspect="1" noEditPoints="1" noChangeArrowheads="1" noChangeShapeType="1"/>
              </p:cNvPicPr>
              <p:nvPr/>
            </p:nvPicPr>
            <p:blipFill>
              <a:blip r:embed="rId36"/>
              <a:stretch>
                <a:fillRect/>
              </a:stretch>
            </p:blipFill>
            <p:spPr>
              <a:xfrm>
                <a:off x="6821511" y="721670"/>
                <a:ext cx="135250" cy="18304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173" name="Ink 29"/>
              <p14:cNvContentPartPr>
                <a14:cpLocks xmlns:a14="http://schemas.microsoft.com/office/drawing/2010/main" noRot="1" noChangeAspect="1" noEditPoints="1" noChangeArrowheads="1" noChangeShapeType="1"/>
              </p14:cNvContentPartPr>
              <p14:nvPr/>
            </p14:nvContentPartPr>
            <p14:xfrm>
              <a:off x="6996113" y="685800"/>
              <a:ext cx="4762" cy="180975"/>
            </p14:xfrm>
          </p:contentPart>
        </mc:Choice>
        <mc:Fallback xmlns="">
          <p:pic>
            <p:nvPicPr>
              <p:cNvPr id="6173" name="Ink 29"/>
              <p:cNvPicPr>
                <a:picLocks noRot="1" noChangeAspect="1" noEditPoints="1" noChangeArrowheads="1" noChangeShapeType="1"/>
              </p:cNvPicPr>
              <p:nvPr/>
            </p:nvPicPr>
            <p:blipFill>
              <a:blip r:embed="rId38"/>
              <a:stretch>
                <a:fillRect/>
              </a:stretch>
            </p:blipFill>
            <p:spPr>
              <a:xfrm>
                <a:off x="6988787" y="681483"/>
                <a:ext cx="17216" cy="19284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174" name="Ink 30"/>
              <p14:cNvContentPartPr>
                <a14:cpLocks xmlns:a14="http://schemas.microsoft.com/office/drawing/2010/main" noRot="1" noChangeAspect="1" noEditPoints="1" noChangeArrowheads="1" noChangeShapeType="1"/>
              </p14:cNvContentPartPr>
              <p14:nvPr/>
            </p14:nvContentPartPr>
            <p14:xfrm>
              <a:off x="6948488" y="757238"/>
              <a:ext cx="139700" cy="22225"/>
            </p14:xfrm>
          </p:contentPart>
        </mc:Choice>
        <mc:Fallback xmlns="">
          <p:pic>
            <p:nvPicPr>
              <p:cNvPr id="6174" name="Ink 30"/>
              <p:cNvPicPr>
                <a:picLocks noRot="1" noChangeAspect="1" noEditPoints="1" noChangeArrowheads="1" noChangeShapeType="1"/>
              </p:cNvPicPr>
              <p:nvPr/>
            </p:nvPicPr>
            <p:blipFill>
              <a:blip r:embed="rId40"/>
              <a:stretch>
                <a:fillRect/>
              </a:stretch>
            </p:blipFill>
            <p:spPr>
              <a:xfrm>
                <a:off x="6944527" y="748635"/>
                <a:ext cx="147981" cy="3548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175" name="Ink 31"/>
              <p14:cNvContentPartPr>
                <a14:cpLocks xmlns:a14="http://schemas.microsoft.com/office/drawing/2010/main" noRot="1" noChangeAspect="1" noEditPoints="1" noChangeArrowheads="1" noChangeShapeType="1"/>
              </p14:cNvContentPartPr>
              <p14:nvPr/>
            </p14:nvContentPartPr>
            <p14:xfrm>
              <a:off x="7104063" y="758825"/>
              <a:ext cx="220662" cy="115888"/>
            </p14:xfrm>
          </p:contentPart>
        </mc:Choice>
        <mc:Fallback xmlns="">
          <p:pic>
            <p:nvPicPr>
              <p:cNvPr id="6175" name="Ink 31"/>
              <p:cNvPicPr>
                <a:picLocks noRot="1" noChangeAspect="1" noEditPoints="1" noChangeArrowheads="1" noChangeShapeType="1"/>
              </p:cNvPicPr>
              <p:nvPr/>
            </p:nvPicPr>
            <p:blipFill>
              <a:blip r:embed="rId42"/>
              <a:stretch>
                <a:fillRect/>
              </a:stretch>
            </p:blipFill>
            <p:spPr>
              <a:xfrm>
                <a:off x="7095064" y="753426"/>
                <a:ext cx="233621" cy="12992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176" name="Ink 32"/>
              <p14:cNvContentPartPr>
                <a14:cpLocks xmlns:a14="http://schemas.microsoft.com/office/drawing/2010/main" noRot="1" noChangeAspect="1" noEditPoints="1" noChangeArrowheads="1" noChangeShapeType="1"/>
              </p14:cNvContentPartPr>
              <p14:nvPr/>
            </p14:nvContentPartPr>
            <p14:xfrm>
              <a:off x="7345363" y="647700"/>
              <a:ext cx="115887" cy="201613"/>
            </p14:xfrm>
          </p:contentPart>
        </mc:Choice>
        <mc:Fallback xmlns="">
          <p:pic>
            <p:nvPicPr>
              <p:cNvPr id="6176" name="Ink 32"/>
              <p:cNvPicPr>
                <a:picLocks noRot="1" noChangeAspect="1" noEditPoints="1" noChangeArrowheads="1" noChangeShapeType="1"/>
              </p:cNvPicPr>
              <p:nvPr/>
            </p:nvPicPr>
            <p:blipFill>
              <a:blip r:embed="rId44"/>
              <a:stretch>
                <a:fillRect/>
              </a:stretch>
            </p:blipFill>
            <p:spPr>
              <a:xfrm>
                <a:off x="7336366" y="641940"/>
                <a:ext cx="128124" cy="21673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177" name="Ink 33"/>
              <p14:cNvContentPartPr>
                <a14:cpLocks xmlns:a14="http://schemas.microsoft.com/office/drawing/2010/main" noRot="1" noChangeAspect="1" noEditPoints="1" noChangeArrowheads="1" noChangeShapeType="1"/>
              </p14:cNvContentPartPr>
              <p14:nvPr/>
            </p14:nvContentPartPr>
            <p14:xfrm>
              <a:off x="7318375" y="687388"/>
              <a:ext cx="209550" cy="15875"/>
            </p14:xfrm>
          </p:contentPart>
        </mc:Choice>
        <mc:Fallback xmlns="">
          <p:pic>
            <p:nvPicPr>
              <p:cNvPr id="6177" name="Ink 33"/>
              <p:cNvPicPr>
                <a:picLocks noRot="1" noChangeAspect="1" noEditPoints="1" noChangeArrowheads="1" noChangeShapeType="1"/>
              </p:cNvPicPr>
              <p:nvPr/>
            </p:nvPicPr>
            <p:blipFill>
              <a:blip r:embed="rId46"/>
              <a:stretch>
                <a:fillRect/>
              </a:stretch>
            </p:blipFill>
            <p:spPr>
              <a:xfrm>
                <a:off x="7311174" y="678569"/>
                <a:ext cx="220712" cy="3175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178" name="Ink 34"/>
              <p14:cNvContentPartPr>
                <a14:cpLocks xmlns:a14="http://schemas.microsoft.com/office/drawing/2010/main" noRot="1" noChangeAspect="1" noEditPoints="1" noChangeArrowheads="1" noChangeShapeType="1"/>
              </p14:cNvContentPartPr>
              <p14:nvPr/>
            </p14:nvContentPartPr>
            <p14:xfrm>
              <a:off x="6958013" y="1016000"/>
              <a:ext cx="90487" cy="123825"/>
            </p14:xfrm>
          </p:contentPart>
        </mc:Choice>
        <mc:Fallback xmlns="">
          <p:pic>
            <p:nvPicPr>
              <p:cNvPr id="6178" name="Ink 34"/>
              <p:cNvPicPr>
                <a:picLocks noRot="1" noChangeAspect="1" noEditPoints="1" noChangeArrowheads="1" noChangeShapeType="1"/>
              </p:cNvPicPr>
              <p:nvPr/>
            </p:nvPicPr>
            <p:blipFill>
              <a:blip r:embed="rId48"/>
              <a:stretch>
                <a:fillRect/>
              </a:stretch>
            </p:blipFill>
            <p:spPr>
              <a:xfrm>
                <a:off x="6950831" y="1012400"/>
                <a:ext cx="105568" cy="137143"/>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79" name="Ink 35"/>
              <p14:cNvContentPartPr>
                <a14:cpLocks xmlns:a14="http://schemas.microsoft.com/office/drawing/2010/main" noRot="1" noChangeAspect="1" noEditPoints="1" noChangeArrowheads="1" noChangeShapeType="1"/>
              </p14:cNvContentPartPr>
              <p14:nvPr/>
            </p14:nvContentPartPr>
            <p14:xfrm>
              <a:off x="7051675" y="974725"/>
              <a:ext cx="155575" cy="149225"/>
            </p14:xfrm>
          </p:contentPart>
        </mc:Choice>
        <mc:Fallback xmlns="">
          <p:pic>
            <p:nvPicPr>
              <p:cNvPr id="6179" name="Ink 35"/>
              <p:cNvPicPr>
                <a:picLocks noRot="1" noChangeAspect="1" noEditPoints="1" noChangeArrowheads="1" noChangeShapeType="1"/>
              </p:cNvPicPr>
              <p:nvPr/>
            </p:nvPicPr>
            <p:blipFill>
              <a:blip r:embed="rId50"/>
              <a:stretch>
                <a:fillRect/>
              </a:stretch>
            </p:blipFill>
            <p:spPr>
              <a:xfrm>
                <a:off x="7044472" y="970770"/>
                <a:ext cx="167819" cy="16145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80" name="Ink 36"/>
              <p14:cNvContentPartPr>
                <a14:cpLocks xmlns:a14="http://schemas.microsoft.com/office/drawing/2010/main" noRot="1" noChangeAspect="1" noEditPoints="1" noChangeArrowheads="1" noChangeShapeType="1"/>
              </p14:cNvContentPartPr>
              <p14:nvPr/>
            </p14:nvContentPartPr>
            <p14:xfrm>
              <a:off x="7196138" y="1027113"/>
              <a:ext cx="120650" cy="112712"/>
            </p14:xfrm>
          </p:contentPart>
        </mc:Choice>
        <mc:Fallback xmlns="">
          <p:pic>
            <p:nvPicPr>
              <p:cNvPr id="6180" name="Ink 36"/>
              <p:cNvPicPr>
                <a:picLocks noRot="1" noChangeAspect="1" noEditPoints="1" noChangeArrowheads="1" noChangeShapeType="1"/>
              </p:cNvPicPr>
              <p:nvPr/>
            </p:nvPicPr>
            <p:blipFill>
              <a:blip r:embed="rId52"/>
              <a:stretch>
                <a:fillRect/>
              </a:stretch>
            </p:blipFill>
            <p:spPr>
              <a:xfrm>
                <a:off x="7192537" y="1021711"/>
                <a:ext cx="127853" cy="126756"/>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181" name="Ink 37"/>
              <p14:cNvContentPartPr>
                <a14:cpLocks xmlns:a14="http://schemas.microsoft.com/office/drawing/2010/main" noRot="1" noChangeAspect="1" noEditPoints="1" noChangeArrowheads="1" noChangeShapeType="1"/>
              </p14:cNvContentPartPr>
              <p14:nvPr/>
            </p14:nvContentPartPr>
            <p14:xfrm>
              <a:off x="7348538" y="955675"/>
              <a:ext cx="14287" cy="157163"/>
            </p14:xfrm>
          </p:contentPart>
        </mc:Choice>
        <mc:Fallback xmlns="">
          <p:pic>
            <p:nvPicPr>
              <p:cNvPr id="6181" name="Ink 37"/>
              <p:cNvPicPr>
                <a:picLocks noRot="1" noChangeAspect="1" noEditPoints="1" noChangeArrowheads="1" noChangeShapeType="1"/>
              </p:cNvPicPr>
              <p:nvPr/>
            </p:nvPicPr>
            <p:blipFill>
              <a:blip r:embed="rId54"/>
              <a:stretch>
                <a:fillRect/>
              </a:stretch>
            </p:blipFill>
            <p:spPr>
              <a:xfrm>
                <a:off x="7344966" y="949561"/>
                <a:ext cx="23931" cy="172268"/>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82" name="Ink 38"/>
              <p14:cNvContentPartPr>
                <a14:cpLocks xmlns:a14="http://schemas.microsoft.com/office/drawing/2010/main" noRot="1" noChangeAspect="1" noEditPoints="1" noChangeArrowheads="1" noChangeShapeType="1"/>
              </p14:cNvContentPartPr>
              <p14:nvPr/>
            </p14:nvContentPartPr>
            <p14:xfrm>
              <a:off x="7335838" y="1016000"/>
              <a:ext cx="122237" cy="11113"/>
            </p14:xfrm>
          </p:contentPart>
        </mc:Choice>
        <mc:Fallback xmlns="">
          <p:pic>
            <p:nvPicPr>
              <p:cNvPr id="6182" name="Ink 38"/>
              <p:cNvPicPr>
                <a:picLocks noRot="1" noChangeAspect="1" noEditPoints="1" noChangeArrowheads="1" noChangeShapeType="1"/>
              </p:cNvPicPr>
              <p:nvPr/>
            </p:nvPicPr>
            <p:blipFill>
              <a:blip r:embed="rId56"/>
              <a:stretch>
                <a:fillRect/>
              </a:stretch>
            </p:blipFill>
            <p:spPr>
              <a:xfrm>
                <a:off x="7328288" y="1007038"/>
                <a:ext cx="134101" cy="236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183" name="Ink 39"/>
              <p14:cNvContentPartPr>
                <a14:cpLocks xmlns:a14="http://schemas.microsoft.com/office/drawing/2010/main" noRot="1" noChangeAspect="1" noEditPoints="1" noChangeArrowheads="1" noChangeShapeType="1"/>
              </p14:cNvContentPartPr>
              <p14:nvPr/>
            </p14:nvContentPartPr>
            <p14:xfrm>
              <a:off x="7458075" y="1012825"/>
              <a:ext cx="177800" cy="133350"/>
            </p14:xfrm>
          </p:contentPart>
        </mc:Choice>
        <mc:Fallback xmlns="">
          <p:pic>
            <p:nvPicPr>
              <p:cNvPr id="6183" name="Ink 39"/>
              <p:cNvPicPr>
                <a:picLocks noRot="1" noChangeAspect="1" noEditPoints="1" noChangeArrowheads="1" noChangeShapeType="1"/>
              </p:cNvPicPr>
              <p:nvPr/>
            </p:nvPicPr>
            <p:blipFill>
              <a:blip r:embed="rId58"/>
              <a:stretch>
                <a:fillRect/>
              </a:stretch>
            </p:blipFill>
            <p:spPr>
              <a:xfrm>
                <a:off x="7448337" y="1003839"/>
                <a:ext cx="192587" cy="151322"/>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877272"/>
            <a:ext cx="4838184" cy="523220"/>
          </a:xfrm>
          <a:prstGeom prst="rect">
            <a:avLst/>
          </a:prstGeom>
          <a:noFill/>
        </p:spPr>
        <p:txBody>
          <a:bodyPr wrap="none" rtlCol="0">
            <a:spAutoFit/>
          </a:bodyPr>
          <a:lstStyle/>
          <a:p>
            <a:r>
              <a:rPr lang="en-US" dirty="0" smtClean="0">
                <a:latin typeface="+mn-lt"/>
              </a:rPr>
              <a:t>f-value of  UBC </a:t>
            </a:r>
            <a:r>
              <a:rPr lang="en-US" dirty="0" smtClean="0">
                <a:latin typeface="+mn-lt"/>
                <a:sym typeface="Wingdings" pitchFamily="2" charset="2"/>
              </a:rPr>
              <a:t> KD JB? </a:t>
            </a:r>
            <a:endParaRPr lang="en-US" dirty="0">
              <a:latin typeface="+mn-lt"/>
            </a:endParaRPr>
          </a:p>
        </p:txBody>
      </p:sp>
      <p:sp>
        <p:nvSpPr>
          <p:cNvPr id="7" name="TextBox 14"/>
          <p:cNvSpPr txBox="1">
            <a:spLocks noChangeArrowheads="1"/>
          </p:cNvSpPr>
          <p:nvPr/>
        </p:nvSpPr>
        <p:spPr bwMode="auto">
          <a:xfrm>
            <a:off x="4876800" y="5929330"/>
            <a:ext cx="428627" cy="522287"/>
          </a:xfrm>
          <a:prstGeom prst="rect">
            <a:avLst/>
          </a:prstGeom>
          <a:solidFill>
            <a:srgbClr val="FFFF00"/>
          </a:solidFill>
          <a:ln w="9525">
            <a:noFill/>
            <a:miter lim="800000"/>
            <a:headEnd/>
            <a:tailEnd/>
          </a:ln>
        </p:spPr>
        <p:txBody>
          <a:bodyPr wrap="square">
            <a:spAutoFit/>
          </a:bodyPr>
          <a:lstStyle/>
          <a:p>
            <a:r>
              <a:rPr lang="en-US" dirty="0" smtClean="0"/>
              <a:t>6</a:t>
            </a:r>
            <a:endParaRPr lang="en-US" dirty="0"/>
          </a:p>
        </p:txBody>
      </p:sp>
      <p:sp>
        <p:nvSpPr>
          <p:cNvPr id="8" name="TextBox 15"/>
          <p:cNvSpPr txBox="1">
            <a:spLocks noChangeArrowheads="1"/>
          </p:cNvSpPr>
          <p:nvPr/>
        </p:nvSpPr>
        <p:spPr bwMode="auto">
          <a:xfrm>
            <a:off x="6234122" y="5929330"/>
            <a:ext cx="642942" cy="523220"/>
          </a:xfrm>
          <a:prstGeom prst="rect">
            <a:avLst/>
          </a:prstGeom>
          <a:solidFill>
            <a:srgbClr val="66FF33">
              <a:alpha val="54901"/>
            </a:srgbClr>
          </a:solidFill>
          <a:ln w="9525">
            <a:noFill/>
            <a:miter lim="800000"/>
            <a:headEnd/>
            <a:tailEnd/>
          </a:ln>
        </p:spPr>
        <p:txBody>
          <a:bodyPr wrap="square">
            <a:spAutoFit/>
          </a:bodyPr>
          <a:lstStyle/>
          <a:p>
            <a:r>
              <a:rPr lang="en-US" dirty="0" smtClean="0"/>
              <a:t>10</a:t>
            </a:r>
            <a:endParaRPr lang="en-US" dirty="0"/>
          </a:p>
        </p:txBody>
      </p:sp>
      <p:sp>
        <p:nvSpPr>
          <p:cNvPr id="9" name="TextBox 16"/>
          <p:cNvSpPr txBox="1">
            <a:spLocks noChangeArrowheads="1"/>
          </p:cNvSpPr>
          <p:nvPr/>
        </p:nvSpPr>
        <p:spPr bwMode="auto">
          <a:xfrm>
            <a:off x="7019940" y="5929330"/>
            <a:ext cx="673078" cy="522287"/>
          </a:xfrm>
          <a:prstGeom prst="rect">
            <a:avLst/>
          </a:prstGeom>
          <a:solidFill>
            <a:srgbClr val="FF66CC">
              <a:alpha val="61176"/>
            </a:srgbClr>
          </a:solidFill>
          <a:ln w="9525">
            <a:noFill/>
            <a:miter lim="800000"/>
            <a:headEnd/>
            <a:tailEnd/>
          </a:ln>
        </p:spPr>
        <p:txBody>
          <a:bodyPr wrap="square">
            <a:spAutoFit/>
          </a:bodyPr>
          <a:lstStyle/>
          <a:p>
            <a:r>
              <a:rPr lang="en-US" dirty="0" smtClean="0"/>
              <a:t>11</a:t>
            </a:r>
            <a:endParaRPr lang="en-US" dirty="0"/>
          </a:p>
        </p:txBody>
      </p:sp>
      <p:pic>
        <p:nvPicPr>
          <p:cNvPr id="11" name="Picture 10" descr="Picture2.png"/>
          <p:cNvPicPr>
            <a:picLocks noChangeAspect="1"/>
          </p:cNvPicPr>
          <p:nvPr/>
        </p:nvPicPr>
        <p:blipFill>
          <a:blip r:embed="rId3" cstate="print"/>
          <a:stretch>
            <a:fillRect/>
          </a:stretch>
        </p:blipFill>
        <p:spPr>
          <a:xfrm>
            <a:off x="1876404" y="928670"/>
            <a:ext cx="5325219" cy="4601217"/>
          </a:xfrm>
          <a:prstGeom prst="rect">
            <a:avLst/>
          </a:prstGeom>
        </p:spPr>
      </p:pic>
      <p:sp>
        <p:nvSpPr>
          <p:cNvPr id="12" name="TextBox 16"/>
          <p:cNvSpPr txBox="1">
            <a:spLocks noChangeArrowheads="1"/>
          </p:cNvSpPr>
          <p:nvPr/>
        </p:nvSpPr>
        <p:spPr bwMode="auto">
          <a:xfrm>
            <a:off x="5519742" y="5929330"/>
            <a:ext cx="428628" cy="522287"/>
          </a:xfrm>
          <a:prstGeom prst="rect">
            <a:avLst/>
          </a:prstGeom>
          <a:solidFill>
            <a:srgbClr val="00B0F0">
              <a:alpha val="61000"/>
            </a:srgbClr>
          </a:solidFill>
          <a:ln w="9525">
            <a:noFill/>
            <a:miter lim="800000"/>
            <a:headEnd/>
            <a:tailEnd/>
          </a:ln>
        </p:spPr>
        <p:txBody>
          <a:bodyPr wrap="square">
            <a:spAutoFit/>
          </a:bodyPr>
          <a:lstStyle/>
          <a:p>
            <a:r>
              <a:rPr lang="en-US" dirty="0" smtClean="0"/>
              <a:t>9</a:t>
            </a:r>
            <a:endParaRPr lang="en-US" dirty="0"/>
          </a:p>
        </p:txBody>
      </p:sp>
      <p:sp>
        <p:nvSpPr>
          <p:cNvPr id="10" name="Rectangle 6"/>
          <p:cNvSpPr>
            <a:spLocks noGrp="1" noChangeArrowheads="1"/>
          </p:cNvSpPr>
          <p:nvPr>
            <p:ph type="title"/>
          </p:nvPr>
        </p:nvSpPr>
        <p:spPr>
          <a:xfrm>
            <a:off x="0" y="214290"/>
            <a:ext cx="8534400" cy="685800"/>
          </a:xfrm>
        </p:spPr>
        <p:txBody>
          <a:bodyPr/>
          <a:lstStyle/>
          <a:p>
            <a:r>
              <a:rPr lang="en-US" dirty="0" smtClean="0"/>
              <a:t>Computing f-values </a:t>
            </a:r>
          </a:p>
        </p:txBody>
      </p:sp>
      <mc:AlternateContent xmlns:mc="http://schemas.openxmlformats.org/markup-compatibility/2006" xmlns:p14="http://schemas.microsoft.com/office/powerpoint/2010/main">
        <mc:Choice Requires="p14">
          <p:contentPart p14:bwMode="auto" r:id="rId4">
            <p14:nvContentPartPr>
              <p14:cNvPr id="50178" name="Ink 2"/>
              <p14:cNvContentPartPr>
                <a14:cpLocks xmlns:a14="http://schemas.microsoft.com/office/drawing/2010/main" noRot="1" noChangeAspect="1" noEditPoints="1" noChangeArrowheads="1" noChangeShapeType="1"/>
              </p14:cNvContentPartPr>
              <p14:nvPr/>
            </p14:nvContentPartPr>
            <p14:xfrm>
              <a:off x="5776913" y="5526088"/>
              <a:ext cx="1182687" cy="1182687"/>
            </p14:xfrm>
          </p:contentPart>
        </mc:Choice>
        <mc:Fallback xmlns="">
          <p:pic>
            <p:nvPicPr>
              <p:cNvPr id="50178" name="Ink 2"/>
              <p:cNvPicPr>
                <a:picLocks noRot="1" noChangeAspect="1" noEditPoints="1" noChangeArrowheads="1" noChangeShapeType="1"/>
              </p:cNvPicPr>
              <p:nvPr/>
            </p:nvPicPr>
            <p:blipFill>
              <a:blip r:embed="rId5"/>
              <a:stretch>
                <a:fillRect/>
              </a:stretch>
            </p:blipFill>
            <p:spPr>
              <a:xfrm>
                <a:off x="5770433" y="5519608"/>
                <a:ext cx="1195648" cy="1195648"/>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CPSC 322, Lecture 6</a:t>
            </a:r>
          </a:p>
        </p:txBody>
      </p:sp>
      <p:sp>
        <p:nvSpPr>
          <p:cNvPr id="9" name="Slide Number Placeholder 5"/>
          <p:cNvSpPr>
            <a:spLocks noGrp="1"/>
          </p:cNvSpPr>
          <p:nvPr>
            <p:ph type="sldNum" sz="quarter" idx="12"/>
          </p:nvPr>
        </p:nvSpPr>
        <p:spPr/>
        <p:txBody>
          <a:bodyPr/>
          <a:lstStyle/>
          <a:p>
            <a:pPr>
              <a:defRPr/>
            </a:pPr>
            <a:r>
              <a:rPr lang="en-US"/>
              <a:t>Slide </a:t>
            </a:r>
            <a:fld id="{FADD871F-1EE4-4244-9BDC-6E172F8A342C}" type="slidenum">
              <a:rPr lang="en-US"/>
              <a:pPr>
                <a:defRPr/>
              </a:pPr>
              <a:t>17</a:t>
            </a:fld>
            <a:endParaRPr lang="en-US"/>
          </a:p>
        </p:txBody>
      </p:sp>
      <p:sp>
        <p:nvSpPr>
          <p:cNvPr id="16404" name="Rectangle 2"/>
          <p:cNvSpPr>
            <a:spLocks noGrp="1" noChangeArrowheads="1"/>
          </p:cNvSpPr>
          <p:nvPr>
            <p:ph type="title"/>
          </p:nvPr>
        </p:nvSpPr>
        <p:spPr>
          <a:xfrm>
            <a:off x="200787" y="239262"/>
            <a:ext cx="8534400" cy="685800"/>
          </a:xfrm>
        </p:spPr>
        <p:txBody>
          <a:bodyPr/>
          <a:lstStyle/>
          <a:p>
            <a:pPr eaLnBrk="1" hangingPunct="1"/>
            <a:r>
              <a:rPr lang="en-US" dirty="0" smtClean="0"/>
              <a:t>Analysis of A*</a:t>
            </a:r>
          </a:p>
        </p:txBody>
      </p:sp>
      <p:sp>
        <p:nvSpPr>
          <p:cNvPr id="16405" name="Rectangle 4"/>
          <p:cNvSpPr>
            <a:spLocks noChangeArrowheads="1"/>
          </p:cNvSpPr>
          <p:nvPr/>
        </p:nvSpPr>
        <p:spPr bwMode="auto">
          <a:xfrm>
            <a:off x="207279" y="1735364"/>
            <a:ext cx="8109137" cy="1305556"/>
          </a:xfrm>
          <a:prstGeom prst="rect">
            <a:avLst/>
          </a:prstGeom>
          <a:noFill/>
          <a:ln w="9525">
            <a:noFill/>
            <a:miter lim="800000"/>
            <a:headEnd/>
            <a:tailEnd/>
          </a:ln>
        </p:spPr>
        <p:txBody>
          <a:bodyPr/>
          <a:lstStyle/>
          <a:p>
            <a:pPr>
              <a:spcBef>
                <a:spcPct val="20000"/>
              </a:spcBef>
            </a:pPr>
            <a:r>
              <a:rPr lang="en-US" dirty="0" smtClean="0">
                <a:latin typeface="Arial Unicode MS" pitchFamily="34" charset="-128"/>
              </a:rPr>
              <a:t>If the </a:t>
            </a:r>
            <a:r>
              <a:rPr lang="en-US" dirty="0">
                <a:latin typeface="Arial Unicode MS" pitchFamily="34" charset="-128"/>
              </a:rPr>
              <a:t>heuristic </a:t>
            </a:r>
            <a:r>
              <a:rPr lang="en-US" dirty="0" smtClean="0">
                <a:latin typeface="Arial Unicode MS" pitchFamily="34" charset="-128"/>
              </a:rPr>
              <a:t>is completely </a:t>
            </a:r>
            <a:r>
              <a:rPr lang="en-US" dirty="0">
                <a:latin typeface="Arial Unicode MS" pitchFamily="34" charset="-128"/>
              </a:rPr>
              <a:t>uninformative and the edge costs </a:t>
            </a:r>
            <a:r>
              <a:rPr lang="en-US" dirty="0" smtClean="0">
                <a:latin typeface="Arial Unicode MS" pitchFamily="34" charset="-128"/>
              </a:rPr>
              <a:t>are all the same, A* is equivalent to….</a:t>
            </a:r>
            <a:endParaRPr lang="en-CA" dirty="0">
              <a:latin typeface="Arial Unicode MS" pitchFamily="34" charset="-128"/>
            </a:endParaRPr>
          </a:p>
        </p:txBody>
      </p:sp>
      <p:pic>
        <p:nvPicPr>
          <p:cNvPr id="6"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25062"/>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395536" y="3212976"/>
            <a:ext cx="8320410" cy="2448272"/>
          </a:xfrm>
          <a:prstGeom prst="rect">
            <a:avLst/>
          </a:prstGeom>
          <a:noFill/>
          <a:ln w="9525">
            <a:noFill/>
            <a:miter lim="800000"/>
            <a:headEnd/>
            <a:tailEnd/>
          </a:ln>
        </p:spPr>
        <p:txBody>
          <a:bodyPr/>
          <a:lstStyle/>
          <a:p>
            <a:pPr marL="514350" indent="-514350">
              <a:spcBef>
                <a:spcPct val="20000"/>
              </a:spcBef>
              <a:buFont typeface="+mj-lt"/>
              <a:buAutoNum type="alphaUcPeriod"/>
            </a:pPr>
            <a:r>
              <a:rPr lang="en-CA" dirty="0" smtClean="0">
                <a:latin typeface="Arial Unicode MS" pitchFamily="34" charset="-128"/>
              </a:rPr>
              <a:t>BFS</a:t>
            </a:r>
          </a:p>
          <a:p>
            <a:pPr marL="514350" indent="-514350">
              <a:spcBef>
                <a:spcPct val="20000"/>
              </a:spcBef>
              <a:buFont typeface="+mj-lt"/>
              <a:buAutoNum type="alphaUcPeriod"/>
            </a:pPr>
            <a:r>
              <a:rPr lang="en-CA" dirty="0" smtClean="0">
                <a:latin typeface="Arial Unicode MS" pitchFamily="34" charset="-128"/>
              </a:rPr>
              <a:t>LCFS</a:t>
            </a:r>
          </a:p>
          <a:p>
            <a:pPr marL="514350" indent="-514350">
              <a:spcBef>
                <a:spcPct val="20000"/>
              </a:spcBef>
              <a:buFont typeface="+mj-lt"/>
              <a:buAutoNum type="alphaUcPeriod"/>
            </a:pPr>
            <a:r>
              <a:rPr lang="en-CA" dirty="0" smtClean="0">
                <a:latin typeface="Arial Unicode MS" pitchFamily="34" charset="-128"/>
              </a:rPr>
              <a:t>DFS</a:t>
            </a:r>
          </a:p>
          <a:p>
            <a:pPr marL="514350" indent="-514350">
              <a:spcBef>
                <a:spcPct val="20000"/>
              </a:spcBef>
              <a:buFont typeface="+mj-lt"/>
              <a:buAutoNum type="alphaUcPeriod"/>
            </a:pPr>
            <a:r>
              <a:rPr lang="en-CA" dirty="0" smtClean="0">
                <a:latin typeface="Arial Unicode MS" pitchFamily="34" charset="-128"/>
              </a:rPr>
              <a:t>None of the Above</a:t>
            </a:r>
            <a:endParaRPr lang="en-US" dirty="0">
              <a:latin typeface="Arial Unicode MS" pitchFamily="34" charset="-128"/>
            </a:endParaRPr>
          </a:p>
          <a:p>
            <a:pPr marL="514350" indent="-514350">
              <a:spcBef>
                <a:spcPct val="20000"/>
              </a:spcBef>
              <a:buFont typeface="+mj-lt"/>
              <a:buAutoNum type="alphaUcPeriod"/>
            </a:pPr>
            <a:endParaRPr lang="en-US" dirty="0">
              <a:latin typeface="Arial Unicode MS" pitchFamily="34" charset="-128"/>
            </a:endParaRPr>
          </a:p>
          <a:p>
            <a:pPr marL="514350" indent="-514350">
              <a:spcBef>
                <a:spcPct val="20000"/>
              </a:spcBef>
              <a:buFont typeface="+mj-lt"/>
              <a:buAutoNum type="alphaUcPeriod"/>
            </a:pPr>
            <a:endParaRPr lang="en-US" dirty="0" smtClean="0">
              <a:latin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671760" y="3040920"/>
              <a:ext cx="1306080" cy="906840"/>
            </p14:xfrm>
          </p:contentPart>
        </mc:Choice>
        <mc:Fallback xmlns="">
          <p:pic>
            <p:nvPicPr>
              <p:cNvPr id="2" name="Ink 1"/>
              <p:cNvPicPr/>
              <p:nvPr/>
            </p:nvPicPr>
            <p:blipFill>
              <a:blip r:embed="rId5"/>
              <a:stretch>
                <a:fillRect/>
              </a:stretch>
            </p:blipFill>
            <p:spPr>
              <a:xfrm>
                <a:off x="661320" y="3029760"/>
                <a:ext cx="1328400" cy="929160"/>
              </a:xfrm>
              <a:prstGeom prst="rect">
                <a:avLst/>
              </a:prstGeom>
            </p:spPr>
          </p:pic>
        </mc:Fallback>
      </mc:AlternateContent>
    </p:spTree>
    <p:extLst>
      <p:ext uri="{BB962C8B-B14F-4D97-AF65-F5344CB8AC3E}">
        <p14:creationId xmlns:p14="http://schemas.microsoft.com/office/powerpoint/2010/main" val="1631979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8</a:t>
            </a:r>
          </a:p>
        </p:txBody>
      </p:sp>
      <p:sp>
        <p:nvSpPr>
          <p:cNvPr id="7" name="Slide Number Placeholder 5"/>
          <p:cNvSpPr>
            <a:spLocks noGrp="1"/>
          </p:cNvSpPr>
          <p:nvPr>
            <p:ph type="sldNum" sz="quarter" idx="12"/>
          </p:nvPr>
        </p:nvSpPr>
        <p:spPr/>
        <p:txBody>
          <a:bodyPr/>
          <a:lstStyle/>
          <a:p>
            <a:pPr>
              <a:defRPr/>
            </a:pPr>
            <a:r>
              <a:rPr lang="en-US"/>
              <a:t>Slide </a:t>
            </a:r>
            <a:fld id="{D9423375-4E1B-4F82-BEF9-C2F0CE5903BE}" type="slidenum">
              <a:rPr lang="en-US"/>
              <a:pPr>
                <a:defRPr/>
              </a:pPr>
              <a:t>18</a:t>
            </a:fld>
            <a:endParaRPr lang="en-US"/>
          </a:p>
        </p:txBody>
      </p:sp>
      <p:sp>
        <p:nvSpPr>
          <p:cNvPr id="7175" name="Rectangle 2"/>
          <p:cNvSpPr>
            <a:spLocks noGrp="1" noChangeArrowheads="1"/>
          </p:cNvSpPr>
          <p:nvPr>
            <p:ph type="title"/>
          </p:nvPr>
        </p:nvSpPr>
        <p:spPr/>
        <p:txBody>
          <a:bodyPr/>
          <a:lstStyle/>
          <a:p>
            <a:pPr eaLnBrk="1" hangingPunct="1"/>
            <a:r>
              <a:rPr lang="en-US" smtClean="0"/>
              <a:t>Analysis of </a:t>
            </a:r>
            <a:r>
              <a:rPr lang="en-US" i="1" smtClean="0"/>
              <a:t>A</a:t>
            </a:r>
            <a:r>
              <a:rPr lang="en-US" i="1" baseline="30000" smtClean="0"/>
              <a:t>*</a:t>
            </a:r>
          </a:p>
        </p:txBody>
      </p:sp>
      <p:sp>
        <p:nvSpPr>
          <p:cNvPr id="7176"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7177" name="Rectangle 4"/>
          <p:cNvSpPr>
            <a:spLocks noChangeArrowheads="1"/>
          </p:cNvSpPr>
          <p:nvPr/>
        </p:nvSpPr>
        <p:spPr bwMode="auto">
          <a:xfrm>
            <a:off x="357188" y="928688"/>
            <a:ext cx="8458200" cy="4495800"/>
          </a:xfrm>
          <a:prstGeom prst="rect">
            <a:avLst/>
          </a:prstGeom>
          <a:noFill/>
          <a:ln w="9525">
            <a:noFill/>
            <a:miter lim="800000"/>
            <a:headEnd/>
            <a:tailEnd/>
          </a:ln>
        </p:spPr>
        <p:txBody>
          <a:bodyPr/>
          <a:lstStyle/>
          <a:p>
            <a:pPr marL="342900" indent="-342900">
              <a:spcBef>
                <a:spcPct val="20000"/>
              </a:spcBef>
            </a:pPr>
            <a:r>
              <a:rPr lang="en-US" dirty="0">
                <a:latin typeface="Arial Unicode MS" pitchFamily="34" charset="-128"/>
              </a:rPr>
              <a:t>Let's assume that arc costs are strictly positive.</a:t>
            </a:r>
          </a:p>
          <a:p>
            <a:pPr marL="342900" indent="-342900">
              <a:spcBef>
                <a:spcPct val="20000"/>
              </a:spcBef>
              <a:buFontTx/>
              <a:buChar char="•"/>
            </a:pPr>
            <a:r>
              <a:rPr lang="en-US" dirty="0">
                <a:solidFill>
                  <a:srgbClr val="CC0099"/>
                </a:solidFill>
                <a:latin typeface="Arial Unicode MS" pitchFamily="34" charset="-128"/>
              </a:rPr>
              <a:t>Time complexity</a:t>
            </a:r>
            <a:r>
              <a:rPr lang="en-US" dirty="0">
                <a:latin typeface="Arial Unicode MS" pitchFamily="34" charset="-128"/>
              </a:rPr>
              <a:t> is </a:t>
            </a:r>
            <a:r>
              <a:rPr lang="en-US" i="1" dirty="0">
                <a:latin typeface="Arial Unicode MS" pitchFamily="34" charset="-128"/>
              </a:rPr>
              <a:t>O(</a:t>
            </a:r>
            <a:r>
              <a:rPr lang="en-US" i="1" dirty="0" err="1">
                <a:latin typeface="Arial Unicode MS" pitchFamily="34" charset="-128"/>
              </a:rPr>
              <a:t>b</a:t>
            </a:r>
            <a:r>
              <a:rPr lang="en-US" i="1" baseline="30000" dirty="0" err="1">
                <a:latin typeface="Arial Unicode MS" pitchFamily="34" charset="-128"/>
              </a:rPr>
              <a:t>m</a:t>
            </a:r>
            <a:r>
              <a:rPr lang="en-US" i="1" dirty="0">
                <a:latin typeface="Arial Unicode MS" pitchFamily="34" charset="-128"/>
              </a:rPr>
              <a:t>)</a:t>
            </a:r>
          </a:p>
          <a:p>
            <a:pPr marL="742950" lvl="1" indent="-285750">
              <a:spcBef>
                <a:spcPct val="20000"/>
              </a:spcBef>
              <a:buClr>
                <a:schemeClr val="tx1"/>
              </a:buClr>
              <a:buSzPct val="120000"/>
              <a:buFontTx/>
              <a:buChar char="•"/>
            </a:pPr>
            <a:r>
              <a:rPr lang="en-US" sz="2400" dirty="0">
                <a:latin typeface="Arial Unicode MS" pitchFamily="34" charset="-128"/>
              </a:rPr>
              <a:t>the heuristic could be completely uninformative and the edge costs could all be the same, meaning that </a:t>
            </a:r>
            <a:r>
              <a:rPr lang="en-US" sz="2400" i="1" dirty="0">
                <a:latin typeface="Arial Unicode MS" pitchFamily="34" charset="-128"/>
              </a:rPr>
              <a:t>A</a:t>
            </a:r>
            <a:r>
              <a:rPr lang="en-US" sz="2400" i="1" baseline="30000" dirty="0">
                <a:latin typeface="Arial Unicode MS" pitchFamily="34" charset="-128"/>
              </a:rPr>
              <a:t>*</a:t>
            </a:r>
            <a:r>
              <a:rPr lang="en-US" sz="2400" dirty="0">
                <a:latin typeface="Arial Unicode MS" pitchFamily="34" charset="-128"/>
              </a:rPr>
              <a:t> does the same thing </a:t>
            </a:r>
            <a:r>
              <a:rPr lang="en-US" sz="2400" dirty="0" smtClean="0">
                <a:latin typeface="Arial Unicode MS" pitchFamily="34" charset="-128"/>
              </a:rPr>
              <a:t>as….</a:t>
            </a:r>
          </a:p>
          <a:p>
            <a:pPr marL="742950" lvl="1" indent="-285750">
              <a:spcBef>
                <a:spcPct val="20000"/>
              </a:spcBef>
              <a:buClr>
                <a:schemeClr val="tx1"/>
              </a:buClr>
              <a:buSzPct val="120000"/>
              <a:buFontTx/>
              <a:buChar char="•"/>
            </a:pPr>
            <a:endParaRPr lang="en-US" dirty="0">
              <a:latin typeface="Arial Unicode MS" pitchFamily="34" charset="-128"/>
            </a:endParaRPr>
          </a:p>
          <a:p>
            <a:pPr marL="342900" indent="-342900">
              <a:spcBef>
                <a:spcPct val="20000"/>
              </a:spcBef>
              <a:buFontTx/>
              <a:buChar char="•"/>
            </a:pPr>
            <a:r>
              <a:rPr lang="en-US" dirty="0">
                <a:solidFill>
                  <a:srgbClr val="CC0099"/>
                </a:solidFill>
                <a:latin typeface="Arial Unicode MS" pitchFamily="34" charset="-128"/>
              </a:rPr>
              <a:t>Space complexity</a:t>
            </a:r>
            <a:r>
              <a:rPr lang="en-US" dirty="0">
                <a:latin typeface="Arial Unicode MS" pitchFamily="34" charset="-128"/>
              </a:rPr>
              <a:t> is </a:t>
            </a:r>
            <a:r>
              <a:rPr lang="en-US" i="1" dirty="0">
                <a:latin typeface="Arial Unicode MS" pitchFamily="34" charset="-128"/>
              </a:rPr>
              <a:t>O(</a:t>
            </a:r>
            <a:r>
              <a:rPr lang="en-US" i="1" dirty="0" err="1">
                <a:latin typeface="Arial Unicode MS" pitchFamily="34" charset="-128"/>
              </a:rPr>
              <a:t>b</a:t>
            </a:r>
            <a:r>
              <a:rPr lang="en-US" i="1" baseline="30000" dirty="0" err="1">
                <a:latin typeface="Arial Unicode MS" pitchFamily="34" charset="-128"/>
              </a:rPr>
              <a:t>m</a:t>
            </a:r>
            <a:r>
              <a:rPr lang="en-US" i="1" dirty="0">
                <a:latin typeface="Arial Unicode MS" pitchFamily="34" charset="-128"/>
              </a:rPr>
              <a:t>) </a:t>
            </a:r>
            <a:r>
              <a:rPr lang="en-US" sz="2400" dirty="0">
                <a:latin typeface="Arial Unicode MS" pitchFamily="34" charset="-128"/>
              </a:rPr>
              <a:t>like </a:t>
            </a:r>
            <a:r>
              <a:rPr lang="en-US" sz="2400" dirty="0" smtClean="0">
                <a:latin typeface="Arial Unicode MS" pitchFamily="34" charset="-128"/>
              </a:rPr>
              <a:t>….., </a:t>
            </a:r>
            <a:r>
              <a:rPr lang="en-US" sz="2400" i="1" dirty="0">
                <a:latin typeface="Arial Unicode MS" pitchFamily="34" charset="-128"/>
              </a:rPr>
              <a:t>A</a:t>
            </a:r>
            <a:r>
              <a:rPr lang="en-US" sz="2400" i="1" baseline="30000" dirty="0">
                <a:latin typeface="Arial Unicode MS" pitchFamily="34" charset="-128"/>
              </a:rPr>
              <a:t>*</a:t>
            </a:r>
            <a:r>
              <a:rPr lang="en-US" sz="2400" dirty="0">
                <a:latin typeface="Arial Unicode MS" pitchFamily="34" charset="-128"/>
              </a:rPr>
              <a:t> maintains a frontier which grows with the size of the tree</a:t>
            </a:r>
          </a:p>
          <a:p>
            <a:pPr marL="342900" indent="-342900">
              <a:spcBef>
                <a:spcPct val="20000"/>
              </a:spcBef>
              <a:buFontTx/>
              <a:buChar char="•"/>
            </a:pPr>
            <a:endParaRPr lang="en-US" dirty="0">
              <a:latin typeface="Arial Unicode MS" pitchFamily="34" charset="-128"/>
            </a:endParaRPr>
          </a:p>
          <a:p>
            <a:pPr marL="342900" indent="-342900">
              <a:spcBef>
                <a:spcPct val="20000"/>
              </a:spcBef>
              <a:buFontTx/>
              <a:buChar char="•"/>
            </a:pPr>
            <a:r>
              <a:rPr lang="en-US" dirty="0">
                <a:solidFill>
                  <a:srgbClr val="CC0099"/>
                </a:solidFill>
                <a:latin typeface="Arial Unicode MS" pitchFamily="34" charset="-128"/>
              </a:rPr>
              <a:t>Completeness:</a:t>
            </a:r>
            <a:r>
              <a:rPr lang="en-US" dirty="0">
                <a:latin typeface="Arial Unicode MS" pitchFamily="34" charset="-128"/>
              </a:rPr>
              <a:t> yes.</a:t>
            </a:r>
            <a:endParaRPr lang="en-US" sz="2400" dirty="0">
              <a:latin typeface="Arial Unicode MS" pitchFamily="34" charset="-128"/>
            </a:endParaRPr>
          </a:p>
          <a:p>
            <a:pPr marL="342900" indent="-342900">
              <a:spcBef>
                <a:spcPct val="20000"/>
              </a:spcBef>
              <a:buFontTx/>
              <a:buChar char="•"/>
            </a:pPr>
            <a:endParaRPr lang="en-US" dirty="0">
              <a:solidFill>
                <a:srgbClr val="CC0099"/>
              </a:solidFill>
              <a:latin typeface="Arial Unicode MS" pitchFamily="34" charset="-128"/>
            </a:endParaRPr>
          </a:p>
          <a:p>
            <a:pPr marL="342900" indent="-342900">
              <a:spcBef>
                <a:spcPct val="20000"/>
              </a:spcBef>
              <a:buFontTx/>
              <a:buChar char="•"/>
            </a:pPr>
            <a:r>
              <a:rPr lang="en-US" dirty="0" smtClean="0">
                <a:solidFill>
                  <a:srgbClr val="CC0099"/>
                </a:solidFill>
                <a:latin typeface="Arial Unicode MS" pitchFamily="34" charset="-128"/>
              </a:rPr>
              <a:t>Optimality: ??</a:t>
            </a:r>
            <a:endParaRPr lang="en-US" dirty="0">
              <a:latin typeface="Arial Unicode MS" pitchFamily="34" charset="-128"/>
            </a:endParaRPr>
          </a:p>
        </p:txBody>
      </p:sp>
      <p:sp>
        <p:nvSpPr>
          <p:cNvPr id="8" name="TextBox 14"/>
          <p:cNvSpPr txBox="1">
            <a:spLocks noChangeArrowheads="1"/>
          </p:cNvSpPr>
          <p:nvPr/>
        </p:nvSpPr>
        <p:spPr bwMode="auto">
          <a:xfrm>
            <a:off x="4788024" y="2780928"/>
            <a:ext cx="1159537" cy="523220"/>
          </a:xfrm>
          <a:prstGeom prst="rect">
            <a:avLst/>
          </a:prstGeom>
          <a:solidFill>
            <a:srgbClr val="FFFF00"/>
          </a:solidFill>
          <a:ln w="9525">
            <a:noFill/>
            <a:miter lim="800000"/>
            <a:headEnd/>
            <a:tailEnd/>
          </a:ln>
        </p:spPr>
        <p:txBody>
          <a:bodyPr wrap="square">
            <a:spAutoFit/>
          </a:bodyPr>
          <a:lstStyle/>
          <a:p>
            <a:r>
              <a:rPr lang="en-US" dirty="0" smtClean="0"/>
              <a:t>DFS</a:t>
            </a:r>
            <a:endParaRPr lang="en-US" dirty="0"/>
          </a:p>
        </p:txBody>
      </p:sp>
      <p:sp>
        <p:nvSpPr>
          <p:cNvPr id="9" name="TextBox 15"/>
          <p:cNvSpPr txBox="1">
            <a:spLocks noChangeArrowheads="1"/>
          </p:cNvSpPr>
          <p:nvPr/>
        </p:nvSpPr>
        <p:spPr bwMode="auto">
          <a:xfrm>
            <a:off x="7524328" y="2780928"/>
            <a:ext cx="1152128" cy="523220"/>
          </a:xfrm>
          <a:prstGeom prst="rect">
            <a:avLst/>
          </a:prstGeom>
          <a:solidFill>
            <a:srgbClr val="66FF33">
              <a:alpha val="54901"/>
            </a:srgbClr>
          </a:solidFill>
          <a:ln w="9525">
            <a:noFill/>
            <a:miter lim="800000"/>
            <a:headEnd/>
            <a:tailEnd/>
          </a:ln>
        </p:spPr>
        <p:txBody>
          <a:bodyPr wrap="square">
            <a:spAutoFit/>
          </a:bodyPr>
          <a:lstStyle/>
          <a:p>
            <a:r>
              <a:rPr lang="en-US" dirty="0" smtClean="0"/>
              <a:t>LCFS</a:t>
            </a:r>
            <a:endParaRPr lang="en-US" dirty="0"/>
          </a:p>
        </p:txBody>
      </p:sp>
      <p:sp>
        <p:nvSpPr>
          <p:cNvPr id="10" name="TextBox 16"/>
          <p:cNvSpPr txBox="1">
            <a:spLocks noChangeArrowheads="1"/>
          </p:cNvSpPr>
          <p:nvPr/>
        </p:nvSpPr>
        <p:spPr bwMode="auto">
          <a:xfrm>
            <a:off x="6300192" y="2780928"/>
            <a:ext cx="858396" cy="523220"/>
          </a:xfrm>
          <a:prstGeom prst="rect">
            <a:avLst/>
          </a:prstGeom>
          <a:solidFill>
            <a:srgbClr val="00B0F0">
              <a:alpha val="61000"/>
            </a:srgbClr>
          </a:solidFill>
          <a:ln w="9525">
            <a:noFill/>
            <a:miter lim="800000"/>
            <a:headEnd/>
            <a:tailEnd/>
          </a:ln>
        </p:spPr>
        <p:txBody>
          <a:bodyPr wrap="square">
            <a:spAutoFit/>
          </a:bodyPr>
          <a:lstStyle/>
          <a:p>
            <a:r>
              <a:rPr lang="en-US" dirty="0" smtClean="0"/>
              <a:t>BFS</a:t>
            </a:r>
            <a:endParaRPr lang="en-US" dirty="0"/>
          </a:p>
        </p:txBody>
      </p:sp>
      <mc:AlternateContent xmlns:mc="http://schemas.openxmlformats.org/markup-compatibility/2006" xmlns:p14="http://schemas.microsoft.com/office/powerpoint/2010/main">
        <mc:Choice Requires="p14">
          <p:contentPart p14:bwMode="auto" r:id="rId3">
            <p14:nvContentPartPr>
              <p14:cNvPr id="7173" name="Ink 5"/>
              <p14:cNvContentPartPr>
                <a14:cpLocks xmlns:a14="http://schemas.microsoft.com/office/drawing/2010/main" noRot="1" noChangeAspect="1" noEditPoints="1" noChangeArrowheads="1" noChangeShapeType="1"/>
              </p14:cNvContentPartPr>
              <p14:nvPr/>
            </p14:nvContentPartPr>
            <p14:xfrm>
              <a:off x="5808663" y="1568450"/>
              <a:ext cx="409575" cy="330200"/>
            </p14:xfrm>
          </p:contentPart>
        </mc:Choice>
        <mc:Fallback xmlns="">
          <p:pic>
            <p:nvPicPr>
              <p:cNvPr id="7173" name="Ink 5"/>
              <p:cNvPicPr>
                <a:picLocks noRot="1" noChangeAspect="1" noEditPoints="1" noChangeArrowheads="1" noChangeShapeType="1"/>
              </p:cNvPicPr>
              <p:nvPr/>
            </p:nvPicPr>
            <p:blipFill>
              <a:blip r:embed="rId4"/>
              <a:stretch>
                <a:fillRect/>
              </a:stretch>
            </p:blipFill>
            <p:spPr>
              <a:xfrm>
                <a:off x="5803264" y="1563049"/>
                <a:ext cx="423971" cy="34712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174" name="Ink 6"/>
              <p14:cNvContentPartPr>
                <a14:cpLocks xmlns:a14="http://schemas.microsoft.com/office/drawing/2010/main" noRot="1" noChangeAspect="1" noEditPoints="1" noChangeArrowheads="1" noChangeShapeType="1"/>
              </p14:cNvContentPartPr>
              <p14:nvPr/>
            </p14:nvContentPartPr>
            <p14:xfrm>
              <a:off x="6451600" y="1555750"/>
              <a:ext cx="1317625" cy="377825"/>
            </p14:xfrm>
          </p:contentPart>
        </mc:Choice>
        <mc:Fallback xmlns="">
          <p:pic>
            <p:nvPicPr>
              <p:cNvPr id="7174" name="Ink 6"/>
              <p:cNvPicPr>
                <a:picLocks noRot="1" noChangeAspect="1" noEditPoints="1" noChangeArrowheads="1" noChangeShapeType="1"/>
              </p:cNvPicPr>
              <p:nvPr/>
            </p:nvPicPr>
            <p:blipFill>
              <a:blip r:embed="rId6"/>
              <a:stretch>
                <a:fillRect/>
              </a:stretch>
            </p:blipFill>
            <p:spPr>
              <a:xfrm>
                <a:off x="6443680" y="1548553"/>
                <a:ext cx="1335625" cy="395817"/>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 name="Ink 8"/>
              <p14:cNvContentPartPr>
                <a14:cpLocks xmlns:a14="http://schemas.microsoft.com/office/drawing/2010/main" noRot="1" noChangeAspect="1" noEditPoints="1" noChangeArrowheads="1" noChangeShapeType="1"/>
              </p14:cNvContentPartPr>
              <p14:nvPr/>
            </p14:nvContentPartPr>
            <p14:xfrm>
              <a:off x="5220072" y="3580083"/>
              <a:ext cx="560387" cy="306388"/>
            </p14:xfrm>
          </p:contentPart>
        </mc:Choice>
        <mc:Fallback>
          <p:pic>
            <p:nvPicPr>
              <p:cNvPr id="2" name="Ink 8"/>
              <p:cNvPicPr>
                <a:picLocks noRot="1" noChangeAspect="1" noEditPoints="1" noChangeArrowheads="1" noChangeShapeType="1"/>
              </p:cNvPicPr>
              <p:nvPr/>
            </p:nvPicPr>
            <p:blipFill>
              <a:blip r:embed="rId8"/>
              <a:stretch>
                <a:fillRect/>
              </a:stretch>
            </p:blipFill>
            <p:spPr>
              <a:xfrm>
                <a:off x="5214313" y="3569654"/>
                <a:ext cx="571544" cy="32976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9"/>
              <p14:cNvContentPartPr>
                <a14:cpLocks xmlns:a14="http://schemas.microsoft.com/office/drawing/2010/main" noRot="1" noChangeAspect="1" noEditPoints="1" noChangeArrowheads="1" noChangeShapeType="1"/>
              </p14:cNvContentPartPr>
              <p14:nvPr/>
            </p14:nvContentPartPr>
            <p14:xfrm>
              <a:off x="3132138" y="4941888"/>
              <a:ext cx="925512" cy="592137"/>
            </p14:xfrm>
          </p:contentPart>
        </mc:Choice>
        <mc:Fallback xmlns="">
          <p:pic>
            <p:nvPicPr>
              <p:cNvPr id="3" name="Ink 9"/>
              <p:cNvPicPr>
                <a:picLocks noRot="1" noChangeAspect="1" noEditPoints="1" noChangeArrowheads="1" noChangeShapeType="1"/>
              </p:cNvPicPr>
              <p:nvPr/>
            </p:nvPicPr>
            <p:blipFill>
              <a:blip r:embed="rId10"/>
              <a:stretch>
                <a:fillRect/>
              </a:stretch>
            </p:blipFill>
            <p:spPr>
              <a:xfrm>
                <a:off x="3122419" y="4931809"/>
                <a:ext cx="943871" cy="61121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78" name="Ink 10"/>
              <p14:cNvContentPartPr>
                <a14:cpLocks xmlns:a14="http://schemas.microsoft.com/office/drawing/2010/main" noRot="1" noChangeAspect="1" noEditPoints="1" noChangeArrowheads="1" noChangeShapeType="1"/>
              </p14:cNvContentPartPr>
              <p14:nvPr/>
            </p14:nvContentPartPr>
            <p14:xfrm>
              <a:off x="3779838" y="1885950"/>
              <a:ext cx="1093787" cy="73025"/>
            </p14:xfrm>
          </p:contentPart>
        </mc:Choice>
        <mc:Fallback xmlns="">
          <p:pic>
            <p:nvPicPr>
              <p:cNvPr id="7178" name="Ink 10"/>
              <p:cNvPicPr>
                <a:picLocks noRot="1" noChangeAspect="1" noEditPoints="1" noChangeArrowheads="1" noChangeShapeType="1"/>
              </p:cNvPicPr>
              <p:nvPr/>
            </p:nvPicPr>
            <p:blipFill>
              <a:blip r:embed="rId12"/>
              <a:stretch>
                <a:fillRect/>
              </a:stretch>
            </p:blipFill>
            <p:spPr>
              <a:xfrm>
                <a:off x="3775158" y="1880914"/>
                <a:ext cx="1110709" cy="8165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179" name="Ink 11"/>
              <p14:cNvContentPartPr>
                <a14:cpLocks xmlns:a14="http://schemas.microsoft.com/office/drawing/2010/main" noRot="1" noChangeAspect="1" noEditPoints="1" noChangeArrowheads="1" noChangeShapeType="1"/>
              </p14:cNvContentPartPr>
              <p14:nvPr/>
            </p14:nvContentPartPr>
            <p14:xfrm>
              <a:off x="4125913" y="2306638"/>
              <a:ext cx="3460750" cy="68262"/>
            </p14:xfrm>
          </p:contentPart>
        </mc:Choice>
        <mc:Fallback xmlns="">
          <p:pic>
            <p:nvPicPr>
              <p:cNvPr id="7179" name="Ink 11"/>
              <p:cNvPicPr>
                <a:picLocks noRot="1" noChangeAspect="1" noEditPoints="1" noChangeArrowheads="1" noChangeShapeType="1"/>
              </p:cNvPicPr>
              <p:nvPr/>
            </p:nvPicPr>
            <p:blipFill>
              <a:blip r:embed="rId14"/>
              <a:stretch>
                <a:fillRect/>
              </a:stretch>
            </p:blipFill>
            <p:spPr>
              <a:xfrm>
                <a:off x="4122313" y="2300530"/>
                <a:ext cx="3477670" cy="8586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182" name="Ink 14"/>
              <p14:cNvContentPartPr>
                <a14:cpLocks xmlns:a14="http://schemas.microsoft.com/office/drawing/2010/main" noRot="1" noChangeAspect="1" noEditPoints="1" noChangeArrowheads="1" noChangeShapeType="1"/>
              </p14:cNvContentPartPr>
              <p14:nvPr/>
            </p14:nvContentPartPr>
            <p14:xfrm>
              <a:off x="6332538" y="239713"/>
              <a:ext cx="727075" cy="244475"/>
            </p14:xfrm>
          </p:contentPart>
        </mc:Choice>
        <mc:Fallback xmlns="">
          <p:pic>
            <p:nvPicPr>
              <p:cNvPr id="7182" name="Ink 14"/>
              <p:cNvPicPr>
                <a:picLocks noRot="1" noChangeAspect="1" noEditPoints="1" noChangeArrowheads="1" noChangeShapeType="1"/>
              </p:cNvPicPr>
              <p:nvPr/>
            </p:nvPicPr>
            <p:blipFill>
              <a:blip r:embed="rId16"/>
              <a:stretch>
                <a:fillRect/>
              </a:stretch>
            </p:blipFill>
            <p:spPr>
              <a:xfrm>
                <a:off x="6326059" y="233952"/>
                <a:ext cx="737873" cy="25671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183" name="Ink 15"/>
              <p14:cNvContentPartPr>
                <a14:cpLocks xmlns:a14="http://schemas.microsoft.com/office/drawing/2010/main" noRot="1" noChangeAspect="1" noEditPoints="1" noChangeArrowheads="1" noChangeShapeType="1"/>
              </p14:cNvContentPartPr>
              <p14:nvPr/>
            </p14:nvContentPartPr>
            <p14:xfrm>
              <a:off x="7245350" y="142875"/>
              <a:ext cx="655638" cy="261938"/>
            </p14:xfrm>
          </p:contentPart>
        </mc:Choice>
        <mc:Fallback xmlns="">
          <p:pic>
            <p:nvPicPr>
              <p:cNvPr id="7183" name="Ink 15"/>
              <p:cNvPicPr>
                <a:picLocks noRot="1" noChangeAspect="1" noEditPoints="1" noChangeArrowheads="1" noChangeShapeType="1"/>
              </p:cNvPicPr>
              <p:nvPr/>
            </p:nvPicPr>
            <p:blipFill>
              <a:blip r:embed="rId18"/>
              <a:stretch>
                <a:fillRect/>
              </a:stretch>
            </p:blipFill>
            <p:spPr>
              <a:xfrm>
                <a:off x="7237069" y="133520"/>
                <a:ext cx="672200" cy="28028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184" name="Ink 16"/>
              <p14:cNvContentPartPr>
                <a14:cpLocks xmlns:a14="http://schemas.microsoft.com/office/drawing/2010/main" noRot="1" noChangeAspect="1" noEditPoints="1" noChangeArrowheads="1" noChangeShapeType="1"/>
              </p14:cNvContentPartPr>
              <p14:nvPr/>
            </p14:nvContentPartPr>
            <p14:xfrm>
              <a:off x="6213475" y="515938"/>
              <a:ext cx="1041400" cy="263525"/>
            </p14:xfrm>
          </p:contentPart>
        </mc:Choice>
        <mc:Fallback xmlns="">
          <p:pic>
            <p:nvPicPr>
              <p:cNvPr id="7184" name="Ink 16"/>
              <p:cNvPicPr>
                <a:picLocks noRot="1" noChangeAspect="1" noEditPoints="1" noChangeArrowheads="1" noChangeShapeType="1"/>
              </p:cNvPicPr>
              <p:nvPr/>
            </p:nvPicPr>
            <p:blipFill>
              <a:blip r:embed="rId20"/>
              <a:stretch>
                <a:fillRect/>
              </a:stretch>
            </p:blipFill>
            <p:spPr>
              <a:xfrm>
                <a:off x="6208075" y="510538"/>
                <a:ext cx="1050759" cy="27756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185" name="Ink 17"/>
              <p14:cNvContentPartPr>
                <a14:cpLocks xmlns:a14="http://schemas.microsoft.com/office/drawing/2010/main" noRot="1" noChangeAspect="1" noEditPoints="1" noChangeArrowheads="1" noChangeShapeType="1"/>
              </p14:cNvContentPartPr>
              <p14:nvPr/>
            </p14:nvContentPartPr>
            <p14:xfrm>
              <a:off x="7413625" y="487363"/>
              <a:ext cx="1125538" cy="354012"/>
            </p14:xfrm>
          </p:contentPart>
        </mc:Choice>
        <mc:Fallback xmlns="">
          <p:pic>
            <p:nvPicPr>
              <p:cNvPr id="7185" name="Ink 17"/>
              <p:cNvPicPr>
                <a:picLocks noRot="1" noChangeAspect="1" noEditPoints="1" noChangeArrowheads="1" noChangeShapeType="1"/>
              </p:cNvPicPr>
              <p:nvPr/>
            </p:nvPicPr>
            <p:blipFill>
              <a:blip r:embed="rId22"/>
              <a:stretch>
                <a:fillRect/>
              </a:stretch>
            </p:blipFill>
            <p:spPr>
              <a:xfrm>
                <a:off x="7409664" y="480160"/>
                <a:ext cx="1137420" cy="36985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186" name="Ink 18"/>
              <p14:cNvContentPartPr>
                <a14:cpLocks xmlns:a14="http://schemas.microsoft.com/office/drawing/2010/main" noRot="1" noChangeAspect="1" noEditPoints="1" noChangeArrowheads="1" noChangeShapeType="1"/>
              </p14:cNvContentPartPr>
              <p14:nvPr/>
            </p14:nvContentPartPr>
            <p14:xfrm>
              <a:off x="8724900" y="582613"/>
              <a:ext cx="134938" cy="127000"/>
            </p14:xfrm>
          </p:contentPart>
        </mc:Choice>
        <mc:Fallback xmlns="">
          <p:pic>
            <p:nvPicPr>
              <p:cNvPr id="7186" name="Ink 18"/>
              <p:cNvPicPr>
                <a:picLocks noRot="1" noChangeAspect="1" noEditPoints="1" noChangeArrowheads="1" noChangeShapeType="1"/>
              </p:cNvPicPr>
              <p:nvPr/>
            </p:nvPicPr>
            <p:blipFill>
              <a:blip r:embed="rId24"/>
              <a:stretch>
                <a:fillRect/>
              </a:stretch>
            </p:blipFill>
            <p:spPr>
              <a:xfrm>
                <a:off x="8717343" y="572150"/>
                <a:ext cx="152210" cy="14648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187" name="Ink 19"/>
              <p14:cNvContentPartPr>
                <a14:cpLocks xmlns:a14="http://schemas.microsoft.com/office/drawing/2010/main" noRot="1" noChangeAspect="1" noEditPoints="1" noChangeArrowheads="1" noChangeShapeType="1"/>
              </p14:cNvContentPartPr>
              <p14:nvPr/>
            </p14:nvContentPartPr>
            <p14:xfrm>
              <a:off x="7575550" y="898525"/>
              <a:ext cx="404813" cy="982663"/>
            </p14:xfrm>
          </p:contentPart>
        </mc:Choice>
        <mc:Fallback xmlns="">
          <p:pic>
            <p:nvPicPr>
              <p:cNvPr id="7187" name="Ink 19"/>
              <p:cNvPicPr>
                <a:picLocks noRot="1" noChangeAspect="1" noEditPoints="1" noChangeArrowheads="1" noChangeShapeType="1"/>
              </p:cNvPicPr>
              <p:nvPr/>
            </p:nvPicPr>
            <p:blipFill>
              <a:blip r:embed="rId26"/>
              <a:stretch>
                <a:fillRect/>
              </a:stretch>
            </p:blipFill>
            <p:spPr>
              <a:xfrm>
                <a:off x="7566186" y="888443"/>
                <a:ext cx="420300" cy="999587"/>
              </a:xfrm>
              <a:prstGeom prst="rect">
                <a:avLst/>
              </a:prstGeom>
            </p:spPr>
          </p:pic>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8</a:t>
            </a:r>
          </a:p>
        </p:txBody>
      </p:sp>
      <p:sp>
        <p:nvSpPr>
          <p:cNvPr id="8" name="Slide Number Placeholder 5"/>
          <p:cNvSpPr>
            <a:spLocks noGrp="1"/>
          </p:cNvSpPr>
          <p:nvPr>
            <p:ph type="sldNum" sz="quarter" idx="12"/>
          </p:nvPr>
        </p:nvSpPr>
        <p:spPr/>
        <p:txBody>
          <a:bodyPr/>
          <a:lstStyle/>
          <a:p>
            <a:pPr>
              <a:defRPr/>
            </a:pPr>
            <a:r>
              <a:rPr lang="en-US"/>
              <a:t>Slide </a:t>
            </a:r>
            <a:fld id="{21DCD7A8-C36D-43B9-B88B-524DD95CA521}" type="slidenum">
              <a:rPr lang="en-US"/>
              <a:pPr>
                <a:defRPr/>
              </a:pPr>
              <a:t>19</a:t>
            </a:fld>
            <a:endParaRPr lang="en-US"/>
          </a:p>
        </p:txBody>
      </p:sp>
      <p:sp>
        <p:nvSpPr>
          <p:cNvPr id="8202" name="Rectangle 2"/>
          <p:cNvSpPr>
            <a:spLocks noGrp="1" noChangeArrowheads="1"/>
          </p:cNvSpPr>
          <p:nvPr>
            <p:ph type="title"/>
          </p:nvPr>
        </p:nvSpPr>
        <p:spPr/>
        <p:txBody>
          <a:bodyPr/>
          <a:lstStyle/>
          <a:p>
            <a:pPr eaLnBrk="1" hangingPunct="1"/>
            <a:r>
              <a:rPr lang="en-US" smtClean="0"/>
              <a:t>Optimality of </a:t>
            </a:r>
            <a:r>
              <a:rPr lang="en-US" i="1" smtClean="0"/>
              <a:t>A</a:t>
            </a:r>
            <a:r>
              <a:rPr lang="en-US" i="1" baseline="30000" smtClean="0"/>
              <a:t>*</a:t>
            </a:r>
          </a:p>
        </p:txBody>
      </p:sp>
      <p:sp>
        <p:nvSpPr>
          <p:cNvPr id="8203"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8204" name="Rectangle 4"/>
          <p:cNvSpPr>
            <a:spLocks noChangeArrowheads="1"/>
          </p:cNvSpPr>
          <p:nvPr/>
        </p:nvSpPr>
        <p:spPr bwMode="auto">
          <a:xfrm>
            <a:off x="395288" y="981075"/>
            <a:ext cx="8458200" cy="3168650"/>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If </a:t>
            </a:r>
            <a:r>
              <a:rPr lang="en-US" i="1">
                <a:latin typeface="Arial Unicode MS" pitchFamily="34" charset="-128"/>
              </a:rPr>
              <a:t>A</a:t>
            </a:r>
            <a:r>
              <a:rPr lang="en-US" i="1" baseline="30000">
                <a:latin typeface="Arial Unicode MS" pitchFamily="34" charset="-128"/>
              </a:rPr>
              <a:t>*</a:t>
            </a:r>
            <a:r>
              <a:rPr lang="en-US">
                <a:latin typeface="Arial Unicode MS" pitchFamily="34" charset="-128"/>
              </a:rPr>
              <a:t> returns a solution, that solution is guaranteed to be optimal, as long as</a:t>
            </a:r>
          </a:p>
          <a:p>
            <a:pPr marL="342900" indent="-342900">
              <a:spcBef>
                <a:spcPct val="20000"/>
              </a:spcBef>
            </a:pPr>
            <a:r>
              <a:rPr lang="en-US" sz="2400" b="1">
                <a:latin typeface="Arial Unicode MS" pitchFamily="34" charset="-128"/>
              </a:rPr>
              <a:t>When</a:t>
            </a:r>
          </a:p>
          <a:p>
            <a:pPr marL="342900" indent="-342900">
              <a:spcBef>
                <a:spcPct val="20000"/>
              </a:spcBef>
              <a:buFontTx/>
              <a:buChar char="•"/>
            </a:pPr>
            <a:r>
              <a:rPr lang="en-US" sz="2400">
                <a:latin typeface="Arial Unicode MS" pitchFamily="34" charset="-128"/>
              </a:rPr>
              <a:t>the branching factor is finite</a:t>
            </a:r>
          </a:p>
          <a:p>
            <a:pPr marL="342900" indent="-342900">
              <a:spcBef>
                <a:spcPct val="20000"/>
              </a:spcBef>
              <a:buFontTx/>
              <a:buChar char="•"/>
            </a:pPr>
            <a:r>
              <a:rPr lang="en-US" sz="2400">
                <a:latin typeface="Arial Unicode MS" pitchFamily="34" charset="-128"/>
              </a:rPr>
              <a:t>arc costs are strictly positive</a:t>
            </a:r>
          </a:p>
          <a:p>
            <a:pPr marL="342900" indent="-342900">
              <a:spcBef>
                <a:spcPct val="20000"/>
              </a:spcBef>
              <a:buFontTx/>
              <a:buChar char="•"/>
            </a:pPr>
            <a:r>
              <a:rPr lang="en-US" sz="2400" i="1">
                <a:latin typeface="Arial Unicode MS" pitchFamily="34" charset="-128"/>
              </a:rPr>
              <a:t>h(n)</a:t>
            </a:r>
            <a:r>
              <a:rPr lang="en-US" sz="2400">
                <a:latin typeface="Arial Unicode MS" pitchFamily="34" charset="-128"/>
              </a:rPr>
              <a:t> is an underestimate of the length of the shortest path from </a:t>
            </a:r>
            <a:r>
              <a:rPr lang="en-US" sz="2400" i="1">
                <a:latin typeface="Arial Unicode MS" pitchFamily="34" charset="-128"/>
              </a:rPr>
              <a:t>n</a:t>
            </a:r>
            <a:r>
              <a:rPr lang="en-US" sz="2400">
                <a:latin typeface="Arial Unicode MS" pitchFamily="34" charset="-128"/>
              </a:rPr>
              <a:t> to a goal node, and is non-negative</a:t>
            </a:r>
          </a:p>
        </p:txBody>
      </p:sp>
      <p:sp>
        <p:nvSpPr>
          <p:cNvPr id="8205" name="Rectangle 5"/>
          <p:cNvSpPr>
            <a:spLocks noChangeArrowheads="1"/>
          </p:cNvSpPr>
          <p:nvPr/>
        </p:nvSpPr>
        <p:spPr bwMode="auto">
          <a:xfrm>
            <a:off x="1214414" y="4429132"/>
            <a:ext cx="6107125" cy="1347806"/>
          </a:xfrm>
          <a:prstGeom prst="rect">
            <a:avLst/>
          </a:prstGeom>
          <a:solidFill>
            <a:srgbClr val="CCECFF"/>
          </a:solidFill>
          <a:ln w="12700">
            <a:solidFill>
              <a:schemeClr val="tx1"/>
            </a:solidFill>
            <a:miter lim="800000"/>
            <a:headEnd/>
            <a:tailEnd/>
          </a:ln>
        </p:spPr>
        <p:txBody>
          <a:bodyPr/>
          <a:lstStyle/>
          <a:p>
            <a:pPr marL="381000" indent="-381000">
              <a:spcBef>
                <a:spcPct val="20000"/>
              </a:spcBef>
            </a:pPr>
            <a:r>
              <a:rPr lang="en-US" sz="2400" b="1" dirty="0">
                <a:latin typeface="Arial Unicode MS" pitchFamily="34" charset="-128"/>
              </a:rPr>
              <a:t>Theorem</a:t>
            </a:r>
          </a:p>
          <a:p>
            <a:pPr marL="381000" indent="-381000">
              <a:spcBef>
                <a:spcPct val="20000"/>
              </a:spcBef>
            </a:pPr>
            <a:r>
              <a:rPr lang="en-US" sz="2400" dirty="0">
                <a:latin typeface="Arial Unicode MS" pitchFamily="34" charset="-128"/>
              </a:rPr>
              <a:t> If </a:t>
            </a:r>
            <a:r>
              <a:rPr lang="en-US" sz="2400" i="1" dirty="0">
                <a:latin typeface="Arial Unicode MS" pitchFamily="34" charset="-128"/>
              </a:rPr>
              <a:t>A</a:t>
            </a:r>
            <a:r>
              <a:rPr lang="en-US" sz="2400" i="1" baseline="30000" dirty="0">
                <a:latin typeface="Arial Unicode MS" pitchFamily="34" charset="-128"/>
              </a:rPr>
              <a:t>*</a:t>
            </a:r>
            <a:r>
              <a:rPr lang="en-US" sz="2400" dirty="0">
                <a:latin typeface="Arial Unicode MS" pitchFamily="34" charset="-128"/>
              </a:rPr>
              <a:t> selects a path </a:t>
            </a:r>
            <a:r>
              <a:rPr lang="en-US" sz="2400" i="1" dirty="0" smtClean="0">
                <a:latin typeface="Arial Unicode MS" pitchFamily="34" charset="-128"/>
              </a:rPr>
              <a:t>p </a:t>
            </a:r>
            <a:r>
              <a:rPr lang="en-US" sz="2400" dirty="0" smtClean="0">
                <a:latin typeface="Arial Unicode MS" pitchFamily="34" charset="-128"/>
              </a:rPr>
              <a:t>as the solution, </a:t>
            </a:r>
          </a:p>
          <a:p>
            <a:pPr marL="381000" indent="-381000">
              <a:spcBef>
                <a:spcPct val="20000"/>
              </a:spcBef>
            </a:pPr>
            <a:r>
              <a:rPr lang="en-US" sz="2400" i="1" dirty="0" smtClean="0">
                <a:latin typeface="Arial Unicode MS" pitchFamily="34" charset="-128"/>
              </a:rPr>
              <a:t>p</a:t>
            </a:r>
            <a:r>
              <a:rPr lang="en-US" sz="2400" dirty="0" smtClean="0">
                <a:latin typeface="Arial Unicode MS" pitchFamily="34" charset="-128"/>
              </a:rPr>
              <a:t> </a:t>
            </a:r>
            <a:r>
              <a:rPr lang="en-US" sz="2400" dirty="0">
                <a:latin typeface="Arial Unicode MS" pitchFamily="34" charset="-128"/>
              </a:rPr>
              <a:t>is the shortest (i.e., lowest-cost) path.</a:t>
            </a:r>
          </a:p>
        </p:txBody>
      </p:sp>
      <mc:AlternateContent xmlns:mc="http://schemas.openxmlformats.org/markup-compatibility/2006" xmlns:p14="http://schemas.microsoft.com/office/powerpoint/2010/main">
        <mc:Choice Requires="p14">
          <p:contentPart p14:bwMode="auto" r:id="rId3">
            <p14:nvContentPartPr>
              <p14:cNvPr id="8195" name="Ink 9"/>
              <p14:cNvContentPartPr>
                <a14:cpLocks xmlns:a14="http://schemas.microsoft.com/office/drawing/2010/main" noRot="1" noChangeAspect="1" noEditPoints="1" noChangeArrowheads="1" noChangeShapeType="1"/>
              </p14:cNvContentPartPr>
              <p14:nvPr/>
            </p14:nvContentPartPr>
            <p14:xfrm>
              <a:off x="18348325" y="39647813"/>
              <a:ext cx="0" cy="0"/>
            </p14:xfrm>
          </p:contentPart>
        </mc:Choice>
        <mc:Fallback xmlns="">
          <p:pic>
            <p:nvPicPr>
              <p:cNvPr id="8195" name="Ink 9"/>
              <p:cNvPicPr>
                <a:picLocks noRot="1" noChangeAspect="1" noEditPoints="1" noChangeArrowheads="1" noChangeShapeType="1"/>
              </p:cNvPicPr>
              <p:nvPr/>
            </p:nvPicPr>
            <p:blipFill>
              <a:blip r:embed="rId4"/>
              <a:stretch>
                <a:fillRect/>
              </a:stretch>
            </p:blipFill>
            <p:spPr>
              <a:xfrm>
                <a:off x="18348325" y="3964781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00" name="Ink 8"/>
              <p14:cNvContentPartPr>
                <a14:cpLocks xmlns:a14="http://schemas.microsoft.com/office/drawing/2010/main" noRot="1" noChangeAspect="1" noEditPoints="1" noChangeArrowheads="1" noChangeShapeType="1"/>
              </p14:cNvContentPartPr>
              <p14:nvPr/>
            </p14:nvContentPartPr>
            <p14:xfrm>
              <a:off x="4610100" y="2203450"/>
              <a:ext cx="392113" cy="334963"/>
            </p14:xfrm>
          </p:contentPart>
        </mc:Choice>
        <mc:Fallback xmlns="">
          <p:pic>
            <p:nvPicPr>
              <p:cNvPr id="8200" name="Ink 8"/>
              <p:cNvPicPr>
                <a:picLocks noRot="1" noChangeAspect="1" noEditPoints="1" noChangeArrowheads="1" noChangeShapeType="1"/>
              </p:cNvPicPr>
              <p:nvPr/>
            </p:nvPicPr>
            <p:blipFill>
              <a:blip r:embed="rId6"/>
              <a:stretch>
                <a:fillRect/>
              </a:stretch>
            </p:blipFill>
            <p:spPr>
              <a:xfrm>
                <a:off x="4599658" y="2198408"/>
                <a:ext cx="407596" cy="35045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201" name="Ink 9"/>
              <p14:cNvContentPartPr>
                <a14:cpLocks xmlns:a14="http://schemas.microsoft.com/office/drawing/2010/main" noRot="1" noChangeAspect="1" noEditPoints="1" noChangeArrowheads="1" noChangeShapeType="1"/>
              </p14:cNvContentPartPr>
              <p14:nvPr/>
            </p14:nvContentPartPr>
            <p14:xfrm>
              <a:off x="1303338" y="3144838"/>
              <a:ext cx="3314700" cy="61912"/>
            </p14:xfrm>
          </p:contentPart>
        </mc:Choice>
        <mc:Fallback xmlns="">
          <p:pic>
            <p:nvPicPr>
              <p:cNvPr id="8201" name="Ink 9"/>
              <p:cNvPicPr>
                <a:picLocks noRot="1" noChangeAspect="1" noEditPoints="1" noChangeArrowheads="1" noChangeShapeType="1"/>
              </p:cNvPicPr>
              <p:nvPr/>
            </p:nvPicPr>
            <p:blipFill>
              <a:blip r:embed="rId8"/>
              <a:stretch>
                <a:fillRect/>
              </a:stretch>
            </p:blipFill>
            <p:spPr>
              <a:xfrm>
                <a:off x="1299018" y="3139079"/>
                <a:ext cx="3331979" cy="7775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 name="Ink 10"/>
              <p14:cNvContentPartPr>
                <a14:cpLocks xmlns:a14="http://schemas.microsoft.com/office/drawing/2010/main" noRot="1" noChangeAspect="1" noEditPoints="1" noChangeArrowheads="1" noChangeShapeType="1"/>
              </p14:cNvContentPartPr>
              <p14:nvPr/>
            </p14:nvContentPartPr>
            <p14:xfrm>
              <a:off x="709613" y="3567113"/>
              <a:ext cx="5172075" cy="85725"/>
            </p14:xfrm>
          </p:contentPart>
        </mc:Choice>
        <mc:Fallback xmlns="">
          <p:pic>
            <p:nvPicPr>
              <p:cNvPr id="2" name="Ink 10"/>
              <p:cNvPicPr>
                <a:picLocks noRot="1" noChangeAspect="1" noEditPoints="1" noChangeArrowheads="1" noChangeShapeType="1"/>
              </p:cNvPicPr>
              <p:nvPr/>
            </p:nvPicPr>
            <p:blipFill>
              <a:blip r:embed="rId10"/>
              <a:stretch>
                <a:fillRect/>
              </a:stretch>
            </p:blipFill>
            <p:spPr>
              <a:xfrm>
                <a:off x="706733" y="3554918"/>
                <a:ext cx="5188635" cy="11083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Ink 11"/>
              <p14:cNvContentPartPr>
                <a14:cpLocks xmlns:a14="http://schemas.microsoft.com/office/drawing/2010/main" noRot="1" noChangeAspect="1" noEditPoints="1" noChangeArrowheads="1" noChangeShapeType="1"/>
              </p14:cNvContentPartPr>
              <p14:nvPr/>
            </p14:nvContentPartPr>
            <p14:xfrm>
              <a:off x="3825875" y="3998913"/>
              <a:ext cx="2755900" cy="22225"/>
            </p14:xfrm>
          </p:contentPart>
        </mc:Choice>
        <mc:Fallback xmlns="">
          <p:pic>
            <p:nvPicPr>
              <p:cNvPr id="3" name="Ink 11"/>
              <p:cNvPicPr>
                <a:picLocks noRot="1" noChangeAspect="1" noEditPoints="1" noChangeArrowheads="1" noChangeShapeType="1"/>
              </p:cNvPicPr>
              <p:nvPr/>
            </p:nvPicPr>
            <p:blipFill>
              <a:blip r:embed="rId12"/>
              <a:stretch>
                <a:fillRect/>
              </a:stretch>
            </p:blipFill>
            <p:spPr>
              <a:xfrm>
                <a:off x="3819755" y="3989804"/>
                <a:ext cx="2776061" cy="419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Ink 12"/>
              <p14:cNvContentPartPr>
                <a14:cpLocks xmlns:a14="http://schemas.microsoft.com/office/drawing/2010/main" noRot="1" noChangeAspect="1" noEditPoints="1" noChangeArrowheads="1" noChangeShapeType="1"/>
              </p14:cNvContentPartPr>
              <p14:nvPr/>
            </p14:nvContentPartPr>
            <p14:xfrm>
              <a:off x="3792538" y="5226050"/>
              <a:ext cx="2543175" cy="69850"/>
            </p14:xfrm>
          </p:contentPart>
        </mc:Choice>
        <mc:Fallback xmlns="">
          <p:pic>
            <p:nvPicPr>
              <p:cNvPr id="4" name="Ink 12"/>
              <p:cNvPicPr>
                <a:picLocks noRot="1" noChangeAspect="1" noEditPoints="1" noChangeArrowheads="1" noChangeShapeType="1"/>
              </p:cNvPicPr>
              <p:nvPr/>
            </p:nvPicPr>
            <p:blipFill>
              <a:blip r:embed="rId14"/>
              <a:stretch>
                <a:fillRect/>
              </a:stretch>
            </p:blipFill>
            <p:spPr>
              <a:xfrm>
                <a:off x="3789298" y="5213871"/>
                <a:ext cx="2558656" cy="9062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Ink 13"/>
              <p14:cNvContentPartPr>
                <a14:cpLocks xmlns:a14="http://schemas.microsoft.com/office/drawing/2010/main" noRot="1" noChangeAspect="1" noEditPoints="1" noChangeArrowheads="1" noChangeShapeType="1"/>
              </p14:cNvContentPartPr>
              <p14:nvPr/>
            </p14:nvContentPartPr>
            <p14:xfrm>
              <a:off x="5268913" y="2549525"/>
              <a:ext cx="2006600" cy="787400"/>
            </p14:xfrm>
          </p:contentPart>
        </mc:Choice>
        <mc:Fallback xmlns="">
          <p:pic>
            <p:nvPicPr>
              <p:cNvPr id="5" name="Ink 13"/>
              <p:cNvPicPr>
                <a:picLocks noRot="1" noChangeAspect="1" noEditPoints="1" noChangeArrowheads="1" noChangeShapeType="1"/>
              </p:cNvPicPr>
              <p:nvPr/>
            </p:nvPicPr>
            <p:blipFill>
              <a:blip r:embed="rId16"/>
              <a:stretch>
                <a:fillRect/>
              </a:stretch>
            </p:blipFill>
            <p:spPr>
              <a:xfrm>
                <a:off x="5259191" y="2542324"/>
                <a:ext cx="2022443" cy="804682"/>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8</a:t>
            </a:r>
          </a:p>
        </p:txBody>
      </p:sp>
      <p:sp>
        <p:nvSpPr>
          <p:cNvPr id="6" name="Slide Number Placeholder 5"/>
          <p:cNvSpPr>
            <a:spLocks noGrp="1"/>
          </p:cNvSpPr>
          <p:nvPr>
            <p:ph type="sldNum" sz="quarter" idx="12"/>
          </p:nvPr>
        </p:nvSpPr>
        <p:spPr/>
        <p:txBody>
          <a:bodyPr/>
          <a:lstStyle/>
          <a:p>
            <a:pPr>
              <a:defRPr/>
            </a:pPr>
            <a:r>
              <a:rPr lang="en-US"/>
              <a:t>Slide </a:t>
            </a:r>
            <a:fld id="{FF54416C-5DD1-4C24-B039-58049929E757}" type="slidenum">
              <a:rPr lang="en-US"/>
              <a:pPr>
                <a:defRPr/>
              </a:pPr>
              <a:t>2</a:t>
            </a:fld>
            <a:endParaRPr lang="en-US"/>
          </a:p>
        </p:txBody>
      </p:sp>
      <p:sp>
        <p:nvSpPr>
          <p:cNvPr id="17412" name="Rectangle 2"/>
          <p:cNvSpPr>
            <a:spLocks noGrp="1" noChangeArrowheads="1"/>
          </p:cNvSpPr>
          <p:nvPr>
            <p:ph type="title"/>
          </p:nvPr>
        </p:nvSpPr>
        <p:spPr/>
        <p:txBody>
          <a:bodyPr/>
          <a:lstStyle/>
          <a:p>
            <a:pPr eaLnBrk="1" hangingPunct="1"/>
            <a:r>
              <a:rPr lang="en-US" smtClean="0"/>
              <a:t>Lecture Overview</a:t>
            </a:r>
          </a:p>
        </p:txBody>
      </p:sp>
      <p:sp>
        <p:nvSpPr>
          <p:cNvPr id="17413" name="Rectangle 3"/>
          <p:cNvSpPr>
            <a:spLocks noGrp="1" noChangeArrowheads="1"/>
          </p:cNvSpPr>
          <p:nvPr>
            <p:ph type="body" idx="1"/>
          </p:nvPr>
        </p:nvSpPr>
        <p:spPr>
          <a:xfrm>
            <a:off x="395288" y="1268413"/>
            <a:ext cx="8458200" cy="4495800"/>
          </a:xfrm>
        </p:spPr>
        <p:txBody>
          <a:bodyPr/>
          <a:lstStyle/>
          <a:p>
            <a:pPr eaLnBrk="1" hangingPunct="1">
              <a:buFontTx/>
              <a:buChar char="•"/>
            </a:pPr>
            <a:endParaRPr lang="en-US" sz="4000" b="1" dirty="0" smtClean="0"/>
          </a:p>
          <a:p>
            <a:pPr eaLnBrk="1" hangingPunct="1">
              <a:buFontTx/>
              <a:buChar char="•"/>
            </a:pPr>
            <a:r>
              <a:rPr lang="en-US" sz="4000" b="1" dirty="0" smtClean="0"/>
              <a:t>Recap / Finish Heuristic Function</a:t>
            </a:r>
          </a:p>
          <a:p>
            <a:pPr eaLnBrk="1" hangingPunct="1">
              <a:buFontTx/>
              <a:buChar char="•"/>
            </a:pPr>
            <a:r>
              <a:rPr lang="en-US" sz="4000" b="1" dirty="0" smtClean="0">
                <a:solidFill>
                  <a:schemeClr val="hlink"/>
                </a:solidFill>
              </a:rPr>
              <a:t>Best First Search</a:t>
            </a:r>
          </a:p>
          <a:p>
            <a:pPr eaLnBrk="1" hangingPunct="1">
              <a:buFontTx/>
              <a:buChar char="•"/>
            </a:pPr>
            <a:r>
              <a:rPr lang="en-US" sz="4000" dirty="0" smtClean="0">
                <a:solidFill>
                  <a:schemeClr val="bg2"/>
                </a:solidFill>
              </a:rPr>
              <a:t>A* </a:t>
            </a:r>
          </a:p>
          <a:p>
            <a:pPr eaLnBrk="1" hangingPunct="1">
              <a:buFontTx/>
              <a:buChar char="•"/>
            </a:pPr>
            <a:endParaRPr lang="en-US" sz="4000" dirty="0" smtClean="0">
              <a:solidFill>
                <a:schemeClr val="bg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5"/>
          <p:cNvSpPr>
            <a:spLocks noGrp="1"/>
          </p:cNvSpPr>
          <p:nvPr>
            <p:ph type="ftr" sz="quarter" idx="11"/>
          </p:nvPr>
        </p:nvSpPr>
        <p:spPr/>
        <p:txBody>
          <a:bodyPr/>
          <a:lstStyle/>
          <a:p>
            <a:pPr>
              <a:defRPr/>
            </a:pPr>
            <a:r>
              <a:rPr lang="en-US"/>
              <a:t>CPSC 322, Lecture 8</a:t>
            </a:r>
          </a:p>
        </p:txBody>
      </p:sp>
      <p:sp>
        <p:nvSpPr>
          <p:cNvPr id="17" name="Slide Number Placeholder 6"/>
          <p:cNvSpPr>
            <a:spLocks noGrp="1"/>
          </p:cNvSpPr>
          <p:nvPr>
            <p:ph type="sldNum" sz="quarter" idx="12"/>
          </p:nvPr>
        </p:nvSpPr>
        <p:spPr/>
        <p:txBody>
          <a:bodyPr/>
          <a:lstStyle/>
          <a:p>
            <a:pPr>
              <a:defRPr/>
            </a:pPr>
            <a:r>
              <a:rPr lang="en-US"/>
              <a:t>Slide </a:t>
            </a:r>
            <a:fld id="{A810C88D-3A82-4BDC-8C3B-81809FE90693}" type="slidenum">
              <a:rPr lang="en-US"/>
              <a:pPr>
                <a:defRPr/>
              </a:pPr>
              <a:t>20</a:t>
            </a:fld>
            <a:endParaRPr lang="en-US"/>
          </a:p>
        </p:txBody>
      </p:sp>
      <p:sp>
        <p:nvSpPr>
          <p:cNvPr id="9228" name="Rectangle 2"/>
          <p:cNvSpPr>
            <a:spLocks noGrp="1" noChangeArrowheads="1"/>
          </p:cNvSpPr>
          <p:nvPr>
            <p:ph type="title"/>
          </p:nvPr>
        </p:nvSpPr>
        <p:spPr/>
        <p:txBody>
          <a:bodyPr/>
          <a:lstStyle/>
          <a:p>
            <a:pPr eaLnBrk="1" hangingPunct="1"/>
            <a:r>
              <a:rPr lang="en-US" smtClean="0"/>
              <a:t>Why is </a:t>
            </a:r>
            <a:r>
              <a:rPr lang="en-US" i="1" smtClean="0"/>
              <a:t>A</a:t>
            </a:r>
            <a:r>
              <a:rPr lang="en-US" i="1" baseline="30000" smtClean="0"/>
              <a:t>*</a:t>
            </a:r>
            <a:r>
              <a:rPr lang="en-US" smtClean="0"/>
              <a:t> optimal?</a:t>
            </a:r>
          </a:p>
        </p:txBody>
      </p:sp>
      <p:sp>
        <p:nvSpPr>
          <p:cNvPr id="9229" name="Rectangle 4"/>
          <p:cNvSpPr>
            <a:spLocks noChangeArrowheads="1"/>
          </p:cNvSpPr>
          <p:nvPr/>
        </p:nvSpPr>
        <p:spPr bwMode="auto">
          <a:xfrm>
            <a:off x="0" y="1142984"/>
            <a:ext cx="9144000" cy="3816350"/>
          </a:xfrm>
          <a:prstGeom prst="rect">
            <a:avLst/>
          </a:prstGeom>
          <a:noFill/>
          <a:ln w="9525">
            <a:noFill/>
            <a:miter lim="800000"/>
            <a:headEnd/>
            <a:tailEnd/>
          </a:ln>
        </p:spPr>
        <p:txBody>
          <a:bodyPr/>
          <a:lstStyle/>
          <a:p>
            <a:pPr marL="381000" indent="-381000">
              <a:spcBef>
                <a:spcPct val="20000"/>
              </a:spcBef>
              <a:buFontTx/>
              <a:buChar char="•"/>
            </a:pPr>
            <a:r>
              <a:rPr lang="en-US" sz="2400" dirty="0" smtClean="0">
                <a:latin typeface="Arial Unicode MS" pitchFamily="34" charset="-128"/>
              </a:rPr>
              <a:t>A* returns </a:t>
            </a:r>
            <a:r>
              <a:rPr lang="en-US" sz="2400" i="1" dirty="0" smtClean="0">
                <a:latin typeface="Arial Unicode MS" pitchFamily="34" charset="-128"/>
              </a:rPr>
              <a:t>p</a:t>
            </a:r>
          </a:p>
          <a:p>
            <a:pPr marL="381000" indent="-381000">
              <a:spcBef>
                <a:spcPct val="20000"/>
              </a:spcBef>
              <a:buFontTx/>
              <a:buChar char="•"/>
            </a:pPr>
            <a:r>
              <a:rPr lang="en-US" sz="2400" dirty="0" smtClean="0">
                <a:latin typeface="Arial Unicode MS" pitchFamily="34" charset="-128"/>
              </a:rPr>
              <a:t>Assume </a:t>
            </a:r>
            <a:r>
              <a:rPr lang="en-US" sz="2400" dirty="0">
                <a:latin typeface="Arial Unicode MS" pitchFamily="34" charset="-128"/>
              </a:rPr>
              <a:t>for contradiction that some other path </a:t>
            </a:r>
            <a:r>
              <a:rPr lang="en-US" sz="2400" i="1" dirty="0">
                <a:latin typeface="Arial Unicode MS" pitchFamily="34" charset="-128"/>
              </a:rPr>
              <a:t>p'</a:t>
            </a:r>
            <a:r>
              <a:rPr lang="en-US" sz="2400" dirty="0">
                <a:latin typeface="Arial Unicode MS" pitchFamily="34" charset="-128"/>
              </a:rPr>
              <a:t> is actually the shortest path to a goal</a:t>
            </a:r>
          </a:p>
          <a:p>
            <a:pPr marL="381000" indent="-381000">
              <a:spcBef>
                <a:spcPct val="20000"/>
              </a:spcBef>
              <a:buFontTx/>
              <a:buChar char="•"/>
            </a:pPr>
            <a:r>
              <a:rPr lang="en-US" sz="2400" dirty="0">
                <a:latin typeface="Arial Unicode MS" pitchFamily="34" charset="-128"/>
              </a:rPr>
              <a:t>Consider the moment when </a:t>
            </a:r>
            <a:r>
              <a:rPr lang="en-US" sz="2400" i="1" dirty="0">
                <a:latin typeface="Arial Unicode MS" pitchFamily="34" charset="-128"/>
              </a:rPr>
              <a:t>p</a:t>
            </a:r>
            <a:r>
              <a:rPr lang="en-US" sz="2400" dirty="0">
                <a:latin typeface="Arial Unicode MS" pitchFamily="34" charset="-128"/>
              </a:rPr>
              <a:t> is chosen from the frontier. Some part of path </a:t>
            </a:r>
            <a:r>
              <a:rPr lang="en-US" sz="2400" i="1" dirty="0">
                <a:latin typeface="Arial Unicode MS" pitchFamily="34" charset="-128"/>
              </a:rPr>
              <a:t>p'</a:t>
            </a:r>
            <a:r>
              <a:rPr lang="en-US" sz="2400" dirty="0">
                <a:latin typeface="Arial Unicode MS" pitchFamily="34" charset="-128"/>
              </a:rPr>
              <a:t> will also be on the frontier; let's call this partial path </a:t>
            </a:r>
            <a:r>
              <a:rPr lang="en-US" sz="2400" i="1" dirty="0">
                <a:latin typeface="Arial Unicode MS" pitchFamily="34" charset="-128"/>
              </a:rPr>
              <a:t>p''</a:t>
            </a:r>
            <a:r>
              <a:rPr lang="en-US" sz="2400" dirty="0">
                <a:latin typeface="Arial Unicode MS" pitchFamily="34" charset="-128"/>
              </a:rPr>
              <a:t>.</a:t>
            </a:r>
          </a:p>
        </p:txBody>
      </p:sp>
      <p:grpSp>
        <p:nvGrpSpPr>
          <p:cNvPr id="9230" name="Group 17"/>
          <p:cNvGrpSpPr>
            <a:grpSpLocks/>
          </p:cNvGrpSpPr>
          <p:nvPr/>
        </p:nvGrpSpPr>
        <p:grpSpPr bwMode="auto">
          <a:xfrm>
            <a:off x="2786063" y="3357563"/>
            <a:ext cx="3887787" cy="2303462"/>
            <a:chOff x="1730" y="2705"/>
            <a:chExt cx="1828" cy="861"/>
          </a:xfrm>
        </p:grpSpPr>
        <p:sp>
          <p:nvSpPr>
            <p:cNvPr id="9231" name="Oval 6"/>
            <p:cNvSpPr>
              <a:spLocks noChangeArrowheads="1"/>
            </p:cNvSpPr>
            <p:nvPr/>
          </p:nvSpPr>
          <p:spPr bwMode="auto">
            <a:xfrm>
              <a:off x="2879" y="2705"/>
              <a:ext cx="137" cy="136"/>
            </a:xfrm>
            <a:prstGeom prst="ellipse">
              <a:avLst/>
            </a:prstGeom>
            <a:noFill/>
            <a:ln w="9525" algn="ctr">
              <a:solidFill>
                <a:schemeClr val="tx1"/>
              </a:solidFill>
              <a:round/>
              <a:headEnd/>
              <a:tailEnd/>
            </a:ln>
          </p:spPr>
          <p:txBody>
            <a:bodyPr wrap="none" anchor="ctr">
              <a:spAutoFit/>
            </a:bodyPr>
            <a:lstStyle/>
            <a:p>
              <a:endParaRPr lang="en-US"/>
            </a:p>
          </p:txBody>
        </p:sp>
        <p:sp>
          <p:nvSpPr>
            <p:cNvPr id="9232" name="Oval 7"/>
            <p:cNvSpPr>
              <a:spLocks noChangeArrowheads="1"/>
            </p:cNvSpPr>
            <p:nvPr/>
          </p:nvSpPr>
          <p:spPr bwMode="auto">
            <a:xfrm>
              <a:off x="3378" y="3113"/>
              <a:ext cx="137" cy="136"/>
            </a:xfrm>
            <a:prstGeom prst="ellipse">
              <a:avLst/>
            </a:prstGeom>
            <a:solidFill>
              <a:srgbClr val="FFFF66"/>
            </a:solidFill>
            <a:ln w="9525" algn="ctr">
              <a:solidFill>
                <a:schemeClr val="tx1"/>
              </a:solidFill>
              <a:round/>
              <a:headEnd/>
              <a:tailEnd/>
            </a:ln>
          </p:spPr>
          <p:txBody>
            <a:bodyPr wrap="none" anchor="ctr">
              <a:spAutoFit/>
            </a:bodyPr>
            <a:lstStyle/>
            <a:p>
              <a:endParaRPr lang="en-US"/>
            </a:p>
          </p:txBody>
        </p:sp>
        <p:sp>
          <p:nvSpPr>
            <p:cNvPr id="9233" name="Oval 8"/>
            <p:cNvSpPr>
              <a:spLocks noChangeArrowheads="1"/>
            </p:cNvSpPr>
            <p:nvPr/>
          </p:nvSpPr>
          <p:spPr bwMode="auto">
            <a:xfrm>
              <a:off x="2063" y="3430"/>
              <a:ext cx="137" cy="136"/>
            </a:xfrm>
            <a:prstGeom prst="ellipse">
              <a:avLst/>
            </a:prstGeom>
            <a:solidFill>
              <a:srgbClr val="FFFF66"/>
            </a:solidFill>
            <a:ln w="9525" algn="ctr">
              <a:solidFill>
                <a:schemeClr val="tx1"/>
              </a:solidFill>
              <a:round/>
              <a:headEnd/>
              <a:tailEnd/>
            </a:ln>
          </p:spPr>
          <p:txBody>
            <a:bodyPr wrap="none" anchor="ctr">
              <a:spAutoFit/>
            </a:bodyPr>
            <a:lstStyle/>
            <a:p>
              <a:endParaRPr lang="en-US"/>
            </a:p>
          </p:txBody>
        </p:sp>
        <p:sp>
          <p:nvSpPr>
            <p:cNvPr id="9234" name="Oval 9"/>
            <p:cNvSpPr>
              <a:spLocks noChangeArrowheads="1"/>
            </p:cNvSpPr>
            <p:nvPr/>
          </p:nvSpPr>
          <p:spPr bwMode="auto">
            <a:xfrm>
              <a:off x="2426" y="3158"/>
              <a:ext cx="137" cy="136"/>
            </a:xfrm>
            <a:prstGeom prst="ellipse">
              <a:avLst/>
            </a:prstGeom>
            <a:noFill/>
            <a:ln w="9525" algn="ctr">
              <a:solidFill>
                <a:schemeClr val="tx1"/>
              </a:solidFill>
              <a:round/>
              <a:headEnd/>
              <a:tailEnd/>
            </a:ln>
          </p:spPr>
          <p:txBody>
            <a:bodyPr wrap="none" anchor="ctr">
              <a:spAutoFit/>
            </a:bodyPr>
            <a:lstStyle/>
            <a:p>
              <a:endParaRPr lang="en-US"/>
            </a:p>
          </p:txBody>
        </p:sp>
        <p:sp>
          <p:nvSpPr>
            <p:cNvPr id="9235" name="Freeform 10"/>
            <p:cNvSpPr>
              <a:spLocks/>
            </p:cNvSpPr>
            <p:nvPr/>
          </p:nvSpPr>
          <p:spPr bwMode="auto">
            <a:xfrm>
              <a:off x="3000" y="2790"/>
              <a:ext cx="435" cy="338"/>
            </a:xfrm>
            <a:custGeom>
              <a:avLst/>
              <a:gdLst>
                <a:gd name="T0" fmla="*/ 5 w 435"/>
                <a:gd name="T1" fmla="*/ 0 h 338"/>
                <a:gd name="T2" fmla="*/ 14 w 435"/>
                <a:gd name="T3" fmla="*/ 64 h 338"/>
                <a:gd name="T4" fmla="*/ 51 w 435"/>
                <a:gd name="T5" fmla="*/ 54 h 338"/>
                <a:gd name="T6" fmla="*/ 106 w 435"/>
                <a:gd name="T7" fmla="*/ 36 h 338"/>
                <a:gd name="T8" fmla="*/ 215 w 435"/>
                <a:gd name="T9" fmla="*/ 164 h 338"/>
                <a:gd name="T10" fmla="*/ 352 w 435"/>
                <a:gd name="T11" fmla="*/ 155 h 338"/>
                <a:gd name="T12" fmla="*/ 398 w 435"/>
                <a:gd name="T13" fmla="*/ 246 h 338"/>
                <a:gd name="T14" fmla="*/ 435 w 435"/>
                <a:gd name="T15" fmla="*/ 338 h 338"/>
                <a:gd name="T16" fmla="*/ 0 60000 65536"/>
                <a:gd name="T17" fmla="*/ 0 60000 65536"/>
                <a:gd name="T18" fmla="*/ 0 60000 65536"/>
                <a:gd name="T19" fmla="*/ 0 60000 65536"/>
                <a:gd name="T20" fmla="*/ 0 60000 65536"/>
                <a:gd name="T21" fmla="*/ 0 60000 65536"/>
                <a:gd name="T22" fmla="*/ 0 60000 65536"/>
                <a:gd name="T23" fmla="*/ 0 60000 65536"/>
                <a:gd name="T24" fmla="*/ 0 w 435"/>
                <a:gd name="T25" fmla="*/ 0 h 338"/>
                <a:gd name="T26" fmla="*/ 435 w 435"/>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5" h="338">
                  <a:moveTo>
                    <a:pt x="5" y="0"/>
                  </a:moveTo>
                  <a:cubicBezTo>
                    <a:pt x="8" y="21"/>
                    <a:pt x="0" y="48"/>
                    <a:pt x="14" y="64"/>
                  </a:cubicBezTo>
                  <a:cubicBezTo>
                    <a:pt x="22" y="74"/>
                    <a:pt x="39" y="58"/>
                    <a:pt x="51" y="54"/>
                  </a:cubicBezTo>
                  <a:cubicBezTo>
                    <a:pt x="69" y="48"/>
                    <a:pt x="106" y="36"/>
                    <a:pt x="106" y="36"/>
                  </a:cubicBezTo>
                  <a:cubicBezTo>
                    <a:pt x="146" y="78"/>
                    <a:pt x="166" y="131"/>
                    <a:pt x="215" y="164"/>
                  </a:cubicBezTo>
                  <a:cubicBezTo>
                    <a:pt x="275" y="152"/>
                    <a:pt x="287" y="146"/>
                    <a:pt x="352" y="155"/>
                  </a:cubicBezTo>
                  <a:cubicBezTo>
                    <a:pt x="361" y="205"/>
                    <a:pt x="351" y="230"/>
                    <a:pt x="398" y="246"/>
                  </a:cubicBezTo>
                  <a:cubicBezTo>
                    <a:pt x="415" y="272"/>
                    <a:pt x="435" y="305"/>
                    <a:pt x="435" y="338"/>
                  </a:cubicBezTo>
                </a:path>
              </a:pathLst>
            </a:custGeom>
            <a:noFill/>
            <a:ln w="9525">
              <a:solidFill>
                <a:schemeClr val="tx1"/>
              </a:solidFill>
              <a:round/>
              <a:headEnd/>
              <a:tailEnd type="triangle" w="med" len="med"/>
            </a:ln>
          </p:spPr>
          <p:txBody>
            <a:bodyPr wrap="none">
              <a:spAutoFit/>
            </a:bodyPr>
            <a:lstStyle/>
            <a:p>
              <a:endParaRPr lang="en-US"/>
            </a:p>
          </p:txBody>
        </p:sp>
        <p:sp>
          <p:nvSpPr>
            <p:cNvPr id="9236" name="Freeform 11"/>
            <p:cNvSpPr>
              <a:spLocks/>
            </p:cNvSpPr>
            <p:nvPr/>
          </p:nvSpPr>
          <p:spPr bwMode="auto">
            <a:xfrm flipH="1">
              <a:off x="2517" y="2841"/>
              <a:ext cx="435" cy="338"/>
            </a:xfrm>
            <a:custGeom>
              <a:avLst/>
              <a:gdLst>
                <a:gd name="T0" fmla="*/ 5 w 435"/>
                <a:gd name="T1" fmla="*/ 0 h 338"/>
                <a:gd name="T2" fmla="*/ 14 w 435"/>
                <a:gd name="T3" fmla="*/ 64 h 338"/>
                <a:gd name="T4" fmla="*/ 51 w 435"/>
                <a:gd name="T5" fmla="*/ 54 h 338"/>
                <a:gd name="T6" fmla="*/ 106 w 435"/>
                <a:gd name="T7" fmla="*/ 36 h 338"/>
                <a:gd name="T8" fmla="*/ 215 w 435"/>
                <a:gd name="T9" fmla="*/ 164 h 338"/>
                <a:gd name="T10" fmla="*/ 352 w 435"/>
                <a:gd name="T11" fmla="*/ 155 h 338"/>
                <a:gd name="T12" fmla="*/ 398 w 435"/>
                <a:gd name="T13" fmla="*/ 246 h 338"/>
                <a:gd name="T14" fmla="*/ 435 w 435"/>
                <a:gd name="T15" fmla="*/ 338 h 338"/>
                <a:gd name="T16" fmla="*/ 0 60000 65536"/>
                <a:gd name="T17" fmla="*/ 0 60000 65536"/>
                <a:gd name="T18" fmla="*/ 0 60000 65536"/>
                <a:gd name="T19" fmla="*/ 0 60000 65536"/>
                <a:gd name="T20" fmla="*/ 0 60000 65536"/>
                <a:gd name="T21" fmla="*/ 0 60000 65536"/>
                <a:gd name="T22" fmla="*/ 0 60000 65536"/>
                <a:gd name="T23" fmla="*/ 0 60000 65536"/>
                <a:gd name="T24" fmla="*/ 0 w 435"/>
                <a:gd name="T25" fmla="*/ 0 h 338"/>
                <a:gd name="T26" fmla="*/ 435 w 435"/>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5" h="338">
                  <a:moveTo>
                    <a:pt x="5" y="0"/>
                  </a:moveTo>
                  <a:cubicBezTo>
                    <a:pt x="8" y="21"/>
                    <a:pt x="0" y="48"/>
                    <a:pt x="14" y="64"/>
                  </a:cubicBezTo>
                  <a:cubicBezTo>
                    <a:pt x="22" y="74"/>
                    <a:pt x="39" y="58"/>
                    <a:pt x="51" y="54"/>
                  </a:cubicBezTo>
                  <a:cubicBezTo>
                    <a:pt x="69" y="48"/>
                    <a:pt x="106" y="36"/>
                    <a:pt x="106" y="36"/>
                  </a:cubicBezTo>
                  <a:cubicBezTo>
                    <a:pt x="146" y="78"/>
                    <a:pt x="166" y="131"/>
                    <a:pt x="215" y="164"/>
                  </a:cubicBezTo>
                  <a:cubicBezTo>
                    <a:pt x="275" y="152"/>
                    <a:pt x="287" y="146"/>
                    <a:pt x="352" y="155"/>
                  </a:cubicBezTo>
                  <a:cubicBezTo>
                    <a:pt x="361" y="205"/>
                    <a:pt x="351" y="230"/>
                    <a:pt x="398" y="246"/>
                  </a:cubicBezTo>
                  <a:cubicBezTo>
                    <a:pt x="415" y="272"/>
                    <a:pt x="435" y="305"/>
                    <a:pt x="435" y="338"/>
                  </a:cubicBezTo>
                </a:path>
              </a:pathLst>
            </a:custGeom>
            <a:noFill/>
            <a:ln w="9525">
              <a:solidFill>
                <a:schemeClr val="tx1"/>
              </a:solidFill>
              <a:round/>
              <a:headEnd/>
              <a:tailEnd type="triangle" w="med" len="med"/>
            </a:ln>
          </p:spPr>
          <p:txBody>
            <a:bodyPr wrap="none">
              <a:spAutoFit/>
            </a:bodyPr>
            <a:lstStyle/>
            <a:p>
              <a:endParaRPr lang="en-US"/>
            </a:p>
          </p:txBody>
        </p:sp>
        <p:sp>
          <p:nvSpPr>
            <p:cNvPr id="9237" name="Text Box 12"/>
            <p:cNvSpPr txBox="1">
              <a:spLocks noChangeArrowheads="1"/>
            </p:cNvSpPr>
            <p:nvPr/>
          </p:nvSpPr>
          <p:spPr bwMode="auto">
            <a:xfrm>
              <a:off x="3378" y="2705"/>
              <a:ext cx="180" cy="194"/>
            </a:xfrm>
            <a:prstGeom prst="rect">
              <a:avLst/>
            </a:prstGeom>
            <a:noFill/>
            <a:ln w="9525" algn="ctr">
              <a:noFill/>
              <a:miter lim="800000"/>
              <a:headEnd/>
              <a:tailEnd/>
            </a:ln>
          </p:spPr>
          <p:txBody>
            <a:bodyPr wrap="none">
              <a:spAutoFit/>
            </a:bodyPr>
            <a:lstStyle/>
            <a:p>
              <a:r>
                <a:rPr lang="en-US" i="1">
                  <a:latin typeface="Arial Unicode MS" pitchFamily="34" charset="-128"/>
                </a:rPr>
                <a:t>p</a:t>
              </a:r>
            </a:p>
          </p:txBody>
        </p:sp>
        <p:sp>
          <p:nvSpPr>
            <p:cNvPr id="9238" name="Text Box 13"/>
            <p:cNvSpPr txBox="1">
              <a:spLocks noChangeArrowheads="1"/>
            </p:cNvSpPr>
            <p:nvPr/>
          </p:nvSpPr>
          <p:spPr bwMode="auto">
            <a:xfrm>
              <a:off x="1730" y="3186"/>
              <a:ext cx="367" cy="194"/>
            </a:xfrm>
            <a:prstGeom prst="rect">
              <a:avLst/>
            </a:prstGeom>
            <a:noFill/>
            <a:ln w="9525" algn="ctr">
              <a:noFill/>
              <a:miter lim="800000"/>
              <a:headEnd/>
              <a:tailEnd/>
            </a:ln>
          </p:spPr>
          <p:txBody>
            <a:bodyPr>
              <a:spAutoFit/>
            </a:bodyPr>
            <a:lstStyle/>
            <a:p>
              <a:r>
                <a:rPr lang="en-US" i="1">
                  <a:latin typeface="Arial Unicode MS" pitchFamily="34" charset="-128"/>
                </a:rPr>
                <a:t>p'</a:t>
              </a:r>
            </a:p>
          </p:txBody>
        </p:sp>
        <p:sp>
          <p:nvSpPr>
            <p:cNvPr id="9239" name="Text Box 15"/>
            <p:cNvSpPr txBox="1">
              <a:spLocks noChangeArrowheads="1"/>
            </p:cNvSpPr>
            <p:nvPr/>
          </p:nvSpPr>
          <p:spPr bwMode="auto">
            <a:xfrm>
              <a:off x="2381" y="2750"/>
              <a:ext cx="408" cy="194"/>
            </a:xfrm>
            <a:prstGeom prst="rect">
              <a:avLst/>
            </a:prstGeom>
            <a:noFill/>
            <a:ln w="9525" algn="ctr">
              <a:noFill/>
              <a:miter lim="800000"/>
              <a:headEnd/>
              <a:tailEnd/>
            </a:ln>
          </p:spPr>
          <p:txBody>
            <a:bodyPr>
              <a:spAutoFit/>
            </a:bodyPr>
            <a:lstStyle/>
            <a:p>
              <a:r>
                <a:rPr lang="en-US" i="1">
                  <a:latin typeface="Arial Unicode MS" pitchFamily="34" charset="-128"/>
                </a:rPr>
                <a:t>p''</a:t>
              </a:r>
              <a:endParaRPr lang="en-US">
                <a:latin typeface="Arial Unicode MS" pitchFamily="34" charset="-128"/>
              </a:endParaRPr>
            </a:p>
          </p:txBody>
        </p:sp>
        <p:sp>
          <p:nvSpPr>
            <p:cNvPr id="9240" name="Freeform 16"/>
            <p:cNvSpPr>
              <a:spLocks/>
            </p:cNvSpPr>
            <p:nvPr/>
          </p:nvSpPr>
          <p:spPr bwMode="auto">
            <a:xfrm>
              <a:off x="2164" y="3283"/>
              <a:ext cx="283" cy="172"/>
            </a:xfrm>
            <a:custGeom>
              <a:avLst/>
              <a:gdLst>
                <a:gd name="T0" fmla="*/ 283 w 283"/>
                <a:gd name="T1" fmla="*/ 0 h 172"/>
                <a:gd name="T2" fmla="*/ 155 w 283"/>
                <a:gd name="T3" fmla="*/ 28 h 172"/>
                <a:gd name="T4" fmla="*/ 91 w 283"/>
                <a:gd name="T5" fmla="*/ 110 h 172"/>
                <a:gd name="T6" fmla="*/ 0 w 283"/>
                <a:gd name="T7" fmla="*/ 156 h 172"/>
                <a:gd name="T8" fmla="*/ 0 60000 65536"/>
                <a:gd name="T9" fmla="*/ 0 60000 65536"/>
                <a:gd name="T10" fmla="*/ 0 60000 65536"/>
                <a:gd name="T11" fmla="*/ 0 60000 65536"/>
                <a:gd name="T12" fmla="*/ 0 w 283"/>
                <a:gd name="T13" fmla="*/ 0 h 172"/>
                <a:gd name="T14" fmla="*/ 283 w 283"/>
                <a:gd name="T15" fmla="*/ 172 h 172"/>
              </a:gdLst>
              <a:ahLst/>
              <a:cxnLst>
                <a:cxn ang="T8">
                  <a:pos x="T0" y="T1"/>
                </a:cxn>
                <a:cxn ang="T9">
                  <a:pos x="T2" y="T3"/>
                </a:cxn>
                <a:cxn ang="T10">
                  <a:pos x="T4" y="T5"/>
                </a:cxn>
                <a:cxn ang="T11">
                  <a:pos x="T6" y="T7"/>
                </a:cxn>
              </a:cxnLst>
              <a:rect l="T12" t="T13" r="T14" b="T15"/>
              <a:pathLst>
                <a:path w="283" h="172">
                  <a:moveTo>
                    <a:pt x="283" y="0"/>
                  </a:moveTo>
                  <a:cubicBezTo>
                    <a:pt x="230" y="6"/>
                    <a:pt x="202" y="13"/>
                    <a:pt x="155" y="28"/>
                  </a:cubicBezTo>
                  <a:cubicBezTo>
                    <a:pt x="135" y="57"/>
                    <a:pt x="111" y="81"/>
                    <a:pt x="91" y="110"/>
                  </a:cubicBezTo>
                  <a:cubicBezTo>
                    <a:pt x="76" y="172"/>
                    <a:pt x="64" y="156"/>
                    <a:pt x="0" y="156"/>
                  </a:cubicBezTo>
                </a:path>
              </a:pathLst>
            </a:custGeom>
            <a:noFill/>
            <a:ln w="9525">
              <a:solidFill>
                <a:schemeClr val="tx1"/>
              </a:solidFill>
              <a:round/>
              <a:headEnd/>
              <a:tailEnd type="triangle" w="med" len="med"/>
            </a:ln>
          </p:spPr>
          <p:txBody>
            <a:bodyPr wrap="none">
              <a:spAutoFit/>
            </a:bodyPr>
            <a:lstStyle/>
            <a:p>
              <a:endParaRPr lang="en-US"/>
            </a:p>
          </p:txBody>
        </p:sp>
      </p:grpSp>
      <mc:AlternateContent xmlns:mc="http://schemas.openxmlformats.org/markup-compatibility/2006" xmlns:p14="http://schemas.microsoft.com/office/powerpoint/2010/main">
        <mc:Choice Requires="p14">
          <p:contentPart p14:bwMode="auto" r:id="rId3">
            <p14:nvContentPartPr>
              <p14:cNvPr id="9218" name="Ink 17"/>
              <p14:cNvContentPartPr>
                <a14:cpLocks xmlns:a14="http://schemas.microsoft.com/office/drawing/2010/main" noRot="1" noChangeAspect="1" noEditPoints="1" noChangeArrowheads="1" noChangeShapeType="1"/>
              </p14:cNvContentPartPr>
              <p14:nvPr/>
            </p14:nvContentPartPr>
            <p14:xfrm>
              <a:off x="6261100" y="4464050"/>
              <a:ext cx="576263" cy="546100"/>
            </p14:xfrm>
          </p:contentPart>
        </mc:Choice>
        <mc:Fallback xmlns="">
          <p:pic>
            <p:nvPicPr>
              <p:cNvPr id="9218" name="Ink 17"/>
              <p:cNvPicPr>
                <a:picLocks noRot="1" noChangeAspect="1" noEditPoints="1" noChangeArrowheads="1" noChangeShapeType="1"/>
              </p:cNvPicPr>
              <p:nvPr/>
            </p:nvPicPr>
            <p:blipFill>
              <a:blip r:embed="rId4"/>
              <a:stretch>
                <a:fillRect/>
              </a:stretch>
            </p:blipFill>
            <p:spPr>
              <a:xfrm>
                <a:off x="6248854" y="4454324"/>
                <a:ext cx="601114" cy="56771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23" name="Ink 22"/>
              <p14:cNvContentPartPr>
                <a14:cpLocks xmlns:a14="http://schemas.microsoft.com/office/drawing/2010/main" noRot="1" noChangeAspect="1" noEditPoints="1" noChangeArrowheads="1" noChangeShapeType="1"/>
              </p14:cNvContentPartPr>
              <p14:nvPr/>
            </p14:nvContentPartPr>
            <p14:xfrm>
              <a:off x="3744913" y="5695950"/>
              <a:ext cx="666750" cy="207963"/>
            </p14:xfrm>
          </p:contentPart>
        </mc:Choice>
        <mc:Fallback xmlns="">
          <p:pic>
            <p:nvPicPr>
              <p:cNvPr id="9223" name="Ink 22"/>
              <p:cNvPicPr>
                <a:picLocks noRot="1" noChangeAspect="1" noEditPoints="1" noChangeArrowheads="1" noChangeShapeType="1"/>
              </p:cNvPicPr>
              <p:nvPr/>
            </p:nvPicPr>
            <p:blipFill>
              <a:blip r:embed="rId6"/>
              <a:stretch>
                <a:fillRect/>
              </a:stretch>
            </p:blipFill>
            <p:spPr>
              <a:xfrm>
                <a:off x="3738433" y="5689474"/>
                <a:ext cx="679711" cy="2209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4" name="Ink 23"/>
              <p14:cNvContentPartPr>
                <a14:cpLocks xmlns:a14="http://schemas.microsoft.com/office/drawing/2010/main" noRot="1" noChangeAspect="1" noEditPoints="1" noChangeArrowheads="1" noChangeShapeType="1"/>
              </p14:cNvContentPartPr>
              <p14:nvPr/>
            </p14:nvContentPartPr>
            <p14:xfrm>
              <a:off x="6940550" y="4889500"/>
              <a:ext cx="277813" cy="92075"/>
            </p14:xfrm>
          </p:contentPart>
        </mc:Choice>
        <mc:Fallback xmlns="">
          <p:pic>
            <p:nvPicPr>
              <p:cNvPr id="9224" name="Ink 23"/>
              <p:cNvPicPr>
                <a:picLocks noRot="1" noChangeAspect="1" noEditPoints="1" noChangeArrowheads="1" noChangeShapeType="1"/>
              </p:cNvPicPr>
              <p:nvPr/>
            </p:nvPicPr>
            <p:blipFill>
              <a:blip r:embed="rId8"/>
              <a:stretch>
                <a:fillRect/>
              </a:stretch>
            </p:blipFill>
            <p:spPr>
              <a:xfrm>
                <a:off x="6934072" y="4883026"/>
                <a:ext cx="290768" cy="10502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5" name="Ink 24"/>
              <p14:cNvContentPartPr>
                <a14:cpLocks xmlns:a14="http://schemas.microsoft.com/office/drawing/2010/main" noRot="1" noChangeAspect="1" noEditPoints="1" noChangeArrowheads="1" noChangeShapeType="1"/>
              </p14:cNvContentPartPr>
              <p14:nvPr/>
            </p14:nvContentPartPr>
            <p14:xfrm>
              <a:off x="7327900" y="4768850"/>
              <a:ext cx="22225" cy="177800"/>
            </p14:xfrm>
          </p:contentPart>
        </mc:Choice>
        <mc:Fallback xmlns="">
          <p:pic>
            <p:nvPicPr>
              <p:cNvPr id="9225" name="Ink 24"/>
              <p:cNvPicPr>
                <a:picLocks noRot="1" noChangeAspect="1" noEditPoints="1" noChangeArrowheads="1" noChangeShapeType="1"/>
              </p:cNvPicPr>
              <p:nvPr/>
            </p:nvPicPr>
            <p:blipFill>
              <a:blip r:embed="rId10"/>
              <a:stretch>
                <a:fillRect/>
              </a:stretch>
            </p:blipFill>
            <p:spPr>
              <a:xfrm>
                <a:off x="7321448" y="4762371"/>
                <a:ext cx="35130" cy="19075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26" name="Ink 10"/>
              <p14:cNvContentPartPr>
                <a14:cpLocks xmlns:a14="http://schemas.microsoft.com/office/drawing/2010/main" noRot="1" noChangeAspect="1" noEditPoints="1" noChangeArrowheads="1" noChangeShapeType="1"/>
              </p14:cNvContentPartPr>
              <p14:nvPr/>
            </p14:nvContentPartPr>
            <p14:xfrm>
              <a:off x="3335338" y="1020763"/>
              <a:ext cx="2063750" cy="490537"/>
            </p14:xfrm>
          </p:contentPart>
        </mc:Choice>
        <mc:Fallback xmlns="">
          <p:pic>
            <p:nvPicPr>
              <p:cNvPr id="9226" name="Ink 10"/>
              <p:cNvPicPr>
                <a:picLocks noRot="1" noChangeAspect="1" noEditPoints="1" noChangeArrowheads="1" noChangeShapeType="1"/>
              </p:cNvPicPr>
              <p:nvPr/>
            </p:nvPicPr>
            <p:blipFill>
              <a:blip r:embed="rId12"/>
              <a:stretch>
                <a:fillRect/>
              </a:stretch>
            </p:blipFill>
            <p:spPr>
              <a:xfrm>
                <a:off x="3327059" y="1014285"/>
                <a:ext cx="2079949" cy="50529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27" name="Ink 11"/>
              <p14:cNvContentPartPr>
                <a14:cpLocks xmlns:a14="http://schemas.microsoft.com/office/drawing/2010/main" noRot="1" noChangeAspect="1" noEditPoints="1" noChangeArrowheads="1" noChangeShapeType="1"/>
              </p14:cNvContentPartPr>
              <p14:nvPr/>
            </p14:nvContentPartPr>
            <p14:xfrm>
              <a:off x="5827713" y="992188"/>
              <a:ext cx="1535112" cy="488950"/>
            </p14:xfrm>
          </p:contentPart>
        </mc:Choice>
        <mc:Fallback xmlns="">
          <p:pic>
            <p:nvPicPr>
              <p:cNvPr id="9227" name="Ink 11"/>
              <p:cNvPicPr>
                <a:picLocks noRot="1" noChangeAspect="1" noEditPoints="1" noChangeArrowheads="1" noChangeShapeType="1"/>
              </p:cNvPicPr>
              <p:nvPr/>
            </p:nvPicPr>
            <p:blipFill>
              <a:blip r:embed="rId14"/>
              <a:stretch>
                <a:fillRect/>
              </a:stretch>
            </p:blipFill>
            <p:spPr>
              <a:xfrm>
                <a:off x="5820153" y="985707"/>
                <a:ext cx="1550953" cy="50407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 name="Ink 12"/>
              <p14:cNvContentPartPr>
                <a14:cpLocks xmlns:a14="http://schemas.microsoft.com/office/drawing/2010/main" noRot="1" noChangeAspect="1" noEditPoints="1" noChangeArrowheads="1" noChangeShapeType="1"/>
              </p14:cNvContentPartPr>
              <p14:nvPr/>
            </p14:nvContentPartPr>
            <p14:xfrm>
              <a:off x="514350" y="1582738"/>
              <a:ext cx="1898650" cy="787400"/>
            </p14:xfrm>
          </p:contentPart>
        </mc:Choice>
        <mc:Fallback xmlns="">
          <p:pic>
            <p:nvPicPr>
              <p:cNvPr id="2" name="Ink 12"/>
              <p:cNvPicPr>
                <a:picLocks noRot="1" noChangeAspect="1" noEditPoints="1" noChangeArrowheads="1" noChangeShapeType="1"/>
              </p:cNvPicPr>
              <p:nvPr/>
            </p:nvPicPr>
            <p:blipFill>
              <a:blip r:embed="rId16"/>
              <a:stretch>
                <a:fillRect/>
              </a:stretch>
            </p:blipFill>
            <p:spPr>
              <a:xfrm>
                <a:off x="511110" y="1578418"/>
                <a:ext cx="1913770" cy="79496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 name="Ink 13"/>
              <p14:cNvContentPartPr>
                <a14:cpLocks xmlns:a14="http://schemas.microsoft.com/office/drawing/2010/main" noRot="1" noChangeAspect="1" noEditPoints="1" noChangeArrowheads="1" noChangeShapeType="1"/>
              </p14:cNvContentPartPr>
              <p14:nvPr/>
            </p14:nvContentPartPr>
            <p14:xfrm>
              <a:off x="5705475" y="1476375"/>
              <a:ext cx="2657475" cy="566738"/>
            </p14:xfrm>
          </p:contentPart>
        </mc:Choice>
        <mc:Fallback xmlns="">
          <p:pic>
            <p:nvPicPr>
              <p:cNvPr id="3" name="Ink 13"/>
              <p:cNvPicPr>
                <a:picLocks noRot="1" noChangeAspect="1" noEditPoints="1" noChangeArrowheads="1" noChangeShapeType="1"/>
              </p:cNvPicPr>
              <p:nvPr/>
            </p:nvPicPr>
            <p:blipFill>
              <a:blip r:embed="rId18"/>
              <a:stretch>
                <a:fillRect/>
              </a:stretch>
            </p:blipFill>
            <p:spPr>
              <a:xfrm>
                <a:off x="5702595" y="1468474"/>
                <a:ext cx="2670795" cy="58433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 name="Ink 14"/>
              <p14:cNvContentPartPr>
                <a14:cpLocks xmlns:a14="http://schemas.microsoft.com/office/drawing/2010/main" noRot="1" noChangeAspect="1" noEditPoints="1" noChangeArrowheads="1" noChangeShapeType="1"/>
              </p14:cNvContentPartPr>
              <p14:nvPr/>
            </p14:nvContentPartPr>
            <p14:xfrm>
              <a:off x="4397375" y="3716338"/>
              <a:ext cx="985838" cy="922337"/>
            </p14:xfrm>
          </p:contentPart>
        </mc:Choice>
        <mc:Fallback xmlns="">
          <p:pic>
            <p:nvPicPr>
              <p:cNvPr id="4" name="Ink 14"/>
              <p:cNvPicPr>
                <a:picLocks noRot="1" noChangeAspect="1" noEditPoints="1" noChangeArrowheads="1" noChangeShapeType="1"/>
              </p:cNvPicPr>
              <p:nvPr/>
            </p:nvPicPr>
            <p:blipFill>
              <a:blip r:embed="rId20"/>
              <a:stretch>
                <a:fillRect/>
              </a:stretch>
            </p:blipFill>
            <p:spPr>
              <a:xfrm>
                <a:off x="4392334" y="3713458"/>
                <a:ext cx="994479" cy="93709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 name="Ink 15"/>
              <p14:cNvContentPartPr>
                <a14:cpLocks xmlns:a14="http://schemas.microsoft.com/office/drawing/2010/main" noRot="1" noChangeAspect="1" noEditPoints="1" noChangeArrowheads="1" noChangeShapeType="1"/>
              </p14:cNvContentPartPr>
              <p14:nvPr/>
            </p14:nvContentPartPr>
            <p14:xfrm>
              <a:off x="3944938" y="4311650"/>
              <a:ext cx="2941637" cy="579438"/>
            </p14:xfrm>
          </p:contentPart>
        </mc:Choice>
        <mc:Fallback xmlns="">
          <p:pic>
            <p:nvPicPr>
              <p:cNvPr id="5" name="Ink 15"/>
              <p:cNvPicPr>
                <a:picLocks noRot="1" noChangeAspect="1" noEditPoints="1" noChangeArrowheads="1" noChangeShapeType="1"/>
              </p:cNvPicPr>
              <p:nvPr/>
            </p:nvPicPr>
            <p:blipFill>
              <a:blip r:embed="rId22"/>
              <a:stretch>
                <a:fillRect/>
              </a:stretch>
            </p:blipFill>
            <p:spPr>
              <a:xfrm>
                <a:off x="3938098" y="4306611"/>
                <a:ext cx="2953517" cy="59491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 name="Ink 16"/>
              <p14:cNvContentPartPr>
                <a14:cpLocks xmlns:a14="http://schemas.microsoft.com/office/drawing/2010/main" noRot="1" noChangeAspect="1" noEditPoints="1" noChangeArrowheads="1" noChangeShapeType="1"/>
              </p14:cNvContentPartPr>
              <p14:nvPr/>
            </p14:nvContentPartPr>
            <p14:xfrm>
              <a:off x="371475" y="3479800"/>
              <a:ext cx="1016000" cy="582613"/>
            </p14:xfrm>
          </p:contentPart>
        </mc:Choice>
        <mc:Fallback xmlns="">
          <p:pic>
            <p:nvPicPr>
              <p:cNvPr id="6" name="Ink 16"/>
              <p:cNvPicPr>
                <a:picLocks noRot="1" noChangeAspect="1" noEditPoints="1" noChangeArrowheads="1" noChangeShapeType="1"/>
              </p:cNvPicPr>
              <p:nvPr/>
            </p:nvPicPr>
            <p:blipFill>
              <a:blip r:embed="rId24"/>
              <a:stretch>
                <a:fillRect/>
              </a:stretch>
            </p:blipFill>
            <p:spPr>
              <a:xfrm>
                <a:off x="368595" y="3471893"/>
                <a:ext cx="1031121" cy="59699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 name="Ink 17"/>
              <p14:cNvContentPartPr>
                <a14:cpLocks xmlns:a14="http://schemas.microsoft.com/office/drawing/2010/main" noRot="1" noChangeAspect="1" noEditPoints="1" noChangeArrowheads="1" noChangeShapeType="1"/>
              </p14:cNvContentPartPr>
              <p14:nvPr/>
            </p14:nvContentPartPr>
            <p14:xfrm>
              <a:off x="434975" y="4310063"/>
              <a:ext cx="492125" cy="333375"/>
            </p14:xfrm>
          </p:contentPart>
        </mc:Choice>
        <mc:Fallback xmlns="">
          <p:pic>
            <p:nvPicPr>
              <p:cNvPr id="7" name="Ink 17"/>
              <p:cNvPicPr>
                <a:picLocks noRot="1" noChangeAspect="1" noEditPoints="1" noChangeArrowheads="1" noChangeShapeType="1"/>
              </p:cNvPicPr>
              <p:nvPr/>
            </p:nvPicPr>
            <p:blipFill>
              <a:blip r:embed="rId26"/>
              <a:stretch>
                <a:fillRect/>
              </a:stretch>
            </p:blipFill>
            <p:spPr>
              <a:xfrm>
                <a:off x="425975" y="4299623"/>
                <a:ext cx="506525" cy="35389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 name="Ink 18"/>
              <p14:cNvContentPartPr>
                <a14:cpLocks xmlns:a14="http://schemas.microsoft.com/office/drawing/2010/main" noRot="1" noChangeAspect="1" noEditPoints="1" noChangeArrowheads="1" noChangeShapeType="1"/>
              </p14:cNvContentPartPr>
              <p14:nvPr/>
            </p14:nvContentPartPr>
            <p14:xfrm>
              <a:off x="1090613" y="4105275"/>
              <a:ext cx="519112" cy="274638"/>
            </p14:xfrm>
          </p:contentPart>
        </mc:Choice>
        <mc:Fallback xmlns="">
          <p:pic>
            <p:nvPicPr>
              <p:cNvPr id="8" name="Ink 18"/>
              <p:cNvPicPr>
                <a:picLocks noRot="1" noChangeAspect="1" noEditPoints="1" noChangeArrowheads="1" noChangeShapeType="1"/>
              </p:cNvPicPr>
              <p:nvPr/>
            </p:nvPicPr>
            <p:blipFill>
              <a:blip r:embed="rId28"/>
              <a:stretch>
                <a:fillRect/>
              </a:stretch>
            </p:blipFill>
            <p:spPr>
              <a:xfrm>
                <a:off x="1086293" y="4095197"/>
                <a:ext cx="530272" cy="29155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 name="Ink 19"/>
              <p14:cNvContentPartPr>
                <a14:cpLocks xmlns:a14="http://schemas.microsoft.com/office/drawing/2010/main" noRot="1" noChangeAspect="1" noEditPoints="1" noChangeArrowheads="1" noChangeShapeType="1"/>
              </p14:cNvContentPartPr>
              <p14:nvPr/>
            </p14:nvContentPartPr>
            <p14:xfrm>
              <a:off x="1752600" y="3697288"/>
              <a:ext cx="538163" cy="508000"/>
            </p14:xfrm>
          </p:contentPart>
        </mc:Choice>
        <mc:Fallback xmlns="">
          <p:pic>
            <p:nvPicPr>
              <p:cNvPr id="9" name="Ink 19"/>
              <p:cNvPicPr>
                <a:picLocks noRot="1" noChangeAspect="1" noEditPoints="1" noChangeArrowheads="1" noChangeShapeType="1"/>
              </p:cNvPicPr>
              <p:nvPr/>
            </p:nvPicPr>
            <p:blipFill>
              <a:blip r:embed="rId30"/>
              <a:stretch>
                <a:fillRect/>
              </a:stretch>
            </p:blipFill>
            <p:spPr>
              <a:xfrm>
                <a:off x="1746840" y="3689727"/>
                <a:ext cx="551122" cy="519881"/>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 name="Ink 20"/>
              <p14:cNvContentPartPr>
                <a14:cpLocks xmlns:a14="http://schemas.microsoft.com/office/drawing/2010/main" noRot="1" noChangeAspect="1" noEditPoints="1" noChangeArrowheads="1" noChangeShapeType="1"/>
              </p14:cNvContentPartPr>
              <p14:nvPr/>
            </p14:nvContentPartPr>
            <p14:xfrm>
              <a:off x="377825" y="4775200"/>
              <a:ext cx="676275" cy="368300"/>
            </p14:xfrm>
          </p:contentPart>
        </mc:Choice>
        <mc:Fallback xmlns="">
          <p:pic>
            <p:nvPicPr>
              <p:cNvPr id="10" name="Ink 20"/>
              <p:cNvPicPr>
                <a:picLocks noRot="1" noChangeAspect="1" noEditPoints="1" noChangeArrowheads="1" noChangeShapeType="1"/>
              </p:cNvPicPr>
              <p:nvPr/>
            </p:nvPicPr>
            <p:blipFill>
              <a:blip r:embed="rId32"/>
              <a:stretch>
                <a:fillRect/>
              </a:stretch>
            </p:blipFill>
            <p:spPr>
              <a:xfrm>
                <a:off x="369547" y="4763319"/>
                <a:ext cx="691751" cy="38414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 name="Ink 21"/>
              <p14:cNvContentPartPr>
                <a14:cpLocks xmlns:a14="http://schemas.microsoft.com/office/drawing/2010/main" noRot="1" noChangeAspect="1" noEditPoints="1" noChangeArrowheads="1" noChangeShapeType="1"/>
              </p14:cNvContentPartPr>
              <p14:nvPr/>
            </p14:nvContentPartPr>
            <p14:xfrm>
              <a:off x="1258888" y="4329113"/>
              <a:ext cx="588962" cy="368300"/>
            </p14:xfrm>
          </p:contentPart>
        </mc:Choice>
        <mc:Fallback xmlns="">
          <p:pic>
            <p:nvPicPr>
              <p:cNvPr id="11" name="Ink 21"/>
              <p:cNvPicPr>
                <a:picLocks noRot="1" noChangeAspect="1" noEditPoints="1" noChangeArrowheads="1" noChangeShapeType="1"/>
              </p:cNvPicPr>
              <p:nvPr/>
            </p:nvPicPr>
            <p:blipFill>
              <a:blip r:embed="rId34"/>
              <a:stretch>
                <a:fillRect/>
              </a:stretch>
            </p:blipFill>
            <p:spPr>
              <a:xfrm>
                <a:off x="1250248" y="4324793"/>
                <a:ext cx="601922" cy="383781"/>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 name="Ink 22"/>
              <p14:cNvContentPartPr>
                <a14:cpLocks xmlns:a14="http://schemas.microsoft.com/office/drawing/2010/main" noRot="1" noChangeAspect="1" noEditPoints="1" noChangeArrowheads="1" noChangeShapeType="1"/>
              </p14:cNvContentPartPr>
              <p14:nvPr/>
            </p14:nvContentPartPr>
            <p14:xfrm>
              <a:off x="2043113" y="4162425"/>
              <a:ext cx="307975" cy="155575"/>
            </p14:xfrm>
          </p:contentPart>
        </mc:Choice>
        <mc:Fallback xmlns="">
          <p:pic>
            <p:nvPicPr>
              <p:cNvPr id="12" name="Ink 22"/>
              <p:cNvPicPr>
                <a:picLocks noRot="1" noChangeAspect="1" noEditPoints="1" noChangeArrowheads="1" noChangeShapeType="1"/>
              </p:cNvPicPr>
              <p:nvPr/>
            </p:nvPicPr>
            <p:blipFill>
              <a:blip r:embed="rId36"/>
              <a:stretch>
                <a:fillRect/>
              </a:stretch>
            </p:blipFill>
            <p:spPr>
              <a:xfrm>
                <a:off x="2036629" y="4157383"/>
                <a:ext cx="324544" cy="16745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 name="Ink 23"/>
              <p14:cNvContentPartPr>
                <a14:cpLocks xmlns:a14="http://schemas.microsoft.com/office/drawing/2010/main" noRot="1" noChangeAspect="1" noEditPoints="1" noChangeArrowheads="1" noChangeShapeType="1"/>
              </p14:cNvContentPartPr>
              <p14:nvPr/>
            </p14:nvContentPartPr>
            <p14:xfrm>
              <a:off x="296863" y="5268913"/>
              <a:ext cx="538162" cy="314325"/>
            </p14:xfrm>
          </p:contentPart>
        </mc:Choice>
        <mc:Fallback xmlns="">
          <p:pic>
            <p:nvPicPr>
              <p:cNvPr id="13" name="Ink 23"/>
              <p:cNvPicPr>
                <a:picLocks noRot="1" noChangeAspect="1" noEditPoints="1" noChangeArrowheads="1" noChangeShapeType="1"/>
              </p:cNvPicPr>
              <p:nvPr/>
            </p:nvPicPr>
            <p:blipFill>
              <a:blip r:embed="rId38"/>
              <a:stretch>
                <a:fillRect/>
              </a:stretch>
            </p:blipFill>
            <p:spPr>
              <a:xfrm>
                <a:off x="288224" y="5257751"/>
                <a:ext cx="554361" cy="33736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 name="Ink 24"/>
              <p14:cNvContentPartPr>
                <a14:cpLocks xmlns:a14="http://schemas.microsoft.com/office/drawing/2010/main" noRot="1" noChangeAspect="1" noEditPoints="1" noChangeArrowheads="1" noChangeShapeType="1"/>
              </p14:cNvContentPartPr>
              <p14:nvPr/>
            </p14:nvContentPartPr>
            <p14:xfrm>
              <a:off x="941388" y="4832350"/>
              <a:ext cx="649287" cy="409575"/>
            </p14:xfrm>
          </p:contentPart>
        </mc:Choice>
        <mc:Fallback xmlns="">
          <p:pic>
            <p:nvPicPr>
              <p:cNvPr id="14" name="Ink 24"/>
              <p:cNvPicPr>
                <a:picLocks noRot="1" noChangeAspect="1" noEditPoints="1" noChangeArrowheads="1" noChangeShapeType="1"/>
              </p:cNvPicPr>
              <p:nvPr/>
            </p:nvPicPr>
            <p:blipFill>
              <a:blip r:embed="rId40"/>
              <a:stretch>
                <a:fillRect/>
              </a:stretch>
            </p:blipFill>
            <p:spPr>
              <a:xfrm>
                <a:off x="932030" y="4828391"/>
                <a:ext cx="662964" cy="425051"/>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241" name="Ink 25"/>
              <p14:cNvContentPartPr>
                <a14:cpLocks xmlns:a14="http://schemas.microsoft.com/office/drawing/2010/main" noRot="1" noChangeAspect="1" noEditPoints="1" noChangeArrowheads="1" noChangeShapeType="1"/>
              </p14:cNvContentPartPr>
              <p14:nvPr/>
            </p14:nvContentPartPr>
            <p14:xfrm>
              <a:off x="1766888" y="4329113"/>
              <a:ext cx="879475" cy="514350"/>
            </p14:xfrm>
          </p:contentPart>
        </mc:Choice>
        <mc:Fallback xmlns="">
          <p:pic>
            <p:nvPicPr>
              <p:cNvPr id="9241" name="Ink 25"/>
              <p:cNvPicPr>
                <a:picLocks noRot="1" noChangeAspect="1" noEditPoints="1" noChangeArrowheads="1" noChangeShapeType="1"/>
              </p:cNvPicPr>
              <p:nvPr/>
            </p:nvPicPr>
            <p:blipFill>
              <a:blip r:embed="rId42"/>
              <a:stretch>
                <a:fillRect/>
              </a:stretch>
            </p:blipFill>
            <p:spPr>
              <a:xfrm>
                <a:off x="1759328" y="4323354"/>
                <a:ext cx="897115" cy="526948"/>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242" name="Ink 26"/>
              <p14:cNvContentPartPr>
                <a14:cpLocks xmlns:a14="http://schemas.microsoft.com/office/drawing/2010/main" noRot="1" noChangeAspect="1" noEditPoints="1" noChangeArrowheads="1" noChangeShapeType="1"/>
              </p14:cNvContentPartPr>
              <p14:nvPr/>
            </p14:nvContentPartPr>
            <p14:xfrm>
              <a:off x="446088" y="5492750"/>
              <a:ext cx="963612" cy="531813"/>
            </p14:xfrm>
          </p:contentPart>
        </mc:Choice>
        <mc:Fallback xmlns="">
          <p:pic>
            <p:nvPicPr>
              <p:cNvPr id="9242" name="Ink 26"/>
              <p:cNvPicPr>
                <a:picLocks noRot="1" noChangeAspect="1" noEditPoints="1" noChangeArrowheads="1" noChangeShapeType="1"/>
              </p:cNvPicPr>
              <p:nvPr/>
            </p:nvPicPr>
            <p:blipFill>
              <a:blip r:embed="rId44"/>
              <a:stretch>
                <a:fillRect/>
              </a:stretch>
            </p:blipFill>
            <p:spPr>
              <a:xfrm>
                <a:off x="441768" y="5482315"/>
                <a:ext cx="979090" cy="554482"/>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243" name="Ink 27"/>
              <p14:cNvContentPartPr>
                <a14:cpLocks xmlns:a14="http://schemas.microsoft.com/office/drawing/2010/main" noRot="1" noChangeAspect="1" noEditPoints="1" noChangeArrowheads="1" noChangeShapeType="1"/>
              </p14:cNvContentPartPr>
              <p14:nvPr/>
            </p14:nvContentPartPr>
            <p14:xfrm>
              <a:off x="1589088" y="5335588"/>
              <a:ext cx="114300" cy="127000"/>
            </p14:xfrm>
          </p:contentPart>
        </mc:Choice>
        <mc:Fallback xmlns="">
          <p:pic>
            <p:nvPicPr>
              <p:cNvPr id="9243" name="Ink 27"/>
              <p:cNvPicPr>
                <a:picLocks noRot="1" noChangeAspect="1" noEditPoints="1" noChangeArrowheads="1" noChangeShapeType="1"/>
              </p:cNvPicPr>
              <p:nvPr/>
            </p:nvPicPr>
            <p:blipFill>
              <a:blip r:embed="rId46"/>
              <a:stretch>
                <a:fillRect/>
              </a:stretch>
            </p:blipFill>
            <p:spPr>
              <a:xfrm>
                <a:off x="1580821" y="5326234"/>
                <a:ext cx="132991" cy="148227"/>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244" name="Ink 28"/>
              <p14:cNvContentPartPr>
                <a14:cpLocks xmlns:a14="http://schemas.microsoft.com/office/drawing/2010/main" noRot="1" noChangeAspect="1" noEditPoints="1" noChangeArrowheads="1" noChangeShapeType="1"/>
              </p14:cNvContentPartPr>
              <p14:nvPr/>
            </p14:nvContentPartPr>
            <p14:xfrm>
              <a:off x="1855788" y="3914775"/>
              <a:ext cx="2220912" cy="1393825"/>
            </p14:xfrm>
          </p:contentPart>
        </mc:Choice>
        <mc:Fallback xmlns="">
          <p:pic>
            <p:nvPicPr>
              <p:cNvPr id="9244" name="Ink 28"/>
              <p:cNvPicPr>
                <a:picLocks noRot="1" noChangeAspect="1" noEditPoints="1" noChangeArrowheads="1" noChangeShapeType="1"/>
              </p:cNvPicPr>
              <p:nvPr/>
            </p:nvPicPr>
            <p:blipFill>
              <a:blip r:embed="rId48"/>
              <a:stretch>
                <a:fillRect/>
              </a:stretch>
            </p:blipFill>
            <p:spPr>
              <a:xfrm>
                <a:off x="1845348" y="3906853"/>
                <a:ext cx="2241793" cy="141254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245" name="Ink 29"/>
              <p14:cNvContentPartPr>
                <a14:cpLocks xmlns:a14="http://schemas.microsoft.com/office/drawing/2010/main" noRot="1" noChangeAspect="1" noEditPoints="1" noChangeArrowheads="1" noChangeShapeType="1"/>
              </p14:cNvContentPartPr>
              <p14:nvPr/>
            </p14:nvContentPartPr>
            <p14:xfrm>
              <a:off x="852488" y="5287963"/>
              <a:ext cx="2085975" cy="996950"/>
            </p14:xfrm>
          </p:contentPart>
        </mc:Choice>
        <mc:Fallback xmlns="">
          <p:pic>
            <p:nvPicPr>
              <p:cNvPr id="9245" name="Ink 29"/>
              <p:cNvPicPr>
                <a:picLocks noRot="1" noChangeAspect="1" noEditPoints="1" noChangeArrowheads="1" noChangeShapeType="1"/>
              </p:cNvPicPr>
              <p:nvPr/>
            </p:nvPicPr>
            <p:blipFill>
              <a:blip r:embed="rId50"/>
              <a:stretch>
                <a:fillRect/>
              </a:stretch>
            </p:blipFill>
            <p:spPr>
              <a:xfrm>
                <a:off x="844567" y="5281842"/>
                <a:ext cx="2100016" cy="1015672"/>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246" name="Ink 30"/>
              <p14:cNvContentPartPr>
                <a14:cpLocks xmlns:a14="http://schemas.microsoft.com/office/drawing/2010/main" noRot="1" noChangeAspect="1" noEditPoints="1" noChangeArrowheads="1" noChangeShapeType="1"/>
              </p14:cNvContentPartPr>
              <p14:nvPr/>
            </p14:nvContentPartPr>
            <p14:xfrm>
              <a:off x="5494338" y="3206750"/>
              <a:ext cx="628650" cy="227013"/>
            </p14:xfrm>
          </p:contentPart>
        </mc:Choice>
        <mc:Fallback xmlns="">
          <p:pic>
            <p:nvPicPr>
              <p:cNvPr id="9246" name="Ink 30"/>
              <p:cNvPicPr>
                <a:picLocks noRot="1" noChangeAspect="1" noEditPoints="1" noChangeArrowheads="1" noChangeShapeType="1"/>
              </p:cNvPicPr>
              <p:nvPr/>
            </p:nvPicPr>
            <p:blipFill>
              <a:blip r:embed="rId52"/>
              <a:stretch>
                <a:fillRect/>
              </a:stretch>
            </p:blipFill>
            <p:spPr>
              <a:xfrm>
                <a:off x="5484977" y="3198462"/>
                <a:ext cx="642332" cy="246471"/>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5"/>
          <p:cNvSpPr>
            <a:spLocks noGrp="1"/>
          </p:cNvSpPr>
          <p:nvPr>
            <p:ph type="ftr" sz="quarter" idx="11"/>
          </p:nvPr>
        </p:nvSpPr>
        <p:spPr>
          <a:xfrm>
            <a:off x="3071802" y="6629400"/>
            <a:ext cx="2895600" cy="457200"/>
          </a:xfrm>
        </p:spPr>
        <p:txBody>
          <a:bodyPr/>
          <a:lstStyle/>
          <a:p>
            <a:pPr>
              <a:defRPr/>
            </a:pPr>
            <a:r>
              <a:rPr lang="en-US"/>
              <a:t>CPSC 322, Lecture 8</a:t>
            </a:r>
          </a:p>
        </p:txBody>
      </p:sp>
      <p:sp>
        <p:nvSpPr>
          <p:cNvPr id="18" name="Slide Number Placeholder 6"/>
          <p:cNvSpPr>
            <a:spLocks noGrp="1"/>
          </p:cNvSpPr>
          <p:nvPr>
            <p:ph type="sldNum" sz="quarter" idx="12"/>
          </p:nvPr>
        </p:nvSpPr>
        <p:spPr>
          <a:xfrm>
            <a:off x="6500826" y="6629400"/>
            <a:ext cx="1905000" cy="457200"/>
          </a:xfrm>
        </p:spPr>
        <p:txBody>
          <a:bodyPr/>
          <a:lstStyle/>
          <a:p>
            <a:pPr>
              <a:defRPr/>
            </a:pPr>
            <a:r>
              <a:rPr lang="en-US" dirty="0"/>
              <a:t>Slide </a:t>
            </a:r>
            <a:fld id="{FA55BDFB-3A12-4FC7-9EFC-3C5BC483E87D}" type="slidenum">
              <a:rPr lang="en-US"/>
              <a:pPr>
                <a:defRPr/>
              </a:pPr>
              <a:t>21</a:t>
            </a:fld>
            <a:endParaRPr lang="en-US" dirty="0"/>
          </a:p>
        </p:txBody>
      </p:sp>
      <p:sp>
        <p:nvSpPr>
          <p:cNvPr id="10267" name="Rectangle 2"/>
          <p:cNvSpPr>
            <a:spLocks noGrp="1" noChangeArrowheads="1"/>
          </p:cNvSpPr>
          <p:nvPr>
            <p:ph type="title"/>
          </p:nvPr>
        </p:nvSpPr>
        <p:spPr>
          <a:xfrm>
            <a:off x="-571536" y="214290"/>
            <a:ext cx="6929486" cy="685800"/>
          </a:xfrm>
        </p:spPr>
        <p:txBody>
          <a:bodyPr/>
          <a:lstStyle/>
          <a:p>
            <a:pPr eaLnBrk="1" hangingPunct="1"/>
            <a:r>
              <a:rPr lang="en-US" dirty="0" smtClean="0"/>
              <a:t>Why is </a:t>
            </a:r>
            <a:r>
              <a:rPr lang="en-US" i="1" dirty="0" smtClean="0"/>
              <a:t>A</a:t>
            </a:r>
            <a:r>
              <a:rPr lang="en-US" i="1" baseline="30000" dirty="0" smtClean="0"/>
              <a:t>*</a:t>
            </a:r>
            <a:r>
              <a:rPr lang="en-US" dirty="0" smtClean="0"/>
              <a:t> optimal? (cont’)</a:t>
            </a:r>
          </a:p>
        </p:txBody>
      </p:sp>
      <p:sp>
        <p:nvSpPr>
          <p:cNvPr id="10268" name="Rectangle 3"/>
          <p:cNvSpPr>
            <a:spLocks noChangeArrowheads="1"/>
          </p:cNvSpPr>
          <p:nvPr/>
        </p:nvSpPr>
        <p:spPr bwMode="auto">
          <a:xfrm>
            <a:off x="-36513" y="3789363"/>
            <a:ext cx="9180513" cy="2376487"/>
          </a:xfrm>
          <a:prstGeom prst="rect">
            <a:avLst/>
          </a:prstGeom>
          <a:noFill/>
          <a:ln w="9525">
            <a:noFill/>
            <a:miter lim="800000"/>
            <a:headEnd/>
            <a:tailEnd/>
          </a:ln>
        </p:spPr>
        <p:txBody>
          <a:bodyPr/>
          <a:lstStyle/>
          <a:p>
            <a:pPr marL="381000" indent="-381000">
              <a:spcBef>
                <a:spcPct val="20000"/>
              </a:spcBef>
              <a:buFontTx/>
              <a:buChar char="•"/>
            </a:pPr>
            <a:endParaRPr lang="en-US" sz="2000">
              <a:latin typeface="Arial Unicode MS" pitchFamily="34" charset="-128"/>
            </a:endParaRPr>
          </a:p>
        </p:txBody>
      </p:sp>
      <p:sp>
        <p:nvSpPr>
          <p:cNvPr id="10269" name="Rectangle 4"/>
          <p:cNvSpPr>
            <a:spLocks noChangeArrowheads="1"/>
          </p:cNvSpPr>
          <p:nvPr/>
        </p:nvSpPr>
        <p:spPr bwMode="auto">
          <a:xfrm>
            <a:off x="0" y="2786058"/>
            <a:ext cx="9144000" cy="2447925"/>
          </a:xfrm>
          <a:prstGeom prst="rect">
            <a:avLst/>
          </a:prstGeom>
          <a:noFill/>
          <a:ln w="9525">
            <a:noFill/>
            <a:miter lim="800000"/>
            <a:headEnd/>
            <a:tailEnd/>
          </a:ln>
        </p:spPr>
        <p:txBody>
          <a:bodyPr/>
          <a:lstStyle/>
          <a:p>
            <a:pPr marL="381000" indent="-381000">
              <a:lnSpc>
                <a:spcPct val="150000"/>
              </a:lnSpc>
              <a:spcBef>
                <a:spcPct val="20000"/>
              </a:spcBef>
              <a:buFontTx/>
              <a:buChar char="•"/>
            </a:pPr>
            <a:r>
              <a:rPr lang="en-US" sz="2400" dirty="0">
                <a:latin typeface="Arial Unicode MS" pitchFamily="34" charset="-128"/>
              </a:rPr>
              <a:t>Because </a:t>
            </a:r>
            <a:r>
              <a:rPr lang="en-US" sz="2400" i="1" dirty="0">
                <a:latin typeface="Arial Unicode MS" pitchFamily="34" charset="-128"/>
              </a:rPr>
              <a:t>p</a:t>
            </a:r>
            <a:r>
              <a:rPr lang="en-US" sz="2400" dirty="0">
                <a:latin typeface="Arial Unicode MS" pitchFamily="34" charset="-128"/>
              </a:rPr>
              <a:t> was expanded before </a:t>
            </a:r>
            <a:r>
              <a:rPr lang="en-US" sz="2400" i="1" dirty="0">
                <a:latin typeface="Arial Unicode MS" pitchFamily="34" charset="-128"/>
              </a:rPr>
              <a:t>p''</a:t>
            </a:r>
            <a:r>
              <a:rPr lang="en-US" sz="2400" dirty="0">
                <a:latin typeface="Arial Unicode MS" pitchFamily="34" charset="-128"/>
              </a:rPr>
              <a:t>, </a:t>
            </a:r>
          </a:p>
          <a:p>
            <a:pPr marL="381000" indent="-381000">
              <a:lnSpc>
                <a:spcPct val="150000"/>
              </a:lnSpc>
              <a:spcBef>
                <a:spcPct val="20000"/>
              </a:spcBef>
              <a:buFontTx/>
              <a:buChar char="•"/>
            </a:pPr>
            <a:r>
              <a:rPr lang="en-US" sz="2400" dirty="0">
                <a:latin typeface="Arial Unicode MS" pitchFamily="34" charset="-128"/>
              </a:rPr>
              <a:t>Because </a:t>
            </a:r>
            <a:r>
              <a:rPr lang="en-US" sz="2400" i="1" dirty="0">
                <a:latin typeface="Arial Unicode MS" pitchFamily="34" charset="-128"/>
              </a:rPr>
              <a:t>p</a:t>
            </a:r>
            <a:r>
              <a:rPr lang="en-US" sz="2400" dirty="0">
                <a:latin typeface="Arial Unicode MS" pitchFamily="34" charset="-128"/>
              </a:rPr>
              <a:t> is a goal, </a:t>
            </a:r>
            <a:r>
              <a:rPr lang="en-US" sz="2400" i="1" dirty="0">
                <a:latin typeface="Arial Unicode MS" pitchFamily="34" charset="-128"/>
              </a:rPr>
              <a:t>	</a:t>
            </a:r>
            <a:r>
              <a:rPr lang="en-US" sz="2400" dirty="0">
                <a:latin typeface="Arial Unicode MS" pitchFamily="34" charset="-128"/>
              </a:rPr>
              <a:t>      Thus </a:t>
            </a:r>
          </a:p>
          <a:p>
            <a:pPr marL="381000" indent="-381000">
              <a:lnSpc>
                <a:spcPct val="150000"/>
              </a:lnSpc>
              <a:spcBef>
                <a:spcPct val="20000"/>
              </a:spcBef>
              <a:buFontTx/>
              <a:buChar char="•"/>
            </a:pPr>
            <a:r>
              <a:rPr lang="en-US" sz="2400" dirty="0">
                <a:latin typeface="Arial Unicode MS" pitchFamily="34" charset="-128"/>
              </a:rPr>
              <a:t>Because </a:t>
            </a:r>
            <a:r>
              <a:rPr lang="en-US" sz="2400" i="1" dirty="0">
                <a:latin typeface="Arial Unicode MS" pitchFamily="34" charset="-128"/>
              </a:rPr>
              <a:t>h</a:t>
            </a:r>
            <a:r>
              <a:rPr lang="en-US" sz="2400" dirty="0">
                <a:latin typeface="Arial Unicode MS" pitchFamily="34" charset="-128"/>
              </a:rPr>
              <a:t> is admissible, </a:t>
            </a:r>
            <a:r>
              <a:rPr lang="en-US" sz="2400" i="1" dirty="0">
                <a:latin typeface="Arial Unicode MS" pitchFamily="34" charset="-128"/>
              </a:rPr>
              <a:t>cost(p'') + h(p'') </a:t>
            </a:r>
            <a:r>
              <a:rPr lang="en-US" sz="2400" i="1" dirty="0">
                <a:latin typeface="Arial Unicode MS" pitchFamily="34" charset="-128"/>
                <a:sym typeface="Symbol" pitchFamily="18" charset="2"/>
              </a:rPr>
              <a:t></a:t>
            </a:r>
            <a:r>
              <a:rPr lang="en-US" sz="2400" i="1" dirty="0">
                <a:latin typeface="Arial Unicode MS" pitchFamily="34" charset="-128"/>
              </a:rPr>
              <a:t> </a:t>
            </a:r>
            <a:r>
              <a:rPr lang="en-US" sz="2400" i="1" dirty="0" smtClean="0">
                <a:latin typeface="Arial Unicode MS" pitchFamily="34" charset="-128"/>
              </a:rPr>
              <a:t>          </a:t>
            </a:r>
            <a:r>
              <a:rPr lang="en-US" sz="2400" dirty="0" smtClean="0">
                <a:latin typeface="Arial Unicode MS" pitchFamily="34" charset="-128"/>
              </a:rPr>
              <a:t>for </a:t>
            </a:r>
            <a:r>
              <a:rPr lang="en-US" sz="2400" dirty="0">
                <a:latin typeface="Arial Unicode MS" pitchFamily="34" charset="-128"/>
              </a:rPr>
              <a:t>any path </a:t>
            </a:r>
            <a:r>
              <a:rPr lang="en-US" sz="2400" i="1" dirty="0">
                <a:latin typeface="Arial Unicode MS" pitchFamily="34" charset="-128"/>
              </a:rPr>
              <a:t>p'</a:t>
            </a:r>
            <a:r>
              <a:rPr lang="en-US" sz="2400" dirty="0">
                <a:latin typeface="Arial Unicode MS" pitchFamily="34" charset="-128"/>
              </a:rPr>
              <a:t> to a goal that extends </a:t>
            </a:r>
            <a:r>
              <a:rPr lang="en-US" sz="2400" i="1" dirty="0">
                <a:latin typeface="Arial Unicode MS" pitchFamily="34" charset="-128"/>
              </a:rPr>
              <a:t>p''</a:t>
            </a:r>
          </a:p>
          <a:p>
            <a:pPr marL="381000" indent="-381000">
              <a:lnSpc>
                <a:spcPct val="150000"/>
              </a:lnSpc>
              <a:spcBef>
                <a:spcPct val="20000"/>
              </a:spcBef>
              <a:buFontTx/>
              <a:buChar char="•"/>
            </a:pPr>
            <a:r>
              <a:rPr lang="en-US" sz="2400" dirty="0">
                <a:latin typeface="Arial Unicode MS" pitchFamily="34" charset="-128"/>
              </a:rPr>
              <a:t>Thus </a:t>
            </a:r>
            <a:r>
              <a:rPr lang="en-US" sz="2400" i="1" dirty="0">
                <a:latin typeface="Arial Unicode MS" pitchFamily="34" charset="-128"/>
              </a:rPr>
              <a:t>			</a:t>
            </a:r>
            <a:r>
              <a:rPr lang="en-US" sz="2400" dirty="0">
                <a:latin typeface="Arial Unicode MS" pitchFamily="34" charset="-128"/>
              </a:rPr>
              <a:t> for any other path </a:t>
            </a:r>
            <a:r>
              <a:rPr lang="en-US" sz="2400" i="1" dirty="0">
                <a:latin typeface="Arial Unicode MS" pitchFamily="34" charset="-128"/>
              </a:rPr>
              <a:t>p'</a:t>
            </a:r>
            <a:r>
              <a:rPr lang="en-US" sz="2400" dirty="0">
                <a:latin typeface="Arial Unicode MS" pitchFamily="34" charset="-128"/>
              </a:rPr>
              <a:t> to a goal.  </a:t>
            </a:r>
          </a:p>
        </p:txBody>
      </p:sp>
      <p:grpSp>
        <p:nvGrpSpPr>
          <p:cNvPr id="10270" name="Group 15"/>
          <p:cNvGrpSpPr>
            <a:grpSpLocks/>
          </p:cNvGrpSpPr>
          <p:nvPr/>
        </p:nvGrpSpPr>
        <p:grpSpPr bwMode="auto">
          <a:xfrm>
            <a:off x="785786" y="928670"/>
            <a:ext cx="3668712" cy="1871662"/>
            <a:chOff x="1769" y="2705"/>
            <a:chExt cx="1796" cy="861"/>
          </a:xfrm>
        </p:grpSpPr>
        <p:sp>
          <p:nvSpPr>
            <p:cNvPr id="10271" name="Oval 16"/>
            <p:cNvSpPr>
              <a:spLocks noChangeArrowheads="1"/>
            </p:cNvSpPr>
            <p:nvPr/>
          </p:nvSpPr>
          <p:spPr bwMode="auto">
            <a:xfrm>
              <a:off x="2879" y="2705"/>
              <a:ext cx="137" cy="136"/>
            </a:xfrm>
            <a:prstGeom prst="ellipse">
              <a:avLst/>
            </a:prstGeom>
            <a:noFill/>
            <a:ln w="9525" algn="ctr">
              <a:solidFill>
                <a:schemeClr val="tx1"/>
              </a:solidFill>
              <a:round/>
              <a:headEnd/>
              <a:tailEnd/>
            </a:ln>
          </p:spPr>
          <p:txBody>
            <a:bodyPr wrap="none" anchor="ctr">
              <a:spAutoFit/>
            </a:bodyPr>
            <a:lstStyle/>
            <a:p>
              <a:endParaRPr lang="en-US"/>
            </a:p>
          </p:txBody>
        </p:sp>
        <p:sp>
          <p:nvSpPr>
            <p:cNvPr id="10272" name="Oval 17"/>
            <p:cNvSpPr>
              <a:spLocks noChangeArrowheads="1"/>
            </p:cNvSpPr>
            <p:nvPr/>
          </p:nvSpPr>
          <p:spPr bwMode="auto">
            <a:xfrm>
              <a:off x="3378" y="3113"/>
              <a:ext cx="137" cy="136"/>
            </a:xfrm>
            <a:prstGeom prst="ellipse">
              <a:avLst/>
            </a:prstGeom>
            <a:solidFill>
              <a:srgbClr val="FFFF66"/>
            </a:solidFill>
            <a:ln w="9525" algn="ctr">
              <a:solidFill>
                <a:schemeClr val="tx1"/>
              </a:solidFill>
              <a:round/>
              <a:headEnd/>
              <a:tailEnd/>
            </a:ln>
          </p:spPr>
          <p:txBody>
            <a:bodyPr wrap="none" anchor="ctr">
              <a:spAutoFit/>
            </a:bodyPr>
            <a:lstStyle/>
            <a:p>
              <a:endParaRPr lang="en-US"/>
            </a:p>
          </p:txBody>
        </p:sp>
        <p:sp>
          <p:nvSpPr>
            <p:cNvPr id="10273" name="Oval 18"/>
            <p:cNvSpPr>
              <a:spLocks noChangeArrowheads="1"/>
            </p:cNvSpPr>
            <p:nvPr/>
          </p:nvSpPr>
          <p:spPr bwMode="auto">
            <a:xfrm>
              <a:off x="2063" y="3430"/>
              <a:ext cx="137" cy="136"/>
            </a:xfrm>
            <a:prstGeom prst="ellipse">
              <a:avLst/>
            </a:prstGeom>
            <a:solidFill>
              <a:srgbClr val="FFFF66"/>
            </a:solidFill>
            <a:ln w="9525" algn="ctr">
              <a:solidFill>
                <a:schemeClr val="tx1"/>
              </a:solidFill>
              <a:round/>
              <a:headEnd/>
              <a:tailEnd/>
            </a:ln>
          </p:spPr>
          <p:txBody>
            <a:bodyPr wrap="none" anchor="ctr">
              <a:spAutoFit/>
            </a:bodyPr>
            <a:lstStyle/>
            <a:p>
              <a:endParaRPr lang="en-US"/>
            </a:p>
          </p:txBody>
        </p:sp>
        <p:sp>
          <p:nvSpPr>
            <p:cNvPr id="10274" name="Oval 19"/>
            <p:cNvSpPr>
              <a:spLocks noChangeArrowheads="1"/>
            </p:cNvSpPr>
            <p:nvPr/>
          </p:nvSpPr>
          <p:spPr bwMode="auto">
            <a:xfrm>
              <a:off x="2426" y="3158"/>
              <a:ext cx="137" cy="136"/>
            </a:xfrm>
            <a:prstGeom prst="ellipse">
              <a:avLst/>
            </a:prstGeom>
            <a:noFill/>
            <a:ln w="9525" algn="ctr">
              <a:solidFill>
                <a:schemeClr val="tx1"/>
              </a:solidFill>
              <a:round/>
              <a:headEnd/>
              <a:tailEnd/>
            </a:ln>
          </p:spPr>
          <p:txBody>
            <a:bodyPr wrap="none" anchor="ctr">
              <a:spAutoFit/>
            </a:bodyPr>
            <a:lstStyle/>
            <a:p>
              <a:endParaRPr lang="en-US"/>
            </a:p>
          </p:txBody>
        </p:sp>
        <p:sp>
          <p:nvSpPr>
            <p:cNvPr id="10275" name="Freeform 20"/>
            <p:cNvSpPr>
              <a:spLocks/>
            </p:cNvSpPr>
            <p:nvPr/>
          </p:nvSpPr>
          <p:spPr bwMode="auto">
            <a:xfrm>
              <a:off x="3000" y="2790"/>
              <a:ext cx="435" cy="338"/>
            </a:xfrm>
            <a:custGeom>
              <a:avLst/>
              <a:gdLst>
                <a:gd name="T0" fmla="*/ 5 w 435"/>
                <a:gd name="T1" fmla="*/ 0 h 338"/>
                <a:gd name="T2" fmla="*/ 14 w 435"/>
                <a:gd name="T3" fmla="*/ 64 h 338"/>
                <a:gd name="T4" fmla="*/ 51 w 435"/>
                <a:gd name="T5" fmla="*/ 54 h 338"/>
                <a:gd name="T6" fmla="*/ 106 w 435"/>
                <a:gd name="T7" fmla="*/ 36 h 338"/>
                <a:gd name="T8" fmla="*/ 215 w 435"/>
                <a:gd name="T9" fmla="*/ 164 h 338"/>
                <a:gd name="T10" fmla="*/ 352 w 435"/>
                <a:gd name="T11" fmla="*/ 155 h 338"/>
                <a:gd name="T12" fmla="*/ 398 w 435"/>
                <a:gd name="T13" fmla="*/ 246 h 338"/>
                <a:gd name="T14" fmla="*/ 435 w 435"/>
                <a:gd name="T15" fmla="*/ 338 h 338"/>
                <a:gd name="T16" fmla="*/ 0 60000 65536"/>
                <a:gd name="T17" fmla="*/ 0 60000 65536"/>
                <a:gd name="T18" fmla="*/ 0 60000 65536"/>
                <a:gd name="T19" fmla="*/ 0 60000 65536"/>
                <a:gd name="T20" fmla="*/ 0 60000 65536"/>
                <a:gd name="T21" fmla="*/ 0 60000 65536"/>
                <a:gd name="T22" fmla="*/ 0 60000 65536"/>
                <a:gd name="T23" fmla="*/ 0 60000 65536"/>
                <a:gd name="T24" fmla="*/ 0 w 435"/>
                <a:gd name="T25" fmla="*/ 0 h 338"/>
                <a:gd name="T26" fmla="*/ 435 w 435"/>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5" h="338">
                  <a:moveTo>
                    <a:pt x="5" y="0"/>
                  </a:moveTo>
                  <a:cubicBezTo>
                    <a:pt x="8" y="21"/>
                    <a:pt x="0" y="48"/>
                    <a:pt x="14" y="64"/>
                  </a:cubicBezTo>
                  <a:cubicBezTo>
                    <a:pt x="22" y="74"/>
                    <a:pt x="39" y="58"/>
                    <a:pt x="51" y="54"/>
                  </a:cubicBezTo>
                  <a:cubicBezTo>
                    <a:pt x="69" y="48"/>
                    <a:pt x="106" y="36"/>
                    <a:pt x="106" y="36"/>
                  </a:cubicBezTo>
                  <a:cubicBezTo>
                    <a:pt x="146" y="78"/>
                    <a:pt x="166" y="131"/>
                    <a:pt x="215" y="164"/>
                  </a:cubicBezTo>
                  <a:cubicBezTo>
                    <a:pt x="275" y="152"/>
                    <a:pt x="287" y="146"/>
                    <a:pt x="352" y="155"/>
                  </a:cubicBezTo>
                  <a:cubicBezTo>
                    <a:pt x="361" y="205"/>
                    <a:pt x="351" y="230"/>
                    <a:pt x="398" y="246"/>
                  </a:cubicBezTo>
                  <a:cubicBezTo>
                    <a:pt x="415" y="272"/>
                    <a:pt x="435" y="305"/>
                    <a:pt x="435" y="338"/>
                  </a:cubicBezTo>
                </a:path>
              </a:pathLst>
            </a:custGeom>
            <a:noFill/>
            <a:ln w="9525">
              <a:solidFill>
                <a:schemeClr val="tx1"/>
              </a:solidFill>
              <a:round/>
              <a:headEnd/>
              <a:tailEnd type="triangle" w="med" len="med"/>
            </a:ln>
          </p:spPr>
          <p:txBody>
            <a:bodyPr wrap="none">
              <a:spAutoFit/>
            </a:bodyPr>
            <a:lstStyle/>
            <a:p>
              <a:endParaRPr lang="en-US"/>
            </a:p>
          </p:txBody>
        </p:sp>
        <p:sp>
          <p:nvSpPr>
            <p:cNvPr id="10276" name="Freeform 21"/>
            <p:cNvSpPr>
              <a:spLocks/>
            </p:cNvSpPr>
            <p:nvPr/>
          </p:nvSpPr>
          <p:spPr bwMode="auto">
            <a:xfrm flipH="1">
              <a:off x="2517" y="2841"/>
              <a:ext cx="435" cy="338"/>
            </a:xfrm>
            <a:custGeom>
              <a:avLst/>
              <a:gdLst>
                <a:gd name="T0" fmla="*/ 5 w 435"/>
                <a:gd name="T1" fmla="*/ 0 h 338"/>
                <a:gd name="T2" fmla="*/ 14 w 435"/>
                <a:gd name="T3" fmla="*/ 64 h 338"/>
                <a:gd name="T4" fmla="*/ 51 w 435"/>
                <a:gd name="T5" fmla="*/ 54 h 338"/>
                <a:gd name="T6" fmla="*/ 106 w 435"/>
                <a:gd name="T7" fmla="*/ 36 h 338"/>
                <a:gd name="T8" fmla="*/ 215 w 435"/>
                <a:gd name="T9" fmla="*/ 164 h 338"/>
                <a:gd name="T10" fmla="*/ 352 w 435"/>
                <a:gd name="T11" fmla="*/ 155 h 338"/>
                <a:gd name="T12" fmla="*/ 398 w 435"/>
                <a:gd name="T13" fmla="*/ 246 h 338"/>
                <a:gd name="T14" fmla="*/ 435 w 435"/>
                <a:gd name="T15" fmla="*/ 338 h 338"/>
                <a:gd name="T16" fmla="*/ 0 60000 65536"/>
                <a:gd name="T17" fmla="*/ 0 60000 65536"/>
                <a:gd name="T18" fmla="*/ 0 60000 65536"/>
                <a:gd name="T19" fmla="*/ 0 60000 65536"/>
                <a:gd name="T20" fmla="*/ 0 60000 65536"/>
                <a:gd name="T21" fmla="*/ 0 60000 65536"/>
                <a:gd name="T22" fmla="*/ 0 60000 65536"/>
                <a:gd name="T23" fmla="*/ 0 60000 65536"/>
                <a:gd name="T24" fmla="*/ 0 w 435"/>
                <a:gd name="T25" fmla="*/ 0 h 338"/>
                <a:gd name="T26" fmla="*/ 435 w 435"/>
                <a:gd name="T27" fmla="*/ 338 h 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5" h="338">
                  <a:moveTo>
                    <a:pt x="5" y="0"/>
                  </a:moveTo>
                  <a:cubicBezTo>
                    <a:pt x="8" y="21"/>
                    <a:pt x="0" y="48"/>
                    <a:pt x="14" y="64"/>
                  </a:cubicBezTo>
                  <a:cubicBezTo>
                    <a:pt x="22" y="74"/>
                    <a:pt x="39" y="58"/>
                    <a:pt x="51" y="54"/>
                  </a:cubicBezTo>
                  <a:cubicBezTo>
                    <a:pt x="69" y="48"/>
                    <a:pt x="106" y="36"/>
                    <a:pt x="106" y="36"/>
                  </a:cubicBezTo>
                  <a:cubicBezTo>
                    <a:pt x="146" y="78"/>
                    <a:pt x="166" y="131"/>
                    <a:pt x="215" y="164"/>
                  </a:cubicBezTo>
                  <a:cubicBezTo>
                    <a:pt x="275" y="152"/>
                    <a:pt x="287" y="146"/>
                    <a:pt x="352" y="155"/>
                  </a:cubicBezTo>
                  <a:cubicBezTo>
                    <a:pt x="361" y="205"/>
                    <a:pt x="351" y="230"/>
                    <a:pt x="398" y="246"/>
                  </a:cubicBezTo>
                  <a:cubicBezTo>
                    <a:pt x="415" y="272"/>
                    <a:pt x="435" y="305"/>
                    <a:pt x="435" y="338"/>
                  </a:cubicBezTo>
                </a:path>
              </a:pathLst>
            </a:custGeom>
            <a:noFill/>
            <a:ln w="9525">
              <a:solidFill>
                <a:schemeClr val="tx1"/>
              </a:solidFill>
              <a:round/>
              <a:headEnd/>
              <a:tailEnd type="triangle" w="med" len="med"/>
            </a:ln>
          </p:spPr>
          <p:txBody>
            <a:bodyPr wrap="none">
              <a:spAutoFit/>
            </a:bodyPr>
            <a:lstStyle/>
            <a:p>
              <a:endParaRPr lang="en-US"/>
            </a:p>
          </p:txBody>
        </p:sp>
        <p:sp>
          <p:nvSpPr>
            <p:cNvPr id="10277" name="Text Box 22"/>
            <p:cNvSpPr txBox="1">
              <a:spLocks noChangeArrowheads="1"/>
            </p:cNvSpPr>
            <p:nvPr/>
          </p:nvSpPr>
          <p:spPr bwMode="auto">
            <a:xfrm>
              <a:off x="3378" y="2705"/>
              <a:ext cx="187" cy="239"/>
            </a:xfrm>
            <a:prstGeom prst="rect">
              <a:avLst/>
            </a:prstGeom>
            <a:noFill/>
            <a:ln w="9525" algn="ctr">
              <a:noFill/>
              <a:miter lim="800000"/>
              <a:headEnd/>
              <a:tailEnd/>
            </a:ln>
          </p:spPr>
          <p:txBody>
            <a:bodyPr wrap="none">
              <a:spAutoFit/>
            </a:bodyPr>
            <a:lstStyle/>
            <a:p>
              <a:r>
                <a:rPr lang="en-US" i="1">
                  <a:latin typeface="Arial Unicode MS" pitchFamily="34" charset="-128"/>
                </a:rPr>
                <a:t>p</a:t>
              </a:r>
            </a:p>
          </p:txBody>
        </p:sp>
        <p:sp>
          <p:nvSpPr>
            <p:cNvPr id="10278" name="Text Box 23"/>
            <p:cNvSpPr txBox="1">
              <a:spLocks noChangeArrowheads="1"/>
            </p:cNvSpPr>
            <p:nvPr/>
          </p:nvSpPr>
          <p:spPr bwMode="auto">
            <a:xfrm>
              <a:off x="1769" y="3141"/>
              <a:ext cx="367" cy="239"/>
            </a:xfrm>
            <a:prstGeom prst="rect">
              <a:avLst/>
            </a:prstGeom>
            <a:noFill/>
            <a:ln w="9525" algn="ctr">
              <a:noFill/>
              <a:miter lim="800000"/>
              <a:headEnd/>
              <a:tailEnd/>
            </a:ln>
          </p:spPr>
          <p:txBody>
            <a:bodyPr>
              <a:spAutoFit/>
            </a:bodyPr>
            <a:lstStyle/>
            <a:p>
              <a:r>
                <a:rPr lang="en-US" i="1">
                  <a:latin typeface="Arial Unicode MS" pitchFamily="34" charset="-128"/>
                </a:rPr>
                <a:t>p'</a:t>
              </a:r>
            </a:p>
          </p:txBody>
        </p:sp>
        <p:sp>
          <p:nvSpPr>
            <p:cNvPr id="10279" name="Text Box 24"/>
            <p:cNvSpPr txBox="1">
              <a:spLocks noChangeArrowheads="1"/>
            </p:cNvSpPr>
            <p:nvPr/>
          </p:nvSpPr>
          <p:spPr bwMode="auto">
            <a:xfrm>
              <a:off x="2381" y="2750"/>
              <a:ext cx="408" cy="239"/>
            </a:xfrm>
            <a:prstGeom prst="rect">
              <a:avLst/>
            </a:prstGeom>
            <a:noFill/>
            <a:ln w="9525" algn="ctr">
              <a:noFill/>
              <a:miter lim="800000"/>
              <a:headEnd/>
              <a:tailEnd/>
            </a:ln>
          </p:spPr>
          <p:txBody>
            <a:bodyPr>
              <a:spAutoFit/>
            </a:bodyPr>
            <a:lstStyle/>
            <a:p>
              <a:r>
                <a:rPr lang="en-US" i="1">
                  <a:latin typeface="Arial Unicode MS" pitchFamily="34" charset="-128"/>
                </a:rPr>
                <a:t>p''</a:t>
              </a:r>
              <a:endParaRPr lang="en-US">
                <a:latin typeface="Arial Unicode MS" pitchFamily="34" charset="-128"/>
              </a:endParaRPr>
            </a:p>
          </p:txBody>
        </p:sp>
        <p:sp>
          <p:nvSpPr>
            <p:cNvPr id="10280" name="Freeform 25"/>
            <p:cNvSpPr>
              <a:spLocks/>
            </p:cNvSpPr>
            <p:nvPr/>
          </p:nvSpPr>
          <p:spPr bwMode="auto">
            <a:xfrm>
              <a:off x="2164" y="3283"/>
              <a:ext cx="283" cy="172"/>
            </a:xfrm>
            <a:custGeom>
              <a:avLst/>
              <a:gdLst>
                <a:gd name="T0" fmla="*/ 283 w 283"/>
                <a:gd name="T1" fmla="*/ 0 h 172"/>
                <a:gd name="T2" fmla="*/ 155 w 283"/>
                <a:gd name="T3" fmla="*/ 28 h 172"/>
                <a:gd name="T4" fmla="*/ 91 w 283"/>
                <a:gd name="T5" fmla="*/ 110 h 172"/>
                <a:gd name="T6" fmla="*/ 0 w 283"/>
                <a:gd name="T7" fmla="*/ 156 h 172"/>
                <a:gd name="T8" fmla="*/ 0 60000 65536"/>
                <a:gd name="T9" fmla="*/ 0 60000 65536"/>
                <a:gd name="T10" fmla="*/ 0 60000 65536"/>
                <a:gd name="T11" fmla="*/ 0 60000 65536"/>
                <a:gd name="T12" fmla="*/ 0 w 283"/>
                <a:gd name="T13" fmla="*/ 0 h 172"/>
                <a:gd name="T14" fmla="*/ 283 w 283"/>
                <a:gd name="T15" fmla="*/ 172 h 172"/>
              </a:gdLst>
              <a:ahLst/>
              <a:cxnLst>
                <a:cxn ang="T8">
                  <a:pos x="T0" y="T1"/>
                </a:cxn>
                <a:cxn ang="T9">
                  <a:pos x="T2" y="T3"/>
                </a:cxn>
                <a:cxn ang="T10">
                  <a:pos x="T4" y="T5"/>
                </a:cxn>
                <a:cxn ang="T11">
                  <a:pos x="T6" y="T7"/>
                </a:cxn>
              </a:cxnLst>
              <a:rect l="T12" t="T13" r="T14" b="T15"/>
              <a:pathLst>
                <a:path w="283" h="172">
                  <a:moveTo>
                    <a:pt x="283" y="0"/>
                  </a:moveTo>
                  <a:cubicBezTo>
                    <a:pt x="230" y="6"/>
                    <a:pt x="202" y="13"/>
                    <a:pt x="155" y="28"/>
                  </a:cubicBezTo>
                  <a:cubicBezTo>
                    <a:pt x="135" y="57"/>
                    <a:pt x="111" y="81"/>
                    <a:pt x="91" y="110"/>
                  </a:cubicBezTo>
                  <a:cubicBezTo>
                    <a:pt x="76" y="172"/>
                    <a:pt x="64" y="156"/>
                    <a:pt x="0" y="156"/>
                  </a:cubicBezTo>
                </a:path>
              </a:pathLst>
            </a:custGeom>
            <a:noFill/>
            <a:ln w="9525">
              <a:solidFill>
                <a:schemeClr val="tx1"/>
              </a:solidFill>
              <a:round/>
              <a:headEnd/>
              <a:tailEnd type="triangle" w="med" len="med"/>
            </a:ln>
          </p:spPr>
          <p:txBody>
            <a:bodyPr wrap="none">
              <a:spAutoFit/>
            </a:bodyPr>
            <a:lstStyle/>
            <a:p>
              <a:endParaRPr lang="en-US"/>
            </a:p>
          </p:txBody>
        </p:sp>
      </p:grpSp>
      <p:sp>
        <p:nvSpPr>
          <p:cNvPr id="19" name="Rectangle 4"/>
          <p:cNvSpPr>
            <a:spLocks noChangeArrowheads="1"/>
          </p:cNvSpPr>
          <p:nvPr/>
        </p:nvSpPr>
        <p:spPr bwMode="auto">
          <a:xfrm>
            <a:off x="285688" y="5929330"/>
            <a:ext cx="8858312" cy="642942"/>
          </a:xfrm>
          <a:prstGeom prst="rect">
            <a:avLst/>
          </a:prstGeom>
          <a:noFill/>
          <a:ln w="9525">
            <a:noFill/>
            <a:miter lim="800000"/>
            <a:headEnd/>
            <a:tailEnd/>
          </a:ln>
        </p:spPr>
        <p:txBody>
          <a:bodyPr/>
          <a:lstStyle/>
          <a:p>
            <a:pPr marL="381000" indent="-381000">
              <a:lnSpc>
                <a:spcPct val="150000"/>
              </a:lnSpc>
              <a:spcBef>
                <a:spcPct val="20000"/>
              </a:spcBef>
            </a:pPr>
            <a:r>
              <a:rPr lang="en-US" sz="2400" dirty="0" smtClean="0">
                <a:latin typeface="Arial Unicode MS" pitchFamily="34" charset="-128"/>
              </a:rPr>
              <a:t>This </a:t>
            </a:r>
            <a:r>
              <a:rPr lang="en-US" sz="2400" dirty="0">
                <a:latin typeface="Arial Unicode MS" pitchFamily="34" charset="-128"/>
              </a:rPr>
              <a:t>contradicts our assumption that </a:t>
            </a:r>
            <a:r>
              <a:rPr lang="en-US" sz="2400" i="1" dirty="0">
                <a:latin typeface="Arial Unicode MS" pitchFamily="34" charset="-128"/>
              </a:rPr>
              <a:t>p'</a:t>
            </a:r>
            <a:r>
              <a:rPr lang="en-US" sz="2400" dirty="0">
                <a:latin typeface="Arial Unicode MS" pitchFamily="34" charset="-128"/>
              </a:rPr>
              <a:t> is the shortest path.</a:t>
            </a:r>
          </a:p>
        </p:txBody>
      </p:sp>
      <mc:AlternateContent xmlns:mc="http://schemas.openxmlformats.org/markup-compatibility/2006" xmlns:p14="http://schemas.microsoft.com/office/powerpoint/2010/main">
        <mc:Choice Requires="p14">
          <p:contentPart p14:bwMode="auto" r:id="rId3">
            <p14:nvContentPartPr>
              <p14:cNvPr id="10265" name="Ink 25"/>
              <p14:cNvContentPartPr>
                <a14:cpLocks xmlns:a14="http://schemas.microsoft.com/office/drawing/2010/main" noRot="1" noChangeAspect="1" noEditPoints="1" noChangeArrowheads="1" noChangeShapeType="1"/>
              </p14:cNvContentPartPr>
              <p14:nvPr/>
            </p14:nvContentPartPr>
            <p14:xfrm>
              <a:off x="4721225" y="1858963"/>
              <a:ext cx="4303713" cy="808037"/>
            </p14:xfrm>
          </p:contentPart>
        </mc:Choice>
        <mc:Fallback xmlns="">
          <p:pic>
            <p:nvPicPr>
              <p:cNvPr id="10265" name="Ink 25"/>
              <p:cNvPicPr>
                <a:picLocks noRot="1" noChangeAspect="1" noEditPoints="1" noChangeArrowheads="1" noChangeShapeType="1"/>
              </p:cNvPicPr>
              <p:nvPr/>
            </p:nvPicPr>
            <p:blipFill>
              <a:blip r:embed="rId4"/>
              <a:stretch>
                <a:fillRect/>
              </a:stretch>
            </p:blipFill>
            <p:spPr>
              <a:xfrm>
                <a:off x="4711145" y="1854284"/>
                <a:ext cx="4324953" cy="81523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66" name="Ink 26"/>
              <p14:cNvContentPartPr>
                <a14:cpLocks xmlns:a14="http://schemas.microsoft.com/office/drawing/2010/main" noRot="1" noChangeAspect="1" noEditPoints="1" noChangeArrowheads="1" noChangeShapeType="1"/>
              </p14:cNvContentPartPr>
              <p14:nvPr/>
            </p14:nvContentPartPr>
            <p14:xfrm>
              <a:off x="4891088" y="3343275"/>
              <a:ext cx="315912" cy="38100"/>
            </p14:xfrm>
          </p:contentPart>
        </mc:Choice>
        <mc:Fallback xmlns="">
          <p:pic>
            <p:nvPicPr>
              <p:cNvPr id="10266" name="Ink 26"/>
              <p:cNvPicPr>
                <a:picLocks noRot="1" noChangeAspect="1" noEditPoints="1" noChangeArrowheads="1" noChangeShapeType="1"/>
              </p:cNvPicPr>
              <p:nvPr/>
            </p:nvPicPr>
            <p:blipFill>
              <a:blip r:embed="rId6"/>
              <a:stretch>
                <a:fillRect/>
              </a:stretch>
            </p:blipFill>
            <p:spPr>
              <a:xfrm>
                <a:off x="4887130" y="3340400"/>
                <a:ext cx="332823" cy="5139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 name="Ink 27"/>
              <p14:cNvContentPartPr>
                <a14:cpLocks xmlns:a14="http://schemas.microsoft.com/office/drawing/2010/main" noRot="1" noChangeAspect="1" noEditPoints="1" noChangeArrowheads="1" noChangeShapeType="1"/>
              </p14:cNvContentPartPr>
              <p14:nvPr/>
            </p14:nvContentPartPr>
            <p14:xfrm>
              <a:off x="5638800" y="2806700"/>
              <a:ext cx="1284288" cy="498475"/>
            </p14:xfrm>
          </p:contentPart>
        </mc:Choice>
        <mc:Fallback xmlns="">
          <p:pic>
            <p:nvPicPr>
              <p:cNvPr id="2" name="Ink 27"/>
              <p:cNvPicPr>
                <a:picLocks noRot="1" noChangeAspect="1" noEditPoints="1" noChangeArrowheads="1" noChangeShapeType="1"/>
              </p:cNvPicPr>
              <p:nvPr/>
            </p:nvPicPr>
            <p:blipFill>
              <a:blip r:embed="rId8"/>
              <a:stretch>
                <a:fillRect/>
              </a:stretch>
            </p:blipFill>
            <p:spPr>
              <a:xfrm>
                <a:off x="5631239" y="2803101"/>
                <a:ext cx="1297250" cy="51467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8"/>
              <p14:cNvContentPartPr>
                <a14:cpLocks xmlns:a14="http://schemas.microsoft.com/office/drawing/2010/main" noRot="1" noChangeAspect="1" noEditPoints="1" noChangeArrowheads="1" noChangeShapeType="1"/>
              </p14:cNvContentPartPr>
              <p14:nvPr/>
            </p14:nvContentPartPr>
            <p14:xfrm>
              <a:off x="7223125" y="2814638"/>
              <a:ext cx="1004888" cy="558800"/>
            </p14:xfrm>
          </p:contentPart>
        </mc:Choice>
        <mc:Fallback xmlns="">
          <p:pic>
            <p:nvPicPr>
              <p:cNvPr id="3" name="Ink 28"/>
              <p:cNvPicPr>
                <a:picLocks noRot="1" noChangeAspect="1" noEditPoints="1" noChangeArrowheads="1" noChangeShapeType="1"/>
              </p:cNvPicPr>
              <p:nvPr/>
            </p:nvPicPr>
            <p:blipFill>
              <a:blip r:embed="rId10"/>
              <a:stretch>
                <a:fillRect/>
              </a:stretch>
            </p:blipFill>
            <p:spPr>
              <a:xfrm>
                <a:off x="7218446" y="2807437"/>
                <a:ext cx="1019285" cy="57716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29"/>
              <p14:cNvContentPartPr>
                <a14:cpLocks xmlns:a14="http://schemas.microsoft.com/office/drawing/2010/main" noRot="1" noChangeAspect="1" noEditPoints="1" noChangeArrowheads="1" noChangeShapeType="1"/>
              </p14:cNvContentPartPr>
              <p14:nvPr/>
            </p14:nvContentPartPr>
            <p14:xfrm>
              <a:off x="3235325" y="3481388"/>
              <a:ext cx="931863" cy="576262"/>
            </p14:xfrm>
          </p:contentPart>
        </mc:Choice>
        <mc:Fallback xmlns="">
          <p:pic>
            <p:nvPicPr>
              <p:cNvPr id="4" name="Ink 29"/>
              <p:cNvPicPr>
                <a:picLocks noRot="1" noChangeAspect="1" noEditPoints="1" noChangeArrowheads="1" noChangeShapeType="1"/>
              </p:cNvPicPr>
              <p:nvPr/>
            </p:nvPicPr>
            <p:blipFill>
              <a:blip r:embed="rId12"/>
              <a:stretch>
                <a:fillRect/>
              </a:stretch>
            </p:blipFill>
            <p:spPr>
              <a:xfrm>
                <a:off x="3225967" y="3472030"/>
                <a:ext cx="951659" cy="59713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30"/>
              <p14:cNvContentPartPr>
                <a14:cpLocks xmlns:a14="http://schemas.microsoft.com/office/drawing/2010/main" noRot="1" noChangeAspect="1" noEditPoints="1" noChangeArrowheads="1" noChangeShapeType="1"/>
              </p14:cNvContentPartPr>
              <p14:nvPr/>
            </p14:nvContentPartPr>
            <p14:xfrm>
              <a:off x="5122863" y="3560763"/>
              <a:ext cx="1200150" cy="455612"/>
            </p14:xfrm>
          </p:contentPart>
        </mc:Choice>
        <mc:Fallback xmlns="">
          <p:pic>
            <p:nvPicPr>
              <p:cNvPr id="5" name="Ink 30"/>
              <p:cNvPicPr>
                <a:picLocks noRot="1" noChangeAspect="1" noEditPoints="1" noChangeArrowheads="1" noChangeShapeType="1"/>
              </p:cNvPicPr>
              <p:nvPr/>
            </p:nvPicPr>
            <p:blipFill>
              <a:blip r:embed="rId14"/>
              <a:stretch>
                <a:fillRect/>
              </a:stretch>
            </p:blipFill>
            <p:spPr>
              <a:xfrm>
                <a:off x="5112424" y="3549607"/>
                <a:ext cx="1220308" cy="47828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Ink 31"/>
              <p14:cNvContentPartPr>
                <a14:cpLocks xmlns:a14="http://schemas.microsoft.com/office/drawing/2010/main" noRot="1" noChangeAspect="1" noEditPoints="1" noChangeArrowheads="1" noChangeShapeType="1"/>
              </p14:cNvContentPartPr>
              <p14:nvPr/>
            </p14:nvContentPartPr>
            <p14:xfrm>
              <a:off x="6550025" y="3441700"/>
              <a:ext cx="2022475" cy="528638"/>
            </p14:xfrm>
          </p:contentPart>
        </mc:Choice>
        <mc:Fallback xmlns="">
          <p:pic>
            <p:nvPicPr>
              <p:cNvPr id="6" name="Ink 31"/>
              <p:cNvPicPr>
                <a:picLocks noRot="1" noChangeAspect="1" noEditPoints="1" noChangeArrowheads="1" noChangeShapeType="1"/>
              </p:cNvPicPr>
              <p:nvPr/>
            </p:nvPicPr>
            <p:blipFill>
              <a:blip r:embed="rId16"/>
              <a:stretch>
                <a:fillRect/>
              </a:stretch>
            </p:blipFill>
            <p:spPr>
              <a:xfrm>
                <a:off x="6538145" y="3433423"/>
                <a:ext cx="2046955" cy="546271"/>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 name="Ink 32"/>
              <p14:cNvContentPartPr>
                <a14:cpLocks xmlns:a14="http://schemas.microsoft.com/office/drawing/2010/main" noRot="1" noChangeAspect="1" noEditPoints="1" noChangeArrowheads="1" noChangeShapeType="1"/>
              </p14:cNvContentPartPr>
              <p14:nvPr/>
            </p14:nvContentPartPr>
            <p14:xfrm>
              <a:off x="6042550" y="4206853"/>
              <a:ext cx="741363" cy="446088"/>
            </p14:xfrm>
          </p:contentPart>
        </mc:Choice>
        <mc:Fallback>
          <p:pic>
            <p:nvPicPr>
              <p:cNvPr id="7" name="Ink 32"/>
              <p:cNvPicPr>
                <a:picLocks noRot="1" noChangeAspect="1" noEditPoints="1" noChangeArrowheads="1" noChangeShapeType="1"/>
              </p:cNvPicPr>
              <p:nvPr/>
            </p:nvPicPr>
            <p:blipFill>
              <a:blip r:embed="rId18"/>
              <a:stretch>
                <a:fillRect/>
              </a:stretch>
            </p:blipFill>
            <p:spPr>
              <a:xfrm>
                <a:off x="6031748" y="4198932"/>
                <a:ext cx="763687" cy="46445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Ink 33"/>
              <p14:cNvContentPartPr>
                <a14:cpLocks xmlns:a14="http://schemas.microsoft.com/office/drawing/2010/main" noRot="1" noChangeAspect="1" noEditPoints="1" noChangeArrowheads="1" noChangeShapeType="1"/>
              </p14:cNvContentPartPr>
              <p14:nvPr/>
            </p14:nvContentPartPr>
            <p14:xfrm>
              <a:off x="1373188" y="5322888"/>
              <a:ext cx="1198562" cy="457200"/>
            </p14:xfrm>
          </p:contentPart>
        </mc:Choice>
        <mc:Fallback xmlns="">
          <p:pic>
            <p:nvPicPr>
              <p:cNvPr id="8" name="Ink 33"/>
              <p:cNvPicPr>
                <a:picLocks noRot="1" noChangeAspect="1" noEditPoints="1" noChangeArrowheads="1" noChangeShapeType="1"/>
              </p:cNvPicPr>
              <p:nvPr/>
            </p:nvPicPr>
            <p:blipFill>
              <a:blip r:embed="rId20"/>
              <a:stretch>
                <a:fillRect/>
              </a:stretch>
            </p:blipFill>
            <p:spPr>
              <a:xfrm>
                <a:off x="1362030" y="5312448"/>
                <a:ext cx="1220878"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Ink 34"/>
              <p14:cNvContentPartPr>
                <a14:cpLocks xmlns:a14="http://schemas.microsoft.com/office/drawing/2010/main" noRot="1" noChangeAspect="1" noEditPoints="1" noChangeArrowheads="1" noChangeShapeType="1"/>
              </p14:cNvContentPartPr>
              <p14:nvPr/>
            </p14:nvContentPartPr>
            <p14:xfrm>
              <a:off x="2719388" y="5310188"/>
              <a:ext cx="950912" cy="471487"/>
            </p14:xfrm>
          </p:contentPart>
        </mc:Choice>
        <mc:Fallback xmlns="">
          <p:pic>
            <p:nvPicPr>
              <p:cNvPr id="9" name="Ink 34"/>
              <p:cNvPicPr>
                <a:picLocks noRot="1" noChangeAspect="1" noEditPoints="1" noChangeArrowheads="1" noChangeShapeType="1"/>
              </p:cNvPicPr>
              <p:nvPr/>
            </p:nvPicPr>
            <p:blipFill>
              <a:blip r:embed="rId22"/>
              <a:stretch>
                <a:fillRect/>
              </a:stretch>
            </p:blipFill>
            <p:spPr>
              <a:xfrm>
                <a:off x="2707506" y="5299766"/>
                <a:ext cx="975756" cy="49089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Ink 35"/>
              <p14:cNvContentPartPr>
                <a14:cpLocks xmlns:a14="http://schemas.microsoft.com/office/drawing/2010/main" noRot="1" noChangeAspect="1" noEditPoints="1" noChangeArrowheads="1" noChangeShapeType="1"/>
              </p14:cNvContentPartPr>
              <p14:nvPr/>
            </p14:nvContentPartPr>
            <p14:xfrm>
              <a:off x="7343775" y="3948113"/>
              <a:ext cx="1606550" cy="952500"/>
            </p14:xfrm>
          </p:contentPart>
        </mc:Choice>
        <mc:Fallback xmlns="">
          <p:pic>
            <p:nvPicPr>
              <p:cNvPr id="10" name="Ink 35"/>
              <p:cNvPicPr>
                <a:picLocks noRot="1" noChangeAspect="1" noEditPoints="1" noChangeArrowheads="1" noChangeShapeType="1"/>
              </p:cNvPicPr>
              <p:nvPr/>
            </p:nvPicPr>
            <p:blipFill>
              <a:blip r:embed="rId24"/>
              <a:stretch>
                <a:fillRect/>
              </a:stretch>
            </p:blipFill>
            <p:spPr>
              <a:xfrm>
                <a:off x="7335854" y="3939834"/>
                <a:ext cx="1623472" cy="96869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Ink 38"/>
              <p14:cNvContentPartPr>
                <a14:cpLocks xmlns:a14="http://schemas.microsoft.com/office/drawing/2010/main" noRot="1" noChangeAspect="1" noEditPoints="1" noChangeArrowheads="1" noChangeShapeType="1"/>
              </p14:cNvContentPartPr>
              <p14:nvPr/>
            </p14:nvContentPartPr>
            <p14:xfrm>
              <a:off x="1681163" y="1663700"/>
              <a:ext cx="2962275" cy="514350"/>
            </p14:xfrm>
          </p:contentPart>
        </mc:Choice>
        <mc:Fallback xmlns="">
          <p:pic>
            <p:nvPicPr>
              <p:cNvPr id="11" name="Ink 38"/>
              <p:cNvPicPr>
                <a:picLocks noRot="1" noChangeAspect="1" noEditPoints="1" noChangeArrowheads="1" noChangeShapeType="1"/>
              </p:cNvPicPr>
              <p:nvPr/>
            </p:nvPicPr>
            <p:blipFill>
              <a:blip r:embed="rId26"/>
              <a:stretch>
                <a:fillRect/>
              </a:stretch>
            </p:blipFill>
            <p:spPr>
              <a:xfrm>
                <a:off x="1678643" y="1661179"/>
                <a:ext cx="2978114" cy="52839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Ink 39"/>
              <p14:cNvContentPartPr>
                <a14:cpLocks xmlns:a14="http://schemas.microsoft.com/office/drawing/2010/main" noRot="1" noChangeAspect="1" noEditPoints="1" noChangeArrowheads="1" noChangeShapeType="1"/>
              </p14:cNvContentPartPr>
              <p14:nvPr/>
            </p14:nvContentPartPr>
            <p14:xfrm>
              <a:off x="1376363" y="2479675"/>
              <a:ext cx="274637" cy="338138"/>
            </p14:xfrm>
          </p:contentPart>
        </mc:Choice>
        <mc:Fallback xmlns="">
          <p:pic>
            <p:nvPicPr>
              <p:cNvPr id="12" name="Ink 39"/>
              <p:cNvPicPr>
                <a:picLocks noRot="1" noChangeAspect="1" noEditPoints="1" noChangeArrowheads="1" noChangeShapeType="1"/>
              </p:cNvPicPr>
              <p:nvPr/>
            </p:nvPicPr>
            <p:blipFill>
              <a:blip r:embed="rId28"/>
              <a:stretch>
                <a:fillRect/>
              </a:stretch>
            </p:blipFill>
            <p:spPr>
              <a:xfrm>
                <a:off x="1370964" y="2474639"/>
                <a:ext cx="287955" cy="35000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Ink 40"/>
              <p14:cNvContentPartPr>
                <a14:cpLocks xmlns:a14="http://schemas.microsoft.com/office/drawing/2010/main" noRot="1" noChangeAspect="1" noEditPoints="1" noChangeArrowheads="1" noChangeShapeType="1"/>
              </p14:cNvContentPartPr>
              <p14:nvPr/>
            </p14:nvContentPartPr>
            <p14:xfrm>
              <a:off x="1587500" y="3340100"/>
              <a:ext cx="330200" cy="33338"/>
            </p14:xfrm>
          </p:contentPart>
        </mc:Choice>
        <mc:Fallback xmlns="">
          <p:pic>
            <p:nvPicPr>
              <p:cNvPr id="13" name="Ink 40"/>
              <p:cNvPicPr>
                <a:picLocks noRot="1" noChangeAspect="1" noEditPoints="1" noChangeArrowheads="1" noChangeShapeType="1"/>
              </p:cNvPicPr>
              <p:nvPr/>
            </p:nvPicPr>
            <p:blipFill>
              <a:blip r:embed="rId30"/>
              <a:stretch>
                <a:fillRect/>
              </a:stretch>
            </p:blipFill>
            <p:spPr>
              <a:xfrm>
                <a:off x="1580666" y="3333289"/>
                <a:ext cx="342789" cy="5233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281" name="Ink 41"/>
              <p14:cNvContentPartPr>
                <a14:cpLocks xmlns:a14="http://schemas.microsoft.com/office/drawing/2010/main" noRot="1" noChangeAspect="1" noEditPoints="1" noChangeArrowheads="1" noChangeShapeType="1"/>
              </p14:cNvContentPartPr>
              <p14:nvPr/>
            </p14:nvContentPartPr>
            <p14:xfrm>
              <a:off x="1677988" y="4610100"/>
              <a:ext cx="2205037" cy="96838"/>
            </p14:xfrm>
          </p:contentPart>
        </mc:Choice>
        <mc:Fallback xmlns="">
          <p:pic>
            <p:nvPicPr>
              <p:cNvPr id="10281" name="Ink 41"/>
              <p:cNvPicPr>
                <a:picLocks noRot="1" noChangeAspect="1" noEditPoints="1" noChangeArrowheads="1" noChangeShapeType="1"/>
              </p:cNvPicPr>
              <p:nvPr/>
            </p:nvPicPr>
            <p:blipFill>
              <a:blip r:embed="rId32"/>
              <a:stretch>
                <a:fillRect/>
              </a:stretch>
            </p:blipFill>
            <p:spPr>
              <a:xfrm>
                <a:off x="1674028" y="4606140"/>
                <a:ext cx="2222317" cy="11231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282" name="Ink 42"/>
              <p14:cNvContentPartPr>
                <a14:cpLocks xmlns:a14="http://schemas.microsoft.com/office/drawing/2010/main" noRot="1" noChangeAspect="1" noEditPoints="1" noChangeArrowheads="1" noChangeShapeType="1"/>
              </p14:cNvContentPartPr>
              <p14:nvPr/>
            </p14:nvContentPartPr>
            <p14:xfrm>
              <a:off x="2274888" y="1182688"/>
              <a:ext cx="963612" cy="765175"/>
            </p14:xfrm>
          </p:contentPart>
        </mc:Choice>
        <mc:Fallback xmlns="">
          <p:pic>
            <p:nvPicPr>
              <p:cNvPr id="10282" name="Ink 42"/>
              <p:cNvPicPr>
                <a:picLocks noRot="1" noChangeAspect="1" noEditPoints="1" noChangeArrowheads="1" noChangeShapeType="1"/>
              </p:cNvPicPr>
              <p:nvPr/>
            </p:nvPicPr>
            <p:blipFill>
              <a:blip r:embed="rId34"/>
              <a:stretch>
                <a:fillRect/>
              </a:stretch>
            </p:blipFill>
            <p:spPr>
              <a:xfrm>
                <a:off x="2266249" y="1170805"/>
                <a:ext cx="984130" cy="78317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283" name="Ink 43"/>
              <p14:cNvContentPartPr>
                <a14:cpLocks xmlns:a14="http://schemas.microsoft.com/office/drawing/2010/main" noRot="1" noChangeAspect="1" noEditPoints="1" noChangeArrowheads="1" noChangeShapeType="1"/>
              </p14:cNvContentPartPr>
              <p14:nvPr/>
            </p14:nvContentPartPr>
            <p14:xfrm>
              <a:off x="2238375" y="1774825"/>
              <a:ext cx="133350" cy="165100"/>
            </p14:xfrm>
          </p:contentPart>
        </mc:Choice>
        <mc:Fallback xmlns="">
          <p:pic>
            <p:nvPicPr>
              <p:cNvPr id="10283" name="Ink 43"/>
              <p:cNvPicPr>
                <a:picLocks noRot="1" noChangeAspect="1" noEditPoints="1" noChangeArrowheads="1" noChangeShapeType="1"/>
              </p:cNvPicPr>
              <p:nvPr/>
            </p:nvPicPr>
            <p:blipFill>
              <a:blip r:embed="rId36"/>
              <a:stretch>
                <a:fillRect/>
              </a:stretch>
            </p:blipFill>
            <p:spPr>
              <a:xfrm>
                <a:off x="2232609" y="1769430"/>
                <a:ext cx="149568" cy="17948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284" name="Ink 44"/>
              <p14:cNvContentPartPr>
                <a14:cpLocks xmlns:a14="http://schemas.microsoft.com/office/drawing/2010/main" noRot="1" noChangeAspect="1" noEditPoints="1" noChangeArrowheads="1" noChangeShapeType="1"/>
              </p14:cNvContentPartPr>
              <p14:nvPr/>
            </p14:nvContentPartPr>
            <p14:xfrm>
              <a:off x="2146300" y="2284413"/>
              <a:ext cx="125413" cy="231775"/>
            </p14:xfrm>
          </p:contentPart>
        </mc:Choice>
        <mc:Fallback xmlns="">
          <p:pic>
            <p:nvPicPr>
              <p:cNvPr id="10284" name="Ink 44"/>
              <p:cNvPicPr>
                <a:picLocks noRot="1" noChangeAspect="1" noEditPoints="1" noChangeArrowheads="1" noChangeShapeType="1"/>
              </p:cNvPicPr>
              <p:nvPr/>
            </p:nvPicPr>
            <p:blipFill>
              <a:blip r:embed="rId38"/>
              <a:stretch>
                <a:fillRect/>
              </a:stretch>
            </p:blipFill>
            <p:spPr>
              <a:xfrm>
                <a:off x="2139813" y="2275775"/>
                <a:ext cx="141991" cy="25085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285" name="Ink 45"/>
              <p14:cNvContentPartPr>
                <a14:cpLocks xmlns:a14="http://schemas.microsoft.com/office/drawing/2010/main" noRot="1" noChangeAspect="1" noEditPoints="1" noChangeArrowheads="1" noChangeShapeType="1"/>
              </p14:cNvContentPartPr>
              <p14:nvPr/>
            </p14:nvContentPartPr>
            <p14:xfrm>
              <a:off x="2306638" y="2278063"/>
              <a:ext cx="104775" cy="252412"/>
            </p14:xfrm>
          </p:contentPart>
        </mc:Choice>
        <mc:Fallback xmlns="">
          <p:pic>
            <p:nvPicPr>
              <p:cNvPr id="10285" name="Ink 45"/>
              <p:cNvPicPr>
                <a:picLocks noRot="1" noChangeAspect="1" noEditPoints="1" noChangeArrowheads="1" noChangeShapeType="1"/>
              </p:cNvPicPr>
              <p:nvPr/>
            </p:nvPicPr>
            <p:blipFill>
              <a:blip r:embed="rId40"/>
              <a:stretch>
                <a:fillRect/>
              </a:stretch>
            </p:blipFill>
            <p:spPr>
              <a:xfrm>
                <a:off x="2296917" y="2270141"/>
                <a:ext cx="121697" cy="27041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286" name="Ink 46"/>
              <p14:cNvContentPartPr>
                <a14:cpLocks xmlns:a14="http://schemas.microsoft.com/office/drawing/2010/main" noRot="1" noChangeAspect="1" noEditPoints="1" noChangeArrowheads="1" noChangeShapeType="1"/>
              </p14:cNvContentPartPr>
              <p14:nvPr/>
            </p14:nvContentPartPr>
            <p14:xfrm>
              <a:off x="2449513" y="2374900"/>
              <a:ext cx="74612" cy="219075"/>
            </p14:xfrm>
          </p:contentPart>
        </mc:Choice>
        <mc:Fallback xmlns="">
          <p:pic>
            <p:nvPicPr>
              <p:cNvPr id="10286" name="Ink 46"/>
              <p:cNvPicPr>
                <a:picLocks noRot="1" noChangeAspect="1" noEditPoints="1" noChangeArrowheads="1" noChangeShapeType="1"/>
              </p:cNvPicPr>
              <p:nvPr/>
            </p:nvPicPr>
            <p:blipFill>
              <a:blip r:embed="rId42"/>
              <a:stretch>
                <a:fillRect/>
              </a:stretch>
            </p:blipFill>
            <p:spPr>
              <a:xfrm>
                <a:off x="2440502" y="2365907"/>
                <a:ext cx="92634" cy="237061"/>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287" name="Ink 47"/>
              <p14:cNvContentPartPr>
                <a14:cpLocks xmlns:a14="http://schemas.microsoft.com/office/drawing/2010/main" noRot="1" noChangeAspect="1" noEditPoints="1" noChangeArrowheads="1" noChangeShapeType="1"/>
              </p14:cNvContentPartPr>
              <p14:nvPr/>
            </p14:nvContentPartPr>
            <p14:xfrm>
              <a:off x="2560638" y="2274888"/>
              <a:ext cx="15875" cy="82550"/>
            </p14:xfrm>
          </p:contentPart>
        </mc:Choice>
        <mc:Fallback xmlns="">
          <p:pic>
            <p:nvPicPr>
              <p:cNvPr id="10287" name="Ink 47"/>
              <p:cNvPicPr>
                <a:picLocks noRot="1" noChangeAspect="1" noEditPoints="1" noChangeArrowheads="1" noChangeShapeType="1"/>
              </p:cNvPicPr>
              <p:nvPr/>
            </p:nvPicPr>
            <p:blipFill>
              <a:blip r:embed="rId44"/>
              <a:stretch>
                <a:fillRect/>
              </a:stretch>
            </p:blipFill>
            <p:spPr>
              <a:xfrm>
                <a:off x="2552700" y="2267678"/>
                <a:ext cx="27420" cy="9769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288" name="Ink 48"/>
              <p14:cNvContentPartPr>
                <a14:cpLocks xmlns:a14="http://schemas.microsoft.com/office/drawing/2010/main" noRot="1" noChangeAspect="1" noEditPoints="1" noChangeArrowheads="1" noChangeShapeType="1"/>
              </p14:cNvContentPartPr>
              <p14:nvPr/>
            </p14:nvContentPartPr>
            <p14:xfrm>
              <a:off x="2606675" y="2260600"/>
              <a:ext cx="4763" cy="85725"/>
            </p14:xfrm>
          </p:contentPart>
        </mc:Choice>
        <mc:Fallback xmlns="">
          <p:pic>
            <p:nvPicPr>
              <p:cNvPr id="10288" name="Ink 48"/>
              <p:cNvPicPr>
                <a:picLocks noRot="1" noChangeAspect="1" noEditPoints="1" noChangeArrowheads="1" noChangeShapeType="1"/>
              </p:cNvPicPr>
              <p:nvPr/>
            </p:nvPicPr>
            <p:blipFill>
              <a:blip r:embed="rId46"/>
              <a:stretch>
                <a:fillRect/>
              </a:stretch>
            </p:blipFill>
            <p:spPr>
              <a:xfrm>
                <a:off x="2598170" y="2255197"/>
                <a:ext cx="21093" cy="9905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289" name="Ink 49"/>
              <p14:cNvContentPartPr>
                <a14:cpLocks xmlns:a14="http://schemas.microsoft.com/office/drawing/2010/main" noRot="1" noChangeAspect="1" noEditPoints="1" noChangeArrowheads="1" noChangeShapeType="1"/>
              </p14:cNvContentPartPr>
              <p14:nvPr/>
            </p14:nvContentPartPr>
            <p14:xfrm>
              <a:off x="2665413" y="2233613"/>
              <a:ext cx="76200" cy="298450"/>
            </p14:xfrm>
          </p:contentPart>
        </mc:Choice>
        <mc:Fallback xmlns="">
          <p:pic>
            <p:nvPicPr>
              <p:cNvPr id="10289" name="Ink 49"/>
              <p:cNvPicPr>
                <a:picLocks noRot="1" noChangeAspect="1" noEditPoints="1" noChangeArrowheads="1" noChangeShapeType="1"/>
              </p:cNvPicPr>
              <p:nvPr/>
            </p:nvPicPr>
            <p:blipFill>
              <a:blip r:embed="rId48"/>
              <a:stretch>
                <a:fillRect/>
              </a:stretch>
            </p:blipFill>
            <p:spPr>
              <a:xfrm>
                <a:off x="2662538" y="2230733"/>
                <a:ext cx="89140" cy="30889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290" name="Ink 50"/>
              <p14:cNvContentPartPr>
                <a14:cpLocks xmlns:a14="http://schemas.microsoft.com/office/drawing/2010/main" noRot="1" noChangeAspect="1" noEditPoints="1" noChangeArrowheads="1" noChangeShapeType="1"/>
              </p14:cNvContentPartPr>
              <p14:nvPr/>
            </p14:nvContentPartPr>
            <p14:xfrm>
              <a:off x="1277938" y="830263"/>
              <a:ext cx="1706562" cy="1687512"/>
            </p14:xfrm>
          </p:contentPart>
        </mc:Choice>
        <mc:Fallback xmlns="">
          <p:pic>
            <p:nvPicPr>
              <p:cNvPr id="10290" name="Ink 50"/>
              <p:cNvPicPr>
                <a:picLocks noRot="1" noChangeAspect="1" noEditPoints="1" noChangeArrowheads="1" noChangeShapeType="1"/>
              </p:cNvPicPr>
              <p:nvPr/>
            </p:nvPicPr>
            <p:blipFill>
              <a:blip r:embed="rId50"/>
              <a:stretch>
                <a:fillRect/>
              </a:stretch>
            </p:blipFill>
            <p:spPr>
              <a:xfrm>
                <a:off x="1270377" y="823784"/>
                <a:ext cx="1716643" cy="170443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291" name="Ink 51"/>
              <p14:cNvContentPartPr>
                <a14:cpLocks xmlns:a14="http://schemas.microsoft.com/office/drawing/2010/main" noRot="1" noChangeAspect="1" noEditPoints="1" noChangeArrowheads="1" noChangeShapeType="1"/>
              </p14:cNvContentPartPr>
              <p14:nvPr/>
            </p14:nvContentPartPr>
            <p14:xfrm>
              <a:off x="1079500" y="1069975"/>
              <a:ext cx="419100" cy="276225"/>
            </p14:xfrm>
          </p:contentPart>
        </mc:Choice>
        <mc:Fallback xmlns="">
          <p:pic>
            <p:nvPicPr>
              <p:cNvPr id="10291" name="Ink 51"/>
              <p:cNvPicPr>
                <a:picLocks noRot="1" noChangeAspect="1" noEditPoints="1" noChangeArrowheads="1" noChangeShapeType="1"/>
              </p:cNvPicPr>
              <p:nvPr/>
            </p:nvPicPr>
            <p:blipFill>
              <a:blip r:embed="rId52"/>
              <a:stretch>
                <a:fillRect/>
              </a:stretch>
            </p:blipFill>
            <p:spPr>
              <a:xfrm>
                <a:off x="1069419" y="1059891"/>
                <a:ext cx="432062" cy="29027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292" name="Ink 52"/>
              <p14:cNvContentPartPr>
                <a14:cpLocks xmlns:a14="http://schemas.microsoft.com/office/drawing/2010/main" noRot="1" noChangeAspect="1" noEditPoints="1" noChangeArrowheads="1" noChangeShapeType="1"/>
              </p14:cNvContentPartPr>
              <p14:nvPr/>
            </p14:nvContentPartPr>
            <p14:xfrm>
              <a:off x="1160463" y="1041400"/>
              <a:ext cx="379412" cy="349250"/>
            </p14:xfrm>
          </p:contentPart>
        </mc:Choice>
        <mc:Fallback xmlns="">
          <p:pic>
            <p:nvPicPr>
              <p:cNvPr id="10292" name="Ink 52"/>
              <p:cNvPicPr>
                <a:picLocks noRot="1" noChangeAspect="1" noEditPoints="1" noChangeArrowheads="1" noChangeShapeType="1"/>
              </p:cNvPicPr>
              <p:nvPr/>
            </p:nvPicPr>
            <p:blipFill>
              <a:blip r:embed="rId54"/>
              <a:stretch>
                <a:fillRect/>
              </a:stretch>
            </p:blipFill>
            <p:spPr>
              <a:xfrm>
                <a:off x="1153264" y="1032759"/>
                <a:ext cx="393091" cy="360772"/>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293" name="Ink 53"/>
              <p14:cNvContentPartPr>
                <a14:cpLocks xmlns:a14="http://schemas.microsoft.com/office/drawing/2010/main" noRot="1" noChangeAspect="1" noEditPoints="1" noChangeArrowheads="1" noChangeShapeType="1"/>
              </p14:cNvContentPartPr>
              <p14:nvPr/>
            </p14:nvContentPartPr>
            <p14:xfrm>
              <a:off x="3767138" y="4662488"/>
              <a:ext cx="2654300" cy="92075"/>
            </p14:xfrm>
          </p:contentPart>
        </mc:Choice>
        <mc:Fallback xmlns="">
          <p:pic>
            <p:nvPicPr>
              <p:cNvPr id="10293" name="Ink 53"/>
              <p:cNvPicPr>
                <a:picLocks noRot="1" noChangeAspect="1" noEditPoints="1" noChangeArrowheads="1" noChangeShapeType="1"/>
              </p:cNvPicPr>
              <p:nvPr/>
            </p:nvPicPr>
            <p:blipFill>
              <a:blip r:embed="rId56"/>
              <a:stretch>
                <a:fillRect/>
              </a:stretch>
            </p:blipFill>
            <p:spPr>
              <a:xfrm>
                <a:off x="3763178" y="4658532"/>
                <a:ext cx="2661140" cy="99628"/>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294" name="Ink 54"/>
              <p14:cNvContentPartPr>
                <a14:cpLocks xmlns:a14="http://schemas.microsoft.com/office/drawing/2010/main" noRot="1" noChangeAspect="1" noEditPoints="1" noChangeArrowheads="1" noChangeShapeType="1"/>
              </p14:cNvContentPartPr>
              <p14:nvPr/>
            </p14:nvContentPartPr>
            <p14:xfrm>
              <a:off x="4924425" y="3989388"/>
              <a:ext cx="2817813" cy="90487"/>
            </p14:xfrm>
          </p:contentPart>
        </mc:Choice>
        <mc:Fallback xmlns="">
          <p:pic>
            <p:nvPicPr>
              <p:cNvPr id="10294" name="Ink 54"/>
              <p:cNvPicPr>
                <a:picLocks noRot="1" noChangeAspect="1" noEditPoints="1" noChangeArrowheads="1" noChangeShapeType="1"/>
              </p:cNvPicPr>
              <p:nvPr/>
            </p:nvPicPr>
            <p:blipFill>
              <a:blip r:embed="rId58"/>
              <a:stretch>
                <a:fillRect/>
              </a:stretch>
            </p:blipFill>
            <p:spPr>
              <a:xfrm>
                <a:off x="4921905" y="3981096"/>
                <a:ext cx="2823573" cy="101663"/>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296" name="Ink 56"/>
              <p14:cNvContentPartPr>
                <a14:cpLocks xmlns:a14="http://schemas.microsoft.com/office/drawing/2010/main" noRot="1" noChangeAspect="1" noEditPoints="1" noChangeArrowheads="1" noChangeShapeType="1"/>
              </p14:cNvContentPartPr>
              <p14:nvPr/>
            </p14:nvContentPartPr>
            <p14:xfrm>
              <a:off x="2163763" y="2573338"/>
              <a:ext cx="1887537" cy="274637"/>
            </p14:xfrm>
          </p:contentPart>
        </mc:Choice>
        <mc:Fallback xmlns="">
          <p:pic>
            <p:nvPicPr>
              <p:cNvPr id="10296" name="Ink 56"/>
              <p:cNvPicPr>
                <a:picLocks noRot="1" noChangeAspect="1" noEditPoints="1" noChangeArrowheads="1" noChangeShapeType="1"/>
              </p:cNvPicPr>
              <p:nvPr/>
            </p:nvPicPr>
            <p:blipFill>
              <a:blip r:embed="rId60"/>
              <a:stretch>
                <a:fillRect/>
              </a:stretch>
            </p:blipFill>
            <p:spPr>
              <a:xfrm>
                <a:off x="2155483" y="2565779"/>
                <a:ext cx="1907338" cy="290834"/>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297" name="Ink 57"/>
              <p14:cNvContentPartPr>
                <a14:cpLocks xmlns:a14="http://schemas.microsoft.com/office/drawing/2010/main" noRot="1" noChangeAspect="1" noEditPoints="1" noChangeArrowheads="1" noChangeShapeType="1"/>
              </p14:cNvContentPartPr>
              <p14:nvPr/>
            </p14:nvContentPartPr>
            <p14:xfrm>
              <a:off x="1889125" y="2301875"/>
              <a:ext cx="198438" cy="323850"/>
            </p14:xfrm>
          </p:contentPart>
        </mc:Choice>
        <mc:Fallback xmlns="">
          <p:pic>
            <p:nvPicPr>
              <p:cNvPr id="10297" name="Ink 57"/>
              <p:cNvPicPr>
                <a:picLocks noRot="1" noChangeAspect="1" noEditPoints="1" noChangeArrowheads="1" noChangeShapeType="1"/>
              </p:cNvPicPr>
              <p:nvPr/>
            </p:nvPicPr>
            <p:blipFill>
              <a:blip r:embed="rId62"/>
              <a:stretch>
                <a:fillRect/>
              </a:stretch>
            </p:blipFill>
            <p:spPr>
              <a:xfrm>
                <a:off x="1879778" y="2292879"/>
                <a:ext cx="214975" cy="340043"/>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298" name="Ink 58"/>
              <p14:cNvContentPartPr>
                <a14:cpLocks xmlns:a14="http://schemas.microsoft.com/office/drawing/2010/main" noRot="1" noChangeAspect="1" noEditPoints="1" noChangeArrowheads="1" noChangeShapeType="1"/>
              </p14:cNvContentPartPr>
              <p14:nvPr/>
            </p14:nvContentPartPr>
            <p14:xfrm>
              <a:off x="268288" y="835025"/>
              <a:ext cx="885825" cy="598488"/>
            </p14:xfrm>
          </p:contentPart>
        </mc:Choice>
        <mc:Fallback xmlns="">
          <p:pic>
            <p:nvPicPr>
              <p:cNvPr id="10298" name="Ink 58"/>
              <p:cNvPicPr>
                <a:picLocks noRot="1" noChangeAspect="1" noEditPoints="1" noChangeArrowheads="1" noChangeShapeType="1"/>
              </p:cNvPicPr>
              <p:nvPr/>
            </p:nvPicPr>
            <p:blipFill>
              <a:blip r:embed="rId64"/>
              <a:stretch>
                <a:fillRect/>
              </a:stretch>
            </p:blipFill>
            <p:spPr>
              <a:xfrm>
                <a:off x="258566" y="826022"/>
                <a:ext cx="905270" cy="617933"/>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299" name="Ink 59"/>
              <p14:cNvContentPartPr>
                <a14:cpLocks xmlns:a14="http://schemas.microsoft.com/office/drawing/2010/main" noRot="1" noChangeAspect="1" noEditPoints="1" noChangeArrowheads="1" noChangeShapeType="1"/>
              </p14:cNvContentPartPr>
              <p14:nvPr/>
            </p14:nvContentPartPr>
            <p14:xfrm>
              <a:off x="8696325" y="3451225"/>
              <a:ext cx="265113" cy="241300"/>
            </p14:xfrm>
          </p:contentPart>
        </mc:Choice>
        <mc:Fallback xmlns="">
          <p:pic>
            <p:nvPicPr>
              <p:cNvPr id="10299" name="Ink 59"/>
              <p:cNvPicPr>
                <a:picLocks noRot="1" noChangeAspect="1" noEditPoints="1" noChangeArrowheads="1" noChangeShapeType="1"/>
              </p:cNvPicPr>
              <p:nvPr/>
            </p:nvPicPr>
            <p:blipFill>
              <a:blip r:embed="rId66"/>
              <a:stretch>
                <a:fillRect/>
              </a:stretch>
            </p:blipFill>
            <p:spPr>
              <a:xfrm>
                <a:off x="8687680" y="3441186"/>
                <a:ext cx="283484" cy="260303"/>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300" name="Ink 60"/>
              <p14:cNvContentPartPr>
                <a14:cpLocks xmlns:a14="http://schemas.microsoft.com/office/drawing/2010/main" noRot="1" noChangeAspect="1" noEditPoints="1" noChangeArrowheads="1" noChangeShapeType="1"/>
              </p14:cNvContentPartPr>
              <p14:nvPr/>
            </p14:nvContentPartPr>
            <p14:xfrm>
              <a:off x="6442075" y="4587875"/>
              <a:ext cx="312738" cy="293688"/>
            </p14:xfrm>
          </p:contentPart>
        </mc:Choice>
        <mc:Fallback xmlns="">
          <p:pic>
            <p:nvPicPr>
              <p:cNvPr id="10300" name="Ink 60"/>
              <p:cNvPicPr>
                <a:picLocks noRot="1" noChangeAspect="1" noEditPoints="1" noChangeArrowheads="1" noChangeShapeType="1"/>
              </p:cNvPicPr>
              <p:nvPr/>
            </p:nvPicPr>
            <p:blipFill>
              <a:blip r:embed="rId68"/>
              <a:stretch>
                <a:fillRect/>
              </a:stretch>
            </p:blipFill>
            <p:spPr>
              <a:xfrm>
                <a:off x="6433078" y="4577078"/>
                <a:ext cx="331812" cy="314563"/>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301" name="Ink 61"/>
              <p14:cNvContentPartPr>
                <a14:cpLocks xmlns:a14="http://schemas.microsoft.com/office/drawing/2010/main" noRot="1" noChangeAspect="1" noEditPoints="1" noChangeArrowheads="1" noChangeShapeType="1"/>
              </p14:cNvContentPartPr>
              <p14:nvPr/>
            </p14:nvContentPartPr>
            <p14:xfrm>
              <a:off x="447675" y="5011738"/>
              <a:ext cx="2540000" cy="368300"/>
            </p14:xfrm>
          </p:contentPart>
        </mc:Choice>
        <mc:Fallback xmlns="">
          <p:pic>
            <p:nvPicPr>
              <p:cNvPr id="10301" name="Ink 61"/>
              <p:cNvPicPr>
                <a:picLocks noRot="1" noChangeAspect="1" noEditPoints="1" noChangeArrowheads="1" noChangeShapeType="1"/>
              </p:cNvPicPr>
              <p:nvPr/>
            </p:nvPicPr>
            <p:blipFill>
              <a:blip r:embed="rId70"/>
              <a:stretch>
                <a:fillRect/>
              </a:stretch>
            </p:blipFill>
            <p:spPr>
              <a:xfrm>
                <a:off x="437596" y="5000577"/>
                <a:ext cx="2561599" cy="390261"/>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302" name="Ink 62"/>
              <p14:cNvContentPartPr>
                <a14:cpLocks xmlns:a14="http://schemas.microsoft.com/office/drawing/2010/main" noRot="1" noChangeAspect="1" noEditPoints="1" noChangeArrowheads="1" noChangeShapeType="1"/>
              </p14:cNvContentPartPr>
              <p14:nvPr/>
            </p14:nvContentPartPr>
            <p14:xfrm>
              <a:off x="5033963" y="5730875"/>
              <a:ext cx="2682875" cy="431800"/>
            </p14:xfrm>
          </p:contentPart>
        </mc:Choice>
        <mc:Fallback xmlns="">
          <p:pic>
            <p:nvPicPr>
              <p:cNvPr id="10302" name="Ink 62"/>
              <p:cNvPicPr>
                <a:picLocks noRot="1" noChangeAspect="1" noEditPoints="1" noChangeArrowheads="1" noChangeShapeType="1"/>
              </p:cNvPicPr>
              <p:nvPr/>
            </p:nvPicPr>
            <p:blipFill>
              <a:blip r:embed="rId72"/>
              <a:stretch>
                <a:fillRect/>
              </a:stretch>
            </p:blipFill>
            <p:spPr>
              <a:xfrm>
                <a:off x="5028923" y="5722232"/>
                <a:ext cx="2699076" cy="445485"/>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303" name="Ink 63"/>
              <p14:cNvContentPartPr>
                <a14:cpLocks xmlns:a14="http://schemas.microsoft.com/office/drawing/2010/main" noRot="1" noChangeAspect="1" noEditPoints="1" noChangeArrowheads="1" noChangeShapeType="1"/>
              </p14:cNvContentPartPr>
              <p14:nvPr/>
            </p14:nvContentPartPr>
            <p14:xfrm>
              <a:off x="5241925" y="6059488"/>
              <a:ext cx="3086100" cy="503237"/>
            </p14:xfrm>
          </p:contentPart>
        </mc:Choice>
        <mc:Fallback xmlns="">
          <p:pic>
            <p:nvPicPr>
              <p:cNvPr id="10303" name="Ink 63"/>
              <p:cNvPicPr>
                <a:picLocks noRot="1" noChangeAspect="1" noEditPoints="1" noChangeArrowheads="1" noChangeShapeType="1"/>
              </p:cNvPicPr>
              <p:nvPr/>
            </p:nvPicPr>
            <p:blipFill>
              <a:blip r:embed="rId74"/>
              <a:stretch>
                <a:fillRect/>
              </a:stretch>
            </p:blipFill>
            <p:spPr>
              <a:xfrm>
                <a:off x="5233284" y="6048681"/>
                <a:ext cx="3106261" cy="52521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322, Lecture 8</a:t>
            </a:r>
          </a:p>
        </p:txBody>
      </p:sp>
      <p:sp>
        <p:nvSpPr>
          <p:cNvPr id="8" name="Slide Number Placeholder 5"/>
          <p:cNvSpPr>
            <a:spLocks noGrp="1"/>
          </p:cNvSpPr>
          <p:nvPr>
            <p:ph type="sldNum" sz="quarter" idx="12"/>
          </p:nvPr>
        </p:nvSpPr>
        <p:spPr/>
        <p:txBody>
          <a:bodyPr/>
          <a:lstStyle/>
          <a:p>
            <a:pPr>
              <a:defRPr/>
            </a:pPr>
            <a:r>
              <a:rPr lang="en-US"/>
              <a:t>Slide </a:t>
            </a:r>
            <a:fld id="{D752A35B-99D5-428E-B7DC-E60CF509C815}" type="slidenum">
              <a:rPr lang="en-US"/>
              <a:pPr>
                <a:defRPr/>
              </a:pPr>
              <a:t>22</a:t>
            </a:fld>
            <a:endParaRPr lang="en-US"/>
          </a:p>
        </p:txBody>
      </p:sp>
      <p:sp>
        <p:nvSpPr>
          <p:cNvPr id="11273" name="Rectangle 2"/>
          <p:cNvSpPr>
            <a:spLocks noGrp="1" noChangeArrowheads="1"/>
          </p:cNvSpPr>
          <p:nvPr>
            <p:ph type="title"/>
          </p:nvPr>
        </p:nvSpPr>
        <p:spPr/>
        <p:txBody>
          <a:bodyPr/>
          <a:lstStyle/>
          <a:p>
            <a:pPr eaLnBrk="1" hangingPunct="1"/>
            <a:r>
              <a:rPr lang="en-US" smtClean="0"/>
              <a:t>Optimal efficiency of </a:t>
            </a:r>
            <a:r>
              <a:rPr lang="en-US" i="1" smtClean="0"/>
              <a:t>A</a:t>
            </a:r>
            <a:r>
              <a:rPr lang="en-US" i="1" baseline="30000" smtClean="0"/>
              <a:t>*</a:t>
            </a:r>
          </a:p>
        </p:txBody>
      </p:sp>
      <p:sp>
        <p:nvSpPr>
          <p:cNvPr id="11274"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458756" name="Rectangle 4"/>
          <p:cNvSpPr>
            <a:spLocks noChangeArrowheads="1"/>
          </p:cNvSpPr>
          <p:nvPr/>
        </p:nvSpPr>
        <p:spPr bwMode="auto">
          <a:xfrm>
            <a:off x="395288" y="1268413"/>
            <a:ext cx="8497887" cy="4681537"/>
          </a:xfrm>
          <a:prstGeom prst="rect">
            <a:avLst/>
          </a:prstGeom>
          <a:noFill/>
          <a:ln w="9525">
            <a:noFill/>
            <a:miter lim="800000"/>
            <a:headEnd/>
            <a:tailEnd/>
          </a:ln>
          <a:effectLst/>
        </p:spPr>
        <p:txBody>
          <a:bodyPr/>
          <a:lstStyle/>
          <a:p>
            <a:pPr marL="342900" indent="-342900">
              <a:spcBef>
                <a:spcPct val="20000"/>
              </a:spcBef>
              <a:buFontTx/>
              <a:buChar char="•"/>
              <a:defRPr/>
            </a:pPr>
            <a:r>
              <a:rPr lang="en-US" dirty="0">
                <a:latin typeface="Arial Unicode MS" pitchFamily="34" charset="-128"/>
              </a:rPr>
              <a:t>In fact, we can prove something even stronger about </a:t>
            </a:r>
            <a:r>
              <a:rPr lang="en-US" i="1" dirty="0">
                <a:latin typeface="Arial Unicode MS" pitchFamily="34" charset="-128"/>
              </a:rPr>
              <a:t>A</a:t>
            </a:r>
            <a:r>
              <a:rPr lang="en-US" i="1" baseline="30000" dirty="0">
                <a:latin typeface="Arial Unicode MS" pitchFamily="34" charset="-128"/>
              </a:rPr>
              <a:t>*</a:t>
            </a:r>
            <a:r>
              <a:rPr lang="en-US" dirty="0">
                <a:latin typeface="Arial Unicode MS" pitchFamily="34" charset="-128"/>
              </a:rPr>
              <a:t>: in a sense (given the particular heuristic that is available) </a:t>
            </a:r>
            <a:r>
              <a:rPr lang="en-US" b="1" dirty="0">
                <a:latin typeface="Arial Unicode MS" pitchFamily="34" charset="-128"/>
              </a:rPr>
              <a:t>no search algorithm could do better!</a:t>
            </a:r>
          </a:p>
          <a:p>
            <a:pPr marL="342900" indent="-342900">
              <a:spcBef>
                <a:spcPct val="20000"/>
              </a:spcBef>
              <a:defRPr/>
            </a:pPr>
            <a:endParaRPr lang="en-US" b="1" dirty="0">
              <a:latin typeface="Arial Unicode MS" pitchFamily="34" charset="-128"/>
            </a:endParaRPr>
          </a:p>
          <a:p>
            <a:pPr marL="342900" indent="-342900">
              <a:spcBef>
                <a:spcPct val="20000"/>
              </a:spcBef>
              <a:buFontTx/>
              <a:buChar char="•"/>
              <a:defRPr/>
            </a:pPr>
            <a:r>
              <a:rPr lang="en-US" b="1" dirty="0">
                <a:solidFill>
                  <a:schemeClr val="accent2"/>
                </a:solidFill>
                <a:latin typeface="Arial Unicode MS" pitchFamily="34" charset="-128"/>
              </a:rPr>
              <a:t>Optimal Efficiency:</a:t>
            </a:r>
            <a:r>
              <a:rPr lang="en-US" b="1" dirty="0">
                <a:latin typeface="Arial Unicode MS" pitchFamily="34" charset="-128"/>
              </a:rPr>
              <a:t> </a:t>
            </a:r>
            <a:r>
              <a:rPr lang="en-US" dirty="0">
                <a:latin typeface="Arial Unicode MS" pitchFamily="34" charset="-128"/>
              </a:rPr>
              <a:t>Among </a:t>
            </a:r>
            <a:r>
              <a:rPr lang="en-US" b="1" dirty="0">
                <a:solidFill>
                  <a:schemeClr val="tx2"/>
                </a:solidFill>
                <a:latin typeface="Arial Unicode MS" pitchFamily="34" charset="-128"/>
              </a:rPr>
              <a:t>all optimal algorithms </a:t>
            </a:r>
            <a:r>
              <a:rPr lang="en-US" dirty="0">
                <a:latin typeface="Arial Unicode MS" pitchFamily="34" charset="-128"/>
              </a:rPr>
              <a:t>that </a:t>
            </a:r>
            <a:r>
              <a:rPr lang="en-US" b="1" dirty="0">
                <a:latin typeface="Arial Unicode MS" pitchFamily="34" charset="-128"/>
              </a:rPr>
              <a:t>start from the same start node</a:t>
            </a:r>
            <a:r>
              <a:rPr lang="en-US" dirty="0">
                <a:latin typeface="Arial Unicode MS" pitchFamily="34" charset="-128"/>
              </a:rPr>
              <a:t> and </a:t>
            </a:r>
            <a:r>
              <a:rPr lang="en-US" b="1" dirty="0">
                <a:latin typeface="Arial Unicode MS" pitchFamily="34" charset="-128"/>
              </a:rPr>
              <a:t>use the same heuristic</a:t>
            </a:r>
            <a:r>
              <a:rPr lang="en-US" dirty="0">
                <a:latin typeface="Arial Unicode MS" pitchFamily="34" charset="-128"/>
              </a:rPr>
              <a:t> </a:t>
            </a:r>
            <a:r>
              <a:rPr lang="en-US" i="1" dirty="0">
                <a:latin typeface="Arial Unicode MS" pitchFamily="34" charset="-128"/>
              </a:rPr>
              <a:t>h</a:t>
            </a:r>
            <a:r>
              <a:rPr lang="en-US" dirty="0">
                <a:latin typeface="Arial Unicode MS" pitchFamily="34" charset="-128"/>
              </a:rPr>
              <a:t>, </a:t>
            </a:r>
            <a:r>
              <a:rPr lang="en-US" i="1" dirty="0">
                <a:solidFill>
                  <a:schemeClr val="accent6"/>
                </a:solidFill>
                <a:latin typeface="Arial Unicode MS" pitchFamily="34" charset="-128"/>
              </a:rPr>
              <a:t>A</a:t>
            </a:r>
            <a:r>
              <a:rPr lang="en-US" i="1" baseline="30000" dirty="0">
                <a:solidFill>
                  <a:schemeClr val="accent6"/>
                </a:solidFill>
                <a:latin typeface="Arial Unicode MS" pitchFamily="34" charset="-128"/>
              </a:rPr>
              <a:t>*</a:t>
            </a:r>
            <a:r>
              <a:rPr lang="en-US" dirty="0">
                <a:solidFill>
                  <a:schemeClr val="accent6"/>
                </a:solidFill>
                <a:latin typeface="Arial Unicode MS" pitchFamily="34" charset="-128"/>
              </a:rPr>
              <a:t> expands the minimal number of paths.</a:t>
            </a:r>
          </a:p>
        </p:txBody>
      </p:sp>
      <p:sp>
        <p:nvSpPr>
          <p:cNvPr id="458757" name="Rectangle 5"/>
          <p:cNvSpPr>
            <a:spLocks noChangeArrowheads="1"/>
          </p:cNvSpPr>
          <p:nvPr/>
        </p:nvSpPr>
        <p:spPr bwMode="auto">
          <a:xfrm>
            <a:off x="250825" y="4149725"/>
            <a:ext cx="8497888" cy="1654175"/>
          </a:xfrm>
          <a:prstGeom prst="rect">
            <a:avLst/>
          </a:prstGeom>
          <a:noFill/>
          <a:ln w="9525">
            <a:noFill/>
            <a:miter lim="800000"/>
            <a:headEnd/>
            <a:tailEnd/>
          </a:ln>
        </p:spPr>
        <p:txBody>
          <a:bodyPr/>
          <a:lstStyle/>
          <a:p>
            <a:pPr marL="342900" indent="-342900">
              <a:spcBef>
                <a:spcPct val="20000"/>
              </a:spcBef>
            </a:pPr>
            <a:endParaRPr lang="en-US" sz="240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46082" name="Ink 2"/>
              <p14:cNvContentPartPr>
                <a14:cpLocks xmlns:a14="http://schemas.microsoft.com/office/drawing/2010/main" noRot="1" noChangeAspect="1" noEditPoints="1" noChangeArrowheads="1" noChangeShapeType="1"/>
              </p14:cNvContentPartPr>
              <p14:nvPr/>
            </p14:nvContentPartPr>
            <p14:xfrm>
              <a:off x="642938" y="2601913"/>
              <a:ext cx="7820025" cy="552450"/>
            </p14:xfrm>
          </p:contentPart>
        </mc:Choice>
        <mc:Fallback xmlns="">
          <p:pic>
            <p:nvPicPr>
              <p:cNvPr id="46082" name="Ink 2"/>
              <p:cNvPicPr>
                <a:picLocks noRot="1" noChangeAspect="1" noEditPoints="1" noChangeArrowheads="1" noChangeShapeType="1"/>
              </p:cNvPicPr>
              <p:nvPr/>
            </p:nvPicPr>
            <p:blipFill>
              <a:blip r:embed="rId4"/>
              <a:stretch>
                <a:fillRect/>
              </a:stretch>
            </p:blipFill>
            <p:spPr>
              <a:xfrm>
                <a:off x="638258" y="2591116"/>
                <a:ext cx="7836945" cy="57260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58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534400" cy="685800"/>
          </a:xfrm>
        </p:spPr>
        <p:txBody>
          <a:bodyPr/>
          <a:lstStyle/>
          <a:p>
            <a:r>
              <a:rPr lang="en-US" dirty="0" smtClean="0"/>
              <a:t>Samples </a:t>
            </a:r>
            <a:r>
              <a:rPr lang="en-US" dirty="0" smtClean="0"/>
              <a:t>A* applications</a:t>
            </a:r>
            <a:endParaRPr lang="en-US" dirty="0"/>
          </a:p>
        </p:txBody>
      </p:sp>
      <p:sp>
        <p:nvSpPr>
          <p:cNvPr id="3" name="Content Placeholder 2"/>
          <p:cNvSpPr>
            <a:spLocks noGrp="1"/>
          </p:cNvSpPr>
          <p:nvPr>
            <p:ph idx="1"/>
          </p:nvPr>
        </p:nvSpPr>
        <p:spPr>
          <a:xfrm>
            <a:off x="285720" y="714356"/>
            <a:ext cx="8501122" cy="4857784"/>
          </a:xfrm>
        </p:spPr>
        <p:txBody>
          <a:bodyPr/>
          <a:lstStyle/>
          <a:p>
            <a:pPr>
              <a:buFont typeface="Arial" pitchFamily="34" charset="0"/>
              <a:buChar char="•"/>
            </a:pPr>
            <a:r>
              <a:rPr lang="en-US" b="1" dirty="0" smtClean="0"/>
              <a:t>An Efficient A* Search Algorithm For Statistical</a:t>
            </a:r>
            <a:r>
              <a:rPr lang="en-US" dirty="0" smtClean="0"/>
              <a:t> </a:t>
            </a:r>
            <a:r>
              <a:rPr lang="en-US" dirty="0" smtClean="0">
                <a:solidFill>
                  <a:schemeClr val="accent2"/>
                </a:solidFill>
              </a:rPr>
              <a:t>Machine Translation</a:t>
            </a:r>
            <a:r>
              <a:rPr lang="en-US" dirty="0" smtClean="0"/>
              <a:t>. 2001</a:t>
            </a:r>
          </a:p>
          <a:p>
            <a:pPr>
              <a:buFont typeface="Arial" pitchFamily="34" charset="0"/>
              <a:buChar char="•"/>
            </a:pPr>
            <a:r>
              <a:rPr lang="en-US" b="1" dirty="0" smtClean="0"/>
              <a:t>The Generalized A* Architecture</a:t>
            </a:r>
            <a:r>
              <a:rPr lang="en-US" dirty="0" smtClean="0"/>
              <a:t>. Journal of Artificial Intelligence Research (2007) </a:t>
            </a:r>
          </a:p>
          <a:p>
            <a:pPr lvl="1">
              <a:buFont typeface="Arial" pitchFamily="34" charset="0"/>
              <a:buChar char="•"/>
            </a:pPr>
            <a:r>
              <a:rPr lang="en-US" sz="2800" dirty="0" smtClean="0">
                <a:solidFill>
                  <a:schemeClr val="accent2"/>
                </a:solidFill>
              </a:rPr>
              <a:t>Machine Vision </a:t>
            </a:r>
            <a:r>
              <a:rPr lang="en-US" dirty="0" smtClean="0"/>
              <a:t>… Here we consider a new compositional model for finding salient curves.</a:t>
            </a:r>
            <a:r>
              <a:rPr lang="en-US" b="1" dirty="0" smtClean="0"/>
              <a:t> </a:t>
            </a:r>
          </a:p>
          <a:p>
            <a:pPr>
              <a:buFont typeface="Arial" pitchFamily="34" charset="0"/>
              <a:buChar char="•"/>
            </a:pPr>
            <a:r>
              <a:rPr lang="en-US" b="1" dirty="0" smtClean="0"/>
              <a:t>Factored A*search for models over sequences and trees</a:t>
            </a:r>
            <a:r>
              <a:rPr lang="en-US" dirty="0" smtClean="0"/>
              <a:t> International Conference on AI. 2003…. It starts saying… </a:t>
            </a:r>
            <a:r>
              <a:rPr lang="en-US" sz="2400" i="1" dirty="0" smtClean="0"/>
              <a:t>The primary challenge when using A* search is to find heuristic functions that simultaneously are admissible, close to actual completion costs, and efficient to calculate…  </a:t>
            </a:r>
            <a:r>
              <a:rPr lang="en-US" dirty="0" smtClean="0">
                <a:solidFill>
                  <a:schemeClr val="accent2"/>
                </a:solidFill>
              </a:rPr>
              <a:t>applied to NLP and </a:t>
            </a:r>
            <a:r>
              <a:rPr lang="en-US" dirty="0" err="1" smtClean="0">
                <a:solidFill>
                  <a:schemeClr val="accent2"/>
                </a:solidFill>
              </a:rPr>
              <a:t>BioInformatics</a:t>
            </a:r>
            <a:endParaRPr lang="en-US" dirty="0" smtClean="0">
              <a:solidFill>
                <a:schemeClr val="accent2"/>
              </a:solidFill>
            </a:endParaRPr>
          </a:p>
          <a:p>
            <a:pPr lvl="1">
              <a:buFont typeface="Arial" pitchFamily="34" charset="0"/>
              <a:buChar char="•"/>
            </a:pPr>
            <a:endParaRPr lang="en-US" dirty="0" smtClean="0"/>
          </a:p>
          <a:p>
            <a:pPr lvl="1">
              <a:buFont typeface="Arial" pitchFamily="34" charset="0"/>
              <a:buChar char="•"/>
            </a:pPr>
            <a:endParaRPr lang="en-US" dirty="0" smtClean="0"/>
          </a:p>
          <a:p>
            <a:pPr>
              <a:buFont typeface="Arial" pitchFamily="34" charset="0"/>
              <a:buChar char="•"/>
            </a:pPr>
            <a:endParaRPr lang="en-US" dirty="0"/>
          </a:p>
        </p:txBody>
      </p:sp>
      <p:sp>
        <p:nvSpPr>
          <p:cNvPr id="4" name="Footer Placeholder 3"/>
          <p:cNvSpPr>
            <a:spLocks noGrp="1"/>
          </p:cNvSpPr>
          <p:nvPr>
            <p:ph type="ftr" sz="quarter" idx="11"/>
          </p:nvPr>
        </p:nvSpPr>
        <p:spPr/>
        <p:txBody>
          <a:bodyPr/>
          <a:lstStyle/>
          <a:p>
            <a:pPr>
              <a:defRPr/>
            </a:pPr>
            <a:r>
              <a:rPr lang="en-US" smtClean="0"/>
              <a:t>CPSC 322, Lecture 9</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FC46BD6D-65F0-40C0-BE4B-1C1AFB0BAFDD}" type="slidenum">
              <a:rPr lang="en-US" smtClean="0"/>
              <a:pPr>
                <a:defRPr/>
              </a:pPr>
              <a:t>23</a:t>
            </a:fld>
            <a:endParaRPr lang="en-US"/>
          </a:p>
        </p:txBody>
      </p:sp>
      <mc:AlternateContent xmlns:mc="http://schemas.openxmlformats.org/markup-compatibility/2006" xmlns:p14="http://schemas.microsoft.com/office/powerpoint/2010/main">
        <mc:Choice Requires="p14">
          <p:contentPart p14:bwMode="auto" r:id="rId3">
            <p14:nvContentPartPr>
              <p14:cNvPr id="47106" name="Ink 2"/>
              <p14:cNvContentPartPr>
                <a14:cpLocks xmlns:a14="http://schemas.microsoft.com/office/drawing/2010/main" noRot="1" noChangeAspect="1" noEditPoints="1" noChangeArrowheads="1" noChangeShapeType="1"/>
              </p14:cNvContentPartPr>
              <p14:nvPr/>
            </p14:nvContentPartPr>
            <p14:xfrm>
              <a:off x="6589713" y="2236788"/>
              <a:ext cx="503237" cy="258762"/>
            </p14:xfrm>
          </p:contentPart>
        </mc:Choice>
        <mc:Fallback xmlns="">
          <p:pic>
            <p:nvPicPr>
              <p:cNvPr id="47106" name="Ink 2"/>
              <p:cNvPicPr>
                <a:picLocks noRot="1" noChangeAspect="1" noEditPoints="1" noChangeArrowheads="1" noChangeShapeType="1"/>
              </p:cNvPicPr>
              <p:nvPr/>
            </p:nvPicPr>
            <p:blipFill>
              <a:blip r:embed="rId4"/>
              <a:stretch>
                <a:fillRect/>
              </a:stretch>
            </p:blipFill>
            <p:spPr>
              <a:xfrm>
                <a:off x="6586121" y="2228892"/>
                <a:ext cx="516527" cy="2767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7107" name="Ink 3"/>
              <p14:cNvContentPartPr>
                <a14:cpLocks xmlns:a14="http://schemas.microsoft.com/office/drawing/2010/main" noRot="1" noChangeAspect="1" noEditPoints="1" noChangeArrowheads="1" noChangeShapeType="1"/>
              </p14:cNvContentPartPr>
              <p14:nvPr/>
            </p14:nvContentPartPr>
            <p14:xfrm>
              <a:off x="546100" y="2952750"/>
              <a:ext cx="592138" cy="323850"/>
            </p14:xfrm>
          </p:contentPart>
        </mc:Choice>
        <mc:Fallback xmlns="">
          <p:pic>
            <p:nvPicPr>
              <p:cNvPr id="47107" name="Ink 3"/>
              <p:cNvPicPr>
                <a:picLocks noRot="1" noChangeAspect="1" noEditPoints="1" noChangeArrowheads="1" noChangeShapeType="1"/>
              </p:cNvPicPr>
              <p:nvPr/>
            </p:nvPicPr>
            <p:blipFill>
              <a:blip r:embed="rId6"/>
              <a:stretch>
                <a:fillRect/>
              </a:stretch>
            </p:blipFill>
            <p:spPr>
              <a:xfrm>
                <a:off x="543580" y="2945553"/>
                <a:ext cx="602217" cy="3335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7108" name="Ink 4"/>
              <p14:cNvContentPartPr>
                <a14:cpLocks xmlns:a14="http://schemas.microsoft.com/office/drawing/2010/main" noRot="1" noChangeAspect="1" noEditPoints="1" noChangeArrowheads="1" noChangeShapeType="1"/>
              </p14:cNvContentPartPr>
              <p14:nvPr/>
            </p14:nvContentPartPr>
            <p14:xfrm>
              <a:off x="2174875" y="3883025"/>
              <a:ext cx="1854200" cy="730250"/>
            </p14:xfrm>
          </p:contentPart>
        </mc:Choice>
        <mc:Fallback xmlns="">
          <p:pic>
            <p:nvPicPr>
              <p:cNvPr id="47108" name="Ink 4"/>
              <p:cNvPicPr>
                <a:picLocks noRot="1" noChangeAspect="1" noEditPoints="1" noChangeArrowheads="1" noChangeShapeType="1"/>
              </p:cNvPicPr>
              <p:nvPr/>
            </p:nvPicPr>
            <p:blipFill>
              <a:blip r:embed="rId8"/>
              <a:stretch>
                <a:fillRect/>
              </a:stretch>
            </p:blipFill>
            <p:spPr>
              <a:xfrm>
                <a:off x="2169479" y="3871101"/>
                <a:ext cx="1872548" cy="7490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7109" name="Ink 5"/>
              <p14:cNvContentPartPr>
                <a14:cpLocks xmlns:a14="http://schemas.microsoft.com/office/drawing/2010/main" noRot="1" noChangeAspect="1" noEditPoints="1" noChangeArrowheads="1" noChangeShapeType="1"/>
              </p14:cNvContentPartPr>
              <p14:nvPr/>
            </p14:nvContentPartPr>
            <p14:xfrm>
              <a:off x="573088" y="5129213"/>
              <a:ext cx="7843837" cy="915987"/>
            </p14:xfrm>
          </p:contentPart>
        </mc:Choice>
        <mc:Fallback xmlns="">
          <p:pic>
            <p:nvPicPr>
              <p:cNvPr id="47109" name="Ink 5"/>
              <p:cNvPicPr>
                <a:picLocks noRot="1" noChangeAspect="1" noEditPoints="1" noChangeArrowheads="1" noChangeShapeType="1"/>
              </p:cNvPicPr>
              <p:nvPr/>
            </p:nvPicPr>
            <p:blipFill>
              <a:blip r:embed="rId10"/>
              <a:stretch>
                <a:fillRect/>
              </a:stretch>
            </p:blipFill>
            <p:spPr>
              <a:xfrm>
                <a:off x="564088" y="5120932"/>
                <a:ext cx="7863637" cy="93507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110" name="Ink 6"/>
              <p14:cNvContentPartPr>
                <a14:cpLocks xmlns:a14="http://schemas.microsoft.com/office/drawing/2010/main" noRot="1" noChangeAspect="1" noEditPoints="1" noChangeArrowheads="1" noChangeShapeType="1"/>
              </p14:cNvContentPartPr>
              <p14:nvPr/>
            </p14:nvContentPartPr>
            <p14:xfrm>
              <a:off x="8097838" y="3609975"/>
              <a:ext cx="258762" cy="234950"/>
            </p14:xfrm>
          </p:contentPart>
        </mc:Choice>
        <mc:Fallback xmlns="">
          <p:pic>
            <p:nvPicPr>
              <p:cNvPr id="47110" name="Ink 6"/>
              <p:cNvPicPr>
                <a:picLocks noRot="1" noChangeAspect="1" noEditPoints="1" noChangeArrowheads="1" noChangeShapeType="1"/>
              </p:cNvPicPr>
              <p:nvPr/>
            </p:nvPicPr>
            <p:blipFill>
              <a:blip r:embed="rId12"/>
              <a:stretch>
                <a:fillRect/>
              </a:stretch>
            </p:blipFill>
            <p:spPr>
              <a:xfrm>
                <a:off x="8094239" y="3599541"/>
                <a:ext cx="272798" cy="24898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7111" name="Ink 7"/>
              <p14:cNvContentPartPr>
                <a14:cpLocks xmlns:a14="http://schemas.microsoft.com/office/drawing/2010/main" noRot="1" noChangeAspect="1" noEditPoints="1" noChangeArrowheads="1" noChangeShapeType="1"/>
              </p14:cNvContentPartPr>
              <p14:nvPr/>
            </p14:nvContentPartPr>
            <p14:xfrm>
              <a:off x="1223963" y="1103313"/>
              <a:ext cx="3021012" cy="93662"/>
            </p14:xfrm>
          </p:contentPart>
        </mc:Choice>
        <mc:Fallback xmlns="">
          <p:pic>
            <p:nvPicPr>
              <p:cNvPr id="47111" name="Ink 7"/>
              <p:cNvPicPr>
                <a:picLocks noRot="1" noChangeAspect="1" noEditPoints="1" noChangeArrowheads="1" noChangeShapeType="1"/>
              </p:cNvPicPr>
              <p:nvPr/>
            </p:nvPicPr>
            <p:blipFill>
              <a:blip r:embed="rId14"/>
              <a:stretch>
                <a:fillRect/>
              </a:stretch>
            </p:blipFill>
            <p:spPr>
              <a:xfrm>
                <a:off x="1220723" y="1098630"/>
                <a:ext cx="3028932" cy="10194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7112" name="Ink 8"/>
              <p14:cNvContentPartPr>
                <a14:cpLocks xmlns:a14="http://schemas.microsoft.com/office/drawing/2010/main" noRot="1" noChangeAspect="1" noEditPoints="1" noChangeArrowheads="1" noChangeShapeType="1"/>
              </p14:cNvContentPartPr>
              <p14:nvPr/>
            </p14:nvContentPartPr>
            <p14:xfrm>
              <a:off x="723900" y="1581150"/>
              <a:ext cx="3313113" cy="53975"/>
            </p14:xfrm>
          </p:contentPart>
        </mc:Choice>
        <mc:Fallback xmlns="">
          <p:pic>
            <p:nvPicPr>
              <p:cNvPr id="47112" name="Ink 8"/>
              <p:cNvPicPr>
                <a:picLocks noRot="1" noChangeAspect="1" noEditPoints="1" noChangeArrowheads="1" noChangeShapeType="1"/>
              </p:cNvPicPr>
              <p:nvPr/>
            </p:nvPicPr>
            <p:blipFill>
              <a:blip r:embed="rId16"/>
              <a:stretch>
                <a:fillRect/>
              </a:stretch>
            </p:blipFill>
            <p:spPr>
              <a:xfrm>
                <a:off x="718500" y="1570715"/>
                <a:ext cx="3330033" cy="7592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7113" name="Ink 9"/>
              <p14:cNvContentPartPr>
                <a14:cpLocks xmlns:a14="http://schemas.microsoft.com/office/drawing/2010/main" noRot="1" noChangeAspect="1" noEditPoints="1" noChangeArrowheads="1" noChangeShapeType="1"/>
              </p14:cNvContentPartPr>
              <p14:nvPr/>
            </p14:nvContentPartPr>
            <p14:xfrm>
              <a:off x="1074738" y="2997200"/>
              <a:ext cx="2392362" cy="58738"/>
            </p14:xfrm>
          </p:contentPart>
        </mc:Choice>
        <mc:Fallback xmlns="">
          <p:pic>
            <p:nvPicPr>
              <p:cNvPr id="47113" name="Ink 9"/>
              <p:cNvPicPr>
                <a:picLocks noRot="1" noChangeAspect="1" noEditPoints="1" noChangeArrowheads="1" noChangeShapeType="1"/>
              </p:cNvPicPr>
              <p:nvPr/>
            </p:nvPicPr>
            <p:blipFill>
              <a:blip r:embed="rId18"/>
              <a:stretch>
                <a:fillRect/>
              </a:stretch>
            </p:blipFill>
            <p:spPr>
              <a:xfrm>
                <a:off x="1068618" y="2987110"/>
                <a:ext cx="2408203" cy="7567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7114" name="Ink 10"/>
              <p14:cNvContentPartPr>
                <a14:cpLocks xmlns:a14="http://schemas.microsoft.com/office/drawing/2010/main" noRot="1" noChangeAspect="1" noEditPoints="1" noChangeArrowheads="1" noChangeShapeType="1"/>
              </p14:cNvContentPartPr>
              <p14:nvPr/>
            </p14:nvContentPartPr>
            <p14:xfrm>
              <a:off x="3897313" y="5992813"/>
              <a:ext cx="2054225" cy="382587"/>
            </p14:xfrm>
          </p:contentPart>
        </mc:Choice>
        <mc:Fallback xmlns="">
          <p:pic>
            <p:nvPicPr>
              <p:cNvPr id="47114" name="Ink 10"/>
              <p:cNvPicPr>
                <a:picLocks noRot="1" noChangeAspect="1" noEditPoints="1" noChangeArrowheads="1" noChangeShapeType="1"/>
              </p:cNvPicPr>
              <p:nvPr/>
            </p:nvPicPr>
            <p:blipFill>
              <a:blip r:embed="rId20"/>
              <a:stretch>
                <a:fillRect/>
              </a:stretch>
            </p:blipFill>
            <p:spPr>
              <a:xfrm>
                <a:off x="3888313" y="5987769"/>
                <a:ext cx="2068265" cy="39735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7115" name="Ink 11"/>
              <p14:cNvContentPartPr>
                <a14:cpLocks xmlns:a14="http://schemas.microsoft.com/office/drawing/2010/main" noRot="1" noChangeAspect="1" noEditPoints="1" noChangeArrowheads="1" noChangeShapeType="1"/>
              </p14:cNvContentPartPr>
              <p14:nvPr/>
            </p14:nvContentPartPr>
            <p14:xfrm>
              <a:off x="6094413" y="6051550"/>
              <a:ext cx="1387475" cy="490538"/>
            </p14:xfrm>
          </p:contentPart>
        </mc:Choice>
        <mc:Fallback xmlns="">
          <p:pic>
            <p:nvPicPr>
              <p:cNvPr id="47115" name="Ink 11"/>
              <p:cNvPicPr>
                <a:picLocks noRot="1" noChangeAspect="1" noEditPoints="1" noChangeArrowheads="1" noChangeShapeType="1"/>
              </p:cNvPicPr>
              <p:nvPr/>
            </p:nvPicPr>
            <p:blipFill>
              <a:blip r:embed="rId22"/>
              <a:stretch>
                <a:fillRect/>
              </a:stretch>
            </p:blipFill>
            <p:spPr>
              <a:xfrm>
                <a:off x="6091893" y="6045792"/>
                <a:ext cx="1400795" cy="50457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7116" name="Ink 12"/>
              <p14:cNvContentPartPr>
                <a14:cpLocks xmlns:a14="http://schemas.microsoft.com/office/drawing/2010/main" noRot="1" noChangeAspect="1" noEditPoints="1" noChangeArrowheads="1" noChangeShapeType="1"/>
              </p14:cNvContentPartPr>
              <p14:nvPr/>
            </p14:nvContentPartPr>
            <p14:xfrm>
              <a:off x="3622675" y="5891213"/>
              <a:ext cx="682625" cy="398462"/>
            </p14:xfrm>
          </p:contentPart>
        </mc:Choice>
        <mc:Fallback xmlns="">
          <p:pic>
            <p:nvPicPr>
              <p:cNvPr id="47116" name="Ink 12"/>
              <p:cNvPicPr>
                <a:picLocks noRot="1" noChangeAspect="1" noEditPoints="1" noChangeArrowheads="1" noChangeShapeType="1"/>
              </p:cNvPicPr>
              <p:nvPr/>
            </p:nvPicPr>
            <p:blipFill>
              <a:blip r:embed="rId24"/>
              <a:stretch>
                <a:fillRect/>
              </a:stretch>
            </p:blipFill>
            <p:spPr>
              <a:xfrm>
                <a:off x="3613304" y="5881494"/>
                <a:ext cx="698844" cy="4117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 name="Ink 5"/>
              <p14:cNvContentPartPr/>
              <p14:nvPr/>
            </p14:nvContentPartPr>
            <p14:xfrm>
              <a:off x="316080" y="5040000"/>
              <a:ext cx="8399880" cy="981720"/>
            </p14:xfrm>
          </p:contentPart>
        </mc:Choice>
        <mc:Fallback xmlns="">
          <p:pic>
            <p:nvPicPr>
              <p:cNvPr id="6" name="Ink 5"/>
              <p:cNvPicPr/>
              <p:nvPr/>
            </p:nvPicPr>
            <p:blipFill>
              <a:blip r:embed="rId26"/>
              <a:stretch>
                <a:fillRect/>
              </a:stretch>
            </p:blipFill>
            <p:spPr>
              <a:xfrm>
                <a:off x="302760" y="5025600"/>
                <a:ext cx="8426160" cy="1009440"/>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Samples </a:t>
            </a:r>
            <a:r>
              <a:rPr lang="en-US" dirty="0" smtClean="0"/>
              <a:t>A* applications (cont’)</a:t>
            </a:r>
            <a:endParaRPr lang="en-CA" dirty="0"/>
          </a:p>
        </p:txBody>
      </p:sp>
      <p:sp>
        <p:nvSpPr>
          <p:cNvPr id="3" name="Content Placeholder 2"/>
          <p:cNvSpPr>
            <a:spLocks noGrp="1"/>
          </p:cNvSpPr>
          <p:nvPr>
            <p:ph idx="1"/>
          </p:nvPr>
        </p:nvSpPr>
        <p:spPr>
          <a:xfrm>
            <a:off x="324538" y="908720"/>
            <a:ext cx="8458200" cy="2592288"/>
          </a:xfrm>
        </p:spPr>
        <p:txBody>
          <a:bodyPr/>
          <a:lstStyle/>
          <a:p>
            <a:r>
              <a:rPr lang="en-CA" dirty="0" smtClean="0"/>
              <a:t>Aker, A., Cohn, T., </a:t>
            </a:r>
            <a:r>
              <a:rPr lang="en-CA" dirty="0" err="1" smtClean="0"/>
              <a:t>Gaizauskas</a:t>
            </a:r>
            <a:r>
              <a:rPr lang="en-CA" dirty="0" smtClean="0"/>
              <a:t>, R.: </a:t>
            </a:r>
            <a:r>
              <a:rPr lang="en-CA" b="1" dirty="0" smtClean="0">
                <a:solidFill>
                  <a:schemeClr val="accent2"/>
                </a:solidFill>
              </a:rPr>
              <a:t>Multi-document summarization using A* </a:t>
            </a:r>
            <a:r>
              <a:rPr lang="en-CA" b="1" dirty="0" smtClean="0"/>
              <a:t>search and discriminative training.</a:t>
            </a:r>
            <a:r>
              <a:rPr lang="en-CA" dirty="0" smtClean="0"/>
              <a:t>  Proceedings of the 2010 Conference on Empirical Methods in Natural Language Processing.. ACL (2010)</a:t>
            </a:r>
            <a:endParaRPr lang="en-CA" dirty="0"/>
          </a:p>
        </p:txBody>
      </p:sp>
      <p:sp>
        <p:nvSpPr>
          <p:cNvPr id="4" name="Footer Placeholder 3"/>
          <p:cNvSpPr>
            <a:spLocks noGrp="1"/>
          </p:cNvSpPr>
          <p:nvPr>
            <p:ph type="ftr" sz="quarter" idx="11"/>
          </p:nvPr>
        </p:nvSpPr>
        <p:spPr/>
        <p:txBody>
          <a:bodyPr/>
          <a:lstStyle/>
          <a:p>
            <a:pPr>
              <a:defRPr/>
            </a:pPr>
            <a:r>
              <a:rPr lang="en-US" smtClean="0"/>
              <a:t>CPSC 322, Lecture 8</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D914625B-99FA-4714-BE1F-1176E40A4725}"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624"/>
            <a:ext cx="8534400" cy="685800"/>
          </a:xfrm>
        </p:spPr>
        <p:txBody>
          <a:bodyPr/>
          <a:lstStyle/>
          <a:p>
            <a:r>
              <a:rPr lang="en-US" dirty="0" smtClean="0"/>
              <a:t>Samples </a:t>
            </a:r>
            <a:r>
              <a:rPr lang="en-US" dirty="0" smtClean="0"/>
              <a:t>A* applications (cont’)</a:t>
            </a:r>
            <a:endParaRPr lang="en-CA" dirty="0"/>
          </a:p>
        </p:txBody>
      </p:sp>
      <p:sp>
        <p:nvSpPr>
          <p:cNvPr id="3" name="Content Placeholder 2"/>
          <p:cNvSpPr>
            <a:spLocks noGrp="1"/>
          </p:cNvSpPr>
          <p:nvPr>
            <p:ph idx="1"/>
          </p:nvPr>
        </p:nvSpPr>
        <p:spPr>
          <a:xfrm>
            <a:off x="304800" y="838200"/>
            <a:ext cx="8458200" cy="2592288"/>
          </a:xfrm>
        </p:spPr>
        <p:txBody>
          <a:bodyPr/>
          <a:lstStyle/>
          <a:p>
            <a:r>
              <a:rPr lang="en-CA" dirty="0"/>
              <a:t>EMNLP 2014 </a:t>
            </a:r>
            <a:r>
              <a:rPr lang="en-CA" b="1" dirty="0"/>
              <a:t>A* CCG Parsing with a </a:t>
            </a:r>
            <a:r>
              <a:rPr lang="en-CA" b="1" dirty="0" err="1"/>
              <a:t>Supertag</a:t>
            </a:r>
            <a:r>
              <a:rPr lang="en-CA" b="1" dirty="0"/>
              <a:t>-factored </a:t>
            </a:r>
            <a:r>
              <a:rPr lang="en-CA" b="1" dirty="0" smtClean="0"/>
              <a:t>Model </a:t>
            </a:r>
            <a:r>
              <a:rPr lang="en-CA" dirty="0" smtClean="0"/>
              <a:t>M. Lewis, M. Steedman</a:t>
            </a:r>
            <a:endParaRPr lang="en-CA" b="1" dirty="0" smtClean="0"/>
          </a:p>
          <a:p>
            <a:r>
              <a:rPr lang="en-CA" sz="2000" dirty="0" smtClean="0"/>
              <a:t>We </a:t>
            </a:r>
            <a:r>
              <a:rPr lang="en-CA" sz="2000" dirty="0"/>
              <a:t>introduce a new CCG parsing </a:t>
            </a:r>
            <a:r>
              <a:rPr lang="en-CA" sz="2000" dirty="0" smtClean="0"/>
              <a:t>model which is factored </a:t>
            </a:r>
            <a:r>
              <a:rPr lang="en-CA" sz="2000" dirty="0"/>
              <a:t>on lexical category </a:t>
            </a:r>
            <a:r>
              <a:rPr lang="en-CA" sz="2000" dirty="0" smtClean="0"/>
              <a:t>assignments</a:t>
            </a:r>
            <a:r>
              <a:rPr lang="en-CA" sz="2000" dirty="0"/>
              <a:t>. Parsing is then simply a </a:t>
            </a:r>
            <a:r>
              <a:rPr lang="en-CA" sz="2000" dirty="0" smtClean="0">
                <a:solidFill>
                  <a:srgbClr val="00B0F0"/>
                </a:solidFill>
              </a:rPr>
              <a:t>deterministic </a:t>
            </a:r>
            <a:r>
              <a:rPr lang="en-CA" sz="2000" dirty="0">
                <a:solidFill>
                  <a:srgbClr val="00B0F0"/>
                </a:solidFill>
              </a:rPr>
              <a:t>search </a:t>
            </a:r>
            <a:r>
              <a:rPr lang="en-CA" sz="2000" dirty="0"/>
              <a:t>for the most </a:t>
            </a:r>
            <a:r>
              <a:rPr lang="en-CA" sz="2000" dirty="0" smtClean="0"/>
              <a:t>probable category </a:t>
            </a:r>
            <a:r>
              <a:rPr lang="en-CA" sz="2000" dirty="0"/>
              <a:t>sequence that supports a </a:t>
            </a:r>
            <a:r>
              <a:rPr lang="en-CA" sz="2000" dirty="0" smtClean="0"/>
              <a:t>CCG derivation</a:t>
            </a:r>
            <a:r>
              <a:rPr lang="en-CA" sz="2000" dirty="0"/>
              <a:t>. The parser is extremely </a:t>
            </a:r>
            <a:r>
              <a:rPr lang="en-CA" sz="2000" dirty="0" smtClean="0"/>
              <a:t>simple, with </a:t>
            </a:r>
            <a:r>
              <a:rPr lang="en-CA" sz="2000" dirty="0"/>
              <a:t>a tiny feature set, no POS tagger, </a:t>
            </a:r>
            <a:r>
              <a:rPr lang="en-CA" sz="2000" dirty="0" smtClean="0"/>
              <a:t>and no </a:t>
            </a:r>
            <a:r>
              <a:rPr lang="en-CA" sz="2000" dirty="0"/>
              <a:t>statistical model of the derivation </a:t>
            </a:r>
            <a:r>
              <a:rPr lang="en-CA" sz="2000" dirty="0" smtClean="0"/>
              <a:t>or dependencies</a:t>
            </a:r>
            <a:r>
              <a:rPr lang="en-CA" sz="2000" dirty="0"/>
              <a:t>. Formulating the model </a:t>
            </a:r>
            <a:r>
              <a:rPr lang="en-CA" sz="2000" dirty="0" smtClean="0"/>
              <a:t>in this </a:t>
            </a:r>
            <a:r>
              <a:rPr lang="en-CA" sz="2000" dirty="0"/>
              <a:t>way allows a </a:t>
            </a:r>
            <a:r>
              <a:rPr lang="en-CA" sz="2000" dirty="0">
                <a:solidFill>
                  <a:srgbClr val="00B0F0"/>
                </a:solidFill>
              </a:rPr>
              <a:t>highly effective </a:t>
            </a:r>
            <a:r>
              <a:rPr lang="en-CA" sz="2000" dirty="0" smtClean="0">
                <a:solidFill>
                  <a:srgbClr val="00B0F0"/>
                </a:solidFill>
              </a:rPr>
              <a:t>heuristic </a:t>
            </a:r>
            <a:r>
              <a:rPr lang="en-CA" sz="2000" dirty="0">
                <a:solidFill>
                  <a:srgbClr val="00B0F0"/>
                </a:solidFill>
              </a:rPr>
              <a:t>for </a:t>
            </a:r>
            <a:r>
              <a:rPr lang="en-CA" sz="2000" dirty="0" smtClean="0">
                <a:solidFill>
                  <a:srgbClr val="00B0F0"/>
                </a:solidFill>
              </a:rPr>
              <a:t>A∗</a:t>
            </a:r>
            <a:r>
              <a:rPr lang="en-CA" sz="2000" dirty="0">
                <a:solidFill>
                  <a:srgbClr val="00B0F0"/>
                </a:solidFill>
              </a:rPr>
              <a:t> </a:t>
            </a:r>
            <a:r>
              <a:rPr lang="en-CA" sz="2000" dirty="0" smtClean="0">
                <a:solidFill>
                  <a:srgbClr val="00B0F0"/>
                </a:solidFill>
              </a:rPr>
              <a:t>parsing</a:t>
            </a:r>
            <a:r>
              <a:rPr lang="en-CA" sz="2000" dirty="0"/>
              <a:t>, which makes </a:t>
            </a:r>
            <a:r>
              <a:rPr lang="en-CA" sz="2000" dirty="0" smtClean="0"/>
              <a:t>parsing extremely </a:t>
            </a:r>
            <a:r>
              <a:rPr lang="en-CA" sz="2000" dirty="0"/>
              <a:t>fast. Compared to the </a:t>
            </a:r>
            <a:r>
              <a:rPr lang="en-CA" sz="2000" dirty="0" smtClean="0"/>
              <a:t>standard C&amp;C </a:t>
            </a:r>
            <a:r>
              <a:rPr lang="en-CA" sz="2000" dirty="0"/>
              <a:t>CCG parser, our model is </a:t>
            </a:r>
            <a:r>
              <a:rPr lang="en-CA" sz="2000" dirty="0">
                <a:solidFill>
                  <a:srgbClr val="00B0F0"/>
                </a:solidFill>
              </a:rPr>
              <a:t>more </a:t>
            </a:r>
            <a:r>
              <a:rPr lang="en-CA" sz="2000" dirty="0" smtClean="0">
                <a:solidFill>
                  <a:srgbClr val="00B0F0"/>
                </a:solidFill>
              </a:rPr>
              <a:t>accurate </a:t>
            </a:r>
            <a:r>
              <a:rPr lang="en-CA" sz="2000" dirty="0"/>
              <a:t>out-of-domain, is </a:t>
            </a:r>
            <a:r>
              <a:rPr lang="en-CA" sz="2000" dirty="0">
                <a:solidFill>
                  <a:srgbClr val="00B0F0"/>
                </a:solidFill>
              </a:rPr>
              <a:t>four times </a:t>
            </a:r>
            <a:r>
              <a:rPr lang="en-CA" sz="2000" dirty="0" smtClean="0">
                <a:solidFill>
                  <a:srgbClr val="00B0F0"/>
                </a:solidFill>
              </a:rPr>
              <a:t>faster</a:t>
            </a:r>
            <a:r>
              <a:rPr lang="en-CA" sz="2000" dirty="0" smtClean="0"/>
              <a:t>, has </a:t>
            </a:r>
            <a:r>
              <a:rPr lang="en-CA" sz="2000" dirty="0">
                <a:solidFill>
                  <a:srgbClr val="00B0F0"/>
                </a:solidFill>
              </a:rPr>
              <a:t>higher coverage</a:t>
            </a:r>
            <a:r>
              <a:rPr lang="en-CA" sz="2000" dirty="0"/>
              <a:t>, and is greatly </a:t>
            </a:r>
            <a:r>
              <a:rPr lang="en-CA" sz="2000" dirty="0" smtClean="0">
                <a:solidFill>
                  <a:srgbClr val="00B0F0"/>
                </a:solidFill>
              </a:rPr>
              <a:t>simplified</a:t>
            </a:r>
            <a:r>
              <a:rPr lang="en-CA" sz="2000" dirty="0"/>
              <a:t>. We also show that using our </a:t>
            </a:r>
            <a:r>
              <a:rPr lang="en-CA" sz="2000" dirty="0" smtClean="0">
                <a:solidFill>
                  <a:srgbClr val="00B0F0"/>
                </a:solidFill>
              </a:rPr>
              <a:t>parser improves </a:t>
            </a:r>
            <a:r>
              <a:rPr lang="en-CA" sz="2000" dirty="0">
                <a:solidFill>
                  <a:srgbClr val="00B0F0"/>
                </a:solidFill>
              </a:rPr>
              <a:t>the performance of a </a:t>
            </a:r>
            <a:r>
              <a:rPr lang="en-CA" sz="2000" dirty="0" smtClean="0">
                <a:solidFill>
                  <a:srgbClr val="00B0F0"/>
                </a:solidFill>
              </a:rPr>
              <a:t>state-of-the-art </a:t>
            </a:r>
            <a:r>
              <a:rPr lang="en-CA" sz="2000" dirty="0">
                <a:solidFill>
                  <a:srgbClr val="00B0F0"/>
                </a:solidFill>
              </a:rPr>
              <a:t>question answering </a:t>
            </a:r>
            <a:r>
              <a:rPr lang="en-CA" sz="2000" dirty="0" smtClean="0">
                <a:solidFill>
                  <a:srgbClr val="00B0F0"/>
                </a:solidFill>
              </a:rPr>
              <a:t>system</a:t>
            </a:r>
          </a:p>
          <a:p>
            <a:r>
              <a:rPr lang="en-CA" sz="2400" dirty="0" smtClean="0"/>
              <a:t>Follow up ACL 2017 (main NLP conference – will be in Vancouver in August!)</a:t>
            </a:r>
            <a:endParaRPr lang="en-CA" sz="2400" dirty="0"/>
          </a:p>
          <a:p>
            <a:r>
              <a:rPr lang="en-CA" sz="2400" b="1" dirty="0"/>
              <a:t>A* CCG Parsing with a </a:t>
            </a:r>
            <a:r>
              <a:rPr lang="en-CA" sz="2400" b="1" dirty="0" err="1"/>
              <a:t>Supertag</a:t>
            </a:r>
            <a:r>
              <a:rPr lang="en-CA" sz="2400" b="1" dirty="0"/>
              <a:t> and Dependency </a:t>
            </a:r>
            <a:r>
              <a:rPr lang="en-CA" sz="2400" b="1" dirty="0" smtClean="0"/>
              <a:t>Factored Model</a:t>
            </a:r>
            <a:r>
              <a:rPr lang="en-CA" sz="2400" dirty="0" smtClean="0"/>
              <a:t> Masashi </a:t>
            </a:r>
            <a:r>
              <a:rPr lang="en-CA" sz="2400" dirty="0"/>
              <a:t>Yoshikawa, Hiroshi </a:t>
            </a:r>
            <a:r>
              <a:rPr lang="en-CA" sz="2400" dirty="0" err="1"/>
              <a:t>Noji</a:t>
            </a:r>
            <a:r>
              <a:rPr lang="en-CA" sz="2400" dirty="0"/>
              <a:t>, Yuji </a:t>
            </a:r>
            <a:r>
              <a:rPr lang="en-CA" sz="2400" dirty="0" smtClean="0"/>
              <a:t>Matsumoto </a:t>
            </a:r>
            <a:endParaRPr lang="en-CA" sz="2400" dirty="0"/>
          </a:p>
        </p:txBody>
      </p:sp>
      <p:sp>
        <p:nvSpPr>
          <p:cNvPr id="4" name="Footer Placeholder 3"/>
          <p:cNvSpPr>
            <a:spLocks noGrp="1"/>
          </p:cNvSpPr>
          <p:nvPr>
            <p:ph type="ftr" sz="quarter" idx="11"/>
          </p:nvPr>
        </p:nvSpPr>
        <p:spPr/>
        <p:txBody>
          <a:bodyPr/>
          <a:lstStyle/>
          <a:p>
            <a:pPr>
              <a:defRPr/>
            </a:pPr>
            <a:r>
              <a:rPr lang="en-US" smtClean="0"/>
              <a:t>CPSC 322, Lecture 8</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D914625B-99FA-4714-BE1F-1176E40A4725}" type="slidenum">
              <a:rPr lang="en-US" smtClean="0"/>
              <a:pPr>
                <a:defRPr/>
              </a:pPr>
              <a:t>25</a:t>
            </a:fld>
            <a:endParaRPr lang="en-US"/>
          </a:p>
        </p:txBody>
      </p:sp>
    </p:spTree>
    <p:extLst>
      <p:ext uri="{BB962C8B-B14F-4D97-AF65-F5344CB8AC3E}">
        <p14:creationId xmlns:p14="http://schemas.microsoft.com/office/powerpoint/2010/main" val="630557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6"/>
          <p:cNvSpPr>
            <a:spLocks noGrp="1"/>
          </p:cNvSpPr>
          <p:nvPr>
            <p:ph type="ftr" sz="quarter" idx="11"/>
          </p:nvPr>
        </p:nvSpPr>
        <p:spPr/>
        <p:txBody>
          <a:bodyPr/>
          <a:lstStyle/>
          <a:p>
            <a:pPr>
              <a:defRPr/>
            </a:pPr>
            <a:r>
              <a:rPr lang="en-US"/>
              <a:t>CPSC 322, Lecture 8</a:t>
            </a:r>
          </a:p>
        </p:txBody>
      </p:sp>
      <p:sp>
        <p:nvSpPr>
          <p:cNvPr id="7" name="Slide Number Placeholder 7"/>
          <p:cNvSpPr>
            <a:spLocks noGrp="1"/>
          </p:cNvSpPr>
          <p:nvPr>
            <p:ph type="sldNum" sz="quarter" idx="12"/>
          </p:nvPr>
        </p:nvSpPr>
        <p:spPr/>
        <p:txBody>
          <a:bodyPr/>
          <a:lstStyle/>
          <a:p>
            <a:pPr>
              <a:defRPr/>
            </a:pPr>
            <a:r>
              <a:rPr lang="en-US"/>
              <a:t>Slide </a:t>
            </a:r>
            <a:fld id="{71CC4E78-FA6F-47B9-A54E-47B57E29CE1F}" type="slidenum">
              <a:rPr lang="en-US"/>
              <a:pPr>
                <a:defRPr/>
              </a:pPr>
              <a:t>26</a:t>
            </a:fld>
            <a:endParaRPr lang="en-US"/>
          </a:p>
        </p:txBody>
      </p:sp>
      <p:sp>
        <p:nvSpPr>
          <p:cNvPr id="563202" name="Rectangle 2"/>
          <p:cNvSpPr>
            <a:spLocks noChangeArrowheads="1"/>
          </p:cNvSpPr>
          <p:nvPr/>
        </p:nvSpPr>
        <p:spPr bwMode="auto">
          <a:xfrm>
            <a:off x="179512" y="645319"/>
            <a:ext cx="8358188" cy="3786188"/>
          </a:xfrm>
          <a:prstGeom prst="rect">
            <a:avLst/>
          </a:prstGeom>
          <a:noFill/>
          <a:ln w="9525">
            <a:noFill/>
            <a:miter lim="800000"/>
            <a:headEnd/>
            <a:tailEnd/>
          </a:ln>
          <a:effectLst/>
        </p:spPr>
        <p:txBody>
          <a:bodyPr/>
          <a:lstStyle/>
          <a:p>
            <a:pPr marL="342900" indent="-342900">
              <a:spcBef>
                <a:spcPct val="20000"/>
              </a:spcBef>
              <a:buFontTx/>
              <a:buChar char="•"/>
              <a:defRPr/>
            </a:pPr>
            <a:r>
              <a:rPr lang="en-US" sz="2400" dirty="0">
                <a:latin typeface="Arial Unicode MS" pitchFamily="34" charset="-128"/>
              </a:rPr>
              <a:t>The AI-Search animation system</a:t>
            </a:r>
          </a:p>
          <a:p>
            <a:pPr marL="342900" indent="-342900">
              <a:spcBef>
                <a:spcPct val="20000"/>
              </a:spcBef>
              <a:defRPr/>
            </a:pPr>
            <a:r>
              <a:rPr lang="en-US" i="1" dirty="0">
                <a:latin typeface="Arial Unicode MS" pitchFamily="34" charset="-128"/>
                <a:hlinkClick r:id="rId3"/>
              </a:rPr>
              <a:t>http://www.cs.rmit.edu.au/AI-Search/Product</a:t>
            </a:r>
            <a:r>
              <a:rPr lang="en-US" i="1" dirty="0" smtClean="0">
                <a:latin typeface="Arial Unicode MS" pitchFamily="34" charset="-128"/>
                <a:hlinkClick r:id="rId3"/>
              </a:rPr>
              <a:t>/</a:t>
            </a:r>
            <a:endParaRPr lang="en-US" i="1" dirty="0" smtClean="0">
              <a:latin typeface="Arial Unicode MS" pitchFamily="34" charset="-128"/>
            </a:endParaRPr>
          </a:p>
          <a:p>
            <a:pPr marL="342900" indent="-342900">
              <a:spcBef>
                <a:spcPct val="20000"/>
              </a:spcBef>
              <a:defRPr/>
            </a:pPr>
            <a:r>
              <a:rPr lang="en-US" sz="2400" i="1" dirty="0" smtClean="0">
                <a:solidFill>
                  <a:srgbClr val="FF0000"/>
                </a:solidFill>
                <a:latin typeface="Arial Unicode MS" pitchFamily="34" charset="-128"/>
              </a:rPr>
              <a:t>DEPRECATED </a:t>
            </a:r>
            <a:r>
              <a:rPr lang="en-US" sz="2400" i="1" dirty="0" smtClean="0">
                <a:solidFill>
                  <a:srgbClr val="FF0000"/>
                </a:solidFill>
                <a:latin typeface="Arial Unicode MS" pitchFamily="34" charset="-128"/>
                <a:sym typeface="Wingdings" panose="05000000000000000000" pitchFamily="2" charset="2"/>
              </a:rPr>
              <a:t></a:t>
            </a:r>
            <a:endParaRPr lang="en-US" sz="2400" dirty="0">
              <a:solidFill>
                <a:srgbClr val="FF0000"/>
              </a:solidFill>
              <a:latin typeface="Arial Unicode MS" pitchFamily="34" charset="-128"/>
            </a:endParaRPr>
          </a:p>
          <a:p>
            <a:pPr marL="342900" indent="-342900">
              <a:spcBef>
                <a:spcPct val="20000"/>
              </a:spcBef>
              <a:buFontTx/>
              <a:buChar char="•"/>
              <a:defRPr/>
            </a:pPr>
            <a:r>
              <a:rPr lang="en-US" sz="2400" i="1" dirty="0">
                <a:latin typeface="Arial Unicode MS" pitchFamily="34" charset="-128"/>
              </a:rPr>
              <a:t>To examine Search strategies when they are applied to the 8puzzle</a:t>
            </a:r>
            <a:endParaRPr lang="en-US" sz="2400" dirty="0">
              <a:latin typeface="Arial Unicode MS" pitchFamily="34" charset="-128"/>
            </a:endParaRPr>
          </a:p>
          <a:p>
            <a:pPr marL="342900" indent="-342900">
              <a:spcBef>
                <a:spcPct val="20000"/>
              </a:spcBef>
              <a:buFontTx/>
              <a:buChar char="•"/>
              <a:defRPr/>
            </a:pPr>
            <a:r>
              <a:rPr lang="en-US" sz="2400" dirty="0">
                <a:latin typeface="Arial Unicode MS" pitchFamily="34" charset="-128"/>
              </a:rPr>
              <a:t>Compare </a:t>
            </a:r>
            <a:r>
              <a:rPr lang="en-US" sz="2400" dirty="0">
                <a:solidFill>
                  <a:schemeClr val="accent6"/>
                </a:solidFill>
                <a:latin typeface="Arial Unicode MS" pitchFamily="34" charset="-128"/>
              </a:rPr>
              <a:t>only </a:t>
            </a:r>
            <a:r>
              <a:rPr lang="en-US" sz="2400" dirty="0">
                <a:latin typeface="Arial Unicode MS" pitchFamily="34" charset="-128"/>
              </a:rPr>
              <a:t>DFS, BFS and A* (with only the two heuristics we saw in class ) </a:t>
            </a:r>
          </a:p>
          <a:p>
            <a:pPr marL="342900" indent="-342900">
              <a:spcBef>
                <a:spcPct val="20000"/>
              </a:spcBef>
              <a:buFontTx/>
              <a:buChar char="•"/>
              <a:defRPr/>
            </a:pPr>
            <a:endParaRPr lang="en-US" sz="2400" dirty="0">
              <a:latin typeface="Arial Unicode MS" pitchFamily="34" charset="-128"/>
            </a:endParaRPr>
          </a:p>
        </p:txBody>
      </p:sp>
      <p:sp>
        <p:nvSpPr>
          <p:cNvPr id="7181" name="Rectangle 3"/>
          <p:cNvSpPr>
            <a:spLocks noGrp="1" noChangeArrowheads="1"/>
          </p:cNvSpPr>
          <p:nvPr>
            <p:ph type="title"/>
          </p:nvPr>
        </p:nvSpPr>
        <p:spPr/>
        <p:txBody>
          <a:bodyPr/>
          <a:lstStyle/>
          <a:p>
            <a:pPr eaLnBrk="1" hangingPunct="1"/>
            <a:r>
              <a:rPr lang="en-US" i="1" smtClean="0"/>
              <a:t>DFS, BFS, A</a:t>
            </a:r>
            <a:r>
              <a:rPr lang="en-US" i="1" baseline="30000" smtClean="0"/>
              <a:t>*</a:t>
            </a:r>
            <a:r>
              <a:rPr lang="en-US" smtClean="0"/>
              <a:t> Animation Example</a:t>
            </a:r>
          </a:p>
        </p:txBody>
      </p:sp>
      <p:pic>
        <p:nvPicPr>
          <p:cNvPr id="7182" name="Picture 2"/>
          <p:cNvPicPr>
            <a:picLocks noChangeAspect="1" noChangeArrowheads="1"/>
          </p:cNvPicPr>
          <p:nvPr/>
        </p:nvPicPr>
        <p:blipFill>
          <a:blip r:embed="rId4" cstate="print"/>
          <a:srcRect r="34074" b="55704"/>
          <a:stretch>
            <a:fillRect/>
          </a:stretch>
        </p:blipFill>
        <p:spPr bwMode="auto">
          <a:xfrm>
            <a:off x="2786063" y="3357563"/>
            <a:ext cx="6357937" cy="3203575"/>
          </a:xfrm>
          <a:prstGeom prst="rect">
            <a:avLst/>
          </a:prstGeom>
          <a:noFill/>
          <a:ln w="9525" algn="ctr">
            <a:noFill/>
            <a:miter lim="800000"/>
            <a:headEnd/>
            <a:tailEnd/>
          </a:ln>
        </p:spPr>
      </p:pic>
      <p:sp>
        <p:nvSpPr>
          <p:cNvPr id="7183" name="Rectangle 2"/>
          <p:cNvSpPr>
            <a:spLocks noChangeArrowheads="1"/>
          </p:cNvSpPr>
          <p:nvPr/>
        </p:nvSpPr>
        <p:spPr bwMode="auto">
          <a:xfrm>
            <a:off x="0" y="3929063"/>
            <a:ext cx="5429250" cy="928687"/>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With default  start state and goal</a:t>
            </a:r>
          </a:p>
          <a:p>
            <a:pPr marL="342900" indent="-342900">
              <a:spcBef>
                <a:spcPct val="20000"/>
              </a:spcBef>
              <a:buFontTx/>
              <a:buChar char="•"/>
            </a:pPr>
            <a:r>
              <a:rPr lang="en-US" sz="2400">
                <a:latin typeface="Arial Unicode MS" pitchFamily="34" charset="-128"/>
              </a:rPr>
              <a:t>DFS will  find </a:t>
            </a:r>
          </a:p>
          <a:p>
            <a:pPr marL="342900" indent="-342900">
              <a:spcBef>
                <a:spcPct val="20000"/>
              </a:spcBef>
            </a:pPr>
            <a:r>
              <a:rPr lang="en-US" sz="2400">
                <a:latin typeface="Arial Unicode MS" pitchFamily="34" charset="-128"/>
              </a:rPr>
              <a:t>Solution at depth 32</a:t>
            </a:r>
          </a:p>
          <a:p>
            <a:pPr marL="342900" indent="-342900">
              <a:spcBef>
                <a:spcPct val="20000"/>
              </a:spcBef>
              <a:buFont typeface="Arial" charset="0"/>
              <a:buChar char="•"/>
            </a:pPr>
            <a:r>
              <a:rPr lang="en-US" sz="2400">
                <a:latin typeface="Arial Unicode MS" pitchFamily="34" charset="-128"/>
              </a:rPr>
              <a:t>BFS will find </a:t>
            </a:r>
          </a:p>
          <a:p>
            <a:pPr marL="342900" indent="-342900">
              <a:spcBef>
                <a:spcPct val="20000"/>
              </a:spcBef>
            </a:pPr>
            <a:r>
              <a:rPr lang="en-US" sz="2400">
                <a:latin typeface="Arial Unicode MS" pitchFamily="34" charset="-128"/>
              </a:rPr>
              <a:t>Optimal solution depth 6</a:t>
            </a:r>
          </a:p>
          <a:p>
            <a:pPr marL="342900" indent="-342900">
              <a:spcBef>
                <a:spcPct val="20000"/>
              </a:spcBef>
              <a:buFont typeface="Arial" charset="0"/>
              <a:buChar char="•"/>
            </a:pPr>
            <a:r>
              <a:rPr lang="en-US" sz="2400">
                <a:latin typeface="Arial Unicode MS" pitchFamily="34" charset="-128"/>
              </a:rPr>
              <a:t>A* will also find opt. sol. expanding much less nodes</a:t>
            </a:r>
          </a:p>
          <a:p>
            <a:pPr marL="342900" indent="-342900">
              <a:spcBef>
                <a:spcPct val="20000"/>
              </a:spcBef>
              <a:buFontTx/>
              <a:buChar char="•"/>
            </a:pPr>
            <a:endParaRPr lang="en-US" sz="2400">
              <a:latin typeface="Arial Unicode MS" pitchFamily="34" charset="-128"/>
            </a:endParaRPr>
          </a:p>
        </p:txBody>
      </p:sp>
      <mc:AlternateContent xmlns:mc="http://schemas.openxmlformats.org/markup-compatibility/2006" xmlns:p14="http://schemas.microsoft.com/office/powerpoint/2010/main">
        <mc:Choice Requires="p14">
          <p:contentPart p14:bwMode="auto" r:id="rId5">
            <p14:nvContentPartPr>
              <p14:cNvPr id="48130" name="Ink 8"/>
              <p14:cNvContentPartPr>
                <a14:cpLocks xmlns:a14="http://schemas.microsoft.com/office/drawing/2010/main" noRot="1" noChangeAspect="1" noEditPoints="1" noChangeArrowheads="1" noChangeShapeType="1"/>
              </p14:cNvContentPartPr>
              <p14:nvPr/>
            </p14:nvContentPartPr>
            <p14:xfrm>
              <a:off x="3338513" y="4562475"/>
              <a:ext cx="668337" cy="274638"/>
            </p14:xfrm>
          </p:contentPart>
        </mc:Choice>
        <mc:Fallback xmlns="">
          <p:pic>
            <p:nvPicPr>
              <p:cNvPr id="48130" name="Ink 8"/>
              <p:cNvPicPr>
                <a:picLocks noRot="1" noChangeAspect="1" noEditPoints="1" noChangeArrowheads="1" noChangeShapeType="1"/>
              </p:cNvPicPr>
              <p:nvPr/>
            </p:nvPicPr>
            <p:blipFill>
              <a:blip r:embed="rId6"/>
              <a:stretch>
                <a:fillRect/>
              </a:stretch>
            </p:blipFill>
            <p:spPr>
              <a:xfrm>
                <a:off x="3329871" y="4556356"/>
                <a:ext cx="680580" cy="29047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8131" name="Ink 9"/>
              <p14:cNvContentPartPr>
                <a14:cpLocks xmlns:a14="http://schemas.microsoft.com/office/drawing/2010/main" noRot="1" noChangeAspect="1" noEditPoints="1" noChangeArrowheads="1" noChangeShapeType="1"/>
              </p14:cNvContentPartPr>
              <p14:nvPr/>
            </p14:nvContentPartPr>
            <p14:xfrm>
              <a:off x="4427538" y="4292600"/>
              <a:ext cx="1285875" cy="431800"/>
            </p14:xfrm>
          </p:contentPart>
        </mc:Choice>
        <mc:Fallback xmlns="">
          <p:pic>
            <p:nvPicPr>
              <p:cNvPr id="48131" name="Ink 9"/>
              <p:cNvPicPr>
                <a:picLocks noRot="1" noChangeAspect="1" noEditPoints="1" noChangeArrowheads="1" noChangeShapeType="1"/>
              </p:cNvPicPr>
              <p:nvPr/>
            </p:nvPicPr>
            <p:blipFill>
              <a:blip r:embed="rId8"/>
              <a:stretch>
                <a:fillRect/>
              </a:stretch>
            </p:blipFill>
            <p:spPr>
              <a:xfrm>
                <a:off x="4417816" y="4282876"/>
                <a:ext cx="1299558" cy="45124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8132" name="Ink 10"/>
              <p14:cNvContentPartPr>
                <a14:cpLocks xmlns:a14="http://schemas.microsoft.com/office/drawing/2010/main" noRot="1" noChangeAspect="1" noEditPoints="1" noChangeArrowheads="1" noChangeShapeType="1"/>
              </p14:cNvContentPartPr>
              <p14:nvPr/>
            </p14:nvContentPartPr>
            <p14:xfrm>
              <a:off x="3314700" y="4511675"/>
              <a:ext cx="3687763" cy="927100"/>
            </p14:xfrm>
          </p:contentPart>
        </mc:Choice>
        <mc:Fallback xmlns="">
          <p:pic>
            <p:nvPicPr>
              <p:cNvPr id="48132" name="Ink 10"/>
              <p:cNvPicPr>
                <a:picLocks noRot="1" noChangeAspect="1" noEditPoints="1" noChangeArrowheads="1" noChangeShapeType="1"/>
              </p:cNvPicPr>
              <p:nvPr/>
            </p:nvPicPr>
            <p:blipFill>
              <a:blip r:embed="rId10"/>
              <a:stretch>
                <a:fillRect/>
              </a:stretch>
            </p:blipFill>
            <p:spPr>
              <a:xfrm>
                <a:off x="3310020" y="4508795"/>
                <a:ext cx="3695323" cy="93610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8133" name="Ink 11"/>
              <p14:cNvContentPartPr>
                <a14:cpLocks xmlns:a14="http://schemas.microsoft.com/office/drawing/2010/main" noRot="1" noChangeAspect="1" noEditPoints="1" noChangeArrowheads="1" noChangeShapeType="1"/>
              </p14:cNvContentPartPr>
              <p14:nvPr/>
            </p14:nvContentPartPr>
            <p14:xfrm>
              <a:off x="3381375" y="5483225"/>
              <a:ext cx="1033463" cy="533400"/>
            </p14:xfrm>
          </p:contentPart>
        </mc:Choice>
        <mc:Fallback xmlns="">
          <p:pic>
            <p:nvPicPr>
              <p:cNvPr id="48133" name="Ink 11"/>
              <p:cNvPicPr>
                <a:picLocks noRot="1" noChangeAspect="1" noEditPoints="1" noChangeArrowheads="1" noChangeShapeType="1"/>
              </p:cNvPicPr>
              <p:nvPr/>
            </p:nvPicPr>
            <p:blipFill>
              <a:blip r:embed="rId12"/>
              <a:stretch>
                <a:fillRect/>
              </a:stretch>
            </p:blipFill>
            <p:spPr>
              <a:xfrm>
                <a:off x="3372736" y="5470988"/>
                <a:ext cx="1045342" cy="55643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8134" name="Ink 12"/>
              <p14:cNvContentPartPr>
                <a14:cpLocks xmlns:a14="http://schemas.microsoft.com/office/drawing/2010/main" noRot="1" noChangeAspect="1" noEditPoints="1" noChangeArrowheads="1" noChangeShapeType="1"/>
              </p14:cNvContentPartPr>
              <p14:nvPr/>
            </p14:nvContentPartPr>
            <p14:xfrm>
              <a:off x="4573588" y="5138738"/>
              <a:ext cx="1306512" cy="419100"/>
            </p14:xfrm>
          </p:contentPart>
        </mc:Choice>
        <mc:Fallback xmlns="">
          <p:pic>
            <p:nvPicPr>
              <p:cNvPr id="48134" name="Ink 12"/>
              <p:cNvPicPr>
                <a:picLocks noRot="1" noChangeAspect="1" noEditPoints="1" noChangeArrowheads="1" noChangeShapeType="1"/>
              </p:cNvPicPr>
              <p:nvPr/>
            </p:nvPicPr>
            <p:blipFill>
              <a:blip r:embed="rId14"/>
              <a:stretch>
                <a:fillRect/>
              </a:stretch>
            </p:blipFill>
            <p:spPr>
              <a:xfrm>
                <a:off x="4568188" y="5126856"/>
                <a:ext cx="1323433" cy="43854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8135" name="Ink 13"/>
              <p14:cNvContentPartPr>
                <a14:cpLocks xmlns:a14="http://schemas.microsoft.com/office/drawing/2010/main" noRot="1" noChangeAspect="1" noEditPoints="1" noChangeArrowheads="1" noChangeShapeType="1"/>
              </p14:cNvContentPartPr>
              <p14:nvPr/>
            </p14:nvContentPartPr>
            <p14:xfrm>
              <a:off x="6091238" y="5030788"/>
              <a:ext cx="334962" cy="206375"/>
            </p14:xfrm>
          </p:contentPart>
        </mc:Choice>
        <mc:Fallback xmlns="">
          <p:pic>
            <p:nvPicPr>
              <p:cNvPr id="48135" name="Ink 13"/>
              <p:cNvPicPr>
                <a:picLocks noRot="1" noChangeAspect="1" noEditPoints="1" noChangeArrowheads="1" noChangeShapeType="1"/>
              </p:cNvPicPr>
              <p:nvPr/>
            </p:nvPicPr>
            <p:blipFill>
              <a:blip r:embed="rId16"/>
              <a:stretch>
                <a:fillRect/>
              </a:stretch>
            </p:blipFill>
            <p:spPr>
              <a:xfrm>
                <a:off x="6081873" y="5025754"/>
                <a:ext cx="348288" cy="22075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8136" name="Ink 14"/>
              <p14:cNvContentPartPr>
                <a14:cpLocks xmlns:a14="http://schemas.microsoft.com/office/drawing/2010/main" noRot="1" noChangeAspect="1" noEditPoints="1" noChangeArrowheads="1" noChangeShapeType="1"/>
              </p14:cNvContentPartPr>
              <p14:nvPr/>
            </p14:nvContentPartPr>
            <p14:xfrm>
              <a:off x="5045075" y="5326063"/>
              <a:ext cx="1468438" cy="566737"/>
            </p14:xfrm>
          </p:contentPart>
        </mc:Choice>
        <mc:Fallback xmlns="">
          <p:pic>
            <p:nvPicPr>
              <p:cNvPr id="48136" name="Ink 14"/>
              <p:cNvPicPr>
                <a:picLocks noRot="1" noChangeAspect="1" noEditPoints="1" noChangeArrowheads="1" noChangeShapeType="1"/>
              </p:cNvPicPr>
              <p:nvPr/>
            </p:nvPicPr>
            <p:blipFill>
              <a:blip r:embed="rId18"/>
              <a:stretch>
                <a:fillRect/>
              </a:stretch>
            </p:blipFill>
            <p:spPr>
              <a:xfrm>
                <a:off x="5041115" y="5313101"/>
                <a:ext cx="1477798" cy="59230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8137" name="Ink 9"/>
              <p14:cNvContentPartPr>
                <a14:cpLocks xmlns:a14="http://schemas.microsoft.com/office/drawing/2010/main" noRot="1" noChangeAspect="1" noEditPoints="1" noChangeArrowheads="1" noChangeShapeType="1"/>
              </p14:cNvContentPartPr>
              <p14:nvPr/>
            </p14:nvContentPartPr>
            <p14:xfrm>
              <a:off x="2833688" y="2979738"/>
              <a:ext cx="1343025" cy="46037"/>
            </p14:xfrm>
          </p:contentPart>
        </mc:Choice>
        <mc:Fallback xmlns="">
          <p:pic>
            <p:nvPicPr>
              <p:cNvPr id="48137" name="Ink 9"/>
              <p:cNvPicPr>
                <a:picLocks noRot="1" noChangeAspect="1" noEditPoints="1" noChangeArrowheads="1" noChangeShapeType="1"/>
              </p:cNvPicPr>
              <p:nvPr/>
            </p:nvPicPr>
            <p:blipFill>
              <a:blip r:embed="rId20"/>
              <a:stretch>
                <a:fillRect/>
              </a:stretch>
            </p:blipFill>
            <p:spPr>
              <a:xfrm>
                <a:off x="2829008" y="2974343"/>
                <a:ext cx="1359583" cy="6186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8138" name="Ink 10"/>
              <p14:cNvContentPartPr>
                <a14:cpLocks xmlns:a14="http://schemas.microsoft.com/office/drawing/2010/main" noRot="1" noChangeAspect="1" noEditPoints="1" noChangeArrowheads="1" noChangeShapeType="1"/>
              </p14:cNvContentPartPr>
              <p14:nvPr/>
            </p14:nvContentPartPr>
            <p14:xfrm>
              <a:off x="4829175" y="3003550"/>
              <a:ext cx="415925" cy="14288"/>
            </p14:xfrm>
          </p:contentPart>
        </mc:Choice>
        <mc:Fallback xmlns="">
          <p:pic>
            <p:nvPicPr>
              <p:cNvPr id="48138" name="Ink 10"/>
              <p:cNvPicPr>
                <a:picLocks noRot="1" noChangeAspect="1" noEditPoints="1" noChangeArrowheads="1" noChangeShapeType="1"/>
              </p:cNvPicPr>
              <p:nvPr/>
            </p:nvPicPr>
            <p:blipFill>
              <a:blip r:embed="rId22"/>
              <a:stretch>
                <a:fillRect/>
              </a:stretch>
            </p:blipFill>
            <p:spPr>
              <a:xfrm>
                <a:off x="4820893" y="2998549"/>
                <a:ext cx="429249" cy="3107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8139" name="Ink 11"/>
              <p14:cNvContentPartPr>
                <a14:cpLocks xmlns:a14="http://schemas.microsoft.com/office/drawing/2010/main" noRot="1" noChangeAspect="1" noEditPoints="1" noChangeArrowheads="1" noChangeShapeType="1"/>
              </p14:cNvContentPartPr>
              <p14:nvPr/>
            </p14:nvContentPartPr>
            <p14:xfrm>
              <a:off x="7608888" y="4171950"/>
              <a:ext cx="252412" cy="141288"/>
            </p14:xfrm>
          </p:contentPart>
        </mc:Choice>
        <mc:Fallback xmlns="">
          <p:pic>
            <p:nvPicPr>
              <p:cNvPr id="48139" name="Ink 11"/>
              <p:cNvPicPr>
                <a:picLocks noRot="1" noChangeAspect="1" noEditPoints="1" noChangeArrowheads="1" noChangeShapeType="1"/>
              </p:cNvPicPr>
              <p:nvPr/>
            </p:nvPicPr>
            <p:blipFill>
              <a:blip r:embed="rId24"/>
              <a:stretch>
                <a:fillRect/>
              </a:stretch>
            </p:blipFill>
            <p:spPr>
              <a:xfrm>
                <a:off x="7600571" y="4162579"/>
                <a:ext cx="270131" cy="161112"/>
              </a:xfrm>
              <a:prstGeom prst="rect">
                <a:avLst/>
              </a:prstGeom>
            </p:spPr>
          </p:pic>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322, Lecture 9</a:t>
            </a:r>
          </a:p>
        </p:txBody>
      </p:sp>
      <p:sp>
        <p:nvSpPr>
          <p:cNvPr id="6" name="Slide Number Placeholder 5"/>
          <p:cNvSpPr>
            <a:spLocks noGrp="1"/>
          </p:cNvSpPr>
          <p:nvPr>
            <p:ph type="sldNum" sz="quarter" idx="12"/>
          </p:nvPr>
        </p:nvSpPr>
        <p:spPr/>
        <p:txBody>
          <a:bodyPr/>
          <a:lstStyle/>
          <a:p>
            <a:pPr>
              <a:defRPr/>
            </a:pPr>
            <a:r>
              <a:rPr lang="en-US"/>
              <a:t>Slide </a:t>
            </a:r>
            <a:fld id="{26EE389F-8A04-4411-A0C7-1D6DE77C9D77}" type="slidenum">
              <a:rPr lang="en-US"/>
              <a:pPr>
                <a:defRPr/>
              </a:pPr>
              <a:t>27</a:t>
            </a:fld>
            <a:endParaRPr lang="en-US"/>
          </a:p>
        </p:txBody>
      </p:sp>
      <p:sp>
        <p:nvSpPr>
          <p:cNvPr id="8197" name="Rectangle 2"/>
          <p:cNvSpPr>
            <a:spLocks noGrp="1" noChangeArrowheads="1"/>
          </p:cNvSpPr>
          <p:nvPr>
            <p:ph type="title"/>
          </p:nvPr>
        </p:nvSpPr>
        <p:spPr/>
        <p:txBody>
          <a:bodyPr/>
          <a:lstStyle/>
          <a:p>
            <a:pPr eaLnBrk="1" hangingPunct="1"/>
            <a:r>
              <a:rPr lang="en-US" smtClean="0"/>
              <a:t>nPuzzles are not always solvable</a:t>
            </a:r>
          </a:p>
        </p:txBody>
      </p:sp>
      <p:sp>
        <p:nvSpPr>
          <p:cNvPr id="8198" name="Rectangle 3"/>
          <p:cNvSpPr>
            <a:spLocks noGrp="1" noChangeArrowheads="1"/>
          </p:cNvSpPr>
          <p:nvPr>
            <p:ph type="body" idx="1"/>
          </p:nvPr>
        </p:nvSpPr>
        <p:spPr>
          <a:xfrm>
            <a:off x="323850" y="981075"/>
            <a:ext cx="8458200" cy="4233863"/>
          </a:xfrm>
        </p:spPr>
        <p:txBody>
          <a:bodyPr/>
          <a:lstStyle/>
          <a:p>
            <a:pPr eaLnBrk="1" hangingPunct="1"/>
            <a:r>
              <a:rPr lang="en-US" dirty="0" smtClean="0"/>
              <a:t>Half of the starting positions for the </a:t>
            </a:r>
            <a:r>
              <a:rPr lang="en-US" i="1" dirty="0" smtClean="0"/>
              <a:t>n</a:t>
            </a:r>
            <a:r>
              <a:rPr lang="en-US" dirty="0" smtClean="0"/>
              <a:t>-puzzle are impossible to </a:t>
            </a:r>
            <a:r>
              <a:rPr lang="en-US" dirty="0" smtClean="0"/>
              <a:t>solve </a:t>
            </a:r>
            <a:r>
              <a:rPr lang="en-US" dirty="0" smtClean="0"/>
              <a:t>(for more info on 8puzzle</a:t>
            </a:r>
            <a:r>
              <a:rPr lang="en-US" dirty="0" smtClean="0"/>
              <a:t>)</a:t>
            </a:r>
            <a:endParaRPr lang="en-US" dirty="0" smtClean="0"/>
          </a:p>
          <a:p>
            <a:pPr eaLnBrk="1" hangingPunct="1"/>
            <a:endParaRPr lang="en-US" dirty="0" smtClean="0"/>
          </a:p>
          <a:p>
            <a:pPr eaLnBrk="1" hangingPunct="1">
              <a:buFontTx/>
              <a:buChar char="•"/>
            </a:pPr>
            <a:r>
              <a:rPr lang="en-US" sz="2400" dirty="0" smtClean="0"/>
              <a:t>So experiment with the AI-Search animation system </a:t>
            </a:r>
            <a:r>
              <a:rPr lang="en-US" sz="2400" dirty="0" smtClean="0"/>
              <a:t>(</a:t>
            </a:r>
            <a:r>
              <a:rPr lang="en-US" sz="2400" dirty="0" smtClean="0">
                <a:solidFill>
                  <a:srgbClr val="FF0000"/>
                </a:solidFill>
              </a:rPr>
              <a:t>DEPRECATED</a:t>
            </a:r>
            <a:r>
              <a:rPr lang="en-US" sz="2400" dirty="0" smtClean="0"/>
              <a:t>) with </a:t>
            </a:r>
            <a:r>
              <a:rPr lang="en-US" sz="2400" dirty="0" smtClean="0"/>
              <a:t>the default configurations. </a:t>
            </a:r>
          </a:p>
          <a:p>
            <a:pPr eaLnBrk="1" hangingPunct="1">
              <a:buFontTx/>
              <a:buChar char="•"/>
            </a:pPr>
            <a:r>
              <a:rPr lang="en-US" sz="2400" dirty="0" smtClean="0"/>
              <a:t>If you want to try new ones keep in mind that you may pick unsolvable problems</a:t>
            </a:r>
            <a:endParaRPr lang="en-US" dirty="0" smtClean="0"/>
          </a:p>
        </p:txBody>
      </p:sp>
      <mc:AlternateContent xmlns:mc="http://schemas.openxmlformats.org/markup-compatibility/2006" xmlns:p14="http://schemas.microsoft.com/office/powerpoint/2010/main">
        <mc:Choice Requires="p14">
          <p:contentPart p14:bwMode="auto" r:id="rId3">
            <p14:nvContentPartPr>
              <p14:cNvPr id="49154" name="Ink 2"/>
              <p14:cNvContentPartPr>
                <a14:cpLocks xmlns:a14="http://schemas.microsoft.com/office/drawing/2010/main" noRot="1" noChangeAspect="1" noEditPoints="1" noChangeArrowheads="1" noChangeShapeType="1"/>
              </p14:cNvContentPartPr>
              <p14:nvPr/>
            </p14:nvContentPartPr>
            <p14:xfrm>
              <a:off x="7948613" y="823913"/>
              <a:ext cx="354012" cy="320675"/>
            </p14:xfrm>
          </p:contentPart>
        </mc:Choice>
        <mc:Fallback xmlns="">
          <p:pic>
            <p:nvPicPr>
              <p:cNvPr id="49154" name="Ink 2"/>
              <p:cNvPicPr>
                <a:picLocks noRot="1" noChangeAspect="1" noEditPoints="1" noChangeArrowheads="1" noChangeShapeType="1"/>
              </p:cNvPicPr>
              <p:nvPr/>
            </p:nvPicPr>
            <p:blipFill>
              <a:blip r:embed="rId4"/>
              <a:stretch>
                <a:fillRect/>
              </a:stretch>
            </p:blipFill>
            <p:spPr>
              <a:xfrm>
                <a:off x="7941050" y="818874"/>
                <a:ext cx="365896" cy="333272"/>
              </a:xfrm>
              <a:prstGeom prst="rect">
                <a:avLst/>
              </a:prstGeom>
            </p:spPr>
          </p:pic>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7</a:t>
            </a:r>
          </a:p>
        </p:txBody>
      </p:sp>
      <p:sp>
        <p:nvSpPr>
          <p:cNvPr id="7" name="Slide Number Placeholder 5"/>
          <p:cNvSpPr>
            <a:spLocks noGrp="1"/>
          </p:cNvSpPr>
          <p:nvPr>
            <p:ph type="sldNum" sz="quarter" idx="12"/>
          </p:nvPr>
        </p:nvSpPr>
        <p:spPr/>
        <p:txBody>
          <a:bodyPr/>
          <a:lstStyle/>
          <a:p>
            <a:pPr>
              <a:defRPr/>
            </a:pPr>
            <a:r>
              <a:rPr lang="en-US"/>
              <a:t>Slide </a:t>
            </a:r>
            <a:fld id="{C0937881-158B-42E3-9E69-38E29B7AD5C2}" type="slidenum">
              <a:rPr lang="en-US"/>
              <a:pPr>
                <a:defRPr/>
              </a:pPr>
              <a:t>28</a:t>
            </a:fld>
            <a:endParaRPr lang="en-US"/>
          </a:p>
        </p:txBody>
      </p:sp>
      <p:sp>
        <p:nvSpPr>
          <p:cNvPr id="571394" name="Rectangle 2"/>
          <p:cNvSpPr>
            <a:spLocks noGrp="1" noChangeArrowheads="1"/>
          </p:cNvSpPr>
          <p:nvPr>
            <p:ph type="title"/>
          </p:nvPr>
        </p:nvSpPr>
        <p:spPr>
          <a:xfrm>
            <a:off x="357188" y="285750"/>
            <a:ext cx="8534400" cy="685800"/>
          </a:xfrm>
          <a:solidFill>
            <a:schemeClr val="accent5">
              <a:lumMod val="40000"/>
              <a:lumOff val="60000"/>
            </a:schemeClr>
          </a:solidFill>
        </p:spPr>
        <p:txBody>
          <a:bodyPr/>
          <a:lstStyle/>
          <a:p>
            <a:pPr eaLnBrk="1" hangingPunct="1">
              <a:defRPr/>
            </a:pPr>
            <a:r>
              <a:rPr lang="en-US" dirty="0" smtClean="0"/>
              <a:t>Learning Goals for today’s class</a:t>
            </a:r>
            <a:endParaRPr lang="en-US" i="1" baseline="30000" dirty="0" smtClean="0"/>
          </a:p>
        </p:txBody>
      </p:sp>
      <p:sp>
        <p:nvSpPr>
          <p:cNvPr id="15381"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dirty="0" smtClean="0"/>
          </a:p>
          <a:p>
            <a:pPr eaLnBrk="1" hangingPunct="1">
              <a:buFontTx/>
              <a:buChar char="•"/>
            </a:pPr>
            <a:endParaRPr lang="en-US" sz="2400" dirty="0" smtClean="0"/>
          </a:p>
          <a:p>
            <a:pPr lvl="1" eaLnBrk="1" hangingPunct="1"/>
            <a:endParaRPr lang="en-US" sz="2000" dirty="0" smtClean="0"/>
          </a:p>
        </p:txBody>
      </p:sp>
      <p:sp>
        <p:nvSpPr>
          <p:cNvPr id="571396" name="Rectangle 4"/>
          <p:cNvSpPr>
            <a:spLocks noChangeArrowheads="1"/>
          </p:cNvSpPr>
          <p:nvPr/>
        </p:nvSpPr>
        <p:spPr bwMode="auto">
          <a:xfrm>
            <a:off x="428625" y="1571625"/>
            <a:ext cx="8458200" cy="1733550"/>
          </a:xfrm>
          <a:prstGeom prst="rect">
            <a:avLst/>
          </a:prstGeom>
          <a:noFill/>
          <a:ln w="9525">
            <a:noFill/>
            <a:miter lim="800000"/>
            <a:headEnd/>
            <a:tailEnd/>
          </a:ln>
          <a:effectLst/>
        </p:spPr>
        <p:txBody>
          <a:bodyPr/>
          <a:lstStyle/>
          <a:p>
            <a:pPr>
              <a:buFont typeface="Arial" pitchFamily="34" charset="0"/>
              <a:buChar char="•"/>
              <a:defRPr/>
            </a:pPr>
            <a:r>
              <a:rPr lang="en-US" kern="0" dirty="0">
                <a:latin typeface="+mj-lt"/>
              </a:rPr>
              <a:t> </a:t>
            </a:r>
            <a:r>
              <a:rPr lang="en-US" b="1" kern="0" dirty="0">
                <a:latin typeface="+mj-lt"/>
              </a:rPr>
              <a:t>Define/read/write/trace/debug</a:t>
            </a:r>
            <a:r>
              <a:rPr lang="en-US" kern="0" dirty="0">
                <a:latin typeface="+mj-lt"/>
              </a:rPr>
              <a:t> </a:t>
            </a:r>
            <a:r>
              <a:rPr lang="en-US" kern="0" dirty="0" smtClean="0">
                <a:latin typeface="+mj-lt"/>
              </a:rPr>
              <a:t>&amp; </a:t>
            </a:r>
            <a:r>
              <a:rPr lang="en-US" b="1" kern="0" dirty="0" smtClean="0">
                <a:latin typeface="+mj-lt"/>
              </a:rPr>
              <a:t>Compare</a:t>
            </a:r>
            <a:r>
              <a:rPr lang="en-US" kern="0" dirty="0" smtClean="0">
                <a:latin typeface="+mj-lt"/>
              </a:rPr>
              <a:t> different </a:t>
            </a:r>
            <a:r>
              <a:rPr lang="en-US" kern="0" dirty="0">
                <a:latin typeface="+mj-lt"/>
              </a:rPr>
              <a:t>search algorithms  </a:t>
            </a:r>
          </a:p>
          <a:p>
            <a:pPr lvl="1">
              <a:buFont typeface="Arial" pitchFamily="34" charset="0"/>
              <a:buChar char="•"/>
              <a:defRPr/>
            </a:pPr>
            <a:r>
              <a:rPr lang="en-US" kern="0" dirty="0">
                <a:latin typeface="+mj-lt"/>
              </a:rPr>
              <a:t>With / Without cost</a:t>
            </a:r>
          </a:p>
          <a:p>
            <a:pPr lvl="1">
              <a:buFont typeface="Arial" pitchFamily="34" charset="0"/>
              <a:buChar char="•"/>
              <a:defRPr/>
            </a:pPr>
            <a:r>
              <a:rPr lang="en-US" kern="0" dirty="0">
                <a:latin typeface="+mj-lt"/>
              </a:rPr>
              <a:t>Informed / Uninformed</a:t>
            </a:r>
          </a:p>
          <a:p>
            <a:pPr lvl="1">
              <a:defRPr/>
            </a:pPr>
            <a:endParaRPr lang="en-US" kern="0" dirty="0">
              <a:latin typeface="+mj-lt"/>
            </a:endParaRPr>
          </a:p>
          <a:p>
            <a:pPr>
              <a:buFont typeface="Arial" pitchFamily="34" charset="0"/>
              <a:buChar char="•"/>
              <a:defRPr/>
            </a:pPr>
            <a:r>
              <a:rPr lang="en-US" kern="0" dirty="0">
                <a:latin typeface="+mj-lt"/>
              </a:rPr>
              <a:t> Formally prove A* optimality.</a:t>
            </a:r>
          </a:p>
          <a:p>
            <a:pPr>
              <a:buFont typeface="Arial" pitchFamily="34" charset="0"/>
              <a:buChar char="•"/>
              <a:defRPr/>
            </a:pPr>
            <a:endParaRPr lang="en-US" kern="0" dirty="0">
              <a:latin typeface="+mj-lt"/>
            </a:endParaRPr>
          </a:p>
          <a:p>
            <a:pPr>
              <a:defRPr/>
            </a:pPr>
            <a:endParaRPr lang="en-US" kern="0" dirty="0">
              <a:latin typeface="+mj-lt"/>
            </a:endParaRPr>
          </a:p>
          <a:p>
            <a:pPr marL="342900" indent="-342900">
              <a:spcBef>
                <a:spcPct val="20000"/>
              </a:spcBef>
              <a:defRPr/>
            </a:pPr>
            <a:endParaRPr lang="en-US" kern="0" dirty="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15373" name="Ink 13"/>
              <p14:cNvContentPartPr>
                <a14:cpLocks xmlns:a14="http://schemas.microsoft.com/office/drawing/2010/main" noRot="1" noChangeAspect="1" noEditPoints="1" noChangeArrowheads="1" noChangeShapeType="1"/>
              </p14:cNvContentPartPr>
              <p14:nvPr/>
            </p14:nvContentPartPr>
            <p14:xfrm>
              <a:off x="739775" y="2255838"/>
              <a:ext cx="5068888" cy="1265237"/>
            </p14:xfrm>
          </p:contentPart>
        </mc:Choice>
        <mc:Fallback xmlns="">
          <p:pic>
            <p:nvPicPr>
              <p:cNvPr id="15373" name="Ink 13"/>
              <p:cNvPicPr>
                <a:picLocks noRot="1" noChangeAspect="1" noEditPoints="1" noChangeArrowheads="1" noChangeShapeType="1"/>
              </p:cNvPicPr>
              <p:nvPr/>
            </p:nvPicPr>
            <p:blipFill>
              <a:blip r:embed="rId4"/>
              <a:stretch>
                <a:fillRect/>
              </a:stretch>
            </p:blipFill>
            <p:spPr>
              <a:xfrm>
                <a:off x="730055" y="2246116"/>
                <a:ext cx="5087608" cy="1285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74" name="Ink 14"/>
              <p14:cNvContentPartPr>
                <a14:cpLocks xmlns:a14="http://schemas.microsoft.com/office/drawing/2010/main" noRot="1" noChangeAspect="1" noEditPoints="1" noChangeArrowheads="1" noChangeShapeType="1"/>
              </p14:cNvContentPartPr>
              <p14:nvPr/>
            </p14:nvContentPartPr>
            <p14:xfrm>
              <a:off x="1050925" y="2851150"/>
              <a:ext cx="665163" cy="47625"/>
            </p14:xfrm>
          </p:contentPart>
        </mc:Choice>
        <mc:Fallback xmlns="">
          <p:pic>
            <p:nvPicPr>
              <p:cNvPr id="15374" name="Ink 14"/>
              <p:cNvPicPr>
                <a:picLocks noRot="1" noChangeAspect="1" noEditPoints="1" noChangeArrowheads="1" noChangeShapeType="1"/>
              </p:cNvPicPr>
              <p:nvPr/>
            </p:nvPicPr>
            <p:blipFill>
              <a:blip r:embed="rId6"/>
              <a:stretch>
                <a:fillRect/>
              </a:stretch>
            </p:blipFill>
            <p:spPr>
              <a:xfrm>
                <a:off x="1043006" y="2846460"/>
                <a:ext cx="677761" cy="6386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75" name="Ink 15"/>
              <p14:cNvContentPartPr>
                <a14:cpLocks xmlns:a14="http://schemas.microsoft.com/office/drawing/2010/main" noRot="1" noChangeAspect="1" noEditPoints="1" noChangeArrowheads="1" noChangeShapeType="1"/>
              </p14:cNvContentPartPr>
              <p14:nvPr/>
            </p14:nvContentPartPr>
            <p14:xfrm>
              <a:off x="2247900" y="2778125"/>
              <a:ext cx="2149475" cy="88900"/>
            </p14:xfrm>
          </p:contentPart>
        </mc:Choice>
        <mc:Fallback xmlns="">
          <p:pic>
            <p:nvPicPr>
              <p:cNvPr id="15375" name="Ink 15"/>
              <p:cNvPicPr>
                <a:picLocks noRot="1" noChangeAspect="1" noEditPoints="1" noChangeArrowheads="1" noChangeShapeType="1"/>
              </p:cNvPicPr>
              <p:nvPr/>
            </p:nvPicPr>
            <p:blipFill>
              <a:blip r:embed="rId8"/>
              <a:stretch>
                <a:fillRect/>
              </a:stretch>
            </p:blipFill>
            <p:spPr>
              <a:xfrm>
                <a:off x="2245020" y="2766248"/>
                <a:ext cx="2165314" cy="10365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76" name="Ink 16"/>
              <p14:cNvContentPartPr>
                <a14:cpLocks xmlns:a14="http://schemas.microsoft.com/office/drawing/2010/main" noRot="1" noChangeAspect="1" noEditPoints="1" noChangeArrowheads="1" noChangeShapeType="1"/>
              </p14:cNvContentPartPr>
              <p14:nvPr/>
            </p14:nvContentPartPr>
            <p14:xfrm>
              <a:off x="1098550" y="3305175"/>
              <a:ext cx="1028700" cy="61913"/>
            </p14:xfrm>
          </p:contentPart>
        </mc:Choice>
        <mc:Fallback xmlns="">
          <p:pic>
            <p:nvPicPr>
              <p:cNvPr id="15376" name="Ink 16"/>
              <p:cNvPicPr>
                <a:picLocks noRot="1" noChangeAspect="1" noEditPoints="1" noChangeArrowheads="1" noChangeShapeType="1"/>
              </p:cNvPicPr>
              <p:nvPr/>
            </p:nvPicPr>
            <p:blipFill>
              <a:blip r:embed="rId10"/>
              <a:stretch>
                <a:fillRect/>
              </a:stretch>
            </p:blipFill>
            <p:spPr>
              <a:xfrm>
                <a:off x="1093511" y="3292576"/>
                <a:ext cx="1038058" cy="8099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377" name="Ink 17"/>
              <p14:cNvContentPartPr>
                <a14:cpLocks xmlns:a14="http://schemas.microsoft.com/office/drawing/2010/main" noRot="1" noChangeAspect="1" noEditPoints="1" noChangeArrowheads="1" noChangeShapeType="1"/>
              </p14:cNvContentPartPr>
              <p14:nvPr/>
            </p14:nvContentPartPr>
            <p14:xfrm>
              <a:off x="2852738" y="3286125"/>
              <a:ext cx="2065337" cy="63500"/>
            </p14:xfrm>
          </p:contentPart>
        </mc:Choice>
        <mc:Fallback xmlns="">
          <p:pic>
            <p:nvPicPr>
              <p:cNvPr id="15377" name="Ink 17"/>
              <p:cNvPicPr>
                <a:picLocks noRot="1" noChangeAspect="1" noEditPoints="1" noChangeArrowheads="1" noChangeShapeType="1"/>
              </p:cNvPicPr>
              <p:nvPr/>
            </p:nvPicPr>
            <p:blipFill>
              <a:blip r:embed="rId12"/>
              <a:stretch>
                <a:fillRect/>
              </a:stretch>
            </p:blipFill>
            <p:spPr>
              <a:xfrm>
                <a:off x="2850218" y="3277827"/>
                <a:ext cx="2079377" cy="8406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378" name="Ink 18"/>
              <p14:cNvContentPartPr>
                <a14:cpLocks xmlns:a14="http://schemas.microsoft.com/office/drawing/2010/main" noRot="1" noChangeAspect="1" noEditPoints="1" noChangeArrowheads="1" noChangeShapeType="1"/>
              </p14:cNvContentPartPr>
              <p14:nvPr/>
            </p14:nvContentPartPr>
            <p14:xfrm>
              <a:off x="2157413" y="4202113"/>
              <a:ext cx="3117850" cy="84137"/>
            </p14:xfrm>
          </p:contentPart>
        </mc:Choice>
        <mc:Fallback xmlns="">
          <p:pic>
            <p:nvPicPr>
              <p:cNvPr id="15378" name="Ink 18"/>
              <p:cNvPicPr>
                <a:picLocks noRot="1" noChangeAspect="1" noEditPoints="1" noChangeArrowheads="1" noChangeShapeType="1"/>
              </p:cNvPicPr>
              <p:nvPr/>
            </p:nvPicPr>
            <p:blipFill>
              <a:blip r:embed="rId14"/>
              <a:stretch>
                <a:fillRect/>
              </a:stretch>
            </p:blipFill>
            <p:spPr>
              <a:xfrm>
                <a:off x="2151293" y="4189169"/>
                <a:ext cx="3136929" cy="103913"/>
              </a:xfrm>
              <a:prstGeom prst="rect">
                <a:avLst/>
              </a:prstGeom>
            </p:spPr>
          </p:pic>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8</a:t>
            </a:r>
          </a:p>
        </p:txBody>
      </p:sp>
      <p:sp>
        <p:nvSpPr>
          <p:cNvPr id="7" name="Slide Number Placeholder 5"/>
          <p:cNvSpPr>
            <a:spLocks noGrp="1"/>
          </p:cNvSpPr>
          <p:nvPr>
            <p:ph type="sldNum" sz="quarter" idx="12"/>
          </p:nvPr>
        </p:nvSpPr>
        <p:spPr/>
        <p:txBody>
          <a:bodyPr/>
          <a:lstStyle/>
          <a:p>
            <a:pPr>
              <a:defRPr/>
            </a:pPr>
            <a:r>
              <a:rPr lang="en-US"/>
              <a:t>Slide </a:t>
            </a:r>
            <a:fld id="{EE5998D8-0AE7-4210-8C21-51C642ADAF50}" type="slidenum">
              <a:rPr lang="en-US"/>
              <a:pPr>
                <a:defRPr/>
              </a:pPr>
              <a:t>29</a:t>
            </a:fld>
            <a:endParaRPr lang="en-US"/>
          </a:p>
        </p:txBody>
      </p:sp>
      <p:sp>
        <p:nvSpPr>
          <p:cNvPr id="20484" name="Rectangle 2"/>
          <p:cNvSpPr>
            <a:spLocks noGrp="1" noChangeArrowheads="1"/>
          </p:cNvSpPr>
          <p:nvPr>
            <p:ph type="title"/>
          </p:nvPr>
        </p:nvSpPr>
        <p:spPr/>
        <p:txBody>
          <a:bodyPr/>
          <a:lstStyle/>
          <a:p>
            <a:pPr eaLnBrk="1" hangingPunct="1"/>
            <a:r>
              <a:rPr lang="en-US" smtClean="0"/>
              <a:t>Next class</a:t>
            </a:r>
            <a:endParaRPr lang="en-US" i="1" baseline="30000" smtClean="0"/>
          </a:p>
        </p:txBody>
      </p:sp>
      <p:sp>
        <p:nvSpPr>
          <p:cNvPr id="20485"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20486" name="Rectangle 4"/>
          <p:cNvSpPr>
            <a:spLocks noChangeArrowheads="1"/>
          </p:cNvSpPr>
          <p:nvPr/>
        </p:nvSpPr>
        <p:spPr bwMode="auto">
          <a:xfrm>
            <a:off x="323850" y="1341438"/>
            <a:ext cx="8458200" cy="4495800"/>
          </a:xfrm>
          <a:prstGeom prst="rect">
            <a:avLst/>
          </a:prstGeom>
          <a:noFill/>
          <a:ln w="9525">
            <a:noFill/>
            <a:miter lim="800000"/>
            <a:headEnd/>
            <a:tailEnd/>
          </a:ln>
        </p:spPr>
        <p:txBody>
          <a:bodyPr/>
          <a:lstStyle/>
          <a:p>
            <a:pPr marL="342900" indent="-342900">
              <a:spcBef>
                <a:spcPct val="20000"/>
              </a:spcBef>
            </a:pPr>
            <a:r>
              <a:rPr lang="en-US" dirty="0">
                <a:latin typeface="Arial Unicode MS" pitchFamily="34" charset="-128"/>
              </a:rPr>
              <a:t>Finish Search   (finish </a:t>
            </a:r>
            <a:r>
              <a:rPr lang="en-US" dirty="0" err="1">
                <a:latin typeface="Arial Unicode MS" pitchFamily="34" charset="-128"/>
              </a:rPr>
              <a:t>Chpt</a:t>
            </a:r>
            <a:r>
              <a:rPr lang="en-US" dirty="0">
                <a:latin typeface="Arial Unicode MS" pitchFamily="34" charset="-128"/>
              </a:rPr>
              <a:t> 3)</a:t>
            </a:r>
          </a:p>
          <a:p>
            <a:pPr marL="342900" indent="-342900">
              <a:spcBef>
                <a:spcPct val="20000"/>
              </a:spcBef>
              <a:buFontTx/>
              <a:buChar char="•"/>
            </a:pPr>
            <a:r>
              <a:rPr lang="en-US" dirty="0">
                <a:latin typeface="Arial Unicode MS" pitchFamily="34" charset="-128"/>
              </a:rPr>
              <a:t>Branch-and-Bound</a:t>
            </a:r>
          </a:p>
          <a:p>
            <a:pPr marL="342900" indent="-342900">
              <a:spcBef>
                <a:spcPct val="20000"/>
              </a:spcBef>
              <a:buFontTx/>
              <a:buChar char="•"/>
            </a:pPr>
            <a:r>
              <a:rPr lang="en-US" dirty="0">
                <a:latin typeface="Arial Unicode MS" pitchFamily="34" charset="-128"/>
              </a:rPr>
              <a:t>A* enhancements</a:t>
            </a:r>
          </a:p>
          <a:p>
            <a:pPr marL="342900" indent="-342900">
              <a:spcBef>
                <a:spcPct val="20000"/>
              </a:spcBef>
              <a:buFontTx/>
              <a:buChar char="•"/>
            </a:pPr>
            <a:r>
              <a:rPr lang="en-US" dirty="0">
                <a:latin typeface="Arial Unicode MS" pitchFamily="34" charset="-128"/>
              </a:rPr>
              <a:t>Non-heuristic Pruning</a:t>
            </a:r>
          </a:p>
          <a:p>
            <a:pPr marL="342900" indent="-342900">
              <a:spcBef>
                <a:spcPct val="20000"/>
              </a:spcBef>
              <a:buFontTx/>
              <a:buChar char="•"/>
            </a:pPr>
            <a:r>
              <a:rPr lang="en-US" dirty="0" smtClean="0">
                <a:latin typeface="Arial Unicode MS" pitchFamily="34" charset="-128"/>
              </a:rPr>
              <a:t>Dynamic </a:t>
            </a:r>
            <a:r>
              <a:rPr lang="en-US" dirty="0">
                <a:latin typeface="Arial Unicode MS" pitchFamily="34" charset="-128"/>
              </a:rPr>
              <a:t>Programming</a:t>
            </a:r>
          </a:p>
        </p:txBody>
      </p:sp>
      <mc:AlternateContent xmlns:mc="http://schemas.openxmlformats.org/markup-compatibility/2006" xmlns:p14="http://schemas.microsoft.com/office/powerpoint/2010/main">
        <mc:Choice Requires="p14">
          <p:contentPart p14:bwMode="auto" r:id="rId3">
            <p14:nvContentPartPr>
              <p14:cNvPr id="44034" name="Ink 2"/>
              <p14:cNvContentPartPr>
                <a14:cpLocks xmlns:a14="http://schemas.microsoft.com/office/drawing/2010/main" noRot="1" noChangeAspect="1" noEditPoints="1" noChangeArrowheads="1" noChangeShapeType="1"/>
              </p14:cNvContentPartPr>
              <p14:nvPr/>
            </p14:nvContentPartPr>
            <p14:xfrm>
              <a:off x="3708400" y="2017713"/>
              <a:ext cx="1028700" cy="846137"/>
            </p14:xfrm>
          </p:contentPart>
        </mc:Choice>
        <mc:Fallback xmlns="">
          <p:pic>
            <p:nvPicPr>
              <p:cNvPr id="44034" name="Ink 2"/>
              <p:cNvPicPr>
                <a:picLocks noRot="1" noChangeAspect="1" noEditPoints="1" noChangeArrowheads="1" noChangeShapeType="1"/>
              </p:cNvPicPr>
              <p:nvPr/>
            </p:nvPicPr>
            <p:blipFill>
              <a:blip r:embed="rId4"/>
              <a:stretch>
                <a:fillRect/>
              </a:stretch>
            </p:blipFill>
            <p:spPr>
              <a:xfrm>
                <a:off x="3700481" y="2007991"/>
                <a:ext cx="1046337" cy="86053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4035" name="Ink 3"/>
              <p14:cNvContentPartPr>
                <a14:cpLocks xmlns:a14="http://schemas.microsoft.com/office/drawing/2010/main" noRot="1" noChangeAspect="1" noEditPoints="1" noChangeArrowheads="1" noChangeShapeType="1"/>
              </p14:cNvContentPartPr>
              <p14:nvPr/>
            </p14:nvContentPartPr>
            <p14:xfrm>
              <a:off x="4437063" y="3476625"/>
              <a:ext cx="828675" cy="382588"/>
            </p14:xfrm>
          </p:contentPart>
        </mc:Choice>
        <mc:Fallback xmlns="">
          <p:pic>
            <p:nvPicPr>
              <p:cNvPr id="44035" name="Ink 3"/>
              <p:cNvPicPr>
                <a:picLocks noRot="1" noChangeAspect="1" noEditPoints="1" noChangeArrowheads="1" noChangeShapeType="1"/>
              </p:cNvPicPr>
              <p:nvPr/>
            </p:nvPicPr>
            <p:blipFill>
              <a:blip r:embed="rId6"/>
              <a:stretch>
                <a:fillRect/>
              </a:stretch>
            </p:blipFill>
            <p:spPr>
              <a:xfrm>
                <a:off x="4431663" y="3467627"/>
                <a:ext cx="844874" cy="40130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4036" name="Ink 4"/>
              <p14:cNvContentPartPr>
                <a14:cpLocks xmlns:a14="http://schemas.microsoft.com/office/drawing/2010/main" noRot="1" noChangeAspect="1" noEditPoints="1" noChangeArrowheads="1" noChangeShapeType="1"/>
              </p14:cNvContentPartPr>
              <p14:nvPr/>
            </p14:nvContentPartPr>
            <p14:xfrm>
              <a:off x="5695950" y="1616075"/>
              <a:ext cx="1952625" cy="881063"/>
            </p14:xfrm>
          </p:contentPart>
        </mc:Choice>
        <mc:Fallback xmlns="">
          <p:pic>
            <p:nvPicPr>
              <p:cNvPr id="44036" name="Ink 4"/>
              <p:cNvPicPr>
                <a:picLocks noRot="1" noChangeAspect="1" noEditPoints="1" noChangeArrowheads="1" noChangeShapeType="1"/>
              </p:cNvPicPr>
              <p:nvPr/>
            </p:nvPicPr>
            <p:blipFill>
              <a:blip r:embed="rId8"/>
              <a:stretch>
                <a:fillRect/>
              </a:stretch>
            </p:blipFill>
            <p:spPr>
              <a:xfrm>
                <a:off x="5692350" y="1611394"/>
                <a:ext cx="1964505" cy="89798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037" name="Ink 5"/>
              <p14:cNvContentPartPr>
                <a14:cpLocks xmlns:a14="http://schemas.microsoft.com/office/drawing/2010/main" noRot="1" noChangeAspect="1" noEditPoints="1" noChangeArrowheads="1" noChangeShapeType="1"/>
              </p14:cNvContentPartPr>
              <p14:nvPr/>
            </p14:nvContentPartPr>
            <p14:xfrm>
              <a:off x="-2147483648" y="-2147483648"/>
              <a:ext cx="0" cy="0"/>
            </p14:xfrm>
          </p:contentPart>
        </mc:Choice>
        <mc:Fallback xmlns="">
          <p:pic>
            <p:nvPicPr>
              <p:cNvPr id="44037" name="Ink 5"/>
              <p:cNvPicPr>
                <a:picLocks noRot="1" noChangeAspect="1" noEditPoints="1" noChangeArrowheads="1" noChangeShapeType="1"/>
              </p:cNvPicPr>
              <p:nvPr/>
            </p:nvPicPr>
            <p:blipFill>
              <a:blip r:embed="rId10"/>
              <a:stretch>
                <a:fillRect/>
              </a:stretch>
            </p:blipFill>
            <p:spPr>
              <a:xfrm>
                <a:off x="-2147483648" y="-214748364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4038" name="Ink 6"/>
              <p14:cNvContentPartPr>
                <a14:cpLocks xmlns:a14="http://schemas.microsoft.com/office/drawing/2010/main" noRot="1" noChangeAspect="1" noEditPoints="1" noChangeArrowheads="1" noChangeShapeType="1"/>
              </p14:cNvContentPartPr>
              <p14:nvPr/>
            </p14:nvContentPartPr>
            <p14:xfrm>
              <a:off x="635000" y="2778125"/>
              <a:ext cx="2882900" cy="77788"/>
            </p14:xfrm>
          </p:contentPart>
        </mc:Choice>
        <mc:Fallback xmlns="">
          <p:pic>
            <p:nvPicPr>
              <p:cNvPr id="44038" name="Ink 6"/>
              <p:cNvPicPr>
                <a:picLocks noRot="1" noChangeAspect="1" noEditPoints="1" noChangeArrowheads="1" noChangeShapeType="1"/>
              </p:cNvPicPr>
              <p:nvPr/>
            </p:nvPicPr>
            <p:blipFill>
              <a:blip r:embed="rId12"/>
              <a:stretch>
                <a:fillRect/>
              </a:stretch>
            </p:blipFill>
            <p:spPr>
              <a:xfrm>
                <a:off x="631760" y="2765881"/>
                <a:ext cx="2898740" cy="9363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4039" name="Ink 7"/>
              <p14:cNvContentPartPr>
                <a14:cpLocks xmlns:a14="http://schemas.microsoft.com/office/drawing/2010/main" noRot="1" noChangeAspect="1" noEditPoints="1" noChangeArrowheads="1" noChangeShapeType="1"/>
              </p14:cNvContentPartPr>
              <p14:nvPr/>
            </p14:nvContentPartPr>
            <p14:xfrm>
              <a:off x="517525" y="1884363"/>
              <a:ext cx="3384550" cy="460375"/>
            </p14:xfrm>
          </p:contentPart>
        </mc:Choice>
        <mc:Fallback xmlns="">
          <p:pic>
            <p:nvPicPr>
              <p:cNvPr id="44039" name="Ink 7"/>
              <p:cNvPicPr>
                <a:picLocks noRot="1" noChangeAspect="1" noEditPoints="1" noChangeArrowheads="1" noChangeShapeType="1"/>
              </p:cNvPicPr>
              <p:nvPr/>
            </p:nvPicPr>
            <p:blipFill>
              <a:blip r:embed="rId14"/>
              <a:stretch>
                <a:fillRect/>
              </a:stretch>
            </p:blipFill>
            <p:spPr>
              <a:xfrm>
                <a:off x="509965" y="1875364"/>
                <a:ext cx="3401831" cy="47873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4040" name="Ink 8"/>
              <p14:cNvContentPartPr>
                <a14:cpLocks xmlns:a14="http://schemas.microsoft.com/office/drawing/2010/main" noRot="1" noChangeAspect="1" noEditPoints="1" noChangeArrowheads="1" noChangeShapeType="1"/>
              </p14:cNvContentPartPr>
              <p14:nvPr/>
            </p14:nvContentPartPr>
            <p14:xfrm>
              <a:off x="4522788" y="2332038"/>
              <a:ext cx="2825750" cy="131762"/>
            </p14:xfrm>
          </p:contentPart>
        </mc:Choice>
        <mc:Fallback xmlns="">
          <p:pic>
            <p:nvPicPr>
              <p:cNvPr id="44040" name="Ink 8"/>
              <p:cNvPicPr>
                <a:picLocks noRot="1" noChangeAspect="1" noEditPoints="1" noChangeArrowheads="1" noChangeShapeType="1"/>
              </p:cNvPicPr>
              <p:nvPr/>
            </p:nvPicPr>
            <p:blipFill>
              <a:blip r:embed="rId16"/>
              <a:stretch>
                <a:fillRect/>
              </a:stretch>
            </p:blipFill>
            <p:spPr>
              <a:xfrm>
                <a:off x="4513068" y="2321958"/>
                <a:ext cx="2838350" cy="14724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4041" name="Ink 9"/>
              <p14:cNvContentPartPr>
                <a14:cpLocks xmlns:a14="http://schemas.microsoft.com/office/drawing/2010/main" noRot="1" noChangeAspect="1" noEditPoints="1" noChangeArrowheads="1" noChangeShapeType="1"/>
              </p14:cNvContentPartPr>
              <p14:nvPr/>
            </p14:nvContentPartPr>
            <p14:xfrm>
              <a:off x="465138" y="2871788"/>
              <a:ext cx="4129087" cy="549275"/>
            </p14:xfrm>
          </p:contentPart>
        </mc:Choice>
        <mc:Fallback xmlns="">
          <p:pic>
            <p:nvPicPr>
              <p:cNvPr id="44041" name="Ink 9"/>
              <p:cNvPicPr>
                <a:picLocks noRot="1" noChangeAspect="1" noEditPoints="1" noChangeArrowheads="1" noChangeShapeType="1"/>
              </p:cNvPicPr>
              <p:nvPr/>
            </p:nvPicPr>
            <p:blipFill>
              <a:blip r:embed="rId18"/>
              <a:stretch>
                <a:fillRect/>
              </a:stretch>
            </p:blipFill>
            <p:spPr>
              <a:xfrm>
                <a:off x="456497" y="2861782"/>
                <a:ext cx="4148528" cy="569288"/>
              </a:xfrm>
              <a:prstGeom prst="rect">
                <a:avLst/>
              </a:prstGeom>
            </p:spPr>
          </p:pic>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CPSC 322, Lecture 6</a:t>
            </a:r>
          </a:p>
        </p:txBody>
      </p:sp>
      <p:sp>
        <p:nvSpPr>
          <p:cNvPr id="9" name="Slide Number Placeholder 5"/>
          <p:cNvSpPr>
            <a:spLocks noGrp="1"/>
          </p:cNvSpPr>
          <p:nvPr>
            <p:ph type="sldNum" sz="quarter" idx="12"/>
          </p:nvPr>
        </p:nvSpPr>
        <p:spPr/>
        <p:txBody>
          <a:bodyPr/>
          <a:lstStyle/>
          <a:p>
            <a:pPr>
              <a:defRPr/>
            </a:pPr>
            <a:r>
              <a:rPr lang="en-US"/>
              <a:t>Slide </a:t>
            </a:r>
            <a:fld id="{FADD871F-1EE4-4244-9BDC-6E172F8A342C}" type="slidenum">
              <a:rPr lang="en-US"/>
              <a:pPr>
                <a:defRPr/>
              </a:pPr>
              <a:t>3</a:t>
            </a:fld>
            <a:endParaRPr lang="en-US"/>
          </a:p>
        </p:txBody>
      </p:sp>
      <p:sp>
        <p:nvSpPr>
          <p:cNvPr id="16404" name="Rectangle 2"/>
          <p:cNvSpPr>
            <a:spLocks noGrp="1" noChangeArrowheads="1"/>
          </p:cNvSpPr>
          <p:nvPr>
            <p:ph type="title"/>
          </p:nvPr>
        </p:nvSpPr>
        <p:spPr>
          <a:xfrm>
            <a:off x="200787" y="239262"/>
            <a:ext cx="8534400" cy="685800"/>
          </a:xfrm>
        </p:spPr>
        <p:txBody>
          <a:bodyPr/>
          <a:lstStyle/>
          <a:p>
            <a:pPr eaLnBrk="1" hangingPunct="1"/>
            <a:r>
              <a:rPr lang="en-US" dirty="0" smtClean="0"/>
              <a:t>How to Combine Heuristics</a:t>
            </a:r>
          </a:p>
        </p:txBody>
      </p:sp>
      <p:sp>
        <p:nvSpPr>
          <p:cNvPr id="16405" name="Rectangle 4"/>
          <p:cNvSpPr>
            <a:spLocks noChangeArrowheads="1"/>
          </p:cNvSpPr>
          <p:nvPr/>
        </p:nvSpPr>
        <p:spPr bwMode="auto">
          <a:xfrm>
            <a:off x="207279" y="1735364"/>
            <a:ext cx="9477289" cy="1223963"/>
          </a:xfrm>
          <a:prstGeom prst="rect">
            <a:avLst/>
          </a:prstGeom>
          <a:noFill/>
          <a:ln w="9525">
            <a:noFill/>
            <a:miter lim="800000"/>
            <a:headEnd/>
            <a:tailEnd/>
          </a:ln>
        </p:spPr>
        <p:txBody>
          <a:bodyPr/>
          <a:lstStyle/>
          <a:p>
            <a:pPr>
              <a:spcBef>
                <a:spcPct val="20000"/>
              </a:spcBef>
            </a:pPr>
            <a:r>
              <a:rPr lang="en-CA" dirty="0">
                <a:latin typeface="Arial Unicode MS" pitchFamily="34" charset="-128"/>
              </a:rPr>
              <a:t>If h</a:t>
            </a:r>
            <a:r>
              <a:rPr lang="en-CA" baseline="-25000" dirty="0">
                <a:latin typeface="Arial Unicode MS" pitchFamily="34" charset="-128"/>
              </a:rPr>
              <a:t>1</a:t>
            </a:r>
            <a:r>
              <a:rPr lang="en-CA" dirty="0">
                <a:latin typeface="Arial Unicode MS" pitchFamily="34" charset="-128"/>
              </a:rPr>
              <a:t>(n) is admissible and h</a:t>
            </a:r>
            <a:r>
              <a:rPr lang="en-CA" baseline="-25000" dirty="0">
                <a:latin typeface="Arial Unicode MS" pitchFamily="34" charset="-128"/>
              </a:rPr>
              <a:t>2</a:t>
            </a:r>
            <a:r>
              <a:rPr lang="en-CA" dirty="0">
                <a:latin typeface="Arial Unicode MS" pitchFamily="34" charset="-128"/>
              </a:rPr>
              <a:t>(n) is also admissible then</a:t>
            </a:r>
          </a:p>
        </p:txBody>
      </p:sp>
      <p:pic>
        <p:nvPicPr>
          <p:cNvPr id="6" name="Picture 4" descr="https://encrypted-tbn2.gstatic.com/images?q=tbn:ANd9GcRmbiq0fjNIqMNEbbRgG-41Uy_xMuQ-55BRXnK88qWBmx3bfWc1X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25062"/>
            <a:ext cx="1259383" cy="470124"/>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500063" y="2492896"/>
            <a:ext cx="8320410" cy="4365104"/>
          </a:xfrm>
          <a:prstGeom prst="rect">
            <a:avLst/>
          </a:prstGeom>
          <a:noFill/>
          <a:ln w="9525">
            <a:noFill/>
            <a:miter lim="800000"/>
            <a:headEnd/>
            <a:tailEnd/>
          </a:ln>
        </p:spPr>
        <p:txBody>
          <a:bodyPr/>
          <a:lstStyle/>
          <a:p>
            <a:pPr marL="514350" indent="-514350">
              <a:spcBef>
                <a:spcPct val="20000"/>
              </a:spcBef>
              <a:buFont typeface="+mj-lt"/>
              <a:buAutoNum type="alphaUcPeriod"/>
            </a:pPr>
            <a:r>
              <a:rPr lang="en-US" b="1" dirty="0" smtClean="0">
                <a:latin typeface="Arial Unicode MS" pitchFamily="34" charset="-128"/>
              </a:rPr>
              <a:t>min( </a:t>
            </a:r>
            <a:r>
              <a:rPr lang="en-CA" b="1" dirty="0" smtClean="0">
                <a:latin typeface="Arial Unicode MS" pitchFamily="34" charset="-128"/>
              </a:rPr>
              <a:t>h</a:t>
            </a:r>
            <a:r>
              <a:rPr lang="en-CA" b="1" baseline="-25000" dirty="0" smtClean="0">
                <a:latin typeface="Arial Unicode MS" pitchFamily="34" charset="-128"/>
              </a:rPr>
              <a:t>1</a:t>
            </a:r>
            <a:r>
              <a:rPr lang="en-CA" b="1" dirty="0" smtClean="0">
                <a:latin typeface="Arial Unicode MS" pitchFamily="34" charset="-128"/>
              </a:rPr>
              <a:t>(n),  h</a:t>
            </a:r>
            <a:r>
              <a:rPr lang="en-CA" b="1" baseline="-25000" dirty="0" smtClean="0">
                <a:latin typeface="Arial Unicode MS" pitchFamily="34" charset="-128"/>
              </a:rPr>
              <a:t>2</a:t>
            </a:r>
            <a:r>
              <a:rPr lang="en-CA" b="1" dirty="0" smtClean="0">
                <a:latin typeface="Arial Unicode MS" pitchFamily="34" charset="-128"/>
              </a:rPr>
              <a:t>(n)) </a:t>
            </a:r>
            <a:r>
              <a:rPr lang="en-CA" dirty="0" smtClean="0">
                <a:latin typeface="Arial Unicode MS" pitchFamily="34" charset="-128"/>
              </a:rPr>
              <a:t>is also admissible and dominates its components</a:t>
            </a:r>
            <a:endParaRPr lang="en-US" dirty="0">
              <a:latin typeface="Arial Unicode MS" pitchFamily="34" charset="-128"/>
            </a:endParaRPr>
          </a:p>
          <a:p>
            <a:pPr marL="514350" indent="-514350">
              <a:spcBef>
                <a:spcPct val="20000"/>
              </a:spcBef>
              <a:buFont typeface="+mj-lt"/>
              <a:buAutoNum type="alphaUcPeriod"/>
            </a:pPr>
            <a:r>
              <a:rPr lang="en-US" b="1" dirty="0" smtClean="0">
                <a:latin typeface="Arial Unicode MS" pitchFamily="34" charset="-128"/>
              </a:rPr>
              <a:t>sum</a:t>
            </a:r>
            <a:r>
              <a:rPr lang="en-US" b="1" dirty="0" smtClean="0">
                <a:latin typeface="Arial Unicode MS" pitchFamily="34" charset="-128"/>
              </a:rPr>
              <a:t>( </a:t>
            </a:r>
            <a:r>
              <a:rPr lang="en-CA" b="1" dirty="0" smtClean="0">
                <a:latin typeface="Arial Unicode MS" pitchFamily="34" charset="-128"/>
              </a:rPr>
              <a:t>h</a:t>
            </a:r>
            <a:r>
              <a:rPr lang="en-CA" b="1" baseline="-25000" dirty="0" smtClean="0">
                <a:latin typeface="Arial Unicode MS" pitchFamily="34" charset="-128"/>
              </a:rPr>
              <a:t>1</a:t>
            </a:r>
            <a:r>
              <a:rPr lang="en-CA" b="1" dirty="0" smtClean="0">
                <a:latin typeface="Arial Unicode MS" pitchFamily="34" charset="-128"/>
              </a:rPr>
              <a:t>(n</a:t>
            </a:r>
            <a:r>
              <a:rPr lang="en-CA" b="1" dirty="0">
                <a:latin typeface="Arial Unicode MS" pitchFamily="34" charset="-128"/>
              </a:rPr>
              <a:t>), </a:t>
            </a:r>
            <a:r>
              <a:rPr lang="en-CA" b="1" dirty="0" smtClean="0">
                <a:latin typeface="Arial Unicode MS" pitchFamily="34" charset="-128"/>
              </a:rPr>
              <a:t> h</a:t>
            </a:r>
            <a:r>
              <a:rPr lang="en-CA" b="1" baseline="-25000" dirty="0" smtClean="0">
                <a:latin typeface="Arial Unicode MS" pitchFamily="34" charset="-128"/>
              </a:rPr>
              <a:t>2</a:t>
            </a:r>
            <a:r>
              <a:rPr lang="en-CA" b="1" dirty="0" smtClean="0">
                <a:latin typeface="Arial Unicode MS" pitchFamily="34" charset="-128"/>
              </a:rPr>
              <a:t>(n</a:t>
            </a:r>
            <a:r>
              <a:rPr lang="en-CA" b="1" dirty="0">
                <a:latin typeface="Arial Unicode MS" pitchFamily="34" charset="-128"/>
              </a:rPr>
              <a:t>)) </a:t>
            </a:r>
            <a:r>
              <a:rPr lang="en-CA" dirty="0">
                <a:latin typeface="Arial Unicode MS" pitchFamily="34" charset="-128"/>
              </a:rPr>
              <a:t>is also admissible and dominates its components</a:t>
            </a:r>
            <a:endParaRPr lang="en-US" dirty="0">
              <a:latin typeface="Arial Unicode MS" pitchFamily="34" charset="-128"/>
            </a:endParaRPr>
          </a:p>
          <a:p>
            <a:pPr marL="514350" indent="-514350">
              <a:spcBef>
                <a:spcPct val="20000"/>
              </a:spcBef>
              <a:buFont typeface="+mj-lt"/>
              <a:buAutoNum type="alphaUcPeriod"/>
            </a:pPr>
            <a:r>
              <a:rPr lang="en-US" b="1" dirty="0" err="1">
                <a:latin typeface="Arial Unicode MS" pitchFamily="34" charset="-128"/>
              </a:rPr>
              <a:t>a</a:t>
            </a:r>
            <a:r>
              <a:rPr lang="en-US" b="1" dirty="0" err="1" smtClean="0">
                <a:latin typeface="Arial Unicode MS" pitchFamily="34" charset="-128"/>
              </a:rPr>
              <a:t>vg</a:t>
            </a:r>
            <a:r>
              <a:rPr lang="en-US" b="1" dirty="0" smtClean="0">
                <a:latin typeface="Arial Unicode MS" pitchFamily="34" charset="-128"/>
              </a:rPr>
              <a:t>( </a:t>
            </a:r>
            <a:r>
              <a:rPr lang="en-CA" b="1" dirty="0" smtClean="0">
                <a:latin typeface="Arial Unicode MS" pitchFamily="34" charset="-128"/>
              </a:rPr>
              <a:t>h</a:t>
            </a:r>
            <a:r>
              <a:rPr lang="en-CA" b="1" baseline="-25000" dirty="0" smtClean="0">
                <a:latin typeface="Arial Unicode MS" pitchFamily="34" charset="-128"/>
              </a:rPr>
              <a:t>1</a:t>
            </a:r>
            <a:r>
              <a:rPr lang="en-CA" b="1" dirty="0" smtClean="0">
                <a:latin typeface="Arial Unicode MS" pitchFamily="34" charset="-128"/>
              </a:rPr>
              <a:t>(n</a:t>
            </a:r>
            <a:r>
              <a:rPr lang="en-CA" b="1" dirty="0">
                <a:latin typeface="Arial Unicode MS" pitchFamily="34" charset="-128"/>
              </a:rPr>
              <a:t>), </a:t>
            </a:r>
            <a:r>
              <a:rPr lang="en-CA" b="1" dirty="0" smtClean="0">
                <a:latin typeface="Arial Unicode MS" pitchFamily="34" charset="-128"/>
              </a:rPr>
              <a:t> h</a:t>
            </a:r>
            <a:r>
              <a:rPr lang="en-CA" b="1" baseline="-25000" dirty="0" smtClean="0">
                <a:latin typeface="Arial Unicode MS" pitchFamily="34" charset="-128"/>
              </a:rPr>
              <a:t>2</a:t>
            </a:r>
            <a:r>
              <a:rPr lang="en-CA" b="1" dirty="0" smtClean="0">
                <a:latin typeface="Arial Unicode MS" pitchFamily="34" charset="-128"/>
              </a:rPr>
              <a:t>(n</a:t>
            </a:r>
            <a:r>
              <a:rPr lang="en-CA" b="1" dirty="0">
                <a:latin typeface="Arial Unicode MS" pitchFamily="34" charset="-128"/>
              </a:rPr>
              <a:t>)) </a:t>
            </a:r>
            <a:r>
              <a:rPr lang="en-CA" dirty="0">
                <a:latin typeface="Arial Unicode MS" pitchFamily="34" charset="-128"/>
              </a:rPr>
              <a:t>is also admissible and dominates its components</a:t>
            </a:r>
            <a:endParaRPr lang="en-US" dirty="0">
              <a:latin typeface="Arial Unicode MS" pitchFamily="34" charset="-128"/>
            </a:endParaRPr>
          </a:p>
          <a:p>
            <a:pPr marL="514350" indent="-514350">
              <a:spcBef>
                <a:spcPct val="20000"/>
              </a:spcBef>
              <a:buFont typeface="+mj-lt"/>
              <a:buAutoNum type="alphaUcPeriod"/>
            </a:pPr>
            <a:r>
              <a:rPr lang="en-US" b="1" dirty="0" smtClean="0">
                <a:latin typeface="Arial Unicode MS" pitchFamily="34" charset="-128"/>
              </a:rPr>
              <a:t>None</a:t>
            </a:r>
            <a:r>
              <a:rPr lang="en-US" dirty="0" smtClean="0">
                <a:latin typeface="Arial Unicode MS" pitchFamily="34" charset="-128"/>
              </a:rPr>
              <a:t> of the above</a:t>
            </a:r>
            <a:endParaRPr lang="en-US" dirty="0">
              <a:latin typeface="Arial Unicode MS" pitchFamily="34" charset="-128"/>
            </a:endParaRPr>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304712" y="5196808"/>
              <a:ext cx="767160" cy="933480"/>
            </p14:xfrm>
          </p:contentPart>
        </mc:Choice>
        <mc:Fallback>
          <p:pic>
            <p:nvPicPr>
              <p:cNvPr id="3" name="Ink 2"/>
              <p:cNvPicPr/>
              <p:nvPr/>
            </p:nvPicPr>
            <p:blipFill>
              <a:blip r:embed="rId5"/>
              <a:stretch>
                <a:fillRect/>
              </a:stretch>
            </p:blipFill>
            <p:spPr>
              <a:xfrm>
                <a:off x="291752" y="5184208"/>
                <a:ext cx="799200" cy="962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p14:cNvContentPartPr/>
              <p14:nvPr/>
            </p14:nvContentPartPr>
            <p14:xfrm>
              <a:off x="3666392" y="3000448"/>
              <a:ext cx="198000" cy="304560"/>
            </p14:xfrm>
          </p:contentPart>
        </mc:Choice>
        <mc:Fallback>
          <p:pic>
            <p:nvPicPr>
              <p:cNvPr id="4" name="Ink 3"/>
              <p:cNvPicPr/>
              <p:nvPr/>
            </p:nvPicPr>
            <p:blipFill>
              <a:blip r:embed="rId7"/>
              <a:stretch>
                <a:fillRect/>
              </a:stretch>
            </p:blipFill>
            <p:spPr>
              <a:xfrm>
                <a:off x="3655952" y="2994328"/>
                <a:ext cx="21456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p14:cNvContentPartPr/>
              <p14:nvPr/>
            </p14:nvContentPartPr>
            <p14:xfrm>
              <a:off x="3937832" y="3099088"/>
              <a:ext cx="137880" cy="132840"/>
            </p14:xfrm>
          </p:contentPart>
        </mc:Choice>
        <mc:Fallback>
          <p:pic>
            <p:nvPicPr>
              <p:cNvPr id="5" name="Ink 4"/>
              <p:cNvPicPr/>
              <p:nvPr/>
            </p:nvPicPr>
            <p:blipFill>
              <a:blip r:embed="rId9"/>
              <a:stretch>
                <a:fillRect/>
              </a:stretch>
            </p:blipFill>
            <p:spPr>
              <a:xfrm>
                <a:off x="3926672" y="3087928"/>
                <a:ext cx="160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p14:cNvContentPartPr/>
              <p14:nvPr/>
            </p14:nvContentPartPr>
            <p14:xfrm>
              <a:off x="4122872" y="2973448"/>
              <a:ext cx="0" cy="24840"/>
            </p14:xfrm>
          </p:contentPart>
        </mc:Choice>
        <mc:Fallback>
          <p:pic>
            <p:nvPicPr>
              <p:cNvPr id="10" name="Ink 9"/>
              <p:cNvPicPr/>
              <p:nvPr/>
            </p:nvPicPr>
            <p:blipFill>
              <a:blip r:embed="rId11"/>
              <a:stretch>
                <a:fillRect/>
              </a:stretch>
            </p:blipFill>
            <p:spPr>
              <a:xfrm>
                <a:off x="0" y="0"/>
                <a:ext cx="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p14:cNvContentPartPr/>
              <p14:nvPr/>
            </p14:nvContentPartPr>
            <p14:xfrm>
              <a:off x="4100552" y="3014128"/>
              <a:ext cx="25920" cy="221760"/>
            </p14:xfrm>
          </p:contentPart>
        </mc:Choice>
        <mc:Fallback>
          <p:pic>
            <p:nvPicPr>
              <p:cNvPr id="11" name="Ink 10"/>
              <p:cNvPicPr/>
              <p:nvPr/>
            </p:nvPicPr>
            <p:blipFill>
              <a:blip r:embed="rId13"/>
              <a:stretch>
                <a:fillRect/>
              </a:stretch>
            </p:blipFill>
            <p:spPr>
              <a:xfrm>
                <a:off x="4090832" y="3005128"/>
                <a:ext cx="453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p14:cNvContentPartPr/>
              <p14:nvPr/>
            </p14:nvContentPartPr>
            <p14:xfrm>
              <a:off x="4203152" y="3103768"/>
              <a:ext cx="118080" cy="108360"/>
            </p14:xfrm>
          </p:contentPart>
        </mc:Choice>
        <mc:Fallback>
          <p:pic>
            <p:nvPicPr>
              <p:cNvPr id="12" name="Ink 11"/>
              <p:cNvPicPr/>
              <p:nvPr/>
            </p:nvPicPr>
            <p:blipFill>
              <a:blip r:embed="rId15"/>
              <a:stretch>
                <a:fillRect/>
              </a:stretch>
            </p:blipFill>
            <p:spPr>
              <a:xfrm>
                <a:off x="4194512" y="3095128"/>
                <a:ext cx="136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p14:cNvContentPartPr/>
              <p14:nvPr/>
            </p14:nvContentPartPr>
            <p14:xfrm>
              <a:off x="4415552" y="3042208"/>
              <a:ext cx="104040" cy="171000"/>
            </p14:xfrm>
          </p:contentPart>
        </mc:Choice>
        <mc:Fallback>
          <p:pic>
            <p:nvPicPr>
              <p:cNvPr id="13" name="Ink 12"/>
              <p:cNvPicPr/>
              <p:nvPr/>
            </p:nvPicPr>
            <p:blipFill>
              <a:blip r:embed="rId17"/>
              <a:stretch>
                <a:fillRect/>
              </a:stretch>
            </p:blipFill>
            <p:spPr>
              <a:xfrm>
                <a:off x="4405472" y="3032508"/>
                <a:ext cx="119880" cy="191118"/>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p14:cNvContentPartPr/>
              <p14:nvPr/>
            </p14:nvContentPartPr>
            <p14:xfrm>
              <a:off x="4586912" y="3058048"/>
              <a:ext cx="113760" cy="181800"/>
            </p14:xfrm>
          </p:contentPart>
        </mc:Choice>
        <mc:Fallback>
          <p:pic>
            <p:nvPicPr>
              <p:cNvPr id="14" name="Ink 13"/>
              <p:cNvPicPr/>
              <p:nvPr/>
            </p:nvPicPr>
            <p:blipFill>
              <a:blip r:embed="rId19"/>
              <a:stretch>
                <a:fillRect/>
              </a:stretch>
            </p:blipFill>
            <p:spPr>
              <a:xfrm>
                <a:off x="4576832" y="3048328"/>
                <a:ext cx="134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p14:cNvContentPartPr/>
              <p14:nvPr/>
            </p14:nvContentPartPr>
            <p14:xfrm>
              <a:off x="4776632" y="3102328"/>
              <a:ext cx="163080" cy="120600"/>
            </p14:xfrm>
          </p:contentPart>
        </mc:Choice>
        <mc:Fallback>
          <p:pic>
            <p:nvPicPr>
              <p:cNvPr id="15" name="Ink 14"/>
              <p:cNvPicPr/>
              <p:nvPr/>
            </p:nvPicPr>
            <p:blipFill>
              <a:blip r:embed="rId21"/>
              <a:stretch>
                <a:fillRect/>
              </a:stretch>
            </p:blipFill>
            <p:spPr>
              <a:xfrm>
                <a:off x="4767272" y="3094048"/>
                <a:ext cx="1807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p14:cNvContentPartPr/>
              <p14:nvPr/>
            </p14:nvContentPartPr>
            <p14:xfrm>
              <a:off x="5053112" y="2960848"/>
              <a:ext cx="55440" cy="96120"/>
            </p14:xfrm>
          </p:contentPart>
        </mc:Choice>
        <mc:Fallback>
          <p:pic>
            <p:nvPicPr>
              <p:cNvPr id="16" name="Ink 15"/>
              <p:cNvPicPr/>
              <p:nvPr/>
            </p:nvPicPr>
            <p:blipFill>
              <a:blip r:embed="rId23"/>
              <a:stretch>
                <a:fillRect/>
              </a:stretch>
            </p:blipFill>
            <p:spPr>
              <a:xfrm>
                <a:off x="5045192" y="2952568"/>
                <a:ext cx="70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p14:cNvContentPartPr/>
              <p14:nvPr/>
            </p14:nvContentPartPr>
            <p14:xfrm>
              <a:off x="5229152" y="2960488"/>
              <a:ext cx="44640" cy="258480"/>
            </p14:xfrm>
          </p:contentPart>
        </mc:Choice>
        <mc:Fallback>
          <p:pic>
            <p:nvPicPr>
              <p:cNvPr id="17" name="Ink 16"/>
              <p:cNvPicPr/>
              <p:nvPr/>
            </p:nvPicPr>
            <p:blipFill>
              <a:blip r:embed="rId25"/>
              <a:stretch>
                <a:fillRect/>
              </a:stretch>
            </p:blipFill>
            <p:spPr>
              <a:xfrm>
                <a:off x="5221232" y="2953288"/>
                <a:ext cx="5976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p14:cNvContentPartPr/>
              <p14:nvPr/>
            </p14:nvContentPartPr>
            <p14:xfrm>
              <a:off x="5152112" y="3056968"/>
              <a:ext cx="252000" cy="39240"/>
            </p14:xfrm>
          </p:contentPart>
        </mc:Choice>
        <mc:Fallback>
          <p:pic>
            <p:nvPicPr>
              <p:cNvPr id="18" name="Ink 17"/>
              <p:cNvPicPr/>
              <p:nvPr/>
            </p:nvPicPr>
            <p:blipFill>
              <a:blip r:embed="rId27"/>
              <a:stretch>
                <a:fillRect/>
              </a:stretch>
            </p:blipFill>
            <p:spPr>
              <a:xfrm>
                <a:off x="5145632" y="3046888"/>
                <a:ext cx="2667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p14:cNvContentPartPr/>
              <p14:nvPr/>
            </p14:nvContentPartPr>
            <p14:xfrm>
              <a:off x="5594552" y="3140848"/>
              <a:ext cx="132480" cy="92520"/>
            </p14:xfrm>
          </p:contentPart>
        </mc:Choice>
        <mc:Fallback>
          <p:pic>
            <p:nvPicPr>
              <p:cNvPr id="19" name="Ink 18"/>
              <p:cNvPicPr/>
              <p:nvPr/>
            </p:nvPicPr>
            <p:blipFill>
              <a:blip r:embed="rId29"/>
              <a:stretch>
                <a:fillRect/>
              </a:stretch>
            </p:blipFill>
            <p:spPr>
              <a:xfrm>
                <a:off x="5585552" y="3130408"/>
                <a:ext cx="151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p14:cNvContentPartPr/>
              <p14:nvPr/>
            </p14:nvContentPartPr>
            <p14:xfrm>
              <a:off x="5742872" y="2966968"/>
              <a:ext cx="15480" cy="243000"/>
            </p14:xfrm>
          </p:contentPart>
        </mc:Choice>
        <mc:Fallback>
          <p:pic>
            <p:nvPicPr>
              <p:cNvPr id="20" name="Ink 19"/>
              <p:cNvPicPr/>
              <p:nvPr/>
            </p:nvPicPr>
            <p:blipFill>
              <a:blip r:embed="rId31"/>
              <a:stretch>
                <a:fillRect/>
              </a:stretch>
            </p:blipFill>
            <p:spPr>
              <a:xfrm>
                <a:off x="5733512" y="2960488"/>
                <a:ext cx="302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p14:cNvContentPartPr/>
              <p14:nvPr/>
            </p14:nvContentPartPr>
            <p14:xfrm>
              <a:off x="5841872" y="3129328"/>
              <a:ext cx="115920" cy="102960"/>
            </p14:xfrm>
          </p:contentPart>
        </mc:Choice>
        <mc:Fallback>
          <p:pic>
            <p:nvPicPr>
              <p:cNvPr id="21" name="Ink 20"/>
              <p:cNvPicPr/>
              <p:nvPr/>
            </p:nvPicPr>
            <p:blipFill>
              <a:blip r:embed="rId33"/>
              <a:stretch>
                <a:fillRect/>
              </a:stretch>
            </p:blipFill>
            <p:spPr>
              <a:xfrm>
                <a:off x="5832512" y="3118888"/>
                <a:ext cx="135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p14:cNvContentPartPr/>
              <p14:nvPr/>
            </p14:nvContentPartPr>
            <p14:xfrm>
              <a:off x="5994512" y="3105568"/>
              <a:ext cx="426240" cy="93240"/>
            </p14:xfrm>
          </p:contentPart>
        </mc:Choice>
        <mc:Fallback>
          <p:pic>
            <p:nvPicPr>
              <p:cNvPr id="22" name="Ink 21"/>
              <p:cNvPicPr/>
              <p:nvPr/>
            </p:nvPicPr>
            <p:blipFill>
              <a:blip r:embed="rId35"/>
              <a:stretch>
                <a:fillRect/>
              </a:stretch>
            </p:blipFill>
            <p:spPr>
              <a:xfrm>
                <a:off x="5987672" y="3095488"/>
                <a:ext cx="4410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p14:cNvContentPartPr/>
              <p14:nvPr/>
            </p14:nvContentPartPr>
            <p14:xfrm>
              <a:off x="6530192" y="3102328"/>
              <a:ext cx="16560" cy="123480"/>
            </p14:xfrm>
          </p:contentPart>
        </mc:Choice>
        <mc:Fallback>
          <p:pic>
            <p:nvPicPr>
              <p:cNvPr id="23" name="Ink 22"/>
              <p:cNvPicPr/>
              <p:nvPr/>
            </p:nvPicPr>
            <p:blipFill>
              <a:blip r:embed="rId37"/>
              <a:stretch>
                <a:fillRect/>
              </a:stretch>
            </p:blipFill>
            <p:spPr>
              <a:xfrm>
                <a:off x="6520472" y="3094768"/>
                <a:ext cx="327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p14:cNvContentPartPr/>
              <p14:nvPr/>
            </p14:nvContentPartPr>
            <p14:xfrm>
              <a:off x="6634232" y="3095848"/>
              <a:ext cx="135360" cy="91800"/>
            </p14:xfrm>
          </p:contentPart>
        </mc:Choice>
        <mc:Fallback>
          <p:pic>
            <p:nvPicPr>
              <p:cNvPr id="24" name="Ink 23"/>
              <p:cNvPicPr/>
              <p:nvPr/>
            </p:nvPicPr>
            <p:blipFill>
              <a:blip r:embed="rId39"/>
              <a:stretch>
                <a:fillRect/>
              </a:stretch>
            </p:blipFill>
            <p:spPr>
              <a:xfrm>
                <a:off x="6624872" y="3090448"/>
                <a:ext cx="153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p14:cNvContentPartPr/>
              <p14:nvPr/>
            </p14:nvContentPartPr>
            <p14:xfrm>
              <a:off x="6835112" y="2992888"/>
              <a:ext cx="244440" cy="250920"/>
            </p14:xfrm>
          </p:contentPart>
        </mc:Choice>
        <mc:Fallback>
          <p:pic>
            <p:nvPicPr>
              <p:cNvPr id="25" name="Ink 24"/>
              <p:cNvPicPr/>
              <p:nvPr/>
            </p:nvPicPr>
            <p:blipFill>
              <a:blip r:embed="rId41"/>
              <a:stretch>
                <a:fillRect/>
              </a:stretch>
            </p:blipFill>
            <p:spPr>
              <a:xfrm>
                <a:off x="6827552" y="2984608"/>
                <a:ext cx="2602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p14:cNvContentPartPr/>
              <p14:nvPr/>
            </p14:nvContentPartPr>
            <p14:xfrm>
              <a:off x="6993152" y="2996488"/>
              <a:ext cx="433440" cy="283680"/>
            </p14:xfrm>
          </p:contentPart>
        </mc:Choice>
        <mc:Fallback>
          <p:pic>
            <p:nvPicPr>
              <p:cNvPr id="26" name="Ink 25"/>
              <p:cNvPicPr/>
              <p:nvPr/>
            </p:nvPicPr>
            <p:blipFill>
              <a:blip r:embed="rId43"/>
              <a:stretch>
                <a:fillRect/>
              </a:stretch>
            </p:blipFill>
            <p:spPr>
              <a:xfrm>
                <a:off x="6985592" y="2987848"/>
                <a:ext cx="44712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p14:cNvContentPartPr/>
              <p14:nvPr/>
            </p14:nvContentPartPr>
            <p14:xfrm>
              <a:off x="7530992" y="2909728"/>
              <a:ext cx="119520" cy="432720"/>
            </p14:xfrm>
          </p:contentPart>
        </mc:Choice>
        <mc:Fallback>
          <p:pic>
            <p:nvPicPr>
              <p:cNvPr id="27" name="Ink 26"/>
              <p:cNvPicPr/>
              <p:nvPr/>
            </p:nvPicPr>
            <p:blipFill>
              <a:blip r:embed="rId45"/>
              <a:stretch>
                <a:fillRect/>
              </a:stretch>
            </p:blipFill>
            <p:spPr>
              <a:xfrm>
                <a:off x="7519472" y="2898568"/>
                <a:ext cx="14184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p14:cNvContentPartPr/>
              <p14:nvPr/>
            </p14:nvContentPartPr>
            <p14:xfrm>
              <a:off x="3647312" y="4043728"/>
              <a:ext cx="160200" cy="289800"/>
            </p14:xfrm>
          </p:contentPart>
        </mc:Choice>
        <mc:Fallback>
          <p:pic>
            <p:nvPicPr>
              <p:cNvPr id="28" name="Ink 27"/>
              <p:cNvPicPr/>
              <p:nvPr/>
            </p:nvPicPr>
            <p:blipFill>
              <a:blip r:embed="rId47"/>
              <a:stretch>
                <a:fillRect/>
              </a:stretch>
            </p:blipFill>
            <p:spPr>
              <a:xfrm>
                <a:off x="3635072" y="4037968"/>
                <a:ext cx="17820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Ink 28"/>
              <p14:cNvContentPartPr/>
              <p14:nvPr/>
            </p14:nvContentPartPr>
            <p14:xfrm>
              <a:off x="3955112" y="4081168"/>
              <a:ext cx="305640" cy="141120"/>
            </p14:xfrm>
          </p:contentPart>
        </mc:Choice>
        <mc:Fallback>
          <p:pic>
            <p:nvPicPr>
              <p:cNvPr id="29" name="Ink 28"/>
              <p:cNvPicPr/>
              <p:nvPr/>
            </p:nvPicPr>
            <p:blipFill>
              <a:blip r:embed="rId49"/>
              <a:stretch>
                <a:fillRect/>
              </a:stretch>
            </p:blipFill>
            <p:spPr>
              <a:xfrm>
                <a:off x="3945032" y="4070008"/>
                <a:ext cx="321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Ink 29"/>
              <p14:cNvContentPartPr/>
              <p14:nvPr/>
            </p14:nvContentPartPr>
            <p14:xfrm>
              <a:off x="4358672" y="4063528"/>
              <a:ext cx="6480" cy="5040"/>
            </p14:xfrm>
          </p:contentPart>
        </mc:Choice>
        <mc:Fallback>
          <p:pic>
            <p:nvPicPr>
              <p:cNvPr id="30" name="Ink 29"/>
              <p:cNvPicPr/>
              <p:nvPr/>
            </p:nvPicPr>
            <p:blipFill>
              <a:blip r:embed="rId51"/>
              <a:stretch>
                <a:fillRect/>
              </a:stretch>
            </p:blipFill>
            <p:spPr>
              <a:xfrm>
                <a:off x="4350392" y="4054888"/>
                <a:ext cx="23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p14:cNvContentPartPr/>
              <p14:nvPr/>
            </p14:nvContentPartPr>
            <p14:xfrm>
              <a:off x="4361192" y="4084408"/>
              <a:ext cx="287280" cy="240120"/>
            </p14:xfrm>
          </p:contentPart>
        </mc:Choice>
        <mc:Fallback>
          <p:pic>
            <p:nvPicPr>
              <p:cNvPr id="31" name="Ink 30"/>
              <p:cNvPicPr/>
              <p:nvPr/>
            </p:nvPicPr>
            <p:blipFill>
              <a:blip r:embed="rId53"/>
              <a:stretch>
                <a:fillRect/>
              </a:stretch>
            </p:blipFill>
            <p:spPr>
              <a:xfrm>
                <a:off x="4351472" y="4075408"/>
                <a:ext cx="3045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Ink 31"/>
              <p14:cNvContentPartPr/>
              <p14:nvPr/>
            </p14:nvContentPartPr>
            <p14:xfrm>
              <a:off x="4983272" y="4034368"/>
              <a:ext cx="11520" cy="12960"/>
            </p14:xfrm>
          </p:contentPart>
        </mc:Choice>
        <mc:Fallback>
          <p:pic>
            <p:nvPicPr>
              <p:cNvPr id="32" name="Ink 31"/>
              <p:cNvPicPr/>
              <p:nvPr/>
            </p:nvPicPr>
            <p:blipFill>
              <a:blip r:embed="rId55"/>
              <a:stretch>
                <a:fillRect/>
              </a:stretch>
            </p:blipFill>
            <p:spPr>
              <a:xfrm>
                <a:off x="4976432" y="4027168"/>
                <a:ext cx="27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Ink 32"/>
              <p14:cNvContentPartPr/>
              <p14:nvPr/>
            </p14:nvContentPartPr>
            <p14:xfrm>
              <a:off x="4998032" y="4058128"/>
              <a:ext cx="187560" cy="111600"/>
            </p14:xfrm>
          </p:contentPart>
        </mc:Choice>
        <mc:Fallback>
          <p:pic>
            <p:nvPicPr>
              <p:cNvPr id="33" name="Ink 32"/>
              <p:cNvPicPr/>
              <p:nvPr/>
            </p:nvPicPr>
            <p:blipFill>
              <a:blip r:embed="rId57"/>
              <a:stretch>
                <a:fillRect/>
              </a:stretch>
            </p:blipFill>
            <p:spPr>
              <a:xfrm>
                <a:off x="4988672" y="4048768"/>
                <a:ext cx="205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Ink 33"/>
              <p14:cNvContentPartPr/>
              <p14:nvPr/>
            </p14:nvContentPartPr>
            <p14:xfrm>
              <a:off x="5308352" y="4113928"/>
              <a:ext cx="64800" cy="84240"/>
            </p14:xfrm>
          </p:contentPart>
        </mc:Choice>
        <mc:Fallback>
          <p:pic>
            <p:nvPicPr>
              <p:cNvPr id="34" name="Ink 33"/>
              <p:cNvPicPr/>
              <p:nvPr/>
            </p:nvPicPr>
            <p:blipFill>
              <a:blip r:embed="rId59"/>
              <a:stretch>
                <a:fillRect/>
              </a:stretch>
            </p:blipFill>
            <p:spPr>
              <a:xfrm>
                <a:off x="5297552" y="4103128"/>
                <a:ext cx="86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Ink 34"/>
              <p14:cNvContentPartPr/>
              <p14:nvPr/>
            </p14:nvContentPartPr>
            <p14:xfrm>
              <a:off x="5473232" y="3931048"/>
              <a:ext cx="44280" cy="246600"/>
            </p14:xfrm>
          </p:contentPart>
        </mc:Choice>
        <mc:Fallback>
          <p:pic>
            <p:nvPicPr>
              <p:cNvPr id="35" name="Ink 34"/>
              <p:cNvPicPr/>
              <p:nvPr/>
            </p:nvPicPr>
            <p:blipFill>
              <a:blip r:embed="rId61"/>
              <a:stretch>
                <a:fillRect/>
              </a:stretch>
            </p:blipFill>
            <p:spPr>
              <a:xfrm>
                <a:off x="5467472" y="3922408"/>
                <a:ext cx="608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Ink 35"/>
              <p14:cNvContentPartPr/>
              <p14:nvPr/>
            </p14:nvContentPartPr>
            <p14:xfrm>
              <a:off x="5401232" y="4017448"/>
              <a:ext cx="237600" cy="26640"/>
            </p14:xfrm>
          </p:contentPart>
        </mc:Choice>
        <mc:Fallback>
          <p:pic>
            <p:nvPicPr>
              <p:cNvPr id="36" name="Ink 35"/>
              <p:cNvPicPr/>
              <p:nvPr/>
            </p:nvPicPr>
            <p:blipFill>
              <a:blip r:embed="rId63"/>
              <a:stretch>
                <a:fillRect/>
              </a:stretch>
            </p:blipFill>
            <p:spPr>
              <a:xfrm>
                <a:off x="5392592" y="4009888"/>
                <a:ext cx="2545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Ink 36"/>
              <p14:cNvContentPartPr/>
              <p14:nvPr/>
            </p14:nvContentPartPr>
            <p14:xfrm>
              <a:off x="5869952" y="3959848"/>
              <a:ext cx="159840" cy="267120"/>
            </p14:xfrm>
          </p:contentPart>
        </mc:Choice>
        <mc:Fallback>
          <p:pic>
            <p:nvPicPr>
              <p:cNvPr id="37" name="Ink 36"/>
              <p:cNvPicPr/>
              <p:nvPr/>
            </p:nvPicPr>
            <p:blipFill>
              <a:blip r:embed="rId65"/>
              <a:stretch>
                <a:fillRect/>
              </a:stretch>
            </p:blipFill>
            <p:spPr>
              <a:xfrm>
                <a:off x="5858432" y="3953008"/>
                <a:ext cx="18252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Ink 37"/>
              <p14:cNvContentPartPr/>
              <p14:nvPr/>
            </p14:nvContentPartPr>
            <p14:xfrm>
              <a:off x="6135272" y="4073608"/>
              <a:ext cx="120240" cy="154080"/>
            </p14:xfrm>
          </p:contentPart>
        </mc:Choice>
        <mc:Fallback>
          <p:pic>
            <p:nvPicPr>
              <p:cNvPr id="38" name="Ink 37"/>
              <p:cNvPicPr/>
              <p:nvPr/>
            </p:nvPicPr>
            <p:blipFill>
              <a:blip r:embed="rId67"/>
              <a:stretch>
                <a:fillRect/>
              </a:stretch>
            </p:blipFill>
            <p:spPr>
              <a:xfrm>
                <a:off x="6123032" y="4062448"/>
                <a:ext cx="141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Ink 38"/>
              <p14:cNvContentPartPr/>
              <p14:nvPr/>
            </p14:nvContentPartPr>
            <p14:xfrm>
              <a:off x="6596792" y="4052008"/>
              <a:ext cx="133920" cy="208440"/>
            </p14:xfrm>
          </p:contentPart>
        </mc:Choice>
        <mc:Fallback>
          <p:pic>
            <p:nvPicPr>
              <p:cNvPr id="39" name="Ink 38"/>
              <p:cNvPicPr/>
              <p:nvPr/>
            </p:nvPicPr>
            <p:blipFill>
              <a:blip r:embed="rId69"/>
              <a:stretch>
                <a:fillRect/>
              </a:stretch>
            </p:blipFill>
            <p:spPr>
              <a:xfrm>
                <a:off x="6587432" y="4045888"/>
                <a:ext cx="1551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Ink 39"/>
              <p14:cNvContentPartPr/>
              <p14:nvPr/>
            </p14:nvContentPartPr>
            <p14:xfrm>
              <a:off x="6822152" y="4151728"/>
              <a:ext cx="89280" cy="95400"/>
            </p14:xfrm>
          </p:contentPart>
        </mc:Choice>
        <mc:Fallback>
          <p:pic>
            <p:nvPicPr>
              <p:cNvPr id="40" name="Ink 39"/>
              <p:cNvPicPr/>
              <p:nvPr/>
            </p:nvPicPr>
            <p:blipFill>
              <a:blip r:embed="rId71"/>
              <a:stretch>
                <a:fillRect/>
              </a:stretch>
            </p:blipFill>
            <p:spPr>
              <a:xfrm>
                <a:off x="6811352" y="4140928"/>
                <a:ext cx="110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Ink 40"/>
              <p14:cNvContentPartPr/>
              <p14:nvPr/>
            </p14:nvContentPartPr>
            <p14:xfrm>
              <a:off x="6886592" y="3986488"/>
              <a:ext cx="73800" cy="218880"/>
            </p14:xfrm>
          </p:contentPart>
        </mc:Choice>
        <mc:Fallback>
          <p:pic>
            <p:nvPicPr>
              <p:cNvPr id="41" name="Ink 40"/>
              <p:cNvPicPr/>
              <p:nvPr/>
            </p:nvPicPr>
            <p:blipFill>
              <a:blip r:embed="rId73"/>
              <a:stretch>
                <a:fillRect/>
              </a:stretch>
            </p:blipFill>
            <p:spPr>
              <a:xfrm>
                <a:off x="6880112" y="3977488"/>
                <a:ext cx="860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Ink 41"/>
              <p14:cNvContentPartPr/>
              <p14:nvPr/>
            </p14:nvContentPartPr>
            <p14:xfrm>
              <a:off x="7053632" y="4063168"/>
              <a:ext cx="3960" cy="3600"/>
            </p14:xfrm>
          </p:contentPart>
        </mc:Choice>
        <mc:Fallback>
          <p:pic>
            <p:nvPicPr>
              <p:cNvPr id="42" name="Ink 41"/>
              <p:cNvPicPr/>
              <p:nvPr/>
            </p:nvPicPr>
            <p:blipFill>
              <a:blip r:embed="rId75"/>
              <a:stretch>
                <a:fillRect/>
              </a:stretch>
            </p:blipFill>
            <p:spPr>
              <a:xfrm>
                <a:off x="7047152" y="4056688"/>
                <a:ext cx="169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Ink 42"/>
              <p14:cNvContentPartPr/>
              <p14:nvPr/>
            </p14:nvContentPartPr>
            <p14:xfrm>
              <a:off x="7060832" y="4082608"/>
              <a:ext cx="222480" cy="111600"/>
            </p14:xfrm>
          </p:contentPart>
        </mc:Choice>
        <mc:Fallback>
          <p:pic>
            <p:nvPicPr>
              <p:cNvPr id="43" name="Ink 42"/>
              <p:cNvPicPr/>
              <p:nvPr/>
            </p:nvPicPr>
            <p:blipFill>
              <a:blip r:embed="rId77"/>
              <a:stretch>
                <a:fillRect/>
              </a:stretch>
            </p:blipFill>
            <p:spPr>
              <a:xfrm>
                <a:off x="7052912" y="4074688"/>
                <a:ext cx="2365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Ink 43"/>
              <p14:cNvContentPartPr/>
              <p14:nvPr/>
            </p14:nvContentPartPr>
            <p14:xfrm>
              <a:off x="7417232" y="4135168"/>
              <a:ext cx="21240" cy="91440"/>
            </p14:xfrm>
          </p:contentPart>
        </mc:Choice>
        <mc:Fallback>
          <p:pic>
            <p:nvPicPr>
              <p:cNvPr id="44" name="Ink 43"/>
              <p:cNvPicPr/>
              <p:nvPr/>
            </p:nvPicPr>
            <p:blipFill>
              <a:blip r:embed="rId79"/>
              <a:stretch>
                <a:fillRect/>
              </a:stretch>
            </p:blipFill>
            <p:spPr>
              <a:xfrm>
                <a:off x="7409312" y="4125448"/>
                <a:ext cx="37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5" name="Ink 44"/>
              <p14:cNvContentPartPr/>
              <p14:nvPr/>
            </p14:nvContentPartPr>
            <p14:xfrm>
              <a:off x="7578872" y="4093768"/>
              <a:ext cx="120240" cy="160200"/>
            </p14:xfrm>
          </p:contentPart>
        </mc:Choice>
        <mc:Fallback>
          <p:pic>
            <p:nvPicPr>
              <p:cNvPr id="45" name="Ink 44"/>
              <p:cNvPicPr/>
              <p:nvPr/>
            </p:nvPicPr>
            <p:blipFill>
              <a:blip r:embed="rId81"/>
              <a:stretch>
                <a:fillRect/>
              </a:stretch>
            </p:blipFill>
            <p:spPr>
              <a:xfrm>
                <a:off x="7566992" y="4082248"/>
                <a:ext cx="1443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6" name="Ink 45"/>
              <p14:cNvContentPartPr/>
              <p14:nvPr/>
            </p14:nvContentPartPr>
            <p14:xfrm>
              <a:off x="7755272" y="4095208"/>
              <a:ext cx="96840" cy="180000"/>
            </p14:xfrm>
          </p:contentPart>
        </mc:Choice>
        <mc:Fallback>
          <p:pic>
            <p:nvPicPr>
              <p:cNvPr id="46" name="Ink 45"/>
              <p:cNvPicPr/>
              <p:nvPr/>
            </p:nvPicPr>
            <p:blipFill>
              <a:blip r:embed="rId83"/>
              <a:stretch>
                <a:fillRect/>
              </a:stretch>
            </p:blipFill>
            <p:spPr>
              <a:xfrm>
                <a:off x="7743392" y="4083688"/>
                <a:ext cx="1202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7" name="Ink 46"/>
              <p14:cNvContentPartPr/>
              <p14:nvPr/>
            </p14:nvContentPartPr>
            <p14:xfrm>
              <a:off x="7991432" y="4123648"/>
              <a:ext cx="9360" cy="138960"/>
            </p14:xfrm>
          </p:contentPart>
        </mc:Choice>
        <mc:Fallback>
          <p:pic>
            <p:nvPicPr>
              <p:cNvPr id="47" name="Ink 46"/>
              <p:cNvPicPr/>
              <p:nvPr/>
            </p:nvPicPr>
            <p:blipFill>
              <a:blip r:embed="rId85"/>
              <a:stretch>
                <a:fillRect/>
              </a:stretch>
            </p:blipFill>
            <p:spPr>
              <a:xfrm>
                <a:off x="7979552" y="4115368"/>
                <a:ext cx="33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8" name="Ink 47"/>
              <p14:cNvContentPartPr/>
              <p14:nvPr/>
            </p14:nvContentPartPr>
            <p14:xfrm>
              <a:off x="8163872" y="4009888"/>
              <a:ext cx="151560" cy="277200"/>
            </p14:xfrm>
          </p:contentPart>
        </mc:Choice>
        <mc:Fallback>
          <p:pic>
            <p:nvPicPr>
              <p:cNvPr id="48" name="Ink 47"/>
              <p:cNvPicPr/>
              <p:nvPr/>
            </p:nvPicPr>
            <p:blipFill>
              <a:blip r:embed="rId87"/>
              <a:stretch>
                <a:fillRect/>
              </a:stretch>
            </p:blipFill>
            <p:spPr>
              <a:xfrm>
                <a:off x="8151992" y="4000168"/>
                <a:ext cx="1710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9" name="Ink 48"/>
              <p14:cNvContentPartPr/>
              <p14:nvPr/>
            </p14:nvContentPartPr>
            <p14:xfrm>
              <a:off x="8387792" y="3967048"/>
              <a:ext cx="25560" cy="271080"/>
            </p14:xfrm>
          </p:contentPart>
        </mc:Choice>
        <mc:Fallback>
          <p:pic>
            <p:nvPicPr>
              <p:cNvPr id="49" name="Ink 48"/>
              <p:cNvPicPr/>
              <p:nvPr/>
            </p:nvPicPr>
            <p:blipFill>
              <a:blip r:embed="rId89"/>
              <a:stretch>
                <a:fillRect/>
              </a:stretch>
            </p:blipFill>
            <p:spPr>
              <a:xfrm>
                <a:off x="8379872" y="3958768"/>
                <a:ext cx="442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0" name="Ink 49"/>
              <p14:cNvContentPartPr/>
              <p14:nvPr/>
            </p14:nvContentPartPr>
            <p14:xfrm>
              <a:off x="8541512" y="4099168"/>
              <a:ext cx="134280" cy="193680"/>
            </p14:xfrm>
          </p:contentPart>
        </mc:Choice>
        <mc:Fallback>
          <p:pic>
            <p:nvPicPr>
              <p:cNvPr id="50" name="Ink 49"/>
              <p:cNvPicPr/>
              <p:nvPr/>
            </p:nvPicPr>
            <p:blipFill>
              <a:blip r:embed="rId91"/>
              <a:stretch>
                <a:fillRect/>
              </a:stretch>
            </p:blipFill>
            <p:spPr>
              <a:xfrm>
                <a:off x="8529992" y="4089808"/>
                <a:ext cx="1551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 name="Ink 50"/>
              <p14:cNvContentPartPr/>
              <p14:nvPr/>
            </p14:nvContentPartPr>
            <p14:xfrm>
              <a:off x="8711792" y="3843208"/>
              <a:ext cx="128160" cy="558000"/>
            </p14:xfrm>
          </p:contentPart>
        </mc:Choice>
        <mc:Fallback>
          <p:pic>
            <p:nvPicPr>
              <p:cNvPr id="51" name="Ink 50"/>
              <p:cNvPicPr/>
              <p:nvPr/>
            </p:nvPicPr>
            <p:blipFill>
              <a:blip r:embed="rId93"/>
              <a:stretch>
                <a:fillRect/>
              </a:stretch>
            </p:blipFill>
            <p:spPr>
              <a:xfrm>
                <a:off x="8704232" y="3835648"/>
                <a:ext cx="148680" cy="571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2" name="Ink 51"/>
              <p14:cNvContentPartPr/>
              <p14:nvPr/>
            </p14:nvContentPartPr>
            <p14:xfrm>
              <a:off x="3865832" y="4889008"/>
              <a:ext cx="22320" cy="7920"/>
            </p14:xfrm>
          </p:contentPart>
        </mc:Choice>
        <mc:Fallback>
          <p:pic>
            <p:nvPicPr>
              <p:cNvPr id="52" name="Ink 51"/>
              <p:cNvPicPr/>
              <p:nvPr/>
            </p:nvPicPr>
            <p:blipFill>
              <a:blip r:embed="rId95"/>
              <a:stretch>
                <a:fillRect/>
              </a:stretch>
            </p:blipFill>
            <p:spPr>
              <a:xfrm>
                <a:off x="3857192" y="4881432"/>
                <a:ext cx="37800" cy="24104"/>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3" name="Ink 52"/>
              <p14:cNvContentPartPr/>
              <p14:nvPr/>
            </p14:nvContentPartPr>
            <p14:xfrm>
              <a:off x="3866192" y="4896928"/>
              <a:ext cx="1800" cy="4320"/>
            </p14:xfrm>
          </p:contentPart>
        </mc:Choice>
        <mc:Fallback>
          <p:pic>
            <p:nvPicPr>
              <p:cNvPr id="53" name="Ink 52"/>
              <p:cNvPicPr/>
              <p:nvPr/>
            </p:nvPicPr>
            <p:blipFill>
              <a:blip r:embed="rId97"/>
              <a:stretch>
                <a:fillRect/>
              </a:stretch>
            </p:blipFill>
            <p:spPr>
              <a:xfrm>
                <a:off x="3857552" y="4888648"/>
                <a:ext cx="16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4" name="Ink 53"/>
              <p14:cNvContentPartPr/>
              <p14:nvPr/>
            </p14:nvContentPartPr>
            <p14:xfrm>
              <a:off x="3790232" y="4867768"/>
              <a:ext cx="200520" cy="422280"/>
            </p14:xfrm>
          </p:contentPart>
        </mc:Choice>
        <mc:Fallback>
          <p:pic>
            <p:nvPicPr>
              <p:cNvPr id="54" name="Ink 53"/>
              <p:cNvPicPr/>
              <p:nvPr/>
            </p:nvPicPr>
            <p:blipFill>
              <a:blip r:embed="rId99"/>
              <a:stretch>
                <a:fillRect/>
              </a:stretch>
            </p:blipFill>
            <p:spPr>
              <a:xfrm>
                <a:off x="3776912" y="4860928"/>
                <a:ext cx="224640" cy="443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5" name="Ink 54"/>
              <p14:cNvContentPartPr/>
              <p14:nvPr/>
            </p14:nvContentPartPr>
            <p14:xfrm>
              <a:off x="4031072" y="4981888"/>
              <a:ext cx="181800" cy="172440"/>
            </p14:xfrm>
          </p:contentPart>
        </mc:Choice>
        <mc:Fallback>
          <p:pic>
            <p:nvPicPr>
              <p:cNvPr id="55" name="Ink 54"/>
              <p:cNvPicPr/>
              <p:nvPr/>
            </p:nvPicPr>
            <p:blipFill>
              <a:blip r:embed="rId101"/>
              <a:stretch>
                <a:fillRect/>
              </a:stretch>
            </p:blipFill>
            <p:spPr>
              <a:xfrm>
                <a:off x="4019552" y="4971808"/>
                <a:ext cx="2041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6" name="Ink 55"/>
              <p14:cNvContentPartPr/>
              <p14:nvPr/>
            </p14:nvContentPartPr>
            <p14:xfrm>
              <a:off x="4205312" y="4814848"/>
              <a:ext cx="38880" cy="284760"/>
            </p14:xfrm>
          </p:contentPart>
        </mc:Choice>
        <mc:Fallback>
          <p:pic>
            <p:nvPicPr>
              <p:cNvPr id="56" name="Ink 55"/>
              <p:cNvPicPr/>
              <p:nvPr/>
            </p:nvPicPr>
            <p:blipFill>
              <a:blip r:embed="rId103"/>
              <a:stretch>
                <a:fillRect/>
              </a:stretch>
            </p:blipFill>
            <p:spPr>
              <a:xfrm>
                <a:off x="4192712" y="4804768"/>
                <a:ext cx="6192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7" name="Ink 56"/>
              <p14:cNvContentPartPr/>
              <p14:nvPr/>
            </p14:nvContentPartPr>
            <p14:xfrm>
              <a:off x="4341032" y="5006008"/>
              <a:ext cx="33480" cy="55800"/>
            </p14:xfrm>
          </p:contentPart>
        </mc:Choice>
        <mc:Fallback>
          <p:pic>
            <p:nvPicPr>
              <p:cNvPr id="57" name="Ink 56"/>
              <p:cNvPicPr/>
              <p:nvPr/>
            </p:nvPicPr>
            <p:blipFill>
              <a:blip r:embed="rId105"/>
              <a:stretch>
                <a:fillRect/>
              </a:stretch>
            </p:blipFill>
            <p:spPr>
              <a:xfrm>
                <a:off x="4335272" y="4996288"/>
                <a:ext cx="48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8" name="Ink 57"/>
              <p14:cNvContentPartPr/>
              <p14:nvPr/>
            </p14:nvContentPartPr>
            <p14:xfrm>
              <a:off x="4347512" y="5009248"/>
              <a:ext cx="89280" cy="128880"/>
            </p14:xfrm>
          </p:contentPart>
        </mc:Choice>
        <mc:Fallback>
          <p:pic>
            <p:nvPicPr>
              <p:cNvPr id="58" name="Ink 57"/>
              <p:cNvPicPr/>
              <p:nvPr/>
            </p:nvPicPr>
            <p:blipFill>
              <a:blip r:embed="rId107"/>
              <a:stretch>
                <a:fillRect/>
              </a:stretch>
            </p:blipFill>
            <p:spPr>
              <a:xfrm>
                <a:off x="4335992" y="4999528"/>
                <a:ext cx="110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9" name="Ink 58"/>
              <p14:cNvContentPartPr/>
              <p14:nvPr/>
            </p14:nvContentPartPr>
            <p14:xfrm>
              <a:off x="4553432" y="4996648"/>
              <a:ext cx="142200" cy="159840"/>
            </p14:xfrm>
          </p:contentPart>
        </mc:Choice>
        <mc:Fallback>
          <p:pic>
            <p:nvPicPr>
              <p:cNvPr id="59" name="Ink 58"/>
              <p:cNvPicPr/>
              <p:nvPr/>
            </p:nvPicPr>
            <p:blipFill>
              <a:blip r:embed="rId109"/>
              <a:stretch>
                <a:fillRect/>
              </a:stretch>
            </p:blipFill>
            <p:spPr>
              <a:xfrm>
                <a:off x="4540472" y="4984768"/>
                <a:ext cx="1663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0" name="Ink 59"/>
              <p14:cNvContentPartPr/>
              <p14:nvPr/>
            </p14:nvContentPartPr>
            <p14:xfrm>
              <a:off x="4762232" y="4980088"/>
              <a:ext cx="146160" cy="188640"/>
            </p14:xfrm>
          </p:contentPart>
        </mc:Choice>
        <mc:Fallback>
          <p:pic>
            <p:nvPicPr>
              <p:cNvPr id="60" name="Ink 59"/>
              <p:cNvPicPr/>
              <p:nvPr/>
            </p:nvPicPr>
            <p:blipFill>
              <a:blip r:embed="rId111"/>
              <a:stretch>
                <a:fillRect/>
              </a:stretch>
            </p:blipFill>
            <p:spPr>
              <a:xfrm>
                <a:off x="4752152" y="4966768"/>
                <a:ext cx="1681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1" name="Ink 60"/>
              <p14:cNvContentPartPr/>
              <p14:nvPr/>
            </p14:nvContentPartPr>
            <p14:xfrm>
              <a:off x="5025032" y="5007088"/>
              <a:ext cx="169920" cy="134640"/>
            </p14:xfrm>
          </p:contentPart>
        </mc:Choice>
        <mc:Fallback>
          <p:pic>
            <p:nvPicPr>
              <p:cNvPr id="61" name="Ink 60"/>
              <p:cNvPicPr/>
              <p:nvPr/>
            </p:nvPicPr>
            <p:blipFill>
              <a:blip r:embed="rId113"/>
              <a:stretch>
                <a:fillRect/>
              </a:stretch>
            </p:blipFill>
            <p:spPr>
              <a:xfrm>
                <a:off x="5010992" y="4996288"/>
                <a:ext cx="1987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2" name="Ink 61"/>
              <p14:cNvContentPartPr/>
              <p14:nvPr/>
            </p14:nvContentPartPr>
            <p14:xfrm>
              <a:off x="5390792" y="4825288"/>
              <a:ext cx="37080" cy="140400"/>
            </p14:xfrm>
          </p:contentPart>
        </mc:Choice>
        <mc:Fallback>
          <p:pic>
            <p:nvPicPr>
              <p:cNvPr id="62" name="Ink 61"/>
              <p:cNvPicPr/>
              <p:nvPr/>
            </p:nvPicPr>
            <p:blipFill>
              <a:blip r:embed="rId115"/>
              <a:stretch>
                <a:fillRect/>
              </a:stretch>
            </p:blipFill>
            <p:spPr>
              <a:xfrm>
                <a:off x="5384312" y="4813408"/>
                <a:ext cx="522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3" name="Ink 62"/>
              <p14:cNvContentPartPr/>
              <p14:nvPr/>
            </p14:nvContentPartPr>
            <p14:xfrm>
              <a:off x="5612912" y="4834648"/>
              <a:ext cx="46080" cy="264960"/>
            </p14:xfrm>
          </p:contentPart>
        </mc:Choice>
        <mc:Fallback>
          <p:pic>
            <p:nvPicPr>
              <p:cNvPr id="63" name="Ink 62"/>
              <p:cNvPicPr/>
              <p:nvPr/>
            </p:nvPicPr>
            <p:blipFill>
              <a:blip r:embed="rId117"/>
              <a:stretch>
                <a:fillRect/>
              </a:stretch>
            </p:blipFill>
            <p:spPr>
              <a:xfrm>
                <a:off x="5601752" y="4827088"/>
                <a:ext cx="673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6384" name="Ink 16383"/>
              <p14:cNvContentPartPr/>
              <p14:nvPr/>
            </p14:nvContentPartPr>
            <p14:xfrm>
              <a:off x="5564312" y="4955248"/>
              <a:ext cx="340560" cy="16560"/>
            </p14:xfrm>
          </p:contentPart>
        </mc:Choice>
        <mc:Fallback>
          <p:pic>
            <p:nvPicPr>
              <p:cNvPr id="16384" name="Ink 16383"/>
              <p:cNvPicPr/>
              <p:nvPr/>
            </p:nvPicPr>
            <p:blipFill>
              <a:blip r:embed="rId119"/>
              <a:stretch>
                <a:fillRect/>
              </a:stretch>
            </p:blipFill>
            <p:spPr>
              <a:xfrm>
                <a:off x="5556032" y="4942288"/>
                <a:ext cx="354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6385" name="Ink 16384"/>
              <p14:cNvContentPartPr/>
              <p14:nvPr/>
            </p14:nvContentPartPr>
            <p14:xfrm>
              <a:off x="6120872" y="5075128"/>
              <a:ext cx="156240" cy="90360"/>
            </p14:xfrm>
          </p:contentPart>
        </mc:Choice>
        <mc:Fallback>
          <p:pic>
            <p:nvPicPr>
              <p:cNvPr id="16385" name="Ink 16384"/>
              <p:cNvPicPr/>
              <p:nvPr/>
            </p:nvPicPr>
            <p:blipFill>
              <a:blip r:embed="rId121"/>
              <a:stretch>
                <a:fillRect/>
              </a:stretch>
            </p:blipFill>
            <p:spPr>
              <a:xfrm>
                <a:off x="6110792" y="5063968"/>
                <a:ext cx="179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6386" name="Ink 16385"/>
              <p14:cNvContentPartPr/>
              <p14:nvPr/>
            </p14:nvContentPartPr>
            <p14:xfrm>
              <a:off x="6247592" y="4859128"/>
              <a:ext cx="50040" cy="294840"/>
            </p14:xfrm>
          </p:contentPart>
        </mc:Choice>
        <mc:Fallback>
          <p:pic>
            <p:nvPicPr>
              <p:cNvPr id="16386" name="Ink 16385"/>
              <p:cNvPicPr/>
              <p:nvPr/>
            </p:nvPicPr>
            <p:blipFill>
              <a:blip r:embed="rId123"/>
              <a:stretch>
                <a:fillRect/>
              </a:stretch>
            </p:blipFill>
            <p:spPr>
              <a:xfrm>
                <a:off x="6233552" y="4850128"/>
                <a:ext cx="7308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6387" name="Ink 16386"/>
              <p14:cNvContentPartPr/>
              <p14:nvPr/>
            </p14:nvContentPartPr>
            <p14:xfrm>
              <a:off x="6390512" y="5042368"/>
              <a:ext cx="129240" cy="120960"/>
            </p14:xfrm>
          </p:contentPart>
        </mc:Choice>
        <mc:Fallback>
          <p:pic>
            <p:nvPicPr>
              <p:cNvPr id="16387" name="Ink 16386"/>
              <p:cNvPicPr/>
              <p:nvPr/>
            </p:nvPicPr>
            <p:blipFill>
              <a:blip r:embed="rId125"/>
              <a:stretch>
                <a:fillRect/>
              </a:stretch>
            </p:blipFill>
            <p:spPr>
              <a:xfrm>
                <a:off x="6377912" y="5031536"/>
                <a:ext cx="153720" cy="145513"/>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6388" name="Ink 16387"/>
              <p14:cNvContentPartPr/>
              <p14:nvPr/>
            </p14:nvContentPartPr>
            <p14:xfrm>
              <a:off x="6591032" y="5016808"/>
              <a:ext cx="352800" cy="134280"/>
            </p14:xfrm>
          </p:contentPart>
        </mc:Choice>
        <mc:Fallback>
          <p:pic>
            <p:nvPicPr>
              <p:cNvPr id="16388" name="Ink 16387"/>
              <p:cNvPicPr/>
              <p:nvPr/>
            </p:nvPicPr>
            <p:blipFill>
              <a:blip r:embed="rId127"/>
              <a:stretch>
                <a:fillRect/>
              </a:stretch>
            </p:blipFill>
            <p:spPr>
              <a:xfrm>
                <a:off x="6584552" y="5009248"/>
                <a:ext cx="3657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6389" name="Ink 16388"/>
              <p14:cNvContentPartPr/>
              <p14:nvPr/>
            </p14:nvContentPartPr>
            <p14:xfrm>
              <a:off x="7100432" y="5076208"/>
              <a:ext cx="15480" cy="132480"/>
            </p14:xfrm>
          </p:contentPart>
        </mc:Choice>
        <mc:Fallback>
          <p:pic>
            <p:nvPicPr>
              <p:cNvPr id="16389" name="Ink 16388"/>
              <p:cNvPicPr/>
              <p:nvPr/>
            </p:nvPicPr>
            <p:blipFill>
              <a:blip r:embed="rId129"/>
              <a:stretch>
                <a:fillRect/>
              </a:stretch>
            </p:blipFill>
            <p:spPr>
              <a:xfrm>
                <a:off x="7085672" y="5066848"/>
                <a:ext cx="43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6390" name="Ink 16389"/>
              <p14:cNvContentPartPr/>
              <p14:nvPr/>
            </p14:nvContentPartPr>
            <p14:xfrm>
              <a:off x="7251272" y="5087368"/>
              <a:ext cx="261360" cy="79560"/>
            </p14:xfrm>
          </p:contentPart>
        </mc:Choice>
        <mc:Fallback>
          <p:pic>
            <p:nvPicPr>
              <p:cNvPr id="16390" name="Ink 16389"/>
              <p:cNvPicPr/>
              <p:nvPr/>
            </p:nvPicPr>
            <p:blipFill>
              <a:blip r:embed="rId131"/>
              <a:stretch>
                <a:fillRect/>
              </a:stretch>
            </p:blipFill>
            <p:spPr>
              <a:xfrm>
                <a:off x="7239032" y="5077648"/>
                <a:ext cx="285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6391" name="Ink 16390"/>
              <p14:cNvContentPartPr/>
              <p14:nvPr/>
            </p14:nvContentPartPr>
            <p14:xfrm>
              <a:off x="7617032" y="4895128"/>
              <a:ext cx="495720" cy="324720"/>
            </p14:xfrm>
          </p:contentPart>
        </mc:Choice>
        <mc:Fallback>
          <p:pic>
            <p:nvPicPr>
              <p:cNvPr id="16391" name="Ink 16390"/>
              <p:cNvPicPr/>
              <p:nvPr/>
            </p:nvPicPr>
            <p:blipFill>
              <a:blip r:embed="rId133"/>
              <a:stretch>
                <a:fillRect/>
              </a:stretch>
            </p:blipFill>
            <p:spPr>
              <a:xfrm>
                <a:off x="7607312" y="4882528"/>
                <a:ext cx="51372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6392" name="Ink 16391"/>
              <p14:cNvContentPartPr/>
              <p14:nvPr/>
            </p14:nvContentPartPr>
            <p14:xfrm>
              <a:off x="8228312" y="4876048"/>
              <a:ext cx="257400" cy="658800"/>
            </p14:xfrm>
          </p:contentPart>
        </mc:Choice>
        <mc:Fallback>
          <p:pic>
            <p:nvPicPr>
              <p:cNvPr id="16392" name="Ink 16391"/>
              <p:cNvPicPr/>
              <p:nvPr/>
            </p:nvPicPr>
            <p:blipFill>
              <a:blip r:embed="rId135"/>
              <a:stretch>
                <a:fillRect/>
              </a:stretch>
            </p:blipFill>
            <p:spPr>
              <a:xfrm>
                <a:off x="8216072" y="4866328"/>
                <a:ext cx="281880" cy="674280"/>
              </a:xfrm>
              <a:prstGeom prst="rect">
                <a:avLst/>
              </a:prstGeom>
            </p:spPr>
          </p:pic>
        </mc:Fallback>
      </mc:AlternateContent>
    </p:spTree>
    <p:extLst>
      <p:ext uri="{BB962C8B-B14F-4D97-AF65-F5344CB8AC3E}">
        <p14:creationId xmlns:p14="http://schemas.microsoft.com/office/powerpoint/2010/main" val="2860097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322, Lecture 3</a:t>
            </a:r>
            <a:endParaRPr lang="en-US"/>
          </a:p>
        </p:txBody>
      </p:sp>
      <p:sp>
        <p:nvSpPr>
          <p:cNvPr id="6" name="Slide Number Placeholder 5"/>
          <p:cNvSpPr>
            <a:spLocks noGrp="1"/>
          </p:cNvSpPr>
          <p:nvPr>
            <p:ph type="sldNum" sz="quarter" idx="12"/>
          </p:nvPr>
        </p:nvSpPr>
        <p:spPr/>
        <p:txBody>
          <a:bodyPr/>
          <a:lstStyle/>
          <a:p>
            <a:pPr>
              <a:defRPr/>
            </a:pPr>
            <a:r>
              <a:rPr lang="en-US"/>
              <a:t>Slide </a:t>
            </a:r>
            <a:fld id="{C1D5F736-D227-42DE-8BCA-CA3DB778274F}" type="slidenum">
              <a:rPr lang="en-US"/>
              <a:pPr>
                <a:defRPr/>
              </a:pPr>
              <a:t>4</a:t>
            </a:fld>
            <a:endParaRPr lang="en-US"/>
          </a:p>
        </p:txBody>
      </p:sp>
      <p:sp>
        <p:nvSpPr>
          <p:cNvPr id="17439" name="Rectangle 2"/>
          <p:cNvSpPr>
            <a:spLocks noGrp="1" noChangeArrowheads="1"/>
          </p:cNvSpPr>
          <p:nvPr>
            <p:ph type="title"/>
          </p:nvPr>
        </p:nvSpPr>
        <p:spPr/>
        <p:txBody>
          <a:bodyPr/>
          <a:lstStyle/>
          <a:p>
            <a:pPr eaLnBrk="1" hangingPunct="1"/>
            <a:r>
              <a:rPr lang="en-US" dirty="0" smtClean="0"/>
              <a:t>Combining Admissible Heuristics</a:t>
            </a:r>
          </a:p>
        </p:txBody>
      </p:sp>
      <p:sp>
        <p:nvSpPr>
          <p:cNvPr id="17440" name="Rectangle 3"/>
          <p:cNvSpPr>
            <a:spLocks noGrp="1" noChangeArrowheads="1"/>
          </p:cNvSpPr>
          <p:nvPr>
            <p:ph type="body" idx="1"/>
          </p:nvPr>
        </p:nvSpPr>
        <p:spPr>
          <a:xfrm>
            <a:off x="395288" y="908050"/>
            <a:ext cx="8458200" cy="4968875"/>
          </a:xfrm>
        </p:spPr>
        <p:txBody>
          <a:bodyPr/>
          <a:lstStyle/>
          <a:p>
            <a:pPr eaLnBrk="1" hangingPunct="1"/>
            <a:r>
              <a:rPr lang="en-US" b="1" dirty="0" smtClean="0"/>
              <a:t>How to combine heuristics when there is no dominance?</a:t>
            </a:r>
          </a:p>
          <a:p>
            <a:pPr eaLnBrk="1" hangingPunct="1"/>
            <a:r>
              <a:rPr lang="en-US" dirty="0" smtClean="0"/>
              <a:t>If h</a:t>
            </a:r>
            <a:r>
              <a:rPr lang="en-US" baseline="-25000" dirty="0" smtClean="0"/>
              <a:t>1</a:t>
            </a:r>
            <a:r>
              <a:rPr lang="en-US" dirty="0" smtClean="0"/>
              <a:t>(n) is admissible and h</a:t>
            </a:r>
            <a:r>
              <a:rPr lang="en-US" baseline="-25000" dirty="0" smtClean="0"/>
              <a:t>2</a:t>
            </a:r>
            <a:r>
              <a:rPr lang="en-US" dirty="0" smtClean="0"/>
              <a:t>(n) is also admissible then</a:t>
            </a:r>
          </a:p>
          <a:p>
            <a:pPr eaLnBrk="1" hangingPunct="1"/>
            <a:r>
              <a:rPr lang="en-US" dirty="0" smtClean="0"/>
              <a:t>h(n)= </a:t>
            </a:r>
            <a:r>
              <a:rPr lang="en-US" dirty="0" smtClean="0"/>
              <a:t>____________________________</a:t>
            </a:r>
            <a:r>
              <a:rPr lang="en-US" dirty="0" smtClean="0"/>
              <a:t>is </a:t>
            </a:r>
            <a:r>
              <a:rPr lang="en-US" dirty="0" smtClean="0"/>
              <a:t>also admissible</a:t>
            </a:r>
          </a:p>
          <a:p>
            <a:pPr eaLnBrk="1" hangingPunct="1"/>
            <a:r>
              <a:rPr lang="en-US" dirty="0" smtClean="0"/>
              <a:t>… and dominates all its components</a:t>
            </a:r>
          </a:p>
        </p:txBody>
      </p:sp>
      <mc:AlternateContent xmlns:mc="http://schemas.openxmlformats.org/markup-compatibility/2006" xmlns:p14="http://schemas.microsoft.com/office/powerpoint/2010/main">
        <mc:Choice Requires="p14">
          <p:contentPart p14:bwMode="auto" r:id="rId3">
            <p14:nvContentPartPr>
              <p14:cNvPr id="99330" name="Ink 6"/>
              <p14:cNvContentPartPr>
                <a14:cpLocks xmlns:a14="http://schemas.microsoft.com/office/drawing/2010/main" noRot="1" noChangeAspect="1" noEditPoints="1" noChangeArrowheads="1" noChangeShapeType="1"/>
              </p14:cNvContentPartPr>
              <p14:nvPr/>
            </p14:nvContentPartPr>
            <p14:xfrm>
              <a:off x="1516062" y="2164005"/>
              <a:ext cx="2292350" cy="693737"/>
            </p14:xfrm>
          </p:contentPart>
        </mc:Choice>
        <mc:Fallback xmlns="">
          <p:pic>
            <p:nvPicPr>
              <p:cNvPr id="99330" name="Ink 6"/>
              <p:cNvPicPr>
                <a:picLocks noRot="1" noChangeAspect="1" noEditPoints="1" noChangeArrowheads="1" noChangeShapeType="1"/>
              </p:cNvPicPr>
              <p:nvPr/>
            </p:nvPicPr>
            <p:blipFill>
              <a:blip r:embed="rId4"/>
              <a:stretch>
                <a:fillRect/>
              </a:stretch>
            </p:blipFill>
            <p:spPr>
              <a:xfrm>
                <a:off x="1506703" y="2155725"/>
                <a:ext cx="2313949" cy="70453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9331" name="Ink 7"/>
              <p14:cNvContentPartPr>
                <a14:cpLocks xmlns:a14="http://schemas.microsoft.com/office/drawing/2010/main" noRot="1" noChangeAspect="1" noEditPoints="1" noChangeArrowheads="1" noChangeShapeType="1"/>
              </p14:cNvContentPartPr>
              <p14:nvPr/>
            </p14:nvContentPartPr>
            <p14:xfrm>
              <a:off x="352138" y="3240088"/>
              <a:ext cx="6642280" cy="2654300"/>
            </p14:xfrm>
          </p:contentPart>
        </mc:Choice>
        <mc:Fallback xmlns="">
          <p:pic>
            <p:nvPicPr>
              <p:cNvPr id="99331" name="Ink 7"/>
              <p:cNvPicPr>
                <a:picLocks noRot="1" noChangeAspect="1" noEditPoints="1" noChangeArrowheads="1" noChangeShapeType="1"/>
              </p:cNvPicPr>
              <p:nvPr/>
            </p:nvPicPr>
            <p:blipFill>
              <a:blip r:embed="rId6"/>
              <a:stretch>
                <a:fillRect/>
              </a:stretch>
            </p:blipFill>
            <p:spPr>
              <a:xfrm>
                <a:off x="276893" y="3227486"/>
                <a:ext cx="6778732" cy="267050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9332" name="Ink 8"/>
              <p14:cNvContentPartPr>
                <a14:cpLocks xmlns:a14="http://schemas.microsoft.com/office/drawing/2010/main" noRot="1" noChangeAspect="1" noEditPoints="1" noChangeArrowheads="1" noChangeShapeType="1"/>
              </p14:cNvContentPartPr>
              <p14:nvPr/>
            </p14:nvContentPartPr>
            <p14:xfrm>
              <a:off x="838200" y="3683000"/>
              <a:ext cx="4292600" cy="363538"/>
            </p14:xfrm>
          </p:contentPart>
        </mc:Choice>
        <mc:Fallback xmlns="">
          <p:pic>
            <p:nvPicPr>
              <p:cNvPr id="99332" name="Ink 8"/>
              <p:cNvPicPr>
                <a:picLocks noRot="1" noChangeAspect="1" noEditPoints="1" noChangeArrowheads="1" noChangeShapeType="1"/>
              </p:cNvPicPr>
              <p:nvPr/>
            </p:nvPicPr>
            <p:blipFill>
              <a:blip r:embed="rId8"/>
              <a:stretch>
                <a:fillRect/>
              </a:stretch>
            </p:blipFill>
            <p:spPr>
              <a:xfrm>
                <a:off x="833520" y="3676881"/>
                <a:ext cx="4301960" cy="38117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9333" name="Ink 9"/>
              <p14:cNvContentPartPr>
                <a14:cpLocks xmlns:a14="http://schemas.microsoft.com/office/drawing/2010/main" noRot="1" noChangeAspect="1" noEditPoints="1" noChangeArrowheads="1" noChangeShapeType="1"/>
              </p14:cNvContentPartPr>
              <p14:nvPr/>
            </p14:nvContentPartPr>
            <p14:xfrm>
              <a:off x="833438" y="6051550"/>
              <a:ext cx="571500" cy="104775"/>
            </p14:xfrm>
          </p:contentPart>
        </mc:Choice>
        <mc:Fallback xmlns="">
          <p:pic>
            <p:nvPicPr>
              <p:cNvPr id="99333" name="Ink 9"/>
              <p:cNvPicPr>
                <a:picLocks noRot="1" noChangeAspect="1" noEditPoints="1" noChangeArrowheads="1" noChangeShapeType="1"/>
              </p:cNvPicPr>
              <p:nvPr/>
            </p:nvPicPr>
            <p:blipFill>
              <a:blip r:embed="rId10"/>
              <a:stretch>
                <a:fillRect/>
              </a:stretch>
            </p:blipFill>
            <p:spPr>
              <a:xfrm>
                <a:off x="824441" y="6038274"/>
                <a:ext cx="583376" cy="12415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9334" name="Ink 10"/>
              <p14:cNvContentPartPr>
                <a14:cpLocks xmlns:a14="http://schemas.microsoft.com/office/drawing/2010/main" noRot="1" noChangeAspect="1" noEditPoints="1" noChangeArrowheads="1" noChangeShapeType="1"/>
              </p14:cNvContentPartPr>
              <p14:nvPr/>
            </p14:nvContentPartPr>
            <p14:xfrm>
              <a:off x="1546225" y="6021388"/>
              <a:ext cx="73025" cy="41275"/>
            </p14:xfrm>
          </p:contentPart>
        </mc:Choice>
        <mc:Fallback xmlns="">
          <p:pic>
            <p:nvPicPr>
              <p:cNvPr id="99334" name="Ink 10"/>
              <p:cNvPicPr>
                <a:picLocks noRot="1" noChangeAspect="1" noEditPoints="1" noChangeArrowheads="1" noChangeShapeType="1"/>
              </p:cNvPicPr>
              <p:nvPr/>
            </p:nvPicPr>
            <p:blipFill>
              <a:blip r:embed="rId12"/>
              <a:stretch>
                <a:fillRect/>
              </a:stretch>
            </p:blipFill>
            <p:spPr>
              <a:xfrm>
                <a:off x="1535073" y="6010621"/>
                <a:ext cx="96407" cy="6424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9335" name="Ink 11"/>
              <p14:cNvContentPartPr>
                <a14:cpLocks xmlns:a14="http://schemas.microsoft.com/office/drawing/2010/main" noRot="1" noChangeAspect="1" noEditPoints="1" noChangeArrowheads="1" noChangeShapeType="1"/>
              </p14:cNvContentPartPr>
              <p14:nvPr/>
            </p14:nvContentPartPr>
            <p14:xfrm>
              <a:off x="1762125" y="6027738"/>
              <a:ext cx="31750" cy="50800"/>
            </p14:xfrm>
          </p:contentPart>
        </mc:Choice>
        <mc:Fallback xmlns="">
          <p:pic>
            <p:nvPicPr>
              <p:cNvPr id="99335" name="Ink 11"/>
              <p:cNvPicPr>
                <a:picLocks noRot="1" noChangeAspect="1" noEditPoints="1" noChangeArrowheads="1" noChangeShapeType="1"/>
              </p:cNvPicPr>
              <p:nvPr/>
            </p:nvPicPr>
            <p:blipFill>
              <a:blip r:embed="rId14"/>
              <a:stretch>
                <a:fillRect/>
              </a:stretch>
            </p:blipFill>
            <p:spPr>
              <a:xfrm>
                <a:off x="1752023" y="6016929"/>
                <a:ext cx="52676" cy="7385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9336" name="Ink 12"/>
              <p14:cNvContentPartPr>
                <a14:cpLocks xmlns:a14="http://schemas.microsoft.com/office/drawing/2010/main" noRot="1" noChangeAspect="1" noEditPoints="1" noChangeArrowheads="1" noChangeShapeType="1"/>
              </p14:cNvContentPartPr>
              <p14:nvPr/>
            </p14:nvContentPartPr>
            <p14:xfrm>
              <a:off x="2119313" y="5984875"/>
              <a:ext cx="50800" cy="49213"/>
            </p14:xfrm>
          </p:contentPart>
        </mc:Choice>
        <mc:Fallback xmlns="">
          <p:pic>
            <p:nvPicPr>
              <p:cNvPr id="99336" name="Ink 12"/>
              <p:cNvPicPr>
                <a:picLocks noRot="1" noChangeAspect="1" noEditPoints="1" noChangeArrowheads="1" noChangeShapeType="1"/>
              </p:cNvPicPr>
              <p:nvPr/>
            </p:nvPicPr>
            <p:blipFill>
              <a:blip r:embed="rId16"/>
              <a:stretch>
                <a:fillRect/>
              </a:stretch>
            </p:blipFill>
            <p:spPr>
              <a:xfrm>
                <a:off x="2115350" y="5979127"/>
                <a:ext cx="65572" cy="6825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9337" name="Ink 13"/>
              <p14:cNvContentPartPr>
                <a14:cpLocks xmlns:a14="http://schemas.microsoft.com/office/drawing/2010/main" noRot="1" noChangeAspect="1" noEditPoints="1" noChangeArrowheads="1" noChangeShapeType="1"/>
              </p14:cNvContentPartPr>
              <p14:nvPr/>
            </p14:nvContentPartPr>
            <p14:xfrm>
              <a:off x="2333625" y="6011863"/>
              <a:ext cx="44450" cy="47625"/>
            </p14:xfrm>
          </p:contentPart>
        </mc:Choice>
        <mc:Fallback xmlns="">
          <p:pic>
            <p:nvPicPr>
              <p:cNvPr id="99337" name="Ink 13"/>
              <p:cNvPicPr>
                <a:picLocks noRot="1" noChangeAspect="1" noEditPoints="1" noChangeArrowheads="1" noChangeShapeType="1"/>
              </p:cNvPicPr>
              <p:nvPr/>
            </p:nvPicPr>
            <p:blipFill>
              <a:blip r:embed="rId18"/>
              <a:stretch>
                <a:fillRect/>
              </a:stretch>
            </p:blipFill>
            <p:spPr>
              <a:xfrm>
                <a:off x="2322061" y="6005729"/>
                <a:ext cx="65410" cy="6710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9338" name="Ink 14"/>
              <p14:cNvContentPartPr>
                <a14:cpLocks xmlns:a14="http://schemas.microsoft.com/office/drawing/2010/main" noRot="1" noChangeAspect="1" noEditPoints="1" noChangeArrowheads="1" noChangeShapeType="1"/>
              </p14:cNvContentPartPr>
              <p14:nvPr/>
            </p14:nvContentPartPr>
            <p14:xfrm>
              <a:off x="2609850" y="6013450"/>
              <a:ext cx="53975" cy="53975"/>
            </p14:xfrm>
          </p:contentPart>
        </mc:Choice>
        <mc:Fallback xmlns="">
          <p:pic>
            <p:nvPicPr>
              <p:cNvPr id="99338" name="Ink 14"/>
              <p:cNvPicPr>
                <a:picLocks noRot="1" noChangeAspect="1" noEditPoints="1" noChangeArrowheads="1" noChangeShapeType="1"/>
              </p:cNvPicPr>
              <p:nvPr/>
            </p:nvPicPr>
            <p:blipFill>
              <a:blip r:embed="rId20"/>
              <a:stretch>
                <a:fillRect/>
              </a:stretch>
            </p:blipFill>
            <p:spPr>
              <a:xfrm>
                <a:off x="2598914" y="6001858"/>
                <a:ext cx="76553" cy="7897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9339" name="Ink 15"/>
              <p14:cNvContentPartPr>
                <a14:cpLocks xmlns:a14="http://schemas.microsoft.com/office/drawing/2010/main" noRot="1" noChangeAspect="1" noEditPoints="1" noChangeArrowheads="1" noChangeShapeType="1"/>
              </p14:cNvContentPartPr>
              <p14:nvPr/>
            </p14:nvContentPartPr>
            <p14:xfrm>
              <a:off x="2795588" y="6018213"/>
              <a:ext cx="42862" cy="46037"/>
            </p14:xfrm>
          </p:contentPart>
        </mc:Choice>
        <mc:Fallback xmlns="">
          <p:pic>
            <p:nvPicPr>
              <p:cNvPr id="99339" name="Ink 15"/>
              <p:cNvPicPr>
                <a:picLocks noRot="1" noChangeAspect="1" noEditPoints="1" noChangeArrowheads="1" noChangeShapeType="1"/>
              </p:cNvPicPr>
              <p:nvPr/>
            </p:nvPicPr>
            <p:blipFill>
              <a:blip r:embed="rId22"/>
              <a:stretch>
                <a:fillRect/>
              </a:stretch>
            </p:blipFill>
            <p:spPr>
              <a:xfrm>
                <a:off x="2785503" y="6007423"/>
                <a:ext cx="64473" cy="6725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9340" name="Ink 16"/>
              <p14:cNvContentPartPr>
                <a14:cpLocks xmlns:a14="http://schemas.microsoft.com/office/drawing/2010/main" noRot="1" noChangeAspect="1" noEditPoints="1" noChangeArrowheads="1" noChangeShapeType="1"/>
              </p14:cNvContentPartPr>
              <p14:nvPr/>
            </p14:nvContentPartPr>
            <p14:xfrm>
              <a:off x="3163888" y="5978525"/>
              <a:ext cx="68262" cy="50800"/>
            </p14:xfrm>
          </p:contentPart>
        </mc:Choice>
        <mc:Fallback xmlns="">
          <p:pic>
            <p:nvPicPr>
              <p:cNvPr id="99340" name="Ink 16"/>
              <p:cNvPicPr>
                <a:picLocks noRot="1" noChangeAspect="1" noEditPoints="1" noChangeArrowheads="1" noChangeShapeType="1"/>
              </p:cNvPicPr>
              <p:nvPr/>
            </p:nvPicPr>
            <p:blipFill>
              <a:blip r:embed="rId24"/>
              <a:stretch>
                <a:fillRect/>
              </a:stretch>
            </p:blipFill>
            <p:spPr>
              <a:xfrm>
                <a:off x="3153469" y="5969518"/>
                <a:ext cx="83351" cy="7313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9341" name="Ink 17"/>
              <p14:cNvContentPartPr>
                <a14:cpLocks xmlns:a14="http://schemas.microsoft.com/office/drawing/2010/main" noRot="1" noChangeAspect="1" noEditPoints="1" noChangeArrowheads="1" noChangeShapeType="1"/>
              </p14:cNvContentPartPr>
              <p14:nvPr/>
            </p14:nvContentPartPr>
            <p14:xfrm>
              <a:off x="3475038" y="5973763"/>
              <a:ext cx="190500" cy="33337"/>
            </p14:xfrm>
          </p:contentPart>
        </mc:Choice>
        <mc:Fallback xmlns="">
          <p:pic>
            <p:nvPicPr>
              <p:cNvPr id="99341" name="Ink 17"/>
              <p:cNvPicPr>
                <a:picLocks noRot="1" noChangeAspect="1" noEditPoints="1" noChangeArrowheads="1" noChangeShapeType="1"/>
              </p:cNvPicPr>
              <p:nvPr/>
            </p:nvPicPr>
            <p:blipFill>
              <a:blip r:embed="rId26"/>
              <a:stretch>
                <a:fillRect/>
              </a:stretch>
            </p:blipFill>
            <p:spPr>
              <a:xfrm>
                <a:off x="3463514" y="5964443"/>
                <a:ext cx="204905" cy="5412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9342" name="Ink 18"/>
              <p14:cNvContentPartPr>
                <a14:cpLocks xmlns:a14="http://schemas.microsoft.com/office/drawing/2010/main" noRot="1" noChangeAspect="1" noEditPoints="1" noChangeArrowheads="1" noChangeShapeType="1"/>
              </p14:cNvContentPartPr>
              <p14:nvPr/>
            </p14:nvContentPartPr>
            <p14:xfrm>
              <a:off x="3829050" y="5967413"/>
              <a:ext cx="106363" cy="52387"/>
            </p14:xfrm>
          </p:contentPart>
        </mc:Choice>
        <mc:Fallback xmlns="">
          <p:pic>
            <p:nvPicPr>
              <p:cNvPr id="99342" name="Ink 18"/>
              <p:cNvPicPr>
                <a:picLocks noRot="1" noChangeAspect="1" noEditPoints="1" noChangeArrowheads="1" noChangeShapeType="1"/>
              </p:cNvPicPr>
              <p:nvPr/>
            </p:nvPicPr>
            <p:blipFill>
              <a:blip r:embed="rId28"/>
              <a:stretch>
                <a:fillRect/>
              </a:stretch>
            </p:blipFill>
            <p:spPr>
              <a:xfrm>
                <a:off x="3817873" y="5956649"/>
                <a:ext cx="130159" cy="7678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9343" name="Ink 19"/>
              <p14:cNvContentPartPr>
                <a14:cpLocks xmlns:a14="http://schemas.microsoft.com/office/drawing/2010/main" noRot="1" noChangeAspect="1" noEditPoints="1" noChangeArrowheads="1" noChangeShapeType="1"/>
              </p14:cNvContentPartPr>
              <p14:nvPr/>
            </p14:nvContentPartPr>
            <p14:xfrm>
              <a:off x="4156075" y="5976938"/>
              <a:ext cx="71438" cy="49212"/>
            </p14:xfrm>
          </p:contentPart>
        </mc:Choice>
        <mc:Fallback xmlns="">
          <p:pic>
            <p:nvPicPr>
              <p:cNvPr id="99343" name="Ink 19"/>
              <p:cNvPicPr>
                <a:picLocks noRot="1" noChangeAspect="1" noEditPoints="1" noChangeArrowheads="1" noChangeShapeType="1"/>
              </p:cNvPicPr>
              <p:nvPr/>
            </p:nvPicPr>
            <p:blipFill>
              <a:blip r:embed="rId30"/>
              <a:stretch>
                <a:fillRect/>
              </a:stretch>
            </p:blipFill>
            <p:spPr>
              <a:xfrm>
                <a:off x="4146333" y="5974064"/>
                <a:ext cx="93807" cy="6537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9344" name="Ink 20"/>
              <p14:cNvContentPartPr>
                <a14:cpLocks xmlns:a14="http://schemas.microsoft.com/office/drawing/2010/main" noRot="1" noChangeAspect="1" noEditPoints="1" noChangeArrowheads="1" noChangeShapeType="1"/>
              </p14:cNvContentPartPr>
              <p14:nvPr/>
            </p14:nvContentPartPr>
            <p14:xfrm>
              <a:off x="4381500" y="5965825"/>
              <a:ext cx="69850" cy="60325"/>
            </p14:xfrm>
          </p:contentPart>
        </mc:Choice>
        <mc:Fallback xmlns="">
          <p:pic>
            <p:nvPicPr>
              <p:cNvPr id="99344" name="Ink 20"/>
              <p:cNvPicPr>
                <a:picLocks noRot="1" noChangeAspect="1" noEditPoints="1" noChangeArrowheads="1" noChangeShapeType="1"/>
              </p:cNvPicPr>
              <p:nvPr/>
            </p:nvPicPr>
            <p:blipFill>
              <a:blip r:embed="rId32"/>
              <a:stretch>
                <a:fillRect/>
              </a:stretch>
            </p:blipFill>
            <p:spPr>
              <a:xfrm>
                <a:off x="4368538" y="5957925"/>
                <a:ext cx="90733" cy="8115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9345" name="Ink 21"/>
              <p14:cNvContentPartPr>
                <a14:cpLocks xmlns:a14="http://schemas.microsoft.com/office/drawing/2010/main" noRot="1" noChangeAspect="1" noEditPoints="1" noChangeArrowheads="1" noChangeShapeType="1"/>
              </p14:cNvContentPartPr>
              <p14:nvPr/>
            </p14:nvContentPartPr>
            <p14:xfrm>
              <a:off x="4662488" y="5997575"/>
              <a:ext cx="95250" cy="52388"/>
            </p14:xfrm>
          </p:contentPart>
        </mc:Choice>
        <mc:Fallback xmlns="">
          <p:pic>
            <p:nvPicPr>
              <p:cNvPr id="99345" name="Ink 21"/>
              <p:cNvPicPr>
                <a:picLocks noRot="1" noChangeAspect="1" noEditPoints="1" noChangeArrowheads="1" noChangeShapeType="1"/>
              </p:cNvPicPr>
              <p:nvPr/>
            </p:nvPicPr>
            <p:blipFill>
              <a:blip r:embed="rId34"/>
              <a:stretch>
                <a:fillRect/>
              </a:stretch>
            </p:blipFill>
            <p:spPr>
              <a:xfrm>
                <a:off x="4652064" y="5988246"/>
                <a:ext cx="108908" cy="7499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99346" name="Ink 22"/>
              <p14:cNvContentPartPr>
                <a14:cpLocks xmlns:a14="http://schemas.microsoft.com/office/drawing/2010/main" noRot="1" noChangeAspect="1" noEditPoints="1" noChangeArrowheads="1" noChangeShapeType="1"/>
              </p14:cNvContentPartPr>
              <p14:nvPr/>
            </p14:nvContentPartPr>
            <p14:xfrm>
              <a:off x="4916488" y="6029325"/>
              <a:ext cx="109537" cy="36513"/>
            </p14:xfrm>
          </p:contentPart>
        </mc:Choice>
        <mc:Fallback xmlns="">
          <p:pic>
            <p:nvPicPr>
              <p:cNvPr id="99346" name="Ink 22"/>
              <p:cNvPicPr>
                <a:picLocks noRot="1" noChangeAspect="1" noEditPoints="1" noChangeArrowheads="1" noChangeShapeType="1"/>
              </p:cNvPicPr>
              <p:nvPr/>
            </p:nvPicPr>
            <p:blipFill>
              <a:blip r:embed="rId36"/>
              <a:stretch>
                <a:fillRect/>
              </a:stretch>
            </p:blipFill>
            <p:spPr>
              <a:xfrm>
                <a:off x="4905355" y="6025029"/>
                <a:ext cx="132163" cy="5405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9347" name="Ink 23"/>
              <p14:cNvContentPartPr>
                <a14:cpLocks xmlns:a14="http://schemas.microsoft.com/office/drawing/2010/main" noRot="1" noChangeAspect="1" noEditPoints="1" noChangeArrowheads="1" noChangeShapeType="1"/>
              </p14:cNvContentPartPr>
              <p14:nvPr/>
            </p14:nvContentPartPr>
            <p14:xfrm>
              <a:off x="5210175" y="6027738"/>
              <a:ext cx="82550" cy="47625"/>
            </p14:xfrm>
          </p:contentPart>
        </mc:Choice>
        <mc:Fallback xmlns="">
          <p:pic>
            <p:nvPicPr>
              <p:cNvPr id="99347" name="Ink 23"/>
              <p:cNvPicPr>
                <a:picLocks noRot="1" noChangeAspect="1" noEditPoints="1" noChangeArrowheads="1" noChangeShapeType="1"/>
              </p:cNvPicPr>
              <p:nvPr/>
            </p:nvPicPr>
            <p:blipFill>
              <a:blip r:embed="rId38"/>
              <a:stretch>
                <a:fillRect/>
              </a:stretch>
            </p:blipFill>
            <p:spPr>
              <a:xfrm>
                <a:off x="5196837" y="6023769"/>
                <a:ext cx="108144" cy="64943"/>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9352" name="Ink 28"/>
              <p14:cNvContentPartPr>
                <a14:cpLocks xmlns:a14="http://schemas.microsoft.com/office/drawing/2010/main" noRot="1" noChangeAspect="1" noEditPoints="1" noChangeArrowheads="1" noChangeShapeType="1"/>
              </p14:cNvContentPartPr>
              <p14:nvPr/>
            </p14:nvContentPartPr>
            <p14:xfrm>
              <a:off x="688975" y="5759450"/>
              <a:ext cx="5872163" cy="361950"/>
            </p14:xfrm>
          </p:contentPart>
        </mc:Choice>
        <mc:Fallback xmlns="">
          <p:pic>
            <p:nvPicPr>
              <p:cNvPr id="99352" name="Ink 28"/>
              <p:cNvPicPr>
                <a:picLocks noRot="1" noChangeAspect="1" noEditPoints="1" noChangeArrowheads="1" noChangeShapeType="1"/>
              </p:cNvPicPr>
              <p:nvPr/>
            </p:nvPicPr>
            <p:blipFill>
              <a:blip r:embed="rId48"/>
              <a:stretch>
                <a:fillRect/>
              </a:stretch>
            </p:blipFill>
            <p:spPr>
              <a:xfrm>
                <a:off x="677455" y="5752607"/>
                <a:ext cx="5889083" cy="38319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9353" name="Ink 29"/>
              <p14:cNvContentPartPr>
                <a14:cpLocks xmlns:a14="http://schemas.microsoft.com/office/drawing/2010/main" noRot="1" noChangeAspect="1" noEditPoints="1" noChangeArrowheads="1" noChangeShapeType="1"/>
              </p14:cNvContentPartPr>
              <p14:nvPr/>
            </p14:nvContentPartPr>
            <p14:xfrm>
              <a:off x="636588" y="4076700"/>
              <a:ext cx="204787" cy="188913"/>
            </p14:xfrm>
          </p:contentPart>
        </mc:Choice>
        <mc:Fallback xmlns="">
          <p:pic>
            <p:nvPicPr>
              <p:cNvPr id="99353" name="Ink 29"/>
              <p:cNvPicPr>
                <a:picLocks noRot="1" noChangeAspect="1" noEditPoints="1" noChangeArrowheads="1" noChangeShapeType="1"/>
              </p:cNvPicPr>
              <p:nvPr/>
            </p:nvPicPr>
            <p:blipFill>
              <a:blip r:embed="rId50"/>
              <a:stretch>
                <a:fillRect/>
              </a:stretch>
            </p:blipFill>
            <p:spPr>
              <a:xfrm>
                <a:off x="628296" y="4071271"/>
                <a:ext cx="222093" cy="203389"/>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9354" name="Ink 30"/>
              <p14:cNvContentPartPr>
                <a14:cpLocks xmlns:a14="http://schemas.microsoft.com/office/drawing/2010/main" noRot="1" noChangeAspect="1" noEditPoints="1" noChangeArrowheads="1" noChangeShapeType="1"/>
              </p14:cNvContentPartPr>
              <p14:nvPr/>
            </p14:nvContentPartPr>
            <p14:xfrm>
              <a:off x="368300" y="5238750"/>
              <a:ext cx="246063" cy="411163"/>
            </p14:xfrm>
          </p:contentPart>
        </mc:Choice>
        <mc:Fallback xmlns="">
          <p:pic>
            <p:nvPicPr>
              <p:cNvPr id="99354" name="Ink 30"/>
              <p:cNvPicPr>
                <a:picLocks noRot="1" noChangeAspect="1" noEditPoints="1" noChangeArrowheads="1" noChangeShapeType="1"/>
              </p:cNvPicPr>
              <p:nvPr/>
            </p:nvPicPr>
            <p:blipFill>
              <a:blip r:embed="rId52"/>
              <a:stretch>
                <a:fillRect/>
              </a:stretch>
            </p:blipFill>
            <p:spPr>
              <a:xfrm>
                <a:off x="360386" y="5230829"/>
                <a:ext cx="256495" cy="43024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99356" name="Ink 32"/>
              <p14:cNvContentPartPr>
                <a14:cpLocks xmlns:a14="http://schemas.microsoft.com/office/drawing/2010/main" noRot="1" noChangeAspect="1" noEditPoints="1" noChangeArrowheads="1" noChangeShapeType="1"/>
              </p14:cNvContentPartPr>
              <p14:nvPr/>
            </p14:nvContentPartPr>
            <p14:xfrm>
              <a:off x="730250" y="4692650"/>
              <a:ext cx="6156325" cy="860425"/>
            </p14:xfrm>
          </p:contentPart>
        </mc:Choice>
        <mc:Fallback xmlns="">
          <p:pic>
            <p:nvPicPr>
              <p:cNvPr id="99356" name="Ink 32"/>
              <p:cNvPicPr>
                <a:picLocks noRot="1" noChangeAspect="1" noEditPoints="1" noChangeArrowheads="1" noChangeShapeType="1"/>
              </p:cNvPicPr>
              <p:nvPr/>
            </p:nvPicPr>
            <p:blipFill>
              <a:blip r:embed="rId56"/>
              <a:stretch>
                <a:fillRect/>
              </a:stretch>
            </p:blipFill>
            <p:spPr>
              <a:xfrm>
                <a:off x="724850" y="4681490"/>
                <a:ext cx="6175045" cy="884906"/>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 name="Ink 2"/>
              <p14:cNvContentPartPr/>
              <p14:nvPr/>
            </p14:nvContentPartPr>
            <p14:xfrm>
              <a:off x="2728498" y="4230088"/>
              <a:ext cx="1068400" cy="162380"/>
            </p14:xfrm>
          </p:contentPart>
        </mc:Choice>
        <mc:Fallback>
          <p:pic>
            <p:nvPicPr>
              <p:cNvPr id="3" name="Ink 2"/>
              <p:cNvPicPr/>
              <p:nvPr/>
            </p:nvPicPr>
            <p:blipFill>
              <a:blip r:embed="rId58"/>
              <a:stretch>
                <a:fillRect/>
              </a:stretch>
            </p:blipFill>
            <p:spPr>
              <a:xfrm>
                <a:off x="2718059" y="4216766"/>
                <a:ext cx="1082439" cy="185423"/>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 name="Ink 3"/>
              <p14:cNvContentPartPr/>
              <p14:nvPr/>
            </p14:nvContentPartPr>
            <p14:xfrm>
              <a:off x="5234458" y="4516648"/>
              <a:ext cx="1809280" cy="154460"/>
            </p14:xfrm>
          </p:contentPart>
        </mc:Choice>
        <mc:Fallback>
          <p:pic>
            <p:nvPicPr>
              <p:cNvPr id="4" name="Ink 3"/>
              <p:cNvPicPr/>
              <p:nvPr/>
            </p:nvPicPr>
            <p:blipFill>
              <a:blip r:embed="rId60"/>
              <a:stretch>
                <a:fillRect/>
              </a:stretch>
            </p:blipFill>
            <p:spPr>
              <a:xfrm>
                <a:off x="5224738" y="4504046"/>
                <a:ext cx="1830879" cy="173542"/>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 name="Ink 6"/>
              <p14:cNvContentPartPr/>
              <p14:nvPr/>
            </p14:nvContentPartPr>
            <p14:xfrm>
              <a:off x="5288098" y="4606648"/>
              <a:ext cx="3160" cy="3980"/>
            </p14:xfrm>
          </p:contentPart>
        </mc:Choice>
        <mc:Fallback>
          <p:pic>
            <p:nvPicPr>
              <p:cNvPr id="7" name="Ink 6"/>
              <p:cNvPicPr/>
              <p:nvPr/>
            </p:nvPicPr>
            <p:blipFill>
              <a:blip r:embed="rId62"/>
              <a:stretch>
                <a:fillRect/>
              </a:stretch>
            </p:blipFill>
            <p:spPr>
              <a:xfrm>
                <a:off x="5285289" y="4604115"/>
                <a:ext cx="8427" cy="9407"/>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 name="Ink 7"/>
              <p14:cNvContentPartPr/>
              <p14:nvPr/>
            </p14:nvContentPartPr>
            <p14:xfrm>
              <a:off x="2065018" y="4556608"/>
              <a:ext cx="541000" cy="127820"/>
            </p14:xfrm>
          </p:contentPart>
        </mc:Choice>
        <mc:Fallback>
          <p:pic>
            <p:nvPicPr>
              <p:cNvPr id="8" name="Ink 7"/>
              <p:cNvPicPr/>
              <p:nvPr/>
            </p:nvPicPr>
            <p:blipFill>
              <a:blip r:embed="rId64"/>
              <a:stretch>
                <a:fillRect/>
              </a:stretch>
            </p:blipFill>
            <p:spPr>
              <a:xfrm>
                <a:off x="2056739" y="4545086"/>
                <a:ext cx="552878" cy="151944"/>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9" name="Ink 8"/>
              <p14:cNvContentPartPr/>
              <p14:nvPr/>
            </p14:nvContentPartPr>
            <p14:xfrm>
              <a:off x="287338" y="4760728"/>
              <a:ext cx="328960" cy="880220"/>
            </p14:xfrm>
          </p:contentPart>
        </mc:Choice>
        <mc:Fallback>
          <p:pic>
            <p:nvPicPr>
              <p:cNvPr id="9" name="Ink 8"/>
              <p:cNvPicPr/>
              <p:nvPr/>
            </p:nvPicPr>
            <p:blipFill>
              <a:blip r:embed="rId66"/>
              <a:stretch>
                <a:fillRect/>
              </a:stretch>
            </p:blipFill>
            <p:spPr>
              <a:xfrm>
                <a:off x="276901" y="4753528"/>
                <a:ext cx="351634" cy="8996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0" name="Ink 9"/>
              <p14:cNvContentPartPr/>
              <p14:nvPr/>
            </p14:nvContentPartPr>
            <p14:xfrm>
              <a:off x="3817858" y="4825528"/>
              <a:ext cx="1146880" cy="477020"/>
            </p14:xfrm>
          </p:contentPart>
        </mc:Choice>
        <mc:Fallback>
          <p:pic>
            <p:nvPicPr>
              <p:cNvPr id="10" name="Ink 9"/>
              <p:cNvPicPr/>
              <p:nvPr/>
            </p:nvPicPr>
            <p:blipFill>
              <a:blip r:embed="rId68"/>
              <a:stretch>
                <a:fillRect/>
              </a:stretch>
            </p:blipFill>
            <p:spPr>
              <a:xfrm>
                <a:off x="3807419" y="4812927"/>
                <a:ext cx="1160919" cy="500061"/>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1" name="Ink 10"/>
              <p14:cNvContentPartPr/>
              <p14:nvPr/>
            </p14:nvContentPartPr>
            <p14:xfrm>
              <a:off x="795658" y="4951528"/>
              <a:ext cx="1114840" cy="208820"/>
            </p14:xfrm>
          </p:contentPart>
        </mc:Choice>
        <mc:Fallback>
          <p:pic>
            <p:nvPicPr>
              <p:cNvPr id="11" name="Ink 10"/>
              <p:cNvPicPr/>
              <p:nvPr/>
            </p:nvPicPr>
            <p:blipFill>
              <a:blip r:embed="rId70"/>
              <a:stretch>
                <a:fillRect/>
              </a:stretch>
            </p:blipFill>
            <p:spPr>
              <a:xfrm>
                <a:off x="785939" y="4941087"/>
                <a:ext cx="1127799" cy="226102"/>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2" name="Ink 11"/>
              <p14:cNvContentPartPr/>
              <p14:nvPr/>
            </p14:nvContentPartPr>
            <p14:xfrm>
              <a:off x="5464175" y="6038850"/>
              <a:ext cx="1558925" cy="317500"/>
            </p14:xfrm>
          </p:contentPart>
        </mc:Choice>
        <mc:Fallback>
          <p:pic>
            <p:nvPicPr>
              <p:cNvPr id="12" name="Ink 11"/>
              <p:cNvPicPr/>
              <p:nvPr/>
            </p:nvPicPr>
            <p:blipFill>
              <a:blip r:embed="rId72"/>
              <a:stretch>
                <a:fillRect/>
              </a:stretch>
            </p:blipFill>
            <p:spPr>
              <a:xfrm>
                <a:off x="5451577" y="6026611"/>
                <a:ext cx="1585921" cy="341618"/>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3" name="Ink 12"/>
              <p14:cNvContentPartPr/>
              <p14:nvPr/>
            </p14:nvContentPartPr>
            <p14:xfrm>
              <a:off x="7137075" y="5888292"/>
              <a:ext cx="316080" cy="528120"/>
            </p14:xfrm>
          </p:contentPart>
        </mc:Choice>
        <mc:Fallback>
          <p:pic>
            <p:nvPicPr>
              <p:cNvPr id="13" name="Ink 12"/>
              <p:cNvPicPr/>
              <p:nvPr/>
            </p:nvPicPr>
            <p:blipFill>
              <a:blip r:embed="rId74"/>
              <a:stretch>
                <a:fillRect/>
              </a:stretch>
            </p:blipFill>
            <p:spPr>
              <a:xfrm>
                <a:off x="7125555" y="5882532"/>
                <a:ext cx="333360" cy="545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8" name="Ink 17"/>
              <p14:cNvContentPartPr/>
              <p14:nvPr/>
            </p14:nvContentPartPr>
            <p14:xfrm>
              <a:off x="7433355" y="5873892"/>
              <a:ext cx="1122840" cy="372960"/>
            </p14:xfrm>
          </p:contentPart>
        </mc:Choice>
        <mc:Fallback>
          <p:pic>
            <p:nvPicPr>
              <p:cNvPr id="18" name="Ink 17"/>
              <p:cNvPicPr/>
              <p:nvPr/>
            </p:nvPicPr>
            <p:blipFill>
              <a:blip r:embed="rId76"/>
              <a:stretch>
                <a:fillRect/>
              </a:stretch>
            </p:blipFill>
            <p:spPr>
              <a:xfrm>
                <a:off x="7423635" y="5866332"/>
                <a:ext cx="1141560" cy="391320"/>
              </a:xfrm>
              <a:prstGeom prst="rect">
                <a:avLst/>
              </a:prstGeom>
            </p:spPr>
          </p:pic>
        </mc:Fallback>
      </mc:AlternateContent>
    </p:spTree>
    <p:extLst>
      <p:ext uri="{BB962C8B-B14F-4D97-AF65-F5344CB8AC3E}">
        <p14:creationId xmlns:p14="http://schemas.microsoft.com/office/powerpoint/2010/main" val="1891004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5"/>
          <p:cNvSpPr>
            <a:spLocks noGrp="1"/>
          </p:cNvSpPr>
          <p:nvPr>
            <p:ph type="ftr" sz="quarter" idx="11"/>
          </p:nvPr>
        </p:nvSpPr>
        <p:spPr/>
        <p:txBody>
          <a:bodyPr/>
          <a:lstStyle/>
          <a:p>
            <a:pPr>
              <a:defRPr/>
            </a:pPr>
            <a:r>
              <a:rPr lang="en-US" smtClean="0"/>
              <a:t>CPSC 322, Lecture 3</a:t>
            </a:r>
            <a:endParaRPr lang="en-US"/>
          </a:p>
        </p:txBody>
      </p:sp>
      <p:sp>
        <p:nvSpPr>
          <p:cNvPr id="25" name="Slide Number Placeholder 6"/>
          <p:cNvSpPr>
            <a:spLocks noGrp="1"/>
          </p:cNvSpPr>
          <p:nvPr>
            <p:ph type="sldNum" sz="quarter" idx="12"/>
          </p:nvPr>
        </p:nvSpPr>
        <p:spPr/>
        <p:txBody>
          <a:bodyPr/>
          <a:lstStyle/>
          <a:p>
            <a:pPr>
              <a:defRPr/>
            </a:pPr>
            <a:r>
              <a:rPr lang="en-US"/>
              <a:t>Slide </a:t>
            </a:r>
            <a:fld id="{0DDB29DC-1F57-4080-AEAC-2887C8DD2975}" type="slidenum">
              <a:rPr lang="en-US"/>
              <a:pPr>
                <a:defRPr/>
              </a:pPr>
              <a:t>5</a:t>
            </a:fld>
            <a:endParaRPr lang="en-US"/>
          </a:p>
        </p:txBody>
      </p:sp>
      <p:sp>
        <p:nvSpPr>
          <p:cNvPr id="13339" name="Rectangle 2"/>
          <p:cNvSpPr>
            <a:spLocks noGrp="1" noChangeArrowheads="1"/>
          </p:cNvSpPr>
          <p:nvPr>
            <p:ph type="title"/>
          </p:nvPr>
        </p:nvSpPr>
        <p:spPr/>
        <p:txBody>
          <a:bodyPr/>
          <a:lstStyle/>
          <a:p>
            <a:pPr eaLnBrk="1" hangingPunct="1"/>
            <a:r>
              <a:rPr lang="en-US" smtClean="0"/>
              <a:t>Example Heuristic Functions</a:t>
            </a:r>
          </a:p>
        </p:txBody>
      </p:sp>
      <p:sp>
        <p:nvSpPr>
          <p:cNvPr id="13340" name="Rectangle 3"/>
          <p:cNvSpPr>
            <a:spLocks noGrp="1" noChangeArrowheads="1"/>
          </p:cNvSpPr>
          <p:nvPr>
            <p:ph type="body" sz="half" idx="1"/>
          </p:nvPr>
        </p:nvSpPr>
        <p:spPr/>
        <p:txBody>
          <a:bodyPr/>
          <a:lstStyle/>
          <a:p>
            <a:pPr lvl="1" eaLnBrk="1" hangingPunct="1">
              <a:lnSpc>
                <a:spcPct val="60000"/>
              </a:lnSpc>
              <a:buFontTx/>
              <a:buNone/>
            </a:pPr>
            <a:endParaRPr lang="en-US" sz="1800" smtClean="0"/>
          </a:p>
          <a:p>
            <a:pPr marL="0" indent="0" eaLnBrk="1" hangingPunct="1">
              <a:buFontTx/>
              <a:buChar char="•"/>
            </a:pPr>
            <a:endParaRPr lang="en-US" sz="2000" smtClean="0"/>
          </a:p>
          <a:p>
            <a:pPr lvl="1" eaLnBrk="1" hangingPunct="1"/>
            <a:endParaRPr lang="en-US" sz="1800" smtClean="0"/>
          </a:p>
        </p:txBody>
      </p:sp>
      <p:sp>
        <p:nvSpPr>
          <p:cNvPr id="13341" name="Rectangle 4"/>
          <p:cNvSpPr>
            <a:spLocks noChangeArrowheads="1"/>
          </p:cNvSpPr>
          <p:nvPr/>
        </p:nvSpPr>
        <p:spPr bwMode="auto">
          <a:xfrm>
            <a:off x="250825" y="1125538"/>
            <a:ext cx="8458200" cy="1152525"/>
          </a:xfrm>
          <a:prstGeom prst="rect">
            <a:avLst/>
          </a:prstGeom>
          <a:noFill/>
          <a:ln w="9525">
            <a:noFill/>
            <a:miter lim="800000"/>
            <a:headEnd/>
            <a:tailEnd/>
          </a:ln>
        </p:spPr>
        <p:txBody>
          <a:bodyPr/>
          <a:lstStyle/>
          <a:p>
            <a:pPr marL="342900" indent="-342900">
              <a:spcBef>
                <a:spcPct val="20000"/>
              </a:spcBef>
              <a:buFontTx/>
              <a:buChar char="•"/>
            </a:pPr>
            <a:r>
              <a:rPr lang="en-US" sz="2400" dirty="0">
                <a:latin typeface="Arial Unicode MS" pitchFamily="34" charset="-128"/>
              </a:rPr>
              <a:t>Another one we can use the number of moves between each tile's current position and its position in the solution</a:t>
            </a:r>
          </a:p>
        </p:txBody>
      </p:sp>
      <p:graphicFrame>
        <p:nvGraphicFramePr>
          <p:cNvPr id="13314" name="Object 13"/>
          <p:cNvGraphicFramePr>
            <a:graphicFrameLocks noChangeAspect="1"/>
          </p:cNvGraphicFramePr>
          <p:nvPr/>
        </p:nvGraphicFramePr>
        <p:xfrm>
          <a:off x="4749800" y="1989138"/>
          <a:ext cx="4321175" cy="2024062"/>
        </p:xfrm>
        <a:graphic>
          <a:graphicData uri="http://schemas.openxmlformats.org/presentationml/2006/ole">
            <mc:AlternateContent xmlns:mc="http://schemas.openxmlformats.org/markup-compatibility/2006">
              <mc:Choice xmlns:v="urn:schemas-microsoft-com:vml" Requires="v">
                <p:oleObj spid="_x0000_s51215" name="Acrobat Document" r:id="rId4" imgW="2133898" imgH="1000000" progId="AcroExch.Document.7">
                  <p:embed/>
                </p:oleObj>
              </mc:Choice>
              <mc:Fallback>
                <p:oleObj name="Acrobat Document" r:id="rId4" imgW="2133898" imgH="10000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9800" y="1989138"/>
                        <a:ext cx="4321175" cy="20240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42" name="Picture 14" descr="8puzzle"/>
          <p:cNvPicPr>
            <a:picLocks noChangeAspect="1" noChangeArrowheads="1"/>
          </p:cNvPicPr>
          <p:nvPr/>
        </p:nvPicPr>
        <p:blipFill>
          <a:blip r:embed="rId6" cstate="print"/>
          <a:srcRect/>
          <a:stretch>
            <a:fillRect/>
          </a:stretch>
        </p:blipFill>
        <p:spPr bwMode="auto">
          <a:xfrm>
            <a:off x="322263" y="2060575"/>
            <a:ext cx="3889375" cy="1974850"/>
          </a:xfrm>
          <a:prstGeom prst="rect">
            <a:avLst/>
          </a:prstGeom>
          <a:noFill/>
          <a:ln w="9525">
            <a:solidFill>
              <a:schemeClr val="accent2"/>
            </a:solidFill>
            <a:miter lim="800000"/>
            <a:headEnd/>
            <a:tailEnd/>
          </a:ln>
        </p:spPr>
      </p:pic>
      <p:sp>
        <p:nvSpPr>
          <p:cNvPr id="13343" name="Text Box 16"/>
          <p:cNvSpPr txBox="1">
            <a:spLocks noChangeArrowheads="1"/>
          </p:cNvSpPr>
          <p:nvPr/>
        </p:nvSpPr>
        <p:spPr bwMode="auto">
          <a:xfrm>
            <a:off x="252413"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1</a:t>
            </a:r>
          </a:p>
        </p:txBody>
      </p:sp>
      <p:sp>
        <p:nvSpPr>
          <p:cNvPr id="13344" name="Text Box 17"/>
          <p:cNvSpPr txBox="1">
            <a:spLocks noChangeArrowheads="1"/>
          </p:cNvSpPr>
          <p:nvPr/>
        </p:nvSpPr>
        <p:spPr bwMode="auto">
          <a:xfrm>
            <a:off x="755650"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2</a:t>
            </a:r>
          </a:p>
        </p:txBody>
      </p:sp>
      <p:sp>
        <p:nvSpPr>
          <p:cNvPr id="13345" name="Text Box 18"/>
          <p:cNvSpPr txBox="1">
            <a:spLocks noChangeArrowheads="1"/>
          </p:cNvSpPr>
          <p:nvPr/>
        </p:nvSpPr>
        <p:spPr bwMode="auto">
          <a:xfrm>
            <a:off x="1260475"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3</a:t>
            </a:r>
          </a:p>
        </p:txBody>
      </p:sp>
      <p:sp>
        <p:nvSpPr>
          <p:cNvPr id="13346" name="Text Box 19"/>
          <p:cNvSpPr txBox="1">
            <a:spLocks noChangeArrowheads="1"/>
          </p:cNvSpPr>
          <p:nvPr/>
        </p:nvSpPr>
        <p:spPr bwMode="auto">
          <a:xfrm>
            <a:off x="1763713"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4</a:t>
            </a:r>
          </a:p>
        </p:txBody>
      </p:sp>
      <p:sp>
        <p:nvSpPr>
          <p:cNvPr id="13347" name="Text Box 20"/>
          <p:cNvSpPr txBox="1">
            <a:spLocks noChangeArrowheads="1"/>
          </p:cNvSpPr>
          <p:nvPr/>
        </p:nvSpPr>
        <p:spPr bwMode="auto">
          <a:xfrm>
            <a:off x="2339975"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5</a:t>
            </a:r>
          </a:p>
        </p:txBody>
      </p:sp>
      <p:sp>
        <p:nvSpPr>
          <p:cNvPr id="13348" name="Text Box 21"/>
          <p:cNvSpPr txBox="1">
            <a:spLocks noChangeArrowheads="1"/>
          </p:cNvSpPr>
          <p:nvPr/>
        </p:nvSpPr>
        <p:spPr bwMode="auto">
          <a:xfrm>
            <a:off x="2844800"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6</a:t>
            </a:r>
          </a:p>
        </p:txBody>
      </p:sp>
      <p:sp>
        <p:nvSpPr>
          <p:cNvPr id="13349" name="Text Box 22"/>
          <p:cNvSpPr txBox="1">
            <a:spLocks noChangeArrowheads="1"/>
          </p:cNvSpPr>
          <p:nvPr/>
        </p:nvSpPr>
        <p:spPr bwMode="auto">
          <a:xfrm>
            <a:off x="3419475"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7</a:t>
            </a:r>
          </a:p>
        </p:txBody>
      </p:sp>
      <p:sp>
        <p:nvSpPr>
          <p:cNvPr id="13350" name="Text Box 23"/>
          <p:cNvSpPr txBox="1">
            <a:spLocks noChangeArrowheads="1"/>
          </p:cNvSpPr>
          <p:nvPr/>
        </p:nvSpPr>
        <p:spPr bwMode="auto">
          <a:xfrm>
            <a:off x="3924300"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8</a:t>
            </a:r>
          </a:p>
        </p:txBody>
      </p:sp>
      <p:sp>
        <p:nvSpPr>
          <p:cNvPr id="13351" name="Text Box 24"/>
          <p:cNvSpPr txBox="1">
            <a:spLocks noChangeArrowheads="1"/>
          </p:cNvSpPr>
          <p:nvPr/>
        </p:nvSpPr>
        <p:spPr bwMode="auto">
          <a:xfrm>
            <a:off x="4787900"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1</a:t>
            </a:r>
          </a:p>
        </p:txBody>
      </p:sp>
      <p:sp>
        <p:nvSpPr>
          <p:cNvPr id="13352" name="Text Box 25"/>
          <p:cNvSpPr txBox="1">
            <a:spLocks noChangeArrowheads="1"/>
          </p:cNvSpPr>
          <p:nvPr/>
        </p:nvSpPr>
        <p:spPr bwMode="auto">
          <a:xfrm>
            <a:off x="5291138"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2</a:t>
            </a:r>
          </a:p>
        </p:txBody>
      </p:sp>
      <p:sp>
        <p:nvSpPr>
          <p:cNvPr id="13353" name="Text Box 26"/>
          <p:cNvSpPr txBox="1">
            <a:spLocks noChangeArrowheads="1"/>
          </p:cNvSpPr>
          <p:nvPr/>
        </p:nvSpPr>
        <p:spPr bwMode="auto">
          <a:xfrm>
            <a:off x="5795963"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3</a:t>
            </a:r>
          </a:p>
        </p:txBody>
      </p:sp>
      <p:sp>
        <p:nvSpPr>
          <p:cNvPr id="13354" name="Text Box 27"/>
          <p:cNvSpPr txBox="1">
            <a:spLocks noChangeArrowheads="1"/>
          </p:cNvSpPr>
          <p:nvPr/>
        </p:nvSpPr>
        <p:spPr bwMode="auto">
          <a:xfrm>
            <a:off x="6299200"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4</a:t>
            </a:r>
          </a:p>
        </p:txBody>
      </p:sp>
      <p:sp>
        <p:nvSpPr>
          <p:cNvPr id="13355" name="Text Box 28"/>
          <p:cNvSpPr txBox="1">
            <a:spLocks noChangeArrowheads="1"/>
          </p:cNvSpPr>
          <p:nvPr/>
        </p:nvSpPr>
        <p:spPr bwMode="auto">
          <a:xfrm>
            <a:off x="6875463"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5</a:t>
            </a:r>
          </a:p>
        </p:txBody>
      </p:sp>
      <p:sp>
        <p:nvSpPr>
          <p:cNvPr id="13356" name="Text Box 29"/>
          <p:cNvSpPr txBox="1">
            <a:spLocks noChangeArrowheads="1"/>
          </p:cNvSpPr>
          <p:nvPr/>
        </p:nvSpPr>
        <p:spPr bwMode="auto">
          <a:xfrm>
            <a:off x="7380288"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6</a:t>
            </a:r>
          </a:p>
        </p:txBody>
      </p:sp>
      <p:sp>
        <p:nvSpPr>
          <p:cNvPr id="13357" name="Text Box 30"/>
          <p:cNvSpPr txBox="1">
            <a:spLocks noChangeArrowheads="1"/>
          </p:cNvSpPr>
          <p:nvPr/>
        </p:nvSpPr>
        <p:spPr bwMode="auto">
          <a:xfrm>
            <a:off x="7954963"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7</a:t>
            </a:r>
          </a:p>
        </p:txBody>
      </p:sp>
      <p:sp>
        <p:nvSpPr>
          <p:cNvPr id="13358" name="Text Box 31"/>
          <p:cNvSpPr txBox="1">
            <a:spLocks noChangeArrowheads="1"/>
          </p:cNvSpPr>
          <p:nvPr/>
        </p:nvSpPr>
        <p:spPr bwMode="auto">
          <a:xfrm>
            <a:off x="8459788" y="4508500"/>
            <a:ext cx="358775" cy="406400"/>
          </a:xfrm>
          <a:prstGeom prst="rect">
            <a:avLst/>
          </a:prstGeom>
          <a:noFill/>
          <a:ln w="9525" algn="ctr">
            <a:solidFill>
              <a:schemeClr val="tx1"/>
            </a:solidFill>
            <a:miter lim="800000"/>
            <a:headEnd/>
            <a:tailEnd/>
          </a:ln>
        </p:spPr>
        <p:txBody>
          <a:bodyPr>
            <a:spAutoFit/>
          </a:bodyPr>
          <a:lstStyle/>
          <a:p>
            <a:pPr>
              <a:spcBef>
                <a:spcPct val="50000"/>
              </a:spcBef>
            </a:pPr>
            <a:r>
              <a:rPr lang="en-US" sz="2000" b="1">
                <a:latin typeface="Arial Unicode MS" pitchFamily="34" charset="-128"/>
              </a:rPr>
              <a:t>8</a:t>
            </a:r>
          </a:p>
        </p:txBody>
      </p:sp>
      <mc:AlternateContent xmlns:mc="http://schemas.openxmlformats.org/markup-compatibility/2006" xmlns:p14="http://schemas.microsoft.com/office/powerpoint/2010/main">
        <mc:Choice Requires="p14">
          <p:contentPart p14:bwMode="auto" r:id="rId7">
            <p14:nvContentPartPr>
              <p14:cNvPr id="107523" name="Ink 25"/>
              <p14:cNvContentPartPr>
                <a14:cpLocks xmlns:a14="http://schemas.microsoft.com/office/drawing/2010/main" noRot="1" noChangeAspect="1" noEditPoints="1" noChangeArrowheads="1" noChangeShapeType="1"/>
              </p14:cNvContentPartPr>
              <p14:nvPr/>
            </p14:nvContentPartPr>
            <p14:xfrm>
              <a:off x="300038" y="5135563"/>
              <a:ext cx="1349375" cy="312737"/>
            </p14:xfrm>
          </p:contentPart>
        </mc:Choice>
        <mc:Fallback xmlns="">
          <p:pic>
            <p:nvPicPr>
              <p:cNvPr id="107523" name="Ink 25"/>
              <p:cNvPicPr>
                <a:picLocks noRot="1" noChangeAspect="1" noEditPoints="1" noChangeArrowheads="1" noChangeShapeType="1"/>
              </p:cNvPicPr>
              <p:nvPr/>
            </p:nvPicPr>
            <p:blipFill>
              <a:blip r:embed="rId8"/>
              <a:stretch>
                <a:fillRect/>
              </a:stretch>
            </p:blipFill>
            <p:spPr>
              <a:xfrm>
                <a:off x="292477" y="5124767"/>
                <a:ext cx="1370256" cy="33648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7525" name="Ink 27"/>
              <p14:cNvContentPartPr>
                <a14:cpLocks xmlns:a14="http://schemas.microsoft.com/office/drawing/2010/main" noRot="1" noChangeAspect="1" noEditPoints="1" noChangeArrowheads="1" noChangeShapeType="1"/>
              </p14:cNvContentPartPr>
              <p14:nvPr/>
            </p14:nvContentPartPr>
            <p14:xfrm>
              <a:off x="171450" y="4181475"/>
              <a:ext cx="871538" cy="228600"/>
            </p14:xfrm>
          </p:contentPart>
        </mc:Choice>
        <mc:Fallback xmlns="">
          <p:pic>
            <p:nvPicPr>
              <p:cNvPr id="107525" name="Ink 27"/>
              <p:cNvPicPr>
                <a:picLocks noRot="1" noChangeAspect="1" noEditPoints="1" noChangeArrowheads="1" noChangeShapeType="1"/>
              </p:cNvPicPr>
              <p:nvPr/>
            </p:nvPicPr>
            <p:blipFill>
              <a:blip r:embed="rId12"/>
              <a:stretch>
                <a:fillRect/>
              </a:stretch>
            </p:blipFill>
            <p:spPr>
              <a:xfrm>
                <a:off x="163530" y="4175715"/>
                <a:ext cx="891338"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7528" name="Ink 30"/>
              <p14:cNvContentPartPr>
                <a14:cpLocks xmlns:a14="http://schemas.microsoft.com/office/drawing/2010/main" noRot="1" noChangeAspect="1" noEditPoints="1" noChangeArrowheads="1" noChangeShapeType="1"/>
              </p14:cNvContentPartPr>
              <p14:nvPr/>
            </p14:nvContentPartPr>
            <p14:xfrm>
              <a:off x="44450" y="5105400"/>
              <a:ext cx="381000" cy="409575"/>
            </p14:xfrm>
          </p:contentPart>
        </mc:Choice>
        <mc:Fallback xmlns="">
          <p:pic>
            <p:nvPicPr>
              <p:cNvPr id="107528" name="Ink 30"/>
              <p:cNvPicPr>
                <a:picLocks noRot="1" noChangeAspect="1" noEditPoints="1" noChangeArrowheads="1" noChangeShapeType="1"/>
              </p:cNvPicPr>
              <p:nvPr/>
            </p:nvPicPr>
            <p:blipFill>
              <a:blip r:embed="rId18"/>
              <a:stretch>
                <a:fillRect/>
              </a:stretch>
            </p:blipFill>
            <p:spPr>
              <a:xfrm>
                <a:off x="34007" y="5095682"/>
                <a:ext cx="394684" cy="43116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7529" name="Ink 31"/>
              <p14:cNvContentPartPr>
                <a14:cpLocks xmlns:a14="http://schemas.microsoft.com/office/drawing/2010/main" noRot="1" noChangeAspect="1" noEditPoints="1" noChangeArrowheads="1" noChangeShapeType="1"/>
              </p14:cNvContentPartPr>
              <p14:nvPr/>
            </p14:nvContentPartPr>
            <p14:xfrm>
              <a:off x="2962275" y="3752850"/>
              <a:ext cx="981075" cy="328613"/>
            </p14:xfrm>
          </p:contentPart>
        </mc:Choice>
        <mc:Fallback xmlns="">
          <p:pic>
            <p:nvPicPr>
              <p:cNvPr id="107529" name="Ink 31"/>
              <p:cNvPicPr>
                <a:picLocks noRot="1" noChangeAspect="1" noEditPoints="1" noChangeArrowheads="1" noChangeShapeType="1"/>
              </p:cNvPicPr>
              <p:nvPr/>
            </p:nvPicPr>
            <p:blipFill>
              <a:blip r:embed="rId20"/>
              <a:stretch>
                <a:fillRect/>
              </a:stretch>
            </p:blipFill>
            <p:spPr>
              <a:xfrm>
                <a:off x="2955074" y="3740972"/>
                <a:ext cx="1000156" cy="35056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7530" name="Ink 32"/>
              <p14:cNvContentPartPr>
                <a14:cpLocks xmlns:a14="http://schemas.microsoft.com/office/drawing/2010/main" noRot="1" noChangeAspect="1" noEditPoints="1" noChangeArrowheads="1" noChangeShapeType="1"/>
              </p14:cNvContentPartPr>
              <p14:nvPr/>
            </p14:nvContentPartPr>
            <p14:xfrm>
              <a:off x="4424363" y="5060950"/>
              <a:ext cx="1141412" cy="531813"/>
            </p14:xfrm>
          </p:contentPart>
        </mc:Choice>
        <mc:Fallback xmlns="">
          <p:pic>
            <p:nvPicPr>
              <p:cNvPr id="107530" name="Ink 32"/>
              <p:cNvPicPr>
                <a:picLocks noRot="1" noChangeAspect="1" noEditPoints="1" noChangeArrowheads="1" noChangeShapeType="1"/>
              </p:cNvPicPr>
              <p:nvPr/>
            </p:nvPicPr>
            <p:blipFill>
              <a:blip r:embed="rId22"/>
              <a:stretch>
                <a:fillRect/>
              </a:stretch>
            </p:blipFill>
            <p:spPr>
              <a:xfrm>
                <a:off x="4413564" y="5051228"/>
                <a:ext cx="1163369" cy="54513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7532" name="Ink 34"/>
              <p14:cNvContentPartPr>
                <a14:cpLocks xmlns:a14="http://schemas.microsoft.com/office/drawing/2010/main" noRot="1" noChangeAspect="1" noEditPoints="1" noChangeArrowheads="1" noChangeShapeType="1"/>
              </p14:cNvContentPartPr>
              <p14:nvPr/>
            </p14:nvContentPartPr>
            <p14:xfrm>
              <a:off x="242888" y="5532438"/>
              <a:ext cx="4425950" cy="100012"/>
            </p14:xfrm>
          </p:contentPart>
        </mc:Choice>
        <mc:Fallback xmlns="">
          <p:pic>
            <p:nvPicPr>
              <p:cNvPr id="107532" name="Ink 34"/>
              <p:cNvPicPr>
                <a:picLocks noRot="1" noChangeAspect="1" noEditPoints="1" noChangeArrowheads="1" noChangeShapeType="1"/>
              </p:cNvPicPr>
              <p:nvPr/>
            </p:nvPicPr>
            <p:blipFill>
              <a:blip r:embed="rId26"/>
              <a:stretch>
                <a:fillRect/>
              </a:stretch>
            </p:blipFill>
            <p:spPr>
              <a:xfrm>
                <a:off x="237488" y="5518718"/>
                <a:ext cx="4439990" cy="11914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7533" name="Ink 35"/>
              <p14:cNvContentPartPr>
                <a14:cpLocks xmlns:a14="http://schemas.microsoft.com/office/drawing/2010/main" noRot="1" noChangeAspect="1" noEditPoints="1" noChangeArrowheads="1" noChangeShapeType="1"/>
              </p14:cNvContentPartPr>
              <p14:nvPr/>
            </p14:nvContentPartPr>
            <p14:xfrm>
              <a:off x="85094763" y="74906188"/>
              <a:ext cx="0" cy="0"/>
            </p14:xfrm>
          </p:contentPart>
        </mc:Choice>
        <mc:Fallback xmlns="">
          <p:pic>
            <p:nvPicPr>
              <p:cNvPr id="107533" name="Ink 35"/>
              <p:cNvPicPr>
                <a:picLocks noRot="1" noChangeAspect="1" noEditPoints="1" noChangeArrowheads="1" noChangeShapeType="1"/>
              </p:cNvPicPr>
              <p:nvPr/>
            </p:nvPicPr>
            <p:blipFill>
              <a:blip r:embed="rId28"/>
              <a:stretch>
                <a:fillRect/>
              </a:stretch>
            </p:blipFill>
            <p:spPr>
              <a:xfrm>
                <a:off x="85094763" y="7490618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7534" name="Ink 36"/>
              <p14:cNvContentPartPr>
                <a14:cpLocks xmlns:a14="http://schemas.microsoft.com/office/drawing/2010/main" noRot="1" noChangeAspect="1" noEditPoints="1" noChangeArrowheads="1" noChangeShapeType="1"/>
              </p14:cNvContentPartPr>
              <p14:nvPr/>
            </p14:nvContentPartPr>
            <p14:xfrm>
              <a:off x="6378575" y="5351463"/>
              <a:ext cx="15875" cy="15875"/>
            </p14:xfrm>
          </p:contentPart>
        </mc:Choice>
        <mc:Fallback xmlns="">
          <p:pic>
            <p:nvPicPr>
              <p:cNvPr id="107534" name="Ink 36"/>
              <p:cNvPicPr>
                <a:picLocks noRot="1" noChangeAspect="1" noEditPoints="1" noChangeArrowheads="1" noChangeShapeType="1"/>
              </p:cNvPicPr>
              <p:nvPr/>
            </p:nvPicPr>
            <p:blipFill>
              <a:blip r:embed="rId30"/>
              <a:stretch>
                <a:fillRect/>
              </a:stretch>
            </p:blipFill>
            <p:spPr>
              <a:xfrm>
                <a:off x="6374606" y="5347582"/>
                <a:ext cx="23813" cy="26811"/>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7535" name="Ink 37"/>
              <p14:cNvContentPartPr>
                <a14:cpLocks xmlns:a14="http://schemas.microsoft.com/office/drawing/2010/main" noRot="1" noChangeAspect="1" noEditPoints="1" noChangeArrowheads="1" noChangeShapeType="1"/>
              </p14:cNvContentPartPr>
              <p14:nvPr/>
            </p14:nvContentPartPr>
            <p14:xfrm>
              <a:off x="7058025" y="5410200"/>
              <a:ext cx="49213" cy="17463"/>
            </p14:xfrm>
          </p:contentPart>
        </mc:Choice>
        <mc:Fallback xmlns="">
          <p:pic>
            <p:nvPicPr>
              <p:cNvPr id="107535" name="Ink 37"/>
              <p:cNvPicPr>
                <a:picLocks noRot="1" noChangeAspect="1" noEditPoints="1" noChangeArrowheads="1" noChangeShapeType="1"/>
              </p:cNvPicPr>
              <p:nvPr/>
            </p:nvPicPr>
            <p:blipFill>
              <a:blip r:embed="rId32"/>
              <a:stretch>
                <a:fillRect/>
              </a:stretch>
            </p:blipFill>
            <p:spPr>
              <a:xfrm>
                <a:off x="7052996" y="5405107"/>
                <a:ext cx="56757" cy="3128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7536" name="Ink 38"/>
              <p14:cNvContentPartPr>
                <a14:cpLocks xmlns:a14="http://schemas.microsoft.com/office/drawing/2010/main" noRot="1" noChangeAspect="1" noEditPoints="1" noChangeArrowheads="1" noChangeShapeType="1"/>
              </p14:cNvContentPartPr>
              <p14:nvPr/>
            </p14:nvContentPartPr>
            <p14:xfrm>
              <a:off x="7383463" y="5416550"/>
              <a:ext cx="90487" cy="22225"/>
            </p14:xfrm>
          </p:contentPart>
        </mc:Choice>
        <mc:Fallback xmlns="">
          <p:pic>
            <p:nvPicPr>
              <p:cNvPr id="107536" name="Ink 38"/>
              <p:cNvPicPr>
                <a:picLocks noRot="1" noChangeAspect="1" noEditPoints="1" noChangeArrowheads="1" noChangeShapeType="1"/>
              </p:cNvPicPr>
              <p:nvPr/>
            </p:nvPicPr>
            <p:blipFill>
              <a:blip r:embed="rId34"/>
              <a:stretch>
                <a:fillRect/>
              </a:stretch>
            </p:blipFill>
            <p:spPr>
              <a:xfrm>
                <a:off x="7378776" y="5405984"/>
                <a:ext cx="105628" cy="4080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7537" name="Ink 39"/>
              <p14:cNvContentPartPr>
                <a14:cpLocks xmlns:a14="http://schemas.microsoft.com/office/drawing/2010/main" noRot="1" noChangeAspect="1" noEditPoints="1" noChangeArrowheads="1" noChangeShapeType="1"/>
              </p14:cNvContentPartPr>
              <p14:nvPr/>
            </p14:nvContentPartPr>
            <p14:xfrm>
              <a:off x="1898650" y="5176838"/>
              <a:ext cx="192088" cy="169862"/>
            </p14:xfrm>
          </p:contentPart>
        </mc:Choice>
        <mc:Fallback xmlns="">
          <p:pic>
            <p:nvPicPr>
              <p:cNvPr id="107537" name="Ink 39"/>
              <p:cNvPicPr>
                <a:picLocks noRot="1" noChangeAspect="1" noEditPoints="1" noChangeArrowheads="1" noChangeShapeType="1"/>
              </p:cNvPicPr>
              <p:nvPr/>
            </p:nvPicPr>
            <p:blipFill>
              <a:blip r:embed="rId36"/>
              <a:stretch>
                <a:fillRect/>
              </a:stretch>
            </p:blipFill>
            <p:spPr>
              <a:xfrm>
                <a:off x="1893614" y="5171440"/>
                <a:ext cx="206836" cy="18281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07538" name="Ink 40"/>
              <p14:cNvContentPartPr>
                <a14:cpLocks xmlns:a14="http://schemas.microsoft.com/office/drawing/2010/main" noRot="1" noChangeAspect="1" noEditPoints="1" noChangeArrowheads="1" noChangeShapeType="1"/>
              </p14:cNvContentPartPr>
              <p14:nvPr/>
            </p14:nvContentPartPr>
            <p14:xfrm>
              <a:off x="2471738" y="5105400"/>
              <a:ext cx="169862" cy="246063"/>
            </p14:xfrm>
          </p:contentPart>
        </mc:Choice>
        <mc:Fallback xmlns="">
          <p:pic>
            <p:nvPicPr>
              <p:cNvPr id="107538" name="Ink 40"/>
              <p:cNvPicPr>
                <a:picLocks noRot="1" noChangeAspect="1" noEditPoints="1" noChangeArrowheads="1" noChangeShapeType="1"/>
              </p:cNvPicPr>
              <p:nvPr/>
            </p:nvPicPr>
            <p:blipFill>
              <a:blip r:embed="rId38"/>
              <a:stretch>
                <a:fillRect/>
              </a:stretch>
            </p:blipFill>
            <p:spPr>
              <a:xfrm>
                <a:off x="2464165" y="5097845"/>
                <a:ext cx="186091" cy="262971"/>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7539" name="Ink 41"/>
              <p14:cNvContentPartPr>
                <a14:cpLocks xmlns:a14="http://schemas.microsoft.com/office/drawing/2010/main" noRot="1" noChangeAspect="1" noEditPoints="1" noChangeArrowheads="1" noChangeShapeType="1"/>
              </p14:cNvContentPartPr>
              <p14:nvPr/>
            </p14:nvContentPartPr>
            <p14:xfrm>
              <a:off x="2992438" y="5097463"/>
              <a:ext cx="171450" cy="260350"/>
            </p14:xfrm>
          </p:contentPart>
        </mc:Choice>
        <mc:Fallback xmlns="">
          <p:pic>
            <p:nvPicPr>
              <p:cNvPr id="107539" name="Ink 41"/>
              <p:cNvPicPr>
                <a:picLocks noRot="1" noChangeAspect="1" noEditPoints="1" noChangeArrowheads="1" noChangeShapeType="1"/>
              </p:cNvPicPr>
              <p:nvPr/>
            </p:nvPicPr>
            <p:blipFill>
              <a:blip r:embed="rId40"/>
              <a:stretch>
                <a:fillRect/>
              </a:stretch>
            </p:blipFill>
            <p:spPr>
              <a:xfrm>
                <a:off x="2985955" y="5090990"/>
                <a:ext cx="186218" cy="27329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7540" name="Ink 42"/>
              <p14:cNvContentPartPr>
                <a14:cpLocks xmlns:a14="http://schemas.microsoft.com/office/drawing/2010/main" noRot="1" noChangeAspect="1" noEditPoints="1" noChangeArrowheads="1" noChangeShapeType="1"/>
              </p14:cNvContentPartPr>
              <p14:nvPr/>
            </p14:nvContentPartPr>
            <p14:xfrm>
              <a:off x="3594100" y="5064125"/>
              <a:ext cx="168275" cy="258763"/>
            </p14:xfrm>
          </p:contentPart>
        </mc:Choice>
        <mc:Fallback xmlns="">
          <p:pic>
            <p:nvPicPr>
              <p:cNvPr id="107540" name="Ink 42"/>
              <p:cNvPicPr>
                <a:picLocks noRot="1" noChangeAspect="1" noEditPoints="1" noChangeArrowheads="1" noChangeShapeType="1"/>
              </p:cNvPicPr>
              <p:nvPr/>
            </p:nvPicPr>
            <p:blipFill>
              <a:blip r:embed="rId42"/>
              <a:stretch>
                <a:fillRect/>
              </a:stretch>
            </p:blipFill>
            <p:spPr>
              <a:xfrm>
                <a:off x="3584751" y="5054768"/>
                <a:ext cx="187332" cy="276038"/>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07541" name="Ink 43"/>
              <p14:cNvContentPartPr>
                <a14:cpLocks xmlns:a14="http://schemas.microsoft.com/office/drawing/2010/main" noRot="1" noChangeAspect="1" noEditPoints="1" noChangeArrowheads="1" noChangeShapeType="1"/>
              </p14:cNvContentPartPr>
              <p14:nvPr/>
            </p14:nvContentPartPr>
            <p14:xfrm>
              <a:off x="3984625" y="5084763"/>
              <a:ext cx="176213" cy="236537"/>
            </p14:xfrm>
          </p:contentPart>
        </mc:Choice>
        <mc:Fallback xmlns="">
          <p:pic>
            <p:nvPicPr>
              <p:cNvPr id="107541" name="Ink 43"/>
              <p:cNvPicPr>
                <a:picLocks noRot="1" noChangeAspect="1" noEditPoints="1" noChangeArrowheads="1" noChangeShapeType="1"/>
              </p:cNvPicPr>
              <p:nvPr/>
            </p:nvPicPr>
            <p:blipFill>
              <a:blip r:embed="rId44"/>
              <a:stretch>
                <a:fillRect/>
              </a:stretch>
            </p:blipFill>
            <p:spPr>
              <a:xfrm>
                <a:off x="3974895" y="5076842"/>
                <a:ext cx="194951" cy="248058"/>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7542" name="Ink 44"/>
              <p14:cNvContentPartPr>
                <a14:cpLocks xmlns:a14="http://schemas.microsoft.com/office/drawing/2010/main" noRot="1" noChangeAspect="1" noEditPoints="1" noChangeArrowheads="1" noChangeShapeType="1"/>
              </p14:cNvContentPartPr>
              <p14:nvPr/>
            </p14:nvContentPartPr>
            <p14:xfrm>
              <a:off x="450850" y="5994400"/>
              <a:ext cx="163513" cy="112713"/>
            </p14:xfrm>
          </p:contentPart>
        </mc:Choice>
        <mc:Fallback xmlns="">
          <p:pic>
            <p:nvPicPr>
              <p:cNvPr id="107542" name="Ink 44"/>
              <p:cNvPicPr>
                <a:picLocks noRot="1" noChangeAspect="1" noEditPoints="1" noChangeArrowheads="1" noChangeShapeType="1"/>
              </p:cNvPicPr>
              <p:nvPr/>
            </p:nvPicPr>
            <p:blipFill>
              <a:blip r:embed="rId46"/>
              <a:stretch>
                <a:fillRect/>
              </a:stretch>
            </p:blipFill>
            <p:spPr>
              <a:xfrm>
                <a:off x="447969" y="5989719"/>
                <a:ext cx="169636" cy="12027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7543" name="Ink 45"/>
              <p14:cNvContentPartPr>
                <a14:cpLocks xmlns:a14="http://schemas.microsoft.com/office/drawing/2010/main" noRot="1" noChangeAspect="1" noEditPoints="1" noChangeArrowheads="1" noChangeShapeType="1"/>
              </p14:cNvContentPartPr>
              <p14:nvPr/>
            </p14:nvContentPartPr>
            <p14:xfrm>
              <a:off x="906463" y="5905500"/>
              <a:ext cx="355600" cy="306388"/>
            </p14:xfrm>
          </p:contentPart>
        </mc:Choice>
        <mc:Fallback xmlns="">
          <p:pic>
            <p:nvPicPr>
              <p:cNvPr id="107543" name="Ink 45"/>
              <p:cNvPicPr>
                <a:picLocks noRot="1" noChangeAspect="1" noEditPoints="1" noChangeArrowheads="1" noChangeShapeType="1"/>
              </p:cNvPicPr>
              <p:nvPr/>
            </p:nvPicPr>
            <p:blipFill>
              <a:blip r:embed="rId48"/>
              <a:stretch>
                <a:fillRect/>
              </a:stretch>
            </p:blipFill>
            <p:spPr>
              <a:xfrm>
                <a:off x="901784" y="5900820"/>
                <a:ext cx="370357" cy="320069"/>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7544" name="Ink 46"/>
              <p14:cNvContentPartPr>
                <a14:cpLocks xmlns:a14="http://schemas.microsoft.com/office/drawing/2010/main" noRot="1" noChangeAspect="1" noEditPoints="1" noChangeArrowheads="1" noChangeShapeType="1"/>
              </p14:cNvContentPartPr>
              <p14:nvPr/>
            </p14:nvContentPartPr>
            <p14:xfrm>
              <a:off x="7532688" y="209550"/>
              <a:ext cx="755650" cy="539750"/>
            </p14:xfrm>
          </p:contentPart>
        </mc:Choice>
        <mc:Fallback xmlns="">
          <p:pic>
            <p:nvPicPr>
              <p:cNvPr id="107544" name="Ink 46"/>
              <p:cNvPicPr>
                <a:picLocks noRot="1" noChangeAspect="1" noEditPoints="1" noChangeArrowheads="1" noChangeShapeType="1"/>
              </p:cNvPicPr>
              <p:nvPr/>
            </p:nvPicPr>
            <p:blipFill>
              <a:blip r:embed="rId50"/>
              <a:stretch>
                <a:fillRect/>
              </a:stretch>
            </p:blipFill>
            <p:spPr>
              <a:xfrm>
                <a:off x="7524048" y="204869"/>
                <a:ext cx="773650" cy="553793"/>
              </a:xfrm>
              <a:prstGeom prst="rect">
                <a:avLst/>
              </a:prstGeom>
            </p:spPr>
          </p:pic>
        </mc:Fallback>
      </mc:AlternateContent>
    </p:spTree>
    <p:extLst>
      <p:ext uri="{BB962C8B-B14F-4D97-AF65-F5344CB8AC3E}">
        <p14:creationId xmlns:p14="http://schemas.microsoft.com/office/powerpoint/2010/main" val="2682009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ooter Placeholder 5"/>
          <p:cNvSpPr>
            <a:spLocks noGrp="1"/>
          </p:cNvSpPr>
          <p:nvPr>
            <p:ph type="ftr" sz="quarter" idx="11"/>
          </p:nvPr>
        </p:nvSpPr>
        <p:spPr/>
        <p:txBody>
          <a:bodyPr/>
          <a:lstStyle/>
          <a:p>
            <a:pPr>
              <a:defRPr/>
            </a:pPr>
            <a:r>
              <a:rPr lang="en-US" smtClean="0"/>
              <a:t>CPSC 322, Lecture 3</a:t>
            </a:r>
            <a:endParaRPr lang="en-US"/>
          </a:p>
        </p:txBody>
      </p:sp>
      <p:sp>
        <p:nvSpPr>
          <p:cNvPr id="82" name="Slide Number Placeholder 6"/>
          <p:cNvSpPr>
            <a:spLocks noGrp="1"/>
          </p:cNvSpPr>
          <p:nvPr>
            <p:ph type="sldNum" sz="quarter" idx="12"/>
          </p:nvPr>
        </p:nvSpPr>
        <p:spPr/>
        <p:txBody>
          <a:bodyPr/>
          <a:lstStyle/>
          <a:p>
            <a:pPr>
              <a:defRPr/>
            </a:pPr>
            <a:r>
              <a:rPr lang="en-US"/>
              <a:t>Slide </a:t>
            </a:r>
            <a:fld id="{2F4D27F9-B7F4-4CC3-9B08-0110B5968EDB}" type="slidenum">
              <a:rPr lang="en-US"/>
              <a:pPr>
                <a:defRPr/>
              </a:pPr>
              <a:t>6</a:t>
            </a:fld>
            <a:endParaRPr lang="en-US"/>
          </a:p>
        </p:txBody>
      </p:sp>
      <p:sp>
        <p:nvSpPr>
          <p:cNvPr id="15369" name="Rectangle 2"/>
          <p:cNvSpPr>
            <a:spLocks noGrp="1" noChangeArrowheads="1"/>
          </p:cNvSpPr>
          <p:nvPr>
            <p:ph type="title"/>
          </p:nvPr>
        </p:nvSpPr>
        <p:spPr/>
        <p:txBody>
          <a:bodyPr/>
          <a:lstStyle/>
          <a:p>
            <a:pPr eaLnBrk="1" hangingPunct="1"/>
            <a:r>
              <a:rPr lang="en-US" smtClean="0"/>
              <a:t>Another approach to construct heuristics</a:t>
            </a:r>
          </a:p>
        </p:txBody>
      </p:sp>
      <p:sp>
        <p:nvSpPr>
          <p:cNvPr id="15370" name="Rectangle 3"/>
          <p:cNvSpPr>
            <a:spLocks noGrp="1" noChangeArrowheads="1"/>
          </p:cNvSpPr>
          <p:nvPr>
            <p:ph type="body" sz="half" idx="1"/>
          </p:nvPr>
        </p:nvSpPr>
        <p:spPr>
          <a:xfrm>
            <a:off x="1692275" y="836613"/>
            <a:ext cx="5472113" cy="504825"/>
          </a:xfrm>
        </p:spPr>
        <p:txBody>
          <a:bodyPr/>
          <a:lstStyle/>
          <a:p>
            <a:pPr marL="0" indent="0" eaLnBrk="1" hangingPunct="1">
              <a:lnSpc>
                <a:spcPct val="90000"/>
              </a:lnSpc>
            </a:pPr>
            <a:r>
              <a:rPr lang="en-US" b="1" smtClean="0"/>
              <a:t>Solution cost for a subproblem</a:t>
            </a:r>
          </a:p>
          <a:p>
            <a:pPr marL="0" indent="0" eaLnBrk="1" hangingPunct="1">
              <a:lnSpc>
                <a:spcPct val="90000"/>
              </a:lnSpc>
            </a:pPr>
            <a:endParaRPr lang="en-US" sz="2000" b="1" smtClean="0"/>
          </a:p>
          <a:p>
            <a:pPr marL="0" indent="0" eaLnBrk="1" hangingPunct="1">
              <a:lnSpc>
                <a:spcPct val="90000"/>
              </a:lnSpc>
            </a:pPr>
            <a:endParaRPr lang="en-US" sz="1800" smtClean="0"/>
          </a:p>
        </p:txBody>
      </p:sp>
      <p:graphicFrame>
        <p:nvGraphicFramePr>
          <p:cNvPr id="567300" name="Group 4"/>
          <p:cNvGraphicFramePr>
            <a:graphicFrameLocks noGrp="1"/>
          </p:cNvGraphicFramePr>
          <p:nvPr>
            <p:ph sz="half" idx="2"/>
          </p:nvPr>
        </p:nvGraphicFramePr>
        <p:xfrm>
          <a:off x="1258888" y="2060575"/>
          <a:ext cx="1690687" cy="1565276"/>
        </p:xfrm>
        <a:graphic>
          <a:graphicData uri="http://schemas.openxmlformats.org/drawingml/2006/table">
            <a:tbl>
              <a:tblPr/>
              <a:tblGrid>
                <a:gridCol w="566737">
                  <a:extLst>
                    <a:ext uri="{9D8B030D-6E8A-4147-A177-3AD203B41FA5}">
                      <a16:colId xmlns:a16="http://schemas.microsoft.com/office/drawing/2014/main" val="20000"/>
                    </a:ext>
                  </a:extLst>
                </a:gridCol>
                <a:gridCol w="557213">
                  <a:extLst>
                    <a:ext uri="{9D8B030D-6E8A-4147-A177-3AD203B41FA5}">
                      <a16:colId xmlns:a16="http://schemas.microsoft.com/office/drawing/2014/main" val="20001"/>
                    </a:ext>
                  </a:extLst>
                </a:gridCol>
                <a:gridCol w="566737">
                  <a:extLst>
                    <a:ext uri="{9D8B030D-6E8A-4147-A177-3AD203B41FA5}">
                      <a16:colId xmlns:a16="http://schemas.microsoft.com/office/drawing/2014/main" val="20002"/>
                    </a:ext>
                  </a:extLst>
                </a:gridCol>
              </a:tblGrid>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567339" name="Group 43"/>
          <p:cNvGraphicFramePr>
            <a:graphicFrameLocks noGrp="1"/>
          </p:cNvGraphicFramePr>
          <p:nvPr/>
        </p:nvGraphicFramePr>
        <p:xfrm>
          <a:off x="1187450" y="4581525"/>
          <a:ext cx="1690688" cy="1565276"/>
        </p:xfrm>
        <a:graphic>
          <a:graphicData uri="http://schemas.openxmlformats.org/drawingml/2006/table">
            <a:tbl>
              <a:tblPr/>
              <a:tblGrid>
                <a:gridCol w="566738">
                  <a:extLst>
                    <a:ext uri="{9D8B030D-6E8A-4147-A177-3AD203B41FA5}">
                      <a16:colId xmlns:a16="http://schemas.microsoft.com/office/drawing/2014/main" val="20000"/>
                    </a:ext>
                  </a:extLst>
                </a:gridCol>
                <a:gridCol w="557212">
                  <a:extLst>
                    <a:ext uri="{9D8B030D-6E8A-4147-A177-3AD203B41FA5}">
                      <a16:colId xmlns:a16="http://schemas.microsoft.com/office/drawing/2014/main" val="20001"/>
                    </a:ext>
                  </a:extLst>
                </a:gridCol>
                <a:gridCol w="566738">
                  <a:extLst>
                    <a:ext uri="{9D8B030D-6E8A-4147-A177-3AD203B41FA5}">
                      <a16:colId xmlns:a16="http://schemas.microsoft.com/office/drawing/2014/main" val="20002"/>
                    </a:ext>
                  </a:extLst>
                </a:gridCol>
              </a:tblGrid>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567357" name="Group 61"/>
          <p:cNvGraphicFramePr>
            <a:graphicFrameLocks noGrp="1"/>
          </p:cNvGraphicFramePr>
          <p:nvPr/>
        </p:nvGraphicFramePr>
        <p:xfrm>
          <a:off x="5724525" y="2060575"/>
          <a:ext cx="1690688" cy="1565276"/>
        </p:xfrm>
        <a:graphic>
          <a:graphicData uri="http://schemas.openxmlformats.org/drawingml/2006/table">
            <a:tbl>
              <a:tblPr/>
              <a:tblGrid>
                <a:gridCol w="566738">
                  <a:extLst>
                    <a:ext uri="{9D8B030D-6E8A-4147-A177-3AD203B41FA5}">
                      <a16:colId xmlns:a16="http://schemas.microsoft.com/office/drawing/2014/main" val="20000"/>
                    </a:ext>
                  </a:extLst>
                </a:gridCol>
                <a:gridCol w="557212">
                  <a:extLst>
                    <a:ext uri="{9D8B030D-6E8A-4147-A177-3AD203B41FA5}">
                      <a16:colId xmlns:a16="http://schemas.microsoft.com/office/drawing/2014/main" val="20001"/>
                    </a:ext>
                  </a:extLst>
                </a:gridCol>
                <a:gridCol w="566738">
                  <a:extLst>
                    <a:ext uri="{9D8B030D-6E8A-4147-A177-3AD203B41FA5}">
                      <a16:colId xmlns:a16="http://schemas.microsoft.com/office/drawing/2014/main" val="20002"/>
                    </a:ext>
                  </a:extLst>
                </a:gridCol>
              </a:tblGrid>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567375" name="Group 79"/>
          <p:cNvGraphicFramePr>
            <a:graphicFrameLocks noGrp="1"/>
          </p:cNvGraphicFramePr>
          <p:nvPr/>
        </p:nvGraphicFramePr>
        <p:xfrm>
          <a:off x="5795963" y="4508500"/>
          <a:ext cx="1690687" cy="1565276"/>
        </p:xfrm>
        <a:graphic>
          <a:graphicData uri="http://schemas.openxmlformats.org/drawingml/2006/table">
            <a:tbl>
              <a:tblPr/>
              <a:tblGrid>
                <a:gridCol w="566737">
                  <a:extLst>
                    <a:ext uri="{9D8B030D-6E8A-4147-A177-3AD203B41FA5}">
                      <a16:colId xmlns:a16="http://schemas.microsoft.com/office/drawing/2014/main" val="20000"/>
                    </a:ext>
                  </a:extLst>
                </a:gridCol>
                <a:gridCol w="557213">
                  <a:extLst>
                    <a:ext uri="{9D8B030D-6E8A-4147-A177-3AD203B41FA5}">
                      <a16:colId xmlns:a16="http://schemas.microsoft.com/office/drawing/2014/main" val="20001"/>
                    </a:ext>
                  </a:extLst>
                </a:gridCol>
                <a:gridCol w="566737">
                  <a:extLst>
                    <a:ext uri="{9D8B030D-6E8A-4147-A177-3AD203B41FA5}">
                      <a16:colId xmlns:a16="http://schemas.microsoft.com/office/drawing/2014/main" val="20002"/>
                    </a:ext>
                  </a:extLst>
                </a:gridCol>
              </a:tblGrid>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Unicode MS" pitchFamily="34"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5443" name="Text Box 98"/>
          <p:cNvSpPr txBox="1">
            <a:spLocks noChangeArrowheads="1"/>
          </p:cNvSpPr>
          <p:nvPr/>
        </p:nvSpPr>
        <p:spPr bwMode="auto">
          <a:xfrm>
            <a:off x="303213" y="3643313"/>
            <a:ext cx="1516062" cy="396875"/>
          </a:xfrm>
          <a:prstGeom prst="rect">
            <a:avLst/>
          </a:prstGeom>
          <a:noFill/>
          <a:ln w="9525" algn="ctr">
            <a:noFill/>
            <a:miter lim="800000"/>
            <a:headEnd/>
            <a:tailEnd/>
          </a:ln>
        </p:spPr>
        <p:txBody>
          <a:bodyPr wrap="none">
            <a:spAutoFit/>
          </a:bodyPr>
          <a:lstStyle/>
          <a:p>
            <a:r>
              <a:rPr lang="en-US" sz="2000"/>
              <a:t>Current node</a:t>
            </a:r>
          </a:p>
        </p:txBody>
      </p:sp>
      <p:sp>
        <p:nvSpPr>
          <p:cNvPr id="15444" name="Text Box 99"/>
          <p:cNvSpPr txBox="1">
            <a:spLocks noChangeArrowheads="1"/>
          </p:cNvSpPr>
          <p:nvPr/>
        </p:nvSpPr>
        <p:spPr bwMode="auto">
          <a:xfrm>
            <a:off x="611188" y="6237288"/>
            <a:ext cx="1235075" cy="396875"/>
          </a:xfrm>
          <a:prstGeom prst="rect">
            <a:avLst/>
          </a:prstGeom>
          <a:noFill/>
          <a:ln w="9525" algn="ctr">
            <a:noFill/>
            <a:miter lim="800000"/>
            <a:headEnd/>
            <a:tailEnd/>
          </a:ln>
        </p:spPr>
        <p:txBody>
          <a:bodyPr wrap="none">
            <a:spAutoFit/>
          </a:bodyPr>
          <a:lstStyle/>
          <a:p>
            <a:r>
              <a:rPr lang="en-US" sz="2000"/>
              <a:t>Goal node</a:t>
            </a:r>
          </a:p>
        </p:txBody>
      </p:sp>
      <p:sp>
        <p:nvSpPr>
          <p:cNvPr id="15445" name="Rectangle 100"/>
          <p:cNvSpPr>
            <a:spLocks noChangeArrowheads="1"/>
          </p:cNvSpPr>
          <p:nvPr/>
        </p:nvSpPr>
        <p:spPr bwMode="auto">
          <a:xfrm>
            <a:off x="468313" y="1557338"/>
            <a:ext cx="3024187" cy="504825"/>
          </a:xfrm>
          <a:prstGeom prst="rect">
            <a:avLst/>
          </a:prstGeom>
          <a:noFill/>
          <a:ln w="9525">
            <a:solidFill>
              <a:schemeClr val="accent2"/>
            </a:solidFill>
            <a:miter lim="800000"/>
            <a:headEnd/>
            <a:tailEnd/>
          </a:ln>
        </p:spPr>
        <p:txBody>
          <a:bodyPr/>
          <a:lstStyle/>
          <a:p>
            <a:pPr>
              <a:lnSpc>
                <a:spcPct val="90000"/>
              </a:lnSpc>
              <a:spcBef>
                <a:spcPct val="20000"/>
              </a:spcBef>
            </a:pPr>
            <a:r>
              <a:rPr lang="en-US">
                <a:latin typeface="Arial Unicode MS" pitchFamily="34" charset="-128"/>
              </a:rPr>
              <a:t>Original Problem</a:t>
            </a:r>
          </a:p>
          <a:p>
            <a:pPr>
              <a:lnSpc>
                <a:spcPct val="90000"/>
              </a:lnSpc>
              <a:spcBef>
                <a:spcPct val="20000"/>
              </a:spcBef>
            </a:pPr>
            <a:endParaRPr lang="en-US" sz="2000" b="1">
              <a:latin typeface="Arial Unicode MS" pitchFamily="34" charset="-128"/>
            </a:endParaRPr>
          </a:p>
          <a:p>
            <a:pPr>
              <a:lnSpc>
                <a:spcPct val="90000"/>
              </a:lnSpc>
              <a:spcBef>
                <a:spcPct val="20000"/>
              </a:spcBef>
            </a:pPr>
            <a:endParaRPr lang="en-US" sz="1800">
              <a:latin typeface="Arial Unicode MS" pitchFamily="34" charset="-128"/>
            </a:endParaRPr>
          </a:p>
        </p:txBody>
      </p:sp>
      <p:sp>
        <p:nvSpPr>
          <p:cNvPr id="15446" name="Rectangle 101"/>
          <p:cNvSpPr>
            <a:spLocks noChangeArrowheads="1"/>
          </p:cNvSpPr>
          <p:nvPr/>
        </p:nvSpPr>
        <p:spPr bwMode="auto">
          <a:xfrm>
            <a:off x="5508625" y="1484313"/>
            <a:ext cx="2376488" cy="504825"/>
          </a:xfrm>
          <a:prstGeom prst="rect">
            <a:avLst/>
          </a:prstGeom>
          <a:noFill/>
          <a:ln w="9525">
            <a:solidFill>
              <a:schemeClr val="accent2"/>
            </a:solidFill>
            <a:miter lim="800000"/>
            <a:headEnd/>
            <a:tailEnd/>
          </a:ln>
        </p:spPr>
        <p:txBody>
          <a:bodyPr/>
          <a:lstStyle/>
          <a:p>
            <a:pPr>
              <a:lnSpc>
                <a:spcPct val="90000"/>
              </a:lnSpc>
              <a:spcBef>
                <a:spcPct val="20000"/>
              </a:spcBef>
            </a:pPr>
            <a:r>
              <a:rPr lang="en-US">
                <a:latin typeface="Arial Unicode MS" pitchFamily="34" charset="-128"/>
              </a:rPr>
              <a:t>SubProblem</a:t>
            </a:r>
          </a:p>
          <a:p>
            <a:pPr>
              <a:lnSpc>
                <a:spcPct val="90000"/>
              </a:lnSpc>
              <a:spcBef>
                <a:spcPct val="20000"/>
              </a:spcBef>
            </a:pPr>
            <a:endParaRPr lang="en-US" sz="2000" b="1">
              <a:latin typeface="Arial Unicode MS" pitchFamily="34" charset="-128"/>
            </a:endParaRPr>
          </a:p>
          <a:p>
            <a:pPr>
              <a:lnSpc>
                <a:spcPct val="90000"/>
              </a:lnSpc>
              <a:spcBef>
                <a:spcPct val="20000"/>
              </a:spcBef>
            </a:pPr>
            <a:endParaRPr lang="en-US" sz="1800">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97282" name="Ink 82"/>
              <p14:cNvContentPartPr>
                <a14:cpLocks xmlns:a14="http://schemas.microsoft.com/office/drawing/2010/main" noRot="1" noChangeAspect="1" noEditPoints="1" noChangeArrowheads="1" noChangeShapeType="1"/>
              </p14:cNvContentPartPr>
              <p14:nvPr/>
            </p14:nvContentPartPr>
            <p14:xfrm>
              <a:off x="1879600" y="2530475"/>
              <a:ext cx="3581400" cy="1979613"/>
            </p14:xfrm>
          </p:contentPart>
        </mc:Choice>
        <mc:Fallback xmlns="">
          <p:pic>
            <p:nvPicPr>
              <p:cNvPr id="97282" name="Ink 82"/>
              <p:cNvPicPr>
                <a:picLocks noRot="1" noChangeAspect="1" noEditPoints="1" noChangeArrowheads="1" noChangeShapeType="1"/>
              </p:cNvPicPr>
              <p:nvPr/>
            </p:nvPicPr>
            <p:blipFill>
              <a:blip r:embed="rId4"/>
              <a:stretch>
                <a:fillRect/>
              </a:stretch>
            </p:blipFill>
            <p:spPr>
              <a:xfrm>
                <a:off x="1869520" y="2525795"/>
                <a:ext cx="3603001" cy="199581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7283" name="Ink 83"/>
              <p14:cNvContentPartPr>
                <a14:cpLocks xmlns:a14="http://schemas.microsoft.com/office/drawing/2010/main" noRot="1" noChangeAspect="1" noEditPoints="1" noChangeArrowheads="1" noChangeShapeType="1"/>
              </p14:cNvContentPartPr>
              <p14:nvPr/>
            </p14:nvContentPartPr>
            <p14:xfrm>
              <a:off x="6843713" y="928688"/>
              <a:ext cx="1563687" cy="438150"/>
            </p14:xfrm>
          </p:contentPart>
        </mc:Choice>
        <mc:Fallback xmlns="">
          <p:pic>
            <p:nvPicPr>
              <p:cNvPr id="97283" name="Ink 83"/>
              <p:cNvPicPr>
                <a:picLocks noRot="1" noChangeAspect="1" noEditPoints="1" noChangeArrowheads="1" noChangeShapeType="1"/>
              </p:cNvPicPr>
              <p:nvPr/>
            </p:nvPicPr>
            <p:blipFill>
              <a:blip r:embed="rId6"/>
              <a:stretch>
                <a:fillRect/>
              </a:stretch>
            </p:blipFill>
            <p:spPr>
              <a:xfrm>
                <a:off x="6839033" y="924012"/>
                <a:ext cx="1579525" cy="44642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7284" name="Ink 84"/>
              <p14:cNvContentPartPr>
                <a14:cpLocks xmlns:a14="http://schemas.microsoft.com/office/drawing/2010/main" noRot="1" noChangeAspect="1" noEditPoints="1" noChangeArrowheads="1" noChangeShapeType="1"/>
              </p14:cNvContentPartPr>
              <p14:nvPr/>
            </p14:nvContentPartPr>
            <p14:xfrm>
              <a:off x="6221413" y="1927225"/>
              <a:ext cx="1557337" cy="2835275"/>
            </p14:xfrm>
          </p:contentPart>
        </mc:Choice>
        <mc:Fallback xmlns="">
          <p:pic>
            <p:nvPicPr>
              <p:cNvPr id="97284" name="Ink 84"/>
              <p:cNvPicPr>
                <a:picLocks noRot="1" noChangeAspect="1" noEditPoints="1" noChangeArrowheads="1" noChangeShapeType="1"/>
              </p:cNvPicPr>
              <p:nvPr/>
            </p:nvPicPr>
            <p:blipFill>
              <a:blip r:embed="rId8"/>
              <a:stretch>
                <a:fillRect/>
              </a:stretch>
            </p:blipFill>
            <p:spPr>
              <a:xfrm>
                <a:off x="6213133" y="1924345"/>
                <a:ext cx="1578937" cy="284103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7285" name="Ink 85"/>
              <p14:cNvContentPartPr>
                <a14:cpLocks xmlns:a14="http://schemas.microsoft.com/office/drawing/2010/main" noRot="1" noChangeAspect="1" noEditPoints="1" noChangeArrowheads="1" noChangeShapeType="1"/>
              </p14:cNvContentPartPr>
              <p14:nvPr/>
            </p14:nvContentPartPr>
            <p14:xfrm>
              <a:off x="5751513" y="4689475"/>
              <a:ext cx="2706687" cy="1331913"/>
            </p14:xfrm>
          </p:contentPart>
        </mc:Choice>
        <mc:Fallback xmlns="">
          <p:pic>
            <p:nvPicPr>
              <p:cNvPr id="97285" name="Ink 85"/>
              <p:cNvPicPr>
                <a:picLocks noRot="1" noChangeAspect="1" noEditPoints="1" noChangeArrowheads="1" noChangeShapeType="1"/>
              </p:cNvPicPr>
              <p:nvPr/>
            </p:nvPicPr>
            <p:blipFill>
              <a:blip r:embed="rId10"/>
              <a:stretch>
                <a:fillRect/>
              </a:stretch>
            </p:blipFill>
            <p:spPr>
              <a:xfrm>
                <a:off x="5748993" y="4676516"/>
                <a:ext cx="2713167" cy="135711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7286" name="Ink 86"/>
              <p14:cNvContentPartPr>
                <a14:cpLocks xmlns:a14="http://schemas.microsoft.com/office/drawing/2010/main" noRot="1" noChangeAspect="1" noEditPoints="1" noChangeArrowheads="1" noChangeShapeType="1"/>
              </p14:cNvContentPartPr>
              <p14:nvPr/>
            </p14:nvContentPartPr>
            <p14:xfrm>
              <a:off x="4324350" y="1333500"/>
              <a:ext cx="1120775" cy="703263"/>
            </p14:xfrm>
          </p:contentPart>
        </mc:Choice>
        <mc:Fallback xmlns="">
          <p:pic>
            <p:nvPicPr>
              <p:cNvPr id="97286" name="Ink 86"/>
              <p:cNvPicPr>
                <a:picLocks noRot="1" noChangeAspect="1" noEditPoints="1" noChangeArrowheads="1" noChangeShapeType="1"/>
              </p:cNvPicPr>
              <p:nvPr/>
            </p:nvPicPr>
            <p:blipFill>
              <a:blip r:embed="rId12"/>
              <a:stretch>
                <a:fillRect/>
              </a:stretch>
            </p:blipFill>
            <p:spPr>
              <a:xfrm>
                <a:off x="4316789" y="1325942"/>
                <a:ext cx="1137696" cy="714060"/>
              </a:xfrm>
              <a:prstGeom prst="rect">
                <a:avLst/>
              </a:prstGeom>
            </p:spPr>
          </p:pic>
        </mc:Fallback>
      </mc:AlternateContent>
    </p:spTree>
    <p:extLst>
      <p:ext uri="{BB962C8B-B14F-4D97-AF65-F5344CB8AC3E}">
        <p14:creationId xmlns:p14="http://schemas.microsoft.com/office/powerpoint/2010/main" val="4055307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pPr>
              <a:defRPr/>
            </a:pPr>
            <a:r>
              <a:rPr lang="en-US" smtClean="0"/>
              <a:t>CPSC 322, Lecture 3</a:t>
            </a:r>
            <a:endParaRPr lang="en-US"/>
          </a:p>
        </p:txBody>
      </p:sp>
      <p:sp>
        <p:nvSpPr>
          <p:cNvPr id="6" name="Slide Number Placeholder 6"/>
          <p:cNvSpPr>
            <a:spLocks noGrp="1"/>
          </p:cNvSpPr>
          <p:nvPr>
            <p:ph type="sldNum" sz="quarter" idx="12"/>
          </p:nvPr>
        </p:nvSpPr>
        <p:spPr/>
        <p:txBody>
          <a:bodyPr/>
          <a:lstStyle/>
          <a:p>
            <a:pPr>
              <a:defRPr/>
            </a:pPr>
            <a:r>
              <a:rPr lang="en-US"/>
              <a:t>Slide </a:t>
            </a:r>
            <a:fld id="{B938F350-EBF0-4513-9816-FF317CAE715A}" type="slidenum">
              <a:rPr lang="en-US"/>
              <a:pPr>
                <a:defRPr/>
              </a:pPr>
              <a:t>7</a:t>
            </a:fld>
            <a:endParaRPr lang="en-US"/>
          </a:p>
        </p:txBody>
      </p:sp>
      <p:sp>
        <p:nvSpPr>
          <p:cNvPr id="18447" name="Rectangle 2"/>
          <p:cNvSpPr>
            <a:spLocks noGrp="1" noChangeArrowheads="1"/>
          </p:cNvSpPr>
          <p:nvPr>
            <p:ph type="title"/>
          </p:nvPr>
        </p:nvSpPr>
        <p:spPr/>
        <p:txBody>
          <a:bodyPr/>
          <a:lstStyle/>
          <a:p>
            <a:pPr eaLnBrk="1" hangingPunct="1"/>
            <a:r>
              <a:rPr lang="en-US" smtClean="0"/>
              <a:t>Combining Heuristics: Example</a:t>
            </a:r>
          </a:p>
        </p:txBody>
      </p:sp>
      <p:sp>
        <p:nvSpPr>
          <p:cNvPr id="18448" name="Rectangle 3"/>
          <p:cNvSpPr>
            <a:spLocks noGrp="1" noChangeArrowheads="1"/>
          </p:cNvSpPr>
          <p:nvPr>
            <p:ph type="body" sz="half" idx="1"/>
          </p:nvPr>
        </p:nvSpPr>
        <p:spPr>
          <a:xfrm>
            <a:off x="250825" y="1196975"/>
            <a:ext cx="8424863" cy="2519363"/>
          </a:xfrm>
        </p:spPr>
        <p:txBody>
          <a:bodyPr/>
          <a:lstStyle/>
          <a:p>
            <a:pPr marL="0" indent="0" eaLnBrk="1" hangingPunct="1">
              <a:lnSpc>
                <a:spcPct val="90000"/>
              </a:lnSpc>
            </a:pPr>
            <a:r>
              <a:rPr lang="en-US" b="1" dirty="0" smtClean="0"/>
              <a:t>In 8-puzzle, solution cost for the 1,2,3,4 </a:t>
            </a:r>
            <a:r>
              <a:rPr lang="en-US" b="1" dirty="0" err="1" smtClean="0"/>
              <a:t>subproblem</a:t>
            </a:r>
            <a:r>
              <a:rPr lang="en-US" b="1" dirty="0" smtClean="0"/>
              <a:t> </a:t>
            </a:r>
            <a:r>
              <a:rPr lang="en-US" dirty="0" smtClean="0"/>
              <a:t>is substantially more accurate than sum of Manhattan distance of each tile from its goal position </a:t>
            </a:r>
            <a:r>
              <a:rPr lang="en-US" b="1" dirty="0" smtClean="0"/>
              <a:t>in some cases</a:t>
            </a:r>
          </a:p>
          <a:p>
            <a:pPr marL="0" indent="0" eaLnBrk="1" hangingPunct="1">
              <a:lnSpc>
                <a:spcPct val="90000"/>
              </a:lnSpc>
            </a:pPr>
            <a:endParaRPr lang="en-US" dirty="0" smtClean="0"/>
          </a:p>
          <a:p>
            <a:pPr marL="0" indent="0" eaLnBrk="1" hangingPunct="1">
              <a:lnSpc>
                <a:spcPct val="90000"/>
              </a:lnSpc>
            </a:pPr>
            <a:r>
              <a:rPr lang="en-US" dirty="0" smtClean="0"/>
              <a:t>So…..</a:t>
            </a:r>
          </a:p>
          <a:p>
            <a:pPr marL="0" indent="0" eaLnBrk="1" hangingPunct="1">
              <a:lnSpc>
                <a:spcPct val="90000"/>
              </a:lnSpc>
            </a:pPr>
            <a:endParaRPr lang="en-US" sz="1800" dirty="0" smtClean="0"/>
          </a:p>
        </p:txBody>
      </p:sp>
    </p:spTree>
    <p:extLst>
      <p:ext uri="{BB962C8B-B14F-4D97-AF65-F5344CB8AC3E}">
        <p14:creationId xmlns:p14="http://schemas.microsoft.com/office/powerpoint/2010/main" val="643677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322, Lecture 3</a:t>
            </a:r>
            <a:endParaRPr lang="en-US"/>
          </a:p>
        </p:txBody>
      </p:sp>
      <p:sp>
        <p:nvSpPr>
          <p:cNvPr id="7" name="Slide Number Placeholder 5"/>
          <p:cNvSpPr>
            <a:spLocks noGrp="1"/>
          </p:cNvSpPr>
          <p:nvPr>
            <p:ph type="sldNum" sz="quarter" idx="12"/>
          </p:nvPr>
        </p:nvSpPr>
        <p:spPr/>
        <p:txBody>
          <a:bodyPr/>
          <a:lstStyle/>
          <a:p>
            <a:pPr>
              <a:defRPr/>
            </a:pPr>
            <a:r>
              <a:rPr lang="en-US"/>
              <a:t>Slide </a:t>
            </a:r>
            <a:fld id="{D9C6D93E-C4E1-4ABC-AA0A-7B4F03BFEA71}" type="slidenum">
              <a:rPr lang="en-US"/>
              <a:pPr>
                <a:defRPr/>
              </a:pPr>
              <a:t>8</a:t>
            </a:fld>
            <a:endParaRPr lang="en-US"/>
          </a:p>
        </p:txBody>
      </p:sp>
      <p:sp>
        <p:nvSpPr>
          <p:cNvPr id="3108" name="Rectangle 2"/>
          <p:cNvSpPr>
            <a:spLocks noGrp="1" noChangeArrowheads="1"/>
          </p:cNvSpPr>
          <p:nvPr>
            <p:ph type="title"/>
          </p:nvPr>
        </p:nvSpPr>
        <p:spPr/>
        <p:txBody>
          <a:bodyPr/>
          <a:lstStyle/>
          <a:p>
            <a:pPr eaLnBrk="1" hangingPunct="1"/>
            <a:r>
              <a:rPr lang="en-US" sz="3200" smtClean="0"/>
              <a:t>Admissible heuristic for Vacuum world?</a:t>
            </a:r>
          </a:p>
        </p:txBody>
      </p:sp>
      <p:pic>
        <p:nvPicPr>
          <p:cNvPr id="3109" name="Picture 4" descr="vacuum2-paths"/>
          <p:cNvPicPr>
            <a:picLocks noChangeAspect="1" noChangeArrowheads="1"/>
          </p:cNvPicPr>
          <p:nvPr/>
        </p:nvPicPr>
        <p:blipFill>
          <a:blip r:embed="rId3" cstate="print"/>
          <a:srcRect/>
          <a:stretch>
            <a:fillRect/>
          </a:stretch>
        </p:blipFill>
        <p:spPr bwMode="auto">
          <a:xfrm>
            <a:off x="0" y="1000125"/>
            <a:ext cx="7281863" cy="3500438"/>
          </a:xfrm>
          <a:prstGeom prst="rect">
            <a:avLst/>
          </a:prstGeom>
          <a:noFill/>
          <a:ln w="9525">
            <a:noFill/>
            <a:miter lim="800000"/>
            <a:headEnd/>
            <a:tailEnd/>
          </a:ln>
        </p:spPr>
      </p:pic>
      <p:sp>
        <p:nvSpPr>
          <p:cNvPr id="429059" name="Rectangle 3"/>
          <p:cNvSpPr>
            <a:spLocks noGrp="1" noChangeArrowheads="1"/>
          </p:cNvSpPr>
          <p:nvPr>
            <p:ph type="body" idx="1"/>
          </p:nvPr>
        </p:nvSpPr>
        <p:spPr>
          <a:xfrm>
            <a:off x="214313" y="4572000"/>
            <a:ext cx="6143625" cy="1500188"/>
          </a:xfrm>
        </p:spPr>
        <p:txBody>
          <a:bodyPr/>
          <a:lstStyle/>
          <a:p>
            <a:pPr eaLnBrk="1" hangingPunct="1">
              <a:defRPr/>
            </a:pPr>
            <a:r>
              <a:rPr lang="en-US" sz="2400" u="sng" dirty="0" smtClean="0">
                <a:solidFill>
                  <a:schemeClr val="accent6"/>
                </a:solidFill>
              </a:rPr>
              <a:t>states?</a:t>
            </a:r>
            <a:r>
              <a:rPr lang="en-US" sz="2400" dirty="0" smtClean="0">
                <a:solidFill>
                  <a:schemeClr val="accent6"/>
                </a:solidFill>
              </a:rPr>
              <a:t> </a:t>
            </a:r>
            <a:r>
              <a:rPr lang="en-US" sz="2400" dirty="0" smtClean="0"/>
              <a:t>Where it is dirty and robot location</a:t>
            </a:r>
            <a:r>
              <a:rPr lang="en-US" sz="3200" dirty="0" smtClean="0"/>
              <a:t> </a:t>
            </a:r>
            <a:endParaRPr lang="en-US" sz="2400" u="sng" dirty="0" smtClean="0">
              <a:solidFill>
                <a:srgbClr val="CC0099"/>
              </a:solidFill>
            </a:endParaRPr>
          </a:p>
          <a:p>
            <a:pPr eaLnBrk="1" hangingPunct="1">
              <a:defRPr/>
            </a:pPr>
            <a:r>
              <a:rPr lang="en-US" sz="2400" u="sng" dirty="0" smtClean="0">
                <a:solidFill>
                  <a:schemeClr val="accent6"/>
                </a:solidFill>
              </a:rPr>
              <a:t>actions?</a:t>
            </a:r>
            <a:r>
              <a:rPr lang="en-US" sz="2400" dirty="0" smtClean="0">
                <a:solidFill>
                  <a:schemeClr val="accent6"/>
                </a:solidFill>
              </a:rPr>
              <a:t> </a:t>
            </a:r>
            <a:r>
              <a:rPr lang="en-US" sz="2400" i="1" dirty="0" smtClean="0"/>
              <a:t>Left</a:t>
            </a:r>
            <a:r>
              <a:rPr lang="en-US" sz="2400" dirty="0" smtClean="0"/>
              <a:t>, </a:t>
            </a:r>
            <a:r>
              <a:rPr lang="en-US" sz="2400" i="1" dirty="0" smtClean="0"/>
              <a:t>Right</a:t>
            </a:r>
            <a:r>
              <a:rPr lang="en-US" sz="2400" dirty="0" smtClean="0"/>
              <a:t>, </a:t>
            </a:r>
            <a:r>
              <a:rPr lang="en-US" sz="2400" i="1" dirty="0" smtClean="0"/>
              <a:t>Suck</a:t>
            </a:r>
            <a:endParaRPr lang="en-US" sz="1800" u="sng" dirty="0" smtClean="0">
              <a:solidFill>
                <a:srgbClr val="CC0099"/>
              </a:solidFill>
            </a:endParaRPr>
          </a:p>
          <a:p>
            <a:pPr eaLnBrk="1" hangingPunct="1">
              <a:defRPr/>
            </a:pPr>
            <a:r>
              <a:rPr lang="en-US" sz="2400" u="sng" dirty="0" smtClean="0">
                <a:solidFill>
                  <a:schemeClr val="accent6"/>
                </a:solidFill>
              </a:rPr>
              <a:t>Possible goal test?</a:t>
            </a:r>
            <a:r>
              <a:rPr lang="en-US" sz="2400" dirty="0" smtClean="0">
                <a:solidFill>
                  <a:schemeClr val="accent6"/>
                </a:solidFill>
              </a:rPr>
              <a:t> </a:t>
            </a:r>
            <a:r>
              <a:rPr lang="en-US" sz="2400" dirty="0" smtClean="0"/>
              <a:t>no dirt at all locations </a:t>
            </a:r>
            <a:endParaRPr lang="en-US" sz="1800" u="sng" dirty="0" smtClean="0">
              <a:solidFill>
                <a:srgbClr val="CC0099"/>
              </a:solidFill>
            </a:endParaRPr>
          </a:p>
        </p:txBody>
      </p:sp>
      <mc:AlternateContent xmlns:mc="http://schemas.openxmlformats.org/markup-compatibility/2006" xmlns:p14="http://schemas.microsoft.com/office/powerpoint/2010/main">
        <mc:Choice Requires="p14">
          <p:contentPart p14:bwMode="auto" r:id="rId4">
            <p14:nvContentPartPr>
              <p14:cNvPr id="101379" name="Ink 3"/>
              <p14:cNvContentPartPr>
                <a14:cpLocks xmlns:a14="http://schemas.microsoft.com/office/drawing/2010/main" noRot="1" noChangeAspect="1" noEditPoints="1" noChangeArrowheads="1" noChangeShapeType="1"/>
              </p14:cNvContentPartPr>
              <p14:nvPr/>
            </p14:nvContentPartPr>
            <p14:xfrm>
              <a:off x="5508104" y="4057650"/>
              <a:ext cx="941388" cy="442913"/>
            </p14:xfrm>
          </p:contentPart>
        </mc:Choice>
        <mc:Fallback xmlns="">
          <p:pic>
            <p:nvPicPr>
              <p:cNvPr id="101379" name="Ink 3"/>
              <p:cNvPicPr>
                <a:picLocks noRot="1" noChangeAspect="1" noEditPoints="1" noChangeArrowheads="1" noChangeShapeType="1"/>
              </p:cNvPicPr>
              <p:nvPr/>
            </p:nvPicPr>
            <p:blipFill>
              <a:blip r:embed="rId5"/>
              <a:stretch>
                <a:fillRect/>
              </a:stretch>
            </p:blipFill>
            <p:spPr>
              <a:xfrm>
                <a:off x="5498380" y="4047576"/>
                <a:ext cx="964437" cy="459464"/>
              </a:xfrm>
              <a:prstGeom prst="rect">
                <a:avLst/>
              </a:prstGeom>
            </p:spPr>
          </p:pic>
        </mc:Fallback>
      </mc:AlternateContent>
    </p:spTree>
    <p:extLst>
      <p:ext uri="{BB962C8B-B14F-4D97-AF65-F5344CB8AC3E}">
        <p14:creationId xmlns:p14="http://schemas.microsoft.com/office/powerpoint/2010/main" val="2823868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CPSC 322, Lecture 6</a:t>
            </a:r>
          </a:p>
        </p:txBody>
      </p:sp>
      <p:sp>
        <p:nvSpPr>
          <p:cNvPr id="7" name="Slide Number Placeholder 5"/>
          <p:cNvSpPr>
            <a:spLocks noGrp="1"/>
          </p:cNvSpPr>
          <p:nvPr>
            <p:ph type="sldNum" sz="quarter" idx="12"/>
          </p:nvPr>
        </p:nvSpPr>
        <p:spPr/>
        <p:txBody>
          <a:bodyPr/>
          <a:lstStyle/>
          <a:p>
            <a:pPr>
              <a:defRPr/>
            </a:pPr>
            <a:r>
              <a:rPr lang="en-US"/>
              <a:t>Slide </a:t>
            </a:r>
            <a:fld id="{D9C6D93E-C4E1-4ABC-AA0A-7B4F03BFEA71}" type="slidenum">
              <a:rPr lang="en-US"/>
              <a:pPr>
                <a:defRPr/>
              </a:pPr>
              <a:t>9</a:t>
            </a:fld>
            <a:endParaRPr lang="en-US"/>
          </a:p>
        </p:txBody>
      </p:sp>
      <p:sp>
        <p:nvSpPr>
          <p:cNvPr id="3108" name="Rectangle 2"/>
          <p:cNvSpPr>
            <a:spLocks noGrp="1" noChangeArrowheads="1"/>
          </p:cNvSpPr>
          <p:nvPr>
            <p:ph type="title"/>
          </p:nvPr>
        </p:nvSpPr>
        <p:spPr/>
        <p:txBody>
          <a:bodyPr/>
          <a:lstStyle/>
          <a:p>
            <a:pPr eaLnBrk="1" hangingPunct="1"/>
            <a:r>
              <a:rPr lang="en-US" sz="3200" smtClean="0"/>
              <a:t>Admissible heuristic for Vacuum world?</a:t>
            </a:r>
          </a:p>
        </p:txBody>
      </p:sp>
      <p:pic>
        <p:nvPicPr>
          <p:cNvPr id="3109" name="Picture 4" descr="vacuum2-paths"/>
          <p:cNvPicPr>
            <a:picLocks noChangeAspect="1" noChangeArrowheads="1"/>
          </p:cNvPicPr>
          <p:nvPr/>
        </p:nvPicPr>
        <p:blipFill>
          <a:blip r:embed="rId3" cstate="print"/>
          <a:srcRect/>
          <a:stretch>
            <a:fillRect/>
          </a:stretch>
        </p:blipFill>
        <p:spPr bwMode="auto">
          <a:xfrm>
            <a:off x="0" y="1000125"/>
            <a:ext cx="7281863" cy="3500438"/>
          </a:xfrm>
          <a:prstGeom prst="rect">
            <a:avLst/>
          </a:prstGeom>
          <a:noFill/>
          <a:ln w="9525">
            <a:noFill/>
            <a:miter lim="800000"/>
            <a:headEnd/>
            <a:tailEnd/>
          </a:ln>
        </p:spPr>
      </p:pic>
      <p:sp>
        <p:nvSpPr>
          <p:cNvPr id="429059" name="Rectangle 3"/>
          <p:cNvSpPr>
            <a:spLocks noGrp="1" noChangeArrowheads="1"/>
          </p:cNvSpPr>
          <p:nvPr>
            <p:ph type="body" idx="1"/>
          </p:nvPr>
        </p:nvSpPr>
        <p:spPr>
          <a:xfrm>
            <a:off x="214313" y="4572000"/>
            <a:ext cx="6143625" cy="1500188"/>
          </a:xfrm>
        </p:spPr>
        <p:txBody>
          <a:bodyPr/>
          <a:lstStyle/>
          <a:p>
            <a:pPr eaLnBrk="1" hangingPunct="1">
              <a:defRPr/>
            </a:pPr>
            <a:r>
              <a:rPr lang="en-US" sz="2400" u="sng" dirty="0" smtClean="0">
                <a:solidFill>
                  <a:schemeClr val="accent6"/>
                </a:solidFill>
              </a:rPr>
              <a:t>states?</a:t>
            </a:r>
            <a:r>
              <a:rPr lang="en-US" sz="2400" dirty="0" smtClean="0">
                <a:solidFill>
                  <a:schemeClr val="accent6"/>
                </a:solidFill>
              </a:rPr>
              <a:t> </a:t>
            </a:r>
            <a:r>
              <a:rPr lang="en-US" sz="2400" dirty="0" smtClean="0"/>
              <a:t>Where it is dirty and robot location</a:t>
            </a:r>
            <a:r>
              <a:rPr lang="en-US" sz="3200" dirty="0" smtClean="0"/>
              <a:t> </a:t>
            </a:r>
            <a:endParaRPr lang="en-US" sz="2400" u="sng" dirty="0" smtClean="0">
              <a:solidFill>
                <a:srgbClr val="CC0099"/>
              </a:solidFill>
            </a:endParaRPr>
          </a:p>
          <a:p>
            <a:pPr eaLnBrk="1" hangingPunct="1">
              <a:defRPr/>
            </a:pPr>
            <a:r>
              <a:rPr lang="en-US" sz="2400" u="sng" dirty="0" smtClean="0">
                <a:solidFill>
                  <a:schemeClr val="accent6"/>
                </a:solidFill>
              </a:rPr>
              <a:t>actions?</a:t>
            </a:r>
            <a:r>
              <a:rPr lang="en-US" sz="2400" dirty="0" smtClean="0">
                <a:solidFill>
                  <a:schemeClr val="accent6"/>
                </a:solidFill>
              </a:rPr>
              <a:t> </a:t>
            </a:r>
            <a:r>
              <a:rPr lang="en-US" sz="2400" i="1" dirty="0" smtClean="0"/>
              <a:t>Left</a:t>
            </a:r>
            <a:r>
              <a:rPr lang="en-US" sz="2400" dirty="0" smtClean="0"/>
              <a:t>, </a:t>
            </a:r>
            <a:r>
              <a:rPr lang="en-US" sz="2400" i="1" dirty="0" smtClean="0"/>
              <a:t>Right</a:t>
            </a:r>
            <a:r>
              <a:rPr lang="en-US" sz="2400" dirty="0" smtClean="0"/>
              <a:t>, </a:t>
            </a:r>
            <a:r>
              <a:rPr lang="en-US" sz="2400" i="1" dirty="0" smtClean="0"/>
              <a:t>Suck</a:t>
            </a:r>
            <a:endParaRPr lang="en-US" sz="1800" u="sng" dirty="0" smtClean="0">
              <a:solidFill>
                <a:srgbClr val="CC0099"/>
              </a:solidFill>
            </a:endParaRPr>
          </a:p>
          <a:p>
            <a:pPr eaLnBrk="1" hangingPunct="1">
              <a:defRPr/>
            </a:pPr>
            <a:r>
              <a:rPr lang="en-US" sz="2400" u="sng" dirty="0" smtClean="0">
                <a:solidFill>
                  <a:schemeClr val="accent6"/>
                </a:solidFill>
              </a:rPr>
              <a:t>Possible goal test?</a:t>
            </a:r>
            <a:r>
              <a:rPr lang="en-US" sz="2400" dirty="0" smtClean="0">
                <a:solidFill>
                  <a:schemeClr val="accent6"/>
                </a:solidFill>
              </a:rPr>
              <a:t> </a:t>
            </a:r>
            <a:r>
              <a:rPr lang="en-US" sz="2400" dirty="0" smtClean="0"/>
              <a:t>no dirt at all locations </a:t>
            </a:r>
            <a:endParaRPr lang="en-US" sz="1800" u="sng" dirty="0" smtClean="0">
              <a:solidFill>
                <a:srgbClr val="CC0099"/>
              </a:solidFill>
            </a:endParaRPr>
          </a:p>
        </p:txBody>
      </p:sp>
      <mc:AlternateContent xmlns:mc="http://schemas.openxmlformats.org/markup-compatibility/2006" xmlns:p14="http://schemas.microsoft.com/office/powerpoint/2010/main">
        <mc:Choice Requires="p14">
          <p:contentPart p14:bwMode="auto" r:id="rId4">
            <p14:nvContentPartPr>
              <p14:cNvPr id="3106" name="Ink 34"/>
              <p14:cNvContentPartPr>
                <a14:cpLocks xmlns:a14="http://schemas.microsoft.com/office/drawing/2010/main" noRot="1" noChangeAspect="1" noEditPoints="1" noChangeArrowheads="1" noChangeShapeType="1"/>
              </p14:cNvContentPartPr>
              <p14:nvPr/>
            </p14:nvContentPartPr>
            <p14:xfrm>
              <a:off x="1417638" y="3149600"/>
              <a:ext cx="4532312" cy="2405063"/>
            </p14:xfrm>
          </p:contentPart>
        </mc:Choice>
        <mc:Fallback xmlns="">
          <p:pic>
            <p:nvPicPr>
              <p:cNvPr id="3106" name="Ink 34"/>
              <p:cNvPicPr>
                <a:picLocks noRot="1" noChangeAspect="1" noEditPoints="1" noChangeArrowheads="1" noChangeShapeType="1"/>
              </p:cNvPicPr>
              <p:nvPr/>
            </p:nvPicPr>
            <p:blipFill>
              <a:blip r:embed="rId5"/>
              <a:stretch>
                <a:fillRect/>
              </a:stretch>
            </p:blipFill>
            <p:spPr>
              <a:xfrm>
                <a:off x="1410078" y="3138799"/>
                <a:ext cx="4551392" cy="242918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07" name="Ink 35"/>
              <p14:cNvContentPartPr>
                <a14:cpLocks xmlns:a14="http://schemas.microsoft.com/office/drawing/2010/main" noRot="1" noChangeAspect="1" noEditPoints="1" noChangeArrowheads="1" noChangeShapeType="1"/>
              </p14:cNvContentPartPr>
              <p14:nvPr/>
            </p14:nvContentPartPr>
            <p14:xfrm>
              <a:off x="5772150" y="4137025"/>
              <a:ext cx="941388" cy="442913"/>
            </p14:xfrm>
          </p:contentPart>
        </mc:Choice>
        <mc:Fallback xmlns="">
          <p:pic>
            <p:nvPicPr>
              <p:cNvPr id="3107" name="Ink 35"/>
              <p:cNvPicPr>
                <a:picLocks noRot="1" noChangeAspect="1" noEditPoints="1" noChangeArrowheads="1" noChangeShapeType="1"/>
              </p:cNvPicPr>
              <p:nvPr/>
            </p:nvPicPr>
            <p:blipFill>
              <a:blip r:embed="rId7"/>
              <a:stretch>
                <a:fillRect/>
              </a:stretch>
            </p:blipFill>
            <p:spPr>
              <a:xfrm>
                <a:off x="5762430" y="4126942"/>
                <a:ext cx="964428" cy="45947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10" name="Ink 38"/>
              <p14:cNvContentPartPr>
                <a14:cpLocks xmlns:a14="http://schemas.microsoft.com/office/drawing/2010/main" noRot="1" noChangeAspect="1" noEditPoints="1" noChangeArrowheads="1" noChangeShapeType="1"/>
              </p14:cNvContentPartPr>
              <p14:nvPr/>
            </p14:nvContentPartPr>
            <p14:xfrm>
              <a:off x="2951163" y="719138"/>
              <a:ext cx="415925" cy="277812"/>
            </p14:xfrm>
          </p:contentPart>
        </mc:Choice>
        <mc:Fallback xmlns="">
          <p:pic>
            <p:nvPicPr>
              <p:cNvPr id="3110" name="Ink 38"/>
              <p:cNvPicPr>
                <a:picLocks noRot="1" noChangeAspect="1" noEditPoints="1" noChangeArrowheads="1" noChangeShapeType="1"/>
              </p:cNvPicPr>
              <p:nvPr/>
            </p:nvPicPr>
            <p:blipFill>
              <a:blip r:embed="rId9"/>
              <a:stretch>
                <a:fillRect/>
              </a:stretch>
            </p:blipFill>
            <p:spPr>
              <a:xfrm>
                <a:off x="2941448" y="713380"/>
                <a:ext cx="433915" cy="28896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11" name="Ink 39"/>
              <p14:cNvContentPartPr>
                <a14:cpLocks xmlns:a14="http://schemas.microsoft.com/office/drawing/2010/main" noRot="1" noChangeAspect="1" noEditPoints="1" noChangeArrowheads="1" noChangeShapeType="1"/>
              </p14:cNvContentPartPr>
              <p14:nvPr/>
            </p14:nvContentPartPr>
            <p14:xfrm>
              <a:off x="3827463" y="765175"/>
              <a:ext cx="1887537" cy="1990725"/>
            </p14:xfrm>
          </p:contentPart>
        </mc:Choice>
        <mc:Fallback xmlns="">
          <p:pic>
            <p:nvPicPr>
              <p:cNvPr id="3111" name="Ink 39"/>
              <p:cNvPicPr>
                <a:picLocks noRot="1" noChangeAspect="1" noEditPoints="1" noChangeArrowheads="1" noChangeShapeType="1"/>
              </p:cNvPicPr>
              <p:nvPr/>
            </p:nvPicPr>
            <p:blipFill>
              <a:blip r:embed="rId11"/>
              <a:stretch>
                <a:fillRect/>
              </a:stretch>
            </p:blipFill>
            <p:spPr>
              <a:xfrm>
                <a:off x="3817023" y="756175"/>
                <a:ext cx="1900857" cy="200260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14" name="Ink 42"/>
              <p14:cNvContentPartPr>
                <a14:cpLocks xmlns:a14="http://schemas.microsoft.com/office/drawing/2010/main" noRot="1" noChangeAspect="1" noEditPoints="1" noChangeArrowheads="1" noChangeShapeType="1"/>
              </p14:cNvContentPartPr>
              <p14:nvPr/>
            </p14:nvContentPartPr>
            <p14:xfrm>
              <a:off x="6154738" y="1881188"/>
              <a:ext cx="658812" cy="246062"/>
            </p14:xfrm>
          </p:contentPart>
        </mc:Choice>
        <mc:Fallback xmlns="">
          <p:pic>
            <p:nvPicPr>
              <p:cNvPr id="3114" name="Ink 42"/>
              <p:cNvPicPr>
                <a:picLocks noRot="1" noChangeAspect="1" noEditPoints="1" noChangeArrowheads="1" noChangeShapeType="1"/>
              </p:cNvPicPr>
              <p:nvPr/>
            </p:nvPicPr>
            <p:blipFill>
              <a:blip r:embed="rId13"/>
              <a:stretch>
                <a:fillRect/>
              </a:stretch>
            </p:blipFill>
            <p:spPr>
              <a:xfrm>
                <a:off x="6146458" y="1872195"/>
                <a:ext cx="672132" cy="2633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16" name="Ink 44"/>
              <p14:cNvContentPartPr>
                <a14:cpLocks xmlns:a14="http://schemas.microsoft.com/office/drawing/2010/main" noRot="1" noChangeAspect="1" noEditPoints="1" noChangeArrowheads="1" noChangeShapeType="1"/>
              </p14:cNvContentPartPr>
              <p14:nvPr/>
            </p14:nvContentPartPr>
            <p14:xfrm>
              <a:off x="4273550" y="1951038"/>
              <a:ext cx="349250" cy="204787"/>
            </p14:xfrm>
          </p:contentPart>
        </mc:Choice>
        <mc:Fallback xmlns="">
          <p:pic>
            <p:nvPicPr>
              <p:cNvPr id="3116" name="Ink 44"/>
              <p:cNvPicPr>
                <a:picLocks noRot="1" noChangeAspect="1" noEditPoints="1" noChangeArrowheads="1" noChangeShapeType="1"/>
              </p:cNvPicPr>
              <p:nvPr/>
            </p:nvPicPr>
            <p:blipFill>
              <a:blip r:embed="rId15"/>
              <a:stretch>
                <a:fillRect/>
              </a:stretch>
            </p:blipFill>
            <p:spPr>
              <a:xfrm>
                <a:off x="4270310" y="1943840"/>
                <a:ext cx="356091" cy="21954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17" name="Ink 45"/>
              <p14:cNvContentPartPr>
                <a14:cpLocks xmlns:a14="http://schemas.microsoft.com/office/drawing/2010/main" noRot="1" noChangeAspect="1" noEditPoints="1" noChangeArrowheads="1" noChangeShapeType="1"/>
              </p14:cNvContentPartPr>
              <p14:nvPr/>
            </p14:nvContentPartPr>
            <p14:xfrm>
              <a:off x="2479675" y="1944688"/>
              <a:ext cx="301625" cy="223837"/>
            </p14:xfrm>
          </p:contentPart>
        </mc:Choice>
        <mc:Fallback xmlns="">
          <p:pic>
            <p:nvPicPr>
              <p:cNvPr id="3117" name="Ink 45"/>
              <p:cNvPicPr>
                <a:picLocks noRot="1" noChangeAspect="1" noEditPoints="1" noChangeArrowheads="1" noChangeShapeType="1"/>
              </p:cNvPicPr>
              <p:nvPr/>
            </p:nvPicPr>
            <p:blipFill>
              <a:blip r:embed="rId17"/>
              <a:stretch>
                <a:fillRect/>
              </a:stretch>
            </p:blipFill>
            <p:spPr>
              <a:xfrm>
                <a:off x="2475716" y="1937491"/>
                <a:ext cx="310263" cy="23895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18" name="Ink 46"/>
              <p14:cNvContentPartPr>
                <a14:cpLocks xmlns:a14="http://schemas.microsoft.com/office/drawing/2010/main" noRot="1" noChangeAspect="1" noEditPoints="1" noChangeArrowheads="1" noChangeShapeType="1"/>
              </p14:cNvContentPartPr>
              <p14:nvPr/>
            </p14:nvContentPartPr>
            <p14:xfrm>
              <a:off x="2405063" y="3211513"/>
              <a:ext cx="206375" cy="160337"/>
            </p14:xfrm>
          </p:contentPart>
        </mc:Choice>
        <mc:Fallback xmlns="">
          <p:pic>
            <p:nvPicPr>
              <p:cNvPr id="3118" name="Ink 46"/>
              <p:cNvPicPr>
                <a:picLocks noRot="1" noChangeAspect="1" noEditPoints="1" noChangeArrowheads="1" noChangeShapeType="1"/>
              </p:cNvPicPr>
              <p:nvPr/>
            </p:nvPicPr>
            <p:blipFill>
              <a:blip r:embed="rId19"/>
              <a:stretch>
                <a:fillRect/>
              </a:stretch>
            </p:blipFill>
            <p:spPr>
              <a:xfrm>
                <a:off x="2395715" y="3202166"/>
                <a:ext cx="225431" cy="18154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19" name="Ink 47"/>
              <p14:cNvContentPartPr>
                <a14:cpLocks xmlns:a14="http://schemas.microsoft.com/office/drawing/2010/main" noRot="1" noChangeAspect="1" noEditPoints="1" noChangeArrowheads="1" noChangeShapeType="1"/>
              </p14:cNvContentPartPr>
              <p14:nvPr/>
            </p14:nvContentPartPr>
            <p14:xfrm>
              <a:off x="2968625" y="3175000"/>
              <a:ext cx="273050" cy="400050"/>
            </p14:xfrm>
          </p:contentPart>
        </mc:Choice>
        <mc:Fallback xmlns="">
          <p:pic>
            <p:nvPicPr>
              <p:cNvPr id="3119" name="Ink 47"/>
              <p:cNvPicPr>
                <a:picLocks noRot="1" noChangeAspect="1" noEditPoints="1" noChangeArrowheads="1" noChangeShapeType="1"/>
              </p:cNvPicPr>
              <p:nvPr/>
            </p:nvPicPr>
            <p:blipFill>
              <a:blip r:embed="rId21"/>
              <a:stretch>
                <a:fillRect/>
              </a:stretch>
            </p:blipFill>
            <p:spPr>
              <a:xfrm>
                <a:off x="2959259" y="3162397"/>
                <a:ext cx="286018" cy="41949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20" name="Ink 48"/>
              <p14:cNvContentPartPr>
                <a14:cpLocks xmlns:a14="http://schemas.microsoft.com/office/drawing/2010/main" noRot="1" noChangeAspect="1" noEditPoints="1" noChangeArrowheads="1" noChangeShapeType="1"/>
              </p14:cNvContentPartPr>
              <p14:nvPr/>
            </p14:nvContentPartPr>
            <p14:xfrm>
              <a:off x="4632325" y="3178175"/>
              <a:ext cx="573088" cy="190500"/>
            </p14:xfrm>
          </p:contentPart>
        </mc:Choice>
        <mc:Fallback xmlns="">
          <p:pic>
            <p:nvPicPr>
              <p:cNvPr id="3120" name="Ink 48"/>
              <p:cNvPicPr>
                <a:picLocks noRot="1" noChangeAspect="1" noEditPoints="1" noChangeArrowheads="1" noChangeShapeType="1"/>
              </p:cNvPicPr>
              <p:nvPr/>
            </p:nvPicPr>
            <p:blipFill>
              <a:blip r:embed="rId23"/>
              <a:stretch>
                <a:fillRect/>
              </a:stretch>
            </p:blipFill>
            <p:spPr>
              <a:xfrm>
                <a:off x="4626565" y="3167732"/>
                <a:ext cx="588567" cy="20634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21" name="Ink 49"/>
              <p14:cNvContentPartPr>
                <a14:cpLocks xmlns:a14="http://schemas.microsoft.com/office/drawing/2010/main" noRot="1" noChangeAspect="1" noEditPoints="1" noChangeArrowheads="1" noChangeShapeType="1"/>
              </p14:cNvContentPartPr>
              <p14:nvPr/>
            </p14:nvContentPartPr>
            <p14:xfrm>
              <a:off x="4603750" y="730250"/>
              <a:ext cx="168275" cy="222250"/>
            </p14:xfrm>
          </p:contentPart>
        </mc:Choice>
        <mc:Fallback xmlns="">
          <p:pic>
            <p:nvPicPr>
              <p:cNvPr id="3121" name="Ink 49"/>
              <p:cNvPicPr>
                <a:picLocks noRot="1" noChangeAspect="1" noEditPoints="1" noChangeArrowheads="1" noChangeShapeType="1"/>
              </p:cNvPicPr>
              <p:nvPr/>
            </p:nvPicPr>
            <p:blipFill>
              <a:blip r:embed="rId25"/>
              <a:stretch>
                <a:fillRect/>
              </a:stretch>
            </p:blipFill>
            <p:spPr>
              <a:xfrm>
                <a:off x="4600147" y="724856"/>
                <a:ext cx="180166" cy="23555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22" name="Ink 50"/>
              <p14:cNvContentPartPr>
                <a14:cpLocks xmlns:a14="http://schemas.microsoft.com/office/drawing/2010/main" noRot="1" noChangeAspect="1" noEditPoints="1" noChangeArrowheads="1" noChangeShapeType="1"/>
              </p14:cNvContentPartPr>
              <p14:nvPr/>
            </p14:nvContentPartPr>
            <p14:xfrm>
              <a:off x="2851150" y="1973263"/>
              <a:ext cx="222250" cy="200025"/>
            </p14:xfrm>
          </p:contentPart>
        </mc:Choice>
        <mc:Fallback xmlns="">
          <p:pic>
            <p:nvPicPr>
              <p:cNvPr id="3122" name="Ink 50"/>
              <p:cNvPicPr>
                <a:picLocks noRot="1" noChangeAspect="1" noEditPoints="1" noChangeArrowheads="1" noChangeShapeType="1"/>
              </p:cNvPicPr>
              <p:nvPr/>
            </p:nvPicPr>
            <p:blipFill>
              <a:blip r:embed="rId27"/>
              <a:stretch>
                <a:fillRect/>
              </a:stretch>
            </p:blipFill>
            <p:spPr>
              <a:xfrm>
                <a:off x="2848268" y="1964629"/>
                <a:ext cx="234857" cy="21873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23" name="Ink 51"/>
              <p14:cNvContentPartPr>
                <a14:cpLocks xmlns:a14="http://schemas.microsoft.com/office/drawing/2010/main" noRot="1" noChangeAspect="1" noEditPoints="1" noChangeArrowheads="1" noChangeShapeType="1"/>
              </p14:cNvContentPartPr>
              <p14:nvPr/>
            </p14:nvContentPartPr>
            <p14:xfrm>
              <a:off x="58738" y="209550"/>
              <a:ext cx="4594225" cy="2005013"/>
            </p14:xfrm>
          </p:contentPart>
        </mc:Choice>
        <mc:Fallback xmlns="">
          <p:pic>
            <p:nvPicPr>
              <p:cNvPr id="3123" name="Ink 51"/>
              <p:cNvPicPr>
                <a:picLocks noRot="1" noChangeAspect="1" noEditPoints="1" noChangeArrowheads="1" noChangeShapeType="1"/>
              </p:cNvPicPr>
              <p:nvPr/>
            </p:nvPicPr>
            <p:blipFill>
              <a:blip r:embed="rId29"/>
              <a:stretch>
                <a:fillRect/>
              </a:stretch>
            </p:blipFill>
            <p:spPr>
              <a:xfrm>
                <a:off x="52978" y="201989"/>
                <a:ext cx="4608265" cy="201833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24" name="Ink 52"/>
              <p14:cNvContentPartPr>
                <a14:cpLocks xmlns:a14="http://schemas.microsoft.com/office/drawing/2010/main" noRot="1" noChangeAspect="1" noEditPoints="1" noChangeArrowheads="1" noChangeShapeType="1"/>
              </p14:cNvContentPartPr>
              <p14:nvPr/>
            </p14:nvContentPartPr>
            <p14:xfrm>
              <a:off x="6623050" y="960438"/>
              <a:ext cx="2243138" cy="369887"/>
            </p14:xfrm>
          </p:contentPart>
        </mc:Choice>
        <mc:Fallback xmlns="">
          <p:pic>
            <p:nvPicPr>
              <p:cNvPr id="3124" name="Ink 52"/>
              <p:cNvPicPr>
                <a:picLocks noRot="1" noChangeAspect="1" noEditPoints="1" noChangeArrowheads="1" noChangeShapeType="1"/>
              </p:cNvPicPr>
              <p:nvPr/>
            </p:nvPicPr>
            <p:blipFill>
              <a:blip r:embed="rId31"/>
              <a:stretch>
                <a:fillRect/>
              </a:stretch>
            </p:blipFill>
            <p:spPr>
              <a:xfrm>
                <a:off x="6613689" y="955401"/>
                <a:ext cx="2259700" cy="382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25" name="Ink 53"/>
              <p14:cNvContentPartPr>
                <a14:cpLocks xmlns:a14="http://schemas.microsoft.com/office/drawing/2010/main" noRot="1" noChangeAspect="1" noEditPoints="1" noChangeArrowheads="1" noChangeShapeType="1"/>
              </p14:cNvContentPartPr>
              <p14:nvPr/>
            </p14:nvContentPartPr>
            <p14:xfrm>
              <a:off x="6910388" y="1330325"/>
              <a:ext cx="1150937" cy="292100"/>
            </p14:xfrm>
          </p:contentPart>
        </mc:Choice>
        <mc:Fallback xmlns="">
          <p:pic>
            <p:nvPicPr>
              <p:cNvPr id="3125" name="Ink 53"/>
              <p:cNvPicPr>
                <a:picLocks noRot="1" noChangeAspect="1" noEditPoints="1" noChangeArrowheads="1" noChangeShapeType="1"/>
              </p:cNvPicPr>
              <p:nvPr/>
            </p:nvPicPr>
            <p:blipFill>
              <a:blip r:embed="rId33"/>
              <a:stretch>
                <a:fillRect/>
              </a:stretch>
            </p:blipFill>
            <p:spPr>
              <a:xfrm>
                <a:off x="6902468" y="1322041"/>
                <a:ext cx="1170377" cy="311549"/>
              </a:xfrm>
              <a:prstGeom prst="rect">
                <a:avLst/>
              </a:prstGeom>
            </p:spPr>
          </p:pic>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32355</TotalTime>
  <Words>2231</Words>
  <Application>Microsoft Office PowerPoint</Application>
  <PresentationFormat>On-screen Show (4:3)</PresentationFormat>
  <Paragraphs>400</Paragraphs>
  <Slides>29</Slides>
  <Notes>28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Arial Unicode MS</vt:lpstr>
      <vt:lpstr>Symbol</vt:lpstr>
      <vt:lpstr>Times New Roman</vt:lpstr>
      <vt:lpstr>Wingdings</vt:lpstr>
      <vt:lpstr>Default Design</vt:lpstr>
      <vt:lpstr>Acrobat Document</vt:lpstr>
      <vt:lpstr>PowerPoint Presentation</vt:lpstr>
      <vt:lpstr>Lecture Overview</vt:lpstr>
      <vt:lpstr>How to Combine Heuristics</vt:lpstr>
      <vt:lpstr>Combining Admissible Heuristics</vt:lpstr>
      <vt:lpstr>Example Heuristic Functions</vt:lpstr>
      <vt:lpstr>Another approach to construct heuristics</vt:lpstr>
      <vt:lpstr>Combining Heuristics: Example</vt:lpstr>
      <vt:lpstr>Admissible heuristic for Vacuum world?</vt:lpstr>
      <vt:lpstr>Admissible heuristic for Vacuum world?</vt:lpstr>
      <vt:lpstr>Lecture Overview</vt:lpstr>
      <vt:lpstr>Best-First Search</vt:lpstr>
      <vt:lpstr>Analysis of Best-First Search</vt:lpstr>
      <vt:lpstr>Lecture Overview</vt:lpstr>
      <vt:lpstr>How can we effectively use h(n)</vt:lpstr>
      <vt:lpstr>A* Search Algorithm</vt:lpstr>
      <vt:lpstr>Computing f-values </vt:lpstr>
      <vt:lpstr>Analysis of A*</vt:lpstr>
      <vt:lpstr>Analysis of A*</vt:lpstr>
      <vt:lpstr>Optimality of A*</vt:lpstr>
      <vt:lpstr>Why is A* optimal?</vt:lpstr>
      <vt:lpstr>Why is A* optimal? (cont’)</vt:lpstr>
      <vt:lpstr>Optimal efficiency of A*</vt:lpstr>
      <vt:lpstr>Samples A* applications</vt:lpstr>
      <vt:lpstr>Samples A* applications (cont’)</vt:lpstr>
      <vt:lpstr>Samples A* applications (cont’)</vt:lpstr>
      <vt:lpstr>DFS, BFS, A* Animation Example</vt:lpstr>
      <vt:lpstr>nPuzzles are not always solvable</vt:lpstr>
      <vt:lpstr>Learning Goals for today’s class</vt:lpstr>
      <vt:lpstr>Next class</vt:lpstr>
    </vt:vector>
  </TitlesOfParts>
  <Company>UBC Computer Sciences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489</cp:revision>
  <dcterms:created xsi:type="dcterms:W3CDTF">2000-08-26T02:46:38Z</dcterms:created>
  <dcterms:modified xsi:type="dcterms:W3CDTF">2017-05-22T20:15:32Z</dcterms:modified>
</cp:coreProperties>
</file>