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7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1.xml" ContentType="application/inkml+xml"/>
  <Override PartName="/ppt/notesSlides/notesSlide10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1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2.xml" ContentType="application/vnd.openxmlformats-officedocument.presentationml.notesSlide+xml"/>
  <Override PartName="/ppt/ink/ink45.xml" ContentType="application/inkml+xml"/>
  <Override PartName="/ppt/notesSlides/notesSlide13.xml" ContentType="application/vnd.openxmlformats-officedocument.presentationml.notesSlide+xml"/>
  <Override PartName="/ppt/ink/ink46.xml" ContentType="application/inkml+xml"/>
  <Override PartName="/ppt/notesSlides/notesSlide14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5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16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17.xml" ContentType="application/vnd.openxmlformats-officedocument.presentationml.notesSlide+xml"/>
  <Override PartName="/ppt/ink/ink131.xml" ContentType="application/inkml+xml"/>
  <Override PartName="/ppt/notesSlides/notesSlide18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19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20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23.xml" ContentType="application/vnd.openxmlformats-officedocument.presentationml.notesSlide+xml"/>
  <Override PartName="/ppt/ink/ink172.xml" ContentType="application/inkml+xml"/>
  <Override PartName="/ppt/notesSlides/notesSlide24.xml" ContentType="application/vnd.openxmlformats-officedocument.presentationml.notesSlide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notesSlides/notesSlide25.xml" ContentType="application/vnd.openxmlformats-officedocument.presentationml.notesSlide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26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27.xml" ContentType="application/vnd.openxmlformats-officedocument.presentationml.notesSlide+xml"/>
  <Override PartName="/ppt/ink/ink241.xml" ContentType="application/inkml+xml"/>
  <Override PartName="/ppt/ink/ink2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8" r:id="rId2"/>
    <p:sldId id="470" r:id="rId3"/>
    <p:sldId id="499" r:id="rId4"/>
    <p:sldId id="469" r:id="rId5"/>
    <p:sldId id="385" r:id="rId6"/>
    <p:sldId id="425" r:id="rId7"/>
    <p:sldId id="424" r:id="rId8"/>
    <p:sldId id="426" r:id="rId9"/>
    <p:sldId id="497" r:id="rId10"/>
    <p:sldId id="444" r:id="rId11"/>
    <p:sldId id="452" r:id="rId12"/>
    <p:sldId id="451" r:id="rId13"/>
    <p:sldId id="491" r:id="rId14"/>
    <p:sldId id="492" r:id="rId15"/>
    <p:sldId id="493" r:id="rId16"/>
    <p:sldId id="494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464" r:id="rId28"/>
    <p:sldId id="472" r:id="rId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FFFFF"/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675" autoAdjust="0"/>
  </p:normalViewPr>
  <p:slideViewPr>
    <p:cSldViewPr>
      <p:cViewPr varScale="1">
        <p:scale>
          <a:sx n="80" d="100"/>
          <a:sy n="80" d="100"/>
        </p:scale>
        <p:origin x="85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1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D28B16-0633-4984-87C0-48123F77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2:58:45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18 663 8,'0'0'10,"0"0"0,-9-5 0,9 5-1,0 0 0,0 0-2,0 0 0,-10-4-1,10 4 0,0 0 1,0 0-2,0 0 0,0 0 0,-2-14-1,2 14-1,10-18 0,-1 3-1,3-6 0,7-3-2,4-4 1,4-6-1,5-5 1,3-2-1,3-2 0,3-2 0,-1 0 0,0 2 0,-2 1 1,0 4-1,-4 4 0,0 2 0,-3 6 0,-5 3 0,-2 6-1,-7 3 1,1 6-1,-9 1 1,3 4 0,-12 3-1,11 2 1,-11-2-1,6 9 2,-1 1-2,-5-10 2,8 22 0,-6-7 0,0 6 0,1 2 0,-1 7 0,0 5 1,-2 8 0,1 5-1,0 3 0,-1 4 0,0 3 1,-1 1-1,1-2 0,-1-5 1,2-6 0,-1-7 0,1-5-1,-1-8 1,2-5 0,2-10 0,6-6-1,4-9 1,10-9 0,8-10-1,9-7 0,6-9-1,7-6 1,5-10-1,2-2 0,-4 0-1,-4 3 0,-5 3 2,-5 3-1,-4 4 0,-5 6 0,-3 7 0,-3 4 0,-1 6-1,0 3-3,3 8-5,-2 2-11,7 2-4,-4-1 0,-3-3-1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24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957 15 4,'0'0'5,"11"-7"1,-11 7 2,0 0 0,0 0 1,0 0 1,9-11 1,-9 11-2,0 0 0,0 0 0,0 0-3,0 0 0,0 0-2,0 0-1,0 0-1,0 0-2,0 0 0,0 0 1,0 0-1,0 0 1,0 0 1,0 0 0,0 0 1,0 0 0,0 0 0,-10 6 1,10-6-1,-15 15 0,6-3 0,-7 7 0,-2 3-1,-6 7 0,-5 4 0,-9 7-1,-3 2 0,-8 3 1,-3 1-1,-1 1 0,1-3 0,0-1 0,9-6 0,2-3-1,5-7-1,5-4-2,8-6-3,2-8-7,6-3-11,5-9-1,10 3 2,-12-24-1</inkml:trace>
  <inkml:trace contextRef="#ctx0" brushRef="#br0" timeOffset="511">224 285 20,'0'0'19,"0"0"1,13-1 1,-13 1-4,0 0-3,0 0-4,0 0-3,0 0-2,0 0-1,0 16-2,-3-4 0,-1 5 0,-2 8 0,0 6 0,-5 6 0,-3 7 0,-6 2 0,-2 3-1,-5-1 0,3 2 0,-4-6-1,3-2 0,4-7 0,4-4-1,8-4 1,8-3-1,11-5 1,11-5 0,10-3 0,10-5 1,10-4 0,11-3 1,4-7 1,6-3-1,-4-3 1,-5 0-1,-10 1 1,-4 1-1,-14 2-1,-10 3 0,-7 1-1,-8 5 0,-1 1 1,-9 0-2,0 0 1,8 11-1,-8-11 0,0 0 0,1 10 0,-1-10 0,0 0-4,0 0-3,0 0-15,15-19-2,-4 5-1,-2-8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30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14,'19'15'22,"-9"-10"-15,2 1-9,6 2-9,-7-10-10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30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0 193 1,'13'2'26,"4"8"1,-6-3-10,-1 1-5,1 1-2,-11-9-5,18 13-1,-18-13-1,17 9-1,-8-5 0,0-2-1,-9-2-1,18 2-1,-8-3-1,2-2 0,0-2-3,0-2-3,2 1-7,0-1-2,0-1-1,5 2 0,-4-2-1</inkml:trace>
  <inkml:trace contextRef="#ctx0" brushRef="#br0" timeOffset="220">336 207 2,'0'0'2</inkml:trace>
  <inkml:trace contextRef="#ctx0" brushRef="#br0" timeOffset="370">465 79 24,'11'9'31,"-11"-9"0,11 7-2,-11-7-25,15 2-7,-15-2-3,20-8-3,-11-2-4,3-4-6,1-4-3,-5-5-2,5-1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25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55 5,'0'0'13,"0"0"-1,0 0-3,0 0-1,0 0-2,0 0-1,0 0-1,0 0-1,0 0-1,14 13 0,-2-2 0,3 3 0,6 6 1,5 4 0,2 4 0,3 6 1,4 3-1,-1 6 0,5 6 0,0-2-1,1 4 1,-2-2-1,3 2 0,-3-3 1,-1 0 0,-1-7 0,-4-5 1,-6-4-1,-3-6 1,-5-5 0,-4-5-1,-5-5-1,-9-11 1,11 10-1,-11-10-1,0 0-4,0 0-14,-20-17-14,10 7-2,-12-11 0</inkml:trace>
  <inkml:trace contextRef="#ctx0" brushRef="#br0" timeOffset="601">-1 71 13,'0'0'13,"0"0"-1,0 0-2,0 0-2,2 11-3,0 1-2,-1 5-1,2 6 1,-2 4 1,2 7 1,-3 4 0,2 1 0,-3 0 0,1 2-1,-3-4-1,2-4 0,-1-7-1,0-4 0,0-6 0,2-5 0,0-11 0,0 0 0,11-13-1,-6-5 0,2-4-1,0-6 0,1-4-1,-2-6 0,0-2 0,-3 0 0,-1-1 1,-1 3 0,-2 2 0,-1 3 0,0 5 0,4 4 0,-4 6 0,2 5 1,-2 4-1,2 9-1,0 0 1,0 0-1,0 0 1,0 0 0,8 12 0,1 1 0,8 0 0,6 2 1,7 0 0,6 0 0,6-1-1,2 0 1,5-1 0,-2-4-1,-3 1 1,-5-3 0,-7-1-1,-6-1 1,-8-2 1,-5 0 0,-13-3 1,11 2 0,-11-2 1,0 0-1,0 0 0,-16 5-2,16-5-3,-22 4-9,9-2-21,3 5-2,-6-6 1</inkml:trace>
  <inkml:trace contextRef="#ctx0" brushRef="#br0" timeOffset="2673">1142 514 20,'0'0'13,"0"0"-1,0 0-1,0 0-3,0 0-2,0 0-1,0 0-2,1 10-1,2 0 0,1 5 1,1 5-1,1 8 0,2 6 1,0 4 0,0 6 0,-2 1-1,1 2 1,-2-2-1,0-1 1,-4-6-1,0-4 0,-3-5 0,-1-4 0,0-8-1,0-1 1,0-7-1,3-9 0,-8 9-1,8-9-1,-10-8-1,1-2 0,1-3 0,-3-2-1,-6-2 0,4-2 1,-2 1 1,2 0 0,0 4 0,2 2 2,0 2-1,11 10 1,-9-13 0,9 13 0,0 0 1,-7-9 0,7 9 0,10-13 0,4 4 1,4-2-1,4-3 0,8 1-1,3-2 1,7 2-1,0-1 0,1 5 0,-2 0 0,-6 3-1,-4 1 0,-7 2-1,-3 3-3,-9-2-9,-10 2-19,10 2 2,-10-2-1</inkml:trace>
  <inkml:trace contextRef="#ctx0" brushRef="#br0" timeOffset="3314">1467 776 1,'-2'-13'25,"-2"-1"0,9-3-5,2 5-14,1-2-1,3 2 1,-1 0-1,3 4 0,0-1-2,2 6 1,-2 1-2,2 4 0,-2 3-1,2 2-1,-2 3 1,1 1 0,-3 4 1,0 1 1,-6 2 0,-3 4 2,-7-2-1,-4 4 0,-5-4 1,-3 1 0,-6-5-1,-3-1-1,-2-5 0,2-2 0,-1-6-1,6-3-1,3-3 0,1-6-2,11-2-4,3-8-5,12 2-16,5-4-10,5-5 1,5 1 1</inkml:trace>
  <inkml:trace contextRef="#ctx0" brushRef="#br0" timeOffset="3735">1713 636 22,'-3'15'23,"3"-15"-12,6 12-6,0-2 0,2 1 0,4 2 0,-1 3-1,4 1 2,-2 1-2,1 2 0,-6-5 0,1 2 0,-5-5-1,2 0 1,-6-12 0,4 13 2,-4-13-1,0 0 1,0 0 0,-4-11 0,-1-1-2,3 1 0,-3-6 0,2 2-3,1-4 0,0 0-1,3 0 0,2 1 0,3 1-1,4 1 1,2 1 0,3 1-1,1 1 1,2 2-1,1 2-1,-1-1-4,6 7-11,2-1-16,-7-2-2,6 1 1</inkml:trace>
  <inkml:trace contextRef="#ctx0" brushRef="#br0" timeOffset="4276">2534 492 11,'0'0'27,"-18"1"0,18-1-4,-18 2-16,3 1-2,0 3-1,-6-1 0,3 4 1,-1-2-2,3 2 1,0-3-1,2 2 0,3-3-1,11-5-1,-11 8-1,11-8 1,0 0-1,0 0 0,10 6 0,-1-3 0,7 1 1,0 3-1,3 1 0,0 3-1,1 4 1,0-1 0,-1 4 0,-3-1 0,-7 2 0,-3-1 1,-3 0 0,-3 0 0,-6-5 1,-1 0 0,-4-2 1,-4-1-1,-2-5 1,-1-1-1,-2-4-1,0-4-1,1-1-3,-2-9-10,5-6-20,11 0-1,0-9 1</inkml:trace>
  <inkml:trace contextRef="#ctx0" brushRef="#br0" timeOffset="4777">2689 236 22,'0'24'25,"-4"-12"1,3 4-19,4 7 0,-1 2-1,3 6 0,-3 0 0,6 4 0,-5-2-1,2 1-1,-2-4 0,-1-1-2,0-5 0,-1-6-1,-2-3 0,0-6-1,1-9-2,-9 4 0,9-4-1,-16-11 1,4 0-1,-2-3 0,-1 0 0,-2-5 0,3 2 2,1 1 1,3 1 0,3 0 0,4 3-1,3 0 2,3 3-2,6 0 2,6-2-1,3 2 0,5-1 0,4 1 1,5 0 0,3 1 0,5 1 0,-2 0 0,1 3 0,0 1 0,-4 3 0,-3 1-1,-3 3 1,-4 2-1,-4 3 1,-5 0-1,-3 5 1,-1 1-1,-2 3 1,-3 1-1,-1 0 1,-2 0-1,-4-2 2,0 3-2,-2-6 2,-3 1-1,-5-5 1,1 0 1,-5-3-1,0 1 1,-3-4-1,3-1 1,-7-3-1,3 0 0,1-2-1,1-1 1,3-1-1,3-1-1,10 5 0,-12-11-1,12 11 0,4-17-2,5 5 0,1-4-1,6-2-2,-1-7 0,8 0-4,-3-4 0,5 0-4,-3-3-2,2 0-1,-2-2 0,0 0 2,-1 1 2,-2 2 5,-2 0 5,-1 4 5,-4 2 5,0 5 3,-5 3 2,0 6 0,-7 11 0,5-12-1,-5 12-3,0 0-1,0 0-1,-5 14-1,5 1-1,-2 1 0,4 8 1,-2 4-1,5 6 0,0 1-1,1 3 1,2 2-2,-1 1 0,2-6-1,-2-2 0,-2-7 0,0-3-1,-1-8 2,-2-2-2,-2-13 0,0 0-2,0 0 0,-15-16-1,5 2-2,-6-6-1,-1 0-2,-3-3 1,0 2-1,1-2-2,4 4-4,3 3-6,-1-1-5</inkml:trace>
  <inkml:trace contextRef="#ctx0" brushRef="#br0" timeOffset="5858">3522 299 21,'31'3'11,"-3"-2"2,-5-1-1,0 0-2,-5-3-1,-1-1-2,-3-3 1,-3 1-3,-1-5 1,-10 11-2,11-21 1,-8 9-1,-4-1 0,-1 1-1,-3 1-1,-1 1-1,6 10-1,-17-13-1,5 11 0,0 3 0,-1 3 0,-4 4 0,3 3 1,-3 2-1,-1 5 2,0 1-1,2 3 1,2 2 0,-1-2 1,7 2 0,1-1-1,5 1 2,4-4-1,8-1 1,6-6-1,7-1 0,3-4 1,9-1 0,0-6 1,5-4-2,-2-4 1,2 2-1,-6-3 0,-2 2 1,-8-1-2,-4 3 0,-6-2 0,-14 6-1,14 0-1,-14 0 1,0 0-2,0 0-3,-12 11-14,12-11-16,-20 5-1,10-4 1</inkml:trace>
  <inkml:trace contextRef="#ctx0" brushRef="#br0" timeOffset="6649">3040 256 2,'0'0'26,"0"0"0,0 0-11,12-2-4,3-5 0,6-7-2,8-1-2,7-8 0,11 3-1,5-8 1,8 4-1,0-4 0,0 6 0,-7 0-2,-2 6 0,-12 2-1,-6 4-1,-12 2-1,-6 5-1,-15 3 0,0 0-1,2 15-3,-14-9-7,-2 4-23,1 4-1,-9-7 0,4 3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38.3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280 268 7,'0'0'12,"-9"14"-2,9-14 1,-14 15 0,7-5-2,-1 1-1,-3 0 0,0 1-1,0 3 1,-4-1-2,1 3-1,-3 2 0,1 2-1,-4 4 0,1 4-1,0-1 0,1 7 1,-2-1-2,5 2 1,0 3-1,4-1 0,3-2 0,6-1 0,2-1-1,8-1 0,4-5 0,6-3 0,5-3 0,5-5 0,2-2 0,1-3-1,0-3 1,-2-3-1,-2-2 1,-4-1-1,-2-1 1,-5-1-1,-5 0 0,-2 1 1,-9-2 0,10 0-1,-10 0 1,0 0 0,0 0 0,0 0-1,0 0 0,0 0 0,0 0-4,0 0-12,0-12-18,0 12-1,3-24 1</inkml:trace>
  <inkml:trace contextRef="#ctx0" brushRef="#br0" timeOffset="771">529 424 18,'0'0'11,"0"0"0,0 0-2,0 0-1,0 0 0,0 0-1,0 0-1,0 0 1,1 15-1,-1-15-1,-1 20 0,-1-3-1,0 5 0,-1 3-1,-1 4 0,-3 3 0,2 2 0,-3 2 0,2 0-1,1-4 0,2-2-1,-1-6 1,3-2-1,3-7-1,0 0 1,-2-15 1,14 11-1,2-12 1,3-5-1,8-2 0,4-4 1,2-1-1,3-3 1,-1 0-1,-3 2 0,-5 0 0,-3 5 0,-10 1 0,-2 2-1,-12 6 1,10-5-1,-10 5 0,0 0-1,0 0 0,0 0-4,0 0-13,-12 13-16,12-13-1,-13-1 2</inkml:trace>
  <inkml:trace contextRef="#ctx0" brushRef="#br0" timeOffset="1272">687 631 13,'0'0'29,"4"11"-1,-4-11-2,0 0-20,-1 12 0,1-12 0,4 14-1,-2-3 0,2 4 0,0 2-1,3 5 0,0 1 0,0 3-2,1 1 0,2 2 0,2-1-1,-2-1 0,1-2-1,-1-1 1,-1-4-1,0-2 1,-2-7-1,-7-11 1,8 14-1,-8-14 1,0 0 0,0 0-1,0 0-7,0 0-27,0 0-1,-1-21 0,-8 1 0</inkml:trace>
  <inkml:trace contextRef="#ctx0" brushRef="#br0" timeOffset="4256">1056 836 12,'8'20'12,"4"3"-1,-3 0-2,-3 1-3,1-2-2,-4-1-2,4-1 0,-6-5-7,2 2-12,-3-17-5</inkml:trace>
  <inkml:trace contextRef="#ctx0" brushRef="#br0" timeOffset="4556">1156 409 1,'0'0'22,"0"0"0,7-14-13,-7 14-6,14-14 2,-5 7 0,4 1-1,0 0 0,0 3 0,4 2-1,-4 2 1,4 2-2,-3 5-2,0 2 1,-2 3-1,-2 1 1,-3 3-1,-4 3 1,0-1 1,-6 1 0,-1-4 0,-4 1 1,-1 1 0,0-4-1,3-2 1,6-12-1,-12 14 0,12-14-2,-3 10 1,3-10-1,10 2 1,-1-1-1,5 0 0,5 2-1,2 1 1,2 0 0,1 1 0,0 2 0,0 0-1,-3 3 1,-5-1 0,-3 2 0,-4-1 0,-3 1 1,-4 2 0,-5-1 1,-3 2 1,-8-2 0,1 3 1,-6-2-1,2-1 0,-5-2-1,1-1-2,3 0-7,-1 4-23,-1-15-3,9 1 1</inkml:trace>
  <inkml:trace contextRef="#ctx0" brushRef="#br0" timeOffset="5718">1412 0 18,'0'0'14,"0"0"-5,0 0-1,0 0-1,0 0-1,0 0 0,0 0 0,0 0-1,0 0 1,13 7-1,2 0-2,2-1 0,8 6 0,3 2-1,7 4 0,2 2 1,9 5-1,-4 2 0,4 2 0,-7 1-1,2 2 0,-5 1 1,-3 4-1,-7-1-1,-5 3 1,-4 1-1,-5 2 0,-2-2 1,-5 0-1,-3-2 1,-1-2 0,-5-2 0,-3-1 1,-2-7 1,0 0 0,-3-3 1,-1-2 0,1-3 0,-1-1 0,-1-7-1,3 2 0,-1-4 0,2-1-1,-1-3 0,11-4-1,-13 8 0,13-8-1,0 0 0,-11 4-4,11-4-22,0 0-10,-14 1-1,1-2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5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46 17,'0'0'23,"-8"-13"-11,8 13-7,-1-9-1,1 9 0,0 0-1,7-10 1,-7 10 0,17-8-1,-6 5 1,4 1-1,0 1-1,2 3-1,-2 1 0,0 2 1,-3 4 0,-1 2 0,-5 3 1,-3 2 1,-5 3 0,0 1 0,-6 0-1,-3 3 1,-1-5-1,0 4 0,-1-4 0,0-1-1,1 2-1,3-3-1,0-3 1,6-1-2,-4-3 1,7-9 0,-2 15 0,4-6 0,-2-9 0,11 7 2,0-4-1,0 4 0,7-2 0,-1 2 1,9-3-2,5-3-3,8 3-10,9-2-20,-3-6 0,12-3-1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5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 19,'0'0'26,"9"-11"-1,-9 11-14,14-12-10,-5 7 2,0 2-2,-9 3 2,21 1-1,-10 1 0,2 5 0,-3-2 0,4 4 0,-4-2-1,3 4 0,-3-1 0,-3 3 0,-4 0 0,1 1 1,-6-2 0,0 3 1,-3-4-2,1 1 1,4-12-1,-9 16-1,9-16-2,-6 9 0,6-9 1,0 0-1,9 7 0,-9-7 0,16 6 1,-5 1 2,2 1 0,1 2 0,0 1 0,2 3 0,-1-2 0,0 4 0,0 2 0,-1-2-2,-2-2 2,0 0-1,-5-2 2,-2 2 0,-4-4 2,-1 3-1,-9-8 2,1 5 1,-9-4-1,0 5 0,-4-6-1,-1 1-1,-2 0-1,1-1-1,4 0-1,1-1-1,5 0-4,1-4-3,12 0-7,0 0-19,15-4-2,5-4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6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0 10,'0'0'20,"9"8"-9,-9-8-7,2 9 1,-2-9 1,-1 14 0,1-14 3,-3 18 0,0-6 1,2 3-2,-3 1-1,2 5 0,-3-3-2,3 6 1,-4-1-1,2 5 1,-4-4-1,5 3 0,-3-5-1,3 0 0,-1-4-2,3-1 0,0-5-1,2-1 0,-1-11 0,8 14 0,-8-14-1,17 8 1,-8 0 0,4-6-1,2-1 0,0 0 0,2 3-2,0-5-3,4 6-4,-3-8-10,3-5-10,1 6-6,-5-5 0</inkml:trace>
  <inkml:trace contextRef="#ctx0" brushRef="#br0" timeOffset="420">200 289 12,'-7'9'29,"7"-9"0,0 0 1,0 0-17,0 0-10,0 0 0,5 16-1,-5-7 2,3 5 0,-4 2 1,4 8-1,-6-1 0,5 5-2,-2-2-1,1 3 0,4-1-4,-3-3-6,7-6-20,5-3-4,-3-9-2,9-3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7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408-2 15,'2'10'28,"-2"-10"0,0 0 2,-13 0-24,1-3-4,-2 3 1,-6-1 1,1 2 1,-3-2 0,0 6 0,-5-2 0,3 3-2,1-3-1,3 2 0,1-1-2,1 0 0,4 0 0,1 1 0,4 0 0,9-5 0,-14 12-1,14-12 1,-9 18 0,6-7-1,1 2 1,0 1 0,2 0 0,-2 1 0,-1-2 0,1 1 1,0-4-1,-1 0 0,3-10-1,-4 11 1,4-11-1,0 0 0,0 0 0,12 3 0,-12-3 0,18-2 0,-4 2 1,-1 2 0,4 0 0,0 2 1,-1 2-1,0 2 0,0 1 1,0 2-1,-2 0 0,1 1 0,-2 0 0,-2 2 0,-2-1 0,-3 2 2,-4-3-1,-1 4 2,-6-1-1,-2 2 1,-7-3 2,-2 3-2,-6-5 2,1 3-3,-6-4 1,1 1-2,-2-4-3,-4-4-20,-2-4-14,2-3-2,-5-7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0T16:11:19.774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1411 8719 129,'0'16'2580,"0"-16"-129,0 0-1806,0 0-129,-10 0 129,10 0 387,0 0-129,0 0 258,-14 1-129,14-1 129,0 0-129,-11 0-129,11 0 0,0 0-129,-12 0 0,12 0-387,0 0 129,0 0-258,0 0 129,0 0-129,1-12-129,-1 12 0,19-14 0,-5 3 0,2-2 0,5-2 0,4-2 0,1 0 0,-2 0 0,2 0 0,0 4 0,1 0 0,-8 6-129,2 0 0,-7 6 0,-2 1 0,-2 10 0,-2 4-258,-4 0 258,-2 8-129,-2 0 129,0 7-129,-6 1 129,-3 3-129,-3 3 258,-2 3 0,-1 3-129,-5 5 129,0 2-129,-2-1 129,0 0-129,-1 0 129,3-6-129,3-1 129,4-7 0,2-5 0,7-5 0,4-9 0,0-15 0,14 15 0,0-15 0,8-3 0,1-9-129,8-2 0,-3-3 129,4-3-129,-2-1 129,2 0 0,-2-2-129,0 1 0,-3 1 129,-1 1-129,-3 3 0,-1 3 0,-3 2 0,-1 1 258,-4 5-258,0 3 0,-14 3 129,20-1-129,-20 1 0,16 0 0,-16 0-129,16 0 129,-16 0-516,0 0-129,15 9-1677,-15-9-1935,0 0-387,0 0-129,8-13 129</inkml:trace>
  <inkml:trace contextRef="#ctx0" brushRef="#br0" timeOffset="677.0388">2118 8357 1419,'0'11'3354,"0"-11"258,0 0-258,0 0-2967,0 0-258,11 13 129,-11-13 129,4 14-129,-4-14 129,3 22 129,-3-10 0,1 5 258,-1 2-129,0 8 258,0-3-258,2 7-129,-2-2 129,3 7-258,-3-2 129,2 5-258,-2-8 0,2 1-129,-2-3 0,7-2 129,-1-5-129,6-5 129,2-7-129,8-3 0,3-7 0,5 0-129,1-9 129,2-2-129,-3-3 129,2 4 129,-6-2-258,-3 1 129,-4 0-129,0 5 0,-3-2 0,0 1-129,-3 2-129,1-3 0,-3 6 0,-11 2-258,21-6-387,-21 6-1548,4-13-1935,-4 13 0,0 0-516</inkml:trace>
  <inkml:trace contextRef="#ctx0" brushRef="#br0" timeOffset="996.0569">2389 8594 3612,'20'31'4128,"-13"-15"-387,7 12 0,0 1-3612,1 9 0,2 3 129,-2 6 0,2 4 0,-1 3 129,0 2-129,2-2-129,-3 0-516,7-3-2322,-1 3-1161,-8-14-516,5 3 129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7:25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856 224 12,'0'0'18,"0"0"-7,-5-11-10,5 11-1,0 0 3,-10-15 2,10 15 5,-10-10 2,10 10 4,-13-10-2,13 10-1,-20-8-2,9 6-3,-6-2-2,1 0-3,-4-1-2,0 0 0,-3-1 1,1 0-1,-4-1 1,3 1 0,-3-1 1,-2 3-1,-3 1 0,0 4-1,-3 2 1,-1 5-1,-3 1 0,0 5-1,0 5 1,2 3 0,1 2 0,2 2-1,-3 3 3,6 4-2,0 1 0,5 2 1,-1-1 0,5 4 0,1 1-1,6 2 1,6 0 0,2 0-1,5-1 0,3-1 0,6-3 0,0 0 0,8-4-1,2-2 1,3-3 0,3-3 0,3-2 0,3-4 0,3-2 0,7-3 0,0-4 0,6-3-1,4-3 0,2-3 0,3-4 0,1-3 1,3-6-2,-1-3 1,-1-4 0,-3-3 0,-2-2 0,-2-5 0,-3-4 0,-5-1 1,-7-1-1,-4-3 0,-8-4 1,-5 0-1,-8-2 0,-6 1 0,-6-1 0,-5 1-1,-5 2 1,-5 2 0,-3 1-1,-2 2 1,-3 3 0,-4 3 0,-2 1 0,-5 3 0,-1 2-1,-2 1 1,-2 6 0,-1 3-1,-2 2 1,-3 5 0,-1 5 0,2 3-1,-1 5 1,1 4 0,1 0 0,3 2 0,1 3 0,6 0 0,3 4 0,3 0 0,3 1 0,1 1-1,2 3 1,3 2-1,2 1 1,4 3-1,3 0 1,1 2-1,5 2 1,5 3 0,5 3 0,4 0 0,2 1 1,2 0-1,4-1 1,4 1 0,1-3-1,5 0 0,0-1 1,3-4-1,3-2 0,3-3-1,3-4 2,3-5-1,4-5 0,1-7 0,3-6 0,3-7 1,3-8-1,2-5 0,-1-8-1,-1-5 1,0-7-1,-3-3 0,-3-5 0,-10 0 1,-6-3 0,-8 0 0,-8-1 0,-8 2 1,-8 1 0,-5 0-1,-8 4 0,-5 0 0,-4 6-1,-4 3 0,-2 4-1,-4 4 0,-1 5-1,-4 3-1,-2 11-3,-9-1-12,-3 9-19,-5 5-1,-12 1 1,-7 5 1</inkml:trace>
  <inkml:trace contextRef="#ctx0" brushRef="#br0" timeOffset="17545">664 20 0,'-21'-5'10,"9"3"-3,-4 0-3,0 0-1,-3-2 0,-1 2 2,-3 1 3,-1-1 0,-1 3 1,-3-1 0,0 2 0,-3 0-1,2 6 0,-3 0-3,3 5-3,-3 4-2,2 4-1,0 5 0,0 2 1,4 4-1,-1 3 0,1 0 1,2 1 1,5 1 0,1 0 1,4-1 1,5 3-1,2-2 1,7 1 0,5 2-1,5 1 1,4-1-1,5 4 1,2-3-2,3 2 1,2-2 0,3 0 1,-1-6 0,6-1 0,0-6 2,9-2-1,2-9 0,11-1 0,2-9 0,8-3-2,2-7 0,7-4 0,-1-10-2,1-3 1,-5-8-1,-4-4 2,-9-8 0,-6 0 1,-10-8 1,-9 0-1,-14-5 0,-7 1 0,-14-2-1,-7 1 0,-10 0-1,-7 2-1,-8 2 0,-4 3 0,-5 4 0,-4 3 0,-4 3 0,-2 4 0,-1 5 0,-3 6-1,-5 6 1,-3 7-2,2 10-3,-8 4-11,1 13-22,-1 11 0,-4 1-2,2 5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54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151 464 7,'0'0'7,"0"0"-1,0 0 0,0 0-1,0 0 0,0 9-1,0-9 1,3 13 0,0-2 0,-1 6 1,2 6 0,1 4 0,0 8 0,-4 4 0,1 8-2,-2-1 0,-1 3 0,-1-1-2,-3-1 1,-2-6 0,1-4-1,1-8-1,0-9-2,3-3-3,2-17-9,0 0-5,0 0-1,15-27 1,-6-4 0</inkml:trace>
  <inkml:trace contextRef="#ctx0" brushRef="#br0" timeOffset="671">0 399 22,'0'0'11,"6"-13"1,-6 13-1,14-15-2,0 3-3,0-1 1,7-1 0,-3 0-1,7-1-1,5 0-1,2 2 0,-1 2 0,0 4-1,-3 1-1,-3 6 0,1 3-1,-2 4 0,-8 1-1,-1 5 1,-2 0-1,0 4 1,-2-3 0,0 3-1,-2-1 1,-3 1 0,-4 0 0,-3-1 1,-5 0-1,-4 1 1,-5-2 0,-5 1 1,-3 0-2,-1-3 1,-3 1-1,0-5 0,1 2 0,4-5-1,4 0 0,5-4 0,13-2 0,0 0 0,13-11-1,5 7 0,5-3 0,2 4 1,3-3-1,-2 5 1,-4 4-1,-2 0 1,-1 6 0,-6 3-1,2 1 1,-1 4 0,1 3 0,-1 1 0,0-2 1,-2 5-1,-4-3 0,-1 0 0,-6-2 0,-6 1 1,-5 0-1,-5-1 1,-3 0 0,-3-1 0,-4-3 0,1 0 1,-4-3 1,2 1-1,-5-4 1,2-1-1,-2 0 0,2-2 0,0-1 0,3-1-1,2-2 0,4-1-1,8-1 1,2-2-2,10 2-1,-12-9-9,12 9-13,6-19 0,3 3-2,-1-8 1</inkml:trace>
  <inkml:trace contextRef="#ctx0" brushRef="#br0" timeOffset="2674">764 322 0,'0'0'7,"0"0"-2,0 0 0,0 15 1,2-5 0,0 4 1,1 6 1,1 7 1,3 7 0,-2 7-1,2 6 0,-1 7-1,2 6-2,-1-1-1,0 2-1,-3-5-1,0-5-1,-2-8 0,0-7 0,-2-12-2,0-9-2,0-15-8,12-5-7,-2-19 1,2-11 0,0-14-1</inkml:trace>
  <inkml:trace contextRef="#ctx0" brushRef="#br0" timeOffset="2984">801 423 10,'-11'0'15,"11"0"0,0 0 2,4-13-4,-4 13-3,21-14 1,-5 2-1,9 3-2,2-4-1,7 3-2,0-1 0,5 2-2,-5 2 0,2 3-2,-6 2 0,-4 2 0,-6 3-1,-4 1-1,-5 3-1,-11-7-5,11 15-8,-11-15-7,-2 12 0,2-12 0,-19 7 1</inkml:trace>
  <inkml:trace contextRef="#ctx0" brushRef="#br0" timeOffset="3275">719 596 6,'-5'12'13,"5"-12"1,24 10 0,3-10-2,10-1 1,6-4 3,6 2-3,0-3-1,5 3-2,-9-2-2,2 4-2,-13-2-3,-5 3-1,-9-1-1,-6 2 0,-14-1 0,11 0-1,-11 0-2,0 0-6,0 0-13,0 0-1,-10-3-1,10 3 0</inkml:trace>
  <inkml:trace contextRef="#ctx0" brushRef="#br0" timeOffset="3745">1896 327 16,'-16'-1'14,"0"2"0,-5 1-1,-3 2-1,-1 4-2,-4-2 0,3 3-3,-5 1-2,4 2-1,-3-2 1,3 4-1,3-4-1,2 2-2,2-4-1,5 0 1,5 1-2,10-9 1,-9 13 0,9-13 1,15 17-1,0-9 0,7 2 1,3 2-1,4 1 2,5 1-2,2-1 1,2 2 0,-1-1-1,-3 1 0,-1-3 1,-5 3-1,-3-3 0,-6 0 0,-4-1-1,-5 1 1,-2 3 0,-6-1 0,-3 2 0,-4 2 0,-4 0 1,-3 2 0,-8 0 2,-3 3 1,-8-5 1,-1 4 0,-6-4 0,2 0 0,-4-5-1,5-1 0,-1-6-1,4-1-2,3-4-1,4-3-1,5 3-5,-2-7-16,5 4-3,0-3 0,5-2-2</inkml:trace>
  <inkml:trace contextRef="#ctx0" brushRef="#br0" timeOffset="65554">2993 68 14,'8'-12'10,"1"0"2,-2 2 0,-1-1 1,-6 11-1,7-13-2,-7 13-1,0 0-2,3-10-2,-3 10-2,0 0-1,0 0 0,0 0-1,0 0 0,-9 11 1,9-11-1,-15 14 0,5-2 0,-5 4 0,-2 5 0,-6 6 1,-6 6-1,-3 5-1,-5 5 1,-5 6 0,-4 4-1,-5 4 1,-2 0 0,2-1 0,1-3-1,4-3 1,8-7-1,6-5 0,9-6 0,11-7 0,12-6 1,11-4 1,13-5 0,11-3 1,9-1 0,6-1 0,3-2 1,3 1-2,-2-2 0,-4 2-1,-7-1-1,-8 2 1,-7 0-1,-5 0 0,-7 2 1,0 1-1,-7 0 0,-9-8-2,16 16-2,-16-16-7,6 12-12,-6-12-1,0 0-1,-5-12 1</inkml:trace>
  <inkml:trace contextRef="#ctx0" brushRef="#br0" timeOffset="67447">3256 370 24,'0'0'11,"-9"2"1,9-2-3,-16 3-2,5 0-2,-3 1-2,-4 2 0,-4 3-1,0 1 0,-4 0 1,2 4 1,0-4-2,4 2 0,4-3-1,7 0 1,9-9-2,7 12 1,11-8-1,8 1 0,6-1 1,3 2-1,2 3 1,0-2 0,-3 4-1,-6-3 0,-5 3 1,-7 1-1,-3 0 1,-5 1 0,-4-3 2,-2 2-1,-5-2 2,0 4 0,-6-4 0,-4 2 0,-6-2 1,-1 3-1,-6-4 0,1 0-1,-3-1 0,4-3-1,2-2-3,3-4-2,9 0-6,10 1-11,-7-15-2,9 3-1,4 0 0</inkml:trace>
  <inkml:trace contextRef="#ctx0" brushRef="#br0" timeOffset="68108">3448 115 18,'0'0'13,"0"0"1,0 0-3,0 0-4,-6 11 0,6-11 0,2 14-2,2-3 1,-2 0-1,2 4-1,-1 1 0,2 6-1,-3 1-1,2 5 0,-1 2 0,-2 5 1,-1 3-1,-1 6 1,-3 2 0,1 3 0,-2-3 0,2 2 0,0-4-1,1-4-1,1-5 0,1-8-1,2-6-3,-1-8-3,-1-13-11,0 0-3,11-2-3,-9-12 2,2-7 0</inkml:trace>
  <inkml:trace contextRef="#ctx0" brushRef="#br0" timeOffset="68599">3308 335 35,'0'0'18,"-2"-10"-1,2 10 2,24-20-12,0 9-4,6 0 0,6 0-1,1 0-1,2 1-1,0 4-4,-5 0-7,-4 6-8,-4 3 2,-6 1-2,-2 2 1</inkml:trace>
  <inkml:trace contextRef="#ctx0" brushRef="#br0" timeOffset="68859">3602 520 35,'6'-14'16,"-1"-1"2,4-2 0,0 5-13,1 2-1,2 2-1,-2 5 1,2 4-1,0 2-1,1 6 0,1 1-1,-2 5 0,1 2 0,-1 3 0,0 1 0,-2 0 1,-4 1 0,-3 0-1,-4 1 2,-4-1-1,-5-3 0,-1-1 0,-5-3 0,-2-3 0,-2-4 0,2-4 1,-1-7-2,5-4 1,0-7-2,7-4 0,6-4-2,4-4-1,7 0 0,3-1 0,6 2-1,3 2 2,4 3-1,0 1 1,3 6 1,-2 2 0,2 6 0,-5 3 1,2 4-1,-3 4 1,-1 7-1,-3 0 1,-1 8 0,-1 3 0,-2 1 1,0 2-1,-4-1 1,0-1 0,-2-5 0,-2 1 1,-3-7-1,0-3 1,-4-11 1,2 12 2,-2-12-1,0 0 0,-8-9 0,1 0 0,-4-6 0,1 0-1,-1-5-2,1-5 0,3 0-2,5-2-1,7 2-1,7-2 0,7 2-2,3-4-1,8 3 0,-6-3-1,7 3 1,-5-5 1,0 2 0,-7-1 2,-2-1 0,-4-1 2,-3 3 0,0 2 1,-7 4 1,0 5-1,-2 5 1,-1 13 0,-3-9 0,3 9 0,-10 19 1,2 0-1,1 5 0,-3 7 2,1 4 0,0 7 1,1 0 0,2 5 1,2 0 1,4 2-1,1-6 1,9-1-2,0-5 0,12-4-2,5-7-2,8-7-2,4-8-1,1-8-1,3-3-3,-7-12-5,1-2-5,-16-12-5,-8-3-1,-16-5 2,-11-5 1</inkml:trace>
  <inkml:trace contextRef="#ctx0" brushRef="#br0" timeOffset="69770">4172 203 16,'-36'-13'16,"7"9"0,6 10-1,8 3-1,8 3-1,7-3-2,15 5-1,8-4-2,14 0-1,8-3 0,15-1-2,11 1-10,6-4-15,8-1-2,-2-7-2,2 1 0</inkml:trace>
  <inkml:trace contextRef="#ctx0" brushRef="#br0" timeOffset="70622">5054 640 4,'0'0'8,"0"0"2,9 9-1,-8 1 1,0 6 2,0 9 0,-4 6 1,1 12 2,-8 6-2,4 10-2,-9-1-2,2 3-3,-4-6-3,1-8-3,5-6-11,2-16-10,4-14-2,5-11 1,2-24 0</inkml:trace>
  <inkml:trace contextRef="#ctx0" brushRef="#br0" timeOffset="71803">5389 337 5,'0'0'11,"0"0"1,0 0-3,0 0-3,0 0 0,0 0 0,0 0 0,0 0 0,0 0 0,0 0 0,0 0 0,0 0 0,0 0-2,0 0 0,0 13-1,2-2-1,-1 4 0,1 7 1,-2 5 0,1 5 0,0 2 1,0 2 0,0-2-1,1-2 0,3-6 0,6-7 0,8-12-1,11-13-2,4-8-2,8-11 0,4-6 0,2-8 1,2-4 0,-5-1 0,-6 5 0,-7 7 2,-10 4 2,-4 7-1,-7 7-1,-11 14 0,14-7-1,-14 7 0,5 22 0,-5-2-1,3 4 1,0 5 0,2 4 0,3 1 2,-4-2 0,0-1 1,-1-5 0,2-3-1,-3-6 1,0-3-1,-2-14-2,-2 12-6,2-12-17,0 0 0,16-20-2,-11 1 0</inkml:trace>
  <inkml:trace contextRef="#ctx0" brushRef="#br0" timeOffset="72504">6095 693 10,'0'0'13,"13"4"0,0-11-1,9-5-4,7-2-4,3-4 1,4-3 0,1-2 0,-2 1 1,-5 3 1,-5 3 0,-6 3-1,-3 3 1,-16 10-3,13-8-1,-13 8-1,0 0-1,-3 19 0,2-6-1,-1 4 0,0 3 0,0 5 1,1 3-1,-1 1 1,1 1-1,1-2 1,-3-3-1,-1-1 1,0-5 1,1-6 0,-1-2 1,4-11-1,-13 10 1,1-11-1,1 3 0,-3-3-1,1 2 0,-8 1-1,2 0 0,-1 2 0,-1 2 0,5-3 0,1 1 0,5-2 0,10-2 1,0 0-1,11-6 1,8 1-1,10-2 1,4 2-1,3 2 0,7 1 0,-2 1-1,-1 4 0,-6-1-5,0 3-12,-11-4-4,-7 0-1,-7-7 0</inkml:trace>
  <inkml:trace contextRef="#ctx0" brushRef="#br0" timeOffset="73355">6735 115 19,'0'0'13,"-10"7"1,10-7-1,0 0-5,0 0-1,16 13 2,-5-6 1,8 5 0,2 0-1,9 8-1,2 0-1,9 6-2,5 2-1,2 3-2,2-2 0,0 0-1,-2-1-1,-2-2 0,-4-2 1,-6-5-1,-8-1 0,-3-2 0,-7-3 0,-3 0 1,-6-1-1,-4 2 1,-4-1 0,-6 3 0,-5-1 2,-5 4-1,-10 2 2,-6 1 0,-8 3 1,-3 2-2,-2-1 2,1 2-2,2-2 0,5 1-2,5-4-1,7-4-1,9-1-4,1-7-12,9 2-9,-6-9-2,11-4 0,-19-9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7:3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182 235 16,'-9'-5'14,"9"5"-2,0 0-2,0 0-1,-11-10-3,11 10-1,0 0-2,0 0-1,0 0-1,-8-10 1,8 10 1,0 0 1,-3-11 0,3 11 0,0 0 0,0 0 0,-2-10-1,2 10-1,0 0-1,0 0 0,0 0-2,0 0 1,0 0 0,0 0 0,0 0 1,0 0-1,-2-11 1,2 11 0,0 0 0,0 0-1,0 0 1,0 0-1,0 0 0,0 0 0,0 0-1,0 0 0,0 0-2,0 0 0,0 0-1,0 0 0,0 0 1,0 0 0,0 0 1,0 0 0,0 0 2,0 0 0,-13-3 0,13 3 0,-16 0 0,16 0 0,-18 1 0,18-1 1,-14 3 0,14-3 1,0 0 1,-10 0 0,10 0-1,6-13 1,1 2-1,1-2 0,0-3 0,3-2 0,-2 0 1,1 2-1,-4 1 1,-6 15-1,9-17 0,-9 17 0,10-5-2,-10 5 0,16 6-1,-5 1 0,2-3 0,4 4 0,-1 4 1,0-5 0,-5 5 0,3-1 0,-2 1 0,-3-1 0,-6 4 2,-2-3-1,-4 1 0,-6 5 1,-3-4 0,-8 3 1,-6-2 0,-1 1-1,-5-2 0,-2-3 0,0-5 0,2-3 0,3-8 0,8-6-1,6-6 0,8-8 0,12-3-1,7-3 0,9-3-1,6 1 1,8 1-1,2 6 1,-2 6 0,2 8-1,-1 5 1,-2 7-1,-4 7 0,-2 3 0,-2 8 0,-4-4 1,-1 7 0,-1-1-1,-7 0 2,-1 1 0,-7-4 2,-3 3-1,-10-3 0,-10 6 1,-7-7 0,-7 2 0,-6-4 0,-1-2 0,-4-5-1,4-5 1,4-10-1,13-5-1,8-15 0,10 1-1,13-3 0,8-2 0,5 0-1,8 3 0,2 6-1,-2 3 1,-1 13-2,-6 1 2,-6 7-1,-17-1 2,4 15-1,-10-5 0,-3 5 2,1 0-1,-3 1 0,3-4 0,-1-2 0,9-10-1,0 0 0,0 0-5,0 0-11,0 0-17,-4-18-2,-8 9 1</inkml:trace>
  <inkml:trace contextRef="#ctx0" brushRef="#br0" timeOffset="1673">609 259 8,'0'0'21,"-14"-5"-5,14 5-9,-16 0-4,16 0-2,-14 2 0,14-2 2,-11 4 3,11-4 1,0 0 0,0 0 1,0 0-1,0 0 0,0 0-1,0 0-3,14 11-2,1-7 0,5 0-1,5 0 2,7 0 1,5-2 0,8 1 0,-3-3 1,13 1 0,2-4 0,8 3 0,2-2-1,8 2-1,1-1 0,5 1-1,2-1 0,0 1 0,-3-2 0,0 1 0,-5-1 0,-6-1 0,-8 0 1,-6 0-1,-9-1 0,-8 2 0,-12 0 1,-8 1 0,-9-1 0,-9 2 1,0 0 0,0 0-2,-9-4 1,-7 2-1,-6-1-1,-4-1 1,-4-1-1,-4 1-1,-10-1 1,-1 2 0,-4 0-1,-3 2 0,-4 1 0,-6 3-1,-4 0-1,-5 0 1,3 1 0,-11 0 1,4-1 0,0 0 1,2 1 0,-3-2 0,3 0 0,1 0 1,2 0-1,5 0 0,4-1 0,3 1-1,9-1 1,7-1 0,8 0 0,9-1 0,9 1-2,3-1 1,13 1-1,0 0 1,0 0 0,21 11-1,2-5 1,5 1 0,7 2 0,7 0 1,8 0 0,6 0 0,4-2 1,0-2-1,9 0 0,4-3-1,3-3 1,4-3 0,3-1 0,2-1 0,2-1 0,3-1 0,-8 1 0,-2 2 0,-4 1 0,-9 0 0,-11 3 0,-11 0 0,-9 1 1,-11 0 0,-7 0 0,-9 0 0,-9 0 0,0 0 0,0 0-1,-16 2 1,2 0-2,-4 0 0,-1 4-3,-7-3-10,-7 4-21,1 3 0,-10-8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50.1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5710 425 2,'-14'-1'6,"-3"-2"-1,-1 1-2,-3 0 1,-1 1-2,-4-1 1,-1 1 0,-1 1 0,-3 0 1,1 0 0,-2 1 0,-1 1-1,0-1 0,-1 2 1,-2 0-2,-1 1 1,1 0-1,-2 2 0,-2 2 0,-1 0 0,-2 0 0,-1 2 0,0 0 0,-3 2 0,0 3 0,1-2 0,1 3 0,0 2-1,2 0 0,1 2 0,0 0 1,2 1-1,3-3 0,-2 5-1,2-3 2,1-1-1,0 4 0,3-2 0,-1 2 0,3 2 0,-2 1 0,5-1 0,-1 1 0,4 1 0,1-2 0,3 3 0,5-2 0,0 0 1,3-3-1,2 2 0,3-2 0,1-1 1,2-3-1,2 1 1,0 3-1,3-1 1,1-1-1,1 2 1,1-1-1,2-2 0,1 4 0,0-4 0,2-1 0,-1-2 0,3 0-1,1 0 1,1 0-1,1-1 1,0 1 0,2-1-1,1 0 1,2-2-1,2 0 1,0 0-1,0-3 1,0 0 0,3 0-1,0-1 1,-1-2-1,2 1 0,-4-2 1,1 0-1,1-1 1,1 0-1,0 0 1,-1 0-1,1-1 1,1 1-1,0 0 1,2 0-1,-2 0 0,2 1 0,-1-1 0,2 1 1,-1-1-1,4 0 0,-1-1 1,2 2-1,1-3 0,2 1 1,1 0-1,0-1 0,1 0 0,1 0 0,-2-1 1,4 1-1,-2-1 0,2 0 0,-1-1 1,1-1-1,2 0 0,1 0 0,1 0 0,0-2 0,1 2 0,1-2 0,1 1 0,1 0 0,-1 0 0,1 1 1,-1-1-1,2 1 0,-2 0 0,1 0 0,-2 1 0,2 0 0,1-1 0,2 1 0,2-2 0,2 0 0,-3 0 0,3-1 0,-2-1 0,1 1 1,2 0-1,-2-1 0,1 0 0,-3 1 0,2-2 1,2 1-1,3-1 0,-2 0 0,1-2 0,-1 2 0,1-1 0,0 0 0,1 0 1,-2 0-1,0 0 0,0 0 0,1-1 0,1 0 0,-1 1 0,2-1 0,-1 1 0,1 0 0,1-1 1,-2 0-1,0 0 0,-1-3 1,1 2-1,0-2 0,4 1 0,0-3 1,-2 2-2,1-2 1,3-1 0,0 1 0,-3-1 1,-1-1-1,-3-2 0,1 1 0,-4-3 1,-1 2-1,-7-2 0,-2-2 0,-4 1 0,-3-1 0,-5 1 0,-3-1 0,-3 1 0,-1-2 0,-5 2 0,-1-6 0,-2 1 0,3 2 0,-6 0 0,-2 0 1,-5-1-1,-1 0 0,-3 0 0,0 3 0,-10 0 0,-4-5 0,-2 1 0,-6-3-1,-1 0 1,-9-2 0,3 2 0,-10-3 0,0 1 0,-6-1 0,-4 2 0,-4-1 0,-1 2 1,-7 0-2,-6 4 1,-5-1-1,-3 3 1,-4-1-1,-3 3 1,-4 0-1,-3 1 1,0 0 0,-3 1 0,-5-3 0,-2 1-1,-3 1 1,-3 3-1,-6-1 0,-4 2 1,-4 2-1,-5 2 0,-2 5 1,-2 2 0,0 1-1,-2 1 1,1 3 0,2-3 0,3 3-1,6-2 0,-1-2-2,6 1-5,0-1-19,2-6-6,4 1 0,-2-9 0</inkml:trace>
  <inkml:trace contextRef="#ctx0" brushRef="#br0" timeOffset="3295">2 764 3,'0'0'8,"-4"-11"-1,4 11 0,0-9-1,0 9-1,5-12-1,-5 12 0,10-16 1,-1 7-1,0 0-1,3-1 0,2 3-1,2-1 0,2 3 0,2 0-1,-2 2-1,4 1 1,-1 1-1,-1 2 0,0 1 1,0 1-1,-3 1 1,1 2-1,-1 2 1,-1 3 0,-1 0 0,-1 3 0,-1 2 1,-1 1-2,-2 1 2,-3 0-1,0 1 0,-2 0 0,-1-2 1,-3-1-1,-2 1 2,-3-3 0,-2 1 0,-3-1-1,-2-2 1,-5 0 0,-1-2 0,-4-2 0,0 0-1,-2-4 1,2 0-1,-1-3 0,3 0 0,3-3 0,2-1-1,3-1 1,11 4-2,-12-15 1,11 4-1,3-3 0,3 0 0,4-3 0,3 1-1,3-2 0,0 4 1,4 1-1,-1 2 0,1 3-2,-1-1-2,2 5-5,-3-2-9,0-4-10,7 4 0</inkml:trace>
  <inkml:trace contextRef="#ctx0" brushRef="#br0" timeOffset="4066">455 288 1,'0'0'10,"0"0"0,0 0-3,0 0-1,0 0-2,-3 10 1,3-10-1,0 21 0,1-7 0,1 7-1,1 2 0,0 4-1,2 4 1,1 5-1,1-1 0,1 1-1,-1-1 0,1-2 0,1-4 0,-1-2 0,-1-8-1,2-3 0,-3-4-4,4-1-15,-10-11-5,20-3 0</inkml:trace>
  <inkml:trace contextRef="#ctx0" brushRef="#br0" timeOffset="4887">657 461 5,'0'0'7,"0"0"-2,2 9-1,-2-9 0,4 18-1,1-3-1,-1-2 1,2 4 0,2 1-1,-1-2 1,1-1-1,1-1 1,1-5 1,0-6 1,1-3-1,1-5 1,-1-2 0,0-8 0,1 3 0,-3-3-1,0 1 1,-1-1-3,-8 15 1,11-22-1,-7 13 0,-4 9 0,5-11 0,-5 11-1,0 0 1,3-11-2,-3 11 0,0 0 0,0 0 0,0 0 0,0 0 0,5 14 0,-5-14 0,8 12-1,-2-2 1,0 2 1,3-3-1,0 2 0,0-5 0,3 5 1,-2-8-1,2 5 1,1-8 0,-1-6 0,3 2 1,-3-8 0,0 3-1,0-8 1,0 2 0,-4-5 0,1 1 0,-3 4 0,-1-2 1,-3 3-1,0 3 0,-2 1 0,0 10 0,-1-12-2,1 12-3,0 0-3,0 0-7,-4-10-13,4 10-6,0 0 0</inkml:trace>
  <inkml:trace contextRef="#ctx0" brushRef="#br0" timeOffset="5588">1182 255 12,'0'0'12,"0"0"-2,9-10-2,-9 10-2,0 0-1,10 5-1,-10-5-2,11 16-1,0-7 0,4 4 0,0 1 0,2 2-1,-1-2 1,0 5 0,2-2 1,-5 2 0,-6-3 1,-2 2 1,-3-4 0,-2 2 2,-3-4-1,-2-2 1,-5-1-1,-3-1-1,-4-3 0,2 0 0,-1-2-2,1-1 0,2-1-1,0-1 0,4-1 0,9 1-1,-5-9 0,5 9-1,0-18 1,5 4-1,6-1 0,5-5 0,3 0 0,2-3 0,3-1 0,1 0 0,4 1 0,-2-1 1,-7 6-1,-1 1 1,-3 3-1,-3 5 1,-13 9 0,14-12 0,-14 12 0,0 0 0,0 0 0,0 0 0,0 0-1,0 0 1,0 0-1,5 12 1,-5-2 0,0 1 0,0 4 0,0 0 0,1 3 0,1-2 0,1-2 1,1-1 0,-4-13-1,21 11 1,-4-14 0,3-5 0,4-7 0,1-2-1,1-6 1,1-1 0,-3-3 0,-2 1-1,-6 2 1,-1 4 0,-6 4-1,-2 4 1,-7 12-1,7-11 1,-7 11-1,0 0 1,-5 11-1,2-1 0,-1 4 0,0 4 0,0 6 0,-2 4 0,1 6 0,1 4 0,1 3 0,1 1 0,1 6 0,1 0 1,3-6-1,0-1 0,3-7 0,1-4-1,1-6 1,1-7-4,5-10-17,2-3-9,-3-12 0,4-2 0</inkml:trace>
  <inkml:trace contextRef="#ctx0" brushRef="#br0" timeOffset="6609">2200 11 2,'-4'-10'21,"4"10"-11,-16-2-3,4 4-2,0 3 0,-4 1 0,0 3-1,-2 1 0,2 0 0,-1 2-1,4 0 0,-1-1-2,5-2 1,2 2-2,7-11 0,-8 16 0,8-16 0,6 13 1,-6-13-1,18 10 1,-2-5-1,2-1 1,4 0 0,1 2 0,0 0-1,0 0 1,0 0-1,-3 2 0,-4 3 0,-2 1 1,-3-1-1,-3 1 2,-2 1-1,-3-1 1,-3 1 1,-7 1 1,2-2 1,-7-1-1,-2 2 1,-3-4-1,-1 2 0,-3-3-1,2-1-1,0-3-2,3-3-4,4-2-13,12 1-14,-11-16 1,16 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57.6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76 12,'2'-9'12,"-2"9"-1,0 0-2,0 0 0,0 0-2,0 0-1,0 0-2,0 0 0,0 0-1,0 0-1,0 0 0,0 0-1,0 0 2,0 0-2,0 0 1,0 0-1,0 0 1,0 0-1,0 0-1,0 0 1,0 0 0,0 0-1,0 0 0,0 0 1,0 0-1,0 0 0,0 0 0,0 0 0,0 0-1,0 0 1,0 0 0,0 0 0,0 0 0,0 0 0,0 0 0,0 0 0,0 0 0,0 0 0,0 0-1,0 0 1,0 0 0,0 0-1,0 0 1,0 0-1,0 0 0,0 0 1,0 0-1,0 0-1,0 0 0,0 0-4,0 0-4,7-10-7,-7 10-8,0 0-1</inkml:trace>
  <inkml:trace contextRef="#ctx0" brushRef="#br0" timeOffset="1011">389 8 6,'-4'-11'10,"4"11"-2,0 0-1,0 0-1,0 0-2,0 0 1,0 0-1,-9-1-1,9 1 1,0 0-1,0 0 0,0 0-1,-13 4 1,13-4-1,-11 8-1,11-8 1,-18 14-1,7-5 0,0 3 0,-5 2 0,2 5 1,-4 0-1,-2 4 1,-3-2 2,1 4-1,-4 1 1,2 2-1,-2-1 0,2-1 0,1-2-1,5-1 0,0 0 0,2-4-1,5-5-1,4-3 0,7-11 0,-6 14 0,6-14-1,0 0 1,0 0 0,16 9 1,-16-9-1,17 4 0,-6-2 1,4 1 0,3-1-1,3 0 1,5 0-1,2 2 1,3-2-1,4 1 1,2 0 1,1 0-1,0-1 0,-1 1 1,-2 1-1,-4-1 1,-3-1-1,-5 0 1,-5-1 0,-5 0-1,-13-1 1,13 1 1,-13-1-1,0 0 0,0 0 1,0 0-2,0 0 0,0 0-1,0 0-4,0 0-7,4-12-21,-4 12-2,9-16 1</inkml:trace>
  <inkml:trace contextRef="#ctx0" brushRef="#br0" timeOffset="1902">766 334 11,'0'0'19,"0"0"-2,0 0-6,0 0-3,0 0-1,11-1-1,-2-1 0,4-2-2,4 0 1,3-3-1,7-2 0,-3 0-1,5 0 0,-2-5 0,1 5-1,-5-3-1,-2 5 1,-4-3-2,-6 8 1,1-4 0,-12 6-2,11-2-2,-11 2-3,0 0-5,0 0-11,0 0-7,0 0-2</inkml:trace>
  <inkml:trace contextRef="#ctx0" brushRef="#br0" timeOffset="2313">717 107 14,'0'0'13,"0"0"-4,0 0-2,0 0-1,12-7-2,-12 7 0,20-8 0,-5 1 0,4-1 0,3 0 0,3-1 0,0 0 0,2-1 0,0 2-1,-2 1-1,-3 0 0,-4 2-1,-2 2 1,-5 1-1,-11 2 0,14-3-1,-14 3 0,0 0 0,0 0-1,0 0-4,0 0-13,11 7-10,-11-7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0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102 259 14,'-1'-9'11,"1"9"-1,0 0-1,0 0-4,0 0 0,0-11-1,0 11-2,0 0 0,0 0 0,0 0-1,0 0 0,1 11-1,-1-11 1,4 18 0,-1-4 0,-1 6 1,2 4 0,1 5 0,-1 4 0,-2 2 0,2 1-1,-1-1 1,1 1-1,0-8 1,1-1-1,-1-4 0,1-4 0,-3-2 0,2-7 0,-3-1 0,-1-9 0,2 13 0,-2-13-1,0 0 0,0 0 0,0 0-2,0 0-2,0 0-3,-7-16-2,2 5-5,-3 0-3,-4-8-2</inkml:trace>
  <inkml:trace contextRef="#ctx0" brushRef="#br0" timeOffset="451">0 501 12,'19'-2'10,"7"-1"-1,3-2-2,4-2-2,2-2-1,1-3-2,1-1-1,-3-2 1,-4-1-1,-3-2 1,-7 2 0,0-3 0,-5 3 1,-1 1-1,-4 1 1,-5 2 0,2 2-1,-7 10 1,8-13 0,-8 13 1,0 0 0,0-10-1,0 10 1,0 0-1,0 0-1,0 0 0,0 0-1,-9 1-1,9-1 0,-8 9 0,8-9 0,-10 21-1,10-5 1,-2 5-1,-5 5 1,6 1 0,0 3 0,0 1 0,1-1 0,1-2 0,5-2 0,-4-5 0,6-4 0,-4-5 1,8-5 0,-3-6 0,9-4 0,-3-6 1,1-5-1,2-3 0,1-4 1,-1-1-1,1 0-1,-2 3 1,-5 2-1,-1 4 0,-2 2 0,-9 11 0,10-7 0,-10 7 0,4 9 0,-3 1 0,0 2 0,0 3 0,0 0 1,2 2-1,-1 0 0,2-2 0,2-2 0,0-2 0,-6-11-1,14 13-2,-3-12-5,-1-6-17,8 2-4,-6-10 0</inkml:trace>
  <inkml:trace contextRef="#ctx0" brushRef="#br0" timeOffset="1182">837 388 14,'0'0'15,"0"0"-5,8-11-1,-8 11-2,0 0-2,0 0-1,0 0 0,11-7-1,-11 7-1,11 4 0,-11-4-1,15 9-1,-4-2 1,0 2 0,2 3-1,-2 2 1,1 0 0,-2 1 0,0 2 0,-4 0-1,1 1 1,-4-2 1,0 0-1,-3-3 1,-1 0-1,-1-2 1,-5 0 0,7-11 1,-12 12-1,12-12 1,-16 6 0,16-6 0,-16 1-1,16-1 0,-16-3 0,16 3-1,-13-5 0,13 5 0,-10-10-1,10 10 0,-6-16-1,7 6 1,1-3-1,5 0 0,1-4 0,4 2 0,3-3 0,3 1 1,-2 1-1,4 0 1,-1 2 0,0 2-1,-1 2 1,-2 3 0,-2 2-1,-3 3 1,2 1 0,-13 1-1,14 5 1,-14-5 0,9 14 0,-3-4-1,-2 0 1,1 1 0,1 2 1,-1-2-1,0 0 0,1-2 1,-6-9 0,15 12 0,-5-8 1,2-5 0,3-3 0,2-3 0,1-2 0,0-3 0,2 0 0,-2-2 0,-3 1 0,0 0-1,-4 4 1,-11 9-1,17-11-1,-17 11 0,10-3 0,-10 3 0,11 8 0,-5 2 0,0 4 0,-1 0 0,1 3 1,-1-1-1,3 2 1,-3-1-1,2-2 1,0-2-3,-7-13-2,19 17-9,-7-12-20,-12-5 1,20-4 0</inkml:trace>
  <inkml:trace contextRef="#ctx0" brushRef="#br0" timeOffset="2564">1912 342 12,'0'0'11,"-9"-2"0,9 2-1,0 0-1,-10-3-1,10 3-2,0 0-1,0 0-1,0 0-2,0 0 0,12 4-2,-12-4 0,17 7 0,-5-2 0,1 4 0,3 0 1,-2 3-1,1 2 0,0 3 0,-1 0 1,0 2-1,-4 2 1,1-1-1,-4 2 2,-1-1-1,-3 0 0,-2-3 0,-2 2 0,-5-8 1,0 4 0,-2-2 1,-2-2 0,-3-2 0,3-3 1,-4 0 0,3-4 0,-2-3-1,4 0 0,-3-6 0,1 1-1,11 5-1,-14-15 0,8 3 0,3 2-1,3 1-1,5-6 1,3 1-1,3-3 0,7 1 0,3-3 0,2 0 0,4 0 1,2 1 0,-1 0-1,-2 4 1,0-1 0,-4 5-1,-5 2 1,-2 3 0,-3 3-1,-3 3 1,-9-1-1,14 11 1,-10-2 0,1 2 0,0 1 0,-1-1 0,1 1 1,1-2 0,1-1 0,-7-9 0,22 11 1,-4-12-1,6-2 1,1-3-1,2 0 1,1-2-1,0 1 0,-1-1 0,-8 2-1,-6 1 1,-3 3-1,-10 2 0,12 0 0,-12 0 0,0 0 1,11 13-1,-11-13 0,8 18 1,-2-7-1,-1 2 1,0-1-1,2 1 1,-3-2-2,2 0-1,-6-11-4,15 10-6,-5-12-11,0-9-9,10 1 0</inkml:trace>
  <inkml:trace contextRef="#ctx0" brushRef="#br0" timeOffset="3425">2792 340 7,'0'0'17,"0"0"-4,0 0-1,0 0-1,0 0-2,0 0-1,0 0 0,0 0-3,0 0-1,-6 14 0,6-14-1,-6 18 0,4-5-1,-3 2 1,2 2-1,-1-1 0,3 2-1,0-3 0,1 0 1,2-2-1,1-1 0,2-3 0,-5-9 1,15 13 0,-5-9 0,1-4 0,2 0 0,-2-5 1,4-3-1,-1-2 0,4-4-1,-4 0 0,2-4 0,-3 0-1,2-2 1,-1 2-1,-3 2 1,0 0 0,-3 5-1,-1-1 1,-7 12 0,9-12 0,-9 12-1,0 0 0,0 0 1,0 0-1,0 0-1,0 0 1,0 0-1,0 0 0,0 0 1,0 0-1,0 0 0,-10 17 0,10-4 1,-5 7-1,3 4 1,1 5 0,-2 5 0,-4 0 0,2 6 0,1 4 0,-4 1 0,3-2 1,-1 0-1,1-2 1,0-4-1,3 5 0,0-9 0,0-4 0,2-5 0,0-2 0,-1-6-2,1-1-3,0-15-12,0 0-16,0 0 0,-5-24 0</inkml:trace>
  <inkml:trace contextRef="#ctx0" brushRef="#br0" timeOffset="4406">3407 310 9,'0'0'9,"0"0"-1,0 0-1,0 0 0,0 17-1,3-4-1,-2 4-1,4 2-1,-1 4 1,5 3 0,-4 0 0,4 0-1,-2-2-1,1-3 0,-2-2-1,0-2 1,-3-6 0,1-2 3,-4-9-1,4 12 1,-4-12 2,0 0 0,0 0 1,0 0-1,-12-11-1,12 11 0,-12-19-2,6 3-1,0-1-2,3-3 0,2-2 0,2 0-1,5 1 0,4 0-1,3 1 1,4 2 0,2 4-1,4 3 1,0-1 0,-1 4-1,-3 1 1,3 3-1,-2 2 0,-4 1-3,0 4-5,-5-3-7,-1 0-15,4 7-1,-1-4-1</inkml:trace>
  <inkml:trace contextRef="#ctx0" brushRef="#br0" timeOffset="4927">3818 488 22,'0'0'23,"0"0"-15,-9-17-3,9 5-1,3-1 0,4-1 0,5-2 2,2 1-1,4 1 2,3 2-2,-1 3 1,3 4-2,-4 2-1,1 4 0,-1 4-2,-3 5 0,-2 2 0,-5 4 0,-1 2-1,-6 1 2,-2 1-1,-4 2 0,-4-1 1,0-3 0,-6-1-1,1-2 1,-6-3 0,3-2 0,-4-4-1,3-1 1,-4-5-1,-1-1 1,0-4-1,5-1-1,0-2-1,3-2-2,2 0-6,3-1-17,3-8-7,9 4 1</inkml:trace>
  <inkml:trace contextRef="#ctx0" brushRef="#br0" timeOffset="5628">4179 357 9,'3'-10'13,"-3"10"-1,0 0-2,11-10-2,-11 10 1,10-4-2,-10 4 0,13 0-1,-2 2 0,-2 1-2,2 3 0,1 1 0,1 4-2,-1 1 1,-1 3-2,0 0 1,1 5 0,-5-1 0,3 1 0,-6 1-1,-4 0 0,-1 0 1,1-3-1,-8-1 0,0-2 0,-1-2 0,-5-3 0,1-3 0,2-2 1,-3-3-1,1-1 0,2-3 1,1-3-1,-1-1 0,2-2-1,2-1 1,2-2-1,4-1 0,1-1-1,2 1 1,3-2-1,3 4 0,5-1 0,3 2 1,4 1 0,1 4 0,2 1 0,3 4 0,3 1 0,0 3 0,2 2 0,-4 2-1,2-1 1,0 1-1,-1-1 1,-1-1-1,-5-2 1,2-2 0,-4-1 0,0-2 1,-2-1-1,-6-2 1,0 0 0,-12 3 1,19-13-1,-19 13 1,15-15-1,-13 6 1,0-1-1,0 1 1,-2 9-1,-6-18 0,6 18 0,-21-13-1,10 9 0,-1 1 0,-3 0 0,-3 4 0,-2 1-1,2 2 0,-4-1-1,9 2 0,-4-3-1,4 2 0,1-2-1,12-2 0,0 0 0,0 0 0,4-9 1,7 2 0,1-6 0,3-2 0,0-3 2,1-4 0,0-4 0,-1-4 0,3-2 0,-7-3 1,2 1 1,-2-2-1,-1-2 2,0 6 0,-3 4 0,-1 0 0,-3 8 2,0 2-1,-3 6 0,-1 2-1,1 10 1,0 0-2,2-10-1,-2 10 1,0 0-1,0 0 0,-1 17-1,0-6 1,-3 4 0,1 7 0,-4 4 0,0 9 0,2 4 0,-5 4 1,3 5-1,1 3 0,4 2 1,3-1-1,3-3 1,8-6-1,3-3 1,10-7-1,5-9-2,6-10-19,7-1-11,-43-13 1,74-12-1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23.1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132 1372 19,'0'0'17,"0"0"-1,0 0-2,0 0-4,0 0-3,0 0-2,0 0-2,-10 9-2,10-9 1,-9 14-1,4-1-1,-3 2 1,0 3 0,-1 2 0,-1 5 1,0 2-1,0 3 0,-1 2 1,1 3 0,1 1 0,0 1 0,1 1 1,3-1-1,4-2 0,1 0 0,3-1 0,3-5-1,5 0 1,0-3-1,6-1 1,-1-1-1,5-2 1,1-5-1,0 1 1,4-3-1,3-2 0,-1-4 1,1-3 0,-2-4-1,0-1 1,-4-1 0,1-1-1,-6-3 1,-4 2-1,-1-2 0,-4 3 0,-9 1-1,11-2 1,-11 2-1,0 0 0,0 0-2,0 0-1,0 0-7,0 0-18,0 0-6,0 0 0,5-19 0</inkml:trace>
  <inkml:trace contextRef="#ctx0" brushRef="#br0" timeOffset="822">252 1530 14,'0'0'14,"0"0"-2,0 0-3,0 0-1,0 0-2,0 0-1,1 12-1,-1-12 0,10 20-2,-3-6 0,3 5 0,2 4 1,3 3-1,-1 0 0,1 3-1,0-1 0,-2-4 0,-1-1-1,-1-4 1,-2-5-2,-4-3-1,-5-11-6,12 12-15,-15-22-3,3 10-1</inkml:trace>
  <inkml:trace contextRef="#ctx0" brushRef="#br0" timeOffset="1162">244 1469 19,'-7'-11'23,"7"11"-13,2-13-3,2 4-1,-4 9-1,16-20 1,-4 9 0,-1-2 1,6 2-1,-2-1 0,5 3-1,-3-2 0,-1 2-2,0 2 0,-1 3-2,-1 1 0,-2 2-1,0 4 0,0 2 0,-2 2 0,-2 3 1,0 1 0,-2 4 0,-6 3 1,-2 3-1,-7 0 1,-1 2 0,-5-1 0,-1 0 0,-2-4 0,2 0-2,3-5 2,1-4-2,12-9 1,-10 8-1,10-8 0,0 0 0,17-9 0,-2 3 0,1-1-1,3 1 1,4 0 0,1 1 0,-2 3 0,0 3-1,0 2 0,-2 4 1,-1 2-1,-1 3 1,-3 1-1,-4 3 1,-1 1 0,-4 1 0,-4 1 1,-4 1 0,-6 1 0,-3 0 0,-6 2 1,-3 0 0,-4 0 0,-2 0 0,-2-3 0,1-2 0,0-3 0,5-2 0,2-4 0,6-3-1,3-3-3,11-3-2,-8-9-5,8-5-13,6-5-12,6 0-2,-2-9 1</inkml:trace>
  <inkml:trace contextRef="#ctx0" brushRef="#br0" timeOffset="1913">689 1386 6,'9'-8'13,"-9"8"-2,0 0 1,0 0-1,0 0 0,0 0-1,0 0-1,2 12-1,-1-3-2,1 2-3,1-1 0,2 4-1,3 2 0,-1-1 0,3-1-1,0 1 1,3-3-1,-1-4 1,2 4-1,-3-8 1,1 0 0,-2-4 0,0 1 0,-10-1 1,18-7-1,-18 7 1,12-19 0,-7 4 0,1 2 0,0-3-1,-2-1 0,-2-1 0,1 1 0,-1 1-1,-1 4 1,-4 2-1,2 1 1,1 9-1,-5-13 0,5 13 0,0 0 0,-12-9-1,12 9-1,0 0-2,-10-6-4,10 6-10,0 0-16,0 0-2,0 0 0</inkml:trace>
  <inkml:trace contextRef="#ctx0" brushRef="#br0" timeOffset="2464">1041 1229 17,'0'0'19,"0"0"-5,0 0-2,0 0-1,0 0-2,0 0 0,-11 1-2,11-1-3,-15 13-2,15-13 0,-15 15 0,8-4-1,-1 0 0,2 3 0,1 0 0,1 1 0,1 0-1,2 2 1,2-3 0,2 2 0,3-6 0,2 2 0,3-6-1,2 0 1,3-4-1,-1-4-3,6-1-2,-5-8-5,5 0-8,-1-5-7,-5-8-4,5-1 0</inkml:trace>
  <inkml:trace contextRef="#ctx0" brushRef="#br0" timeOffset="2814">1130 922 7,'0'0'26,"-17"-14"-3,17 14-6,-10-8-3,10 8-1,0 0-2,-8-9 0,8 9-2,0 0-1,0 0-2,0 0-2,0 0-2,0 0-1,0 0-1,2 14 0,-1-4-1,2 4 0,1 5 1,2 3-1,2 3 1,1 4 0,0 0 0,2 0 0,0-1 1,-1-2-1,2-3 1,-3-5-1,0-4 0,-1-4 1,-8-10 0,14 7 0,-14-7 0,17-15 0,-8 1 0,0-5 1,1-1-1,3-5-1,-1 1 1,1 0-1,-2 2 1,-2 2-1,0 5 0,-2 2 0,-1 4 0,-6 9 0,0 0-1,0 0 0,0 0 1,0 0-1,6 21 0,-4-6 1,-1 3 0,5 3 0,-2 0 0,3 1-1,0-3 1,3-2-4,-1-7-6,5-2-9,-1-3-14,-4-12-3,3-2 3</inkml:trace>
  <inkml:trace contextRef="#ctx0" brushRef="#br0" timeOffset="3395">1483 904 17,'0'0'25,"0"0"-4,0 0-11,11-12-3,-11 12 1,17-11-3,-6 6-1,2 2-1,-1 1-1,1 3 0,0 1-1,0 4-1,-3 2 1,1 2 0,-4 1 0,0 3 0,-4-1 2,-1 3 0,-3-2 0,-1 3 0,-4-2 1,-1 1 0,-4-4 0,0 3-1,-4-6 0,3 1 0,-1-4-1,2 0 0,11-6 0,-15 1-2,15-1 0,-8-9-1,12-1-2,-2-3 0,7-3-2,-2-3-1,6-2-1,-3-4 0,6 1 1,-4 0 1,0 3 0,2-3 2,-5 6 0,-1 2 2,-1 4-1,0 2 2,-7 10-1,8-11 0,-8 11 1,0 0-1,10-4 1,-10 4 0,0 0 0,12 7 1,-12-7 0,12 10 0,-12-10 1,16 18-1,-8-7 1,-1 5-1,1-2 0,1 4 0,-1 0 1,-3 2-1,0-2 0,-1-1 1,0-2 0,-2-3 1,-2-3 0,0-9 2,0 0-1,-1 10 1,1-10-1,-3-10 0,3 10 0,-5-17-2,3 5 0,1-1-1,2 0-1,1-3-1,5 2 1,-1-2-2,4 3 1,1-3 0,5 1 0,1-2 0,2-1-1,3 0 1,0 0 0,0-1 1,1 1-1,-1 1 1,-4 2 0,-1 2 0,-6 3 0,0 2 1,-11 8 0,7-11 1,-7 11-1,0 0-1,-9-4 1,9 4-1,-18 5 0,6-1-1,-3 4 1,0 0-1,-3 2 1,-1 5 0,0 1 0,1 3 0,3 1 0,0 0 0,4 1 0,3 0 0,5-4 0,4 0 0,5-6-1,4-3-3,9-3-8,2-2-15,-1-11-6,8-1 2</inkml:trace>
  <inkml:trace contextRef="#ctx0" brushRef="#br0" timeOffset="4457">2156 618 13,'0'0'27,"0"0"0,0 0-12,0 0-6,-11 0-3,11 0-2,-16 10 0,6-3-2,0 1-1,0 0 1,1 2-1,9-10-1,-11 15 1,11-15 0,-1 11-1,1-11 1,11 5 0,-11-5-1,20 3 1,-9-2-1,2 2 1,-2 1-1,2 1 0,-2 3 0,-1 1 0,0 6 0,-4-1-1,2 3 2,-4 0-1,1 0 1,-4 1 1,-5-1 1,2-1 0,-4-6 1,2 0 0,-7-3 0,11-7 1,-18 10-2,18-10-1,-16-2-2,7-6-3,4-1-9,0-6-19,0-12-3,7 0 0,-4-13 1</inkml:trace>
  <inkml:trace contextRef="#ctx0" brushRef="#br0" timeOffset="4927">2230 289 0,'0'0'26,"0"0"0,0 0 0,0 0-15,0 0-7,0 0 0,8 13 1,-6 0-1,4 7 0,0 2 1,3 8 0,-3 6 0,2 4 0,1 2-2,1 3 1,0-2-2,4 0 0,-2-3 0,4-4-1,-2-8 0,1-6 0,-1-4 1,1-5-1,-3-5-2,-12-8 0,19 3-2,-19-3-2,6-16-2,-10 1-3,-4 1 0,-7-8-2,-4 2 3,-5-7-2,-3 3 4,-4 0 3,-1 3 3,3 3 3,3 2 1,5 4 2,5 3 3,5 4-1,11 5 1,0 0 0,-3-11-1,15 9-1,0-5-1,10 0 0,3-2-1,8-2-3,5-2-3,0-3-3,5 1-4,-4-7-6,1-1-12,-1 2-5,-10-7 0</inkml:trace>
  <inkml:trace contextRef="#ctx0" brushRef="#br0" timeOffset="5498">2380 3 11,'0'0'25,"0"0"-1,4-9-8,-4 9-12,15 2-3,-4 3 1,2 4 2,5 5-1,1 4 0,4 5 1,2 5 0,2 5 0,-1 3 0,3 5 0,-3 4 0,-2 3 0,-2 2 0,-1 3 0,-6-1-1,0 2 1,-7-2-2,-1 0-1,-6 0-4,-3 3-21,-9-7-9,2 4 1,-15-8-1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29.3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1089 9,'0'0'24,"4"23"-7,-1-3-7,1 2-2,1 6 1,-1 1-1,3 2-3,-1-2 0,1-1 0,0-6-2,0-3-3,3-6-3,-10-13-15,14 2-10,0-8-1</inkml:trace>
  <inkml:trace contextRef="#ctx0" brushRef="#br0" timeOffset="291">152 864 4,'9'-13'23,"-9"13"0,0 0-15,0 0-3,10-6 2,-10 6-1,0 0 0,-2 14 1,2-14-2,2 18 0,1-5-2,-1 5 0,3 2-2,2-2 1,0 5 0,0-3 1,0 2-1,0-5 1,4-2 1,0-10 0,6-5 0,-1-10-2,6-4 0,1-7 0,3-4 0,2-5-1,-1-1 1,-2 2-2,-4 4 2,-6 6 0,-3 4 1,-5 4-1,-7 11 0,0 0 1,0 0-2,7 19 1,-7-3-1,-2 3 0,2 1-1,1 3 1,1 0-1,0 0 1,2-5-4,4 0-7,4-6-24,-3-7-3,5-5 2,-3-10-1</inkml:trace>
  <inkml:trace contextRef="#ctx0" brushRef="#br0" timeOffset="892">913 369 5,'0'0'25,"0"0"0,0 0-7,0 0-14,0 0-2,-8 9 2,8-9 1,1 20 0,4-3 1,-3 4 0,5 9 1,-2 4-1,4 6-1,-3 2-2,5 1 0,-3-1-2,0-3 0,-2-6-1,-2-5 1,0-7 0,-2-6-1,-2-15 0,0 15 0,0-15 0,-11 0 1,2-3-1,-4-1 0,-2-4 0,-4 2 0,1-1 0,0 1 0,3 0 1,1 0 0,5 1 0,9 5 0,-9-11 0,9 11-1,6-16 1,1 4-1,7-5 0,1-3 0,7-6-1,1-3-1,3-2 1,3-3 0,2-1 0,-3 0-1,0 1 2,-4 2-1,-3 4 1,-2 2 0,-3 1 0,-1 4 0,-5 3 1,-1 3-1,-2 4 2,-7 11-1,7-16 1,-7 16 0,0 0-1,0 0 1,0 0 0,0 0-1,0 0 0,-5 12 0,2-1 0,1 4-1,-2 5 1,4 3 0,0 2-1,5 0 1,0 0-1,4-5 1,3-5-1,5-7 1,4-7-1,-1-6 1,2-5 0,-1-3 0,-1-3 0,0-1 0,-5 3-1,-3 1 1,-3 3 0,-9 10-1,11-11-1,-11 11 1,0 0 0,13 9 0,-13-9 0,12 19 0,-7-5 0,4 0 1,-2 1 0,1-1 0,-1-1-1,0-4 1,-7-9-2,15 8-2,-3-9-5,-4-10-6,5 1-5,-6-9-1,9 0-3,-6-4-1,4-2-3</inkml:trace>
  <inkml:trace contextRef="#ctx0" brushRef="#br0" timeOffset="1783">1688 173 6,'0'0'26,"0"0"-2,0 0-4,0 0-3,0 0-3,0 0-3,6 11-3,-7-1-2,7 4-1,-3-1 0,6 3-2,-1 1-1,3-3-1,1 2-4,0-7-6,3-7-19,-1-1-6,-3-11 1,0-2 0</inkml:trace>
  <inkml:trace contextRef="#ctx0" brushRef="#br0" timeOffset="2043">1710 0 2,'-2'9'16,"2"-9"-16,10 6 0</inkml:trace>
  <inkml:trace contextRef="#ctx0" brushRef="#br0" timeOffset="2224">1920 2 5,'0'0'30,"0"0"0,0 0 1,0 0-19,-10 15-6,10-15-2,-15 16-1,6-4-1,-1 1-1,1 0-1,0 1 1,4-1 0,2-1-1,3-2 1,0-10 0,15 14-1,0-9 1,4-2 0,2 1-1,1-2 1,1 1-1,0 2 1,-4 1-1,-2-1-1,-3 3 1,-4 4 0,-2 3 0,-3 0 0,-4 5 0,-4 1 2,0 3 1,-7-1 0,-3 2 1,-4-3 1,-3 1-1,-4 0 0,1-1-2,-3 1-4,-5-5-7,3 3-18,-1 4-8,-4-3-2,2 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32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1580 17,'0'0'18,"0"0"-12,0 0-1,2 9 1,-2-9 1,0 0 1,9 5 0,-9-5 2,18-6-2,-2-3-2,3-6 0,2-5-2,3-5-1,0-3-1,1-4-1,-4-1 0,-2 1 0,-4 3 0,-4 1 1,-4 6-1,-5 2 1,-1 3 0,-6 4-1,-1 4 0,-4 0 0,-2 6-1,-1 2 0,-3 5 0,1 5-1,-2 4 1,0 5-1,3 3 1,1 7 0,3 2 0,0 4 1,5 0 0,1-2 0,4-2 0,3-3 1,3-5-1,4-7 1,4-7-1,5-9 0,5-8 0,6-8 0,3-8-1,2-6 0,2-5 0,-1-2 0,-1-2-1,-4 2 1,-5 5 0,-6 3 1,-4 8 0,-6 5 0,-2 5 1,-8 12 0,8-9-1,-8 9 0,0 0 0,0 0-1,0 0 0,5 10 0,-5-10 0,14 13 0,-1-6-1,3 1 1,6 2 1,2-1-1,1-1 1,4 0-1,1-3 0,1 0-1,-4-3-2,-1 2-2,-8-4-3,1 3-4,-9-4-8,-10 1-7,0 0 2,0 0 1</inkml:trace>
  <inkml:trace contextRef="#ctx0" brushRef="#br0" timeOffset="671">579 1407 22,'-14'10'22,"3"-1"-2,2-6-1,9-3-1,0 0-3,5-18-2,4-6-3,5 1-2,-1-9-4,4-1-1,2-4-2,0 0-1,1 2-2,-3 1-3,6 8-10,-4 6-19,-4-3-1,4 7 0</inkml:trace>
  <inkml:trace contextRef="#ctx0" brushRef="#br0" timeOffset="982">905 1023 25,'0'0'26,"0"0"0,0 0-18,0 0-4,-1-10-1,1 10 1,0 0-1,0 0 1,0 0 0,13-4-1,-13 4 0,11-3-1,-11 3 0,18 0-1,-7 2 0,4 2 0,-1 2 0,2 2 0,-1 2 0,2 4 0,-3-1 0,0 4 1,-4-1 0,-2 4 1,-5-2-1,0 0 1,-7-1 0,-2 0-1,-3-2 1,-2-1-1,-4-4 1,1-2-1,-2-3 1,2-2-1,0-3 0,3-3 0,1-3 0,3-3-1,2-5-1,6-1 0,3-2-1,3-2 0,2 1-2,3-4 1,5 3-2,-1-2-1,6 6-3,-4-4-6,2 4-11,2 2-10,-6-3 2,5 5 0</inkml:trace>
  <inkml:trace contextRef="#ctx0" brushRef="#br0" timeOffset="1492">1180 799 25,'0'0'27,"0"0"2,0 0-15,0 0-6,0 0 0,0 0-1,0 0 0,-2 14-1,2-14 0,6 19-1,-4-6-2,5 2 0,-4 2-2,6-1 0,0-1 0,1-3 0,0-2 0,2-3 0,0-7 0,1-3 1,1-7-1,-2-2 0,0-5 1,-1-2-1,0-6 0,1 0 0,-4 0-1,1 2 1,0 3-1,-3 4 1,-2 3-1,-4 13 0,5-15 1,-5 15-1,0 0 0,0 0 1,3 14-1,-3-14 2,3 16-2,-3-16 1,9 13 0,0-10 0,2-7 0,5-5 0,2-6-1,2-3 1,0-1 0,1-1-1,0-1 0,-3 5 1,-5 2-1,-3 5 1,-10 9-1,12-9 0,-12 9 0,0 0 1,6 13-1,-2-4 0,2 2-1,2-2-3,4 5-5,-12-14-8,21 8-19,-8-7-2,-2-7 0,1-4 1</inkml:trace>
  <inkml:trace contextRef="#ctx0" brushRef="#br0" timeOffset="2113">1720 497 11,'14'9'28,"-14"-9"0,0 0-9,0 0-11,11 8-1,-4 3-2,-1 0 0,4 8-2,-3 4 0,3 4 0,-2 5-1,3 2 1,-3 3-1,0 2 0,1 1 0,-2-1 0,-2-2 0,1-2 0,-1-8-1,-1-3 0,0-6 1,-1-5 0,-3-13 0,2 10 1,-2-10-1,-4-17 0,-1-1 0,1-4 0,-2-9-1,0-7-1,0-5-1,1-5 0,2 0 0,2-2 0,5 1 0,1 3 0,5 6 0,2 6 0,2 6 0,1 5 0,3 7-1,-2 5 1,1 6 0,-2 5 0,-1 5 1,-2 3 0,0 5 1,-3 4-1,-3 1 2,0 1 0,-5 1 1,0 1-1,-4-3 1,-1 1-1,-2-5 0,-1 0 0,-1-4-1,-2-2 0,1-2-2,-6-5 0,6 1-5,-6-11-10,0-2-20,5-5 0,-3-8 1</inkml:trace>
  <inkml:trace contextRef="#ctx0" brushRef="#br0" timeOffset="2764">2019 0 19,'15'19'30,"-10"-10"0,6 11 1,-2 1-24,-1 5-5,2 10 2,-3 1 0,2 8 1,-5 0-1,2 2 1,-3-3-1,2-2-1,-2-6-5,-2-10-11,2-9-20,7-5-2,-10-12 1</inkml:trace>
  <inkml:trace contextRef="#ctx0" brushRef="#br0" timeOffset="3015">2212 353 1,'7'20'28,"-7"-20"1,13 6 0,-2-8-19,-1-3-5,5 0 0,-4-5-1,5 0 1,-5-4-1,2 1 0,-4-3 0,-1 4 0,-4-2-1,-1 2 0,-2 1-1,-1 11 0,1-16 0,-1 16 0,-6-10 0,6 10-1,0 0 0,-11-7 1,11 7-1,-13-2-1,13 2 1,-13 3-1,13-3 0,-14 12 0,8 1-1,0 1 1,0 4 0,-1 2 0,0 3 1,3 1-1,0-1 1,2-1 0,1-2-1,3-2 1,2-2 0,3-3 0,4-3-1,2-4-1,7 0-3,-2-9-10,5-2-20,8 0-3,-3-11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8.4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3,'11'37'11,"-2"1"0,5 5-1,0-1-2,2 2 0,0-3-2,-1-3-1,1-5-1,-1-1-1,-1-6 0,-2-3-1,-2-2 0,0-5 0,-3-2-1,-1-5 1,-1 1-1,-5-10 2,0 0-3,0 0 0,0 0-3,0 0 0,-14-12-1,4 3-3,-6-5-2,-1-1-2,-4 1 0,-1 1 1,1 2 0,-1-1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8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33 295 12,'-10'-2'10,"10"2"0,-14-4 2,14 4 0,0 0 0,-10-4-2,10 4 2,0 0-3,5-10-2,3-1-2,9-4 0,6-5-2,7-3 0,8-5-1,6-3-1,3 1 0,4 2 1,-1 1-1,-3 6 0,-8 4 0,-8 5-2,-5 3-1,-8 5-1,-3 5-5,-6 0-10,-9-1-14,0 0 1,0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9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65 2,'0'0'23,"0"0"-6,0 0-4,0 0-1,0 0-3,0 0-2,0 0-1,0 0-2,0 0-2,0 0-1,4 13-1,-4-13-1,14 22 1,-2-7 0,1 4 0,2 2 1,1 1-1,0-1 1,-2 1-1,0-3 2,-4-4 0,-2 0 1,-5-6 1,0 0 1,-3-9 2,0 0 0,0 0 0,0 0 0,-14-6 0,14 6-1,-14-21-2,6 7-1,0-5 0,1-1-2,1-1 0,5-1-1,2-1 0,4 1-1,2 1 1,3 3-1,6 2 0,-1 0-1,7 4-3,-2-1-2,8 8-6,-4-2-6,5-1-16,5 7 1,-4-2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59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0 6,'0'0'12,"0"0"1,0 0-1,0 0-3,0 0-2,0 0 0,0 0-1,0 0 0,2 12-1,-2-12 0,1 15 0,0-3-1,0 5 0,-1 5 0,1 6 1,-3 5-1,0 7 0,-2 2 0,-3 8 0,-5 3-1,1 3-1,-6-1 0,1 1-1,-2-3-1,-1-3 1,4-5-2,-1-7 1,9-8 0,3-5 1,9-8 0,7-8 0,9-8 0,12-3 0,6-5 0,8-1 0,3-1 0,0-1 0,1-1 0,-5 4-1,-5 2 0,-8 1 0,-7 3 0,-8 0 0,-4 1-1,-14 0 0,13 5-1,-13-5-5,0 0-11,0 0-4,0 0-2,-10-4 1</inkml:trace>
  <inkml:trace contextRef="#ctx0" brushRef="#br0" timeOffset="591">1123 221 41,'0'0'18,"0"0"2,0 0 1,0 0-12,-6-9-3,6 9 0,-14-7 0,2 9 0,-4-1-2,-3 6 0,-7 3-2,-3 8 0,-7 4-1,-2 4 1,-3 2-1,1 8 1,2 0-1,5 1 0,4-1 0,9-2 0,9-4 0,11-1-1,11-2 0,13-9 1,11-5-1,11-5 1,6-4 0,4-5 0,1-3-1,-2-2 0,-4-1-3,-11-3-2,-6 9-10,-11-4-9,-6 2-1,-6-5-1,-11 8 1</inkml:trace>
  <inkml:trace contextRef="#ctx0" brushRef="#br0" timeOffset="1252">1509 159 10,'10'22'15,"-12"-3"1,-1 6 1,-2 8-4,-3 7-1,3 7 1,-3 1-2,5 9-2,-2-4-1,6 2-3,-1-7-1,4-5-1,-1-8-2,2-8 0,0-5-3,-2-12-1,-3-10-6,9-10-4,-7-8-4,-5-9-5,-2-7 1,-5-8 0</inkml:trace>
  <inkml:trace contextRef="#ctx0" brushRef="#br0" timeOffset="1472">1391 313 21,'-9'-20'18,"2"7"0,5 3 0,2 10-2,11-16-4,5 5-4,13 2 0,7-4-3,13 1-1,6-6 1,7 3-1,0-1 1,0 5-1,-10 0 0,-3 4-1,-14 2-1,-6 3-3,-12 5 0,-17-3-4,6 16-8,-16-6-10,-4 2-1,-11-3-1,-3 1 1</inkml:trace>
  <inkml:trace contextRef="#ctx0" brushRef="#br0" timeOffset="1773">1347 401 33,'15'14'18,"6"-5"2,8-6 2,9 1-11,-2-4 0,8 5 0,-4-5-1,4 2-1,-7-3-2,3 2-3,-7-1-3,-6-5-9,-1 5-15,-6-3-2,-2-1 0,-7-6 0</inkml:trace>
  <inkml:trace contextRef="#ctx0" brushRef="#br0" timeOffset="2204">2592 168 22,'0'0'18,"-20"-10"1,2 9-1,0 6-2,-11-2-3,0 12-2,-9-2 0,1 8-3,-6-3-1,4 8-2,0-4-2,4 4 0,5-4-2,6-3 0,8-1-1,7-3 0,9-2 0,9-2 0,8-2 0,7-2 0,5-2 0,3 1 1,4 3-1,0 0-1,-1 3 1,-3 1-1,-4 2 1,-5 2-1,-4 3 0,-4-1 0,-4-1 1,-2-1 0,-4-2 0,-4 0 1,-4-3 0,-3 3 1,-3-3 1,-3 2 0,-6-2 1,-2 3 1,-3-4-1,-2 4 0,-3-2-1,1-3-1,0 0-1,2-6-3,6 5-14,-9-12-12,5-2 0,-6-14-2,2-4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9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64 136 21,'-15'-7'18,"15"7"-3,-16-11-1,8 0-3,8 11-2,-5-16-1,5 6-3,0-1-2,3-1 0,4 1-2,-1-1 0,5 2-1,-11 10 0,18-17 0,-6 12 0,1 3-1,-2 2 1,-1 3-1,0 2 1,-10-5-1,20 19 2,-15-7 0,-1 1 1,-4 1 1,0 0 2,-7 0-1,-4 1 1,-5-3 1,2 0-1,-2-2 0,0-1-1,-2-6 0,2 0-2,2-5 0,4-3-1,10 5-4,-12-20-3,13 8-9,0-5-15,4-5-5,2-1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0.2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-4 144 15,'0'0'19,"6"-11"-7,-6 11-1,0 0 0,0 0-1,0 0 1,0 0-2,0 0-2,0 0-1,0 0-2,0 0-2,0 0 0,0 0 0,0 0-1,0 0 0,0 0 0,-2 12-1,2-12 1,4 20-1,0-11 0,0 7 1,0 3-1,2-1 1,0 2 0,0-3-1,3 0 1,0-7 0,2 5 1,3-11 0,4-2 1,-2-4-1,4-2 1,-2-6 0,2-4 0,-4-5-1,1 3 0,-4-4-1,-1 4 0,-3-2 0,0 4 0,-2 2 0,-7 12 0,9-12 0,-9 12-1,8-10 1,-8 10-1,0 0 0,0 0 0,0 0 0,0 0-1,0 0 1,0 0-1,0 0 1,0 0 0,11 10-1,-11-10 1,7 11 0,-7-11 0,13 11 0,-13-11 0,19 8 1,-8-4-1,3-4 1,0-2 0,9-1 0,2-4 0,1-1 0,0-4-1,1-3 1,-1-2 0,-1-3 0,2 1-1,-9-1 0,-2 1 0,-2 5 1,-2 1-1,-3 3-1,-9 10 1,13-10-1,-13 10 1,0 0-1,9 8 1,-6 1-1,0 4 1,0 0 0,2 3 0,0 2 0,0 1 0,3 1 0,2-3-1,5 6-6,8-4-27,-2-10-1,3 0-1,-6-3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4.1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186 0 6,'0'0'11,"-10"2"-1,10-2-1,-10 2-1,10-2-4,-14 4 0,14-4-2,-18 10 0,8-5 0,0 5 0,-3-1-1,1 5 1,1-1 0,-7 5 0,6-1 0,-1 3 0,3-1 1,-2 2-1,7-1 0,-3 1 1,7-4-1,10-1 2,-3-5-1,8 1 1,-1-6 0,6-1 0,0-5-1,7 0 1,-5-4-1,0-2-1,1 1-5,-3-7-6,0-1-14,4 3-6,-8-10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4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0 11,'0'0'25,"0"0"-1,0 0-13,0 0-6,0 0-3,0 0 1,-2 11-1,2-11 1,7 19 0,-2-5-1,0 1 1,2 4 1,1-3-2,0 1 0,1-4-3,1-2-3,0-6-7,3-4-10,-4-10-6,8-1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4.7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4 3,'-6'-15'26,"6"15"0,0 0-11,0 0-5,0 0-2,0 0-4,-3 11 0,4-2-3,-1 6 1,2 4 0,-2 6 0,5 3 0,4 7 0,-2-2 0,3 2 0,-3-1-1,5-2 1,-5-3-2,4-4 1,-7-7 0,0-3 1,-3-6 1,-1-9 1,0 0-1,0 0 0,-10-5 0,-1-5 0,-6-1-1,0-1 0,-3-2-2,0 2 0,-1-1 0,2 4 0,3 1 0,6 3-1,10 5 0,-11-6 0,11 6 0,5-11 0,-5 11 0,25-17 0,-1 4 0,5-2 0,5-2 0,5-3-2,6 1-2,-1 0-5,8 1-8,-5 4-13,-9-3 0,2 6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5.5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0 15,'0'0'16,"0"0"-4,0 0-2,-6 9-2,6-9-1,-6 20-1,4-5-1,-2 2 2,2 5-2,1 0 0,4-1-1,0 0-1,4-4 0,2-5-1,7-5 1,2-7 0,4-6 0,0-6 1,3-2-1,-2-6 0,0 0-1,-4-2 0,-3 4 0,-3 0-1,-4 5 1,-3 2-1,-6 11 1,6-12-1,-6 12 1,0 0-1,0 0 0,0 0-1,0 0 1,0 0-1,-1 15 0,1-3-1,0 3 1,1 8 0,0 5 0,2 6 0,0 6 0,2 6 0,-1-2 0,2-1 0,-1-2 1,0-5-1,0-7-1,-2-4-6,2-11-11,-5-14-14,12 4-1,-6-16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6.1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94 0 16,'0'0'10,"12"16"-1,-4 0 1,-1 3-1,1 6 0,-1 2 0,3 5-1,-1 2 0,2 1-1,-1-3-2,2 2-1,-2-1 0,1-2-1,-2-7-1,-1-1-1,-2-6 1,-2-5-3,0-3-3,-4-9-4,0 0-2,-9-8-2,0-2-2,-6-4-1,-2-2-1,-5-3 1,-4 1 4,0 2 5,2 2 4,-2 1 3,4 5 3,2 1 3,6 5 2,3 0 0,11 2 2,0 0 1,0 0-1,12-14-1,8 5-1,9-3-1,4-1-2,8-2-2,2 1-4,3-3-4,2 4-5,-2 1-8,-6 0-7,3 8-4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6.6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53 198 13,'-22'5'25,"22"-5"0,-10-8-14,7-2-6,5-2-1,1-5 0,5-1 1,1-5 0,5 2 1,1-3 0,3 5 1,-2 1-2,3 6 0,-5-1-2,1 7-2,-2 5-1,-3 1 0,-10 0-1,17 18 1,-10-7 0,-2 5 0,0 1 1,1 2 1,-5-2 0,-1 4 1,-3-5 1,-3 0 0,-4-4 0,-2 3 0,-5-7-1,-1 3 0,-3-6 0,1 1-1,-1-3-1,1-3-3,4 3-7,2-4-26,0-2-1,3 0 0,-1-6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7.7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64 152 10,'0'0'13,"0"0"0,0 0-1,-12 5-3,12-5-1,0 0-1,0 0-1,-13 6-1,13-6-1,-11 16-1,6-4 0,-2 2-1,1 5 0,0-2 0,2 1 1,2-3-1,3 1 0,3-6 2,7-5-1,3-8-1,6-7 1,3-5 1,1-5-1,2-6 0,-1-3-1,-2-4 0,-2 1 0,-6 0-1,-3 6 1,-5 1-1,-1 6 1,-5 3 0,-2 5 0,-5 1-1,6 10 1,-20-3-1,6 7 0,-3 3-1,-3 4 0,0 4 0,-1-1-1,0 5 1,3 0-1,4 1 1,2-1 0,6 2-1,5-1 0,4 2 1,5 0-1,6 1 0,1 2 1,6 1-1,2 2 0,2 4 0,1 1 0,1 0-1,-2 3 1,3 0-1,-3 1 1,-3 1 0,-2-4-1,-4 0 1,-3 0 0,-2-1-1,-3-7 1,-5-2-1,-2-4 2,-3-2-1,-3-4 1,5-14 1,-20 10 1,3-15 0,-1 0 1,-4-9 0,-1-3-1,-1-7 0,1-2-2,4-8-2,1-4-5,11-2-10,8-1-16,0-7 2,11 5-1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8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27 189 2,'0'0'26,"-18"-7"0,18 7-1,-8-23-17,7 6-6,2-1 0,1-2 0,1 1 0,7-2 0,1 3 1,1 2-1,0 4 1,-5 1-1,4 4-1,-11 7-1,20 0 0,-20 0 0,17 18 0,-8-4 0,-3 4 1,1 1 1,-1 4 2,-5-2 0,0 2 1,-6-5 0,-1 1 1,-5-6 0,1 1 0,-10-7-1,5 0-1,-2-6-1,3-1 0,0-4-3,1-4-2,13 8-4,-17-24-6,23 4-18,2 1-5,1-5 0,9-1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8:07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25 1,'13'-11'5,"-13"11"0,0 0-1,0 0-2,11-10 0,-11 10 1,0 0 0,0 0 2,10-6 1,-10 6 0,0 0 0,0 0-1,0 0-1,0 0 0,0 0-1,-7 10-1,7-10-2,-9 13 0,3-3 0,-6 1 1,2 5 0,-3 1 1,-3 4 0,-2 4 1,-4 3-1,-4 5 1,-3 2 0,0 3 0,-5-1-1,-2 2 0,-2-1-1,0-1 1,1-4-1,1-2 0,2-3 1,3-1-1,2-5-1,6-4 1,5-2-1,2-4 0,7-4-1,9-8 0,-10 14 1,10-14-1,6 11 1,-6-11 0,19 14 0,-1-5 1,2 0 1,7 3 0,4-3 0,8 1 1,2 0 0,5-2 0,3 0 0,3-1 0,-4 0-1,2-1 0,-8-1-1,-5 0 0,-9-2 0,-4 0 1,-10-1-1,-5 0 1,-9-2-1,0 0-2,0 0-7,0 0-12,0 0-2,0 0 0,-13 4 0</inkml:trace>
  <inkml:trace contextRef="#ctx0" brushRef="#br0" timeOffset="871">1032 368 26,'0'0'18,"-6"-11"0,6 11 0,-18-12-5,8 9-8,-2 1-2,-5 2-1,-3 2-1,-2 4-1,-4 2 1,-3 3-1,-2 2-1,-1 2 1,0-2 0,3 2 0,5-4-1,3-2 0,7-1 0,14-8-1,-4 11 1,13-8 0,13-1 0,5 1-1,8 1 1,2 0 1,0 5 0,-1-2 1,-4 3 0,-6 5 0,-9-1 0,-6 3 1,-10 0 1,-2 2 1,-5-3 0,-2 3 0,-5-2 0,2-2-1,-6-3 1,0 2 0,-3-5-1,0-1-1,-1-3-1,-1-3-3,4-2-7,-3-8-8,4-1-5,6-7 0,7-6-1</inkml:trace>
  <inkml:trace contextRef="#ctx0" brushRef="#br0" timeOffset="1352">1161 164 13,'0'0'15,"0"0"3,0 0-3,0 0-2,0 0 0,0 0-2,0 0-1,-9 4-4,8 9-1,-6 2-2,6 8-1,1 4-2,0 5 2,1 4-1,0 3 1,1 2 1,-1 0-1,5-3 1,-5-1-1,0-6 1,-1-1-2,1-7-1,-1-4-3,1-6-2,-1-13-7,0 0-5,0 0-2,-14-19-2,5-5 2,-3-3 1,-2-5 5,-2-1 6,0 0 8,0 4 6,2 3 2,2 7 2,2 5 1,10 14-2,-9-14-1,9 14-2,0 0 1,14-9 0,4 7-1,5-3 0,10 1 0,6-6-1,8 3-1,5 0-3,-1-1-5,2 5-8,-7 1-8,-8 2-3,-10 3 0,-8 1 1</inkml:trace>
  <inkml:trace contextRef="#ctx0" brushRef="#br0" timeOffset="1963">1374 415 36,'13'-5'14,"-2"4"1,4 2-2,2 2-2,2 2-5,1 5-1,0 1-2,-1 5 0,-4 2-1,-2 6-1,-6 0 1,-5 2-1,-5-1 2,-3 1-2,-6-3 2,-2-1 0,-5-6-1,-2-2 1,-4-6-1,1-3 0,0-5-1,2-3 0,4-5-2,3-5-1,7-2 0,5-7 0,9-1-2,6-2 1,8 0-1,3-1 2,7 2-1,4 2 2,2 3 0,1 4 1,0 5 0,-2 4 0,-2 5 1,-2 4 0,-4 4-1,-4 5 1,-1 6 0,-3 4-1,-4-1 2,-1 5-2,-1-2 1,-5 2-1,2-2 1,-2-2 0,-3-3 0,0-2 1,-2-2-1,2-1 1,-5-3 0,2-2 0,-2-9 0,-9 15 0,9-15 1,-16 6 0,4-8 1,3-3-1,-3-9-1,1-2 0,3-9 0,4-4-2,7-5 0,5-3-1,5-1-1,4 1-1,9 4-2,1 0-4,8 9-5,-1-1-4,6 8 0,-6-2 0,4 6 2,-6-3 4,1 4 5,-6-2 6,-4 2 7,-5 0 5,-6 0 3,-2 3 1,-7 0 0,-3 9-2,4-11-3,-4 11-3,0 0-1,0 0-1,0 0-3,-7 10 0,2 1-1,0 8 1,-4 2 0,0 10 1,-3 4 0,-2 9 2,-1-2-1,0 3-1,2-4 1,5 0-2,5-6 0,12-8 0,15-9-2,10-12-2,12-8-2,4-13-2,8-6-3,-3-14-5,1-1-6,-12-9-3,-12 4-2,-17 0 2,-15 5 1</inkml:trace>
  <inkml:trace contextRef="#ctx0" brushRef="#br0" timeOffset="2914">1857 392 24,'-13'3'18,"13"-3"2,0 0 1,17-16-3,15 10-5,9-5-3,16 0-2,8-2-1,12 2-1,4-2-1,5 3-1,-2 0-4,-3-3-6,-5 5-17,-7-5-2,-7-2 0,-12-8-1</inkml:trace>
  <inkml:trace contextRef="#ctx0" brushRef="#br0" timeOffset="35962">2907 621 9,'0'0'9,"0"0"1,0 0 1,0 0 0,0 0-1,0 0-2,0 0 0,0 0-1,0 0-1,-4 9-2,4-9-1,0 0-2,0 0 0,0 0-1,-1 12 1,1-12-1,-2 11 0,2-11 0,-3 17 1,1-5-1,1 5 0,-2 1 1,-1 6-1,-1 3 1,-1 5 0,-1 1 0,0 2 0,-1 1 1,-3-3 0,2-1 0,-1-4 0,1-2 0,1-6 0,3-3 0,-1-4 0,3-4-1,3-9 0,-3 11 0,3-11 1,0 0 0,0 0-4,0 0-11,0 0-6,-4-15-3,3 2 1,-1-8-1</inkml:trace>
  <inkml:trace contextRef="#ctx0" brushRef="#br0" timeOffset="39337">3352 353 12,'0'0'12,"-10"-8"1,10 8-2,0 0-3,0 0-1,-6-9-1,6 9 1,0 0 0,0 0 0,0 0 0,-6-11-3,6 11 0,0 0-3,0 0-1,0 0 0,0 0-1,1 11-1,-1-11 1,7 18 0,-2-4 1,0 3 0,-1 5 0,0 3 1,-1 4 0,-3 2 0,-1 2 0,-3-1 1,1-1 0,-2-3 0,3-4 0,-1-6 0,3-3 0,0-15 1,9 10-1,2-16 1,6-4-1,4-8 0,4-4 1,3-6-1,4-4-1,0-2-1,0 1 1,-4 1-1,-1 2 0,-5 4 0,-3 6 0,-4 5 0,-3 4-1,-2 4 1,-10 7 0,15-4-1,-15 4 1,13 7-1,-13-7 1,12 12-1,-5-2 1,-2 2 0,2 3 0,-3 3 0,-1 4 1,-3 6 0,0 3-1,-3 3 2,0 3-2,-2-1 1,0 2 0,0-1 0,2-3-1,1-5-1,0-5 0,4-3-1,-2-9-5,0-12-14,0 0 0,11-8-3,-8-14 2</inkml:trace>
  <inkml:trace contextRef="#ctx0" brushRef="#br0" timeOffset="40138">3915 617 17,'15'-3'12,"-1"-3"-1,6-1 1,0 0-10,0 2-2,0 1 1,-3 2 1,-4 3 1,-4 3 0,-9-4 2,7 18 0,-8-5 0,-5 1 2,2 5-2,-6 1 1,0 2-1,-5 1 0,1 1-1,-3-1 0,2-1 0,-1-2 0,2-1-2,2-5 0,4 0 0,8-14-1,-3 15 1,3-15-1,18 4 0,-1-5 1,2 0-1,4-2 1,4 0-1,0-1-1,0-2-4,3 1-4,-4-4-13,1-1-2,-3-6 0,2-2 1</inkml:trace>
  <inkml:trace contextRef="#ctx0" brushRef="#br0" timeOffset="40639">4558 661 29,'10'12'19,"-10"-12"-1,-1 13 3,-1 0-9,-5 1-4,3 9-1,-5 4-1,1 10 0,-5 2-2,1 6-1,-6-2 0,5 0 0,-1-1-2,2-3 1,2-7-2,2-6 1,5-5-3,1-9-5,2-12-15,0 0-1,15-3 0,-7-20 0</inkml:trace>
  <inkml:trace contextRef="#ctx0" brushRef="#br0" timeOffset="46167">4914 340 21,'0'0'15,"0"0"1,-3-10-1,3 10-3,0 0-3,0 0-3,0 0-1,0 0 0,0 0 0,0 0-1,0 0 0,0 0 0,0 0-1,0 0-1,0 0-2,0 0 0,0 0 0,2 15 0,-1-6 0,0 5 0,1 2 1,-2 5 0,0 4 0,-1 3 0,-2 1 1,1 0-1,-1-1 0,2-4-1,-1-3 1,0-3-1,2-8 0,0-10 1,0 0-1,0 0 1,9-1 0,-2-13 0,2-3-2,4-6 2,1-4-2,2-2 1,1-2-1,1 0 0,-1 3 0,-1 3 0,2 4 1,-4 3-1,1 5 0,-5 4 1,3 4-1,1 5 1,-2 5 0,1 2 0,-4 5 0,2 6 0,-2 2 1,2 6 0,-8 2 2,0 5 0,-4 0 0,-2 4 0,-2-3 0,0 1-1,-3-4 1,2-3-3,3-4-4,-1-7-11,6-6-9,-2-11 1,11-6-3,-2-12 2</inkml:trace>
  <inkml:trace contextRef="#ctx0" brushRef="#br0" timeOffset="46908">5440 562 48,'0'-9'19,"0"9"0,9-11-1,2 6-15,7 1-1,5-1-2,5 2 0,6-2-1,2 3 1,3 3 0,-2 0 1,-4 1 1,-3 1 0,-8 4 2,-5 5 0,-9-2 1,-5 4 0,-11-1 0,1 3-2,-6-1 1,-3 4-2,-1-1 0,0-2-2,0 0 0,6-3 0,4 1-1,3-5 0,4-9 0,7 13-1,8-9 0,2-2 0,5 0 0,-3-1 1,1 1 0,0 1 1,-5 4 0,-4 4 1,-6 1 0,-5 5 1,-5 1 0,-1 4 1,-4 1 0,-2 4 1,-4-4-1,2 3 1,-7-4 1,2 1-1,-2-5 1,-1 1-2,-3-5 0,0-2-2,1-4-1,-1-7-4,7-1-10,-3-13-13,12-6 0,3-12-1,10-7 1</inkml:trace>
  <inkml:trace contextRef="#ctx0" brushRef="#br0" timeOffset="47679">5934 47 16,'0'0'17,"0"0"2,0 0-4,10-2-1,-10 2-1,0 0-3,3 15-4,-3-15-1,14 21-2,-1-4 0,4 4 0,3 1 1,7 7-2,6 2 1,4 3-1,3 1-1,6 0 0,-1 0 0,6-1 0,1-1 0,-3-3-1,-1-1 1,-1-1-1,-4-4 1,-4-2 0,-6-3 0,-6-1-1,-5-4 1,-7-2-1,-3-2 1,-12-10 0,7 12 0,-7-12 1,-7 12-1,-4-5 1,-4 0 0,-2 3 0,-7 2 1,-2 4 0,-9 0 0,0 4 1,-5 1-2,4 1 1,-2-1-2,2-1 0,2 0-4,0-8-9,8 3-15,-4-11 1,4-6-3,-1-12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9.2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-5 387 0,'0'0'13,"-6"-9"0,6 9-2,0 0 0,0 0-2,0 0 0,0 0-1,11-5-2,-11 5 0,10-3-2,-10 3-2,17-1-1,-5 2 0,3 2 0,2 1-1,2 3 1,1 2 0,1 3 0,0 1 0,-1 3 1,-4-2 0,0 2 2,-7-1 0,-1 1 0,-8-1 1,-1 0 0,-8-3 0,0 1 0,-6-4-1,-1 1-1,-3-3 0,1-2-1,0-3 0,3-1 0,3-3-1,2-2 0,10 4-1,-9-17-1,13 7-1,1-5-1,10-1-1,0-6-1,7 0 0,0-6-1,6 1 0,0-5 0,1 1 0,-2-2 0,-1 1 1,-4-1 0,1 3 1,-5-1 0,-1 3 1,-4-1 1,-3 4 1,-1 0 0,-3 4 2,-2 2 1,-1 3 2,-2 2 0,-2 4 1,1 10 0,-6-11 0,6 11 0,0 0 0,0 0-1,-10-1-2,10 1 0,0 0 0,-8 16-2,8-5 1,-2 4-1,1 4-1,-2 6 2,2 4-1,0 4 1,0 2 0,0 2 0,2-1 0,2 0 0,4-3 0,4-2-1,5-5 1,5-4-2,7-5-6,6-1-23,1-16-1,8 0 0,-8-14-1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19:21:58.6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1120 224 32 0,'-89'13'13'0,"89"-13"-6"0,-48 36-8 0,30-10 4 15,-9 18-2-15,1-4-1 0,-19 0 7 16,10 0 3-16,-5 4 1 15,-9 0 3-15,10 10-3 16,-6-6 1-16,19 1-3 16,-14 0 0-16,13 4-5 15,1 0-1-15,4 4 1 16,0 5 2-16,17-4-1 16,-4-5 0-16,9 9-1 15,0-9 0-15,0 9 0 16,14 0 0-16,-6 0 0 15,6-4 0-15,8-1 2 16,0-4 1-16,9-4-1 16,13 9 1-16,0 4-2 15,5-9 2-15,0-5-4 16,17-8 0-16,10 0 1 0,8-13 2 16,4-5 1-16,14-4-3 0,-9-10-3 15,9 1 0-15,-5-9 1 16,14-4 1-16,-14-1 1 15,10-17-2-15,3-13-2 16,-8-5 3-16,-5-13 2 16,1 0 2-16,12 0 1 15,-3-14 0-15,-19-4 2 16,-12-4-1-16,-19-9 2 16,5-9-2-16,-18 0 2 15,-13 5-2-15,-9-5 2 0,-17 4-4 16,8 0 1-16,-13 1-5 15,-18-1 0-15,1-4-1 16,-28 5-2-16,-8 4-6 16,-13 9-1-16,0 4 1 15,-19 4 3-15,-3 1 0 16,-5 13-1-16,-13 4 5 16,-14 14 1-16,9 8-3 15,-17 23-1-15,-5 12 3 16,-8 10 1-16,-5 4 2 15,8 14 2-15,-12 12-3 16,-5 28-2-16,-31 30 0 16,22 13-1-16,22 5-3 15,1 9 0-15,8 27-18 16,27-1-9-16,13 31-66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23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762 0 1,'0'0'7,"0"0"-1,0 0 0,0 0-2,0 0 1,0 0-1,-12 14 0,12-14 1,-13 17-1,4-5 0,-3 2-1,-3 6 0,-1 6 1,-4 5-1,-2 6 0,-5 4 1,-5 11-1,-6 11 0,-5 4 1,-1 5-1,-2 0 0,-4 0 0,5-5-1,1-1 0,7-16 0,6-10 0,10-10 0,2-10 1,8-6 0,11-14 0,0 0-2,-5-17 0,9-4-1,2-6-1,0-7-2,3-4 1,-1-6-3,0-2 2,-6 4-1,-3 2 0,-5 0 1,-1 10-2,-6 2 1,-2 11 0,-2-1 0,1 10 0,0-2 1,5 8 0,2 2 1,9 0 1,0 0 0,-7 12 0,9-1 1,4-1 1,-2 7 1,-1-3 1,-2 10 1,-4-1 1,-3 12 0,-4-4 0,-1 4 0,-3 5 1,1 0-2,0 0-1,2 1-2,5-5 1,4-2-1,6-4 0,10-3 0,6-6 1,11-2-1,8-8 1,8-2 1,3-9-1,6-4 1,0-10 1,-1-2 0,-6-10 1,-5-1-1,-8-4 0,-3 1-1,-7 2-1,-3 5 0,-5 3-1,-4 6-1,-2 4 0,-3 4-1,-9 6 1,11-3-1,-11 3 0,0 0 0,0 0 0,0 0-2,-3 16-4,-9 1-19,-5-6-7,-3-1 0,-12-12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48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0 700 6,'79'-58'5,"12"-9"-1,16-5 1,6-3-1,10 0-3,-3 6-9,5-3-9</inkml:trace>
  <inkml:trace contextRef="#ctx0" brushRef="#br0" timeOffset="731">1486 767 15,'14'15'27,"1"-19"-1,15-11 1,12-1-26,17-7-1,15-7-1,17-9 1,11-8-2,9-9 2,11-8-1,6-4 0,-1-7 0,0 1 0,-4 1-5,-8-2-20,3 15 0,-14-3 0</inkml:trace>
  <inkml:trace contextRef="#ctx0" brushRef="#br0" timeOffset="1102">3209 732 15,'9'-6'27,"21"-5"-1,4-19-3,22-1-34,14-5-6,11-12-6,14 3-4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49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1107 824 29,'19'4'32,"-2"-9"1,10-2-3,2-11-25,15 1-7,11-13-1,21-7-1,12-14-2,22-8-1,10-14-1,17-5 0,7-12-3,14-3 1,4-2-8,1 0-8,7 15 0</inkml:trace>
  <inkml:trace contextRef="#ctx0" brushRef="#br0" timeOffset="341">3892 678 37,'0'18'30,"0"-18"-1,38-11-4,0-14-35,25-1-4,10-12-1,11-3 2,-1-9 3,0 0 3,-12-3 2,-6 3 2,-14 7-1,-25 1-14,-10 20-1</inkml:trace>
  <inkml:trace contextRef="#ctx0" brushRef="#br0" timeOffset="681">888 2462 49,'0'0'33,"0"0"1,-6-14-2,14-2-31,22-2-3,20-1 0,11-11 0,17-7-2,10-7 0,15-6-2,7-11-2,4-3-1,0-8-5,0-1-7,-6 8-7,-15-1-1</inkml:trace>
  <inkml:trace contextRef="#ctx0" brushRef="#br0" timeOffset="972">2397 2301 68,'19'-5'39,"10"-17"-3,16-18-2,10-15-46,24-9-18,10-7-7,4-6-1,5 4 1</inkml:trace>
  <inkml:trace contextRef="#ctx0" brushRef="#br0" timeOffset="1232">4004 2270 41,'9'8'34,"-9"-8"0,26-25-1,1-3-30,10-7-4,9-7 0,8-8-1,7-2 1,3-4 1,1 2-1,0 2 1,-5 4-1,-8 8-4,-3 7-27,-15 0-2,-9 8 1,-23-7 0</inkml:trace>
  <inkml:trace contextRef="#ctx0" brushRef="#br0" timeOffset="10926">0 4397 31,'0'0'20,"0"0"0,0 0-1,0 0-4,0 0-3,0 0-4,0 0-2,0 0-2,0 0-3,0 0 0,0 0-1,0 0 0,0 0 0,0 0 1,9 62-1,-9-62 1,40 81 1,-13-27-1,3 9 1,5 6-2,-4 1 2,0 0-2,-3-3 0,2-6 0,-6-8 0,2-7-1,-9-13 1,-1-8 1,-4-14 0,0-13 1,-1-19 0,-2-13 0,-2-17-1,-2-10 2,-1-10-1,1-6 0,1-4-1,-2 3 0,-1 9 0,2 11 1,-2 12-1,0 12 0,1 10 1,1 8-1,-5 16 0,15 5-1,-4 13 1,1 9-1,4 9 1,5 7 0,2 7 0,1 2 1,2-1-1,-1 0 0,-1-5 0,-5-7-1,3-7 0,-5-8-1,-3-4-4,-14-20-11,20 9-21,-11-19 0,-6-10-2,0-7 2</inkml:trace>
  <inkml:trace contextRef="#ctx0" brushRef="#br0" timeOffset="11957">212 5508 1,'0'0'24,"0"0"1,0 0-14,-42 22-5,42-22 1,0 0 0,0 0 2,22-16-3,6 1 0,5-12 1,19-7-1,8-16 1,16-5 0,10-12-1,-2-7-2,12-4 0,-5 3 1,-4 2-2,-8 9 1,-12 8-2,-13 10 1,-11 11-2,-6 11 0,-15 10-2,-14 4-4,-8 10-17,0 0-14,-11 10 0,-1-10 0</inkml:trace>
  <inkml:trace contextRef="#ctx0" brushRef="#br0" timeOffset="12538">601 4308 9,'0'0'24,"8"-29"-3,5 2-3,4-7-3,5-15-3,10-9-3,5-13 0,4-2-1,4-14-1,6 2-1,-5-3-1,1 7-1,-9 4 0,0 12-1,-8 7-1,-3 10-1,-9 10 0,-5 9-2,-3 6-1,-5 2-3,3 11-10,-8 10-18,-2-14-2,2 14 1</inkml:trace>
  <inkml:trace contextRef="#ctx0" brushRef="#br0" timeOffset="12929">704 3374 23,'0'0'27,"-12"0"-7,12 0-5,12-13-3,2-5-3,12-1-2,1-10-1,12-4-2,6-7 1,5-1 0,2-4-1,-3 6 0,-3 2-1,-7 7 0,-2 5 0,-10 8-1,-4 7 0,-6 4-1,-7 4-1,-10 2 1,13 5 1,-13-5-1,6 17 1,-4-2-1,-5 0 1,3 6-1,-1 5 1,2 6-1,-3 3 1,0 5-1,0 5 0,2 1 0,-4 2 0,-1 1 1,1-5-1,-1-3 1,2 0 0,2-7-1,-4-6 0,3-4-1,1-7 1,1-3-2,1-4 2,-1-10-2,1 11 1,-1-11 0,0 0-3,0 0-9,0 0-25,0 0 0,-13-12-1,3 2 0</inkml:trace>
  <inkml:trace contextRef="#ctx0" brushRef="#br0" timeOffset="21251">5254 654 16,'-10'-6'12,"-4"1"-7,2 2-3,-1 1-2,1-1-2,0 1 2,12 2 1,-16-4 2,16 4 1,0 0 0,0 0 1,-2-9 0,13 3 0,10 1 0,10-4 1,10 3-3,12-1 0,11 0-1,5 0 1,10 1 0,2 3-1,-1 1-1,-2 3 0,-7-1 0,-8 1-1,-7 1 0,-8 1 1,-9 2-1,-8-2 0,-8 0 0,-7-1 1,-4-1 0,-12-1 0,10 0-1,-10 0 0,-5-10-1,-6 1-1,-6-4-2,-5-2-1,-7-4-2,-3-4-1,-6-3-1,0-2-1,-3-4 1,3 0 1,3 0 2,3 1 3,5 2 2,3 3 2,7 4 2,4 6 1,7 5 1,9 1-1,11 6-1,13 3 0,15 2-1,15 2 0,11 3 0,14 4 0,4 1 2,7 6-1,-1 1 0,-9 2 1,-8 3-1,-13-3 0,-12 1 1,-13-4 0,-9 0 2,-14-5 0,-6-1 1,-8-11-1,-13 18 0,-8-8 0,-4 3 0,-12 2-1,-6 5-2,-13 5-1,-5 4 0,-7 3-1,-4 4 0,-1 2 0,2-1 0,0-1-1,7-2 1,8-3-1,9-4 0,7-6 0,9-3 0,10-4-3,2-5-5,4-4-23,15-5-3,-14-1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52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1 7,'-10'-1'10,"10"1"-4,-14 1-4,6 1 1,-1 0 1,-4 3 2,0-2 0,-3 3 1,-1 1-1,0 3 1,0-1-2,-1 4-1,1 1-2,2 1-2,1 3 0,5 1 0,0 0 0,2 2 0,3 3 0,4 0 0,3 3 0,0 2 0,5 3 0,2 2 0,3 4 0,5 4 0,3 0 0,2 3 0,3 0 0,1-1 0,1 0 0,-2-3 0,1-2 1,-4-4-1,-2-2 0,-7-2 1,-7-2 1,-6 2-1,-9-2 1,-5 1 1,-11-2 0,-5 0 0,-7-2 2,-5-2-1,-3-8 1,-1-5 1,0-10 0,6-6-1,3-13-1,10-4 0,8-10-1,11-4-2,11-7 0,10-4 0,10-3-2,10 0 1,7-1 0,5 0 0,4 0 0,0 0 0,2 0 1,2 3-1,-5 0 0,-2 2 0,-7 3 1,-3 3 0,-8 4 2,-2 5-1,-13 1 1,-5 2 1,-9 2-1,-4 6 1,-8 0-1,-5 3 0,-6 1-2,-5 3 1,-4 4-1,-3 5 0,-6 4-1,-2 6 0,-2 6-1,1 5-2,1 10-5,4 5-28,-3 1-1,4 4 0,-5-1 0</inkml:trace>
  <inkml:trace contextRef="#ctx0" brushRef="#br0" timeOffset="3575">400 33 3,'0'0'12,"0"0"-1,-11-9-1,11 9-4,-11-4-1,11 4-2,-9-3-1,9 3 0,-11-4 0,11 4 0,-13-5 0,13 5 0,-14-4 0,3 2-1,2 2 1,-1 0-1,-2 2-1,0 1 0,-1-1 1,2 1-1,0 0 0,1 0 0,0 0-1,10-3 0,-17 6 0,17-6 0,-11 17-1,6-5 0,-2 5 0,0 0 0,0 5 1,-6 2 0,2 0-2,-7-5-19,11 9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9:22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9,'7'23'26,"-6"-14"-1,9 13 2,0 3-27,2 9-4,1 11 3,2 8 4,0 14 0,-2 7 1,2 5 0,-6-1 1,2-1 1,1-11 0,1-6-1,-1-14 1,8-12-1,2-24-1,9-20-1,9-22-1,5-13-1,2-15 1,3-8-1,0-7 1,-2 3 1,-8 5 0,-6 14 1,-13 12-1,-2 14 1,-11 9-1,-8 18 0,11 14 0,-5 11-3,2 12 0,0 10-2,2 10 2,1 10-1,1 6 2,-2-1-2,0-4 1,-2-6-1,3-7-9,-3-12-26,-1-22-1,-7-21 1,13-15-1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9:27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18,'0'0'19,"0"0"-3,0 0-4,0 0-2,0 0-2,0 0-2,20-2-2,0-3 0,11 1 0,8-7 0,10 2 0,6-3-1,5 1-1,0-3 0,-1 4-1,-7 3-1,-6 3 1,-9 3-1,-7 5 1,-10 2 0,-4 7 1,-7 4 0,-3 6 0,-5 5 0,-3 8 0,-5 10 1,-2 8-2,-7 9 1,-2 10-1,-4 8 0,-3 7-1,2-1 2,-1 1-1,3-6 1,3-4 0,2-11 0,7-9-1,3-15 1,4-10-1,2-7 0,1-8-3,2-9-2,-3-9-9,1-23-19,1 5-3,-8-14 0</inkml:trace>
  <inkml:trace contextRef="#ctx0" brushRef="#br0" timeOffset="481">141 665 22,'50'2'15,"14"0"1,11 0 1,10-5-1,9 2-3,-2-6 0,4 5-1,-16-6 0,-4 8-1,-19-5-3,-4 6-1,-18-2-2,-7 4-1,-12-1-2,-5 1 0,-11-3-1,0 0 1,4 10-1,-4-10-1,0 0-1,-11 4-7,2-1-31,0-2 2,-12-10-2,-3-5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53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89 105 3,'0'0'10,"0"0"-1,0 0 0,0 0-1,0 0-1,0 0-1,0 0-1,0 0-1,-46-14 1,46 14-2,0 0 1,0 0-1,0 0 0,0 0 0,0 0 2,-17-48-2,17 48-1,0 0 1,0 0-1,0 0 0,0 0-1,0 0 0,0 0-1,-26-43 1,26 43 0,0 0-1,0 0 1,0 0 0,0 0 0,0 0 0,0 0 0,0 0-1,0 0 0,0 0 0,0 0 0,0 0-1,0 0 1,0 0 0,0 0-1,0 0 1,0 0 0,0 0 0,14 47 0,-14-47 1,0 0-1,33 56 1,-33-56-1,29 52 0,-29-52 0,31 62 0,-31-62-1,28 70 1,-28-70-1,42 76 1,-42-76-1,38 72 1,-38-72-1,37 71 1,-37-71 0,39 66-1,-39-66 1,33 59-1,-33-59 1,37 54-1,-37-54 1,41 49 0,-41-49 0,39 47 0,-39-47-1,36 48 1,-36-48-1,33 51 1,-12-27-2,-7-1 2,0 0-2,2-2 2,-7-2-1,4 0 2,0-4-2,-3-1 1,-4-1 0,5 1 1,-2-2-1,-3-1 0,6 2 1,-5 0-1,0 0 1,1-2-1,0 0 0,-1-1 1,-7-10-1,9 13 1,-9-13 0,0 0 1,0 0 1,6 9 1,-6-9-1,0 0 1,0 0-1,-7-12 0,7 12-1,-7-15 0,1 4-1,-5-3 0,6-2-1,-4-2 0,6-3 0,-4-3 0,-2-2 0,4-7 0,-2-1 1,5-4-1,-4-2 0,0-3 0,0 0 1,3-1-1,6 0 1,-5 5-1,6 2-1,-2 3 1,-1 3 0,7 4 0,-1 5 0,0 3 0,-1 4 0,1 3 0,-1 2 0,-6 10 0,10-11 0,-10 11 0,13 2 0,-13-2 0,13 14 1,-6-4-1,5 6 1,0 1 0,3 3-1,-2 3 1,-1 3 0,2-2-1,-1 2 1,5 2 0,-4-1 0,6 1-1,0 0 1,1-2-1,1 1 1,0 0-1,0-1 0,-5-1 0,0-1 0,-5-3 1,1-3-1,-4-2 2,-5-3-2,0-4 1,-4-9 0,8 11-1,-8-11 1,0 0-1,0 0-1,0 0-5,0 0-27,0 0-1,0 0 1,4-21-1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56.4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-4-10 1,'1'-9'7,"-1"9"0,0 0-1,0 0 0,0 0 0,0 0-1,0 0-1,0 0 0,0 0-1,0 0-1,0 0 0,0 0 0,0 0 0,0 0 2,0 0-1,3 10 1,-3-10 0,5 14 0,-2-4-1,0 3 0,0 1 1,1 3-3,0 3 1,1 3-1,1 3 1,3 3-1,1 4 0,0 2 0,4 2 0,1 2 0,0 0-1,1 1 0,-1-1 1,0 0-1,0-3 0,-3 2 0,2-1 1,-3-1-1,1 3 1,-2-2-1,1 1 1,0-2 0,0 1-1,3-2 1,-3 1 0,3-1 0,0-2 0,0 0 0,1-2 0,-3 0 0,1 0 0,-4 0 1,1-1-1,-2-2 0,-1 2 0,-3 0 0,1 0 0,2-4 0,-2-2 0,0-4 0,0-2-1,0-6 1,1-2-1,-6-10 1,9 7-1,-9-7 1,0 0 0,11-9 0,-11 9 0,9-21 0,-3 6-1,0-6 1,2-5 0,1-7-1,2-3 0,3-6 0,2-5 0,1 0 0,3-1 0,4 1 0,0 3 0,2 3 0,2 2 0,-1 5 0,0 2 1,-1 5-1,-2 4 0,-2 3 0,-3 4 1,-4 4-1,-2 5 0,-2 5 1,-11 2 0,14 12 0,-9 1-1,1 2 1,-1 4-1,0 1 1,1 4 0,2 2 0,-1 3-1,1 0 1,1 2 0,-1 4 0,1 3 0,2-1 0,-3 3 0,-1-3 0,0-2 0,-1 0-1,-3-2 1,3-6 0,-1-2 1,-1-4-1,1-1 0,-3-4 0,3-3 0,-4-3 0,-1-10 0,5 13 0,-5-13 0,0 0 0,0 0 1,0 0-1,0 0 0,0 0 0,0 0 1,0 0-1,0 0-1,0 0 1,0 0-2,0 0-1,0 0-3,0 0-18,0 0-13,-10-6-1,10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52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27 7,'0'0'6,"0"0"0,-11 9 1,1-8 0,-2 2 1,0 0-1,-1 1-2,-2 3 0,0 0 0,2 0-1,-1 2-1,-1 3-2,2 1 1,0 0-1,-3 2 1,2 2-1,0 0 0,2 1 1,2 0-1,3-1 0,4 0 0,4-1 1,6-3-1,7-3 1,5-4-1,5-3 1,5-5 0,4-3 1,-3-4 1,1-1 0,-6-4 1,0 1 0,-9-4 0,0 3 0,-8-3 0,-3 1 0,-4-1-2,-1 1-1,-4-2-1,-2 3 1,-3 1-1,-5 1 1,-3 4-1,-2 5 1,-2 1-1,-2 4 0,-3 6 0,1 3 0,-4 5-1,3 2 0,1 4-1,-1-1 1,3 1 0,4 0 0,5-2-1,6-2 1,8-4-1,7-4 1,9-2 0,6-3 0,6-4 0,4-2 1,-5-4 0,-1-1 0,1-1 0,-4 0-1,-5-2 1,-5 0 0,-6-2 0,-7 0 0,5-4-1,-5-1 1,-6-2 0,1-3 0,-3 0 0,1 0-1,0 2 1,4 4 0,-4 3-1,1 3 1,6 10-1,-19-6 0,7 10 0,-4 6 0,-1 5-1,-4 1 1,0 6-1,-2 2 1,3 0-1,2 1 0,5-2 1,2-4-1,8 0 0,8-6 0,7-4 1,9-7-1,6-4 1,11-8 0,3-2 0,1-5 0,-1-3 0,-3 0 0,-9-1 1,-6 0 0,-8 2 0,-10 2 0,-7 2 0,-5 2-1,-3 3 1,-1 0-1,-8 4 0,3 2 0,0 2 0,0 4 0,1 2 0,2 1 0,-1 1 0,0 4 0,14-10 0,-16 18-1,10-8 0,0 1 0,4 2 1,0 0-1,5 0 0,0 1 1,2 1-1,1 0 0,0 1-3,1-5-14,8 1-5,-2-4-1,0-4-1,-2-5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07.6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556 566 13,'0'0'11,"0"0"0,0 0-2,0 0-1,0 0 0,0 0-1,0 0-1,0 0 0,0 0 1,0 0-1,0 0-1,0 0 0,0 0-1,0 0 0,58-57 0,-58 57-2,59-59 1,-59 59-2,69-72 1,-69 72-1,72-74 1,-72 74-2,78-76 2,-78 76 0,68-70-1,-68 70 0,60-60 1,-60 60-2,46-46 1,-46 46 0,0 0 0,0 0-1,42-42 0,-42 42 1,0 0-1,0 0 1,0 0-1,0 0-1,0 0 1,0 0 0,0 0 2,0 0-2,0 0 1,-1 52-1,1-52 1,8 44 0,-8-44-1,12 60 1,-12-60-2,15 75 0,-15-75 1,12 79 1,-12-79-1,9 79 2,-9-79-2,2 73 1,-2-73 0,-3 64 1,3-64-2,-10 52 1,10-52 0,-20 42 0,20-42 0,0 0 0,-54 45 0,28-36 0,-3 0 0,-3-2 0,0 1 0,-1 0-1,1 0 0,3 4 0,2-3 0,5 1 0,5-2 0,4 1-1,4-5 0,9-4 1,0 0-1,0 0 1,0 0 0,24 1 0,-2-12 0,8 4 1,8 2-1,6-4 1,6-1-1,4 2 0,2 2 0,-2-1 0,0 8 0,-5-2 1,-5-1-1,-44 2 0,70 3 0,-43-4 1,-4 1-1,-2 3 1,-3 1-2,-2 0 1,2 2 0,-4 1 0,-1-3-1,-2 1 0,-11-5-1,12 9-2,-12-9-4,0 0-12,-19-6-14,1 3-2,-2 3 2</inkml:trace>
  <inkml:trace contextRef="#ctx0" brushRef="#br0" timeOffset="1241">360 7 16,'0'0'16,"0"0"-2,0 0-2,0 0-1,-47-27-1,47 27-2,0 0-3,-43 24-1,43-24-1,0 0-1,-54 49 0,54-49 0,-43 57-1,43-57 1,-49 73-1,22-30 2,2 6-1,1 4 0,3 5-2,4 2 3,7 2-1,7 1 1,11 4-1,6-4 0,10-3 1,6-5 0,8-4 0,8-5-1,8-7 1,4-10-1,3-3 0,2-5-1,1-5 0,-1-5 0,-5-3-1,-5-3 1,-9 0-1,-6 0-1,-7-6-5,-1 4-4,-6 1-19,-4-5-6,2 1 1,-4-5-1</inkml:trace>
  <inkml:trace contextRef="#ctx0" brushRef="#br0" timeOffset="1912">1548 32 2,'0'0'15,"0"0"-4,0 0 1,0 0-3,0 0-2,0 0 0,0 0-1,0 0-1,0 0 0,0 0-1,54-8 2,-54 8-2,42 10 0,-42-10 0,62 28-1,-62-28 0,76 39 0,-76-39 0,80 51-2,-80-51 1,75 65 0,-75-65-2,56 72 3,-56-72 0,44 77 0,-30-35 0,-14-42 0,16 79 0,-16-79-1,-8 77 1,8-77-2,-16 67 0,4-40 0,3 0 0,-2-3 0,3-10 0,6-2 0,0-3 1,2-9-2,-11 10 0,11-10-2,0 0-6,-3-10-17,3 10-11,0 0 2,9 1-1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56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76 9,'0'0'9,"-48"-18"1,48 18-1,0 0 1,0 0 0,0 0-2,0 0-1,0 0-3,0 0 1,0 0 0,0 0-1,0 0 0,47-23 1,-47 23 0,0 0 1,54-8-2,-54 8 0,42-1 0,-16 3-2,1-1-1,0 4 0,1 0-1,-4 5 0,1-1 1,-1 3-1,-4 2 1,-1 1 1,-7 1 0,0 2 1,-11-1 0,4 3-1,-8 0 1,-5 0-1,0 2 1,-8 1-2,16-23 2,-49 41-1,49-41 0,-51 35-1,51-35 1,-52 26-2,52-26 1,-47 12 0,47-12-2,0 0-1,0 0 1,0 0 0,0 0 0,0 0 0,0 0 0,0 0 1,33-4-1,-7 5 1,6 2 0,2 2 0,-6 5 0,8 1 0,-6 4-1,0 1 1,1 3 0,-4 2 1,-6-1-1,0 2 1,-5-1-1,-2 2 1,-4-2 0,-7 3 1,-5 1-1,-3 1 0,-5-1 0,-2 2 1,-6-1 0,-4 0 0,-7-3 0,-4 0 2,0-7-2,33-16 1,-82 28 0,82-28 0,-74 18-1,74-18 0,-59 8 0,59-8 0,0 0-2,0 0-1,0 0-2,-44-5-8,44 5-27,0 0-1,0 0-1,30-53 1</inkml:trace>
  <inkml:trace contextRef="#ctx0" brushRef="#br0" timeOffset="6770">1380 472 21,'26'-7'24,"-13"-13"0,11-3-20,3-4-2,8-7 0,7-3 2,-4-3 1,6 0 1,-4-3-1,2 4 2,-8 0 1,4 8-1,-11 2 0,-2 8-1,-8 4 0,-3 6-2,-5 2 0,-9 9-1,10-5-1,-10 5-1,0 0-1,0 0-1,11 12 1,-11-12 0,8 20 0,-2-7 0,3 4 0,-2 4 1,4 3-1,0 4 1,-1 4 0,2 4 0,-2 1-1,0 4 1,-5 0 0,0 2 0,-3-2 0,-5 0 0,-1-5-1,-2-2 1,-3-3-1,-5-5 1,-2-2 0,-1-3-1,-4-4 1,0-4-1,-5-2 0,-2-3 1,-2-1-1,2-2 0,-1-1 0,1 0-1,3-1 1,4 0 0,4 0-1,4-1 1,4 0-1,9-2 0,0 0 0,0 0 1,0 0 1,13 5-1,7-6 1,4 1 1,6-1 0,5 1 0,4-2 1,5 2-2,-1 0 1,3 1-1,-5 1 0,-1 0 0,-5 2-1,-3 1 1,-5-2-1,-5 1 1,-4-2-1,-3 1 0,-3-2 1,0 1-1,-12-2 0,14 3 0,-3-2 0,0 1 0,-1 0-1,-10-2 0,18 9-2,-18-9-12,9 5-22,-9-5-1,0-15 0,-6-7 0</inkml:trace>
  <inkml:trace contextRef="#ctx0" brushRef="#br0" timeOffset="11106">2974 192 6,'0'0'29,"-2"-10"1,2 10 2,-7-14-20,7 14-5,2-14-2,-2 14-2,12-19-1,-1 7 0,5 0-1,5-1 0,7 1-1,2 2 0,4 2 0,0 5 1,2 4 0,-2 6 0,-3 3 1,-2 6 0,-4 3 0,-3 3 0,-3 2 0,-4 4-1,-7 2 1,-4 1-1,-8 3 0,-6 1-1,-9 3 1,-5 2-1,-5 1 1,-2-3-1,0-2 0,3-3 1,2-7-1,7-3-1,5-6 1,6-4 0,8-13 1,6 15 0,5-10 0,8 0 0,6-1 2,7 3-1,4-4 1,7 1-1,1-1 0,3 1 0,0-1-2,0 0 2,-5-1-1,-1 2 0,-6-2 1,-3 0-1,-4-1 0,-3 0 1,-8-1-1,-2 1 2,-5 0-1,-10-1 1,12 2 0,-12-2 0,0 0-1,-6 9 0,6-9 0,-9 7-1,9-7-2,-10 3-4,10-3-9,0 0-27,0 0 1,8-18-2,-9-8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32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1272 3946 0,'0'0'13,"-10"-5"-6,10 5 1,-9-14 0,4 3 1,-4-5 1,2-3 0,0-10 1,1-5 0,0-11-2,5-5-2,1-7-3,6-6 0,-4-6-2,2 0 0,-4-2 0,1 1 0,-1 0 1,-1 5 0,-2 2-1,0 6 0,1 5 1,2 6-2,-1 5 1,3 8-2,-2 6 0,2 5 1,-2 7-1,1 3 0,-2 2-1,1 10-4,-1-10-7,1 10-12,-10-2-8,10 2 1</inkml:trace>
  <inkml:trace contextRef="#ctx0" brushRef="#br0" timeOffset="762">1223 2550 1,'6'-36'9,"-2"-10"-2,4-6 0,-1-7 2,2-3 1,-3-3 0,-3-4-1,-1 0-2,-5 1 0,2 1-2,-2 3 0,0 1-2,2 0-2,1 4-1,3 3 1,0 7 0,1 7 0,1 6 0,-1 1 0,0 6 0,-1 11 0,-3 0 0,1 9 0,-1-1 0,0 10 0,-1-11 0,1 11-1,0 0 1,0 0-1,0 0 0,0 0 0,0 0 0,0 0 0,0 0-1,0 0-1,0 0 0,0 0-2,0 0-1,-4-9-3,4 9 1,-4-10-5,4 10-5,-6-13-6</inkml:trace>
  <inkml:trace contextRef="#ctx0" brushRef="#br0" timeOffset="1402">1143 1306 6,'0'0'8,"-11"-4"-1,11 4-2,0 0 0,-10-7-1,10 7-2,0 0 1,-4-9-1,4 9 1,-2-10 1,2 10 1,-1-11 0,1 11 0,-4-11 0,4 11 1,0 0-1,-7-11 0,7 11-3,0 0 0,0 0 0,-11-11 0,11 11 1,-11-9 0,11 9 1,-17-14 0,2 5 0,-1 1 0,-5-2-1,-3 2 0,-5 0 0,-1 0-2,-8 2 0,-3 2 0,-6 0 0,-8 4 0,-6 1 0,-3 4 0,-4 0 0,-4 6 1,0-1-2,5 2 2,3 3-2,5-1 1,8 0-1,7-3 0,8 1 0,7-4 0,6-1 0,6-2 0,6-1 0,11-4 0,-12 4 0,12-4 0,0 0 0,0 0 0,0 0 0,0 0-1,0 0-1,0 0-2,0 0-3,1 9-5,-1-9-20,31 1 1,-6-17-1</inkml:trace>
  <inkml:trace contextRef="#ctx0" brushRef="#br0" timeOffset="52155">1429 608 3,'0'0'10,"-3"-13"-2,2 1 0,-1-3 0,1-7 1,1-4-1,2-6 0,2-2 0,0-5-1,5-2-1,-2-1-1,4 2-2,-1-1 0,-1 6 1,-3 1 0,0 3 1,-5 5 0,1 6-1,-3 3 0,0 5-1,-2-1-1,0 4 0,3 9-3,-4-13 1,4 13-1,-2-13 0,2 13 0,-2-16 0,2 16 1,0 0 0,-2-12 0,2 12-1,0 0-1,0 0 0,-13-1-1,13 1-1,-16 11 0,2-2 1,1 7-1,-6 4 2,-3 7 2,-3 4 0,-3 5 2,1 5 0,1 3 0,4 5 0,4-2-1,7 0 1,6-4-2,7-3 1,6-5-1,5-5 1,5-6 0,6-5 0,2-7 1,4-4 0,3-6-1,5-6 1,2-6 0,2-5 0,1-8-1,-1-5 1,-5-5 0,-1-2 0,-6-2 0,-3 4 0,-8 2 0,-5 7-1,-4 5-1,-2 5 0,-8 14-1,12-9-1,-12 9-1,16 5-1,-3 2-2,-3-4-2,4 0-19,2 4-5,-6-7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17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245 148 9,'0'0'6,"0"0"-5,0 0-1,0 0-2,0 0 1,0 0 1,0 0 1,18 52 3,-18-52 0,10 58 1,-10-58 1,10 74 1,-10-74-1,14 81 0,-14-81-1,18 79 0,-18-79-1,19 56-2,-19-56 0,0 0-1,14 48-2,-14-48 0,0 0-3,0 0-8,0 0-12,-52-2 0</inkml:trace>
  <inkml:trace contextRef="#ctx0" brushRef="#br0" timeOffset="330">0 489 24,'0'0'29,"0"0"1,0 0-13,56-33-11,-11 4-1,6-7-1,16 0 0,3-4-2,2 1 0,-7 2-2,0 4 0,-9 6 0,-11 7-1,-1 6-1,-11 3-6,-11 5-23,4 9 0,-10-6 1</inkml:trace>
  <inkml:trace contextRef="#ctx0" brushRef="#br0" timeOffset="631">765 361 30,'9'4'30,"3"-6"0,-2 7-2,-10-5-31,15 20 1,-5-2 1,-3 6 1,-2 4 0,-2 3 1,2 1 0,-3-3-1,0-4-4,4-11-25,7-5 0,-4-21-1</inkml:trace>
  <inkml:trace contextRef="#ctx0" brushRef="#br0" timeOffset="961">1108-3 41,'10'12'33,"-10"-12"0,0 0-1,9 10-29,-5 0-3,0 1-1,2 6 0,-3 5 2,-1 4 0,1 5 1,-5 6 2,-1 6-1,3 1 1,-3 3-1,1 0 0,5 1-1,2-3-3,0-8-6,7-12-27,6-6-1,-5-16-2,5-8 2</inkml:trace>
  <inkml:trace contextRef="#ctx0" brushRef="#br0" timeOffset="1291">1449 332 19,'0'0'29,"8"20"-1,-8-20 1,9-4-26,2 2-4,5-2 1,1-3 0,7-1 0,-1-4 1,3-3-1,3 0 2,-4-2 0,-2 0 1,-6-2 1,1 5 1,-10-3 0,1 5 0,-10-1-1,1 13 0,-22-16-1,7 14-1,-6 2-2,-4 6 1,-2 6-1,-2 5 1,-2 6 1,2 5-1,0 1 1,6 4 0,3 0 1,6 2-2,4-2 1,9-2-1,10-2-1,9-5 0,11-6-2,6-9-5,13-5-14,8-10-14,2-15 0,3-7 0</inkml:trace>
  <inkml:trace contextRef="#ctx0" brushRef="#br0" timeOffset="1692">2222 50 19,'15'6'25,"-15"-6"0,0 0-17,-3 17-4,-4-7 1,-1 4 1,-7-2 1,-1 5 1,-12-5 1,3 7 0,-10-5 0,1 6 0,-5-6-2,8 4-1,0-5-3,7 0-1,6 3-1,7-3 0,4 1-1,18-2-1,12-1 0,8-1-1,10 3 2,4-1-2,6-2 1,2 0 0,6 1 0,-10 1 0,-7 1 1,-4 1 0,-11-3 0,-5 1 2,-7-3 0,-3 1 2,-12-10 0,2 19 2,-13-10-2,-3 5 1,-9-1-1,0 3-1,-9 2-1,0 0-1,-4 1-2,-1-3-3,8 0-21,-3-3-14,-2-10-1,1-7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26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357 952 1,'0'-11'24,"0"11"-1,0 0-12,0-11-5,0 11-5,0 0 0,0 0-1,0 0 1,0 0 0,0 0 1,-9 13 2,9-13 0,-4 11 0,0-2 1,1 1-2,-5 5 0,2 2 0,-3 4-2,-2 5 1,-1 5-1,-1 6 1,-4 7-1,-1 8 1,1 8 0,-4 10-1,-1 8 1,-2 10-1,-3 6 0,2 0 0,1 1-1,0-2 0,2-7 1,5-8-1,3-10 0,7-11-1,7-13 1,5-8 0,4-10 1,7-9-1,1-5 1,3-5 0,1-4 0,2-2 0,-2-3 1,3 0 0,1-1 0,4 1-1,3 0 1,7 1-1,1-1 0,6 1 0,6 0-1,6 2 0,1 3 1,4 1-1,3 1 0,2 1 0,6 2 1,3-1-1,-1-1 1,2-2 0,0-2 0,0-2 0,-3-1-1,-1 0 1,-6 0-1,-3-1 1,-9 1-1,-6 0 0,-11-1 1,-7 2 2,-9-2-1,-5 1 2,-18 0-1,11-2 0,-11 2 1,0 0-1,0 0-1,0 0 0,0 0-2,-7-11 0,7 11 0,0 0 0,0 0 0,0 0 0,0 0 0,-2-9 0,2 9-1,-1-14 1,1-1-1,-2-7 0,3-11 0,-2-11 0,1-11 0,1-12 0,-1-8 0,-1-6 1,1-3-1,-2-5 1,-2 3 0,-1 2 0,0 4 0,-2 7 0,0 5 1,-1 6-1,-2 6 0,0 10 1,-2 6-1,2 8 1,-3 7-1,0 7 1,1 5-1,1 4 0,1 4 0,1 2 0,-2-1 0,-1 1 0,-1-1 0,-1 1 0,-5-2 0,-5 1 0,-4 0 0,-4 1 0,-5 2 0,-7 2 1,-4 3-1,-8 3 0,-9 3 0,-5 0 0,-7 1 0,-1 2 1,-6-2-1,-3 0 0,-2 0 1,0-2-1,5-1 1,3 0-1,7 0 1,6-1-1,10-2-1,10-1 0,13 4-7,7 2-27,6-7 0,8-1-1,-3-11 0</inkml:trace>
  <inkml:trace contextRef="#ctx0" brushRef="#br0" timeOffset="3185">2016 334 12,'41'-3'8,"4"2"1,1-2-2,1 3-1,1-1-2,-4 2-1,-1 0-1,-6 2 1,-6-1-1,-8 0 1,-3 1 0,-7-1 0,-13-2 0,15 3-1,-15-3 0,0 0-4,0 0-4,0 0-9,-5-10-8,-4-2-1</inkml:trace>
  <inkml:trace contextRef="#ctx0" brushRef="#br0" timeOffset="3535">2340 55 11,'0'0'23,"0"0"-1,6 9-15,11-3-7,5 2-1,8 3 0,4 0 1,6 3 1,3-4 0,3 4 0,-3-1 0,1 0 1,-4-1-1,-5-4 0,-4 2 0,-3-3-1,-5 3 1,-5-5 0,-4 1 0,-14-6 1,15 14-1,-15-4 2,-3 2-1,-4 4 0,-2 4 1,-3 3-1,-4 1 0,-3 2 1,-1 1 1,-6 1 1,0 2 1,-9-4 1,1 6 0,-6-4 0,4 4 0,-4-4-2,7 4-1,1-6-2,6 0-1,6-4 0,6-4-2,8-3-2,-1-5-12,7-10-17,0 10-3,-7-24 1</inkml:trace>
  <inkml:trace contextRef="#ctx0" brushRef="#br0" timeOffset="135415">1935 290 7,'-26'1'12,"3"0"3,5 1 0,1-3 0,6 2-1,2-3 0,9 2-3,0 0-2,11-3-3,6 0-3,8 3-1,10 0-1,10 2 1,10 2-1,10 2 1,12 1-1,2 3 0,4-3 1,1 0-1,-3-3 1,-2-2 0,-7-3 0,-9-1 0,-10-4 1,-10 1-1,-11-1-1,-8-2 0,-7 1-4,-13-5-5,-7 1-2,-15-12-1,-6 7 0,-20-9 0,-5 1-1,-13-5 4,-9 2 3,-6 2 6,-4 1 1,2 7 1,6-1 0,12 6-1,7 1-1,10 5-1,14 4-1,15 3 0,15-1 2,16 5 0,17-3 0,15 0 2,13-1 1,15 2 0,10-6 1,10 1-1,5-3-1,1 2 0,-6-1-1,-3 1 0,-9 1-1,-10 1 0,-12 0-1,-12 2 1,-15 2 0,-8 3 0,-13 2 1,-11 7 1,-18 2 0,-10 8 0,-13 5 1,-12 7 0,-14 6-1,-8 9 0,-11 3 0,-5 6-1,-4 1-1,1 2 0,2-2 0,4-3-1,9-2-2,2-11-6,7-6-26,14-8 0,3-21 0,13-11-1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21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157 186 3,'10'30'10,"-1"5"-1,0 9 0,-2 6-2,-1 8-1,-4 5-1,-4 6-2,-3 6 1,-5-2 0,-1 0 0,-5-1 1,2-2 0,-1-3 0,5-3-1,0-7 2,5-2-2,1-7-1,3-1-1,4-11 0,-1-1-1,2-2 0,-1-3 0,1-4 0,-1-6-1,0-3 2,-1-3-1,0-1 2,1-4-1,-3-9 2,11-2 0,0-3-1,5-5 0,4 3 0,4-3 0,3-3-2,4 4 1,2-2-2,1 5 1,0 3-1,1 3 0,-1 2 1,8-2-1,2 6 1,6-4-1,4 3 0,4-5 1,7-5-1,4 5 1,4-6-1,-2 6 1,2 0 0,0-1 0,-5 2-1,-1-1 1,-6 7 0,-4-8 0,-7 7 0,-2-6 0,-7-5-1,-5 5 1,-5-1 0,-7 1 0,-5-6 0,-5 6 1,-4-6-1,-10 6 2,0 0 0,0 0 0,0 0 0,-1-11 0,1 11-1,-12-12 0,6 2-1,2-5-1,2-2-1,2-6 1,5-4 0,4-5 0,3-3-1,3-5 1,1-6 0,-1-3 0,-2-6 1,-2-6-1,-3-5 0,-5-1 0,-2-3 0,-2 0 0,-2 2 0,-1 2-1,1 3 1,0 7 0,-3 8 1,2 4-1,-2 7 0,-1 4 0,-1 5 1,-4 5-1,2 2 0,-1 3 0,-1 3 0,2 0 1,2 4-2,1-3 1,1 0 0,0 3 0,1 2 0,0-1 0,5 10 0,-11-16 0,2 8 0,-2 2 0,-3 1-1,-4-2 1,-2 0 0,-4-1 0,-5 1 0,-8 0 0,-1 3 0,-4 1-1,-6 3 1,-4 2 0,-8 2 0,-5 4 0,-7 0 0,3 1 0,-11 6 1,-1 3-1,-3 0 0,0 2 0,0 1 0,5-3 0,3 2 1,5-1-1,9-6 0,6-4 0,8-1 0,10-2 1,11-3-1,6-2 0,7 0 0,5 0 0,9-1 0,0 0 0,0 0 0,0 0-1,0 0 1,0 0-1,0 0 1,0 0 0,11-9 0,-11 9-1,0 0 1,13-2 0,-13 2-1,0 0 0,3 13-4,-10-4-11,0 9-20,-3-2-2,-13-13 1,-4-2-1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1:10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0 12,'0'0'4,"0"0"-2,0 0 3,0 0 3,0 0 3,0 0 3,0 0 2,0 0 0,0 0-1,0 0-2,0 0-5,0 0-4,0 0-2,0 0 0,0 0-1,-44 46 1,44-46-1,-52 35 1,52-35 0,-62 45-1,62-45 1,-73 54-1,73-54 1,-78 55-1,78-55-1,-54 49 0,54-49 0,0 0 0,-42 53-1,42-53 1,0 0-1,0 0 1,19 42 0,-19-42 0,0 0-1,0 0 2,47 30-1,-47-30 1,0 0-1,59 19 0,-59-19 0,57 11 1,-57-11-1,59 15 0,-59-15 0,52 17 1,-52-17 0,52 25-1,-52-25 1,0 0 0,55 40 0,-55-40 0,0 0 0,0 0 0,28 55 0,-28-55 0,0 0 1,-19 54-1,19-54 0,-40 50 0,40-50 0,-59 62 0,59-62-1,-71 69 0,30-34 0,41-35 0,-56 65 0,56-65-1,-42 58 2,42-58-2,-19 46 1,19-46 0,0 0 0,3 53 0,-3-53 0,0 0 1,0 0-1,53 50 1,-53-50 0,61 6 1,-19-13 1,12-9-1,14-6 1,9-9-2,11-7 1,5-3-4,0-9-10,8 5-25,-6 1 0,-16-6-2,-10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37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29 121 10,'0'0'6,"0"9"0,-1 1 0,1 2 1,-3 5-1,0 9-1,-2 5 0,1 6 1,-1 8 0,2 5 0,0 3-1,1 2 0,2-1-1,2 0 0,3-2-1,1-7-2,2-6 0,0-7 0,-1-5 0,1-5 0,-1-3 0,-1-6 0,-1 0-1,-5-13 1,8 16 0,-8-16-1,8 10 1,-8-10 2,16 7-1,-2-5 1,9 2 0,4-1 0,10 2 1,8-2-1,10 4 0,7-2-1,12 1-1,3 1 1,9-1 0,5-3 0,8-2 1,8-3-1,5-1 1,3-6-1,6 2 1,2-4-1,3 2 0,-2-1-1,-2 3 0,-9 2 0,-4 1 1,-8-1-2,-3 1 1,-10 0-1,-7-3 1,-8 0-1,-7 0 0,-10-2 0,-8 1 1,-10 0 0,-9 3-1,-7-1 1,-8 1 0,-3-1 0,-11 6 0,13-16-1,-8 6 1,0-5 0,1-4-1,-2-4 1,1-7 0,-4-4-1,-1-5 1,-4-8-1,-2-7 0,-1-5 0,-1-1 0,1 1 0,-1 1 0,1 4-1,0 6 1,2 8 0,1 8 1,0 7-1,1 4 2,-1 6-2,0 5 0,4 10-2,-4-15 1,4 15-3,0 0-3,0 0-14,-9 13-16,-3-6 0,-4-1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2:13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1472 429 15,'0'0'18,"0"0"-1,0 0 0,0 0-1,-6-10 0,6 10-2,0 0-4,0 0-4,14-7-4,-2 4-1,6-2 0,4 0-1,6 1 1,3-1 0,3 3 0,-1 2-1,-1 3 1,-2 3-1,-4 2 1,-6 3-1,-3 5 1,-5 1 0,-5 3 0,-3 3 0,-7 2 0,-6 3 0,-7 2 0,-8 3 0,-6 0 0,-4 3 0,-6 1-1,-1 0 1,1-1-1,4-2 0,5-3 0,5-4 0,6-3 0,7-5 0,6-1 0,5-1 0,5-2 1,5 2 1,4-1 0,9 4 0,2-2 1,7 2 0,3-2 0,4 1 0,1-2 0,2-1 0,-2-3-1,-2-1 0,-6-2 0,-3-1-1,-6-2 1,-2-1-1,-7-1 0,0-2-1,-3 1 0,-9-4 0,18 6-1,-18-6-1,20 5-4,-20-5-11,18-2-21,-6 4 0,-12-2 0,15-3 0</inkml:trace>
  <inkml:trace contextRef="#ctx0" brushRef="#br0" timeOffset="7561">2710 363 39,'-17'-5'34,"17"5"-1,-6-12 0,8 3-29,8-1-5,6 4 0,2 1-1,7 4 1,0 2-1,3 3 2,-1 5-1,1 5 1,-2 0 0,1 4 0,-2-1 1,-1 0 0,-6 2 0,-3 2 1,-7 2 0,-9-1 1,-5 3-1,-11-3 1,-1 3 0,-5-3 0,2-1-2,1-7 0,5 0-1,7-1 0,9 0-1,11-1 0,7 0 0,8 4 0,3 2 1,5 0 0,0 2 0,-2 2 0,-1 0 0,-7 2 0,-2 3 1,-11 1 1,-6 4 0,-9 0 0,-5 2 2,-11-3-1,-1 2 1,-9-7-1,-3-2-3,2-13-33,-4 0-3,-5-15-2,3-9 0</inkml:trace>
  <inkml:trace contextRef="#ctx0" brushRef="#br0" timeOffset="8692">783 42 5,'19'-9'3,"0"1"1,-3 2 2,-2-2 6,-3 5 3,-11 3 2,0 0 0,1-11 2,-1 11-1,-20 0-2,0 5-4,-8 0-6,-3 6-4,-9 3-1,-7 7-1,-7 5 0,-9 6 0,-6 3 0,1 4 0,-3 3-1,-1-2 1,3 0 0,7-4 0,9-6 0,12-5-1,10-5 0,13-4 1,12-4-1,15-3 1,14-5-1,11 1 1,12 1 0,8-1 1,7 1 0,5 2-1,0-1 1,-1 0 0,-4 3-1,-5 0 1,-6-2-1,-8 1-1,-10 1 2,-6-1-1,-10 2 1,-10 5 0,-12 3 0,-10 4 0,-18 7 1,-10 6-1,-11 5 1,-8 6-1,-5 1 0,0 3 1,0 0-2,3-2 1,9-1-1,13-1 1,12-5-1,14-1 2,15-2-1,15-2 0,22-5 1,21-1-1,22-3 1,16-1-1,16 3-6,18-1-32,5-6 0,1 1-2,-10-7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2:15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1970 2020 0,'-11'5'0,"0"-1"1,2 0 3,0-2 3,9-2 3,-14-2 1,14 2 3,-7-12-1,3 0 1,3-1 1,-2-10-3,6-6-3,-3-10-2,8-10-2,-4-14-2,7-11 0,-5-13 0,1-12-2,-3-9 0,-1-8 0,-4-8-1,-2-3 0,0 0 0,-1 6 0,3 5 0,0 9 0,1 7 0,2 14 1,1 13-1,1 14 1,-2 12-1,2 10 0,-3 9-1,1 9 0,1 9 0,-3 10 0,0-11 0,0 11 0,0 0 0,0 0 1,0 0 0,0 0 0,0 0 1,0 0 0,0 0-1,0 0 0,0 0 0,0 0 0,0 0 0,0 0 0,-11 8 0,11-8 0,-13 6 1,2-2-1,-2-1 0,-6 2 1,-6 1-1,-5 3 1,-12 1-1,-5 0 0,-11 5 1,-13 2-1,-10 2 0,-8 2 0,-11-1 0,-4 2 0,-2-1 0,-5-1 0,1-3 0,6-2 1,6-2-1,7-2 0,8-4 0,9 0 1,10-3-1,11 0 0,12-2 1,7 0-1,9-1 0,5 0 0,10 0 0,10-1 1,-12 0-2,12 0 1,0 0 0,0 0 0,18-9-1,-6 4 1,5-3-1,-4 1 0,5-1 0,-5 0 0,2-2-1,-8-2 0,-1 2 0,-5-3-1,-1 3 0,-3-3 0,-4 2-1,2-1 2,5 12-1,-16-14 0,7 12 1,0 2-2,-2 5 1,1 1-1,1 2 0,-2 1 1,2 0-2,9-9 2,-15 16 3,15-16 2,-11 7 4,11-7-1,0 0 1,0 0 0,0 0-1,0 0 0,-1-12-2,1 12-1,15-20-2,-4 5 0,0-2-1,5-4 1,7 0 0,0-3 0,1 1 1,-2 2-1,-1 0 1,-3 4 0,1 4 0,-4 3 0,-7 0-1,-8 10 1,0 0-1,10-9 0,-10 9 0,0 0 0,0 0 0,-18 12 0,5 0 0,-7 3 0,-4 5 0,-4 6 0,-7 6 0,-3 3 0,-1 5 0,-1 1 1,1 0-1,3-2 0,5 0 0,4-8 0,8-1 0,2-5 0,9-5 0,5-3 0,8-4 1,11-3-1,9-3 1,7 4-1,5-5 1,11 0 0,2 0 0,3 2-1,-1 1 1,-3 0-1,-7 1 0,-4 1 0,-2-2 0,-7 0 0,-2 2 0,-3-2 1,2 0 0,-4 1-1,-2-1 0,-1-2 1,-4 0 0,-1-1 0,-5-2 0,-9-4-1,0 0 0,4 12-2,-14-9-27,-8 11-4,-17-18 0,-5-4 0</inkml:trace>
  <inkml:trace contextRef="#ctx0" brushRef="#br0" timeOffset="4476">3689 3544 11,'0'0'9,"0"0"0,0 0-1,0 0-2,-1-13 0,-1 1 0,0-5 1,0-8-1,2-4 0,-1-11 0,5-4 2,-2-11-2,5-6-1,2-13-2,2-10-1,-1-7-1,2-8 1,-1-10-3,-3-8 1,1-10-1,-5-5 0,-3-3 0,-3-2 0,-4-2 0,-3 0 0,-2 4 1,-1 8 0,-4 8-1,2 10 1,0 8 0,1 4 0,3 11-1,2 4 0,3 7 1,-1 5-1,3 5 1,-3 1 0,2 5-1,-1 9 1,-2 2 0,0 6 1,-2 3-1,2 3-1,-1 4 1,2 4 0,-2 4 0,0 0 0,-1 4 0,-1 3-1,-6 1 1,-5 1 0,-3 4-1,-7 2 1,-8 1-1,-5 1 1,-8 0 0,-6 3 0,-9 0 0,-6 3 0,-11 2 0,-10 2 0,-6 4 0,-3 2 0,-3 1 0,1 4 1,9-1-1,7 0 0,14 0 0,16-4 1,13-2-1,12 0 0,14-4 1,6-2-1,14-1 1,0 0-1,0 0 0,-1-10 0,1 10 0,17-14-1,-7 5 1,2-3-1,1 1 0,-1 0 0,0-2 1,-3 3-1,-3-2 1,-2 2-1,-3 0 1,-1 10 0,-3-16 0,3 16-1,-10-9 0,10 9 0,-14-3 0,14 3 0,-16 1 1,7 0-2,9-1 1,-16 0 2,16 0-1,-12-2 2,12 2-2,0 0 1,-11-10 0,11 10-1,0 0 1,0-12-1,0 12 0,10-13 0,-10 13 0,19-16 0,-5 9 0,2-2 0,4-2-1,5 1 1,5-1 0,5-2 0,3 1 0,1-2 0,0 1 0,-4 2 2,-2-1 0,-7 3-1,-9 1 1,-5 5-1,-12 3 0,0 0 0,-7 11 0,-5 1-1,-9 5 0,-5 6-1,-9 4 1,-5 3 1,-8 4-1,-1 2 0,-2 1 0,0 0 0,3-2-1,7-3 1,6-2 0,9-4-1,6-6 1,7-3-1,6-2 0,7-3 1,5-2-1,4 2 1,5 1 0,4-1 0,5 5 0,4 3 0,6-1 1,6 3-1,5 2 0,8 0-2,5-3-18,11 18-7,-6-20 0</inkml:trace>
  <inkml:trace contextRef="#ctx0" brushRef="#br0" timeOffset="23624">4531 1921 5,'-11'3'18,"11"-3"-13,0 0 0,0 0 2,6 13 1,-6-13 3,27 10 1,-1-7 0,15 3 3,6-2-2,15 3-2,7-4-3,12 2-2,3-2-1,6 3 0,-5-1-2,-2 1-1,-8-1 0,-9 0 0,-12 0-1,-11 1 1,-14-2 0,-8-1 0,-11-1 0,-10-2 0,0 0-1,-22-4-1,1-2-1,-8-4 0,-2 0-2,-7-6 0,0-1 0,-3-5 0,4-2 1,0-3 0,5 0 0,3 2 2,4-1 0,3 3 1,3 3-1,5 4 1,2 5-1,4 1 1,8 10-2,-12-8 1,12 8-1,0 0 0,0 0 0,0 0 0,-6 9 1,16-5 1,8 3 0,15-1 0,11 0 1,14 1 0,9 0 0,11 1-1,4-1 0,0 1 0,-4-1-1,-10 1 0,-11 2 1,-11 2-1,-10 3 1,-10 2-1,-8 2 1,-9 3-1,-5 3 1,-6 1-1,-6-1 1,-5 2 0,-8-2-1,-5 2 2,-11-1 0,-5 0 1,-9 0 0,-4 4 0,-9 1-1,-2 2 1,-2 1-1,3 0 0,6-4-2,9 0 1,7-4-1,10-5 0,11-4 0,9-4 0,8-4-1,5-9 0,6 13-4,-6-13-34,12-2 1,-4-9-1,-9-15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24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9,'0'0'10,"0"0"-2,0 0 0,0 0-1,0 0 0,0 0-1,0 0 0,0 0-1,0 0-1,0 0-1,0 0-1,0 0 1,0 0-1,0 0-1,0 0 0,0 0 0,0 0 1,0 0-1,0 0 1,0 0-1,0 0-1,2 11 2,-2-11-2,3 14 1,-1-2 0,-2-12 0,9 23 0,-4-11 0,2 1 1,-1 1-1,2 0 0,-3 1 0,6-1 0,-4 2 0,0-3 0,0 2 0,1-1 0,0 0 0,0-2-1,0 2 1,0-3-1,-2-1 1,0-1-1,-6-9 1,10 14 0,-10-14-1,4 10 1,-4-10 0,0 0 0,0 0 0,0 0-1,0 0 1,0 0-2,0 0-1,0 0-4,0 0-6,0 0-12,9-20-6,0 11 1</inkml:trace>
  <inkml:trace contextRef="#ctx0" brushRef="#br0" timeOffset="701">366 8 16,'0'0'12,"0"0"-1,0 0-2,0 0-2,0 0-3,0 0-1,0 0-1,0 0 1,-13 10-1,13-10 0,-5 9 0,5-9 0,-7 11 0,7-11 0,-7 12 0,7-12 0,-11 11 0,11-11 0,-16 17-1,7-6 1,-2 3 0,-2 0-1,-1 3 1,0 1-1,-1 0 1,2 0-1,-1 2 0,3-4 0,-1 1 0,4-4 0,2-2-1,0-2 1,6-9-1,-6 10 1,6-10-2,0 0 1,0 0-1,0 0-1,0 0 0,0 0-3,0 0-4,0 0-13,0 0-5,0 0-1</inkml:trace>
  <inkml:trace contextRef="#ctx0" brushRef="#br0" timeOffset="1262">153 340 0,'0'0'8,"0"0"-1,0 0-2,0 0 0,0 0-2,0 0 1,0 0-1,0 0 1,0 0 0,0 0 1,-6 14 0,6-14-1,1 19 0,-1-6 1,2 3-2,-2 0 0,1 3-1,0-2 0,0 1 0,0-1 0,0-2-1,0-2 1,-1-1 0,0-1-1,0-2 0,0-9 0,0 17 0,0-17-1,1 12 1,-1-12-1,2 11 0,-2-11 1,0 0-2,1 11-1,-1-11-6,0 0-17,0 0-2,1-11 1</inkml:trace>
  <inkml:trace contextRef="#ctx0" brushRef="#br0" timeOffset="1903">498 387 11,'0'0'11,"0"0"-1,0 0-3,0 0-2,0 0-1,0 0 0,0 0-1,6 14 0,-6-14 0,4 18-1,-1-7 1,1 0-1,-2 0 0,0 1-1,1-2 1,-2 2-1,-1-12 0,3 16 0,-3-16-1,2 13 0,-2-13-3,0 0-2,0 0-15,0 0-5</inkml:trace>
  <inkml:trace contextRef="#ctx0" brushRef="#br0" timeOffset="2303">701 163 3,'-13'4'13,"13"-4"1,0 0-2,-6 13-2,6-13-1,-1 11 0,1-11-2,-1 15 1,1-4-3,-1 0-2,1 4 1,0 3-1,5 2-1,-4 3 0,4 5 0,-2 1-2,3 2 2,-4-1-2,6 2 1,-5-3-1,0-1 0,1-6 0,-1-2 1,-1-4-1,0-4 0,0-3 0,-2-9 1,1 12-1,-1-12-1,0 0-1,0 0-5,0 0-6,0 0-10,-5-16-6,5 16 1</inkml:trace>
  <inkml:trace contextRef="#ctx0" brushRef="#br0" timeOffset="2714">664 472 25,'0'0'13,"12"-5"1,-12 5-2,16-4-1,-6 3-3,-10 1 0,22-5-2,-12 3-2,6-1-1,-4 1 0,2 2-1,-1-2 0,1 1-1,-1-1 0,1 1 0,-3 0 0,1 1-1,-12 0 1,13-1 0,-13 1-1,0 0-1,0 0-2,0 0-8,0 0-20,0 0 1,-11-2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1:08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0 317 13,'0'0'19,"0"0"-6,0 0-6,44-30-3,-44 30-3,62-19 0,-8 6 0,4-1 1,12-2 1,9-1 1,4 1 2,6-4 0,9 7 2,-6-4-1,4 5 0,8-1-1,3 7 0,7-2 0,5 3-2,10 0-2,4 1-1,16-1 0,1 5 1,3 0-1,5 3 0,0 2 0,0 3 0,0 4 0,-4 2 1,-6-1 0,3 3 0,-7-5 0,-2 1 0,-2-5 0,4 0 0,0-7 0,2-3-1,2 0 0,1-8 0,3-1 0,-1-2 0,2-2 0,-3-3 0,-1 0 1,-3 2-1,-4 1 2,-5 5-1,-7 0 2,4 6-2,-8-1 0,1 8 0,-5-1 0,2 1 0,2 1-1,4-1 1,0 1-1,1 0-1,2 1 1,2 0 0,1-2 0,0 2 0,-1-2 0,-1 4 0,8 0 0,4-1 0,-2-2 0,0-2 0,1-2 0,5-1-1,0 1 1,1-2-1,-2-2 0,-1-1 0,1 1 0,3-1 0,-2-1 1,2 0-1,3-3 0,-2 2 0,-2-2 0,3 3 1,2 1-1,0 2 0,0 1 1,-1 3 0,-3 3 0,0 3 0,-4 0 0,-6 3 0,-5 2 0,-2 2 1,-7 2-2,-10 2 1,-12 1-1,-8 1-1,-16-1-2,-19-7-6,-23 0-33,-23-12 1,-37-16-2,-25-18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09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15,'0'0'29,"0"0"1,0 0-1,0 0-24,0 0-4,0 0-2,0 0-2,0 0-2,0 0-8,0 0-10,0 0-5,0 0-1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09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30,'10'19'29,"4"2"-6,-7-10-18,-7-11-31,12-2-7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0.2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47,'22'23'33,"-7"-12"-1,6-2-9,-6-4-47,2-7-12,7 1 1,-2-10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0.4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 38,'20'17'30,"5"0"-9,-9-16-14,0-11-37,7 6-4</inkml:trace>
  <inkml:trace contextRef="#ctx0" brushRef="#br0" timeOffset="101">235-10 20,'9'0'31,"-9"0"3,0 0-9,0 0-11,0 0-5,0 0-4,0 0-2,6 12-1,-6-12 0,0 0-3,-1 13-2,-8-8-18,-7-4-12,-2 4-2,-10-18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4.6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92 9,'0'0'11,"0"0"-1,0 0-2,0 0-2,0 0-1,1-11-2,-1 11-1,11-11-2,-11 11 0,19-17 0,-7 8 0,3-1-1,2 0 1,1 2 0,1 1 0,1 1 0,-2 4-1,0-1 0,-1 5 1,-2 1-1,-3 2 0,0 1 0,-3 2 1,-1 2 0,-1 0 0,-2 1 0,-3 2 1,-1-1 0,-2 5 0,-2-1 1,-3 3 0,-4 1 0,-2 2 0,-4 2 0,-1 0 0,-1 2 0,-2-3 0,0 3 0,0-2-1,1-1 1,4-2-1,1-2 1,4-2-2,1-3 1,5-2-1,2-1 0,2-11 0,3 13 0,-3-13 1,14 8 0,-3-4 1,4-1 0,4-2 1,4 1-1,3-1 0,4 0 0,3-1-1,2 0 0,-1 0 0,1-2-1,-1 2 0,1-2 1,-4 1-1,-3-2 0,-3 2 0,-3-2 1,-5 2 0,-3 0 0,-14 1 2,15 0 1,-15 0 0,0 0 1,0 0 0,0 0-1,0 0 0,0 0-2,0 0-4,0 0-16,0 0-15,0 0 2,-13 4-2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8.9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3 210 16,'0'0'27,"0"0"0,-7-13-8,7 13-15,1-15-3,3 6 0,0-2-2,2-3 0,4-1 1,1-2-1,6-1 1,2-1 0,5 1 0,2 2 0,2 0 0,2 3 0,-1 4-1,0 3 0,-2 5 1,-4 3-1,-3 5 0,-4 4 1,-3 3 0,-2 5 0,-4 2 1,-4 2 0,-4 1 0,-3 5 1,-4 0-1,-5 3 1,-4 0-1,-1 3 1,-3-2 0,-2 1 0,-4-1 0,3-1 0,0-1 0,2-1-1,2-1 0,1-2 0,3-1-1,4-4 1,3 0-1,3-4 0,3-1 0,3-3 0,2-2 0,4-3 0,4-3 1,3 0 1,4-6 0,6 1 0,2-3 1,5-2-1,-1-3 1,5 0-1,-2-3 0,0 1-1,-4 2 0,-2 0 0,-2-1-1,-4 4 1,-4 1 0,-3 1 0,-4 0 1,-9 2-1,0 0 1,11 0-1,-11 0 1,0 0-3,0 0-8,5 10-23,-5-10-2,-16 3 0,-3-8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24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67 157 17,'0'-13'9,"-5"2"-8,-1 2 0,-2-2 1,1 1 1,-1 0 1,8 10 1,-17-16 1,17 16 0,-12-12 0,12 12-2,-5-11 0,5 11-2,0-13-1,0 13-1,15-14 0,0 8 0,1 0-1,5 0 1,2 3 0,2 0 0,5 2 0,-3 3-1,0 1 1,-2 2 0,0 2 0,-4 3 1,-2 1 0,-1 3 0,-6 1 1,-2 3 0,-3 0 0,-4 3 0,-5-1 1,-5 3 0,-3-2 0,-2 0-1,-4-2 1,1 0-1,-3-4 0,4-2 0,1-3-1,4-3 0,9-7 0,-12 8-2,12-8 0,0 0 0,0 0 0,11 7-1,-2-3 1,3 1 1,3 2-1,2 2 2,1 2-1,4 1 1,0 1-1,-1 3 0,2 0 1,-1 0-1,-4 0 0,-1 0 1,-3-4-1,-2 3 1,-5-4 1,-2 2-1,-6-3 2,0 3 0,-5-2 1,-1 2 1,-6-1 0,2 2 1,-8-3 0,3 3 0,-7-1-1,1 1 1,-4-2-2,3 2-1,-2-3 0,2 1-2,1-3 1,5-1-1,1 0-1,3-4 0,13-4-1,-18 5-3,18-5-6,-8 15-22,8-15-5,-11 7 1,-2-7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30.2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 63 19,'0'0'21,"-9"1"-12,9-1-3,0 0 2,0 0 1,-13-9 0,13 9 2,0 0-1,0 0-1,0 0-2,0 0-2,1-11-3,-1 11-1,17-12-1,-4 6-1,3-1 0,3 1 1,2 0-1,1 1 1,1 3-1,-1 2 1,0 4-1,-1 1 1,-1 4 0,-2 1-1,-2 4 1,0 1 0,-4 2 0,-1 2 0,-6 2 0,-1 1 1,-5-1-1,-3 1 1,-3-1 0,-2 0 0,-2-2 0,-2-2 1,1-1-2,0-4 1,3-1 0,-1-4-1,10-7 0,-10 8-1,10-8 0,0 0 0,0 0 0,0 0 0,17 8 0,-6-4 0,3 2 1,1 1-1,3 2 1,2 1 0,2 2 0,0 0 1,-1 1-2,0 1 2,-1 0-1,-2 1 0,-3-1 1,-1 0 0,-6-2 0,0 2 0,-5-1 0,-2 0 0,-4 0 1,-2 2-1,-3-2 1,-2 1 0,-2 0 0,-4 1 1,-3-3 0,0 3 0,-1-4-1,-1 2 1,0-2-2,0-1 0,1-1 0,4-1-1,3-2 0,1-1 0,3-1 0,9-4-1,-13 6-1,13-6-3,0 0-11,-5 9-18,5-9-1,0 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32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86 7,'0'0'17,"0"0"-2,0 0-1,0 0-2,0 0-3,-1-9-1,1 9 0,7-14-4,-7 14-2,13-17-1,-4 8-1,0-1 0,1 2 0,2 1 0,1 0 0,-1 4-1,4 1 1,-1 2 0,3 2 0,0 2 1,1 2-1,-1 1 0,1 1 0,-3 1 1,0 1-1,-4 1 1,-2-1 0,-3 2 1,-3 1 0,-2 3 1,-3-2-1,-3 4 1,-4 0 0,-2 4 0,-4 0-1,-1 3 0,-5-2 0,-1 3-1,-1 1 0,0 1 0,-2 1 0,2 0 0,0 0 0,1-2-1,5-3 1,2-1-1,1-4 1,4-3-1,2-3 0,4-3 0,3-10 1,2 15-1,-2-15 1,15 10 1,-1-7-1,3 0 1,7-1 0,1 0-1,6-2 1,1 1-1,2-2 0,2 2 0,0-1 0,-1 1 0,-2 1-1,-2 0 1,-4 2 0,-2-1-1,-6 0 1,-3 1 0,-5-2-1,-2 1 1,-9-3-1,9 5 0,-9-5-1,0 0-4,7 15-18,-6-3-11,-12-8-2,-1 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27.9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 11,'0'0'13,"0"0"-1,-2 13-1,2-13-1,0 12-1,2-3-2,-3 2-2,2 4 0,-1-1 0,1 5-1,-1-1-1,0 2 0,1-3-1,0 2 0,0-3 0,1-1-1,-1-4 1,-1-11-1,3 14 0,-3-14 1,0 0 0,0 0 1,13-3-1,-5-7 0,-1-3 0,5-2 0,-2-3-1,2-1 1,-2 2-2,0 0 1,1 3-1,-2 3 0,-9 11 0,11-15 1,-11 15-1,0 0-1,15-7 1,-15 7 1,0 0-1,0 0 0,0 0 1,3 15-1,-3-15 1,7 20 0,-4-7 0,2 4-1,-2-2 1,3 3 0,-2-1-1,2-2 1,-3 0-1,-2-2-1,2-2 1,-3-11-3,5 15-8,-5-15-21,11 0 0,-11 0-1</inkml:trace>
  <inkml:trace contextRef="#ctx0" brushRef="#br0" timeOffset="631">350 235 10,'0'0'19,"0"0"-3,-10-15-4,10 15-3,-3-17-3,4 5-2,0 0-1,3-1-1,1 0 0,2 0 0,-1 2 0,2-1-1,1 3 0,1 0 0,-10 9-1,17-11 1,-17 11 0,16-1-1,-7 3 0,0 3 0,1 2 1,-1 3-1,-1 0 1,2 4 0,-2-1 0,-3 2 1,-2 0 1,-2-1 0,-3-1 0,1 1 1,-5-4 0,1 0 0,-5-2 1,10-8 0,-19 10-1,8-5 0,-2-5-1,1 3 0,-1-5-2,1-1-1,0 1-4,1-5-8,0-4-21,11 11-1,-11-18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40.4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0 312 2,'0'0'7,"5"-11"-1,-5 11-1,11-8-1,-11 8 0,19-10-1,-4 3-1,5 0 0,3 0 0,3-1 0,3 1 0,1 1 0,1-1 0,-1 3 1,3-1 0,-4 3 0,-2 1 0,-2 0 0,-1 1 0,-5 0 0,-4 0-1,0 0-1,-15 0-2,16 0-4,-16 0-17,11-3-1</inkml:trace>
  <inkml:trace contextRef="#ctx0" brushRef="#br0" timeOffset="350">83 54 12,'0'0'9,"11"-16"-5,-1 7-2,1 0-1,7 1 0,1 2 0,3 2 1,1 2 0,2 2 0,-2 1 0,0 2 1,-3 1-1,-3 1 1,-2 0 1,-3 1-1,-1-1 0,-1-1-1,-10-4 1,20 7-3,-8-5-5,1-8-16,3 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41.2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11,'0'0'20,"0"0"-11,0 0-8,0 0-1,2 14 0,-2-14 0,2 17 2,-2-4 1,2 2 2,-2 2-1,0 4 0,3 5 1,-2 5-1,2 6 0,0 6-1,1 4 0,-1 3 0,-1 2 2,2 1-2,-2-7 1,2-1-1,-5-9 0,4-4 0,-2-8-2,1-6 0,0-6-1,-2-12-2,9 11-4,0-10-16,1-17-6,9-1 0</inkml:trace>
  <inkml:trace contextRef="#ctx0" brushRef="#br0" timeOffset="420">556 197 14,'-10'-11'24,"10"11"-7,-15 0-5,15 0-3,-17 7-3,7-2-1,0 2-2,10-7 0,-13 17-2,13-17 0,-13 17-1,9-7 1,2 0-2,3 0 1,2 2 0,3 1 0,4 3 0,2 0-1,3 4 2,5 3-1,3 2 0,2 2 0,4 5 1,1-1-1,1 3 0,0 0 0,2 0 1,-6-4-1,-6 1 1,1-2 0,-11-2-1,0-6 2,-7 3-1,-7-6 1,-4 1-1,-7-3 1,-1 0-1,-9-5 1,1 0 0,-7-5-1,-2-1 1,-3-5 0,0-3 0,2-2 0,3-1 0,3-3 0,6-6-1,6-1-1,8-5 1,7 0-1,8-5 0,9 1-1,5-9 1,6 2-1,6-2 1,3 0 0,2-3-1,4 1 2,-2-1-2,-2-2 2,-1 2-1,-2 0 1,-3 2 0,-5 1-1,-4 1 2,-4 2-2,-7 1 2,-6 2-1,-3 3 1,-6 1 0,-3 4-1,-6 1 1,-2 6 0,-4 0 0,-3 6-1,-4 1 0,-2 5 0,-2 1 0,-1 4 0,-1 2-1,1 1 1,0 3-1,3 3-1,5 2-1,1 3-1,9 6-8,5 3-22,-3-7-1,6 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13.2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595 355 9,'0'0'15,"0"0"-2,0 0 0,0 0 0,0 0-1,0 0-1,-44-8-2,44 8-2,0 0-1,0 0-2,0 0-2,0 0-1,0 0-1,0 0 0,53-40 0,-53 40-1,0 0 1,50-2 0,-50 2-1,43 10 1,-43-10 0,45 14-1,-45-14 0,45 26 1,-45-26 1,0 0-1,41 54 2,-41-54-1,4 50 0,-4-50 1,-14 58 0,14-58-1,-31 61 0,31-61-1,-47 70 0,21-36 1,0 3-2,0 1 1,2-1 0,2-1 0,3 0 0,4-6-1,3-3 1,3-5 0,5-2 0,2-2 0,4-5 0,4 0 0,5-3 1,3 0 0,8-2 1,6-2-1,5-5 1,8-1-1,7-2 0,4-1 0,6 0 0,0-2 0,-3 1-1,-2 0 0,-3 2 1,-7 2-1,-9 1 0,-5-1-1,-9 1 0,-5 0-1,-3 0-5,-12-1-12,0 0-13,0 0-1,-2-14 1</inkml:trace>
  <inkml:trace contextRef="#ctx0" brushRef="#br0" timeOffset="921">301 61 10,'0'0'14,"0"0"0,-46 29-1,46-29-3,0 0-1,0 0-1,-51 39 0,51-39-3,0 0-2,-56 58 0,56-58-1,-51 62-1,28-19 1,1 3 0,2 9-1,3 4 1,6 12-1,5 5 2,11 5-2,8-1 2,5 0-1,7-2-1,6-5 1,8-1-1,8-13 0,6-8 1,6-9-1,7-5 0,1-7-1,9-6-2,1-11-4,12-2-20,5 0-5,0-8-1</inkml:trace>
  <inkml:trace contextRef="#ctx0" brushRef="#br0" timeOffset="1532">1491 0 16,'0'0'5,"0"0"0,0 0 1,0 0-1,0 0 1,36 45 0,-36-45 0,0 0 1,71 59-1,-71-59 0,75 51-2,-30-20 1,0 0-1,2 4-1,-5 1-1,1 0 0,-43-36 1,72 81-1,-43-36 0,-3 5 1,-6 4 0,-3 4-1,0 4 1,-5 4-1,-6-1 0,-2 0 0,-4-3 0,0 0 1,-5-5 1,0-4 0,-6-3 0,-2-4-1,-4-3 1,-1-2-1,-5-2 0,2-3 0,-5-4-1,2-5-1,0-3 0,4-5 1,3-3-2,1-3 0,7-4-5,-2-8-5,11-1-13,0 0-11,0 0-3,10 3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19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123 447 5,'0'0'11,"0"0"0,5-10-1,-5 10-2,22-14 0,0 5-1,9 0 0,8-6 1,16 0 0,13-5 0,16 2-1,13-5-1,12 2 0,2-1-1,5 2-1,-3 3-1,-12 4-2,-17 3 0,-14 4-1,-17 3 0,-16 3-1,-13 3-2,-24-3-4,8 9-9,-21-2-5,-6 0 0,-6-3 1,-8-1-1</inkml:trace>
  <inkml:trace contextRef="#ctx0" brushRef="#br0" timeOffset="381">96 351 7,'0'0'17,"-12"0"-2,12 0 0,0 0 0,1-16-1,6 7 0,1-7-1,10-2-3,1-11-5,9 2-1,3-7-2,5 1 1,3-1-2,1 4 1,1 0-1,-2 5-1,-5 8 0,-5 2 0,-5 5 0,-5 4-1,-5 4 1,-2 2-1,-12 0 0,7 9 0,-8 1 1,-4 3-1,-5 3 1,-3 4 0,-7 5 0,-7 7 0,-4 5 1,-9 3-1,-6 6 1,-2 0-1,-2 1 0,1 1 0,2-6 0,3-4 0,8-6 0,7-4 0,9-4-1,8-5 1,8-2 0,11-3 1,9-1-1,11 1 1,10-1 1,7 3-1,5 0 0,4 0 0,2 0-1,0 2 1,-2-3-1,-4 2 0,-4-6 0,-3 0 1,-5 3-1,-1-2 1,-5-1 1,-2-1-2,-7 0 1,-3-3 0,-6 2 0,-1-3 0,-12-6 0,11 3-1,-11-3 0,0 0-1,0 0-6,0 0-13,-12 1-4,1-9-1,3-3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2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60 354 0,'0'0'8,"0"0"-1,0 0-1,0 0-4,0 0-1,0 0 1,6 10 3,11-5 1,10-1 2,12-3 1,14 2 1,11-1-1,14 0 0,8-1-2,8 1-2,-1-1-3,-2 0 0,-8 1-1,-13-1 0,-9-1-1,-12 0-1,-14 0-4,-14-3-8,-21 3-4,1-14 0,-21-1-1,-7-3 1</inkml:trace>
  <inkml:trace contextRef="#ctx0" brushRef="#br0" timeOffset="280">290 225 12,'-69'20'10,"3"-2"0,12 4-5,9-3-4,11 2 0,12-5 1,22-16 1,0 0 1,33-2 2,11-15 2,10-8 1,15-4 1,3-8 0,13 1-2,-4-4 0,2 5-2,-9 1-1,-7 6-1,-15 5-1,-8 5-1,-12 7-2,-10 5 1,-22 6-1,0 0 1,-18 21-1,-13-2 0,-9 6 0,-11 5 0,-8 4 1,-10 2 0,-5 0-1,-1 2 1,1-2-1,6-2 0,7-2 0,10-2 0,9-2 0,12-4 0,12 2-1,12-1 1,14 2 1,11 1 0,15 0 0,11 2 0,13 2 1,10 2-1,10 1 0,2 0-4,3 1-12,-6-1-7,-10-4-1,-12-6 0,-15-7-1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30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98 360 9,'0'0'11,"14"4"1,1-4-2,7-1-3,7 1-5,7 1 0,9 0 1,6 0 2,10 1 0,5-2 0,7 1 2,3-3 0,7 2 0,-2-4-1,1 2 0,-9-3-1,-5 2-1,-11-2 0,-8 2-1,-11-2 1,-11 3-2,-13 1 0,-5-1-4,-9 2-6,0 0-9,-22-2-4,-4-2 1,-11-1-1</inkml:trace>
  <inkml:trace contextRef="#ctx0" brushRef="#br0" timeOffset="341">15 365 1,'-17'10'8,"17"-10"0,-1 9 0,19-10 0,11-7 3,11-4 2,8-8 1,9-2 2,2-11-3,9 2 0,-3-8-3,2 5-1,-5-2-4,-4 3-2,-7 2-2,-6 4 0,-7 8 0,-9 2 0,-9 5-1,-6 3-1,-14 9 0,0 0-2,-4 11-2,-16-2-4,-4 5-6,-11 0-5,-6 2-1,-6 0 0,-7-1 1</inkml:trace>
  <inkml:trace contextRef="#ctx0" brushRef="#br0" timeOffset="631">144 191 4,'-17'16'7,"2"3"1,8-1 0,4 4 1,5 3 2,7 1 0,3 5 0,4 2-1,4 2 0,5 3-2,1 2-1,4 2-2,0-3-1,3-1 0,1-5 0,6-2 0,-2-7 0,5-1 1,-4-10-1,3 1 0,-6-5 0,-1 0-2,-6-1 0,-3 0-1,-7 0 0,-4-2-1,-15-6 1,13 14-1,-13-14 1,4 9-1,-4-9-1,0 0-2,-1 9-13,1-9-8,0 0 1,-7-9-3,3-6 1</inkml:trace>
  <inkml:trace contextRef="#ctx0" brushRef="#br0" timeOffset="6910">1095 1507 11,'27'-8'13,"6"1"-1,13-4 0,11 0 0,11-2 1,10 1 0,5-5-3,9 4-1,-2-3-2,2 2 0,-7-2-1,-4 5-2,-11-3 1,-5 3-2,-13-1 0,-10 5 0,-10 0-1,-8 3-1,-8 0-3,-16 4-5,0 0-10,-9-11-5,-15 10-1,-11-4 0,-6 1 0</inkml:trace>
  <inkml:trace contextRef="#ctx0" brushRef="#br0" timeOffset="7260">961 1534 37,'33'-19'21,"10"-7"-1,5-8 1,4-5-6,8-3-8,4-1-3,0 0-3,0 1 0,-2 4 0,-9 3 0,-6 6 1,-8 3 0,-8 7-1,-9 6 0,-6 3-1,-16 10 0,0 0-2,-4 13-1,-16 0 0,-5 7-1,-11 1 0,-6 4 1,-11 4 2,-10 2 0,-2 0 1,-3 2 0,1-2 2,2 0-1,4 1 0,7 1 0,9-1-1,16-1 1,13-1-1,18-2 0,14-2 0,15-1 1,13-2-1,8-4 0,4-3 2,-1-2-1,-3-2 2,-8-3-1,-4-2 1,-11-3 0,-5 0 0,-7-1-1,-2 1 1,-3-1-2,-2 1 0,2 4-2,-12-8-2,17 16-14,-10-6-5,-7-10-2,0 0 1,-12-16-2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45.1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774-2 9,'0'0'6,"0"0"1,0 0 2,0 0 0,0 0 0,0 0 0,11 2 1,-11-2-2,0 0-1,0 0-1,0 0-2,0 0-2,0 0-2,0 0 0,0 0-1,0 0 1,0 0-1,0 0 1,-7 9 0,7-9-1,-15 9 2,-2 4 0,-5 3 1,-9 3 0,-6 6 0,-7 3 1,-5 3-1,-2 5 1,0-4-1,6-1-1,3-1 0,7-4-1,7-4 0,8-3 0,6-4-1,6-3 0,8-12 0,-6 13-2,6-13 1,0 0-2,0 0-4,0 0-8,13-4-2,-7-5 0,2-3 0</inkml:trace>
  <inkml:trace contextRef="#ctx0" brushRef="#br0" timeOffset="631">267 71 2,'7'11'0,"-7"-11"0,7 12 0,-7-12 2,2 14 1,-2-14 1,-5 15 1,5-15 0,-13 16 0,2-6 1,-1 5 0,-5 2-1,-5 7 1,-5 1 0,-2 5 0,-1 0-1,-1 5 0,2-2 0,4 0-2,7-2 0,5-2 0,10-1-1,7-7-1,9 1 2,7-5 0,5-3 1,4-4 2,9-1 0,3-7 0,10-2 0,2-4 0,8 0 0,0-5-2,2 1 0,-2-2-2,-3 1 0,-10 0 0,-9 4-1,-9-1 1,-10 4-1,-7-1 1,-13 3-1,9-1 0,-9 1 0,0 0 0,0 0 0,0 0-1,0 0 1,0 0-1,0 0 0,0 0 0,0 0-1,0 0-1,0 0-3,0 0-9,0 0-11,0 0 1,-15-7-3,6-2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5:46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363 3183 0,'0'0'20,"0"0"-5,0 0-4,0 0-4,0 0-1,0 0-1,0 0-1,0 0 0,0 0-1,0 0 0,0 0 0,0 0 1,4 12-1,-3-3 0,-1 4 0,2 3 0,0 3 1,1 6 0,0 5 0,2 10 1,-3 11 0,3 19 0,-7 17-1,0 19 0,-4 13 0,-3 12 0,-6 3-1,0 7-1,-2-6 1,1-9-1,-1-16 0,4-15-1,1-15 0,4-12 0,3-14-1,1-14 0,2-10-1,2-9 0,2-6-3,-2-15-2,4 16-8,-4-16-19,0 0-2,0 0 2</inkml:trace>
  <inkml:trace contextRef="#ctx0" brushRef="#br0" timeOffset="611">6 5047 18,'-4'-11'18,"4"11"0,-3-12 0,3 12-1,0 0-4,0 0-2,0 0-3,0 0-1,0 0-3,0 0-1,1 12-1,1 3 0,2 9 0,0 5 0,2 7 0,0 7 1,4 5 0,-2 1-1,2 1 1,3-5-1,1-5-1,2-6 0,-1-7 0,6-10 0,5-12 1,4-13 0,7-13 0,1-12 1,4-8-1,-1-11 1,-1-5-1,-1-7 1,-1 2-1,-10 2 0,-4 7-1,-7 5 1,-3 10-1,-4 9 1,1 9 0,-9 6 0,-2 14-1,2-13 1,-2 13-1,0 0 0,0 0-1,0 0 0,0 0-1,0 0 1,0 0-2,2 10 0,-2-10-1,0 0-7,2 15-30,-2-15 1,-7 13-2,-6-8 1</inkml:trace>
  <inkml:trace contextRef="#ctx0" brushRef="#br0" timeOffset="14280">4104 731 4,'-10'1'26,"10"-1"-10,0 0-4,0 0-3,0 0 0,12 1-2,4 2 0,4-1-2,12 3 0,7-1 1,17 5 0,8-4 0,16 4 1,14-2-1,18 3-1,13-6 0,17 2 0,14-4-1,14 0 1,15-3-1,13 2 0,7-3 0,11 2 0,5-1 0,4 3-2,3-3 0,2 1 0,-4 0-1,-5-1 0,-10-2 0,-12-1 0,-21-4 0,-15 3 1,-25-1-1,-19 1 0,-22 0 0,-20 1 0,-20 0-1,-14 3 0,-12 0 1,-10 1-2,-8-1 1,-13 1-2,0 0-1,-8-17-4,-6 11-5,-16-9-19,-4-4-8,-8-4-1,-8-8 1</inkml:trace>
  <inkml:trace contextRef="#ctx0" brushRef="#br0" timeOffset="15012">4871 396 31,'117'2'20,"15"0"0,11-5 0,16 4-3,11-6-2,18 5-2,7-6-3,18 4-3,5-3-3,9 0 0,-1-1-2,-2 1-1,-10-1 1,-8 2-1,-15 1 0,-18 3 1,-17 1-1,-19 5 0,-17 3 0,-14 0 0,-16 1-1,-17 0 0,-16-1 1,-12-1-1,-11-1-1,-13-4 0,-4 0-2,-17-3-7,0 0-3,-17-22-4,8 9-1,-10-11-2,5 3-2,-7-9 2,5-2 2,-1-1 6,3-2 2,3 4 0</inkml:trace>
  <inkml:trace contextRef="#ctx0" brushRef="#br0" timeOffset="15402">8545 0 1,'0'0'22,"0"0"-2,3 9-2,5 2-4,9 8-1,7-1-3,12 9-1,9-3 1,14 7-1,8-2-2,15 4-2,7-2 0,11 1-2,2-1 1,4 2-2,-4 2 1,2 2-2,-9-3 1,-7 0-1,-10 1 0,-14-1 0,-13-1 0,-10-1-1,-15-3 0,-11-1 0,-14-1 1,-13 2-1,-18-3 1,-11 1 1,-21 2 2,-17 3-2,-20 2 3,-17 7-2,-16 2 1,-12 9-2,-4 1 1,-4 8-2,2 0 1,5 1-1,8-1-1,11-4 0,14-5 0,14-10 0,12-5 0,13-12 1,13-5-1,14-2-1,13-10 0,8-4-2,13 3-11,12-7-26,-14-12 2,15-2-3,-2-8 2</inkml:trace>
  <inkml:trace contextRef="#ctx0" brushRef="#br0" timeOffset="89228">4974 2981 9,'0'0'28,"13"5"-1,-22-4-4,-4 7-23,-7 2-7,-7 4 2,-8 2 2,-9 1 4,-5 5 2,-10 1 4,-1 6 6,-11-2 0,3 11 1,-11-1-2,-1 11-3,-8 0-3,-2 7-3,-3-2 0,3 3-2,1-3 0,7-2-1,4-6 0,12-8 0,13-7 0,13-8-2,13-5 1,12-10 0,15-7 0,12-2 1,15-4-1,3 0 0,0 2 0,0 1 2,-7 5-1,-11 9 1,-16 9 0,-20 10 0,-22 5 1,-15 7 1,-15 7-1,-12 5 1,-9 0 0,-5 0 1,-6-4-1,5-3-1,2-2 0,1-2-1,1-2 1,5-2-1,1-4 0,7-2 0,9-4 0,11-4-1,9-6 1,13-5-1,12-5 0,9-6 0,13-4-1,10 1-1,4-13-1,7 0-6,8 0-30,8 2 1,-1-5-2,1 2 2</inkml:trace>
  <inkml:trace contextRef="#ctx0" brushRef="#br0" timeOffset="90780">2295 4113 15,'0'0'25,"0"0"0,0 0-16,0 0-6,0 0 0,0 0-1,-3 11 1,-5 2 0,-6 6 2,-5 7 0,-7 4 2,-5 11-1,-9 4 1,-2 10-1,-5 2 1,1 5-1,-1-4-2,4 2 1,2-6-2,9-5 0,5-8-2,11-6 1,7-8-1,11-2 0,8-5 1,11-2 0,10-6 1,12 1 0,7-6 1,10 0-1,6-3 0,3-3 0,-1-3-2,3 0 1,-3-3-1,-5 2 0,-7-2 1,-4 0 0,-8 1-1,-4-1 1,-7 2 0,-7 3 0,-6 0-1,-6 0 1,-3 0-1,-11 0-1,11 1 0,-11-1-2,0 0-1,-15 3-14,0-1-24,-3-6 1,-12-3-1,-7-1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6:10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265 517 21,'43'-54'25,"5"0"-14,2 0-2,-6 0 0,0 8-1,-8 3 1,-7 12-3,-8 5 1,-6 13-1,-12 3-1,-3 10-1,0 0-2,0 0 0,0 0-1,0 0-1,0 0 1,5 13 0,3 3 0,0 8 1,3 9-1,0 7 0,-3 7 0,2 7 1,-4 3-1,3 1 1,-6-4-1,-2-2 0,-2-5 0,1-6 0,1-4 0,1-8-2,3-7 0,3-8-2,10 0-5,-2-6-25,5-15-1,3 0 1</inkml:trace>
  <inkml:trace contextRef="#ctx0" brushRef="#br0" timeOffset="501">1270 286 13,'29'-24'24,"-1"-2"-7,10-3-10,5 5 0,2 4-1,-4 6-3,-9 6 0,-3 9 2,-6 5-2,-7 9 1,-7 4 2,-3 11 0,-12 6 1,-1 7 0,-8 5 1,-1 6-1,-8-1-2,6 2 1,-3-4-2,6 0-2,5-6 0,8-6-1,9-7 0,13-7-1,12-8 1,11-9-2,8-8-1,4-15-4,15-9-14,0-13-14,3-15-1,1-7 1</inkml:trace>
  <inkml:trace contextRef="#ctx0" brushRef="#br0" timeOffset="862">2318 127 1,'-27'11'31,"11"0"1,-2 4-5,6-14-14,12-1-1,0 0-1,17-10-5,1 0-3,8 1-1,4-2-1,4 3 1,2 1-1,1 3 0,-5 6-1,1 6 1,-4 3 0,-10 7 0,-5 2 0,-4 5 0,-5 0 0,-3 4 1,-2-2-1,-2-3 0,-3-2 0,5-2-1,8-5 0,5-3 0,5-3 0,4 0-1,4-1 1,2 3 0,3 3 1,-2 5 0,-7 2 0,-8 5 0,-7 5 1,-9 2 0,-9 1 0,-3-2-1,-9 2 0,1-6 0,1-5-2,3-8-2,6-8-3,7-16-7,16-8-17,7-6-6,11-13 0,8-5 1</inkml:trace>
  <inkml:trace contextRef="#ctx0" brushRef="#br0" timeOffset="1342">3447-5 11,'9'0'29,"-4"16"2,-7 7-15,-13 5-4,-1 12 2,-10 6-1,0 12-2,-11 1-3,4 7-1,0-6-2,7-1-1,4-7-2,11-5-1,11-11 0,14-9 0,15-10-1,12-8 0,14-8 0,8-5-1,8-5 1,1-5 0,-3-2 0,-4-3-1,-7-1 0,-10-4-3,-5 2-5,-20-10-10,-6 0-16,-8 2-2,-9-3 2</inkml:trace>
  <inkml:trace contextRef="#ctx0" brushRef="#br0" timeOffset="1633">3743 276 18,'-8'9'34,"-3"4"2,1 4-14,6 15-4,-7 3-3,5 13-4,-5 2-4,2 13-3,-5 2-1,5 4-1,0-2-4,2-5-2,12 0-12,2-9-20,2-14-2,6-10 1,-3-15 0</inkml:trace>
  <inkml:trace contextRef="#ctx0" brushRef="#br0" timeOffset="2364">813 1134 22,'100'-2'19,"25"-7"0,26-1-2,28-7-1,24 2-4,21-4-3,14 8-2,12 2-2,9 9-2,-3 9-1,-7 5-1,-16 5 0,-15 4 0,-25-2 0,-23-2 1,-29-4 0,-26-4 0,-28-4 0,-24-2 1,-21-5 0,-14 1-1,-15-2 0,-13 1-1,0 0-2,-11 3 0,-5 1-1,-7-4-7,-1 4-19,-7 5-7,-9-5 0,1 3 0</inkml:trace>
  <inkml:trace contextRef="#ctx0" brushRef="#br0" timeOffset="3145">1390 944 11,'0'0'23,"-19"-2"1,-2 6-17,-5 4-2,-8 1 1,-8 3 0,-10-1 0,-6 3 1,-10-6 0,0 2 1,-6-5-1,-4 3-1,-4-3-1,-2 5-2,-3 0-1,2 4-1,0 3 0,5 3-1,5 0 0,6-2 0,9 1-1,10-3-1,14-4-4,3-6-4,17 1-12,16-7-11,-8 10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6:31.7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519 4993 15,'0'0'27,"11"-7"0,-11 7-14,0 0-6,0 0-3,0 0 1,0 0-1,0 0 1,5 16 1,-5-5 0,1 12 0,-3 3 0,4 16 0,-6 9 0,1 17-2,-2 12 0,1 12-1,-1 5-1,4 5 0,-3-1 1,1-1-2,2-12 1,2-9-2,-1-13 0,-2-14-3,4-8-5,-7-15-15,-1-15-13,6-14 0,-22-15 0</inkml:trace>
  <inkml:trace contextRef="#ctx0" brushRef="#br0" timeOffset="310">61 5787 26,'-26'-4'27,"-1"-2"1,18 8-9,5 10-16,6 9-4,3 7-1,2 8 0,-1 6 0,1 6 3,0 6 1,0 0 3,3 7 0,-1-5 1,7 4 1,2-5-1,9 4 2,2-6-2,6-1 0,3-6-2,4-4 0,1-8-2,1-3 1,-1-8-1,-1-5 0,-2-12 0,0-6 1,-2-15-1,1-6 0,0-15-1,3-8 1,-5-9-1,0-3 1,-3-8 1,-2-1-1,-3 3 0,-4 3 0,-4 3 0,-3 4 0,0 7-1,2 2 0,-1 5-1,0 6 1,-1 3-1,-2 6 0,-2 4 0,-3 3 1,-2 3-1,-3 3 0,-6 10 0,4-10-1,-4 10-3,0 0-5,-12-2-32,-1 8 1,-8-3-1,-1 1 1</inkml:trace>
  <inkml:trace contextRef="#ctx0" brushRef="#br0" timeOffset="59956">4112 0 8,'-10'15'19,"-5"-5"-14,6-2-6,9-8-1,-9 14 0,9-14 1,2 12 1,-2-12 2,7 10 1,-7-10-1,10 16 1,-5-3 1,0 5-1,-3 4 0,-1 7 0,0 4-1,-2 4 0,1 5-1,-2 1 1,-1 3 1,-4 3 2,1 7 0,-7 1 2,-4 11 0,-9 8 2,-4 7-2,-7 4 0,1 3-1,1-2-2,5-2-2,8-7 0,11-7-2,12-11 1,13-8-1,12-5 1,8-2 0,8-5 1,3 1 1,-4 0 0,3 7 1,-9 2 0,-4 9 0,-12 7-1,-7 10 0,-14 8 0,-6 6-1,-8 2-1,2-2 0,-5-1 0,5-5 1,7-9-2,9-7 1,11-7 1,11-2-1,7-4 1,0 4 1,7-3 0,0 5 0,-7 6 0,-7 7 0,-13 9-1,-9 6 0,-12 7 0,-3 1 0,-7 6-1,-5-2-1,2-5 0,5-3 1,9-5-1,7-2 0,10-4 1,5-1-1,8 0 1,5 2 0,-3 8-1,-2 7 1,-12 11-1,-8 9 0,-14 12 1,-13 8-1,-17 7 1,-6 1-1,-4-3 1,2-4 0,5-10 0,8-8 0,7-7 0,10-5-1,14-3 2,2 1 0,5 1-1,1 9 2,-3-1-1,3 1 0,-2-2-1,5-5 1,-4-6-1,2-6-1,3-9 1,0-13-2,4-10 1,-1-7-1,2-9 0,-5-5-1,-1-2-1,-7-7-3,3 8-19,-15-4-17,-9 1 1,-12-3-2,-11-4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29.3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134 248 13,'0'0'16,"-12"-2"-1,12 2-3,0 0-3,-11 0 0,11 0-2,0 0 0,-12 4-1,12-4-2,-11 4 0,11-4-2,-10 7 1,10-7-1,-12 13 0,12-13 0,-13 16 0,5-5-1,3 0 0,-4 2 0,3 1 0,-1 1 0,2-1-1,-1 1 1,1-1-1,3 0 1,2 0-1,0 1 1,3-3 0,4 2 0,-1-2 0,3-1 1,2-1-1,3-4 0,1-2 0,3-2-1,-1-4 0,0-2-3,1-5-3,0 1-5,-2-4-12,-4-3-9,4 5 0</inkml:trace>
  <inkml:trace contextRef="#ctx0" brushRef="#br0" timeOffset="500">260 271 18,'0'0'16,"0"0"-2,0 0-2,0 0-1,0 0-2,0 0 0,0 0-3,0 0-1,0 0-2,0 0 0,0 0-1,0 0 0,0 0 0,0 0 0,0 0-1,0 0 1,-2 11-1,2-11 0,-1 18 0,-1-8 0,2 4 0,-1-2 0,2-1 0,0 1 0,1-2 0,-2-10-1,8 13 1,-8-13-1,17 1 1,-6-5 0,1-3-1,1-4 1,1-3 0,0-2 0,-2-2-1,0-1 1,-2 1-1,-2 0 0,-1 3 1,-1 2-1,0 3 0,-6 10 0,6-12 0,-6 12 0,0 0 0,0 0-1,0 0 1,0 0 0,2 15-1,-1-6 1,1 6 0,-1 1 0,1 5 0,-2 2 0,0 3 0,1 0 0,-1 1 1,-1 2 0,-1-1-1,1-3 0,0-2 1,1-3 0,0-4-2,0-2 2,1-4-1,-1-10 0,1 11-1,-1-11-1,0 0-1,0 0-5,0 0-18,0 0-6,12-5 0,-11-9 0</inkml:trace>
  <inkml:trace contextRef="#ctx0" brushRef="#br0" timeOffset="1251">669 232 6,'0'0'26,"0"0"-6,0 0-4,0 0-3,-9 4 0,9-4-4,-10 7-2,10-7-1,-15 9-1,15-9-1,-15 13 0,15-13-2,-16 17-1,10-8 0,1 3 0,1-2-1,0 2 0,3-1 0,3 2-1,2-2 1,1 0 0,2 0 0,0-2 0,5-1 0,-1-1 0,3-1-1,-1-3 0,3-2-1,1-4-1,3 0-5,-4-7-9,-1-5-15,4 0 0,-6-11 1</inkml:trace>
  <inkml:trace contextRef="#ctx0" brushRef="#br0" timeOffset="1662">849 0 25,'0'0'16,"0"0"-1,0 0-1,0 0-1,0 0-3,-7 11-3,7-2-1,-2 4-2,2 5-1,-3 5 0,2 6 0,-1 5-1,1 2 1,-2 1-2,3 2 1,0-2-2,1-4 0,3-2-2,-1-8-2,3-3-5,3-4-17,-9-16-5,21 2 0</inkml:trace>
  <inkml:trace contextRef="#ctx0" brushRef="#br0" timeOffset="1973">1022 270 13,'-1'13'12,"1"-13"-2,6 9 0,-6-9 1,11 1-1,-11-1-1,19-8-1,-7 2 1,-1-2-4,2-2-1,-2 1-1,2-2-1,-5 2-1,0-1 0,-4 0 1,-4 10-1,5-16 0,-5 16 0,-5-13 0,5 13-1,-10-10 1,10 10 0,-16-5-1,4 4 0,0 1 0,-1 0 0,1 3 0,-1 1-1,1 3 1,1 3 0,2 3 0,1 1 0,1 2 0,2 2 1,1 0 0,2 0 0,3 1 0,2-1 1,1-3-1,4 0 0,4-4 0,3 0 0,4-3-2,2-3 0,3-1-3,-1-5-10,-1-6-18,8 5 1,-10-11 1</inkml:trace>
  <inkml:trace contextRef="#ctx0" brushRef="#br0" timeOffset="3715">1410 154 3,'0'0'14,"-10"2"0,10-2-2,-20 5-3,9-2-1,-1 1 0,12-4-2,-23 10 0,13-4 0,-4 2-1,4-1-2,10-7-1,-13 13-1,13-13 0,-9 11 0,9-11 0,0 0 0,0 0 0,1 10 0,-1-10 0,0 0 0,14 8 0,-14-8 0,12 12 0,-12-12-1,12 16 1,-3-7 0,-1 0 0,-1 2-1,-1-2 1,0 0 0,-2 1 0,-4-10 0,9 14 0,-9-14 0,1 13-1,-1-13 1,0 0 1,0 12 0,0-12 1,0 0 0,-11 8 0,11-8 0,-10 8 0,10-8 0,-14 8 0,14-8-2,-15 9 0,15-9 0,-17 9-2,7-6 0,10-3-5,-15 1-15,15-1-13,-6-11 1,4-1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6:23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5714 649 12,'0'0'14,"6"-11"0,-6 11 0,0 0 0,-12-2-1,12 2 1,-13 7-2,3 3-2,-8 1-2,5 7-3,-6 2-2,0 8 0,-6 3-1,0 6 0,-3 1 1,4 3-2,1 2 1,1 0-1,3 2-1,5-2 1,5-5-1,5-2 0,7-4 1,7-4 0,6-6 0,9-5 1,4-10-1,6-5 2,3-9-1,6-8 0,-2-8 1,4-6-1,-5-5 0,1 0 1,-5-1-1,-6 3 0,-9 4-1,-2 7 1,-10 3-1,-3 7 1,-7 11 0,-15-10-1,-6 10 1,-1 4-1,-6 3 0,-4 3 0,-2 5-1,-6 2 0,2 4-2,3-3-1,8 3-3,0-10-15,9-2-17,18-9-1,-12-4 1,24-9 1</inkml:trace>
  <inkml:trace contextRef="#ctx0" brushRef="#br0" timeOffset="882">6123 932 7,'-18'-13'29,"18"13"1,-9-20-8,5 1-8,6 1-3,-1-5-3,8 0-3,3-2-2,8 2-1,0-2 0,7 5-1,2 1 0,4 5-1,1 4 0,-3 6 0,-5 6 0,-3 5 1,-3 6 0,-7 7 2,-8 1 0,-5 10 0,-10-1 2,-3 5 0,-12-3-1,-4 3 0,-8-6 0,-3-3 0,-1-6-3,1-11-4,8-5-11,0-9-16,13-14-5,12-5-3,9-10 2</inkml:trace>
  <inkml:trace contextRef="#ctx0" brushRef="#br0" timeOffset="1262">6394 622 24,'0'0'30,"0"0"1,0 0-1,0 0-23,16-12-3,1 5-1,7 2 0,2-1 0,4 5 0,2 1 0,3 7 0,-2 0 0,1 4-1,-6 2 0,-3 3 0,-3 1 0,-5 5 0,-9-1 0,-6 4 0,-8-1 0,-5 5 0,-4-1 0,-4 1 1,-5-3 0,-2-3-1,-4-5 1,4-4 0,0-5 0,6-15 0,2-6-2,8-7 1,10-8-1,12-7-1,10-6-1,8-9 1,10-4-1,6-1 0,8-5 1,1-3-1,1-1 2,-4-3-1,-5 1 0,-7 4 1,-6 4-1,-9 7 1,-7 7 0,-6 7-1,-8 8 1,-3 7-1,-2 7 0,1 14 0,-12-11 0,12 11 0,-20 14 0,3 3 0,-2 9 0,-2 8-1,-1 9 2,2 8-1,-1 6 1,4 3-1,4 0 0,8-1 1,5-6 0,11-6 0,9-9-1,9-11 0,15-12 0,10-14-1,11-10 0,5-10-2,11-7-5,-9-6-29,-2-11-2,1-3 0,-12-4 0</inkml:trace>
  <inkml:trace contextRef="#ctx0" brushRef="#br0" timeOffset="2294">5571 1739 17,'0'0'29,"0"0"2,11 6-11,-11-6-4,25-2-2,-7-8-1,14 2-2,7-13-1,23-5 0,16-15-3,21-4-1,17-13-1,22-6 0,10-8-2,14 0 1,2-2-1,-1 7-1,-11 5 1,-16 8-1,-22 8 0,-22 12 0,-22 9 0,-19 8-1,-23 8-1,-18 7 1,-10 2-2,-18 10 0,-3 2-3,-9-3-5,3 8-34,-1 2 1,-4-1-1,-2-2 1</inkml:trace>
  <inkml:trace contextRef="#ctx0" brushRef="#br0" timeOffset="15673">429 1011 23,'0'0'26,"0"0"-9,0 0-8,0 0-4,0 0 0,0 0-4,0 0-2,0 0 1,-9 13-3,9-4 2,-1 7 0,-1 2-1,-1 7 1,-1 6 1,2 8 1,-5 7 2,2 7 1,0 8-1,-2 8 1,-2 16-1,-4 13 1,-1 13-1,-5 10 0,2 11-2,-2 12 0,-2 4-1,1 5 0,1-3-1,1-2 1,4-8-1,2-11 1,2-9 0,3-15 1,1-10 0,3-17 1,1-12 0,4-17 0,2-8 0,-1-10-1,1-7 1,-1-10 0,1-3-1,-4-11 2,7 11 0,-7-11 0,0 0 2,8 10 0,2-2 0,0-2 0,12 2 1,2-3-2,9 4 0,4-4 0,8 3 0,3-3-2,5 0-1,5 0-1,2-1 1,4 0-1,8-1 1,7-2-1,9-2 1,9 0-1,11-2 0,8-1 0,6 0 0,9 2-1,7-1 1,12 0 0,3 0-1,9 0 1,6-1-1,4 3 1,5-1-1,4 1 1,-3 0-1,-2 1 1,-2 0 0,-6-2 0,-7-3 0,-9-2 0,-6-3 1,-12-5-1,-6 0 1,-10-4-1,-8 0 0,-15-1 0,-9 0 1,-13 1-2,-13 0 2,-12-2-1,-13-1-1,-11-4 2,-12-4-1,-6-6 0,-5-5 0,-5-8 1,0-5-1,-3-3 0,-1-2 0,-2-2 0,0 2 0,0 2 1,-2 5-1,1 2 0,-3 3 0,4 3 0,-2 4 0,2 4-1,3 3 0,4 5 0,-1 6-1,2 3 2,2 6-1,-1 2 0,1 11 1,3-11-1,-3 11 1,0 0 0,0 0-2,-12 0 1,2 0 0,1 3-1,-4-3 0,0 3-1,-6-3 1,-2 1 1,-5-2 0,-3-1 0,-5-3 1,-9-1 1,-9-3 0,-11 0 0,-10 0-1,-11 2 0,-10 0 0,-8 2-1,-11 2 1,-8 2 0,-6 4 0,-7 1 1,-1 3 0,-3 0 0,-1 3 0,-1 0 1,1 0-1,3-1 0,3-1-1,1-2 0,4-2 0,6-2 0,9-2 0,11-2 0,9-1 0,12-2 0,15 0-1,16 1 1,14-1 0,11 2-1,8 0 0,8 2 0,9 1 0,0 0-1,7-12 0,3 6 0,-10 6 0,19-13 1,-5 3 0,2-4 0,1-2 1,-2-5 0,4-3 0,-1-8 2,3-6-1,-3-7 0,-3-5 0,0-3 0,-6-4 1,-6-1 0,-2 0 0,-5-3-1,-4 6 0,-4-2 1,-2 3 0,-1-2-1,2 3-1,3 1 0,-1 0 1,3 2-1,1 0 0,2 0 0,0 3 0,-2 2 0,0 1 2,-4 4-2,-2 3 1,0 4-1,-4 5 1,2 6-1,-2 4 0,4 4 0,-1 4-1,14 10 0,-16-9-1,16 9 1,-12-3 0,12 3 1,-14-2-1,2 0 1,-4 0 0,-7 0 0,-6 0 1,-10-1-1,-11 3 0,-8 2 1,-11 1 0,-8 3 1,-9 4-1,-5 1 0,-6 2 1,-3 2 0,5-1 0,0 0-1,3-1 0,5-2-2,3-2 0,11 0-4,2-8-11,9 4-22,12-5 0,3-14 0,17-9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1:31.5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276 1023 18,'0'0'16,"0"0"-2,0 0-2,0 0-2,-11 0-2,11 0 0,-18 10-4,4-2-1,-1 1-3,-4 4 1,-3 2-1,0 2 0,-1 1 0,-2 1 0,2 1 0,3-2 1,0-2-1,3-2 0,4-1 0,5-2-1,8-11 0,-6 16 1,6-16 0,10 11-1,2-6 1,3-1 0,3 3 0,4-2 1,1 3-1,1 0 1,0 3-1,2 0 0,-2 2 1,1 3-1,-6 0 0,2 0 0,0 1 0,-5 0 0,-1-2 1,-5 0-1,1-1 1,-7-1 0,3-3 1,-6 3 1,-8-4 0,4 2 0,-10-2 1,5 2 0,-9-4-1,2 3 0,-5-4 0,2 0-1,0-3 0,0 0 0,1-3-1,4 0 0,1-2 0,3-1-1,9 3-2,-10-11-2,10 11-5,5-20-10,2 5-13,7-1-1,0-7 2</inkml:trace>
  <inkml:trace contextRef="#ctx0" brushRef="#br0" timeOffset="711">447 1071 16,'0'-10'12,"0"10"2,0 0-1,-4-11 0,4 11-1,0 0 0,0 0-3,0 0-4,0 0-2,0 0-1,0 10-1,0-10-1,7 17-1,-2-3 1,1 1 0,1 5 0,2 3 1,-1 2-1,1 1 1,-1 2-1,1 0 0,-1 0 1,-1-2-1,0-3 1,-1-4 0,-2-2-1,-1-4 0,0-3 0,-3-10-1,4 10-2,-4-10-5,0 0-13,10-11-8,-9-5-1</inkml:trace>
  <inkml:trace contextRef="#ctx0" brushRef="#br0" timeOffset="1192">671 976 18,'0'0'14,"0"0"-1,0 0-1,0 0-2,0 0-2,0 0-1,2 17-3,-2-17-1,3 15-2,2-5 0,-2 3 0,2 3 0,2 0-1,0 1 1,3 0 0,-1-1 0,2 0 0,-1-2 0,1-1 0,-1-3 0,1-1 0,-2-2 1,2-3 0,-1-4 1,2-3-1,0-5 1,1-1 0,-2-4 0,4-3 0,-3-2 0,2 0-1,-3-1 1,1 3-1,-4-2 1,-1 5-1,0 0 0,-2 4 0,-5 9-1,8-11 1,-8 11-2,0 0 1,0 0-1,0 0-1,0 0 1,0 0-1,0 0 0,0 0 0,5 9 1,-5-9-1,4 18 0,-1-8 1,4 2 1,-2 1-1,4-1 0,1-2 0,1 0 0,0-3 1,2-2-1,2-3 1,-2-3 0,7-4-1,-3-5 1,0-3 0,1-2 1,-1-3-2,2-1 1,-2-4 0,-3 1-1,-2 4 2,-1 2-2,-3 3 1,-3 2-1,-5 11 1,6-13-1,-6 13-1,0 0 1,5 15-1,-4-2 1,1 2-1,3 7 1,0 0 0,3 4 0,1 2-1,0-1 0,1-4-1,8 0-6,-4-11-13,4-6-14,5-3 1,-3-13 0</inkml:trace>
  <inkml:trace contextRef="#ctx0" brushRef="#br0" timeOffset="2033">1524 877 8,'0'0'19,"0"0"-14,0 0-4,0 0 0,2 10 2,-2-10 1,9 14 0,-5-1 2,3 3-1,0 4 1,2 5-1,1 5 0,1 3-1,-3 2-1,4 3-1,0 1-1,0-3 2,-2 0-1,-2-3-1,1-6 1,-5-2 1,4-8 0,-6-2 0,-2-15 2,2 16-1,-2-16 3,0 0-1,0 0 0,0 0-1,-12-12 0,10 2-1,-7-5 0,4-1-2,-4-5 0,3-5-1,-4-3-1,5-2 1,2-2-1,1-1 0,4 0 0,1-5 0,4 3 0,4 2 0,2 4-1,2 3 1,0 4-1,1 3 1,-1 3-1,0 8 0,-3 2 1,-1 3-2,-1 4 1,-10 0 0,15 11 0,-9-1 0,0 7 1,-3 2-1,-1 2 1,-2 2-1,-3 1 2,-3-1-1,-3-1 1,-1-1-1,-3-5 1,-4 0 0,-2-4 0,2-2 0,-1-3-1,2-4 0,1-2-2,1-8-5,5-2-11,8-7-14,-1-10-2,4-3 0</inkml:trace>
  <inkml:trace contextRef="#ctx0" brushRef="#br0" timeOffset="2754">1820 479 15,'0'0'20,"0"0"-11,0 0-8,0 0 0,12 11 1,-8 0 1,3 3 2,0 4 1,1 6 0,0 4 1,3 5-1,-2 2 2,4 3-3,-2-3-1,4 2-1,-1-4-1,3-3-2,2-8-1,1-4-5,2-6-3,-1-7-7,-2-7-4,5-4-7</inkml:trace>
  <inkml:trace contextRef="#ctx0" brushRef="#br0" timeOffset="3064">2223 787 16,'18'-3'17,"-4"-3"-1,3-3-2,-4-3 0,2-3-3,4-1-2,-6-2-2,1 1-1,-4-1-1,-1 2 1,-7 1-2,4 3 0,-9-1 0,3 13-1,-18-15-1,8 11 0,-3 0-1,-2 5-1,-2 3 0,-3 4 0,-3 6 0,2 1-1,2 6 1,-5 1 0,2 3-1,2 2 1,4 0-1,2 0 1,7-1-1,5-1 0,5 1 1,6-6-1,8 0 1,5-7 0,8 0 1,5-7-1,1-5 0,3-4 1,0-6-1,0 0 1,-4-9-1,-3 3 1,-4-9 0,-3 1-1,-1 0 1,-5-2-1,-2 2 1,-1 0-1,-5 1 1,2 2-1,-6 5 1,-2 2 0,-5 13 0,6-15-1,-6 15 1,0 0-1,0 0 1,0 0-1,0 0 0,0 0-1,0 0 0,0 0 0,0 0 0,0 0 0,-1 15 0,5-1 1,4 6-1,-1 1 0,4 6 1,6 2 0,-2 0 0,2-1 0,1 3 0,1-3 0,-2-5 0,-2 0 0,-3-6 0,-4-1 0,-1-3 0,-2-1 0,-5-12 2,4 9-1,-4-9 1,0 0 1,-1-9-1,-1-3 1,-4-5-1,1-6 0,-1-6-1,-2-6 0,2-6-1,1-1 1,3-4-2,4 5 1,3 2 0,5 2-1,2 5 1,4 4-1,4 6-2,1 0-2,8 8-10,-2 3-18,-3 0-3,0 6 2</inkml:trace>
  <inkml:trace contextRef="#ctx0" brushRef="#br0" timeOffset="4336">199 1953 18,'23'-9'13,"12"-2"1,12-6 1,13-6 0,17-2-1,13-9-3,16-2-2,12-9-2,18 1-1,3-5-2,10-1 0,3-4-1,3 0 0,0-3 0,-2 3 0,-7 3 0,-6 1-1,-9 4 1,-7 3-2,-14 6 1,-11 7 0,-16 5-1,-12 6-1,-16 3 0,-11 6 1,-15 1-1,-7 5 0,-10 2 1,-12 2-1,0 0 1,0 0 0,0 0 0,0 0 0,0 0 0,0 0 0,0 0 0,0 0 0,0 0 0,0 0-1,0 0 0,0 0 0,0 0 0,0 0 0,0 0-1,0 0-2,0 0-4,0 0-4,0 0-20,-11 15-6,-3-7 1,-6 4 0</inkml:trace>
  <inkml:trace contextRef="#ctx0" brushRef="#br0" timeOffset="5318">2887 16 9,'-9'-8'16,"9"8"-2,0 0 1,0 0-3,-9-9-2,9 9-1,0 0-4,0 0-2,0 0-2,0 0-1,5 13-1,2 1 0,1 4 0,1 6 0,3 6 1,1 4 1,0 7 0,1-1 0,-3 3 0,-1-4-1,1-2-1,0-1-9,6 0-17,-9-14 1,7 2-1</inkml:trace>
  <inkml:trace contextRef="#ctx0" brushRef="#br0" timeOffset="5708">3110 804 4,'0'0'26,"0"0"-8,9 5-5,-9-5 1,0 0 0,0 0-2,0 0-2,0 0-2,0 0-4,0 0-3,0 0-16,0 0-15,0 0 0,-1-9-2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19:22:26.4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F257F9-429D-4866-9848-D902681B9F6C}" emma:medium="tactile" emma:mode="ink">
          <msink:context xmlns:msink="http://schemas.microsoft.com/ink/2010/main" type="inkDrawing" rotatedBoundingBox="56,10741 1731,8997 3106,10318 1431,12062" hotPoints="2540,10642 1469,11713 397,10642 1469,9571" semanticType="enclosure" shapeName="Circle"/>
        </emma:interpretation>
      </emma:emma>
    </inkml:annotationXML>
    <inkml:trace contextRef="#ctx0" brushRef="#br0">1447 87 44 0,'-9'-13'16'0,"9"9"-8"0,-9-1-5 15,1 5 7-15,8-4 0 16,-14-1 4-16,1 1 8 16,-9-9 4-16,4-1-3 15,-8 5-2-15,-1 9-5 16,-17 0-2-16,8 5-4 15,-17-1-1-15,9 1-5 16,0-1 2-16,-9 5 3 0,-1 0-5 0,6 4 0 16,-5 0 2-16,-5 5 3 15,-4 0 0-15,18 4 0 16,-9 0-8-16,0 9 0 16,4 9-3-16,-13 0 0 15,13 0 2-15,-4-1 0 16,9 10 0-16,-18 0 2 15,18 8-1-15,-10 14-1 16,6 0 1-16,8-5 1 16,9 10-3-16,4-1 0 15,5-4 1-15,13 4 0 16,0-4-3-16,9 9 2 0,18-5 1 16,9 5 2-16,4-5-3 15,4-4-2-15,5 4 4 16,4-4 1-16,1-5-3 15,12-4 1-15,-4-9-2 16,0-4 0-16,14-5 2 16,8-4 0-16,5-9-3 15,4-4 2-15,4-10 1 16,1-8 0-16,-5-9 0 16,5-9 2-16,8-8-3 15,5-10 0-15,4-8 3 16,0-19 3-16,-4-8-2 15,4-13 0-15,-13-9-1 16,0-4 1-16,-13-1 4 0,0-22 4 16,-27 14-2-16,18-5 2 15,-23-17-4-15,-8 8 1 16,-13 0-3-16,-5 14 2 16,-22-5-2-16,-5 5 2 15,-3 8-2-15,-15 9 0 16,-8 1 1-16,-17-1 1 15,-14 14-6-15,-5 13 0 16,-8 13-1-16,-22 9 0 16,-5 22-5-16,-13 27-1 15,-9 4 0-15,-9 18 4 16,-18-1-4-16,-3 28 2 16,-6 12-18-16,-4 10-8 0,1 35-70 15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1:52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 8,'0'0'16,"0"0"-3,0 0-3,0 0-2,0 0-1,0 0 0,0 0-1,0 0 0,0 0 1,0 0-2,0 0-1,0 0 0,0 0 0,0 0-1,0 0 0,0 0-1,0 0 1,16 5-1,-6-3 1,8 3-1,5-1 0,9 1 0,7 1 1,7 0 0,9-2-1,8 0 2,7-3-2,8 1 1,4-3-1,8 1 1,3-2-1,8 0 1,-1-1-1,7 0 0,2 1 0,5 2 0,2 0 0,3 2 0,5 1 0,1 1 0,2 0-1,-2 1 0,-3-3 0,-1 1 1,-3-3-1,-1-1 0,-8-2 1,-3 0-1,-3-3 0,-4 1 1,-8-2-1,-3 2 0,-9-1 0,-8 2-1,-6-1 1,-8 3-1,-9 0 1,-5 2-1,-9-1 0,-8 1 1,-9 0-1,0 1 0,-17-1 1,12-1-2,-12 1-1,0 0-6,-16-2-31,-8-2 0,-15-9-1,-17-5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0:2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1483 7,'0'0'24,"-9"5"-8,9-5-4,-10 6-2,10-6-1,-11 11 0,7-1-1,-5 0 0,1 7-1,-4 4 0,1 9-1,-6 4-1,2 9 0,-5 7 0,3 7-1,0 1 0,5 8 0,3-3-1,8 2 1,6-4 0,10-3-1,8-8 0,8-3 1,11-7-2,6-7 1,6-7-1,3-5-1,-1-9 0,-3-2-1,-5-4-2,-6-4-2,-7 4-9,-11-5-24,-9-3 0,-15 2-1,8-20 0</inkml:trace>
  <inkml:trace contextRef="#ctx0" brushRef="#br0" timeOffset="471">427 1720 11,'5'-19'32,"11"4"0,-2-1-6,4-2-13,8 4-2,-4 0-3,4 5-2,-4 2-2,-4 8 0,-4 4-1,-4 8 0,-9 6 0,-3 6 1,-8 5-2,-5 8 1,-3 0-1,0 1 1,-1 0-2,2-4 1,4-6-2,5-2 2,8-6-1,9-1 0,5-4 1,8-3-1,5-3 2,7 0-1,2-5 0,7-2 1,1-4 0,2 0-2,-4-2 1,-6-1 0,-5 0-2,-6-1 1,-7 3-2,-5 0 0,-13 2-4,0 0-6,-7-16-29,-1 4 1,-1-6-2,1-7 1</inkml:trace>
  <inkml:trace contextRef="#ctx0" brushRef="#br0" timeOffset="1002">728 1311 1,'0'0'28,"0"0"1,6-12-1,-6 12-16,10 3-2,4 3 1,-3-3-2,11 5-1,2 0-1,10 3-1,3-2-1,8 4-1,6 3-1,7 6-1,4-1 0,1 3-2,-3-2 2,-1 3-2,-5 1 1,-7 3 1,-9-3-2,-8 2 1,-12 0 0,-9 5 1,-10 4-1,-10 6 1,-12 1-1,-8 5 1,-8 1-1,-7 2 0,-2 1 0,-1-2 0,4-6 0,4-4-1,10-9 0,9-6 0,8-5-1,14-21-1,1 9-2,8-26-9,7-7-25,12-7 0,2-12 0,7-9 0</inkml:trace>
  <inkml:trace contextRef="#ctx0" brushRef="#br0" timeOffset="2043">1595 1169 8,'0'0'26,"11"4"-8,4 4 1,0-2-1,12 7-4,1-3-1,11 5-3,6-2-2,7 3-2,2-3-2,4-1-1,-2-2-1,-1 0 0,-6-2-1,-3 0 1,-9-3-1,-7 1 0,-6-1-1,-6 0 1,-6 0-1,-3 3 1,-9-8 0,3 22 0,-7-4 1,-4 3-1,-5 4 1,-1 6 0,-5 1 1,-4 6-2,-3 2 0,-3-2 1,-2 1-1,3-1-1,-1-4 1,3-4-1,4-5 0,6-6-2,4-7-1,12-12-2,0 0-3,1-15-19,12-9-10,5-6-1,2-11 1</inkml:trace>
  <inkml:trace contextRef="#ctx0" brushRef="#br0" timeOffset="4076">2492 1353 19,'0'0'18,"-9"1"-3,9-1-1,0 0-2,9-4 0,3-2-2,13 1-1,3-6-1,10 1 0,1-6-1,6 1-2,-2-2-2,-3 2-1,-8 0-1,-6 2 0,-10 3-2,-9-2-4,-7 12-6,-5-9-13,-8 3-10,-3 4 0,-5-5 0</inkml:trace>
  <inkml:trace contextRef="#ctx0" brushRef="#br0" timeOffset="4347">2393 1193 9,'0'0'30,"0"0"2,22-9-15,2-8-4,14 4 0,1-11 1,8 3-4,0-6-3,0 6-1,-8-1-2,-4 6 0,-10 3-2,-7 5 1,-8 0-2,-10 8-1,0 0-1,0 0-1,0 0-4,-11-5-8,11 5-23,0 0 0,-9-6 0</inkml:trace>
  <inkml:trace contextRef="#ctx0" brushRef="#br0" timeOffset="5228">3357 824 3,'1'-9'18,"0"-6"-3,0-7 0,3-2-1,-2-7-1,6 0 0,-5-7-2,5 6-2,-3-9-3,2 6-1,-1 0 0,1 5-2,-3 1 0,1 5 0,-1 3 0,1 5 0,-2 3-1,-3 13 1,4-14-1,-4 14-1,0 0 0,0 0 0,0 0-1,0 0 0,0 0-1,0 0 1,0 0 0,10 15 0,-5-2 0,1 2 0,3 5 0,1 5 1,0 4-1,2 4 1,4 3-2,2 5 2,2 3 0,1 3-1,-1-2 1,0 0-1,0-4 1,0-2-1,-6-3 0,-2-5 0,-4-9 0,-3-2 0,-2-5 0,-1-4 0,-2-11 0,1 13 0,-1-13 0,0 0 0,0 0 1,0 0-1,0 0 0,0 0-1,-11 10 1,11-10 0,-15 3-1,6 0 0,-2-1 1,-2 0-1,1 1 1,1-1-1,0 0 1,-2 0-1,13-2 0,-17 2 0,17-2 0,0 0 0,10 4 0,3-6 1,6-2 0,9 0 1,2-2 0,9 1 1,-6-4 0,-1-1 0,-3 0 0,-3 3 0,-7 1-1,-4 1 0,-6 1-1,-9 4 0,9-4-1,-9 4-2,0 0-7,0 0-13,4-15-13,1 4 0,-6-5 0</inkml:trace>
  <inkml:trace contextRef="#ctx0" brushRef="#br0" timeOffset="6209">3008 337 17,'0'0'13,"-1"12"-1,1-12 1,-5 21-3,0-8-1,1 9-1,-3 4 1,2 11-1,-6 4 0,3 13-1,-2 5 0,3 8 0,0 3 0,4 6-2,6 1 0,6 1-1,7-5-1,11-6-1,9-5 1,14-6 0,9-5-1,6-8 1,2-10-1,6-3 1,-3-7-1,-2-3-1,-5-6-1,-8-1-1,-4-2-3,-5-5-3,3-5-28,-9 7-2,-5-8-1,-3-4 1</inkml:trace>
  <inkml:trace contextRef="#ctx0" brushRef="#br0" timeOffset="6940">3679 5 0,'-14'-9'27,"14"9"1,0 0-10,0 0-5,0 0-5,0 0 0,0 0-1,10 13-1,9-1 0,5 5-1,10 6 0,7 3-1,11 10 0,4 3-1,6 7 0,2 4-1,0 7 0,-3 1 0,-2 5 0,-6 1-1,-6 2 1,-8-1 0,-4-2 0,-12-2-1,-3 1 1,-9-2 0,-6 0-1,-7-3 1,-4-1 0,-4-5-1,-3-3 1,0-6-1,-1-6 0,-1-7-1,4-6 1,1-7 0,3-5 0,7-11-1,-9 13-1,9-13-4,0 0-19,0 0-13,0 0-2,-7-15 1</inkml:trace>
  <inkml:trace contextRef="#ctx0" brushRef="#br0" timeOffset="53868">261 3065 0,'0'0'3,"0"0"1,2-10 2,-2 10 1,0 0 2,0 0 1,0 0 0,0 0 0,9 9 1,-7 1-3,5 4-1,-3 2-3,7 4-2,-3 2 0,2 0-1,3 1 1,1-1-1,4-5 2,3-4 0,4-6 0,4-5 1,3-7 0,2-3 1,1-11 0,2-3 0,-5-7 0,-1 1-1,-6-8 1,-3 3-1,-7-2 0,-2 3-1,-5 0 0,0 6-1,-3 3 0,-1 3-1,-1 6-1,-1 3 0,-2 11 0,4-13 0,-4 13 0,0 0 0,0 0 0,0 0 0,16 16 0,-6-5 1,3 4-1,2-1 1,8 3-1,3-1 1,5-2 0,5-4-1,3-5 1,3-6-1,3-3 1,1-6 1,-1-5-1,-3-3 1,-3-6 0,-2-2-1,-7-5 1,-3 1 0,-7-3-1,0 4 0,-6-2 0,-1 3 0,-4 1-1,0 3 0,-1 5 1,-2 2-1,0 2 0,0 3 0,-2 1 0,-4 11 0,9-12-1,-9 12 1,0 0 0,12 4 0,-4 6 0,4 3-1,2 2 1,6 2 0,4 2 0,7-3 0,5-2 0,4-5 1,5-6-1,4-6 0,3-8 0,-1-7 0,1-9 1,-1-6-1,-6-5 1,-5-5-1,-5-1 1,-5-2-1,-9 3 1,-2 2 0,-5 5-1,-3 5 1,-3 5-1,-1 4 0,-1 5 0,0 4 0,-2 3 0,-4 10 0,6-11-1,-6 11 1,0 0-1,9 3 1,-2 6-1,4 2 0,2 5 1,4 1-1,5 1 1,6 0 0,5-4 0,9-3 0,2-6 0,7-7 1,4-7-1,1-5 0,2-7 1,-2-3-1,-2-8 0,-5-1 1,-7 0-1,-6 1 0,-8 1 0,-4 4 1,-8 2-2,-2 5 2,-6 7-1,-3 4 0,-5 9 0,5-11-1,-5 11 1,0 0-1,0 0 0,0 0 1,13 10-1,-13-10 1,20 14-1,-3-4 1,6 0 1,5 0-1,7-3 0,4-2 0,6-5 1,4-4-1,4-5 0,-1-6 0,6-7 1,-1-5-1,-3-5 1,-4-2 0,-5-2 0,-6 0-1,-4 2 1,-1 2-1,-12 4 1,-2 4-1,-6 5 0,-3 6 0,-3 4-1,-8 9 1,13-6-1,-13 6 1,16 14-1,-5-2 0,5 2 1,4 1 0,6 2 0,3-1 0,3-3 0,6-5 1,2-4-1,4-4 0,5-4 1,3-4-1,1-7 0,3-2 0,1-5 1,-2-2-1,-2-2 0,-3-2 1,-6 1-1,-4 0 0,-8 3 1,-6 3 0,-7 5-1,-4 3 1,-6 5 0,-9 8-1,0 0 1,9-8-1,-9 8 0,0 0 0,0 0 0,0 0 0,0 0-1,0 0 1,11-2 0,1-2 0,6-4 0,2-3 0,7-3 0,3-3 0,1-4 0,0-3 1,-4-2-2,-3 0 2,-7 3-1,-1 1 1,-9 2-1,-2 6 0,-2 1 0,0 4 0,-3 9-1,0 0-1,0 0-2,-3-10-2,3 10-6,0 0-13,-20 14-15,0-5-1,-9 3 2</inkml:trace>
  <inkml:trace contextRef="#ctx0" brushRef="#br0" timeOffset="56321">298 3089 6,'0'0'9,"0"0"0,0 0-3,0 0 1,0 0 1,0 0 1,0 15 1,2-3-1,-1 2-2,2 4 1,-1 2-4,4 6 0,3-1-1,4 1-1,5-5 0,6-4 0,10-4 0,11-6 1,8-8-1,7-5 1,3-8-1,0-3 0,3-6 1,-1-1-1,-9-3 1,-6 2 0,-9 0 0,-6 5 1,-6 1-1,-3 5-1,-12 0 0,-2 6 0,-12 8 0,15-7 0,-15 7-1,5 9 0,-2 0 0,2 5 0,6 0 0,6 1 0,8-1 0,9-5-1,10-6 1,6-6 0,7-8 0,3-4 0,0-5 0,-1-4 0,-4-2 0,-7 1 0,-5 2 0,-7 2 0,-10 1 0,-4 6 2,-4-1-2,-5 4 0,-3 4 0,-10 7 0,9-12 0,-9 12 0,0 0 0,0 0-1,0 0 0,0 0 0,0 0 0,12 11 0,-12-11 0,20 13-1,-2-7 1,6-2 1,9-5-1,6-5 1,4-6-1,2-7 0,3-9 0,2-4 1,-4-4-2,-2-2 2,-7-3-2,-5 2 2,-5-1-1,-3 3 0,-9 6 1,-3 3-1,-3 5 1,-4 5-1,-2 4 1,-3 14-1,2-13 0,-2 13-1,0 0 1,0 0-1,0 0 0,1 9 1,-1-9-1,11 19 1,1-7 0,4 1 0,6 0 0,7-1 1,5-4-1,7-6 0,5-6 1,4-7-1,1-7 0,1-6 0,0-7 1,-6-3-1,-2-5 0,-6 2 0,-7 1 1,-5 3-1,-7 4 1,-4 4-1,-5 7 1,-3 4-1,-7 14 0,7-14 0,-7 14 0,0 0-1,0 0 1,0 0-1,10 12 1,-5-3-1,4 1 1,4 1 0,4-1 1,6-1-1,8-2 0,7-5 1,7-4-1,5-7 1,7-5-1,4-5 1,1-8-1,3-4 1,-4-3-1,-1-1 0,-7 0 0,-3 3 0,-10 3 0,-5 4 0,-8 7 1,-8 5-1,-6 4-1,-13 9 1,12-6 0,-12 6-1,0 0 0,0 0 1,12 14-1,-12-14 1,17 16 0,-3-5 1,3-2-1,5 0 0,5-2 0,4-2 1,11-5-1,5-3 0,5-5 1,4-3-1,3-3 0,0-1 0,-1-3 1,2 1-1,-10-4 0,-6 1 1,-6-1-1,-5-2 1,-6 0-1,-3 1 1,-6-2-1,-5 2 1,-3 0-1,-1 2 1,-3 4 0,-2 3-1,-1 2 1,-3 11 0,3-14-1,-3 14 1,0 0-1,0 0 0,0 0 0,7-13-1,1 4 1,1-6 0,7-2 0,2-7-1,5-4 1,1-2 0,2 1-1,1-1 1,-2 2 0,1 2-1,-5 3 0,-1 3 1,-1 6 0,-4 1 0,-2 2 0,-4 4 0,-9 7-1,10-8 0,-10 8-3,-12 1-4,-4 0-28,-9 6-4,-15-2 0,-7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1:53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1131 10,'0'0'19,"0"0"-8,0 0-7,0 0-2,0 0-2,0 0 1,0 0 1,0 0 3,0 0 1,56 3 2,-31-3 0,6-6 3,2 4-1,5-6 0,12 3-1,0-4-1,5 4-2,6-1 0,4 4-1,-4-3-1,10 4-1,3-2-1,-1 2 1,4-2 0,1 1 0,-1-4 0,1 1 0,4-2-1,-6 2 2,-5-2-2,-3 1 1,-6 1-1,-5 2 0,-9-1 0,-5 2-1,-9 0 0,-5 2 1,-9 0-1,-3 1 0,-5 0 0,-12-1 0,14 2 1,-14-2-1,0 0 1,0 0-1,0 0 1,0 0-1,0 0 0,0 0-1,0 0 0,0 0 0,9 3-1,-9-3 0,0 0 0,0 0 0,16 6-1,-16-6-2,24 11-7,-8-3-29,1 2 1,-2-4-2,-15-6 1</inkml:trace>
  <inkml:trace contextRef="#ctx0" brushRef="#br0" timeOffset="27069">2625 2369 6,'0'0'19,"0"0"-8,0 0-8,0 0-3,-1 12-1,1-12 1,3 10 0,-3-10 1,5 17 2,-1-8 0,-2 1 1,2 2 1,0 0 1,2 2-1,0-2 0,3 2 0,-2-1 0,5 0 0,2-2-2,-1 0 0,5-3-1,1 0 1,3-4-1,3-1 1,2-3-1,2-1 0,1-3 0,7-3-1,-1-1 1,2 0-1,1-4 1,3-2 0,-1-4 1,1-1-1,1-6 1,1-5-1,1-4 0,2-4 0,-3-3-1,-2 0 0,-3-2 0,-4 1 2,-7 2-1,-4 4 1,-9 1 0,-6 4 0,-5-2-1,-4 3 0,-3-2-2,-2 0 0,-1-1-2,-4-1-1,-1 0 0,-2-3 0,-2 3 1,-6 1 0,-1 2 2,-4 2 0,-3 3 1,-4 2 0,-6 1 1,0 4-1,-4 1 0,-1 3-1,1 1-1,-2 4 0,2 5-1,0 2-1,5 5 1,-2 5-1,6 8 1,-4 4 0,8 8 0,-2 5 1,4 9-1,1 3 2,3 7-1,4 2 1,0 5 0,7 2-1,-3 1 2,4 1-1,0-1 1,3 0 0,2-1 0,3-1 0,3-4-1,4-4 1,4-3-1,3-5 0,9-3-1,5-7 0,6-5-3,6-10-6,6-9-21,18-4 0,-2-21 1</inkml:trace>
  <inkml:trace contextRef="#ctx0" brushRef="#br0" timeOffset="28461">3087 896 12,'-34'12'16,"-5"-3"-5,-2 5-5,-1 2-3,-4 2-3,2 2 0,1 2 1,0 0 0,2 2 1,-1 2 0,2 1 2,3 4 0,3 1 1,2 2-1,2 5 1,5 2-1,6-1-1,7 3 0,8 0-1,8 1-2,10-1 1,5 1-1,7-5 1,5-1 0,4-3 1,6-4 1,5-5 0,8-6 0,2-10 0,5-6 0,4-10-1,4-8 0,2-12 0,2-5-1,-4-11 2,-2-3 0,-6-7 0,-2 1 2,-11-4 0,-3 6 0,-13-2 1,-4 5-1,-12-2 0,-4 7-1,-10 1-1,-4 2-1,-7 1-1,-7 0-2,-6 3 0,-3 2-1,-8 5 1,-5 3-2,-4 5 1,-8 5-1,-2 11-1,-14 4-3,2 15-13,-6 11-14,-13 4-1,-3 11 1</inkml:trace>
  <inkml:trace contextRef="#ctx0" brushRef="#br0" timeOffset="30734">155 3588 13,'0'0'26,"0"0"1,0 0-16,0 0 0,0 0-3,0 0-2,0 0 0,0 0 1,0 0-1,0 0 0,10 0 0,0 0-2,-10 0 0,10 4-2,1-1 0,8 1 0,5-1 1,5-4 0,7 1 0,6-3-1,11 0 1,9-4 0,-1 0 0,7-5 1,5 0-2,4-2 0,7 0 0,2-1 1,1 1-1,1 0 0,-5 3 0,2 1 0,-6 3 0,-4 3-1,-6 2 1,-7 1-1,-4 2-1,-8-1 1,2 2-1,-16-1 1,-5 1 1,-9-3 0,-8 3 1,-14-2 0,13 1 0,-13-1 1,0 0-1,0 0 0,0 0-1,0 0-1,0 0 0,0 0 0,0 0 0,0 0-1,0 0 0,0 0-1,0 0-1,0 0 0,0 0-3,0 0-8,0 0-30,-4 16 0,-6-8 0,-14-8-1</inkml:trace>
  <inkml:trace contextRef="#ctx0" brushRef="#br0" timeOffset="48239">3822 381 19,'0'0'20,"-4"-23"-2,5 10-20,-3-2-1,0 1 1,-3-2 2,-4 2 3,0 0 3,-4-1 2,0 3 1,-3-2 1,0 1-2,-6-2-3,2 1-1,-6-1-2,-2 0-1,-3 1-1,-5-3 1,-3 3 0,-2 1 0,-2 2-1,-1 0 1,-2 4 0,-4-1 0,-1 4 0,0 4-1,0 3 0,0 5 0,-2 1 0,1 3-1,2 4 1,-2 3-1,1 2 1,3 4 0,-2 1 0,2 2 0,1 3 0,2 3 0,3 3 0,7 2 0,6 3-1,3-1 1,9 1-1,5-2 1,11-3 0,8 0 0,9 0 1,9-4-1,9-3 1,8-1 0,11-4 0,7-3-1,6 0 2,8-5-1,4-7 0,4-3 1,1-5 0,5-3 1,-2-7 0,2-3 0,-3-11 0,-1-2 1,-7-6 0,-1-4 0,-8-6-1,-5-3 1,-11-5-1,-5-1-1,-13 0 1,-6 0-2,-11 0 0,-6 1-1,-9 3 0,-5 1 0,-10 5 0,-6 1 0,-9 4-1,-8 1 0,-11 5 0,-10 2 1,-12 5-1,-13 5 1,-14 6-2,-14 6 1,-6 11-4,-12 4-5,-6 7-24,2 7-2,-4-5 2,7 2-2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1:57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2463-1 18,'0'0'20,"0"0"-18,11 0-4,-11 0 3,0 0 2,0 0 2,11-1 2,-11 1 2,0 0 3,0 0 1,0 0-1,0 0-2,0 0-2,0 0-2,0 0-1,0 0-2,0 0-1,-10 0-1,10 0-1,0 0 1,-12 2-1,12-2 1,-14 3 0,14-3-1,-18 6 1,5-1 0,-2 1-1,-4 4 1,-6 4 0,-6 1 0,-4 6 0,-7 1 1,-7 6 1,-8 0 0,0 4 0,-2-1 0,3 3-1,1-1 0,6-2 0,5-2 0,10-3-2,6-4 1,6-4-1,6-6 1,6-2-1,10-10 2,-10 8-2,10-8 0,0 0 0,0 0-2,0 0 0,0 0-5,0 0-7,1-11-22,-1 11-1,5-20 0</inkml:trace>
  <inkml:trace contextRef="#ctx0" brushRef="#br0" timeOffset="650">1731 111 30,'0'0'28,"0"0"1,7-9-16,-7 9-9,0 0-3,0 0-1,-4 14-1,4-14 1,-5 14 1,5-14 1,-6 15 0,6-15 2,-8 14-2,8-14 2,-8 12 0,8-12-1,-10 13 1,10-13-1,-12 20 1,2-6-1,0 5 0,-4 3 0,-3 7 0,-3 4 0,-2 5-1,-4 1 0,1 3 0,0-1-1,2-3 0,6-4 0,1-5-1,6-6 0,5-5 0,6-5 0,9-6 1,10-6 0,10-4 0,6-5 0,10 0 1,3-4-1,9-1 2,1-1-2,3 1 1,-7 3-1,-1 3 0,-3 1 1,-4 2-1,-7 3 0,-5 1 0,-7 2 0,-3 2 0,-7-2 0,-6 1 0,-12-3 1,13 3-1,-13-3 1,0 0 0,0 0-1,0 0 1,0 0-1,0 0 0,0 0-2,0 0-7,0 0-32,-10-2 0,0-8-2,-7-4 1</inkml:trace>
  <inkml:trace contextRef="#ctx0" brushRef="#br0" timeOffset="7250">734 1348 1,'17'4'15,"-7"-4"-5,8 0-4,8-1-1,10-5 2,13-1 1,14-6 0,17-5 1,11-6-1,11-3 0,8-5-1,9 1-1,-5-2 1,0 2 0,-12 0 0,-8 7 0,-17-1 2,-6 10-2,-20 1 0,-9 6-1,-13 0-3,-7 6 0,-9 2-3,-13 0-1,8 10-2,-8-10-7,-27 15-25,2 0-2,-15-9 1,-7 1 1</inkml:trace>
  <inkml:trace contextRef="#ctx0" brushRef="#br0" timeOffset="7861">926 1085 26,'0'0'29,"0"0"-4,0 0-1,0 0-24,1-10-8,-1 10 2,0 0 1,0 0 0,0 0 5,-14 10 5,14-10 0,-13 7 2,13-7-1,-17 9-1,17-9-1,-16 10-1,16-10-1,-17 14 1,9-5 0,-4 2-1,0 6 1,-4 1-1,-1 4 2,-5 3-1,-6 6 1,-2 2-1,0 4 0,-2-4 1,2 1-2,-1-3 1,5-1-1,3-6-1,10-3 0,2-6-1,7-1 0,6-4 0,7-1 1,6-3 0,8-1 1,5-2 0,4 0 0,3-1 1,3 1-1,2 0 1,4 0 0,0 1-1,-1 1 0,0-1-1,3 1 1,1-1-1,2-1 0,-2 0 0,-5 0-1,-4-2 0,-3-1 1,-6 0 0,-5 1 0,-8-1 1,-4 1 0,-12-1 0,11 0 0,-11 0 1,0 0-1,0 0-1,0 0 0,0 0 0,0 0-1,0 0 0,0 0 0,0 0-1,0 0-2,0 0-3,0 0-9,0 0-27,0 0 1,-10-16-2,-3-9 2</inkml:trace>
  <inkml:trace contextRef="#ctx0" brushRef="#br0" timeOffset="16994">197 2232 13,'-14'5'18,"6"5"-5,8-10-5,-11 16-1,14-6 0,8-6 1,13 0 1,8-10 3,19 1-2,10-12 2,17 3 0,5-10-3,11 3-1,-2-5-3,2 5 1,-8-1-1,-4 5 1,-14 0-1,-7 8 0,-12 0-2,-7 4-1,-7-1 0,-7 4-2,-10 6-3,-6-4-2,-2 7-4,-10-7-8,-10 6-21,-7 1-1,-13-2 1</inkml:trace>
  <inkml:trace contextRef="#ctx0" brushRef="#br0" timeOffset="17475">243 2186 14,'-10'2'15,"10"-2"-11,-15-1-3,15 1 2,0 0 4,-13 2 3,13-2 4,0 0 4,0 0 0,0 0-3,4-17-4,7 1-5,9-3-2,3-6-3,4-2 0,2-3 1,1 1 0,-2 0 1,0 6 1,-11 3 0,0 6 1,-9 4-1,-8 10 1,0 0-3,9-10-2,-9 10-1,0 0-1,-3 11-2,3-11 2,-8 14-1,1-3 1,-4 2 1,-2 4 1,-6 3 0,-4 3 1,-8 2 0,-2 2 0,-4 2 1,-2 1-1,-3 2 2,1 0-2,0-3 2,7-2-2,5-1 0,6-4 0,8-1-2,8-3 1,11-5 0,9-1 0,11-3 0,7-3 0,4 0 0,7 0 1,3-2 1,0 2 0,-2 1-1,0-1 1,-5 3 0,0 2 0,-2-2 0,-2 2-1,-4-1 1,1-2-1,-2-1 0,-1-2-1,-7 0 1,-4-1-1,-3-2 1,-4 0 0,-10-2 1,0 0-1,0 0 1,0 0-1,0 0 1,0 0 0,0 0-1,0 0-1,0 0 0,0 0 0,0 0-1,0 0-1,0 0-2,0 0-7,0 0-31,0 0 2,-10-19-2,-3 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2:34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298 767 4,'-17'11'2,"0"1"-1,0 0 1,4-4 3,0 1 2,1-3 2,12-6 1,-17 9 1,17-9 0,0 0 0,0 0-1,7-13-1,13-5-2,12-10-1,16-8-2,13-9 1,20-12-2,12-6 2,14-7-1,6-1 2,5 1-1,-9 0 3,0 8-1,-15 2 1,-8 13 0,-20 4 0,-10 14-2,-16 4-2,-9 9-1,-13 7-3,-7 4-2,-11 5-3,0 0-12,-19 19-22,-1-3 0,-12 2-2,-8 2 3</inkml:trace>
  <inkml:trace contextRef="#ctx0" brushRef="#br0" timeOffset="531">300 563 12,'3'-16'21,"12"6"-1,-3-7-19,2 2-4,0 0 2,-2 4 2,0 2 3,-12 9 3,13-8 2,-13 8 1,0 0 2,0 0-2,0 0-3,0 0-3,0 0-1,0 0-2,-3 9 0,-4 0 0,-2 6 0,-7-4 1,-1 11 2,-9-1-1,-3 7 2,-9 1 0,-1 4 1,-4-2-2,4 3 1,2-5-1,5-1-1,5-5-1,8-2-1,7-3 0,10-3-1,8-5 0,5-2 1,7-1 0,7-2 2,4-2-2,5 0 2,3-7-1,5 1 0,-1-1 1,3-2-1,0-1 0,0 1-1,-1-4 1,2 1-1,-2 2 1,-1-4-2,-2 1 1,-3 4-1,-6-2 1,-4 0-1,-7 5 1,-5-1-1,-15 4 1,16-7-1,-16 7 1,0 0 0,0 0-1,0 0-1,0 0-1,-17-2-4,17 2-35,-15 10 1,-3-8-2,-6-8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9:43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1,'37'3'6,"-1"-2"-1,0 1-1,1-1-1,3-1 1,0 0-1,2 0 0,-2-1 1,1 0 0,0-3 1,1 1-1,4-2 1,-5 0-1,3 1-1,2-2 1,1 0-2,1-2 0,2 2 0,1 0 0,1 0-1,2-1 0,-1 3 0,-1 0 0,1-1 0,3 3 0,1 0-1,-2 0 0,3 1 1,1 1-1,1-2 1,4 0-1,2 0 1,1-1 0,-2-2 0,6-1 0,4-1 0,1 0 1,5 1 0,1-1-1,4 1 0,3-2 0,5 3 0,-2-2 0,5 4 0,4-3 0,1 0 0,-2 1 0,6 1-1,1-1 1,1 2-1,4 0 1,-4 1 0,-1 0 0,-1 4 0,3-1 0,-3 2 0,1 2 0,-3 0 0,-2 3 0,0-1 0,0 2 0,-4 0-1,3 1 0,-4 0 1,-3 0-1,-2 2 1,-3-1-1,-1 0 1,-6-1 0,0 2 0,-3-3 1,0 0-1,-2 0 0,1 1 0,2-3 0,2 3 0,0-2 0,4-1 0,2 0 0,2 2 0,3 0 0,2 0 0,3-2 0,5 2 0,2-1 0,4 0 0,1-1 0,1-2 0,2-2 0,0-1 0,1 1 0,3-2 0,-2-1 1,-4 0-1,2 0 1,0 1-1,-3-2 0,2 1 0,-5 0 0,-6-1 0,-2 0 0,-5 1 0,-8-3-1,-5 2 1,-10-1 0,-6-1 0,-8 1 0,-5 0 0,-7 0 0,-3 0 0,-6 1-1,-6 0 1,-4-2-1,-6 3 1,-3 0-1,-4-1 0,-13 1 1,13 0-1,-13 0 0,0 0 0,9 0 0,-9 0 0,0 0 1,0 0-1,11-2 0,-11 2 1,0 0 0,0 0-1,10-1 1,-10 1-1,0 0 0,0 0 0,0 0 0,0 0 0,0 0 0,0 0 0,0 0 0,0 0 1,0 0-1,0 0 0,0 0-1,0 0-2,0 0-1,0 0-2,0 0-6,-21 7-20,-1-10-4,-6-1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9:53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0-46 10,'25'1'12,"1"-1"-1,10 1-3,0 0-1,5-1-1,5 1-1,0-1-1,5 0 1,1-1 0,5 1 1,0-2 1,6 1-1,2-1 0,5 0 0,2-1 0,5 1 0,1-1-3,2 1 0,-2-2-1,2 2 1,-2-1-1,1 2-1,-3-2 1,1 1 0,-5 1-1,-2-1 0,1 2 0,-3-2 0,-1 0 0,-3 0-1,-3 2 1,0-2 0,0 0-1,1 2 0,-5 0 0,0 0 1,-3 1-1,0 0 0,-1 1 0,0-1 0,-1 1 1,0 1-1,1-2 0,3 1 0,6 1 1,-2 0-1,2 2 0,1 1 0,2 0-1,1 0 1,3 1 0,0 0 0,0-1 0,5 0 0,2-2 0,2 0 0,2-1 0,1 0 0,0 0 0,3 0 1,0 0-1,2 0 0,1 0 0,1 0 0,2 1 0,1-1 0,3 0 1,2-1-1,1-1 1,0 1 0,1-1-1,3 1 1,-1-2 0,3 2 0,-2-1 0,1 0 0,-4 1-1,0-2 1,-2 0-1,-1 0 0,-1 0 0,-1-1 0,-2 0 1,-1 0-1,-3-1 0,0 1 0,-1-1 0,0 1 1,-3 0-1,-1-1 0,-3 1 1,0-1-1,0 0 0,-3 1 0,0 0 1,-2-1-1,1 1 0,-1-1 1,0 1-1,1-1 0,-1 0 1,-1 0-1,-2 1 1,-1 0-1,1 1 1,-3 0-1,0-1 0,2 2 1,0-1-1,4 1 0,-2-1 0,4 0 0,0 0 1,3 0-1,2-1 0,-1 1 0,5 0 0,-1-1 1,1 2-1,2-1 0,0 1 0,1 0 0,-1 1 1,1-1-1,-1 0 0,2-1 1,2 0-1,-1 0 1,0 0-1,0-1 1,0 0-1,3 0 2,0 1-1,-1 0-1,-1 0 0,1 0 1,2 1-1,-1-1 1,4 0-1,-3 1 1,1-1-1,2 1 0,0-1 0,1 0 1,-1 1-1,2-1 1,-4 1-1,1-1 0,-2-1 0,2 0 1,0 1-1,1-2 0,3 1 0,-1-1 0,3 1 0,1 1 0,3 0 0,2 0 0,2 0 0,-1 0 0,0 0 0,0 1 0,-3-1 1,-2 0-1,-6 0 0,-1 0 1,-7 1-1,-4 0 1,-7-1-1,-3 1 0,-9-1 0,-5 2 1,-8-2-1,-9 1 0,-9 0 0,-8-2 1,-8 1 0,-6 0-1,-14 0 1,14 0 0,-14 0 0,0 0 0,0 0 0,0 0-1,0 0 1,0 0-1,0 0 0,0 0 1,0 0-1,0 0 0,0 0 0,0 0 1,0 0-1,0 0 0,0 0 0,0 0 0,0 0 0,0 0 0,0 0 0,0 0 0,0 0 0,0 0 0,0 0 0,0 0 0,0 0 1,0 0-1,0 0 0,0 0 0,0 0 1,0 0-1,0 0 0,0 0 0,0 0 1,0 0-1,0 0 0,0 0 0,0 0 0,0 0 0,0 0 0,0 0 0,0 0 0,0 0 0,0 0 0,0 0 0,0 0-1,0 0-1,0 0-3,-14-3-9,-1 2-25,-8-1 0,-10-6-1,-9-4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33.8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44 265 5,'0'0'10,"0"0"1,0 0 0,0 0-1,0 0 0,0 0-1,10-3 0,-10 3-2,0 0 0,11 1-2,-11-1 0,11 4-2,-11-4 0,13 9-1,-3-1 0,-1-1 0,1 3-1,1-1 0,0 2-1,0-2 1,-2 2 0,-1-2 0,-1 0 0,-7-9 0,9 17 0,-9-17 0,1 16 0,-1-16 0,-3 15 1,3-15-1,-10 13 0,10-13 0,-16 12 1,4-7-1,0 0 0,-2 0 0,-2-1-1,-1-1 1,0 0 0,1-2-1,3-1 0,0-1 1,3 0-1,10 1 0,-13-5 1,13 5-1,0 0 0,-3-11 0,3 11 0,2-9 0,-2 9-1,6-10 1,-6 10-1,7-10 1,-7 10-1,13-9 1,-3 5-1,2 1-1,1-1-2,5 3-4,0-4-5,0 1-12,6 4-6,-7-6 0</inkml:trace>
  <inkml:trace contextRef="#ctx0" brushRef="#br0" timeOffset="761">282 240 5,'0'0'14,"0"0"0,0 0-2,0 0-3,0 0-2,0 0-2,0 0-1,0 0-2,1 9 0,-1-9 0,0 0 1,3 15-1,-3-15 2,2 18-1,-2-8 0,1 5 0,0-2 0,1 0-1,-2-1 1,1 0-1,-1-12-1,1 17 1,-1-17 0,0 0 0,0 0-1,11 1 0,-1-9 1,4-5-1,0-2 1,3-2-1,0-2 0,1 2 0,-1 0 0,-3 3-1,-5 4 1,-9 10-1,11-13 1,-11 13-1,0 0 0,0 0 1,0 0 0,0 0 0,7 15-1,-6-6 2,1 2-1,0 2 1,-1-1-1,2 4 0,-2-2 0,1-1-1,-1-2 1,0-2-3,-1-9-3,1 13-13,-1-13-15,0 0 1,9-16-1</inkml:trace>
  <inkml:trace contextRef="#ctx0" brushRef="#br0" timeOffset="1392">637 355 17,'-3'-10'16,"3"10"-3,-3-17-3,5 5-2,1 1-2,0-2-2,3 2 0,-1-2 0,-5 13 1,14-19-1,-14 19-1,12-12 0,-12 12 1,9-4 0,-9 4-1,0 0 0,11 17 0,-9-4-1,1 3 1,0 1-1,0 3 0,-1 0-1,2 0 0,-3-2 0,0-1 0,-2-6 0,2-1 0,-1-10 0,-2 14 0,2-14 0,0 0 0,-13 5-1,13-5-3,-11-4-4,0-3-12,0-7-14,8-1 1,-4-11 1</inkml:trace>
  <inkml:trace contextRef="#ctx0" brushRef="#br0" timeOffset="1873">752 0 11,'-4'14'12,"5"-5"1,-2 2-1,0 4-1,0 3-1,-2 3-1,2 7 1,-2 2-3,2 6-1,-2 0-1,2 1-1,-1-1 0,3 1 0,-1-3-1,2-2 0,0-6-1,1-2 0,-2-5-1,2-2 1,-1-3 0,0-5-1,-2-9-2,0 10-3,0-10-27,0 0-2,-10-11 2,10 11-2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45.7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2,'32'38'2,"1"0"1,0 1-1,0 2 1,0 1 0,3 0 1,2 0-1,0 1 0,0-2 0,5 2 0,-1 2 0,3 0-1,-1 2 1,-2 1-1,1 0 1,-1 3-1,-2-1 1,-2 2 0,0 2 0,-2-1 1,2 3-2,-2 0 1,1 3-1,-2 2 1,3 2-1,-2 2-1,-4-1 1,0 3 0,-1 1 0,-1-1 0,-3 3 1,-2 0 0,1 3-1,-3 0 0,3 0 0,0 0-1,-1-3 0,0 1 1,0 2-1,-2-3 0,1-2 1,-4 2 0,-1 2-1,-4 0 1,0 2 0,-4-2-2,2 1 2,-3-3-2,-1 0 1,1-3-2,0 0 2,-2 0-2,1-1 2,1-1-1,-2 0 0,1 3 0,-2 2 1,-2 0-1,-1 1 1,-1 1-1,-3 3 0,0 1 1,-1-1-1,-1 0 1,-2 0-1,0 3 1,0 0 0,0 2 0,1-4 0,-3 1 1,-1 0-1,-2 1 0,3-1 1,-3-2-1,1 2 1,-3-4 0,2 3-1,-4-1 1,2 1 0,0-1-1,-2-2 1,0-5-2,0-6 1,1-4 0,2-6-1,1-8 1,3-6 0,-1-7 0,2-4 0,1-4 1,2-4-1,-2-4 0,2-2 0,-1-2-1,1-2 1,2-9-1,-2 10 0,2-10 1,0 0-1,0 0-1,0 0-1,0 0-7,0 0-10,-13-6-14,13 6-1,-10-21 0</inkml:trace>
  <inkml:trace contextRef="#ctx0" brushRef="#br0" timeOffset="1101">1199 5662 6,'18'18'7,"-9"-7"1,2 2 0,-3 0 0,3 4 0,-3-2-1,1 5-1,2 0-1,-5-1 0,2 1-2,-2-1-1,2-2-1,-2-2 1,1-2 0,-7-13 1,15 15 1,-4-14 0,2-1 0,4-6 1,4-2-1,0-6 1,5-3-2,1-5 0,3-1 0,-3-3-1,2 1 0,-2-3 0,-3 5 0,-5 1 1,0 3 1,-5 1 0,-1 5-1,-7-2 0,4 5 1,-4-1-2,2-1 1,-8 12-2,14-16 0,-14 16-1,10-13 2,-10 13-2,10-5 1,-10 5 0,0 0 1,0 0-1,0 0 0,0 0 0,0 0 0,0 0-1,0 0 1,0 0-1,0 0 0,0 0-2,0 0 0,0 0-3,0 0-10,0 0-20,-13 9 0,-1-7 0</inkml:trace>
  <inkml:trace contextRef="#ctx0" brushRef="#br0" timeOffset="1953">1132 5410 8,'0'0'10,"-12"-12"1,12 12 0,-7-9 0,7 9-1,0 0 0,-6-11-3,6 11 0,0 0-3,0 0-1,0 0-1,0 0-1,0 0 0,0 0-1,0 0 1,0 0 0,0 0 0,0 0 0,0 0 1,0 0-1,0 0 0,-1 11 1,1-11-1,6 19 0,-3-4 0,1 1 0,2 6 0,3 1 0,-3 3 0,3 0 0,0 2 0,0 2-1,0 1 1,0 1 0,0-1 0,-3 3-1,1-2 2,0-1-1,0-1 0,-1-4 0,-1 0 1,1-3-1,-2-4-1,6-3 1,-3-3 0,-7-13-1,12 15 0,-12-15 1,15 8-1,-15-8 1,17-1 0,-7-2 0,-10 3 0,19-13 0,-5 3 0,3-2 0,0-3 0,3-3 0,1-3 0,3-1 0,1-3 0,1 1-1,0-1 0,-3 1 0,1 3 0,-2 2 1,-2 4-1,-3 2 0,-4 3 1,-3 4-1,-10 6 1,14-8 0,-14 8 1,0 0-1,0 0 1,0 0 0,0 0-1,0 0 1,0 0-1,0 0 0,0 0-1,0 0 1,0 0-2,0 0 1,0 0-1,0 0-1,0 0-1,0 0-4,0 0-10,0 0-17,-15 3-1,6-1 2</inkml:trace>
  <inkml:trace contextRef="#ctx0" brushRef="#br0" timeOffset="23604">494 6051 3,'0'0'9,"0"0"0,0 0-1,0 0 2,0 0-1,0 0 1,0 0-1,0 0-1,0 0-1,0 0-1,-9 5-2,9-5-1,0 0-1,0 0-1,0 0 1,0 0-1,-1 12 0,1-12 0,-1 11 0,1-11 1,-2 18 0,2-7 0,-2 2-1,2 2 1,-1 4 1,-1 4-1,1 0 0,0 5 0,-2 2-1,3 3 0,0 1 0,0 3 0,0-2-1,4-1 1,-2-1-1,2-4 0,-2-1 0,2-5 0,-1-4 0,1-3 1,-2-6-1,-2-10 2,5 12 0,-5-12 1,0 0 1,0 0 0,13-14 0,-5 2-1,0-6 0,5-2 0,0-2-2,4-3-1,0-1 0,3 2 0,-2 1 0,-1 5-1,0 2 0,-2 4 1,-1 3-1,0 3 0,0 5 0,-4 4 0,4 3 0,-3 2 0,0 5 1,-1 2-1,1 4 1,-3 0 0,-2 2 0,1 1 1,-6 1-1,-1-1 0,0 0 1,-1-2-1,-1-1 0,-1-1 1,1-4-1,0-1 0,2-13 0,-2 15 1,2-15-1,0 0 0,0 9 1,0-9-1,0 0 0,0 0-2,0 0-8,0 0-22,0 0-3,0 0 2,4-21-1</inkml:trace>
  <inkml:trace contextRef="#ctx0" brushRef="#br0" timeOffset="27239">957 6686 17,'9'-11'12,"-1"0"0,7-1-3,-1-3-1,5-3-4,1-2-1,-3 1-1,5-1 1,1 1-1,-6 2 1,0 1 0,-3 4 1,-4 3 0,-10 9-1,13-13-1,-13 13 0,0 0 0,0 0-1,0 0 0,0 0-1,0 0 1,0 0-1,0 0 0,2 13 1,-2-13-1,3 11 0,-3-11 0,1 17 0,-1-6 0,1 2 1,-1 3-1,1 1 0,-2 0 0,1 2 0,0-1 0,-1-1 1,2-2-1,-1 0 0,-1-3 0,-1 0 0,2-12 0,-3 15 0,3-15 0,-4 12 0,4-12 0,0 0-1,-10 10 1,10-10-1,0 0 0,-12 5 0,12-5 0,-11 2 0,11-2 0,-10 1 0,10-1 0,0 0 0,-11 1 0,11-1 0,0 0-1,0 0 1,0 0-2,0 0 1,0 0 0,0 0 0,14-3 0,-5 2 1,3-1-1,5-1 2,2 1 0,3-1-1,2 1-3,1 1-6,-2-8-11,7 12-2</inkml:trace>
  <inkml:trace contextRef="#ctx0" brushRef="#br0" timeOffset="28571">2393 6028 8,'0'0'14,"0"0"0,0 0-3,0 0-2,0 0-2,0 0 0,0 0-2,0 0-1,0 0 0,0 0 0,0 0-2,0 0 0,0 0-1,0 0 0,0 0 0,0 0 0,-1 11 0,1-11 1,0 0-1,-1 15 1,1-15-1,-4 18 1,5-4-1,0 2 0,-2 7 1,0 5-1,0 4 0,2 5 0,-2 4 0,2 3 0,-2 0 1,0 0-1,1-6 0,2-2 0,-3-6-1,5-5 1,-2-6 0,0-6 0,1-4 1,-3-9 0,0 0 0,14 3 0,-4-11 1,1-3-1,3-5 0,10 0-1,-6-5 0,3 1-1,-1-1 1,0 1-1,-1 3 0,-3 3 1,-1 4-1,-15 10 0,20-15 0,-11 12 0,3 1 0,-12 2 0,12 2 0,-12-2 1,11 5-1,-11-5 0,3 10 1,-3-10 0,11 14 0,-6-4 1,0 2-1,-4 2 0,2 4 0,2 0 0,-4 1 0,0 1 0,-1-20 1,0 0-1,2 51 0,-2-38-1,0-4 1,0-9-2,0 0-1,7 10-8,-7-10-22,0 0-4,0 0 3,0 0-2</inkml:trace>
  <inkml:trace contextRef="#ctx0" brushRef="#br0" timeOffset="29542">3075 6556 7,'0'0'12,"0"0"-4,0 0 1,0 0-1,0 0-1,0 0 1,0 0-1,0 0 0,46-42-1,-46 42 0,0 0-2,0 0-1,0 0-1,0 0 0,0 0 1,0 0 0,0 0 0,0 0 1,18 55 1,-18-55-1,0 0 1,-30 50-1,30-50 0,0 0-1,-50 60-1,50-60 0,0 0-1,-50 52 0,50-52-1,0 0 1,0 0-1,-40 45 0,40-45-1,0 0 1,0 0 0,0 0 0,0 0 0,0 0 1,0 0-1,0 0 1,49 4 0,-49-4 0,0 0-1,54-9 1,-54 9-1,0 0 1,59-5 0,-59 5-1,0 0 1,41 1 0,-41-1-1,0 0 1,0 0-1,46 3-1,-46-3-1,0 0-5,0 0-24,0 0-3,0 0 0,0 0 1</inkml:trace>
  <inkml:trace contextRef="#ctx0" brushRef="#br0" timeOffset="30934">819 7646 22,'0'0'14,"-10"-12"-1,7 2-1,0-2-3,2-1-2,0-2-3,3-4 0,2 0-3,4-2 0,2-2 0,3 0-1,1 4 1,3-3 1,4 3-1,-1 3 1,2 2 0,-1 2 0,1 4-1,0 3 1,0 3-1,-2 3 0,-3 4 1,1 2-1,-3 3 0,0 3 0,-3 2 1,1 2-1,-4-1 0,1 4 0,1-1 0,-3 0 0,0 1 0,-3-1 1,-2-1-1,-2 0 2,0-1 0,-6-2 0,-3 1 0,-6-2 1,-1 0 0,-6-2-1,1 0 0,-6-4 0,0 3 0,-3-5 0,5-1-1,0-1 0,3-2 0,0-2 0,5-1-1,4-2-1,1-2-1,11 5-3,-12-15-3,12 15-6,-2-15-17,2-1-6,6 3 1,-3-11 1</inkml:trace>
  <inkml:trace contextRef="#ctx0" brushRef="#br0" timeOffset="32006">2592 7688 22,'-12'-6'16,"0"-2"-1,-2-5 1,2 2-2,0-5 0,1-1-3,3-2-4,1 0-2,3-2-2,-4 0 0,10 2-3,-2-1 1,6 0-1,1 4 0,3-2 0,3 4 0,2 1 1,6 2-1,-4 1 0,1 2 0,0 3 1,2 2-1,-5 3 0,-15 0 1,0 0 1,61 12-1,-61-12 1,0 0 0,59 27 0,-59-27 0,0 0 0,56 38 0,-56-38-1,0 0 0,35 41 0,-35-41 0,0 0 0,8 45 0,-8-45 0,0 0 0,-7 43 1,7-43-1,0 0 1,0 0 0,-36 52 0,36-52 1,0 0 0,-49 36 0,28-26-1,1 1 1,-7-4-1,8 0 0,-6-4 0,5 0-1,0-2 0,0-2 0,3 0-2,-3-5-5,9-1-24,-8 2-8,0-4-1,1-1 0</inkml:trace>
  <inkml:trace contextRef="#ctx0" brushRef="#br0" timeOffset="55960">543 9373 19,'5'-14'13,"5"6"1,1-6-1,3-4-2,4-2-2,-1-5 0,6-2-4,0-4 1,-1 3-2,-2-1 2,0 4-1,-4 1 1,0 6 0,-6 1-1,1 9-1,-11 8-1,8-12 0,-8 12 0,0 0-1,0 0-1,0 0 1,0 0-2,0 0 1,0 0 0,0 0 0,0 0-1,0 0 1,0 0-1,1 13 0,-1-13 1,2 13-1,-1-2 0,1 2 0,0 5 1,0 2-1,2 6 0,0 4 0,-1 3 0,1 4 1,-1 3-1,0-1 0,0-1 0,0-3 1,-2-1-1,1-6 1,-2-4-1,0-5 0,0-5 1,-1-1-1,1-13-1,-2 15 1,2-15 0,0 0 0,-8 11-1,8-11 1,-9 6 0,9-6-1,-13 5 1,3-4 0,0 0 0,-1-1-1,0 0 1,1 0 0,-2 0-1,3-1 1,9 1 0,-15 1 0,15-1-1,0 0 1,-11 2 0,11-2 0,0 0 0,0 0-1,0 0 1,0 0-1,0 0 1,17-7 0,-3 3 0,6-1 1,2-1-1,3-1 1,4 0 0,2 0 0,-2-1 0,0 3 0,-6 1 1,-2 0-1,-6 3 1,1 1 0,-16 0-1,13 1 1,-13-1-1,0 0 1,0 0-2,0 0-3,0 0-4,0 0-17,0 0-12,5-14-1,2-2 1</inkml:trace>
  <inkml:trace contextRef="#ctx0" brushRef="#br0" timeOffset="57332">2435 9323 4,'12'-14'22,"5"-1"-9,2-5-5,3-5 0,10-5 0,-2-4-2,-30 34 2,70-72 1,-70 72-2,59-62 1,-59 62-1,48-43 1,-48 43-1,0 0 0,0 0-2,0 0-2,0 0 0,0 0-1,0 0-1,0 0 0,0 0 0,0 0-1,0 0 1,0 0-1,0 0 1,0 0 0,0 0 0,0 0 0,0 0 0,37 58-1,-37-58 1,4 55 0,-4-55 0,3 70 0,-3-70 0,-5 77 0,5-77 1,-2 70-2,2-70 1,-5 53 0,5-53 0,0 0-1,-5 51 0,5-51 1,0 0-1,0 0 1,0 0-1,-14 47 1,14-47-1,0 0 0,0 0 2,-24 24-2,24-24 2,0 0-2,-17 8 1,3-4-1,14-4 1,-16 3-1,2-2-1,0 3 1,-2 0 1,1 1-1,3 0 0,3-4 0,-3 4 0,12-5 0,-12 5-1,12-5 1,0 0 0,0 0 1,0 0-1,0 0 0,0 0 1,0 0-1,19-10 1,-2 5-1,-1 1 0,-16 4 1,50-5 0,-50 5 0,53-3 0,-53 3 0,57-1 0,-57 1 1,46 2-1,-46-2 0,41-2 0,-41 2 0,0 0 0,0 0-1,0 0 1,0 0-1,0 0 0,0 0 1,0 0-1,0 0 1,0 0-1,0 0 0,0 0 1,0 0 0,0 0-1,0 0 1,0 0-1,0 0 1,0 0 0,0 0-1,0 0 0,0 0 0,0 0-1,0 0-1,0 0-2,0 0-9,0 0-28,0 0 1,0 0-1,-30 16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11.1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0 517 12,'0'0'13,"0"0"0,0 0-1,0 0-1,0 0-2,0 0-1,0 0-3,0 0 0,0 0-4,0 0-1,0 0-1,0 0 0,8 18 0,-2-4 0,1 4 1,1 2 0,1 3 0,-1 0 1,2 1-1,-1-3 1,-1-3 0,-1-3 1,2-5 0,1-6 2,1-5-1,0-5 1,3-3 1,-1-6-1,3-3 0,-2-6 0,1 0-2,-2-4 1,-2 2-1,1-2 0,-2 4 0,-3 0 0,1 6 0,-4 2 0,0 5 0,-1 1-1,-3 10 0,3-9 0,-3 9-2,0 0 0,0 0 0,0 0 0,9 10 0,-3 0-1,1 1 1,3 4 0,2 2 1,3 3 0,0 0 0,2 0 0,-1 0 0,2-1 0,0-4 1,-2-3-1,1-3 1,-2-5-1,1-3 1,0-4 0,-1-3 1,-2-5-1,0-5 0,-1-3 1,-2-1-1,-3-3 1,0 1-1,-4-1 0,-2 2 0,-2 4-1,1 0-1,-2 6-4,-2-3-10,-2 1-19,6 4 0,-3-8 0</inkml:trace>
  <inkml:trace contextRef="#ctx0" brushRef="#br0" timeOffset="821">767 0 8,'0'0'12,"0"0"-3,0 0-1,-3 9-1,3-9-3,0 0 0,0 0-2,3 11 0,-1 1 0,0 3 0,1 7 0,1 6 1,0 7 2,1 6 0,0 4 0,0 1 1,3 1-1,-3-4 0,1-1-1,-2-7-1,1-6 0,1-8 0,2-6 1,-8-15-1,20 11 1,-4-18 0,2-2-1,1-7 1,2 0-1,-1-6-1,3-2 0,1-3-1,-4 7-1,-5-1 1,-1 5 0,-3 2-1,0 3 1,-11 11 0,14-10-1,-14 10 1,0 0-1,0 0 0,0 0-1,0 0 1,10 3 0,-6 6 0,1 3-1,2 2 2,1 4-1,0 3 1,2 1-1,-2 3 0,5-1 0,-3-4-1,-1-5-3,5-1-5,-3-10-11,0-6-14,6-2 1,-5-12-1</inkml:trace>
  <inkml:trace contextRef="#ctx0" brushRef="#br0" timeOffset="1422">1431 219 16,'3'12'22,"-5"-3"-15,2-9-1,-4 23 2,2-7 0,0 3 0,-1-1 0,3 3 0,0-5-1,3 3 0,1-1-1,4-2-2,3-6 0,5 0-1,4-6-1,3-1 1,1-4-2,3-2 1,-1-3 0,0-3-1,-4-2 1,0-5 0,-5 0-1,-2-1 1,-4 1-1,-4-1 0,0 0 0,-1 3 1,-2 0-1,-4 14 0,5-14 1,-5 14-1,0-10 1,0 10-1,0 0 0,0 0 0,0 0 0,0 0-1,0 0 0,0 0 0,0 0-1,0 0 0,0 0 0,0 0 0,6 9 0,-6-9 0,5 24 1,-4-3-1,3 11 1,0 6 0,0 10 1,0 8-1,3 7 1,2 7-1,-1 0 1,-1-2 0,1 2 0,0-4 0,0-5 1,-2-4-1,-1-6 1,-2-4-1,-1-5 0,5 0 0,-6-7 0,-1-2 0,-2-4-1,2-5 1,-4-5-1,5-6-1,2-2 0,-3-11-5,0 0-28,-9-14-2,5-5-1,-2-4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0.3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89 147 17,'-10'-3'14,"10"3"0,0 0-1,0 0-1,-11-2-2,11 2 0,0 0-3,0 0 0,0 0-2,0 0 0,0 0-2,0 0 0,0 0-1,-10 11-1,10-11-1,-4 15 1,1-3-1,0 3 0,-1 5 0,0 5 1,0 3-1,2 3 0,-3 2 1,2 1-1,-2-1 1,1-1-1,1-4 0,-2-4 0,2-2 0,-2-6 1,4-1-2,1-6 1,0-9 0,0 10 0,0-10 0,0 0-2,0 0-2,0 0-6,3-15-16,-3 15-6,9-24 1</inkml:trace>
  <inkml:trace contextRef="#ctx0" brushRef="#br0" timeOffset="561">332 0 14,'0'0'7,"-10"14"-1,10-14 1,-10 19-1,7-7 1,-1 4 0,1 3-1,1 3-1,2 5-1,-1 6-2,2 6 0,-1 4 0,0 5-1,0 5 0,-1 1 0,-1 0 1,-1 0 0,0-5 2,-1-4-1,-1-6 0,1-4 1,-2-9-1,2-4 0,0-6 0,1-4 0,3-12 0,0 0-2,-11 6-1,11-6-1,-10-16-2,2-2-3,1-1-3,-2-7-2,2 0 0,-1-5 0,1 2 2,1 0 1,1 3 3,2 4 4,1 4 3,1 4 1,1 3 2,0 11 0,2-12 0,-2 12 0,0 0-1,10-9 1,-10 9-1,16-6 1,-5 3 0,4 1 0,1-1-1,3 2 1,1-1-2,2 2 0,-2-1-1,-1 2 0,-2 0 0,-3 0 0,-2 1-1,-1 0 1,-11-2-1,9 4 0,-9-4-1,0 0-3,0 0-9,12 13-18,-12-13 0,0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1.8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21 5,'0'0'13,"0"0"-1,0 0-2,0 0-2,0 0-2,0 0-1,0 0-1,-5 11-1,4-1 0,1 3 0,-1 4-1,-2 5 0,2 9 0,0 5 1,-2 2 1,0 5 0,-1-1-1,0 1 1,-1-2 0,0-1-1,-2-10 0,2-3 0,-1-7 1,2-4-1,4-16-1,-10 12 0,10-12-1,-12-13 0,6 1-1,-1-7 0,1 0-1,-3-2 0,2 0-1,0 1 1,2 2 1,-1 5 0,3 3 0,3 10-1,-4-10 1,4 10 0,0 0-1,0 0 0,0 0 0,11-2 1,-11 2-1,20-3 0,-5 1 1,2-2 0,4 0 0,0-3 0,-1 1 0,2 1 0,-4-1 1,-2 2-1,-3 1 0,-3 0 0,-10 3 1,12 3-1,-12-3 1,6 9 0,-6-9 0,4 15 1,-4-3-1,3 0 0,2 2 1,0 1-1,1 2 1,-2 1 0,2-3-1,-2 0 1,1-3 0,-3-1-1,0-2-4,-2-9-8,0-9-20,9 0-2,-7-12 1</inkml:trace>
  <inkml:trace contextRef="#ctx0" brushRef="#br0" timeOffset="781">413 0 26,'0'0'9,"0"0"-1,0 0 1,0 0-3,0 0-3,0 0-1,0 0-2,0 0 1,0 0 0,0 0 0,0 0 0,0 0 0,0 0 0,0 0 1,0 0 1,0 0 0,0 0 0,0 0 2,0 0-2,0 0 1,0 0-1,1 14-1,0-4 1,-1 4-1,0 8 0,0 6 0,0 8 1,-2 2 0,1 4 1,-3 1 0,1 1-1,-1-5 0,1-4 0,-1-7-2,1-7-2,3-2-7,0-19-9,0 0-16,0 0 2,12-7-1</inkml:trace>
  <inkml:trace contextRef="#ctx0" brushRef="#br0" timeOffset="1201">559 375 6,'12'1'9,"3"-1"1,2-5 1,0-2 0,2-2 0,1-4 0,-2 1-1,-1-3 0,0 4-3,-6-2-1,0 3 1,-6 0-1,-5 10 0,3-14 0,-3 14-1,-7-10 0,7 10-2,-16-10-1,4 3 0,0 4-1,-3 2-1,1 1 0,-2 3 0,0 4-1,1 4 1,0 1-1,1 6 1,1 1-1,2 1 2,-1 3-1,4 1 0,3 1 0,3-1 0,3 0 0,5-2 1,3-5-1,3 1 0,4-6 1,3 0-1,2-5 1,-1-1-1,1-4 1,-1 0 0,-2-1-1,-1 1 0,-3-2 0,-3 0 1,-11 0-1,16 5 0,-16-5 0,9 4 0,-9-4 0,0 0 0,7 9-4,-7-9-11,0 0-19,0 0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5.5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 8,'0'0'8,"0"0"0,0 0-1,0 0-1,0 0 0,2 11 0,-2-11-1,5 12 1,-3 0 0,0 1 0,0 4-1,-1 1 0,1 3-1,-2 0-1,1 1-1,-2 0 0,1-3-1,0-1 0,0-3-1,0-3-2,0-12-4,1 12-5,-1-12-4,0 0-8,0 0-3</inkml:trace>
  <inkml:trace contextRef="#ctx0" brushRef="#br0" timeOffset="400">183 0 12,'4'9'14,"-4"-9"-8,-1 16-1,0-6 2,-1 5-1,1-1 1,1 4 0,-1-3-2,2 2 0,0-2 0,3-1-2,-1-3 2,1-2-2,-4-9 1,10 11 0,-10-11 0,17 0 0,-7-7-1,3 1 1,-2-5-1,4-1-1,-1-3 0,2-1-2,-4 1 1,1-1 0,-1 1 0,-2-1 0,-2 6-1,-1 0 1,-7 10-2,10-10 2,-10 10-2,0 0 1,0 0 0,11 14-1,-8-5 2,-1 5-1,1-1 2,1 4-1,-3 0 1,1 3 0,0-2 0,-2 1 0,0-2-1,-2-2 1,2-1-1,-2-4 0,2-10-2,-2 13-2,2-13-11,4 11-17,-4-11-3,0 0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7.1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197 203 20,'0'0'16,"0"0"-1,-14-7-1,14 7-3,-15 1 0,15-1-3,-20 4-3,11 0-1,-2 0-1,-1 3-1,-1-1 0,1 2-1,1 1 1,0 2-1,-1 2 0,3 2 0,-1 1-1,0 4 1,3 0-1,0 3 1,1 0 0,1 0 0,2-2 0,3 0 1,2-2-1,5-4 0,1-1-1,3-4 0,6-1-2,2-9-6,8-1-14,8 1-10,-4-11 1,8 5 0</inkml:trace>
  <inkml:trace contextRef="#ctx0" brushRef="#br0" timeOffset="391">396 481 30,'0'0'19,"-12"-9"-1,9-1 0,2-4-6,0-3-3,5-1-4,1-2-3,1 2-2,2 0 0,0 4-1,0 2 1,2 4-1,0 4 0,-10 4 0,18 3 0,-18-3 0,16 19 1,-10-6 0,1 5 2,-3 1 0,-4 1 1,-1 2 1,-5-2 0,-1 2 2,-4-4 0,2 1 0,-6-7 0,3-1-1,-5-6-1,4-2-2,0-6-1,2-5-3,4-3-5,-2-8-12,5-5-16,8 0-1,2-6 0</inkml:trace>
  <inkml:trace contextRef="#ctx0" brushRef="#br0" timeOffset="821">586 326 25,'0'0'13,"7"18"0,-2-7 0,1 2-1,0 4-1,0 1-4,3 0-3,-1 2-1,1 2 0,-2-4-1,0 1 1,-1-6-1,-2 0 1,-4-13 1,6 16 2,-6-16 0,0 0 1,0 0-1,-3-15-1,-1-1 0,4-1-1,-2-6-1,3-1-2,2-3-1,1 0-1,2 1 1,1 3-1,3 2 0,-1 4 1,1 5-1,-1 2 0,1 4 0,0 1-1,2 5 0,0 0-2,4 6-6,-3-4-12,2 0-14,4 2 2,-5-4 0</inkml:trace>
  <inkml:trace contextRef="#ctx0" brushRef="#br0" timeOffset="1242">915 299 6,'0'0'20,"-1"10"-6,3 0-2,0 3 0,1 6-1,-1 0 1,2 5-3,-2-1-2,0 3-1,-1-4-1,1-2-2,-1-5 0,1-3 1,-2-12 0,2 12 0,-2-12 0,0 0-1,4-21 0,-1 6-1,-1-3 1,3-3-2,-1-2-1,2 0 0,0 2 0,0 1 0,0 4 0,1 2 0,-1 5 0,-6 9-1,11-11 0,-11 11 0,15 0 0,-15 0 0,18 6 1,-7-2-1,-1 1 0,2 1 1,-2 0 0,0-1 1,-10-5-1,16 7 0,-7-4 1,1-2-1,-10-1 1,17 1-1,-17-1 0,14 0 0,-14 0-1,14-5-8,-14 5-24,7-9-1,-6-4 0,4 4 1</inkml:trace>
  <inkml:trace contextRef="#ctx0" brushRef="#br0" timeOffset="1843">1298 383 23,'11'2'25,"-11"-2"-7,0 0-12,15 0-3,-15 0 1,18-4 0,-9-1 1,3-1-1,0-4 0,0 2 0,0-4 0,0 1-1,-3-1 1,1 4-2,-10 8 1,12-13 0,-12 13-1,0 0-1,4-9 0,-4 9 0,0 0-1,-11 0 0,11 0-1,-14 1 0,5 0 1,0 2-1,-2 2 1,0 1 0,0 4 0,-1 1 0,1 4 1,1 1-1,-1 3 0,3 0 1,0 1 0,2-1 0,1-1 0,4 0 0,2-4 0,3-1-1,6-1-3,1-6-2,7 1-10,5 0-16,-4-13-1,10 3 1</inkml:trace>
  <inkml:trace contextRef="#ctx0" brushRef="#br0" timeOffset="2313">1627 328 6,'0'0'27,"0"0"0,0 0-8,-10 8-8,10-8-2,-7 10-2,7-10 0,-11 17-1,7-3 0,-3-2-1,2 7 0,1-2-2,2 1 0,2 1-2,3-2 0,2-2-1,3-4-1,5-4-1,2-9-1,5-2-4,-2-10-6,6-5-2,-2-10-2,6-2-1,-2-6 2,1 1 3,-6-6 4,0 4 6,-3 1 6,-3 3 6,-3 5 3,-6 4 0,-1 6 0,-4 4 0,0 5-4,-1 10-2,-1-9-2,1 9 0,0 0-1,-4 13 0,4 0 0,-2 4 2,3 6 0,-2 7 0,2 6 0,-2 7 0,4 3-1,-2 1-1,1 0-1,0-2-1,0-5-1,-1-7 0,0-6 0,0-8-2,-1-19-2,0 0 0,0 0 1,-9-16-1,2-8 0,-2-1 1,-5-7 0,-2-1 1,1 2 2,-1 2 1,3 4 1,0 3 0,2 8 0,2 2 1,9 12-1,-6-10 0,6 10 0,0 0 0,0 0-1,0 0 1,14-6-1,-4 4 0,6-2 1,3 1-1,3 0 0,5 1-2,1-4-8,4 0-25,11 4 0,-7-9 0,5 5 0</inkml:trace>
  <inkml:trace contextRef="#ctx0" brushRef="#br0" timeOffset="3315">2288 275 12,'0'0'15,"9"-7"-3,-9 7-2,0 0 0,0 0-1,2 12 1,-1-1-1,-1 3-1,4 8-1,-3 2-1,2 7 0,-2 2-1,3 4 0,-3-2-2,1 2 0,-2-6 0,0-4-1,-1-5-1,0-4 0,0-7 1,1-11-1,-3 10 0,3-10 0,-3-9-1,3-2 0,0-7 1,2-3-2,1-6 1,-1-5 0,0-4-1,3-1 1,-1 1 1,1 2-1,-1 1 1,1 5-1,0 4 1,0 7 0,0 3 0,-1 5-1,-4 9 0,0 0 0,14-6-1,-14 6 1,11 12-1,-5-3 1,0 4 0,2 1 1,-2 2 0,-1 1 1,-4 1 0,0 0 1,-5-1-1,0 1 1,-6-4 0,2 0 0,-3-4 0,0-2 0,-1-4-1,1-2 0,-1-5-2,3-3-1,3-3-2,0-8-5,7 4-10,0-5-18,1-4-2,6 3 1</inkml:trace>
  <inkml:trace contextRef="#ctx0" brushRef="#br0" timeOffset="3956">2498 388 14,'0'0'27,"0"0"-8,-4-21-4,9 9-2,-3-6-3,4 3-3,-3-4-2,6 7 0,-5-1-1,-4 13-2,9-15 0,-9 15-1,10 0 1,-10 0-1,15 16 0,-7-4 1,-2 5 0,4 1 0,-4 5 0,0 1 1,-2-3 0,-1 2-1,-3-2 1,-1 0 0,-3-4 0,1 1 1,-5-7-1,3 0 0,-5-3 0,10-8 1,-18 6-2,7-8-1,-1-6-1,-2-2-2,6-1-3,-4-10-4,10 6-11,-2-5-17,2-4-1,7 2 2</inkml:trace>
  <inkml:trace contextRef="#ctx0" brushRef="#br0" timeOffset="4457">2825 235 25,'0'0'28,"0"0"-5,0 0-7,-14 1-3,14-1-3,-12 4-2,12-4-2,-16 7-1,16-7-1,-19 8-1,9-3 0,10-5-2,-14 7 0,14-7-1,-9 8 0,9-8-1,-4 12 1,4-12-1,4 17 1,2-4-1,1 1 1,0 5 0,2 1 0,0 1 0,-1 2 0,0 0 0,-2-2 0,-4 0 0,0-3 1,-3-5-1,-1-2 2,2-11-1,-5 10 0,5-10-1,-7-13 0,8 0 0,1-8-2,7-1 0,0-5-1,6-1 0,0-2 0,6 3 1,-3 1 0,3 4 1,-1 7 1,-4 2 0,-1 5 1,-3 5 0,0 5 0,-12-2 1,16 17-1,-9-5 1,3 6-1,-3 1 1,4 3-1,-2-1 1,0 1 0,0-3-1,1 1 1,-3-6-2,-1-1 0,0-4-3,-6-9-15,0 0-15,16-12-2,-14-5 0</inkml:trace>
  <inkml:trace contextRef="#ctx0" brushRef="#br0" timeOffset="5097">3194 10 15,'15'-5'24,"-15"5"2,0 0-16,9-5-2,-9 5 1,3 16-1,-3-4 0,2 8 1,-2 4-1,5 7-1,-3 2-1,1 5-3,0 1 0,1 2-2,-1-1 1,0-1-1,-3-6 0,1-3 0,-3-6-1,1-4 1,-2-7-1,-1-3 0,4-10 0,-14 4 1,14-4-1,-15-11 0,6 1 1,1-2-1,2-2 0,0 0 1,4-2-1,1 1-1,4-1 1,2 2-1,5 0 0,1 2 1,4-1-1,2 2 0,4 1 1,0 1-1,3 1 1,0 3 0,-1 0 0,-1 3 0,0 3 0,-2 2 1,-3 3-1,0 3 1,-3 4 0,-1 1 0,-3 3 0,1 0 0,-3 0 0,1-2 0,-3-1 0,0-5-1,-6-9-1,7 13-1,-7-13-6,0 0-21,10-12-7,-4-2 2,-4-11-1</inkml:trace>
  <inkml:trace contextRef="#ctx0" brushRef="#br0" timeOffset="5668">3584 19 34,'0'0'34,"0"0"1,0 0-2,-5-9-24,5 9-8,0 0-3,0 0-4,0 0-8,7 10-15,-7-10-5,0 0 0</inkml:trace>
  <inkml:trace contextRef="#ctx0" brushRef="#br0" timeOffset="5889">3677 361 11,'-13'-3'28,"13"3"2,-13-13-12,5-1-4,4 2-5,0-6-1,6 3-3,0-2-1,5 3-1,-1-1-2,4 5 1,1 1-1,0 5-1,0 1 1,1 7 0,-1 2 0,-1 4 0,3 4 0,-3 4 0,1 3 1,-4 3 0,-4-1 0,1 3 1,-5-1 0,1-1 0,-7-5 0,3 0 1,-7-5 0,5-3 0,-4-6-1,10-5-1,-22 2-1,11-6 0,-1-2-1,-1-6-2,2 2-5,-4-9-8,5 3-22,5-2-1,2-1 1,4 1 0</inkml:trace>
  <inkml:trace contextRef="#ctx0" brushRef="#br0" timeOffset="6339">3811 375 3,'0'0'28,"0"0"0,0 0 1,4-19-20,4 10-3,-2-6 1,5 4-2,-4-5 1,5 4-1,-4-2 2,4 5-1,-5-1 0,-7 10-2,14-10 0,-14 10-2,10-2 0,-10 2-1,0 0 1,12 15 0,-7-6-1,0 4 1,1-1 0,-1 2 1,0-2-2,2-1 1,0-1-1,5-5 0,-2-4-1,4-4 0,0-4 1,3-4-1,0-1 0,2-2 0,-4 0 0,-3 1 1,-1 2 0,-11 11 0,14-14-1,-14 14 1,0 0 0,9-7-1,-9 7 0,0 0 0,0 0 1,6 12-1,-6-12 0,3 15 0,-2-3 1,2 2 0,0 4-1,0 1 1,-1 3 0,1 1-1,1 1-2,-4-7-7,-1 2-30,3-5 1,-2-14-2,0 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19.6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97 23,'0'0'18,"0"0"-4,0 0 0,0 0-2,0 0 1,0 0-3,0 0-2,0 0-4,0 0-1,0 11-1,0-11-1,-1 14 0,-1-4-1,1 5 0,-1 4 1,1 5-1,-2 2 2,1 3-1,-1 1 1,1 0 0,-2-4 0,3-2 0,-1-6 0,1-2-1,0-5-2,1-11-4,1 9-5,-1-9-14,3-13-9,5 3 0,-3-13 1</inkml:trace>
  <inkml:trace contextRef="#ctx0" brushRef="#br0" timeOffset="380">300-6 0,'0'0'27,"0"0"-10,0 0-4,0 0 1,-9-6 0,9 6-1,0 0-2,0 0-4,-13 11-4,13-11-1,-7 12-1,7-12 1,-9 20-1,6-4 0,-1 3 1,1 3-1,2 6-1,0 2 1,1 7 0,0 3 0,0 3 0,0 1-1,-2-2 2,0-2-1,0-3 0,-2-4 1,0-6-1,0-6 0,1-6 0,-3-6-1,6-9-1,-10 8-1,10-8-2,-15-8-2,15 8-1,-19-22-2,11 8 1,-4-5 1,3 1 0,0-4 3,1 4 0,3 1 4,0 2 3,2 4 0,3 11 0,-4-12 0,4 12 1,0 0-2,0 0 1,10-8-1,-1 5 1,7 2-1,3-3 1,4 1 0,4-2-1,5 3 1,2-4 0,0 4-1,-1-2 0,0 1 0,-5 0-1,-2 2 0,-5-2 0,-4 2-2,-2 4-3,-15-3-12,9-3-17,-9 3 1,0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1.1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115-1 2,'0'0'10,"0"0"-1,0 0 1,0 0-1,0 0 1,0 0 1,0 0-1,0 0 0,0 0 0,0 0-3,0 0-1,-4 9-2,4 2 0,-3 4-2,1 6 1,0 6 0,-1 6-1,0 5 1,-1 6 0,-3 0 0,1 3 0,0-5 0,1-4-1,-3-4 0,4-7 0,-2-8-1,3-5 0,3-14-2,-2 9-1,2-9-1,0 0-1,2-12-1,-5-3-2,5 3-1,-4-7 0,2 0 2,-5-2 1,2 2 1,-4 0 2,1 0 3,1 6 1,-1-1 2,6 14 0,-11-16 1,11 16-1,-6-11-2,6 11 0,0 0-1,4-13-1,-4 13-1,18-13 1,-2 7-1,3-1 0,5-1 0,2 4 1,1 0 0,-1 2 0,0 1 1,-3 2 1,-4 2-1,-3 1 2,-4 0-1,-3 3 1,-9-7 0,12 13 0,-12-13-1,5 17 1,-3-8-1,0 3 1,-2 0-1,3 3 0,-2 1 0,1 2 0,-2 0 0,2 0 0,-1 0-1,2-1 0,-1-3 0,-1-2-3,2-1-4,-3-11-10,0 0-18,10-11-2,-5-10 1</inkml:trace>
  <inkml:trace contextRef="#ctx0" brushRef="#br0" timeOffset="821">552-1 21,'12'-4'28,"-12"4"0,0 0-15,0 0-5,0 0-2,0 0 0,-11 9 0,11-9 0,0 0-2,0 0 0,0 0-1,-5 11 0,5-11-1,0 0 0,-2 16-1,1-1 1,-1 5-1,0 4 0,-1 7 1,0 5 0,-3 6-1,1 2 1,-2 0-1,2-1 1,-2-7-2,1-6-1,4-4-8,0-9-19,2-17-8,7-11 2,0-11-1</inkml:trace>
  <inkml:trace contextRef="#ctx0" brushRef="#br0" timeOffset="1151">680 280 14,'8'21'25,"-8"-21"-1,1 15-14,-1-15-7,16 10 1,-5-10-1,4-6 2,1-1-1,0-4 1,2-1-1,-2-2 0,1 1 0,-3-2-1,-2 4 1,-5 1 0,-7 10 0,11-14 1,-11 14-1,0 0 0,1-9-1,-1 9-1,0 0 0,-11-6-1,11 6 1,-11-3-1,11 3 0,-13-3 0,13 3 0,-17 6 0,17-6-1,-18 12 0,8-3 0,-2 3 0,2 1 1,1 3-1,-2 2 1,4-1-1,0 0 1,0 0 0,6-2 0,0 0 0,3-1 1,4-1-2,4-1 2,4 0-2,0-2 1,5 0 0,1 0-1,-1-2 1,2-1-1,-3-2 1,-4-2-1,-1-1 1,-4 0-1,-9-2 1,12 1-1,-12-1 0,0 0 0,0 0 0,0 0 0,0 0-3,0 0-4,0 0-13,0 0-16,0 0-1,11-5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3.5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37 143 0,'0'0'6,"0"0"0,0 0-1,0 0-1,0 0-1,0 0 0,0 0-1,0 0 0,0 0 0,0 0-1,0 0 0,0 0 0,0 0 0,0 0-3,0 0-3,0 0-4,0 0-4</inkml:trace>
  <inkml:trace contextRef="#ctx0" brushRef="#br0" timeOffset="1953">0 194 6,'0'0'14,"0"0"0,0 0 0,0 0-2,0 0-2,0 0 0,0 0-1,0 0 0,0 0-2,12-6-1,-5-5-1,5-1-2,3-3 0,5-2-1,0-2-1,3-1 1,0 0-1,-2 2 2,-3 1-1,-1 5 1,-6 0-1,-1 5 1,-10 7-1,8-9 0,-8 9 0,0 0-1,0 0-1,0 0 1,0 0-1,0 0-1,0 0 1,0 0-1,0 0 0,0 0 1,0 0-1,0 0 0,0 0 1,0 0 0,0 0 0,2 14 1,-2-14-1,1 18 0,0-5 1,-1 4-1,1 2 0,0 5 0,0 2 0,-1 1 0,0 2 0,-1 0 1,-1-1-1,0-2 1,-1-3-1,-1-3 1,2-5-1,-1-2 1,-1-4 0,4-9-1,-8 11 1,8-11-1,-10 7 1,10-7-1,-14 2 0,14-2 0,-18 2 0,9-2 0,-2 1 0,11-1 0,-16-1 0,16 1 0,-11 0 0,11 0 0,0 0 0,0 0 0,0 0 0,0 0 0,0 0-1,0 0 0,0 0 0,0 0 0,0 0 0,10-3 0,1 3 0,3-1 1,-1 0 0,4 1 0,1 0 0,1 0 0,-1 1 0,-1 0 0,-2 0 1,-4 1-1,2-1 0,-3 1 0,-10-2 1,15 4-1,-15-4 0,11 2 0,-11-2 0,0 0-1,0 0-3,0 0-8,0 0-22,0 0 0,7-11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6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5 156 18,'0'0'15,"0"0"-1,0 0 1,0 0-3,0 0 0,0 0-2,0 0-3,0 0 0,0 0-2,0 0 0,0 0-2,0 0 0,-2 10-1,2-10 0,0 16 0,0-3 0,0 1-1,0 2 1,0 3 0,0 0-1,0 0 1,0-3-1,0-1 0,2-4 1,-2-11-1,5 11 1,-5-11 0,14-13-1,-2-1 0,4-2 1,0-4-1,3-1 0,-2 0 0,0 2 0,-3 2 0,-1 4 0,-6 4 0,-7 9 1,10-9-1,-10 9 0,0 0 0,0 0-1,2 11 1,-2-11-1,1 16 0,0-4 0,0 2 0,2 2 2,0 1-2,-1-1 1,0 0-1,1 0 1,-2-4-1,-1-12 1,4 14 0,-4-14-1,9-3 1,0-5-1,2-6 1,1-1-1,3-3 1,0-2-1,0 1 0,-2 3 1,-3 2 0,-1 4 0,-9 10-1,9-10 1,-9 10 0,0 0-1,0 0 1,0 0-1,4 16 0,-4-16 0,6 20-1,-2-6 1,1 2 0,1 1 0,-2 0-1,-1-4-3,6 4-8,-2-5-26,-7-12 1,0 0-2,13-8 1</inkml:trace>
  <inkml:trace contextRef="#ctx0" brushRef="#br0" timeOffset="821">537 276 2,'-10'4'24,"10"-4"3,0 0-11,0 0-4,-3 11 0,3-11-1,0 0-2,1-15 0,-1 15-1,9-19-2,-2 10-2,-1-5-2,3 1-1,-1 1 0,2 2-1,-10 10 1,14-12 0,-14 12 0,14 2 0,-14-2 0,12 15 0,-7-2 0,1 3 1,-2 1-1,1 3 1,-4 0 0,-1 1 1,-1-3-1,-2 0 1,-5-4 1,3 1-1,-2-5 0,0-1 0,-3-6-1,10-3 1,-19 0-2,10-4 0,-2-2-1,1-6-3,3 1-2,-3-6-3,10 3-14,0-3-16,1-3-2,5-1 3</inkml:trace>
  <inkml:trace contextRef="#ctx0" brushRef="#br0" timeOffset="1302">780 175 20,'0'0'31,"10"-3"-14,-10 3 0,0 0-3,0 0 0,0 0-1,0 0-2,0 0-4,10 5-3,-10-5-2,9 17 1,-3-4-1,0 3 0,4 3 0,-2-2 1,2 2-1,-3-3 0,2-1 0,-2-5 0,-7-10 0,15 8-1,-15-8 0,17-14-1,-8 0 1,0-2-1,3-2 0,-1-1 0,0 0 0,-2 3 1,-2 3-1,0 4 0,-7 9 0,7-12 1,-7 12-1,0 0 0,0 0-1,0 0 1,0 0-1,0 0 1,0 0-1,0 0 1,10 9 0,-10-9 0,0 0 0,9 14 1,-9-14-1,9 12 1,-9-12-1,15 10 0,-5-6 1,2-1-1,3-2 1,2-2-1,2-3 0,7-2 1,-3-2-1,1-3 0,2 0 0,-1-2 0,-1 0 0,-3 1 0,-2 1 1,-5 1-1,0 1 1,-4 3-2,-10 6 2,11-8-2,-11 8 2,0 0-2,0 0 1,0 0 0,0 0 0,0 0 0,0 0 0,-11-6 0,11 6 0,-11-1 0,0 1 0,1 2 0,1 0-2,-4 4 2,-1 1-1,-2 1 1,1 3-1,-1 3 2,3-1-2,-1 3 1,2-1 0,2 1 0,1-2 0,1 2 0,4-2 0,1 0 0,2-1 0,2 0 0,2 3 1,5-2 0,2 0 0,2 1-1,4-1 1,5-3-1,1-2-3,9 1-14,-2-9-20,-3-8-1,0-3 0,-8-9-1</inkml:trace>
  <inkml:trace contextRef="#ctx0" brushRef="#br0" timeOffset="152489">764 53 8,'0'0'16,"-12"4"-2,12-4 0,0 0-2,-9-5-3,9 5-2,0 0-2,0 0-1,-11-8-2,11 8 0,0 0-1,0 0-1,-11-3 1,11 3 0,0 0-1,0 0 1,0 0 0,0 0-1,0 0 1,0 0-1,0 0 0,0 0 0,0 0 0,0 0 0,0 0-1,0 0 1,0 0 0,-4 11 0,4-11 1,3 9 0,-3-9 0,3 18 0,1-7 1,1-1-1,-2 4 0,1-2 1,0 5-2,1-1 2,1 1-1,-2 1 0,2 1 0,-3 1 0,2-1 0,-1 1 1,1 0-1,-1 0 0,0-1 0,1-1 0,0 0 0,0-4-1,0 1 1,2-1 0,-1-2-1,1-1 0,-1-1 0,-6-10 0,12 15 1,-12-15-1,8 13 0,-8-13 0,0 0 0,0 0 0,0 0 0,0 0 0,0 0 1,0 0-1,10 7 0,-10-7 1,0 0-1,0 0 0,0 0 1,0 0-1,0 0 0,0 0 0,0 0 0,0 0 0,0 0 0,0 0 0,0 0 1,0 0-1,0 0 1,0 0-1,0 0 1,0 0 0,0 0 0,0 0 1,0 0 0,0 0 1,0 0-1,0 0 0,12-7 0,-12 7-1,11-17 0,-3 5 0,2-2 0,-1-3-1,3 0 0,-3-3 1,2 0 0,2-2-1,-1 1 0,-3-2 1,5 1-1,-1-1 1,3 1-1,-2-1 1,0 1 0,0 0-1,-2-1 2,3 0-2,-5 2 0,-2 2 0,1 2 0,-2 2 0,0 1-1,-2 3 1,-5 11 0,9-14 0,-9 14 0,8-10 0,-8 10 0,0 0 0,0 0-1,0 0 1,0 0-2,0 0-2,0 0-3,0 0-9,0 0-19,0 0 0,2 13 1</inkml:trace>
  <inkml:trace contextRef="#ctx0" brushRef="#br0" timeOffset="153991">1211 216 11,'0'0'14,"0"0"-2,0 0-1,-9 1-1,9-1-1,0 0-1,-10-1 0,10 1 1,0 0-2,0 0-1,0 0-1,0 0-1,0 0 0,0 0-2,0 0 1,0 0-2,0 0 0,0 0 0,0 0 0,0 0-1,0 0 0,0 0 0,0 0 0,5 10 0,-5-10-1,9 7 1,-9-7 0,16 8 0,-7-5 0,1 1 0,3-2 0,0 0 0,2-1 0,0-1 1,2 0-1,-3-1 0,1-1 0,1 0 1,-3-2-1,0 1 1,-1-1 0,-3 0-1,1 0 1,0-1 0,-10 5 0,18-10-1,-18 10 1,15-13 0,-15 13 0,15-15-1,-15 15 1,12-16 0,-7 6 0,1 1 0,-2-2 0,1-1 1,-1 3-2,-2 0 2,1-1-2,-2 1 2,-1 9-2,-1-17 0,1 17 1,-3-14-1,3 14 2,-7-14-2,7 14 2,-10-13-1,10 13 0,-10-10 1,10 10 0,-15-8-1,6 5 0,9 3 0,-15-6 0,4 5 0,1 0-1,0 1 0,-2 1 0,2 0 0,1 0 0,-3 1 0,1 2 0,2-1 0,-1-1 0,1 1 1,0 0-1,-1 0 0,10-3 0,-17 7 0,17-7 0,-15 7 0,15-7 0,-18 8 0,18-8-1,-15 12 2,5-3-1,10-9 0,-16 16 1,16-16-1,-15 18 0,8-8 0,7-10 0,-14 20-1,8-11 2,0 1-2,1 0 1,-1 1 0,2 0-1,1 2 1,-1 1 0,2 0 0,-2 2 0,3 1 0,0 1-1,1 0 1,-1 2 0,1-1 0,0 1 0,0-1 0,1 1 0,1-2 0,0-1 0,1-2 0,1-1 0,1-1 0,1-1 0,1-2 0,0-1 0,3-1 0,0-1 0,3-1 0,2-1 0,0-2 0,3 0 0,1-1 0,-3-1 0,4-1 0,-2 0 1,-1-1-1,-1 1 0,0-2 0,-1 1 0,-1-1 0,-2 1 0,-1-1 0,1 1 0,-2-2 0,-10 3 0,14-3 0,-14 3 0,12-2 0,-12 2 0,10-1 0,-10 1 0,0 0 0,9-1 0,-9 1 0,0 0 0,0 0 1,0 0-1,0 0 1,0 0 0,0 0 0,0 0-1,0 0 1,0 0 1,0 0-1,0 0-1,0 0 0,0 0 1,0 0-1,0 0 0,0 0 0,0 0 1,0 0-1,0 0 0,0 0 0,0 0 0,0 0 0,0 0 0,0 0 0,0 0 0,0 0 0,0 0-1,0 0 1,0 0-2,0 0-1,0 0-2,0 0-4,0 0-13,0 0-14,0 0-1,0 0 2</inkml:trace>
  <inkml:trace contextRef="#ctx0" brushRef="#br0" timeOffset="155754">1520 489 11,'0'0'12,"0"0"-1,0 0-2,0 0-2,0 0 1,0 0-2,0 0 0,0 0-2,0 0 0,0 0-2,0 0-1,0 0-1,0 0 0,0 0 0,0 0 0,0 0 0,0 0 0,0 0 1,0 0-1,0 0 0,0 0 1,0 0-1,0 0 2,0 0 0,0 0 0,0 0 1,-9 3-1,9-3 1,0 0 0,0 0 0,0 0-1,0 0-1,0 0 0,0 0 0,0 0 0,0 0 0,0 0 0,0 0 2,0 0 0,0 0 2,0 0 0,0 0 0,0 0 0,0 0 0,0 0 0,0 0-1,0 0-1,0 0-1,-12-6 0,12 6-1,-9-9 0,9 9 0,-13-14-1,13 14 1,-16-15-1,16 15 1,-17-16-1,17 16 0,-17-13 0,17 13 0,-13-10 0,13 10 0,-11-8 1,11 8-1,0 0 0,-10-8 0,10 8 0,0 0 0,0 0 0,0 0 0,0 0 0,-9-7 0,9 7 0,0 0 0,0 0 0,0 0 0,0 0 0,0 0-1,0 0 1,0 0-1,0 0 1,0 0-1,0 0 1,0 0 0,0 0-1,-4 11 1,4-11 0,0 0 0,-11 14 1,11-14-1,-12 12 0,12-12 0,-17 18 1,8-8-1,-2 0 1,-3 1 0,1-2-1,-1 1 1,0-3 0,2 1 0,-1-2 0,2-2 1,1-1-1,10-3 0,-16 4-1,16-4 0,0 0-1,-11 2-2,11-2-2,0 0-5,0 0-13,10-10-13,-2 0-1,4-1 1</inkml:trace>
  <inkml:trace contextRef="#ctx0" brushRef="#br0" timeOffset="156895">1426 493 11,'0'0'14,"0"0"-1,0 0-4,0 0-3,-12-1-2,12 1-1,0 0 0,-14 0-1,14 0 1,-17 1-1,6 0 2,0 1-1,1-1 2,-1 1 1,-1-1 0,2 2 0,-4-1 0,14-2 0,-18 3-1,18-3 0,-14 2-1,14-2-2,-10 1-1,10-1-1,0 0-4,0 0-16,0 0-12,-2-13 0,-1-9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38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123 138 6,'0'0'19,"0"0"-3,0 0-2,0 0-2,0 0-3,0 0-2,-10 5-1,10-5-2,0 0-1,-14 1-1,14-1 0,-11 3-1,11-3 0,-10 6 0,10-6 0,-11 7-1,11-7 0,-9 8 1,9-8-1,0 0 0,-10 10 1,10-10-1,0 0 0,0 0 1,0 0-1,0 0 1,0 0-1,0 0 0,0 0 1,0 0-1,0 0 0,0 0 0,0 0 1,0 0-1,0 0 0,0 0 0,0 0 0,0 0 0,0 0 1,0 0-1,0 0 0,0 0 0,0 0 0,0 0 0,0 0 0,0 0 0,0 0 0,0 0 1,0 0-1,0 0 0,0 0 1,0 0-1,0 0 0,0 0 0,0 0 0,0 0 0,0 0 0,0 0 0,0 0 0,0 0 1,0 0-1,0 0 0,0 0 0,0 0 0,0 0 0,0 0 0,0 0 0,0 0 0,0 0 0,0 0 0,0 0 0,0 0 0,0 0 0,0 0 0,0 0 0,0 0 0,0 0 0,0 0 1,0 0-1,0 0 0,0 0 0,0 0 0,0 0 0,0 0 0,0 0 0,0 0 0,0 0 0,0 0 0,0 0 0,0 0 0,0 0 0,0 0 0,0 0 0,0 0-1,0 0 0,0 0 0,0 0 0,0 0-1,0-12-1,0 12-1,0 0-3,4-12-3,-4 12-6,3-17-5,-3 17-6</inkml:trace>
  <inkml:trace contextRef="#ctx0" brushRef="#br0" timeOffset="932">113 0 3,'-2'13'14,"2"-13"-3,0 0-2,-13 11 0,13-11-1,-7 12-1,7-12 0,-7 15-2,3-4 0,2 1-1,-3 5 0,3 4-1,-2 4-1,2 5-1,0 4 1,0 3-1,0 4 0,1-1 0,-2 1 0,3 1-1,-1-6 1,0-4-1,1-3 0,-1-6 0,2-5 0,-2-3-1,3-5 1,-2-10-1,0 0-2,0 0-2,0 0-4,0 0-2,-3-11-4,4 1-4,-6-7-5</inkml:trace>
  <inkml:trace contextRef="#ctx0" brushRef="#br0" timeOffset="1332">0 305 8,'7'-9'12,"5"2"-2,0-2-1,6 2-1,0 0-1,5 2-2,0 2 0,1 3-2,-1 0-1,2 2 0,-4 1 0,-2 0-1,0 1 1,-4-1-1,-5 1 1,-1-2-1,-9-2 0,11 5-1,-11-5-1,0 0-4,9 7-15,-9-7-4,0 0-2</inkml:trace>
  <inkml:trace contextRef="#ctx0" brushRef="#br0" timeOffset="1733">420 243 10,'0'0'14,"0"0"-3,0 0 0,0 0-1,-1 14-1,1-14-2,-1 19 1,0-6-2,2 3-1,-2 1-1,1 1-2,-1-3 0,1 4 0,-1 0-1,4-3 0,-3 0-2,1-6-3,-1-10-13,11 14-10,-11-14 0</inkml:trace>
  <inkml:trace contextRef="#ctx0" brushRef="#br0" timeOffset="2053">461 47 3,'0'0'1,"0"0"-2</inkml:trace>
  <inkml:trace contextRef="#ctx0" brushRef="#br0" timeOffset="2354">567 273 6,'-1'13'7,"2"0"0,-1 2 1,1-2-1,1 2 1,-1-3-3,1-1 1,1-2-1,-3-9 0,9 5-2,3-8 1,0-5-2,5-5 0,-1-2 1,4-2-1,-3-1 0,4 3 1,-7 1-1,-3 5 0,-11 9 0,13-9 1,-13 9-1,0 0-1,0 0 1,10 14 0,-10-14 0,5 17 0,-2-6 1,1 3 1,-2-2-1,3 4 0,-3-2 0,1 2-1,0-5-1,-1 2-2,1 0-2,-3-13-6,0 0-19,11 11-2,-11-11 0</inkml:trace>
  <inkml:trace contextRef="#ctx0" brushRef="#br0" timeOffset="2835">993 322 21,'0'16'17,"2"-1"-3,-1 2-2,0-1-2,1-1-2,-1-2-7,-1-13-9,0 0-17,11 10 0</inkml:trace>
  <inkml:trace contextRef="#ctx0" brushRef="#br0" timeOffset="3105">1198 33 13,'0'0'20,"0"0"-3,0 0-4,0 12-3,0-2-2,-4 3-1,3 4-3,1 3 0,-1 7-1,1 2 0,0 3-1,0 1 0,3-1 0,1 0-2,1-1 1,0-6 0,0-3-1,0-6 0,-1-2 1,-4-14-1,8 14-1,-8-14-1,0 0 0,-2-15-1,-1 2 0,-2-2-1,-1-5 0,1 0 1,-3-3 0,0 4 0,1-1 3,-1 4 0,0 3 2,4 4 0,4 9 0,-10-13 1,10 13 0,0 0 0,0 0 0,0 0-1,0 0 1,-9-5-1,9 5 0,0 0-1,0 0 0,0 0 0,11 0 0,-11 0-1,14 0 1,0-1-1,1 1 0,3 0 0,2-1-1,1 2-3,1-2-3,2 1-10,3 4-13,-9-7 2</inkml:trace>
  <inkml:trace contextRef="#ctx0" brushRef="#br0" timeOffset="3776">1497 316 5,'10'-8'10,"3"3"-2,-1-2-1,2 0-2,-4 0 0,0-1 0,-10 8-1,17-12-1,-17 12 1,8-12 0,-8 12-1,0 0 1,0-11-1,0 11 0,-10-5 0,-1 3-2,1 3 0,-2 0-1,-3 0 0,0 3-1,-3 0 0,2 2 0,0 2 0,4-1 0,-1 2 1,3 2 0,2 0 0,2-1 1,3 3 0,1-3 0,2 2 1,3-2 0,4 0 1,-1 0 1,4 0 0,3-2-1,2 2 1,3-5 0,0 4-1,3 2 0,1-4-1,-1 2 0,2-4-1,-1 3-3,-2-6-9,-1-2-18,7 1 0,-12-14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9.7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53 13,'0'0'20,"0"0"-4,0 0-2,0 0-3,0 0-2,0 0-2,0 0-3,-2 12-1,4-2-1,0 5 1,0 5-1,2 3 2,1 8-1,-1 3 0,2 4 1,-1 0-1,0 0 0,-2-4-1,1-1 0,-1-5 0,-2-6-2,1-6-1,-2-5-2,0-11 0,0 0-4,-1 9-2,-2-19 0,3 10-1,-9-22 0,2 6 2,-3-1 1,1-1 1,0-2 5,-1 2 3,1 3 2,0-1 3,9 16 0,-14-19 4,14 19-2,-8-14 2,8 14-2,0 0 0,0 0-1,0 0-1,0 0-2,0 0-1,0 0-1,0 0-1,0 0-1,0 0-1,12-9 1,3 6-1,5 0 0,4-1 0,4-1 0,3 0 0,1 0 0,-2 2 0,-2 1-1,-4 2-1,-6-2-4,-2 5-11,-2 1-17,-14-4-2,13 4 2</inkml:trace>
  <inkml:trace contextRef="#ctx0" brushRef="#br0" timeOffset="621">360 152 1,'0'0'28,"0"0"2,0 0-4,2-9-14,-2 9-3,0 0-1,0 0-1,4 10-1,-4-10-3,7 19-2,1-8 0,0 3-1,2 1 1,1 2 0,-1 1 0,-4 1 1,2-2 0,-3-4 0,-1 1 1,-4-14 0,3 15 0,-3-15 1,0 0-1,0 0 1,0 0-1,-1-15 0,1 2 0,0-2-1,1-2-2,-1-3 1,3 1-1,-1 0-1,2-1 2,1 3-2,2 3 1,-1 3 0,1-1 0,-7 12-1,17-13 0,-6 10-1,-2 1 0,6 4-2,-2-4-3,6 9-4,-5-6-8,8 3-11,1 4-6,-5-4 1</inkml:trace>
  <inkml:trace contextRef="#ctx0" brushRef="#br0" timeOffset="1092">774 266 3,'0'0'30,"-10"-4"0,10 4-7,-4-14-8,1 1-5,5 2-3,0-4-3,2 3 0,1-2-2,1 4 0,-1 1 0,-5 9 0,14-10-1,-14 10 0,17 4 1,-7 4-2,0 0 1,1 3-1,-2 4 1,4 0 0,-6 1 1,1 0 0,-4-1 1,0 2 1,-5-4 0,1 0 1,0-13 0,-12 19 0,2-15-1,-1 2 0,-3-5-1,0 1 0,-2-6-2,-2 1-2,5 0-2,-2-6-5,15 9-20,-13-18-10,9 2-2,6-3 1</inkml:trace>
  <inkml:trace contextRef="#ctx0" brushRef="#br0" timeOffset="1883">1017 136 13,'-2'-10'13,"2"10"-1,0 0 0,0 0-2,0 0-1,0 0-1,0 0 0,0 0-1,0 0-2,0 0 0,0 0 0,-1 11 0,3 0-1,-2-1 1,2 7-1,-2-3 1,3 5-2,-3-2 0,3 0-1,0-2 0,0-3 0,-3-12 0,10 14 0,-10-14 0,16-7 0,-5-2 0,2-3 0,-3-6 0,5 2 1,-2-5-2,1 3 2,0 1-2,-2 3 1,-1 3 0,-1 3 2,-10 8-3,17-5 1,-17 5-1,12 8 0,-12-8 0,11 19-1,-4-3 1,-2 0-2,-1 3 2,-2 0 0,1-3 0,-1 1 0,-1-6 0,0-2 0,-1-9 0,0 0-1,15-2 1,-6-6-1,1-2 1,3-3 0,0 1-1,2-1 0,-3 1 0,-2 4 0,0 0 0,-10 8 0,13-8 0,-13 8-1,0 0 1,10 3 0,-10-3 0,7 13 0,-7-13 0,8 20 0,-4-7 0,1 3 0,-1 2 0,-2 0 0,5 3-4,-8-6-4,5 0-32,2 1 2,-2-7-1,-4-9 0</inkml:trace>
  <inkml:trace contextRef="#ctx0" brushRef="#br0" timeOffset="2814">1838 206 12,'0'0'20,"0"0"-1,0 0-2,0-10 1,0 10-4,0 0-1,0 0-3,-11-6-1,11 6-3,0 0 0,-10-2-2,10 2 0,-10 0-1,10 0 0,-15 5-2,15-5 0,-14 10-1,6 0 0,0 2 0,1 2 0,-3 4 0,2 1 0,1 0 1,2 1-1,0-2 0,4 0 0,1-2 0,3-3-1,6-6 0,4 1-2,2-8-3,6 4-10,3-7-7,0-3-9,7 3-2,-4-5 0</inkml:trace>
  <inkml:trace contextRef="#ctx0" brushRef="#br0" timeOffset="3195">2016 341 16,'-12'-9'17,"12"9"-2,-8-16-1,7 2-3,2 3-1,-1-6 0,7 7-2,-4-4-1,7 3-1,-5 1 1,4 5-1,-9 5 0,13-5-1,-13 5-2,15 9 0,-15-9-1,14 20-1,-8-7 1,1 1 1,-4 1 0,0 1 0,-5-3 0,2 2 0,-4-4 0,0-1 2,4-10-2,-14 13-1,5-10 0,9-3-1,-14 1-1,14-1-3,-13-15-4,3 0-13,1-2-18,9 0-1,0-6 1</inkml:trace>
  <inkml:trace contextRef="#ctx0" brushRef="#br0" timeOffset="3605">2217 185 8,'0'0'21,"0"0"-6,0 0 0,-3-11 2,3 11 2,0 0-1,0 0-4,0 0-5,0 0-5,0 0-1,0 0-2,2 10 1,-2-10 0,5 17-1,-1-5 1,0 3-1,1 2 1,-1 2-1,1 0 1,-1-2 0,-1 1-1,-1-6 1,0 0 0,-2-12 0,1 11 0,-1-11 1,0 0-1,0 0 0,3-12-1,-3-1 1,2-2-1,-1-4 0,2-1-1,0-2 0,1 0 1,1 1-1,1 2 0,1 3-1,-1 2 1,1 5-1,-2 0 1,-5 9-3,15-11-2,-2 12-7,-13-1-10,18-5-11,-5 7-5,-1-3 2</inkml:trace>
  <inkml:trace contextRef="#ctx0" brushRef="#br0" timeOffset="4036">2453 138 4,'0'0'29,"0"0"-1,0 0-4,0 0-7,0 0-5,0 0-3,3 17-2,-3-17-1,6 23-1,-3-10-1,4 6-1,-4-1 1,3 1-1,-2-2 0,0 0 0,-2-6-1,1-1 0,-3-10 0,3 10 2,-3-10-2,0 0 0,4-14-1,-1 3 1,0-6 0,2-2-2,1-2 1,1-1-1,3-1 0,-1 2 0,1 4 0,0 1 0,-1 5-1,-1 2-1,1 5-3,-9 4-8,19-9-15,-7 9-10,1-3 0,2 3 1</inkml:trace>
  <inkml:trace contextRef="#ctx0" brushRef="#br0" timeOffset="4436">2773 119 0,'6'9'22,"-6"-9"-7,18 4 0,-5-4-1,4-1 1,2-3 0,4 3-3,-5-5-3,5 4-1,-6-3-1,-1 2-1,-6-3 0,0 8-1,-10-2-1,0 0-1,0 0 0,9-6 0,-9 6-1,0 0-1,-8-9 1,8 9-1,-12-7-1,12 7 0,-17-3-1,5 3 1,0 4-1,-1 3 1,0 2-1,0 4 0,0 2 0,2 3 1,0 1 0,1 1 0,5-1 0,-1-1 0,6-1 0,1-3-2,6-2-3,-7-12-6,24 6-15,-2-7-10,-2-6 1,8 2 0</inkml:trace>
  <inkml:trace contextRef="#ctx0" brushRef="#br0" timeOffset="4867">3171 152 13,'0'0'23,"0"0"-5,0 0-5,0 0 0,-10 1 0,10-1-1,0 0 0,-8 19-3,8-19-1,-8 24-3,2-10 1,3 5-1,-1-2-1,5 1 0,-1-3-2,6-4-2,3-5-1,1-8-3,10-3-4,-5-12-4,11 1-3,-2-12 0,6 3 1,-5-9 1,6 3 4,-5 0 5,-3 2 6,-1 6 5,-6 0 4,-2 9 1,-5 0-1,1 9-1,-10 5-2,0 0-3,0 0-2,0 0-1,0 0-1,0 0 0,0 0 0,0 0 1,0 0 0,-4 12 1,0 0 0,3 5 0,-1 3 0,1 8 0,-3 1 0,2 4-1,-1-1 1,2 0-2,-1-5 0,2-4-1,0-3 0,-1-9-2,4-2-1,-3-9-1,0 0 0,-2-10-1,2 10-1,-8-25-1,4 10 0,-6-5 1,1 1 1,-2-1 1,-1 3 0,3 0 3,1 3 1,1 0 2,0 4 0,6 1 0,1 9 0,5-16 1,5 8 0,2 3 1,2-2-1,6 1 1,3 0 0,2 3-1,2-2 1,3 5-1,-3-1 0,5 4-1,0-1 0,1 2-1,-4 2 1,1 0-1,-5 0 0,0-2 0,-3 3-3,-5-6-4,-3 6-14,-5 1-16,-9-8 1,0 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36.4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3 130 18,'0'0'15,"0"0"-2,-3 10-1,3-10 0,0 19-1,2 0-1,-2 0-2,4 9-1,-3 2-1,2 5 0,-2 0-2,2 4 1,-1-6-3,0-2 2,-1-6-4,0-3 1,0-4-2,-1-8-2,0-10-2,0 0-2,0 0-7,0 0-15,7-16-3,-3 0 0</inkml:trace>
  <inkml:trace contextRef="#ctx0" brushRef="#br0" timeOffset="290">43 149 4,'0'0'28,"3"-13"-1,-3 13 2,9-9-18,-9 9-7,7-12-1,-7 12 0,12-5 0,-12 5 1,16 2-1,-7 1 0,3 4-1,-2 2 0,3 2-1,-2 5 0,0-1-1,-2-1 1,0 3 0,-4-3 0,1 2 1,-3-5 2,0 3-1,-3-14 1,-1 15 2,1-15-1,-9 13 1,-1-10 0,10-3-1,-19 4 0,9-4-2,-3-2-1,3 0-1,-1-1-1,1-1-2,10 4-2,-13-15-3,13 15-5,-2-18-11,5 6-15,7-2-1,1-5 2</inkml:trace>
  <inkml:trace contextRef="#ctx0" brushRef="#br0" timeOffset="761">401 219 17,'0'0'18,"-5"-12"-1,5 12-2,-5-14 0,2 4-1,3 10-3,0-18-4,0 18-2,5-13-2,-5 13 0,6-11-1,-6 11 1,9-4-2,-9 4 1,12 4-1,-12-4 0,17 14 0,-8-5 0,-1 4 1,0 1 0,-3-2 1,2 3 0,-6-5 1,2 4 0,-6-5 1,3 4-1,0-13 2,-11 15-2,2-10 0,9-5-1,-21 10 0,10-6-1,-2-5 0,1-1-1,1 0-2,2-4-1,9 6-2,-11-18-3,11 18-8,1-22-13,4 6-11,5 1 0,2-4 2</inkml:trace>
  <inkml:trace contextRef="#ctx0" brushRef="#br0" timeOffset="1191">655 134 25,'0'0'21,"0"0"-5,0 0 0,0 0 3,0 0-2,0 0 1,0 0-3,0 0-5,-13 3-3,13-3-1,0 0-3,0 0 0,-11 3-2,11-3 0,0 0-1,0 0 0,-10 8-1,10-8 1,0 0-1,-1 13 0,3 0 0,1 0 0,2 0 0,1 2 0,1 0 0,1 3-1,0 0 1,0 1 1,0-5-1,-2 0 2,-1 0-2,-2-2 2,-2-1-1,-1-11 1,-1 15-1,1-15 0,0 0-1,0 0 0,0 0 0,-12-17-1,14 7 0,-1-5-3,9-1 0,-3-6-1,9 2 2,-2-3-1,8 4 1,-3 0 2,4 4 0,-3 3 3,-1 4 0,-2 5 3,-3 5-1,0 3 0,-4 3 1,1 5-2,-3-2 1,2 6-1,-2-1 0,0 2 0,0-3 0,1 3-1,-2-5 1,0-1-2,1-1-4,-8-11-8,11 0-23,1-6-2,-6-5 1,5-4 0</inkml:trace>
  <inkml:trace contextRef="#ctx0" brushRef="#br0" timeOffset="1852">1023 16 2,'3'-14'28,"-3"14"2,0 0-12,0 0-3,0 0-4,0 0-3,0 0-1,0 0-4,0 0-1,0 0-2,10 8-1,-10-8 0,0 0-1,14 0 0,-14 0 0,14-4 0,-14 4 0,12-5 1,-12 5 0,0 0 2,11-1 0,-11 1 1,0 0 2,6 10-1,-2 2 2,-1-1 0,5 8 1,-4 1-1,6 6 1,-6 1-1,5 5-1,-6-3 0,4 2-2,-4-4 0,0-3-1,0-5 1,-2-3-3,-1-6 1,0-10 0,0 0-2,0 0 1,0 0-1,-12-14 0,6 3 1,1 1 0,1-1 0,4 11 0,-8-16 1,8 16 1,0 0-1,-5-12 0,5 12 0,0 0-1,0 0 1,16-11 0,-3 6-1,2-3 2,5 2-2,0 2 2,5-3-2,0 3 2,2-1-1,-2 3 0,-2 4 0,-1 2 1,-2 2-1,0 2 0,-5 4 2,0 2-1,-3-2 0,1 4 1,-5-3 0,-1 1-1,-1-2 1,0-1 1,-6-11-2,6 14-2,-6-14-6,0 0-16,7-10-13,0 0-2,-3-11 1</inkml:trace>
  <inkml:trace contextRef="#ctx0" brushRef="#br0" timeOffset="2553">1592 65 30,'0'0'33,"0"0"1,0 0-2,-10 4-21,10-4-12,0 0-10,0 0-21,0 0-2,0 0 1</inkml:trace>
  <inkml:trace contextRef="#ctx0" brushRef="#br0" timeOffset="2764">1691 258 24,'0'0'28,"0"0"2,0-21-6,2 8-18,-1-3-2,3 3 0,-2-1 0,3 5 1,-1-3 0,-4 12 0,11-10-1,-11 10-1,13 4-1,-13-4 1,14 18-2,-6-3 0,0 2 0,-1 3 0,-2-1 1,1 2-1,-5-3 1,2 2 0,-5-7 1,0 0 2,-5-4-2,1 1 1,-7-5-2,2-2 1,-2-2-1,-3-5-1,2-1-1,-3-3-2,5-1-3,-5-6-7,11 1-16,2-4-11,2-4 0,6 0 1</inkml:trace>
  <inkml:trace contextRef="#ctx0" brushRef="#br0" timeOffset="3445">1923 144 29,'0'0'20,"0"0"0,0 0 0,6 17-3,-9-7-4,5 5-2,-5-2-1,5 6-3,-3-4-1,3 1-3,-1-5 0,5-2-2,-6-9 1,18-5-1,-4-5-1,3-6 1,3-4-1,3-1 2,1-1-1,-2 1 0,-2 3 2,-3 4 0,-7 5-1,0 4 1,-10 5-1,0 0 0,0 0 0,10 16-1,-8-7 0,1 2-1,-1 7 0,1-1 0,1-2 0,2-1 0,-1 1 0,1 0 0,-2-2 1,0-1-1,-4-12 0,9 14-2,-2-3-4,-5 0-34,-2-11 2,0 0-2,0 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52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50 335 12,'0'0'13,"0"0"0,0 0 0,-41 16 0,41-16 0,0 0 1,0 0-4,0 0 0,0 0-3,0 0-1,0 0-2,0 0 0,0 0-2,-22-44-2,22 44 1,0 0-1,0 0-1,12-42 1,-12 42 0,0 0 0,0 0-1,0 0 1,42-46 0,-42 46 0,0 0 0,0 0 0,49-11-1,-49 11 2,0 0-2,0 0 1,49 19 0,-49-19 0,0 0 0,0 0 0,38 46 0,-38-46-1,0 0 2,11 47-1,-11-47 0,0 0 1,-9 54-1,9-54 2,0 0-1,-26 43 2,26-43-1,0 0 1,-37 43 0,37-43 0,0 0-2,-47 15 0,47-15-1,0 0 2,-45 3-2,45-3-1,0 0-1,0 0 0,0 0 2,-34-43-4,34 43 3,0 0-8,10-49-10,-10 49-16,0 0 2,39-68-1</inkml:trace>
  <inkml:trace contextRef="#ctx0" brushRef="#br0" timeOffset="701">353 0 12,'0'0'28,"0"0"2,0 0-12,0 0-9,0 0-2,0 0-1,0 0-1,0 0-1,0 0-1,0 0-2,0 12 0,0-12-1,1 18 0,-1-3 0,0-15 0,-1 49 2,1-49-1,-4 79 1,1-31-2,-4 3 2,2 4-1,-4-1 1,1-3-2,0-9 1,8-42-3,-12 58-3,12-58-8,0 0-15,0 0-6,0 0-1</inkml:trace>
  <inkml:trace contextRef="#ctx0" brushRef="#br0" timeOffset="1062">240 307 10,'0'0'12,"0"0"-2,0 0-1,0 0 0,0 0 1,0 0-3,0 0-1,0 0 0,0 0 2,43-22 0,-43 22-1,51-1 1,-51 1-2,55 4-1,-55-4-1,53 9-1,-53-9-2,41-1-1,-41 1-1,0 0-3,0 0-6,45 9-24,-45-9 3,0 0-2</inkml:trace>
  <inkml:trace contextRef="#ctx0" brushRef="#br0" timeOffset="1362">581 16 12,'0'0'24,"0"0"1,0 0-17,0 0-5,-10-7-1,10 7 1,0 0 2,0 0 3,0 0-2,0 0-2,-3 13 0,3-13 0,-2 19-1,1-3 2,1-16-1,-6 48-1,6-48 1,-7 64-2,7-64 0,-11 81-2,4-36 1,7-45-1,-10 75 1,10-75-2,-5 56 0,5-56-1,0 0 1,0 0-1,0 0-2,43-17 3,-43 17-2,40-45 2,-40 45 0,42-46 2,-42 46 0,0 0 3,41-37 0,-41 37-1,0 0 0,0 0-1,0 0 1,18 55-1,-18-55 0,1 51-2,-1-51 1,-1 51-1,1-51 0,0 0 0,5 54-2,-5-54-8,0 0-16,0 0-10,0 0 0</inkml:trace>
  <inkml:trace contextRef="#ctx0" brushRef="#br0" timeOffset="1903">912 368 19,'0'0'22,"0"0"-14,0 0-9,0 0 1,0 0 3,0 0 2,51 23 1,-51-23-1,0 0 3,0 0-3,44-22 3,-44 22-3,0 0 1,0 0-1,28-43 1,-28 43-1,0 0-2,0 0 0,-1-44-2,1 44 1,0 0-2,0 0 1,0 0-2,0 0 0,0 0-1,0 0 1,0 0-2,-46-25 0,46 25 1,0 0 0,0 0 0,0 0 0,-38 57-1,38-57 2,-21 44 1,21-44 1,-20 57-1,20-57 1,-18 57-1,18-57 2,-10 45 0,10-45-1,0 0 1,9 42-2,-9-42 1,0 0 0,45-11-1,-45 11-1,47-23 0,-47 23 0,54-39-1,-54 39 1,55-41 1,-55 41 0,42-23 2,-42 23 1,0 0 0,0 0 0,0 0 0,0 0-1,0 0 0,0 0-2,0 0 0,0 0-2,0 0 0,0 0 0,0 0 1,49-9 0,-49 9 0,0 0 0,0 0 2,39 55-1,-39-55 1,0 0 0,25 43 0,-25-43 0,0 0 0,0 0 2,0 0-1,0 0 1,0 0-1,0 0 0,0 0 0,0 0 0,0 0-1,19-49-2,-19 49 3,10-48-2,-10 48 0,19-47 1,-19 47-1,0 0 1,41-48 0,-41 48-1,0 0-2,48-16-1,-48 16-7,0 0-18,41-9-7,-41 9 2</inkml:trace>
  <inkml:trace contextRef="#ctx0" brushRef="#br0" timeOffset="2914">1652 209 18,'0'0'24,"0"0"-16,0 0-1,0 0 2,0 0 0,0 0 4,13 44-2,-13-44 1,0 0-5,6 58-2,-6-58-1,5 42 0,-5-42-1,0 0-1,0 0-1,10 46 0,-10-46 0,0 0 1,0 0 0,0 0 1,0 0-1,41-52 1,-41 52-1,32-51 0,-16 18 0,2 6 1,-2-1-1,1 6-1,-2 2 1,-3 8 0,-5 2 1,0 1 0,-7 9-3,0 0 1,0 0-1,0 0 0,0 0 0,0 0-1,0 0 0,0 0 1,0 0-1,0 0 1,0 0 0,0 0-1,0 0 1,0 0-2,0 0 2,0 0-1,0 0 1,0 0 0,27 54 0,-27-54 0,0 0 0,20 61 1,-20-61 1,0 0-5,21 52 4,-21-52 1,0 0-1,0 0-1,0 0 1,0 0-1,0 0 0,44-17 3,-44 17-4,28-46 1,-14 21 0,1 0 1,-2 5-1,-1 7 2,-4 0-2,-8 13 2,11-9-3,-11 9 0,0 0-5,0 0-11,0 0-17,0 0-5,0 0 1,0 0 0</inkml:trace>
  <inkml:trace contextRef="#ctx0" brushRef="#br0" timeOffset="3655">2208 144 35,'0'0'30,"0"0"1,0 0-10,0 0-16,0 0-3,0 0 1,0 0 0,2 50 1,-2-50 1,1 42 1,-1-42-4,1 48 0,-1-48-2,4 43-1,-4-43-5,0 0-16,0 0-12,0 0-4,0 0 4</inkml:trace>
  <inkml:trace contextRef="#ctx0" brushRef="#br0" timeOffset="3926">2532 152 49,'0'0'31,"-3"11"3,3-11-13,-11-5-17,11 5-3,0 0 0,0 0 2,0 0 0,-49 19 1,49-19-3,0 0 0,0 0-1,-26 46 0,26-46 0,0 0-1,12 53 0,-12-53 0,21 42 0,-21-42 0,26 44 0,-26-44 0,26 45 0,-26-45 0,14 42 2,-14-42-1,0 0 0,3 50 1,-3-50 0,0 0 1,0 0 0,-27 42 0,27-42-2,0 0 1,0 0 1,-42 0-1,42 0-2,0 0 1,0 0-1,0 0-1,-20-50 2,20 50-1,0 0-1,42-46-1,-42 46 3,53-37-2,-53 37 1,72-33 0,-72 33 0,78-38 1,-78 38 1,76-26-1,-76 26 0,62-23 1,-62 23 0,46-26-1,-46 26-1,0 0 1,0 0-1,34-45 1,-34 45 0,0 0 0,0 0 1,0 0 0,0 0 0,-49-38 1,49 38-1,0 0 0,0 0-1,-42 2 1,42-2-2,0 0 1,0 0 1,-32 43-1,32-43 1,0 0 1,-20 56-2,20-56 2,0 0-3,-9 58 3,9-58-1,8 41 1,-8-41-1,0 0 0,33 46 0,-33-46 0,0 0 1,58 39-1,-58-39-1,43 12 1,-43-12-1,0 0 0,57 14 0,-57-14 2,0 0-2,0 0 0,0 0 0,45 14-3,-45-14 0,0 0-5,0 0-24,0 0-7,0 0 2,0 0-2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6:49.8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11 501 4,'0'0'9,"-13"13"0,13-13 0,0 0 2,0 0 1,0 0 0,-2-12-1,2 12 2,6-21-4,2 4 0,1-5-3,5-3-1,3-7-2,4-2-1,4-5-2,0-1 0,3 2 0,-2 0 0,0 2 1,-2 3 0,-5 4 0,-2 2 1,-4 6 0,-1 3 0,-6 3 1,0 5 0,-3 1-1,-3 9 1,2-11 0,-2 11 0,0 0 0,0 0 0,0 0-1,0 0 0,0 0-1,0 0 0,0 0 0,0 0 0,0 0-1,0 0 0,0 0 1,-10 14-1,6-2 0,1 2-1,-1 9 1,-2 3 0,1 5 0,1 5 0,-3 5-1,1 6 1,1 2 0,-2 3 0,3-3 0,-1 0 0,2-2 0,1-3 0,2-44 0,-2 76-2,2-76 1,2 57-1,-2-57 1,1 47 0,-1-47 0,0 0-3,-2 42 4,2-42 0,0 0 0,0 0 1,0 0 0,0 0-1,0 0 1,0 0 1,0 0-1,0 0-1,0 0-1,0 0 1,-43 1 0,43-1-1,0 0 0,0 0 1,0 0-1,-55 17 0,55-17 1,0 0 0,0 0 0,0 0 0,0 0 0,0 0-1,0 0 2,0 0 0,0 0-1,0 0 1,0 0 0,68-13 2,-68 13-1,91-27 1,-42 15-2,-2 4 1,-4-1-1,-43 9 3,62-11-3,-62 11 0,0 0 0,0 0-1,43 3 3,-43-3-4,0 0 2,0 0-3,0 0 2,0 0 0,0 0-3,0 0-19,0 0-15,0 0-1,-44-8 0,44 8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02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0 143 23,'0'0'17,"0"0"-6,0 0 1,0 0 0,0 0 1,0 0-1,0 0-1,0 0-4,0 0-1,0 0-2,15 5-1,-5 2 0,3 3 0,3-1 0,2 7 0,6-2-1,-2-2 0,1 8 0,0-3-1,1-2 1,0 2-1,1 0-1,-4-4 0,-4 3 1,-17-16-1,0 0-1,0 0 1,54 41-1,-54-41 1,0 0 0,0 0 0,0 0-1,0 0 1,0 0 1,0 0-1,23 41 1,-23-41 0,0 0 0,0 0 0,0 0 0,0 0 0,0 0 0,0 0 0,-50 37 0,50-37-1,0 0 0,-49 28 1,49-28-1,-43 32 1,43-32-1,-44 28 1,44-28 0,-49 30-2,49-30 1,0 0-1,-55 36 0,55-36 1,0 0-2,0 0 1,0 0 1,0 0 1,0 0-3,0 0 3,0 0 1,0 0-2,0 0 2,0 0-2,0 0 0,0 0 0,0 0 1,0 0-1,0 0-1,0 0-2,0 0-6,0 0-22,0 0-7,0 0 1,0 0 0</inkml:trace>
  <inkml:trace contextRef="#ctx0" brushRef="#br0" timeOffset="992">561 166 17,'0'0'23,"0"0"-6,0 0-4,0 0-3,0 0-1,0 0-2,0 0-1,0 0 0,0 0 0,0 0 1,0 0 0,0 0 0,0 0 0,0 0-1,0 0 0,0 0-1,0 0-2,42-28 0,-42 28-2,0 0 0,47-39-1,-47 39 0,0 0 0,58-55 1,-58 55-1,0 0 2,47-45-1,-47 45 0,0 0 1,0 0 0,0 0-1,0 0 0,0 0 0,0 0-1,0 0 1,0 0-1,0 0 0,0 0 0,0 0 0,0 0 0,0 0 0,0 0 1,0 0-1,0 0 0,0 0 1,0 0-1,0 0 0,0 0 0,0 0 0,0 0-1,0 0 1,0 0 0,0 0 0,28 53-1,-28-53 2,13 60-2,-13-60 2,9 70-2,-9-70 2,0 0-2,7 120 0,-7-120 1,0 0 0,2 101 0,-2-101-2,0 0 3,0 0-2,0 0 1,-5 94 0,5-94 0,0 0 0,0 0 0,0 0 0,0 0 1,0 0-1,0 0 0,0 0 0,0 0 1,0 0-1,0 0 0,0 0 0,0 0 0,0 0 0,0 0 0,0 0-1,0 0-1,0 0 1,0 0-2,0 0-3,0 0 1,0 0-3,0 0 1,0 0-2,0 0 1,0 0-1,0 0 2,0 0 1,-21 83 2,21-83 0,0 0 3,0 0 0,0 0 1,0 0 1,0 0 0,0 0 1,-85-7 1,85 7 0,0 0 1,0 0 0,0 0 0,0 0 0,0 0 0,0 0 0,0 0-1,0 0-1,0 0 0,0 0 1,0 0-1,0 0 0,0 0 0,0 0 0,0 0 1,0 0-1,0 0 0,0 0-1,0 0 1,0 0 0,0 0 0,0 0-1,0 0 0,0 0-1,0 0 1,0 0 0,0 0-1,0 0 0,0 0 0,0 0 1,0 0-1,96-75 2,-96 75-2,0 0 1,92-24-1,-92 24 0,0 0 1,0 0 0,96-19-1,-96 19 0,0 0 0,0 0 1,0 0-1,0 0 1,0 0 0,0 0-1,0 0 1,0 0 0,0 0-1,0 0 1,0 0-1,0 0-1,0 0-1,0 0-4,0 0-10,0 0-23,0 0-1,0 0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19.2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2601 2112 3,'7'-39'4,"6"-10"-3,4-9 1,4-8 0,6-11 0,6-8-1,5-5 0,5-5 0,7-5 0,5 0 1,2-4 0,6 0 1,-1-1 1,5 0 0,0 3 0,1 2 1,0 5-1,1 5 0,2 2 0,-1 7-1,-1 7 0,-7 10-1,-3 6 1,-9 9 0,-4 7 0,-8 7 0,-9 11 0,-9 6 0,-4 5 0,-6 5 1,-10 8-1,0 0-1,0 0 0,0 0-1,0 0 0,-9 13 0,9-13-1,-12 11-2,12-11-5,0 0-12,-3 16-8,3-16-1</inkml:trace>
  <inkml:trace contextRef="#ctx0" brushRef="#br0" timeOffset="15893">0 2349 1,'31'-13'4,"7"1"1,3-5-1,13 2-1,4-4 1,4 1 0,4-3 0,8-1-2,7 0 1,3-2-1,6 3 0,5-4 0,1 0-1,7 0 1,3-1-1,5 1 1,3-1-1,5 2 1,2 0 0,0 0-1,3 1 0,4-1 2,2 2-1,4 1 2,0-1-1,0 1 2,4 3-1,2 0 0,1 2 0,-2 4 0,4 2-1,-3 0-1,0 4 0,2-1 0,-3 2-1,1-2 1,4 1-1,-2-1 0,0 1 0,-3-2 0,3 2 0,0 1 0,-4 0-1,-2 0 1,-2 1-1,-1-1 1,-3-2-1,-7 3 1,-3-4-1,-6 2 1,-1 0-1,-6 2 0,-5-1 1,-9 1-1,-4 1 1,-8-5-1,-5 3 1,-6-2-1,-8 1 1,-10-3-1,-9 4 1,-7-2-1,-9 3 0,-5 2 1,-6 0-2,-16 2-1,12-1-8,-12 1-19,0 0-1,-20 5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20.0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195 118 6,'2'20'8,"2"6"0,-1 4-1,1 6-1,0 6-1,1 4-1,1 4 0,-1 1-1,0-3 0,-1-3-1,-1-3 1,-2-8-2,1-6 1,-2-8 0,-1-5-1,1-15-1,-8 14-1,8-14-1,-15 2 0,5-4-1,-2-1 0,-5-1 0,-1 0 0,-1 0 1,1-1 1,3 2 1,1 0 0,4 1 0,10 2 0,-11-3 1,11 3-1,0 0 1,0 0 0,12-6 1,-12 6 0,16-3 1,-5 1 1,5-1-1,4 1 1,3 0-1,5 0 1,1 0-2,3-1 0,1 0 0,-1 0-1,-5 1 0,-2 0-1,-3 0 1,-4-1-1,-3 2-2,-5-1-6,-10 2-17,0 0 0</inkml:trace>
  <inkml:trace contextRef="#ctx0" brushRef="#br0" timeOffset="591">0 196 2,'12'-11'11,"7"1"-4,4 0-1,5 0 0,3 4 2,2-2-2,1 2 2,-2 0-1,0 1 1,-5 0-3,-1 2-1,-7 2-1,-5-1-1,-4 2 1,-10 0-2,11-1-1,-11 1-1,0 0-5,0 0-7,0 0-12,0 0-2</inkml:trace>
  <inkml:trace contextRef="#ctx0" brushRef="#br0" timeOffset="922">636 27 9,'0'0'20,"-3"14"-10,2 0-9,1 5 1,0 6 0,1 6 4,1 4 0,0 6 1,2 5 0,-2 3 0,4 3 1,-2 0-1,3-2-2,-3-5-2,0-4-1,-1-9 0,0-6-1,-1-8 1,0-5 0,-2-13-4,0 0-3,0 0-2,-7-21-2,2 4-1,-3-7 0,-2 1 0,-3-9 0,0 3 2,-1-1 5,-1 3 2,3 4 2,0 2 2,2 6 0,3 2 1,7 13 0,-8-13-1,8 13 1,0 0 0,0 0 0,9-3-1,2 3 0,3-2 0,6 1 0,6-4 0,3 1 0,8-1 0,1 0-1,2 0-1,-1 0-1,-2 3 0,-5 0-1,-4 3-5,-8 3-6,-9-1-14,1 7 0</inkml:trace>
  <inkml:trace contextRef="#ctx0" brushRef="#br0" timeOffset="1482">949 393 3,'18'-14'10,"-5"7"-3,2-1 1,-1-1 0,-1-1 0,1-1 0,-3 0 0,0 2-1,-5-1 0,-6 10-1,8-16 1,-8 16-3,1-14 0,-1 14 0,-8-9-1,8 9-1,-14-6 0,5 6 0,-1 1-1,-2 2 0,0 2-1,0 4 0,-1 3 0,0 2 0,-1 4 0,3 2 0,0 3 0,0 3 1,2 0 0,2 1 0,2-1 1,2 0 0,3-3 1,4-4-1,2-3 0,6-4 1,1-3-1,4-5-1,3-4 0,0-2-1,2-2 0,-1-5-4,2 1-5,-6-5-7,1-2-11,0 2-5,-5-6 1</inkml:trace>
  <inkml:trace contextRef="#ctx0" brushRef="#br0" timeOffset="1923">1214 312 10,'0'0'24,"0"0"-5,0 0-8,0 0-5,0 0-2,0 0-1,-7 13-1,7-13 0,5 17 2,-1-5-2,1 3 0,2 0 0,2 4 0,0 0 0,0-1-1,-2-2 1,0-1 0,-1-5 0,-1-1 2,-5-9 1,0 0 1,0 0-1,0 0 1,0 0-1,-1-17 0,-2-1-1,1-1-1,-1-3-2,2-1-1,4 0 0,0-1-1,2 2 1,1 2-1,2 6 1,2 1-1,2 4 0,0 1-1,5 2 0,-1 2-2,5 3-2,-1-3-6,6 4-6,-1 0-8,-2-3-5,3 5 1</inkml:trace>
  <inkml:trace contextRef="#ctx0" brushRef="#br0" timeOffset="2344">1583 240 14,'0'0'11,"0"0"-3,0 0-2,0 0-1,0 0 0,0 0-1,4 9-1,5-4 1,0 2-1,4 1 0,-2 1 0,5 3 0,-2 2-1,2 2-1,-4 0 1,-2 0 0,-1 2 1,-3 1 3,-4-3-1,-1 2 1,-7-8 0,1 5 0,-6-7 1,3 3-1,-5-7-2,1 0 0,0-4-1,0-2-1,2-2-1,10 4 0,-15-16-1,11 4-1,5 0-1,0-5-3,8 1-2,-1-7-3,8 0-3,1-5-1,7-1-1,-4-6 1,8 0 1,-1-2 2,1 1 3,-1 3 4,-3 3 3,-3 3 3,-3 4-1,-2 6 2,-5 7-1,-11 10-1,12-11 1,-12 11 0,0 0 0,0 0 1,5 16 0,-5-5 2,0 2 0,2 5 0,-1 5 0,1 6 0,1 2 0,1 4-2,0 2 0,2-2-1,-2-1 0,3-1 1,-3-7-2,0-6 2,-3-5 0,0-5 0,-1-10 1,0 0-1,-10 7 1,10-7 0,-15-11 0,15 11-2,-18-17 0,11 6-2,-1 1 0,3-2 0,1 2-1,3 0 0,4-1 0,2 0-1,3-1 1,4 1 0,4-3 0,3-2 1,3 1-1,3 1 1,2 2-1,2 1 1,0 3-1,0 1 1,-3 4-1,-4 7 1,-3-1-1,-2 7 2,-6-1 0,-2 7 0,-5-2 0,0 6 1,-2 0 0,-1 0 0,-1-1 0,0-2-2,2-2-3,-1-3-12,-1-12-15,11 2 0,-6-15-1</inkml:trace>
  <inkml:trace contextRef="#ctx0" brushRef="#br0" timeOffset="3305">2239 32 13,'-11'10'28,"11"-10"-5,0 0-9,-11 2-34,11-2-7,0 0-2</inkml:trace>
  <inkml:trace contextRef="#ctx0" brushRef="#br0" timeOffset="3515">2338 155 8,'0'0'5,"0"0"0,13 4 0,-9 6 2,1 4 1,0 2 0,1 3 1,1 3-2,-1-2 0,3 1-2,0-5-1,0-1-1,1-5 2,-10-10-1,15 9 0,-15-9 1,14-8-1,-5 0 0,-3-6 0,3 0 0,-3-4-2,4 0-1,-4 2-1,5-2 0,-5 5 0,0 1-1,-6 12 0,9-10 1,-9 10-1,13 0 0,-13 0 0,16 8 0,-2-5 0,-2 3 1,7-5 0,1-1 1,3-2-1,2-4 1,-3-4-1,1-2 2,-1 0-2,-2-3 2,-4 1-2,-3 0 2,-2 2-1,-6 1 0,-5 11 0,4-12-1,-4 12 1,0 0-1,-17-8 0,6 9 0,-2 2-1,-2 1 1,-1 2-1,0 1 1,-1 5 0,2-2-1,-1 5 1,3 1-1,3 2 1,3 0-1,2-2 1,5 2-1,5-4 1,1 3 0,8-5 1,6-3 0,5-2 0,3-2 0,3 1 1,1-2-1,1-1 1,-2-1-1,-5 0 0,-3 0 1,-6-1-1,-4 1 0,-13-2 0,15 1 0,-15-1 0,0 0 0,0 0-1,0 0-2,0 0-9,0 0-21,0 0-2,0 0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25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25 541 12,'-10'-10'14,"5"1"-3,-1 0-1,3-6-1,2 1-1,1-4-1,6-1-1,-4 1-1,9-1 1,0-1-4,3 4 1,0 1-2,2 4 0,1 2-1,-1 8 0,2 4 0,-1 5-1,-2 5 1,0 3-1,-3 3 1,0 0 0,-5 4 2,-2-1-1,-3-4 2,-3 0 1,-6-1 0,1-2 1,-7-3 0,1 0 0,-6-5 0,2 0 0,-4-3-1,1-4-1,0-4-2,-1 0 0,4-2-4,-2-5-5,9-1-9,1 0-11,3-7-7,7 2 3</inkml:trace>
  <inkml:trace contextRef="#ctx0" brushRef="#br0" timeOffset="470">141 166 10,'-6'-11'12,"6"11"-2,0 0-1,0 0-2,0 0-3,5 13-1,-1-2-1,3 5-1,1 5 2,0 8 1,1 7 0,0 2 1,1 3-1,-2 1 0,0-3 0,-2-2-5,0-7-9,2-13-11,4-1-5,-12-16-1</inkml:trace>
  <inkml:trace contextRef="#ctx0" brushRef="#br0" timeOffset="791">472 417 4,'11'-14'10,"1"0"1,-3-1-2,-3 0-2,-1 1 0,-4 2 0,-2 3-1,1 9 1,-10-13-1,0 11-1,-5 2 1,2 0-2,-1 3-1,0-1-2,-2 5 0,-3 5 0,5 4 0,-2 3 2,9 1-2,-4 2 1,4 2-1,-1 2 1,5-3-1,3-4 1,4-3-2,8-2-1,3-7-3,8-1-9,2-5-8,1-10-8,9 3 1</inkml:trace>
  <inkml:trace contextRef="#ctx0" brushRef="#br0" timeOffset="1171">724 466 11,'16'-2'12,"1"-5"-1,2-2-1,0-2-1,-1-3-1,-1 1-1,-4-1 0,-1 2 0,-6-1 0,-1 2-1,-7 1 0,2 10 0,-6-12-1,6 12-1,-17-9 0,4 6-1,1 3-2,-2 1 0,0 0 0,-1 4-1,1 4 0,1 3-1,0 3 1,2 3 0,-1 2 1,3 2-1,1 4 2,2-2-2,2-1 1,2 0 0,5-2-1,4-4-1,5 0 0,5-8-4,8-2-8,1-4-10,3-11-10,8 1 2</inkml:trace>
  <inkml:trace contextRef="#ctx0" brushRef="#br0" timeOffset="1642">1088 363 9,'0'0'6,"0"0"-1,-4 10 2,4-10 0,1 13 1,0 0 0,0-1 0,2 6-1,0 2-1,1 7-2,2 4 0,2 4-1,-2 2 0,2 2 0,-1 1 1,0-1-1,0-3 1,-2-3-1,-3-7 0,1-5 0,-2-8 1,1 0 2,-2-13 0,0 0 0,0 0 0,0 0-1,-11-25 0,6 4-2,-3-8-1,1-6-2,1-3-1,0-5-1,3 3 1,2 0-1,2 5 2,3 5-1,2 6 1,0 8-1,1 3 1,-7 13-1,12-12 0,-12 12 0,12 4-1,-12-4 2,14 18-1,-9-6 0,2 4 1,0 1 0,-2 2 0,1 0 1,-4-2 0,-2-1 0,-3-4 1,0 1 1,3-13 0,-14 15 0,3-12 0,-1-1-2,-1-3-2,-3-6-5,4 1-13,0-1-12,-1-10-5,7 0 1</inkml:trace>
  <inkml:trace contextRef="#ctx0" brushRef="#br0" timeOffset="2283">1296 464 28,'11'0'14,"1"-2"-1,3-1 0,1 0-3,2-4-3,1 2-2,-2-2-2,2 0 0,-6-2 1,2-1 0,-5 1 0,-2-1 0,-4-2 0,2 3 1,-5-2-2,-1 11 0,-3-17-1,3 17 0,-12-12-1,12 12-1,-19-4 0,5 4 0,1 4-1,-1 0 0,0 5 0,-1 1 0,1 4 0,0 0 0,3 2 1,1 0 0,1 1 0,1-1 0,5 0 0,1-1 0,4 1 1,3-2 0,1 0-1,5-2 1,2-1 0,4-2 1,-1-3-1,5-2 1,0-5 0,1-3 0,1-6-1,2-4 1,-1-3-1,-1-2 0,0-3-1,-1-3 1,-1 0-1,-3 3 0,-1 2 0,-4 4 1,-2 3-2,-4 3 1,-7 10-1,11-7 0,-11 7 0,7 16 0,-3-3 0,-1 0 0,2 0 2,3 2-1,0-2 2,4-2-1,-2-8 1,7-3 0,-1-6 0,5-5 0,-2-2-1,2-1 2,-2 0-2,-1 1 1,-4 1-1,-3 4 0,-11 8 0,14-6 0,-14 6-1,5 12 0,-4-2 0,0 2 0,1-1 0,3 3 0,0-1 1,3-1-2,3-1-1,-1-6-3,7 3-5,-3-9-7,6 1-10,0-2-9,-3-6 1</inkml:trace>
  <inkml:trace contextRef="#ctx0" brushRef="#br0" timeOffset="3094">2185 285 19,'0'0'25,"0"13"-11,-2-2-2,1 1-3,3 5 0,-2-3 0,5 4-1,-2-3-1,4 3-1,-2-6-2,5 0-4,-10-12-8,17 12-14,-17-12-10,18-14 1</inkml:trace>
  <inkml:trace contextRef="#ctx0" brushRef="#br0" timeOffset="3324">2306 159 14,'0'0'30,"3"10"-2,-3-10 2,0 0-23,0 0-7,0 0-3,0 0-5,0 0-8,0 0-6,0 0-7,12 10 1</inkml:trace>
  <inkml:trace contextRef="#ctx0" brushRef="#br0" timeOffset="3515">2417 276 28,'0'0'21,"11"-3"-2,-11 3-1,0 0-4,0 0-3,0 0-2,0 0-4,8 13-1,-4-3-1,-1 1 0,2 2-1,-5-13 1,13 16 1,-13-16-1,18 9 0,-8-12 0,3-1 0,-1-7 0,2 3 0,-2 1 0,0-2-2,-3 3 0,-9 6 0,13-7-1,-13 7 0,0 0 0,5 10 0,-5-10 0,5 17 0,0-5-1,2 2 0,4-1-1,-1-2-6,8 2 0,-4-7-5,7 4-3,-6-10-1,7 2 1,-9-10-1,7 5 3,-6-4 4,1 0 2,-5-2 3,1 4 4,-11 5 2,14-4 1,-14 4 1,11 3 2,-11-3 0,11 9 1,-11-9 1,14 6 1,-3-4 2,-11-2 1,19-1-1,-9-8 0,2 4-1,-4-8-1,2 2 0,-5-5-3,2 2-1,-5-1-2,0 1 0,-3 4-1,1 10 0,-2-14-1,2 14 0,0 0 0,-10-6 0,10 6-1,-10 6 0,10-6 0,-9 8 0,9-8 1,-9 12-1,9-12 1,-6 19 0,7-6 0,-1 3-1,4 3 1,1 2 0,2 5 0,3 3-1,4 9 1,0 1-1,1 3 1,1 4-1,5 3 1,1-1 0,-2 2-1,1-1 1,-5-7 0,-3-1 1,-4-6 0,-3-4 0,-11-3 0,-5-3 1,-5-7 0,-5-2 0,-3-7 0,-1-4 1,-1-6-1,0-3 0,0-7 1,5-3-1,4-5-1,4-6 0,4-6 0,7-3-1,6-8 0,8-7 0,7-4 0,9-7 0,8-1 0,7-3-1,6 0 0,3 1-3,10 0-24,-2 9-8,-5-1-1,-3 6 0</inkml:trace>
  <inkml:trace contextRef="#ctx0" brushRef="#br0" timeOffset="18476">3916 4 19,'-11'-8'14,"11"8"0,0 0-2,-11 4-1,11-4-1,-11 5 0,11-5-3,-13 10-2,13-10 0,-15 15-1,4-5-1,3 3 0,-3 1-1,0 3 0,0 1-1,-2 5 0,1 2-1,-3 3 1,2 1 0,0 4 0,2 4 0,0 4-1,3 1 1,0 2 0,4-2 0,4 1-1,3-2 0,5-1 0,0-7 0,5-4 1,2-4 0,1-6-1,0-3 1,4-6 0,-8-2 0,0-2 0,-12-6 1,16 4-1,-16-4 0,0 0 0,0 0-1,0 0 0,0 0 0,0 0-3,0 0-7,0 0-22,0 0-2,10-9 0</inkml:trace>
  <inkml:trace contextRef="#ctx0" brushRef="#br0" timeOffset="19117">4041 244 20,'0'0'17,"0"-9"-2,0 9-1,0 0-4,0 0-3,0 0-1,0 0-3,0 0-1,0 0-1,0 0 0,0 0-1,0 0 0,0 0 0,-1 10 1,1-10 0,2 19 0,0-7 1,0 4-1,1 1 0,0-1 1,0-2-1,1-1 1,-4-13-1,12 15 2,-2-13-1,1-10 1,5 0 0,-1-9-1,5 2 1,-2-6-2,1 2 1,-1-4-2,-4 4 1,-1 3-1,-4 4 0,-2 3 0,-7 9-1,0 0 1,12-7-1,-12 7 0,5 9 0,-5-9 1,7 19-1,-4-6 1,1 4 1,-2-2-1,0 3 1,-1 0-1,0-2-1,0 3-5,-1-1-18,0-18-7,7 10 0,-7-10 0</inkml:trace>
  <inkml:trace contextRef="#ctx0" brushRef="#br0" timeOffset="19678">4431 348 7,'5'-13'10,"-1"-1"0,3-2-1,0 1-2,3-1 0,-1 5-2,-1 2-2,1 2 0,1 6-2,-10 1-1,15 7 1,-7 2-1,1 1 0,-1 4 2,-1 1 1,1 1 2,-6 0 1,1 4 3,-4-4-1,-1 2 1,-7-4 0,3 1-1,-5-6-1,2 2-2,-2-6-1,2-1-3,-1-3-4,0-6-8,2-8-20,5 1-3,-2-8 2</inkml:trace>
  <inkml:trace contextRef="#ctx0" brushRef="#br0" timeOffset="20068">4749 36 0,'0'0'17,"0"0"-12,0 0-1,0 0 2,7 20 2,-6-4 2,1 8 1,-2 5 0,2 6 2,-3 4-3,1 5-2,-2-1-2,2 0-2,-1-3-1,1-4-2,1-6 0,-1-6-1,1-8-1,0-5 0,-1-11-4,0 0-1,0 0 0,0 0-1,-3-16 0,-2 0-3,1 1 1,-5-6 0,-2 2 4,0-3 2,-4 3 3,3 1 2,0 0 2,0 7 3,2-3 0,10 14 2,-14-15 0,14 15-1,0 0-3,1-12-2,-1 12-1,12-8-1,-3 4 0,5 0 0,2-2 0,4 2-1,1 0 1,3 0-1,1 2 1,0-1-1,-1 2-1,-3-1-7,-4-1-21,7 5-1,-10-11 2</inkml:trace>
  <inkml:trace contextRef="#ctx0" brushRef="#br0" timeOffset="20860">5117 249 7,'0'0'7,"0"0"-1,0 0 2,0 0 0,0 0 1,7 16 0,-6-5 0,-2 6-1,3-1-1,-3 4 1,4 3-2,-2-2 0,3-2-2,0-3-1,2-4 0,-6-12 0,20 3 0,-6-14-1,1-5 1,3-4-1,1-3 0,-2-2-2,0-1 1,-2 4 0,-4 5 1,-5 2 0,0 5 0,-6 1 1,0 9-1,0 0 0,0 0-1,-9-9 0,9 9 0,0 0-1,-10 2-1,10-2-2,0 0-6,0 0-15,0 0-9,0 0 1,2-10-1</inkml:trace>
  <inkml:trace contextRef="#ctx0" brushRef="#br0" timeOffset="21380">5531 158 5,'-13'8'23,"9"2"-1,-7-3-11,-2 0-7,1 3 2,-1-2-1,1 1 1,2-2 1,10-7-1,-16 10-1,16-10-1,0 0-2,-6 10-1,6-10-1,7 10 1,-7-10-1,16 15 0,-6-4 1,2 1-1,1 3 0,-1 0 0,0 1 0,-2 0 0,-3-1 1,-2-2-1,-3-1 1,-1 0 0,-1-12 1,-4 14 0,4-14 1,0 0-1,-9 9 1,9-9-1,0 0-1,-1-13 0,6 1-2,1-3-1,6 0 0,1-6-1,4 0-1,-1-2 1,6 2-1,-4 1 2,1 7 0,1-1 1,-3 6 1,-2 6 0,-2 4-1,0 4 1,-3 4 0,2 5 0,-3-2 1,-1 5-1,0 0 1,1-3 0,-1 0 0,1-5-2,1-8-12,5 2-16,-15-4 2,21-18-2</inkml:trace>
  <inkml:trace contextRef="#ctx0" brushRef="#br0" timeOffset="21961">5906 122 6,'7'14'11,"-7"-14"-11,0 0 0</inkml:trace>
  <inkml:trace contextRef="#ctx0" brushRef="#br0" timeOffset="22121">5948 260 14,'14'0'19,"-14"0"-3,11-7 0,-11 7-2,15-11-1,-15 11-3,12-10-3,-12 10-2,11-6-3,-11 6-1,11-1 0,-11 1 0,0 0 0,12 1 1,-12-1 0,0 0 0,11 5 0,-11-5 1,0 0-1,0 0 0,0 0 0,0 0 0,11 5 0,-11-5-1,0 0 1,6 11-1,-6-11 0,6 16 0,-2-5 0,0 2 0,3 0 0,-4-2 0,3 1 0,-1 0 1,2-2-2,1-1 2,1-5-1,1-3 1,3-2 0,0-3 0,4-3 0,-2-6-1,1 3 1,-1-4 0,0 2 0,-4 2-1,-11 10-1,14-15 1,-14 15-1,0 0 0,0 0-1,0 0 0,0 0 1,0 0-1,0 0 0,10 5 1,-10-5-2,5 12 2,-5-12 0,9 17 0,-3-7-1,5 4-2,-4-4-7,9-4-22,1 4-4,0-9 0,2 0 0</inkml:trace>
  <inkml:trace contextRef="#ctx0" brushRef="#br0" timeOffset="22782">6608 311 18,'0'0'25,"-7"11"-12,7-11-3,4 9-1,-4-9-3,14 4 0,-1-5-3,1-5 1,3-3-1,0-7 0,0 1 1,-5-2-1,1 0 1,-6-1 0,-2 5 1,-6-1-1,1 14-1,-10-12 0,0 11-1,-3 4-1,-1 3-1,0 2-1,-1 2 0,0 0 1,2 2 0,-1 1-1,4 1 1,1 0 0,3 1 1,2 6-1,3 3 0,3 4 0,1 4-1,3 4 1,2 6 0,0 2 0,2 1-1,0-2 1,-1 0 0,-4-4 1,0-2 0,-4-6 0,-1-3 0,-3-6 1,-4-2 0,-4-8 0,-3 0 0,-2-6 0,-1-2 0,-3-3 0,3-2 0,-3-3 0,6-1-1,0-5 1,5-1-1,5-6 0,5-3-1,8-6 1,8-6-1,8-6 0,7-4 0,8-4 0,5-1-1,5-3 1,1 1 0,-2 5-1,-3 0-4,-4 7-29,0 8-1,-12-2 0,-2 7 0</inkml:trace>
  <inkml:trace contextRef="#ctx0" brushRef="#br0" timeOffset="23954">7328 186 11,'0'0'26,"0"0"-9,0 0-6,0 0-1,0 0-2,0 0 0,0 0-2,8 10-2,-8-10-1,10 4-1,-10-4 0,18 6 0,-7-1-1,2 3 0,2 2-1,2 0 1,0 3-1,2 0 1,-2 2-1,1-1 0,-2 3 1,0-3-2,-5 3 2,-1-2-1,-5-1 1,-2 0 0,-6 1 1,-4-2-1,-3-1 0,-3 1 1,-3-4 0,-1 1 0,-2-3 0,1 0 0,0-4 0,2 0 1,3-3-1,2 0 1,0-2-1,11 2 1,-13-7-2,13 7 1,-6-9-2,6 9 1,1-13-1,3 4-1,4-2 0,3-4 0,6-2 0,3-3 0,4-2-1,2-3 1,4 0-1,0-1 1,1 4-1,-4 0 2,-1 5-1,-4 3 0,-3 3 1,-3 4-1,-4 4 0,-1 5 1,-11-2-1,12 13 1,-10-4-1,1 2 1,-1 0 1,-1 0 0,2-1 0,-3-10 1,11 12-1,-1-10 1,4-5 0,5-2-1,2-2 0,1-1 0,1 0 0,-2 1-1,-2 0 0,-6 5 1,-2 4 0,-11-2 0,12 16 0,-9-3 0,-1 1 0,1 2 1,1 1-2,1-2 0,4 1-3,-9-16-5,23 15-8,-10-12-12,-1-8-7,8 2 1</inkml:trace>
  <inkml:trace contextRef="#ctx0" brushRef="#br0" timeOffset="24785">8161 207 20,'0'0'24,"0"0"0,0 0-17,0 0-4,0 12 0,0-12 3,1 15-1,-2-6 2,3 6 1,-1-3-1,2 4 0,-1-5-2,4 4 0,-2-6-1,6 1 0,-1-6-1,5-1 0,3-6 0,3-1-2,-1-4 1,4-2 0,-1-4-1,-2-1-1,-1-1 1,-1 0-1,-6 1 1,-3 3-1,-1 2 0,-8 10 1,8-13-1,-8 13 0,0 0 0,0 0-1,0 0 1,0 0 0,0 0-1,0 0 1,0 0-1,0 0 1,0 0-1,0 0-1,0 0 1,0 0 0,5 15 0,-4 0 0,-2 7 1,-1 7-1,-1 6 1,0 7 0,-2 6 1,-2 3 0,0 0 1,0 1-1,0-3 1,1-5 0,2-3-1,-1-7-1,3-6-2,-1-10-8,2-8-24,1-10-2,11-5 1,1-11-1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50.6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53 2,'0'0'20,"0"0"-7,0 0-6,0 0-1,0 0 0,0 0 0,0 0 1,0 0-1,0 0 0,0 0 0,-1 13-2,2-1-2,1 6 0,-1 6 1,2 7 0,-4 4 0,2 5 0,-3 1 1,1 0-1,-5 0 1,3-6 0,-3-6-1,2-3 1,-1-10 0,4-6 0,1-10-2,0 0-1,10-20 0,1 2-2,2-7 0,5-5 0,3-2-1,1 1 0,1 4 1,-4 4 0,-1 8 1,-5 5 0,2 9 1,-15 1 0,11 22 1,-9-1 1,-4 3 1,1 7 0,-4 0 1,3 6-1,-5-6 0,4-1-1,-1-5-2,0-4-3,5-3-11,3-8-23,-4-10-1,9-17 2,-4-6-1</inkml:trace>
  <inkml:trace contextRef="#ctx0" brushRef="#br0" timeOffset="541">372 396 2,'0'0'25,"20"4"0,-20-4-1,20-9-20,-7 3-2,0-1 3,1 0-2,-3-1 1,2 1 0,-13 7 0,16-13 0,-16 13 1,10-13-1,-10 13 0,1-11-1,-1 11 0,-6-12 0,6 12 0,-10-10-1,10 10 0,-11-6-1,11 6-1,-14-2 0,14 2 0,-15 5-1,15-5 0,-18 11 1,8-3 0,-1 4 1,0 0-1,0 5 1,-3-1 1,3 2-1,-3 3 1,4 1-1,1-2 1,3-2-1,0-1 0,6-2 0,2-1 1,4-5-1,-6-9 1,22 8-1,-5-12-1,2-4 1,2-4-2,3-3 1,2-2-1,1-3 0,0-1 0,-2-1 0,-1 1 0,-1 3 1,-3 1-1,-2 1 1,-2 3 0,-4 2 0,-2 2 0,-10 9 0,12-10 0,-12 10 0,0 0-1,0 0 0,0 0 0,0 0 0,0 0-1,0 0 1,0 0 0,5 11 1,-5 1 0,0 1 1,0 4-1,-1 3 2,0 0-1,1-1 1,0 0 0,0-6-1,1 0 2,-1-13-1,0 0 0,15 4-1,-7-15 0,3 0 0,2-7 0,1 2 0,-1-4-2,0 2 1,-2 2-1,0 2 1,-3 4-1,-8 10 0,8-9 0,-8 9 0,0 0 0,0 0 0,13 11 0,-9-1 0,3 2 1,-1 0 0,3 3 0,0 0 0,-1 2 0,3-2 0,0 1-3,-11-16-8,19 13-23,-2-7-1,-3-9 1</inkml:trace>
  <inkml:trace contextRef="#ctx0" brushRef="#br0" timeOffset="1613">1122 271 17,'0'0'14,"4"10"1,-4-10-1,0 0-2,2 17-1,-2-17-2,2 21-2,1-9-2,0 4-1,0-1-1,2 4 0,0 3 0,1 1-2,-2-2 1,2 1 0,-3-2 0,0-2 0,-2-4 1,2 0 0,-3-14 1,-1 10 1,1-10 0,0 0 0,0 0-1,0 0 1,-8-9-1,8 9-1,0-21 0,2 6-1,0-1-1,3-4 0,3-2-1,4-1 0,2 1-1,4-3 0,2 4-3,1-2 0,6 7-4,-6-5-8,9 6-10,-2 5-11,-4-3 1,2 9 1</inkml:trace>
  <inkml:trace contextRef="#ctx0" brushRef="#br0" timeOffset="2033">1546 265 21,'1'12'27,"-1"-12"-7,1 9-7,2 1-1,-4-1 0,5 9 0,-6-4-3,6 7 0,-5-4-2,4 5-2,-2-2-1,1 0-3,3-4-2,-5-16-6,11 11-17,-1-10-11,-10-1-1,18-20 1</inkml:trace>
  <inkml:trace contextRef="#ctx0" brushRef="#br0" timeOffset="2294">1676 149 49,'-1'12'32,"1"-12"-3,0 0-7,0 0-42,10-7-17,0 3 2,-5-5 0</inkml:trace>
  <inkml:trace contextRef="#ctx0" brushRef="#br0" timeOffset="2514">1964 187 8,'0'0'27,"-1"12"0,1-12 1,-15 4-21,15-4-4,-18 17-1,7-6 1,-3 1 1,1 1 0,-3-1 1,4 0-1,-1-2-1,2-1-1,2-3 0,9-6-1,-9 12 1,9-12 0,0 0 0,12 13 0,-2-8 0,4 3-1,1-1 0,2 2-1,-2 2 0,-1-2 0,-3 2-1,-1 2 1,-5 0 1,-3-2-1,-5 3 2,-5 1-2,-2-2 2,-4 2-1,-1-4 1,-3 1-1,1-5 1,0 2-2,2-6 0,1-3-2,14 0-3,-17-7-6,17 7-10,8-14-15,-1-5 2,9 0 0</inkml:trace>
  <inkml:trace contextRef="#ctx0" brushRef="#br0" timeOffset="2985">2209 49 12,'0'0'29,"-1"10"1,1-10-1,-6 9-19,4 2-9,0 2 0,1 4 0,-2 3 0,2 5 2,-3 4-1,2 5 1,-4 2 0,3 3 0,-2 3 0,0 1-2,0-4 1,2-2-1,-2-7 0,1-4 0,0-5 0,-3-7-1,7-14 0,-14 6 0,3-11 0,1-6 1,-1-1-1,0-2 0,0-3 0,4-1 0,0 3 0,4-1 0,5 3 0,2 3 0,7-2-1,2 2 1,8-1 0,4 1-1,5-1 1,3 1-1,3 1 1,2-2 0,-1 4 0,-2 1-1,-3 1 1,-5 4 0,-6 2 0,-2 4 0,-8 3 0,-2 3 1,-4 3 0,-2 2 0,-3-1 0,1 2 1,0-1-1,-2-2 0,3-3-1,-2-11-2,4 16-9,-4-16-19,0 0-4,16-7 1</inkml:trace>
  <inkml:trace contextRef="#ctx0" brushRef="#br0" timeOffset="3566">2582 122 52,'0'0'33,"4"15"-7,-4-15-5,0 0-40,0 0-7,9 3-11,-9-3 2</inkml:trace>
  <inkml:trace contextRef="#ctx0" brushRef="#br0" timeOffset="3846">2825 270 6,'0'0'6,"0"0"4,0 0 3,0 0 1,0 0 0,-4 10-3,4-10-2,-12 9-2,3-1-1,-5-1 0,-1 5 0,-5-1-1,1 5 0,-4-1-1,2 4 0,1 1-1,2 1-1,3-1 0,3 2 0,4-5 1,6 1 0,3-4 1,8 1-1,3-6 0,6-1 1,3-3-1,4 0 0,-3-3-1,2 0 0,-3-2-1,-5 0 0,-3-1 0,-4 2 1,-9-1-1,0 0-1,9 2 0,-9-2-1,0 0 1,0 0-3,0 0-1,0 0-6,0 0-15,0 0-11,3-10-2,-3 10 3</inkml:trace>
  <inkml:trace contextRef="#ctx0" brushRef="#br0" timeOffset="4517">3072-5 10,'10'1'28,"-10"-1"-1,0 0 1,0 0-23,0 0-4,11 1 1,-11-1 1,0 0 0,0 0 1,4 10-1,-4-10 1,10 19 0,-4-5-1,4 5-1,1 5-1,3 6 1,-1 3-2,3 5 1,-3 1 0,1 2 1,-2 2-1,-3 3 1,-4-3 1,-3-1-1,-6-1 1,-3 2 0,-10-4 1,0 2-1,-7-4 1,0-1 0,-4-4-1,1-2-1,0-5 1,2-4-3,4-2-3,-2-12-8,3-3-25,4-4-2,-4-9 0,4-6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34.0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301 1122 10,'0'0'13,"0"0"-3,-43-32-2,43 32 0,0 0-1,-47-46 0,47 46 1,0 0-2,-54-56 0,54 56 0,-42-47-3,42 47 0,-30-60 0,30 60-2,-20-72 1,18 31-1,5-4 0,5-3 0,10-6 0,0-3 1,6-1-2,5-1 0,12-2 0,1 2 0,-2 0 0,6 4 0,-6 8-1,7 7 1,-6 5 0,4 10 0,-2 5 1,-2 9-1,2 6 0,-2 13 0,4 3 1,-9 5 0,-2 5-1,2 6 0,-5 5 0,-3 5 0,-5 5 0,-4 4 0,-7 5 0,3 5 0,-6 4 0,-12-1 1,-6 5 1,-8-3 0,-2 1 0,-6-5 0,-6-2 0,-6-6 2,-5-2-1,-7-6 1,3-8-1,-3-8 0,1-5-1,2-11 0,2-7-3,3-6-4,6-9-13,8-8-16,9-1 2,2-6-2</inkml:trace>
  <inkml:trace contextRef="#ctx0" brushRef="#br0" timeOffset="48450">1335 0 4,'0'0'4,"-13"9"-2,13-9-1,-14 9 0,14-9-1,-11 11 1,4 0-1,-3-2 1,3 3 0,-1 3 0,-2 1 0,-5 3 0,2 5-1,-5 1 1,1 2 0,0 4 0,-5 3-1,0 2 1,-1 6-1,2 4 0,-4 5 1,-6 2 0,4 3-1,-1 4 1,-1-1 0,-1 3 0,0 1 1,-2 1-1,-1 3 0,7-1 0,-9 1 0,1 0 0,4 5 0,1-2-1,-3-1 1,6-1 1,-1 0 0,3-2 0,-2-1 1,6 0 1,-7-3 0,5-2 2,-3-2 0,0 3 0,-3-3 1,-5 4 1,3-2-1,-2 6 0,4 0 0,4 2 0,-2-1-1,5 1-1,2-5 0,6 2-1,0-7 1,3-2-2,-1-4-1,-1-2 0,8-4-1,-7-2 0,4-1 0,7-43 0,-11 75-1,11-75 0,-8 64 1,8-64-1,-12 56 0,12-56 1,-6 44-1,6-44 0,0 0 0,-6 43 0,6-43 0,0 0 0,0 0 0,0 0 0,0 0 0,0 0 0,0 0 0,1 48 0,-1-48 0,0 0 0,0 0 0,-5 54 0,5-54 0,0 0 1,-4 62-1,4-62 0,-14 51 0,14-51 0,-3 58 1,3-58-2,-7 67 2,7-67-2,8 70 1,-8-70 0,15 70-1,-15-70 1,19 67 0,-19-67 1,34 60-2,-34-60 2,36 50-1,-11-29-1,2-2 1,6-6 0,-6-3-1,6-2 1,-7-5 1,4-1-1,3-4 0,-3-5 1,-1-2 0,-1-3 1,-4-5-1,0-5 1,4-5-1,0-8 1,-2-7-1,-3-5 1,0-4-2,-3-7 2,-1-3-2,0 1 0,-6-1 0,-3 3 0,-1 1-1,0 3 1,-5 1 0,-1 5 0,-3-1 0,-2 2 1,-2 0-1,0 2 1,-3 0-1,-3 2 0,1 2 0,-3 5 2,-2 3-4,-4 4 4,1 2-2,-4 4-2,-1 3 2,-4 4 0,-3 3 0,2 2 0,-4 2-1,-1 2 1,-9 3-1,6 2 1,35 2 0,-72 7 0,72-7 0,-71 19 0,71-19 0,-62 31 0,62-31 0,-47 44 0,47-44 0,-45 54-1,45-54 0,-34 67 0,34-67 1,-22 83 0,15-37-1,3 4 0,4 4 1,2 0 0,1 1-1,0 3 2,-2-1-2,4-1 2,1-3-1,2-1 1,3-3-1,-4-2 0,3-3 1,-10-44-1,30 72 1,-30-72-1,40 50-1,-14-33 1,2-6 0,8-6 0,6-6 0,-5-7 0,10-5 0,-4-5 0,2-3 1,4-1 0,-2-3 0,-1-3 0,-3 0-1,1 0 1,-3-3 1,0-2-2,-10-5 1,-7-4-1,-6-6 1,-4-4-1,-3-7 1,-6-2-1,-5-1 0,-5 1 0,-6 1 1,-1 5 0,-7 3-2,-7 5 2,-6 5-2,-10 7 1,-3 5-1,-4 4 0,-2 8-1,-9 4-3,1 14-2,-9 10-11,7 14-17,-3 17-1,-9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2:58.4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-2-1 11,'7'9'24,"-7"-9"0,0 0-17,12-2-7,-12 2-5,13 6-14,-13-6-4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42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64 181 19,'-11'7'11,"11"-7"-1,-18 17-1,18-17-2,-11 18-1,11-18-2,-7 14 0,7-14-1,0 13 0,0-13-1,7 11 1,-7-11-1,11 10 1,-11-10 0,17 13-2,-8-6 1,0 0 0,0 1-1,1 3 1,-4-2 0,1 0-1,-2 1 1,-2-1 0,-3-9 0,5 15 1,-5-15 0,-1 10 0,1-10 1,0 0-1,-10 9 1,10-9-1,-12 10 0,12-10-1,-17 11 0,8-7 0,-1 2-1,-1-3 1,1 3-2,1-4 1,-1-1-1,10-1-1,-12-3-4,12 3-6,-8-12-9,8 12-13,2-16 1,-2 16-1</inkml:trace>
  <inkml:trace contextRef="#ctx0" brushRef="#br0" timeOffset="551">274 306 8,'0'0'12,"0"0"-1,11-6-1,-11 6 0,11-4-1,-11 4-1,14-8-1,-4 4-1,-10 4 0,17-13-2,-17 13-1,18-14 0,-18 14 0,12-14 0,-12 14 0,6-13 0,-6 13-1,1-13 0,-1 13 0,0 0-1,-14-10 0,14 10 0,-18-3-1,7 3 0,0 1 0,-4 2 0,3-1 0,-1 3 0,1 3 0,-1 0 0,3 1 1,1 3-1,0 1 0,2 2 1,1-1-1,1 1 1,3-2 0,1 0 0,1 1 0,3-4 0,-3-10 0,11 18 1,-2-13-1,4 1 0,-1-3 0,5-1 0,-1-2 0,2-1-2,1 0-1,-2-6-3,2 3-4,-4-5-5,0-2-13,2 5-4,-6-6 0</inkml:trace>
  <inkml:trace contextRef="#ctx0" brushRef="#br0" timeOffset="1172">491 225 16,'0'0'15,"0"0"-2,0 0-3,0 0 0,0 0-1,0 0 0,0 0-1,0 0-1,0 0 0,10 1-2,-10-1 0,9 5-1,-9-5-1,14 9-1,-4-3 0,-10-6-1,19 19-1,-6-8 1,-1 3-1,1 0 0,-1 1 0,-3-1 1,-2 1-1,1-1 0,-6 1 1,-1-4 0,-3 1-1,2-12 1,-10 15 0,-1-11-1,-1 2 1,-1-6-1,1-6 1,-2 2-1,2-4-1,0 1 1,1-4-1,5 1 0,4-1 0,0-1 0,3 3 0,2-1 0,1 0 0,5-1 0,2 0 0,0 1 0,3-1 0,0 0 0,1 0 1,0 0-1,4 0 1,-4 1-1,-1 3 1,-1-2-1,0 5 1,-2 0 0,-2 3 0,-9 1 0,16 2 0,-16-2 1,11 10-1,-11-10 0,10 18 0,-5-8 0,0 1 0,0 0 1,1 2-1,3-1 1,-2-1-1,0 0 1,0-1-1,0 0 1,-1 0-1,-6-10 1,8 13 0,-8-13 0,0 0 1,7 11 0,-7-11 0,0 0 0,0 0 0,-5-11 0,5 11-1,-6-17 1,3 5-2,1 0 0,2-3 0,0 1 0,3-1-1,1 1 1,2 1 0,2 1-1,3 1 1,-1-1-1,0 5 1,2 0 0,1 3-1,1-2-1,0 5-2,0-1-1,1 5-5,-1 0-10,-2-3-13,8 6 2,-9-6 0</inkml:trace>
  <inkml:trace contextRef="#ctx0" brushRef="#br0" timeOffset="2143">1163 158 12,'0'0'20,"-13"4"-1,13-4-2,-12 7-3,12-7-3,-17 13-3,6-4-2,1 3-2,-3 0 0,2 3 0,0-1-1,0 3 0,2-2-1,2 2 0,0-2 0,5-1 0,1-1-1,3 1 0,1-3 0,4 0 0,-7-11 0,16 15 0,-4-11-1,0-1-1,2-1-1,-1-8-3,4 0-3,-5-6-5,3-2-6,-1-3-8,-5-8-4,4 3-1</inkml:trace>
  <inkml:trace contextRef="#ctx0" brushRef="#br0" timeOffset="2514">1246 0 9,'0'0'18,"0"0"-2,0 0-1,0 0-1,0 0 1,0 0-4,0 0-2,0 0-1,0 0-3,0 0-1,0 0-1,-3 13-1,3-13 0,0 18 0,0-7-1,-2 6 1,2 2-1,-1 5 1,1 1-1,0 4 0,-1-1-1,0 0 1,2-1-1,4-1 1,-3-4-1,3-5 1,-2-3-1,4-5 0,-7-9 1,18 4-1,-9-10 1,1-3 0,3-5-1,0-2 1,3-3-1,-2 2 0,0 0 1,-3 2-1,-2 4 0,-9 11 1,14-12-1,-14 12 0,0 0 1,10 16-1,-9-3 1,0 2-1,1 3 1,0 1 0,-1 2-1,2 0 1,-2-1-1,1-3 1,0-2-1,1-2 0,-1 3-2,0-7-1,2 2-10,-4-11-21,0 0-1,10 5 1,-10-15-1</inkml:trace>
  <inkml:trace contextRef="#ctx0" brushRef="#br0" timeOffset="3375">1845 211 8,'4'-15'24,"-4"15"-9,0 0-2,-2-10-1,2 10 1,0 0-3,0 0-1,-14-8 0,14 8-2,-15 3-2,6 1-1,-4 0-2,1 3 0,-3 0-1,2 1 0,-1 0 0,3 2-1,1-1 1,1 1 0,9-10-1,-11 16 0,11-16 0,-4 13 0,4-13 0,3 11 0,-3-11-1,11 8 1,-11-8 0,19 7 0,-8-4 0,1 3 0,0-1 0,1 1 0,-3 1 0,0 1 0,-10-8 0,16 17 0,-11-8 1,-5-9-1,3 16 1,-3-16 0,-3 17-1,3-17 2,-11 15-1,3-6 1,-3-1-1,1 0 0,-3-1 0,1-1-1,0-2 1,1 0-2,11-4 0,-18-2-3,18 2-8,-9 1-16,9-1-5,-3-13 0,2 1 0</inkml:trace>
  <inkml:trace contextRef="#ctx0" brushRef="#br0" timeOffset="4046">2044 222 18,'0'0'8,"-6"16"1,4-7 0,0 3-2,0 1-2,0 1-1,1 2-1,1 5-1,1 1 0,-1 3-1,2 2 0,0 1 0,-1-2 1,1 0-1,0-2 1,-1-5 0,0-2 0,-1-6 0,0-11 3,-1 11 0,1-11 1,0 0 0,0 0-1,-6-13 0,5 3-1,-3-4 1,2-4-2,-2-4-2,1-3 0,1-2-2,1-1 1,2-1 0,1-1 0,3 2-1,0 1 1,3 2 0,2 2 0,0 4 0,1 1 0,0 4 0,-1 3 0,-1 3 0,1 3 1,-10 5-1,15 4 0,-15-4 0,12 18 1,-8-4-1,-1 2 1,-2 2 0,0 3-1,-2-3 1,-1 1 0,-2-3 0,-1-2 0,-2-3 0,1 1 0,6-12 1,-15 14 0,4-11-1,1 0 1,-2-5-1,2 0-1,0-1 0,-1-3-1,11 6-2,-17-18-6,13 9-12,4 9-13,-2-23 2,7 11-1</inkml:trace>
  <inkml:trace contextRef="#ctx0" brushRef="#br0" timeOffset="4867">2250 163 10,'0'0'13,"0"0"-1,0 0-1,11 8-2,-11-8 0,10 5-2,-10-5-2,15 8 0,-5-1 0,0-1-1,2 3-1,-2-1 0,2 3 0,-1-1-1,1 1 0,-1 0-1,-2 1 1,-2 1-1,1-2 0,-5-1 0,0 2 1,-3-1-1,-3 1 0,-1-1 0,-2-2 0,6-9 0,-15 17 0,5-9 0,1-1 0,-2-5 1,-2 2 0,1-4-1,-1-1 1,-1-3 0,1 0-1,1-5 0,1 1 0,0 0-1,11 8 0,-11-18 0,11 18-1,-1-17 1,1 17-1,12-15 1,-2 8-1,2 1 0,-1 0-1,5 4-2,-1-3-4,1 1-12,6 4-11,-10-7 0,9 7 1</inkml:trace>
  <inkml:trace contextRef="#ctx0" brushRef="#br0" timeOffset="5488">2621 159 17,'0'0'19,"0"0"-7,0 0-1,-14 13-1,14-13-2,-15 12 1,7-1-2,-1-1-1,0 3-1,-2-1-1,1 2-1,1-1 0,3 0 0,0-1-1,1 0 0,1-1 0,3 0 0,1-2 0,3 1 0,-3-10-1,11 18 1,-2-10-1,2 1 1,1-4-1,2 1 0,3-2-1,-1-2-2,3 0-2,-3-6-10,-3-2-17,7 1-2,-7-8 2</inkml:trace>
  <inkml:trace contextRef="#ctx0" brushRef="#br0" timeOffset="6029">2810 247 8,'0'0'17,"0"0"-1,13 1-1,-13-1-3,13-4-1,-13 4-1,18-9-3,-9 1-2,4-2-1,-1 0-1,-1-1 0,0-3-1,-1 2-1,-4-3 1,-1 3-1,-2-1 1,-3 4-1,-3 0 0,3 9-1,-10-11 1,1 10-1,-2 0 0,0 2 1,-3 4-1,0-1-1,-1 5 1,0-2 0,0 5 0,3 0 0,0 2 0,1 1 1,2 1-1,4 0 1,1 0 0,3 2 0,3 0 1,2 2 0,2-1 0,3 1 0,3 3 0,2-4 1,1 2-1,1 0 0,3-2 0,3-3-1,-2 0 1,5-2-1,-1-5-2,-1 1-4,2-7-28,4 1-1,-9-10 0,4 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37.4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2,'13'0'5,"0"-1"1,2 1-2,1-1 0,0 1-1,-2 1 0,2-1-1,-1 2 0,0 3-1,1-1 1,0 4-2,-1-2 1,1 4 0,-2-5 0,1 8-1,-1-2 1,2 0-1,-4 1 1,3 0 0,-4 2-1,2-2 2,-4 6 0,1-3 1,-3 1 0,0 1 1,-2 0 0,-2 2 1,0 0 0,-1 0 0,1 1 0,-1-1 0,1-1 0,-1 0-2,3-1 1,-2-1-1,1-1-1,1-1 0,2 0 0,0-3 0,4 1 0,0-4 0,4 0 0,0-4 0,4-2 0,0-2 1,3 0 0,-3-4-1,1 1 1,-4-1 0,1 0-1,-7 0 0,0 2 0,0 0-1,-10 2 0,12-1 0,-12 1 0,0 0-1,9 1 1,-9-1-1,0 0 0,0 0 1,0 0-1,-9 2 0,9-2 0,0 0-2,0 0-7,0 0-23,0 0-2,13-1 2,-13 1-1</inkml:trace>
  <inkml:trace contextRef="#ctx0" brushRef="#br0" timeOffset="872">620 317 21,'0'0'14,"0"0"-1,0 0-2,0 0-4,0 0-3,0 0-2,0 0-1,0 0 0,0 0 0,0 0 0,18 10 1,-6-4-1,-1 3 1,5 1 0,-1 0 1,4 3-1,2-2 0,3 1 0,-2-1-1,-1 1 1,1-2-1,-3-1 0,-1 0-1,-4-3 1,-3 0 0,-11-6 1,12 14 0,-12-14 0,0 14 1,-3-4 0,3-10 0,-17 21 0,3-10 0,2 4 0,-5-3 0,1 3-1,-3-1 0,2 1 0,-1-4 0,1 3 0,2-2-1,1-2 1,1-1-1,1-2-1,12-7 1,-14 10-1,14-10-2,-12 4-3,12-4-7,4 9-18,-4-9-4,10-4 2</inkml:trace>
  <inkml:trace contextRef="#ctx0" brushRef="#br0" timeOffset="1503">1160 591 13,'-13'3'27,"13"-3"-1,0 0-12,-8-12-7,6 2-3,1-3-2,1-2-2,1-3 1,3-1 0,2-4 0,4 2-1,0 1 0,2 1 0,2 2 0,0 5-1,-2 3 1,2 4 0,1 5-1,-3 3 1,2 5 0,-5 2 0,2 4 1,1 3 1,-2 1 0,-4 3 2,-5-1 0,0 2 0,-6-6 1,4 4 1,-9-7-1,0 0 1,-4-5-2,3 0 0,-4-4 0,5-1-1,-4-4-1,1-1-2,-1-3-1,1-6-4,6 2-8,-3-7-12,2-7-9,7 2-1,-1-10 2</inkml:trace>
  <inkml:trace contextRef="#ctx0" brushRef="#br0" timeOffset="1933">1318 193 0,'0'0'22,"0"0"2,0 0-12,3 13-6,-3-13 0,4 17 1,3-3 2,-5 4-1,2 10 0,-1 3 0,8 9-1,-6 1-1,4 4-2,-3-1-1,1 1-1,-1-7-1,-1-8-5,4-9-15,2-6-13,-11-15 0,17-11 0</inkml:trace>
  <inkml:trace contextRef="#ctx0" brushRef="#br0" timeOffset="2234">1575 506 16,'12'-3'10,"0"0"-3,3-2-2,0-3 1,2-2 0,-2-1 0,1-1 0,-1 0-1,-2 2 0,-2 1 0,-5-1 0,-6 10 2,6-14-2,-6 14 1,0 0 0,0 0-1,-15-10-1,15 10 0,-17 1-2,7 3 0,0 0-1,0 3 0,-3 2-1,3 4 0,-2 3 0,2 4 1,2 2 0,0 3 0,0-1 0,3 2 0,4 0 1,0-3-1,2-3 0,4-2 0,3-5-1,2-4 0,3-3-3,3-9-7,2-5-15,6-2-8,-2-10 2,5 0-1</inkml:trace>
  <inkml:trace contextRef="#ctx0" brushRef="#br0" timeOffset="2654">1936 368 11,'0'0'24,"0"0"0,0 0-11,0 0-8,0 0-1,0 0 1,0 0-1,0 0 0,0 0 0,0 0 0,0 0 0,0 0-2,0 0-1,0 0 0,0 0-1,0 0 1,0 0 1,0 0 0,0 0 0,0 0 0,0 0 0,0 0 0,0 0-1,0 0 0,0 0 0,0 0-1,0 0 1,-4 15-1,8-3 1,-2 6-1,2 5 0,0 6 1,-2 6 0,4 6 1,-3 1-1,2 0 1,0-4 0,-1-4 0,-2-7 1,1-5-1,-2-8 1,0-4 0,-1-10-1,0 0 0,0 0 0,5-15-1,-2-3 0,0-6 0,2-4-1,3-7-1,-1-3 1,1 0-1,1 1 0,0 3 1,-1 5-1,1 4 1,-1 4 0,-2 8-1,-6 13 0,13-12 1,-13 12-1,15 3 0,-6 5 0,-1 2 0,4 4 1,-2 1-1,-1 1 1,1 0 0,-2 2 1,-2 0 0,-3-3 0,-2 1 0,-4-4 1,-2 1 1,5-13-1,-18 17 0,4-13 1,-1 1-2,-1-5 1,0-1-2,-1-4-1,1-2-2,4 1-4,-2-9-5,8 3-10,4-3-14,-1-6-1,7 1 2</inkml:trace>
  <inkml:trace contextRef="#ctx0" brushRef="#br0" timeOffset="4407">3010 466 1,'-9'-5'24,"9"5"0,1-17-11,1 3-7,3-3-3,2-4-1,3 0 0,2-1 0,4 3 0,-2 2 1,2 6 1,-2 1-2,2 9 1,-3 4-2,0 7 0,-2 3 1,-2 6 2,-4 0 0,0 6 2,-5-2 1,1 4 0,-6-6 1,1 2 1,-7-7-2,4 1 0,-6-8-2,4 1-1,-4-8-1,2-1-2,0-4-3,-3-9-2,9 2-8,-3-10-14,4-5-10,6-1-2,0-8 2</inkml:trace>
  <inkml:trace contextRef="#ctx0" brushRef="#br0" timeOffset="4787">3320 101 2,'0'0'26,"13"11"-1,-13-11 1,-3 10-18,5 4-4,-4 2 1,5 9 2,-3 3 0,5 10 1,-3 5 0,5 9 0,-4-1-1,4 6-1,-4-2-3,2-1 0,-3-7-1,0-7-1,-2-11 0,0-7-1,-1-6 0,1-16-3,0 0-4,0 0-4,-8-13-6,1-8-6,2 0-2,-2-5 1,2 0 3</inkml:trace>
  <inkml:trace contextRef="#ctx0" brushRef="#br0" timeOffset="5048">3293 496 23,'-9'-16'14,"9"16"0,0 0-1,0 0-2,0 0 0,2-11-4,9 7 0,-1-3 0,9 3 0,-1-5-1,10 4 0,0-3-1,7 4-2,-2-1 0,1 5 0,-3 0-1,0 1 0,-4 2 0,-4 1 0,-5 0-1,-5-1 0,-3 1-1,-10-4-4,12 8-10,-12-8-20,0 0-1,0 0 1</inkml:trace>
  <inkml:trace contextRef="#ctx0" brushRef="#br0" timeOffset="19268">4104 219 14,'-14'-8'16,"14"8"0,-12-1-1,12 1-1,-13 0-2,13 0-2,-14 2-2,14-2-2,-15 3-1,15-3-2,-14 8-1,14-8-1,-15 10 0,15-10 0,-10 13-1,10-13 1,-8 11-1,8-11 1,-5 11-1,5-11 0,2 11 0,-2-11 0,11 10 0,-1-4 0,2 2 0,2-1 0,3 1 0,1 1 0,0 0 0,-2 1 0,-1 1 0,-4 0 0,-1 2 0,-4 0 1,-4 1 0,-4 0 1,-1 2 0,-5-4 1,0 2 1,-3-2-1,-1-1 1,-2-3-1,2-1 0,-2-3-1,0-1 0,2-2-1,2-1-1,-1-1-1,2-4-3,9 5-9,0 0-22,-10-17-1,11 6 1</inkml:trace>
  <inkml:trace contextRef="#ctx0" brushRef="#br0" timeOffset="19879">4397 360 10,'-13'-2'27,"13"2"0,-17 3-4,17-3-17,-10-15-3,9 4-2,2-2 0,3-3-1,4 2 0,1-1 0,3 4 0,2 1 0,1 5 0,-1 4 0,1 5 0,-3 6 0,0 3 1,-3 5 1,-2 5 1,-5-1 1,0 4 2,-6-4 1,1 4 0,-6-8 0,2 2 1,-5-10-2,2 2 0,-4-9-1,2-2-2,-2-6-2,3-4-3,3-1-3,-4-10-12,4-2-19,8-1-1,-1-6 1</inkml:trace>
  <inkml:trace contextRef="#ctx0" brushRef="#br0" timeOffset="20340">4694 45 23,'2'-11'25,"-2"11"-5,0 0-10,0 0-3,0 0-1,0 0-1,0 0 2,0 0-1,0 0 1,0 0 0,4 9-1,-4-9-2,1 12-1,-1 0 0,1 6-1,-1 3 0,2 8 0,-3 5 0,0 4 0,-2 1 1,1 7-2,-1-3 1,0-4 0,-1-5-1,-1-4-1,4-7-1,-2-11-6,3-12-12,12 5-16,-8-19-1,4-4 1</inkml:trace>
  <inkml:trace contextRef="#ctx0" brushRef="#br0" timeOffset="20730">4860 222 8,'0'0'24,"0"0"-8,0 0-3,0 0-2,5 13 0,-4 3-1,-4 2-1,6 5 1,-4-2-1,5 5-1,-3-7-2,4 1 0,0-9-2,6-1 0,3-9-2,6-6 0,0-7 0,4-5 0,1-3-1,0-2 0,-3 0 0,-2 1 1,-5 2 0,-4 4 0,-5 3 2,-6 12-1,3-13-1,-3 13 1,0 0-1,-6-10-1,6 10-1,0 0-1,-9-7-2,9 7-4,0 0-18,-5-10-12,5 10-1,2-14 1</inkml:trace>
  <inkml:trace contextRef="#ctx0" brushRef="#br0" timeOffset="21161">5400-9 19,'0'0'28,"10"-7"-8,-10 7-9,0 0 2,0 0-2,-5 22 0,-1-4-1,5 10-2,-6 3-2,4 9 0,-5 2 0,2 3-1,-1-1 0,3-2-1,0-3-1,1-8-2,0-7 0,1-6-1,3-4-1,-1-14 1,0 0-1,0 0 0,0 0-1,0 0 1,-11-17 0,5 4 0,-1-2 0,-2-2 0,0 1 1,-1 1 0,3 2 0,-3 1 1,10 12 0,-10-15-1,10 15 0,0 0 1,3-13-1,7 9 0,2 0 0,6-2-1,4-2 1,7 1-1,3 1 1,4-2 0,3 3 0,-1 1-1,0 2 1,-1-1 0,-1 4 0,-4 1 0,-2-1 0,-7 1 0,-2 1 0,-4 0 1,-5 1-1,-2 2 0,-10-6 1,12 15 0,-13-4 0,3 2 1,-2 1-1,1 3 1,-1-1-1,0 1 2,0-1-3,0-1 0,2-5-1,-2-10-3,4 15-12,-4-15-20,9-16-1,-3-1 1,-1-10 0</inkml:trace>
  <inkml:trace contextRef="#ctx0" brushRef="#br0" timeOffset="21812">5837 7 30,'5'14'33,"-5"-14"0,0 0-1,0 0-21,0 0-12,0 0-5,0 0-13,6 11-15,-6-11 1,0 0 1</inkml:trace>
  <inkml:trace contextRef="#ctx0" brushRef="#br0" timeOffset="22042">6053 331 0,'-3'11'27,"3"-11"2,-11-5 0,11 5-16,-15-1-4,15 1 1,-17-4-1,17 4 0,-13-10-2,13 10-2,-3-21-2,5 6-2,4-2 0,1-1-1,4 0-1,1 1 1,0 4 0,2 3 0,-2 7 0,1 5 0,-1 6 0,-1 7 0,-2 6 0,-2 5 1,-2 2-1,-1 4 2,-3 1 0,-3-1 0,-6-1 0,2-2 2,-4-5-1,-1-2 2,-2-6-1,-1-3-1,-1-7 0,0-4-1,0-7 0,0-4-2,2-3-2,-5-4-3,10 1-8,-4-5-18,5-5-7,5 2-1,2-3 1</inkml:trace>
  <inkml:trace contextRef="#ctx0" brushRef="#br0" timeOffset="22543">6284 195 18,'0'0'16,"0"0"-3,11 4 0,-12 6 2,2 8 2,-5 1-2,6 6-1,-6-1-3,5 3-3,-3-5-2,5-2-1,0-9 0,10-8-3,3-12 0,6-5-2,2-9 0,6-3 0,1-4 0,0 1 0,-3 2 0,-5 6 1,-5 4 1,-5 9 0,-4 5 0,-9 3 1,9 16-1,-7-2-1,-2 5 0,1 3 0,0 1-1,1 1 1,2 0 0,1-1-1,1-4 0,0-3 0,0-1 0,-1-3-1,2 1-2,-7-13-12,1 9-22,-1-9-1,0 0 1,0 0 0</inkml:trace>
  <inkml:trace contextRef="#ctx0" brushRef="#br0" timeOffset="37144">2280 163 16,'0'0'13,"-6"-9"1,6 9-3,0 0-1,0 0-3,0 0-2,-5-11 0,5 11 0,0 0-2,0 0 1,0 0-1,-8-10 1,8 10-1,0 0 0,0 0-1,0 0 1,0 0-1,0 0 0,0 0 0,0 0 1,0 0-1,0 0 0,0 0 0,0 0-1,0 0-1,-5 11 1,5-11-2,-1 17 1,1-3 0,0 3-1,0 5 1,2 5 0,1 0 1,0 4-1,2 0 0,0 2 0,0-2 0,1 0 0,2-2 0,2-4 0,-2-2 0,2-2 1,-1-3-1,0-3 0,0-2 0,-9-13 0,18 15 1,-18-15-2,18 5 1,-7-4-3,-1-7-4,5-3-14,2 1-11,-6-10 1,6 2 0</inkml:trace>
  <inkml:trace contextRef="#ctx0" brushRef="#br0" timeOffset="37745">2079 354 14,'0'0'26,"0"0"1,0 0-13,12-2-8,-12 2-2,18-2 1,-5-1 0,4 3-1,3-3 0,4 2 0,-1-2-1,3 2-1,2-1-1,-1-2-1,0 2-2,-2-2-2,-1 2-2,-4-1-11,-3-5-14,4 7 1</inkml:trace>
  <inkml:trace contextRef="#ctx0" brushRef="#br0" timeOffset="38185">2456 71 4,'0'0'20,"0"0"-8,0 0-4,0 0 0,0 0 0,5 11-2,-5-11 1,2 14-1,-2-14 1,3 21-3,0-8 0,0 5-1,1 0 1,3 6 0,-3 1-1,3 4 1,-1 1-1,1 3 0,0 1 0,0 0-1,-1-3-1,1-1 1,0-6-1,-1-4 0,-1-5 1,1-3 0,-6-12 1,14-3-1,-3-7 0,1-6 0,1-4 0,0-2-1,2-2 0,-2-1-1,0 3 1,-3 5-1,-5 4 1,0 3-1,-5 10 1,5-9-1,-5 9 1,0 0-1,0 0-1,0 0 1,0 0 0,0 0 0,6 12 0,-6-12 0,5 14 0,-1-4 1,1 2 0,0 5 0,0 1 0,1 5 0,0 0 0,-1 3 0,0 0-1,0-1 0,2 3-5,0-2-30,-4-9 0,3-1 0,-6-16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5:28.3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6428 31 3,'-15'-4'4,"-3"2"-1,-2-1 0,-2 2-1,-2-2 1,-3 2-1,-3-1 1,-1 1 0,-4-3 1,-1 3-1,-4 0 0,-5 0 0,-3 1-1,-3 0 1,-3 1-1,-6-1 0,-2 1 1,-5 0 1,-4 0-1,-7-1 1,-4 0-1,-5 0 1,-2-1-1,-8 0-1,-4 0 1,-6-1-2,0-1 1,-4 1-1,-2 1 0,-5 0 0,-4 2 1,-2 1-1,-2 2 0,1 1-1,-1 2 1,-2 1-1,-1-1 1,1 1-1,3 0 1,0-1 0,2-1 0,-1 0 0,2 1 1,2-3 0,5-1 1,-1 1-1,3 2 0,-4-1 0,3 2 0,0 0-1,0 1 0,-3 0 0,-1 4 0,-1-4 0,3 1 0,3-1 1,4 0 0,2-1 0,4-1 0,3-1 0,5 2 0,3-1-1,6-1 0,1 0-1,5 0 1,5 0-1,4 0 0,7 0 0,3-1 1,7 0-1,5 0 0,5 0 0,6 0 0,5-1 0,6 2-1,4-2 1,6 0-1,4 2 0,4 0 0,9-5-1,-13 19 1,9-5-1,3 4 1,2 7 0,2 5 0,1 5 0,2 6 1,3 6 0,2 6 0,0 6 0,1 8 0,1 4 1,-1 6-1,2 6 0,-1 4 0,0 6 1,0 2 0,-1 5-1,0 4 1,-1 4-1,-2 1 1,-1 5 1,-1 4-1,-3 4 0,2 4 0,-1 1 1,3 2-1,-2 0 1,3 6-1,0 0 0,3 1 1,-5-4 0,2 0 1,-5 2 0,2 0 0,-6-3-1,1 0 0,-3-6 1,1 3-2,1-3 1,1-1-1,1-5 0,0-4-1,1-7-1,1 2 2,0-4-1,0-2 0,-1-4-1,0 1 2,1-2-2,1-1 0,0-2 1,1-5-2,1-6 2,0-5-2,0-8 2,0-6-2,-2-10 2,0-2 0,-2-4 0,2-5 1,-5-45-1,5 83 0,-4-38 0,-1-45-1,4 83 1,-1-42 0,-3-41-1,9 70-3,-9-70-7,26 71-23,-26-71-3,0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9T18:35:14.3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0 147 29,'0'0'23,"0"0"-1,0 0 2,0 0-10,0 0-7,0 0 0,0 0 0,0 0 0,0 0 1,0 0 0,0 0-2,0 0 0,0 0-1,0 0-2,0 0-1,0 0-1,12-3-1,-12 3 0,0 0 0,20-17 0,-20 17 0,25-21 0,-10 8-1,2 0 1,2 1 0,-1 0 0,-1 1 0,1 2 0,-2-1-1,-2 3 1,0 1 0,-14 6 0,21-9 0,-21 9 0,13-5 0,-13 5-1,0 0 1,0 0 0,12 0 0,-12 0 0,0 0 0,0 0 0,12 7 0,-12-7 0,0 0 1,18 14-1,-18-14 0,15 14 0,-15-14 0,16 17 0,-16-17 1,19 20-1,-19-20 0,19 20 1,-19-20-1,17 19 0,-17-19 1,17 17-1,-17-17 0,13 13 0,-13-13 0,0 0-2,16 11-2,-16-11-7,21 3-14,-8-10-4,1-7-3,-11-12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51.143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0 796 10,'0'0'16,"0"0"-2,0 0-1,0 0 0,0 0-1,0 0 1,0 0-3,0 0-1,0 0-2,0 0-1,0 0-3,7 10-1,-5-1 0,-1 6-2,2 4 1,1 6 0,0 7 0,-2 6 1,1 6 0,-2 0-1,0 2 0,0-3 0,2-1 0,-1-9 1,2-4-1,2-13 1,7-8-1,1-11 1,7-9 0,0-12 0,1-6 0,2-7 0,1-5-1,0-2 0,-7 0 0,1 4-1,-2 6 0,-5 7 1,-8 7-1,3 5 0,-7 6 0,0 9-1,10 1 0,-8 9 0,0 4 1,3 4-1,6 2 1,-3 2 0,6 0 0,-4 0 1,2-4 0,0-8 1,6-5-1,0-9 1,8-7-1,2-8 1,3-3-1,2-5 2,-1 2-2,-3 1-1,-3 1 1,-5 6-1,-8 7 0,-4 5 0,-9 5 0,0 0-1,8 22 1,-8-7-1,0 4 1,3-2 0,3 3 1,2-3-1,7-4 1,4-9 0,6-6 0,4-6 1,0-1-1,-2-3 0,-3 2-2,-4-1 0,-6 1-4,-2 12-9,-12-2-23,0 0-1,11 2 2,-5-11-2</inkml:trace>
  <inkml:trace contextRef="#ctx0" brushRef="#br0" timeOffset="901">1077 730 11,'0'0'28,"0"0"0,0 0 0,0 0-24,0 0-2,2 10 0,-2-10 1,0 0 1,15 13 0,-6-6 1,6 4-1,2 1 0,5 6 0,3 3 0,3 6-2,0 5-1,1 3 0,-1 2-1,-3-1 1,-5 1 1,-4-2 0,-6-5 1,-7-2 0,-12-6 0,-5-4 1,-10-6-1,-5-3 0,-6-8-1,-2-4-1,0-5-1,3-7-1,6-4 0,7-8 0,11-4 0,9-5-1,11-5 1,9-4 0,8-3-1,7-2 2,5 2-2,2 1 2,1 7-2,-1 5 2,-3 8-1,-3 8 0,-2 10 0,-3 9 0,-6 10 1,4 7-1,-1 5 2,1 5-1,2 3 0,2 3 0,0-1 1,0-1 0,4-2 0,-6-2 0,0-3 0,-2-2-1,-2-3 0,-5-5 0,-6-1 0,-1-4-1,-4-2 0,-10-7 0,11 9-1,-11-9 0,0 0-2,-12 7-1,2-1-1,-7-1 0,-2 8 0,-7 1 1,0 6-1,-8 0 3,3 4 0,-4 0 3,6-3 3,4 0 1,2-8 3,5-2 0,5-12 2,3-3-1,6-18 0,15-5-1,-2-12-1,13-8-2,0-5-1,14-5-1,-2-3-1,8 4-1,-3 7 0,-1 7-1,-3 11-4,-9 2-3,1 8-19,-6 6-9,-4-1-1,0 2 0</inkml:trace>
  <inkml:trace contextRef="#ctx0" brushRef="#br0" timeOffset="1952">2842 66 27,'0'0'19,"0"0"0,-13-4 1,3 11-3,-7-1-6,-1 8-2,-6 0-3,-2 10-2,-6 5-3,0 12 0,-2 4 0,-3 11 0,0 8 0,-1 9 1,1 8 1,4 9 0,1 5 1,5 8 0,2-2 0,11 2 0,4-5 0,9-3-1,8-9 0,9-7-1,8-7-1,8-9 0,5-11 0,6-8 0,3-7 0,3-4 0,-3-7-1,-3-5 1,-6-6 0,-6-4 0,-5-1 0,-7-2-1,-8-4 0,-11-4-1,9 8-1,-9-8-3,-5 10-16,5-10-16,-22 5-1,9-7 0,-4-8 1</inkml:trace>
  <inkml:trace contextRef="#ctx0" brushRef="#br0" timeOffset="2764">3140 529 21,'-8'-14'25,"8"14"-3,0 0-3,-10-10-6,10 10-4,0 0-2,0 0-3,-3 10 0,4 4-3,-1 2 0,2 9-1,0 9 2,0 9 0,0 8 1,1 9 1,-2 2-1,1 4 1,0-1-1,2-4 0,-1-9-2,3-7 1,1-10-1,4-12 1,3-12-1,6-10 0,1-12 0,3-8 1,0-8-1,2-5 0,-3-2 1,0-1-2,-4 3 1,-5 6-1,-4 5 1,-4 6-1,-1 5-1,-5 10 1,0 0-1,10 1 1,-5 9-1,3 3 1,1 4 0,2 9 1,2 6 0,-1 6 0,-1 2 0,-2 3 1,-2-3-2,-3-4-4,3 1-6,1-14-25,-8-23-1,13 2-2,-4-27 2</inkml:trace>
  <inkml:trace contextRef="#ctx0" brushRef="#br0" timeOffset="3314">3673 1187 6,'0'0'27,"7"14"1,-7-14 2,12-14-25,0 2 0,1-8 1,4 0 1,0-7 1,3 1-1,-2-5-1,0 6 0,-3 1-1,-2 9 0,-3 2-2,-10 13-1,10-10-2,-10 10 0,0 0-1,8 12 0,-8-12 1,5 22 0,-3-2 0,3 5 1,-2 5-1,-1 6 1,-1 3-1,-3 4 1,0 4 0,0 0-1,-2-5 1,2-3-1,-1-6 0,0-6 0,1-6 1,0-4 0,-1-8 0,3-9 0,-14 6-1,1-8 1,0 0-1,-3 0 0,0 0 1,-2-2-2,3 1 1,1 0-1,5 2 1,9 1 0,-10-1 0,10 1 0,0 0 0,23-8 1,-1 3-1,7-1 1,5 0-1,5-1 1,3 2-1,-1 1 0,-1 1 0,-6 2 0,-6 3 1,-7 0-1,-5 1-1,-7 0 0,-9-3-2,0 0-5,10 9-16,-10-9-11,0 0 0,-12-15-1</inkml:trace>
  <inkml:trace contextRef="#ctx0" brushRef="#br0" timeOffset="4096">4578 1176 20,'15'-10'31,"-15"10"-1,0 0 2,10 5-22,-10-5-6,-5 28 0,-5-1 2,2 11-1,-7 8 1,1 16-1,-8 7-1,1 9 0,-2 4-2,1-4-3,6-3-17,3-6-17,0-16-1,8-16 1,2-24-1</inkml:trace>
  <inkml:trace contextRef="#ctx0" brushRef="#br0" timeOffset="4857">4871 443 11,'0'-12'25,"0"12"0,0 0-17,0 0-3,9 10 0,-13 3 1,4 10-1,1 6 0,2 11 1,6 8 0,2 15 2,-4 5-1,7 8 0,1 2 0,2 3-1,-5-7-1,5-4-1,-6-10-2,1-13 0,-1-13-1,0-12 0,3-17 0,3-14 0,4-15-1,2-10 0,2-8 1,2-4-1,0-3 1,0 3-1,-4 7 1,-3 7-1,-4 12 1,-2 10-1,-3 7 0,-2 11 1,1 6-2,-2 9 2,-1 7 0,-1 7 0,-2 5 0,-1 4 3,-4 3-3,1-3 1,-2 3-1,1-6-1,4-2-4,-3-14-10,7-9-23,4-12 0,0-17 0,5-9 0</inkml:trace>
  <inkml:trace contextRef="#ctx0" brushRef="#br0" timeOffset="5658">5567 1131 10,'0'-15'26,"4"5"-4,2-3-5,-2 0-3,7 4-1,-5-4-3,6 7-1,-2-1-2,5 7 0,-5 1-3,3 6 0,-2 0-2,2 5 0,-3 0 1,0 6-1,-3 2 0,-3 4 0,-5-1 0,-4 4 0,-5 1 0,-1 1-1,-7 3 1,-3 0-1,-3 0 0,2-1 0,1 0 1,4-2-1,1-3-1,5-4 0,4-3 1,7-1-1,8-4 0,7-2 0,8-3 0,6-6-1,10 2-4,4-4-22,11-6-9,7-2 0,-6-7 0</inkml:trace>
  <inkml:trace contextRef="#ctx0" brushRef="#br0" timeOffset="6349">5864 0 13,'0'0'26,"0"0"1,0 0-14,0 0-4,0 0-1,0 0-1,8 10 0,-8-10-1,21 9 0,-9 1 0,8 8 0,0-2-1,6 8 0,0 2-2,4 7 0,-1 7-1,1 5 0,2 1 0,2 5 0,-1 5-1,-1 3 0,-1 3 0,-1 2 1,-4 2 0,-1 6 0,-9-1 2,-2 3-2,-9 1 1,-2 0 0,-6-2 0,-3 3-1,-4-5 0,-1-6-1,0-1 0,-2-7 0,1-6-1,1-5 1,1-8-1,2-8 1,1-8-1,0-5 0,2-6 0,5-11-1,-4 9-1,4-9-3,0 0-22,4-9-11,-4 9-1,-2-17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21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180 219 16,'0'0'8,"0"0"-6,0 0-1,42 0 0,-42 0 1,16 5-1,-16-5 3,17 7 1,-5-4 1,-12-3 2,23 4 2,-13 0 1,10 1 1,0-4 0,3 3-2,5-4 0,4 1-1,5-5-2,9 3-1,4-5-1,6 2-2,0-4 0,6 2-2,2-2 0,1 2 0,3-1 0,1-1 0,1 0 1,3 0-1,3-2 1,7 2 0,0-2 1,3 1 0,1-1-1,3 2-1,2 0 1,-2-2-2,-3 1 1,-2 0 0,-4-3-1,-5 2 1,-5-2-1,-8 0 1,-12 3-1,-6 1 0,-9-1 0,-3 3 0,-6 1 1,0 3 0,-4 0 0,-7 3 0,0-1 0,-1 2 0,-4 1-1,-11-3-1,4 17-6,-20-1-27,-2-8-4,-5 1-1,-12-8 1</inkml:trace>
  <inkml:trace contextRef="#ctx0" brushRef="#br0" timeOffset="1662">1377 2273 5,'-5'10'1,"5"-10"-2,4 12 0,-4-12 2,3 9 1,-3-9 3,-2 10 0,2-10 2,-1 13-1,1-13 2,-5 16 0,1-5-1,-1 2-1,0 3-1,2 2-1,3 4-1,-5 3 0,5 3-1,-6 3 0,6 3 1,3 3 1,3 4-1,-3 1 1,0 4 0,0 3 1,-1 4-1,-4 3 1,3 8-2,-5 6 0,-1 6-1,0 6 0,-5 5 1,2 3-1,5 6 1,0 1 0,-1 3 0,1 0 0,5 0 0,0 0 0,5 4-1,-4 1 0,-4 4-1,-1 3 0,-1 0 0,-5 4 0,-4 0-1,-2 3 1,-3 2-1,0 0 0,5-2 1,0-4 0,4 0-1,1-2 0,5 1 1,0 0-1,1-2 0,-1 0 2,-2 0-1,1-1 0,-2 0 0,0-6 0,-1-2 0,1-5 1,0-5 0,-1-4 0,4-3 0,-2-5 0,3-4-1,-2-7 0,2-5-1,2-9-2,1-13-7,9-11-25,2-2-2,1-12-1,4-2 0</inkml:trace>
  <inkml:trace contextRef="#ctx0" brushRef="#br0" timeOffset="25136">1162 5953 4,'17'3'7,"-17"-3"-1,11 2 1,-11-2-1,15 2 1,-3-2-1,2 2 0,2-2 0,-1 0-2,10 0 0,-3 0 0,4 0-1,3 1 0,0 2 0,1-1 1,4 2 1,1-2-1,2 3 1,1-3-1,6 1 1,2-3-1,7 2 1,1-4-1,4 1 0,1-2-1,3 1 1,1-1-1,4 1-1,-2 0 1,0 1-2,0 0 1,3 0-1,0 0 1,1 0-1,0-2 1,1-1-1,-2 1 1,2 0-1,2 0 0,1 2-1,0 2 1,2 0-1,1 3 0,3 0 1,1 2-1,-5 0 0,0-1 1,-1 1-1,-5-2 1,-4 1 0,-2 0 0,-3 0-1,-2 0 1,1 0-1,-4 0 1,-1 1-1,-1 2 1,-2-2-1,-1 0 0,-1-1 0,-3 0 0,-4 0 0,0-2 0,-3 0 0,-2-1 1,-4 0-1,-3 0 0,-4-1 0,-1 1 0,-3-1 0,-6 1 1,0-2-1,-7 1 0,1-1 0,-10 0 1,10 0 0,-10 0 0,0 0 0,3-12 1,1-1-1,-2-7 0,2-6 1,-2-8-1,2-7 0,-1-8 0,-1-7-2,-1-7 1,0-5 0,1-4-1,2-2 1,1-4-1,1-3 1,3-1-2,0-1 2,2 2 0,1 0-1,-1 1 1,0-1 0,0 1 0,-1 2-1,-1 2 1,1 2-1,-2 4 2,0 2-2,1 4 1,-1 5 0,1 7-1,-1 4 1,2 5 0,-3 4 0,0 6 0,-1 4 0,1 7 0,-3 3 0,0 6 0,-4 13-1,3-15 1,-3 15-1,0 0 1,0 0-1,0 0 1,0 0-1,0 0 1,0 0 0,0 0 0,0 0 0,0 0 0,0 0-1,0 0 1,0 0 0,0 0-1,11-8 1,-11 8 0,10 1-1,-10-1 1,16 1 0,0 0 0,1 0-1,5-1 1,4 1 0,6 0 0,5-1 0,7 1 0,8-1 0,6 0 0,7-1 0,7-1 0,5 0 0,4-2 0,5 1 0,3-1 0,3 1 0,-1 2 0,4 1 0,-1 1 1,3 0-1,2 2 0,2-2 0,0-1 0,-1-1 0,1-3 1,-3 0-1,-3-1 1,-1-1-1,-3 0 1,-5 0 0,-6 0-1,-7 3 1,-8 0 0,-6 1-1,-8 2 0,-7 0 0,-11 1 0,-6 0 0,-6 1 0,-1 0 0,-7 0 1,-2 0-1,-11-2 0,13 4 0,-13-4 0,9 4-1,-9-4 1,0 0 0,0 11 0,0-11-1,1 19 1,0-5 0,2 4 0,0 2 0,-1 6 0,1 4 0,0 4 0,-1 7 0,0 4 1,-1 8-1,-1 5 0,-1 5 0,-2 4 0,0 3 0,-2 2 0,-4 1 0,4 1 0,-2 0 0,0-2 0,1 2 0,2-1 1,1 0-1,1 0 0,3-3 1,-2-1-1,2 0 0,2-5 0,-3-4 0,-3-8 1,3-3-1,-3-7 0,3-3 1,1-8-1,-1-6 0,0-4 0,0-6 0,4-3 1,-4-12-1,7 14 0,-7-14 2,0 0-1,0 0-1,0 0 1,0 0 0,0 0 0,0 0 0,0 0-1,0 0 1,0 0-1,0 0 0,0 0 0,0 0 1,0 0-1,0 0 0,0 0 0,0 0 0,0 0 0,0 0 0,0 0 0,0 0 0,0 0 1,10 3-1,-10-3 0,0 0 0,0 0 0,0 0 0,0 0 1,0 0-1,0 0 0,0 0 0,0 0 1,0 0-1,0 0 0,0 0 0,0 0 0,0 0 0,0 0 0,0 0 0,0 0 0,0 0-1,0 0 1,0 0 1,0 0-1,0 0 0,0 0 0,0 0 0,0 0 0,0 0 0,0 0 0,0 0 0,11-6 0,-11 6 0,18-1 0,-18 1 0,10-1 0,-10 1 0,12-2 0,-12 2 0,11-3 0,-11 3 1,11-2-1,-11 2-1,13-1 1,-13 1 0,12-1 0,-12 1 0,13 1 0,-13-1 0,12 1 0,-12-1 0,10 0 0,-10 0 1,13 0-1,-4 0 0,3 0 0,4-1 0,4 0 0,3 0 0,5 0 0,5-1 0,2 1 1,2 0-1,2 0 0,2 0 0,1 0 0,4 1 0,4 0 0,2 0 0,6 1 0,3 1 0,6 1 1,5-1-1,4 1 0,-3 0 0,6-1 0,0 0 0,1-1 0,3-1 0,1-2 0,1 0 0,0-2 0,5 0 1,-2-3-1,3-3 0,-1 1 1,3-2-1,-3-3 0,1 1 0,0-2 0,-2 1 1,-2-1-2,0 3 2,-2 0-1,2 0 0,-3 3 0,1 1 0,-1-1 0,0 3 0,-1 0 0,1 1 0,-1 0 0,-1 0 0,-3 1 0,1 2 0,-4-1 1,1 1-1,-3 0 0,-4 0 0,-5 0 1,-4 0-1,-7 0 1,-5 0-1,-5 1 0,-6 0 0,-6 1 0,-4 0 0,-4 1 0,-6-1 0,-2 0 0,-6 1 0,0-1 0,-10 0 0,0 0 0,0 0 0,0 0 1,0 0-1,0 0 0,0 0 1,0 0-1,0 0 0,0 0 0,0 0 0,0 0-1,0 0 1,0 0 0,0 0 0,0 0 0,0 0 0,0 0 0,0 0 0,0 0 0,0 0 0,0 0 1,0 0-1,0 0 0,5-10 0,-6-1 0,0-6 0,-1-5-1,-4-7 1,0-8-1,-1-10 1,-1-9-1,1-3-1,0-5 2,0-2-1,0-2 1,2 1-1,1 4 0,1 7 1,2 6-1,-2 9 1,1 7 0,1 6 0,0 8 0,1 5-1,0 4 1,0 11 0,-2-12 0,2 12 0,0 0-1,0 0 1,0 0-1,0 0 0,0 0 1,0 0-1,9-4 0,-9 4 0,13-2 1,-1 2 0,7 0-1,5 0 1,5 0 0,6 0 0,7 1 0,7-1 0,4 0 0,4 0 0,9-1 0,1 0 0,5 0 0,5 0 1,2-1-1,5 4 1,5-2-1,7 1 1,4 1-1,4-1 1,3-1-1,1-1 1,3-1-1,-1-2 1,0 0-1,-3 0 1,-4-3-1,-1 1 1,-2-3-1,-1 2 1,-4 0-1,-4 1 0,-2 1 0,-6-1 1,-5 1-1,-4 0 0,-5 2 0,-6 0 0,-6 0 0,-3 0 0,-8 0 0,-4 1 0,-4 2 0,-4 0 0,-7 1-1,-1 1 1,-2 0 0,-1 0 0,-1 0 0,0 1 0,0-1 0,-2-1 0,3-1 0,-2 0 0,-2 0 0,-2-1 0,-1 1 0,0-2 0,-3 2 0,2-1-1,-2 0 1,0 1 0,-1 0-1,-1 0 1,-2 1 0,-9-1 0,13 0 0,-13 0 0,0 0 0,10 0 0,-10 0 0,0 0 0,0 0 0,0 0-1,0 0 1,10 3 0,-10-3 0,0 0 0,0 0 0,0 0 0,0 0-1,0 0 1,0 0 0,0 0 0,0 0 0,0 0-1,0 0 1,0 0 0,0 0 0,3 9-1,-3-9 1,0 0 0,0 0 0,1 11 0,-1-11 0,0 0 0,4 14 0,-4-14 0,4 15-1,-1-4 2,1 6-1,0 2 0,1 7 0,-1 5-1,-1 6 2,2 9-1,-1 10 0,0 9 0,0 8 0,-2 8 0,0 7 0,0 3 0,0 1 0,1 3 0,0-2 0,3-3 1,0-4-1,2-3 0,1-5 0,2-3 0,2-4 0,-1-6 0,1-9 0,-3-6 1,0-8-1,-1-6 0,0-8 0,-4-8 1,0-4-1,-1-5 0,-4-11 0,7 16 0,-7-16 1,0 0-1,6 10 0,-6-10 1,0 0-1,0 0 1,0 0-1,9 5 1,-9-5 0,10-1-1,-10 1 1,20-2-1,-7 2 1,3-1-1,5 1 0,4 0 0,0 0 0,6 2 0,4 0 0,3-1 0,5 0 0,5 0 0,2 1 0,1 0 0,5 0 0,2-1 0,3 1 0,3 1-1,3 2 1,3-1-1,1 1 1,1 0 0,1-1 0,0 0 0,1 2-1,0-2 2,-3 0-1,1-1 0,-2 1-1,-1 2 1,-2 1 0,-5-1 0,-6-1 1,-6 0-1,-4-2 0,-8 0 0,-3-2 0,-5-2 0,-1 0 0,-1-1 0,-2 1 0,-2-1 0,-2 1 0,-2 0 1,-4 0-1,-4 1 0,-2 0 0,-10 0 0,14 0 0,-14 0 0,10 1 0,-10-1 0,19 2 0,-7 0 0,1-1 0,3 1 0,-1-1 0,1 1 0,0-1 0,-1-1 0,0 1 0,-1-1 0,1 1 0,-3 0 0,1 1 0,0-2 0,-2 2 0,-11-2 0,13 1 0,-13-1 0,0 0 0,9 2 0,-9-2 0,0 0 0,0 0-1,0 0 0,0 0-3,-9 11-23,-7-4-11,-7 1-2,-14-8 1</inkml:trace>
  <inkml:trace contextRef="#ctx0" brushRef="#br1" timeOffset="53927">1076 5051 2,'0'0'16,"10"0"-15,-10 0-2,9 0 2,-9 0 1,0 0 3,10 0 2,-10 0 0,0 0 0,0 0 1,0 0 0,0 0-2,14 4-2,-14-4-1,20 3-2,-5 0 0,4-1-1,7 1 1,0 1 0,2 0 0,2-1 0,5 1 3,1 0-1,-1 0 0,5 1 1,1-1 0,2 1 0,1 0-1,4 0 0,3 0 0,3-1-1,1 0 0,5 0 0,0 1 0,3 0-1,3-1 2,-3-1-1,0-1 1,5 1-1,-3-2 1,2 1 0,-3-1-1,1 1 1,-2-1-1,4 1-1,-4 3 0,-2-2 0,2 0-1,-2 0 0,-2-1 1,0-1-1,-1 0 0,-2 0 1,2-2 0,0 1-1,-2 0 1,1 0 0,1 1-1,2 1 1,-2 1-1,0 0 0,-2 0 1,-3 1-1,-2 0 0,-1 1 0,0-2 0,-3 1 1,2-2-1,0 1 1,-1-1-1,3 0 1,0-1 0,0 0-1,0 1 0,-1-2 1,-2 3-1,0-2 0,-5 0 0,1-1 0,-5 1 1,-3-1-1,-2-1 0,-1 1 1,-3-1-1,-1 0 0,-1-1 1,-2 2-1,-1 0 0,-1 2 0,-2 0 0,0 0 0,0 0 0,-3 0 1,2 1-1,0-2 0,1 1 0,-2-2 0,0 0 0,2 0 0,-5-2 1,3 1-1,-4-1 0,2 0 0,-1 1 1,-1 0-1,0 0 0,-2 1 0,2-1 0,-2 1 0,1 0 0,-1 0 0,-1-1 0,1 1 0,0 0 0,2-1 0,0 1 0,2 0 0,1 0 0,1-1 0,0 1 0,-1 0 0,-2-2 0,-1 2 0,-1 2 0,-2-2 0,-2-2 1,-1 4-2,0-2 1,-1 1 0,-9-1 0,18 0 0,-18 0 0,13 1 0,-13-1 0,12 1 1,-12-1-1,10 0 0,-10 0 0,0 0 0,9 1 0,-9-1 0,0 0 0,10 3-1,-10-3 1,11 3 0,-11-3 0,14 5 0,-14-5 0,16 4 0,-16-4 1,16 2-1,-5-1 0,0 0 0,1-1 0,3 2 0,-1 0 0,4 2 0,-1-1 1,3 0-1,-2 1-1,-1 0 2,1 0-2,-1 0 2,2 0-2,0 1 1,0-1 0,-1 1 1,3-1-1,-2 0 0,2 0 0,1 1 0,-2 0 0,0-1 0,0-1 0,1 1 0,-1-1 0,1 0 0,-2 0 0,1 0 0,1 0 0,-2 2 0,-1-2 0,1 0 0,-1-1 0,1 1 0,0-1 0,1-1 0,0 1 0,-2-1 2,1 0-2,-1-1 0,-2 1 0,0 0 0,-2-1 0,0 1 0,-2 0 0,0 0 0,2 0 0,-3-1 0,2 0 0,-4 1 0,-9-1 0,14 0 0,-14 0 0,12 0 0,-12 0 0,0 0-2,13 0 2,-13 0 0,12 1 0,-12-1 0,11 1 0,-11-1 0,0 0 0,11 0 0,-11 0 0,0 0 0,0 0 0,0 0 0,0 0 0,10 0 0,-10 0 0,0 0 0,0 0 0,0 0 0,0 0 0,0 0 0,0 0 2,0 0-1,0 0-1,2-15 1,0 2-1,0-7 0,2-8 0,-1-7 0,2-8 0,-1-8 0,2-4 0,-3-5 0,2-4 0,-1-1 0,2 0 0,-2 0 0,-1-1 0,1 2-1,0 1 1,-2 2-1,1 2 2,-2-2-1,-2-1 0,2-1 0,-3-3-1,0-3 1,0-2 0,-1-3 0,-3 0-2,2 1 1,-1 0 2,0 5-1,0 4 0,1 7 0,0 3-1,2 8 1,1 4 0,2 3-1,3 8 1,0-1-1,1 4 1,1 2 0,0 3 0,-2 4 0,4 1 0,-4 3 0,-1 2 0,0 4 0,-3 9-1,4-11 1,-4 11-1,0 0 1,0 0 0,5-11-1,-5 11 1,0 0-1,15-10 1,-15 10 0,18-10-1,-4 3 1,4 1-1,3 0 1,4-1 0,2 0-1,3 1 1,3 0 0,5 1 0,5-1 0,4 1-1,4-1 1,4 2 0,6 0 0,4 2 0,4 1 0,3 1 0,4 3 0,3 2 0,2 0 0,6 3 0,1 0 0,0 0 0,-1-2 0,2 2 1,-3-3-1,-4-2 0,-2 0 0,-3-1 0,-2 0 0,-1-1 0,-1 1 0,-7-2 0,-1 0 0,-3-1 0,0 0 0,-4-1 0,-5 0 0,-4-1 1,-4 0-1,-3 1 0,-2 0 0,1 1 0,-5 0 0,3 1 0,0 1 0,1 1 0,3 0-1,-1 1 1,0 0 0,-2 0 0,-2-1 0,-3 1 0,-1 0 0,-6 3 0,-2-2 0,-2 3 0,-3-1-1,-1 1 1,0 3 0,-3-3 0,-1 0 0,1-1 0,-3 1 0,-2-2 0,1-2 0,-4 2 0,-9-5 0,15 7 0,-15-7 0,11 10 0,-11-10-1,7 10 1,-7-10 0,9 15 0,-5-4 0,1-1 0,-2 1 0,1 3-1,1 0 1,0 2 0,1 0 0,0 3 0,0 1 0,-2 1 0,2 3 0,0 7 1,-1 4-2,-1 6 2,1 7-2,0 7 2,1 8-2,0 5 2,0 5-1,0 1-1,-2 2 2,-3 3-1,2 0 0,-4 1 0,-4 2 1,-1 3-1,-4 2 0,0 1 1,1 3-1,-1 2 0,-2 0 1,2-1-2,2-2 2,0-4-1,5-3 0,-1-5 1,0-1-2,2-5 2,-1-3-1,1-8 1,0-7-1,0-3 0,-3-2 1,2-8-1,0-2 1,0-1-1,0-2 1,0-2-1,0-1 1,1-2-1,0-1 1,0-3 0,2-1-1,0-8 1,1-1-1,1-2 2,0-1-2,1-3 0,0 0 1,1 1-1,-1-2 0,2 1 1,-1 1-1,3-2 0,0-1 0,-1 1 1,2-1-1,3-3 0,-1 1 0,0 0 1,2 0-1,0-1 0,4 1 1,0 1-1,3-1 0,0 0 1,2 0-1,6 1 1,3-3-1,4 0 1,5-1-1,1-1 0,4 0 1,4-1-1,2 1 0,2-1 0,3 3 0,4-1 0,1 0 1,4 0-1,2 0 0,6-2 0,2 0 0,4-1 0,1-2 0,3 1 1,2-1-1,0 0 0,2 0 0,1 1 0,1-1 0,4 1 0,1 1 1,0 0-1,1 0 0,0 1 0,-1-1 0,-3 0 0,0 1 0,-3 1 0,-4-1 1,0 0-2,-3 0 2,-5 0-1,0 0 0,-3 0 0,-4 0 0,-4-1 0,-4 0 0,-6 1 0,-2-1 0,-6 0 0,-3 0 0,-6-1 0,-3 0 0,-5 0 0,-3 1 0,-3-1 0,-5-1 0,-1 1 0,-4 0 0,0 0 0,-3-1 0,-10 1 0,15-1 0,-15 1 1,0 0-1,9-1 1,-9 1-1,0 0 0,0 0 1,0 0-1,0 0 0,0 0 0,0 0 1,0 0-1,0 0 0,0 0 1,0 0-1,0 0 1,0 0-1,-1-11 0,1 11 0,0 0 1,-1-14-1,1 14 0,1-15-1,-1 3 1,3-1 0,0-6 0,1-6 0,2-10 0,2-6 0,0-10-1,2-11 1,1-7 0,0-8 0,2-5 0,1-4-1,2-3 1,0-2 0,2-4 0,0-6 0,2-4 0,-2-3 0,0-5 0,-1-2-1,-4 1 1,0-1 0,-1 5 0,-3 9 0,-1 9-1,-1 10 0,0 9 1,-2 9-1,-1 7 1,0 8-1,0 8 1,0 8-1,-2 2 2,1 3-2,0 3 1,-1 5 0,1 0 0,-1-1-1,1 1 0,-1-1 0,1 2 1,-2 3-1,3 1 0,0 2 1,-2 2 0,-2 11 0,6-11 0,-6 11 0,0 0-1,0 0 1,0 0-1,0 0 1,10-6-1,-10 6 0,0 0 0,15-1 1,-6 1 0,1 0 0,4 0-1,1 0 2,2 1-2,1 1 1,2-1 0,1 1 0,0-1 0,3 0 1,-1 0-1,-1-1 0,1 0 0,0 0 0,2 0 0,0 0 0,5-1 0,1 1 0,5 0 0,5 0 0,7-1 0,8-1 0,7 0 0,8-1 0,6 0 1,8 0-1,7 0 0,7 0 0,8 1 0,3-1 0,6 3 0,3 1-1,8 4 1,6 0 0,3 4 0,3 2 0,4 4 0,8 3 0,3-2 0,5 1 0,1-1-1,1 0 1,0-3 0,-2-3 0,-6 0 0,-4-5 0,-4 0 0,-8-1 0,-6-3 0,-5-1 0,-9-1 0,-5-2 0,-7 0 0,-9 1-2,-9 1 2,-10 1 0,-12 3-1,-13 0-2,-9 6-5,-21 0-13,-22-9-15,0 0-1,-40-14 0</inkml:trace>
  <inkml:trace contextRef="#ctx0" brushRef="#br1" timeOffset="60957">82 4252 14,'-42'-30'13,"42"30"-4,0 0-1,0 0-2,0 0-1,0 0 0,0 0 0,0 0 0,0 0 0,0 0 0,0 0-2,0 0 3,6 51-2,-6-51 0,6 51 0,-6-51-1,0 82 0,-1-31 0,-2 8 1,2 0 0,-9 2 1,-2-6 0,3-2-1,9-53 0,-16 73 0,16-73 0,0 0-3,0 0-2,63 0-3,-63 0 0,75-65-1,-32 25 2,7-8 0,-4 1 2,-12 4 2,-6 5 2,3 10 2,-13 5 0,2 12 0,-7 7 0,-1 12-2,-5 7-2,6 6-1,-2 7 0,0 4 1,4 4-1,-2 5 2,-4-2 0,-2 0 2,-3-5-1,-3 4 0,-6-6 3,0 0-3,-3-7 1,0-4-2,0-4 0,4-4-2,-2-2-1,6-11-4,0 0-18,7-22-14,7-5-2,1-9 0,3-16 1</inkml:trace>
  <inkml:trace contextRef="#ctx0" brushRef="#br1" timeOffset="63050">643 4737 26,'0'0'27,"0"0"-1,0 0-14,0 0-9,0 0-1,0 0 0,10 4-1,-10-4 1,0 0 1,12-3 0,-1 4 0,2-1-1,0 2 1,0 0-2,1 1 0,3 2 0,-5-1-1,1 2 0,-13-6 0,12 14 1,-10-5 0,-3 1 0,-4 3 2,-6 0 0,-4 6 0,-3-1 0,-3 6 0,-6 0 0,-2 3 0,0-1 1,-1 3-2,3-6 1,2 2-2,4-5 2,7-3-1,4-3 0,10-2 0,0-12 0,15 13-1,3-12 0,7-2 1,1-1-1,8-1 1,-3-2-1,0 1 0,-5 1-1,0-1 1,-7 2-1,-1 1 1,-6 1-1,-12 0 0,15 2-2,-15-2-6,0 0-28,12 2 0,-12-2-2,0 0 2</inkml:trace>
  <inkml:trace contextRef="#ctx0" brushRef="#br1" timeOffset="64372">349 5663 17,'0'0'22,"0"0"-11,-4 9-9,4-9-1,0 0 0,-2 13 1,2-13 3,-2 13 0,2-13 3,-1 14-1,1-14 3,1 17-2,-1-17-1,0 0 0,3 23-3,3-14-1,-11 2 1,7 6-1,-9 1 0,7-18 2,-8 59-2,8-59 0,-10 83 1,-3-34-1,7 0 0,-5 1-1,0-5 1,11-45-1,-15 73 1,15-73-2,-4 44 2,4-44 0,0 0-1,20-11-1,-2-13-2,3-5 1,-1-4-2,2-3 2,-2-2-1,1 4 0,-1 6 1,1 6 1,-7 6 2,1 8-2,0 5 0,1 7 0,2 6-1,-3 4 0,1 5 0,-2 4 0,-1 2 1,-2 6-1,-3 0 2,-2 2-1,-5-1 2,-1 0-1,-2-3 1,-4-1-1,3-4 0,1-4 0,0-6-2,-5-5-1,6 2-8,1-11-30,7-10 0,5-5 0,-5-12-1</inkml:trace>
  <inkml:trace contextRef="#ctx0" brushRef="#br1" timeOffset="65544">624 6518 22,'0'0'34,"-12"10"1,12-10-1,0 0-19,0 0-5,0 0-3,0 0-3,15-14 0,-7 1-1,4-3 0,2-3-1,-1-5-1,4-2 0,-2-1 0,2 2 0,-5 0-1,1 2 1,-4 2 1,-2 4-1,1 3 0,-4 3-1,-4 11 2,8-14-3,-8 14 2,0 0-2,0 0 0,0 0 1,0 0-1,9-5 1,-9 5-1,0 0 1,-2 15-1,1-6 1,1 3 0,0 2 0,1 4-1,0 2 1,0 3 0,0 3 0,-1 2 1,1 1-2,0-1 1,-2 1 0,0-2 0,-2-2 0,3-2 0,-3-3 0,1-4 0,-4-2 0,-1-3 0,7-11-1,-14 16 1,3-11-1,-2 0 0,-2-1 0,-1-1 1,-3 0-1,2 0 1,2-1-1,-1 1 1,5-1 1,-1-1-1,12-1 1,-9-1-1,18-2 0,4 0 1,7-2-1,5-2 0,7-1 0,2-1 0,4 1 0,0-1 1,-7 2-1,-4 0 1,-8 3 0,-4 1-1,-15 3 0,15-3-2,-15 3-20,0 0-14,0 0-2,0 0 1,-6-25 0</inkml:trace>
  <inkml:trace contextRef="#ctx0" brushRef="#br2" timeOffset="113663">1446 5072 9,'0'0'8,"0"0"-2,0 0 0,-14 2 0,14-2-1,-11 5-1,11-5 0,0 0-1,-12 8 2,12-8 2,0 0 1,0 0 0,0 0 2,0 0-1,0 0-1,0 0 0,0 0-2,0 0-1,0 0-1,1-13-1,5 1-1,4-1-1,3-5 0,2-2 1,0-4-2,2-2 1,1-2-1,0 2 1,-3 0-1,1 1 1,0 3-2,-4 1 2,2 1-1,-6 7 0,1 2 0,-9 11 1,12-15-2,-12 15 1,0 0 0,0 0-1,0 0 1,0 0 0,0 0 0,8 15 0,-7-5 0,5 3 0,-4 6 1,-7 4 0,6 1 1,-1 2-2,3 1 1,6 0-1,-7-1 2,2-2-2,2-6 0,7-2 0,0-5 1,6-4-1,-2-6 1,2-2 0,-1-5 1,4-1-1,-3-4 1,-1-2-1,-2 0 0,-2-1 0,0 0 0,-2-3 1,0 2-2,0-1 0,1 3 0,3-1 0,-1 3 0,1 2 0,2 3-1,-4 2 0,3 4 1,-5 4 0,-1 3 1,-3 4-2,1 3 3,-3 2-2,-4 3 2,4 1-1,-7 1 1,6 0-2,-2-4 1,2-2 0,2-4 1,4-6-1,6-7 0,5-7 0,8-8-2,4-5 2,1-7-1,6-4 1,-3-1-2,-1-1 1,-6 7 0,-5 5 0,-8 5 0,-8 6 0,1 7 0,-11 5 0,9 10 1,-5 4-1,-4 6 1,2 3-1,0 2 1,5 0-1,-3 1 0,2-3 0,1-4 1,0-5-2,5-6 2,3-4-1,3-6 0,3-2 1,0-4-1,2-3 2,0-4-2,-3 1 0,-1 0 0,-4 3 1,-4 1-2,-11 10 1,13-13 0,-13 13-1,0 0 1,15 7 0,-7 4 0,1 2 0,2 6 0,0 4 0,1 6 1,-1 2-1,-1-1 1,1-1-1,-1-2 0,3-3 1,2-7-1,6-9 1,4-12-1,6-9 0,6-7 1,1-7-1,3-5 1,3-5 0,-4 0-1,-4 5 0,-6 5 0,-4 7 0,-7 5 0,-5 5 1,-5 4-2,-9 6 1,0 0 1,10 18-1,-8 0 1,-1 5-1,0 3 1,3 4-1,-2 3 1,4 0-1,2-5 1,2-5-1,4-7 0,8-10 0,8-12 1,5-9-1,10-9 1,2-9 0,5-6-1,0-2 0,-3 1 0,-4 3 0,-9 10-1,-7 5 1,-8 8-1,-8 13 1,-5 11 1,-2 7-1,-4 7 1,0 4-1,2 3 1,4 2-1,1 0 0,4-2 0,2-8 0,3-6 0,3-4 0,1-7 0,3-6 0,1-6 0,2-7 1,-1-3-1,1-4 1,-1 0-1,-5 1 0,-2 1 0,-3 5 0,-6 4 0,-11 9 0,13-5 0,-13 5 0,3 23 0,-3-3 0,2 5 1,0 4-2,3 3 2,3 2-1,2-1 0,8-5-1,3-5 1,5-9 0,3-7 0,3-9 0,-2-4 0,-2-3 0,-3-3 1,-6 2-1,-4 1 0,-3 1 0,-12 8 1,9 8-1,-7 6 0,0 9-1,0 2-1,3 5-2,-4-7-10,7 6-27,4-9 1,0-17-1,4-15 1</inkml:trace>
  <inkml:trace contextRef="#ctx0" brushRef="#br2" timeOffset="115806">4937 4005 6,'0'0'27,"0"0"-7,-4-10-5,4 10 0,-2-13-3,2 13-2,1-23-2,6 8-1,-2-7-2,7-3 0,-2-7 0,7 0-2,-3-4 1,6 3-1,-5 1 0,1 6 1,-5 2-1,0 10 0,-7 3 0,-4 11-1,0 0 0,0 0-1,6 23 0,-7 1-1,0 5 1,1 4-1,0 2 0,0 1 2,2-2-2,0-5 1,1-7-1,3-9 1,6-12-1,3-6 1,6-8-1,3-6 0,3-4 1,1-1-1,1-1 1,-3 1-1,-4 6 0,-4 6 0,-6 8 1,-12 4 0,12 25 0,-11 0 0,-4 5-1,3 4 1,3 1 0,5 0 0,2-5-1,8-10 0,7-13 0,7-11 0,5-11 1,3-9-1,1-7 1,-2-3-1,-4-1 1,-4 3 0,-7 5 0,-6 8 0,-5 5 0,-13 14-1,14-6 1,-14 6-1,15 15 0,-4-6 0,5 0-1,2 0 1,3 0-1,1-2 1,-2-3 0,-1-3 0,-3 0 0,-5-1 0,-11 0 0,11 0 0,-11 0 0,0 0 0,3 11 1,-1-1-1,1 1 0,1 1 0,1 2 0,2 0 0,1 0 0,3-4 0,2-6 0,4-6 0,5-6 1,4-8-1,3-3 0,1-5 1,-1-1-1,-1 1 1,-5 4-1,-5 3 1,-4 5-1,-14 12 1,11-8-1,-11 8 0,5 11 0,-2 2 0,1 5 0,5 1 0,3 3 0,2 3 0,1-1 0,0-1 0,1-4 0,2-4-1,3-6 0,-5-14-10,5-8-29,2-10 1,-4-15-1,4-8 0</inkml:trace>
  <inkml:trace contextRef="#ctx0" brushRef="#br2" timeOffset="117078">6796 3188 15,'0'0'30,"-7"15"0,7-15 2,0 0-22,0 0-4,0 0-1,-7-9 0,4 0 1,3 9-2,0-24 0,1 7 0,1-7-1,2-3-2,4-3 0,1-3 0,1 1-1,2 2 0,-3 4 0,1 5 0,-2 6 0,-2 3 0,-6 12 0,0 0 0,0 0 0,0 0 1,3 14 0,-5 2-1,-1 4 1,0 4 0,0 3 1,0 2-1,2-3 0,2-2 0,3-3-1,7-11 1,8-9-1,9-10 0,9-11 0,9-10 0,8-8 0,6-5 0,3-4 0,-1 2 0,-4 5-1,-8 7 1,-10 9 0,-9 11 0,-9 13 2,-8 14 0,-9 9-1,-1 8 1,1 5-1,3 4 1,2-1-1,9-2-1,6-10 1,8-9-1,9-14 0,6-9 0,6-13 1,2-8-1,2-6 0,-3-3 0,-4 0 1,-6 5-1,-9 5 0,-7 7 1,-9 10 0,-8 14 1,-8 8-1,-2 8 1,1 5-1,4 0 0,4 3 0,4-1 0,7-6-1,7-9 0,9-12 0,4-12 0,3-5-1,-1-6 2,1-4-1,-5 1 0,-7 1 0,-5 4 1,-8 5-1,-9 12 0,-8 11 1,-3 9 0,-4 2-1,2 5 1,5 1-1,4 1 0,10-3 0,9-10 0,16-14 0,10-12 0,8-9-1,5-10 1,2-5 0,1-5 0,-10 4 0,-8 4 0,-13 6 0,-8 12 0,-11 13 1,-13 15 0,-8 11 0,-1 9 0,0 4-1,4 3 0,6 3 1,3-3-2,9-9 1,11-11 0,9-12 0,4-8 0,3-9 0,0-7 0,-1-5 0,-3-1 1,-4 0-1,-5 3 0,-5 3 0,-4 5 0,-2 9-1,-1 6 1,-1 8 0,2 6 0,2 7-1,-2 1-12,6 14-28,0 0 1,-6-13-1,1-1 0</inkml:trace>
  <inkml:trace contextRef="#ctx0" brushRef="#br2" timeOffset="119091">9813 5719 25,'0'0'10,"0"0"0,0 0-3,0 0-4,0 0-4,0 0 0,10-2-1,-10 2 0,0 0-1,0 0-4,9-11-6,-9 11-7</inkml:trace>
  <inkml:trace contextRef="#ctx0" brushRef="#br2" timeOffset="119321">9804 5739 7,'-10'9'14,"10"-9"-2,0 0 0,0 0 0,0 0 0,0 0 0,0 0 0,0 0-3,0 0-2,0 0-1,0 0-2,0 0-1,0 0 0,0 0 0,0 0 0,0 0 1,0 0-1,0 0 0,0 0-1,0 0 0,0 0-2,0 0 0,0 0-1,0 0 1,0 0-1,0 0 1,0 0-1,0 0 1,0 0 0,0 0 0,0 0 0,0 0-1,0 0 0,0 0 0,0 0 0,10-4 0,-10 4 1,0 0 0,0 0 1,0 0 0,0 0 2,0 0-1,0 0 0,0 0 0,0 0 0,0 0 0,0 0-1,0 0-1,0 0 0,0 0 0,0 0 1,0 0-1,0 0 0,7-9 1,-7 9-1,2-21 0,1 4 0,4-4-1,2-5 1,4-2-2,0-2 1,4-1-1,-1 1 2,4 4-2,-2 1 2,-1 3 0,-1 6 0,-3 3 0,0 6 1,-1 7 0,1 11 0,-2 9 1,0 9-2,-1 3 1,2 5 0,1 0 0,3-2-1,1-6 1,8-13 0,7-16-1,8-16-1,10-11-1,5-11 0,6-4-1,-1-6 1,-1 5-1,-6 5 2,-10 9 1,-6 13 2,-10 11 1,-5 14 2,-9 7-1,1 8 0,-3 1 0,4 5-2,1-3 1,5-3-1,8-10-2,6-8 1,7-9-1,5-6 1,3-4-1,0-4 0,-1 1 1,-5 0-1,-7 5 1,-2 7 0,-10 3 1,-1 7-1,-5 1 1,1 4-1,1 0 0,5-1 0,2-1 0,3-5 0,7-6 0,2-5-1,0-4 1,0-1-1,-5-2 1,-4 3 0,-6 2 1,-4 10 0,-11 8 0,-3 11-1,-6 4 1,1 5-1,1 1 0,3 2 0,6-2 0,4-6-2,7-6 0,1-12-2,12-2-7,-1-12-31,-2-12 1,-2-7-2,-7-11 1</inkml:trace>
  <inkml:trace contextRef="#ctx0" brushRef="#br2" timeOffset="120663">11976 4578 23,'2'16'24,"-2"-16"-5,0 0-10,4 14 2,-4-14 1,0 0 1,0 0 0,7 10 0,-7-10-1,3-10-3,-1-2-2,5-3-4,0-4 0,3-4-2,-1-1-1,1-2 0,2 3 0,-3 2 0,-2 4 0,-1 7 0,-6 10 0,0 0 0,0 0 0,6 11 0,-4 6 1,-1 2-1,1 0 0,1 3 0,2-1 1,3-4 0,6-6 0,6-9 0,5-11 0,5-3-1,3-8 1,0-2 0,2-2-1,-4 0 0,-4 4 1,-8 5-1,-6 6 0,-3 11 1,-5 8 0,-1 10 1,-1 2-2,4 5 1,5 2 0,3-1 0,6-3 0,6-9-1,6-8 0,5-10 0,3-9 1,-1-5-1,-2-5 0,-4 0 1,-5 1 0,-5 3 0,-7 3 0,-7 4 0,-10 10 0,9 8 0,-11 8 0,1 6 0,1 5-1,2 2 0,3 1 0,3 0 0,4-4 0,5-10 0,6-10-3,1-18-11,4-8-27,1-9 1,-4-13-1,2-9 1</inkml:trace>
  <inkml:trace contextRef="#ctx0" brushRef="#br2" timeOffset="121625">13899 3796 5,'-8'10'4,"8"-10"-4</inkml:trace>
  <inkml:trace contextRef="#ctx0" brushRef="#br2" timeOffset="121695">13810 3834 10,'-19'-3'26,"8"8"-2,-3-3-7,3-1-5,11-1-4,-15 3 0,15-3-1,0 0 1,0 0-1,-2-12 0,10-2 0,0-7-1,5-2-1,1-5-2,2-1-2,0-3 0,-1 6 0,-1 3 1,-2 6-1,-5 5 1,-7 12-1,10-6 1,-10 6 0,7 24 1,-3-4-2,4 3-1,3 2 1,3 0 0,7-1 0,6-9 0,7-8 0,6-12 0,9-9 0,-1-8 0,6-7 0,-1-4-1,-2 0 1,-7 4-1,-7 6 1,-10 5-1,-5 8 1,-6 11 1,-7 11-1,-5 8 1,0 6-1,2 3 0,8 3 0,5 2 0,8-5 0,11-11-1,7-8 1,10-9-1,5-10 0,3-6 1,-3-6-1,-4-2 0,-8 1 0,-8 4 1,-9 5-1,-10 4 0,-6 9 0,-15 0 1,13 23-1,-9-2 0,3 3 0,8 0 0,10 0 1,11-5-1,11-8-1,12-10 1,7-8-1,6-9 1,4-6-1,-2-4 1,-8-2 0,-12 4 0,-8 6 1,-15 4-1,-4 8 0,-9 10 1,-3 7-1,-6 8 0,1 4 1,4 4-2,5-1 1,8 1 0,2-4 0,9-8 0,5-8 0,7-8 0,3-8 0,6-6 0,-2-5 1,0 0-1,-2-1 0,-8 3 0,-6 4 0,-10 6 0,-6 9 0,-9 8 0,-4 9 1,-7 5-1,-2 5 0,2 3-1,3 0 1,7-2 0,3-7 0,9-10 0,9-10 0,9-10 0,6-11-1,6-9 1,5-5-1,4-4 1,0 0-1,-1 2 1,-6 4 0,-2 5-1,-3 8 2,-7 5-1,-5 9 0,-6 5 0,-3 6 1,-2 6-1,0 2 0,-4 5 0,-2 2 0,-3-1 0,-2 3 1,-1-3-1,-3-1 0,0-1 0,-3-3 0,2 0 1,1-5-1,3-2 0,6-5 1,4-4-1,5-6 0,5-5 0,6-4 0,2-4 0,1-2 0,-2 2 0,-4 0 0,-8 3 0,-5 2 0,-10 6 0,-4 3 0,-15 5 0,10 9 1,-11 5-1,0 4 0,1 5 0,1 4 1,3 1-1,6 1 0,2-5 0,7-3 1,6-7-1,8-9 0,4-9 0,5-8 0,6-4-1,-2-4 1,1-3 0,-3 1 0,-3 0 0,-4 3 0,-3 4 0,-4 4 0,-6 6 0,-1 3 0,-4 4 0,1 4 0,-4 4 0,-1 4 0,-6 2 1,-1 1-1,-1 1 1,-4-1 0,-1-1-1,-1-4 1,-2-1-1,1-11 0,2 15 0,-2-15 0,8 16 0,-2-7-1,4 2-1,-3 2-1,2 5-3,-6-4-3,-1 3-33,-5-1 2,-10-11-2,-6-10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32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0 730 18,'0'0'25,"11"-7"-10,0 12-5,-11-5 0,18 19-1,-7-3-2,0 8 1,0-1-2,6 8 0,-3-3-1,5 4 0,-1-4-1,0 1 0,0-7 1,5-6-1,-8-8 0,5-7 0,-4-11-1,4-7 0,-1-13 1,-1-6-1,-4-10 0,0 2 0,0-3 1,-4 5-2,-3 4 1,-2 8-1,-3 8-1,-1 5-2,-1 17-3,1-14-8,-1 14-21,11-6-4,-11 6-2,14-2 1</inkml:trace>
  <inkml:trace contextRef="#ctx0" brushRef="#br0" timeOffset="430">682 677 23,'0'0'27,"0"0"-1,0 0-14,0 0-10,10 3 0,-10-3 0,8 12 1,1-1-1,7 3 1,-1 5 0,3 4 1,0 0 0,2 4 0,-2 0-1,-3 4 1,-8-5 1,-3 2 0,-7-4 0,-7 1 1,-8-9-1,2-1 1,-7-9-1,0-4-2,0-7 0,3-4-2,2-8 1,10-5-2,3-4 0,6-5-2,4 0-1,5-5 0,8 1-1,3-5-1,4-2 1,-1-2-1,3 1 1,-1 0 1,2 1 1,-2 4 1,-5 2 1,-4 4 1,-2 6 0,-3 5 0,-3 6 0,0 4 1,-6 1 0,-3 10 1,0 0-2,0 0 1,4 11 1,-3 5-1,-4 1 1,3 8-1,0 8 1,1 7-1,-2-1 1,4 6 1,-1-3-2,5 0 0,1-4-1,2-6 1,3-8-1,6-12-1,4-11 1,-1-9-1,2-8 1,0-6-1,-2-2 1,-2-1-1,-2 1 1,-6 5 0,-4 5 0,-8 14-1,7-10 0,-7 10 0,1 20-1,0 0 1,1 3 0,6-1 0,1 1 0,6-2 1,1-7 0,6-8 0,0-13 1,5-5-1,0-8 0,-4-1 0,-2-3 0,-2 1 0,-4 4-1,-5 5 0,0 6 0,-10 8 0,0 0 0,8 16-1,-3 2 1,1 0-2,5 3-1,1-3-3,12 1-15,4-11-17,1-13-2,4-8 1,0-14 0</inkml:trace>
  <inkml:trace contextRef="#ctx0" brushRef="#br0" timeOffset="1312">1906 497 20,'14'13'32,"-14"-13"2,17 12-14,-2-4-5,-6-8-2,5 4-2,-14-4-3,19-7-2,-14-3 0,-5 10 0,10-19-2,-8 8 0,-3-1-1,-1 1 0,-5-1-1,7 12 0,-20-13-1,6 13 0,-3 5-1,-1 5 0,-3 8 0,1 4-1,1 4 1,0 4 0,5 0 0,3 0 0,5-2 1,4-3-1,9-3 0,5-4 1,7-5-2,5-8-2,14 3-9,2-13-28,3-5 1,5-5-1,1-7 1</inkml:trace>
  <inkml:trace contextRef="#ctx0" brushRef="#br0" timeOffset="1732">2540 661 28,'-7'-16'30,"7"-1"1,-6 2-5,5-13-22,8 3 0,-2-3 1,7 7 1,1 1-1,3 8 2,-2 4 0,3 10 0,-4 6-2,1 10-2,-4 6 0,0 6-1,-5 2-1,0 3 1,-5-2 0,-2-1 0,-4-6 0,-1-6 0,-5-10-2,-1-11-3,1-9-3,-3-19-9,11-4-9,-3-15-2,15-1-1,-3-14 5,15 4 3,-1-3 5,9 7 7,2 10 11,-5 4 14,0 12 2,-7 6 2,1 13-3,-10 8-3,5 16-1,-10 2-4,5 16-2,-3 6-3,6 10-2,-1 6 1,5 7-2,-3 3 1,5 0-2,-2-4 1,1-5-2,-3-9 0,-2-9 0,-2-8-1,-4-10-2,-6-19-3,0 0-1,0 0-2,-22-27 0,4 4 1,-9-8 0,1 2 2,-7-4 2,-1 4 3,4 6 1,1 2 3,7 9-1,4 3 1,5 6-1,4-1 2,9 4-1,0 0 1,29-4-1,-4-1 1,12 1-2,7-1 0,11-2-5,13-1-26,5 2-9,-4-5-2,-2-1 0</inkml:trace>
  <inkml:trace contextRef="#ctx0" brushRef="#br0" timeOffset="2633">3536 224 8,'0'0'19,"-11"-13"-7,11 13 0,-12-12 3,4 2 1,8 10 2,-6-10-1,6 10-2,0 0-2,0 0-5,0 0-2,0 0-2,0 0-2,0 0 1,0 0-1,-4 19 0,6 0 0,0 11 0,1 7 0,1 7-1,2 5 1,1 2-1,-1 0 0,2-4 0,2-10 1,3-9-1,4-14 0,4-11 0,2-12 0,1-6-1,1-7 1,-1-2 0,-1-1 0,-3 3-1,-8 5 1,0 10-1,-12 7 0,13 14 1,-11 7-1,0 6 0,2 3 0,4 2 0,5 0-1,1-5-2,10-4-6,-3-18-20,9-11-10,1-12-2,-1-9 1</inkml:trace>
  <inkml:trace contextRef="#ctx0" brushRef="#br0" timeOffset="3064">4136 380 30,'9'-5'31,"6"9"2,-7 5-6,1-5-16,4 6-5,-3-6-1,1 3 1,-11-7 1,14 4 0,-14-4 1,0 0-2,0-16-1,-3 6 0,-5-2-3,0 0 0,-3 0-1,2 3 1,-3-1-2,2 3 1,0 7-1,10 0 0,-15 12 0,10 0 0,-1 7 0,0 2-1,1 5 1,1 6 0,1 1 0,2-1 0,3-2 0,2-3 1,3-7-1,4-4 1,4-11-1,6-8 1,1-9-1,5-5 0,3-7 1,0-2-1,-1-1 0,1 1 0,-3 4 0,-5 4-1,-3 5 1,-6 4 0,-13 9-1,16 1 1,-11 9 0,-2 4 0,1 2 0,1 4 0,4-1 0,5-1 1,2-5 0,7-9 0,5-8-1,5-7 1,2-6 0,-1-5-1,1-1 1,-4 0-1,-6 0 0,-4 7 1,-6 5-1,-15 11 0,13-4 0,-13 4 0,4 17 0,-1-2 0,1 6-1,4-2 0,4 3 0,2-4-5,14-1-26,1-7-8,2-8-1,3-10 1</inkml:trace>
  <inkml:trace contextRef="#ctx0" brushRef="#br0" timeOffset="3815">5114 292 38,'0'0'35,"11"12"0,-11-12-1,6 18-27,4-2-3,-4 4 0,3 7-2,-2 0 2,3 2-2,-2-2 1,1-1 0,-4-9 0,2-1 0,-7-16 0,9 7 0,-9-7 0,5-20-1,-4 2-1,1-3 0,0-4 0,2-1-1,3 0 0,1 2 0,4 3-2,3 2 1,2 5-1,3 0 0,3 7-1,-2 0 1,1 3-1,-1 2 2,-1 5-1,-1 1 1,0 6 1,-3 5 0,1 3 1,-2 3 0,-1 2 1,-1 5 0,0-1 1,-1 4-1,0-3 1,2 0-1,-5-4 0,3-2-2,2-2-2,-14-20-11,20 4-27,-10-15 1,-6-14-1,1-11 0</inkml:trace>
  <inkml:trace contextRef="#ctx0" brushRef="#br0" timeOffset="4326">5493 178 46,'2'15'36,"-2"-15"-2,4 11-9,-4-11-45,0 0-14,-1-11-3,1 11 2</inkml:trace>
  <inkml:trace contextRef="#ctx0" brushRef="#br0" timeOffset="4576">6099 197 20,'0'0'29,"2"-11"0,-2 11-4,-13-8-18,-2 8 0,1 7 2,-7 1-1,2 5 0,-4-1 0,3 7-1,-4-2-2,5 2-1,0 1 0,3 1-3,3-1 1,7 0-1,4-1 1,9-1-2,5 0 2,7 0-2,8-2 1,3 1 0,1-2-1,-1 1 1,-5-3 0,-5 3 0,-6-1 0,-7 4 0,-14-1 1,-6 3-1,-5-2 0,-3-3 0,-1 0-1,-3-5-2,5-3-2,-1-14-2,21 6-9,-17-33-11,17 1-13,8-6 0,8-11 1</inkml:trace>
  <inkml:trace contextRef="#ctx0" brushRef="#br0" timeOffset="4957">6290 65 21,'34'-8'32,"-9"6"1,-1 11-7,-2 15-11,-9 4-6,3 9-2,-6 5-1,3 8-1,-5-2 0,2 4 0,-5-6 1,2 1-2,-4-9 0,1-4-2,0-8 0,-4-7-1,-5-6-2,5-13 1,-21 5-1,1-12 0,-4-3 0,-4-4 0,-1 1 0,0-1 0,5 0 0,2 2-1,9 0 1,5 1-1,13 0-1,8 0 2,10-1-1,9-5 1,6 0 1,6 1 1,6 0 0,6 4 2,-5 2 0,2 4 1,-12 5-1,-4 10 0,-6 2 1,-5 8-2,-9 1 1,-4 4-2,-5 2 1,-2 2-1,2-4-1,0-3-1,-1-4-3,-7-17-15,11-3-21,-3-13 0,0-14 0,-2-9 0</inkml:trace>
  <inkml:trace contextRef="#ctx0" brushRef="#br0" timeOffset="5467">6805 0 68,'2'19'39,"0"-4"-3,-2 9-5,3-14-37,-3-10-5,5 12-7,-5-12-17,0 0-3,14-2 0</inkml:trace>
  <inkml:trace contextRef="#ctx0" brushRef="#br0" timeOffset="5818">7282 288 25,'0'0'30,"0"0"3,0 0-2,-18 12-23,-2-10-3,-2 10 0,-4-2 1,0 9-1,-5-1 1,6 7-1,-2 0 0,10 4-1,1-1 0,10-1-2,5-2 0,6-1 0,8-1 0,8-3-1,6-4 1,6-6-3,11 0-4,2-8-26,8-9-7,6-5-2,0-8 1</inkml:trace>
  <inkml:trace contextRef="#ctx0" brushRef="#br0" timeOffset="6199">8099 192 49,'0'0'38,"10"6"-3,-12 11-4,-1-4-24,3 10-4,-4 5 1,2 12-1,-1 6-2,2 13 1,-1 4-1,2 5 0,-1-3 0,2-3-1,1-7 1,-1-7-1,1-8 0,-2-13-2,-2-10-1,2-17-2,-15 2 0,-1-17 0,-3-4 0,-7-7 0,1-2 2,-3-2 1,0 2 2,2 5 2,3 3 1,7 7-1,2 2 1,14 11 0,-11-11 0,11 11-1,10-9 0,6 2 0,5-2 0,11-2 0,7-6 0,7-1 0,5-1-1,3-2 0,-1-1 0,-2 4 0,-9 0 0,-5 5-1,-12 2 1,-5 7 0,-9 7 0,-5 7-1,-6 5 1,-2 4 0,-3 3-1,3-1 1,0 0 0,2-1 0,2-7 1,-2-13 0,20 6-1,-2-14 0,1-4 1,5-5 0,0-2 0,1 1-1,-2 0 1,-3 3-1,-5 3 0,-2 5 0,-4 2 0,-9 5 0,16 1-1,-16-1 1,15 11-1,-4-1 0,1 1 0,3 1 1,2 2-1,1-1-1,2 1-2,-2-8-5,7 3-16,-5-11-18,1-6 0,0-6 0,0-6 1</inkml:trace>
  <inkml:trace contextRef="#ctx0" brushRef="#br0" timeOffset="7150">8788 563 20,'11'-11'32,"7"1"2,-2-5-1,-1-4-18,8 6-8,-1-4 0,0 7 0,-5-2 1,1 6 0,-8 0-2,3 8 0,-13-2-2,9 16-1,-8-3-2,0 3 0,2-2-1,2 2 1,4-4-1,6-5 1,7-7 0,6-7-1,4-4 0,2-3 0,0 0 0,0-2 1,-4 4-1,-5 3 0,-8 6 0,-5 7 0,-12-4 0,11 21 0,-9-7 0,-1-1-1,3 2-3,-3-6-2,12 2-9,-4-13-17,7-6-8,4-4-1,4-5 2</inkml:trace>
  <inkml:trace contextRef="#ctx0" brushRef="#br0" timeOffset="7530">9741 309 8,'19'-1'30,"-19"1"2,11-2-10,-11 2-4,0 0-5,-18 17-1,-2-9-2,2 9-3,-9 0 0,2 9-1,-5 0 1,4 8-2,1 1-1,7 3-1,5-3-1,8-1 0,9-3-2,11-5 0,8-8 0,7-11-2,9-9-2,0-17-2,10-6-3,-5-15 0,8-8 0,-12-12 0,5 0 2,-9-4 2,-4 5 3,-4 5 2,-8 7 2,-2 8 2,-8 11-1,1 9 0,-7 8 0,-4 11-1,0 0 0,7 21 0,-7-1 0,2 7 1,-1 3-1,3 9 1,-4 2 0,2 4-1,-3-3 0,1 2-1,-4-5 0,-3-3-1,-2-3-1,-8-10 0,-2-5 0,-2-8-1,-2-5 1,-3-4-1,2-2 1,2-4 1,2 0 1,7 0 0,13 5 0,-12-14-1,12 14 1,15-17-1,5 5 1,8 0-1,9-4 0,9 1 1,8-2 0,4 3 0,3-1 1,1 4 2,-8 3-1,-1 4 0,-8 5 0,-6 7 1,-10 4-2,-5 8 1,-9 2-2,-5 2 1,-3 0-2,-2 0 1,-3-2-1,-1-6-2,1-4-2,-2-12-16,0-13-20,4-4 1,0-10-2,1-10 1</inkml:trace>
  <inkml:trace contextRef="#ctx0" brushRef="#br0" timeOffset="8492">10885 543 20,'-19'-9'34,"9"0"2,-1-3-4,0-6-16,12 4-6,-2-3-2,9 4-2,2 1-1,7 6-1,3-1-1,4 7-1,2 4 0,1 3-1,-3 3 0,0 5 0,-5 1 0,-6 4 1,-6 1 0,-6 0 1,-7 0 0,-4 0 0,-11-6-1,-4-2 1,-4-6-2,-3-7-2,1-3-1,0-10-3,6 1-4,-4-14-12,11 1-20,8-3 0,5-2 1,9-1 0</inkml:trace>
  <inkml:trace contextRef="#ctx0" brushRef="#br0" timeOffset="8842">11191 393 28,'21'21'32,"4"0"1,-7-15-2,-2-5-24,7 1-4,-3-9 2,2 0 1,-5-8 0,4 2 1,-9-5 0,3 12 1,-15 6-2,15-6-2,-15 6-1,5 21-1,-5-4-1,1 6 0,0-2 1,5-1-1,3-4 1,6-9-1,9-10 0,7-8 0,6-8-1,7-4 2,0-3-1,3-1 0,-5 2 0,-5 5 0,-8 5 0,-6 7 0,-7 8 0,-7 8 0,-5 7 0,-3 4 0,-2 5 0,0 4 0,1 2 1,1 1-1,0-2 0,3-2-1,2-4-1,3-7-2,8-13-36,-2 1-4,-1-10 0,3-9-1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58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223 263 27,'9'8'27,"-9"-8"1,0 0-13,0 0-11,0 0-1,0 0-2,0 0 0,0 0-3,0 0-15,9-4-12,-11-7 1,2 11-1</inkml:trace>
  <inkml:trace contextRef="#ctx0" brushRef="#br0" timeOffset="231">455 152 60,'2'18'34,"10"-5"-6,-12-13-3,22-9-36,-13-5-3,9 8 0,-9-8 1,4 4-9,0 3-10,-13-9 4</inkml:trace>
  <inkml:trace contextRef="#ctx0" brushRef="#br0" timeOffset="421">629 154 56,'-6'19'25,"6"-4"-24,0-15-1,15-6-33,7-8-3</inkml:trace>
  <inkml:trace contextRef="#ctx0" brushRef="#br0" timeOffset="551">949 132 64,'4'19'37,"4"-2"-5,-8-17-6,0 0-38,0 0-6,13-5 0,-13 5 3,0 0 0,0 0-1,-6-13-15,6 13 6</inkml:trace>
  <inkml:trace contextRef="#ctx0" brushRef="#br0" timeOffset="1012">28 289 35,'-12'3'28,"1"-13"1,11 10-2,-5-25-28,5 12-2,3-3 2,2 5 0,0 0 3,5 3 0,-1 4 1,4 0-1,-1 4 0,1 1-1,-3 2-1,-1 2 0,-9-5 0,11 14-1,-11-14 1,10 14 3,-4-5 1,-6-9 3,-11 13 0,0-12 2,11-1 0,-18 2 1,18-2-1,-17-12-4,12 1-3,12-4-2,3-3-3,8 1 0,-1-1-1,3 4 0,-2 0 1,-1 9 1,0 5 2,-8 4 1,-1 7 2,-7 0 0,-1 3 0,-1 1 0,-2 1-2,2 0-4,0-7-11,1-9-24,18 10 1,0-14-2,13-4 0</inkml:trace>
  <inkml:trace contextRef="#ctx0" brushRef="#br0" timeOffset="1452">678 115 56,'16'7'39,"-16"-7"-2,11 7-1,-11-7-26,0 0-10,0 0-1,0 0 0,0 0 0,0 0 0,0 0 1,0 0 1,0 0-1,0 0 1,0 0-1,0 0 0,0 0 0,18-7-1,-6 8 0,-1 0 1,-1 2 1,-10-3 0,16 6 1,-16-6 2,0 0-1,0 0 1,-2 11 0,2-11-1,-13 2 0,13-2-2,-11-5-1,11 5-2,12-17-1,3 8-2,-6-3-1,13 3-2,-2-5-3,10 9 2,-1 0 0,4 7 1,0-3 1,8 5-1,1-4-7,3 0-18,12 3 3,-6-9 1</inkml:trace>
  <inkml:trace contextRef="#ctx0" brushRef="#br0" timeOffset="1863">1471 33 61,'-12'5'39,"1"-1"0,-3-5 0,3-3-30,11 4-6,-14-7-1,14 7-2,-6-12 1,6 12-1,6-13 0,-6 13 0,13-7 0,-13 7-1,18 3 0,-7 2 1,2 5-1,-1 1 0,-1 3 1,-3 2 0,1-1 0,-3 1 0,-4-2 1,-1-2 0,-4 0 1,3-12 0,-6 12-1,6-12 0,0 0-4,-5-23-4,16 13-13,1-7-19,5-4-1,3-3-1,8-1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0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37 28,'11'12'31,"-11"-12"2,0 0-14,-10 15-6,10-15-3,-13 4-2,13-4-2,0 0-2,-1-17-1,1 17-2,23-20-2,-5 9-1,3 2 0,1 2 1,0 3 2,1 5 0,-4 2 1,2 4 1,-8 1 0,-1 7 1,-6-4 0,-2 5 2,-5-2-2,-1 0-1,-4-3-1,6-11-1,-13 19-7,13-19-27,0 0-5,-3-20-1,12-2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11 53,'6'23'30,"-6"-23"-5,0 0-4,0 0-30,0 0-1,-7-16 2,7 16 4,1-14 2,-1 14 5,2-11 7,-2 11 2,0 0-1,0 0-3,0 0-2,0 0-3,0 0 0,0 18 0,3-4 0,-6-2 1,3 6 0,-4-4 2,2 5-1,-7-5 0,2 1-1,-5-6-1,-1-1-2,1-3-1,0-6-4,12 1-8,-12 3-26,15-16-1,11-6 0,11-11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1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29,'18'4'33,"-5"-3"-1,8 4-3,-1 4-21,-1 0-7,-1 2-1,-2 0 0,-4 4 4,-9-3 1,-3 5 2,-10-8 2,-1 6 1,-6-10 1,6 5-3,-6-6-2,5-3-5,12-1-7,-16-8-17,19-3-17,7 0 1,5-5-2,10-2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0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457 13 15,'10'-7'12,"-10"7"-1,0 0-1,-3-9-8,3 9-4,0 0 1,0 0 0,-10-1 0,10 1 1,-15 7 0,4 6 2,-3 2 0,-4 10 1,-1 7 2,-4 11-1,-3 11 0,-4 8 0,-2 5-1,-5 5-1,3-1-4,3-3-8,3-6-3,3-16-2,5-13 1</inkml:trace>
  <inkml:trace contextRef="#ctx0" brushRef="#br0" timeOffset="280">72 394 3,'-19'-2'7,"19"2"0,-18 11-6,12 0-1,0 4 1,2 0 2,1 8 0,-2 6 2,2 3 1,0 2 0,1 5 0,0 0 0,1 0 1,3-2-2,3-5 1,5-10 0,13-9-1,12-12 0,15-9-1,10-13-1,11-8 0,3-7-1,0-3-4,1 0-8,-10 3-9,-12 1 2,-9 6-1,-11-1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2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95-4 39,'23'25'28,"-19"-15"-2,-2 3 1,-2-13-25,-21 9-3,4-7 1,-1-3 1,-1-1 1,-1-6 5,9 5 2,-2-7 0,13 10-2,-5-11-4,5 11-2,0 0 0,11-9 0,-11 9 0,19 13 1,-11-2 1,2 1 1,-5 1 0,0 6 1,-5-5-1,-1 2 1,1-16-1,-9 19-1,9-19-1,-11 6-4,11-6-9,0 0-24,21-24-5,1 6-1,6-4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2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50,'21'18'37,"-6"0"-2,-15-18-1,-4 11-24,4-11-10,-13 2-1,3-4-1,10 2 1,-8-12 0,8 3 2,6-2-1,6 2 0,2-1 0,4 3 0,1 0-1,-2 4 2,1 3 0,-2 5 0,-5 4 0,-1 3 0,-6 1 1,-4 3 2,-1 3-1,-9 0 1,-1 0 0,-5-6 0,0 1 0,-4-7 0,3-4-2,2-5-2,1-10-5,12 2-9,1-8-20,8-4-6,8-3-1,8-2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2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88 59,'-19'20'35,"3"-2"-3,-3-20-2,8-2-31,0-10-6,10 1 0,0-6 1,9 3 3,3 0 2,3 0 3,3 6 1,-2-1 1,1 8 0,-4 0 0,-1 6 0,-11-3-2,13 13 1,-13-13-1,0 23 2,-6-11 0,-1 2 1,-6-1-1,2 1 1,-3-6-1,4 2-1,0-6-1,10-4-7,-5-17-34,17 3 1,9-9-3,12-8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3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24 105 64,'-20'-10'28,"20"10"-4,-8-29 1,17 13-34,-3-4 1,8 6 2,-1 2 2,3 7 5,4 7 6,-5 0 2,2 8-2,-4-1-3,0 4-3,-4 1 0,-1 1 1,-6-2 2,0 4 2,-7-5 0,1 4 3,-5-9-2,2 3 0,-3-7 0,10-3-5,0 0-5,-10-10-30,26-3-7,12-7 0,9-4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3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32 58,'9'25'35,"-15"-12"-2,0-3 1,-5-6-32,-4 0-3,1-1 0,-1-3 2,4 0 1,1-5 1,10 5-3,18-14-5,3 1-7,17 4-3,3-6 0,14 7 1,-2-5 5,5 7 4,-5 3 7,-13-2 7,0 9 6,-20-6 3,0 10 0,-20-8-1,5 10-5,-5-10-4,-12 10-4,12-10-5,-11 9-3,11-9-14,17 8-22,-4-10-1,11-5 0,11-4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3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16 64,'-5'21'36,"-13"-9"-3,-1-6 1,-7-2-36,2 1 0,-3-2-1,4-3 2,7-6-1,16 6 2,-1-18 0,16 7-1,9 1 1,7 1-2,6 1 1,1 3 1,1 7 1,-7 2 2,-1 6 2,-10-1 0,-2 6 2,-13 0-1,-3 5-1,-10-6 1,-1 5-1,-7-5-2,0 0 0,0-5-2,0-4-2,15-5-5,-15-15-13,18 0-23,10-5 0,11-8 1,11-1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4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80 117 6,'-22'11'28,"8"-2"3,-5-13 3,3-8-15,10 2-11,2-7-2,11 5 1,1-4 2,12 5-1,1 0-2,5 4-4,0 2 0,0 5 0,-4 1 1,-3 5-1,-6 1 0,-4 5 1,-8 0 0,-6 2 1,-6-1-1,-1 0 0,-4-3 0,1-1-1,-2-4-1,3-2 0,5-8-4,3-8-3,12 4-10,8-11-25,1-5 1,12-5-1,7-5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4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73 42,'-36'-6'24,"13"4"4,-1-14 2,8 6-31,1-2-1,4 5 0,11 7 1,-10-15 2,10 15-4,24-3-3,-7 1-3,5 6 1,-2-3 0,3 7 3,-3 2 5,-7 0 8,-1 8 6,-17-5 1,0 7 1,-14-6-3,1 5-2,-11-8-2,2 6 0,-1-9-3,4 2-1,2-6-1,8-4-2,14 0-2,-4-17-4,20 8-6,-1-10-13,11 1-17,9 0-1,6-1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5.2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32 65,'0'0'40,"-10"-10"-2,20 6 1,9 0-33,3 2-9,2-2-3,7 10-1,-3-3-2,5 11 2,-11-2 0,-1 5 4,-6-1 3,-10 0 1,-4 1 4,-11-7 1,2 3 2,-9-9 2,5 4-1,-2-7-2,4 3-1,0-8-2,10 4-2,-7-11 0,7 11-1,3-19-1,1 6-2,4 2-2,-3-11-13,10 6-25,6 1 1,6-3-1,11-2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5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88,'0'0'35,"0"0"-3,24-13-12,-1 5-25,15 7-3,-1-4 1,7 6 1,-5-1 2,-4 4 4,-5 2 2,-9-3 2,-7 6 1,-14-9 0,-1 13 0,-10-9 1,-2 4-1,-3-4 0,2 4-1,-2-5 0,4 2-2,3-5 0,9 0-2,0-10-5,6-4-28,13-6-6,7-5-1,7-7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1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431 0 14,'14'8'11,"1"-1"0,-2 2 0,-1 0-10,3 4 1,-6-3 3,-4 6 1,-7 2 2,-6 11 0,-13 7 1,-6 12 0,-12 7 0,-1 9-2,-11 3-3,4 2 0,2-5-2,6-10-3,9-9-4,8-20-4,22-25-4,0 0-4,10-28 2,3-15 2,4-3 6,-3-5 5,-3-3 4,0 8 5,-10 7 3,-8 13 1,-8 13 0,-3 16-2,-4 11-5,-2 12-3,1 10 0,-4 9 0,2 10 1,3 4 2,4 0 0,7 2 1,6-7-1,9 0 0,6-12 0,11-7 0,10-18-2,12-11 1,7-12-1,9-10-1,4-7 1,3-11-2,3-5-3,0-3-5,0 5-12,-2-2-3,0 3 1,-2-2-1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6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49 123 39,'-13'-2'39,"-1"-1"1,3 0 0,11 3-17,-12-3-14,12 3-5,10-12-2,7 5-1,6 0-1,4 1-1,4-1 0,0 1 0,0 1 0,-6 3 0,-5 3 1,-8 1-1,-12-2 1,0 0 0,-8 15 0,-4-8 0,-5 1 0,-1 1 0,-1 0 1,-1 0-1,3-2 2,4-3-1,4-4 0,9 0-2,3-17-3,5-5-7,16 1-21,5-1-7,3-2-2,7-1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6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44 135 49,'-17'-14'38,"1"-2"1,5-3 0,10 3-26,-1-3-7,10 2-3,9 2-2,9 3-3,10 10-2,2-2-2,9 10-2,-5-2 0,4 13 1,-12-3 1,-7 7 3,-12-1 3,-13-1 3,-8 1 2,-16-6 1,-3 3 2,-10-10 0,0 4-1,-2-8-2,5 3 0,1-9-1,10 0-2,6-4-2,10-5-2,10 0-5,3-8-23,14 0-10,9-3-1,5-3 1</inkml:trace>
  <inkml:trace contextRef="#ctx0" brushRef="#br0" timeOffset="381">712 165 3,'-15'8'33,"-8"-9"2,6-2 2,2 4-17,-8-9-4,14 9-2,-3-9-2,12 8-3,8-12-3,8 9-2,6-3-2,4 1-2,3 0 0,-1 1-2,0 1 1,-6 2-1,-3 1 1,-10 0 0,-9 0 1,0 0 0,-17 5 0,1-2 2,-4 1-1,3-2 1,-3 0-1,4 0 0,3-2-1,3-6-6,10 6-24,23-17-9,1 2-2,11-1 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7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9 33,'-16'-5'32,"16"5"1,0 0-6,0 0-10,21 5-9,-1-1-4,4 0-3,2 0-2,1 0 0,-4-1 1,-4 2 1,-8-4 0,-11-1 2,0 0 0,-14 5 1,-11-4 2,-3 1-2,-6-1-1,0 2 0,-3-2-1,5 2 0,4-1-1,9-1 0,19-1-2,0 0-2,16-7-8,12 0-28,10-5 0,8 1 0,5-6 0</inkml:trace>
  <inkml:trace contextRef="#ctx0" brushRef="#br0" timeOffset="380">572 158 21,'-19'-1'35,"8"-5"3,1-5 1,1-4-16,7 5-13,-7-4-1,13 4-2,1-1-2,10 3-2,7 4-4,4 1-2,10 4-1,-1-1 0,8 4 0,-10 0 1,-1 3 0,-5-1 2,-11-1 2,-16-5 2,-3 10 0,-15-6-1,-8-2 1,-1 1-1,-4 1 0,-1-2-1,3 1-1,5-1-2,15 0-8,9-2-29,18-17 0,15 1 0,10-8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8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5 145 20,'0'0'33,"-8"-9"-19,8 9-2,0 0 4,0-10 2,0 0 5,0 10-5,18-12-12,-4 4-9,11 8-4,-1-5-2,9 8 1,-3-4 2,0 4 4,-3 2 2,-8-3 2,-3 4 4,-16-6 2,0 0 1,-23-3-1,5 4-1,-7-4-2,2 2-2,-1 1-2,3-1 0,7-1-2,14 2-1,0 0 0,17-17-1,8 10 1,4-5 0,8 0 0,0-3-1,6 4 0,-3 0 1,-3 5 1,-6 0-1,-4 4 1,-9 4 1,-4 2 1,-3 4 2,-11-8 0,3 20-1,-7-11 0,-2 4 0,6-13 0,-13 18-1,13-18-1,-14 11 0,14-11 0,-9 6-1,9-6 0,0 0-2,0 0-4,0 0-18,-5-11-12,5-2 0,-10-14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29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1 394 3,'0'0'10,"0"0"-1,0 0-2,0 0-3,0 0 1,0 0 0,0 0 1,0 0-1,0 0 1,0 0-2,0 0 0,0 0-2,0 0-2,0 0-2,0 0 1,0 0-1,3-9 2,-3 9 1,0 0 2,4-12 1,-4 12 1,0 0-1,0-11 2,0 11-1,0 0-1,0 0-1,0 0 0,0 0 0,0 0 0,0 0 1,0 0-1,0 0 2,0 0 0,0 0-1,0 0 0,0 0 0,0 0-2,0 18 1,0-4-1,2 8 1,-2 1 0,4 3 0,-1 0 1,0 3-1,-2-6 0,3-2 0,0-10 0,-4-11-2,17-4-1,-3-15-1,4-7-2,1-9 1,4 0 1,3-5-1,-2 3 3,-1 4-1,-6 6 4,-1 10-1,-5 7 2,1 10-1,-12 0-1,15 25 1,-8-5-2,0 6 1,-2 5-3,3 3 2,-1-3-2,0-2 1,0-5-1,-2-5 1,2-7-1,-7-12 1,18 11-1,-18-11 1,18 4-1,-18-4 1,11 1-1,-11-1 0,13 7-2,-13-7-14,0 0-25,0 0 0,5-15-1,-2-5 2</inkml:trace>
  <inkml:trace contextRef="#ctx0" brushRef="#br0" timeOffset="841">627 418 47,'5'10'38,"-5"-10"-3,13-3-2,5-12-25,-2-1-11,1-2-2,4 0 2,1 2 1,0-1 3,-1 8 0,-7 4 3,0 6 1,-14-1-1,19 13 0,-14-2-1,1 5 0,-2 5-1,-3 0 1,-2 4-2,-1 3 2,-6 0 0,-1 0 1,-7-1 0,1-3 0,-6-4-1,1-1 1,-5-10-2,4-6 0,2-11-2,6-12-3,12-8-4,0-8-6,19 1-8,-5-8 0,16 7 2,-7-5-1,13 16 4,-9 3 0,2 13 1,-1 6-14,-7-2 8</inkml:trace>
  <inkml:trace contextRef="#ctx0" brushRef="#br0" timeOffset="1241">987 452 76,'0'0'40,"0"0"-1,0 0-3,0 0-35,18-28-2,-1 7 1,0 1-1,5 1 1,-3 8 0,-1 6 1,-3 8 1,-3 7 0,-1 6-1,-6 5 0,0 6 0,-5 4 0,-3-1 1,-3 1 0,-1-3-1,-3-4 1,0-3 0,0-7 0,-1-8-2,-2-9 0,2-11-3,5-9-5,-5-13-20,8-10-13,5-5-2,1-8 1</inkml:trace>
  <inkml:trace contextRef="#ctx0" brushRef="#br0" timeOffset="1532">1136 0 40,'0'0'34,"0"0"0,0 0-1,0 0-25,0 0-6,6 16 0,-6-5 1,5 9 2,-4 7 0,5 9 2,-6 3 0,3 13-1,-3 3-1,2 5 0,-3 0-1,1-2-2,-1-10-3,0-9-3,8-12-38,4-18 2,3-21-3,3-15 0</inkml:trace>
  <inkml:trace contextRef="#ctx0" brushRef="#br0" timeOffset="1772">1519 238 62,'21'18'41,"-1"-2"-4,2-4-1,-6-6-27,6-1-15,-6-9-1,7-2-1,-5-11 2,-2 1 0,-4-6 5,-6 0 3,-2 3 4,-7-2 1,-1 5 0,-11 2-1,0 9 1,-7 1-2,1 8 0,-4 2-2,2 6-1,-2 4-1,2 6 0,2 2 0,0 5 1,2 3-1,5 3 0,2 2 0,6 0 1,4-2-2,9-1 1,7-4-2,7-4 0,3-6-2,6-7-2,10-3-5,-6-14-15,7-6-17,4-11 0,-1-6 1,2-5 0</inkml:trace>
  <inkml:trace contextRef="#ctx0" brushRef="#br0" timeOffset="2143">2100 228 43,'16'-5'38,"-16"5"2,11-2-2,-11 2-19,0 0-13,-16 4-2,0-4-1,1 2 0,-6-1 0,4 3 0,-4-1 1,4 2-1,4-2 0,2 2-1,11-5-1,-1 13 0,1-13-1,22 17 0,-3-7 0,3 1 0,1 4-1,3 1 2,0 3-2,-4 4 1,-2 1 0,-7 3 0,-3 5 0,-4-1 2,-8-2 0,-3 4 0,-5-2 0,-5-5 1,-6-2-2,-4-7 0,-4-2-5,-15 0-34,2-13-7,-6-16 1,-7-15-2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24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9,'0'0'23,"0"0"-2,0 0-11,0 0-15,0 0-1,0 0 0,0 0 0,0 0 3,0 0 3,0 0 4,0 0 4,0 0 3,0 0 0,0 0 0,-3 11 0,3-11-2,-4 15-3,4-15-3,-2 19-1,0-4-2,4 2 1,-1 4 0,0 5 0,0 5 1,2 9 1,-1 3 1,0 7-1,-3 2 1,-4 5 0,0-2-1,0 1 0,-6-2 0,3-2-1,-3-3 0,3-3 0,-3-7 1,5-3-2,-2-9 0,4-4 0,1-7-1,0-5 1,3-11-2,-2 10 1,2-10 0,0 0 0,0 0 1,0 0-1,0 0 1,0 0 0,0 0-1,0 0 1,0 0-1,8 9 1,-8-9-1,0 0 0,8 13 1,-8-13-1,8 15 1,-8-15 0,16 15 0,-7-6 0,7-2 0,-3 0 1,8 0-1,1-1 0,5-1 0,4 0 0,3 1 0,4-1-1,2-1 1,1-1 0,7-1-1,3-1 1,3-4-1,4 0 1,5-2 0,8-2-1,2-2 1,9 1 0,0-3-1,6 2 1,4-1-1,5 1 1,5 1-1,1-1 1,5 3-2,1-1 1,4 0 0,4 1 0,2 0 0,0-1 0,1 1-1,2-1 1,3-1 0,2 2 0,3 1 1,-3-1-2,1 0 2,3 1-1,3 1 0,-1-1 0,-2-2 0,3 1 0,-1-1 0,3 3 0,1-1 0,-3 1 1,1 2-1,-1 1 0,2 1 0,-1 2 0,-4 0 1,3-2-1,0-1 1,0-1-1,0-1 0,-2-1 0,0 0 1,2-4-1,1 0 0,0-1 1,-2-2-1,6 1 0,2-3 0,1 1 1,0 1-1,1 3 0,3 0 0,-1 4 0,1 1-1,-1 4 1,-2-1 0,4 1 0,0 0 0,0-2 0,0-1 1,-1-2-1,2 1 1,1-1 0,-2 2 0,0 2 0,2 1 1,-3 4-2,1 1 1,-2 2 0,0 1 0,-2-1-1,3-1 1,-3 1 0,-2-2 0,3 0 0,-2 1 0,1-1 0,-1 2 0,3 1-1,-1 0 1,4 3 0,-2-2-1,-1 1 1,1 2-1,0-1 0,0 1 1,-3 1-1,-4 0 0,3 2 0,-3 0 0,-1 1 1,-3-2-1,2 1 1,0-1-1,1-1 1,0-1-1,-2-3 0,2 0 1,1-1-1,2 0 0,-2-3 1,0 0-1,2-2 0,0-1 0,3-3 1,1-1-1,1-3 0,0-1 0,3 0 0,0-1 0,-2 0 0,2 4-1,-3 0-3,5 4-25,-12 4-14,-16-8 0,-17-5-1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04.7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324 0 9,'4'-11'11,"-4"11"-1,0 0-2,0 0-2,0 0-2,0 0 0,-5 10 0,5-10-1,0 0 0,-14 15 1,14-15-1,-17 19 1,4-5 0,0 0 1,0 5 0,-4 6-1,-3 2-1,-1 3-1,2 4 0,-3 0-1,2 4 0,-3-3 0,-2 0 1,6-5-2,-1-4 2,5-6-2,1-4 2,7-4-3,-5-6 1,12-6-1,10-5-1,-1-8 0,8-7 0,2-3 0,4-8-1,0-2 1,7-5 0,-2 0 1,-2 2 0,-3 4 0,-3 4 1,-4 3 0,0 4 0,-2 2 0,0 3 1,-3 2-1,-2 2 0,3 2 0,-3 1 0,-9 9 0,14-11 1,-14 11-1,0 0 1,13-7 0,-13 7 1,0 0-1,0 0 1,0 0-1,0 0 1,0 0-1,0 0 0,0 0-1,0 13 0,0-13 0,9 17 0,-5-3 1,5 3-1,-2 5 0,5 3 0,0 3 1,1 0 0,0 5-1,-3 0 1,2-1 0,1 2 0,1-3-1,-3 0 1,2-4 0,-3 1 0,0-6-1,1-1 1,-2-3-1,-3-4 1,-1-3 0,-5-11 0,8 15 0,-8-15 0,0 0 0,5 9 1,-5-9-1,0 0 0,0 0-2,0 0-13,0 0-16,0 0-1,-1-19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11.3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65-7 5,'0'0'5,"0"0"0,0 0 1,0 0-1,0 0 2,0 0-1,0 0 0,0 0 0,-19-7-1,19 7 1,0 0-2,0 0 2,0 0-2,0 0 1,0 0-1,0 0 0,0 0-1,0 0 0,0 0-1,0 0-2,-13 45 1,13-45-1,0 0 1,-3 48-1,3-48 0,0 0 0,-16 63 1,16-63-1,-8 48 0,8-48 1,-7 56-1,7-56 1,5 61-1,-5-61 0,3 62 1,-3-62-1,0 63 1,0-63-1,8 58 1,-8-58 0,-2 50 0,2-50 0,-1 43 1,1-43 0,0 0 0,-1 48 0,1-48 1,0 0-1,0 0 1,0 0-1,0 0-1,-5 45 1,5-45-1,0 0 0,0 0 0,0 0 1,0 0 0,0 0-1,0 0 1,18-45-1,-18 45 0,0 0 0,36-60-1,-27 39-1,3 1 1,-2 1-1,7 1 1,-1 2-1,-3 2 0,4 0 1,-4 4 0,2-1-1,1 3 1,-3 1 0,-3 4 0,4 0-1,-2 3 1,-12 0 0,17 4 0,-17-4 0,15 9 0,-15-9 0,14 12 1,-14-12-1,6 17 0,-1-5 1,-1-1 0,1 2 0,-3 1-1,1 1 1,0 0-1,1 0 1,-1 1-1,0-1 1,-2 1-1,1 0 1,-2 1 0,1 0 1,-2-2-1,0 1 0,-2-1 0,0-2 0,3-3 0,-2 0 0,2-10 0,-4 10 0,4-10 0,0 0 0,0 0 0,0 0 0,0 0-1,0 0-3,0 0-5,0 0-14,0 0-12,0 0-1,3-16 0</inkml:trace>
  <inkml:trace contextRef="#ctx0" brushRef="#br0" timeOffset="2133">367 1021 13,'0'0'12,"0"0"0,0 0-2,0 0-2,0 0-2,-4-12-1,4 12-1,4-14-1,-2 1-1,2-1 1,0-3 1,4-5 0,1 1 1,3-5-1,1 3 1,1-5 0,-1 4-1,0-1 1,-1 4-1,0-1 0,-5 5 0,0 2-1,-2 1 0,-2 4-1,-3 10 2,4-15-3,-4 15 1,0 0-2,4-10 1,-4 10 0,0 0 0,0 0-1,0 0 0,0 0 0,0 0 0,0 0 0,0 0-1,0 0 1,0 0-1,-1 10 1,1-10-1,6 18 1,-3-5-1,1 2 2,1 5-2,2 2 2,0 1-2,1 3 1,-2 1 1,2 2-1,0-1 0,0 0 0,-1-2 0,-1 0 0,0-2 0,-2-3 0,3-4 0,-6 0 1,0-3-1,1-2 0,-2-1 0,0-11 1,0 14 0,0-14-1,-2 11 1,2-11 0,0 0 0,-14 11 0,5-6-1,-1-2 1,-2 0 0,-2 0-1,1-1 0,-2 0 1,0-1-1,1 0 0,2-1 0,-1 1 0,3-1 0,10 0 0,-18 0 0,18 0 0,-9 0-1,9 0 1,0 0 0,0 0-1,0 0 0,0 0 0,0 0-1,0 0 1,0 0 0,9 0 0,1 0 0,3-1 0,3 0 0,1 0 1,3-1 1,2-1-1,1 0 0,-2 1 0,-2-1 0,0 3-1,-6-3-7,2 0-23,-2 6-2,-13-3 2,17-11-1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25.0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1127 2,'12'0'29,"-12"-14"2,5-4 1,-1 0-17,-4-7-5,5 1 0,-5-5 0,8-3-1,-4-7-3,7-4-1,4-9-3,5-10-1,9-4 0,3-8-1,6-3 0,0 0 0,2 3 0,-2 3 0,-2 10 1,-6 8 0,-8 10 0,-3 9-1,-8 11 1,-1 5-2,-10 18-2,5-10-3,-2 20-12,-1 4-17,-8-2-3,1 8 2</inkml:trace>
  <inkml:trace contextRef="#ctx0" brushRef="#br0" timeOffset="471">634 425 23,'6'17'29,"-6"-17"0,0 0 2,0 0-23,-15 11-7,15-11 0,-19 6 1,8 0 0,-4 1 1,0 2 0,2 3-1,1-1-2,4-1 0,8-10-1,-7 17 0,7-17 0,13 12 0,2-3-1,3-8 1,5 5 1,3-3-1,1 3 0,-1 2 1,-3 2 0,-2 0 0,-5 2 1,-5 3-1,-5 1 2,-6 3-1,-4 2 2,-9-1-1,-1 3 2,-7-1-2,2-1 2,-6-3-1,4-1 0,0-4-1,3-6-2,5-5-3,0-10-6,9-5-16,7-5-12,2-11 4,8-3-4</inkml:trace>
  <inkml:trace contextRef="#ctx0" brushRef="#br0" timeOffset="942">960 130 14,'7'-12'30,"-7"12"0,0 0 1,-2-12-21,2 12-7,1 10 0,0 3 0,0 5 0,2 6 0,0 4-1,4 6 1,-2 4 0,2 2-1,-1 0 0,2 1 1,0-3-1,0 0-1,-3-8 0,1-2-1,-3-7-1,1-5-4,-1-3-10,-3-13-21,0 0 2,0 0-1</inkml:trace>
  <inkml:trace contextRef="#ctx0" brushRef="#br0" timeOffset="1212">874 396 11,'-20'-10'31,"20"10"-1,0 0 3,-4-13-17,18 6-9,4-3-4,8-2-1,6-4 0,7-1-1,4 2 0,3-2-1,2 6-5,-7-3-8,-8 5-20,5 8 0,-16-1 0</inkml:trace>
  <inkml:trace contextRef="#ctx0" brushRef="#br0" timeOffset="1472">1232 357 11,'0'0'28,"20"6"0,-9-11 1,3 1-15,4 3-14,4 2 1,-1 5 0,0 3 0,0 4 2,-3 2-1,0 2 1,-3-1 0,-1 3-1,-4 0 0,-3-1 0,-4-1 0,-4 0 0,-4-2 1,-3 2-1,-3-6 1,-2 4 0,-5-10 0,0 4 0,-4-4 0,4 0 0,-3-3-1,3-2 0,1 0-1,2-3 0,4-3 0,11 6-1,-12-9-1,9-4 0,7 3-1,1-6-2,9 3-4,-2-9-8,7-2-17,7-1-3,-2-6 1</inkml:trace>
  <inkml:trace contextRef="#ctx0" brushRef="#br0" timeOffset="1863">1622 42 12,'-3'-17'29,"3"17"2,2-14 0,-2 14-16,0 0-10,-4-11-2,4 11 0,0 0-1,1 19 0,-1-3 1,4 7 0,-4 8 0,4 8 0,-2 6 0,1 8 0,0 0 1,1 2-1,-2-1 0,2-4-2,-3-10 0,0-7-3,1-7-7,-3-12-27,1-14-1,-6-13 1,-2-14 0</inkml:trace>
  <inkml:trace contextRef="#ctx0" brushRef="#br0" timeOffset="2153">1529 206 14,'17'21'29,"1"-19"0,14 4 2,3-6-22,6-4-5,7 2 1,-2-5-2,3-1-1,-3 1-3,-3 0-12,-9-2-18,4 7 1,-14-7-2</inkml:trace>
  <inkml:trace contextRef="#ctx0" brushRef="#br0" timeOffset="2404">2009 329 18,'18'-4'27,"12"4"0,-6-15 1,5 2-23,3 1-2,-1-1 0,-2 2 1,-9 0 1,1 6 2,-10-4 0,1 3-1,-8-3-2,-4 9-1,-2-16-1,2 16-1,-20-14 1,3 7-2,1 2 0,-4 3 0,-2 3 0,-1 3 0,0 3 0,1 3 0,0 2 0,2 5 1,-2 1 0,4 3 1,1 2-1,3 1 1,0 0 0,6 3 1,2-3-1,7 0 0,2-3 1,9-2-2,4-6-1,8-2-1,8-5-5,1-9-15,9-4-15,9-4-2,-1-8 2</inkml:trace>
  <inkml:trace contextRef="#ctx0" brushRef="#br0" timeOffset="2884">2728 137 20,'-21'-11'32,"21"11"2,-23 0-2,6 1-18,4 8-6,-4-1-3,-1 7-1,-3 0-1,2 5 1,-2-3 0,3 2-2,2-2-1,2-2 0,5-1 0,5-3-1,4 0 1,7-1-1,5-2 0,5 0 0,4-1 0,5 0 0,1 0-1,0-1 1,-2 2-1,-3-1 1,-3 3 0,-3 0 0,-3 2 1,-9 2 0,-7-1 0,-3 4 3,-9-1 0,0 6 0,-8-3-1,-2-1 0,-5-3 0,4-1-3,-1 0-3,-5 3-34,5-12-2,5-15-3,1-10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14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1973 2,'0'0'18,"0"0"-12,0 0-3,0 0-1,0 0 0,0 0 0,0 0 1,0 0 1,0 0 0,0 0 2,11 6-1,-11-6 0,16 6 1,-6-2-2,4 1 1,0 0-1,4 1 0,-1 0 0,3 0-1,-2-1 0,2 1 1,0-2 0,2 1 0,-4-2 0,5 2 0,-2-2-1,0 1 0,-4-1-1,2 1 0,1-1-1,1 2-1,1-1 0,0 0 1,-2 0-1,3 0 0,2 0 1,0-2-1,-3 0 1,2-1 1,1 0-1,-1 0 0,0-1-1,0 1 1,0-1 0,0 1 0,1-1-1,-1 0 1,0 1-1,2-1 1,-2 0-1,3-1 1,-2 0 0,-2 0-1,0 0 1,0-1-1,1 0 0,-5 0 1,6-2-1,-1 2 0,1-1 0,-1 1 0,0 0 0,1 1 0,-1-1 0,3 0 0,-3 1 0,-1 0 0,2 1 1,0-1-1,-1 0 0,2 1 1,0-1-1,0 1 0,0-1 0,0 0 1,-1 0-1,1 0 0,-1 0 0,-1 0 1,0-1-1,0 1 1,-1-1-1,0 1 0,2 0 0,1-1 0,-1 1 1,-1 1-1,-1-1 0,2 1-1,0 0 1,1 0 0,-3 0 0,1 0 1,1 0-1,1-1 0,1 1 0,-2-1 0,2 1 0,1-1 0,-1 0 0,1 1 1,0 0-1,-1 1 0,0-1 0,1 0 0,-2 1 0,0-2 0,-3 1 0,2 0 0,0-1 0,2 0 0,-1 1 0,1-2 0,-1 1 0,-1 0 0,3 0 0,0-1 0,-2 0 0,0 0 0,0 0 0,0 0 0,-2 1 0,0-1 0,0 0 0,-1 1 0,-1-2 1,-1 3-1,0-1 0,-3 0 0,2 1 0,-1-1 0,-2 1 0,2-1 0,-3 1 0,1-1 0,0 0 0,-1 0 0,0 1 0,0-1 0,-2 1 0,-1-1 0,-4 1 0,8 0 0,-1 0 0,1 0 0,-1 0 0,1 1 0,3-1 0,-3 0 0,6 1 0,-9 0 0,2-1 0,0 1 0,0-1 0,0 1 0,0 0 0,-1 0 0,0-1 0,0 0 0,-2 0 0,-2-1 0,0 1 0,-1-1 0,-10 1 0,13-2 1,-13 2-1,0 0 0,11-3 0,-11 3 0,0 0 0,0 0 1,0 0-1,0 0 0,0 0 0,9-5 0,-9 5 0,0 0 0,0 0 1,9-9-1,-9 9 0,7-9 1,-7 9-1,7-14 0,-1 4 1,-1-3-1,1-3 0,0-2 0,0-2 0,1-4 0,-1-2 0,-1-1 0,0-1 1,0 0-1,-1 0 0,0 0 0,-1-1 0,1 2 0,-1-2 0,2 0 0,0 1 0,-1-2 0,0 2-1,1-2 1,-2 1 0,0-1-1,0 4 2,-3-2-1,2 0 0,-2 0 0,2-1 0,-2 0 0,2-1 1,-2 2-2,1-2 2,1 1-1,-1 1 0,1-1 0,-1 1 0,0 0 0,0 1 0,0 0 1,0-2-2,0 1 1,0 0 0,0 1 0,-1 1 0,0-2 0,1 2-1,0-1 1,0 1 0,0 0 0,0-2 0,1 1-1,0-1 1,1 0 0,1-1 0,-2 0 0,0 2 0,-1-1 0,1 2 1,-2 0-1,1 3 0,0 2 0,0 1 0,0 3 0,0 1 0,1 1 0,-1 2 0,1-3 1,1 2-2,-1 0 1,1 0 0,0 0 0,0 1-1,1 1 2,0 2-2,-2 1 1,-2 9-1,7-14 1,-7 14 0,6-12 0,-6 12 0,8-9-1,-8 9 1,10-10 0,-10 10 0,13-12-1,-3 5 1,-10 7 0,17-15 0,-7 7 0,-10 8 0,17-14 0,-7 8 0,-10 6-1,15-7 1,-6 4 0,-9 3-1,17-3 1,-8 3 0,-9 0-1,16 2 1,-6-1 0,-10-1 0,16 3 0,-5-2 0,0 0 0,1 0 0,0 0 0,0 0 0,2 0 0,0 0 0,1 1 0,0 0 0,1 1 0,0 0 0,3 0 0,0 0 0,1 1 0,2-2 0,1 0 0,-1 0 0,3 0 0,0-1 0,0 0 0,1-1 0,-3 0 0,1 0 0,0 0 0,-1 0 0,-3-1 0,1 1 0,-1-1 0,1 1 0,0 0 0,2-1 0,-2 0 0,0 0 0,1 0 0,1 0 0,-1 0 0,-1-1 0,0-1 0,-2 1 0,1 1 1,1 0-1,-2 1 0,1 1 0,-1 0 0,0 0-1,0 0 2,2 0-1,-1 2 0,0-2 0,1 0 0,-1 0 0,1-1 0,0 1 0,-1-1 0,0 0 0,0 0 0,-2 0 0,1 0 0,-1-1 0,1 0 0,1 0 1,0 0-1,0 0 0,0-2 0,0 2 0,0 0 0,0 0 0,0 0 0,0 0 0,-2-1 0,2 1 0,-1-1 1,3 0-1,-3 0 0,1 0 0,1 0 0,-4 0 0,3 1 0,-2 0 0,0 0 0,0 1 0,0-1 0,-1 1 0,-1 0 0,3-1 1,-2 1-1,0-1 0,1 1 0,-2 0 0,1 0 0,-2 0 0,1 0 0,-1 1 0,0-1 0,-1-1 0,1 1 0,-2-1 0,0 0 0,3 0 0,-2 0 0,1 0 0,0 0 1,0 0-1,-1 1 0,1 0 0,-1 0 0,-1 0 0,0-1 0,0 1 0,0 0 0,1 0 0,1-1 0,-1 1 0,2-1 0,-2 0 0,2 1 0,1-1 0,0 0 0,0 1 0,-1-1 0,3 0 1,-1 1-1,1-1 0,0 1 0,-1-1 0,-1 1 0,0 0 0,-1 0 0,-1 0 0,0 1 0,-1 0 0,0 0 0,0 0 1,1 0-1,-1 0 0,0 0 0,-2-1 0,0 1 0,-1-1 0,-2 1 0,-9-1 0,13 1 0,-13-1 0,10 2 0,-10-2 0,0 0 0,11 6 0,-11-6 1,0 0-1,10 5 0,-10-5 0,0 0 0,12 7 0,-12-7 0,0 0 0,9 10 0,-9-10 0,5 11 0,-5-11 0,10 14 1,-10-14-1,12 17 0,-5-8 0,2 1 0,0 0 0,-2 1 1,-1 0-1,3 0 0,-4 3 0,1 0 0,-1 2 1,0 1-1,-1 1 0,0 2 0,0 2 1,-1 0-1,-2 0 0,0 2 0,-1 1 0,-1 2 1,0 1-1,-1 1 0,0 2 0,-3 0 0,2 2 0,-3 0 1,1 1-1,-1-1 0,0 1 0,-4-3 0,-1 2 0,3-2 0,-3 0 0,4-1 0,-1 1 1,0 0-2,-1 1 2,4 0-1,0 1 0,-1 1 0,1 2 0,-3-1 0,3 2 0,0-1 0,0 1 0,1-2 0,0 1 0,-1-3 0,2 0 0,0-1 0,0 0 0,2-1 0,0-1 0,1-2 0,1 0 0,1-2 0,-1-1 0,2 1 0,0-4 0,-1-1 0,3 0 0,-2-2 0,2-1-1,0 0 1,1-3 0,1-1 0,-1-1-1,2-2 1,3-2 0,0 0 0,1-3 0,0-1 0,1 0 0,0-1 0,2 0 0,-1-1 0,-2 2 0,-1-2 0,1 1 0,1-1 0,-1 1 0,1 0 0,0-1 0,1 2 0,2-3 0,0 1 1,1-2-1,2-1 0,0 1 0,3-3 0,1 0 0,0-1 1,0-1-1,3 0 0,-2 1 0,1 0 0,1-2 0,-3 2 0,3 0 0,-1-1 0,1 0 0,-1-1 0,3-1 1,0-1-1,-2 1 0,3-2 1,0-1-1,1 1 0,-1 1 0,2 0 0,-4 1 0,3 0 0,-1 0 0,0 2 0,1-1 0,0 1 1,-1 0-1,0 1 0,1-1 0,-1 1 0,-1 1 0,1 0 0,-2 0 0,-1 0 0,-1-1 0,2 1 0,1 0 0,-2-1 0,1 0 0,0 1 0,1-1 0,0 1 0,1-1 0,-2 1 0,1 1 0,0-1 0,-2 0 0,1 2 0,-1-1 0,1 0 0,0 1 0,-3-1 0,2 0 0,-1 1 1,0-1-1,1 0 0,-4 0 0,2-1 0,-1 1 1,0-1-1,0 1 0,0 0 2,1 0-2,-1 0 0,-1-1 0,2 1 0,-2 1 1,1-1-1,-2 0 0,1-1 0,0 1 0,1 0 1,-1-1-1,2 1 0,0-1 0,0 1 0,1-1 0,-2 0 0,3 0 0,-2 1 1,0 0-1,-1 0 0,2 0 0,1 0 0,-2 0 0,1 1 0,-1-1 0,0 1 1,3-1-1,-1 0 0,0 0 0,-1 1 0,2 0 0,-2-1 0,2 1 0,-1-1 1,-1 1-1,-1 0 0,1 0 0,-1 0 0,0 1 0,0 0 1,0 0-1,1 0 0,-2 0 0,2 1 0,1-1 1,-1 0-1,-1 0 0,1 0 0,0-1 0,1 0 1,-2 1-1,1-1 0,-3 0 0,3 0 1,0 0-1,1-1 0,0 0 0,0 0 0,0-1 0,2-1 0,2 1 0,-1-1 1,2-1-1,0 1 0,1 0 0,0 0 0,2 0 0,-1 0 0,0 0 0,-1 1 0,0-1 0,-1 0 0,-1 0 0,-1 1 0,-1 0 1,0-2-1,0 2 0,-2 0 0,1 0 0,-2 0 1,2 1-1,-2-1 0,1 1 0,-4 1 0,1 0 1,0-1-1,-1 1 0,-1 0 0,0 0 0,-1 0 0,-1 0 0,1 1 0,0-1 0,-2 2 0,1-2 0,-2 1 0,1 0 0,0 0 0,-3 0 0,1-1 0,-3 1 0,-2-1 0,1 1 0,-12-1 0,16 0 0,-16 0 0,11 0 0,-11 0 0,0 0 1,0 0 0,9-3-1,-9 3 1,0 0 0,0-12-1,0 12 0,3-19 1,-1 5-1,0-5 0,0-1-1,1-2 1,1-4 0,0 0-1,-1-3 1,0-1 0,1 0-1,-1-3 1,-1 1-1,-1-3 1,0 1 0,-1-1-1,-1 1 0,-2 0 1,0 2-1,-1 2 1,0 1 0,-1 2-1,0 3 1,0-1 0,0 3 0,-1 1 0,-1 2-1,0-1 1,0 3 0,0 0 0,-1 3-1,0 1 0,1 2 1,0 1-1,0 1 1,7 9 0,-15-15-1,15 15 1,-13-13 0,13 13-1,-14-13 1,14 13 0,-15-11-1,15 11 1,-15-12 0,15 12-1,-15-12 1,15 12 0,-14-14 0,14 14 0,-11-17-1,11 17 1,-12-16 0,12 16 0,-10-16 0,10 16 0,-9-16 0,9 16 0,-7-15 0,7 15 0,-4-12 0,4 12 0,-4-9 0,4 9-1,0 0 1,0 0-2,0 0 2,0 0-1,0 0 0,13-7 0,-13 7 1,13-3-1,-3 2 1,1 0 0,2 0 0,2 0 0,1 1 0,1 1 0,2-1 0,0 2 0,2 0 0,-1 0 0,-1 1 0,1 1 0,-2-1 0,1 1 1,0 1-1,-2 0 0,3-1 0,0 2 0,0-1 0,0 0 1,1 0-1,1 0 0,0 0 0,2 0 0,-1-1 1,-1 0-1,2-1 1,1 0-1,0-1 2,2-1-1,-2 0-1,1-1 1,0 1-1,0-1 1,1-1-1,-2 1 0,1 1 0,-4-1 0,4-1 1,-1 1-1,0-2 0,-1 0 0,0 0 1,3-2-1,-1 0 0,1-1 1,-2-2 0,1 1-1,-2 0 0,0 0 1,1-1-1,-3 1 0,0 1 1,0 0-1,0 0 0,0 1 0,0 0 0,1 1 0,0-1 0,0 2 0,0-2 0,2 2 0,0-1 0,0-1 1,1 1-1,-1 1 0,2-1 0,-1 0 0,-1 1 0,1-2 1,-1 2-1,2 0 0,-3 0 0,2-2 0,0 2 0,-1 0 0,0-1 0,1 2 0,-2-1 0,2 2 0,0 0 0,0 0 1,0 0-1,1 1 0,1-1 0,-2 1 0,1-1 0,-1 0 1,0 1-1,-1-2 0,1 1 0,-3-1 0,0 1 0,0 0 0,-2 0 0,-1-1 0,1 0 0,-2 1 1,1 0-1,0 1 0,0-1 0,-2 0 0,1 0 0,0 1 0,0-1 0,0 1 0,-1-1 0,-1 0 0,0 0 0,1 0 0,0 0 0,-1 0 0,0 1 0,0 0 0,0-1 0,1 1 0,0 1 0,0 0 0,1-1 0,0 1 0,0-1 1,2 1-1,-1 0 0,-1 0 0,2-1 0,0 0 0,-2 0 0,2-1 0,0 2 0,0-1 0,0-1 0,1 0 0,-5 1 0,6 1 0,-1 0 0,0 0 0,-2 0 0,0 0-1,1 1 1,0-1 0,4 1 0,-3-1 1,0 1-1,1-1 0,3 0 0,0-1 0,0 1 0,-1 0 0,3 0 0,-2 0 0,0 0 0,0 1 0,-2 0 0,-2 0 0,-2 0 0,0 0 0,-5 0 0,0 1 0,-3 0 0,0-1 0,-12-3 0,17 6 0,-17-6 0,12 5 0,-12-5 0,0 0 0,12 5 0,-12-5 0,0 0 0,0 0 0,0 0 0,9 3 0,-9-3 1,0 0-1,0 0 0,0 0 0,0 0 0,0 0 0,0 0 0,0 0 0,0 0 0,0 0 0,0 0 0,0 0 0,0 0 0,0 0 0,0 0 0,10 2 0,-10-2 0,0 0 0,12 0 0,-12 0 0,0 0 0,0 0 0,9 1 0,-9-1 0,0 0 0,0 0 0,0 0 0,0 0 0,0 0 0,0 0 0,0 0 0,0 0 0,2 10 0,-2-10 0,3 12 0,-1-3 0,0 4 0,1 1 0,0 2 0,0 2 0,-1 3 0,1 2 0,-1 2 0,0 1 0,1 2 1,-1 1-2,1 1 2,-1 1-2,1 1 1,-2 1 0,3 0 0,1 0 0,-1 1 0,2 1 0,1 0 0,-1 0 1,1-2-2,1 0 1,-1-2 0,0-1 0,-1-1 0,0-2 0,0 0 0,1-1 0,-2-1 0,1 1 0,-1-1 0,-1 0 0,1-1 0,-1 0 0,-3 0 0,2-1 1,-2 0-1,0 2 0,0-1 0,0 1 0,-1 0 0,1 1 0,0 1 0,-1-1 0,1 0 0,0-1 0,0 0 0,-1 0 0,0 0 0,0-2 0,0 1 0,-1-1 1,0-1-1,-1 1 0,0-1 0,1 0 0,-1-1 0,1-2 0,1 0 1,0-3-2,0 1 1,2-3 0,0-1 0,1-2 0,1 0 0,0 1 0,-4-12 0,10 17 0,-2-8 0,-8-9 0,13 13 0,-13-13 0,16 11 0,-7-7 0,-9-4 0,19 9 0,-10-6 0,1 0 0,2 0 0,-1-1 0,2 0 0,2-1 0,-1 1 1,3-2-1,0 0 0,3-1 0,1 0 0,3-1 0,0-1 0,3 0 0,1 0 0,2 0 0,0 0 0,2-2 0,1 2 0,0 0 0,1 0-1,2 0 1,0 1 0,2-2 0,1 2 0,1-1 0,0 0 0,2 0 0,2-1 0,-1 1 0,2 0 0,-3 0 0,1 0 0,-2 1 0,2-1 0,-1 1 0,-2 0 0,-1 0 0,0 1 0,4 0 0,-4-1 0,1 2 0,0-1 0,0-1 0,1 2 0,1-1 0,-3 1 0,1 0 0,-1 1 0,-1-1 1,-1 2-1,0-1 0,-1-1 0,-1 2 0,1-1 0,-2 1 0,1 0 0,0 0 0,0 1 0,1 1 0,-2-1 0,2 1 0,-1 0 0,0 1 0,1-1 0,0 2 0,-1-1 0,0-1 0,0 1 0,-3 0 0,2 1 0,0-2 1,-3 0-1,-1-1 0,0 0 0,-4 1 0,-1-1 0,-2 0 0,-4 0 0,-3-1 0,-3 1 0,-2-1 1,-11-2-1,13 3 0,-13-3 1,0 0 0,0 0-1,0 0 1,0 0 0,0 0-2,0 0-1,0 0-4,-15-6-33,4 4 0,-3-7-2,-1-5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2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629-4 25,'0'0'15,"-12"-8"-2,12 8 1,0 0-7,0 0-10,0 0 0,-9 9 1,8 1 2,-3 4 1,-1 7 2,-6 10 1,-6 8 2,-8 8 0,-3 10 0,-11 3-1,-3 8 0,-3-1-2,-1-2-2,7-7-9,5-12-7,8-17-4,10-17 1,16-12-2</inkml:trace>
  <inkml:trace contextRef="#ctx0" brushRef="#br0" timeOffset="231">252 334 8,'-25'-3'8,"-3"16"0,-4 11-3,-1 11 0,1 9 2,0 4 1,6 7 1,5-4 0,7 1 0,7-5 1,7-2-2,5-10-2,9-6-2,6-8-1,6-8 0,7-10-1,4-11 1,5-12-1,6-6 0,3-9 1,6-8-2,1-4-1,3-2-4,1 2-12,-1 4-6,0 3 1,-3 1-1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7:20.708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14702 1595 6,'0'0'6,"0"0"0,0 0-1,0 0 0,0 0-2,0 0 0,0 0-1,0 0 0,0 0-1,-10-1 1,10 1-1,0 0 1,-13 0 0,13 0 0,-11 0-1,11 0 1,-12-1 0,12 1-1,-11 0 1,11 0-1,-10 1-1,10-1 1,-10 3-1,10-3 0,-12 4 0,12-4 0,-15 6 0,4-3 0,1 0 0,-2 1 0,-3 0 0,2 0 0,0 1 0,2-2 0,2 1-1,9-4 1,-13 5-1,13-5 1,0 0-1,0 0 2,0 0-1,0 0 1,12 10 1,0-7-1,3 0 1,6 1-1,4-1 1,5 0 0,6-1-1,1 1 1,5-3 0,1 0 0,6-1 1,3-1 0,2-1 0,3 0 1,3-1-2,3 0 1,2-1-1,1 0 0,2 0 0,2 1-1,3-1 1,2 2 0,3-1-1,3 1 1,2-1 0,5 1-1,4 0 1,5 0-1,-1-1 1,4 0-1,3 1 0,0-1 1,4 0-1,-1 1 0,-1-1 0,-1 1 0,1-2 0,1 1 1,1 0-2,-1 1 1,-2 0 0,-3-2 0,0 2-1,0 0 1,-1 1-1,0 1 0,0-1 1,-1 1-1,2-1 0,2 0 0,0-1 1,0 1-1,-1-2 0,1 1 1,-5 1-1,4-1 0,0 1 1,2 1-1,3 1 0,1 1 0,1 0 1,3 0-1,1 0 0,-1 1 0,2-1 0,-1 0 1,-2-1-1,0 0 0,-2 0 1,-1 1-1,2 0 0,-2 1 0,-5 0 0,-1 0 0,-1 0 1,0 1-1,2 2 0,-2-1 0,-2 1 0,0 1 0,3-2 1,-1 2-1,2 1 0,-2-1 0,-3-1 0,-2 0 0,-3 0 1,-2 2-1,-5-2 1,-3 0-1,-1 0 0,-3 0 0,-2 0 0,0 0 0,-4-2 0,-3 0 0,-2-1 0,-4-1 1,-5-1 0,-5 0-1,-5 1 1,-1 0-1,-2 2 1,1 1 0,-3 0-2,0 1 1,-3-1 0,0 1-1,-3-1 1,-3-1 0,-5-1 0,-6 0 0,1-2 0,-12 1 0,3-1 1,-16 0-2,11 1 0,-11-1-2,0 0-6,-9 10-23,-17-16-2,2-3 0</inkml:trace>
  <inkml:trace contextRef="#ctx0" brushRef="#br0" timeOffset="17034">1284 2631 0,'11'0'0,"-11"0"1</inkml:trace>
  <inkml:trace contextRef="#ctx0" brushRef="#br0" timeOffset="18096">9973 2756 8,'84'-2'10,"4"0"0,10-3 1,5 1-1,8 0-1,7 2 0,5-2 0,6 4 0,7-5-2,10 5 0,5-3-1,10 2-1,4-3 0,9 2-1,4-3 0,7 0 0,3-2 0,6 1 0,0-3 0,8 4-1,0-4 0,3 3 0,2-2-1,5 3 1,-2-1-2,5 1 1,0 0 0,1 1 0,1-1-1,4 1 1,-4-1-1,1 0 0,0 1 0,-2 2 0,0 0 0,0 3-1,-4-1 0,-3 2 2,-1-1-2,-2 2 0,-4 0 0,-2 1 0,-4-2 0,-4 0 0,-2-1 0,-3 0 0,-6 0 0,-4 1 0,-4 0 0,-7 1 0,-3 2 1,-7 0-1,-7 2 0,-8 1 0,-7 2 0,-7-1 1,-11 1-1,-10-1 0,-14 0 0,-10 1 0,-11-3 0,-15-1 0,-14-2 0,-12-1 1,-7 0-1,-10-2 0,-13-1-1,0 0-1,0 0-3,-28 0-2,2-1-15,-11-5-15,-18-9-1,-11-6 1</inkml:trace>
  <inkml:trace contextRef="#ctx0" brushRef="#br0" timeOffset="20249">858 3747 5,'48'2'7,"9"3"1,-1-3 1,-3 5 1,2-6-1,3 7 0,4-5 0,4 6-2,2-5 0,7 3-1,1-1-1,4 4-1,4-1-1,-1 0 0,4 1-1,0-1 1,0-1-1,-1-1 1,1-4 1,1 1-1,-3-4 1,1 1-1,-3-3 0,2 2 0,-1-1-1,-1 1 0,-4-1-2,0 2 1,-1-1 0,-3 1 0,-5-2 1,-4 2 0,-8-3 0,-5 2 0,-3-1 0,-2 1-1,-4 0 1,-1 1-1,-1 0 0,-1 0-1,0 0 1,-5 0-1,-4 0 0,-6-1 1,-7 0-1,-2-1 1,-3-1-1,0 0 1,-2-1-1,3 0 0,1 0 0,5-4 0,3 0-1,0-1 1,-2 0-1,0 0 1,0 1 0,0 0-1,-3 2 0,-1 2 0,0 4-3,-2-2-3,5 3-18,-3 2-10,-7-10 0,-4-5 0</inkml:trace>
  <inkml:trace contextRef="#ctx0" brushRef="#br0" timeOffset="70050">14716 1613 7,'-22'-17'13,"2"2"-2,4-1 0,-2 0 0,5 1 0,0-1 0,4-1 0,0-4-2,4 1-3,-1-2 0,6-2-1,-1-4-2,4-1 0,1-3-1,3-1 0,3 0-1,3-5-1,7-2 0,5-2 1,7-3-1,9-3 0,12-3 0,12-4 0,14-2 0,12 1 0,13-2 0,14 1 0,13 2 0,9 2 0,15 2-1,10 2 2,12 4-1,13 2 0,12 3-1,11 0 2,12 2-2,9 2 1,12 2 0,7 2 0,12 1 1,5 2-1,10 3 1,7 3 0,4 5 0,5 4 0,-2 4 0,-1 6 0,-8 3 0,-6 4 0,-7 4 0,-8 5 0,-9 3-1,-8 3 0,-9 5 1,-8 1-1,-13 2 1,-12 3 0,-24-2-1,-11 3 2,-23 1-1,-13 2 0,-17 4 0,-16 4 0,-16 2-1,-12 1 0,-9 2 0,-15 0-1,-13 1 1,-19 1 0,-21 0 0,-17 2 2,-25-1-1,-24 1 0,-25-1 1,-26-3 0,-28 3 0,-27-1-1,-24-5 0,-26 0-1,-16-3 0,-15 0-1,-14 0-1,-12-6-8,-7-9-24,1-6-2,-2-18 1,9-11 0</inkml:trace>
  <inkml:trace contextRef="#ctx0" brushRef="#br0" timeOffset="82498">15775 2637 13,'0'0'9,"-17"-11"1,7 1 1,-1 1 1,-4-4-1,2-1-1,-3-8-1,3-1 0,-1-9-2,5-2 0,-1-6-1,3-3-2,2-5-1,3-2 0,-1-2 0,3 0-1,-2-1 0,2 1-1,-1 1 0,1 2 0,1 1-1,0 3 1,1 3-1,2 3 0,0 4 0,2 5 0,-1 4-1,1 3 1,1 5-1,1 4 0,4 5 0,3 0 0,6 4 0,3 1 0,10 2 0,9 2 0,10 0 0,11 3 1,13 2 0,9 0 0,13 3 0,13 1 0,8-1 0,9 1 0,8-1 0,6 0 1,7-3-1,8 0 1,3-2 0,5 0 0,5 0-1,5 1 1,4-1 0,5 4 0,3 4 0,-1-6-1,-1 6 1,2-6-1,-5 4 1,-4-6-1,-7 5 1,-4-7-1,-12 2 1,-8 4-1,-9-5 1,-13 6-1,-15-4 0,-12 5 0,-18-5 1,-13 7-1,-15-5 0,-10 0 0,-12 2 1,-8 1-1,-7 5 0,-4 0 0,-4 5 0,-3 5 1,0 4-2,-1 4 2,3 6-1,-3 4 0,3 4 0,0 4 0,6 1 0,1 3 0,2 0 1,-2-3-1,-2-5 0,2-5 0,-4-5 1,-3-5-1,-8-3 1,-5-6-1,-7-4 0,-8-3 1,-7-2-1,-11-3 1,-13-4-1,-14-4 0,-16-3 0,-16-4 0,-17-1 0,-15-1-1,-16-1 1,-14 1-1,-12 1 1,-9 1-1,-10 1 0,-4 1 1,-9 2-1,-4-1 1,-3 2 0,-4 1 0,-6 1 0,-5 0-1,-1 0 1,-3-2 0,0-4-1,3-1 1,3-2 0,7-4 0,16 2 0,13-2-1,19 2-1,15-1-3,22 7-9,20 1-18,14-3-2,22 3 2</inkml:trace>
  <inkml:trace contextRef="#ctx0" brushRef="#br0" timeOffset="84081">2452 3697 8,'102'-2'13,"16"8"-2,1-5-4,5-1-1,4 1-1,3-2 0,0-3 1,-6-4 1,-2 0 0,-13-7 1,-4 4 1,-15 0-2,-6 0 1,-18-5-1,-10 6-1,-17-3 0,-6 2-1,-12 1 0,-4 1-2,-9-1 0,-2-2 0,-5-4-1,0-2-1,-1-6 1,-2-7-1,-2-4 0,-1-6-1,-2-4 1,0-9 0,-1 4-1,3-1 0,0-2 0,2 2 0,3 1-1,0 1 1,1 2 0,0 6-1,-1 1 1,-1 2 0,-2 5 1,0 3-1,-2 9 0,2 2 0,-2 5 0,-2 5 0,-5 2-1,-3 4 1,-7 2 0,-7 2 0,-8 1-1,-11 1 1,-10 4 0,-13 1 1,-11 3-1,-16 2 0,-7 2 0,-12 1 0,-11 2 0,-11 0 0,-7 1 0,-5-1 0,-10 1 0,3-2 0,-7-1 0,-2 2 0,-3-2 1,2 0-1,4 0 0,2-1 1,6-2-1,5 0 1,-2-3-1,13 0 0,3-2 1,8 0 0,11-2-2,6 1 1,12-2 0,11 0 0,14-1 0,12-1-1,14-1 1,7 1 0,41-3-1,-56 1 1,56-1-1,0 0 0,0 0-1,0 0 1,-48 1-1,48-1 0,0 0 1,0 0-1,0 0 2,0 0-1,0 0 1,0 0 0,54 36 0,-54-36 0,0 0 0,31 52 0,-31-52 0,-6 54 0,6-54 0,-2 71 1,-4-29-1,-8 4 0,1 2 0,3 1 0,10-1 0,3-3-1,-3-45 1,10 73 0,-10-73 0,43 49 0,-43-49 0,80 27 1,-32-21-1,17 0 1,9-5 0,15 1-1,6-3 1,16 2-1,5 4 0,9-5-2,9 9-13,8-1-18,-3-9 0,1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8:20.744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5455 11617 18,'0'0'25,"-18"1"-6,18-1-7,0 0-5,0 0-1,0 0-4,0 0-1,0 0 1,23 7 0,-1-2 1,8-3 0,10 2 1,12-4-1,13-1 2,10-6-2,14-1 1,7-6 0,15-2-1,10-7 0,13-2 0,11-6 1,11-2-1,12-7 1,14-2-1,13-6 0,14-2 0,9-4-1,15 0 0,8-4-1,10 0 0,4-3 0,9-1 0,7-2-1,4 0 1,9-2 0,3-1 1,6 1-1,4 2 1,9 1 1,5 2-1,3 1-1,4 3 1,0 2-1,2 5-1,-1 3 1,-1 1 0,-4 3 0,-2 0-1,-12 4 0,-4-5 1,-9 0 0,-7-1-1,-9-2 0,-10-1 1,-16-3 0,-9 2 1,-19 0 0,-14 8 1,-24 2 0,-18 7 0,-24 4 0,-15 9-1,-19 5 0,-17 5-1,-16 7-2,-16 1 0,-11 3-1,-12 2 0,-9-1 0,-13 1-1,-9-4 0,-27 8-6,-8-1-31,-10 0 0,-17-15 0,-11-7 1</inkml:trace>
  <inkml:trace contextRef="#ctx0" brushRef="#br0" timeOffset="7030">1993 7583 15,'-4'-15'26,"4"15"-2,-1-12-14,1 12-8,0 0-1,0-9-2,0 9 2,0 0 0,2 15 2,-1-1 2,0 7 0,0 2 0,2 10 1,-1 4-1,5 7 0,0 2-1,3 3-2,1-3 0,5 1-1,-1-6 0,3-4 0,1-9-1,-1-10 2,0-9-1,2-12 1,3-14-1,2-14 2,-2-12-2,3-5 1,-3-11 0,3-4 0,-3-1 0,0 4 1,-8 5-1,0 12 0,-3 4 0,1 9 0,-4 11-1,2 7 0,2 12-1,1 11 0,3 9-1,-1 8 1,2 10 0,-1 3 1,1 1 0,1 5 0,-3-4 0,1-5-1,-2-7 1,2-8 0,2-16 0,7-10 0,3-11 0,5-16-1,2-14 1,3-10-1,-1-9 1,1-7-1,-4 5 1,-3 1-1,-6 6 2,-3 10 0,-5 10-1,-3 11 0,0 9 0,-1 14 0,-1 10-1,1 10 0,1 11 0,0 7 0,1 9 0,1 5 0,2 8-2,-2-2-2,8 4-6,-2-9-15,6-12-11,4-9-2,-1-21 1</inkml:trace>
  <inkml:trace contextRef="#ctx0" brushRef="#br0" timeOffset="7771">3622 7139 2,'-23'3'31,"23"-3"-2,-15-8 2,11-2-20,4 10-5,21-15-3,3 4-2,3-1 0,8 1-1,2 1 2,4 4-1,3 3 2,1 8-1,-1 6 1,-2 10-1,-3 6 0,0 6-1,-5 6 0,-5 2-1,-8 5 1,-7-1-1,-12-3 1,-10-1 0,-14-4 1,-11-2 0,-12-9 0,-6-4 0,-7-7 0,0-6 0,0-7 0,7-3-1,8-6 1,9-3-1,11-7-1,16-5 0,14-6 0,18-6 0,16-4-1,14-11 0,13-5-1,8-5 0,7-4 1,3-2 1,-3 1 0,-8 6 0,-7 4 1,-9 7-1,-9 8 1,-6 6 0,-10 11-1,-5 8 1,-6 8-1,-1 6 0,-3 7 0,-3 8 0,1 3 0,0 8 0,2 3 1,3 3-1,3 4 1,3 1-1,4 2 0,3 1 1,2-2 0,1-1-1,-1-5 1,-1-2-1,-4-4 0,-4-4-1,-6-5-1,-6-7-2,-4 0-4,-12-10-3,-1 11-1,-13-10 0,-4 4 0,-12-5 1,-4 6 3,-9-1 3,-6 4 4,-4 0 5,-2 0 3,6 3 2,1-3 0,12 1 1,3-7-1,14-3 0,12-13-2,22-6-1,12-14-2,15-6 0,13-12-1,10-7-1,8-9 0,8-1 0,-6 2 0,-4 5 0,-10 6 1,-10 11-2,-12 9-1,-12 8-4,-6 17-17,-21 10-15,0 0-1,-24 10 0</inkml:trace>
  <inkml:trace contextRef="#ctx0" brushRef="#br0" timeOffset="8833">6451 5204 4,'0'0'23,"0"0"-1,0 0-1,0 0-22,0 22-4,-6-3 0,-4 1 6,1 5 2,-8-4 4,2 5 1,-10-2 4,1 9-1,-11 4 1,1 12-2,-12 11-2,-4 18-2,-15 14-2,-2 21 0,-7 16-2,1 11-1,2 10 0,5 11 0,7 3 0,13 0 0,18-7 1,14-8-1,18-9 1,17-7 0,17-13 1,18-9-1,13-13 0,16-6 2,12-12-2,11-7 0,9-13 1,5-10-1,1-7 1,1-11 0,-3-11-1,0-7 0,-8-7 0,-5-2 0,-14-6 0,-10 1-1,-15-4 0,-12 2 0,-14 0 0,-13 1-1,-10 1 0,-11 2-1,-9-2 0,0 0-2,-8 20-5,-4-12-33,-7-8 1,-3-15-1,-6-26 1</inkml:trace>
  <inkml:trace contextRef="#ctx0" brushRef="#br0" timeOffset="11066">13412 21 19,'-3'-15'27,"2"4"0,-10 1-12,-7 5-9,-5 5-4,-7 4-1,-7 3-1,-7 6-1,-8 3 0,-6 4 2,-5 5 1,-7 4-1,-5 6 1,-10 7 0,-7 7 0,-9 2-1,-8 13 0,-8 5 1,-11 8-2,-6 9 0,-9 7 0,-4 7 0,-2 6 0,-9 14 0,-3 5 0,-2 12 0,-6 7 1,-3 11-1,-4 11 1,-5 13 0,-4 10 0,1 12-1,-3 6 1,-4 11-1,2 8 1,2 6 0,-2 2 1,0-1 1,2-1 0,2-8 0,4-2 2,5-11-2,9-7 1,7-11-1,15-11 0,15-14-1,18-8 0,16-15-1,19-12 0,17-15 0,18-11 1,14-15-1,13-11 0,8-11-1,9-10 1,4-11 0,4-8 0,1-9 0,3-5 1,-2-9-1,1-2 1,-4-7 0,0-1 2,-9-8-2,11 9 0,-11-9-1,0 0 0,0 0-1,0 0-2,-10-2-3,-2-6-4,2 5-1,-11-7-1,4 5 0,-10-9 0,4 6 1,-7-6 3,4 4 2,-2 0 2,2 0 3,2 2 0,1 0 1,1 2 0,2 0 0,3 1-1,0 2 1,5 1 2,-2-1 0,14 3 1,-14-3-1,14 3 1,0 0 0,-3 11 0,7-1-1,6 5 0,3 4-1,3 3 0,4 2 0,6 3 1,0-1 0,4 2 0,0-5 0,2 3 0,-2-3 1,5 3-2,-2-1 1,1 2-1,-1 1-1,-1 0 1,-4-3-2,-3-2 1,-6-5 0,-2-5 1,-7-6 2,-10-7-1,13-21 0,-5-7 0,-1-10 0,4-7 1,2-8-2,1-4-1,4-4 0,3 4 0,0 10-1,-3 9 0,-2 7 1,-1 9-1,-5 8 0,-1 4-2,-9 10 0,0 0-5,0 0-31,-8 24-1,-5-14-1,0-2-1</inkml:trace>
  <inkml:trace contextRef="#ctx0" brushRef="#br0" timeOffset="17705">9623 6235 11,'0'0'28,"11"6"-1,-11-6 1,0 0-27,9 7-2,-9-7 2,12 13 0,-7-3 1,1 1 1,0-1 0,3 4 2,-2-3 0,4 6 0,-2-2 1,5 6-1,-2 2 0,4 7-2,-2 4 1,2 8-2,-4 6 1,2 11-1,-4 8-1,-1 7 0,-6 5 0,2 4 1,-4-1 0,0-1 0,-2-6 0,1-6 0,-1-9 0,2-8-1,0-11 1,3-9 1,-3-8-3,-1-8 0,4-4-5,-4-12-9,2-19-23,4-3 0,-4-14-1,3-10 1</inkml:trace>
  <inkml:trace contextRef="#ctx0" brushRef="#br0" timeOffset="44063">15006 1487 6,'-14'17'21,"1"6"-11,-5 8-8,-5 5-1,-6 5 2,-10 3 1,-4 3 3,-11-1 0,-9 4 2,-11-1 0,-7 11 1,-16 5-2,-5 10 1,-15 9-2,-9 13-2,-12 14 0,0 18-1,-6 11-1,2 6 1,0 9-2,8 8 1,5 1 1,10 4-2,8-1 1,1 2-1,4-1 1,5 3 0,-1 2 0,6 2 0,1 4-1,4 7 1,3-5 0,9-11-1,9-16 0,12-20 1,13-25-2,6-22-1,13-32 0,10-33-4,16-22-9,2-24-24,0-17 0,6-9-1,-4-10 1</inkml:trace>
  <inkml:trace contextRef="#ctx0" brushRef="#br0" timeOffset="44574">11542 5461 31,'1'49'33,"6"8"0,-4 0-2,2 4-27,6 6-4,2-2-1,4-2 1,-1-5-1,4-7 2,0-10 0,6-10 3,3-18 0,9-12 0,7-19 0,8-14 0,6-13 0,5-8-1,1-10-1,-1 0 0,-5 3-1,-8 9 0,-10 6 1,-10 15 2,-11 4-1,-6 10-1,-8 6 0,-6 10-1,0 0-5,0 0-8,0 0-24,0 0-2,0 0-1,0 0 1</inkml:trace>
  <inkml:trace contextRef="#ctx0" brushRef="#br0" timeOffset="45225">13381 4373 46,'0'0'35,"9"-19"0,-9 19-2,15-14-29,-15 14-5,17-7-1,3 10 1,3 2-1,7 4 2,6 6 1,6 2 1,7 10 1,9 3 0,7 11 1,0 4-1,8 11 0,1 7 1,6 12-2,1 6-1,0 4 0,-2 3 0,-5 5-1,-5 4 0,-7 2 1,-10 0-1,-9 1 1,-13-1 0,-8 3 0,-14 3 0,-10 2 1,-11 2 0,-10-3 0,-15 4-1,-9 2 0,-11-2 1,-7 1-1,-7-7 1,-6-4-1,-4-10 1,-2-4 0,2-15 0,4-4 0,0-11 1,9-7-2,5-8 1,1-4-1,12-6-1,7-5-1,8-2-3,3-10-4,8 0-35,4-6 3,0-10-3,7-5 2</inkml:trace>
  <inkml:trace contextRef="#ctx0" brushRef="#br0" timeOffset="47428">0 10406 21,'54'-31'30,"-1"-4"-5,9-12-3,11-3-7,6-11-4,14 0-5,1-11-1,13 1-2,3-4-1,7-1 0,3-2-1,-1 5 0,-9 1-2,-5 4 1,-7 10 1,-12 3-2,-13 8 1,-14 6-3,-10 13-6,-10 7-19,-11-1-6,-9 6 1,-16-5 0</inkml:trace>
  <inkml:trace contextRef="#ctx0" brushRef="#br0" timeOffset="47769">841 9176 23,'20'-12'25,"16"-4"1,12-5-21,15-5-3,17-3 0,13-3-2,9 1 0,2-2 0,2 1 2,0 4 0,-4 2 2,-11 4 0,-6 4 1,-14 5 0,-9 7 1,-15 4 1,-6 11-1,-15 1 0,-7 12-2,-12 4 0,-6 9 0,-10 6-1,-8 9-1,-6 5-1,-9 7 0,-6 1 0,-3 5-1,-3-1 1,-1-1 0,3-4-1,3-3 1,5-5-1,7-6 1,5-3-1,6-11 1,5-4-1,4-6 0,2-6-1,4-3 0,2-5 0,-1-10-3,11 6-6,1-7-25,0-16 0,2-6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8:11.95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1732 20,'0'0'25,"0"0"1,0 0-18,0 0-4,0 0 2,1 14 0,1-4 0,1 6 1,-3 8 0,4 9-2,-3 7 1,2 13-2,0 9 1,2 12-2,-1 3-1,3 5 0,1-2 0,3 1 0,-1-7-1,1-4 1,-1-12-2,-1-9 1,-3-11 0,1-8-1,1-9-1,-4-9 1,5-12-1,5-16 0,9-14 0,6-10-1,14-7 0,5-7 1,9 0 0,6-2 0,1 7 1,-2 10-1,-2 13 1,-6 12 1,-5 11 0,-6 12 0,-9 8 1,-5 11 1,-9 6 0,-6 10 0,-10 0 1,-8 7 0,-15-1 0,-9 0 1,-14-3-2,-7-4 0,-12-9-1,-4-5 0,-5-11-1,5-10-1,7-10 0,8-10-2,13-10-1,14-9-1,23-3-5,10-11-4,26 6-5,6-6-3,18 4 0,3 0-1,12 8 3,0 3 2,0 8 6,-4 8 8,-7 4 8,-6 8 4,-5 5 3,-4 5 0,-6 2 0,-3 1-1,2 0-1,1-4-4,1-5-2,1-4-2,-1-6 0,-3-6 1,-5-6 2,-6-2 2,-7-8 0,-6 3 1,-11-6-1,-1 3 1,-12-3 0,0 5-2,-8-1-2,3 6 0,-5 4-3,-1 6 0,0 9 0,-3 10-1,-1 11 0,2 11 0,0 10-1,1 8 1,5 10-1,0 6 1,6 3 0,4-2 0,7-2-1,3-8 1,8-9-2,4-11 1,6-16 0,6-17 0,7-17-1,4-19 0,3-17 0,1-18 0,2-13 0,-2-12 0,-2-5 0,-4-2 1,-5 4 1,-5 2-1,-3 6 2,-3 9-1,-3 10 0,-1 8 1,-2 9-1,0 7 0,-1 9 0,-1 8 0,-2 9 0,-3 8 0,-1 9 0,-9 5 1,15 28 0,-9 8 0,-3 11 0,1 15 0,-3 10 1,2 12 0,-1 5-1,0 0 0,0-4 0,3-9 0,2-10-1,4-13 0,4-16 0,4-18-1,6-21-1,3-19 1,2-16-1,0-19 1,2-11-1,-1-11 1,-1-6 1,0 0 1,-7 0 1,0 13 0,-8 11 1,1 13-1,-6 12 1,-2 14 0,-8 21-1,15 12 0,-9 25 0,0 15-1,3 11 0,2 12 0,0 14 0,4 11 1,0-1-2,2-4 1,-1-10-1,0-12 0,-1-12-1,-2-13 1,-3-16-1,-10-21-2,-9-18 0,-17-20 0,-11-15-1,-14-14 1,-7-5 2,-7-4 0,-6-3 2,-1 7 1,3 9 2,9 11 0,11 11-2,13 14 1,7 4-3,9 5 0,20 7-1,0 0 1,11 10-1,15-1 1,12 1 0,11 3 0,11-3 2,15 0-1,11-5 0,7-4 1,5-6-2,4-6 2,-2-8-2,-3-3 0,-5-5 0,-9-3 1,-12 0-1,-9 2 0,-13 1 1,-12 6-1,-9 2 1,-10 2 0,-12 3 0,-10 2-1,-9 3 1,-7 2-2,-7 4 1,-5 2 0,-6 5-1,-3 7 0,-2 8 0,-1 7 1,1 8 0,6 4-1,5 6 1,8 2 0,8 0-1,10 0 1,13-6-1,11-7 1,15-11-1,10-12 0,12-13 0,7-11 0,6-12-1,4-8 2,-4-6-1,-4 0 0,-6 2 0,-8 3 1,-8 6 0,-8 6 1,-8 8-1,-6 8 1,-3 10-1,0 9 0,-1 7 1,1 8 0,-1 6 0,4 8 1,0 2-1,5 7 1,2-3-1,1-3 1,-4-7-1,-1-4 1,-7-8 0,-1-8 0,-15-17-1,0 0 1,-18-31-1,-5-1 1,-5-6 0,-2-4-1,-1-5-1,0 0 0,6 0 0,9 4 0,15 1 0,14 4 0,16 0-1,16 0 1,17 0-1,14-1-1,14 9-1,3-4-13,10 9-25,2 1 0,-10-3 0,-6-1 0</inkml:trace>
  <inkml:trace contextRef="#ctx0" brushRef="#br0" timeOffset="2524">4848 831 24,'1'-11'33,"-4"-2"0,3 13-2,0 0-18,0 0-15,16 5 0,-5 17-1,1 10 3,3 12 0,1 15 2,-1 12 1,3 16 2,-5 7 0,6 9 1,-4-3-1,4-2-1,-5-11 0,2-10-1,-4-13-1,-1-18-1,1-16 0,0-18 1,5-21-1,0-18 0,7-15-1,-1-11 1,4-8-1,1-4 1,0-1-1,-4 4 0,-4 10 1,-2 12-1,-6 10 0,-1 10 0,-1 9 1,-1 8-1,0 10 2,4 13-1,-2 10 1,3 12 1,-2 8-1,2 6 1,-1 6-1,2 1-1,2-4-5,-6-13-13,7-14-22,0-18 0,0-21-2,4-17 1</inkml:trace>
  <inkml:trace contextRef="#ctx0" brushRef="#br0" timeOffset="3075">5981 1482 30,'0'0'33,"13"9"1,-13-9-1,16-15-22,1 7-8,2-4 0,4-3-1,2-3 0,4-1 0,-1-2-1,0-1 1,-6 0 0,-4 1 0,-4 1 0,-6 0 0,-8 2 0,-7 3 0,-9 5 0,-5 5 0,-9 4-1,-3 7 0,-4 6 0,-2 12 0,-1 9 1,3 8-1,3 8 1,7 6-1,9 3 0,10 2 0,10-3-1,11-3 1,12-6-1,11-12 0,11-10 0,7-15 0,6-12-1,2-12 1,1-14 0,1-14-1,-7-9 1,-4-8 0,-6-3 1,-8 0-1,-9 4 1,-4 6 0,-9 9 1,-3 11-1,-6 8 0,-4 10-1,-4 13 0,0 0 0,0 0 0,-2 29-1,0 1 1,-1 5 0,2 5 0,3 7 0,3 1 1,4-2 0,3-9-1,5-7 0,7-12 1,6-11-1,1-12 0,2-11 0,0-9 0,1-6 0,-2-4 1,-2 0-1,-8 3 1,-2 4 0,-6 7 0,-3 7 0,-4 5 0,-7 9 0,10 10-1,-3 9 0,2 5 0,2 5 0,4 4 0,3 4 0,6 0-1,3-5-2,7-15-37,0-9 0,-5-22-1,-1-15 1</inkml:trace>
  <inkml:trace contextRef="#ctx0" brushRef="#br0" timeOffset="3936">7483 1141 66,'0'0'41,"0"0"-3,-11 6 2,11-6-35,0 0-4,12 22-1,-2 1-1,3 9 1,1 8-1,3 8 2,1 4-1,1 2 1,-1-3-1,-1-8 0,-2-7 1,-1-9-1,-3-9 2,-11-18-1,11-2 0,-12-18 1,-5-9-1,-4-11 1,-1-5-1,-2-7-1,3-3 1,1 0-2,6 4 1,8 6-1,9 5 0,12 10 0,10 5 0,9 7-1,4 3 1,6 6-1,3 2 1,1 3 0,-1 1 0,-3 0 0,-6 0 1,-3 2 0,-9 0 1,-5 1 0,-7 2 0,-8 6 1,-2 8 0,-5 10 0,-5 7 0,-1 5 0,-1 7 0,0 2-1,2 1-1,1-4-2,-3-11-2,12-10-20,-1-21-17,1-21 0,2-20-1,-2-25 2</inkml:trace>
  <inkml:trace contextRef="#ctx0" brushRef="#br0" timeOffset="4457">8472 422 64,'8'17'41,"1"16"-6,-4 5-30,7-8-33,4 1-13,0-3 0</inkml:trace>
  <inkml:trace contextRef="#ctx0" brushRef="#br0" timeOffset="4617">8921 602 51,'17'-3'41,"-4"4"-4,-13-1-2,0 0-15,-5 25-27,-8 6-3,-11 3 2,-5 10 0,-12 3 2,-3 8 2,-8-2 3,-2-8 3,8-5 2,3-10 0,12-4 1,11-11 0,18-4 0,12-8 0,19-1-1,8-2-1,10 2 0,8 2-1,7 6 1,3 4-3,1 9 0,-5 6 1,-5 6-1,-8 5 0,-8 4 1,-13 0 0,-13 3 0,-13-4 0,-10-6 0,-12-5-1,-10-7-1,-5-9 0,-3-16-1,0-15-1,2-18 0,7-19-1,3-17 1,12-19 1,11-18 0,11-10 0,12-5 1,11-2 0,11 4 1,7 7 0,6 10 0,4 15-1,2 15 1,-2 15-1,-5 16 0,-6 14 0,-4 15 0,-6 18 1,-6 14-1,-6 18 1,-8 14 1,-1 13 0,-2 11 0,1 11 0,0 6 1,0 2 0,1-1 2,1-9-2,1-7 0,-1-10 0,-2-9 1,-4-12-2,-5-10 0,-9-10 1,-9-9-2,-8-10 1,-11-8-1,-6-6 0,-6-4 0,-1-4 1,0-1-1,4 0 0,8 0-1,9 4 0,12-2-1,16 0 1,13-2-1,13-5 0,10-4 1,12-6 0,9-5 1,7-4 1,3 0 1,-4-1 0,-2 5 0,-10 4 0,-8 6 0,-11 6-1,-8 8 1,-7 11-1,-6 16 0,-5 8 0,-2 12 0,-1 8 0,2 7 0,2 6-1,2 1 1,0-4-2,0-9-1,2-5-6,1-21-32,-3-23 0,0-20-1,-5-26 1</inkml:trace>
  <inkml:trace contextRef="#ctx0" brushRef="#br0" timeOffset="5558">10246 0 82,'17'21'41,"-8"8"-5,9 10-15,-1 2-61,-1-1-2,2 0-1,1 1 2</inkml:trace>
  <inkml:trace contextRef="#ctx0" brushRef="#br0" timeOffset="5709">10857 108 22,'43'-14'31,"6"18"-1,-9 4-5,2 6-20,-1 6-8,-5 10-3,-8 0 0,-8 5 2,-10 0 1,-13-3 3,-9 1 5,-17-6 4,-6 3 2,-17-9 1,-1 7 1,-16-9 0,6 9-2,-8-5 0,9 6-3,1-3-1,11 4-3,10 0 0,12 3-2,13 2 0,14 0-1,12 1-1,17 1 1,13-2 0,12-2-1,11-3 1,8-5-1,7-6 0,1-5 0,-5-4 1,-7-5 0,-10-4 0,-9 0 1,-13-3 1,-9 2-1,-12-2 1,-4 1-1,-11 1 0,0 0-1,0 0-2,0 0 0,0 0-2,0 0-5,-13 5-36,4-4 0,-3-10 0,-1-7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32.9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8,'9'47'13,"-3"1"-1,0 3 0,0 0-2,0-2-1,1-3-1,-2-3-1,0-8 0,0-5-2,0-4 0,-2-8-1,1-8 0,-2 0 0,-2-10 0,2 11-1,-2-11 1,0 0 0,0 0-1,0 0-3,0 0-10,0 0-19,0 0-1,-11 1-1</inkml:trace>
  <inkml:trace contextRef="#ctx0" brushRef="#br0" timeOffset="511">300 927 20,'-13'4'21,"0"-3"-2,0 0-2,-1-7-2,14 6-4,-16-17-1,11 3-3,-1-6-1,6 0-2,0-3-1,4 0-1,5 0-1,4 3-1,2 1 1,4 6-1,1 5 0,-1 5 0,6 4 0,-1 4-1,-3 5 1,-2 5 0,0 1 0,-3 4 0,-2 1 0,-4 0 1,-4 0 0,-3 3 0,-6-3 1,-2-1 1,-7-3-1,-2 0 1,-5-3-1,0-2 1,-4-3-1,3-5-1,0-5-1,-2-4-1,8-2-5,-2-8-9,3-5-19,11-1-1,2-8 0</inkml:trace>
  <inkml:trace contextRef="#ctx0" brushRef="#br0" timeOffset="971">619 384 0,'0'0'21,"0"0"-7,0 0-6,11 21-1,-7-2 0,0 4 0,3 8 2,-1 7-1,7 8 1,-5 9-2,5 3 0,-2-1-2,2 1-1,-2-2-1,-1-6-2,-2-5 0,-1-9 0,0-8-1,-3-8 0,-2-7-3,-2-13-4,0 0-4,0 0-10,-15-18-7,9 1-2</inkml:trace>
  <inkml:trace contextRef="#ctx0" brushRef="#br0" timeOffset="1242">583 790 2,'0'-10'23,"0"10"-2,19-13-2,-5 2-2,8 1-1,2-6-2,7 2-3,-1-3-2,7 2-4,0 2-3,-1-3-11,-3 3-23,5 5-1,-10-5-1</inkml:trace>
  <inkml:trace contextRef="#ctx0" brushRef="#br0" timeOffset="1672">1277 705 9,'25'-4'15,"-10"-1"-2,3-2-1,3 1-1,-2-6-1,4 2-1,-4-5-1,1 1-2,-3-3 0,-2 4-2,-3-3 0,-2 4 0,-5-1 0,-1 4 0,-5-2 0,1 11-1,-7-12-1,7 12 1,-20-7-1,7 5-1,-4 3 0,-1 3-1,-3 1 0,-1 4 0,1 3 0,-2 1-1,1 4 1,3 2 0,0 2 0,3 1 1,4 1 0,2 2 0,2-1 0,6 2 0,5 0 1,5-1 0,3-2 0,7-1 0,3-3 0,6-1 0,0-7-1,4-2 1,0-4-1,1-2 0,1-5-1,1-6-3,2 0-21,-1 0-11,-4-9-1,0 1 1</inkml:trace>
  <inkml:trace contextRef="#ctx0" brushRef="#br0" timeOffset="14200">1699 525 5,'-3'-11'10,"3"11"-1,0 0 0,9-7-1,-9 7-2,12 0-1,-2 2-1,2 2 0,4 3-1,2 1-1,4 2-1,4 4 1,-2 0-1,3 2 0,-3 0-1,0 2 1,-3-2 0,-4 1 0,-4 1 1,-7-2-1,-3 2 2,-7-2 0,-4 2 1,-7-1-1,-1 1 1,-7-1 0,0-1 0,-5-1 0,4-3 1,-2-4-1,5 2 0,1-6 0,7 0-1,0-4 0,13 0-1,-9-6 0,9 6-2,8-18 1,3 6-2,5-3-1,3-3-3,10 2-7,7-1-20,-3-7 0,6 5 1</inkml:trace>
  <inkml:trace contextRef="#ctx0" brushRef="#br0" timeOffset="14721">2246 443 11,'0'0'24,"0"0"-8,-16 7-5,16-7-1,-19 4-3,10 5 1,-3 0-3,4 7-1,-2-1 1,4 7-2,-1-1-1,4 6 0,2-5 0,3 0 0,3-2 0,4-3 0,7-4 0,4-5-1,3-7-1,3-7-5,4-6-12,4-1-13,-6-13 0,4-6 0</inkml:trace>
  <inkml:trace contextRef="#ctx0" brushRef="#br0" timeOffset="15392">2402 34 14,'2'-10'16,"-2"10"-1,0 0-1,0 0-3,0 0-3,0 0 0,0 0-3,1 21-2,2-4-1,1 7 0,2 7 0,2 8 1,1 2 0,3 5 0,0 2-1,1 0 0,2-6 0,-2-3 0,0-8-1,-2-5 1,-1-8 0,2-5 1,-3-8 0,2-12 0,1-5 0,1-3 0,2-4 0,1-3-1,0-3 0,-1-1-1,1 1 0,-3 9 0,-2 1-1,-3 4 0,-8 11 0,13-12-1,-13 12 1,14 4-1,-7 5 0,0 3 0,3 3 1,-2 8-1,1 4 1,-1 3 1,0 2-1,-1 0 0,-1 1-1,-3-3-6,3 1-16,1-6-10,-5-11 0,3-1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49.1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66 104 6,'0'20'9,"2"7"2,1 3 0,4 8 0,1 6-1,1 2-1,2 5-2,0 1 0,0 0-1,-3-6-2,2-4-1,-4-9-1,-1-6 0,-2-9 2,0-4 1,-3-14 1,0 0-1,0 0 0,-15-3 0,2-7 0,0-3-2,-5-2-1,0-1-1,-1-1-1,1 1 0,3 2 0,2 1 0,2 3 0,11 10 0,-10-14 0,10 14-1,2-12 1,-2 12-1,20-16 1,-4 5-1,7-3 0,4-1 1,3-1 0,4 0 0,1-1-1,1 3 1,-2 1 0,-2 3 0,-3 5 0,-2 3-1,-4 4 1,-2 5 0,-3 3 1,-4 4 0,-1 1 0,-3 6 0,-2-1 1,-1 3 1,-2-4-1,-2 2 0,-1 0 0,0-7-1,1 3-2,-3-17-3,7 10-15,-7-10-14,11-10-2,-2-5 1</inkml:trace>
  <inkml:trace contextRef="#ctx0" brushRef="#br0" timeOffset="631">501 14 9,'0'0'21,"5"-9"-12,-5 9-1,0 0 2,9-6-1,-9 6 0,0 0 1,0 0-3,0 0-1,3 10-3,-3-10 1,4 13-2,0-2 1,1 1 0,2 6 1,-1 3 0,5 8 1,-2 6 0,1 7-1,0 6 0,3 4 0,-3-1-1,1-1 1,-1-8-2,-2-3-1,-1-5 0,0-12 0,0-3-2,-7-19-2,13 17-4,-13-17-17,0 0-9,14-16-3,-10-4 2</inkml:trace>
  <inkml:trace contextRef="#ctx0" brushRef="#br0" timeOffset="1062">904 372 1,'13'-9'25,"3"2"-6,3 0-2,-4-5-1,5 2-1,-8-3-2,5 1-2,-8-2-2,1 2-1,-3-1-3,-7 13-1,10-20-2,-10 20-1,4-14 1,-4 14-1,-2-14 0,2 14 0,-10-8-1,-1 3 0,-1 5 0,-6 1-1,-1 1 1,-2 5-1,-1 4 0,0 3 0,1 5 0,2 0 1,4 4-1,5 0 1,2 2 0,5 0 1,4-3 0,6 1 0,2-2 1,3-1-1,8-3 1,5 1 0,0-5-1,5-1 1,2-4-2,2-2 1,3 0-2,-1-5-2,-1 5-10,-2-5-22,-7-3-1,-6 0 1,-20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51.0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51 130 5,'5'21'9,"0"5"0,4 6 1,3 6 0,3 6 0,2 7 0,2 0-2,2 2 0,1-2-2,2-1-1,-3-5-1,-2-5-2,-2-10 0,-3-8 0,-3-6 0,-11-16-2,10 9-6,-10-9-4,-10-20-5,-2 3 0,-5-6-2,-3-3-2</inkml:trace>
  <inkml:trace contextRef="#ctx0" brushRef="#br0" timeOffset="240">21 426 29,'-11'-5'16,"11"5"-1,-11-1-3,11 1-2,0 0 0,0 0-1,19 1-1,-4-5-1,8 0 0,6-3-1,7 1 0,5-2-1,1-3-4,1 3-5,-1-2-9,-3 1-18,3 4-3,-16-2 2</inkml:trace>
  <inkml:trace contextRef="#ctx0" brushRef="#br0" timeOffset="511">420 295 9,'0'0'23,"0"0"1,0 0-14,0 0-1,0 0-1,2 16 2,-2-16-3,10 20 0,1-8 0,3 6-1,1-5-2,1 6 0,0 0-2,1 1-1,1-3 1,-4-2-2,-3-3 1,-3 0 1,-2-3 0,-6-9 2,0 0 0,0 0 0,0 0-1,0 0 2,-7-22-2,1 7 0,-2-6 0,1-1-2,0-4-1,3-2 0,4 3 0,3-2-1,2 2 1,4 3 0,1 2-1,1 2 1,4 4-1,-2 0 0,4 6-2,-1 0-2,8 6-8,0 1-22,0-3-1,6 4 1,-2-1 1</inkml:trace>
  <inkml:trace contextRef="#ctx0" brushRef="#br0" timeOffset="1022">859 336 20,'-16'-18'24,"9"3"-10,4-3-3,3-2-1,6 0 0,0-2-1,5 5-2,0-1 0,4 6-1,-1 1-2,2 7-1,1 3-1,-1 6-2,0 5 0,0 2 0,0 4 1,-1 0 0,-3 2 0,-3 1 1,-4-1 1,-3 1 1,-5-3 0,-1 1 0,-8-4 1,-1 1 0,-4-4-1,-2-1 0,-3-4-2,3 1 1,-2-4-2,2-2 0,3-1-2,0-4-4,16 5-7,-10-10-24,8-2 0,4-2-1,2-6 2</inkml:trace>
  <inkml:trace contextRef="#ctx0" brushRef="#br0" timeOffset="1672">1125 69 17,'0'0'14,"0"0"-2,0 0 0,0 0-3,0 0 0,0 0-3,-14 5 2,14-5-3,9 12 0,-7-2 1,7 1-1,1 6 0,0 1 0,0 2 0,4-1-1,-4 3-1,-3-4 0,6 0 0,-6-6 0,0-1-1,-7-11 1,16 3 0,-16-3 0,18-19-1,-9 2 1,1-1 0,-1-5-1,2 0-1,-2 2 1,-1 1-1,-3 1-1,0 7 1,0 2-1,-5 10 0,6-12 0,-6 12 0,0 0-1,0 0 1,0 0-1,0 0 1,12 13 0,-7-4-1,3 3 1,-1 3 0,2 1 0,0 1 0,1-3 1,0 0-1,-2-4 1,2-5 0,-1-6 0,2-6 0,1-6 0,0-3 1,1-5 0,0 0-2,0-2 1,0 0-1,-2 5 1,0 1-1,-4 4 0,-2 2 0,-5 11 0,8-12 0,-8 12-1,0 0 1,0 0-1,12 1 0,-12-1 1,12 14-1,-4-2 1,2 2 0,-2 3 0,3 2 0,0 2 0,-1 0 0,0-2 0,0-2-2,0 2-4,0-6-30,2-8 0,-1-5-1,-3-9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1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0 266 13,'0'0'20,"0"0"-3,0 0-1,0 0-2,0 0-2,0 0-2,0 0-2,0 0-1,0 0 0,0 0-2,0 0-1,3 14-2,-1-4 0,2 3-1,-1 5 0,4 4 0,-1 2-1,2 2 1,-1 1-1,0 0 0,-1-4 0,-1-3 0,2-3 0,-5-6-2,4 0-2,-6-11-5,0 0-17,11-1-7,-10-9 1,7 1-1</inkml:trace>
  <inkml:trace contextRef="#ctx0" brushRef="#br0" timeOffset="521">296 0 8,'0'0'16,"0"0"-4,0 0-2,0 0 0,0 0-2,1 10 0,-1-10-2,2 17 1,1-5-2,1 6 0,0 4-2,3 6 1,-2 3-1,4 4-1,1 0 1,0 4-1,2-2 0,3-2-1,-2-3 1,2-3-1,0-6-1,1-6 1,-2-4-1,5-9-1,-2-4-5,2-9-10,0-11-14,5 2 1,-6-12-1</inkml:trace>
  <inkml:trace contextRef="#ctx0" brushRef="#br0" timeOffset="912">252 250 13,'0'0'24,"21"-16"-10,-2 4 0,4 0-2,5 2 0,2-1-5,5 0-3,0 4-7,-1 1-12,-4-6-12,5 9-1</inkml:trace>
  <inkml:trace contextRef="#ctx0" brushRef="#br0" timeOffset="1362">802 48 20,'-8'9'25,"-6"-1"-11,-6 3-4,2 2-2,-2 1 2,2 2-3,0-4 0,5 2 0,1-6-3,12-8-1,-8 16-1,8-16-1,0 0 0,11 11 0,-2-8 0,4 1 0,5 1 0,2 1 0,0-1 0,3 5-1,1-2 1,-2 5-2,0-2 2,-5 3-2,-3-3 1,-3 2 1,-6-2 1,-2 2 0,-5-2 2,-4 1 0,-5-3 0,-3 5 1,-5-5-1,0 4 1,-5-3-2,3 0 0,-2-1-1,1-1-2,2-1-2,0-6-5,8-5-25,12 4-3,-15-9-1,15-2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3.0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0 760 10,'7'13'8,"-1"3"2,2 5 0,1 5-1,2 3 0,2 2-2,0 4 0,3 2-2,-1 2-1,2-2-1,-1-1 0,-1-3-2,-3-5 0,-1-4 1,-3-5 0,-1-3 2,-7-16 1,5 13 1,-5-13-1,0 0 1,-20-19-1,10 3-1,-4-9 0,-1-4-2,-2-6-2,2-7 0,0-2-1,3-1 0,5 0 0,5 2 0,2 5 0,1 2 0,5 6-1,1 6 1,6 5 0,-2 5 0,5 6 0,0 4 0,3 7 0,0 4 0,1 3 0,1 5 1,-2 0-1,0 3 1,-4-2 1,-3 2 0,-6-1 1,0-2 1,-8-1 1,-2-1 0,-7-3 2,-2 4 0,-6-7-1,-3 3 0,-2-7-1,-2 3-2,3-6-1,1-3-4,4 0-6,2-6-14,5-4-12,11-2-1,2-7 0</inkml:trace>
  <inkml:trace contextRef="#ctx0" brushRef="#br0" timeOffset="661">404 737 17,'-4'-12'13,"2"-3"-2,1 0-3,2-1-1,2 0-1,4 2 0,1 0-1,1 4 0,0 3-2,5 3-1,-2 4 1,4 5-2,-3 3 0,3 4 0,-2 2 1,0 5 0,-2-3 2,-2 5 1,-5-5 1,-2 4 1,-6-5 1,-1 2 0,-8-6 0,0 2 0,-6-6-2,1 1-2,-7-5-1,5-2-2,-1-2-1,2-7-5,4 3-10,4-3-20,3-10-1,7 2 0</inkml:trace>
  <inkml:trace contextRef="#ctx0" brushRef="#br0" timeOffset="1112">917 489 9,'-21'-3'28,"8"3"-6,-4 3-6,-1 0-1,-1 5-4,-4-3-1,6 6-2,-4-2-2,6 3-2,-1-4-1,6 2-1,10-10 0,-13 13-1,13-13-1,-4 10 0,4-10 0,8 11 0,-8-11 0,18 17 0,-3-4-1,1 1 1,5 3 0,-3 0 0,2 2 0,-2 0 0,-5-3 0,-1 1 0,-5-4 1,-3 0 0,-3-4 0,-1-9 1,-3 11 0,3-11 0,0 0 0,0 0 0,-13 4 0,13-4-2,-4-14 0,6 2 0,4-4-1,0-6-1,6-1 1,2-6-1,2-2 1,4-3 0,2 2 0,-2 0 0,1 5 1,-5 3 0,3 6-1,-2 4 1,-2 8-1,0 7 1,-2 7-1,-2 6 1,0 5 0,2 2 0,-4 6 0,2 0 1,-2-2-1,-1-2 0,1-5 0,-1-5-4,3-11-20,2-2-10,-4-16 2,3-2 0</inkml:trace>
  <inkml:trace contextRef="#ctx0" brushRef="#br0" timeOffset="1743">1194 141 10,'0'0'21,"0"0"-18,0 0-3,-12 2-25</inkml:trace>
  <inkml:trace contextRef="#ctx0" brushRef="#br0" timeOffset="1923">1285 73 23,'4'17'14,"3"-1"1,2 6 0,-2 6 0,8 6-2,-2 0-2,4 5-2,-4-3-2,4 1-2,-5 0-2,-1 0-2,0-8 1,-4-5-1,-4-4 0,1-1 0,-4-8 0,-2 0 1,2-11 0,-10 8 0,1-10-1,9 2 1,-19-5 0,10-1-1,-1 1 0,10 5 0,-14-13-2,14 13 1,-1-19-1,5 5 0,5-2 0,4-4 0,4 0 0,4-4 0,4 0 0,1 0 0,3 2 1,0-1-1,-4 5 1,0 2-1,-4 5 1,-3 1-1,-3 7 1,-3 4 0,-2 3 0,-3 8 0,-1 1 1,0 6 0,-2-2 0,2 8 0,2-6 1,-4 2-1,5-2 0,1-3-1,0-1-1,-10-15-6,22 6-20,-9-8-7,-6-10 0,6-3 1</inkml:trace>
  <inkml:trace contextRef="#ctx0" brushRef="#br0" timeOffset="2484">1705 59 25,'0'0'30,"-7"10"0,7-10-5,-11-4-30,11 4-15,0 0-11,0 0 1</inkml:trace>
  <inkml:trace contextRef="#ctx0" brushRef="#br0" timeOffset="2714">2089 332 21,'-20'0'25,"0"0"-15,2 1-1,-4-5 2,4 3 1,-4-6 1,7 1-1,0-3-2,15 9-2,-17-20-3,16 8-2,2-4-2,5 3 0,2-2-1,2 2 0,4 2 0,0-1 0,2 4 0,-2 5 0,4 3 0,-2 3 0,1 4 0,-3 6 0,-1 0 1,-2 5 0,-4-2 2,-2 4 0,-7 0 1,-2 0 0,-6-4 1,-2 0 0,-4-3 0,-3-1-1,-2-4-1,1-2-1,-2-4-1,4-2-1,0-3-1,3-6-3,5 3-6,0-8-15,7-3-13,6-2-1,1-3 2</inkml:trace>
  <inkml:trace contextRef="#ctx0" brushRef="#br0" timeOffset="3175">2284 47 21,'0'0'30,"0"0"0,0 0 2,0 0-25,-9 5-4,9-5 0,0 0 0,-10 6 1,10-6-1,-4 12 1,5-2 0,0 3-1,2 1-1,1 2 0,3 1 0,0-3-1,5 0 1,0-3-1,2-4 0,-3-5 1,7-4-1,0-5 1,2-4-1,-2-2 1,2-4-1,-3-2 0,0-1 1,2 0-1,-8 2-1,-2 0 1,-1 5-1,-1 0 1,-2 4-1,-5 9 0,6-9 0,-6 9 0,0 0-1,0 0 1,0 0-1,11 9 1,-11-9 0,8 20 0,-2-6 1,0 4-1,1 0 0,1 4 0,0-1-1,2 3-5,-1 5-25,0-11-5,1-2-1,-10-16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7.1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4 163 7,'0'0'22,"0"0"-10,4 17-1,-1-5 0,3 7 0,-1 3 1,5 6-2,-1-1 0,2 3-2,-1-5-1,3 1-2,-4-7-3,2-2-2,-2-5-7,2-5-23,-11-7-2,11-9 2</inkml:trace>
  <inkml:trace contextRef="#ctx0" brushRef="#br0" timeOffset="271">5 0 25,'0'0'33,"0"0"0,0 0 0,0 0-25,0 0-2,0 0-2,-9 5-2,9-5-4,0 0-9,0 0-21,11-2-2,-11 2 1</inkml:trace>
  <inkml:trace contextRef="#ctx0" brushRef="#br0" timeOffset="561">275 105 8,'0'0'24,"0"0"-5,-10-4-2,10 4-4,0 0-1,0 0-4,0 0-2,-1 13-1,2-4-1,1 1 0,1 5-2,1-2 1,1 2 0,-1 0-1,3-3 0,4-4 0,2-1 0,2-8 0,3-4-1,1-7 1,0-2 0,3-6-1,-1 0 1,-4-3 0,-1 1 0,-4 3 0,-2 3 0,-5 5-1,-5 11 1,8-12-1,-8 12-1,0 0 0,10 3 1,-10-3-1,10 15 0,-2-3 0,2 3 0,0 1 1,2 4 0,0-1-1,0-1-1,2 3-9,4-4-24,-6-8-1,5-2 0,-2-10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8.4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16 669 3,'10'-6'15,"5"-1"-1,0-5-2,0-4-1,3-1-1,-4-4-1,1 1 0,-6-3 0,0 6-1,-7-2 0,2 7 0,-8-1 0,4 13-1,-12-13-1,12 13-1,-21 2-1,10 3-2,-2 4 0,-1 2 0,-1 5-1,2 1 0,1 2 0,1 2 0,3-2-1,3 2 1,2 0-1,3 2 0,5-2 0,4 4 0,6-1-1,3 3 2,7 3-2,4 2 2,5 2-1,2 1 0,2 0 0,-1-3 0,-3-1 0,-2-1-1,-5-5 2,-6-1-1,-7-4 1,-4-2-1,-8-3 1,-5 0 1,-7-3-1,-2 0 1,-6-3 0,-1 1 0,-5-5 1,0-2 0,-3-4-1,2-2 0,1-6 0,2-6-1,2-5 0,5-9-1,4-5-1,6-5 0,8-3-2,2-5-1,11 0-4,-2-8-10,6 3-19,8 6 0,-1-1 1,4 5 0</inkml:trace>
  <inkml:trace contextRef="#ctx0" brushRef="#br0" timeOffset="701">494 543 19,'-13'-9'19,"13"9"0,-11-8-3,11 8-2,-8-11-4,8 11-2,3-17-2,-2 6-2,2-1-1,6-3-1,1 0 0,3 0 1,-1 0-1,1 1 0,1 2 0,-1 3-1,4 5 1,-3 2-1,0 6-1,0 3 1,-1 6-1,-2 3 1,1 4 0,-5 1 2,-1 2 0,-5-1 0,-2 2 1,-7-3 1,0-1-1,-8-3 1,1-2 0,-4-6-2,0-2-1,-3-7-1,1-2 0,2-6-2,3-5-1,3 0-4,0-8-5,11 0-19,2 1-6,5-2-2,4 0 2</inkml:trace>
  <inkml:trace contextRef="#ctx0" brushRef="#br0" timeOffset="1162">838 295 18,'5'9'29,"-5"-9"1,0 0 1,0 0-22,0 0-4,0 0-1,0 0-1,0 0 0,2 10 0,-2-10 0,16 9-1,-6-1-2,3 1 1,2 3-1,2 1 2,0 4-2,0 1 0,0 0 1,-4 2-1,-1 0 1,-3-1 1,-3 1 0,-5-2 1,-2-1 0,-5-3 1,-3-3-1,-4-2 1,0-1 1,-4-5-2,0-2-1,-1-4 0,2-1 0,2-4-1,1-1-1,5-4 0,4-3 0,5-1-1,6-3 0,6-2 0,4-4 0,6-3 0,4-4 0,5-1 1,1-3-1,4 0 1,1 0-1,-3-1 1,-1 2 0,-3 3 0,-4 4-1,-5 4 2,-3 4-1,-7 4 0,-4 5 1,-3 2 0,-5 10-1,-1-10 1,1 10 0,-13-2-1,3 1 0,-2 3 0,-2-1 0,-1 3 0,-2 3-1,1 2 1,0 3 0,1 2 0,0 6 0,2 1 0,2 4 0,4 2 0,4 2 1,3 0 0,3 5-1,9-1 1,5 1 0,8-3 1,9-1-2,9-5 1,7-8-2,12 0-8,10-14-28,-6-13-1,0-8-1,-5-12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3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682 4 12,'11'0'11,"-1"-1"1,-10 1-1,16-3-5,-16 3-8,17 1 2,-17-1 3,13 5 1,-10 8 1,-5 4 1,-3 14 1,-11 11 0,-8 16 0,-12 11-1,-9 15-2,-11 4 0,-5 0-1,-2-3-1,2-9 0,5-12-3,8-15-4,13-20-12,11-19-2,15-20 0,9-18-1</inkml:trace>
  <inkml:trace contextRef="#ctx0" brushRef="#br0" timeOffset="250">273 416 16,'-11'-4'10,"-8"8"1,-5 12-3,-4 11-5,-1 7 1,-1 11 0,-3 2 1,6 8 2,-1-1-2,5 3 1,7-3 1,10-3-1,5-7 0,12-8 0,9-11-2,18-11 1,9-14 0,15-7 0,6-14-2,8-4 0,0-7 0,-1 0 0,-6 0-1,-10 5 0,-11 2-1,-10 6 0,-9 7-3,-9 2-4,-4 6-14,-5 1-2,-11 3-3,9-6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41.0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1197 0 12,'0'0'11,"0"0"-1,0 0-1,0 0 0,0 0-1,0 0-1,0 0 0,0 0-1,-10 7 0,10-7-1,-9 6-1,9-6 0,-11 12 0,2-3 0,-2-3 0,-1 4 0,-6 7 0,-1 4 0,-5 1-1,-3 7 0,-4 2 0,-1 6 0,-5 4-1,1 3 0,-3-3-1,2-1 0,0 0 0,5-4 0,2-3 0,4-5 1,4-3-2,2-4 1,3-4 0,6-2 0,1-2-1,1-3 1,-1-2 0,10-8 0,-15 15 0,15-15 0,-12 11 0,12-11 0,0 0 0,-11 10 0,11-10 0,0 0-1,0 0 1,-9 7-1,9-7 1,0 0-1,0 0 0,0 0 0,0 0-1,0 0 0,0 0-4,0 0-5,0 0-24,0 0-3,0 0 3,0 0-2</inkml:trace>
  <inkml:trace contextRef="#ctx0" brushRef="#br0" timeOffset="1031">226 865 11,'0'0'18,"0"0"-3,-9 4-1,9-4-3,-21 10-1,9-1-3,-6 2-2,-2 3 0,-1 1 0,1 2-1,-1 2 0,2 0-1,1-2 0,3 2-1,1-5 0,6 2-1,0-5 1,5 0 0,3-11-1,0 14 0,0-14 1,8 15-1,4-8 0,4 1 0,2 0 0,0 4 0,3-3 0,0 2-1,1 1 0,-2 0 1,-4 0-1,-2 0 0,-4-1 0,0 0 1,-4-1-1,-6-10 1,7 16 0,-7-16 1,-1 11 0,1-11 1,-15 11 0,5-4 0,-5-4 1,-1 1-1,-3-2 1,-3 0-2,0-3 0,5 0 0,0-2 0,4 0-2,2 0-2,11 3 1,-13-11-4,12 2-5,9-1-19,3-1-7,1-6-1,8-1 1</inkml:trace>
  <inkml:trace contextRef="#ctx0" brushRef="#br0" timeOffset="1662">377 969 11,'0'0'16,"0"0"0,0 0 0,0 0-2,0 0-2,0 0-2,0 0-2,0 0-2,0 0-1,0 0-2,0 0-1,0 0 0,0 0 0,0 0-1,-4 19 1,5-7-1,-1 4 0,0 2 1,2 4-1,0 1 1,2 1 0,2-2 0,4-3-1,0-2 1,4-5 0,5-4 0,1-7 0,1-4 0,1-7 0,2-4 0,-4-5 0,1-3-1,-4-3 0,0-1 0,-5 0 0,-2 2 0,-3 1 0,-1 1-1,-4 5 1,0 3 0,-3 4-1,1 10 1,-5-14-1,5 14 0,0 0-1,-14-3 0,14 3-1,-13 4-2,13-4-4,-10 10-9,10-10-18,-6 12-1,6-12 2</inkml:trace>
  <inkml:trace contextRef="#ctx0" brushRef="#br0" timeOffset="2283">730 903 15,'0'0'13,"0"0"-2,0 0-1,0 0-1,0 0-3,0 0-1,0 0-1,0 0 0,6 12-1,-6-12 0,9 21 1,-5-8-1,4 5 1,-4 0-1,6 1 1,-6 0-1,4 1 0,-3-6 0,1-1 0,-6-13 1,17 16 0,-6-16 1,3-4-1,1-8 0,2-3 0,1-5 0,2 2-2,1-6 0,-2 0 0,-2 0-1,-1 5 0,-5 2 0,0 6 0,-2 0 0,-9 11-1,9-11 1,-9 11 0,0 0-1,0 0 0,0 0 0,0 0 0,0 0 0,0 0 0,4 15 0,-3-5 0,2 1 0,-1 2 0,1 1 0,2 1 1,1-2-1,-2-1 0,3 0 1,0-2-1,-7-10 1,15 15-1,-15-15 1,13 8 0,-13-8 0,14 3 0,-14-3 0,14-3-1,-4-4 1,2-3 0,1-2 0,3-4 0,0 0 0,3-4 1,-2 0-1,-1 1-1,-2 1 0,0 5 1,-5 1-1,-9 12 0,14-16 0,-14 16 0,0 0-1,0 0 1,0 0-1,0 0-1,10-3 2,-10 3-1,0 0 0,7 13 0,-7-13 1,10 19 0,-4-7-1,2 4 1,-3 3 0,0 0 1,4 1-1,2 2 0,-2-3 1,0-2-1,-1-3 1,2-3 0,0-4 1,0-3-1,-10-4 1,11-3-1,-11 3 0,9-14 1,-4 4-1,0 0-1,1-4 0,1-1 0,0-1 0,0 1 0,0 1-2,0 1 0,-7 13-6,8-18-12,-8 18-17,0 0-1,-2-12 1</inkml:trace>
  <inkml:trace contextRef="#ctx0" brushRef="#br0" timeOffset="3565">1887 978 14,'-14'4'30,"-6"-10"0,1 0-13,7 2-3,-2-7-2,6 0-3,2-6-1,9 1-2,2-6-1,7 3-2,2-4-1,5 0 0,0 0-2,2 4 1,0 3-1,-2 5 1,-1 8-2,-3 2 1,-2 6 0,-3 5 0,-2 7 0,-1 2 0,-3 2 1,-3 1 0,-2-1 0,-3 0 0,-4-1 0,-1 0 1,-2-5-1,-4 0 1,0-6-1,-2-1 1,2-4-2,-1-5 0,4-4-3,-1-8-3,10-1-7,-1-7-10,6-5-13,11-5-1,-1-5 2</inkml:trace>
  <inkml:trace contextRef="#ctx0" brushRef="#br0" timeOffset="3995">2162 527 23,'0'0'26,"4"10"-13,-4-10-6,0 0 1,4 9 2,0 1-2,-2 1 0,3 7 1,-2 2-1,4 8 0,-3 7-1,5 12-1,-2 1-1,3 11 0,-2 2-2,3 2 0,-1 1-1,3 0-1,-2-12 0,0-4 0,-2-9 0,-1-9-1,-1-7 0,-2-9-1,-5-14-1,0 0-5,11-6-6,-12-12-15,1-9-8,2-5 0,-5-9 1</inkml:trace>
  <inkml:trace contextRef="#ctx0" brushRef="#br0" timeOffset="4356">2119 908 4,'0'0'27,"0"0"1,0 0-15,20-6 0,-6-2 0,11 5 0,2-7 0,12 6-2,3-4-1,7 4-3,0-2-1,4 5-2,-3 0-1,-2 2-1,-5 0-1,-6 2 2,-9-2-2,-6 0 0,-6 0-1,-5 0 1,-11-1-1,10-1-1,-10 1-4,0 0-9,0 0-23,0 0-1,-18-8 1,9 0-1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49:23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181 653 5,'0'0'6,"-11"-3"-1,11 3-1,0 0-2,0 0 1,0 0 0,0 0 0,0 0 2,0 0 0,2-11 1,7 5-1,7-5 1,8-2 0,9-7-1,12-2 1,11-9 0,16-1 1,10-8 0,12-1-1,3-2 0,7 0-1,3-1 0,3 2-1,-3 2-2,-6 2 0,-3 4-2,-7 3 1,-9 5 0,-9 3-1,-12 4 0,-13 5 1,-12 3-1,-10 3-2,-8 5-3,-18 3-4,11-6-5,-11 6-7,-17 3 1,-6 0-1,-7 0 1</inkml:trace>
  <inkml:trace contextRef="#ctx0" brushRef="#br0" timeOffset="671">356 300 10,'6'-12'10,"-6"12"-1,7-13 0,-7 13-2,1-9 1,-1 9 0,0 0 0,0 0-1,0 0 0,0 0-1,-14 6-2,3 0 0,0 2-2,-4 3-1,-5 4-1,-1 3 0,-3 8 1,-3 2-1,0 4 1,0 7-1,-2 1 1,1 3 0,4 0-1,1-2 1,4 0-1,3-4 1,3-7-1,4-2 1,2-7 0,4-2 0,-1-5 0,4 1 1,3-5 0,4-1 1,4 1 0,9-3 0,6-3 0,9 0 1,7-4-1,9 1 0,2-4 1,7 0-2,2-2 0,-3 1 0,-4 0-1,-7 0-1,-6 1 1,-8 1-1,-6 2 1,-8 0-1,-7 0 0,-13 0 1,13 0 0,-13 0 1,0 0 0,0 0 0,0 0 1,0 0-1,0 0 1,0 0-1,0 0-1,0 0 1,0 0-2,0 0-5,0 0-8,0 0-13,9-3 0,-7-10-1,3-6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49:05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84 189 3,'-23'6'4,"4"1"-1,3 0 0,3 0-2,13-7 0,-13 13 0,13-13 1,6 11 1,6-6 0,5 0 2,8-1 0,6-1 1,7 1 0,8-1-1,9 0 1,5-2-2,7 0 0,9-2-1,6-1 1,5-4 0,3 0 1,6-3 0,8-1 0,6-2-1,6 1 0,2-2 0,5 2-2,7 0 1,13 3-2,-2 1 0,9 2 0,2 0 0,8-1 0,-1 1 0,8 0 0,6 1 0,-1-1 1,4-1 0,0 1 0,2 1 1,-2 3-1,6 2 0,-3 2 0,-1 2 0,0 4 0,1 2-1,2 4 0,1-3 0,1 0 1,0-2-1,1-2 1,-3-4 0,2-2 0,-3-5 1,0 0-1,-6-4 0,-1 0 0,-1-1 0,-2 1-1,-1 0 0,-3 0 0,-6-1 0,-2 3-1,-5 1 1,-4 0 0,-6 0-1,-7 0 1,-9 0 0,-6-1-1,-8-2 1,-7-2 0,-13 1 1,-4-1-1,-12 0-1,-9 1 1,-11 0-1,-7 2 1,-9 2-1,-8 1 1,-5-1 0,-8 3-1,-3-1 1,-5 2-1,-1 0 1,-11 0 0,11-1-1,-11 1 1,0 0 0,0 0-1,0 0 1,0 0 0,0 0-1,0 0 0,0 0-2,0 0-3,0 0-14,0 0-9,-10-3 0,-7-12-1,1-4-1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9.4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3017 29,'48'-3'15,"-48"3"1,64-8-3,-64 8-4,93-10 0,-35 4-3,16 1-2,9-3 1,8 3 1,4-2 0,2 3-1,4-1-1,1 3-2,-5 0 2,-5 2-2,-5 0 0,-8 1 0,-9-1-2,-11 1 0,-10-1 2,-14 1-1,-7-1 0,-14-1-1,-14 1-3,0 0-1,-17-10-3,-14 3 0,-8 5-3,-15-6 0,-16 6-2,-11-6 1,-21 5 2,-2 2 5,-21-1 2,10 2 3,-13-1 2,10 1 1,1 0 2,10 1 1,12 0-1,9 3 1,22-3-2,7 0-2,57-1 0,-50-1-1,50 1-1,0 0-1,71-18-2,-5 4-4,13 2-10,12 0-3,6-5 0,-2 1 0</inkml:trace>
  <inkml:trace contextRef="#ctx0" brushRef="#br0" timeOffset="751">650 2841 25,'0'0'19,"-41"-29"1,41 29 1,-8-82-4,4 24-6,4-15-1,3-9-3,-6-15-1,9-7 0,-7-12-1,-4-3-1,-3-6 0,6-1-1,-9-4-2,2-2-1,3-1 0,-1 3 0,3 3-1,-1 4 0,12 5 0,-8 5 1,6 9 0,-8 11 0,-5 8 0,3 8 1,-2 11-1,3 8-1,-11 15-2,15 43-5,-22-54-12,22 54-4,0 0-2,0 0 2,-44 27-1</inkml:trace>
  <inkml:trace contextRef="#ctx0" brushRef="#br0" timeOffset="1252">309 759 26,'0'0'14,"0"0"0,-44-3-1,44 3-9,0 0-3,0 0 1,0 0 1,-48 0 0,48 0 2,0 0 0,-10-57 0,10 57 0,9-73 0,1 27-2,-5-5-1,14 1 0,-1-3-1,0 2 0,0 4-1,5 4 1,-23 43 0,18-71 2,-18 71-1,18-56 1,-18 56 1,0 0-1,16-52 0,-16 52-2,0 0-1,0 0 0,0 0-1,0 0-1,0 0 1,0 0 0,0 0 0,42 39 0,-42-39 2,25 65-2,-25-65 2,26 81-1,-6-37 1,-2 4-1,2-1 1,-1 1-1,-10-3 0,7-2 1,-16-43 0,35 75-1,-35-75 1,23 58-1,-23-58 1,0 0-1,32 48 1,-32-48 1,0 0 0,0 0 0,0 0 0,0 0-1,0 0-1,0 0-1,0 0-1,0 0-1,-15-55-1,15 55 0,-23-47 1,23 47 1,-28-58 1,28 58 0,-28-70 2,28 70-1,-26-77 0,8 34-2,-5-1-1,11-2-2,-4 5 0,-3-2 1,19 43-1,-27-71 1,27 71 1,-19-54 2,19 54 2,0 0 0,-21-42 1,21 42 0,0 0-1,0 0-1,0 0-1,0 0 0,0 0 0,0 0-1,0 0 0,-58 63 1,58-63 1,-46 83-1,18-32 1,-3 8 0,-8 4 1,0 2-1,-7 0 0,17-3-1,-4-10 1,13-8 0,20-44 0,-20 56 0,20-56 0,0 0-1,51-15-2,-51 15-2,56-73 1,-22 21 1,3-7 2,-6-6 2,2-4 1,-6 4 2,-2 0 4,-11 10-1,6 3 0,-6 9 0,-14 43-4,26-65-1,-26 65-2,0 0 0,0 0-2,41-41 1,-41 41-1,0 0 1,0 0 0,33 62 0,-33-62 1,29 69 0,-14-26 1,-1 3 0,11 2 1,-1 3-1,1 1 1,2 1 0,1-3 0,-2-2 0,-3-2 0,-1-3 0,-22-43 0,45 76-1,-45-76 0,39 55 0,-39-55-1,0 0 2,35 45-1,-35-45 1,0 0 1,0 0-1,0 0 1,0 0 0,0 0-1,0 0-2,0 0-1,0 0-3,0 0-1,0 0-3,0 0-2,0 0 1,0 0-1,-36-49 2,36 49 1,0 0 2,-50-29 2,50 29 3,0 0-1,-59-29-9,59 29-4,0 0 1,-42-26-1</inkml:trace>
  <inkml:trace contextRef="#ctx0" brushRef="#br0" timeOffset="67186">427 4147 1,'0'0'8,"0"0"-5,0 0-2,0 0-5,0 0-4</inkml:trace>
  <inkml:trace contextRef="#ctx0" brushRef="#br0" timeOffset="67307">427 4147 15,'0'0'12,"0"0"-3,0 0-3,0 0-5,0 0-4,0 0-1,0 0-1,0 0 3,0 0 1,0 0 4,0 0 2,-48 27 4,48-27 0,0 0 0,0 0 0,0 0-3,0 0-2,0 0-3,0 0-1,0 0-1,-44 1 0,44-1 0,0 0-1,0 0 1,0 0 1,0 0-1,0 0 0,0 0 0,0 0 0,0 0 0,0 0 0,0 0 1,0 0-1,47 7 1,-47-7 0,53 5 1,-53-5-1,65 7 1,-65-7 0,81 6 0,-35-4 2,1-3-1,7 0 1,2-4 2,7 1-2,-2-4 2,3 3-1,-9-1 1,-2 2-2,-4 1 0,-9 2 0,-8 0-1,-10 2 0,-7-1-1,-5 1 1,-10-1 0,14 0 0,-14 0-2,-2-10-3,2 10-7,-4-21-9,0 3-2,-3-5 1,-1-5-1</inkml:trace>
  <inkml:trace contextRef="#ctx0" brushRef="#br0" timeOffset="68128">1161 3808 20,'0'0'13,"-12"1"0,12-1 1,0 0-2,0 0-2,0 0-1,0 0-4,-11-2-2,11 2-1,0 0-2,0 0-1,0 0 0,0 0 0,4 12-1,-4-12 2,12 13 0,-2-3 0,3 1 1,2 2 0,7 1 0,4 4 0,3-1 0,2 3 1,9 2-1,-6 0 0,-1 0-1,1 3 1,-10-1 0,0 0 0,-1-2-2,-8 3 3,-4-7-1,-5 2 3,-6-2 0,-2 2 1,-1-5 1,-5 4-1,-14-3 1,3 5-1,-17 2-1,1 2-2,-6 1 0,-5 2-1,-5 2-1,0 3 1,-1-1-1,5-3 0,5-4 0,4-1 0,11-5 0,4-4 0,7-4 0,6-5-1,10-6 1,0 0-1,0 0 0,0 0 1,0 0-1,0 0 0,-10 6 1,10-6-1,0 0 1,0 0-1,0 0-1,0 0-2,0 0-2,0 0-2,0 0-2,0 0-3,10-8-3,-10 8-4,18-16 0,-5 5 2,-2-4 1</inkml:trace>
  <inkml:trace contextRef="#ctx0" brushRef="#br0" timeOffset="69450">1166 3766 1,'-11'0'9,"0"-4"-1,-3 1 2,0-1-4,0 0 0,0 0 1,-1-2 0,1 2 0,2-3 0,1 3 0,2 0-1,9 4-1,-9-5-2,9 5-2,0 0-1,0 0-1,0 0-1,0 0 1,0 0-2,0 0 3,12 13-1,1-5 1,7 2 1,4 1 1,6 4-1,0 1 1,5 3-1,2 3 0,4 1 0,-4 4 0,1 2-1,-1 1 1,-4-1-1,-1 1 0,-9-2 1,-1-1-1,3-4-1,-11-3 2,3-6-2,-9-1 2,1-3-1,-7-1 2,-2-9-1,-4 16 1,-13-5 0,6-1 1,-15 5 1,2 2-2,-10 4 1,-3 3 0,-5 4-1,-1 4 0,-3 1 1,0 4-1,-2-3 0,1 0 0,4-1 0,4-5-1,9-3 0,3-7-2,2-3-2,10-5 0,9 0-3,6-10-4,11 2-10,8-6-2,-1-6 2,2-3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1:05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2220 1314 18,'0'0'12,"-9"-5"-1,9 5-3,0 0-4,0 0-2,0 0-1,0 0-1,0 0 1,0 0 1,0 0 0,0 0 2,14 2 0,-3 0 1,3 1 0,7-1 2,7 1-1,6-2 0,8 2 0,8-2 0,9 2-2,7 0 1,9 2-2,7-2 0,10 2-1,6 1-1,6 0 0,7 1 0,5 0 0,3-1 0,4-2-1,-1-1 0,-3-1 1,-3-3-1,-5-1 1,-5-3 0,-5 1-1,-8-2 1,-7-1 0,-9 1 0,-5 1 1,-11-1-1,-7 1 1,-8 0-1,-7 1 1,-11 1-1,-7 1 1,-3 0 0,-4 1-1,-5 0 1,-9 1-1,0 0 0,0 0 0,0 0 1,0 0-1,-17-2-1,-3 1 1,-11-1-1,-10 0 0,-11 1 0,-10 1 1,-17 1-1,-4 2 0,-11 1 0,-12 2 0,-6 4 0,-6 0 0,-2 2-1,-7 1 0,-1-2 0,-1-1 1,2 2 0,5-5-1,6 0 1,7-3-1,9-2 2,9 1-2,12-3 1,10 1 0,16-4 0,10 3 0,11-2 0,9 2-1,9-1 0,14 1 0,0 0 0,14 0 0,12 1 0,13-1-1,13-1 2,14 0 0,16-1 0,15-2 0,12 1 0,10-2 1,9-1 0,9-1 0,6 0 0,5 0 0,2 1 1,3-1-1,-2-1 0,-3 3-1,-8-1 2,-6 1-2,-12-1 1,-6 0-1,-10 1 0,-12 1 0,-15-1 0,-9 1 0,-13 0 1,-10 2-1,-17-1 1,-10 1 0,-7-1 1,-13 3-2,0 0 1,-12-4-1,-4 4 0,-8-1 0,-6 2-1,-9-2 1,-13 1 0,-13 1-1,-17 0 1,-17 0 0,-15 1 1,-18 3-1,-9 1 0,-16 2 0,-7 2 0,-1 1 0,3 3-2,4-5-8,14 5-15,13-9-1,20-8 0,20-13-1</inkml:trace>
  <inkml:trace contextRef="#ctx0" brushRef="#br0" timeOffset="32366">225 375 4,'0'0'6,"0"0"-2,0 0-1,0 0-1,0 0 1,0 0 0,0 0 2,0 0 1,0 0 1,13-2 1,5-6 0,12-7 0,15-4 0,12-7-1,15-7-1,7-5-2,6 0-1,0 0 0,-5 1-1,-8 5-1,-13 3 0,-12 6-1,-11 8-1,-9 3-6,-10 5-10,-7 4 0,-10 3-1,0 0 0</inkml:trace>
  <inkml:trace contextRef="#ctx0" brushRef="#br0" timeOffset="32797">317 98 30,'7'-13'18,"-2"2"1,-5 11-1,4-12-7,-4 12-3,0 0-3,0 0-2,0 0-1,0 0-1,-14 15 0,6-3 0,-5 5-1,-2 8 1,-6 6 0,-3 6 1,-5 7-1,-3 2 0,-1 2-1,-2 1 1,3-3 0,3-5-1,7-5-1,5-5 1,9-5 0,8-5 0,8-4 0,12-4 1,10-6 0,10-4 0,8-4 1,8-3-1,4-5 1,2 0-1,0-2 0,-4 0 0,-8 3-1,-7 2 0,-8 3 0,-9 0 0,-7 2 1,-6 1-1,-13 0 1,14 2 0,-14-2 0,0 0-1,0 0 1,-12 9-4,12-9-8,-16 14-11,4-9-1,-3-5 0,-2-3-1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2:16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11,'12'4'8,"-12"-4"1,21 1 1,-9-1-1,5 0-1,2-1-1,1 0-1,4-2-1,4 1-2,6 1 0,1-1-1,7 0 0,3 1 1,5 1-1,4 0 1,5 0 0,2-1 1,1 1 0,3-2 0,3 1 0,-2-1 0,3 0-2,0-1 0,-1 0 0,0 3-1,-2 0 1,-2-1 0,-3 2 1,-3-2-1,-2 2 1,-7-3 0,-3 1 0,-9-3 0,-3 2-1,-8-1 0,-5 2-1,-5-1 0,-5 1 1,-11 1-2,0 0 1,9 0-1,-9 0-1,0 0-2,0 0-7,0 0-13,-14-10-1,2 1-2,-6-7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3:12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969 87 2,'0'0'6,"0"0"-1,0 0 0,-9-9-1,9 9 1,0 0-1,0 0 1,-9-9 0,9 9 0,-9-8-1,9 8 1,-14-8-1,14 8 0,-17-9-1,5 3 0,-1 1 0,-1-1-1,0 2 0,-3-1-1,2 1 0,-2-1 0,0 3 0,1 0 0,-1 1-1,1 1 0,-1 1 0,-2 1 0,1 2 0,-1-1 0,1 1 0,-3 1 0,-1 2 0,-4-1 0,2 2 0,1 0 0,-1 0 0,1 1 0,0 0 0,-3 0 0,4-1 0,2 2 0,-1 1 1,1 0-1,-3 1 0,3 2 1,-3 0-1,4 1 0,1 1 0,1-1 0,1 1 0,2 0-1,3 0 1,-1 1 0,4-1-1,0 1 1,-1-1 1,1 2-1,-1-2 1,0 2 1,1-1-1,-1 2 0,-1 0 0,0 4 0,2 3 0,-1 1-1,2 1 1,-2 2 0,0 2-1,0-1 1,1 2 0,0-4 1,1 1-1,0 1 1,2 1-1,1-1 1,1 3-1,0 0 0,2 2 0,0 5 0,2-1-1,0 0 1,0-2-1,1 1 1,-1-3-1,3-1 1,0-2 0,1-4-1,3-1 1,0-4 0,3-1 1,2-2-1,3 0 0,1-5 1,4 3-1,0-2 0,3-2 1,1 1-1,4 0 1,-1-3 0,4 1-1,0-1 1,4-2-1,-4-3 0,3 3 0,2-6 0,1 0 0,-1-2 0,2-1-1,2-1 1,1-1-1,2-1 0,5 0 1,-1-3-1,-2-2 1,1-8 0,-1 2 1,-4-7-1,1-2 1,-6-7-1,-2-3 0,-3-6 0,1-3 1,-5-1-1,-2-4-1,-4-2 1,-2-2 0,-1-1-1,-3-2 0,-3-4 1,-4 2-2,-2-1 1,-3-3-1,-1 1 1,-4-6-1,-1 1 1,-2 0-1,-2 6 1,-2 1 0,-3 2 0,2 6 0,-2 3 1,-4 8-1,-1-2 0,0 6 1,-4 1-2,0 2 1,-5 1-1,-2 3 1,-1 0-1,-1 2 0,-1 8 1,-5-1-1,-1 5 1,0 1-1,-1 4 0,-4 1-1,1 4 0,-2-1-2,-2 5-3,-3-2-3,5 7-9,-3-2-4,6 2 1,5-3-1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3:14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1010 163 6,'3'-12'10,"-3"12"0,-5-10 0,5 10-5,-8-10-2,8 10 0,-13-14 2,4 6 0,-1 2 1,-4 0 0,0 1-1,-4-2 0,-1 3-3,-5 1-1,-4 0 0,-3 1 1,-2 0 1,-4 0-1,-1 3 1,-3 0 0,-2 3 0,-1 3-1,-2 4 0,0 4 0,-1 5-2,1 3 1,-2 5-2,2 3 2,1 1-1,2 4 0,4 0 0,2 0 0,6 0 1,4-1-1,4 1 1,6-1 0,4 2 0,2-1 0,4 3 0,2 2 1,2 3 0,0 1 0,6 4 0,0-2 0,3 3 1,2-2-1,4 3-1,6-1 1,6-1-1,0-6 1,2-1-1,4-3 1,5-3 0,4-4 0,2-2 0,0-6-1,4 0 1,2-3 0,3-4-1,0-2 0,4-5 0,1-7 0,0-3 0,1-9 0,3-6 0,1-6 0,3-7 0,0-7-1,-1-3 1,-7-5 0,-1-3-1,-5-4 1,-5 0-1,-9-8 1,-4 1-1,-7 0 0,-4-3 0,-3 0-1,-4 0 0,-3 1 0,-3 4 1,-2 3-1,-4 1 0,-4 3 1,-3 2 0,-6 0 0,-5 0 1,-6 1-1,-8 1 0,-6 2 0,-6 0 0,-8 4 0,-5 5 0,-3 5 0,-5 6-1,-2 7 0,-3 5-1,0 6 0,-2 3-2,2 8-4,-5-2-7,5 9-9,2-1-1,5-2 1,4-2-1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2:21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1164 7,'0'0'5,"0"0"0,-11-1 1,11 1 0,0 0-1,-13 0 0,13 0-1,0 0 1,-10-1-2,10 1 1,0 0-1,0 0-1,0 0 0,-11 0 0,11 0-1,0 0 0,0 0 0,-10 6 0,10-6-1,0 0 1,-13 11-1,13-11 0,-11 11 1,11-11-1,-12 14 1,6-5 0,-1 1 0,1 1 0,0 3 1,0-1 0,-1 3 0,3-1-1,-2 2 0,3-2 2,-1 1-2,3-1 0,0 0-1,2-1 0,1 0 1,0-1-1,2-1 0,1 2 1,1-2-1,0 0 1,2-1 0,-1 1-1,4 0 1,-1-1 0,4-3 0,-1 1 0,0-3 0,2 2-1,0-5 1,0 1 0,1-4-1,3 1 1,-4-1 0,3-2-1,1-1 1,0-5 0,0 1-1,1-8 1,-3 3 0,-2-8 0,3 1-1,-5-5 1,-2 1 0,-3-1 1,-1-1-1,-4 1 1,-3-2-1,-2 1 1,-3 2-1,-2 2 0,0 0 0,-2 1 0,-1 3-1,1-1 0,0 4 1,0 1-1,-6 0 0,5 2 1,-3 3-1,-1 1 0,-1 2 0,1 2 0,-1 3 0,2 0 0,2 3 0,-2 1-1,2 1 1,1 1 0,0 0-1,10-6 1,-15 15 0,15-15-1,-13 16 0,7-6 1,2 0-1,-1 4 1,2 1-1,-2 3 1,1 1 0,0 2-1,0 0 2,0-1-1,1 1 0,-1-5 0,0 1 0,0-4 0,1-2 0,1-1 0,1-1-1,1-9 1,4 17-1,-4-17 1,16 17 0,-4-10 0,4-1 0,1-2 0,3-1 1,4-4-1,2-2 1,-1-3 0,0-4-1,0-4 1,-1-1 0,-2-5-1,-3-1 1,-5-1 1,-4-1-1,-4-2 1,-4 3-1,-4 1 0,-3 1 0,-4 2 0,-1 4 0,-1 1-1,-7 5 0,4 3 0,-2 2 0,-1 4 0,-1 3-1,2 3 1,-2 4 0,1 2-1,4 2 0,-1 1 1,1 2 0,2 1-1,3 0 0,-1 0 1,4-2-1,2 1 1,0-1-1,2 0 0,1-2 1,2 0 0,1-3-1,1 0 1,2-3 0,-6-9 0,14 13 0,-5-10 0,2-2 0,-2-3 1,2-2-1,4-2 1,-6-2-1,4-2 1,-2-1 0,-2-2 0,-7-1 0,6 0 0,-8-2 0,-8 0 0,6-1-1,-6 2 1,-1 1-1,0 3 0,4 0-1,-4 7 1,9 4-1,-14 6 0,4 2 0,0 5 0,-4 3 0,0 2 1,-3 3-1,2-1 1,-2-1 0,4-1-1,1-2 1,4-1-1,2-3 1,4-2-1,2-10 0,10 11 0,3-11-2,6-2-6,3-5-9,5-5-1,2-3 0,0-5 1</inkml:trace>
  <inkml:trace contextRef="#ctx0" brushRef="#br0" timeOffset="1933">405 1282 17,'0'0'8,"21"-9"0,-6 4 1,2 1-2,5-1 0,4 0-2,5-2 0,3-2-1,7 1 0,4-3-1,5-3 0,7-3 0,5-2 0,4-3 0,5 2-1,4-5-1,5 0 1,3-2-1,5 1 0,1-1 0,3 1 0,5-3-1,2 0 1,2-1-1,-1 0 0,3-2 0,2 0 0,0 1-1,2-3 1,-3 1 1,-1 1-1,-2 0 0,-1 1 0,-2 2 0,-2 0 0,-6 3 0,-4 1 0,-7 2 0,-3 1 1,-8 4-1,-4 0 0,-4 1 0,-4 1 1,-3 1-1,-4 0 0,-1 1 1,0 0-1,-4 0 0,-1-3 0,-2 4 0,-3-1 0,-3 4 0,-4 0 0,-4 3 0,-4 0 0,-3 3 0,-3 3 0,-4 0 0,-4 0 0,-9 1 0,11-1 0,-11 1 1,0 0-1,0 0 0,0 0 0,0 0 0,0 0-1,0 0 1,0 0-1,0 0 1,0 0-1,0 0 1,0 0 1,0 0-1,0 0 0,0 0 1,0 0-1,0 0 0,0 0 0,0 0 0,0 0 0,0 0 0,0 0 0,-9-5 0,9 5 1,0 0-1,0 0 0,-7-15 0,7 15 0,0 0 1,0 0-1,-8-11 0,8 11 0,0 0 0,0 0 0,0 0 0,0 0-1,-9 3 1,9-3-1,0 0 0,-11 10 0,11-10 0,-13 12 0,7-2 0,-1 1 0,1 1 0,-1 2 1,3 1-1,1 3 1,3 1 0,5 4-1,3-5 2,5 0-1,3-3 0,5-2 0,5-3 1,3-5-1,3-5 1,3-3-1,-1-6 1,3-5-1,-2-2 1,-2-3 0,-1-3 0,-5-2 0,-4-3 0,-4 0 1,-5 0-1,-5-1 1,-6-1-1,-4 1 0,-5 1 0,-2 3 0,-6 2-1,-1 1 1,-4 6-1,-3 1-1,-1 5 1,1 3-1,-1 5 0,0 3 1,1 4-1,0 2 0,0 5 0,3 2 0,3 3 1,-2 1-1,3 1 0,1 2 1,3 2-1,2-1 1,0 1 0,3 0-1,1-1 1,1-1-1,1 0 1,2-1 0,2-4 0,2 0 0,3-2 0,3-2 0,5-2 0,4-4 0,2-4 0,5-4 1,4-5 0,4-4-1,1-7 1,1-5 0,-2-7 0,-2 2 0,-3-2 0,-5 0 1,-7 1-1,-8 0 0,-7 2-1,-5 8 1,-5 2-1,-5 1 0,-3 3 0,-6 5-1,0 4 0,-2 4 0,0 4 0,0 3 1,-1 4-1,0 0 1,0 2 0,5 0-1,0 3 1,1-3 0,5 3-1,3 0 0,4 0 1,4-1-1,4 1 0,4-1 1,4-2-1,3 1 1,4-3 0,2-4 1,7-2-1,3-4 0,3-4 1,2-2-1,1-4 1,-1-7 0,0 2-1,-3-3 2,-6-1-2,-4 0 2,-8 2-1,-6 0 1,-7 1-1,2 14-1,-24-20 1,1 13-1,-6 3 0,-2 1-1,-2 2 1,-4 3-1,0 1 1,1 3 0,1 4-1,5-1 0,4 2 1,1-3-2,6 3-3,5-6-5,14-5-9,-6 10 0,6-10 2,12-12-1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3:16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1499 261 22,'4'-10'12,"-4"10"0,4-11 1,-4 11-1,0-12-2,0 12-1,-5-14-4,5 14-2,-14-14-1,4 5-1,-2 1 0,-3-1 0,-3-2 1,-3 2-1,-1 0 1,-5-4 0,0 4 0,-5-2 0,0 1-1,-4 3 1,2 1-1,-3 2-1,-2 2 1,-3 3-1,1 2 0,-1 4 0,-3 1 0,-1 4 0,-4 1 1,1 5-1,-3-1 0,0 5 1,0 3-2,-2 2 2,-2 4-1,0 3 1,1 5-1,-2 2 0,2 5 0,0 2 0,3 1 1,2 0-2,7 1 2,3-2-1,8-2 0,7 1 1,9-2-1,6-1 1,8 0-1,7 1 2,6 1-2,8 4 2,4 3-1,6 1 0,5 2 0,4-1 0,6-1 0,3-2 0,1-3 1,3-8-1,2-5 1,1-9 1,4-4-1,2-7 0,3-9 0,1-4 0,5-5-1,2-6 0,2-6-1,3-3-1,2-6 1,-1-5 0,-1-2-1,-4-8 2,-3-3-2,-6-4 2,-4-5-2,-7-4 2,-8-3-2,-9-4 1,-4-3-1,-5-2 0,-5-5 0,-2 0 0,-5-3 0,-3 3 1,-3 2-1,-2 2 1,-4 5 0,-5 4 0,-5 6 1,-6 2 0,-5 5 0,-7 2-1,-3 4 1,-6 0 0,-3 4 0,-2 3-1,-3 4 1,-3 5-1,0 5 0,-1 5-1,1 5-1,2 8-4,-4 2-8,5 10-10,-2 1-1,4 0 1,-2-3-1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19:21:37.6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1522 280 96 0,'-13'-22'38'0,"-9"-13"-20"0,0-14-4 16,22 31 17-16,-9 1-13 16,4-1-2-16,-12 0-6 15,8-4 1-15,-5 4-6 16,-8 1 1-16,0-1 4 0,-9 5-4 16,-13-1 2-16,-9 14-3 15,-5 9 0-15,5 0-3 16,-4 9 1-16,-5 13-2 0,-9 13-1 15,0 5 1-15,-9 4 1 16,1 4-3-16,-6 19 0 16,1-1 3-16,-4 9 1 15,8 0-4-15,5 22 1 16,13 1 2-16,-5-1 1 16,10 0-1-16,17 0-2 15,5 1-2-15,12 17 1 16,10-5-1-16,13 5 0 15,13-9 2-15,10-8 0 16,-1-6-3-16,22-8 2 16,0 0 1-16,23 0 0 0,-5-18 2 15,17-4 3-15,5-13 0 16,5-9 2-16,8-14-2 16,1-13 2-16,12-13-2 15,1-13 0-15,0-27-3 16,4-9 1-16,-13-9-2 15,-5-13 2-15,23-40 0 16,-14 5 1-16,5-14 0 16,-23-13 0-16,-8 0-2 15,-14-4 1-15,-13-9-2 16,0 4 2-16,-8-18-7 16,-23 14 1-16,0 9 3 15,-4-1 2-15,-18 5 0 16,-9 18-2-16,-9 0 3 0,-17 4 0 15,-18 5 1-15,-5 17 2 16,-17 9-3-16,0 18-2 16,-27 13-3-16,-9 9 1 15,-17 9-1-15,-5 22 0 16,0 22-11-16,-9 22-5 16,5 23-39-16,-5 21-15 15,-12 10-9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11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2 126 0,'0'0'10,"-14"1"-1,14-1 1,0 0-5,-10-6 0,10 6 0,0 0 0,0 0-1,0 0 1,0 0-1,0 0 1,16-4-1,-3 3-1,7 2 0,6-1 0,9 0 2,9-1 0,9 2 0,5-2 0,8 3-1,7-1 0,8 2-1,4-1 0,9 0 0,5-1-1,6 0 0,5-4 0,6-1 0,4-2 0,7-2 1,3-2-1,0 2 0,4-1 0,8 2 0,-1 0 0,5 2 0,0 1-1,3-5 0,2 6 0,2 0 0,-3 1 0,-3-7 1,1 5-1,-4-3 1,-2 4-1,-4 2 0,-3-1 0,-2-3 0,0-2-1,-2 7 1,-2 0 0,0 4-1,-1-3 0,2 5 0,-2-4 1,-5 5-1,0 2 0,-2 1-1,-2-5 1,-2 2 1,-6-1-1,-2 2 0,-3 1 0,-1-1 0,-6 0 0,-6 1 0,-6-1 0,-9-1 0,-9 0 0,-12-1-1,-10 3-2,-12-4-2,-9 8-7,-20-1-12,-19 0-2,-21-6 0,-18-6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12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2 10,'-27'2'9,"2"0"0,9-2-2,1 0-1,15 0-3,-14 0 0,14 0-2,0 0 0,0 0-1,22 9 0,-4-4 0,9-1-1,7 2 1,8 1 0,9 0 1,14-1 0,1 0 0,4 0 1,10-1 0,5 0 1,7-2-1,8 2 1,5-3 0,5 3 0,6-3 0,9 2 0,7-1 0,6 2-1,4-2 0,9 2 1,8-1-1,5-1 0,4 0 0,5 0 0,0-1 0,1-1 0,-3-2 1,2 1 0,-6-2 1,2-1 0,-1-1-1,2 2 1,-1-3-1,1 3-1,1 0 0,0 2-1,-2 0 0,-2 2 0,-3 0-1,-2 0 1,-3 0-1,-1-2 1,-4-2 0,-4-1-1,1-1 1,0-1-1,-3 0 0,-2-1 1,0-1-1,0 1 0,1 1 1,-6 0-1,-2 2 0,2 0 0,-1 0 0,0 2 1,-4 0-1,1 0 0,1-1 0,0 1 1,-3-1-1,-2 0 1,-3 0-1,1 1 1,-5-2 0,-2 2 0,-1-1 0,1 1 0,1 0 0,5 1 0,-1 0-1,1 1 1,0-1-1,3 0 0,1 1 1,0-1 0,-2-1-1,4 1 1,2-3-1,1 3 1,2-2 0,-2 1-1,0 1 1,1 0-1,-3 1 0,-2 1 1,-4-2-1,2 0 1,2 0 0,-1 0-1,2 0 1,1 0 0,2 0-1,3 2 1,-1 0 0,1 1 0,2 1-1,4 0 1,0 2 0,-3-1-1,1 0 0,1 0 1,4-1-1,-5-1 0,0 2 1,1-3-1,3 2 0,0-1 1,-1 1-1,0-2 0,-2 0 1,-3 1-1,-7-2 0,-6 0 1,-12 0 0,-9 0 0,-7-1 1,-6 0-1,-6 0 0,-5 0 0,-7-1 0,-3 1 0,-10-1 0,-4 1-1,-9-1 1,-8 1-1,-14-2 1,-8 1 0,-9 0 1,-5 0-1,-9 1 0,10 0 0,-10 0 0,0 0-1,0 0 0,0 0 0,0 0 0,0 0-1,0 0-2,0 0-3,0 0-14,-23-3-7,6 0-1,-9-5-1,-7-3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7:55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0 425 7,'0'0'7,"3"-10"1,-3 10-2,0 0 0,9-8-1,-9 8-1,0 0 0,17-12-1,-8 8 0,5 0-1,2-1 0,6-1 0,6 0 0,4 0 1,3-2 0,3 1 1,5-5-1,2 3 1,1-3 0,3 0 0,3-3-1,4 3 0,3-3 0,3 2 0,1-1 0,2 0-1,3 0 1,5 1-1,-3 0 0,3 0 1,2-1-2,2 1 2,2 0-1,2 1 0,-2-2 0,2 4 1,-2-3 0,-1 3 0,-3 0 0,-2 2-1,-3-1 1,0 1-1,-5 1 0,-1 2 0,-2 1-1,1 1 0,-4 2 0,1 1 0,-4 3-1,1 2 1,-3 3-1,0 3 1,-1 1 0,0 3 0,-3 2 0,1 1 0,-1 2 0,-2-2 0,0 1 0,-2 0 0,0 0 0,-6 1 0,-2-1 0,-1 0 0,-4 3-1,-1 1 1,-4 3 0,-3 3 0,2 1-1,0 2 1,-1 0 1,2 2-1,1 0-1,-1 1 1,2-2 0,1-1 0,-1-1 0,1-2 1,-2-1-1,2 0 0,2-2 1,2-1-1,3-1 1,5-3-2,4 0 2,7-2-2,6-1 1,2-4 0,3-1-1,3-2 0,3-2 1,0-1-1,0-1 0,2-2 0,0 0 0,5-2 0,1-2 0,2-2 0,0-2 1,0-1-1,2-2 0,-1-3 0,-1 0 0,-4 1 1,-2-1-1,-3 0 0,-4 3 0,-2 1 0,-4 1 0,-5 1 1,-4 0-1,-5 1 0,-4 1 0,-4-1 0,-2 0 1,-4 1-1,-4 0 0,-2 0 1,-3 0-1,-1 2 0,-1 1 0,-1 0 0,-1 1 0,4 1 0,2 1 0,2-1 0,2 2 0,1 0 0,3 1 0,1-1 0,3 2 0,-3 1 0,-1 1 0,0 4 0,-1 1 0,0 4 0,1 2 0,0 3 0,-2 4-1,1 1 1,1 2 0,2 1 0,2 2 0,1-1 1,1 0-1,4 0 0,4-3 0,5 2 1,3-1-1,2 0 0,2-1 0,3-1 0,3 0 1,4 1-1,-2-1 0,0-2 0,3 1 0,-3 1 0,-2 1 0,-2-2 0,-3 0 0,-3 2 0,-1 0 0,0 1 0,-2-1 0,1 1 0,-2 0 0,1 0 0,-2-1 0,-2-1 0,-5 1 0,-5-1 0,-5 1 1,-3-1-1,-2 0 0,-4 2 0,-2 0 0,-2-1 0,-3-3 0,-1-1-1,-3-3 1,-3-3 0,-4-2 0,0-3 0,-3 1 0,-2-4 0,-1 0 0,0 0 0,-1-1-1,1-1 1,-4-10 0,3 14 0,-3-14 1,0 0-1,1 11 0,-1-11-1,0 0 1,0 0 0,0 0-1,0 0 0,0 0 1,0 0-1,0 0 1,0 0 0,-10-8 1,10 8-1,-17-16 1,2 5-1,-3-6 1,-4-4-1,-4-5 0,-3-4 0,0-1 0,1-2 0,0-3 0,3 1 0,-1 2 0,2 2 0,0 1-1,2 3 1,0-1 0,-1 2 0,-1 4 0,0-2 0,2 1 0,-1 2-1,2 1 1,4 4 0,3 4 0,4 0-1,10 12 0,-4-15 0,4 15 0,18-8-1,-1 6 1,3-1-1,1 2 1,1 0-2,3 5 0,-6-2-3,0 7-2,-7-5-2,5 8-2,-17-12 0,19 19-1,-19-19 1,13 18 2,-13-18 1,21 17 2,-8-8 3,2 2 3,2 3 0,3 1 1,3 3 1,-1 4 0,0 0-1,0 1 0,-4 2 0,1-3-1,-3 1 0,-2-2 0,-5-2 1,-1-5 2,-3 1 2,-5-15 4,4 17 1,-4-17 1,2 10 1,-2-10 1,0 0 0,-17-15-2,12 4-2,-7-10-2,2-3 1,-4-11-3,0-3-1,-4-9 0,1-3-1,1-1 0,-1 0-1,1 3 0,0 5-1,2 6 0,0 6 0,5 9-1,1 5-2,8 17 1,0 0-1,-7 12 0,9 9 0,4 12-2,3 6 2,2 9 0,2 5 1,2 5 1,0 1-1,-3 0 1,0-1 0,-5-2 1,-4-3 0,-3-6 0,-4-4 0,-3-7 0,-1-5 0,1-7 2,-2-5 0,-4-9 1,2-3 1,-9-6-1,1-2 1,-6-6 0,-2 2-1,-5-3-1,-1 0 0,-3 2-2,-3 0 0,3 5-5,-5 1-20,7 3-3,-5-9 0,1-1-2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7:37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3533 14,'17'-9'11,"0"-6"0,9-6-3,9-4-6,9-6 0,12-4 0,12-7 1,14-8 1,14-7 1,13-5-1,13-6 2,14-6 0,10-3 1,9 0 0,3-2-2,4 1 1,-4 3-1,1 4-1,-12 5-1,-6 7 0,-11 8-1,-10 6-2,-15 10-2,-15 8-8,-12 9-9,-13 6-2,-17 3 0,-17 2 1</inkml:trace>
  <inkml:trace contextRef="#ctx0" brushRef="#br0" timeOffset="421">290 3595 35,'13'10'15,"10"-4"-1,4-4 1,9 4-16,9 2 2,10 3 2,8 6 4,7 2-1,10 8 0,5 3 2,18 6-1,7 2-1,13 6 0,14-2-2,14 3-1,7-2-1,5-1 0,3-3-1,-5-3 0,-7-3 0,-8-3-1,-17-1 2,-16-1-2,-14 0-2,-17-4-4,-10 3-14,-17-4-2,-12-9-2,-15-10 1</inkml:trace>
  <inkml:trace contextRef="#ctx0" brushRef="#br0" timeOffset="972">3368 2119 32,'50'-23'18,"17"-12"-1,20-10 2,17-12-11,25-10-3,23-6-2,17-4-2,11-5 2,4-2 0,2 5 2,-8-2 1,-7 10 0,-16 3 0,-12 11 0,-22 3 1,-11 13-4,-18 8-2,-18 5-8,-11 13-13,-18 6-3,-19 5-3,-26 4 2</inkml:trace>
  <inkml:trace contextRef="#ctx0" brushRef="#br0" timeOffset="2023">3185 4688 41,'-24'-13'15,"2"-2"-2,13 3-1,9-3-10,9 6-5,10 1 0,10 4 3,7 4 2,5 5 2,14 7 5,4 6-1,16 8 1,9-1 0,15 9-2,15-3-1,16 3-2,15-2 0,11 2-2,10-4-1,6 0 0,-3 0-1,-3 0 2,-16 0-1,-10-1 2,-20-1-1,-13-3 0,-17 0-4,-19-4-18,-10-11-3,-17-20-2,-12-22-1</inkml:trace>
  <inkml:trace contextRef="#ctx0" brushRef="#br0" timeOffset="7351">6229 0 60,'-16'7'21,"16"-7"1,-12 4-2,12-4-20,0 0-2,9 2 0,0 2 2,4 0 0,4 2 2,7 1 0,7 1 1,11 6 0,8 2 1,10 7 0,5 3-1,8 10 0,1 8 0,0 9-2,-3 10 0,-8 10 0,-11 8-1,-11 11 1,-19 10 0,-15 10 0,-20 7 2,-12 6-1,-15 3 1,-4 3 0,-5-5 0,7 0-1,8-9 1,13-10-1,17-7-1,14-6-1,11-5 1,7-3 0,6 0-1,2 0 2,0 0-1,2 3 0,-4 0 0,1 0 0,-2 0 0,-1 3-1,-4 0 0,-7 3 0,-6 5 0,-14 4 0,-16 8 1,-10 10 2,-16 1-1,-9 3 0,-7-3 1,0 0-1,-2-7 1,7-4-2,8-9 0,8-12 0,9-7-1,8-6-1,7-5 1,5-3 0,3-4-1,6-1 1,5-1 0,1 0-1,3 2 1,3-2 0,0 2-1,1 2 1,-4 1-1,-5 2 1,-6 6 0,-8 6 0,-13 4 1,-11 5 0,-14 6 0,-12 1 1,-10 1-1,-5 0 2,-9-5-2,-2-9 1,1-8-1,6-10 0,8-12-2,10-15-3,14-7-13,0-22-15,17-13 0,0-20-1,13-17-1</inkml:trace>
  <inkml:trace contextRef="#ctx0" brushRef="#br0" timeOffset="21061">8348 3394 24,'-11'2'12,"11"-2"-1,-9 10 1,9-10-6,0 19-7,3-5 2,0 5 1,2 3 3,5 6 3,-1-2 3,7 7-1,3 0 0,8 4-1,2-2-2,9 5-1,2-3-1,10 2-1,6-3-1,7 1 0,5-4-1,8 0 0,5-4 0,7-3-1,5-4 1,6-5 0,5-4-1,4-7 2,6-7-2,4-7 2,3-10-2,4-5 1,3-8-1,3-5 0,0-5-1,-2-4 0,0 1 0,2-1 0,0 3 0,0 3 0,-4 4 0,-2 5-1,-2 5 1,-2 6 0,-4 7 0,-7 6 0,-5 6 0,-6 4 0,-5 6 0,-6 6 0,-5 4 0,-7 4 1,-7 4-1,-5 5 1,-7 3-1,-5 5 2,-6-1-1,-1 0 0,-5-1 1,-1-1-1,2-4 1,0-4-1,4-6 0,5-6 1,4-5-2,7-5 1,5-6 0,3-3-1,2-6 0,2-4 1,0-4-1,1-2 0,-4-2 1,1-4-1,1-2 0,1-2 0,3-1 1,-1 2-1,3 2 0,-1 0 0,2 3 0,-5 7 0,-3 3 0,-3 6 0,-4 5 0,-2 2 0,-6 5 0,-1 2 0,0 0 1,0-2-1,1-3 0,4-3 0,3-3 1,3-7-1,6-7 0,4-7 0,2-4 0,4-3 0,-2-2 1,-6 0-1,-5 0 1,-8 4-1,-10 4 1,-9 5 1,-9 3-1,-6 4 0,-4 0-1,-1 2 1,-2 3-1,2 0 0,0 3-1,0 3 0,3-2 1,-4 4-1,-1-1 1,-7 4 0,-1-1 0,-12-3-1,14 8-3,-14-8-7,0 0-19,4-23 0,-1 6 0,0-15-1</inkml:trace>
  <inkml:trace contextRef="#ctx0" brushRef="#br0" timeOffset="22303">15468 3256 33,'-9'16'16,"9"-16"1,0 0 0,0 0-6,0 0-5,12-1-1,-2-6 2,10 1 0,4-4-1,10 2 0,7-3-2,6 1-2,5 1-2,3 2 1,-4 0 0,-1 6 1,-9 4 0,-4 6 0,-11 2 0,-4 9 0,-7 4 0,-4 5 0,-6 6-1,0 2 0,-4 2 0,1 3 1,-3 0 1,0 1-1,-3-2 1,1 1 1,-2-7-2,0-2-2,3 1-7,-1-9-18,10-6-1,4-17-1,11-10-2</inkml:trace>
  <inkml:trace contextRef="#ctx0" brushRef="#br0" timeOffset="24536">16770 3638 32,'0'0'16,"0"0"2,0 0-1,-9 0-6,9 0-4,0 0-2,0 0 1,9-3 1,-9 3 0,0 0-1,0 0-2,0 0 0,0 0 0,-3 10 0,-9 3 0,-4 2 0,-2 7 0,-6 1-1,1 6 1,-4-1 0,3 1-1,2-5-1,6-4-2,4-4 0,5-5-1,7-11-1,15-5 0,4-5-1,4-6 2,5-4-1,2-3 2,1-3 0,2-1 0,-5 3 0,-1 1 1,-3 1-1,1 1 0,6 4-1,0 2 0,5 3 0,1 1 0,1 1 0,-3 3 0,-1 2 1,-5 2 0,-8 0 1,-4 2 0,-6 0 0,-11 1 0,10 5 0,-10-5-1,-2 19 1,-2 1-1,-3 6 0,1 6 1,-3 7-1,-1 5 1,2 1 1,1 2-1,2-4 1,4-4 0,0-6 0,1-5 0,1-7 0,2-4 0,-2-8 0,-1-9 0,2 10-1,-2-10 1,0 0-1,0 0-1,0 0-1,0 0-3,0 0-23,-23-8-2,-1-2 0,-12-13-1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11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2 932 59,'-5'14'23,"5"-14"0,0 0 0,-1-17-14,6 0-7,5-9 0,4-9-1,5-10-1,8-11 0,5-7 0,5-3 0,5-2 1,2 0-1,3 5 0,-4 6 0,-1 8 0,-6 8 0,-5 9-3,-7 4-3,-4 11-9,-7 4-4,-13 13-4,0 0 1,0 0 0</inkml:trace>
  <inkml:trace contextRef="#ctx0" brushRef="#br0" timeOffset="300">30 241 40,'-9'-3'20,"9"3"-2,6-15 2,12 1-9,9-1-9,9-4-2,8-5-2,9-1 1,6-2 1,4 0 0,-2 5 1,-5 1 1,-7 5 0,-7 6 0,-8 8-1,-10 6 1,-8 7-2,-6 7 1,-6 5-1,-5 4 1,-2 4 0,-6 1 0,-1 0 1,-1 0 0,-1 2 0,0-2-1,-2 0-7,4 5-13,1-4-3,0-5 1,-1-4-1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12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0 35,'0'0'15,"0"0"0,2 9 1,-2-9-12,12 13-2,-12-13 1,21 21 1,-7-6 1,4 5-1,1 4 0,-1 6-1,2 4-3,-1 5-2,1 6-2,-3 0-3,-3 1-4,-4-4-5,-2-3-3,-3-5 1,-8-10 1</inkml:trace>
  <inkml:trace contextRef="#ctx0" brushRef="#br0" timeOffset="391">433 490 24,'0'0'18,"0"0"0,0 0 0,-12-4-1,12 4-6,-17-10-3,8 5-1,-8-4 0,-1 3-1,-8-5-2,-2 2 0,-7-2 0,-1 0-1,-3-2 0,-1 3-1,1-3 0,4 3-1,7 1-1,3 0-1,10 5-4,0-2-4,15 6-1,0 0-1,16 12-2,-4-4 0,11 9-1,-1-1 3,7 4 4,3 3 3,1 2 1,2-2 2,3-4 1,2-2 1,0-8-1,2-6 1,-1-7 1,0-9-1,-2-8 3,-2-6 1,-8-6 3,0 0 3,-10-3 0,-3 6 0,-9-2-1,1 10-1,-9 2-1,1 8-4,0 12-5,-11-12-6,11 12-6,-10 17-10,5 1-1,-1 0 1,2 4 0</inkml:trace>
  <inkml:trace contextRef="#ctx0" brushRef="#br0" timeOffset="1282">1941 73 28,'0'0'15,"9"16"0,-9-16-2,7 12-6,-7-12-8,12 18-2,-8-8 1,0 4 1,0 3 2,-3 5 2,0 9 2,-4 9 2,-2 14-1,-5 14-1,0 18 0,-7 16 0,-3 15 0,-5 5 0,1 8 0,-3 0 0,2 1-1,-2-5 0,3-4 0,1-11-1,6-10-2,0-6-4,2-11-6,5-8-11,1-13-2,4-14-2,1-15 1</inkml:trace>
  <inkml:trace contextRef="#ctx0" brushRef="#br0" timeOffset="1683">1380 1951 69,'1'-11'23,"-1"11"-2,11-5-1,-2 5-17,2 3-5,2 3 1,1 10 0,3 6 1,2 8 1,2 7 1,0 7 0,2 6 1,-2 3-1,5-1 0,0-3-1,0-6-1,2-5 1,1-11-1,-1-10 1,1-13 0,-2-15 0,3-12 1,-3-12 0,3-6 0,-6-8 1,1-4 0,0-3-1,-3 6-1,-2 3 1,-2 9-1,-4 6-1,-4 3-3,5 8-21,-12 3-2,-6 5 1,-10-1-3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05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10 324 7,'3'13'11,"7"-4"2,1-5-3,8-1-5,9-3-2,6-4 1,7-6 0,8-4-1,0-2 1,3-4 1,-2-1 3,-9-2 2,-5 6 0,-10-3 0,-5 7 0,-14-4-1,-2 7-1,-9-3-3,4 13-3,-23-14-1,6 10-2,-6 3 0,-5 4-1,-2 3 1,-4 5 1,-4 2 0,-1 3 0,-1 5 1,2 2 1,-2-1 1,6 1 0,1 0 0,6 1-1,5 1 1,7 1-1,7-2 0,9-1-1,7 1-1,8-1 1,10-2-3,4-8-2,11 1-8,1-11-12,9-5 0,3-12-1,7-3 0</inkml:trace>
  <inkml:trace contextRef="#ctx0" brushRef="#br0" timeOffset="430">948 267 69,'11'6'26,"-11"-6"-1,0 0-3,-9 2-11,-10-1-11,-1 2-2,-6-2 2,-4 2-1,-4 0 1,-1 2 0,1 3 1,1-3 1,11 1-2,2 0 0,6 0-1,14-6 0,-9 17 0,16-7-1,4 0 1,6 4 0,2 0 0,5 4-1,-2 1 1,-2 2-1,-3 1 2,-5-1 0,-5 2 1,-7-4 2,-2 0 0,-10-4 0,1-2 1,-6-6-1,1-5-4,2-2-12,1-15-10,4-5-2,3-9-1,9-6 1</inkml:trace>
  <inkml:trace contextRef="#ctx0" brushRef="#br0" timeOffset="801">1032 27 25,'34'-15'18,"-6"5"0,-1 8 0,-6 6-4,-2 5-8,-4 11-1,-4 3-4,-9 8 1,-1 4 0,0 7 0,-8 2 2,1 5 0,-5-5 2,4 5 0,-3-5 0,5-1-1,-2-6-1,2-3-1,2-10-2,-1-4-1,2-7-3,2-13 0,-18-7 0,5-8 2,-1-6 0,-2-5 0,-2-3 2,-2 0-1,1 2 3,3 5-1,4 4 0,3 4-2,9 14 0,-8-14-2,8 14 1,18-3 0,6 4 0,8 0 0,8 0 0,8-1 1,5 0 0,3 0 0,-1-1 1,-5 0-1,-11 0 1,-5 1 0,-8 0 0,-8 1 0,-5 1 0,-13-2 0,9 12 1,-6-1-1,1 2 0,-3 5 0,2 4 0,-3 3 0,2 1 0,0 0 0,4 0-1,-3-5-5,3-4-16,-6-17-3,14-2-1,-7-16 0</inkml:trace>
  <inkml:trace contextRef="#ctx0" brushRef="#br0" timeOffset="1371">1604 148 81,'0'0'23,"0"0"-7,5 10-15,-5-10-22,7 19-5,-5-10 1</inkml:trace>
  <inkml:trace contextRef="#ctx0" brushRef="#br0" timeOffset="1532">1635 483 57,'-4'20'21,"2"-5"0,2-15-1,13 3-14,1-10-7,5-7 0,3-4 3,5-1 2,-3-6 1,2 6 2,-7-2 0,-3 8 0,-7 2 0,-9 11-1,0 0-2,0 0-2,3 23-3,-6-8 0,2 4 0,0 1 0,2 1-1,6-1 4,6-8-2,10-6 1,9-9-1,3-5 1,4-5 0,5-2 0,-4-2 0,-3 1 1,-8 3-1,-7 4 1,-10 5 0,-12 4 0,12 11-1,-13 0 0,1 3 0,3 3-1,3 0 0,6 1 1,8-2-1,6-5 1,6-2-1,4-3 1,-1-4 0,-1 0 1,-6-3-1,-3 1 1,-10 3-1,-3 5-2,-5 7-1,-7-4-6,7 9-21,0-9-1,10-1 0,-3-15-1</inkml:trace>
  <inkml:trace contextRef="#ctx0" brushRef="#br0" timeOffset="2163">2696 353 82,'0'0'24,"0"0"-5,0 0 0,0 0-24,6 12-2,-6-12 2,0 0 3,0 0 2,0 0 3,11 8 3,-11-8 1,0 0 1,0 0-1,0 0-2,0 0-3,0 0-1,12-1-1,-3 4-1,4 3 0,3 3 1,4 4-1,1 2 1,2 5-1,-1 1 1,0 3 0,-3 0 0,-5-1 0,-5 1 1,-3-2 1,-5 1-1,-5-4 1,-3 0 2,-5-4-1,-6-1-1,-3-4 1,1-1-1,-3-5 0,2 0 0,2-4-1,3-2-1,3-3 0,5-9-3,8-2-1,1-13-6,13 1-4,-4-13-1,11 2-1,-1-11 2,11 4-1,0-5-1,11 4 0,1 4 4,3 2 4,1 6 3,5 5 3,-3 4 3,-6 6 3,-4 7 3,-8 5 5,-5 2 1,-9 4 2,-3 5-3,-14-3-1,11 16-3,-12-2-2,0 7-1,-5 7 0,3 8-1,-4 5 0,1 8 0,-2 2-1,0 7-1,0-2 1,3 1-1,0-7-1,-3-5 0,3-7-2,0-8-1,0-10-1,5-20 0,-17 6 0,3-19 1,1-7-1,0-5 2,-1-2 1,2-2 0,2 1 1,5 2-1,4 4 1,8 7-2,8 4 0,6 3 0,9 4-1,5 2 1,10 4 1,6 2 0,7 0 0,4 0 1,1 0 0,3-2 0,-5-3 0,-2-1 0,-10-5 1,-6 2 0,-11-5 1,-7 0 0,-11-2 0,-8 1-1,-8-3 0,-7 3 0,-5-1-2,-6 1 0,-5 2 0,-4 2-1,-4 4 1,-1 4 0,-2 4 1,1 5-1,0 2 0,5 5 1,3 4 1,7 3 0,4 2 0,9 8 2,6-2-1,12 3 1,9-2-1,9 3 1,9-3-2,9 0 1,4-4-3,1-8-4,5-1-24,-10-17-1,-4-13-1,-12-24-1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7:46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299 53 18,'0'10'14,"0"-10"0,-2 12 1,2-12-6,-5 17-8,3-1-1,-1 3 1,1 8 1,-2 6 1,3 8 0,-1 7 3,3 10-3,1 1 2,4 5-2,0 1 1,4 0-2,0-4 0,0-5-1,1-9 0,-3-8-1,-1-8 1,-4-8-1,-3-9-3,0-14 0,-16 4-1,-1-12 1,-4-5 0,-6-5 0,-3-3 0,-5-2 0,0 0 5,0 2 0,0 2 0,4 5 1,3 0 0,6 6-1,5 1 0,17 7 0,-3-20 0,18 7 1,14-6 0,12-3 1,9-5-2,11 2 2,3-2-1,2 4-1,-3 6-4,-8 1-5,-8 10-11,-13 5-4,-10 3 1,-11 0 0</inkml:trace>
  <inkml:trace contextRef="#ctx0" brushRef="#br0" timeOffset="561">581 402 33,'13'3'13,"1"-1"-1,1 2-1,1-2-14,1 4-1,3-1 1,-2 5 4,0 2 0,0 2 3,-3 4 2,-3-2 3,0 5 0,-4-4-1,0 4-1,-5-6-1,2-1-2,-8-5 1,3-9 0,-4 12 0,4-12 0,0 0-1,-12-10 1,4-2-1,3-1 0,-1-7-2,2-3-1,2-2-1,1-2 1,3 3-2,2 0 0,2 3 0,0 3 0,3 5-1,0 3-2,5 8-4,-1-2-9,9 4-6,2-2-2,9 0 1,3-3 0</inkml:trace>
  <inkml:trace contextRef="#ctx0" brushRef="#br0" timeOffset="1001">1050 529 44,'-17'2'17,"4"-8"-3,5-7-2,4-8-13,7-2-7,2-3 1,6 1 2,1-1 2,1 2 4,4 6 4,-2 5 3,3 7 1,-2 3 0,5 7-2,-2 4-2,2 6-2,0 1-1,-2 4 0,-3 1 0,0 3 2,-8-2 1,-1 0 0,-7-5 2,0 2-1,-5-8 2,0 1-3,-6-9 0,1-4-4,1-3-7,-6-9-6,8-1-12,-3-6-2,5 3-1,-3-4 1</inkml:trace>
  <inkml:trace contextRef="#ctx0" brushRef="#br0" timeOffset="1392">1352 422 38,'13'-5'18,"-1"-5"1,-2 1 1,-1 1-12,-1-2-3,-8 10-2,12-10-1,-12 10-1,10 3 1,-10-3 0,14 13-1,-3-5 1,-1 0 0,5 2 0,-1-1 2,3 0 0,-4-4 0,6-1-1,-6-4 1,2 0 0,-3-3 0,1 2-1,-13 1 1,15-5-2,-15 5 1,10-1-1,-10 1 0,0 0 0,10 12-2,-10-12 0,14 17-2,-4-8 2,0 2-1,-1-3 0,2 2-3,-11-10-11,17 1-11,-8-8 0,3-6-1,-3-11 0</inkml:trace>
  <inkml:trace contextRef="#ctx0" brushRef="#br0" timeOffset="1852">1807 0 74,'4'10'25,"0"0"-1,2 0-1,-4 2-21,3 2-4,4 6 1,-2 6 0,1 4 1,3 8 1,0 3-1,1 2 1,2 0 0,1-1 0,1-2 0,1-2 0,-1-7-1,-3-8-2,-2-6 1,-11-17-2,1 10 0,-12-12 1,-6-6 1,-7-3 0,-5-4 1,-3 0 2,-1-1-1,4 4 1,3 1-1,5 2-1,12 1-2,8-2-1,15 2 0,8-2 0,12-2 1,6-4-1,3-1 2,9-2 0,-1-1 1,2 2 0,-5 0 1,-6 4-1,-9 4 2,-3 6 0,-5 3 1,-7 7 0,-8 3 0,-3 7 0,-4 3 0,1 4 0,-2 0-1,2 2 0,0-2-1,0-2-1,2-1-2,-1-8-4,-5-12-17,15 5-2,-7-15 0,-1-11 0</inkml:trace>
  <inkml:trace contextRef="#ctx0" brushRef="#br0" timeOffset="2453">2537 201 49,'12'9'20,"4"-5"1,1-6-5,5-5-16,-1-5-4,4-1 1,-3-4 1,-2-1 2,-3-1 3,-7-2 2,-2 7 3,-10-3 2,2 17-1,-10-16-1,1 16-3,-5 3-3,-4 6-2,1 6-1,-6 4-1,-1 6 2,-2 5 0,-1 2 2,1 5 1,3-1 0,4 0 0,7-3 0,6-1-2,13-6-1,6-8-1,16-7-5,4-15-6,15-6-4,-3-16-3,5-3 0,-5-13-1,1 1 2,-9-6 0,-5 4 0</inkml:trace>
  <inkml:trace contextRef="#ctx0" brushRef="#br0" timeOffset="2824">2917 34 37,'-8'20'20,"5"-7"0,0 3 2,3 2-9,1 1-8,3 4-3,2 2 0,2 4 0,1 0 0,4 2 1,-2-2 0,2 0 1,-4-3 1,0-1 0,-4-9 0,1 0 1,-6-16-1,2 15-1,-2-15 1,0 0-2,-17-13-1,11 0 0,0-6-1,-1-3-1,2-3 1,0-1-1,3-2 0,5 2 0,8 1 0,7-1-1,13 6-6,6-7-21,13 0 0,2-7 0,13-5-2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2:25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2046 1752 5,'12'5'5,"-3"2"1,7 0-1,-1 1 0,6 0 0,-3 1-1,1 0 1,4 2-1,0 0 0,4 1 0,1 1 1,5 0 0,3 3 0,1-2 0,5 3 1,2-1-2,2 3 2,5 0-3,3 2 0,0 2-1,4 2 0,3 2-1,4 1 1,3 1-1,3 2 0,-1-4 1,6 6 0,3-1 0,0 2 0,3-2-1,2 2 1,1-2 0,0 1-1,5 2 1,-5-3-1,1-2 1,2-1-1,-1 1 0,0 0 0,-3 1-1,-1-2 1,-4 0 0,0 0-1,-5 0 0,-3-1 1,-3-4-1,-1-1 0,-2-1 1,0-1-1,-4-4 0,-1 1 1,-3-1-1,-3-3 0,-5 1 0,-7 0-1,-2-2 1,-5 1 0,-3-1-1,-1 0 1,-2-3 0,1 4 0,1-3 0,0-2 0,-1 0 1,-1 0-1,-2-2 0,-3-1 0,-2 0 0,-2-2 0,-6 0 0,-2 2 0,-3-2-1,-9-4 0,13 9 0,-13-9 0,10 8-1,-10-8-2,0 0-2,10 10-6,-10-10-9,0 0 2,0 0-1,0 0 0</inkml:trace>
  <inkml:trace contextRef="#ctx0" brushRef="#br0" timeOffset="832">5760 3043 1,'0'0'6,"-18"4"0,18-4-1,-15 10 1,9 0 0,-1 0 0,3 2-1,1 1 0,2 3-1,4 2 0,3 0-1,6 0 0,2 2 0,6-4-1,2-2 0,6-3 0,0-3-1,3-5 2,2-6-1,0-3 1,-3-7 1,0-2 1,-6-4 0,-3 1-1,-5-6 1,-5 3-1,-8-2-1,-5 2 0,-5 0-1,-5 0-1,-5 5-1,-3 0 1,0 5-2,-3 1 2,-1 6-2,-1 3 1,0 2 0,3 6-1,0-1 1,1 3 0,3 0 0,1 3-1,3 0 1,3-1 0,4 2 0,2 2 0,5 1-1,3 3 1,3 1 0,5 0-1,2 2 1,2-2 0,2-2 0,2 0 1,-1-5 0,3-2 0,2-6 1,1-6-1,0-8 1,3-3 0,-1-7 0,0-2 0,-1-7-1,-2-1 1,-5-2-1,-4-1 0,-4-1 0,-5 4 1,-3 1-1,-3 2 0,-4 3-1,-3 3 1,-4 2-1,-2 8 0,-3 2 0,-3 5-1,-4 5 1,-3 4-1,-2 6 0,-3 5 1,-2 3-1,-1 3 1,1 1-1,2 0 1,4-1-1,5 0 1,4-2-1,5-2 0,7 1 0,6-1 1,8 0-1,6 1 1,5 0-1,3-1 1,4-2 0,4-2 1,-1-3-1,2-5 1,0-5 0,-1-4 0,-3-7 0,-1-4 0,-5-4 0,-1-4 0,-2-4 0,-5-3 0,-6-1 0,-4 0 0,-2 1 0,-5 1-1,-2 3 1,-7 3 0,-1 3 0,-4 6-1,-1 3 0,-3 4 1,-2 7-2,-3 3 0,0 5 0,2 1 0,3 2 0,1 0 0,5 5 0,4-2-1,7 2-1,3-2-3,12 5-9,4 1-6,7 1-1,3-2 1,6 0 0</inkml:trace>
  <inkml:trace contextRef="#ctx0" brushRef="#br0" timeOffset="2784">5985 3096 13,'0'0'9,"0"0"0,0 0 0,10-4 0,-10 4-3,0 0 0,9-9-1,-9 9-1,15-6-1,-6 3 0,4 0-1,0-3 1,7 1 1,0-2 0,5 0 0,4-5 0,5 0 0,7-7 0,9 2 1,4-6-1,6-1 0,8-4 0,8-2-2,6-3 1,10 0-2,5-3 1,5 0-1,7-2 0,3-2-1,5 1 1,4 0 0,1 0 0,-2 1 0,1 1 1,5-2-1,-3 2 0,0-1 0,-2 2 0,-5 2 0,-5 0 0,-3 2 0,-7 1 0,-6 5-1,-9 1 0,-7 3 1,-11 2-1,-7 1 0,-10 4 1,-8 1-1,-9 4 0,-9 2 0,-7 2 0,-7 0 1,-11 6-1,12-4 1,-12 4-1,0 0 0,0 0-1,0 0 0,-10 6-3,10-6-6,-17 5-12,3-4-1,-2-1-1,-6-5 1</inkml:trace>
  <inkml:trace contextRef="#ctx0" brushRef="#br0" timeOffset="3826">5944 3135 6,'0'0'8,"0"0"0,9 10 0,-9-10-1,14 11 0,-2-2 0,4 0-1,2 1 0,4 4-1,3 0 0,6 4 0,3-1 0,11 5 1,2-1-1,7 5-1,5-3 0,4 4 0,6 1-1,7 1 0,2-1 0,8 2-1,4-4 0,4 2 0,5 0 0,5 0-1,2-4 1,4 1-1,3 0 1,0 1-1,1 1 0,-2 0 0,2 0 0,0 0 0,-2 4-1,-4-1 0,-4 1 0,-4 1 1,-6 1-1,-5-3 0,-7-1 0,-6-1 1,-5-1-1,-2-1 0,-4-2 0,-2-1 0,1-3 0,-3 0 0,-6-4 0,-1 0 1,-6-4-1,-7 0 0,-5-4 1,-5-2-1,-7 1 0,-4-1 1,-3-2-1,-1-1 0,-4 0 0,0-2 0,-3 2 0,-9-3 0,16 1 1,-16-1-1,0 0 1,9-3-1,-9 3 0,0 0 1,0 0-1,0 0 0,0 0 0,0 0-1,0 0 1,0 0 0,0 0 0,0 0 0,0 0-1,0 0 1,0 0 0,0 0 0,0 0 0,0 0 0,0 0 0,0 0 1,-14 6-1,14-6 0,-19 1 0,5 0 1,-2-1-1,-2-1 0,-2-2 1,-2 0-1,0-3 1,-2 1-1,0-4 0,4 1 0,1-2 1,4 0-1,1-1 0,5-1 0,2-2-1,7-2 1,8-1-1,3 0 0,4-2 0,3-1 0,3 4 0,3 1 0,2 4 1,0 4-1,-6 3 1,0 4-1,1 4 1,-4 3-1,0 3 1,-2 3 0,-1 0-1,-2 3 1,0 0 0,-4 1 0,-2-1 0,-2 1 1,-3-2-1,-2 0 1,-3 0-1,-2-1 1,-4-2 0,0 1 1,-3-2 0,-2-2 0,-2-1 0,-1-1-1,-3-4 1,3 0 0,-4-3-1,2-4 0,0-1-1,1-2 0,1-1 0,2-1 1,5-2-2,-1-3 0,7-1 0,5-3 0,4-1 0,6-3-1,6-2 1,5-2-1,2 0 1,7 1 0,2 5 1,-1 0-1,1 7 1,-3 2-1,-2 8 1,-2 3-1,-2 6 1,-4 6 0,-5 4-1,-3 6 1,-4 4 0,-4 3 0,-4 1 0,-2 4 1,-7 0 0,0 1-1,-6-3 2,-1 0-2,-6-4 2,3-2-1,-6-3 1,0-4-2,-2-5 2,-1-3-1,0-5 0,-3-3 0,1-5 0,-1-2 0,1-5 0,1-3 0,3-5-1,3-6 1,2 0-1,8-5 0,5-3-2,5-5 1,9 0-1,6-4 1,8 2-1,3-1 0,6 3 1,5 2-1,3 5 2,0 4-1,1 9 0,-1 4 0,-2 11 1,-2 10-1,-1 6 0,-5 8 1,-3 5 0,-5 6 0,-5 4-1,-4 2 2,-6 0-1,0-2 1,-7-3 0,-2-2 0,-3-5 1,-1-2 0,-6-6 1,2-2-2,-4-7 2,-2-3-1,-2-5 0,0-3 0,-3-3-1,2-3 0,0-4 0,2-1-1,1-2-1,4-5-1,5 2-6,1-8-9,9 0-8,1-8-1,5-4 0,0-14 1</inkml:trace>
  <inkml:trace contextRef="#ctx0" brushRef="#br0" timeOffset="5999">9166 2253 20,'0'0'14,"-10"3"1,10-3-1,0 0-2,-3-13 0,4 2-4,2 1-2,1-6-2,5 1-2,3-4-1,3 1-1,5-2 1,3 2 0,1 2 0,1 1-1,-1 5 1,-1 3 0,-4 4 0,-2 6-1,-3 6 0,-5 5 1,-3 4-1,-3 6 0,-2 2 1,-3 4 0,-2 3 1,-3 1 0,-5-2 1,1 0-1,-8-5 1,3 0 0,-4-7 1,4-2-1,-5-9 0,2-3 1,0-7-2,0-6 0,5-6 0,-1-7 0,2-6-1,0-2 0,5-5-1,2-1 0,4 2 0,2-1 0,5 3-1,3 4 0,4 4 1,2 2-1,2 3 0,0 2 0,6 5 0,0 1 0,-2 6 0,0 4 0,-1 7 1,-2 3-1,2 4 0,-4 5 1,-3 3 0,-3 2 0,-2 0 0,-2 1 0,-4 1 1,-4-2 0,-4-2 0,-2-2 0,-7-3 0,-2-1 0,-4-5 1,-3-3-1,-2-7 0,2-3 1,-1-8-1,4-5 0,1-6 0,7-5 0,3-3-1,6-4 0,7-1 0,3-2-1,7 4 1,3 0-1,4 5 0,1 1 0,2 7 0,-1 2 0,0 6 1,-3 5-1,-1 5 0,-5 5 0,0 5 0,-5 6 0,-1 2 1,-5 5 0,-3 1 1,-3 1 0,-6-1 0,-3 0 0,-5-4 1,-1-2-1,-4-4 0,1-4 0,2-3-4,-1-7-12,4-2-8,2-10 0,0-7-3,0-11 1</inkml:trace>
  <inkml:trace contextRef="#ctx0" brushRef="#br0" timeOffset="10335">241 1232 3,'0'0'6,"0"0"1,0 0-1,0 0 1,0 0 0,0 0-1,-10-9 0,10 9-1,-11 0 0,11 0-1,-13 3-1,13-3 0,-16 7-1,7-3 0,9-4 0,-18 10 0,7-3 0,0 1-1,-1 2 0,0-1 0,-3 3 0,1-1-1,-1 2 1,2 0-1,0 0 2,-2 0-2,4-3 1,-2-1-2,11 2 1,2-11 0,-7 11 0,7-11 0,0 0-2,24 3 2,-4-6 0,5 0 0,2-2 0,5 0 0,-3-1 0,-1 2 0,4 1-1,-8 2 1,-4 2 0,-1 2 0,-4 1 0,1 2 0,-3 1 0,-1 1 0,1 1 0,-6 1 0,0 1 1,-4-1 1,-1 4 0,-7 0 0,-2 3 2,-4-2-1,-3 3 2,-4-2-1,-2 1 0,-5-4 0,1 2-1,-1-2 0,3-1 0,-2-8-1,3 2-1,2-5 0,3 1 0,5-2-2,0-3-2,11 3-5,-8-16-11,9 6 0,3-8-1,1-3 1</inkml:trace>
  <inkml:trace contextRef="#ctx0" brushRef="#br0" timeOffset="11136">356 913 10,'0'0'9,"0"0"-1,0 0-1,0 0-1,0 0 0,0 0-2,-9 6-1,9-6 1,0 0 0,0 0 0,-1 14 0,1-14 0,0 15 0,2-2 0,0 3 0,2 1-1,-1 5-1,0 3 0,1 3-1,2 2 0,3 6-1,-1 1 1,3-1-1,2 2 1,-1-2-1,2-3 1,-3-4 0,1-5-1,-1-4 1,-5-7 0,-2-3 0,-4-10-2,0 0-5,0 0-8,7-13-1,-13-5-1,1-2 0</inkml:trace>
  <inkml:trace contextRef="#ctx0" brushRef="#br0" timeOffset="11587">112 1112 17,'0'0'10,"0"0"1,0 0-2,0 0-3,0 0-1,0 0-1,9-8 1,1-2-1,4-1 1,6-6 0,3-1 1,6-5-1,8-1 0,2-1-1,2 0-1,2 1-1,-1 1 0,-4 2 0,-4 5-1,-5 2 0,-6 4-1,-7 2 1,-4 2-1,-12 6 0,10-4-1,-10 4-2,0 0-5,0 0-8,0 0-3,11 0 2,-11 0-1</inkml:trace>
  <inkml:trace contextRef="#ctx0" brushRef="#br0" timeOffset="12749">237 788 10,'-10'-8'8,"10"8"0,0 0-1,0 0 0,0 0-2,0 0-1,0 0 0,0 0-2,0 0-1,0 0 0,0 0-1,0 0 0,0 0-1,0 0 1,0 0-2,0 0 1,0 0 0,0 0 0,-3 11 1,3-11-1,2 16 1,1-6 0,-1 2 0,2 2 0,2 0 0,-1 1 0,3 0-1,0 3-2,-1 0-2,-1-1-4,3 2 0,-3-5-1,1 0 0</inkml:trace>
  <inkml:trace contextRef="#ctx0" brushRef="#br0" timeOffset="14111">387 1342 5,'9'15'5,"-9"-15"0,13 15 0,-6-6 0,-7-9-1,15 17 0,-15-17-1,17 17-1,-7-11 0,0 0 0,0 0 0,0-2-1,-10-4 2,17 7-1,-6-5 1,-1-1 0,0 0 0,-1-2-1,1 0 0,-10 1-1,16-1 1,-16 1-1,15-1 0,-15 1 2,0 0-1,12-11 1,-12 11 1,6-13-1,-3 2 1,-1-1-1,-1-2-1,-1-2-1,1 2 0,-1-3 0,-1 0-1,1 2 0,0-2-1,0 2-1,1 0-7,-1 0-5,3 1-1,-3 2 0,1 1 0</inkml:trace>
  <inkml:trace contextRef="#ctx0" brushRef="#br0" timeOffset="14852">682 982 16,'0'0'6,"0"0"3,0 0-2,8-10 1,-8 10-1,2-11-2,-2 11-1,14-14 0,-14 14-1,20-11-1,-9 6 0,4 1-2,2 4 1,4 0-1,1 4 0,-2 0 0,3 2 0,-3 1 1,3 3 0,-3-4-1,0 4 1,-2 3-1,-4-4 1,1 3-1,-7 1 1,1 1-1,-4 0 0,-3 3 1,-3-2-1,-3 0 1,-3 2-1,-3-1 1,0 1-1,-3-2 1,0 1-1,-2-3 2,-1 0-1,1-3-1,-1-1 1,0-1 0,0-2 0,0-3 0,1-1 0,0-2 0,2-3 1,0-1-2,3-4 1,-6-1 0,10-4-1,4 0 0,2-2 0,2-1-1,4-1 0,4 0 1,3 0-1,9 1 0,-4 1 0,1 1 1,3 2-1,-1 1 1,1 3 0,-2 3-1,2 2 0,-2 2 0,-1 2-3,0 1-1,-2 1-7,-2 1-1,-2-1-1,-3-1 0,-10-2 0</inkml:trace>
  <inkml:trace contextRef="#ctx0" brushRef="#br0" timeOffset="15603">988 876 6,'0'0'10,"-12"-6"0,12 6 0,0 0-4,0 0-3,0 0 0,0 0-1,0 0 0,0 0-1,0 0 1,0 0 0,10 7 1,-10-7-1,13 12 1,-3-3-1,3 0-1,3 4 0,-3 0 1,4 1-1,-4 2 0,3-1 0,0 1-1,-3-2 1,-2 0 0,-3-4 0,2 1-1,-10-11 1,11 14-1,-11-14 2,0 0 0,5 9 1,-5-9 0,0 0 0,-9-6 0,9 6 0,-18-18-1,7 6-1,-4-3 0,1-4 0,-2-3-1,3-2-1,0 0 1,2 0-1,4 2 0,4-1 1,4 4-1,5 0 0,5 2 0,4 2 0,5 0 1,2 1-1,3 2 0,1 1 1,1 0-1,-2 3 0,0-1-3,-6 3-5,0 1-4,-8-1-2,3-1 0,-9-5 0</inkml:trace>
  <inkml:trace contextRef="#ctx0" brushRef="#br0" timeOffset="16224">1266 327 7,'-10'-5'12,"10"5"-1,0 0-2,0 0-1,0 0-2,0 0-1,0 0-2,1 14 0,2-2-1,0 1 1,1 6 1,0 2 0,4 6-1,-3 4 2,2 5-3,-2 2 1,5 3-1,-1 2-1,-1 1 0,3-2 0,-1-2 0,0-5-1,3-4 1,2-7 0,3-5 0,1-7 1,8-6-1,4-8 0,3-7-1,4-4-3,-3-8-4,3-3-8,-3-5-2,-5-5 0,-7-2 0</inkml:trace>
  <inkml:trace contextRef="#ctx0" brushRef="#br0" timeOffset="16704">1048 560 13,'11'-8'10,"5"0"2,4-2-3,5-3 0,9 0-1,3-4-2,7 1-1,1-4-2,2-5 1,2 4-4,1-2-8,-1-2-5,1 0-2,-7-6 1,-1-1-2</inkml:trace>
  <inkml:trace contextRef="#ctx0" brushRef="#br0" timeOffset="21351">5850 783 11,'0'0'7,"0"0"2,0 0-1,0 0 0,0 0-1,0 0 0,0 0 0,0 0-1,0 0-1,0 0-1,0 0-2,0 0 0,0 0 0,0 0-2,0 0 0,0 0 0,0 0-2,5 11 2,-5-11 0,2 14 0,0-5 2,0 3-2,0 3 1,1 3 0,1 3 0,-1 4 0,0 0 1,1 2-1,0 0 0,0 1-1,0-3 1,0-1 0,1-2 0,-2-4-1,0-1 1,1-5 0,-1-1-1,-3-11 1,4 12 0,-4-12 1,0 0 1,0 0 1,0 0 0,13-9 0,-11-5 0,4-1-1,-3-6 0,3-5 0,3-2-3,3-2 0,-1 0-1,2 1 2,-2 0-2,1 3 1,3 2-1,-3 4 1,-1 3 0,-3 2-1,0 4 1,-2 2-1,-6 9 0,11-11-1,-11 11 1,0 0 0,0 0-1,9 9 1,-9-9 1,4 19 0,-2-5 0,1 2 0,2 3 0,-1 2 1,1 4 0,0 3-1,0 1 1,1 2 0,0 0 0,-1-1-1,0 0 1,-1-3-1,-1-3 0,0-4 0,0-3 1,-2-6-1,-1-11 1,4 15 0,-4-15 1,0 0-1,0 0 1,0 0-3,0 0-5,0-14-8,0 2-6,0-4-1,0-2 0,1-5 0</inkml:trace>
  <inkml:trace contextRef="#ctx0" brushRef="#br0" timeOffset="22333">6336 1075 1,'13'-3'9,"-13"3"0,0 0 1,0 0-2,0 0 0,0 0 1,0 0 0,0 0 0,0 0-2,12-9 1,-12 9-2,19-13-2,-7 1-1,3 0-1,2-5 0,1 2 0,-1-3-1,2 2 0,-6 0 0,1 2 0,-4 1-1,-1 6 1,-9 7-1,10-9 0,-10 9-2,0 0 1,0 0 0,0 0 0,0 0 0,0 0 1,0 0-1,0 0 0,2 12 2,-2-12-1,0 15 0,0-15 0,2 18 0,0-4 1,0 1-1,1 2 0,0 1 1,0 2-2,-1-2 2,0 2-1,0 0 0,1-1 0,-2-2 0,-1-1 0,0-1 0,-1-1 0,-1-2 0,-1-3 0,3-9 0,-8 16 0,8-16 0,-12 10 0,12-10-1,-16 6 1,7-4-1,0-1 1,-2-1-1,1 1 1,-2-2 0,3 0 0,9 1 0,-16 0 0,16 0 0,-12 1 0,12-1 0,0 0 0,0 0 1,0 0 0,0 0 0,10-8 0,-1 4 0,5-1 0,3-2 1,3 0-1,0 0 0,3 2-1,0 1 0,-3 2 0,3 1 0,-1 2 0,-3 0 0,-1 1 0,-2 0 0,-3 1 0,-4-1 1,2-1-1,-11-1 0,0 0 0,10 3 0,-10-3-2,0 0-7,0 0-8,-7 10-2,7-10 1,-16 2-1</inkml:trace>
  <inkml:trace contextRef="#ctx0" brushRef="#br0" timeOffset="24235">5492 3757 7,'0'0'13,"0"0"0,0 0-1,0 0-3,0 0-1,0 0 1,0 0-2,0 0 1,0 0-1,0 0-1,0 0-1,0 0-2,0 0 1,0 0-1,0 0-1,0 0-1,0 0-1,0 0 1,0 0-1,0 0-1,0 0 1,0 0 0,0 0 0,-3 11 0,3-11 0,6 21 0,-2-4 0,2 4 0,0 3 1,0 5-1,0 4 1,0 2-1,1-1 0,-1 2 1,0-3-1,0-3 1,0-2-1,1-7 1,0-2-1,-1-6 1,1-2 0,-7-11 1,12 10 1,-12-10 1,12-3-1,-8-6 1,3-4 0,-2-4-1,3-4-1,0-5 0,0-2-2,2-4 0,1-2 0,2 1 0,3 0-1,-1 3 1,2 1 0,-1 4-1,0 2 1,-1 7 0,-4 1-1,-1 6 0,-10 9-1,15-9 1,-15 9-1,11 6 1,-6 3-1,2 4 1,-1 2 0,1 6 0,2 1 1,2 3 0,-2 2 0,0 3 0,1 2 0,-2 1 0,0 1 0,0-1 0,0-2 1,-4-4-1,1 0 0,-2-6 0,2-3 1,-4-5-1,2-4 0,-3-9 1,2 12 0,-2-12-1,0 0-5,0 0-9,-4-12-7,3 0-2,-3-5 1,4-2-1</inkml:trace>
  <inkml:trace contextRef="#ctx0" brushRef="#br0" timeOffset="25207">6143 4094 12,'0'0'14,"8"-10"1,-8 10-2,0 0-2,0-11-2,0 11-1,0 0-1,4-11-2,-4 11-1,0 0 0,12-11-2,-12 11-1,13-9-1,-13 9 0,13-4 0,-13 4 0,15 0 0,-15 0 1,10 6-1,-10-6 1,7 14 0,-7-14 0,5 20 0,-6-8 1,-3 2-1,-1 1 0,-1 1 1,-3 1-1,-1 1 0,-3-1 0,2 1 0,-1 0 0,2 2 0,1-3 0,0 1-2,4-3 2,1-1-1,2-2 0,3-1 0,-1-11 1,4 12-1,-4-12 1,12 9 0,-12-9 0,20 5 1,-8-4-1,2 0 0,4-1 0,0 0 1,1-1-2,2 0 1,1 0 0,2 0 0,1-2-1,-1 1 1,-2-1 0,1 1 0,-1-2 1,-1 2-1,-5-2 1,-1 2 0,-5-1 0,-10 3 0,13-3 0,-13 3 0,0 0-1,0 0 0,0 0 0,0 0-1,0 0 1,0 0-2,0 0 0,0 0-3,0 0-6,0 0-13,-6 11-1,6-11-1,-13-6 0</inkml:trace>
  <inkml:trace contextRef="#ctx0" brushRef="#br0" timeOffset="30855">9631 2411 0,'0'0'6,"0"0"1,0 0 0,0 0 1,0 0 0,-10-9 2,10 9-1,0 0 0,0 0 0,0 0-2,0 0 0,0 0-3,0 0-1,0 0 0,0 0-2,0 0 0,0 0-1,0 0 1,0 0 0,0 0-1,0 0 1,0 0-1,0 0 1,0 0-1,0 0 0,0 0 0,0 0 0,0 0-1,0 0 1,0 0-1,0 0 1,0 0-1,-2 10 0,2-10 1,-1 14 0,3-5-1,-1 3 1,2 4 0,-2 0 0,2 4 0,-2 0 0,2 0 0,-1 2 1,0-2-1,-1-3 0,0 1 0,0-3 0,1 0 0,0-2 0,0 0 0,-2-13 0,4 17 1,-4-17-1,6 13 0,-6-13 1,0 0 1,0 0-1,9 4 2,-9-4-1,7-13 0,-7 13-1,16-21 1,-6 4-1,2-4-1,4-1 0,-1-3 0,3 0 0,1 0 0,0 0-1,-1 3 2,1 3-1,-4 3 0,1 1 0,-4 5-1,-1 1 1,-1 3-1,-10 6 1,12-6-1,-12 6 0,14 3 0,-14-3 0,13 12 0,-13-12 1,12 17 0,-3-6 0,-1 4 0,-1-2 0,-2 4 0,1-1 0,-4 3 0,2 0 0,-3-1 1,-1 0-1,-1-2 0,0 1 0,-1-3 1,-4 1-1,5-5 0,-4 0 1,5-10-1,-6 15 0,6-15 1,0 0-1,0 0-1,0 0-4,0 0-11,0 0-3,7-20 1,-1 2 0</inkml:trace>
  <inkml:trace contextRef="#ctx0" brushRef="#br0" timeOffset="32617">10171 2555 8,'0'0'9,"0"0"1,0 0 1,-6-10-1,6 10 0,0 0 0,7-9-1,-7 9 0,11-7-3,-11 7-2,16-8 0,-7 3-1,2 1-1,2-1-1,-1 3 1,3-1-2,-1 2 1,2 1-1,-2 2 0,2 1 0,-3 2 0,1 2-1,-1-1 1,-2 3 0,0 0 0,-4 3 0,0-1 0,-3 1 0,0 0 0,-4 0 1,0 1-1,-5-2 1,-1 1 0,-4 0 0,-2-1-1,-2 2 1,-1-3 0,-2 0-1,0 1 0,3-4 1,0 0-1,5-3 0,9-4 0,-12 6 0,12-6 0,0 0 0,0 0 0,12-6-1,-12 6 1,19-5 0,-7 4 0,3 0-1,-2 1 1,2 2-1,-1 3 1,1 0-1,0 3 1,-2 0-1,1 0 1,-2 2-1,1-2 1,-3 2-1,-1-2 1,-9-8 0,11 18 0,-11-18 0,-1 17 1,-4-8 0,-2 0 0,-3-1 0,-2 2 1,-4-1 0,0-1 0,-4 1 0,0-2 0,-3 0 0,3-1 0,-1 0-1,2 0 0,2-2-2,0 0-1,6-2-11,0 0-6,11-2-2,-15-6 1,7-4-1</inkml:trace>
  <inkml:trace contextRef="#ctx0" brushRef="#br0" timeOffset="34881">9991 4375 9,'0'0'9,"0"0"1,0 0-2,0 0 1,0 0-2,0 0-2,0 0-1,0 0 0,0 0-1,0 0-1,0 0 1,0 0-1,0 0 0,0 0 0,0 0 0,0 0 0,0 0 1,0 0-1,0 0-1,0 0 1,0 0 0,0 0 0,0 0-1,0 0 1,0 0-1,0 0 0,0 0-1,0 0 1,0 0-1,0 0 0,0 0 0,1 10 0,-1-10 0,1 14 0,-1-3 0,2 5 0,-2 1 0,1 6 1,-2 1-1,0 3 1,0 0-1,0 2 1,-4-2-1,2-3 1,2-1-1,-2-4 0,3-3 1,0-3-1,0-2 0,0-11 0,6 13 1,-6-13-1,0 0 1,0 0 0,3 10 0,-3-10 0,0 0 0,0 0 1,0 0 0,0 0 0,0 0 0,0 0 1,0 0-1,0 0 0,3-14 0,-3 14-1,6-19 0,-1 5 0,2-2-1,3-3 0,0-2-1,4-1 1,-1-2 0,4-1-1,0 1 1,2 3 0,-1 0 0,1 1 0,-2 5 0,-2 1 0,-3 5-1,0 2 1,-12 7-1,15-5 1,-15 5-1,11 2 1,-11-2-1,0 0 0,11 12 1,-11-12 0,10 15 0,-5-6 0,2 1 1,-1 3-1,0 2 0,0 3 1,-1 1-1,1 3 1,-3 1-1,1 2 1,-2-2-1,1 2 1,0-1-1,-2-3 1,2-4-1,-2 0 1,2-4-1,-1-3 0,-2-10 1,3 13-1,-3-13 1,0 0 0,0 0 0,0 0 0,0 0 0,0 0-1,0 0-2,0 0-3,0 0-12,1-10-4,0-2-2,2-1 0,-2-7 1</inkml:trace>
  <inkml:trace contextRef="#ctx0" brushRef="#br0" timeOffset="36433">10649 4460 10,'0'0'9,"0"0"2,0 0-1,0 0-1,0 0-2,0 0-1,0 0-1,0 0-2,0 0 0,0 0-2,0 0 0,-8 11-1,8-11 0,-10 14 1,5-4-1,-3 2 0,-1 1 0,-1 2 0,0 2 0,0 1 0,1 1 0,0 3 0,-3 0 0,4-1 0,0 1-1,0-2 2,2-2-1,0 0 0,2-5 0,1 0 1,1-4-1,2-9 1,-3 13 0,3-13 0,0 0 0,0 11 0,0-11 0,0 0 2,0 0-1,0 0 0,0 0 0,0 0 1,0 0 0,10 8 0,-10-8 1,11 0-1,-11 0 0,20 0 0,-4-1-1,4 0 0,2-1-1,4 0 0,1-1 0,5 0-1,-1-1 1,0-1-1,-2 2 0,-3-1 1,-3 1-1,-4 0 1,-3 1-1,-6 0 0,-10 2 0,10-2-1,-10 2 0,0 0-1,0 0-1,0 0-2,0 0-6,0 0-10,-10 5 2,10-5 0,-18-2 0</inkml:trace>
  <inkml:trace contextRef="#ctx0" brushRef="#br0" timeOffset="37234">10732 4666 9,'0'0'13,"0"0"0,0 0 1,0 0-6,0 0-1,0 0 0,0 0 1,0 0-1,0 0-3,0 0 0,0 0-1,0 0-2,2 10 0,-2-10-1,0 11 0,0-11 1,-3 19-1,1-4 1,-1-1 0,1 4 0,-1-1 0,-1 3 0,0-1 0,1 2 0,-1-2 0,0-2 0,2 1-2,1-3-2,2 1-12,0-1-4,-2-3 1,1-12 0</inkml:trace>
  <inkml:trace contextRef="#ctx0" brushRef="#br0" timeOffset="48220">3522 40 8,'0'0'5,"0"0"1,-7-13 0,7 13-1,0 0 0,-2-11 0,2 11-1,0 0 0,0 0 0,0 0-1,0 0 1,-2-10-1,2 10 0,0 0-1,0 0 0,0 0-1,0 0 1,0 0-1,0 0 0,0 0 0,0 0 0,0 0-1,0 0 1,0 0-1,0 0 0,-1 9 1,1-9-1,3 12 0,-3-12 0,3 20 1,0-6 0,-1 2 0,1 2 0,1 4 0,-1 2 1,0 2-1,0 4 1,-1 1-1,0 3 0,0-2 0,-2 1-1,0-2 1,-1 0-1,0-4 1,0-1-1,0-7 0,1-1 0,0-2 0,1-5 1,1-2-1,-2-9 0,4 13 0,-4-13 1,0 0-1,0 0 0,0 0-1,0 0-1,8 9-5,-8-9-9,0 0 0,0 0 1,-5-17-1</inkml:trace>
  <inkml:trace contextRef="#ctx0" brushRef="#br0" timeOffset="49081">3927 201 11,'-6'13'9,"6"-13"-1,-4 18 0,4-18-1,-3 21-1,3-5-1,0-2-1,3 4-2,-2 3 0,3 0-1,1-1 0,0 1 1,3-4-1,2-3 1,1 2 0,1-6 0,4-5 0,-1-2 1,3-3-1,0-3 1,0-4 1,-1-4-2,0-5 1,-2-2-1,-2-2 1,-1-5-1,-3 1 1,-3-3-2,-3 2 1,-2-3-1,-3 7 1,-3-6-1,-1 3 0,-3 1 0,-1 3-1,-1-1 1,-2 1 0,1 2-1,0 0 1,-1 4 0,1 0 0,-4 4-1,4 2 1,-1 2-1,2 4-1,0 5 1,-2 7-1,1 4 0,-1 6 0,3 5-1,-4 4-3,3 6-4,-1 7-10,-1 2 1,2 0 0,-1-3 0</inkml:trace>
  <inkml:trace contextRef="#ctx0" brushRef="#br0" timeOffset="52726">3577 2868 12,'0'0'12,"0"0"1,0 0-1,0 0-2,0 0 0,0 0-2,0 0 0,0 0-3,0 0-2,0 0-1,0 0 0,0 0 0,0 0-1,0 0 0,3 10 1,-3-10-1,7 19 0,-4-4 0,2 5 0,1 4 1,0 4-1,-1 4 0,2 5 0,-2 5 0,1 2 0,-1-2 0,0 0 0,-2-2-1,4-4 1,-3-4-1,1-5 1,-1-7-1,-1-5 1,0-3 1,-3-12-1,3 10 0,-3-10 0,0 0-2,0 0-6,5-14-12,-4-1-2,-1-6 1,0-9-2</inkml:trace>
  <inkml:trace contextRef="#ctx0" brushRef="#br0" timeOffset="53808">7199 2030 10,'0'0'10,"-5"-14"1,5 14 0,8-11-1,-8 11-2,14-17-1,-5 6 0,2 1-1,4-3 0,-2 3-1,5-3-1,1 4-1,1 0-1,3 1 0,-2 1-1,2 3 0,-2 0 0,5 4-1,-5 2 0,2 0 0,-2 3 0,0 2 0,-2 1 0,-1 0 0,-2 1 0,-1 2-1,-5 0 1,-3 3 0,-2-1 0,-4 3 1,-6 0-1,-3 2 1,-5-1 0,-3 2 0,-2-4 0,-2 1 1,-1-2-1,2-2 0,1-3 0,5-3 0,1-2 0,12-4 0,-12 5-1,12-5 1,0 0 0,0 0-1,0 0 0,0 0 0,12-1 0,-12 1-1,16 3 1,-6-1-1,2 2 1,2 0 0,1 4-1,1-1 1,1 2 0,0 0 0,-1 1 0,-1 0-1,-3 0 1,0 0 0,-12-10-1,13 19 2,-11-8-1,-1-1 0,-4 0 0,-1 1 0,-1-1 1,-3-1 0,-3 1 0,-1-2 0,-4-3 1,0 3-1,-3-5 1,-1 1 0,-3-1 0,1 0-1,-2-1 0,4 1-1,-1 0 1,-3-1-1,7 0-1,0-2 0,5 2-3,-1-3-7,13 1-9,-14-6-1,14 6 0,8-23 1</inkml:trace>
  <inkml:trace contextRef="#ctx0" brushRef="#br0" timeOffset="55590">7632 4133 12,'0'0'11,"10"-5"1,-10 5-4,13-9-2,-4 4 0,2 0-1,0-1 0,0 1-2,3 1 1,-2 1 0,2 2-2,-3 0 0,3 3 0,-2 0 1,1 2-2,-1 1 0,0 2 1,-1 0-1,0-1 1,-2 1-1,1 3 1,-10-10-1,13 18 0,-9-8 0,0 1 0,-1-1 0,-1 3 0,-2-2 0,-2 1 0,-3 2 0,-1 1 1,-3 1 0,-2 0-1,-2 1 0,-2 1 0,0 1 0,-2 0-1,1-3 1,0 1-2,2-1 2,0 0-1,3-2 1,1 0-1,1-3 1,3-1-1,6-10 1,-6 16 0,6-16 0,0 11 0,0-11 0,6 10 0,-6-10 1,9 9-1,-9-9 1,16 10 0,-6-5 0,4 2 0,1-2 1,6 1-1,0-1-1,3-1 1,4-1-1,2 0 1,-1 0-1,3-2 0,-1-1-1,1 0 1,-4-2 0,2 2 0,-5-2 0,-2 2-1,-3 0 1,-4 0 0,-4 0 0,-12 0 0,14 0 0,-14 0 0,0 0 1,0 0-1,0 0 0,0 0 0,0 0 0,0 0 0,0 0-1,0 0-2,0 0-4,0 0-7,0 0-11,0 0-1,-16-2-2,-1-15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5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0,'38'0'5,"2"0"-1,3 0 0,3 0-2,5 0 1,2 1-2,3 0 1,0 0-1,2 0 0,-1 1 1,-3-1 0,-1 0 0,-3 0 0,-4-1 0,-1 0 1,-2 0-1,-3 0 0,-3-2 1,3 2-1,-2-1 0,-1 1 0,1 0 1,1 0-1,-2 0 1,2 1-1,2 2 1,0-1-1,1 0 1,-1 1 0,3-1-1,-1 1 0,2 0 0,-1-2 0,1 1-1,1-1 1,2 0-1,0 0 0,2 1 2,3-2-1,2 2 0,0-1 0,4 1 0,0-2 0,3 1-1,0 0 1,2 1-1,-1-1 0,0 0 0,2 0 0,0 0 0,-1 1-1,1 0 1,-1-1-1,1 0 1,0 0 0,1-1-1,-2-1 1,1 0-1,1-1 0,1 0 1,-2 0-1,0 0 1,0-2 0,0 0-1,1 0 1,1 1 0,0 0 1,3 1-1,1 1 0,3 0-1,2 0 1,2 1-1,3 0 1,4 0-1,1-1 0,1 0 0,2 0 0,1 0 1,3 0-1,1-1 1,1-1-1,1 0 0,1-1 1,3 1-1,1 0 1,3-1-1,-1 1 1,-1 1-1,-2 0 0,1 0 1,-6 1-1,-1 0 0,-3 0 0,0 0 1,-3 0-1,-2 1 0,-1-1 0,0 1 0,-1-1 0,-2 1 0,0-1 1,-4 2-1,-3-2 0,-1 1 0,2 1 0,-5-1 0,2 2 1,-1-2-1,1 2 0,2-1 1,-1 1-1,3 0 1,-2-1 0,0 1 0,2-1 0,-1 2 1,2 0-1,2 1 0,-1 0-1,1 1 1,1 1-1,0 0 1,-3-1 0,-2 1 0,-6-2 0,-6 1 0,-3-2 1,-6 0-1,-7 0 1,-3 0-1,-6-1 0,-4 1-1,-8 0 0,-2-1 0,-6 1 0,-3-1 1,-3 0-1,-13-2 0,9 3 1,-9-3-2,0 0-2,0 0-6,-23 0-13,-4-6-2,-9-5-1,-13-10-1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58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0 129 5,'0'0'4,"0"0"-1,0 0-1,0 0-1,0 0-1,0 0 0,11 10 0,1-7 1,3-1 0,4 0 0,6-2 2,4 0-1,6 0 1,6-2 0,16 1 0,3-2-1,7 0 1,2-1-1,9 2 0,1 0 0,4 0 1,1-1 1,3 0 1,1 1 0,-1-2 0,4-1 1,1-1-1,4 0 0,4-5 0,2 3-2,0-1 0,-1 0-1,4 1-1,1 1 0,1 0 0,2 1 0,-2 2 0,-3 2-1,1-1 1,0 2-1,-1 0 0,-1 0 1,0 0-1,-3-1 0,0 1 0,0-2 0,-1 0 1,-1 1-1,-1-1 0,1 2 1,-3-2 0,-3 3 0,0 1 0,-1 3 0,2-2 0,0 1 0,-1 0 0,-1 1-1,-5 0 1,4-1 0,-4 0-1,1 0 0,-2 1 1,2-3-1,-2 1 1,0-1 1,6-1-1,-4 0 1,-1 0-1,1 1 1,-1 1 0,-1 1-1,1 1 0,-1 1 0,2-3 0,1 1 0,2-1 0,2-3 0,3-2-1,0 0 1,-1-1 0,1 1 0,-1 1-1,2 0 0,-1 2 1,0 2-1,-1-1 0,0 0 1,-1-1-1,-1 0 0,-1-1 1,-1 1-1,1 0 1,-2 1-1,0 1 1,-1 1-1,2 1 0,1 1 1,0 2-1,0-1 1,-1-2-1,1 1 1,-3-2 0,2-1 0,-4-2 0,-1-1 0,-2-1 0,1-2-1,-3 0 1,0 1-1,1-2 0,0-1 1,1 2-1,0 0 0,2 2 1,1 1-1,0 0 1,2 0-1,0 2 0,-1 0 0,1 1 1,0 0-1,0-1 0,-1-1 0,-2 1 0,-1-1 0,-4 1 0,-3 0 0,-3-1 0,-4 0 0,-5 0 0,0 1 1,-4 1-1,1 2 0,2-2 0,-1 2 0,2 1 0,2 0 0,0 1 0,-2 2 0,-1-2 0,1 1 0,-3 1 0,2 0 1,-1-1-1,-1 0 0,-1-1 0,-2-1 0,1-2 1,-4 0-1,-3-3 1,-5-2-1,-6 0 1,-1 0-1,-5-1 0,-2 0 1,-3 1-1,-2 0 0,-1 1 0,-2 1 0,-3-1 0,-3-1 0,-2 2 1,-4 1-1,-2-2 0,-12 1 1,11-1 0,-11 1 0,0 0-1,0 0 1,0 0 0,0 0 0,0 0 0,0 0 0,0 0-1,0 0 1,0 0-1,0 0-1,0 0-7,0 0-17,0 0-1,-7-27-1,-6 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6:37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0 0,'-18'-1'4,"18"1"-2,-11 1-1,11-1 0,0 0 0,-4 8-1,4-8 1,3 9 1,-3-9 1,10 10 0,-10-10 2,21 9 0,-7-4 0,7 0-1,1 0 1,6-1-1,3 1 0,4 0-1,4 2 1,6-1-1,3-1 0,4-1 1,4 0 0,3-1 0,1 1-1,-1-1 0,4 0-1,-2-1 1,2 1-1,-2 0 0,1 0 0,2-2 0,3 1 0,4 0 0,-1 3 1,-1-2-1,0 2 0,-2-2 1,2 3 0,-2-2-1,0 1 1,1-3 0,5 1 0,0-2-1,1 0 0,0-2 0,2-1 0,-4 0-1,3 0 0,-5-1 0,0 0-1,0-1 1,1-1 0,0 1 0,1 0-1,-1 2 1,1 0-1,-1 1 0,0 2 0,-1 2 0,-1 1 0,1 0 1,-1 0-1,-2-1 0,0 0 0,0 0 1,2-1-1,0-2 0,0-1 0,4 1 1,2-1-1,3 0 0,0 1 0,0-2 0,2 0 0,-2 1 1,3 0-1,1-1 0,-1-1 0,-1 1 0,-1-1 1,-5 0-1,-6 1 1,-11 0 0,-9 0 0,-13-1 1,-9 2 0,-10-1 1,-6 3-1,-10-1 0,0 0 0,0 0 0,0 0 0,0 0 0,0 0-1,0 0-1,0 0-1,0 0-5,9-5-17,1 0-2,3-8 0,12-5-2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6:39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2,'0'0'7,"0"0"1,0 0 0,0 0 0,0 0 0,0 0 0,0 0-1,0 0-2,0 0-1,0 0-1,0 0-2,0 0-1,13 5 1,-13-5-1,11 5 1,-11-5 0,16 6 1,-7-3 0,2 1 2,1-1-1,2-1 2,1 2-2,4-1 1,4 1-1,3 0 0,4 1-1,3-2 0,6 2 1,1-3 0,4 3 1,2-3-1,2 1 1,0-1 0,4 3 0,-1-2-1,3 4-1,1-1 0,4 1 0,0 0-1,2 0 1,1-2-1,2 0 1,-3-1-1,4-3 0,-2-3 1,3 1-1,-1-4 0,3 1 0,1-1-1,3-1 0,-3 0 1,-1 1-1,-4 1 0,-3-1 1,-7-1-1,-6 3 0,-8 1 1,-4 0-1,-7 1 0,-3 1 1,-4-1-1,-5 2 0,-2 0 0,-4-1 0,-1 0 1,-10 0-1,10 0 1,-10 0 0,0 0-1,0 0 1,0 0 0,0 0-1,0 0 1,0 0-1,0 0 0,0 0 0,0 0 1,0 0-1,0 0 1,0 0 0,0 0-1,0 0 1,0 0-1,0 0 1,0 0-1,0 0 0,0 0 1,0 0-1,0 0 2,0 0-2,0 0 1,0 0-1,0 0 0,0 0 0,0 0 1,0 0-1,0 0 0,0 0 0,0 0 1,0 0-1,0 0 0,0 0 1,0 0-1,0 0 0,0 0 0,0 0 0,0 0 1,0 0-1,0 0 0,0 0 0,0 0 0,0 0 1,0 0-1,0 0 0,0 0-1,0 0-1,0 0-4,0 0-8,0 0-11,-22-2-2,4-11-1,-6-14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00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1896 46,'83'3'22,"1"-1"2,4 8-3,-2-5-5,4 6-4,1-7-4,8 3-3,3-6-2,7-4 0,4-6-1,8-3 0,8-6-1,15-2 1,3-4-1,5 0 1,2 1-1,3 3 1,0 1-1,-1 6 0,-6 0 0,-5 7 0,-2 2 1,0 1 0,-5 0 0,0 2 0,0 0 0,0 4 1,-1 0-1,-3 3 0,-8 2 0,-6 4 0,-9 2-1,-8 6 0,-11 2 0,-11 2-1,-8 4 1,-8 3-1,-6 3 1,-2 5-1,-4 2 0,-3 2 0,-2 1 1,-2 0-1,0 0 0,0-2 0,3-5 0,-1-2 1,6-4-1,5 0 0,3-4 0,6-5-1,5-2 1,2-5-1,6 0 1,3-3-1,3-2 1,2-5-1,6-5 0,2-2 1,8-3 0,3-3 1,5-4-1,3-5 1,1-2-1,2 0 1,2-1-1,-1 2 1,-3 0-1,-1 3 0,-3 3 1,-2 3-1,-4 4 0,-2 3-1,-6 4 2,-6 4-1,-3 2 0,-5 2 0,-3 2 0,-2-2 1,0 0-1,-1-3 0,-1-6 0,6-3 0,1-4 0,4-5 0,4-3-1,1-3 0,3-5 1,1-1 0,-2-2 0,-3-1-1,-8-4 2,-4-2-1,-6-5 0,-3-3 0,-4 0 1,-5-3-1,-4 0-1,-3-1 1,-4 3-1,-4 1 1,-5 7 0,-10 3 0,-9 1 1,-6 0-1,-9-3 1,-10-3-1,-12-7 1,-6-5 0,-6-4 0,-3-5-1,-5-3 1,-1 0-1,2 0 0,3 2 0,7 2 0,5 4-1,4-3 1,3-2-1,1-3 1,1-5-1,0-1 1,-2-5 1,1-4-2,1-3 1,1-2-1,1 2 1,5 5-1,4 5 1,4 5-1,2 6 0,0 10 1,2 8 0,-3 9 0,0 6 0,-2 5-1,-5 6 0,-1 12-2,1-13 0,-1 13-3,0 0-2,-11 5-5,-3-7-6,4 8-9,-5-5 0,1 3-1,-2-4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9:52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58 284 21,'0'0'8,"-11"0"1,11 0-1,0 0-1,0 0-2,0 0-1,19-2 0,-4 2 1,5-1 1,7 1-1,5-1 1,8 2-1,8-1-1,9 2-1,5 0 0,4 0-1,3-1-1,2-1 1,-2-1 0,-2 0 0,-9-3 0,-7-1 0,-10-1 1,-6 1-1,-9-1 0,-7 1 0,-6 1-1,-13 4-3,14-11-3,-14 11-6,-3-14-9,-4 3-2,-6 0 1,-4-4 0</inkml:trace>
  <inkml:trace contextRef="#ctx0" brushRef="#br0" timeOffset="451">71 262 1,'0'0'9,"0"0"0,0 0-1,-8-10-5,8 10-2,7-11-1,1 2 2,2-1 0,7-4 1,6-4 2,5-3-1,6 0 1,3-3 0,4 1 0,-3 0 0,1 4 0,-8 0 0,-3 5 0,-8 3 0,-4 3-2,-16 8-1,14-7-1,-14 7 0,0 0-2,0 0 1,-16 11 0,2-4 0,-5 3 0,-3 4 0,-7 2 0,-3 2 0,-6 2 1,-2-1-1,1 2 1,0 0-1,4-1 1,2 0-1,5-2 0,4 1 0,6 1 0,5 0 0,4-1 1,4-2 0,4 4 1,3-2 1,5 5 0,3-2 0,8 3 1,3 2-1,2 4 0,3-2-1,1-1-1,-3-2 0,0-3 0,-6-4 1,0-1-1,-6-7 1,0-1 0,-3-5 0,-9-5 1,13 8 0,-13-8 0,0 0 0,10 7 0,-10-7 0,0 0-1,0 0-1,0 0-1,0 0-5,0 0-18,0 0-2,-1-18-1,-3-2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2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16,'12'-3'17,"-12"3"0,0 0-3,0 0-1,0 0 0,0 0-2,0 0 0,0 0-4,-10-6 0,10 6-3,0 0-1,4 16-1,10-1 0,4 5-1,6 7 0,3 9 0,10 8 0,-1 6 1,6 4-1,1 2 0,-6-4-1,-5-3 1,-3 1-1,0-5 0,-7-6-1,1-8-2,-1-4-6,-9-8-11,-3-5-14,0-4 2,-9-21-1</inkml:trace>
  <inkml:trace contextRef="#ctx0" brushRef="#br0" timeOffset="361">19 661 12,'0'0'32,"6"-11"-2,10-18 0,2-2-15,8-14-3,9-4-4,6-12 0,3-1-3,1-1 1,5 6-1,-1 3-1,-2 10 0,-4 7-1,-9 12-2,-3 6-3,-8 5-8,-7 5-26,-2 6 0,-14 3-1,0 0 1</inkml:trace>
  <inkml:trace contextRef="#ctx0" brushRef="#br0" timeOffset="882">1012 491 19,'11'-5'29,"-11"-6"0,0 11 1,9-14-24,-8 3-1,-1 11 0,-4-16-1,4 16 1,-13-18 1,13 18 0,-26-15 0,9 11-1,-7-2 0,1 6-1,-4 2-1,-3 7 0,0 2-3,-4 5 1,0 3-1,3 2 0,0 7 0,5 3 0,0 1 0,5 1 0,4 1 0,6 0 0,5 0-1,4 1 2,6-6-1,3-2 1,14-4-1,5-5 0,7-5 0,8-6 1,4-5-1,3-5 0,2-6 0,1-2 0,-9-4 1,-3 1 0,-6-1 0,-7 3 0,-8 0 1,-6 3-1,-12 9 1,5-13-1,-15 7 0,-4 3 0,-5 1-1,-5 0 1,-5 3-1,-3 0 1,-3 2-1,2 0 1,3 2-1,0-1 1,1-2 0,4 0-1,7-1 0,1 0 0,6 0-1,0-3-2,11 2-2,0 0-9,0 0-25,0 0 1,17-6-2,5-3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4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64 13,'-7'-9'24,"7"9"1,9 7-13,1 1-4,6 8-1,3 5-1,6 5 0,3 3 0,5 6 0,-1 0 0,2 1-1,-4-5-1,2-4-2,-1-8 0,2-12 0,2-10-2,0-13-1,4-11 0,0-8-1,0-6 1,0-6-1,-2 3 1,-5 0-1,-6 10 2,-6 5 0,-6 10 1,-4 6-1,-10 13 0,0 0 1,0 0-1,-7 11 1,7-11 1,-16 20-1,16-20 2,-14 19 0,14-19 0,-12 11 1,12-11-1,-16 7 0,6-5-1,-2 2 0,-1 4-1,-6 2 0,-2 3 0,-2 6 0,-1 6 0,-1 7 1,-7 11 1,1 9 0,-6 6 1,4 12-1,-6 0-1,3 2 1,1-5-1,6-6-1,6-10-1,5-13-2,11-11 0,7-27-5,11 6-32,9-16 2,1-15-1,4-3 1</inkml:trace>
  <inkml:trace contextRef="#ctx0" brushRef="#br0" timeOffset="671">1275 482 22,'12'3'31,"-12"-3"-1,0-14-3,0 14-19,-19-3 0,7 4 0,-5-2-2,-3 4-1,-5-2 1,0 5-1,-5-1-1,1 3 0,-5 1-2,0 5-1,-4 1 2,1 5-2,0 4-1,1 2 0,3 4 0,3 4 0,4 1 0,7 1 0,7 3 0,9-2 1,4-2 0,11-2 1,10-6-1,8-4 1,9-7-1,6-5 1,5-7-2,2-7 1,1-6-1,-1-3 0,-8-3 1,-7-1-1,-7 1 1,-7 0-1,-10 2 1,-4 0 0,-7 3 0,-2 10-1,-15-16 1,0 10-1,-5 0 0,-3 2 0,-4 1 0,-1 3 0,-3 2 0,-2 1 0,2 2 0,-1 1-1,7 1-1,-2-4-4,9-3-33,0 2 1,-2-5-2,7-5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3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9 160 14,'0'0'21,"-1"-10"-14,1 10 0,-3-12 0,3 12 1,-1-10 0,1 10 1,0 0 2,-1-13-2,1 13 0,0 0-2,0 0-1,0 0-2,0 0-1,0 0-2,0 0 0,0 0 0,0 0 0,0 0-1,0 0 1,8 13-1,-4-3 0,10 5 0,1 6-1,2 7 1,8 5 0,1 5 1,4 7-1,6 4 2,1 5-2,-3-2 2,0 1 0,4-5-2,-5-4 0,3-3-4,-6-11-6,-4-9-22,0-5-1,-8-13 0</inkml:trace>
  <inkml:trace contextRef="#ctx0" brushRef="#br0" timeOffset="571">-2 606 15,'0'0'29,"0"0"0,0 0 1,-7-16-21,24-1-6,8-9-1,6-8-2,13-11 1,8-6 0,11-8-1,7-2 2,7-2 0,-9 3 1,-4 4-1,-4 10 0,-16 11-2,-5 7-3,-15 13-17,-6 16-12,-18-1 0,3 22 0</inkml:trace>
  <inkml:trace contextRef="#ctx0" brushRef="#br0" timeOffset="941">985 461 13,'0'0'3,"15"-7"1,-15 7 2,10-6 3,-10 6 1,0 0 3,0 0 1,0 0 1,0 0-2,0 0-2,0 0-2,0 0-2,0 0-1,-7-10-1,7 10 1,-20-1-2,10 2 0,-8 2-2,-2 3 0,-2 2-1,-4 4-1,1 4 0,-5 4 1,1 2 0,3 3-1,2 2 1,5 0 0,4 0 0,5 1 0,8-2-1,9-1 0,4-2 0,4-3 0,4-4 0,5-3 1,3-3-1,4-5 1,-4-4 0,3-2 0,-2-3 0,-1-1 1,-5 0-1,-3 0 1,-7 0-1,1 2 1,-13 3-1,10-4 1,-10 4-1,0 0 1,0 0-1,0 0 0,0 0 1,0 0-1,0 0-1,0 0 1,0 0-2,0 0-2,0 0-9,0 0-27,0 0 0,1-15-1,-3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4:42.5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460 25 0,'0'0'4,"0"0"-1,0 0 0,0 0 0,0 0 0,0 0 0,-9-5-1,9 5 0,0 0 0,0 0 0,-10-1 0,10 1 0,0 0-1,-13 1 1,13-1-1,-9 0 1,9 0 0,-10 3-1,10-3 0,-13 2 1,13-2-1,-14 3 1,14-3 0,-17 4 0,7-2 0,1 1 1,-3 0-1,1 2 1,-2-1-1,-3 1 0,2 2 0,0-1-1,0 0 0,1 0-1,-1 1 0,0 1 1,2-1 0,2 0 0,-1 1-1,0 1 2,-2 2-1,2-1 0,2 0 0,-2 3 1,1-2-1,0 1 0,0 2 1,0-1-1,1 1 1,-2 2-1,1 0 0,0 1-1,1-2 1,1 2-1,1-2 0,1 0 0,0 0 1,3 0-1,1-2 0,1 1 1,0-2-1,2 2 1,1-2-1,1-1 1,0 0-1,2-1 1,1-1-1,1 0 1,-7-9-1,16 16 0,-7-7 1,1-1 0,3 2-1,-1-4 1,1 1-1,1 1 1,0 1 0,1-7 0,1 2-1,-2-4 1,2 2 0,2-2-1,-2 0 1,0-4 0,1 0 0,-2 4 0,1-8 0,0 5 0,-1-5-1,-1 3 1,1-5-1,-2 2 0,2-1 0,-1 1 1,-1 1-1,0-2-1,-2 1 1,0 0 0,0 0-1,-11 8 1,19-16 0,-19 16-1,14-16 1,-14 16 0,11-13 0,-11 13 0,10-11 1,-10 11-1,0 0 1,2-12-1,-2 12 0,0 0 1,-10-10-1,10 10 0,-14-7 0,5 5-1,-2-1 1,0 2 0,-2 0 0,0 2 0,-1-1 0,1 2 0,-2 0 1,1 1-1,1 0 1,-1 1 0,1-2-1,1 1 1,-2-2 0,3 1 1,-1-1-1,0-1 0,3 0 0,-1 0 0,10 0 0,-14-2 0,14 2 0,-9-1-1,9 1 1,0 0-1,0 0 0,0 0 0,0 0-2,0 0-2,0 0-6,0 0-9,13-2-1,-13 2 0,17-5 0</inkml:trace>
  <inkml:trace contextRef="#ctx0" brushRef="#br0" timeOffset="1472">711 586 11,'-18'-7'9,"6"0"1,-3-2 1,3-1 0,12 10 0,-18-13-2,18 13 0,-10-18-2,10 18-1,0-20-2,5 9-1,1 2-1,6-2 0,2-1-1,4 0 0,0 0-1,2 2 1,2 0-1,-2 2 0,0 2 0,-2 2 0,1 3-1,-3 1 1,-2 3-1,0 2 0,-3 2 1,-1 3 0,0-1-1,-2 3 1,-3 0 0,1 2 0,-3-2 0,-1 2 0,-1 0 0,-1-2 0,-2 1 1,-3 0-1,1-2 1,-2 1-1,-3 0 1,-2-3-1,0-2 1,-3 3 0,-2-5 1,1-1-1,-5-3 1,0 0 0,1-4 0,-2 1 0,-1-4 0,1-3-1,4 2-2,-1-3-3,7 3-6,0-3-9,6 1-2,3-2 1,4 0 0</inkml:trace>
  <inkml:trace contextRef="#ctx0" brushRef="#br0" timeOffset="2283">1040 429 3,'0'0'11,"0"0"0,6-12-2,-6 12 0,0 0 1,10-12-2,-10 12-2,12-7-1,-12 7-1,16-6 0,-6 4-1,2 0 0,1 2-2,1 1 1,2 1-1,3 1 0,0 2-1,2 2 1,0 0-1,-1 2 1,-2 1 0,-1 0-1,-1 0 1,-5 3 0,-1-1-1,-2 3 1,-3-1-1,0 1 0,-1 2 1,-1-2-1,-1 1-1,0-1 1,-1-1-1,-4-2 1,0 0-1,-3-3 1,6-9 1,-20 15-1,4-10 1,-4-3 0,-4-1 0,-2-4 0,-2-1 0,-1-1 0,2-2 0,2-1 0,6 1-1,3 0 1,6-5 0,10 12-1,-5-16 0,5 16 0,16-15-1,-4 4 1,4 1-2,3 1-1,-1 4-4,5-2-8,1 3-1,-3-1-1,3 3 0</inkml:trace>
  <inkml:trace contextRef="#ctx0" brushRef="#br0" timeOffset="2974">1446 0 3,'0'0'9,"11"4"1,-11-4-1,0 0-3,3 16-4,-3-5 1,2 1 0,-1 4 1,0 0 0,-1 6 0,1 0 1,-1 4-1,0 4 1,0 3-1,1 4 0,-1 1-1,1 2 0,1-1-1,0 1-1,2-1 0,0-1 0,-1-6 0,2-2-1,-2-5 0,1-3 0,2-4-2,-3-5-4,-3-13-7,2 14-2,-2-14-1,-2-9 0</inkml:trace>
  <inkml:trace contextRef="#ctx0" brushRef="#br0" timeOffset="3775">2179 340 8,'0'0'11,"-11"0"0,1-2-1,-1 1-5,-1 1-2,-4 1 0,-1 1-1,1 2-1,-1 2 1,1-1-1,0 3 1,1-1 0,0 0 0,4 2 0,2-2 0,9-7 0,-13 12 0,13-12 0,-5 11 0,5-11 0,9 12 0,1-5-1,3 0 1,2 1-1,3 1 1,0 1-1,1-1 0,0-2-1,-2 4 0,-3 2 0,-2-4 1,-3 5-2,-1 0 1,0-1 0,-3 1 0,1 0 0,-4-2 1,-2-2 0,-3 2 0,3-12 1,-13 14 0,0-7 0,-2-2 1,-3-2-1,-2-1 0,-3-2 0,-1-2-1,1-2-1,-2-1-1,3-2-4,1-2-9,6-2-4,4-5 0,5-3 1</inkml:trace>
  <inkml:trace contextRef="#ctx0" brushRef="#br0" timeOffset="4366">2307 18 17,'0'0'12,"0"0"1,0 0-2,9 9-3,-9-9-6,-1 15 0,1-2 1,-1 6 0,2 5 1,-2 4 0,3 6 0,-1 4 0,3 5 0,-1 0-2,0 2-1,0-2 0,0-1 1,-1-2-1,-1-3-1,0-7 1,-1-4-1,-1-5 1,1-6 0,-1-4 0,1-11-2,0 0-3,0 0-5,-4-22-7,1 5 0,-1-6-1,-3-4 0</inkml:trace>
  <inkml:trace contextRef="#ctx0" brushRef="#br0" timeOffset="4686">2140 296 25,'0'0'16,"-12"-2"1,12 2-1,10-6 0,6 0-3,11 2-2,3-4-4,8 1-3,4 0-1,4-1-1,1 1-2,1 1 0,-3 1-3,-6 0-4,-1 2-10,-5 2-4,-5 0 1,-7 1-1</inkml:trace>
  <inkml:trace contextRef="#ctx0" brushRef="#br0" timeOffset="5077">2573 428 15,'0'0'13,"12"-7"1,-12 7 0,18-11-8,-5 7-1,1 0-1,2 2 1,1 0-2,1 2-1,1 1-1,2 3 0,-3 2 1,2 2-2,-3 3 1,-1 2-1,2 1 0,-4 3 1,-1 2 0,-3-3-1,-2 3 1,-3 1 0,2-3 0,-5 1 1,-3-2 0,-3-1-1,-3-5 1,0 4 0,-5-5 0,-2-2 0,-2-2 0,-2-1-1,-4-3 1,2-1-1,-3-4 0,1-1 0,0-3 0,3 0 1,1-2-1,5-4 0,3 4 0,4-4-1,8 0 0,3-1-1,6 3-1,2-4-1,7 1-1,1 1-2,4-4-3,1-1-5,2 1 0,2-4 0,-1-3-1,1-2 1,-2-3 1</inkml:trace>
  <inkml:trace contextRef="#ctx0" brushRef="#br0" timeOffset="5548">3030 70 16,'4'-21'13,"-1"5"-1,-2 5 2,-1 11-3,1-15-2,-1 15-2,0 0-1,0 0-3,-10 12-1,6 3 0,0 6-1,-1 7-1,1 6 1,1 7 0,1 6 0,2 4 0,1 2 0,2 2 0,0-3 0,0-2-1,1-5 1,-1-8-1,-1-7 1,0-8 1,-1-6 0,0-6-1,-1-10-4,0 0-1,-6-14-4,-1-3-2,0-5-4,-4-5 0,-3-6-1,-1-3 1,-2-1 4,0 4 2,-1 0 5,1 4 3,-2 8 1,4 2 2,2 9 0,0 2 2,2 5 1,11 3 1,-11-2 2,11 2 1,0 0 1,16 1 0,0-2 1,8 2-2,5-2-2,7 3-2,5-1-3,5 0-1,3 0-3,1-2-4,2 1-8,-4-2-6,-2-3 0,-6-2 1,-6-3-1</inkml:trace>
  <inkml:trace contextRef="#ctx0" brushRef="#br0" timeOffset="6189">3478 387 9,'17'5'11,"0"-5"1,0 0-4,1-1 1,-1-2 0,-1 0-1,-5-4 0,4 2 0,-7-4-1,-8 9-1,14-16-1,-11 5-1,-5 0-1,-2 0 0,-4-1-1,-1 0-1,-5 3-1,-3-1 0,-2 3 0,-2 4-1,-1 3 1,0 2 0,-2 3-1,1 5 2,-2 1-1,3 4 1,-1 1 1,3 3 0,-2 0 0,1 3 0,4 1 1,2 1 0,4-3-1,4 2 1,1 1 0,8-1-1,4 0 0,5-1 0,2-2 1,8-1-1,4-3 0,4 0-1,6-6 0,2-3-2,7-2-4,-3-7-11,5 0-7,-5-8-1,0-3 0,-3-8 1</inkml:trace>
  <inkml:trace contextRef="#ctx0" brushRef="#br0" timeOffset="7070">4047 356 8,'10'-5'14,"-10"5"0,0 0 1,0 0-5,2-11-3,-2 11-1,-11-2 0,11 2-3,-18-1 0,6 1-2,-1 2 0,-1 1 0,-2 3 0,-1 0 0,-1 2 0,-1 0 0,3 2 1,-3 1-1,3-1 0,1-1 0,3 2 0,1-4 0,11-7 0,-10 13 0,10-13 1,4 10 0,5-6-1,6 2 1,5-1 0,3 0 0,4 2-1,4-1 0,1 2-1,-1 0 0,-3 1 0,-2 4 0,-4 1 0,-4 0 0,-3 2 0,-6-1 0,-2 2 0,-3 2 0,-3-2 0,-4-1 0,-1-2 1,-3 1 0,-3-1 2,-4-1-1,0 0 2,-7-3 0,0 1 0,-6-5 0,-2 1 0,-4-5-1,0-2 0,-2-2-2,0-1-4,4-1-16,-4-2-3,3-2-2,0-5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0.0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3666 3531 53,'0'0'40,"-12"-6"-1,2 4 0,-5 1-25,3 2-13,1 3-2,-1 6 1,2 5 0,1 9 1,4 6-1,1 5 1,3 7 0,2 5-1,3-1-2,3 5-6,-3-5-31,0-12 0,-1-8-1,-3-26 1</inkml:trace>
  <inkml:trace contextRef="#ctx0" brushRef="#br0" timeOffset="370">3605 1968 42,'-19'-17'33,"6"3"1,-3-3 0,6-1-31,4 1-4,6 0 0,3-1 1,5 1 0,5 2 0,4 3 0,3 5 1,3 6-1,1 5 0,-4 7 1,-4 10 0,-7 6 1,-9 10 0,-12 6 1,-5 7 1,-15 4 1,-5 7 0,-8-3 1,0 1-1,1-4-1,8-4-1,7-4-1,12-4 0,15-6-1,16-5-1,17-7 1,13-5-1,14-7-1,6-13-5,15-11-32,-4-8-1,-3-14-1,-7-13 0</inkml:trace>
  <inkml:trace contextRef="#ctx0" brushRef="#br0" timeOffset="1001">3251 70 33,'0'0'33,"-14"-18"0,14 18-1,-4-17-29,4 17-3,11-13 0,0 7 0,6 1 0,5-1-1,1 2 1,4 3 1,2 3-1,-1 2 0,-1 6 0,-5 3 1,-5 6-1,-5 5 2,-7 2-1,-10 3 2,-5 3 0,-9-1 0,-2 1 1,-6-4 0,1-1-1,-1-8 0,6-3-2,4-4 0,6-5-1,11-7 0,0 0-1,21 1 0,4-4 1,6 1-1,2 1 1,5 3 0,-1 1-1,0 4 1,-1 4 0,-3 2-1,-4 4 1,-4 1 0,-1 2 0,-7-1 1,-3 2 1,-6 2 0,-6 2 0,-8-3 1,-4 2 1,-7-3-1,-2 2 0,-3-5 0,-4 3-1,-3-7-1,0-3-3,1 1-22,-10-4-14,-10-10-2,-4-3 1</inkml:trace>
  <inkml:trace contextRef="#ctx0" brushRef="#br0" timeOffset="54107">2254 2448 25,'3'39'32,"-2"21"-7,0 23-2,-9 16-4,1 25-6,-10 15-3,-1 18-2,-4 2-3,2 2-2,-1-2-2,1-11-3,10-9-23,2-11-11,-4-31 0,5-18-1</inkml:trace>
  <inkml:trace contextRef="#ctx0" brushRef="#br0" timeOffset="54498">2793 3113 55,'8'16'37,"-7"-6"-1,3 3-1,-2 5-34,1 10-2,-2 8 0,-1 10 1,-2 12 0,-3 6 1,-3 6 1,-4-3-1,1-1 1,-3-2 0,1-8-6,3-13-24,0-6-7,-4-18-3,2-10 1</inkml:trace>
  <inkml:trace contextRef="#ctx0" brushRef="#br0" timeOffset="54708">2447 3604 58,'-16'-4'37,"16"4"-2,0 0-3,20-3-29,11-6-2,13-1-1,10 0-1,8-2 1,6 1 1,2 2 0,-4 1-1,-6 6-1,-12 2-5,-11 9-29,-9 6-2,-21-1 0,-10 4 0</inkml:trace>
  <inkml:trace contextRef="#ctx0" brushRef="#br0" timeOffset="56861">90 5026 12,'0'0'27,"-13"-5"1,13 5-10,0 0-8,-11 15-2,12 4 1,-6 8 0,5 15-1,-5 10 1,5 21 0,-5 11-1,5 19-1,-6 5-1,1 14-2,-2 1-2,-2-2-2,2-5-6,-3-13-27,4-28-3,6-28-2,-1-35 1</inkml:trace>
  <inkml:trace contextRef="#ctx0" brushRef="#br0" timeOffset="57152">347 5468 55,'3'14'37,"-3"-14"-3,22-10-4,-5-13-30,14 4-10,-1-4-1,10 4 2,-4-1 4,1 6 4,-4 10 4,-10 6 3,-4 15 4,-14 6 0,0 10 0,-10 1-2,-3 10-3,-9 5-4,-7 4 0,-8 4-1,-7-1 0,-5-3 2,-3 1-1,-1-3 0,4-2 0,4-10 1,7-4-1,11-6 0,11-5-1,13-7 0,11-4 0,15-6 0,10-3 0,12-2-1,8-2 0,10 2-2,2-7-4,9 8-18,-6-1-13,-7-5-1,-4-1 2</inkml:trace>
  <inkml:trace contextRef="#ctx0" brushRef="#br0" timeOffset="57592">1116 5909 55,'-14'1'38,"1"-1"-1,2-6-2,2 0-28,9 6-7,0 0 0,6-11-1,4 10 1,5 2-1,4 3 1,5 1 0,7 4-2,-1-3-8,3 2-27,7 0 1,-7-8-2,0-4 2</inkml:trace>
  <inkml:trace contextRef="#ctx0" brushRef="#br0" timeOffset="58183">1759 5318 62,'5'10'39,"-1"10"-2,-4 6 1,-1 10-35,0 8-3,-1 9-1,-3 6 1,2 8 0,-3 0 0,1-4-2,-4-10-4,6-11-29,1-4-1,-5-17-3,8-9 2</inkml:trace>
  <inkml:trace contextRef="#ctx0" brushRef="#br0" timeOffset="58564">2070 4949 33,'6'11'35,"-6"-11"0,0 0 0,13 9-20,-13-9-12,9 12-1,0 0 0,0 8 1,0 7 0,2 11 2,-5 10 0,0 19-1,-6 14 1,-2 17-1,-10 13-1,-3 14 0,-6 5-1,2 2 0,-2-1-3,0-8 0,9-8-5,-3-9-33,9-26-1,6-20-2,-1-23 2</inkml:trace>
  <inkml:trace contextRef="#ctx0" brushRef="#br0" timeOffset="61558">969 6888 16,'0'0'32,"0"0"0,0 0 0,-8 9-18,4 5-9,-6 0-2,-3 8-2,-2 9 0,-6 6 0,-3 6-1,-3 7 2,-5 5-1,-1 8 2,-1-3-1,3 0 0,1-9-1,6-4 2,5-7-1,10-7-1,8-14 0,11-10 0,14-9 0,9-7-1,8-2 0,6-2 0,4-6 0,2-2-1,-3 4-1,-7 1-3,-5 7-4,-13 1-9,-5-2-17,-4 4-1,-16 4 1</inkml:trace>
  <inkml:trace contextRef="#ctx0" brushRef="#br0" timeOffset="61919">1098 7164 62,'0'0'40,"-11"14"-3,11-14 2,-13 15-34,12-4-5,2 8-2,0 9 3,0 9-2,1 10 2,-1 8-1,-1 8 3,1 9-5,-7 6-7,0 4-29,3-9-2,-9-10 0,0-19-1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5.4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42 29,'0'0'31,"0"0"0,-9-12-13,9 12-11,0 0-4,0 15-1,2-3-1,3 6 1,1 4-1,2 6 1,4 0 1,3 3 0,4-4 0,6-1-1,2-9 1,6-8-3,4-9-1,3-12-2,5-8-2,0-8 1,-2-5-2,-3-2 2,-4 0 1,-7 5 2,-7 2 2,-4 8 2,-9 6-1,-9 14-1,8-10-2,-8 10 0,0 0-1,-10 14-1,6-4 0,-2-1 0,0 2 1,0-1 3,-1 0 1,1-1 1,6-9 0,-18 17 1,6-10-1,-1 4 0,-6 1 1,-1 6-1,-6 2 1,-3 6 0,-3 3 0,2 6-1,-7 5 1,3 4-1,0-1 0,4 1-1,4-3 0,4-3-1,5-7-1,6-5 0,4-7 0,5-4 0,2-6 0,0-9 0,5 10 0,-5-10 0,0 0-2,0 0-4,15-3-21,-15 3-8,6-9-1,-6 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6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6 7,'0'0'22,"-16"4"-2,16-4-15,0 0 1,-10-6 2,10 6 1,-10-3 3,10 3-2,-12-1 1,12 1 0,-19 6-1,9 2-3,-7 3-3,2 5 0,-4 6-2,-1 5 1,-2 2-1,2 4 1,0 0-1,4 1 0,1-3 0,6-3 0,2-4-2,8-4 2,3-3-1,8-3 0,4-5 1,7-2-1,2-4 0,4-1 1,0-3-1,1 0 0,-3-3 1,-4 1-2,-2 0 1,-7 0 0,-4 0 0,-10 3 0,10-2-1,-10 2 1,0 0 0,0 0 0,0 0-1,0 0 1,0 0-2,0 0 0,0 0-3,0 0-10,0 0-24,0 0 0,-16-20-1,6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57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3533 10,'0'0'28,"0"0"1,0 0 0,0 0-21,0 0-2,-3 11-1,3-1 0,-3 3 0,2 9 0,-2 4 0,3 13 0,-6 11 0,6 14-1,-3 11 0,-1 18 0,4 5 0,-3 7-1,1 1 0,-3-2 1,3-8-2,-1-9-1,1-15-1,-4-20-13,5-15-23,0-14 1,1-23-4,-6-20 2</inkml:trace>
  <inkml:trace contextRef="#ctx0" brushRef="#br0" timeOffset="551">411 3857 39,'9'9'31,"-9"-9"1,24 22-1,-10-4-28,9 3-3,-2 8-1,-1 7 3,5 5-1,-5 1 2,-1-1 1,-3-3-1,1-3 0,-4-8 0,1-13-4,10-12-10,7-16-22,3-21-2,5-5 0,2-15 1</inkml:trace>
  <inkml:trace contextRef="#ctx0" brushRef="#br0" timeOffset="751">1150 3733 38,'14'-9'33,"-1"13"1,-16 8-6,-5-1-18,-3 7-4,-4 3-3,0 2 0,-6 2 0,0 3-1,-5-2 1,-3 1-2,-6-1 2,1 2-3,-3 1 1,-8 3 1,1 2-1,-1 6 0,1 0 0,6 2 0,4-1 0,9-1 0,3-1 0,10-3 0,5-3-1,4-4 0,4-3 0,1-2 1,0-2-1,3-3 1,-1 1-1,-2-4-1,3 0-8,-2 1-27,-3-17-1,19 5-1,-5-19 1</inkml:trace>
  <inkml:trace contextRef="#ctx0" brushRef="#br0" timeOffset="1182">1449 4254 31,'9'16'21,"-9"-16"-1,0 0 3,-11-2-26,11 2 2,-14-5 5,-1 1 4,4 6 5,-11-5 4,8 11 0,-9-7-2,7 8-5,-3-2-6,2 3-2,-1 3-2,2 2 0,0 4 0,0 3-1,0 5 0,1 4 1,2 4 0,1 2 0,1 2 0,3 2 0,4-2 0,2 1 1,3-5-1,6-5 0,9-8 0,6-7 0,8-6-1,6-10 1,6-8 0,5-5-1,2-6 1,0-4 0,-6 2 1,-6 0-1,-9 1 2,-5 3 0,-10 3 0,-6 2 0,-9 2-1,2 11 1,-17-17-1,2 12 0,-8 1-2,-1 3 1,-3 2 0,-3 2-2,1 3 3,-3 1-2,5 1 1,1-2-1,8 0 1,1-4-5,8 4-4,9-6-4,0 0-8,13 0-16,0-6-2,11 2 1</inkml:trace>
  <inkml:trace contextRef="#ctx0" brushRef="#br0" timeOffset="1973">2216 4237 4,'11'5'23,"-11"-5"-10,0 0-1,0 0 3,0 0 0,0 0 1,0 0-1,9 5-2,-9-5-2,12 4-2,-2-3-2,7 2-3,0-2-1,5 3-1,4-3-1,2 2 0,1 0 0,-1 0 0,-2 0-1,-4 0 0,-1 1-3,-3-3-5,-1 2-20,-1 2-7,-16-5-2,11 1 1</inkml:trace>
  <inkml:trace contextRef="#ctx0" brushRef="#br0" timeOffset="2393">2363 4103 32,'4'13'33,"-4"-13"1,0 0-2,5 11-17,-5-11-14,0 14 0,-3-2 0,0 9 2,-3 4 0,3 9 2,-5 6-1,3 6 0,0 3 1,0 2-3,2-2-1,3-3-5,7 1-16,2-10-16,2-15-2,7-10 0,-3-19 1</inkml:trace>
  <inkml:trace contextRef="#ctx0" brushRef="#br0" timeOffset="3144">2983 3762 32,'0'0'34,"-12"10"1,12-10-2,12 21-17,-4-7-14,5 6-2,6 3 1,5 7 0,3 4 0,3 3 1,-1 1-1,1-1 0,0-5 0,-1-5-2,-1-5-4,-5-17-8,1-13-22,5-11 0,-4-16 0,5-6 0</inkml:trace>
  <inkml:trace contextRef="#ctx0" brushRef="#br0" timeOffset="3345">3600 3697 12,'19'-20'33,"-2"11"0,-17 9 2,9-9-16,-8 18-9,-9 3-3,-1 5-4,-7 3-1,-5 5 1,-6 3 0,-3 5-1,-7-1 1,-4 1-1,-2-1 1,-1 2-2,2-3 0,0-1-2,6-4 0,3-9-9,12 0-7,6-14-3,15-3 0,0 0-1,15-11 5,-1-3 3,10 4 4,-3 0 10,0 2 10,0 9 7,-8 2 2,2 16-1,-10 2-3,2 16-2,-10 5-2,3 14-2,-8 5-3,0 9-3,-3 2 0,1 1-2,-3-2 1,2-6-2,1-7 0,-1-11-6,11-3-13,1-16-20,-1-28 0,11 0-1,-3-25 0</inkml:trace>
  <inkml:trace contextRef="#ctx0" brushRef="#br0" timeOffset="3966">3898 4359 61,'0'0'39,"0"0"-2,0 0 1,-15-4-35,5 2-4,-2 1 0,-2 3 0,-3 4 0,-4 3 0,2 4 1,1 4 1,0 5 0,6 4 0,1 2 1,3 2-1,7-1 1,10 2-1,3 0 1,8 1-1,4-2 1,8-4-3,10-1-1,3-13-14,8-2-22,5-8 0,-2-13-2,1-6 1</inkml:trace>
  <inkml:trace contextRef="#ctx0" brushRef="#br0" timeOffset="5788">4565 3518 19,'0'0'26,"-8"-13"0,8 13-16,-9 1-6,9-1-1,-6 18 1,3 1 0,3 12 2,-2 7 0,5 19 2,-3 13 1,5 19 0,-8 9 1,3 17 0,-8 3-2,3 4 0,-7-7-3,1-4 0,-2-13-5,-3-19-16,6-18-20,5-15-2,-2-30-1,7-16 1</inkml:trace>
  <inkml:trace contextRef="#ctx0" brushRef="#br0" timeOffset="21611">6197 0 46,'-33'13'36,"-10"-3"0,-1 6-2,3 4-29,2 5-6,3 3 0,8 5-1,7 0 1,6 1-1,11-2 0,12-1 1,8-1 0,8 1 0,7 3 1,4 5 1,3 8-1,-2 4 1,-2 11 0,-11 10 0,-12 13 1,-18 7-1,-16 14 1,-17 7 0,-10 7 0,-10 4 1,-6 0-1,1-4 0,7-7-1,11-6 0,13-8 0,13-7-1,11-6 0,12-5 0,11-2 0,7-3 0,6 5 0,4 2 0,1 4 2,1 6-2,-7 4 0,-4 7 1,-6 6-1,-7 6 1,-3 1 1,-5 1 0,-1 0 0,0-7 0,3-4-1,3-9 1,4-2 0,2-7-1,2-4-1,1-4 0,0-6 0,3-2 0,1-5 0,3-1-1,5-5 0,5-4 0,2-1 0,4 0 0,-2 2 1,-5 4 0,-4 4 2,-13 4 1,-9 6 1,-15-1 0,-8 4 0,-11-4 1,-3-2-1,-5-5 0,-2-3-1,2-9-1,2-6-1,3-2-1,2-3 1,0 1-1,-2 0 0,-2 1 0,-2 0-1,-1 3 1,-2-4-1,5-1-4,-2-6-24,12-13-13,7-15-2,7-22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9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30 253 52,'-12'0'37,"-1"-11"-1,7-6 0,7-8-30,5-6-7,7-4-1,8-1 1,4 1-1,8 7 2,5 6 0,4 9 0,1 12 0,-4 14 0,-2 12 1,-8 13 0,-5 11 2,-13 6 2,-6 7 1,-15-3 0,-3 0 0,-13-10 0,-3-4 0,-8-19-3,-4-17-5,0-21-38,-3-13-1,2-21-2,1-19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19:05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1228 1861 12,'0'0'16,"-8"9"-4,8-9-1,0 0 0,0 0 1,0 0 2,0 0-1,0-13 0,4-8-3,9-4-1,2-13-2,7-7-2,1-8-2,6-7-1,1-6 0,1 3 0,-4-1 0,3 6 1,-6 2 0,-1 7 1,-6 6 0,-1 8 0,-7 4-1,2 7 0,-3 4-1,-3 7-1,-3 3 1,-2 10-1,3-9-1,-3 9 1,0 0-1,0 0 0,0 0 0,0 0 0,0 0-1,0 0 1,6 14-1,-6-14 1,12 21 0,-4-2 0,2 7 0,2 5 0,1 6 0,1 10 0,3 8 0,-1 3 1,1 4-1,1 4 0,-3 0 1,1-1-1,-4-2 0,-1-9 1,-2-4-1,-4-7 0,-2-9 0,-1-8 0,-1-8 1,-1-5-1,0-13 1,0 9-1,0-9 0,-3-9 0,3 9-1,-8-19 1,2 9-2,-3-2 1,0 2-2,-3-2 1,1 4-1,-3 1 0,1 3 0,0 0-1,2 3 2,0-1 0,11 2 0,-15-1 1,15 1 0,0 0 1,-11 3 0,11-3 1,0 0 0,0 0 1,0 0 0,-11 9 2,2-6-2,-3 2 0,-7 2 1,-3 1-2,-6 1 0,-4 3-1,-4-1 1,-1 1-1,1 1 0,1-3 0,5 0 0,4-1 1,7-3-1,4-1 1,6-4 0,9-1 0,0 0 0,11-6 1,9-2-1,7-1 0,9-1 0,8-1 0,5-1-1,7 3 1,2 1-1,0 2 0,-3 4 0,-2 3 0,-5 3 0,-5 0 0,-8 0 0,-5 1 1,-9-1-1,-4-1 1,-7 0 0,-10-3-1,0 0 1,0 0-2,0 0-2,-12-2-11,-2 0-26,0-1 1,-7-7-2,-1-5 1</inkml:trace>
  <inkml:trace contextRef="#ctx0" brushRef="#br0" timeOffset="5809">1575 1929 3,'0'0'22,"0"0"0,-9 0-8,9 0-12,-12-7-1,-1 3 3,-1 1 0,-6-1 2,0 4 3,-6-1-1,0 3 0,-6-1 0,2 3-2,0-2-3,-1 2 0,3-1-2,3-1 0,3 0 0,5-1 0,4-1-1,13 0 0,-13 0-1,13 0 1,0 0 0,0 0 0,0 0 0,0 0 0,0 0 0,0 0 1,0 0-1,0 0-1,0 0 0,0 0 1,0 0-1,0 0 0,0 0 2,0 0-1,0-9 1,-1 0 0,-1-6 0,2-5 1,1-9-1,3-7 0,6-7-1,4-5-1,6-5 2,4-3-2,3-1 1,3 1 0,1 2 0,0 2 0,-5 2 1,1 2-1,-1 1 1,0 6 0,-5 1 0,0 5 0,-3 3 0,-3 6 0,-3 4 2,0 9 0,-9 2 0,-3 11 0,4-10-1,-4 10 0,0 0 0,0 0-2,0 0 0,0 0-2,-1 12 1,1-12 0,3 11 0,-3-11 1,6 20 0,-1-5 0,2 5 0,-1 4 1,0 5-1,1 7 0,0 4 0,-2 8 0,1 3 0,0 1 0,0 1 0,4 1 0,1-2 0,1-4 0,5-2 0,1-7 1,0-3-2,1-6 1,-2-4 0,-1-8 0,-6-3 1,0-5 0,-10-10 0,10 10 0,-10-10 0,0 0 0,-11 2 0,1 0 0,-3-2-1,-6 2 1,-3-2-1,-6 0 1,-4-2 1,-1 1-1,-6-2 1,1 1 0,-3-2 1,2 2-2,1 1 0,0 0-1,3 3 0,0 0-2,8 4-1,0-2-1,7 5-1,-1-7-8,11 1-16,10-3-8,-9 4 1,9-4 1</inkml:trace>
  <inkml:trace contextRef="#ctx0" brushRef="#br0" timeOffset="46107">1597 2152 13,'0'0'31,"0"0"1,0 0-2,0 0-13,0 0-5,0 0-3,0 0-2,0 0-1,0 0-1,6 17 0,-4 2-1,-2 7-2,2 11 0,-2 13-1,2 11-1,-2 9 0,-2 6 1,-1 1-1,-1-4 1,-1-7-2,-2-11-4,4-14-27,-2-12-4,-4-18-2,9-11 1</inkml:trace>
  <inkml:trace contextRef="#ctx0" brushRef="#br0" timeOffset="46407">1345 2696 27,'9'20'30,"-2"-6"2,13 3-1,0 2-26,2 4-2,5 9 2,-4 1 1,2 10 0,-6-1 0,1 6 0,-6-2 0,2 1-1,-5-7 0,0-4-2,1-8-1,2-7-1,1-13 0,3-12 0,0-15-1,1-11 0,0-11 1,-2-9-1,-2-8-1,-2-5 2,-5 0-2,-3-1-3,2 7-12,-1 2-21,-9-1-1,0 5 0,-9-1 0</inkml:trace>
  <inkml:trace contextRef="#ctx0" brushRef="#br0" timeOffset="46998">980 1447 35,'0'0'33,"9"2"-1,-9-2-11,0 0-6,-9 7-5,-2-7-2,-1 7-2,-8-3 0,-5 7-1,-9-3 0,-5 7-2,-9-2 0,-6 4-1,-9 1-1,-2 1 0,-2-1-1,1-1 1,2-1-2,3-3 0,9-4 0,5-2-1,12-3 0,6-5-2,9 2-5,-1-11-7,10-2-20,11 12-2,-12-19 1,10 10 1</inkml:trace>
  <inkml:trace contextRef="#ctx0" brushRef="#br0" timeOffset="47599">151 1469 29,'20'-20'24,"-1"-7"-1,3-3-5,3 2-7,-3-3-3,3 6-1,-8 1 1,-1 9 0,-6-1-1,0 9 0,-10 7-2,0 0-1,0 0-2,0 0-1,1 9-2,-4 2 0,-2 5 0,-4 2 0,-2 5 0,-2 1 1,-5 4 1,-4 3 1,-5-2 0,1 1 0,-4-1 0,1-1 0,-1-4 1,2 0-2,4-5-1,4-4 1,5-2-1,5-4 0,0-2-1,10-7 2,0 0-1,-8 9 0,8-9 1,0 0 0,13 9 0,0-3 1,2 0 0,9 5 0,4-2 0,5 2 0,3 2 0,3 0-1,-2 2 0,-2-1-1,-2 1 1,-6 0-1,-6 0 0,-4-2 1,-5-2-1,-2 0 1,-10-11-1,11 13-1,-11-13-1,0 0-9,0 0-29,0 0 1,-2-17-1,-3-2 1</inkml:trace>
  <inkml:trace contextRef="#ctx0" brushRef="#br0" timeOffset="128395">3503 1671 44,'-9'18'35,"-2"-14"0,11-4-2,0 0-25,0 0-9,13-11 2,-13 11 0,14-6 2,-14 6 1,11-5 1,-11 5 2,0 0-1,0 0-2,0 0-1,0 0-2,0 0 0,0 0 0,0 0 0,0 0 0,0 0 0,0 0 0,0 0 0,0 0-1,0 0-2,10-5-3,-9-4-19,12 0-15,6-6-1,6-8-1,11-3 2</inkml:trace>
  <inkml:trace contextRef="#ctx0" brushRef="#br0" timeOffset="128836">5028 1533 49,'0'0'37,"-2"16"-1,2-16-1,0 0-27,0 0-8,-2 10 1,2-10 0,0 0 2,7 11 0,-7-11 2,0 0-1,0 0 1,0 0-1,0 0 0,0 0-1,0 0-1,0 0-2,0 0-2,0 0-4,22 4-14,-6-7-21,6-5 1,8-4-1,12-6 1</inkml:trace>
  <inkml:trace contextRef="#ctx0" brushRef="#br0" timeOffset="129166">6852 1460 50,'12'4'41,"-12"-4"-3,0 0 1,1-12-20,-1 12-16,-3-9-2,3 9-2,0 0-5,0 0-34,-15 4 2,1-10-2,-12-11 1</inkml:trace>
  <inkml:trace contextRef="#ctx0" brushRef="#br0" timeOffset="129697">2308 1537 15,'0'0'26,"11"7"1,-11-7-8,0 0-14,0 0-2,0 0 1,0 0 0,0 0 2,0 0-1,0 0 1,0 0 0,0 0 0,16 3-2,-1-2-1,7 2 0,10-1 0,12 2-1,9-3 0,13 2 0,8-3 1,14 1-2,10-2 1,13-1 0,10-1 0,8-1 0,11 0 0,9 1 0,7-1-1,6 2 2,9 0-1,3 1-1,6 2 0,6 2-1,3 1 1,2 1-1,0 0 1,4 4 1,-6-2-1,0 3 1,-7 0 0,-8 0 0,-10-1 0,-11 3-1,-15-3 1,-18-1-1,-19 0-1,-16-1 1,-20-2-1,-14-2 0,-17-1 1,-10-1-1,-10 0 0,-14-1 1,15 0 0,-15 0 0,0 0 0,0 0 0,0 0 0,0 0 1,0 0-1,0 0 0,0 0-1,0 0 0,0 0-2,0 0-3,0 0-21,-16-4-15,6-9 0,-3-12-1</inkml:trace>
  <inkml:trace contextRef="#ctx0" brushRef="#br0" timeOffset="131289">7042 1462 16,'10'2'20,"-10"-2"-11,10 2 1,-10-2 1,0 0 3,13 9 1,-13-9 1,0 0 0,1-10 0,-1 10-3,4-33-4,3 2-2,-3-15-3,2-12-2,0-15 0,1-8-1,2-8 0,1-3 0,-1-3 1,4 1 0,-3 4 1,3 8-1,-3 4 0,2 7 1,-3 5-1,-1 8 0,-1 4-1,-3 10 1,-1 9-1,-1 6 0,-1 6-1,-2 8 1,2 5-1,-1 10 1,0 0-1,0 0 0,0 0 0,0 0 1,-1-10-1,1 10 0,0 0 0,-3-12 0,3 12 0,-1-19 0,-1 9 0,1-3-1,0 2 0,0-1 1,1 3-1,0 9 1,-2-13-1,2 13 1,0 0 0,-2-10 0,2 10 0,0 0-1,0 0 1,0 0-1,0 0-1,0 0 1,0 0-1,0 0 0,-5 23 0,4 1 0,0 12 1,-1 13 0,-3 19 0,-2 18 1,-3 17 0,-7 13-1,-6 10 1,-3 6 0,-5 2 0,-4-4 0,2-5 0,1-11 0,4-12-1,4-15-5,5-11-33,10-18 1,-1-28-2,6-21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50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568 437 17,'0'0'14,"0"0"-3,0 0-5,0 0-1,0 0-3,0 0-1,1 11 0,-1-11 1,15 14-1,-3-3 1,5 7 0,7 6 1,7 5 0,3 6 1,5 7-1,7 5 2,-1-1 0,6 6-1,-7-5 1,2 0-1,-6-5-1,-3-4 0,-7-9-1,-11-5 0,-1-6-1,-5-5-1,-3-4-1,-10-9-8,-10-3-19,10 3-1,-27-15 1</inkml:trace>
  <inkml:trace contextRef="#ctx0" brushRef="#br0" timeOffset="391">592 1019 26,'-11'3'34,"11"-3"0,0 0-1,-10-13-22,14 4-8,4-8-1,6-6-2,6-7 0,6-9 0,17-9 0,6-6 0,9-8 1,4-1 0,4-3 0,0 3 1,-1 4-1,-6 10 0,-14 8-1,-8 7 1,-11 12-1,-4 6-1,-11 14-2,-11 2-6,0 16-19,-5 5-7,-6-1 1,2 6-1</inkml:trace>
  <inkml:trace contextRef="#ctx0" brushRef="#br0" timeOffset="902">1631 812 12,'19'-14'10,"0"2"-3,0-3 0,-6 3-2,1 0 2,-1 2 1,-2 4 3,-11 6 0,0 0 1,6-14-2,-6 14-1,0 0-1,-14-7-1,-1 2-2,-1 2-2,0 0-2,-6 2 0,-2 3 0,-5 3-1,0 4 0,-4 5-1,-2 4 0,0 5 1,2 5-2,0 1 1,4 4 0,3 0 0,2 0 0,6 0 1,5-2-1,3-1 0,4-3 1,2-2 0,4 0 0,2-4 0,3 1 1,2-1-1,4-4 2,1 1-1,5-4 1,4 0 0,6-8 1,6-1-2,1-5 1,6-5 0,-3-1 0,2-3 0,-4-3-1,-1 0 0,-7 0 0,-3 1 0,-7 1-1,-1 3 1,-5-2 0,-1 4 1,-10 5 1,11-10 1,-11 10-1,-2-11 0,2 11 1,-13-11-1,4 5-1,-1 0-1,-3-1-1,-2 2 0,0 1 0,1 0 0,-3 1 0,1 1 1,0 0-1,0 2 0,-1-1 1,4 2-1,-2 0 1,3 0-1,2 0 1,10-1-1,-16 2 1,16-2-1,0 0 0,0 0 1,0 0-1,0 0 0,0 0 0,0 0-3,0 0-8,0 0-23,0 0-3,0 0-2,7-15 1</inkml:trace>
  <inkml:trace contextRef="#ctx0" brushRef="#br0" timeOffset="2304">2221 868 1,'-10'-5'5,"10"5"3,-14-4 3,14 4 4,-13-4 0,13 4-1,-11-3-2,11 3-2,-11-2-2,11 2-3,-9-2-1,9 2-1,0 0-1,0 0 0,-9 0 0,9 0 0,0 0 0,0 0 0,0 0 0,0 0 0,11 3 0,-1-2 0,7 2 0,1 0 0,7 2 0,0 0 0,5 0 0,-2 2-1,2-1 0,-2 0 0,0 0 0,-5-1 0,-1 1 0,-1-2 0,-2-1 0,0 0 0,-3-1 0,-4-2 1,-1 1-1,-2-1 0,-9 0 1,12 1 0,-12-1 0,0 0-1,0 0 1,0 0-2,0 0-2,0 0-10,7 10-23,-7-10-2,-13-2 0,-1-8 0</inkml:trace>
  <inkml:trace contextRef="#ctx0" brushRef="#br0" timeOffset="3936">2915 425 23,'0'0'18,"0"0"-1,0 0-2,0 0-6,0 0-2,0 0-4,0 0-2,0 0 0,0 0 0,0 0-1,0 0 1,0 0 0,0 0 1,0 0 0,0 0 0,13 14 1,-4-5-1,1 2 0,5 2 0,-1 7 0,5 6 0,3 4 0,3 7-1,3 5 1,5 9 0,2 3 0,4 7-1,0-5 0,0-3 1,-3-4-1,-4-6 0,-5-7 0,-5-9 0,-7-8-1,-3-8 0,-6-1-2,-6-10-12,-12-4-17,2-2-2,-11-7 1</inkml:trace>
  <inkml:trace contextRef="#ctx0" brushRef="#br0" timeOffset="4357">2840 1132 26,'3'-28'28,"18"0"0,8-13-13,9-13-8,8-4-4,7-7 1,7 2 0,-1-1 1,0 9 1,-9 3-1,-3 15 2,-14 5-2,-5 11-1,-10 10-3,-5 4-3,-13 7-10,13 18-22,-19-4-1,3 3 1</inkml:trace>
  <inkml:trace contextRef="#ctx0" brushRef="#br0" timeOffset="4667">3899 726 18,'14'9'27,"-14"-9"-2,0 0-7,0 0-18,0 0-1,-14 14 2,-3-3 2,-3 2 2,-6 1 1,1 4 2,-4 1 0,4 5 0,0-2-1,4 5-2,4 0-3,7 2-1,6 2-1,4-1 0,3-1 0,7-1 1,6 0 0,8-1 1,1-6 0,10-1 1,0-5 0,7-2 0,1-7 0,4-3 0,-4-8-2,-4-2-3,0-7-26,-9 3-7,-19-11-2,-9-2 1</inkml:trace>
  <inkml:trace contextRef="#ctx0" brushRef="#br0" timeOffset="5348">135-1 31,'0'0'34,"-20"4"0,10 1-2,-1 1-22,7 8-8,1 9-1,2 10-2,-1 10 0,-1 17 0,-2 17 2,-1 16 1,-4 14 1,-4 10 0,4 7 1,-4 2 0,1 1-1,9-6-2,4-12-6,11-15-28,20-16-2,10-24-1,10-18-1</inkml:trace>
  <inkml:trace contextRef="#ctx0" brushRef="#br0" timeOffset="5809">4414 37 20,'0'0'33,"-15"-16"1,6 6-17,9 10-4,0 0-2,0 0-3,0 0-2,-2 23-3,9 0-1,2 11-1,1 10 0,3 13 2,-3 12 0,2 14 0,-7 9 0,3 13 0,-8 5 0,-2 2 0,-4-4-1,-4-1-1,-1-11-2,1-15-6,6-15-22,1-17-7,-1-26-2,4-23 1</inkml:trace>
  <inkml:trace contextRef="#ctx0" brushRef="#br0" timeOffset="6209">5061 500 24,'-9'11'31,"7"6"1,-4-1-1,-6 3-22,8 11-7,-2 6 0,1 14 2,-3 4 0,1 8 0,-1-1 0,4 1 1,0-4-2,1-8-6,6-2-8,-1-8-19,0-24-6,-2-16 1,0 0 0</inkml:trace>
  <inkml:trace contextRef="#ctx0" brushRef="#br0" timeOffset="6430">4859 793 16,'-20'-5'29,"-6"-6"1,10 8 1,1 0-23,4-2-5,11 5-1,-10-4 2,10 4 1,15 1 1,8 3 0,4-5 1,12 5-1,5-2 1,14 4-1,1-2-1,6 4-2,-2 0-4,-5 0-5,-6 4-30,-12 5-1,-22-5-1,-15-1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1:21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765 485 30,'0'0'22,"0"0"-3,0 0-3,0 0-6,0 0-4,0 0-3,0 0 0,4 17 0,-6-5 0,0 6 2,-2 2 0,-2 8 0,-3 3 0,-1 9 0,-8 6-1,-2 10 0,-6 5-1,-2 5 0,-5 0 0,2 2-1,0-5 1,6-3 0,5-8-1,7-7 1,13-11-2,10-6 0,11-10 0,9-3-1,8-6 1,4-4-1,4-3 1,-2-1 0,1-2 0,-3 0-1,-4-1 1,-3 0-1,-2 0 1,-1-1-2,2 1-2,-2-7-10,-1-1-24,4 0 0,-5-7-1,-1-1 0</inkml:trace>
  <inkml:trace contextRef="#ctx0" brushRef="#br0" timeOffset="491">964 977 26,'-17'6'30,"17"-6"0,-6 17-11,2-3-11,3 12-2,-3 5-2,1 13 1,-4 3 1,-2 13 0,-1 1 1,0 4 0,-3-6-1,4-1-2,-1-7-2,2-11-8,1-10-29,15-10-1,-8-20-2,13-19 2</inkml:trace>
  <inkml:trace contextRef="#ctx0" brushRef="#br0" timeOffset="832">1420 1173 58,'7'14'38,"2"-15"-2,11-2 0,6-2-32,5-1-4,5-1 0,3 1 0,3 1 0,-1 0 0,-1 1 0,-8 2 0,-4-1 0,-6 2 0,-4 0-1,-5 3-4,-13-2-17,9-9-14,-9 9-1,1-27 0</inkml:trace>
  <inkml:trace contextRef="#ctx0" brushRef="#br0" timeOffset="1843">2380 573 19,'0'0'23,"8"12"-7,-3 1-6,2 4-2,4 8 1,-2 4-1,2 9 0,-2 3 0,-1 10 1,-6 2 0,-1 7-1,-7-4-1,0 2-1,-5-5-6,2-2-31,-10-18-3,5-10 1,-7-27-3</inkml:trace>
  <inkml:trace contextRef="#ctx0" brushRef="#br0" timeOffset="2284">162 30 26,'0'0'31,"-20"-16"1,11 10-2,-5 0-24,0 4-5,-1 3-2,0 8 0,-2 5-1,5 14 1,-1 11 1,5 13 1,4 17 0,0 16 2,4 18 0,-2 15 1,3 18 1,-5 9-1,2 9-1,-5 0 0,2-3-2,5-2-15,4-10-19,0-29-2,12-21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19:4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262 921 34,'0'0'16,"0"0"1,0 0 3,0 0-3,0 0-2,0 0-3,0 0-2,0-10-1,-3-10-1,4-1-2,-3-10 0,2-6-3,-1-8-2,0-6 0,1-5-1,1 4 1,-2 0-1,2 4 0,-2 4 1,1 8-1,-1 7 0,1 5-1,-1 9-1,-1 1-2,2 14-9,-1-11-19,1 11-5,0 0-1,-18-14 1</inkml:trace>
  <inkml:trace contextRef="#ctx0" brushRef="#br0" timeOffset="310">35 356 7,'-14'18'15,"1"-5"-2,3-2 2,10-11 0,0 0 2,0 0-1,27-26-2,6-3-3,3-12-2,10 0-2,0-7-2,7 0-1,-5 1-1,-3 8 0,-13 6 1,-6 13 1,-9 2 0,-4 10 1,-13 8-2,0 0-1,0 0-1,4 13 0,-5 2-1,-1 2-1,3 5-1,-1 2 1,1 4 1,0 2-1,0 0 0,1-4-2,3 4-2,-5-6-17,4 1-17,6-1-1,3-8 0,6 2 1</inkml:trace>
  <inkml:trace contextRef="#ctx0" brushRef="#br0" timeOffset="901">670 1344 0,'0'0'20,"0"0"-11,0 0 0,3 11 0,-3-11 1,21 3 0,-2 0-2,6-2 0,8 1 0,11-3-2,11 1-1,12-4-1,12 2 0,5-6 0,10 4 1,2-4 0,3 4 2,-7-2-1,-4 4 1,-14-1-1,-10 4-1,-16-1-1,-10 3-1,-13-1-2,-10 0-2,-4 1-3,-11-3-5,0 0-6,-13 0-8,2-4-9,1 3-2,-6-7 0</inkml:trace>
  <inkml:trace contextRef="#ctx0" brushRef="#br0" timeOffset="1362">1725 1118 22,'6'10'32,"3"1"1,-9-11 0,22 8-22,0 2-7,2 1-1,6 3 0,-1 0-1,4 2 0,-2 0 0,0 0-1,-6 0 1,-4-2 0,-4-2 0,-4 1 0,-5-2 0,-4 4 1,-7-2-2,-7 5 1,-6 1 0,-9 5 0,-8 2 1,-6 3 0,-9-1 0,-2-1-1,0-3 1,6-1-1,4-6 0,8-3-2,11-6-2,8-6-2,13-2-8,16-3-26,-2-10 0,2-3-2,-5-8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6.3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7 335 58,'0'0'37,"-8"-13"-1,8-4 0,0-11-35,6-1-3,2-7-1,9-1 0,4-5 1,11 4-2,3 3 2,8 6 0,2 7 1,4 13-2,-2 12 2,-1 14 0,-8 12 0,-5 13 2,-8 11 2,-12 4 1,-6 6 1,-12-5 1,-4 0 0,-16-13 2,-2-1-2,-13-18-1,-2-11-1,-5-11-2,-2-11-2,3-7-1,2-9-2,10-4-3,2-12-10,14 0-23,19 2 0,14-5-2,18 1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3:33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310 255 4,'0'0'8,"0"0"0,-9-12 1,9 12-2,0 0 1,0 0-1,-4-12 0,4 12-1,0 0 0,-2-12-2,2 12 1,0 0-1,0 0 2,2-10-2,-2 10-1,0 0 1,0 0-1,0 0-1,0 0 1,0 0-1,0 0 0,-3-12 0,3 12-1,0 0 1,4-12-1,-4 12 0,6-12 0,-6 12 0,8-14-1,-8 14 1,13-15-1,-13 15 1,14-15 0,-14 15-1,16-15 0,-6 6 1,0 2-1,-1 0 1,1 0-1,-1 0 1,0 1-1,-9 6 1,17-9-1,-17 9 0,16-8 1,-16 8-1,18-8 0,-9 4 0,1 0 1,0 0-1,0 1 0,-1 0 1,1 1-1,-1-1 0,-9 3 1,15-5-1,-5 4 0,2 0 0,-12 1 0,20-2 1,-9 1-1,2 0 1,1 0-1,2 1 1,-2-1-1,-2 0 1,5-4-1,-5 5 0,0-5 0,-1 5 0,-1 0 0,-10 0 1,18 1-1,-18-1 0,17 6 0,-17-6 0,18 7 1,-9-6-1,2 2 0,0 0 0,0 1 0,2-1 0,-2 1 0,2 0 0,-2-1 0,-11-3 0,18 9 0,-18-9 0,16 10 0,-16-10 0,14 10 1,-14-10-1,13 15 0,-13-15 0,15 12 1,-15-12-1,17 16 0,-11-7 0,2 0 0,1 2 1,-1 0-1,1 1 0,-1 2 0,1-1 0,1 2 0,-1-2 0,2 1 0,-2-1 0,-1 1 0,0-1 0,1 0 0,-3 0 0,0 0 1,0 1-1,-1 0 0,1 3 0,-1-4 0,-1 2 0,1 0 0,0 0 0,-1-1 0,2 1 0,-2-1 0,1 0 0,-1 1 0,0 0 1,0-2-1,-1 2 0,0-1 0,-1-1 1,1 0-1,-1-1 0,-1-1 1,0 3-1,0-6 0,0 5 0,0 1 0,0 0 0,0 0 0,-1 0 0,1 0 0,-1-1 1,-1 4-1,0-5 0,-1 1 0,-1 0 1,1 0-1,-3 2 0,2 1 0,-1-1 0,1 1 0,-1 0 1,0 0-1,0 1 0,0 1 0,-3-2 0,2 1 0,-2 0 0,-1 0 1,1 1-1,-2-3 0,1-1 0,0-1 1,-1 1-1,0-2 0,0 0 1,-1-1-1,-2-1 1,-1 1-1,-1 0 1,-2 0-1,0-1 0,2 0 0,-1-1 1,1-1-1,0-1 0,0 0 1,0-2-1,0 1 1,0-3 0,-1 1-1,-1-1 1,-1-1-1,-1 1 1,0-1-1,-1-1 0,0 0 1,-1 1-1,-2-1 0,2 0 0,-3 0 0,1-1 1,1 0-1,0 0 0,0 0 0,2-1 0,1 0 1,1 0-1,0-2 0,1 1 0,-2 0 1,1-1-1,-1 0 0,-2-1 0,0 0 0,-2-1 1,0 0-1,-1 0 0,2 0 0,-1-1 0,1-1 1,1 1-1,1-1 0,1-1 0,0 0 0,3-1 1,-1-2-1,1-1 0,-1 0 0,3-2 1,-1 0-1,1-1 0,0-1 0,2 1 1,1 1-1,-1-3 0,3 2 0,0-2 0,2 1 0,0-3 0,2 1 0,2-4 0,0-1 0,1 0 2,0-2-2,1 1 0,0 2 0,0-5 0,0 3 0,1 2 0,-1 0 0,1 2 0,2-3 0,1 2 0,1-3 0,0 4 0,1-4 0,0-2 0,1-1 0,1 0 0,-2 1 0,2 1-2,1 2 2,2 1-1,-1 0-1,6 5-4,-2-4-16,10 1-2,-3-8-1,5-6-3,-2-15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6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20-10 71,'-14'0'40,"14"0"-2,0 0 0,0 0-37,-8 10-3,11 6 1,-1 10 0,-1 10 0,-1 9 1,2 7 0,-1 5-2,9 6-24,2-5-12,4-15-1,9-12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7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63 69,'10'0'40,"-1"-7"-3,8-3 0,1-3-36,7 1-5,0-1 1,6 8 0,-2 2 1,-1 7 1,-4 4 1,-5 6 2,-8 10 0,-9 4 0,-10 5 1,-10 5-1,-8 4 1,-7 2-1,-5 2 0,1 0 0,7-5-2,4-5 1,10-5-2,15-4 1,15-5-3,19-3-1,16-7-3,21-3 0,6-6-8,25 4-6,12-11-18,7-6 0,9-5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7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47 11,'-34'3'26,"-1"-13"3,15 2 6,10-2-25,3-3-3,7 13 3,11-12 4,11 18-1,-3-5 2,11 11-6,-2-1-5,2 8-1,-2 5-2,-3 4 0,-7 3-1,-7 4 1,-8-1 0,-5 0 1,-5-4-1,-2-3 1,-2-6-2,1-7-1,7-4-1,3-10 1,14 2-1,1-6 0,11 2-1,4 1 1,4 2 2,3 4 0,-2 3 0,-2 6 2,-7 4 0,-3 6 1,-12 1 0,-6 3 1,-9-1-1,-3 0-1,-6-4-2,-7-6-4,7-3-18,-4-15-20,7-9 1,8-9-1,7-14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8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0 58,'21'10'32,"0"3"-2,-21-13 3,14 6-32,-14-6-1,4 20 2,-8 0 2,-9 4 3,1 14 5,-9 0-1,3 9-3,-4-1-2,6 0-2,0-1-1,6-5-1,9-7 0,8-5-2,12-6 0,9-6-1,9-5-1,7-4-1,9-4-1,1-7-2,6 0-2,-6-8-1,-2 5 0,-13-8-1,-4 6 0,-18-6 0,-4 5 2,-17-2 1,-4 3 2,-11-2 2,1 3 1,-2 0 2,3 1 4,3 4 1,0-2 2,14 5 1,-13 5 1,15 9 0,-7-2 2,8 16-1,-7 1-2,4 10-2,-4 2-1,3 3-1,1 2-3,3-6-4,16 0-20,4-19-19,8-17 1,15-16-2,11-17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8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612 22 57,'0'0'38,"0"0"0,-9-1 1,-7-5-31,4 1-6,-9 0-1,-5 1 0,-6 2-1,-2 3 0,-4 4 0,-1 2 0,-2 2 0,3 4-1,0 1 0,5 3 1,7 1 0,4 1-1,3 1 1,5 0-1,6 3 1,3-3-1,4 2-1,0-4 1,2 1 0,-1-3 0,2 0 0,0-6-1,4 1-1,-6-11-3,26 10-7,-7-13-3,11 7-1,1-9-1,11 11 2,-3-3 7,3 7 9,0 9 6,-13-2 9,3 14 3,-12 1 2,-3 8 1,-16-7-1,3 10-7,-16-7-6,-4 2-1,-8-3-2,-4-2 0,-9-12-1,-1 1-1,-8-9-3,-8-14-5,-7-9-36,-2-15-1,-7-15 0,-5-16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19:08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96 15,'0'0'15,"0"0"1,0 0 0,0 0 0,0 0-1,0 0-2,-14 4-3,14-4-1,-21 2-5,7 0-1,-4 1-2,-2 1 0,-2 0-1,-1 3 0,-4 5 1,-2 1-2,-1 2 2,-2 4-1,-1-1 0,-1 5 0,2 3 0,-1 1 0,3 1 1,2 4-1,3 2 1,5 1-1,4 4 1,5 1 0,5 0 0,6 0 0,5-1 1,5-2 0,5-4 0,6 1 0,5-5 1,6-1-1,5-5 1,3 0-2,3-7 1,2 1 0,0-7 0,0-1-1,-5-6 0,-2-2 1,-6-5 0,-2-5 0,-4-3-1,-4-2 1,-3-2-1,-4-2 0,-2-1 0,-2-1 0,-4 0-1,-3 0 1,-4 0-1,-1 1 0,-4 0 0,0 0 0,0 3 1,-1 1-1,0 2 0,-2 3-1,8 10 1,-17-16 0,3 11 0,-2 1-1,-4 0 0,-3 1 1,-1 2-1,-2-1 1,-1 1 0,1 1 0,1 0 0,5 0 0,2 0 0,3 1 0,3-1 0,3 0 0,9 0 1,-9-1-1,9 1 1,0 0-1,0 0 1,0 0-1,0 0 1,0 0-1,0 0 1,0 0-1,0 0 0,0 0 0,0 0 0,0 0 0,0 0-1,0 0 1,11-9 0,-11 9 0,21-8 0,-6 2 0,4-1-1,1 1 1,5 0 0,-1 1 0,-1 2 0,-3 0-1,0 1 1,-1 2 0,-3 3 0,1 0 0,-3 2 0,2 1 0,0 0 0,1 2 0,-1-1-1,-1 0 1,-2 0 0,-1 0 0,-12-7 0,15 9 0,-15-9 0,0 0 0,8 14 0,-8-14-1,-2 16 1,1-5-1,-1 3 1,0 1-1,-1 2 1,0 1-1,0 1 1,-1-1 0,0 2-1,-3-1 1,0 2 1,-2 0-2,-2-2 2,-2 0-2,-1-1 2,-2-2-1,-2-2 0,-1-2 0,-2-5 1,2-3-1,-4-3 1,-1-4-1,-1-5 0,-1-4 1,-4-6-1,2-4 0,-4-3 0,-2-3 0,1-3-1,-1-1 1,2-1 0,1 0 0,2 2 0,4 0 0,6 3-1,1 0 1,6-1 0,3-1 0,4 0-1,6-1 1,5 1 0,4-1-1,4-1 1,7-3-1,4 3 1,5 1 0,2 1-1,2 1 1,1 2 0,0 1 0,0 4 0,-2 5 0,-1 4 0,-3 2 0,-1 4 0,-2 4 0,-3 3 0,-2 0 1,-6 2-1,-1 1 0,-14-3 0,14 5 0,-14-5 1,0 0-1,0 0 1,0 0-1,0 0 0,0 0 1,0 0-1,0 0 0,0 0 0,-11 10 0,11-10-1,-21 9 1,7-2 0,-3 2 0,-4 0-1,-2 4 1,-2 1 0,-4 2 0,-4 1 0,0 2-1,-2 1 1,-1 1 0,0 3-1,-1-1 1,3 1-1,1 2 1,4 0-2,4 1 2,3 1-1,3 2 1,3-1 0,4-1 0,3 1 0,4-1 0,3 0 0,4-1 0,6 1 0,4 0 1,4-1-1,5 0 0,2 2 0,2-1 0,0 0 2,2-1-4,2-3 4,1-3-2,2-2 1,1-6 0,4-4 0,2-6-1,2-4 1,2-3-1,-4-5 1,0-2 0,-5-4-1,-3 1 1,-4-3-1,-5-2 0,-5 1 0,-3-2 1,-4 0-2,-4 0 1,-1 0 0,-3-1-1,-2 1 1,-2 1-1,-3 2 0,-1 0 1,-1 3-1,-2 1 1,-1 2 0,-1 1 0,-3 3-1,-4 2 1,-5 1-1,-2 1 1,0 2-1,-3-1-1,-1 5 1,-2 0 0,-1 1-1,0-4-4,9-3-26,0 6-4,1-10-1,7-4 1</inkml:trace>
  <inkml:trace contextRef="#ctx0" brushRef="#br0" timeOffset="213116">633 23 5,'0'0'11,"9"-11"-1,-9 11 0,0 0-1,0 0 1,0 0 0,-4-10 0,4 10 1,-14-2-3,2 0-1,1 3-3,-3-2-1,-1 3-2,1-1-1,0 2 0,0 0 0,1 0 0,0 1 0,-1 2 0,2-1 0,1 1 0,-2 3 0,-1 1 0,-2 2-1,1 2 1,-2 1 0,0 2 1,1 2-1,-1 0 0,1 2 0,0 1 0,3 0 0,0 1 1,3-1-1,0 1 0,0 0 0,3 0 1,1 1-1,1-1 1,1 0-1,1 0 1,1 1-1,1-3 1,1 2 0,3 0 1,0-3 1,3 3-1,1-2 1,5 0 0,-2 0-1,5 2 0,2-2 0,-1 0-1,2-3 0,1 0 0,-2-3 0,1-2 1,-2-4-1,4-2 1,0-5 0,3-1 0,1-4 0,4-1-1,1-3 0,4 1 0,0-2-1,-1 0 0,-2 2 0,-4-1 0,-3 2 1,-4 0 0,-2-2 0,-5 0 0,-2-2 1,-2-1-1,-4-2 1,0 0-1,-2-1 0,-1 0 0,-5 0 0,-1 3-1,-4 0 1,-6 4-1,-1 1 0,-6 1 0,-2 1-1,-2 2 1,1 1 0,-4 0-2,2 5-2,-4-7-10,3 2-21,6 0-2,-3-10 2,7 1-1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5:40.0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2585 38 1,'-16'-3'4,"-3"-2"-1,-1 1-1,-3-2 0,-1 3 0,-2 0-1,-3 1 0,-2 1 1,-1 0 0,-2-1 1,-2 2 1,-1 0-1,-1 0 1,-2 1 1,-1 0-1,0 2 0,-2 0-1,-3 2-1,1 0 0,-3-1 0,-1 1 0,-3 0 0,4-2-1,-2 2 1,-1-2 0,0 3 0,-2-2 0,-2 3-1,-4 0 1,2 2-2,-5 2 1,3 2-1,-3 4 0,-1-1 1,0 3-1,4 0 1,1 2-1,3 3 1,-5 0-1,2-1 1,2 2-1,6 1 0,-5 2-1,5 0 1,-4 0-1,3 1 1,3 0 0,6 1 1,-6-3-1,48-27 1,-80 59 0,39-30 0,41-29-1,-64 58 1,64-58-1,-59 59 0,59-59 0,-45 58 0,45-58 0,-25 52-1,25-52 1,-21 47 0,21-47 0,-10 42 0,10-42-1,0 0 1,-2 54 0,2-54 0,0 0-1,17 57 1,-17-57-1,15 43 1,-15-43-1,26 45 1,-26-45-1,24 47 1,-24-47 0,22 47 0,-22-47 0,0 0 1,40 58-1,-40-58 0,0 0 0,50 52 0,-33-36-1,7-1 1,-2 0-1,-1-1 1,6-1-1,-5-1 1,1-1-1,-1 0 1,7-2 0,-5-1 0,0 1 1,5-3-1,-2-1 1,0 1 0,6-1-1,-2 1 1,2 1 0,0 0-1,1-1 0,-2 2 1,1 1-1,2-1 1,-8 0-1,3-1 0,4 2 0,-3-3-1,1-1 1,1 1 0,0-1-1,-1 1 1,5-2-1,-1 0 1,-5 0 0,3 0 1,-1 2-1,-2-1 1,3 2-1,1-1 0,-2 1 1,-2 0-1,3 0 1,-3-1-1,3 0 0,-3-1 0,3 0 0,1-1 0,1 1 0,-1-2 0,3 1 0,0-2 0,3 1 0,2-1 0,0-1 1,1 1-1,2-1 1,0 0 0,0-1-1,0 1 1,2-1-1,1 2 0,-4 0 0,4 0-1,-1-2 2,3 0-1,1 0 0,1 0-1,-1-1 2,2-2-1,1-1 0,-1 1 2,1 0-2,-1 0 0,0 0 0,0 1 0,-1 0 0,0 0 0,1-1 0,3 2 0,-2-1 0,1-1 0,-1 0 0,0-1 1,0-1-1,-5 1 0,0-1 0,0-1 0,-4 2 0,1 0 1,-2 0-1,1 0 0,-1 0 0,4-2 0,-4 0 0,1 0 1,-2-1-1,0-2 1,-2-1-1,0 0 1,-2 0-1,0-2 1,-2 0-1,-1-2 0,-1 1 0,-1-1 1,-1-1-1,0 1 0,-4-2 0,-1 2 0,-1 0 1,-3 1-1,1-2 0,-4 4 0,0-2 1,-2-1-1,-1 1 1,-2-1-1,-3-2 1,0 1 0,-3 0 0,-1-1 0,-3 1 0,0 0-1,-4 1 1,1 1 0,-2 0 0,0 1-1,-1-2 1,0-1-1,-1 0 1,1-2-1,0-1 1,-1-3 0,0 0-1,1-2 1,-2-2-1,0 1 1,0-2-1,-2-1 1,0 0-1,-1-3 1,-1 1-1,-2 0 1,0 0-1,-1-1 1,-1 0-1,-2 1 0,0-1 1,-2 3 0,0 1-1,-1 0 1,-2 1 0,-1 1 0,-2 3 0,0-2 0,-4-1 1,2 2-1,-5 1 0,-1 0 0,-3 1 0,-1 1 0,-2-1-1,-2 3 1,-2 1-1,-1 1 0,-1-1 0,-4 1 0,-1-1 0,-2 3 0,-1-1-1,-3 1 1,-2 0 0,0 2-1,-1 1 1,-2-1-1,-1 3 2,1-1-1,-1 3 0,-1-1 0,-2 2 0,0-2 0,-2 0 0,1-2 0,1-1 0,-3-1-1,1-4 1,2 1 0,1-1-1,-2 1 0,0 3-1,-4 0-1,1 5 0,0-1-4,1 3-13,4 6-10,-6-8 1,9 4 0</inkml:trace>
  <inkml:trace contextRef="#ctx0" brushRef="#br0" timeOffset="3485">5284 550 18,'0'0'12,"-9"-8"0,9 8-1,0 0-2,-12-3-1,12 3-2,-9-2-2,9 2 1,-12-1-3,12 1-1,-16 1 0,7 0 0,-2 1 0,0 0-1,0 1 0,-2 1 0,1 1 0,-1 2 0,0 1 0,0 0 0,0 3-1,1-1 1,-1 3 0,2 0 0,-2 2 0,3 0 0,-1-1 0,1 2 0,1 0 0,1 0 0,-1 0 0,3 0 0,1 0 0,1 2 0,1-1-1,1 1 2,2-2-1,1 1 0,2 0 0,2-2 0,1-1 0,2 0 1,1-2-1,0 0 0,0-1 0,2-1 1,1-1-1,1-1 1,1-1-1,1 0 1,0-1 0,2-2 0,0-1 0,2-2 0,2-1 0,-1-1 0,1-2 0,-1-1 0,0-2 0,0 0 0,-1-1 0,-3-2 0,-1-1-1,-1 1 1,-3 0 0,-1 0 0,-3 0 0,-7 9 0,9-14 0,-9 14 0,2-12 0,-2 12 0,-5-11-1,5 11 1,-10-11 0,10 11-1,-13-13 0,13 13 1,-17-12 0,8 7 0,9 5 0,-18-10 0,18 10 0,-17-7 0,17 7 1,-16-5-1,16 5 0,-15-2-1,6 1 1,9 1 0,-16-1 0,16 1 1,-18 1-1,18-1 0,-14 0 0,14 0 0,-13-1 0,13 1-1,-9-1 0,9 1-1,0 0-2,-11-6-2,11 6-3,0 0-6,-7-12-18,7 12 0,0 0 1</inkml:trace>
  <inkml:trace contextRef="#ctx0" brushRef="#br0" timeOffset="4596">5575 967 14,'-11'-9'15,"11"9"-2,-10-13-3,7 4-1,-3-3-2,6 1 0,1-2-1,2-1-1,6 0-2,-4-1-1,7 2-1,0-1-1,3 3 1,-2 0-1,-1 2 0,1 4 0,-2 4-1,4 2 1,-5 4 0,0 4-1,-1 2 1,-1 3 0,-3 2 0,0 2 1,-2-3 1,0 3 0,-5-5 0,1 2 1,-2-4 2,0 0-1,3-11 1,-11 16 1,2-12-1,9-4 0,-19 8-1,9-5 1,-4-3-2,0 0 0,2-2-1,0-1-1,12 3-2,-19-12-3,19 12-6,-8-17-9,7 5-15,10 0 0,-5-5 0</inkml:trace>
  <inkml:trace contextRef="#ctx0" brushRef="#br0" timeOffset="5137">5822 836 2,'0'0'16,"0"0"-1,-10-11-4,10 11-3,0 0-2,0 0-2,0 0-2,0 0-1,0 0 0,9 0-1,-9 0 0,12 4 0,-12-4 1,18 11-1,-8-3 1,3 1-1,-2 2 0,0 1 0,1 1 0,-3 1 0,1-1 1,-1 2-1,-3-3 0,-1-2 1,-2 1 1,-3-11 1,1 14 1,-1-14 0,-9 12 2,0-9-2,-1 1 1,-2-2 1,0 1-1,-3-4-2,3 2 1,-1-3 0,3 1-1,1-3 1,9 4-1,-10-7-1,10 7 0,0 0-1,0-14-1,0 14 0,5-10-1,-5 10-1,11-11 0,-11 11-1,12-11-2,-1 7-3,-1-3-10,-2-6-13,11 5 0,-7-10 1</inkml:trace>
  <inkml:trace contextRef="#ctx0" brushRef="#br0" timeOffset="5748">6119 541 5,'0'0'23,"0"0"-10,0 0-4,0 0-1,0 0-2,0 0-1,0 0-1,0 0 0,0 0-1,-2 12 0,2-2 1,0 1-2,0 5 1,0 3-1,-1 5 1,0 4-1,0 3 0,-1 4 0,0 2-1,0 0 1,1 2 0,-2-5-1,2-1 1,1-4-2,1-6 1,1-3 0,-1-5-1,2-5-1,-3-10-3,0 0-11,13 4-15,-12-16 2,7 1-2</inkml:trace>
  <inkml:trace contextRef="#ctx0" brushRef="#br0" timeOffset="6259">6716 737 6,'0'0'26,"0"0"0,-14-2-13,4 2-5,0 2 0,-3 0-3,0 3-2,0-1-1,-2 1 1,2 0-1,2-1 0,1 2 0,10-6-1,-14 10-1,14-10 0,0 0 1,-5 12-1,5-12 0,6 10 1,-6-10-1,17 14 1,-4-6-1,1 1 0,1 3 0,2-1-1,-1 3 1,-3-2-1,-1 0 1,-2 1-1,-4-1 0,-1-2 2,-4 0 0,-2-1 1,1-9 0,-9 16 0,-2-10 1,1 1 0,-4-3-1,-1 2 1,1-3-2,-2 2 0,3-4-1,0-1-2,4-1-5,9 1-8,-16-17-16,21 8 0,-4-13 0</inkml:trace>
  <inkml:trace contextRef="#ctx0" brushRef="#br0" timeOffset="6789">6890 510 1,'10'10'20,"-10"-10"-13,0 0-2,-1 15 1,0-5 1,0 5 1,1 4-1,1 6 1,-2 3-2,1 3 0,-1 5-1,1 2-1,0 0-2,-1-1 1,0-4-1,1-3-1,-1-5 1,1-4-1,-1-6 0,1-4-1,0-11-2,0 0-3,0 0-5,-1-9-5,-1-8-1,2-1-5,-5-9-1</inkml:trace>
  <inkml:trace contextRef="#ctx0" brushRef="#br0" timeOffset="7090">6812 678 11,'0'0'13,"0"0"-1,0 0-2,10-5-1,2 2-1,1 1-2,5-1 0,4 1-2,0 0-1,3 2 0,0 1-2,0 1 0,-2 3-1,0 0 0,-4 4 1,-1-1-1,-3 1 0,0 1 1,-2 3-1,-1-1 0,-1 2 0,-1 0 0,0 2 0,1 0 1,-1 0-1,0 0 0,-2-1 0,0 0 1,-3-1-1,0 0 2,-3-4-1,-3 3 1,-4-3 1,0-1-1,-4 0 1,-1-1 0,-4-2 0,0-1-1,-1-1-1,1 0 1,-3-3-1,5 0 0,-2-2 0,5-1 1,9 2-2,-13-8 1,13 8-1,-3-13 0,8 4-2,1-5-1,5 0-2,1-7-3,6 0-1,0-5-3,4-1-2,0-3-4,1-2 0,2 1 2,-2-3 1</inkml:trace>
  <inkml:trace contextRef="#ctx0" brushRef="#br0" timeOffset="7591">7350 533 10,'0'0'10,"9"-10"-2,-9 10-1,0 0-2,0 0-1,0 0 0,0 0 2,5 15 0,-5-6 1,2 6 0,0 2 0,1 7 0,-2 3-1,2 7-1,0 3 0,0 2-1,-1 2-1,0-2 0,-1-3-1,2-4 0,-3-6-1,0-4 0,-1-9 0,1-13-1,-5 10-1,5-10-1,-7-14-1,3-1-2,1-6-1,-2-5-1,2-2 0,-2-4-1,4 3 2,-1 0 1,2 4 2,0 5 1,1 3 1,0 6 0,-1 11 1,0 0 0,0 0 1,11-1 0,-11 1 0,11 16 1,-2-4 1,5-1-1,0 0 1,5 1 1,3-2 0,1-2-1,3 0 1,4-3-1,-1-3-1,2-1 1,-2-4 0,-1 0-1,-3-6 1,-2 3-1,-5-3 0,-5 0 0,-3-1 0,-10 10 0,11-18-1,-11 18 0,-3-16 0,3 16-1,-13-13 0,3 8 0,-3 1 0,0 0 0,-3 4-1,0 2 1,-3 3-1,0 1 1,-2 2 0,-1 3-1,-1 7 1,2 2 0,-1 2 1,0 4-1,2 1 2,3 3-1,2 1 2,5 1 0,4-4 0,7 1 2,5-1-1,8 0 0,4-6 0,9 2-1,3-6 0,4-1-2,0-3 0,2-4-5,0-2-13,-3-4-17,-11-7-3,-6-1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5:49.2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1769 262 2,'-17'-4'6,"3"-4"0,-6 1 1,-2-2 0,-2 2 2,-4 0-2,7 1 1,-11-1-1,1 2-1,-6 3-1,1 1-1,-3 0-2,1 2 0,-2 0-1,-3 1 0,1 0 0,-8 4 0,9 0-1,0 1 0,-4 3 1,2 2-1,-5 2 2,3 1-2,-7 6 0,11-2-2,-16 3 4,5 2-2,0 2 0,2-2-2,-1 3 2,2 0 0,-1 0 0,6-1 2,2 1-2,42-27 2,-79 52-2,79-52 2,-76 52-2,76-52 1,-64 51 0,64-51-1,-55 52 0,55-52 0,-41 47 0,41-47-1,-32 49 1,32-49 0,-25 55 1,25-55-2,-22 56 1,22-56 0,-20 62 0,20-62 0,-19 64 0,19-64 0,-1 67 0,1-67 0,5 71 1,-5-71-1,16 75 0,-16-75 1,31 72 0,-31-72 0,36 69 0,-36-69 0,47 63 1,-47-63-1,67 58 0,-32-31 0,4-3 0,6 0-1,-2 1 1,4-2 0,3-3-1,-4-1 1,1 2 0,3-2 0,4 0 0,-6 0 1,5-2-1,-2 1 0,4 0 0,1-2 0,1 1-1,-3 1 0,5-1 1,-2 1-1,4 0 1,1-1-1,1-3 1,0 2 1,3-3-1,2-1 0,-1-3 0,2 1 0,-3-2 1,2-1 0,1-2-1,1 0 1,1-1 0,-3-1 0,-1 1-1,0-1 0,0-1 0,-4 1-1,-3-1 0,0 1 0,-4-1 1,3 0-1,-2-1 0,0-1 1,1 0 0,-1 0-1,3-2 1,0 1-1,0-1 1,-1 0-1,2 0 0,-1-1 0,0 0 0,2 0 0,-5-1 0,1 1 0,0-1 0,-1 0 0,-1 0 0,-1-1 0,-3 0 1,3-2-1,0 1 0,1 0 0,0-1 0,1-1 0,-1 0 0,0 0 0,-2-3 1,0 0-1,-4-2 0,1 0 0,-2-1 0,-2-1 0,1 1 0,0-2-1,1 2 1,-2-2-1,1 0 1,-3-1 0,1-1-1,-2-1 1,-1-2 0,-4 0-1,1-1 0,-1-1 1,-4-1-1,-2-4 1,-4 1-1,-1-1 1,-3-1-1,-4 1 1,-2 0 0,-4 1 0,-2 0 0,-1 2 0,-3-1 0,0-2 0,-4 0-1,0 0 1,-2 0 0,0-3-1,-3 1 1,-1 0 0,-3 0 0,0 1 0,-3 1 1,0 0-1,-2-1 0,-1 1 0,-2-1-2,-2-3 2,1 1-2,-4-3 1,0 0-1,-4 0 2,-2 1-1,-1 2 0,-2-1 2,0 3-1,-2 2 0,-2 1 0,-1 1 0,-3 2 0,-2 0-1,-1 0 1,-2 1-1,-4 2 1,-2 0-1,1-1 1,-2 3 0,-1 0-1,-1 1 1,0 3-1,-1 0-1,-2 2 1,-1 0-1,-3 0 1,-1 1 0,-2-1-1,-2 1 2,0 1-1,-2-2 1,0-1 0,-1 0 0,0 0 1,-2-1-1,-2 2 0,-1-2 0,-2 0 1,1 1-2,0 1 2,-3 2-1,3 2 0,0 2 0,1 1 1,2 4-1,-1 0 0,1 1 0,0 2 1,3-1-1,-1 1 0,2-1 0,1 1 1,1-1-1,5 1 1,1 0-1,1 0 0,2 3 0,-1 1-2,1 5-6,3 9-20,-6-9-2,5 8 0</inkml:trace>
  <inkml:trace contextRef="#ctx0" brushRef="#br0" timeOffset="2984">5561 515 2,'0'0'10,"0"0"-1,-10-1 0,10 1 0,-14 0-1,14 0 0,-17 0-2,5 2-1,0 1-1,-2 1-1,1 2-2,-3 2 0,0 2 0,-2 3-1,0 0 1,-1 3-1,0 1 1,2 2 0,-1 1-1,3-1 1,0 1-1,3-1 1,2 1-1,0-2 1,4-1 0,4 0 1,1-3-1,2 0 2,4-2-1,1 0 1,5-1 1,1-3-1,5 2 1,-2-5 0,4 2-1,0-1-1,0 1 1,0-3-1,-1 0 0,-3 0-1,-1-2 1,-4 2-1,1-2 1,-11-2-1,14 3 0,-14-3-1,10 1 1,-10-1-1,0 0 1,10 0-2,-10 0-1,0 0-4,0 0-10,8-9-16,-8 9-1,11-10 2</inkml:trace>
  <inkml:trace contextRef="#ctx0" brushRef="#br0" timeOffset="3655">5711 724 13,'0'0'7,"0"0"-3,0 0 0,-11 13 0,11-13-1,-6 12 1,6-12 0,-6 17 1,4-8-1,1 2 0,0 1 0,2 0-1,1 1 0,3 0 0,-1-3 0,4 1 0,-1-1 0,2-2 2,-9-8 0,19 7-1,-10-7 0,1-1 0,0-3-1,-1-1 1,-2-4-2,-7 9 0,13-18 0,-8 8 0,-2-1-1,0-1 0,-2 0 0,1 1 0,-1 0 0,0 0-1,0 1 1,0 1-1,-1 9 0,0-12 1,0 12 0,0 0-1,-3-10 0,3 10-1,0 0-3,-12 1-4,12-1-14,0 0-10,-14 9 1</inkml:trace>
  <inkml:trace contextRef="#ctx0" brushRef="#br0" timeOffset="4236">5894 633 2,'0'0'20,"2"9"-12,-2-9-4,1 14-2,1-5 0,0 3 0,3 0-1,0 0 1,3 2-1,-1-1 1,1-1-1,0 0 0,1 0 0,0-2 0,-9-10 0,14 16 0,-14-16 1,12 15 0,-12-15 3,7 9 2,-7-9 1,0 0 2,0 0-1,0 0 1,0 0-2,0 0 0,-13-15-2,12 5-3,-3-2-1,4-4-1,2 0-1,3-4 0,3 2 1,1-3-2,3 3 1,0 1 0,1 3-1,0 2 0,-3 5 0,-10 7-2,18-7-2,-18 7-11,0 0-17,15 4 1,-15-4 1</inkml:trace>
  <inkml:trace contextRef="#ctx0" brushRef="#br0" timeOffset="4747">6204 581 18,'0'0'22,"5"-13"-11,-5 13-2,0 0-2,2-9-1,-2 9 0,2 9 0,0 0-2,0 4-1,2 1-2,1 3 1,0 1-1,1 0 0,0 1-1,-1-4 1,3 1-1,-1-6 0,-1 0 1,-6-10 0,9 13 2,-9-13 1,0 0 1,0 0 1,0 0 0,0 0 0,0 0-1,-8-16 0,5 7-1,-1-4-2,1 0-1,0-4 0,2 0 0,1-2-1,3 1 0,0 0 0,3 0 0,3 3 0,1-1 0,0 5-1,0 1 1,2 2-1,-3 1-3,5 6-4,-14 1-8,16-7-18,-4 9 0,-12-2 0</inkml:trace>
  <inkml:trace contextRef="#ctx0" brushRef="#br0" timeOffset="5308">6565 525 7,'10'-8'9,"2"2"-1,-2-1-1,-10 7 0,16-14-2,-16 14 0,10-12-2,-10 12 1,5-11 0,-5 11 0,-1-10 0,1 10 0,-3-9 0,3 9-1,-10-7 0,10 7 1,-11-4-2,11 4 0,-14 2 0,5 1-1,9-3 0,-17 10 0,7-3-1,1 1 1,1 3-1,-1 1 0,1 3 1,1-2 0,1 4 0,1-3 0,0 2 0,3-2 0,1 1 1,1-2-1,3 0 1,2-2 1,1-1 0,-6-10 0,16 16 0,-6-12 0,2 0 0,0-4 0,3 0 0,-2-3-1,1-2-1,-1-3 0,2-2 0,-1-3 0,-1-2 0,-1 0-1,1-2 1,1-1-1,-2 1 0,0-1 1,-2 5-1,-1 2 0,0 0 0,-9 11 0,10-13 0,-10 13 0,0 0 0,0 0 0,0 0-1,0 0 1,0 0-1,10 5 1,-10-5 0,3 14 0,0-4 0,1 0 0,0 0 1,-1 1-1,2-2 1,-5-9 0,12 9 0,-12-9 0,18-3 0,-7-3 0,2-3 0,-2-3 0,3-1 0,-3 0 0,0-1 0,-1 2-1,-2 1 1,-2 2-1,-6 9 1,12-12-1,-12 12 0,0 0 0,14-8-1,-14 8 0,13 4 1,-13-4-1,13 15 1,-6-4 0,0 3 0,1 0-1,0 0 1,-2 1-1,-3-4-2,3-1-3,-6-10-4,12 5-7,-12-5-12,12-13-5,-2 1 1</inkml:trace>
  <inkml:trace contextRef="#ctx0" brushRef="#br0" timeOffset="6239">7194 117 21,'0'0'24,"0"0"-11,0 0-6,0 0-2,0 0-1,-9 9 0,5 1 1,3 6 0,-2 2-1,3 8 0,0 2 1,4 4-1,-1 1 0,4 5-2,0-1 0,3-1-1,-1-4 0,-1-4 0,1-4-1,-2-5 1,-1-5-1,-6-14 0,5 10-1,-5-10 0,0 0 0,-13-16-1,1 6 0,-1-5 0,-5-2 0,-1-1-1,-3-1 1,0 3 1,2-1 0,1 3 1,1 1 1,6 5 0,1 2 0,11 6 2,-13-8 0,13 8 1,0 0-1,0 0 0,9-11 1,0 7-1,4-2-1,7-2 0,4 0 0,6-3-2,4 1-1,4-2-4,4 4-10,5-1-17,-8-5 0,4 3 0</inkml:trace>
  <inkml:trace contextRef="#ctx0" brushRef="#br0" timeOffset="6920">7717 245 19,'0'0'20,"0"0"-11,0 0 0,0 0 1,-6-14-1,6 14 1,-14 0-2,14 0 0,-20 6-3,8-2-1,-3 2-2,0 2-2,-1 3 0,2 0 0,1-2 0,0 2 0,13-11 0,-17 18 0,17-18 0,-3 12 0,3-12 0,0 0 1,14 11-1,-14-11 1,18 8-1,-5-3 1,0 3-1,-1 1 0,0 1 0,-1 3-1,-4 0 1,0 2 1,-5-1-1,-2 2 1,-3-2 0,-4 0 1,1-2 0,-4 0-1,-1-2 1,-3-2 0,1-2 0,-2 1-1,1-4-1,0-2-2,3 0-5,-2-4-11,2-10-14,10 4 0,-3-12 0</inkml:trace>
  <inkml:trace contextRef="#ctx0" brushRef="#br0" timeOffset="7461">7823 103 3,'0'0'19,"0"0"-8,0 0-2,0 0 1,6 11 0,-5 4 0,-4 4 0,4 5 1,-1 3-3,2 5-2,-1 0-2,1 4-2,1-3 1,0 1-2,1-6 1,0-2-1,-1-3-1,0-6 1,0-3-1,-2-5 0,-1-9 0,0 0-3,0 0-3,0 0-4,-11-15-2,-1 1-3,2-4 0,-5-1-1,-2-3 1,0 0 3,0 0 5,2 2 5,0 3 3,3 2 4,1 3 3,5 2 2,6 10 2,-6-14-1,6 14-1,0 0 0,4-15 1,-4 15-2,19-13-1,-3 8-1,2-4-2,6 2-1,3-3 0,3 3-1,2 2-2,0-2-1,2 3-2,-4-3-3,2 4-6,-4 5-19,-7-7 0,2 6-2</inkml:trace>
  <inkml:trace contextRef="#ctx0" brushRef="#br0" timeOffset="8051">8099 237 15,'0'0'21,"0"0"-9,13-3-8,-13 3-1,14 9 0,-14-9 1,16 14 0,-4-6 0,-2 3 0,0-1 0,0 3-1,-1-2 1,-2 3-1,-2-4 1,-2 1-1,-5 0 1,0 0 0,2-11-1,-13 19 1,1-11-1,1 0 0,-3-1-2,-1 0 1,1-2-1,-1-2-1,1-2 1,1-2 0,4-2-2,9 3 1,-11-17-1,10 5-1,5-5 0,4-4 0,4-5-2,3-2 1,2-1-1,3-1 1,2 0 0,-3-2 1,5 2-1,-4 1 2,2 5 1,-8 1 0,4 2 0,-3 5 1,-2 2-1,-1 4 1,-12 10-1,12-12 0,-12 12 1,11 2 0,-11-2 1,3 12-1,-2-3 1,1 7 1,0 2-1,3 7 2,-2 4-2,3 5 1,2 1-1,-1 1-1,0-1 1,0-2-1,-1-3 1,-1-4-2,-1-8 1,-2-4-1,-1-3 0,-1-11-1,0 0-1,-10 2 0,10-2-1,-16-19-1,7 8 0,-3-8 0,1 4 0,-2-2 1,3 4 1,4 2 0,6 11 0,-6-15 2,6 15 0,0 0 0,0 0 0,21-4 1,-11 3-1,5-1 2,5 0-1,3 0 1,8-5 0,1 2 0,5-5 0,0 2 0,5-3 0,-4-1 0,1 0 0,-6 1 0,-4 0-1,-4 2 1,-7 1 0,-4 1 0,-14 7 1,14-7-1,-14 7-1,0 0 0,-10-3 0,10 3-1,-15 0 0,4 0 0,-1 0-1,-1 1 0,-2 0 1,0 1 0,-1 2 0,1 0-1,-2 2 1,1 1 0,2 2 0,2 2 0,-2 3 1,5 3-1,2-1 2,3 6-1,1-2 2,7 5-1,0 2 0,6 1 0,3-2 1,5 0-1,0-1-1,4-2-1,5 1-9,5-8-24,-6-13-2,4-5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34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136 292 1,'0'0'10,"0"0"-2,0 0-3,0 0-1,0 0-2,0 0 0,0 0 0,0 0-1,0 0-1,0 0 1,0 0-1,0 0 1,0 12-1,0-12 1,1 17 0,0-3 0,-1 1 1,1 5 1,-1 0-1,1 0 0,-1 0 1,1 0-1,0-3 0,0 0-1,-1-2 1,1-3-1,-1-1 0,1 0-1,-1-11 0,0 15-1,0-15-3,0 11-5,0-11-6,1 10-7</inkml:trace>
  <inkml:trace contextRef="#ctx0" brushRef="#br0" timeOffset="441">46 628 10,'0'0'13,"0"0"-2,0 0 0,0 0-2,0 0-1,0 0-1,0 0-1,0 0-1,0 0 0,9 3-2,-9-3-1,17-1 0,-7-1 0,4 2-1,0-3 0,5-2 0,-3 1 0,2 2 0,-1-2-1,1 1 1,1-5-1,-5 5 0,0 1 1,-2 0-1,-3 2 0,-9 0-1,13 1-1,-13-1-4,0 0-12,0 0-10,0 0 2</inkml:trace>
  <inkml:trace contextRef="#ctx0" brushRef="#br0" timeOffset="872">0 332 3,'0'0'7,"0"0"0,0 0-1,0 0 0,0 0-1,14-1 1,-14 1-1,20-4 1,-7 1 0,2-2-2,3 1-1,0-1 0,-3 0-2,2 1 1,-3 1-1,-1 1 0,-2 1 0,-11 1 0,15 1 0,-15-1-1,10 4 0,-10-4-1,0 0-10,12 16-13,-12-16 0</inkml:trace>
  <inkml:trace contextRef="#ctx0" brushRef="#br0" timeOffset="1362">351 420 18,'0'0'13,"0"0"-1,0 0-3,0 0-1,0 0-3,0 0-1,0 0-3,0 0 0,0 0 0,0 0 0,0 0 1,2 12-1,-2-12 1,3 18 1,-1-7-1,0 3 2,0-2-2,1 2 0,2-4-1,-2 0 0,-3-10 0,8 13 1,-8-13 0,12-2 0,-12 2-1,19-16 1,-9 5 0,2-3 0,-1 0-1,1 0 0,-2 1-1,-1 1 1,-3 3-1,-6 9 0,11-11 0,-11 11-1,0 0 1,0 0-1,0 0 1,10-4-1,-10 4 1,0 0 0,7 16 1,-4-7 0,-1 3 0,0 2 0,-1 1 0,0 3 1,-1-3 0,1 3-1,-2-6 0,1 2 0,0-14-1,0 15-1,0-15-12,13 4-18,-11-14 2,8 2-2</inkml:trace>
  <inkml:trace contextRef="#ctx0" brushRef="#br0" timeOffset="2614">815 378 12,'9'4'9,"-9"-4"0,14 2-1,-14-2-3,16-2 0,-6 0-2,-10 2 0,16-5 0,-16 5 0,14-9 1,-14 9-1,7-10 1,-7 10 0,2-9-1,-2 9 1,-1-9 0,1 9-1,-4-10-1,4 10 0,0 0 0,-12-11-1,12 11 0,-11-5 0,11 5 0,-13-1 0,13 1-1,-15 2 0,15-2-1,-14 6 1,14-6-1,-13 9 0,13-9 0,-10 12 0,10-12 1,-6 16-1,3-5 1,2 0 0,0 3 0,1 1 0,1 2 0,1-1 0,1 3 1,1-1-1,1-1 1,0-1-1,1-1 1,1-5 0,1 0 0,-8-10 1,17 8 0,-5-12 0,1-2 0,1-4 1,0-2-2,2-3 1,-3-1 0,1 0-1,-3 0-1,-2 2 1,-2 0 0,0 3-1,-3 0 1,-4 11-1,5-12 1,-5 12-2,0 0 1,3-10-1,-3 10 1,0 0-2,0 0 1,0 0-1,0 0 1,0 0-1,0 0 1,0 0 0,10 12 1,-10-12-1,16 13 1,-7-3 0,4 1 0,1 1 0,1 0 0,1 0 1,1 1-1,-3-3 0,1 1 0,-2-3 0,-3-2 0,-10-6-1,15 10-3,-15-10-6,0 0-12,0 0-6,3 9-1</inkml:trace>
  <inkml:trace contextRef="#ctx0" brushRef="#br0" timeOffset="3455">978 624 17,'0'0'25,"1"-18"-6,8 3-6,0-1-6,5-7-2,1-1-5,4-5 1,-1 0 0,2 3 0,-1-1 0,-2 3 0,-1 3-2,-4 5-3,-1 6-14,-7-1-8,6 9-1</inkml:trace>
  <inkml:trace contextRef="#ctx0" brushRef="#br0" timeOffset="3786">1306 333 6,'13'-4'23,"-13"4"0,0 0-15,0 0-5,0 0-1,0 0-1,0 0 0,0 0-1,0 0 1,0 0 0,0 0 0,0 0-1,14 1 1,-14-1-1,19 11 0,-7-2 1,2 0-1,0 4 0,2-1 1,-2 3-1,-4-2 1,2 2 0,-6-3 0,-1 2 2,-3-3 0,-2 1 1,-2-3 0,-2 1 1,4-10-1,-20 17 1,9-11-1,-2 1 0,-3-3-1,0 0 0,-1-3 0,1 1 0,1-2 0,5 0 0,-2-3 0,12 3 0,-13-6-1,13 6 0,0 0 0,-4-14-2,4 14 1,3-11-2,-3 11 0,11-12 0,-11 12-1,15-11 1,3 6-1,0-1-1,3 2 0,0-1-4,5 3-8,4 2-17,-5-6 1,3 5-1</inkml:trace>
  <inkml:trace contextRef="#ctx0" brushRef="#br0" timeOffset="4397">1582 288 2,'0'0'22,"0"0"-8,0 0-5,0 0-3,0 0 0,0 0-1,0 0 0,0 0-1,0 0 0,0 0 1,4 10 0,-4-10-1,3 18 0,-2-6-1,1 5 0,0 0 0,0 2-1,0-1 0,0 1-1,-1-4 0,1 0 1,1-6-1,-3-9 0,10 6 1,0-11 0,-2-4 0,4-4 0,0-3 0,1-4-1,-1-1 1,1 0 0,-4 3 0,0 1 0,-1 4-1,-3 2 1,-5 11-1,7-10 0,-7 10-1,0 0 0,0 0-1,7 15 1,-5-4 0,0 1-1,2 1 2,0 1-1,-1-1 1,2-2-1,-5-11 1,10 13 0,-10-13 0,18-4 0,-9-2 0,3-2 0,-1-2 1,1-2-1,-1 0 0,0 0 0,-4 3 0,2 0-1,-9 9 1,11-14-1,-11 14 0,10-9 0,-10 9-1,11-3 1,-11 3-1,12 7 0,-12-7 0,11 21 0,-5-6 0,-1 5 1,-2 4-1,0 0 0,-1 1-1,-3-4-4,3 3-8,2-2-18,-6-12-2,2-10 1</inkml:trace>
  <inkml:trace contextRef="#ctx0" brushRef="#br0" timeOffset="5188">2089 271 3,'2'12'21,"-5"-2"-9,3 7-8,1 2 0,-1 4 1,1 4 0,0 3 0,1 5-1,0-1 0,3-1 0,-3 0-1,2 0 0,0-3-2,0-3 0,-1-5 1,-1-4-1,0-6 2,-2 1 0,0-13 4,0 0-1,0 0 0,1-10 0,-3-9 0,3-2-1,-2-8-2,2-5-1,1-6-3,1-3 1,1 0-1,1 3 1,2-2 0,3 5 0,-1 5 1,0 5-1,1 7 0,-3 4-1,0 7 0,-7 9 0,12-1 0,-12 1-1,9 18 1,-6-2 1,1 3-1,-1 3 2,-1 0 0,0 2 0,-2-2 1,0 0 0,-3-4 1,1-2-1,-4-3 1,1-1 0,5-12 0,-14 17-1,5-12 0,9-5 0,-18 6-2,8-7-3,10 1-8,-17-1-20,7-11-4,4-1 2,-2-10-1</inkml:trace>
  <inkml:trace contextRef="#ctx0" brushRef="#br0" timeOffset="5819">2322 11 5,'12'-1'25,"-12"1"0,1-12-12,-1 12-8,0 0-1,0 0-1,0 0 2,0 0-1,-2 12 1,4-2-1,-3 2 1,4 5 1,-2 5-2,4 5 1,-1 2-2,0 5 0,0 1-1,1 2 0,0-1-1,-1-2-3,4-1-8,0-3-21,-5-13-1,6 0 0</inkml:trace>
  <inkml:trace contextRef="#ctx0" brushRef="#br0" timeOffset="6179">2545 356 3,'15'-7'8,"5"1"0,-3-4-2,2 2 1,-2-2-1,1-1-1,-2 1 1,-4-2 0,-3 0-2,-3 0 0,0 0 0,-4 0 0,2 0 0,-6 0 1,-2 2 0,0-1 0,4 11-1,-16-12-1,6 10 0,-3 2-2,-2 3 0,-1 5-1,2 3 0,-4 3 1,4 4 1,-3 0 0,4 4 1,-4-2 2,4 3 0,-2-5 0,5 3 0,1-5 1,3 0-1,3-3 1,8 1-1,2-3-1,8 0 0,3-3 0,7 3-1,3-2 0,4-1-6,8 4-12,2-5-22,-3-3 0,2-1 0,-2-7-1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10.3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1387 1,'-5'68'2,"-6"-3"0,1-7 1,-4-7 0,5-8 0,9-43 0,-18 72-1,18-72 0,-19 46 0,19-46-1,0 0 1,0 0 1,0 0-1,0 0 1,0 0-1,0 0 0,0 0 0,0 0 0,0 0-1,0 0-1,0 0 1,-4 41-2,4-41 2,0 0-1,0 0 0,0 0 1,0 0-1,47 17 1,-47-17-1,0 0 1,0 0 0,26 53 1,-26-53 0,15 43 0,-15-43 0,16 51 0,-16-51-1,8 53 2,-8-53-2,13 51 1,-13-51 0,5 54 0,-5-54 1,1 56 0,-1-56-1,7 62 0,-7-62 0,1 70 0,-1-70 1,-4 82-3,0-39 1,2 7-1,-5 1 1,6 2-1,-6 5 0,6 0 1,-4 3-1,1 3 0,3 3 0,2 3 0,-3 7 0,3 4 1,0 3-1,-1 4 1,3 2 1,-6 1 0,1 4 1,1 1 1,-1-4 0,-1-1 0,3-6 0,-1 1 0,-1-5 0,6-5-2,-2-11 0,4-7-1,3-7 1,-9-51-1,33 79 0,-33-79 0,57 53-1,-57-53 1,70 33 0,-70-33 0,77 11 0,-77-11-1,75-9-3,-75 9-7,55-50-21,-55 50-2,47-90 1</inkml:trace>
  <inkml:trace contextRef="#ctx0" brushRef="#br0" timeOffset="1142">83 1264 3,'-42'-1'5,"42"1"-2,0 0-1,0 0 0,0 0 1,15-45 0,-15 45 0,1-44 1,-1 44 0,-12-61 1,12 61-1,-12-66 0,12 66-2,-24-71 1,24 71-2,-11-79 0,6 37-1,14 1 0,-6-7 0,7 0-1,1-2 2,7-3-1,-8 3 0,3-5 1,1 5-1,1 2 1,-3 0 0,7 3 0,5 2-1,-24 43 1,51-78-1,-51 78 1,53-65-1,-53 65 0,51-56 0,-51 56 0,46-41 0,-46 41 0,49-25 0,-49 25 0,57-11 0,-57 11 0,61 5-1,-61-5 2,56 14-1,-56-14 0,45 19 1,-45-19 0,0 0 1,48 29 0,-48-29 1,0 0 0,0 0-1,0 0 1,44 25-1,-44-25 0,0 0-2,0 0-5,45 6-19,-22-8-2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3:54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498 105 7,'2'11'7,"-2"-11"1,0 0-1,0 0 0,0 0-1,0 0-1,0 0-1,0 0-1,2-11 0,-2 11-1,0 0 0,11-9 1,-11 9-1,9-3 0,-9 3 0,14-10 0,-14 10 0,13-5-1,-13 5 1,16-6 0,-16 6 0,18-8 0,-7 3 0,0-1 0,2 1 0,2 1-1,0-1 1,4 0-1,0 0 0,0 0 0,2-1 0,1 3 1,-3-2 0,4 2 0,-2 0 0,0 0 0,0 1 0,0 1 0,0 1 0,-1 1-1,-1-1 0,0 0 0,1 1 0,-1-1 0,0 1 0,1-1 0,1 1 0,-1-1 0,1 1 0,0 1 0,-3 0 0,1 1-1,-3 1 1,1 0 0,-3 0-1,0 3 0,-3-2 0,0 1 1,-1 1-1,-1-1 0,1 2 0,-10-8 1,16 14-1,-7-7 0,-9-7 1,16 13-1,-6-4 0,-10-9 1,19 17-1,-9-8 0,1 0 1,-1 0-1,1 4 0,-1-4 0,-10-9 0,17 19 0,-17-19 0,13 14 1,-13-14-1,10 16 0,-10-16 0,12 15 1,-12-15-1,14 18 1,-8-9-1,-6-9 0,10 17 1,-10-17-1,10 15 0,-10-15 1,7 15-1,-7-15 1,3 14-1,-3-14 0,5 16 1,-5-16-1,3 16 0,-3-16 0,3 17 0,-3-17 0,5 16 1,-3-6-1,-2-10 0,2 17 0,-2-17 0,0 18 0,0-18 0,1 16 0,-1-16 0,-1 17 0,-1-7 0,1 1 1,0 1-1,-1-2 0,-1 2 0,0 0 0,0 0 0,1 2 0,-1-3 0,1 2 1,-1-2-2,0 1 2,2 0-1,-1-1 0,-1 2 0,1-2 0,-1 1 0,0 1 1,0-2-1,-1 2 0,0 0 0,0-1 1,-2 3-1,1-4 0,0 4 0,0-1 0,0 1 0,0-2 0,-1 2 0,0-2 0,1-1 1,-1 5-2,1-5 2,-5 1-1,3 0 0,-1 1 0,-2 0 0,1 1 0,-1-1 0,1-1 1,-3 2-2,4-1 2,-3 1-1,-1-1 0,2 2 0,-1-1 0,-3 0 0,1 0 1,-1-1-1,1 0 0,-2 1 0,1-2 0,-1 0 1,0-1-1,-1 1 0,1 0 0,-2-1 1,0 1-1,-1-2 1,2 0-1,-2 1 0,2-2 1,-1-1-1,1 0 1,0-2-1,0-1 1,2-1-1,-2 0 1,0-2-1,-1 0 1,0 0-1,-2-1 1,1 0 0,-2 0-1,-1 0 1,3-2-1,-2 1 1,1-1 0,-1-1-1,2 1 1,0-3 0,-1 1 0,-1-1-1,2-1 1,-2-1 0,2 2 0,-1-2 0,-1 1 0,1 0 0,-1-1 1,-1 0-2,1-1 1,-2 0 0,1 1-1,1-1 1,0 0-1,0-2 0,2 1 1,-1-1-1,1-1 1,2-1-1,0 0 1,0-1 0,0-1-1,3 0 1,-1-1-1,2 2 0,1 0 1,-1 0-1,2 1 0,1 0 1,-1-1-1,1 1 1,2 0 0,-1-2-1,-1 1 1,1-2 0,1 3-1,0-2 1,-1 1-1,1-1 1,0 2-1,1-3 1,-1 2-1,1-2 0,-4 1 0,5 0 1,-4-2-1,2 2 0,1-2 1,0 2-1,2 0 0,0-4 1,4 3-1,-4 0 0,4 1 1,-1-1-1,1 1 0,0 1 0,0-2 1,0 4-1,0-1 0,1-3 0,-1 2 0,0-3 0,0 2 0,1 0 0,3-1 0,-1 0 0,1 0 0,0 0 1,1-1-1,0 1 0,1 0 0,2-2 0,-4 1 0,1-1 0,0 0 0,1 0 0,1 0 0,-1-2 0,2 2 0,-1-3 0,2 0 0,-2-1 0,3 0-1,0-1 1,3-1 0,-1 2 0,1 1 0,-1 0 0,1 3-1,1 1 1,-2 2 0,0 0 0,-1 2 0,2 1 0,-2-1 0,2 1 0,-1 1 0,0-6 0,3 2 0,-1 1 0,2-1 0,1 1 0,1-1 0,0 2 0,2-1-1,0 5 1,-1-2 0,1 1 0,-3-1 0,0 3 0,-1-2 0,-3 3 0,-1 1 0,-1 1-1,-2 0 1,-9 2 0,14-1 0,-14 1 0,10 0 0,-10 0 0,0 0 0,9 0-1,-9 0 1,0 0 0,0 0 0,0 0 0,0 0 0,0 0 0,0 0 0,0 0 0,9 2 0,-9-2 0,0 0 0,0 0 0,0 0 0,0 0 0,0 0 0,0 0 0,0 0-1,0 0 0,5 11-1,-5-11-7,3 13-18,-3-13 0,0 0-1,0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12.9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65-1 3,'12'-2'2,"1"0"2,-1 3-1,4-1 0,2 5-1,1-1 0,1 2 0,3 4-1,3 1 0,0 2-1,3 3 1,-1 1-1,2 3 1,1 3-1,0 1 1,-1 3-1,-2 1 1,0 3-1,-2 1 1,0 2-1,-3 2 0,0 1 1,-3 3-1,-3 2 1,-2 1-1,-3 3 0,-1-1 1,-4 4-1,-3 1 1,-2-1-1,-4 4 1,-1 1 0,-3 2 1,-1 4-1,-2 3 1,-2 3-1,-1 4 1,0 3-1,-2 3 1,1 1-1,-2 0 1,0-2 0,-2 0 1,-1-3 0,2-3 1,-3-4 0,-1-3 0,2-3 0,-3-2 0,1-3-1,1-3-1,2-2 2,-1-4-3,2-4 0,2-2 0,1-2 0,4-7 0,2-2-1,3-5 1,4-2-2,8-1 1,2-3 0,6-4-1,3-4 1,6-2-1,5-1 1,1-2-1,2-3 1,-2-1-1,-3-1 1,-1-1-1,-4 0 1,-5 1 0,-3 1 1,-15 0 0,13 0 0,-13 0 1,0 0 0,0 11 0,0-11 0,-10 18 0,1-5 0,-3 4-1,-1 3 1,-3 3-1,-1 4 1,-1 2 0,1 4 0,-2 3-1,1 3 1,2 1 0,1 1 1,3 6-2,2-1 1,2 2 0,4 2-1,0-1 1,4 3-1,-1-1 1,2 4-1,1-3 1,1 2 0,1 0-1,1-1 1,1 2-1,3 1 0,0-1 0,3 1-1,-1 2 1,1 2-1,2 3-1,0 4 1,-2-3-1,1 0 0,0 5-1,-2-1 2,1-5-1,-4-4 0,0-3 0,-2-5 1,-4 0 0,-2-3-1,-3-5 2,-5-1-1,-4-1 1,-5 0 1,-7-2 0,-2 1 2,-9-6-1,-5 2 0,-6-4 0,-4 0-1,-5-1-3,-7-9-15,-3-6-18,0-3-1,-8-11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15.0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18 780 20,'0'0'17,"0"0"-1,0 0-4,0 0-3,0 0-3,0 0-1,0 0-1,0 0-1,0 0-1,0 0 0,0 0 0,0 0 0,0 0-1,0 0 1,-15-58-2,15 58 1,-5-42 0,5 42-1,2-48 1,-2 48-1,6-53-2,-6 53 3,15-55-2,-15 55 1,13-52-1,-13 52 1,5-47-1,-5 47 1,0 0 0,1-45 0,-1 45 0,0 0 0,0 0 1,0 0-1,0 0 0,0 0 0,0 0 0,0 0 0,0 0 0,0 0 0,0 0 0,0 0-1,0 0 1,0 0 0,0 0-1,0 0 1,0 0 0,0 0-1,0 0 1,0 0 0,0 0-1,0 0 1,0 0 0,0 0 0,0 0 0,48 41 0,-48-41 2,12 42-2,-12-42 2,13 42-2,-13-42 2,0 0-2,18 42 2,-18-42-2,0 0 1,0 0-1,0 0-1,52-27 2,-52 27-3,0 0 3,51-66-3,-51 66 2,26-48-1,-26 48 2,0 0 0,21-53 1,-21 53 1,0 0-1,0 0 1,0 0-2,0 0 0,0 0-1,0 0-1,0 0-1,0 0 1,0 0-1,0 0 1,0 0 0,0 0 1,0 0 0,0 0 0,23 56 0,-23-56 2,7 41-2,-7-41 3,1 51-3,-1-51 3,9 56 0,-9-56 0,6 56 0,-6-56-1,-1 51 1,1-51 0,9 43-1,-9-43-1,0 0-1,7 42-1,-7-42-3,0 0-5,0 0-19,0 0-5,0 0 1</inkml:trace>
  <inkml:trace contextRef="#ctx0" brushRef="#br0" timeOffset="1272">540 479 9,'0'0'10,"0"0"-4,0 0 1,0 0-3,0 0 1,0 0 0,0 0-1,0 0 0,0 0 0,0 0-2,-2-10 0,2 10-2,21 0 0,-21 0 0,17-1 0,-5 2 1,-1 0-1,5 1 1,-4 2 0,-2 1 0,1 4-1,1 1 1,-1 2-1,1 3 2,-5 1-2,-1 4 0,-1-2 1,-3 3-1,3-3 1,-9 3 1,2-4-1,-4-2 1,1 1 0,-1-3 0,-4-1-1,-1 2 1,-2-5 0,-3-2-1,4-2 0,-3 0 0,0-4 0,-3-2 1,2-5-1,1-1 1,0-1 0,7-1-1,-5-2-1,5 0 1,3-1-1,5-1-1,6 2 0,2-1 1,6 2-1,0 0 0,3 0 1,6 2 0,-4 1-1,5 1 1,-5 3 0,4 0-2,-5 2 0,0 2-6,2-3-9,0 5-8,-2-4-1</inkml:trace>
  <inkml:trace contextRef="#ctx0" brushRef="#br0" timeOffset="1923">877 470 8,'0'0'17,"0"0"-10,0 0-7,0 0-2,0 0 2,11 14 0,-11-14 1,5 20 2,-2-5 2,-4 1 1,1 1 0,-2 1 0,2-1-1,-1-2-1,-3-2 0,4-13-1,4 9-1,5-12-1,1-7 0,4-4-1,1-7 1,3-2-1,1-2-1,-2 3 1,-3-1-2,0 7 2,-4 2 0,0 7 1,-10 7-1,11-1 2,-11 1 0,17 10-2,-10-1 2,2 0-2,-3 4 3,4 0-3,-5 2 1,5 2 0,-10 0 1,3 1 2,-6 1 0,6-1 0,-6-1 0,4-2 1,-4-2-2,4-3-1,-1-10-2,3 14-4,-3-14-5,0 0-21,15-9-1,-16-3 2</inkml:trace>
  <inkml:trace contextRef="#ctx0" brushRef="#br0" timeOffset="2463">1247 170 8,'0'0'26,"0"0"-1,0 0-1,0 0-22,0 0-2,-7-9 0,7 9 1,0 0-1,0 0 1,0 0 1,0 12 0,4 0-1,-2-2 0,2 4 1,1 6-2,-1 2 1,1 6 0,0 0 0,1 6 1,-2-3-1,2 5 1,-3-2-1,0-3 1,-1-5-1,0-6 0,1-6-1,-3-14 1,10-1-1,-2-12-2,3-5 1,2-5-1,4-2 2,1 0-2,0 2 2,-2 3-1,1 4 1,-3 6 1,-2 4 1,1 3 1,-4 4-1,2 3 1,-1 1 0,0 3-1,-10-8 1,17 21-1,-8-10-1,1 3 0,-3 0 0,0 4 1,-2 0 0,0 3 1,-3 0-1,0 1 2,-3-2-2,1 0 1,-3-5-1,1 0 0,-1-4-1,3-11-1,-2 13-1,2-13-5,0 0-24,0 0-3,-7-17-1,7-2 1</inkml:trace>
  <inkml:trace contextRef="#ctx0" brushRef="#br0" timeOffset="3174">1772 305 1,'12'-4'20,"-12"4"-3,0 0-12,12-3-1,-12 3-2,16 2-1,-16-2 0,20 10 0,-9-2 0,4-1 0,-3 3 1,-1 4-1,1-1 0,-1 3 1,-1 1-1,-3 2 3,0-2-2,-3 4 3,-4-1 1,0 0 2,-7-2-1,3 0 2,-7-3-1,2-1 0,-7-4-1,4-1 0,-5-6-1,0 1 0,-4-6-2,3-1 0,2-3-2,2-3 0,3-2 0,3 1-2,5-4 0,9-2-2,3 0 1,3 2 0,4 0-1,0 0 0,6 2 0,0-1 0,-1 5 1,-3 1-2,5 4-1,-4-1-6,3 3-14,1 1-8,-7-3-1,1 1 0</inkml:trace>
  <inkml:trace contextRef="#ctx0" brushRef="#br0" timeOffset="3745">2157 0 17,'0'0'21,"0"0"-6,0 0-15,11 1 1,-7 8 2,-2 4 2,0 5 1,-2 4 1,2 7 1,0 5 1,0 8-1,-3-1-2,1 6 0,1-4-2,1 4-1,0-8-1,0-2 0,0-9-3,0-7-1,4-5-5,-6-16-4,0 0-18,15-9-2,-14-12 1</inkml:trace>
  <inkml:trace contextRef="#ctx0" brushRef="#br0" timeOffset="4026">2381 16 8,'-2'-11'21,"2"11"-10,0 0-4,3 9-2,-4 2 1,-1-1 0,2 6 1,-3 0 2,4 5 0,-3-3 1,4 7-1,-2 0-1,4 6-2,-3-3 0,3 5-1,-3-3 0,3 4 1,-4-7-3,3 0 0,-3-6-1,0-1 0,-1-6-5,1-14-6,-7 11-18,7-11-7,-14-7 0,5-3-1</inkml:trace>
  <inkml:trace contextRef="#ctx0" brushRef="#br0" timeOffset="4366">2051 131 9,'9'7'29,"-9"-7"1,27 2 0,-6-3-17,3-2-11,8 1 1,4-2 0,2 1-1,5 0 0,2 1 0,-3 0-1,1 1 1,-4 1-1,-2 1-2,1 2-11,0 1-19,-16-5-1,2 5 1</inkml:trace>
  <inkml:trace contextRef="#ctx0" brushRef="#br0" timeOffset="4757">2650 212 13,'0'0'22,"16"1"-7,-16-1-14,18 3-1,-7 1 0,2-3-1,0 7 0,2 2 1,-2 4 0,-1-5 1,2 8 0,-2-4 0,1 6 1,-3-2-1,-1 2 1,-3-2-1,-2 1 3,-4-3 0,-1 1 3,-5-3-1,1 0 4,-6-4-3,11-9 2,-22 12-2,10-7-1,-4-5-1,2-1-1,-2-3-1,1-1 0,-1-1-1,4 0 0,-2 0-1,14 6-1,-16-18 0,16 18-2,-7-16 2,7 16-1,3-17 1,3 6-2,5-1 2,2 1-1,2 1 2,2-3-2,5 3 1,-1 0-2,4 2-1,-3 2-3,3 4-9,1 2-17,-9-2 1,5 5-1</inkml:trace>
  <inkml:trace contextRef="#ctx0" brushRef="#br0" timeOffset="5348">2949 193 7,'8'12'7,"-3"2"3,1-1 2,0 6 0,0-1 2,-1 6-1,0-10 0,1 6-3,-3-6-4,4-4-2,-7-10-1,11 7-1,-11-7 0,17-19-2,-3 4 0,2-10-1,1-2 1,3-3 1,1 2 0,-3 2 1,-1 5 0,-2 5 2,-6 0 0,2 13 2,-11 3 0,15 8-1,-9 8-1,2 4 0,-3-4-1,3 6 0,-1-2-1,0 2-1,-1-1 1,0-2-2,-4-7 1,2 0 0,0 1 0,0-1-1,-2-3 0,-1 0 1,-1-9-2,0 13-5,0-13-22,0 0-8,0 0-2,0-12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21.3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79 471 10,'-16'2'23,"16"-2"-11,-12-6-4,12 6 1,-14-9-2,14 9 2,-13-9 0,13 9-1,-13-9 0,13 9-1,-9-15-3,7 6-1,2-5-2,1 5-1,2-5-1,3-2 0,0 1 1,4 4-1,-2-2 1,1 4-1,3 5 1,-1 0-2,1 4 3,0 7-2,1 1-1,0 2 1,-1 3 0,0 1 1,-1 1-1,-2 0 2,-2 1-1,-3-2 2,-2 5 1,-3-4 0,-1 2 2,-6-3-2,1 3 2,-5-5-1,2 3 0,-2-7-1,-3 0 0,3-5-1,-1-1-1,1-4 0,1-3-2,1-5-1,1-6-3,7 0-3,-1-10-6,6-2-9,4-1-11,0-7 2</inkml:trace>
  <inkml:trace contextRef="#ctx0" brushRef="#br0" timeOffset="501">242 0 18,'0'0'24,"0"0"0,0 0-15,-8 16-6,8-16-2,-3 21-1,3-5 0,0 5 1,2 3 1,1 6 2,1 2-1,0 6 1,-1 2 1,0 3-1,0-4 0,1 2-1,-3-9 0,2-2-1,0-8-1,2-7-1,-5-15 0,14 1-1,-2-10-1,-1-9-1,2 4 1,1-9 0,0 2 0,-3 1 3,0 5-1,-3 2 3,-8 13 1,9-8 1,-9 8 0,8 13 1,-6-1-1,4 8-1,-2 0 0,2 7-1,0-2-1,2 2-1,-2-1 0,0-3 0,-1-1-4,-1-8-6,-4-14-25,12 4-2,-10-18 3</inkml:trace>
  <inkml:trace contextRef="#ctx0" brushRef="#br0" timeOffset="1002">544 86 29,'13'19'23,"-13"-19"-14,0 0-9,16-7-30,-16 7-1</inkml:trace>
  <inkml:trace contextRef="#ctx0" brushRef="#br0" timeOffset="1222">668 258 17,'0'0'21,"-16"2"1,16-2-11,-11-3-9,11 3 2,-13 2 0,13-2 2,-13 10 3,13-10 0,-8 15-2,6-3-4,3-1-2,2 0-2,2 2-1,3 0 0,1 2 0,6-2 1,-1 3-1,3-5 1,-5 5 1,4-3-1,-1 3 1,-2-4 0,-2 2 1,-5-1 1,-6 1 2,-1-3 0,1 1 1,-10-1 0,2-2 1,-5-2-1,3 2 0,-4-4-3,14-5-1,-19 3-3,7-6-3,12 3-9,-9-7-18,3-6-2,7-2 0</inkml:trace>
  <inkml:trace contextRef="#ctx0" brushRef="#br0" timeOffset="1682">850 30 16,'8'21'27,"-8"-21"0,4 13 0,-4-13-21,6 16-7,-3-4 2,-2 4 1,4 9 3,-3 1 2,4 8 0,-4 1 1,3 9-2,-4-4 0,3 4-3,-1-7-2,0 1 1,-1-7-3,0-3 0,2-8-1,-3-4 0,2-6-3,-3-10-2,0 0-7,0 0-8,-10-6-5,7-4-6,-9-5 2</inkml:trace>
  <inkml:trace contextRef="#ctx0" brushRef="#br0" timeOffset="1943">793 393 0,'-18'-18'28,"18"18"-3,-8-10-5,8 10-5,0 0-4,0-9-3,9 6-2,2-5-1,6 3 1,2-4-2,5 1 0,5-5-1,3 4 0,2-4-4,-3 4 0,4 5-7,-6-2-12,-2-2-13,0 6 0,-9-5 1</inkml:trace>
  <inkml:trace contextRef="#ctx0" brushRef="#br0" timeOffset="2323">1145 347 1,'0'0'17,"17"8"-13,-5 3-3,2-1 0,-2 7 0,2-1-1,0 4 2,-2-1-1,-1 4 3,0-3-3,-1 3 2,-1-1-2,-2-1 2,-2-2 0,-2 1 2,-3-2 0,-1-2 0,-4-3 1,-1-2 1,-5-6-1,0 0 0,-3-3 1,0-5-3,-2-2 0,0-3-1,-1-2-1,3-2 0,1-1-1,2-3 0,5 0 0,3-1-2,5 0 1,5 0-2,5-2 3,3 3-3,4 0 2,2 1-1,2 3 1,1 2-1,1 4 0,-2 0-3,0 7-4,0 1-13,-6-2-7,5 8 0</inkml:trace>
  <inkml:trace contextRef="#ctx0" brushRef="#br0" timeOffset="2844">1429 382 12,'21'19'24,"-21"-19"0,13 19-15,-7-1-5,1 0-1,0 3 3,-4 0 0,2 1 1,-2-5-1,0 0 0,-3-17-1,7 9-1,-7-9-3,19-16-2,-7 2 0,1-2-1,2 0 2,-1 0 0,1 3 3,-1 8 1,-3 4 2,0 8 1,-4 3-1,4 9 2,-5 2-2,2 4 0,-3 1-1,1 4-1,-1-4 0,1 1-2,-3-5 0,1-2-1,-3-5 0,3-2-2,-1-3-5,-3-10-13,0 0-18,11 4-2,-9-14 1,4-4 0</inkml:trace>
  <inkml:trace contextRef="#ctx0" brushRef="#br0" timeOffset="3395">1994 494 26,'0'0'28,"0"0"-3,-1 11-3,1-11-22,0 0-1,0 0 1,-10 9 1,10-9 2,-10 10 2,10-10 1,-11 16 0,4-6-1,2 3-1,0-1-2,3 2-1,-1 1 0,4 3 0,-1-2 1,4 0 1,0 1 0,4-1 0,0 0 1,5 3 0,0-3-1,2 3 2,0-6-3,2 1 1,2-4-2,0-1-1,2-1-6,-6-8-16,3-8-15,2-5 0,-4-9-1</inkml:trace>
  <inkml:trace contextRef="#ctx0" brushRef="#br0" timeOffset="3816">2227 681 3,'0'0'23,"24"3"1,-11-7-9,1-3-12,3 0 1,-1-3 0,1 4 1,-3-2 1,1-1-1,-3-1 1,0 2-2,-2-4-1,-1 2-1,-2 0-1,-1-3 0,-3 1 1,-2 0-2,-4 1 2,-2 1-1,-2-1 0,7 11 1,-18-15-1,7 10 0,-1 1 0,1 2 0,-2 2 0,2 2 0,-1 0 0,1 4 0,11-6-1,-17 13 0,8-5 1,3 2 0,2 2 0,2 3 2,0 2-1,5 6 1,0 0 1,6 4 0,1-1 0,5 5 1,2-3 0,4 0-1,2 0 0,4-4 1,2-4-3,3 0-3,6 1-13,2-11-23,-3-7-1,2-5 0,-5-13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38.1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0 233 22,'0'0'19,"0"0"-1,0 0-1,0 0-3,0 0-1,0 0-3,0 0-1,0 0-2,0 0 0,0 0-4,0 0-1,0 0-1,0 0 1,7-12-1,-7 12 1,16-2-2,-4 1 0,6-5 0,1 5 2,3 0-2,1 0 0,4 0 0,-1 0 1,-1 1-1,1-1 0,-4 1 0,-2-1 0,-1 1 0,-4 0 1,-4 1-1,-11-1 0,15 1 1,-15-1-1,0 0-1,0 0-1,0 0-6,0 0-15,0 0-10,0 0-2,0 0 1</inkml:trace>
  <inkml:trace contextRef="#ctx0" brushRef="#br0" timeOffset="521">23 12 21,'0'0'25,"0"0"-6,0 0-3,0 0-3,0 0-4,0 0-2,0 0-2,0 0-1,0 0-2,0 0-1,0 0 0,0 0 0,10-5-1,1 4 1,2 2 0,3-2 0,4 1 0,1 0 0,4 0 0,1 0 0,1 1 0,1-2 1,2 1-1,-5-2 1,2 2 0,-3-2-1,-2 2 1,-4-1 0,-3 1-1,-5-1 0,-10 1 1,14 0-1,-14 0 0,0 0-1,0 0-3,0 0-14,0 0-16,0 0-2,0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34.5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0 0,'12'31'1,"-3"3"0,-3 7 1,-3 2-1,-3 6 2,-2 2-1,-4 2 2,-1 2-2,-2 2 1,0-2 1,-2-1-1,2-1 1,0-1-1,2-1 0,3-2-1,1-3 0,1-4-1,5-3 0,1-2 0,2-3-1,5-4 1,2-2-1,2-2 0,4 2 1,1 0-1,1 1 0,1 3 1,-3 5-1,0 0 0,-3 5 0,-4 7 1,-5 3 0,-1 4 2,-5 5 1,-3 0 1,-3 2 0,-2-1 0,-1-1 0,1-7 0,0-3 0,2-7-3,1-3-1,3-3 0,2-5-1,2-2 0,1-3 0,0 1 0,3-2 1,-1 2-1,1 2 0,0 0 1,1 1 0,-1 2-1,1 2 2,1 1-1,-3 5 0,-3-1 2,1 2 0,-8-1 2,0 4-1,-7-1 2,-1 3-1,-5-1 1,0 3 0,-5-3-2,-1 5 0,-3-3-2,3 1 1,-5-1-2,1-1 1,0-1-1,0-4-1,3-6 1,5-2-1,4-7 0,3-1-1,6-3 1,5-1-1,8-3 0,3-1 0,4 3 0,3 0 0,1 3 0,4 2 0,3 4 0,-1 1 1,-3 7 0,1 0 0,-3 6 0,-4 3 0,-4 3 1,-4 3-1,-7 2 0,-3 3 1,-4 0 0,-1 3-1,-6-2 1,1 1 0,0-5 0,1-1 0,0-6-1,1-3 1,2-3-1,3-3 0,4-6 1,-1-2-1,2-3 0,4-2 0,-1 0 0,3-2 0,4 0 0,2 3-1,-1 1 1,3 2 0,0 4-1,2 3 2,-2 4-2,-2 1 2,-5 5-1,-2-2 0,-3 5 1,-8 0 0,-1-3 0,-6 0 1,-2-5 0,-2-1-1,0-8 1,1-3 0,-2-7-1,8-5 0,0-4-1,3-5 1,8-10-1,-9 13 0,9-13 0,0 0-1,0 0 1,-2 10 0,2-10 0,0 0-2,3 16-10,3-3-23,-6-13-2,-12 18 1,-6-15-1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06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 4 11,'0'0'7,"0"0"0,0 0 1,0 0 0,0 0-1,0 0-1,0 0 0,0 0-1,0 0-1,0 0 0,0 0-1,0 0 0,0 0-1,0 0 0,0 0 0,0 0-1,0 0-1,0 0 1,0 0-1,0 0 0,0 0 1,-3 10-1,3-10 1,0 10-1,0-10 1,-2 15 0,2-15-1,-1 16 1,1-6-1,-2-1 1,0 1-1,0 1 1,-2 0 0,1 0-1,0 2 1,-1-2-1,-1 1 1,1 0-1,-1-1 1,1 1-1,0-2 1,0 0-1,4-10 1,-6 17-1,6-17 0,-5 13 0,5-13 1,-4 10-1,4-10 0,-2 11 0,2-11 1,-1 10-1,1-10 0,0 11 0,0-11 1,2 10-1,-2-10 1,0 0 1,12 7-1,-12-7 2,19 3-1,-6-2 0,6-1 1,-3-1-1,5 1 0,-1-3-1,-2 3 0,0-7-1,-1 5 0,-4 0 0,-3 0-2,0 2-1,-10 0-2,11-1-6,-11 1-9,0 0-9,9 2-1</inkml:trace>
  <inkml:trace contextRef="#ctx0" brushRef="#br0" timeOffset="811">185 184 2,'-12'0'9,"12"0"-1,0 0-1,0 0 0,0 0 0,0 0-1,0 0-2,-9 7 0,9-7-1,0 0 0,-3 12 0,3-12-1,-4 15 1,1-4-1,1 3 1,-1 0 0,-1 5-1,0-1 0,0 3 0,-1-1 1,2 0-1,-2-2-1,2-1 0,-2-1 0,3-4-1,2 0-2,0-12-11,-1 10-13,1-10 0</inkml:trace>
  <inkml:trace contextRef="#ctx0" brushRef="#br0" timeOffset="1322">352 339 8,'0'0'11,"0"0"0,-5 10-2,5-10-2,-4 14-2,1-3 0,-1 1-1,0 3-1,0 0 0,-1 1-1,-1-1 0,1 2 0,0-3-1,1 0 0,2-4-2,2-10-9,0 17-14,0-17 0</inkml:trace>
  <inkml:trace contextRef="#ctx0" brushRef="#br0" timeOffset="1953">486 66 14,'0'0'15,"0"0"-3,0 0-2,0 0-1,2-11-2,-2 11 0,3-9-1,-3 9 0,6-10-2,-6 10-1,11-13 0,-11 13-1,13-12 0,-13 12-1,17-8 0,-17 8-1,16-4 0,-16 4 0,16 2 0,-16-2 0,15 8-1,-15-8 1,15 13 0,-15-13 0,11 18 1,-6-7-1,-1 0 1,-1 2 0,-4 0 0,1 2 0,-6 0 1,1 2 0,-3 0-1,-2 1 1,-1 0-1,-2 0 1,0 0-1,-1-1 0,1 0 1,1 0-1,1-3-1,2-1 1,1-1 0,4-3 0,4-9 0,-3 16 0,3-16 1,0 0 1,18 12-1,-4-9 0,2 0 1,3 1-1,4-1-1,2 1 1,2-2-2,1 0 1,0-1-1,-2 0 1,0 0-1,0 0 0,-3 0 0,-2 0 0,-4 1-2,-3-2-7,-14 0-24,17 9 0,-17-9-1,0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12.4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3 252 9,'0'0'10,"0"0"-1,-10 4 0,10-4 0,0 0 1,0 0-1,0 0 1,0 0 1,0 0-2,0 0 0,0 0-2,0 0-1,11-17-1,-5 6-1,1-5-1,3 0-2,0-2-1,3-3 1,-1 1-2,2-2 2,-1 1-1,1 3 0,-3 3 1,0-2-1,-3 4 1,-1 2-1,-2 1 1,-5 10-1,6-11 1,-6 11 0,0 0-1,0 0 1,0 0-1,0 0 0,0 0 0,0 0 0,0 0 0,0 0-1,0 0 0,0 0 0,0 0 0,0 0-1,0 0 1,0 0 0,0 16 0,0-4 0,0 2 0,0 4 1,0 4 1,0 3-1,0 0 0,0 2 1,0 0-1,-1-1 0,1-2 0,-1-1 0,1-4 0,-2-3 0,2-3 0,-1-1 0,0-3 0,1-9-1,-3 15 1,3-15 0,-4 11 0,4-11 0,-6 10 0,6-10 0,-7 10 0,7-10 0,-11 7 0,11-7 0,-11 3 0,11-3 1,-12 1-1,12-1 1,0 0 0,-10-1 0,10 1 0,0 0 0,0 0-1,0 0 1,0 0-1,0 0 0,0 0 0,0 0 0,0 0 0,0 0-1,0-9 1,0 9-1,9 0 0,-9 0-1,15 0-1,-4-1-1,6 4-4,1-3-8,-2-3-16,7 5 1,-5-8 1</inkml:trace>
  <inkml:trace contextRef="#ctx0" brushRef="#br0" timeOffset="1021">360 328 14,'0'0'19,"0"0"-3,0 0-2,0 0-4,0 0-3,0 0-2,0 0-2,-4 14-2,4-14 0,-6 19-1,1-4 1,0 1 1,-1 4-1,-3 1 1,3 0-1,-1 0 1,-1-1-1,2-1-1,1-4 0,1-1-4,0-2-16,4-12-7,0 0-1</inkml:trace>
  <inkml:trace contextRef="#ctx0" brushRef="#br0" timeOffset="1722">453 204 8,'0'0'17,"9"-7"-2,-9 7-2,16-17-4,-7 6-2,4-4-3,0-1-2,4-2 1,-3 0-1,1 3 3,-2-2-1,-3 6 0,-3 0 1,-7 11-1,12-14 0,-12 14-1,0 0 0,0 0-2,0 0-1,0 0 0,0 0-1,0 0 1,0 0-1,0 0 0,0 0 0,0 0-1,0 0 1,0 0 0,0 0 0,0 0 0,0 0 1,3 14 0,-3-14-1,1 19 2,-1-7-1,2 2 1,-1 5-1,0 1 0,0 2 1,-1 2-1,0 0 0,0 1 1,-1 1-1,-1-3 0,1-1 0,-1-2 1,1-3-1,-1 0 0,1-2 0,-1-4 1,2-1-1,0-10 0,-2 15 1,2-15 1,-3 9-1,3-9 1,0 0 0,0 0 1,0 0-1,-10 7 0,10-7-1,-9 0 1,9 0-2,-13-1 0,13 1 0,-12 0 0,12 0 0,-13 1-1,13-1 1,-11 2-1,11-2 1,-10 2-1,10-2 1,0 0-1,0 0 0,-9 4 1,9-4-1,0 0 1,0 0-1,0 0 0,0 0 0,9-1 1,-9 1 0,16 2 0,-4-2 0,6 2 1,2-2 1,4 1-1,2-1 0,4 0 0,2 1-2,-2 0-13,-1-3-17,5 5 1,-14-9-1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3:14.4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6993 11,'0'0'18,"0"0"-6,0 0 1,0 0 1,0 0 1,0 0 0,0 0-2,0 0 0,0 0-1,0 0-3,-5-19-3,11-7-1,6-8-3,6-13 0,5-12-1,5-10-1,4-7 1,5-3-1,0 1 0,-3 5 0,-2 9 1,-5 11 1,-6 11-1,-4 9 1,-2 9 0,-7 9 0,-5 6 0,-3 9 0,0 0-1,10-7 0,-10 7 0,4 11-1,-4-11 1,2 11-2,-2-11 1,7 11 0,-7-11 1,3 11-1,-3-11 0,0 0 0,0 0 1,0 0-1,0 0 0,0 0 1,0 0-1,0 0 0,0 0 0,7 10 0,-7-10 0,0 0 0,0 0 0,9 10 0,-9-10 0,0 0 0,14 14 0,-14-14 1,12 18-1,-4-1 0,-1 6 0,2 9 1,1 10-1,-1 11 0,0 9 1,2 5-1,-1 3 0,3-1 0,1-1 0,2-4 0,4-9 0,1-10 0,-2-8 0,0-9 0,-5-6 0,0-8 1,-5-2-1,-9-12 1,1 9 1,-13-8-1,-9 0 1,-6-1-1,-5 2 1,-9-2-1,-7 2 1,-7-2-1,0 1-1,-2-1 1,2 1 0,3-1 0,5 0-1,9 0 0,6-1-1,8 1 0,6-2-2,18 2-2,-17-7-9,17 7-27,9-19 2,1-1-2,5-7 2</inkml:trace>
  <inkml:trace contextRef="#ctx0" brushRef="#br0" timeOffset="931">391 6255 20,'-15'2'30,"3"1"0,-9-11 2,-2 0-23,2 3-4,-3-4 1,3 4 0,-4-6 0,7 5 1,0-6-1,10 0-1,3-7-2,10-3 0,4-5 0,6-3-2,3-2 0,4 0-1,3 2 0,0 7 1,-2 4 0,1 9-1,-4 10 1,0 8 0,-5 9-1,0 7 1,-7 6-1,-1 4 1,-3 2 0,-1 2 0,-2-4 0,-3-3 1,-1-7-1,-1-1 1,-4-6-1,-6-3 1,-4-4 0,-4-3-1,-6-5 1,-2-3-1,-2-6 0,0-3-1,2-5 0,7-5 0,3-4-1,7-3 0,7 1 0,6-3 0,6 1 1,4 1-1,7 3 1,3 1 0,1 6 0,0 2-1,3 4 1,0 6 0,-3 5 0,-1 7 0,-2 6 0,-4 5 1,0 3-1,-1 3 0,-3 0 0,0 1 0,-2-2 1,-3-2-1,-3-2 1,-3-2 0,-5-2 0,-8 1 0,-3-3 1,-5 0 0,-5-2 0,-1-3 0,-3-3 0,0-4-1,1-3 0,5-5 0,5-4-2,2-6 0,9-4 0,6-2-1,9-3 1,5-3-2,7 1 1,4 2 0,2 5-1,4 2-2,9 3-30,-5 14-4,-4 1-2,1 7 1</inkml:trace>
  <inkml:trace contextRef="#ctx0" brushRef="#br0" timeOffset="34530">684 4921 64,'0'0'38,"-9"12"-3,3 1-9,6-13-24,0 0-2,0 0-1,0 0 1,0 0-1,0 0-1,0 0-13,0-12-21,-2-9 0,1-7 0,-8-19 0</inkml:trace>
  <inkml:trace contextRef="#ctx0" brushRef="#br0" timeOffset="34820">666 3182 45,'0'0'35,"-22"8"0,13-11-2,9 3-35,0 0-4,0 0-6,0 0-9,15 14-14,-4-15 1,8 1 1</inkml:trace>
  <inkml:trace contextRef="#ctx0" brushRef="#br0" timeOffset="35111">1979 2875 49,'12'21'37,"-6"-7"-2,1-4-3,-7-10-35,11 24-12,-6-10-15,1-2-6,2 2 1,-8-14 1</inkml:trace>
  <inkml:trace contextRef="#ctx0" brushRef="#br0" timeOffset="35441">2356 4441 30,'-6'16'32,"11"1"0,-5-17-3,6 14-30,3-5-6,6 3-1,-1-3-3,2 3-8,2 1-11,-8-9 0</inkml:trace>
  <inkml:trace contextRef="#ctx0" brushRef="#br0" timeOffset="35781">2281 6545 51,'4'13'37,"-4"-13"-3,11 11 0,1-12-32,-2 4-5,1-4-1,0 3 1,-2-2-1,4 4-1,-13-4-2,19 2-11,-6 4-16,-3-8 1,9 4 0</inkml:trace>
  <inkml:trace contextRef="#ctx0" brushRef="#br0" timeOffset="36092">3902 6388 70,'0'11'39,"1"-2"-1,-1-9 0,0 0-37,0 0-4,0 0 0,0 0-1,0 0 0,0 0-4,0 0-19,16 3-10,0-10-1,8-2 1</inkml:trace>
  <inkml:trace contextRef="#ctx0" brushRef="#br0" timeOffset="37844">2110 2716 17,'0'0'11,"16"-13"-1,-4-7 1,4-10 1,5-12 0,5-14 1,10-19-2,8-9-2,5-19-1,10-3-1,1-9 0,7-1-2,0-8-1,6 4 0,-6 3-1,3 8-1,-1 10 0,-4 7-1,-4 12-1,-6 9 0,-7 16-1,-8 12-3,-5 11-17,-11 11-13,-15-2 0,-4 8 0</inkml:trace>
  <inkml:trace contextRef="#ctx0" brushRef="#br0" timeOffset="38325">3597 68 5,'-13'7'26,"12"4"0,1-11 0,0 0-23,-6 15-2,6-15 2,11 16 2,2-12 2,11-1-1,6-8 1,14 3 1,7-10-1,16 2-2,4-6-1,7 0-2,-2-2 0,1 4-1,-10 2 0,-9 3 0,-13 3 0,-9 6 1,-13 4-1,-6 6 1,-12 5 0,-7 5 0,-5 1 0,-5 8 0,-5 3 0,-3 6 0,-5 4-1,-3 9 1,-4 8 1,-5 10-2,-4 6 1,1 2 0,3 0-1,2 1 0,3-7 0,4-7 0,7-12-1,8-14 0,5-9 0,2-10 0,4-7-3,2-12-8,-1-12-14,4-6-12,-3-14-1,0-7 1</inkml:trace>
  <inkml:trace contextRef="#ctx0" brushRef="#br0" timeOffset="38806">3803 525 20,'-1'15'31,"11"-6"-8,7-5-5,16 2-2,7-7-1,16 2-1,3-8-3,14 3-2,0-6-2,7 2-1,-7-2-1,-2 3-2,-13 0 0,-7 5 0,-11-1-1,-10 3-1,-7-2 1,-9 5-1,-14-3 0,9 1 0,-9-1 0,0 0 0,0 0-1,0 0 1,0 0-1,-9 8 0,9-8-1,0 0-2,0 0-18,0 0-19,-18 0 1,2-9-1,-9-9 0</inkml:trace>
  <inkml:trace contextRef="#ctx0" brushRef="#br0" timeOffset="174010">1532 4237 23,'-9'-3'23,"-6"-1"-12,3 0-5,1 1-1,2 0-3,9 3-2,-10-2-1,10 2 0,0 0 0,0 0 0,0 0 1,16 13 2,-4-9 3,6 5 2,5-5 4,11 6 1,7-7-1,14 6 0,10-4-1,15 2-1,6-5-3,10 2-2,2-2-2,2 0 0,-2 0-1,-7 0 0,-10-1-1,-13 1 1,-14-1 0,-11 1 1,-16-1 1,-15 2 0,-21-1-1,-15 1 0,-20-1 0,-13 2 0,-16 0-1,-16 1-1,-13 0 0,-8 1 1,-1-1-1,3-1 1,4 1-1,9-2 0,10-1 0,16 0 0,16-1 0,14 0-1,15 4 0,12-1 0,12-4-1,28 0 1,14 0 0,14-1 0,17-1 1,16 0 1,14-4 0,10-1 0,3 2 0,2-1 0,-7-1 1,-3 0-1,-13 0 0,-15 1 0,-15 1 0,-15 0 0,-15 1 0,-15 1-1,-20 3 1,-13-7-1,-20 3 1,-14 1-1,-14 1 0,-13 0 0,-13 1 0,-14 2 0,-6 2 1,-4 2-1,1 2 0,2 2 0,7 1 0,12 0 0,17-1-1,16 0 0,22 2 1,19-2 0,28-5-1,22-2 1,23 0 0,18-2 0,16 0 0,16-3 1,9-3-1,6-1 0,-2 2 0,-3 1 1,-9-2-1,-14-1 0,-14 1 1,-16 1-1,-17 1 1,-17 1 0,-21 2 0,-24 1-1,-21 2 1,-17 1-1,-14 0 1,-17 2-1,-14 1 0,-12 1 0,-6-1 1,0 3-1,5-5 0,6 4 1,12-4-1,14 1 0,18-1-1,18-4 1,25 0 0,17 0-1,36-6 1,20-1-1,20 2 1,16-4-1,14-2 2,13 2-2,3-1 2,-1 1-1,-10-2 0,-14 2 0,-15 2 1,-15 1-1,-17 2 0,-15-1 1,-21 1-1,-14 4 0,-30-8 0,-13 3 0,-14-1 1,-13-2-1,-11 2 0,-11-1 0,-5 2 0,-1 0 1,3 1-1,9 2 0,6-1-1,12 2 1,10 0 0,12 1-1,15 0 1,11 0-1,20 0 0,0 0 1,28 5-1,11-4 1,13 1-1,14 0 1,13 0 0,12 0 0,9-1 0,3 1 0,2-1 0,-5 1 0,-8 0 0,-9 0 0,-16 0 0,-12 0 0,-17-1 0,-14 2 0,-24-3 0,-11 8 1,-22-4-1,-17 1 0,-15 0 0,-16 1 1,-13 0-1,-16 1 0,-7-1 1,-6 0-1,2-1 0,0 0 0,5 1 0,9-2 0,12 0 0,15-1 0,14 0 0,18-2-1,15 1 1,17-2 0,16 0-1,23 0 1,15 0 0,15 0-1,17-1 1,15 1 0,15-2 0,6 1 0,8-2 0,2-1 0,-7 0 0,-4-3 0,-16 2 0,-17-1 0,-16 1 1,-16 0-1,-29 1 0,-22-1 0,-28 2 0,-19 2 0,-20-1 0,-17 1 0,-16-1 0,-7 1 0,5-1 0,10 1 1,17-2-1,17-1 0,26-3 1,27-3-1,30 0 0,24-2 0,25-2 0,17 1-1,14-2 1,11 2 0,4 4-1,1 2 1,-6 2 0,-9 3-1,-16 2 1,-12 1 0,-18 2-1,-12 1 1,-18 3 0,-19-7-1,-20 14 1,-17-6 0,-16 3 0,-18 0-1,-15 1 1,-16 2 1,-11-1-1,-6 1 0,-1-2 0,4 1 1,4 0-1,13-3 0,12-1 0,19-1 0,17-2-1,18-2 1,21-2-1,12-2 1,28-1-1,15-2 1,14-1 0,14 1 0,14-1 0,12-1 0,5 2 0,3 1 0,0 1 0,-5 0 0,-3 1 0,-8 0 0,-11 0-1,-11-1 2,-10 1-1,-12-1 0,-10 0 0,-10-1 0,-12-2 0,-13 4 0,-3-9 0,-14 3 0,-9 0 0,-10 1-1,-7-1 1,-9 1 0,-6 1 0,-1 0 0,-1-1 0,4 2 0,8 0 0,6 1-1,11 0 1,14 1 0,17 1-1,13-4 1,19 2 0,13 0-1,13 1 1,8 0 0,8 1-1,1-1 1,-7 2 0,-9 0 0,-11 1 0,-12 0 0,-16 0 0,-20-2 0,0 0 1,-28 9-1,-4-6 0,-5 0 0,-6 1 1,-5-3-2,-1 1 1,-2-2-2,4 3-2,-5-5-19,4 1-15,4-2-1,-4-9 0</inkml:trace>
  <inkml:trace contextRef="#ctx0" brushRef="#br0" timeOffset="178126">438 4781 47,'-6'12'35,"6"-12"1,0 0-2,0 0-31,0 0-3,0 0 0,-10 7-1,10-7-3,-10 7-8,-1-4-22,-1-1-1,-6-11 0,2-5 1</inkml:trace>
  <inkml:trace contextRef="#ctx0" brushRef="#br0" timeOffset="178397">543 3436 43,'15'-1'37,"-15"1"-2,14-7-3,-14 7-35,2-13-28,-2 13-5,9 5-1,-9-5 1</inkml:trace>
  <inkml:trace contextRef="#ctx0" brushRef="#br0" timeOffset="178677">1937 2909 42,'15'9'34,"2"0"0,-17-9-4,16 15-39,-9-3-19,-7-12-6,15 17 0,-15-17 1</inkml:trace>
  <inkml:trace contextRef="#ctx0" brushRef="#br0" timeOffset="178927">3821 2951 50,'15'15'37,"-2"-4"-4,-13-11-1,0 0-36,0 0-7,0 0-8,12 10-17,-12-10 2,0 0-1</inkml:trace>
  <inkml:trace contextRef="#ctx0" brushRef="#br0" timeOffset="179218">4188 4469 54,'2'23'37,"-3"-10"-3,1-13 0,1 14-35,1-3-4,-2-11-1,1 19-2,-1-19-3,1 23-6,-3-13-7,0 2-9,3 8 1</inkml:trace>
  <inkml:trace contextRef="#ctx0" brushRef="#br0" timeOffset="179488">3799 6588 57,'-7'24'38,"7"-24"-3,-7 10-5,7-10-57,0 0-9,0 0-2,-2-10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3:26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 2751 11,'-13'5'12,"13"-5"2,0 0 1,-13-3-1,13 3 0,-11-5 0,11 5-5,-11-14 0,8 3-3,-5-5-2,3-3-1,-2-7-1,1-3-1,-2-5 0,-1-4 0,0-3 0,1 0 0,1-5-1,-3 2 1,2-1 0,0-2-1,1-1 1,0 2-1,1 0 1,1 2-1,1 1 1,2 0-1,0 2 0,1 3 0,0 1 0,0 3 1,0 1-1,1 0 1,-2-1-1,1 4 1,-1 0-1,0 1 1,1 0-1,0 0 0,1 0 0,-1 1 0,3 1 0,2-2 0,0 2 1,0 2 0,-2 0 0,1 1 1,-2-1-1,1 0 0,-1 0 1,1 0-1,-2-2 0,3-2-1,0-1 0,1 0 1,1 1-2,0 0 2,0 0-2,1 1 1,0 1-1,2 0 1,-2 1 0,1-1-1,-1 0 1,2 0 0,3 1 0,-1-2 0,4 0 0,-1 0-1,3-1 1,0 1 0,5 0 0,-1 0 0,1 1 0,0 0 0,1 0 1,1 0-2,2 1 2,2 1-1,-1 1 0,1 0 0,-1 0 0,0 5 0,-1-1 0,0 3 1,-1 1-1,0 0 0,1 2 0,0 2 0,0 0 0,3 0 1,2-2-1,0 2 0,0 0 0,0 1 1,-2 0-1,0 1 0,-1 1 1,0 0-1,-3 0 0,1 1 0,0-1 0,3-2 0,2 2 1,1-3-1,3-1 0,-1 1 0,0-1 0,0 0 0,-2-1 0,-1 2 0,1 0 1,0 0-1,3 0 0,0-1 0,1 0 0,1 2 0,-2 1 1,-1 1-1,-4 1 0,-1 2 1,-5 3-1,-1 2 1,0 0-1,0 1 0,0 0 1,0 2-1,0-1 1,0 0 0,-3-2-1,1 2 1,-5-1 0,0 1-1,-4 0 1,-1 0-1,-1 0 1,-9-1-1,13 6 0,-13-6 1,14 3-1,-5-1 0,2 1 0,0 0 0,0 0 0,4 1 1,-4-2-1,1 4 0,-1-1 0,-1 1 0,-10-6 0,18 9 0,-9-2 0,-9-7 0,18 14 0,-8-8 0,0-1 0,1 2 0,-2 0 0,-9-7 0,15 10 0,-15-10 0,11 13 0,-11-13 0,11 12 0,-11-12 0,15 12 0,-15-12 0,14 14 0,-14-14 0,17 9 0,-17-9 0,11 8 0,-11-8 0,0 0 0,0 0 2,0 0-2,0 0 0,0 0 0,0 0 0,0 0 0,0 0 0,0 0 0,0 0 0,0 0 0,10 3 0,-10-3 0,0 0 0,0 0 0,0 0 0,0 0 0,0 0 0,0 0 0,0 0 0,0 0 0,0 0 0,0 0 1,0 0-2,0 0 1,0 0 0,0 0 1,0 0-1,0 0 0,9 4 0,-9-4 0,0 0 0,0 0 0,0 0 0,0 0 0,0 0 0,11 4 0,-11-4 0,0 0 0,0 0 0,11 1 0,-11-1 1,0 0-1,0 0 0,0 0 0,0 0 0,0 0 0,0 0 0,0 0-1,0 0 1,0 0 0,10 8 0,-10-8 0,0 0 0,11 9 0,-11-9 0,10 7 0,-10-7 0,7 10 0,-3-1 0,-1 1 0,-1 1 0,0 2 0,1 2 0,-1 2 0,1 1 0,2 0 0,-2 2 0,1 1 0,0 2-1,1 0 2,-1 1-2,-1 0 1,2 3-2,-2 3 2,-2-2 0,1 0 0,0 1 0,0-2 0,0 2 0,0-1 0,0 0 0,0 0 0,1 2 0,0 0 0,-1 3 0,-1 3 0,2 3 0,-1 4 0,-1 0 0,-1 0 2,0 1-2,0-1 1,1-2-1,-2 2 0,1-5 0,-4 2 0,0 2 0,-1 5 0,-2 3 0,-2 5 0,-3 7 0,0 2 0,-2 6 0,0 1 0,-1 0 0,1-1-1,-2-1 2,2-3-1,-3-4 0,2-2 0,-1-2 0,1-2 0,0 2 0,2 1 0,1 0-1,1 4 1,3 1 0,2 2 0,1-2 0,1 0 0,1-5 0,0-1 0,1-2 0,-1-5 0,0-2 0,0-2 0,0 1 1,-1 2-1,-1 2 0,2 1 0,0 2 0,1 2 0,0-1 1,1 0-2,0-1 1,1-1 1,0-3-1,1-2 0,-1 1 0,2-2 1,-2 2-1,0-2 0,1-1 1,1-3-1,0 0 0,4-2 0,1-4 0,2-3 0,3-6 1,5-4-1,3-2 1,1-4-1,3-4 0,3-3 0,1-2 1,4-3-1,3 1 1,3-4-1,6 0 1,4 0-1,-1-1 1,6-1-1,2-1 1,3-1-1,1-1 0,0-1 1,0-2-1,-1-1 1,5-1-1,-1-1 1,-2 2-1,-2 0 0,-2 2 0,-2 0 0,-2 1 0,-5 1 0,-1 0 0,-4-1 0,-3 1 0,-1-1 0,-2 1 0,0-2 0,-3 1 0,-2 1-1,-3-1 1,-1 0 0,-3-1-1,0 1-1,-5-2-1,0 1-2,-6-8-3,5 4-4,-9-9-3,7 2-5,-5-9-4,5 2 0,-2-10 1,4 3 3,-3-6 6,0 2 8,1 1 6,-3-1 7,-1 2 5,-4 3 2,-6 1 0,-4 0-2,-5 3-2,-5-1-4,-3 2-2,-5 1-2,-3 4 0,-2 0 2,4 5 2,-3 0 2,6 7 2,0-3 0,6 7-1,0-3 0,12 4-1,-13 0-3,13 0-2,0 0-1,1 14-1,5-3 0,4 6-1,6 2 1,1 5 0,5 2 0,3 5 1,1 0-1,1 0-1,-2-1 1,1-2-1,-1-5 1,0-2-1,-5-3 0,2-4 0,-3 0 0,3-3 1,-3-2-1,0 2 0,-3 1 0,-1 2 0,-1-1 1,-5 4 0,-2-2 0,-9 2 0,-2 1 0,-3 0 1,-7 1 0,0 2 0,-6-1-1,-2 5 0,-4 0 1,-1 2-1,-4 0 2,-1 0-2,1-3 1,1-2-1,4-4 0,4-5-2,7 1-9,2-10-31,-1-9 1,2-7-1,-6-13 1</inkml:trace>
  <inkml:trace contextRef="#ctx0" brushRef="#br0" timeOffset="7921">828 3937 2,'0'0'8,"0"0"2,0 0 3,-9 0-1,9 0-1,0 0-3,0 0-3,0 0-2,0 0-2,0 0 0,0 0-1,9 0 0,-9 0 1,0 0 1,11 0 0,-11 0 0,12-2 0,-12 2 2,17-2-2,-6 1 0,3-2 0,3 1 0,3-2 0,4 1-1,3-2 0,4 0 0,5 1-1,4 0 1,2 0-1,4 0 1,0 0-1,4 0 1,5-1 0,2 1 0,5 0 0,5 2-1,4-1 1,5 1-1,4 0 0,4 1 0,2-1 1,2 0-1,2-2 1,1-3-1,2 1 1,1-1 0,1-1-1,1-1 1,-3 2-1,-1 2 0,0 1 1,-5 2-1,-6 2 0,-2 1 0,-6 1 0,-6 2 1,-4 0 0,-5 0 0,-7 0 0,-5 0 0,-7 1-1,-2-1 1,-8-1 0,-2-1-1,-6 1 0,-4 0 0,-5-1-1,-2 0 0,-10-2 0,14 4-1,-14-4 0,0 0-1,11 6-3,-11-6-12,0 0-13,0 0 2</inkml:trace>
  <inkml:trace contextRef="#ctx0" brushRef="#br0" timeOffset="8702">3374 3523 28,'0'0'28,"0"0"1,0 0-14,0 0-11,0 0 1,11-1-1,4 9 1,-2 1 0,9 4 0,1 0 0,7 3-1,-1 1-1,4 2-1,1-1 0,2 2 0,0 0-1,1 0 0,-1-1 0,-1-1-1,-3-1 1,-1-1 0,-5 1 0,-4-1-1,-4-4 1,-1 0 1,-8 0-1,-1-1 2,-7 0 0,-1 0 0,-8-2 2,-2 2-2,-11-3 1,-4 2 0,-12-2-2,-2 2 1,-12-2-1,-2 2-1,-5-1 0,0 1 0,-2 2 0,0 1 0,3 1 0,0 2 1,3 0-1,4 0 0,4 0 0,4-3 1,8-1-1,7-3 0,8-2 0,8-3-1,11-4 0,0 0 0,0 0-1,0 0-1,0 0-5,0 0-34,-5 11 0,-6-12-1,-13-10 1</inkml:trace>
  <inkml:trace contextRef="#ctx0" brushRef="#br0" timeOffset="24085">5398 3852 73,'12'9'40,"-2"-5"-1,-10-4 0,14-4-39,-14 4-4,10-7-1,-10 7-1,0 0-2,-20-11-6,2 11-24,-3 1-1,-14-9 3,0-5 0</inkml:trace>
  <inkml:trace contextRef="#ctx0" brushRef="#br0" timeOffset="167280">5483 4173 77,'50'12'39,"-15"-5"-1,-18 12-15,-7-14-29,-10-5-31,0 0 0,-20-7-2,-15-14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3:47.4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72 143 11,'-16'3'22,"3"4"-5,1-2 0,-1-3-2,3 3-1,1-4-2,9-1-2,0 0-2,0 0-1,16-19-2,5 5-2,11-4-2,4-1 0,6-4 1,4 3 0,2 1 0,0 5-1,-4 3 2,-3 7-1,-8 4 0,-4 4 1,-8 5-1,-4 2 0,-6 4 0,-6 4 0,-6 2 1,-6 4-1,-8-1 0,-1 3-1,-7 0 1,-1 1-1,-1-4 0,2-4-1,3-5 0,3-4-1,17-11-1,-8 9 1,18-11 0,9-4 0,8 0 0,6-1 0,6 1 1,6 1 0,5 3 0,1 3 0,1 5-1,0 2 1,-1 4 0,-4 3-1,-6 1 1,-6 3-2,-6 2 4,-8 5-1,-12 4 0,-10 7 1,-14 2 2,-8 6 0,-13 3 0,-8 2 0,-10 1 0,-3-2 0,-4-6-1,0-5-2,3-6 0,6-6-2,8-7-3,0-8-19,12-6-18,5-4 0,1-9-1,4-9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5:00.2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4,'0'0'4,"10"6"0,-10-6-1,16 3 1,-7-2-1,2 5 0,2-5 1,0 0 0,2 0 0,-1-1 1,1 0 0,1 0-1,0 0 1,1 1-1,0 0-1,2-1 0,2 1 0,2 0 0,0-1 0,0 0-1,2 0 1,0 1-1,1-1 1,0 1 0,-1-2-1,1 1 0,2 0 0,0 0-1,0-1 1,1 1 0,1-2 0,-1 0-1,0 1 0,1-1 1,-1 0-2,0-4 2,0 4-2,0-3 1,-1 3-1,-1-3 1,1 4-1,0-4 1,-1 4-1,0 1 0,0-1 1,1 1-1,-1 0 1,1-1-1,-2 1 1,4 0-1,0-1 1,1 1-1,3-1 1,-2 1-1,3-1 0,-1 1 1,0-1-1,-2 1 0,2-1 0,-2 1 0,-3 1 0,2-1 1,1 0-1,1 0 0,0 1 1,0-2-1,2 2 1,-1-2-1,3 2 0,1-2 0,-2 2 1,0-1-1,3 1 0,0 3 0,0-3 0,1 4 1,-1-5-1,-2 5 0,2-6 0,2 1 0,-3-1 1,-1-4-1,0 4 0,2-4 0,0 5 0,0-3 0,0 4 0,-1 4-1,2-2 1,-1 3 0,4-3 0,-2 2 0,0-3 0,1 4 0,-2-5 0,0-1 1,4 0-1,0 0 0,0 0 0,0-1 0,1 2 0,0-2 1,2 1-1,0 0 0,0 0 0,-1-1 0,1 1 0,0 0 0,1-1 1,-2 1-1,4 1-1,1-1 2,-3 0-1,2 0 0,-1 0-1,2 1 1,1-1 0,1-5 1,-3 4-1,-1 1 0,-3-1 0,0 1 1,-3-1-1,-3-3 0,-2 3 0,-2 4 0,-6-3 1,-3 0-1,-6 0 0,-3 0 1,-5-1 0,-1 5 0,-12-4-1,0 0-1,0 0-5,-4-9-4,4 9-10,-21-6-1,3-1 0,-2-5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55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0 342 6,'0'0'8,"0"0"-3,0 0-1,0 0 0,0 0 0,0 0 0,0 0 1,0 0 0,0 0 0,0 0-1,0 0 0,0 0-2,0 0 1,9-5-1,-9 5 0,18-2 0,-7 0 0,4 0 0,0 1 0,2-2 0,0 1-1,1 0 1,0 0 0,0-2 2,1 2-2,-2-1 0,2 2 1,-1-2-1,2 1 0,-1 1 0,1 0 0,-1 0-1,2 1 0,-3-1 0,2 2 0,-1-1 1,-1 1-1,3-1 1,0 1-1,-1 0 1,2 0 0,-1-2 1,-1 2-2,1-1 1,1 1-1,-3-1 1,0 1-1,1-1 0,-1 2-1,3-1 0,0 1 1,-1 0-1,3 3 1,1-3-1,1 0 2,-1 0-1,2 1 0,-3-2 1,3 0 0,0 0-1,-1-1 1,0 1-1,1 0 0,-1-1 0,0 1 0,1-1 0,1 0-1,0 0 1,0 0 0,-1 0-1,1 0 1,-1-1 0,1 1-1,-1-1 1,-1 1 0,1 0 0,1 0-1,-1-1 1,-1 1-1,2-1 1,-1 1-1,0-1 1,0 1-1,-3 0 1,2-1-1,-1 1 0,1 1 1,-2-1-1,1 1 0,-4 0 0,1 0 0,4 0 1,0-1-1,1 0 0,-1 0 1,2-1-1,0 0 1,3 0-1,1 0 0,-4 0 1,0 0-1,-1 1 1,0-1-1,0 1 0,-2 0 1,1 0 0,-2 1 0,1 0 0,0 0 0,-1 0 0,1 1 0,-3-2 1,1 1-2,-2 0 1,-2 0 0,-2-1-1,1 1 1,-3-1-1,-1 1 1,2-1-1,1 1 0,-3 0 1,2-1-1,1 1 0,0 0 1,-1 0-1,3 0 0,-3 0 0,0-1 1,0 0-1,2 0 0,-2 0 0,3 0 1,-2-1-1,-2 1 0,3-1 0,-2 1 0,1-1 1,-2 1-1,1-1 0,-3 0 0,3 1 0,0-1 0,-1 0 0,-2 1 0,2-1 0,-3 1 0,0 0 0,-2 0 0,0 0 0,0 0 1,-10 0-1,17 1 0,-17-1 0,16-1 0,-16 1 0,15 1 0,-15-1 0,14 0 0,-14 0 0,12 0 0,-12 0 0,11 0 0,-11 0 0,11 0 0,-11 0 1,9 1-1,-9-1 0,10 1 0,-10-1 0,11 1 0,-11-1 0,12 1 0,-12-1 0,14 0 0,-14 0 0,12 0 0,-12 0 0,12 1 0,-12-1 0,12 1 0,-12-1 0,12 1 0,-12-1 1,16 0-1,-7 0 0,-9 0 0,15 2 0,-5-2 0,-1 1 1,-9-1-1,14 1 0,-14-1 0,13 0 0,-13 0 0,15 0 0,-15 0 0,12 0 0,-12 0 0,13 0 0,-13 0 0,13-1 0,-13 1 0,11 0 0,-11 0 0,13-1 0,-13 1 0,14 0 0,-14 0 0,15 1 1,-15-1-1,17 0 0,-8 0 0,-9 0 0,18 1 0,-9-1 0,-9 0 0,18 0 0,-9 0 0,1 0 0,0 0 0,0 0 0,0-1 0,0 1 0,-1 0 0,1-1 0,0 1 0,-1 0 0,0-2 0,1 2 1,-1 0-1,1-1 0,0 1 0,-1-1 0,2 1 0,-1 0 0,0 0 0,-1 0 0,2 0 0,-2 0 0,1 0 0,-10 0 0,18 0 0,-18 0 0,17-1 0,-17 1 0,17 0 0,-17 0 0,16 0 0,-16 0 0,17 0 0,-17 0 0,15 0 0,-15 0 0,16-1 0,-16 1 0,13 0 0,-13 0 0,13 0 0,-13 0 0,12 0 0,-12 0 1,14-1-1,-14 1 0,15-1 0,-15 1 0,16-1 0,-16 1-1,12-1 1,-12 1 0,9 0 0,-9 0 0,0 0 0,0 0 0,0 0 1,0 0-1,0 0 0,0 0 0,0 0 0,0 0 0,0 0 0,0 0 0,0 0 0,0 0 1,0 0-1,0 0 0,0 0 0,0 0 0,0 0 0,0 0 0,0 0 0,0 0 0,0 0 0,0 0 0,0 0 0,0 0 0,0 0-1,0 0 1,0 0 0,0 0 0,0 0 0,0 0 0,0 0 0,0 0 0,0 0 0,0 0 0,0 0 0,0 0 0,0 0-1,0 0 1,0 0-1,0 0 1,-8-11-1,8 11 0,-12-19 0,3 6-1,-2-5 1,0-1 0,-2-1-1,3-2 1,-2 0-1,-2 0 1,2 2 0,1 1-1,3 2 2,-2 0-1,0 2 1,2-1 0,1 3 0,1 0 0,0 1 0,0 2 0,0 0 0,6 10 0,-6-11 0,6 11 0,0 0 0,0 0 0,0 0 0,0 0-1,0 0 0,0 0 1,0 0-1,12 5 0,-2 3 1,1 5-1,5 1 1,3 5 0,4 2 0,4 5 0,2 2 0,1 1 0,1 2 0,1 0 1,-1 1-1,0 0 0,-3 0 0,-1-4 0,-2-3 0,-3-1 0,-1-2 0,-2-2 0,-4-2 0,-4-4 0,0-3 0,-5 1 0,-3-3 0,-3-9 1,-4 16-1,4-16 1,-17 14 0,4-6-1,-5 1 1,-1-2 0,-3 3 1,-2-1-1,-1 3-1,-1 0 1,-1 1 0,-3 0 0,2 1-1,1 0 1,1 0 0,2 0-1,3-1 1,0-2-1,4-1 0,5-3 0,2 1 1,10-8-1,-13 8 0,13-8 0,0 0 0,0 0-1,-10 8-1,10-8-11,3 9-25,-3-9 1,-12-14-1,-5-12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03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 87 5,'0'0'7,"0"0"-1,0 0-1,0 0 1,-22-46-1,22 46 0,0 0 0,0 0-1,0 0 0,0 0 0,0 0-1,0 0-1,0 0 0,0 0-1,0 0 1,-39-43 0,39 43 0,0 0 1,0 0 1,0 0-1,0 0 3,0 0-2,0 0 1,0 0 0,0 0-1,0 0 1,0 0-1,0 0-1,0 0-1,0 0 0,0 0-2,0 0 0,0 0 0,0 0-1,0 0 0,0 0 1,0 0-1,39 40 1,-39-40-1,32 46 2,-12-15-2,6 6 1,-4 6 0,0 6 1,6 5-1,-3 3 1,6 1-1,-3-2 0,-3-3 1,-1-4-1,-2-6 1,0-8-1,-7-5 0,-2-5 0,-2-5 1,-1-3-1,0-6 1,-4-2 0,-6-9 1,7 10 1,-7-10 1,4-11 0,-1-1-1,0-13 1,-1-3 0,1-9 0,-1-5-3,6-5 1,-1 0-2,3 2 1,2 0-1,1 7 1,1 5-1,-2 7 0,2 7 0,-5 3 0,3 5-1,-3 7 1,0 5-1,2 6 1,1 5 0,2 5 0,4 6 0,1 5 1,0 5 1,0 1-1,0 3 1,-4-2-1,-2-1 1,-2-1 0,-3-4 0,-4-6-1,0-4 1,-1-3-1,-2-5-1,7 0-4,-8-11-15,0 9-17,0-9-1,0 0 1,-16 10-2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13.0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91 543 13,'-10'-2'27,"10"2"-8,0 0-5,-11-9 0,11 9-2,0 0-2,0 0 0,0 0-2,0 0-1,-5-10-2,5 10-2,11-8-1,2 0-2,3-3 0,5-2 0,3-4 0,6-1 0,3-2-1,2 2 0,0 0-2,-4 0-2,1 6-5,-4 1-14,-5-1-10,-1 5 2,-10-3 0</inkml:trace>
  <inkml:trace contextRef="#ctx0" brushRef="#br0" timeOffset="390">0 190 12,'14'-12'28,"-9"-1"1,15-4-1,-3 2-23,2-4-2,2 2-2,5 0 0,2 1 0,1 2-1,2-1-3,0 1-19,6 8-6,-8-9-1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13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317 176 2,'0'0'4,"0"0"-2,-4 11 0,3-2 1,1-9 1,1 22 0,0-5 1,3 2 1,1 5 0,3 4 0,1 4 0,0 3 0,2 4 0,-3 1 0,1 2-1,-2-1 0,-1 0 0,-2-3 1,-1-4-3,-2-5 1,-1-4-1,-1-7-2,1-3-2,0-15-19,2 9-6,-6-19-1,3-1 1</inkml:trace>
  <inkml:trace contextRef="#ctx0" brushRef="#br0" timeOffset="380">113 343 18,'-10'6'13,"10"-6"-2,0 0-2,-1-10-1,5 0-1,0-7-1,5-2-2,0-5 0,1-4-2,3-3 1,0-1-1,1 0-1,-2 2 1,0 3 0,-1 3 1,-4 3 0,-1 5 1,-2 3-2,0 4 1,-4 9-1,0 0 0,11-6-1,-11 6-1,12 14 0,-1-2 1,-1 2-1,3 3 1,1 1 1,0 3 0,-1 0 0,-1 0 0,-1-2 1,-1 2-1,-2-7 0,-1 3 0,0-3 0,-2-1-1,2 1-7,4 1-23,-11-15-3,13 21 2,-14-10-2</inkml:trace>
  <inkml:trace contextRef="#ctx0" brushRef="#br0" timeOffset="1081">29 1158 13,'-13'-8'21,"13"8"-5,0 0-3,-9-5-3,9 5-2,0 0-1,0 0-1,0 0-2,-8 16 0,8-3-2,2 5 0,1 4 0,5 8 1,3 4-1,4 9 0,3 4 0,1 7 0,5-10 0,-3 1-1,1-7 0,-1-2-1,-2-7 1,-5-4-1,-2-13 0,-3-5 1,-4 3-2,-5-10 0,0 0-6,0 0-4,0 0-4,-17-12-6,4 1 0,-3-5 0,-2 5 2</inkml:trace>
  <inkml:trace contextRef="#ctx0" brushRef="#br0" timeOffset="1382">49 1520 15,'0'0'12,"-11"-14"0,11 14-2,0 0-2,-5-9-1,5 9 0,11-16-1,3 5 0,-1-7 0,8-4-1,7-1-1,3-4 0,2 1-1,0 2-4,1 5-5,-3 8-17,-1 1-4,-1 13 0</inkml:trace>
  <inkml:trace contextRef="#ctx0" brushRef="#br0" timeOffset="1682">326 1393 12,'-6'-9'20,"-4"-11"-7,5 3-7,5-3-1,2 2-2,4 1-1,2 2-1,4 4 1,0 5-1,5 4 1,0 3-1,1 3 1,-4 3 1,4 3 1,-8 3 1,3 3 3,-8-1 0,2 3 1,-7-2 0,0 6 0,-4-7 0,-4 6-1,-3-8-1,-4 3-2,-3-8-1,-3 1-2,1-5-2,-1-5-2,5 0-4,-2-9-5,10 0-15,7 0-9,4-7 1,5 0 0</inkml:trace>
  <inkml:trace contextRef="#ctx0" brushRef="#br0" timeOffset="2053">478 1194 20,'0'0'24,"0"0"-1,0 0-16,0 0-4,0 0-1,10 7 1,1-1 0,-10 5 0,16-1 0,-6 4-1,0 0 2,4 1-1,-2-3 0,3 1-1,-7-4 1,8 0 0,-17-9 2,10 9 1,-10-9 1,0 0-1,0 0 0,-5-15 0,-1 2-1,0-3-1,-1-5-2,2-1-2,-1-2 0,3 1-1,2 0 1,1 3-1,2 3 0,3 3-1,3 4-2,1-1-2,7 7-9,5-2-18,-1-4-2,7 3 2</inkml:trace>
  <inkml:trace contextRef="#ctx0" brushRef="#br0" timeOffset="2493">1019 861 26,'-19'2'27,"19"-2"0,-19 5-15,7-5-5,1 5-1,-2 2-1,1 0-1,4 3-1,3 1 1,-2-1-2,4 0-1,-1 2 0,6-3 0,-2-9-1,12 16 0,-12-16-1,19 9 2,-4-5-1,1 0 0,1 0 0,2 2 1,0 1-1,-1 0 0,-3 1 1,-1 1-1,-5 0 3,-2 0-1,-5 1 2,-1 2-1,-10-2 2,-1 3-1,-8-1 0,1 1 0,-6-3-2,2-1-1,2-1-3,-5-10-4,10 1-7,5-6-21,2-11-1,9-3 0,2-12 1</inkml:trace>
  <inkml:trace contextRef="#ctx0" brushRef="#br0" timeOffset="2914">1119 563 3,'0'0'28,"10"-4"-1,-10 4 1,0 0-16,0 0-9,0 0 0,-2 15-2,9-3 0,-2 5 2,6 3-1,5 8 2,0 1 0,3 5 0,3-2 0,-1 4 0,-4 1-1,4-4-1,-8-4-1,0-3-1,-4-6-1,-3-6-3,-1-2-10,-5-12-7,0 0 0,-13-8 0,0-2 1</inkml:trace>
  <inkml:trace contextRef="#ctx0" brushRef="#br0" timeOffset="3154">1189 842 14,'-15'-13'11,"8"4"-2,6-3 0,3 2 0,-1-1-2,9-3-1,7 0-1,0-3 1,7-1 1,0 0 2,8 1-3,-3 0 1,10 2-2,-8 1 0,0 5-1,-3 3 0,1 6-1,-3 1 0,-2 6-1,-4 4 0,-1 3 0,-5 3 0,1 0 0,-6 0 0,0 1 0,-7-4 0,-2 1 0,-6-4 0,-1 0 1,-4-2-1,-5-1 0,-2-1-1,-2 0 1,-1 0-1,2-2 0,1-1-1,4-2 0,3-1-1,11-1 0,-9-10 0,9-4-2,7-3 0,1-8-1,5-3-1,-1-9-1,7-1-2,-1-8 0,4 1 0,-3-4 0,2 2 0,-4-3 2,2 4 1,-3 3 0,-2 5 3,-4 6 2,-2 5 2,0 7 0,-4 5 1,-4 15-1,4-13 1,-4 13 0,0 0 0,4 12 0,-1 0 2,3 8 0,-2 0 2,8 9-1,-1 1 1,6 8 0,-6-1 0,5 6-2,3-5-2,2-1-1,-2-4-1,-2-4 0,-4-6 0,-2-4-1,0-8 1,-1-7-1,-10-4-1,-11-6 1,0-3-1,-6-6 0,-2 0-1,-5-4 0,-1 0-1,-3 1 1,5 4 1,4 2-2,4 3 1,4 3 0,11 6 0,0 0 0,0 0 0,9-5 1,6 2-1,3-4 1,11-3 1,5-3 0,5-6 1,4-2 0,2-4 0,-2-4 0,2-1-1,0 1 1,-9 0 0,-6 3 0,-6 2 1,-7 4-1,-7 2 2,-4 6-2,-9 2 2,-7 5-1,-4 2-1,-3 3 0,-2 2 0,-3 4-1,-1 4 0,1 4-1,1 3 1,2 3 0,3 2 1,2 2-2,5-1 2,3 2-1,2 0 2,6-1-1,1-3 1,8-2-1,4-1 1,6-3 1,4-4-1,9-4 1,6-6-1,5-4 1,5-3-2,1-7-3,6-7-32,1 5-2,-9-4-2,-8 4 1</inkml:trace>
  <inkml:trace contextRef="#ctx0" brushRef="#br0" timeOffset="7891">886 1543 21,'0'0'21,"0"0"-3,-11 4-1,11-4-4,0 0-3,-12 2-2,12-2-2,-12 4-2,10 8-1,-8-10-1,6 11 0,4-13 0,-13 29-1,5-13 0,6 13 1,-3 0-1,3 6 2,-1 8-2,5 1 2,0 0-1,4 0 1,4-2-2,1-4 1,3-7-1,5-4 1,5-8 0,1-5 0,3-6 0,-1-4-1,2-4 1,0-2-1,-5-2 0,-1 0 0,-8-2 0,1 1 0,-16 5 0,16-6 0,-16 6 0,0 0 0,0 0 2,0 0-2,0 0 0,0 0 0,0 0-2,0 0-2,13 1-12,-13-1-21,0 0-1,0-11 1,-3 1-1</inkml:trace>
  <inkml:trace contextRef="#ctx0" brushRef="#br0" timeOffset="8492">1172 1748 18,'0'0'25,"0"0"2,0 0-17,0 0-2,3-15-1,-3 1-1,5-3-3,-2-5 0,7-6-1,-4-2 0,5-4-1,-3 3 0,4-2 0,-4 4 1,-1 2 1,-2 4 0,0 6 0,-2 5 0,-3 12-1,3-13 0,-3 13 0,0 0-1,9 5-1,-9-5 0,14 18 0,-6-4 0,3 1 1,3 7-1,-1-1 0,4-1 0,-2 2 0,2-2 1,-2 1-1,1-3 0,-3 2 0,-1-9 1,-2 6 0,-4-5 0,1 0 0,-5-3 0,-3 1 1,1-10-1,-7 15 0,7-15 0,-16 13 1,4-8-1,-2 2 0,0-1-1,2-1 1,-1 0 0,0-1-1,2 1 0,11-5 0,-15 5 0,15-5 0,0 0-1,0 0 0,0 0 0,0 0 0,1-12 0,7 3 0,3-2 0,3-3 0,3-2 1,2-2 0,-1 0 0,1 2 0,-2 2 0,-1 4 0,-4 2 0,-1 2 0,-11 6 1,13-4-1,-13 4 0,0 0 0,11 10-4,-11-10-17,0 0-12,0 11-1,0-11 1</inkml:trace>
  <inkml:trace contextRef="#ctx0" brushRef="#br0" timeOffset="9303">1749 1551 14,'0'0'29,"0"0"0,0 0 1,7 10-22,-7-10-5,1 11 0,-1-11-1,1 25 1,-1-9-1,3 9 2,-4-4-2,3 7 2,-2-3-2,3-1 1,0-2-3,-1-4-1,2 0-11,3-7-19,-7-11-2,0 0 1</inkml:trace>
  <inkml:trace contextRef="#ctx0" brushRef="#br0" timeOffset="9673">1840 1378 20,'0'0'23,"3"-18"-10,5 2-2,-3-5-2,5-6-2,-3-3 0,3-2-2,-4-3 0,6 5 0,-8 0 0,1 8 2,-4 1-1,2 10 0,-3 0 0,0 11-2,0 0-2,0 0 0,0 0-1,0 0-2,12 12 1,-8-3-1,2 2 1,2 3 0,1 2 0,2 2 0,1 2 0,2 1 1,0 2-1,3 1 0,1 0 0,-1 1 1,2-4-1,-4 1 0,-3-5 1,0-2-1,-5-3 1,-1-2 0,-6-10 0,4 11 0,-4-11 0,-10 8 0,10-8 0,-18 5 0,8-2-1,-2 2 1,-3 0-1,2-1-1,-1 1 1,4 0 0,10-5 0,-14 7-1,14-7 1,0 0-1,0 0 0,0 0 0,0 0 0,0 0 0,12-17 1,-1 6-1,4-2 1,2-3 0,3 1 0,0-2 0,0 2 0,-1 2 0,-1 2 1,-4 2-1,-2 3 0,-1 2 0,-11 4 0,13-4 1,-13 4-1,0 0 0,10 0-2,-10 0-8,0 0-23,0 0-1,-4-17 1,4 8-1</inkml:trace>
  <inkml:trace contextRef="#ctx0" brushRef="#br0" timeOffset="10525">2146 743 0,'0'0'26,"0"0"2,0 0-8,0 0-7,0 0-1,0 0-2,0 0-2,0 0-2,0 0-1,0 0-1,0 0-1,16 6 0,-1-2-1,3 3-1,5 0 1,6 3 0,4 3 0,3 3-1,4 4 0,1 3 0,-1 3 0,1 0-1,-3 3 1,-2 1-1,-2 2 0,-2-2 0,-4-2 1,-3 2 0,-4-1-1,-4 1 2,-5-1-1,-4 1 2,-8-4-1,-3 4 1,-9-3 0,-2 1 1,-8-2-1,0 1 0,-4-3-1,-1 1-1,-2-1 0,2-2-1,4 5-2,-1-8-4,10 5-13,0-4-19,-3-2 0,5-1 0,-2-6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31.8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3771 3,'-18'15'7,"-4"0"0,-2 0-2,-3 1-1,-2-1 0,-2 1 0,-4-1-1,-5 1 0,-1-2-1,-6 0 1,-1-1-1,-4-1 0,-3-1-1,-2 0 1,-1-4-1,1 1 0,-1-3 0,1-2 0,2-1 0,0-3 0,3-3 0,2-5 0,4-1 0,0-4 0,4-5-1,2-3 1,3-5-1,5-5 0,0-1 0,2-4 0,2-1 0,1-2 1,1 1-1,0 2 1,2 2 1,-2 5 0,-1 2 0,0 5 1,-3 2 0,-1 6 0,-2 3 2,-4 4-2,-1 3 0,-3 6 0,-3 3-1,1 5-1,-4 2 1,1 1-2,-3 4 1,3-2 0,-3 2-1,2-3 1,-1 1-1,-3-4 0,0-2 1,-1-1-1,2-3 0,-3-2 1,2-3-1,1-2 0,1-4 0,3-1 0,2-4 0,4-3 0,1-2-1,4-3 0,2-4 0,1-2 1,3 0-1,1-2 1,3 0-1,-1 1 1,3 1 0,2 2 0,-1 4 1,0 2-1,2 3 0,-1 3 0,-1 3 1,-1 3-1,-2 2 1,-4 5-1,-1 3 0,-4 3 1,-1 2-1,-2 4 0,-2 0 0,0 1 1,0 0-1,0-1 0,1 1 0,3-4 1,2-1-1,2-2 1,4-3-1,2-1 0,4-3-1,1-1 1,3-2-1,1 0 0,4-3 0,1 3 0,2-1 1,-1 1-1,10 3 0,-12-4 1,12 4 0,0 0-1,-10-3 0,10 3 0,0 0 0,0 0-1,0 0 1,0 0-1,0 0 1,-10-3 0,10 3 1,0 0-1,-12-2 0,12 2 0,-11-1 1,11 1-2,-14 0 1,14 0 0,-12 0 1,12 0-1,-14 1 1,14-1-1,-12 3 0,12-3 1,-14 3-1,14-3 0,-18 9 1,18-9-1,-21 13 1,10-6 0,-3 1 0,1 2 0,-1 1 1,-2 0-1,2-2 0,-1 4-1,-2-4 2,2 3-2,1-4 2,2-1-1,0-2 2,12-5-1,-13 4 0,13-4-1,-4-12 0,7-1 1,7-7-1,5-4-1,4-4 0,6-7 0,5-3 0,5-6 1,9-1-1,-2 0 1,1 1 0,-3 2 0,0 2 1,-3 4-1,-4 6 0,-5 6 1,-6 6 0,-5 5-1,-6 4 2,-1 4-1,-10 5 0,0 0-1,0 0 0,0 0 0,0 0-1,-10 12-1,-1 0 0,-3 0-1,-5 5 0,-3 2-1,-2 4 2,-2 0-1,-2 3 1,0 0 1,-1 1-1,0 2 2,1 0-1,1-1 1,1-1 0,0-1 0,3-2 0,4-3 1,2 0-1,2-3 1,4-3 0,2-1 0,4-1-1,5-1 0,2 0 0,4-1 0,3-1 0,5 2-1,2-1 1,5 3-1,5-1 2,4 1-2,1 2 1,3 1 0,2 1 0,2 2 0,-1 0 0,-1-1 0,-4 1 0,-1-3 0,-5 0 0,-1-2 0,-6-1 1,-3-3-1,-2 0 0,-3-2 0,-2-3 1,-9-6-1,14 10 0,-14-10 0,0 0-3,13 12-20,-13-12 0</inkml:trace>
  <inkml:trace contextRef="#ctx0" brushRef="#br1" timeOffset="156785">2499 6830 3,'3'-19'12,"1"-3"-4,3 1 1,0 0-3,0 3 2,4 0-2,-3 5 2,3 2-3,0 2 0,2 4-1,-1 2-2,3 3 0,2 3-1,-1 4-1,3 2 1,0 3 0,0 1 0,-1 6 0,-2 0-1,-2 3 5,-8 1-3,3 4 4,-10-2-2,-1 4 3,-7-4-1,-4 2 2,-5-6-1,-1 1-1,-5-5-1,2-3 0,-2-7-2,1-3 0,0-5-2,5-6-1,5-3-1,5-7-1,7 0-2,2-8-5,12 0-12,5-4-15,6-4 3,8 1-2</inkml:trace>
  <inkml:trace contextRef="#ctx0" brushRef="#br1" timeOffset="162504">4616 6478 8,'0'0'9,"0"0"2,0 0-1,-11 5 0,11-5-1,0 0-1,0 0-1,-10 11-1,10-11-2,-3 12-1,3-2-1,-1 0-1,1 6 1,0 3 0,-1 4-1,1 0 2,1 6 0,-3-2 1,1 4 0,-1-1-1,1 2 0,-3-7 0,4 4 1,-1-6-4,0-2 0,3-2-10,3-8-20,-5-11-2,9-5 1</inkml:trace>
  <inkml:trace contextRef="#ctx0" brushRef="#br1" timeOffset="166960">1218 5512 16,'-18'-2'26,"18"2"1,-11-5-15,11 5-4,-10-18-3,7 7-2,3-1 0,0-2-1,3-2 1,3 0-1,3-3 2,3 1-2,3 1 1,2 0-1,2 4-1,4 2 0,3 4-1,-2 3 0,2 5 0,0 6-1,-2 2 2,-1 3 0,-2 3 0,-6 1 0,-1 4 2,-7-2 1,-2 3 0,-8-3 1,-1 2-1,-7-2 1,-6 2 0,-5-5-1,2 2-1,-4-5-1,0-1-1,-1-4 0,1-4-2,3-2-2,3-7-4,7-2-17,1-2-11,1-10-1,7 0 1</inkml:trace>
  <inkml:trace contextRef="#ctx0" brushRef="#br1" timeOffset="167811">1594 3848 15,'0'0'20,"0"0"-12,0 0-7,0 0 0,0 10 0,0-10 3,0 13 1,0-13 2,0 17 1,-2-5 0,1 2 1,-1 2-2,0 4-1,0 3-2,1 3-1,0 2-2,0 1-4,1-1-16,4 6-10,-7-10 0</inkml:trace>
  <inkml:trace contextRef="#ctx0" brushRef="#br1" timeOffset="168532">1349 1898 2,'0'0'27,"-13"-3"0,13 3-1,0 0-16,10-13-8,1 4-2,2-1 0,3-1 0,1 0 0,3 1 0,-2 0 0,1 2 0,0 4 1,-3 2-1,1 4 0,-3 3 1,-1 4-1,-3 4 1,-4 1 0,-2 5 0,-6 2 0,-3 3 1,-5 3-1,-2 4 1,-4-1 0,-1 1 0,0-1 0,0-1-1,0-3 1,4-3-1,3-7 1,2-1-1,2-5-1,6-10 1,3 13 0,-3-13 0,17 3-1,0-4 1,2-2-1,5-4-2,8-2-10,10-1-19,-7-14 1,5 0-1</inkml:trace>
  <inkml:trace contextRef="#ctx0" brushRef="#br1" timeOffset="169343">1280 68 18,'0'0'9,"4"-11"-4,-4 11-2,17-13 0,-3 4-2,4 0 1,2 0 0,2 2 1,2 4-1,0-2 0,0 3-1,-2 4 1,-4 2-1,-2 3 2,-3 5-1,-4 4 1,-3 3 1,-4 4 0,-5 2 2,-4 2-1,-3 1 2,0-2-3,-4-5 0,3-1 0,-1-5-2,4-3 0,8-12-2,-8 13 0,8-13 0,0 0 0,12 10 1,-1-8-1,1 2 0,3 1 1,2 1-1,2 2 1,0 2-1,0 1 0,0-1 1,-3 4-1,-1 0 0,-2 0 1,-1 0-1,-5 1 1,-2-1 0,-3 2 1,-5 0 0,-2 1 0,-5-2 1,-1 3 0,-4-3 0,0 2 0,-4-3 0,2 0-2,0 0-9,5 3-24,-10-10 0,5 4-2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27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1092 22,'0'0'28,"0"0"0,0 0-14,0 0-2,0 0-2,0 0-2,0 0-2,0 0-2,0 0-1,0 0-1,0 0-1,8 15 0,-8-15 0,17 21-1,-3-8 0,-4 5 1,9 1-1,3 1 0,0-2-1,-2 0 1,1-1-1,-2-3 1,-7-2 0,6-3 0,-18-9 2,13 10 0,-13-10 1,0 0 1,0 0 1,0 0-1,0 0 0,-12-15-1,1 2 2,-7-1-2,-4-5-1,9-1-2,-5-4 2,3-1-2,2-1 1,3-1-1,9-1-1,12 0 0,3 1-1,-4 1 1,11 2-1,1 2 1,4 3-3,2 2 0,0 7-7,-4 7-20,1-4-4,1 5-1,-4-2 0</inkml:trace>
  <inkml:trace contextRef="#ctx0" brushRef="#br0" timeOffset="591">476 1098 18,'0'0'25,"-13"-29"0,10 5-18,7 0-2,6-5 1,5 0-2,3-1 0,6 2-1,0 2 0,4 6-1,-1 3-1,1 7 0,-1 4-1,-3 5 1,-2 5-2,-5 4 2,-1 5-1,-7 5 2,-1 3 0,-6 2 2,-8 2 2,2 3 0,-11-1 0,3 2 0,-11-5 0,4 0-1,-8-5 0,3-3-3,-3-4-2,1-7-4,8-5-16,3-5-14,0-13-1,8-2 1</inkml:trace>
  <inkml:trace contextRef="#ctx0" brushRef="#br0" timeOffset="1041">898 394 20,'0'0'29,"0"0"0,-7 9-11,7-9-10,0 0-3,0 0-2,0 0-1,2 12-1,2-1 1,2 4-1,1 5 1,0 5 0,2 6 0,3-1 0,0 4 0,-2-1 0,2-4-1,-2-2 0,1-8 1,-2-3-1,3-10 0,0-7 1,0-7-1,7-8 0,3-1 0,0-6-1,1 1 0,0-1 1,-1 4-2,0 5 1,1 3-1,-4 7 1,-3 6 0,0 3-1,3 5 1,-2 2-1,-1 1 1,0 4 0,-2-1 0,-4 0 1,0 0-1,-5 3 2,-3 2-1,-6-2 2,-4 3-1,-8-2 1,-3 0 0,-6-1 1,-6-2-2,-4-5 1,0-4-1,-2-5-1,3-3-1,2-3-1,3-5-5,11 0-14,10-4-15,4-8-1,11 1 1</inkml:trace>
  <inkml:trace contextRef="#ctx0" brushRef="#br0" timeOffset="1662">1616 586 19,'-10'-1'25,"-5"-6"-2,6-9-16,4-2-1,3-5-1,5 0 0,1-2 0,7 1-1,1 1 1,3 4-1,3 2 0,2 9-1,0 1-1,1 6 0,0 8-1,-1 3 0,-2 5 1,-2 5 0,-6 2 1,-2 3 1,-8 0 0,-1 2 0,-10-6 0,-1 2 0,-6-7 0,0-2-1,-3-6-2,0-8-4,7-3-5,-4-14-14,6-10-12,8-5-2,2-10 2</inkml:trace>
  <inkml:trace contextRef="#ctx0" brushRef="#br0" timeOffset="2033">1933 0 0,'0'0'23,"14"28"-7,-6-1-4,0 3 1,4 9 0,-5 3 1,4 8-3,-4-3-2,3 7-1,-4-9-3,1 0-1,-2-8-2,-2-6-2,2-9-3,-6-8-7,1-14-13,0 0-8,-4-13 0,0-1 0</inkml:trace>
  <inkml:trace contextRef="#ctx0" brushRef="#br0" timeOffset="2263">1795 225 10,'0'0'27,"-1"-9"-1,1 9-13,19-10-3,-1 2-3,10 2-2,3-5 0,13 0-2,10-2-4,9-5-7,9-4-15,13 6-5,-1-8-1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30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10 288 23,'-4'-9'25,"0"-4"-12,2-1-4,5-1-1,0-3 1,5 3-1,0 0-2,7 3 0,1 0-2,3 6 0,2 4-2,2 2 0,0 7-1,-1 2 0,1 3 1,-2 1-1,-5 4 1,-3-1 1,-7 0 0,1 4 0,-10-2 1,0 1 0,-7 0-1,-1 2 2,-8-5-2,-2 3 1,-3-4-1,-1-1 0,-1-6 0,2-3-2,1-4 2,2-4-4,6-2-1,2-9-3,10 3-8,3-5-22,4-6-3,6 1 2,2-5-1</inkml:trace>
  <inkml:trace contextRef="#ctx0" brushRef="#br0" timeOffset="460">394 87 3,'0'0'27,"0"0"1,0 0-11,0 0-5,0 0-3,0 0-1,0 0-3,0 0 0,-2 12-1,2-12-1,3 20 0,4-6-1,-3 2 0,5-2 1,2 1 0,3-12-1,3-3 1,7-5-1,2-7 0,-1-8-1,8-4 1,-3-2-1,1 0 0,-3 7 0,-4 0 0,-4 5-1,-5 3 0,-2 7 0,-4 3 0,-9 1 0,14 8 1,-8 3-1,-1 2 0,1 3 1,0 2 0,0 5 0,-1 1 0,-2 1 0,3 2-2,3 0-4,-2 1-29,1-10-2,4-4 1,-12-14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31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20 560 13,'-8'20'17,"3"2"-3,1 1-1,1-2-1,4 0-2,2-6-1,6-3-3,1-10-2,8-6 0,6-10 0,3-6-1,0-7 0,1-2 0,-3-5 0,-1 0-1,-3 2 0,-9 5 0,-7 4 1,-3 7-1,-6 6 0,4 10 0,-16-4-1,3 10 1,0 5-1,-2 4 0,1 4-1,0 3 0,3 1 0,2 3 1,5 1-1,5 2 0,4-1 0,6 2 1,3 2-1,4 2 0,3 1 0,4 4 0,1-1 0,-1 1 0,-1 3 0,-1-4 0,-4 0 1,-4-3-1,-6-2 1,-3-2 0,-9-4 1,-2-2 0,-6-7-1,-3-1 2,-5-7-1,-3-4 0,0-8-1,0-7 0,-1-9 0,3-7-1,5-10-1,4-5 0,6-7 0,8-5-1,8-3-1,5-2 1,10 3 0,5 1 0,6 4 0,3 0 0,3 9 0,-1 3-1,2 6 1,-5 4-1,-1 7 1,-5 5-1,-4 6 0,-5 5 1,-4 3 0,-5 1 1,-4 5 0,-11-5 1,15 12 0,-15-12 0,7 18 1,-5-9 0,0 1-1,0 3 1,0 0 0,1 1 0,2 0 0,-1 2 1,-1-3 0,2 0 0,-5-13 1,8 17 1,-8-17 1,4 10 1,-4-10 0,0 0 0,0 0-1,-1-14 0,-2 0 0,2-1-2,-1-4-2,1-3 0,3-2-1,0-2-1,1 3 0,1 1 0,2 2 0,5 1 0,3 3-1,3 2-1,4 3 0,-1-2-4,11 6-4,0-4-9,10 2-15,1 2-2,1-1 2</inkml:trace>
  <inkml:trace contextRef="#ctx0" brushRef="#br0" timeOffset="1131">1336 344 27,'0'0'28,"0"0"0,0 0-13,1 14-8,0 2 0,-4 1-1,4 8 0,-3 1 0,3 6-1,-2-3-1,3 3-1,3-4-7,-2-8-5,2-9-23,7-6-2,-3-18 1</inkml:trace>
  <inkml:trace contextRef="#ctx0" brushRef="#br0" timeOffset="1372">1447 60 21,'-10'5'29,"15"6"-3,-5-11-3,-1 17-34,10-2-19,-5-3 0</inkml:trace>
  <inkml:trace contextRef="#ctx0" brushRef="#br0" timeOffset="1572">1701 487 12,'0'0'28,"-11"2"1,1-14 1,4-1-23,5 0-2,-2-6 0,4 5 0,0-5 0,3 4 0,0 1-2,2 3 1,-6 11-2,15-12-1,-6 12 0,3 2-1,1 4-1,4 4 1,0 4 0,3 3 0,-2 1 1,0 0 0,-3 0 0,-2 3 1,-7-2 0,-4 0 1,-8-3 0,-4 1 0,-7-4 0,-3 1-1,-4-6 0,-3-1 0,-1-5-2,-2-5-1,5-4-3,-1-10-4,10 1-5,1-9-15,7-6-8,8-2 0,2-5 1</inkml:trace>
  <inkml:trace contextRef="#ctx0" brushRef="#br0" timeOffset="1992">1878-2 12,'0'0'26,"0"0"0,0 0-11,0 0-9,9-4-1,-9 4 0,0 0 0,1 10 1,2 0 0,-4 1 0,3 7 1,-2 5-1,2 10 0,-4 3-1,3 10 0,-4 5-1,2 6-1,-2 1 0,3 4-1,1 0 0,3-3-1,3-1-2,5 0 0,7 0-7,1-1-19,8-6-8,5 0-2,-2-7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37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1075 8,'16'11'21,"-8"4"-7,4 3-8,3 7 0,1 6 0,1 4 0,-1 6-1,5-1 0,-5 0-2,-2-3 2,-2-5-2,-2-4-2,-2-6 1,-1-5-1,-7-17 0,7 19 1,-7-19 0,0 0 0,0 0 0,0 0 0,-13-15 0,7 1-1,-4-4 1,-1-4-2,-4-6 0,3-3 1,-2-5-1,4-3-1,1-1 1,2 0 0,5 2 1,5-2 0,6 4 0,1 3 0,5 3 1,1 4 0,5 4 0,0 6 0,3 4 0,-1 8-1,-2 4 0,2 7 0,-4 5 1,-4 3-1,-4 2 1,-1 3 1,-9 0 0,1 4 1,-9-2 0,-5 1 0,-6-4 0,0 1 0,-5-4-1,-2-2 0,0-5-2,-1-5-3,7-3-6,2-7-20,6-7-7,7-3-1,5-4 1</inkml:trace>
  <inkml:trace contextRef="#ctx0" brushRef="#br0" timeOffset="621">565 1026 14,'0'0'23,"-24"4"-5,12-12-9,1-1-1,3-5-2,3-1 1,1-2-2,4-1 0,3 0 0,5 3-2,0 2 0,4 3 0,0 3-1,4 5-1,-2 3 1,4 5-1,0 2 1,-4 4-1,1 2 1,-4 3 1,-1 1 1,-4 1 0,-6-1 0,-3 2 0,-9-2 1,0 1 0,-8-4-1,2 2-1,-8-7 0,2-3-2,3-3-1,-2-5-5,8-4-9,15 5-20,-14-27-1,17 8 0,1-7 1</inkml:trace>
  <inkml:trace contextRef="#ctx0" brushRef="#br0" timeOffset="1062">1114 708 21,'-12'0'27,"-5"-2"1,-4 2-14,-1 6-6,-4-1-1,2 6-1,-5-2 2,5 4-2,-2-1 0,8 2-2,-1-5 0,6 4-2,3-3 0,10-10-3,-7 18 1,7-18 0,8 15 0,4-6 0,2 0-1,5 0 1,-1 2 0,2 0 1,2 2-1,-4-1 0,0 1 0,-6 1 1,-4 0 1,-3 1-1,-8-2 1,0 3 1,-8-3-1,-1 1 0,-7-3 0,0 1-1,-1-4-2,0-5-4,8 1-9,-1-3-18,5-13-3,10-2 1,4-6-1</inkml:trace>
  <inkml:trace contextRef="#ctx0" brushRef="#br0" timeOffset="1493">1472 564 1,'10'3'29,"-10"-3"1,0 0 0,-22 17-15,4-6-8,-2 4-2,-6 0-1,3 3 0,-1-1-1,5-1 1,1-1-1,4-2 0,3-3-2,11-10 0,-5 15-1,5-15 0,0 11 0,0-11 0,15 10 0,-3-3-1,1 1 2,5 1-1,-1 1 1,3 5-1,1-2 0,-2 2 0,-2 0 1,-4 0-1,-3-2 1,-2 2 0,-5-3 0,-3 0 1,-5-3 0,-2 0 0,-5-1-1,2-3 1,-2-2-2,-1-5-1,3-1-2,1-7-3,5 1-4,2-8-8,8-6-13,5 2-4,1-8 1</inkml:trace>
  <inkml:trace contextRef="#ctx0" brushRef="#br0" timeOffset="1933">1803 463 2,'14'0'25,"-14"0"-5,12 7-4,-8 7-3,-6 0 0,4 9-2,-4-3 0,3 10-1,-3-4-1,4 3-2,-3-4-3,4 0-1,2-3-2,1-4 0,5-4-5,-11-14-11,19-3-18,-1-6-1,-4-13 0</inkml:trace>
  <inkml:trace contextRef="#ctx0" brushRef="#br0" timeOffset="2214">1941 143 25,'0'0'31,"-1"9"-1,1-9-4,0 0-41,-6 11-15,6-11-1,-1 10 1</inkml:trace>
  <inkml:trace contextRef="#ctx0" brushRef="#br0" timeOffset="2424">2070 109 20,'0'0'29,"0"0"-5,0 0-12,0 0-3,0-12 1,0 12-1,0 0-1,-1 18-3,-1-8 0,4 10-3,-1 2 1,0 9-1,1 4 0,1 2-1,1 4 0,0-2 0,1-3 0,0-4-1,1-6 1,2-7-1,2-12 1,6-6-1,1-9 1,5-4-1,2-3 1,0-4-1,3 3 1,0-1-1,-2 7 0,-3 6 0,-5 4 0,-1 4 0,-3 3 0,0 5 1,-4 2-1,-2 4 0,-2 0 0,-2 2 1,-3 2 0,-3 0 0,-4 1 1,-2 0-1,-6-1 0,-1-1 1,-4-2-1,-2-3-1,3-4-4,-6-6-17,5-10-14,5-3-1,0-11 0</inkml:trace>
  <inkml:trace contextRef="#ctx0" brushRef="#br0" timeOffset="2975">2534 0 4,'0'0'27,"0"0"0,0 0-13,-1 9-4,-1 7 1,5 8-1,-6 3 0,7 14-2,-5 2 0,5 10-1,-4-2-1,4 1-2,-1-5-1,2-4-2,1-6-3,-2-13-5,7-8-20,0-7-8,-2-13 1,8-2 0</inkml:trace>
  <inkml:trace contextRef="#ctx0" brushRef="#br0" timeOffset="3265">2833 313 8,'23'-2'21,"-3"-8"-12,3-3 1,3 0 0,-3-5 1,2 2 0,-8-4 2,2 5-2,-8-3 0,0 5-1,-9-1-4,-1 5-1,-1 9-3,-13-12 0,3 8-1,-2 4 0,-2 2 0,-2 4-1,-2 2 0,1 3 0,-1 4 1,0 3-1,1 2 1,2 4 0,0 1 0,4 2 0,2-2 0,4 1 0,2-1 0,5-1 0,3-4-1,7-1 0,4-2 1,6-4-1,7-1-1,5-4-4,10-3-20,6 0-9,-1-11-1,8-4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41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202 472 18,'15'-1'31,"-15"1"0,0 0 1,0 0-24,-18 13-4,4-4 0,-3 0 0,-3 4-1,-5-1 0,2 2 0,-2 1 1,5 2-2,1-2 0,2-2-1,5-1-1,5-1 0,7-1 0,5 1-1,6-4 1,4-1 0,6 3-1,2 1 1,2-1 0,-1 4 0,0-1 0,-3 3 0,-8-1 1,-3 3-1,-6 1 1,-6 1 0,-5 1 0,-2-1 0,-5-1 0,-5 0 0,-3-5-1,3-4-3,0 0-10,6-7-21,-2-12-2,6-3 2,1-12-1</inkml:trace>
  <inkml:trace contextRef="#ctx0" brushRef="#br0" timeOffset="461">445 111 40,'0'0'30,"10"12"2,-11 6-11,0 3-19,2 7 0,0 8 0,1 8 1,0 7 0,1 5 1,-1 5-1,3-2 0,-2-4-1,2-4 0,-1-8-1,0-8-1,0-7-2,-2-8-4,4-8-1,-6-12-2,0 0-2,-3-13 0,0-1-1,-9-10-3,-1-1 0,-3-6 1,-5-2 1,-1 2 4,-1 1 5,0 2 3,1 4 4,7 7 4,0 3 2,5 4 2,10 10 2,-5-9-1,5 9-2,15-4-3,2 1-1,7 0-1,6-2-1,8 1 1,4-2-1,7-1-1,-1 0-1,4 1-1,-2 1-1,-3-2-2,0 4-6,-5 1-12,-5-3-11,4 8 1,-11-5 0</inkml:trace>
  <inkml:trace contextRef="#ctx0" brushRef="#br0" timeOffset="1062">941 449 7,'12'-2'23,"-7"-8"1,-5 10-18,20-10-2,-9 6 1,4 4 0,-2 1 1,3 3 0,-2 2 0,5 5-2,-2 0 0,2 5-1,-4-1 0,0 2-1,-3 3 0,-1-3 0,-7 3 0,-3 0 1,-6-2 0,-4 1-1,-4-3 1,-3 1 0,-3-7-1,-2 3 1,-2-9-1,1 0 0,0-3 0,5-1 0,3-3 0,4 1-1,10 2 0,-10-10-1,10 10 0,17-20-1,-2 6-1,5-3-1,7 1-6,0-7-12,5-2-12,5 2 0,-5-7 1</inkml:trace>
  <inkml:trace contextRef="#ctx0" brushRef="#br0" timeOffset="1512">1438 15 23,'0'0'25,"0"0"1,0 0-19,0 0-2,-5 16-2,3-4 2,4 4 0,-2 6 0,3 7 1,-3 3 1,4 9-1,-3 1-1,3 6 0,-2 0-2,0 3 0,-1-4-1,0-3 0,-1-1-1,0-6 0,-1-7-2,-1-7-1,0-3-6,2-20-11,-13 6-7,13-6-8,-19-24 1</inkml:trace>
  <inkml:trace contextRef="#ctx0" brushRef="#br0" timeOffset="1803">1227 325 17,'0'0'28,"0"0"-4,0 0-8,11 3-4,4 2-2,-1-6-1,8 4 0,4-6-2,8 2-2,1-4-3,4-4-3,6 3-7,-1-5-16,1-5-9,5 3 0,-8-7 1</inkml:trace>
  <inkml:trace contextRef="#ctx0" brushRef="#br0" timeOffset="2063">1864 229 16,'0'0'28,"0"0"1,0 0 1,0 0-23,11-3-4,-2-1 0,6-2 0,-1-5 1,6 1 0,0-4 0,1 0-1,0-2 0,0 2 0,-3 0-1,-1 1 1,-5 0-1,-3 2 0,-7 2 0,-2 9 0,-7-16 0,-3 11-1,-4 1 0,0 2-1,-5 2 0,0 1 0,-4 4-1,3 4 0,1 2 1,-2 2-1,1 5 1,1 3-1,0 3 1,1 0 0,3 5 0,1 0 1,1 2-1,4 1 1,3-3-1,3-1 1,5-1-1,5-3 1,4-4-1,5-2 1,3-5-1,5-5-1,4 1-5,-1-9-14,4-6-14,4-2-2,-4-10 1</inkml:trace>
  <inkml:trace contextRef="#ctx0" brushRef="#br0" timeOffset="2714">2487 1 22,'0'0'28,"0"0"0,-14-2-12,4 3-9,0 2-3,-7 2 1,3 1-2,-6 2 1,2 3 1,-3 1-2,2 3 1,-3 1-1,5 0 0,-1 1-2,3-1 0,1-3 0,5 0-1,3-1 0,3-3 1,3-9-1,5 16 0,4-10 0,4-2 1,1 1-1,5 1 1,0-2-1,4 0 0,-1 0 0,0 1 0,0-2 1,-2 5-2,-1-1 1,-2-1 0,-3 1 0,-2 2 0,-3 0 0,-3 2 1,-4 2 0,-1 0 0,-4 1 1,-2 3 0,-6 0 1,-3 4 0,-3-3 0,-2 2-1,-3 0 0,-3-1-2,-2 4-6,-5-1-22,-1-5-7,-1 7-1,-8-4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5:01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9,'0'0'8,"0"0"1,0 0-2,0 0-1,0 0-2,0 0-1,0 0-1,0 0 0,0 0-1,19 11 1,-6-8-1,7 1 1,4 0 0,3 0 0,4 0 0,2-2 0,1 1-1,3-2 1,4 1 0,-2-2 0,3 0 1,4-1 0,2 1 1,5-1 0,4 0-1,3 0-1,3 1 0,2 0 0,2 0-1,1 0 1,0 0-2,-2 0 1,0 1-1,-1-1 1,-2 0-1,1 0 1,0 1 0,-2-1-1,-1 1 1,0-1 0,0 1 0,0 0 1,1-1-1,-1 0 0,2 2 1,2-4-1,1 4 0,-2-1 0,0 0 0,0 1-1,-1 0 1,-3 1-1,-1 0 1,-3 1-1,0-1 0,-1 0 1,-2-1-1,1-1 0,-2 1 0,3 0 1,-1 0-1,3 0 1,-1 1-1,-1 0 1,2 0-1,-3 0 1,3-2-1,-3-1 1,2 0-1,-2-2 1,0 0-1,-1-1 0,-2 1 1,-2-1-1,2 1 1,-3 0 0,0 2-1,-3-2 1,2 1 0,2-1-1,3 1 0,1-1 1,-2 0-1,-1 0 0,-1 0 0,-1 1 0,-2 0 1,-4-1-1,-2 1 0,-3-1 0,-3 0 0,-4 0 1,-4 1-1,-4-1 0,-3 0 0,-5 0 0,-3 1 0,-11 1 0,11-1 0,-11 1 0,0 0 0,0 0 0,0 0 0,0 0 1,0 0-1,0 0 0,0 0 1,0 0-1,0 0 1,0 0-1,0 0 1,0 0-1,0 0 0,0 0-1,0 0 1,0 0 0,0 0 0,11 0-2,-11 0-1,0 0-4,0 0-7,6 14-7,-6-14 0,0 0-1,-18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453 11 9,'-15'12'15,"-2"-4"-3,9 3-6,3-1-4,5-10-4,-3 15-5,3-15-10</inkml:trace>
  <inkml:trace contextRef="#ctx0" brushRef="#br0" timeOffset="190">235 407 9,'-6'16'9,"3"0"-8,4-3-6</inkml:trace>
  <inkml:trace contextRef="#ctx0" brushRef="#br0" timeOffset="361">6 992 3,'-8'18'20,"8"7"-11,7 0-9,8-1-8,10 5-10</inkml:trace>
  <inkml:trace contextRef="#ctx0" brushRef="#br0" timeOffset="3045">426 0 28,'-15'10'29,"-4"-10"0,6 4-17,13-4-9,0 0-3,-6 12-2,6-12 0,0 0-1,2 16-1,-2-16-3,3 10-1,-3-10-8,-4 13-3,3-1-1,-6 2 0</inkml:trace>
  <inkml:trace contextRef="#ctx0" brushRef="#br0" timeOffset="3315">139 892 7,'9'19'5,"-1"-2"-1,3 4 1,-3-3 1,0 1 2,-2 2 0,1-1 1,-3 2 0,-2-2-1,0 3 0,1-1 0,2 2-4,5 1-8,11 3-22,-2-10 0,11-2-1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8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0 14,'-20'-4'21,"8"4"-13,12 0-6,-10 9-7,10-9-6,-6 11-7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8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1485 9,'-18'-9'14,"5"2"-24</inkml:trace>
  <inkml:trace contextRef="#ctx0" brushRef="#br0" timeOffset="2153">1521 3646 7,'0'0'14,"0"0"-1,6-9-4,-6 9-2,2-13-3,1 1-4,-2-5-4,4-3-5,-3-8-6,8 2-8</inkml:trace>
  <inkml:trace contextRef="#ctx0" brushRef="#br0" timeOffset="2333">1550 3249 0,'0'0'22,"-7"-14"0,7 14-11,9-19-9,-5 5-4,2-5-1,0-4 0,0-6 0,-2-1-2,1-3-2,-3-1 1,-2 1 2,-3-1 2,-1 2 1,-1 2 1,-3 5 3,0 4 2,-3 1 4,0 4 0,-2 4-1,0 1 0,1 2-2,-2 0 0,2 0-2,0-4-3,-1-3-2,1-7 0,-1-2-1,1-4-1,-3-3 0,3-1-3,0-1-9,-7-7-9,9 10 0</inkml:trace>
  <inkml:trace contextRef="#ctx0" brushRef="#br0" timeOffset="2693">1051 2293 9,'-9'-2'23,"-6"-9"-10,5-5-20,9 6-11</inkml:trace>
  <inkml:trace contextRef="#ctx0" brushRef="#br0" timeOffset="2854">832 1943 16,'-16'-4'30,"16"4"-4,-21-9 0,21 9-28,-15-17-6,11 5-4,-4-6 0,0 0 0,-5-6 1,-1-2 2,-2-3 1,-3 1 3,0 1-2</inkml:trace>
  <inkml:trace contextRef="#ctx0" brushRef="#br0" timeOffset="3034">371 1590 8,'-25'-7'16,"6"1"0,-2-1-5,4 0-5,0-1 0,1-3-3,1 2-2,-1 0-3,0-2-1,-1 2-2,-1 2-10,-8-6-5</inkml:trace>
  <inkml:trace contextRef="#ctx0" brushRef="#br0" timeOffset="14150">873 1320 9,'9'-11'7,"-9"11"0,12-11 0,-1 7-1,2-1-1,2 3 0,2-2 0,3 3-2,-2 1 0,3 2-1,-4 5 0,2-2-1,0 6 0,-4 1-1,1 2 1,-5 0-1,-1 3 1,-1 0 0,-4-2 2,-2 3-1,-9-1 1,1-1 1,-6 1 0,2 0 2,-7-2-2,2-1 0,-6-1-1,3-3 1,-1-4-1,1-1-1,-1-4 0,2 0 0,4-3 0,1 0-1,11 2 0,-10-12 0,10 12-1,6-18 0,2 8 0,3-1 0,3-2-1,2 1-1,3 0-1,-3 1-1,1 3-2,0 0-5,3 0-10,3 6-8,-7-6 1</inkml:trace>
  <inkml:trace contextRef="#ctx0" brushRef="#br0" timeOffset="14661">1341 1262 9,'-10'-3'22,"10"3"-12,-11 2-4,11-2 0,-15 7-1,5 2 1,1 1-1,1 6 1,-3-1 0,3 4 0,1-1-1,3 3-1,0 0-1,5-3-1,2-3-1,4-6-1,6-4 0,4-6-2,4-4-1,1-10 0,4-5-1,-1-6 1,2-3-2,-3-4 2,-1-3-1,-3-4 1,-3-3 1,-3 0-1,-1 2 1,-2-1 0,-2 2 0,-1 4 0,-2 5 2,-1 6 2,-3 6 1,0 8 0,-2 11 0,0 0 0,0 0-1,-3 13 1,1 5-1,2 5-1,0 6 0,2 7 2,2 2-2,2 3 1,3 0 0,2 0 0,0-2-1,2-1 0,-2-7 0,-1-4-1,-3-7 1,-1-3 0,-3-3 0,-6-4-1,3-10 1,-20 5 1,3-6-1,-4-1 0,-2-3 1,-2-2 0,-1-1-1,6-3 0,1-1 0,7 0-1,4 1 0,9 0-1,8-2 0,5 0 0,9-3 0,3-2-1,7 1 2,4-3-1,4-2 0,4 0 1,-3 2 0,-1 0-1,-4 4 1,-5 3-1,-5 4 1,-6 1 0,-6 5 0,-5 3 0,-10 0 0,9 10 0,-9-10 1,-5 21 0,1-7 0,0 3 0,0 0 0,1-1 0,0 0 0,3-3 0,1-3 0,-1-10 0,17 3 0,1-10 0,6-5 0,5-4 0,3-3 0,1-3 0,1 1-1,-2 1 0,-4 5 0,-5 3 0,-7 7 1,-4 6-1,-3 5 0,-3 5 1,-1 2-1,0 5 0,4-1 0,-2 2 0,3-3-1,1-3-3,4-3-7,4-2-19,-5-10 0,9 0 0</inkml:trace>
  <inkml:trace contextRef="#ctx0" brushRef="#br0" timeOffset="15712">2398 984 1,'0'0'23,"0"0"0,0 0-15,0 0-3,0 0-2,16-8 1,-3 6-1,5 4 0,0 0 1,5 1-1,2 6-1,2 1 1,-3 4-1,2 2 0,-2 2-1,-3 2 1,-3 0 0,-5 2 1,-5-3 0,-4 1 1,-7-4 0,-3 1 0,-7-5 1,-3-1-1,-4-3-1,1-3 0,-1-5-1,3-3-1,2-6-1,7-5 0,6-5-1,7-6 0,7-5 0,8-4 0,9-4 0,5-3 0,6 0 0,5-2 1,3 2-1,0 2 1,-1 2 0,-3-1 0,-6 5 0,-5 3 0,-7 4-1,-7 5 2,-7 1-1,-5 5 0,-6 2 0,-1 13 0,-14-11 0,-2 11 0,0 3 0,-4 2 0,-2 7 0,-4 3 0,-1 4 1,0 3 0,1 4 0,4 4 0,1 2 1,3 4-1,8 0 0,6 3 0,7 2 0,10-1 0,8-2 0,8-4-1,10-4 0,10-8-2,11-2-8,10-7-22,-4-19-1,6-1 1</inkml:trace>
  <inkml:trace contextRef="#ctx0" brushRef="#br0" timeOffset="16694">3624 959 14,'-20'-8'13,"8"3"1,0-1 0,-1-2-1,4 1-2,1-4 0,3 2-4,1-4-2,4 2-2,3-3-1,4 1 0,4-1-2,4 0 1,1 2-2,2 2 1,3 2 0,-1 6-1,0 3 1,-2 4-1,1 5 1,-2 3 0,-3 3 0,-4 2 1,-3 3 0,-5 0 2,-5-3-1,-4 4 2,-6-6-1,-3 2 0,-4-5 0,1-1-1,-3-6-1,4-3-3,3-3-5,2-9-2,11-1-5,2-7-6,8-5-5,7 1-5</inkml:trace>
  <inkml:trace contextRef="#ctx0" brushRef="#br0" timeOffset="17124">3917 871 12,'2'37'13,"3"4"-1,-1 1-3,1-1-1,0-1-2,1-5-2,-2-3 0,-1-7-1,-1-4 0,-1-8 1,1-2 1,-2-11 1,0 0-1,-11-7 0,5-4 0,-3-9-1,1-7-1,0-8-1,1-6-2,1-5 0,6-4-1,3 0 1,5 4-1,3 2 0,3 7 0,0 8 1,2 8-1,0 6 1,0 9-1,0 6 0,-1 5 0,-1 7 0,-1 3 0,-1 5 0,-3 0 1,-4 4 0,-2 0 1,-4-2-1,-4-3 2,-2-1-1,-4-4 0,-2-3 0,1-6-1,0-5-5,1-7-11,1-9-13,11-1 0,-3-14 0</inkml:trace>
  <inkml:trace contextRef="#ctx0" brushRef="#br0" timeOffset="17635">4328 443 14,'1'24'12,"-1"4"0,2 6 0,2 5-2,-2 1-1,4 4-1,-1 0 0,1 2-2,-2-4-1,1-1-3,0-7 1,-3-5-1,-2-5 0,-2-4 1,-5-8 0,-1-3-1,-4-8 1,-3-1 0,-4-7 0,-1-2-1,-1-6-1,2 0 0,1-5-1,8-2-1,4-1 0,7-2 0,7 1-1,5-3 1,9 1-1,4-1 0,6 2 1,1 1 0,2 3-1,-1 2 2,0 3-1,-2 5 0,-2 7 0,-3 2 1,-3 4 0,-3 4 0,-5 7 0,-2 5 1,-2 2 0,-3 3-1,-1 1 1,-3 0-1,-1-1 1,0-6-3,1-2-2,1-5-20,-6-10-6,16-11 1</inkml:trace>
  <inkml:trace contextRef="#ctx0" brushRef="#br0" timeOffset="18346">4785 605 3,'13'4'13,"-13"-4"0,13 10 0,-13-10-2,13 8 0,-13-8 0,19 5 1,-6-7-3,5 0 0,0-3-2,6 1 0,-4-4-2,6 3-1,-2-1-1,1 2 0,-4 1-2,3 2 1,-2 2-1,0 1 0,-2 1 0,2 1 0,-1 0 0,-2 0-1,-1 0 1,-2 0-1,0 0 0,-4-3-2,3 2-3,-6-5-9,-9 2-19,22-9-2,-12-2 2</inkml:trace>
  <inkml:trace contextRef="#ctx0" brushRef="#br0" timeOffset="18727">5347 475 18,'0'0'25,"0"0"-13,10 12-7,-1-4-1,4 1 2,0 0-2,4 3-1,-1 0-1,3 2 1,-2 1 0,1 2-1,-4 1 0,0 0 1,-5 0 0,-2 2 0,-6-3 0,-2 2 0,-6-6 1,-4 2-1,-4-7 0,0 1 0,-4-4 0,-1-3-1,-2-3 0,2-4 0,1-2 0,3-4-1,3-4-1,1-1 0,6-3-1,7-2 0,6-2-1,9-4-1,8-1 0,8-2 0,9-1 0,7-5 0,8-1 1,4-4-1,3 1 2,-1-2-1,-1-1 1,-3 4 0,-6 2 2,-7 4-1,-8 2 0,-8 2 2,-10 5-2,-7 4 2,-8 0-1,-8 6 0,-10 0-1,-3 6 1,-5 5-1,-7 3 1,0 5-1,-2 4 0,-2 7 1,-1 2 0,0 5 1,4 4 0,1 3 0,7 8 1,0 2 0,9 7 1,4 0-1,11 4 1,10 1-1,12-2 0,7-3-1,10-5 0,13-4-1,9-9 1,7-3-1,5-10-3,3-1-14,-1-5-18,-9-13-1,-3-2 0</inkml:trace>
  <inkml:trace contextRef="#ctx0" brushRef="#br0" timeOffset="19938">2067 1735 19,'-7'10'22,"-7"0"-12,-3 2-3,-1 5 0,-3-1 0,2 2 0,1-4 0,4 1-2,2-6 0,5 2-2,7-11 0,-1 11-1,1-11 0,19 9 0,-1-5-1,4 2 0,1 0 1,5 2-1,2 0 0,-1 3-1,-2 2 1,-2-3-1,-8 6 2,0-1 0,-8-1 2,-3 2-1,-8-2 2,-3 2-1,-7-5 1,-3 3-1,-4-7 0,-1 3-1,-2-4-1,1-2-1,1-1-1,2-5-2,7 0-2,1-5-2,10 7-3,1-22-6,10 5-6,5-2-8,3-4-4,11 4 2</inkml:trace>
  <inkml:trace contextRef="#ctx0" brushRef="#br0" timeOffset="20359">2358 1885 15,'0'0'23,"0"0"-5,0 0-7,0 0-4,4-15-1,1 4 0,2-2-1,3 1-1,-4-1-1,5 4 0,2 2-1,2 6 0,-2 4-1,0 4 1,-3 2 0,-5 6 0,1-1 2,-5 5 0,-8-3 1,-2 3 0,-4-6 0,-1 3 0,-3-6-1,6 1-1,-7-6-1,2-2-1,3-2-2,1-4-3,12 3-2,-17-21-5,17 0-19,6-1-4,1-11 0</inkml:trace>
  <inkml:trace contextRef="#ctx0" brushRef="#br0" timeOffset="20749">2587 1437 10,'1'11'25,"-1"-11"0,0 0-17,0 0-2,0 0 1,-5 17 0,5-4-1,1 7-1,-1 5 1,4 8-1,-1 3 1,2 7-2,0-1-1,3-1-2,3-3-1,2-6-4,6-5-5,6-5-23,-4-18 2,7-5-1</inkml:trace>
  <inkml:trace contextRef="#ctx0" brushRef="#br0" timeOffset="21040">2842 1577 21,'0'25'23,"-3"-3"-13,2 2-4,1 1 1,-1-3 0,5 1 0,-1-7 0,6-1 1,1-9-1,6-2 0,-1-9-1,7-2-1,0-7-1,1 0-1,-3-5 0,1 1-1,-4-2 0,-3 3-1,-6-1 2,-2 7-1,-4-2 0,-2 13-1,0-14 0,0 14-1,0 0-2,-14-12-1,14 12-6,-10 1-11,10-1-14,0 0 1,0 0 0</inkml:trace>
  <inkml:trace contextRef="#ctx0" brushRef="#br0" timeOffset="21541">3240 1305 1,'8'14'23,"-7"-4"-7,-1 5-9,2 7 1,0 10 1,2 2 1,-2 2-2,4 8 0,-2 1-2,1-4-1,0-3-2,0-6-1,-1-7 0,0-4 0,-1-8 0,-3-13 0,0 0 0,0 0 0,-13-5 0,3-3 0,-4-4-1,1 3 0,0-3-1,0 1 1,3 2-1,4-1 0,6 0 0,6 1 0,7-1 0,7-4 0,8 1-1,5-3 1,8 1 0,4-2 0,1 2-1,1 0 1,-2 2 0,-5 4 0,-4 2 0,-6 3 1,-8 5-1,-3 6 1,-6 4 0,-1 6 0,-5 4 0,-1 3 1,-1 2-1,2 1 0,-3-1 0,0-5 0,2-1-1,-1-8-4,5-3-8,3-9-20,-6-14-1,6-2 1</inkml:trace>
  <inkml:trace contextRef="#ctx0" brushRef="#br0" timeOffset="22071">3720 1286 18,'-8'9'26,"10"2"-4,-2-11-15,0 0-32,6 11-1</inkml:trace>
  <inkml:trace contextRef="#ctx0" brushRef="#br0" timeOffset="22262">4006 1592 23,'0'0'27,"-18"-2"-1,10-12-17,3 0-2,1-6 0,4 2-2,0-4 1,4 4-2,2 2 0,3 3-1,1 5-1,3 4 0,-2 5-2,3 4 0,-1 6 0,2 2 0,-2 5 0,0 2 0,-3 2 1,-3 2 1,-4-3 0,-1 1 1,-6-6 0,-1-1 0,-7-5 0,-2 0 0,-3-7-1,-1-3-2,0-2-3,-1-9-6,6 3-10,4-3-15,0-8 0,10 2 0</inkml:trace>
  <inkml:trace contextRef="#ctx0" brushRef="#br0" timeOffset="22672">4286 1504 1,'18'-3'21,"-8"-10"0,4 0-17,3 4 1,-3-2 2,-2 5 0,-3-1 1,0 5 1,-9 2 1,10-2-1,-10 2-2,0 0-1,13 4-1,-2-3-1,0-3-1,7-1 0,1-2-1,3-1 0,0-4 0,1 4 0,-3-1-1,-3 2 0,0 2 1,-4 5-1,-1 3 0,-2 2 0,-3 5-1,2 3 1,-2 1 0,1 3-1,0-1 0,0-3-2,1 3-4,-3-8-13,-6-10-15,22 6 0,-15-15-1</inkml:trace>
  <inkml:trace contextRef="#ctx0" brushRef="#br0" timeOffset="23163">5101 1287 20,'3'-11'16,"-3"11"0,0 0-1,0 0-1,0 0 0,-14-2-1,2 5-4,0 3-1,-6 2-2,0 5-3,-3-1 1,1 2-2,-1 1 1,4-1-2,1-1 1,4-1-2,12-12 1,-13 15-1,13-15 0,0 0 0,19 9 0,-2-8 0,3 0 0,3-1 0,4 1 0,2 0 0,-2 1 1,0 1-1,-5 2 0,-1 3-1,-5 2 2,-1 2-1,-8 3 1,-1 2 0,-6 2 0,-2 4 1,-6 0 1,-4 3 0,-6-1 0,-1 2 0,-4-1-1,-3 0 2,-2-3-3,-3-1 0,0 0-6,-3-8-13,-2 0-19,1-4-2,-3-8 2</inkml:trace>
  <inkml:trace contextRef="#ctx0" brushRef="#br0" timeOffset="81747">5768 961 10,'2'-11'15,"-2"11"-1,0 0 0,0 0-2,0 0-3,-3-9-1,3 9-2,0 0-2,0 0-2,-1 13-1,1-2-1,0 1 0,0 6 0,2 3 0,-2 8 1,4 3 0,3 8 0,-2 5 0,3 5 1,-1 2-1,5 2 1,-6 0 0,6-2-1,-5-2 1,-1-4-1,-3-9 0,0-8 0,-2-6 0,0-5 0,0-8-2,-1-10-2,0 0-2,-8-16-3,4-4-3,-9-5-4,5-4-1,-4-11-1,-5 6 1,2-1 4,-1 6 4</inkml:trace>
  <inkml:trace contextRef="#ctx0" brushRef="#br0" timeOffset="82068">5731 1364 2,'-8'-17'8,"0"8"1,8 9 4,-9-10 0,9 10 1,0 0-2,0 0-1,0 0-1,7-9-1,2 1-1,8 4-1,2-1-1,6-4-1,1-3-1,4 2-3,2 1-1,0-1-3,0 4-3,-6-1-4,3 2-9,-4 3-11,-2-3-1,2 4 0</inkml:trace>
  <inkml:trace contextRef="#ctx0" brushRef="#br0" timeOffset="82338">6129 1219 19,'-12'1'24,"12"-1"-4,-11-3-1,11 3-3,-2-13-4,2 4-4,0 9-3,14-17-2,-5 9-2,2 1 0,2 2-1,1 2-1,1 2 1,-1 2-1,0 1 1,-2 2-1,0 1 1,-3 2 0,-9-7 1,11 16-1,-9-5 2,-4 0 0,-2 1 0,-4-1 0,-3 2 1,-3-3-1,-2 0 1,-2-3-1,1-2 0,1-2-2,-1-4-1,6-1-2,1-6-2,10 8-10,4-20-19,0 3 0,7 2 0</inkml:trace>
  <inkml:trace contextRef="#ctx0" brushRef="#br0" timeOffset="82789">6357 1048 16,'-11'2'25,"11"-2"-10,0 0-5,0 0-3,0 0-3,0 0-1,0 0-2,12 15 0,-2-7-1,3 1 0,4 4 1,2-1-1,1 2 2,-1-3-1,-1 0-1,0-1 1,-6-3 1,-12-7 1,14 9 2,-14-9 1,0 0 1,0 0 0,0 0 0,-19-11 0,7 5 0,-6-5-2,6 1-1,-5-2-1,6-1-1,5 0-1,4-1 0,4 1-1,9 0 0,5 0-1,-1 1 0,7 1-2,1-2-2,5 6-8,3-2-21,0-5 0,5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52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1166 14,'-16'-3'23,"4"4"-9,0 2-6,-1 1-1,3 1-1,-2 0 0,12-5-1,-16 14 1,16-14-1,-13 11-1,13-11 0,-2 10-1,2-10 0,13 8-1,0-4-1,1 0 1,5 0 0,0 1-1,3 2 0,2 0 0,-2 1-1,-3 3 0,-1 0 0,-3 3 0,-3 0 1,-3-1 0,-3 3 1,-4-4 0,-3 2 1,-7-3 1,-1 0-1,-8-2 1,3 0 0,-5-4-2,0-2 0,2-4-2,-3-5-5,9-4-6,-3-10-13,9-9-11,7-3 2,2-9-1</inkml:trace>
  <inkml:trace contextRef="#ctx0" brushRef="#br0" timeOffset="461">318 755 13,'-11'12'25,"6"3"-2,-2 8-16,0 2 0,5 8 0,0-1 1,6 4-3,2 2 1,6 4-2,2-3 0,4 1 0,1-1-1,1-2 0,0-3-1,-2-1-1,-1-9 1,-4-4-1,-2-5 1,-4-3-1,-7-12 0,0 0-1,-11 5 1,-5-13-1,-6-3-1,-2-2 1,-5-3-1,-1 0 0,-1-2 1,5 3 0,3 1 0,6 3 1,5 1-1,12 10 0,-5-18 0,11 8 0,8 0 0,4-6 0,7-1-1,7 0 0,7-1 1,3 0 0,2 3-1,-1-1 1,-3 4-1,-4 2 0,-4 6 1,-8 0 0,-7 2-1,-2 3 1,-5 1 0,-10-2-1,13 9 1,-13-9 0,8 17 0,-8-17 0,13 19 1,-7-6-1,3 0 1,2 2-1,1 0 1,0 1 0,4-2 0,-5 3-2,-1-2 2,2-2 0,-6-2 0,-3 2 1,-3-3-1,-2 2 1,2-12 0,-17 18-1,2-10 1,0 1 0,0-3-1,-2 0 1,-1-4 0,1 0-1,1-5 1,6-1 0,3-5-1,0-3 0,4 0-1,5-4 0,3 1-1,3-3-1,7 1-1,0-5-4,8 7-7,1 2-19,-2-5-2,6 3 2</inkml:trace>
  <inkml:trace contextRef="#ctx0" brushRef="#br0" timeOffset="1312">833 653 5,'0'0'21,"0"0"-13,-6 13-1,6-13 1,13 24 1,-4-7 1,4 10 1,0 0 0,4 9-2,-1 2-2,1 3-1,-1 0-1,-1 2-2,-1-5 0,-2-2-1,-4-5 0,0-4-1,-6-8 1,1-2 0,-4-8 0,1-9 0,-11 5-1,2-9 0,-4-5 0,-3-4 0,1-3-2,-3-3 1,4-1-2,0 1 0,5 0 0,5 0 1,6 3-2,4 2 1,7 1 1,5 2 0,4-3 0,5 1 0,3-2 1,4 0 0,3-1 0,0-1-1,-1 1 2,0-1-1,-2 2 0,-4-1 0,-7 2 1,-2 1 0,-6 1 0,-4 2 1,-5-1-1,-6 11 1,3-14 0,-3 14 0,-11-8-1,2 6 0,-5 5-1,0 1 0,-3 5-1,-3 2 1,0 6-1,1 0 1,0 3-1,4 2 1,2-1 0,2 0 0,7 0-1,4-2 1,6-5 1,6-1-2,6-4 0,5-7-5,9-1-5,3-6-11,0-8-10,7 2 0</inkml:trace>
  <inkml:trace contextRef="#ctx0" brushRef="#br0" timeOffset="2003">1582 697 24,'-17'3'27,"2"5"-18,2 3 1,-4 0-1,0 3 1,0-2-2,3 1-1,0-2-2,5-1-2,9-10 0,-13 17-1,13-17 0,3 10-1,6-6 0,4 0 0,4-1-1,3 1 1,4 1 0,2 2 0,3 1-1,0 3 1,-4 1-1,1 2 0,-2 3 0,-4 0 0,-2-1 0,-4-1 0,-6-2 2,-3 2 0,-4-5 0,-5 2 2,-5-4 0,-1 5 1,-9-3 0,-1 3 0,-6-3 0,-1 1-2,-3-3 1,2 0-1,-2 0-1,2-3-1,4-3-1,5 0 0,4-1-5,1-4-4,14 3-19,0 0-9,-5-17 0,11 8 0</inkml:trace>
  <inkml:trace contextRef="#ctx0" brushRef="#br0" timeOffset="3025">2329 175 24,'0'0'15,"-10"-7"-3,10 7-1,-12 6-3,2-3-3,1 5-1,-3 1-1,-1 4 2,-4 3-2,3 7 1,-2 2-1,0 11 1,1 3 0,0 9 0,1 4-1,3 6 1,3 2-1,2 4 0,4-5-1,8-5 0,2-3 0,7-5-1,5-9 1,4-5-1,3-8 0,3-5 1,-1-5-1,-1-3 1,-3-4-1,-1-2 0,-10-3 1,-1 0-1,-13-2 0,15 1-1,-15-1 0,0 0-3,0 0-9,0 0-21,0 0-2,-3-14 1</inkml:trace>
  <inkml:trace contextRef="#ctx0" brushRef="#br0" timeOffset="3576">2387 595 19,'13'-16'16,"2"-3"0,1 0-3,-1-5-3,5 0-1,-7 0-2,5 2-1,-7 1 0,2 3-1,-5 3-1,-1 4 0,-4 2-1,-3 9-1,0 0 0,5-10-2,-5 10 0,0 0 0,0 0 0,4 10-1,-3 0 1,2 4 0,0 2 0,2 5 0,1 4 1,-1 1-1,3 0 0,0 5 0,-1-4 1,-1-3-1,-2 2 0,0-3 1,-3-3-1,-1-3 1,-4 0-1,-2-4 0,-1 1 0,-2-5 0,-2-1 0,-1-2 0,-1-2 0,0-1 1,3-3-1,10 0 0,-15-5 0,15 5 0,-1-14 0,9 5 0,4-2 0,4-2-1,4-1 1,2 0 0,-5 3 0,5-1 0,0 5 0,-7 1-2,2 6-3,-2-1-7,-4-2-18,2 8 0,-3-6-1</inkml:trace>
  <inkml:trace contextRef="#ctx0" brushRef="#br0" timeOffset="4176">2859 658 12,'-3'22'14,"2"3"1,0 3-2,0 3-3,1-3-3,2-1-2,2-3-4,0-7-9,-4-17-17,11 14-1</inkml:trace>
  <inkml:trace contextRef="#ctx0" brushRef="#br0" timeOffset="4597">3024 411 14,'0'0'17,"0"0"-2,0 0-3,0 0-2,15-11-2,-5 4-1,1-7-2,5 4-1,1-7-1,-1 4 0,-1-2-1,-2 3 0,-3 2 1,-10 10-2,11-13 1,-11 13-1,0 0 0,0 0 0,0 0-1,0 0 1,0 0-1,0 0 0,0 0 0,0 0 0,0 0 0,0 0 0,0 0 0,0 0 0,0 0-1,-10-3 1,10 3 0,0 0 0,0 0 0,0 0 0,0 0 0,-4 16 1,3-7-1,5 3 0,0 7 1,-5 5-1,4 2 1,-6 4 0,8 1 0,-1 1-1,1-2 1,-3-1-1,3-5 1,1-4-1,1-4 1,-1-5 0,-6-11 0,-1 16 0,1-16 1,0 0 0,-12 9-1,12-9 0,-17 5 0,17-5 0,-12 6-1,12-6 1,-10 5-2,10-5 1,0 0 0,0 0 0,0 0 0,0 0 0,19-10 0,-6 4 0,3-1 0,-1 0 0,5-2 0,-2 3 0,-8 1-1,2 0 0,0 3-5,-2 1-17,-10 1-10,0 0 2,0 0-1</inkml:trace>
  <inkml:trace contextRef="#ctx0" brushRef="#br0" timeOffset="5528">3270 0 7,'0'0'14,"0"0"0,23 12-3,-23-12 0,0 0-2,0 0-2,60 52 0,-60-52-1,40 51 0,-40-51-3,48 65 0,-48-65 0,56 76-2,-56-76 1,45 76-1,-45-76 0,42 71 0,-42-71 0,28 67 0,-28-67 1,10 66-2,-10-66 1,-10 69 0,10-69-2,-25 74-6,25-74-23,-34 75 0,34-75 1</inkml:trace>
  <inkml:trace contextRef="#ctx0" brushRef="#br0" timeOffset="10906">701 1908 20,'0'0'17,"0"0"0,0 0-3,0 0-2,0 0 0,0 0-4,4-13-2,-4 13 0,14-13-2,-1 8-1,3-2-1,2 2-1,1 0 0,5 1-1,0 3 0,1 1 0,3 1-1,-1 2 1,1 3 0,-2-1 0,-2 1-1,-2 2 1,-1 2-1,-5 0 1,-2 1 0,-4 0 0,-4 0 0,-3 2 1,-4 0 0,-4-1 0,-3 1 0,-4 0 0,-4-1 0,-1-1 0,-1-1 0,-2-1 0,-2-2 0,2-2 0,0-1-1,5-3 1,1 0 0,5-1 0,9 0-1,-10-15 0,14 1 0,6-2 0,6-5-1,2-1 0,5-2 0,3 0-1,6 4-1,-3 0-4,2 5-15,0 8-10,-8-4 1,1 8 0</inkml:trace>
  <inkml:trace contextRef="#ctx0" brushRef="#br0" timeOffset="11597">1199 1756 10,'0'0'19,"0"0"-2,0 0-1,0 0-4,0 0-3,0 0-1,1 11-4,-1-11 0,2 12-1,-2-12-1,7 18 0,-3-5-1,2-1 0,0 1 0,2-1 1,0-3 0,2-1 0,-1-5 1,3-2 0,1-5 0,0-4 0,3-3 0,2-2 0,-1-1 0,-1 1 0,-2-1-2,-1 4 1,-4 0-1,-9 10 0,10-9-1,-10 9 0,0 0 0,0 0 0,0 0 0,6 10-1,-6-10 1,8 16-1,0-7-2,-8-9-3,21 17-7,-6-11-13,-1-7-7,5-1 0</inkml:trace>
  <inkml:trace contextRef="#ctx0" brushRef="#br0" timeOffset="12068">1551 1797 11,'-2'-11'15,"6"1"-1,3-5-2,4-1-5,3-2-1,1-1 0,2 4-1,1 1-1,-2 6-1,0 1 0,-2 4-1,-2 3-1,-1 4 0,-2 5 0,0 0 0,-2 5 0,-2 3 0,-2 1 2,-3 2-1,-3-2 2,-1 2-1,-6-5 1,0 2-1,-5-5 0,-1-3 0,-4-4-1,3-2-1,-3-4-2,2-4-3,2-4-6,3-9-11,-1-5-10,14 1 1</inkml:trace>
  <inkml:trace contextRef="#ctx0" brushRef="#br0" timeOffset="12448">1703 1446 22,'2'10'15,"0"3"-1,0 3-1,4 6-2,0 0 0,5 7-3,0-3-1,4 8-2,-1-1 0,4 3-1,-1-5-1,3 1-1,-2-3-1,2-2-1,0 1-4,-1-10-12,-1-5-16,3-1 2,-6-10-1</inkml:trace>
  <inkml:trace contextRef="#ctx0" brushRef="#br0" timeOffset="12879">2337 1359 11,'-13'14'9,"-2"1"2,0 4 0,-2 2-1,0 0-2,1 5 0,0 1-2,2 4 0,-1-1 1,5 5-2,2 0 1,4 3-2,2-1 1,4 1-1,4-2-1,5 1 1,1-3-1,5-1 0,2-4-1,2-2-1,2-3 1,1-2-1,1-4 0,-1-3 0,2-2-1,0-3-5,2 0-2,-2-1-20,-3-13-6,2 0 0</inkml:trace>
  <inkml:trace contextRef="#ctx0" brushRef="#br0" timeOffset="13410">2643 1425 6,'0'0'16,"0"0"-3,0 0 0,0 0-2,0 0-2,0 0-2,0 0-1,-5 13 0,5 0-2,-1 2-1,-3 7-1,2 2 1,-2 5-1,-1 1 1,2 1-1,-2-2 1,2-3 0,0-2-1,3-2-1,2-3 1,3-5 0,3-2 1,3-2-1,6-6 0,5 2 1,1-8 0,7-2 0,-2-2-1,4-1 0,-2-4-3,1 0 0,-1 2-3,-7-4-6,0 4-12,-4 5-12,-9-7 2,0 5-1</inkml:trace>
  <inkml:trace contextRef="#ctx0" brushRef="#br0" timeOffset="13830">2807 1668 21,'0'0'17,"0"0"-6,5 10 0,-1 0 2,-3 2 0,3 7-1,-2-1-2,2 7-1,-1 0-2,1 4-2,1-3-1,0 4-3,3-5 0,2-4-2,2 1-5,3-7-14,-4-9-13,9-1 1,-7-12 0</inkml:trace>
  <inkml:trace contextRef="#ctx0" brushRef="#br0" timeOffset="14131">3219 1727 21,'0'14'27,"1"1"-3,-5 11-18,-3 2-1,0 6 1,2 0-2,-1-1-2,3 0-6,3-2-17,-2-14-6,5-3-1</inkml:trace>
  <inkml:trace contextRef="#ctx0" brushRef="#br0" timeOffset="14682">3331 1370 4,'-7'-10'26,"7"10"-5,0 0-9,0 0-1,0 0-2,0 0-1,0 0 0,0 0-2,0 0-1,43-41-1,-43 41-1,0 0-1,0 0-1,0 0 0,47 26 0,-47-26-1,0 0 1,30 45 1,-30-45-1,0 0 1,6 51 0,-6-51 0,0 0 1,0 0-2,-16 47 1,16-47-1,0 0-1,0 0 0,0 0 0,0 0 0,0 0 0,0 0 0,54 33-1,-54-33 1,0 0 0,54 25 0,-54-25 0,0 0 0,47 35 0,-47-35 0,0 0 1,0 0-1,25 56 1,-25-56 1,0 0-1,-26 53 1,26-53 0,-27 46 1,27-46-1,-41 50 0,41-50-1,-50 46-1,50-46-5,0 0-18,-55 31-11,55-31-2,0 0 1</inkml:trace>
  <inkml:trace contextRef="#ctx0" brushRef="#br0" timeOffset="15353">3648 1205 24,'0'0'27,"0"0"-15,0 0-3,0 0 1,0 0-2,0 0-2,0 0-1,45 4-1,-45-4-1,0 0 0,46 38 0,-46-38-1,44 46 0,-44-46 0,47 64-1,-47-64 1,55 79-1,-35-37 1,-1 3-1,-4-1 1,1 2 0,-5 3 0,-7-2 0,-5 3 1,-9 0 0,2 0 0,-10-1 0,1 4 0,-10-2-1,3-6-1,-7 4-4,-6-7-18,37-42-13,-79 71-2,33-51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49.9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3204 9,'0'0'7,"0"0"-1,0 0 0,0 0-1,-6 10 0,6-10-1,0 0-1,0 0 1,0 0 1,0 0 1,0 0 1,0 0 1,0 0 2,0 0-1,2-10-1,-2-5-1,5-5-1,-1-8-1,5-7-3,0-8 0,3-5-1,1-3 0,2-3 0,2-2 0,0-1 0,0 1 0,1 5 0,-2 1 0,1 4 0,-4 2 1,0 6-1,-3 4 0,-1 4 0,-3 5 0,1 4 0,-4 5 0,0 2-1,-1 4 1,-2 10-1,1-14 1,-1 14-1,0 0 1,2-10-1,-2 10 0,0 0 0,0 0 0,0 0 0,0 0 0,0 0 0,0 0 0,0 0 0,0 0 0,0 0 0,0 0 0,0 0 0,0 0 0,0 0-1,0 0 1,0 0 0,0 0 0,0 0 0,0 0 0,0 0 0,0 0 0,0 0 0,0 0 0,0 0 0,0 0 0,0 0 0,0 0-1,0 0 1,0 0 0,0 0 0,0 0 0,0 0 0,0 0 0,0 0-1,0 0 1,0 0 0,0 0 0,0 0 0,0 0 0,0 0 0,0 0-1,0 0 1,0 0 0,0 0 0,0 0 0,0 0-1,0 0 1,0 0 0,0 0 0,0 0-1,1 12 1,-1-12 0,6 13-1,-4-4 1,5 4 0,-1 2 0,2 3-1,0 6 2,4 3-2,-2 4 2,-1 6-1,5 4 0,-3 3 0,2 0-1,1 1 2,1 1-2,0-3 1,1 1 0,0-3 0,2-3 0,-1-2 0,1-1 0,1-2 0,-2-3 0,-1-2 0,0-4 0,-3-4 0,-2-2 0,-1-5 0,-3-2 0,-7-11 1,6 15-1,-6-15 1,0 0 1,-4 10-2,4-10 1,-18 6 0,5-2 0,-3 1 0,-2 0 0,-4 1-1,-3 2 0,-4 1 1,1 0-1,-2 1 1,0 2 0,-2-2 0,1 2-1,-1-1 1,3-1 0,0-1 0,3-1 0,1-1-1,4-2 1,5-1-1,1-1 1,5-2 0,10-1-1,-12 2 1,12-2-1,0 0 0,0 0-1,0 0-1,0 0-4,-3-9-20,3 9-9,8-24-1,-1 8 1</inkml:trace>
  <inkml:trace contextRef="#ctx0" brushRef="#br0" timeOffset="1532">268 2436 2,'-15'-3'7,"4"2"0,0-1 1,-3-1 1,1-1 0,0-1 1,0-1 0,1-1-1,0-1-1,-1-1-1,2 0-2,-1-1-1,3 1 0,-2-1 0,4 0-2,1-4 1,2 1-1,3-4-1,2 0 1,4-2-2,3-1 0,6-1-1,3 0 1,1 3-1,5 1 0,7 2 1,1 4-1,2 1 0,0 3 1,-1 3-1,-2 4 1,1 2-1,-5 3 1,-5 3 0,-5 1 0,-2 3 0,-5 4 1,-5 2 0,-3 4 1,-4 1-1,-4 2 1,-7 2 0,-1-1 1,-6-1-2,-2 1 2,-1-3-2,-3-4 1,-3-2 0,1 0-1,-1-7 0,3-1 1,1-4-1,3-2 1,2-5-1,4-4 1,3-4-1,5-6 0,2-1 0,4-6 0,2-3-1,4-3 0,3-1-1,3 1 1,3 2-1,1 2 0,2 0 1,1 5-1,4 3 0,-2 5 0,2 3 0,1 3 0,0 4 0,-1 4 0,1 4 0,-1 2 1,-4 5-1,0 1 1,-2 4-1,-1-1 1,-2 3-1,-4 0 1,-2-1 1,-2 1 0,-4-1-1,-3 1 2,-5-1-1,-2-1 1,-7 1-1,-3-2 1,-5 0-1,3-2 0,-3-2 0,1-3-1,4-1-2,-1-5-12,5-6-19,17 2-1,-16-16 1</inkml:trace>
  <inkml:trace contextRef="#ctx0" brushRef="#br0" timeOffset="8072">2209 97 7,'0'0'9,"2"12"-2,3-2-1,-1-1 0,1 4-1,1 3 0,1 5-1,0 4-1,1 6 1,-2 6-1,0 7 1,1 3-1,-2 3-1,2 1 0,-3-3 0,4 1 0,-2-5 0,2-3-1,-2-5 1,1-4 0,0-2-1,-1-3 2,0-3-2,-2-2 0,1-2 0,-2-4 0,0-1 0,-2-5 0,-1-10 0,1 14 1,-1-14 1,0 0 0,0 0 2,0 0 0,0 0 0,0 0-1,0 0 1,0 0-1,0 0-1,0 0-1,1-10 0,-1 10-1,0 0-1,1-13 0,-1 13 0,2-15 0,0 3 0,4-2-1,0-3 1,3-3 0,2-1-1,3-4 1,0-2 0,2 3 0,0 1-1,-1 2 1,1 3 0,0 3 0,-3 1-1,2 4 1,-3 3-1,-1-1 1,0 2 0,-11 6-1,13-5 1,-13 5 0,12-2 0,-12 2 0,0 0 0,11 13 0,-7-2 1,3 0-1,1 6 1,-2 4-1,0 2 1,1 3-1,1 0 0,-1 0 0,-1-3 1,0 2-1,-2-5 0,1-4 0,-1-2 1,-4-14-1,4 14 1,-4-14 0,0 0-1,0 0-1,5 10-4,-5-10-18,-3-11-10,3 11 2,-1-22-1</inkml:trace>
  <inkml:trace contextRef="#ctx0" brushRef="#br0" timeOffset="9003">2913 756 6,'0'0'23,"0"0"-8,11-2-6,-11 2 0,22-5 0,-6-2-1,8 2 0,3-6-1,6 2 0,1-3-2,3 0 0,0 2-1,0-1 0,-4 0-2,-2 3 1,-6 0-2,-4 5 0,-7-3-1,-3 5-1,-11 1-4,10 1-5,-10-1-20,-13 2-1,-1-3 1</inkml:trace>
  <inkml:trace contextRef="#ctx0" brushRef="#br0" timeOffset="9343">2878 563 6,'0'0'26,"28"3"1,-11-11 0,8 1-23,6-1-1,4-2 2,2 1 0,-2-3 0,0 2 0,-5 0 0,-1 2 0,-8 1 0,-3 2-2,-7 1 1,-1 2-2,-10 2 0,0 0 0,9-2-2,-9 2 0,0 0-1,0 0-1,0 0-4,-4 10-10,4-10-17,0 0 0,0 0 1</inkml:trace>
  <inkml:trace contextRef="#ctx0" brushRef="#br0" timeOffset="9894">3665 143 1,'0'0'21,"7"-12"-11,-1 2-1,2-3-1,2 1 1,4-1-2,3-1 0,3-1-1,3 1 1,4 2-3,1 1 0,3 3-1,0 2-1,-1 2 0,-3 4-1,-3 5 1,-2-1 0,-5 6 0,-5 2 1,-4 4-1,-5 2 1,-2 6 1,-5-1-1,-3 5-1,-6 3 1,-4 3-1,-3 0 0,-1 2-1,-3-3 1,3 0-1,-1-3 0,3-3 0,3-6 0,4-1-1,3-5 1,4-3-1,2-3 1,3-9 0,5 13 0,6-9 1,2-4 0,8-2 0,5-4 0,6 0 0,3-2-1,4-3 1,-1-3-2,-1 3 1,-2-1-1,-3 2 0,-5 3 0,-6 0 0,-4 2 0,-1 2 0,-5 2-1,-11 1-2,10 0 0,-10 0-4,0 0-18,-10 15-10,-5-10 0,-3 6 1</inkml:trace>
  <inkml:trace contextRef="#ctx0" brushRef="#br0" timeOffset="12448">713 1975 2,'-5'-19'7,"4"4"-4,4-4 0,1-4-2,2-6 0,3-3-1,0-2 0,2-4 0,2 0 0,-1-2 0,2 3-1,-3 2 1,2 4 0,-2 5 0,-1 4 0,1 6-1,-3 4 1,-8 12 0,19-14-1,-8 12 1,0 2-1,-1 2 1,3 0 0,4-2 0,1-2 1,4-2 0,2-5 0,5-6 0,3-4 0,8-4-1,-4-2 1,2-3-1,-2 0 0,-4 2 0,-4 3 1,-5 3-1,-8 4 1,-3 4-1,-5 3 1,-7 9-1,9-7 0,-9 7 1,10 0 0,-10 0 0,19 5 0,-4-5 1,4 0-1,5-3 1,1-4 0,5-2 0,4-2-1,2-6 0,1-1-1,-1-3 1,1 1-1,-1 1-1,3 1-1,-6 5-1,-6 0-3,-3 7-7</inkml:trace>
  <inkml:trace contextRef="#ctx0" brushRef="#br0" timeOffset="13239">1881 844 0,'0'0'7,"0"0"-1,0 0-2,0 0-2,0 0-2,1 16 0,3-7 0,3 3 1,0 5-1,2 1 1,0 1 0,2 0 0,1-2 0,-1 1 0,-2-6-1,-2-2 1,-7-10 0,9 13 1,-9-13 0,0 0 1,0 0-1,0 0 0,0 0 0,-10-7-1,10 7 1,-20-17-1,7 7-1,-1-4-1,-2 1 2,2-2-1,-2 0 1,4 0-1,0 2 0,2 3 0,3-1 0,1 2 0,6 9-1,-4-11 0,4 11-1,0 0 1,13-11 0,-2 8 0,3 1 0,4 0 1,3-1 0,6 0 0,2 1 0,3-1 0,0-1 1,0 0-1,-3 2 0,-4 0 0,-4 0 0,-7 1 1,-3 0 2,-11 1 0,0 0 0,0 0 1,1 11-1,-1-11 0,-16 18 1,5-5-2,-1 2-1,-4 3-1,-1 2 0,2 4 0,-5 1 1,3 0-1,-1-1 0,3 2 0,0-1-1,4-1-5,9 4-16,-12-14-1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53.8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0 5,'0'0'4,"0"0"1,0 0 1,0 0-1,0 0-1,0 0 0,0 0-1,0 0 0,0 0-1,0 0 0,0 0 0,0 0 0,0 0 0,0 0 0,0 0 0,0 0-1,0 0 1,0 0-1,0 0-1,0 0 0,0 0 0,0 0 0,-5 10 1,5-10-1,0 11 1,0-11 0,-2 18 0,0-8 1,1 3-1,-1 0 1,1 2-1,-5 1 1,4-1 0,0 0 1,1 3-1,-4-4 2,4 3-2,-3 0 3,3 1-2,6 0 1,-5 3-2,1 1 1,-1 3 0,0 5 0,1 2 0,1 4 0,-2 5 0,-4 2-1,3 3 1,-3 1-1,1 1 1,2-1-1,0 2 0,-2-2 1,2-1-1,1-1 0,1 1 0,1 0 0,2-2-2,0 0 2,-1 0-1,1 2-1,-1 1 1,-3-1 0,2 1 0,-2 0-1,2-1 1,-1 1 0,1-1 0,0-3 1,-1 0-1,4-3 0,0 1 0,1-1 0,-6 1 0,2-2-1,1 1 1,-3 0-1,0 1 1,-1-1-1,-2-3 0,1-3 1,2-3-1,-1-3 0,-2-3 1,3-5-1,0-2 1,-1-4-1,1 0 0,1-2 1,3 2-1,-3-1 1,-1 1-1,1 1 0,3 0 0,-3 2 1,2-3-1,-3 0 0,0 0 1,0-4-1,0-1 1,0-9-1,0 12 0,0-12 1,0 0-1,0 0 1,0 0-1,0 0 1,0 0-1,0 0 0,0 0 0,0 0-4,0 0-9,0 0-22,-2-10-1,2 10-1,-4-15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55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1 108 17,'-3'-9'10,"3"9"2,0 0 1,0 0-1,0 0-1,0 0 0,0 0-2,0 0-2,0 0-1,0 0-2,0 0-2,0 0 0,0 0-1,0 0-1,-1 10 1,1-10 0,0 0 1,4 14-1,-4-14 0,4 19 1,0-8-1,-1 2 1,1 0-1,1 1 0,0 4 0,1-2 1,-1 4-2,3-1 1,0 1 0,1 1-1,1 1 1,0-1 0,2 1-1,1 1 0,-2-1 1,2-1-1,-5-3 1,2 1-1,0-5 0,-2-4 0,0 1 1,-8-11-1,10 10 1,-10-10 1,0 0 0,0 0 0,10-1 1,-10 1 1,5-20-1,-3 2 1,4-4-2,1-7 1,3-3-2,0-4 0,2-3 1,2-1-2,0 1 0,3 2-2,1 0 2,0 2 0,1 3-1,-2 4 1,-4 5-1,0 4 1,-3 4 0,-3 5 0,-7 10 0,7-9 0,-7 9 0,0 0-1,0 0-1,0 0-1,0 0-5,-12 6-27,12-6-2,-16 0 1,4-5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16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1421 2325 6,'-9'4'10,"9"-4"-1,0 0-1,0 0-1,0 0-1,0 0-1,0 0-1,0 0 0,0 0 0,0 0-2,-9-6 1,9 6 0,0 0 0,0 0-1,-10-5 0,10 5 0,0 0 0,-10-3 1,10 3-2,0 0 0,-12-3 1,12 3-1,0 0 0,-10-3 1,10 3-1,0 0 0,-13-3 1,13 3-1,-11-2 0,11 2-1,-14 0 1,14 0 0,-15-1 0,4 0-1,1 1 1,-1 0 0,1 0 0,-3 0-1,0 0 1,0 0-1,-2 0 1,3 2 0,-5-2-1,2 1 1,-2 0-1,1 0 1,-2 1-1,1 0 1,-1-1-1,-1 0 1,-1 1-1,-1 0 1,1-1 0,-1 1 0,-2-1-1,1 1 1,-1-1 0,0 1-1,2 1 1,-1-1-1,0 0 0,1 1 1,-2-1-1,2 0 0,1 0 1,-1 1-1,-1-1 1,3 0 0,-1-1-1,1 1 1,-1 1 0,1-2 0,0 0-1,0 0 1,1-1 0,1 2 0,-1-2 0,1 1 0,0-1 0,0 2 0,0-1 0,-1 0 0,0 0-1,-3 1 1,0 0-1,0 0 1,0 0-1,-2 0 0,1-1 1,-2 3-1,1-2 0,1 0 1,0 0-1,2 0 0,0 0 0,2 1 1,1-1-1,1-1 0,2 0 0,2 0 0,1 1 1,2-2-1,9 0 0,-15 1 0,15-1 0,0 0 0,-10 1 0,10-1 0,0 0 0,0 0 0,0 0 0,0 0-1,0 0 1,0 0-1,0 0 1,0 0 0,0 0-1,0 0 1,0 0 0,0 0-1,0 0 1,0 0 0,0 0 0,0 0-1,0 0 1,-5 10 0,5-10 0,0 0 0,-1 11-1,1-11 1,-1 13 0,1-13 0,-1 14 0,1-14 0,0 17 0,0-17-1,0 18 1,-1-8 0,1-1 0,0 3 0,0 1 0,0 2 0,-1-1 0,0 5 0,0 0 0,0 1 1,-1 0-2,1 2 2,1-1-2,-1 2 2,3-2-2,-1 2 1,0 0 1,1 2-1,0-1 1,-1 2-2,2 0 2,0 2-1,0 0 0,0 2 0,0-2 0,1 2 0,2 2 0,-1-2 0,0 2 0,0 1 0,-1 1 0,1 0 0,0 2 0,1-3 0,-2 0 0,1 1 1,-2 1-1,1-1 0,0-1 1,-1 0-1,0-2 1,1 2-1,0 0 0,0 0 0,1-2 0,-2 1 0,2 0 0,0 0 0,1 4 0,-1-2 1,-1-1-1,0 3 0,-1-3 0,1 1 0,0 2 0,-2-4 0,1 0 1,-1 0-1,0-1 1,0-2-1,-1 0 0,0 0 0,0-1 1,-1 1-1,-1 1 0,1-1 0,0 2 0,0-1 1,-1 0-1,0 1 0,-1 0 0,-1 0 0,1 0 0,0-1 0,-1 0 0,1-1 1,-1 0-1,1-1 0,-2-2 0,1 0 0,0-1 1,-1-1-1,0-1 1,1 0-1,0-2 0,0 0 0,1-2 1,-1-1-1,2-3 0,-1-1 0,2-1 0,0-1 0,0-2 0,0 1 0,1-1 0,1 0 0,-1 1 0,1-1-1,-2 1 2,1-2-1,-1 0-1,0-9 1,3 16 0,-3-16 0,3 12 0,-3-12 1,4 11-1,-4-11 0,7 11 0,-7-11 0,5 13 1,-5-13-1,7 12 0,-7-12 0,10 11 0,-10-11 1,13 10-1,-13-10 1,16 8 0,-4-5 0,-12-3 0,21 8 0,-7-4 0,1-1 0,2 1 0,1 0 0,2 0-1,1 2 1,3-1-1,-1-1 0,0 1 1,1 0-1,-1 0 0,1-1 1,1-1-1,0 0 1,1-1-1,1 0 1,-2 0-1,-2-1 1,2 0-1,-2 0 1,-3 0-1,-2 0 0,-3 0 1,-1-1-1,-2 2 0,-2-2 0,-10 0 0,15 1 1,-15-1-1,11 1 1,-11-1-1,0 0 2,0 0 0,0 0-1,0 0 0,0 0 0,0 0 1,0 0-1,0 0-1,0 0 1,0 0-1,0 0 1,0 0-1,0 0 0,0 0 0,0 0 0,0 0 0,0 0 0,0 0 0,0 0 0,0 0 0,0 0 0,0 0 0,0 0 0,0 0-1,0 0 1,0 0 0,0 0 0,0 0 0,0 0 0,0 0 0,0 0-1,0 0 1,0 0 0,0 0-1,0 0 1,0 0 0,0 0 0,0 0-1,0 0 2,0 0-1,0 0 0,0 0 0,0 0 0,0 0 0,-5-13 0,5 13 0,-12-19 0,3 7 0,-1-3 0,-1-2 0,-3-1-1,-1-1 2,1 1-2,0 0 2,1 1-2,1 1 1,0 0 0,2 1 0,-1 3 0,4 1 0,0 0 0,2 2 0,5 9-1,-10-14 1,10 14 0,0 0 0,-9-9-1,9 9 0,0 0 0,0 0 0,0 0 0,0 0-2,11 1 3,-11-1-1,18 4 0,-8-1 1,4 2 0,0 1 0,2-1 0,0 2-1,2 0 1,0 3 0,1-2 0,0 2 0,-1 1 0,1 0 0,1 0 0,-1 1 0,-1-1 0,0 0 0,-1 0 0,0 0 0,0-1 0,-3-1 0,-3-1 0,-2-3 0,-9-5 0,13 8 0,-13-8 0,0 0 0,4 10 1,-4-10-1,-5 9 0,5-9 0,-11 14 1,11-14-1,-16 17 0,5-7 1,-3 0-1,-1 0 0,-2 2 1,-1 0-1,-2 2 0,0-1 0,-1 1 0,-1-1 0,4 0 0,-2-1 0,4 0 0,2-3 0,2 0 0,2-3 0,10-6 0,-12 8 0,12-8 0,0 0 0,0 0-1,0 0 1,0 0-1,0 0-2,0 0-5,0 0-28,0 0-1,1-22 2,-1 4-2</inkml:trace>
  <inkml:trace contextRef="#ctx0" brushRef="#br0" timeOffset="4656">521 2332 7,'5'-22'8,"1"-10"-2,7-10 1,5-15-2,11-16-1,9-14 0,14-17-1,12-13 0,7-12-1,7-9-1,6-9 0,3 0-1,2-6 0,-1-2-1,-4 1-2,-6 4-8,-10 0-10</inkml:trace>
  <inkml:trace contextRef="#ctx0" brushRef="#br0" timeOffset="8612">1554-8 5,'10'0'10,"-10"0"-1,0 0-1,0 0-2,0 0-1,0 0 0,0 0 0,5 10-1,-5-10 0,3 9 0,-3-9-1,8 18 0,-3-6-1,0 4 0,0 2 0,-1 3 0,-1 3 1,0 5 0,-3 1 0,1 4-1,-3-1 1,2 1-1,-2 1 0,1 0-1,0-3 0,1-4 0,0-1-1,2-3 1,1-3-1,0-2 1,1-5-1,3-3 1,-7-11 1,19 9 0,-6-11 0,5-2 1,0-7 0,7 0-1,0-5 1,3 0-2,2-3 1,1 3-2,-4 0 1,-1 3-1,-3 1 0,-2 3 0,-4 1 1,-2 3-1,-5 2-1,-10 3 0,15-4-2,-15 4-9,0 0-19,16-7 1,-16 7-1</inkml:trace>
  <inkml:trace contextRef="#ctx0" brushRef="#br0" timeOffset="9453">1800 246 7,'0'0'11,"0"0"-2,0 0-3,0 0-1,0 0-1,-1 9-1,1-9-1,1 14-1,1-5 1,0 5 1,0 3 0,1 5 0,0 5 1,1 4 0,0 4-1,1 2 1,-1 2-1,-1-1 0,0 2-1,0-4 2,0-2-2,0-3 0,0-1 1,-1-4-1,0-3 0,0-3 0,1-4-1,-2-5 1,0-1-1,-1-10 1,0 0-1,0 0 0,0 0-4,2-11-16,-2 11-9,2-22 0,2 11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4,'16'9'24,"8"6"-5,0 0-7,4 1-10,4 2-9,-1-8-13,7 7-4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516E897-6F02-4090-9E1C-7FECB0DBB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plement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Search_space" TargetMode="External"/><Relationship Id="rId4" Type="http://schemas.openxmlformats.org/officeDocument/2006/relationships/hyperlink" Target="http://en.wikipedia.org/wiki/Abstraction_(computer_science)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95891-0D66-426D-9BCA-38B83B389E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4C88F-9A9A-4059-A564-D850ED4D344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Examples of h(n):</a:t>
            </a:r>
          </a:p>
          <a:p>
            <a:pPr eaLnBrk="1" hangingPunct="1"/>
            <a:r>
              <a:rPr lang="en-US" smtClean="0"/>
              <a:t>actual distance from a location, # of atoms to be resolved, </a:t>
            </a:r>
          </a:p>
          <a:p>
            <a:pPr eaLnBrk="1" hangingPunct="1"/>
            <a:r>
              <a:rPr lang="en-US" smtClean="0"/>
              <a:t>in eight puzzle:</a:t>
            </a:r>
          </a:p>
          <a:p>
            <a:pPr eaLnBrk="1" hangingPunct="1">
              <a:buFontTx/>
              <a:buChar char="-"/>
            </a:pPr>
            <a:r>
              <a:rPr lang="en-US" smtClean="0"/>
              <a:t>number of tiles that are out of place</a:t>
            </a:r>
          </a:p>
          <a:p>
            <a:pPr eaLnBrk="1" hangingPunct="1">
              <a:buFontTx/>
              <a:buChar char="-"/>
            </a:pPr>
            <a:r>
              <a:rPr lang="en-US" smtClean="0"/>
              <a:t>sum of the manhattan distance of each tile from its location (</a:t>
            </a:r>
            <a:r>
              <a:rPr lang="en-US" b="1" smtClean="0"/>
              <a:t>ACC did not metion this)</a:t>
            </a:r>
          </a:p>
          <a:p>
            <a:pPr eaLnBrk="1" hangingPunct="1">
              <a:buFontTx/>
              <a:buChar char="-"/>
            </a:pPr>
            <a:endParaRPr lang="en-US" b="1" smtClean="0"/>
          </a:p>
          <a:p>
            <a:pPr eaLnBrk="1" hangingPunct="1">
              <a:buFontTx/>
              <a:buChar char="-"/>
            </a:pPr>
            <a:r>
              <a:rPr lang="en-US" b="1" smtClean="0"/>
              <a:t>ACC: in the assignment for this module, it came up the question of whether h should be &gt; 0, The book says so, and it makes sense because it is a cost.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5F49E-58D3-4782-B2BB-415FB06DFF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853D6-B513-4EFA-81BB-1C90EA5F14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4E09F-FA83-4714-8EAB-F5AC2166B03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distance between two points is the sum of the (absolute) differences of their coordinates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9F407-0D01-49E1-9AF1-D0624F5B836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distance between two points is the sum of the (absolute) differences of their coordinates  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``Manhattan distance'‘(</a:t>
            </a:r>
            <a:r>
              <a:rPr lang="en-US" i="1" smtClean="0">
                <a:latin typeface="Arial Unicode MS" pitchFamily="34" charset="-128"/>
              </a:rPr>
              <a:t>L</a:t>
            </a:r>
            <a:r>
              <a:rPr lang="en-US" i="1" baseline="-25000" smtClean="0">
                <a:latin typeface="Arial Unicode MS" pitchFamily="34" charset="-128"/>
              </a:rPr>
              <a:t>1</a:t>
            </a:r>
            <a:r>
              <a:rPr lang="en-US" smtClean="0">
                <a:latin typeface="Arial Unicode MS" pitchFamily="34" charset="-128"/>
              </a:rPr>
              <a:t> distance), the distance between two points is the sum of the (absolute) differences of their coordinates </a:t>
            </a:r>
            <a:endParaRPr lang="en-US" sz="1100" smtClean="0">
              <a:latin typeface="Arial Unicode MS" pitchFamily="34" charset="-128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4E09F-FA83-4714-8EAB-F5AC2166B03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distance between two points is the sum of the (absolute) differences of their coordinates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0B32F-C71F-4877-9C7D-DF0553F11C4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000" dirty="0" smtClean="0">
                <a:latin typeface="Arial Unicode MS" pitchFamily="34" charset="-128"/>
              </a:rPr>
              <a:t>this also makes sense if there are obstacles, or for other reasons not all adjacent nodes share an arc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103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67E8B-D6B6-4835-AEED-2C5CC5976A1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one is better?</a:t>
            </a:r>
          </a:p>
          <a:p>
            <a:pPr eaLnBrk="1" hangingPunct="1"/>
            <a:r>
              <a:rPr lang="en-US" smtClean="0"/>
              <a:t>E.g., for the 8-puzzle:
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i="1" smtClean="0"/>
              <a:t>(n) </a:t>
            </a:r>
            <a:r>
              <a:rPr lang="en-US" smtClean="0"/>
              <a:t>= number of misplaced tiles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2</a:t>
            </a:r>
            <a:r>
              <a:rPr lang="en-US" i="1" smtClean="0"/>
              <a:t>(n) </a:t>
            </a:r>
            <a:r>
              <a:rPr lang="en-US" smtClean="0"/>
              <a:t>= total Manhattan distance</a:t>
            </a:r>
          </a:p>
          <a:p>
            <a:pPr eaLnBrk="1" hangingPunct="1"/>
            <a:r>
              <a:rPr lang="en-US" smtClean="0"/>
              <a:t>(i.e., no. of squares from desired location of each tile)</a:t>
            </a: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1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8</a:t>
            </a:r>
            <a:endParaRPr lang="en-US" sz="1600" u="sng" smtClean="0">
              <a:solidFill>
                <a:srgbClr val="CC0099"/>
              </a:solidFill>
            </a:endParaRP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2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3+1+2+2+2+3+3+2 = 18</a:t>
            </a:r>
            <a:r>
              <a:rPr lang="en-US" sz="1400" smtClean="0"/>
              <a:t>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6148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FE7A8-07F9-474B-B366-814E8729209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one is better?</a:t>
            </a:r>
          </a:p>
          <a:p>
            <a:pPr eaLnBrk="1" hangingPunct="1"/>
            <a:r>
              <a:rPr lang="en-US" smtClean="0"/>
              <a:t>E.g., for the 8-puzzle:
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i="1" smtClean="0"/>
              <a:t>(n) </a:t>
            </a:r>
            <a:r>
              <a:rPr lang="en-US" smtClean="0"/>
              <a:t>= number of misplaced tiles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2</a:t>
            </a:r>
            <a:r>
              <a:rPr lang="en-US" i="1" smtClean="0"/>
              <a:t>(n) </a:t>
            </a:r>
            <a:r>
              <a:rPr lang="en-US" smtClean="0"/>
              <a:t>= total Manhattan distance</a:t>
            </a:r>
          </a:p>
          <a:p>
            <a:pPr eaLnBrk="1" hangingPunct="1"/>
            <a:r>
              <a:rPr lang="en-US" smtClean="0"/>
              <a:t>(i.e., no. of squares from desired location of each tile)</a:t>
            </a: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1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8</a:t>
            </a:r>
            <a:endParaRPr lang="en-US" sz="1600" u="sng" smtClean="0">
              <a:solidFill>
                <a:srgbClr val="CC0099"/>
              </a:solidFill>
            </a:endParaRP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2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3+1+2+2+2+3+3+2 = 18</a:t>
            </a:r>
            <a:r>
              <a:rPr lang="en-US" sz="1400" smtClean="0"/>
              <a:t>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092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3A98F-DD1F-4A72-B443-EA1FB06EDBF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7FB3-3E88-4449-8705-A4B78EC4EAD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800" smtClean="0"/>
              <a:t>Overall, a cost-minimizing search problem is a </a:t>
            </a:r>
            <a:r>
              <a:rPr lang="en-US" sz="800" smtClean="0">
                <a:solidFill>
                  <a:srgbClr val="CC0099"/>
                </a:solidFill>
              </a:rPr>
              <a:t>constrained optimization problem</a:t>
            </a:r>
            <a:endParaRPr lang="en-US" sz="800" smtClean="0"/>
          </a:p>
          <a:p>
            <a:pPr lvl="1" eaLnBrk="1" hangingPunct="1"/>
            <a:r>
              <a:rPr lang="en-US" sz="800" smtClean="0"/>
              <a:t>e.g., find a path from A to B which minimizes distance traveled, subject to the constraint that the robot can't move through walls</a:t>
            </a:r>
          </a:p>
          <a:p>
            <a:pPr lvl="1" eaLnBrk="1" hangingPunct="1"/>
            <a:r>
              <a:rPr lang="en-US" sz="1000" smtClean="0"/>
              <a:t>e.g., find a path from A to B which minimizes distance traveled, </a:t>
            </a:r>
            <a:r>
              <a:rPr lang="en-US" sz="1000" b="1" i="1" smtClean="0"/>
              <a:t>allowing</a:t>
            </a:r>
            <a:r>
              <a:rPr lang="en-US" sz="1000" smtClean="0"/>
              <a:t> the agent to move through walls</a:t>
            </a:r>
          </a:p>
          <a:p>
            <a:pPr eaLnBrk="1" hangingPunct="1"/>
            <a:r>
              <a:rPr lang="en-US" smtClean="0"/>
              <a:t>Later </a:t>
            </a:r>
            <a:r>
              <a:rPr lang="en-US" sz="1000" smtClean="0"/>
              <a:t>Another </a:t>
            </a:r>
            <a:r>
              <a:rPr lang="en-US" sz="1000" smtClean="0">
                <a:solidFill>
                  <a:srgbClr val="CC0099"/>
                </a:solidFill>
              </a:rPr>
              <a:t>trick for constructing heuristics</a:t>
            </a:r>
            <a:r>
              <a:rPr lang="en-US" sz="1000" smtClean="0"/>
              <a:t>: if </a:t>
            </a:r>
            <a:r>
              <a:rPr lang="en-US" sz="1000" i="1" smtClean="0"/>
              <a:t>h</a:t>
            </a:r>
            <a:r>
              <a:rPr lang="en-US" sz="1000" i="1" baseline="-25000" smtClean="0"/>
              <a:t>1</a:t>
            </a:r>
            <a:r>
              <a:rPr lang="en-US" sz="1000" i="1" smtClean="0"/>
              <a:t>(n)</a:t>
            </a:r>
            <a:r>
              <a:rPr lang="en-US" sz="1000" smtClean="0"/>
              <a:t> is an admissible heuristic, and </a:t>
            </a:r>
            <a:r>
              <a:rPr lang="en-US" sz="1000" i="1" smtClean="0"/>
              <a:t>h</a:t>
            </a:r>
            <a:r>
              <a:rPr lang="en-US" sz="1000" i="1" baseline="-25000" smtClean="0"/>
              <a:t>2</a:t>
            </a:r>
            <a:r>
              <a:rPr lang="en-US" sz="1000" i="1" smtClean="0"/>
              <a:t>(n)</a:t>
            </a:r>
            <a:r>
              <a:rPr lang="en-US" sz="1000" smtClean="0"/>
              <a:t> is also an admissible heuristic, then </a:t>
            </a:r>
            <a:r>
              <a:rPr lang="en-US" sz="1000" i="1" smtClean="0"/>
              <a:t>max(h</a:t>
            </a:r>
            <a:r>
              <a:rPr lang="en-US" sz="1000" i="1" baseline="-25000" smtClean="0"/>
              <a:t>1</a:t>
            </a:r>
            <a:r>
              <a:rPr lang="en-US" sz="1000" i="1" smtClean="0"/>
              <a:t>(n),h</a:t>
            </a:r>
            <a:r>
              <a:rPr lang="en-US" sz="1000" i="1" baseline="-25000" smtClean="0"/>
              <a:t>2</a:t>
            </a:r>
            <a:r>
              <a:rPr lang="en-US" sz="1000" i="1" smtClean="0"/>
              <a:t>(n))</a:t>
            </a:r>
            <a:r>
              <a:rPr lang="en-US" sz="1000" smtClean="0"/>
              <a:t> is also admissible.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9793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27004-2FF1-48FD-B538-AF3EAD07BF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Admissible heuristics can also be derived from the solution cost of a subproblem</a:t>
            </a:r>
          </a:p>
          <a:p>
            <a:pPr eaLnBrk="1" hangingPunct="1"/>
            <a:r>
              <a:rPr lang="en-US" smtClean="0"/>
              <a:t>Put 1 2 3 4 in place (substantially more accurate than manhattan distance)</a:t>
            </a:r>
          </a:p>
        </p:txBody>
      </p:sp>
    </p:spTree>
    <p:extLst>
      <p:ext uri="{BB962C8B-B14F-4D97-AF65-F5344CB8AC3E}">
        <p14:creationId xmlns:p14="http://schemas.microsoft.com/office/powerpoint/2010/main" val="734734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B7443-3627-4BB7-824B-8BBB06CECE2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Substantially more accurate than Manhattan distance in some cases</a:t>
            </a:r>
          </a:p>
          <a:p>
            <a:pPr eaLnBrk="1" hangingPunct="1"/>
            <a:r>
              <a:rPr lang="en-US" smtClean="0"/>
              <a:t>So the two can be combined as described before</a:t>
            </a:r>
          </a:p>
        </p:txBody>
      </p:sp>
    </p:spTree>
    <p:extLst>
      <p:ext uri="{BB962C8B-B14F-4D97-AF65-F5344CB8AC3E}">
        <p14:creationId xmlns:p14="http://schemas.microsoft.com/office/powerpoint/2010/main" val="2418424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ADD01-8476-4664-97AE-2C71535D3F2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 = depth of the solution</a:t>
            </a:r>
          </a:p>
          <a:p>
            <a:pPr eaLnBrk="1" hangingPunct="1"/>
            <a:r>
              <a:rPr lang="en-US" dirty="0" smtClean="0"/>
              <a:t>Data are averaged over 100 instances of the 8-puzzle, for various solutions</a:t>
            </a:r>
          </a:p>
        </p:txBody>
      </p:sp>
    </p:spTree>
    <p:extLst>
      <p:ext uri="{BB962C8B-B14F-4D97-AF65-F5344CB8AC3E}">
        <p14:creationId xmlns:p14="http://schemas.microsoft.com/office/powerpoint/2010/main" val="1374120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FF101-8BB5-4CA3-A4A8-4437A1DC182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Data are averaged over 100 instances of the 8-puzzle, for various solutions</a:t>
            </a:r>
          </a:p>
        </p:txBody>
      </p:sp>
    </p:spTree>
    <p:extLst>
      <p:ext uri="{BB962C8B-B14F-4D97-AF65-F5344CB8AC3E}">
        <p14:creationId xmlns:p14="http://schemas.microsoft.com/office/powerpoint/2010/main" val="3899134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7DC86-77C4-448F-825F-030EFC730B2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max (h</a:t>
            </a:r>
            <a:r>
              <a:rPr lang="en-US" baseline="-25000" smtClean="0"/>
              <a:t>1</a:t>
            </a:r>
            <a:r>
              <a:rPr lang="en-US" smtClean="0"/>
              <a:t>(n) , h</a:t>
            </a:r>
            <a:r>
              <a:rPr lang="en-US" baseline="-25000" smtClean="0"/>
              <a:t>2</a:t>
            </a:r>
            <a:r>
              <a:rPr lang="en-US" smtClean="0"/>
              <a:t>(n) )</a:t>
            </a:r>
          </a:p>
        </p:txBody>
      </p:sp>
    </p:spTree>
    <p:extLst>
      <p:ext uri="{BB962C8B-B14F-4D97-AF65-F5344CB8AC3E}">
        <p14:creationId xmlns:p14="http://schemas.microsoft.com/office/powerpoint/2010/main" val="2176605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174BA-F9F5-4242-B093-350E2E8D022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Substantially more accurate than Manhattan distance in some cases</a:t>
            </a:r>
          </a:p>
          <a:p>
            <a:pPr eaLnBrk="1" hangingPunct="1"/>
            <a:r>
              <a:rPr lang="en-US" smtClean="0"/>
              <a:t>So the two can be combined as described before</a:t>
            </a:r>
          </a:p>
          <a:p>
            <a:pPr eaLnBrk="1" hangingPunct="1"/>
            <a:r>
              <a:rPr lang="en-US" smtClean="0"/>
              <a:t>L2 6</a:t>
            </a:r>
          </a:p>
          <a:p>
            <a:pPr eaLnBrk="1" hangingPunct="1"/>
            <a:r>
              <a:rPr lang="en-US" smtClean="0"/>
              <a:t>subp</a:t>
            </a:r>
          </a:p>
        </p:txBody>
      </p:sp>
    </p:spTree>
    <p:extLst>
      <p:ext uri="{BB962C8B-B14F-4D97-AF65-F5344CB8AC3E}">
        <p14:creationId xmlns:p14="http://schemas.microsoft.com/office/powerpoint/2010/main" val="2614155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D8617-9A4C-436E-83DC-67F924F55DF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F2BB9-6F09-4D8A-99B6-7F065E0ACE2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00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5B079-9E01-444C-B5E2-3FC1F40A1D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F81EE-32F0-4D3A-B7A1-CAFC952B62E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In this setting we often don't just want to find just any solution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dirty="0" smtClean="0">
                <a:latin typeface="Arial Unicode MS" pitchFamily="34" charset="-128"/>
              </a:rPr>
              <a:t>Instead, we usually want to find the solution that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minimizes cost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We call a search algorithm which always finds such a solution </a:t>
            </a: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7644-6844-4CFD-9C55-321431D4F6C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Assume b finite</a:t>
            </a:r>
          </a:p>
          <a:p>
            <a:pPr eaLnBrk="1" hangingPunct="1"/>
            <a:r>
              <a:rPr lang="en-US" smtClean="0"/>
              <a:t>And step are all identical</a:t>
            </a:r>
          </a:p>
          <a:p>
            <a:pPr eaLnBrk="1" hangingPunct="1"/>
            <a:r>
              <a:rPr lang="en-US" smtClean="0"/>
              <a:t>R&amp;N in general iterative deepening is the preferred uninformed search strategy when there is a large search space</a:t>
            </a:r>
          </a:p>
          <a:p>
            <a:pPr eaLnBrk="1" hangingPunct="1"/>
            <a:r>
              <a:rPr lang="en-US" smtClean="0"/>
              <a:t>And the depth of the solution is not known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EEFC0-0E07-4A08-A022-827A86F65ED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 uninformed search algorithm is one that does not take into account the specific nature of the problem. As such, they can be implemented in general, and then the same </a:t>
            </a:r>
            <a:r>
              <a:rPr lang="en-US" smtClean="0">
                <a:hlinkClick r:id="rId3" tooltip="Implementation"/>
              </a:rPr>
              <a:t>implementation</a:t>
            </a:r>
            <a:r>
              <a:rPr lang="en-US" smtClean="0"/>
              <a:t> can be used in a wide range of problems thanks to </a:t>
            </a:r>
            <a:r>
              <a:rPr lang="en-US" smtClean="0">
                <a:hlinkClick r:id="rId4" tooltip="Abstraction (computer science)"/>
              </a:rPr>
              <a:t>abstraction</a:t>
            </a:r>
            <a:r>
              <a:rPr lang="en-US" smtClean="0"/>
              <a:t>. The drawback is that most </a:t>
            </a:r>
            <a:r>
              <a:rPr lang="en-US" smtClean="0">
                <a:hlinkClick r:id="rId5" tooltip="Search space"/>
              </a:rPr>
              <a:t>search spaces</a:t>
            </a:r>
            <a:r>
              <a:rPr lang="en-US" smtClean="0"/>
              <a:t> are extremely large, and an uninformed search (especially of a tree) will take a reasonable amount of time only for small examples. As such, to speed up the process, sometimes only an informed search will do.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07A2F-D6B4-48F9-9FB9-72CE8B04F2E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26898B-3E82-4641-8BB3-F72C2EA0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2F767D-1782-4574-BF27-DC5D9E44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EA196BD-D403-474D-ABA9-921194B1C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8BA1699-8383-45E7-97B5-57AF4FE9E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7F7F65-5117-4E4D-BF2D-5D1FA7093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987476-49DD-4922-9E8E-22D780F97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3BF470-9D8A-414A-ABE2-154565342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0032FA9-3F49-4BA4-92E9-6C17CA7B7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C86AD8-6C2C-48F7-B3D1-6647F4E66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76C157-7703-407F-A10D-BAF03AE05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A7EB30-6CE9-404E-9AEF-AE5CFC935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1691F3-02B6-488F-9EF7-D4CE067C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7D0FFC-FF34-4EE5-A19E-9E880244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8995FDB-B3CA-49EA-BA24-DC941D22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customXml" Target="../ink/ink33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9.xml"/><Relationship Id="rId18" Type="http://schemas.openxmlformats.org/officeDocument/2006/relationships/image" Target="../media/image41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38.emf"/><Relationship Id="rId17" Type="http://schemas.openxmlformats.org/officeDocument/2006/relationships/customXml" Target="../ink/ink4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emf"/><Relationship Id="rId11" Type="http://schemas.openxmlformats.org/officeDocument/2006/relationships/customXml" Target="../ink/ink38.xml"/><Relationship Id="rId24" Type="http://schemas.openxmlformats.org/officeDocument/2006/relationships/image" Target="../media/image44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10" Type="http://schemas.openxmlformats.org/officeDocument/2006/relationships/image" Target="../media/image37.emf"/><Relationship Id="rId19" Type="http://schemas.openxmlformats.org/officeDocument/2006/relationships/customXml" Target="../ink/ink42.xml"/><Relationship Id="rId4" Type="http://schemas.openxmlformats.org/officeDocument/2006/relationships/image" Target="../media/image34.emf"/><Relationship Id="rId9" Type="http://schemas.openxmlformats.org/officeDocument/2006/relationships/customXml" Target="../ink/ink37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emf"/><Relationship Id="rId4" Type="http://schemas.openxmlformats.org/officeDocument/2006/relationships/customXml" Target="../ink/ink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image" Target="../media/image55.emf"/><Relationship Id="rId26" Type="http://schemas.openxmlformats.org/officeDocument/2006/relationships/image" Target="../media/image59.emf"/><Relationship Id="rId39" Type="http://schemas.openxmlformats.org/officeDocument/2006/relationships/customXml" Target="../ink/ink65.xml"/><Relationship Id="rId21" Type="http://schemas.openxmlformats.org/officeDocument/2006/relationships/customXml" Target="../ink/ink56.xml"/><Relationship Id="rId34" Type="http://schemas.openxmlformats.org/officeDocument/2006/relationships/image" Target="../media/image63.emf"/><Relationship Id="rId42" Type="http://schemas.openxmlformats.org/officeDocument/2006/relationships/image" Target="../media/image67.emf"/><Relationship Id="rId47" Type="http://schemas.openxmlformats.org/officeDocument/2006/relationships/customXml" Target="../ink/ink69.xml"/><Relationship Id="rId50" Type="http://schemas.openxmlformats.org/officeDocument/2006/relationships/image" Target="../media/image71.emf"/><Relationship Id="rId55" Type="http://schemas.openxmlformats.org/officeDocument/2006/relationships/customXml" Target="../ink/ink73.xml"/><Relationship Id="rId7" Type="http://schemas.openxmlformats.org/officeDocument/2006/relationships/customXml" Target="../ink/ink49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emf"/><Relationship Id="rId29" Type="http://schemas.openxmlformats.org/officeDocument/2006/relationships/customXml" Target="../ink/ink60.xml"/><Relationship Id="rId11" Type="http://schemas.openxmlformats.org/officeDocument/2006/relationships/customXml" Target="../ink/ink51.xml"/><Relationship Id="rId24" Type="http://schemas.openxmlformats.org/officeDocument/2006/relationships/image" Target="../media/image58.emf"/><Relationship Id="rId32" Type="http://schemas.openxmlformats.org/officeDocument/2006/relationships/image" Target="../media/image62.emf"/><Relationship Id="rId37" Type="http://schemas.openxmlformats.org/officeDocument/2006/relationships/customXml" Target="../ink/ink64.xml"/><Relationship Id="rId40" Type="http://schemas.openxmlformats.org/officeDocument/2006/relationships/image" Target="../media/image66.emf"/><Relationship Id="rId45" Type="http://schemas.openxmlformats.org/officeDocument/2006/relationships/customXml" Target="../ink/ink68.xml"/><Relationship Id="rId53" Type="http://schemas.openxmlformats.org/officeDocument/2006/relationships/customXml" Target="../ink/ink72.xml"/><Relationship Id="rId58" Type="http://schemas.openxmlformats.org/officeDocument/2006/relationships/image" Target="../media/image75.emf"/><Relationship Id="rId5" Type="http://schemas.openxmlformats.org/officeDocument/2006/relationships/customXml" Target="../ink/ink48.xml"/><Relationship Id="rId61" Type="http://schemas.openxmlformats.org/officeDocument/2006/relationships/customXml" Target="../ink/ink76.xml"/><Relationship Id="rId19" Type="http://schemas.openxmlformats.org/officeDocument/2006/relationships/customXml" Target="../ink/ink55.xml"/><Relationship Id="rId14" Type="http://schemas.openxmlformats.org/officeDocument/2006/relationships/image" Target="../media/image53.emf"/><Relationship Id="rId22" Type="http://schemas.openxmlformats.org/officeDocument/2006/relationships/image" Target="../media/image57.emf"/><Relationship Id="rId27" Type="http://schemas.openxmlformats.org/officeDocument/2006/relationships/customXml" Target="../ink/ink59.xml"/><Relationship Id="rId30" Type="http://schemas.openxmlformats.org/officeDocument/2006/relationships/image" Target="../media/image61.emf"/><Relationship Id="rId35" Type="http://schemas.openxmlformats.org/officeDocument/2006/relationships/customXml" Target="../ink/ink63.xml"/><Relationship Id="rId43" Type="http://schemas.openxmlformats.org/officeDocument/2006/relationships/customXml" Target="../ink/ink67.xml"/><Relationship Id="rId48" Type="http://schemas.openxmlformats.org/officeDocument/2006/relationships/image" Target="../media/image70.emf"/><Relationship Id="rId56" Type="http://schemas.openxmlformats.org/officeDocument/2006/relationships/image" Target="../media/image74.emf"/><Relationship Id="rId8" Type="http://schemas.openxmlformats.org/officeDocument/2006/relationships/image" Target="../media/image50.emf"/><Relationship Id="rId51" Type="http://schemas.openxmlformats.org/officeDocument/2006/relationships/customXml" Target="../ink/ink71.xml"/><Relationship Id="rId3" Type="http://schemas.openxmlformats.org/officeDocument/2006/relationships/customXml" Target="../ink/ink47.xml"/><Relationship Id="rId12" Type="http://schemas.openxmlformats.org/officeDocument/2006/relationships/image" Target="../media/image52.emf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65.emf"/><Relationship Id="rId46" Type="http://schemas.openxmlformats.org/officeDocument/2006/relationships/image" Target="../media/image69.emf"/><Relationship Id="rId59" Type="http://schemas.openxmlformats.org/officeDocument/2006/relationships/customXml" Target="../ink/ink75.xml"/><Relationship Id="rId20" Type="http://schemas.openxmlformats.org/officeDocument/2006/relationships/image" Target="../media/image56.emf"/><Relationship Id="rId41" Type="http://schemas.openxmlformats.org/officeDocument/2006/relationships/customXml" Target="../ink/ink66.xml"/><Relationship Id="rId54" Type="http://schemas.openxmlformats.org/officeDocument/2006/relationships/image" Target="../media/image73.emf"/><Relationship Id="rId6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60.emf"/><Relationship Id="rId36" Type="http://schemas.openxmlformats.org/officeDocument/2006/relationships/image" Target="../media/image64.emf"/><Relationship Id="rId49" Type="http://schemas.openxmlformats.org/officeDocument/2006/relationships/customXml" Target="../ink/ink70.xml"/><Relationship Id="rId57" Type="http://schemas.openxmlformats.org/officeDocument/2006/relationships/customXml" Target="../ink/ink74.xml"/><Relationship Id="rId10" Type="http://schemas.openxmlformats.org/officeDocument/2006/relationships/image" Target="../media/image51.emf"/><Relationship Id="rId31" Type="http://schemas.openxmlformats.org/officeDocument/2006/relationships/customXml" Target="../ink/ink61.xml"/><Relationship Id="rId44" Type="http://schemas.openxmlformats.org/officeDocument/2006/relationships/image" Target="../media/image68.emf"/><Relationship Id="rId52" Type="http://schemas.openxmlformats.org/officeDocument/2006/relationships/image" Target="../media/image72.emf"/><Relationship Id="rId60" Type="http://schemas.openxmlformats.org/officeDocument/2006/relationships/image" Target="../media/image76.emf"/><Relationship Id="rId4" Type="http://schemas.openxmlformats.org/officeDocument/2006/relationships/image" Target="../media/image48.emf"/><Relationship Id="rId9" Type="http://schemas.openxmlformats.org/officeDocument/2006/relationships/customXml" Target="../ink/ink5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9.emf"/><Relationship Id="rId21" Type="http://schemas.openxmlformats.org/officeDocument/2006/relationships/customXml" Target="../ink/ink86.xml"/><Relationship Id="rId34" Type="http://schemas.openxmlformats.org/officeDocument/2006/relationships/image" Target="../media/image93.emf"/><Relationship Id="rId42" Type="http://schemas.openxmlformats.org/officeDocument/2006/relationships/image" Target="../media/image97.emf"/><Relationship Id="rId47" Type="http://schemas.openxmlformats.org/officeDocument/2006/relationships/customXml" Target="../ink/ink99.xml"/><Relationship Id="rId50" Type="http://schemas.openxmlformats.org/officeDocument/2006/relationships/image" Target="../media/image100.emf"/><Relationship Id="rId55" Type="http://schemas.openxmlformats.org/officeDocument/2006/relationships/customXml" Target="../ink/ink103.xml"/><Relationship Id="rId63" Type="http://schemas.openxmlformats.org/officeDocument/2006/relationships/customXml" Target="../ink/ink107.xml"/><Relationship Id="rId7" Type="http://schemas.openxmlformats.org/officeDocument/2006/relationships/customXml" Target="../ink/ink79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4.emf"/><Relationship Id="rId29" Type="http://schemas.openxmlformats.org/officeDocument/2006/relationships/customXml" Target="../ink/ink90.xml"/><Relationship Id="rId11" Type="http://schemas.openxmlformats.org/officeDocument/2006/relationships/customXml" Target="../ink/ink81.xml"/><Relationship Id="rId24" Type="http://schemas.openxmlformats.org/officeDocument/2006/relationships/image" Target="../media/image88.emf"/><Relationship Id="rId32" Type="http://schemas.openxmlformats.org/officeDocument/2006/relationships/image" Target="../media/image92.emf"/><Relationship Id="rId37" Type="http://schemas.openxmlformats.org/officeDocument/2006/relationships/customXml" Target="../ink/ink94.xml"/><Relationship Id="rId40" Type="http://schemas.openxmlformats.org/officeDocument/2006/relationships/image" Target="../media/image96.emf"/><Relationship Id="rId45" Type="http://schemas.openxmlformats.org/officeDocument/2006/relationships/customXml" Target="../ink/ink98.xml"/><Relationship Id="rId53" Type="http://schemas.openxmlformats.org/officeDocument/2006/relationships/customXml" Target="../ink/ink102.xml"/><Relationship Id="rId58" Type="http://schemas.openxmlformats.org/officeDocument/2006/relationships/image" Target="../media/image104.emf"/><Relationship Id="rId66" Type="http://schemas.openxmlformats.org/officeDocument/2006/relationships/image" Target="../media/image108.emf"/><Relationship Id="rId5" Type="http://schemas.openxmlformats.org/officeDocument/2006/relationships/customXml" Target="../ink/ink78.xml"/><Relationship Id="rId61" Type="http://schemas.openxmlformats.org/officeDocument/2006/relationships/customXml" Target="../ink/ink106.xml"/><Relationship Id="rId19" Type="http://schemas.openxmlformats.org/officeDocument/2006/relationships/customXml" Target="../ink/ink85.xml"/><Relationship Id="rId14" Type="http://schemas.openxmlformats.org/officeDocument/2006/relationships/image" Target="../media/image83.emf"/><Relationship Id="rId22" Type="http://schemas.openxmlformats.org/officeDocument/2006/relationships/image" Target="../media/image87.emf"/><Relationship Id="rId27" Type="http://schemas.openxmlformats.org/officeDocument/2006/relationships/customXml" Target="../ink/ink89.xml"/><Relationship Id="rId30" Type="http://schemas.openxmlformats.org/officeDocument/2006/relationships/image" Target="../media/image91.emf"/><Relationship Id="rId35" Type="http://schemas.openxmlformats.org/officeDocument/2006/relationships/customXml" Target="../ink/ink93.xml"/><Relationship Id="rId43" Type="http://schemas.openxmlformats.org/officeDocument/2006/relationships/customXml" Target="../ink/ink97.xml"/><Relationship Id="rId48" Type="http://schemas.openxmlformats.org/officeDocument/2006/relationships/image" Target="../media/image47.emf"/><Relationship Id="rId56" Type="http://schemas.openxmlformats.org/officeDocument/2006/relationships/image" Target="../media/image103.emf"/><Relationship Id="rId64" Type="http://schemas.openxmlformats.org/officeDocument/2006/relationships/image" Target="../media/image107.emf"/><Relationship Id="rId8" Type="http://schemas.openxmlformats.org/officeDocument/2006/relationships/image" Target="../media/image80.emf"/><Relationship Id="rId51" Type="http://schemas.openxmlformats.org/officeDocument/2006/relationships/customXml" Target="../ink/ink101.xml"/><Relationship Id="rId3" Type="http://schemas.openxmlformats.org/officeDocument/2006/relationships/customXml" Target="../ink/ink77.xml"/><Relationship Id="rId12" Type="http://schemas.openxmlformats.org/officeDocument/2006/relationships/image" Target="../media/image82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33" Type="http://schemas.openxmlformats.org/officeDocument/2006/relationships/customXml" Target="../ink/ink92.xml"/><Relationship Id="rId38" Type="http://schemas.openxmlformats.org/officeDocument/2006/relationships/image" Target="../media/image95.emf"/><Relationship Id="rId46" Type="http://schemas.openxmlformats.org/officeDocument/2006/relationships/image" Target="../media/image99.emf"/><Relationship Id="rId59" Type="http://schemas.openxmlformats.org/officeDocument/2006/relationships/customXml" Target="../ink/ink105.xml"/><Relationship Id="rId20" Type="http://schemas.openxmlformats.org/officeDocument/2006/relationships/image" Target="../media/image86.emf"/><Relationship Id="rId41" Type="http://schemas.openxmlformats.org/officeDocument/2006/relationships/customXml" Target="../ink/ink96.xml"/><Relationship Id="rId54" Type="http://schemas.openxmlformats.org/officeDocument/2006/relationships/image" Target="../media/image102.emf"/><Relationship Id="rId62" Type="http://schemas.openxmlformats.org/officeDocument/2006/relationships/image" Target="../media/image10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emf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90.emf"/><Relationship Id="rId36" Type="http://schemas.openxmlformats.org/officeDocument/2006/relationships/image" Target="../media/image94.emf"/><Relationship Id="rId49" Type="http://schemas.openxmlformats.org/officeDocument/2006/relationships/customXml" Target="../ink/ink100.xml"/><Relationship Id="rId57" Type="http://schemas.openxmlformats.org/officeDocument/2006/relationships/customXml" Target="../ink/ink104.xml"/><Relationship Id="rId10" Type="http://schemas.openxmlformats.org/officeDocument/2006/relationships/image" Target="../media/image81.emf"/><Relationship Id="rId31" Type="http://schemas.openxmlformats.org/officeDocument/2006/relationships/customXml" Target="../ink/ink91.xml"/><Relationship Id="rId44" Type="http://schemas.openxmlformats.org/officeDocument/2006/relationships/image" Target="../media/image98.emf"/><Relationship Id="rId52" Type="http://schemas.openxmlformats.org/officeDocument/2006/relationships/image" Target="../media/image101.emf"/><Relationship Id="rId60" Type="http://schemas.openxmlformats.org/officeDocument/2006/relationships/image" Target="../media/image105.emf"/><Relationship Id="rId65" Type="http://schemas.openxmlformats.org/officeDocument/2006/relationships/customXml" Target="../ink/ink108.xml"/><Relationship Id="rId4" Type="http://schemas.openxmlformats.org/officeDocument/2006/relationships/image" Target="../media/image78.emf"/><Relationship Id="rId9" Type="http://schemas.openxmlformats.org/officeDocument/2006/relationships/customXml" Target="../ink/ink80.xml"/><Relationship Id="rId13" Type="http://schemas.openxmlformats.org/officeDocument/2006/relationships/customXml" Target="../ink/ink82.xml"/><Relationship Id="rId18" Type="http://schemas.openxmlformats.org/officeDocument/2006/relationships/image" Target="../media/image85.emf"/><Relationship Id="rId39" Type="http://schemas.openxmlformats.org/officeDocument/2006/relationships/customXml" Target="../ink/ink9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emf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9" Type="http://schemas.openxmlformats.org/officeDocument/2006/relationships/image" Target="../media/image127.emf"/><Relationship Id="rId21" Type="http://schemas.openxmlformats.org/officeDocument/2006/relationships/image" Target="../media/image118.emf"/><Relationship Id="rId34" Type="http://schemas.openxmlformats.org/officeDocument/2006/relationships/customXml" Target="../ink/ink124.xml"/><Relationship Id="rId42" Type="http://schemas.openxmlformats.org/officeDocument/2006/relationships/customXml" Target="../ink/ink128.xml"/><Relationship Id="rId47" Type="http://schemas.openxmlformats.org/officeDocument/2006/relationships/image" Target="../media/image131.emf"/><Relationship Id="rId7" Type="http://schemas.openxmlformats.org/officeDocument/2006/relationships/image" Target="../media/image111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15.xml"/><Relationship Id="rId29" Type="http://schemas.openxmlformats.org/officeDocument/2006/relationships/image" Target="../media/image1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.xml"/><Relationship Id="rId11" Type="http://schemas.openxmlformats.org/officeDocument/2006/relationships/image" Target="../media/image113.emf"/><Relationship Id="rId24" Type="http://schemas.openxmlformats.org/officeDocument/2006/relationships/customXml" Target="../ink/ink119.xml"/><Relationship Id="rId32" Type="http://schemas.openxmlformats.org/officeDocument/2006/relationships/customXml" Target="../ink/ink123.xml"/><Relationship Id="rId37" Type="http://schemas.openxmlformats.org/officeDocument/2006/relationships/image" Target="../media/image126.emf"/><Relationship Id="rId40" Type="http://schemas.openxmlformats.org/officeDocument/2006/relationships/customXml" Target="../ink/ink127.xml"/><Relationship Id="rId45" Type="http://schemas.openxmlformats.org/officeDocument/2006/relationships/image" Target="../media/image130.emf"/><Relationship Id="rId5" Type="http://schemas.openxmlformats.org/officeDocument/2006/relationships/image" Target="../media/image110.e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10" Type="http://schemas.openxmlformats.org/officeDocument/2006/relationships/customXml" Target="../ink/ink112.xml"/><Relationship Id="rId19" Type="http://schemas.openxmlformats.org/officeDocument/2006/relationships/image" Target="../media/image117.emf"/><Relationship Id="rId31" Type="http://schemas.openxmlformats.org/officeDocument/2006/relationships/image" Target="../media/image123.emf"/><Relationship Id="rId44" Type="http://schemas.openxmlformats.org/officeDocument/2006/relationships/customXml" Target="../ink/ink129.xml"/><Relationship Id="rId4" Type="http://schemas.openxmlformats.org/officeDocument/2006/relationships/customXml" Target="../ink/ink109.xml"/><Relationship Id="rId9" Type="http://schemas.openxmlformats.org/officeDocument/2006/relationships/image" Target="../media/image112.emf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121.emf"/><Relationship Id="rId30" Type="http://schemas.openxmlformats.org/officeDocument/2006/relationships/customXml" Target="../ink/ink122.xml"/><Relationship Id="rId35" Type="http://schemas.openxmlformats.org/officeDocument/2006/relationships/image" Target="../media/image125.emf"/><Relationship Id="rId43" Type="http://schemas.openxmlformats.org/officeDocument/2006/relationships/image" Target="../media/image129.emf"/><Relationship Id="rId8" Type="http://schemas.openxmlformats.org/officeDocument/2006/relationships/customXml" Target="../ink/ink111.xml"/><Relationship Id="rId3" Type="http://schemas.openxmlformats.org/officeDocument/2006/relationships/image" Target="../media/image33.png"/><Relationship Id="rId12" Type="http://schemas.openxmlformats.org/officeDocument/2006/relationships/customXml" Target="../ink/ink113.xml"/><Relationship Id="rId17" Type="http://schemas.openxmlformats.org/officeDocument/2006/relationships/image" Target="../media/image116.emf"/><Relationship Id="rId25" Type="http://schemas.openxmlformats.org/officeDocument/2006/relationships/image" Target="../media/image120.emf"/><Relationship Id="rId33" Type="http://schemas.openxmlformats.org/officeDocument/2006/relationships/image" Target="../media/image124.emf"/><Relationship Id="rId38" Type="http://schemas.openxmlformats.org/officeDocument/2006/relationships/customXml" Target="../ink/ink126.xml"/><Relationship Id="rId46" Type="http://schemas.openxmlformats.org/officeDocument/2006/relationships/customXml" Target="../ink/ink130.xml"/><Relationship Id="rId20" Type="http://schemas.openxmlformats.org/officeDocument/2006/relationships/customXml" Target="../ink/ink117.xml"/><Relationship Id="rId41" Type="http://schemas.openxmlformats.org/officeDocument/2006/relationships/image" Target="../media/image1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customXml" Target="../ink/ink13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customXml" Target="../ink/ink135.xml"/><Relationship Id="rId18" Type="http://schemas.openxmlformats.org/officeDocument/2006/relationships/image" Target="../media/image139.emf"/><Relationship Id="rId3" Type="http://schemas.openxmlformats.org/officeDocument/2006/relationships/notesSlide" Target="../notesSlides/notesSlide18.xml"/><Relationship Id="rId21" Type="http://schemas.openxmlformats.org/officeDocument/2006/relationships/customXml" Target="../ink/ink139.xml"/><Relationship Id="rId7" Type="http://schemas.openxmlformats.org/officeDocument/2006/relationships/customXml" Target="../ink/ink132.xml"/><Relationship Id="rId12" Type="http://schemas.openxmlformats.org/officeDocument/2006/relationships/image" Target="../media/image136.emf"/><Relationship Id="rId17" Type="http://schemas.openxmlformats.org/officeDocument/2006/relationships/customXml" Target="../ink/ink137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8.emf"/><Relationship Id="rId20" Type="http://schemas.openxmlformats.org/officeDocument/2006/relationships/image" Target="../media/image14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customXml" Target="../ink/ink134.xml"/><Relationship Id="rId24" Type="http://schemas.openxmlformats.org/officeDocument/2006/relationships/image" Target="../media/image109.emf"/><Relationship Id="rId5" Type="http://schemas.openxmlformats.org/officeDocument/2006/relationships/image" Target="../media/image46.png"/><Relationship Id="rId15" Type="http://schemas.openxmlformats.org/officeDocument/2006/relationships/customXml" Target="../ink/ink136.xml"/><Relationship Id="rId23" Type="http://schemas.openxmlformats.org/officeDocument/2006/relationships/customXml" Target="../ink/ink140.xml"/><Relationship Id="rId10" Type="http://schemas.openxmlformats.org/officeDocument/2006/relationships/image" Target="../media/image135.emf"/><Relationship Id="rId19" Type="http://schemas.openxmlformats.org/officeDocument/2006/relationships/customXml" Target="../ink/ink138.xml"/><Relationship Id="rId4" Type="http://schemas.openxmlformats.org/officeDocument/2006/relationships/oleObject" Target="../embeddings/oleObject1.bin"/><Relationship Id="rId9" Type="http://schemas.openxmlformats.org/officeDocument/2006/relationships/customXml" Target="../ink/ink133.xml"/><Relationship Id="rId14" Type="http://schemas.openxmlformats.org/officeDocument/2006/relationships/image" Target="../media/image137.emf"/><Relationship Id="rId22" Type="http://schemas.openxmlformats.org/officeDocument/2006/relationships/image" Target="../media/image141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4.xml"/><Relationship Id="rId18" Type="http://schemas.openxmlformats.org/officeDocument/2006/relationships/image" Target="../media/image148.emf"/><Relationship Id="rId26" Type="http://schemas.openxmlformats.org/officeDocument/2006/relationships/image" Target="../media/image152.emf"/><Relationship Id="rId39" Type="http://schemas.openxmlformats.org/officeDocument/2006/relationships/customXml" Target="../ink/ink157.xml"/><Relationship Id="rId21" Type="http://schemas.openxmlformats.org/officeDocument/2006/relationships/customXml" Target="../ink/ink148.xml"/><Relationship Id="rId34" Type="http://schemas.openxmlformats.org/officeDocument/2006/relationships/image" Target="../media/image156.emf"/><Relationship Id="rId42" Type="http://schemas.openxmlformats.org/officeDocument/2006/relationships/image" Target="../media/image160.emf"/><Relationship Id="rId47" Type="http://schemas.openxmlformats.org/officeDocument/2006/relationships/customXml" Target="../ink/ink161.xml"/><Relationship Id="rId50" Type="http://schemas.openxmlformats.org/officeDocument/2006/relationships/image" Target="../media/image132.emf"/><Relationship Id="rId7" Type="http://schemas.openxmlformats.org/officeDocument/2006/relationships/customXml" Target="../ink/ink141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7.emf"/><Relationship Id="rId29" Type="http://schemas.openxmlformats.org/officeDocument/2006/relationships/customXml" Target="../ink/ink152.xml"/><Relationship Id="rId11" Type="http://schemas.openxmlformats.org/officeDocument/2006/relationships/customXml" Target="../ink/ink143.xml"/><Relationship Id="rId24" Type="http://schemas.openxmlformats.org/officeDocument/2006/relationships/image" Target="../media/image151.emf"/><Relationship Id="rId32" Type="http://schemas.openxmlformats.org/officeDocument/2006/relationships/image" Target="../media/image155.emf"/><Relationship Id="rId37" Type="http://schemas.openxmlformats.org/officeDocument/2006/relationships/customXml" Target="../ink/ink156.xml"/><Relationship Id="rId40" Type="http://schemas.openxmlformats.org/officeDocument/2006/relationships/image" Target="../media/image159.emf"/><Relationship Id="rId45" Type="http://schemas.openxmlformats.org/officeDocument/2006/relationships/customXml" Target="../ink/ink160.xml"/><Relationship Id="rId5" Type="http://schemas.openxmlformats.org/officeDocument/2006/relationships/image" Target="../media/image46.png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153.emf"/><Relationship Id="rId36" Type="http://schemas.openxmlformats.org/officeDocument/2006/relationships/image" Target="../media/image157.emf"/><Relationship Id="rId49" Type="http://schemas.openxmlformats.org/officeDocument/2006/relationships/customXml" Target="../ink/ink162.xml"/><Relationship Id="rId10" Type="http://schemas.openxmlformats.org/officeDocument/2006/relationships/image" Target="../media/image144.emf"/><Relationship Id="rId19" Type="http://schemas.openxmlformats.org/officeDocument/2006/relationships/customXml" Target="../ink/ink147.xml"/><Relationship Id="rId31" Type="http://schemas.openxmlformats.org/officeDocument/2006/relationships/customXml" Target="../ink/ink153.xml"/><Relationship Id="rId44" Type="http://schemas.openxmlformats.org/officeDocument/2006/relationships/image" Target="../media/image161.emf"/><Relationship Id="rId4" Type="http://schemas.openxmlformats.org/officeDocument/2006/relationships/oleObject" Target="../embeddings/oleObject2.bin"/><Relationship Id="rId9" Type="http://schemas.openxmlformats.org/officeDocument/2006/relationships/customXml" Target="../ink/ink142.xml"/><Relationship Id="rId14" Type="http://schemas.openxmlformats.org/officeDocument/2006/relationships/image" Target="../media/image146.emf"/><Relationship Id="rId22" Type="http://schemas.openxmlformats.org/officeDocument/2006/relationships/image" Target="../media/image150.emf"/><Relationship Id="rId27" Type="http://schemas.openxmlformats.org/officeDocument/2006/relationships/customXml" Target="../ink/ink151.xml"/><Relationship Id="rId30" Type="http://schemas.openxmlformats.org/officeDocument/2006/relationships/image" Target="../media/image154.emf"/><Relationship Id="rId35" Type="http://schemas.openxmlformats.org/officeDocument/2006/relationships/customXml" Target="../ink/ink155.xml"/><Relationship Id="rId43" Type="http://schemas.openxmlformats.org/officeDocument/2006/relationships/customXml" Target="../ink/ink159.xml"/><Relationship Id="rId48" Type="http://schemas.openxmlformats.org/officeDocument/2006/relationships/image" Target="../media/image163.emf"/><Relationship Id="rId8" Type="http://schemas.openxmlformats.org/officeDocument/2006/relationships/image" Target="../media/image143.emf"/><Relationship Id="rId3" Type="http://schemas.openxmlformats.org/officeDocument/2006/relationships/notesSlide" Target="../notesSlides/notesSlide19.xml"/><Relationship Id="rId12" Type="http://schemas.openxmlformats.org/officeDocument/2006/relationships/image" Target="../media/image145.emf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33" Type="http://schemas.openxmlformats.org/officeDocument/2006/relationships/customXml" Target="../ink/ink154.xml"/><Relationship Id="rId38" Type="http://schemas.openxmlformats.org/officeDocument/2006/relationships/image" Target="../media/image158.emf"/><Relationship Id="rId46" Type="http://schemas.openxmlformats.org/officeDocument/2006/relationships/image" Target="../media/image162.emf"/><Relationship Id="rId20" Type="http://schemas.openxmlformats.org/officeDocument/2006/relationships/image" Target="../media/image149.emf"/><Relationship Id="rId41" Type="http://schemas.openxmlformats.org/officeDocument/2006/relationships/customXml" Target="../ink/ink1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vewj@cs.ub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enyi.wang@alumni.ubc.ca" TargetMode="External"/><Relationship Id="rId5" Type="http://schemas.openxmlformats.org/officeDocument/2006/relationships/hyperlink" Target="mailto:smkazemi@cs.ubc.ca" TargetMode="External"/><Relationship Id="rId4" Type="http://schemas.openxmlformats.org/officeDocument/2006/relationships/hyperlink" Target="mailto:jordon@cs.ubc.ca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3" Type="http://schemas.openxmlformats.org/officeDocument/2006/relationships/customXml" Target="../ink/ink163.xml"/><Relationship Id="rId7" Type="http://schemas.openxmlformats.org/officeDocument/2006/relationships/customXml" Target="../ink/ink16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emf"/><Relationship Id="rId5" Type="http://schemas.openxmlformats.org/officeDocument/2006/relationships/customXml" Target="../ink/ink164.xml"/><Relationship Id="rId10" Type="http://schemas.openxmlformats.org/officeDocument/2006/relationships/image" Target="../media/image168.emf"/><Relationship Id="rId4" Type="http://schemas.openxmlformats.org/officeDocument/2006/relationships/image" Target="../media/image165.emf"/><Relationship Id="rId9" Type="http://schemas.openxmlformats.org/officeDocument/2006/relationships/customXml" Target="../ink/ink1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3" Type="http://schemas.openxmlformats.org/officeDocument/2006/relationships/customXml" Target="../ink/ink167.xml"/><Relationship Id="rId7" Type="http://schemas.openxmlformats.org/officeDocument/2006/relationships/customXml" Target="../ink/ink169.xml"/><Relationship Id="rId12" Type="http://schemas.openxmlformats.org/officeDocument/2006/relationships/image" Target="../media/image17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emf"/><Relationship Id="rId11" Type="http://schemas.openxmlformats.org/officeDocument/2006/relationships/customXml" Target="../ink/ink171.xml"/><Relationship Id="rId5" Type="http://schemas.openxmlformats.org/officeDocument/2006/relationships/customXml" Target="../ink/ink168.xml"/><Relationship Id="rId10" Type="http://schemas.openxmlformats.org/officeDocument/2006/relationships/image" Target="../media/image172.emf"/><Relationship Id="rId4" Type="http://schemas.openxmlformats.org/officeDocument/2006/relationships/image" Target="../media/image169.emf"/><Relationship Id="rId9" Type="http://schemas.openxmlformats.org/officeDocument/2006/relationships/customXml" Target="../ink/ink1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emf"/><Relationship Id="rId4" Type="http://schemas.openxmlformats.org/officeDocument/2006/relationships/customXml" Target="../ink/ink17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8.xml"/><Relationship Id="rId18" Type="http://schemas.openxmlformats.org/officeDocument/2006/relationships/image" Target="../media/image179.emf"/><Relationship Id="rId26" Type="http://schemas.openxmlformats.org/officeDocument/2006/relationships/image" Target="../media/image183.emf"/><Relationship Id="rId39" Type="http://schemas.openxmlformats.org/officeDocument/2006/relationships/customXml" Target="../ink/ink191.xml"/><Relationship Id="rId21" Type="http://schemas.openxmlformats.org/officeDocument/2006/relationships/customXml" Target="../ink/ink182.xml"/><Relationship Id="rId34" Type="http://schemas.openxmlformats.org/officeDocument/2006/relationships/image" Target="../media/image187.emf"/><Relationship Id="rId42" Type="http://schemas.openxmlformats.org/officeDocument/2006/relationships/image" Target="../media/image191.emf"/><Relationship Id="rId47" Type="http://schemas.openxmlformats.org/officeDocument/2006/relationships/customXml" Target="../ink/ink195.xml"/><Relationship Id="rId50" Type="http://schemas.openxmlformats.org/officeDocument/2006/relationships/image" Target="../media/image195.emf"/><Relationship Id="rId55" Type="http://schemas.openxmlformats.org/officeDocument/2006/relationships/customXml" Target="../ink/ink199.xml"/><Relationship Id="rId7" Type="http://schemas.openxmlformats.org/officeDocument/2006/relationships/customXml" Target="../ink/ink175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78.emf"/><Relationship Id="rId29" Type="http://schemas.openxmlformats.org/officeDocument/2006/relationships/customXml" Target="../ink/ink186.xml"/><Relationship Id="rId11" Type="http://schemas.openxmlformats.org/officeDocument/2006/relationships/customXml" Target="../ink/ink177.xml"/><Relationship Id="rId24" Type="http://schemas.openxmlformats.org/officeDocument/2006/relationships/image" Target="../media/image182.emf"/><Relationship Id="rId32" Type="http://schemas.openxmlformats.org/officeDocument/2006/relationships/image" Target="../media/image186.emf"/><Relationship Id="rId37" Type="http://schemas.openxmlformats.org/officeDocument/2006/relationships/customXml" Target="../ink/ink190.xml"/><Relationship Id="rId40" Type="http://schemas.openxmlformats.org/officeDocument/2006/relationships/image" Target="../media/image190.emf"/><Relationship Id="rId45" Type="http://schemas.openxmlformats.org/officeDocument/2006/relationships/customXml" Target="../ink/ink194.xml"/><Relationship Id="rId53" Type="http://schemas.openxmlformats.org/officeDocument/2006/relationships/customXml" Target="../ink/ink198.xml"/><Relationship Id="rId58" Type="http://schemas.openxmlformats.org/officeDocument/2006/relationships/image" Target="../media/image199.emf"/><Relationship Id="rId5" Type="http://schemas.openxmlformats.org/officeDocument/2006/relationships/customXml" Target="../ink/ink174.xml"/><Relationship Id="rId61" Type="http://schemas.openxmlformats.org/officeDocument/2006/relationships/customXml" Target="../ink/ink202.xml"/><Relationship Id="rId19" Type="http://schemas.openxmlformats.org/officeDocument/2006/relationships/customXml" Target="../ink/ink181.xml"/><Relationship Id="rId14" Type="http://schemas.openxmlformats.org/officeDocument/2006/relationships/image" Target="../media/image177.emf"/><Relationship Id="rId22" Type="http://schemas.openxmlformats.org/officeDocument/2006/relationships/image" Target="../media/image181.emf"/><Relationship Id="rId27" Type="http://schemas.openxmlformats.org/officeDocument/2006/relationships/customXml" Target="../ink/ink185.xml"/><Relationship Id="rId30" Type="http://schemas.openxmlformats.org/officeDocument/2006/relationships/image" Target="../media/image185.emf"/><Relationship Id="rId35" Type="http://schemas.openxmlformats.org/officeDocument/2006/relationships/customXml" Target="../ink/ink189.xml"/><Relationship Id="rId43" Type="http://schemas.openxmlformats.org/officeDocument/2006/relationships/customXml" Target="../ink/ink193.xml"/><Relationship Id="rId48" Type="http://schemas.openxmlformats.org/officeDocument/2006/relationships/image" Target="../media/image194.emf"/><Relationship Id="rId56" Type="http://schemas.openxmlformats.org/officeDocument/2006/relationships/image" Target="../media/image198.emf"/><Relationship Id="rId8" Type="http://schemas.openxmlformats.org/officeDocument/2006/relationships/image" Target="../media/image174.emf"/><Relationship Id="rId51" Type="http://schemas.openxmlformats.org/officeDocument/2006/relationships/customXml" Target="../ink/ink197.xml"/><Relationship Id="rId3" Type="http://schemas.openxmlformats.org/officeDocument/2006/relationships/customXml" Target="../ink/ink173.xml"/><Relationship Id="rId12" Type="http://schemas.openxmlformats.org/officeDocument/2006/relationships/image" Target="../media/image176.emf"/><Relationship Id="rId17" Type="http://schemas.openxmlformats.org/officeDocument/2006/relationships/customXml" Target="../ink/ink180.xml"/><Relationship Id="rId25" Type="http://schemas.openxmlformats.org/officeDocument/2006/relationships/customXml" Target="../ink/ink184.xml"/><Relationship Id="rId33" Type="http://schemas.openxmlformats.org/officeDocument/2006/relationships/customXml" Target="../ink/ink188.xml"/><Relationship Id="rId38" Type="http://schemas.openxmlformats.org/officeDocument/2006/relationships/image" Target="../media/image189.emf"/><Relationship Id="rId46" Type="http://schemas.openxmlformats.org/officeDocument/2006/relationships/image" Target="../media/image193.emf"/><Relationship Id="rId59" Type="http://schemas.openxmlformats.org/officeDocument/2006/relationships/customXml" Target="../ink/ink201.xml"/><Relationship Id="rId20" Type="http://schemas.openxmlformats.org/officeDocument/2006/relationships/image" Target="../media/image180.emf"/><Relationship Id="rId41" Type="http://schemas.openxmlformats.org/officeDocument/2006/relationships/customXml" Target="../ink/ink192.xml"/><Relationship Id="rId54" Type="http://schemas.openxmlformats.org/officeDocument/2006/relationships/image" Target="../media/image197.emf"/><Relationship Id="rId62" Type="http://schemas.openxmlformats.org/officeDocument/2006/relationships/image" Target="../media/image20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emf"/><Relationship Id="rId15" Type="http://schemas.openxmlformats.org/officeDocument/2006/relationships/customXml" Target="../ink/ink179.xml"/><Relationship Id="rId23" Type="http://schemas.openxmlformats.org/officeDocument/2006/relationships/customXml" Target="../ink/ink183.xml"/><Relationship Id="rId28" Type="http://schemas.openxmlformats.org/officeDocument/2006/relationships/image" Target="../media/image184.emf"/><Relationship Id="rId36" Type="http://schemas.openxmlformats.org/officeDocument/2006/relationships/image" Target="../media/image188.emf"/><Relationship Id="rId49" Type="http://schemas.openxmlformats.org/officeDocument/2006/relationships/customXml" Target="../ink/ink196.xml"/><Relationship Id="rId57" Type="http://schemas.openxmlformats.org/officeDocument/2006/relationships/customXml" Target="../ink/ink200.xml"/><Relationship Id="rId10" Type="http://schemas.openxmlformats.org/officeDocument/2006/relationships/image" Target="../media/image175.emf"/><Relationship Id="rId31" Type="http://schemas.openxmlformats.org/officeDocument/2006/relationships/customXml" Target="../ink/ink187.xml"/><Relationship Id="rId44" Type="http://schemas.openxmlformats.org/officeDocument/2006/relationships/image" Target="../media/image192.emf"/><Relationship Id="rId52" Type="http://schemas.openxmlformats.org/officeDocument/2006/relationships/image" Target="../media/image196.emf"/><Relationship Id="rId60" Type="http://schemas.openxmlformats.org/officeDocument/2006/relationships/image" Target="../media/image200.emf"/><Relationship Id="rId4" Type="http://schemas.openxmlformats.org/officeDocument/2006/relationships/image" Target="../media/image142.emf"/><Relationship Id="rId9" Type="http://schemas.openxmlformats.org/officeDocument/2006/relationships/customXml" Target="../ink/ink17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8.xml"/><Relationship Id="rId18" Type="http://schemas.openxmlformats.org/officeDocument/2006/relationships/image" Target="../media/image211.emf"/><Relationship Id="rId26" Type="http://schemas.openxmlformats.org/officeDocument/2006/relationships/image" Target="../media/image215.emf"/><Relationship Id="rId39" Type="http://schemas.openxmlformats.org/officeDocument/2006/relationships/customXml" Target="../ink/ink221.xml"/><Relationship Id="rId21" Type="http://schemas.openxmlformats.org/officeDocument/2006/relationships/customXml" Target="../ink/ink212.xml"/><Relationship Id="rId34" Type="http://schemas.openxmlformats.org/officeDocument/2006/relationships/image" Target="../media/image219.emf"/><Relationship Id="rId42" Type="http://schemas.openxmlformats.org/officeDocument/2006/relationships/image" Target="../media/image223.emf"/><Relationship Id="rId47" Type="http://schemas.openxmlformats.org/officeDocument/2006/relationships/customXml" Target="../ink/ink225.xml"/><Relationship Id="rId50" Type="http://schemas.openxmlformats.org/officeDocument/2006/relationships/image" Target="../media/image227.emf"/><Relationship Id="rId55" Type="http://schemas.openxmlformats.org/officeDocument/2006/relationships/customXml" Target="../ink/ink229.xml"/><Relationship Id="rId7" Type="http://schemas.openxmlformats.org/officeDocument/2006/relationships/customXml" Target="../ink/ink205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10.emf"/><Relationship Id="rId29" Type="http://schemas.openxmlformats.org/officeDocument/2006/relationships/customXml" Target="../ink/ink216.xml"/><Relationship Id="rId11" Type="http://schemas.openxmlformats.org/officeDocument/2006/relationships/customXml" Target="../ink/ink207.xml"/><Relationship Id="rId24" Type="http://schemas.openxmlformats.org/officeDocument/2006/relationships/image" Target="../media/image214.emf"/><Relationship Id="rId32" Type="http://schemas.openxmlformats.org/officeDocument/2006/relationships/image" Target="../media/image218.emf"/><Relationship Id="rId37" Type="http://schemas.openxmlformats.org/officeDocument/2006/relationships/customXml" Target="../ink/ink220.xml"/><Relationship Id="rId40" Type="http://schemas.openxmlformats.org/officeDocument/2006/relationships/image" Target="../media/image222.emf"/><Relationship Id="rId45" Type="http://schemas.openxmlformats.org/officeDocument/2006/relationships/customXml" Target="../ink/ink224.xml"/><Relationship Id="rId53" Type="http://schemas.openxmlformats.org/officeDocument/2006/relationships/customXml" Target="../ink/ink228.xml"/><Relationship Id="rId5" Type="http://schemas.openxmlformats.org/officeDocument/2006/relationships/customXml" Target="../ink/ink204.xml"/><Relationship Id="rId10" Type="http://schemas.openxmlformats.org/officeDocument/2006/relationships/image" Target="../media/image207.emf"/><Relationship Id="rId19" Type="http://schemas.openxmlformats.org/officeDocument/2006/relationships/customXml" Target="../ink/ink211.xml"/><Relationship Id="rId31" Type="http://schemas.openxmlformats.org/officeDocument/2006/relationships/customXml" Target="../ink/ink217.xml"/><Relationship Id="rId44" Type="http://schemas.openxmlformats.org/officeDocument/2006/relationships/image" Target="../media/image224.emf"/><Relationship Id="rId52" Type="http://schemas.openxmlformats.org/officeDocument/2006/relationships/image" Target="../media/image228.emf"/><Relationship Id="rId4" Type="http://schemas.openxmlformats.org/officeDocument/2006/relationships/image" Target="../media/image202.emf"/><Relationship Id="rId9" Type="http://schemas.openxmlformats.org/officeDocument/2006/relationships/customXml" Target="../ink/ink206.xml"/><Relationship Id="rId14" Type="http://schemas.openxmlformats.org/officeDocument/2006/relationships/image" Target="../media/image209.emf"/><Relationship Id="rId22" Type="http://schemas.openxmlformats.org/officeDocument/2006/relationships/image" Target="../media/image213.emf"/><Relationship Id="rId27" Type="http://schemas.openxmlformats.org/officeDocument/2006/relationships/customXml" Target="../ink/ink215.xml"/><Relationship Id="rId30" Type="http://schemas.openxmlformats.org/officeDocument/2006/relationships/image" Target="../media/image217.emf"/><Relationship Id="rId35" Type="http://schemas.openxmlformats.org/officeDocument/2006/relationships/customXml" Target="../ink/ink219.xml"/><Relationship Id="rId43" Type="http://schemas.openxmlformats.org/officeDocument/2006/relationships/customXml" Target="../ink/ink223.xml"/><Relationship Id="rId48" Type="http://schemas.openxmlformats.org/officeDocument/2006/relationships/image" Target="../media/image226.emf"/><Relationship Id="rId56" Type="http://schemas.openxmlformats.org/officeDocument/2006/relationships/image" Target="../media/image230.emf"/><Relationship Id="rId8" Type="http://schemas.openxmlformats.org/officeDocument/2006/relationships/image" Target="../media/image206.emf"/><Relationship Id="rId51" Type="http://schemas.openxmlformats.org/officeDocument/2006/relationships/customXml" Target="../ink/ink227.xml"/><Relationship Id="rId3" Type="http://schemas.openxmlformats.org/officeDocument/2006/relationships/customXml" Target="../ink/ink203.xml"/><Relationship Id="rId12" Type="http://schemas.openxmlformats.org/officeDocument/2006/relationships/image" Target="../media/image208.emf"/><Relationship Id="rId17" Type="http://schemas.openxmlformats.org/officeDocument/2006/relationships/customXml" Target="../ink/ink210.xml"/><Relationship Id="rId25" Type="http://schemas.openxmlformats.org/officeDocument/2006/relationships/customXml" Target="../ink/ink214.xml"/><Relationship Id="rId33" Type="http://schemas.openxmlformats.org/officeDocument/2006/relationships/customXml" Target="../ink/ink218.xml"/><Relationship Id="rId38" Type="http://schemas.openxmlformats.org/officeDocument/2006/relationships/image" Target="../media/image221.emf"/><Relationship Id="rId46" Type="http://schemas.openxmlformats.org/officeDocument/2006/relationships/image" Target="../media/image225.emf"/><Relationship Id="rId20" Type="http://schemas.openxmlformats.org/officeDocument/2006/relationships/image" Target="../media/image212.emf"/><Relationship Id="rId41" Type="http://schemas.openxmlformats.org/officeDocument/2006/relationships/customXml" Target="../ink/ink222.xml"/><Relationship Id="rId54" Type="http://schemas.openxmlformats.org/officeDocument/2006/relationships/image" Target="../media/image2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emf"/><Relationship Id="rId15" Type="http://schemas.openxmlformats.org/officeDocument/2006/relationships/customXml" Target="../ink/ink209.xml"/><Relationship Id="rId23" Type="http://schemas.openxmlformats.org/officeDocument/2006/relationships/customXml" Target="../ink/ink213.xml"/><Relationship Id="rId28" Type="http://schemas.openxmlformats.org/officeDocument/2006/relationships/image" Target="../media/image216.emf"/><Relationship Id="rId36" Type="http://schemas.openxmlformats.org/officeDocument/2006/relationships/image" Target="../media/image220.emf"/><Relationship Id="rId49" Type="http://schemas.openxmlformats.org/officeDocument/2006/relationships/customXml" Target="../ink/ink2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13" Type="http://schemas.openxmlformats.org/officeDocument/2006/relationships/customXml" Target="../ink/ink235.xml"/><Relationship Id="rId18" Type="http://schemas.openxmlformats.org/officeDocument/2006/relationships/image" Target="../media/image238.emf"/><Relationship Id="rId3" Type="http://schemas.openxmlformats.org/officeDocument/2006/relationships/customXml" Target="../ink/ink230.xml"/><Relationship Id="rId21" Type="http://schemas.openxmlformats.org/officeDocument/2006/relationships/customXml" Target="../ink/ink239.xml"/><Relationship Id="rId7" Type="http://schemas.openxmlformats.org/officeDocument/2006/relationships/customXml" Target="../ink/ink232.xml"/><Relationship Id="rId12" Type="http://schemas.openxmlformats.org/officeDocument/2006/relationships/image" Target="../media/image235.emf"/><Relationship Id="rId17" Type="http://schemas.openxmlformats.org/officeDocument/2006/relationships/customXml" Target="../ink/ink237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37.emf"/><Relationship Id="rId20" Type="http://schemas.openxmlformats.org/officeDocument/2006/relationships/image" Target="../media/image23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emf"/><Relationship Id="rId11" Type="http://schemas.openxmlformats.org/officeDocument/2006/relationships/customXml" Target="../ink/ink234.xml"/><Relationship Id="rId24" Type="http://schemas.openxmlformats.org/officeDocument/2006/relationships/image" Target="../media/image241.emf"/><Relationship Id="rId5" Type="http://schemas.openxmlformats.org/officeDocument/2006/relationships/customXml" Target="../ink/ink231.xml"/><Relationship Id="rId15" Type="http://schemas.openxmlformats.org/officeDocument/2006/relationships/customXml" Target="../ink/ink236.xml"/><Relationship Id="rId23" Type="http://schemas.openxmlformats.org/officeDocument/2006/relationships/customXml" Target="../ink/ink240.xml"/><Relationship Id="rId10" Type="http://schemas.openxmlformats.org/officeDocument/2006/relationships/image" Target="../media/image234.emf"/><Relationship Id="rId19" Type="http://schemas.openxmlformats.org/officeDocument/2006/relationships/customXml" Target="../ink/ink238.xml"/><Relationship Id="rId4" Type="http://schemas.openxmlformats.org/officeDocument/2006/relationships/image" Target="../media/image231.emf"/><Relationship Id="rId9" Type="http://schemas.openxmlformats.org/officeDocument/2006/relationships/customXml" Target="../ink/ink233.xml"/><Relationship Id="rId14" Type="http://schemas.openxmlformats.org/officeDocument/2006/relationships/image" Target="../media/image236.emf"/><Relationship Id="rId22" Type="http://schemas.openxmlformats.org/officeDocument/2006/relationships/image" Target="../media/image2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emf"/><Relationship Id="rId5" Type="http://schemas.openxmlformats.org/officeDocument/2006/relationships/customXml" Target="../ink/ink242.xml"/><Relationship Id="rId4" Type="http://schemas.openxmlformats.org/officeDocument/2006/relationships/image" Target="../media/image25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20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19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11" Type="http://schemas.openxmlformats.org/officeDocument/2006/relationships/customXml" Target="../ink/ink19.xml"/><Relationship Id="rId24" Type="http://schemas.openxmlformats.org/officeDocument/2006/relationships/image" Target="../media/image25.emf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customXml" Target="../ink/ink23.xml"/><Relationship Id="rId4" Type="http://schemas.openxmlformats.org/officeDocument/2006/relationships/image" Target="../media/image15.emf"/><Relationship Id="rId9" Type="http://schemas.openxmlformats.org/officeDocument/2006/relationships/customXml" Target="../ink/ink18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5" Type="http://schemas.openxmlformats.org/officeDocument/2006/relationships/customXml" Target="../ink/ink29.xml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9F9304-82B6-4FBA-9D7B-4A7D21F61F7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Heuristic Search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7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</a:t>
            </a:r>
            <a:r>
              <a:rPr lang="en-US" b="1" i="1" dirty="0" smtClean="0">
                <a:latin typeface="Arial Unicode MS" pitchFamily="34" charset="-128"/>
              </a:rPr>
              <a:t>3.6)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23,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8425" y="5476875"/>
              <a:ext cx="552450" cy="27622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9787" y="5467872"/>
                <a:ext cx="566126" cy="2960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BF23BAC-DF7E-4A9A-A019-02868CFE347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539750" y="11255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Uninformed/Blind search algorithms do not take into account the goal until they are at a goal node.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Often there is extra knowledge that can be used to guide the search: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an </a:t>
            </a:r>
            <a:r>
              <a:rPr lang="en-US" b="1" i="1" dirty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estimate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distance from node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to a goal node. 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b="1" i="1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This is called a </a:t>
            </a:r>
            <a:r>
              <a:rPr lang="en-US" sz="3600" b="1" i="1" dirty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heuristic</a:t>
            </a:r>
            <a:endParaRPr lang="en-US" b="1" i="1" dirty="0">
              <a:solidFill>
                <a:schemeClr val="accent2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5825" y="3575050"/>
              <a:ext cx="2309813" cy="66675"/>
            </p14:xfrm>
          </p:contentPart>
        </mc:Choice>
        <mc:Fallback xmlns="">
          <p:pic>
            <p:nvPicPr>
              <p:cNvPr id="256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9705" y="3563877"/>
                <a:ext cx="2324573" cy="83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3" y="4149725"/>
              <a:ext cx="5953125" cy="77788"/>
            </p14:xfrm>
          </p:contentPart>
        </mc:Choice>
        <mc:Fallback xmlns=""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9673" y="4147304"/>
                <a:ext cx="5970765" cy="868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2D8282-0250-4E04-B3FC-739EE990F4F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1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formally</a:t>
            </a:r>
          </a:p>
        </p:txBody>
      </p:sp>
      <p:sp>
        <p:nvSpPr>
          <p:cNvPr id="7191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6988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Definition (search heuristic)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A 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 heuristic </a:t>
            </a:r>
            <a:r>
              <a:rPr lang="en-US" sz="2400" i="1" kern="0">
                <a:solidFill>
                  <a:schemeClr val="accent2"/>
                </a:solidFill>
                <a:latin typeface="Arial Unicode MS" pitchFamily="34" charset="-128"/>
              </a:rPr>
              <a:t>h(n)</a:t>
            </a:r>
            <a:r>
              <a:rPr lang="en-US" sz="2400" kern="0">
                <a:latin typeface="Arial Unicode MS" pitchFamily="34" charset="-128"/>
              </a:rPr>
              <a:t> is an estimate of the cost of the shortest path from node </a:t>
            </a:r>
            <a:r>
              <a:rPr lang="en-US" sz="2400" i="1" kern="0">
                <a:latin typeface="Arial Unicode MS" pitchFamily="34" charset="-128"/>
              </a:rPr>
              <a:t>n</a:t>
            </a:r>
            <a:r>
              <a:rPr lang="en-US" sz="2400" kern="0">
                <a:latin typeface="Arial Unicode MS" pitchFamily="34" charset="-128"/>
              </a:rPr>
              <a:t> to a goal node.</a:t>
            </a:r>
          </a:p>
        </p:txBody>
      </p:sp>
      <p:sp>
        <p:nvSpPr>
          <p:cNvPr id="7192" name="Rectangle 5"/>
          <p:cNvSpPr>
            <a:spLocks noChangeArrowheads="1"/>
          </p:cNvSpPr>
          <p:nvPr/>
        </p:nvSpPr>
        <p:spPr bwMode="auto">
          <a:xfrm>
            <a:off x="0" y="2571744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Arial Unicode MS" pitchFamily="34" charset="-128"/>
              </a:rPr>
              <a:t>h</a:t>
            </a:r>
            <a:r>
              <a:rPr lang="en-US" sz="2400" dirty="0">
                <a:latin typeface="Arial Unicode MS" pitchFamily="34" charset="-128"/>
              </a:rPr>
              <a:t> can be extended to paths:  </a:t>
            </a:r>
            <a:r>
              <a:rPr lang="en-US" sz="2400" i="1" dirty="0">
                <a:latin typeface="Arial Unicode MS" pitchFamily="34" charset="-128"/>
              </a:rPr>
              <a:t>h(</a:t>
            </a:r>
            <a:r>
              <a:rPr lang="en-US" sz="24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400" i="1" dirty="0">
                <a:latin typeface="Arial Unicode MS" pitchFamily="34" charset="-128"/>
              </a:rPr>
              <a:t>n</a:t>
            </a:r>
            <a:r>
              <a:rPr lang="en-US" sz="2400" i="1" baseline="-25000" dirty="0">
                <a:latin typeface="Arial Unicode MS" pitchFamily="34" charset="-128"/>
              </a:rPr>
              <a:t>0</a:t>
            </a:r>
            <a:r>
              <a:rPr lang="en-US" sz="2400" i="1" dirty="0">
                <a:latin typeface="Arial Unicode MS" pitchFamily="34" charset="-128"/>
              </a:rPr>
              <a:t>,…,</a:t>
            </a:r>
            <a:r>
              <a:rPr lang="en-US" sz="2400" i="1" dirty="0" err="1"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latin typeface="Arial Unicode MS" pitchFamily="34" charset="-128"/>
              </a:rPr>
              <a:t>k</a:t>
            </a:r>
            <a:r>
              <a:rPr lang="en-US" sz="24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400" i="1" dirty="0">
                <a:latin typeface="Arial Unicode MS" pitchFamily="34" charset="-128"/>
              </a:rPr>
              <a:t>)=h(</a:t>
            </a:r>
            <a:r>
              <a:rPr lang="en-US" sz="2400" i="1" dirty="0" err="1"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latin typeface="Arial Unicode MS" pitchFamily="34" charset="-128"/>
              </a:rPr>
              <a:t>k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For now think of </a:t>
            </a:r>
            <a:r>
              <a:rPr lang="en-US" sz="2400" i="1" dirty="0" smtClean="0">
                <a:latin typeface="Arial Unicode MS" pitchFamily="34" charset="-128"/>
              </a:rPr>
              <a:t>h(n</a:t>
            </a:r>
            <a:r>
              <a:rPr lang="en-US" sz="2400" i="1" dirty="0">
                <a:latin typeface="Arial Unicode MS" pitchFamily="34" charset="-128"/>
              </a:rPr>
              <a:t>)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</a:rPr>
              <a:t>as only using readily </a:t>
            </a:r>
            <a:r>
              <a:rPr lang="en-US" sz="2400" dirty="0">
                <a:latin typeface="Arial Unicode MS" pitchFamily="34" charset="-128"/>
              </a:rPr>
              <a:t>obtainable information (that is easy to compute) about a node.</a:t>
            </a:r>
          </a:p>
        </p:txBody>
      </p:sp>
      <p:sp>
        <p:nvSpPr>
          <p:cNvPr id="7193" name="Rectangle 6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7194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grpSp>
        <p:nvGrpSpPr>
          <p:cNvPr id="7195" name="Group 24"/>
          <p:cNvGrpSpPr>
            <a:grpSpLocks/>
          </p:cNvGrpSpPr>
          <p:nvPr/>
        </p:nvGrpSpPr>
        <p:grpSpPr bwMode="auto">
          <a:xfrm>
            <a:off x="1142976" y="3929066"/>
            <a:ext cx="6696075" cy="2246313"/>
            <a:chOff x="1754" y="2713"/>
            <a:chExt cx="2404" cy="1134"/>
          </a:xfrm>
        </p:grpSpPr>
        <p:sp>
          <p:nvSpPr>
            <p:cNvPr id="7196" name="Oval 9"/>
            <p:cNvSpPr>
              <a:spLocks noChangeArrowheads="1"/>
            </p:cNvSpPr>
            <p:nvPr/>
          </p:nvSpPr>
          <p:spPr bwMode="auto">
            <a:xfrm>
              <a:off x="1754" y="3303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97" name="Oval 10"/>
            <p:cNvSpPr>
              <a:spLocks noChangeArrowheads="1"/>
            </p:cNvSpPr>
            <p:nvPr/>
          </p:nvSpPr>
          <p:spPr bwMode="auto">
            <a:xfrm>
              <a:off x="2751" y="3212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98" name="Oval 11"/>
            <p:cNvSpPr>
              <a:spLocks noChangeArrowheads="1"/>
            </p:cNvSpPr>
            <p:nvPr/>
          </p:nvSpPr>
          <p:spPr bwMode="auto">
            <a:xfrm>
              <a:off x="2207" y="2985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99" name="Oval 12"/>
            <p:cNvSpPr>
              <a:spLocks noChangeArrowheads="1"/>
            </p:cNvSpPr>
            <p:nvPr/>
          </p:nvSpPr>
          <p:spPr bwMode="auto">
            <a:xfrm>
              <a:off x="2116" y="3484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0" name="Oval 13"/>
            <p:cNvSpPr>
              <a:spLocks noChangeArrowheads="1"/>
            </p:cNvSpPr>
            <p:nvPr/>
          </p:nvSpPr>
          <p:spPr bwMode="auto">
            <a:xfrm>
              <a:off x="2524" y="3620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1" name="Oval 14"/>
            <p:cNvSpPr>
              <a:spLocks noChangeArrowheads="1"/>
            </p:cNvSpPr>
            <p:nvPr/>
          </p:nvSpPr>
          <p:spPr bwMode="auto">
            <a:xfrm>
              <a:off x="2660" y="2713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2" name="Line 15"/>
            <p:cNvSpPr>
              <a:spLocks noChangeShapeType="1"/>
            </p:cNvSpPr>
            <p:nvPr/>
          </p:nvSpPr>
          <p:spPr bwMode="auto">
            <a:xfrm flipV="1">
              <a:off x="1935" y="3166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3" name="Line 16"/>
            <p:cNvSpPr>
              <a:spLocks noChangeShapeType="1"/>
            </p:cNvSpPr>
            <p:nvPr/>
          </p:nvSpPr>
          <p:spPr bwMode="auto">
            <a:xfrm>
              <a:off x="1935" y="3438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4" name="Line 17"/>
            <p:cNvSpPr>
              <a:spLocks noChangeShapeType="1"/>
            </p:cNvSpPr>
            <p:nvPr/>
          </p:nvSpPr>
          <p:spPr bwMode="auto">
            <a:xfrm flipV="1">
              <a:off x="2434" y="2894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5" name="Line 18"/>
            <p:cNvSpPr>
              <a:spLocks noChangeShapeType="1"/>
            </p:cNvSpPr>
            <p:nvPr/>
          </p:nvSpPr>
          <p:spPr bwMode="auto">
            <a:xfrm>
              <a:off x="2434" y="3121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6" name="Line 19"/>
            <p:cNvSpPr>
              <a:spLocks noChangeShapeType="1"/>
            </p:cNvSpPr>
            <p:nvPr/>
          </p:nvSpPr>
          <p:spPr bwMode="auto">
            <a:xfrm>
              <a:off x="2343" y="3620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7" name="Oval 20"/>
            <p:cNvSpPr>
              <a:spLocks noChangeArrowheads="1"/>
            </p:cNvSpPr>
            <p:nvPr/>
          </p:nvSpPr>
          <p:spPr bwMode="auto">
            <a:xfrm>
              <a:off x="3931" y="3166"/>
              <a:ext cx="227" cy="227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8" name="Freeform 21"/>
            <p:cNvSpPr>
              <a:spLocks/>
            </p:cNvSpPr>
            <p:nvPr/>
          </p:nvSpPr>
          <p:spPr bwMode="auto">
            <a:xfrm>
              <a:off x="2880" y="2750"/>
              <a:ext cx="1108" cy="439"/>
            </a:xfrm>
            <a:custGeom>
              <a:avLst/>
              <a:gdLst>
                <a:gd name="T0" fmla="*/ 2 w 1108"/>
                <a:gd name="T1" fmla="*/ 74 h 439"/>
                <a:gd name="T2" fmla="*/ 75 w 1108"/>
                <a:gd name="T3" fmla="*/ 46 h 439"/>
                <a:gd name="T4" fmla="*/ 212 w 1108"/>
                <a:gd name="T5" fmla="*/ 0 h 439"/>
                <a:gd name="T6" fmla="*/ 367 w 1108"/>
                <a:gd name="T7" fmla="*/ 10 h 439"/>
                <a:gd name="T8" fmla="*/ 523 w 1108"/>
                <a:gd name="T9" fmla="*/ 138 h 439"/>
                <a:gd name="T10" fmla="*/ 660 w 1108"/>
                <a:gd name="T11" fmla="*/ 165 h 439"/>
                <a:gd name="T12" fmla="*/ 733 w 1108"/>
                <a:gd name="T13" fmla="*/ 128 h 439"/>
                <a:gd name="T14" fmla="*/ 797 w 1108"/>
                <a:gd name="T15" fmla="*/ 138 h 439"/>
                <a:gd name="T16" fmla="*/ 824 w 1108"/>
                <a:gd name="T17" fmla="*/ 174 h 439"/>
                <a:gd name="T18" fmla="*/ 898 w 1108"/>
                <a:gd name="T19" fmla="*/ 256 h 439"/>
                <a:gd name="T20" fmla="*/ 1016 w 1108"/>
                <a:gd name="T21" fmla="*/ 293 h 439"/>
                <a:gd name="T22" fmla="*/ 1108 w 1108"/>
                <a:gd name="T23" fmla="*/ 439 h 4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08"/>
                <a:gd name="T37" fmla="*/ 0 h 439"/>
                <a:gd name="T38" fmla="*/ 1108 w 1108"/>
                <a:gd name="T39" fmla="*/ 439 h 4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08" h="439">
                  <a:moveTo>
                    <a:pt x="2" y="74"/>
                  </a:moveTo>
                  <a:cubicBezTo>
                    <a:pt x="38" y="36"/>
                    <a:pt x="0" y="68"/>
                    <a:pt x="75" y="46"/>
                  </a:cubicBezTo>
                  <a:cubicBezTo>
                    <a:pt x="122" y="32"/>
                    <a:pt x="164" y="11"/>
                    <a:pt x="212" y="0"/>
                  </a:cubicBezTo>
                  <a:cubicBezTo>
                    <a:pt x="264" y="3"/>
                    <a:pt x="316" y="5"/>
                    <a:pt x="367" y="10"/>
                  </a:cubicBezTo>
                  <a:cubicBezTo>
                    <a:pt x="435" y="17"/>
                    <a:pt x="472" y="104"/>
                    <a:pt x="523" y="138"/>
                  </a:cubicBezTo>
                  <a:cubicBezTo>
                    <a:pt x="559" y="191"/>
                    <a:pt x="597" y="172"/>
                    <a:pt x="660" y="165"/>
                  </a:cubicBezTo>
                  <a:cubicBezTo>
                    <a:pt x="689" y="155"/>
                    <a:pt x="704" y="139"/>
                    <a:pt x="733" y="128"/>
                  </a:cubicBezTo>
                  <a:cubicBezTo>
                    <a:pt x="754" y="131"/>
                    <a:pt x="778" y="128"/>
                    <a:pt x="797" y="138"/>
                  </a:cubicBezTo>
                  <a:cubicBezTo>
                    <a:pt x="810" y="145"/>
                    <a:pt x="814" y="163"/>
                    <a:pt x="824" y="174"/>
                  </a:cubicBezTo>
                  <a:cubicBezTo>
                    <a:pt x="846" y="200"/>
                    <a:pt x="871" y="235"/>
                    <a:pt x="898" y="256"/>
                  </a:cubicBezTo>
                  <a:cubicBezTo>
                    <a:pt x="936" y="286"/>
                    <a:pt x="967" y="286"/>
                    <a:pt x="1016" y="293"/>
                  </a:cubicBezTo>
                  <a:cubicBezTo>
                    <a:pt x="1079" y="334"/>
                    <a:pt x="1061" y="392"/>
                    <a:pt x="1108" y="4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9" name="Freeform 22"/>
            <p:cNvSpPr>
              <a:spLocks/>
            </p:cNvSpPr>
            <p:nvPr/>
          </p:nvSpPr>
          <p:spPr bwMode="auto">
            <a:xfrm>
              <a:off x="2982" y="3336"/>
              <a:ext cx="951" cy="164"/>
            </a:xfrm>
            <a:custGeom>
              <a:avLst/>
              <a:gdLst>
                <a:gd name="T0" fmla="*/ 0 w 951"/>
                <a:gd name="T1" fmla="*/ 0 h 164"/>
                <a:gd name="T2" fmla="*/ 18 w 951"/>
                <a:gd name="T3" fmla="*/ 73 h 164"/>
                <a:gd name="T4" fmla="*/ 73 w 951"/>
                <a:gd name="T5" fmla="*/ 109 h 164"/>
                <a:gd name="T6" fmla="*/ 247 w 951"/>
                <a:gd name="T7" fmla="*/ 45 h 164"/>
                <a:gd name="T8" fmla="*/ 320 w 951"/>
                <a:gd name="T9" fmla="*/ 54 h 164"/>
                <a:gd name="T10" fmla="*/ 366 w 951"/>
                <a:gd name="T11" fmla="*/ 100 h 164"/>
                <a:gd name="T12" fmla="*/ 448 w 951"/>
                <a:gd name="T13" fmla="*/ 164 h 164"/>
                <a:gd name="T14" fmla="*/ 558 w 951"/>
                <a:gd name="T15" fmla="*/ 91 h 164"/>
                <a:gd name="T16" fmla="*/ 732 w 951"/>
                <a:gd name="T17" fmla="*/ 128 h 164"/>
                <a:gd name="T18" fmla="*/ 905 w 951"/>
                <a:gd name="T19" fmla="*/ 82 h 164"/>
                <a:gd name="T20" fmla="*/ 942 w 951"/>
                <a:gd name="T21" fmla="*/ 36 h 164"/>
                <a:gd name="T22" fmla="*/ 951 w 951"/>
                <a:gd name="T23" fmla="*/ 9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1"/>
                <a:gd name="T37" fmla="*/ 0 h 164"/>
                <a:gd name="T38" fmla="*/ 951 w 951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1" h="164">
                  <a:moveTo>
                    <a:pt x="0" y="0"/>
                  </a:moveTo>
                  <a:cubicBezTo>
                    <a:pt x="5" y="25"/>
                    <a:pt x="0" y="55"/>
                    <a:pt x="18" y="73"/>
                  </a:cubicBezTo>
                  <a:cubicBezTo>
                    <a:pt x="33" y="88"/>
                    <a:pt x="73" y="109"/>
                    <a:pt x="73" y="109"/>
                  </a:cubicBezTo>
                  <a:cubicBezTo>
                    <a:pt x="128" y="74"/>
                    <a:pt x="182" y="56"/>
                    <a:pt x="247" y="45"/>
                  </a:cubicBezTo>
                  <a:cubicBezTo>
                    <a:pt x="271" y="48"/>
                    <a:pt x="298" y="44"/>
                    <a:pt x="320" y="54"/>
                  </a:cubicBezTo>
                  <a:cubicBezTo>
                    <a:pt x="340" y="63"/>
                    <a:pt x="349" y="87"/>
                    <a:pt x="366" y="100"/>
                  </a:cubicBezTo>
                  <a:cubicBezTo>
                    <a:pt x="394" y="122"/>
                    <a:pt x="419" y="145"/>
                    <a:pt x="448" y="164"/>
                  </a:cubicBezTo>
                  <a:cubicBezTo>
                    <a:pt x="477" y="121"/>
                    <a:pt x="510" y="103"/>
                    <a:pt x="558" y="91"/>
                  </a:cubicBezTo>
                  <a:cubicBezTo>
                    <a:pt x="621" y="98"/>
                    <a:pt x="672" y="112"/>
                    <a:pt x="732" y="128"/>
                  </a:cubicBezTo>
                  <a:cubicBezTo>
                    <a:pt x="818" y="121"/>
                    <a:pt x="847" y="137"/>
                    <a:pt x="905" y="82"/>
                  </a:cubicBezTo>
                  <a:cubicBezTo>
                    <a:pt x="924" y="64"/>
                    <a:pt x="929" y="62"/>
                    <a:pt x="942" y="36"/>
                  </a:cubicBezTo>
                  <a:cubicBezTo>
                    <a:pt x="946" y="27"/>
                    <a:pt x="951" y="9"/>
                    <a:pt x="951" y="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0" name="Freeform 23"/>
            <p:cNvSpPr>
              <a:spLocks/>
            </p:cNvSpPr>
            <p:nvPr/>
          </p:nvSpPr>
          <p:spPr bwMode="auto">
            <a:xfrm>
              <a:off x="2735" y="3381"/>
              <a:ext cx="1401" cy="461"/>
            </a:xfrm>
            <a:custGeom>
              <a:avLst/>
              <a:gdLst>
                <a:gd name="T0" fmla="*/ 0 w 1401"/>
                <a:gd name="T1" fmla="*/ 384 h 461"/>
                <a:gd name="T2" fmla="*/ 348 w 1401"/>
                <a:gd name="T3" fmla="*/ 403 h 461"/>
                <a:gd name="T4" fmla="*/ 457 w 1401"/>
                <a:gd name="T5" fmla="*/ 375 h 461"/>
                <a:gd name="T6" fmla="*/ 595 w 1401"/>
                <a:gd name="T7" fmla="*/ 384 h 461"/>
                <a:gd name="T8" fmla="*/ 640 w 1401"/>
                <a:gd name="T9" fmla="*/ 421 h 461"/>
                <a:gd name="T10" fmla="*/ 704 w 1401"/>
                <a:gd name="T11" fmla="*/ 448 h 461"/>
                <a:gd name="T12" fmla="*/ 841 w 1401"/>
                <a:gd name="T13" fmla="*/ 439 h 461"/>
                <a:gd name="T14" fmla="*/ 1015 w 1401"/>
                <a:gd name="T15" fmla="*/ 393 h 461"/>
                <a:gd name="T16" fmla="*/ 1262 w 1401"/>
                <a:gd name="T17" fmla="*/ 384 h 461"/>
                <a:gd name="T18" fmla="*/ 1381 w 1401"/>
                <a:gd name="T19" fmla="*/ 320 h 461"/>
                <a:gd name="T20" fmla="*/ 1353 w 1401"/>
                <a:gd name="T21" fmla="*/ 147 h 461"/>
                <a:gd name="T22" fmla="*/ 1335 w 1401"/>
                <a:gd name="T23" fmla="*/ 92 h 461"/>
                <a:gd name="T24" fmla="*/ 1353 w 1401"/>
                <a:gd name="T25" fmla="*/ 0 h 4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61"/>
                <a:gd name="T41" fmla="*/ 1401 w 1401"/>
                <a:gd name="T42" fmla="*/ 461 h 4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61">
                  <a:moveTo>
                    <a:pt x="0" y="384"/>
                  </a:moveTo>
                  <a:cubicBezTo>
                    <a:pt x="77" y="461"/>
                    <a:pt x="315" y="404"/>
                    <a:pt x="348" y="403"/>
                  </a:cubicBezTo>
                  <a:cubicBezTo>
                    <a:pt x="384" y="390"/>
                    <a:pt x="420" y="384"/>
                    <a:pt x="457" y="375"/>
                  </a:cubicBezTo>
                  <a:cubicBezTo>
                    <a:pt x="503" y="378"/>
                    <a:pt x="549" y="379"/>
                    <a:pt x="595" y="384"/>
                  </a:cubicBezTo>
                  <a:cubicBezTo>
                    <a:pt x="641" y="389"/>
                    <a:pt x="608" y="394"/>
                    <a:pt x="640" y="421"/>
                  </a:cubicBezTo>
                  <a:cubicBezTo>
                    <a:pt x="654" y="433"/>
                    <a:pt x="686" y="442"/>
                    <a:pt x="704" y="448"/>
                  </a:cubicBezTo>
                  <a:cubicBezTo>
                    <a:pt x="750" y="445"/>
                    <a:pt x="796" y="445"/>
                    <a:pt x="841" y="439"/>
                  </a:cubicBezTo>
                  <a:cubicBezTo>
                    <a:pt x="899" y="431"/>
                    <a:pt x="956" y="397"/>
                    <a:pt x="1015" y="393"/>
                  </a:cubicBezTo>
                  <a:cubicBezTo>
                    <a:pt x="1097" y="387"/>
                    <a:pt x="1180" y="387"/>
                    <a:pt x="1262" y="384"/>
                  </a:cubicBezTo>
                  <a:cubicBezTo>
                    <a:pt x="1328" y="373"/>
                    <a:pt x="1338" y="366"/>
                    <a:pt x="1381" y="320"/>
                  </a:cubicBezTo>
                  <a:cubicBezTo>
                    <a:pt x="1401" y="259"/>
                    <a:pt x="1389" y="198"/>
                    <a:pt x="1353" y="147"/>
                  </a:cubicBezTo>
                  <a:cubicBezTo>
                    <a:pt x="1347" y="129"/>
                    <a:pt x="1341" y="110"/>
                    <a:pt x="1335" y="92"/>
                  </a:cubicBezTo>
                  <a:cubicBezTo>
                    <a:pt x="1328" y="71"/>
                    <a:pt x="1353" y="24"/>
                    <a:pt x="135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4002088"/>
              <a:ext cx="3116263" cy="890587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2535" y="3991284"/>
                <a:ext cx="3132824" cy="91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7650" y="4002088"/>
              <a:ext cx="6184900" cy="2357437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4410" y="3996328"/>
                <a:ext cx="6199660" cy="2374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4176713"/>
              <a:ext cx="225425" cy="3397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2617" y="4167716"/>
                <a:ext cx="244511" cy="3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4994275"/>
              <a:ext cx="736600" cy="873125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93359" y="4988154"/>
                <a:ext cx="756041" cy="890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0" y="4672013"/>
              <a:ext cx="1419225" cy="292100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6589" y="4665170"/>
                <a:ext cx="1436506" cy="30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6025" y="3870325"/>
              <a:ext cx="1158875" cy="309563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7745" y="3863846"/>
                <a:ext cx="1172555" cy="323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1860550"/>
              <a:ext cx="3190875" cy="3651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855" y="1850789"/>
                <a:ext cx="3204194" cy="5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2176463"/>
              <a:ext cx="4432300" cy="57150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1598" y="2168144"/>
                <a:ext cx="4447420" cy="7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3006725"/>
              <a:ext cx="1765300" cy="60325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7320" y="3003852"/>
                <a:ext cx="1773939" cy="72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8863" y="3005138"/>
              <a:ext cx="760412" cy="44450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742" y="2998995"/>
                <a:ext cx="778774" cy="6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0363" y="5307013"/>
              <a:ext cx="3538537" cy="895350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65323" y="5293693"/>
                <a:ext cx="3557618" cy="9223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3DE064-D44D-4841-A724-F947E5EE668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formally (cont.)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358775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 b="1">
                <a:latin typeface="Arial Unicode MS" pitchFamily="34" charset="-128"/>
              </a:rPr>
              <a:t>admissible heuristic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search heuristic </a:t>
            </a:r>
            <a:r>
              <a:rPr lang="en-US" sz="2400" i="1">
                <a:latin typeface="Arial Unicode MS" pitchFamily="34" charset="-128"/>
              </a:rPr>
              <a:t>h(n)</a:t>
            </a:r>
            <a:r>
              <a:rPr lang="en-US" sz="2400">
                <a:latin typeface="Arial Unicode MS" pitchFamily="34" charset="-128"/>
              </a:rPr>
              <a:t> is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admissible </a:t>
            </a:r>
            <a:r>
              <a:rPr lang="en-US" sz="2400">
                <a:latin typeface="Arial Unicode MS" pitchFamily="34" charset="-128"/>
              </a:rPr>
              <a:t>if it is never an overestimate of the cost from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to a goal.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2636838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There is never a path from </a:t>
            </a:r>
            <a:r>
              <a:rPr lang="en-US" sz="2400" i="1" dirty="0">
                <a:latin typeface="Arial Unicode MS" pitchFamily="34" charset="-128"/>
              </a:rPr>
              <a:t>n</a:t>
            </a:r>
            <a:r>
              <a:rPr lang="en-US" sz="2400" dirty="0">
                <a:latin typeface="Arial Unicode MS" pitchFamily="34" charset="-128"/>
              </a:rPr>
              <a:t> to a goal that has path </a:t>
            </a:r>
            <a:r>
              <a:rPr lang="en-US" sz="2400" dirty="0" smtClean="0">
                <a:latin typeface="Arial Unicode MS" pitchFamily="34" charset="-128"/>
              </a:rPr>
              <a:t>cost less </a:t>
            </a:r>
            <a:r>
              <a:rPr lang="en-US" sz="2400" dirty="0">
                <a:latin typeface="Arial Unicode MS" pitchFamily="34" charset="-128"/>
              </a:rPr>
              <a:t>than </a:t>
            </a:r>
            <a:r>
              <a:rPr lang="en-US" sz="2400" i="1" dirty="0">
                <a:latin typeface="Arial Unicode MS" pitchFamily="34" charset="-128"/>
              </a:rPr>
              <a:t>h(n)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another way of saying this: </a:t>
            </a:r>
            <a:r>
              <a:rPr lang="en-US" sz="2400" i="1" dirty="0">
                <a:latin typeface="Arial Unicode MS" pitchFamily="34" charset="-128"/>
              </a:rPr>
              <a:t>h(n)</a:t>
            </a:r>
            <a:r>
              <a:rPr lang="en-US" sz="2400" dirty="0"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lower bound</a:t>
            </a:r>
            <a:r>
              <a:rPr lang="en-US" sz="2400" dirty="0">
                <a:latin typeface="Arial Unicode MS" pitchFamily="34" charset="-128"/>
              </a:rPr>
              <a:t> on the cost of getting from </a:t>
            </a:r>
            <a:r>
              <a:rPr lang="en-US" sz="2400" i="1" dirty="0">
                <a:latin typeface="Arial Unicode MS" pitchFamily="34" charset="-128"/>
              </a:rPr>
              <a:t>n</a:t>
            </a:r>
            <a:r>
              <a:rPr lang="en-US" sz="2400" dirty="0">
                <a:latin typeface="Arial Unicode MS" pitchFamily="34" charset="-128"/>
              </a:rPr>
              <a:t> to the nearest goal.</a:t>
            </a: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084763"/>
            <a:ext cx="1657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0" y="1952625"/>
              <a:ext cx="347663" cy="236538"/>
            </p14:xfrm>
          </p:contentPart>
        </mc:Choice>
        <mc:Fallback xmlns=""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2582" y="1945064"/>
                <a:ext cx="364578" cy="2552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5771E6-0298-429A-ABE9-0F7F0815BD3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102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0279" name="Rectangle 6"/>
          <p:cNvSpPr>
            <a:spLocks noChangeArrowheads="1"/>
          </p:cNvSpPr>
          <p:nvPr/>
        </p:nvSpPr>
        <p:spPr bwMode="auto">
          <a:xfrm>
            <a:off x="827088" y="4076700"/>
            <a:ext cx="4249737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83768" y="3573016"/>
            <a:ext cx="3960812" cy="2447925"/>
            <a:chOff x="748" y="2160"/>
            <a:chExt cx="2495" cy="1542"/>
          </a:xfrm>
        </p:grpSpPr>
        <p:sp>
          <p:nvSpPr>
            <p:cNvPr id="10284" name="Rectangle 7"/>
            <p:cNvSpPr>
              <a:spLocks noChangeArrowheads="1"/>
            </p:cNvSpPr>
            <p:nvPr/>
          </p:nvSpPr>
          <p:spPr bwMode="auto">
            <a:xfrm>
              <a:off x="748" y="2160"/>
              <a:ext cx="2495" cy="1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85" name="Line 8"/>
            <p:cNvSpPr>
              <a:spLocks noChangeShapeType="1"/>
            </p:cNvSpPr>
            <p:nvPr/>
          </p:nvSpPr>
          <p:spPr bwMode="auto">
            <a:xfrm>
              <a:off x="1202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6" name="Line 9"/>
            <p:cNvSpPr>
              <a:spLocks noChangeShapeType="1"/>
            </p:cNvSpPr>
            <p:nvPr/>
          </p:nvSpPr>
          <p:spPr bwMode="auto">
            <a:xfrm>
              <a:off x="1973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7" name="Line 10"/>
            <p:cNvSpPr>
              <a:spLocks noChangeShapeType="1"/>
            </p:cNvSpPr>
            <p:nvPr/>
          </p:nvSpPr>
          <p:spPr bwMode="auto">
            <a:xfrm>
              <a:off x="2381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8" name="Line 11"/>
            <p:cNvSpPr>
              <a:spLocks noChangeShapeType="1"/>
            </p:cNvSpPr>
            <p:nvPr/>
          </p:nvSpPr>
          <p:spPr bwMode="auto">
            <a:xfrm>
              <a:off x="2789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9" name="Line 12"/>
            <p:cNvSpPr>
              <a:spLocks noChangeShapeType="1"/>
            </p:cNvSpPr>
            <p:nvPr/>
          </p:nvSpPr>
          <p:spPr bwMode="auto">
            <a:xfrm>
              <a:off x="1610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0" name="Line 13"/>
            <p:cNvSpPr>
              <a:spLocks noChangeShapeType="1"/>
            </p:cNvSpPr>
            <p:nvPr/>
          </p:nvSpPr>
          <p:spPr bwMode="auto">
            <a:xfrm>
              <a:off x="748" y="2614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1" name="Line 16"/>
            <p:cNvSpPr>
              <a:spLocks noChangeShapeType="1"/>
            </p:cNvSpPr>
            <p:nvPr/>
          </p:nvSpPr>
          <p:spPr bwMode="auto">
            <a:xfrm>
              <a:off x="748" y="2976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2" name="Line 17"/>
            <p:cNvSpPr>
              <a:spLocks noChangeShapeType="1"/>
            </p:cNvSpPr>
            <p:nvPr/>
          </p:nvSpPr>
          <p:spPr bwMode="auto">
            <a:xfrm>
              <a:off x="748" y="3339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p:sp>
        <p:nvSpPr>
          <p:cNvPr id="10281" name="Rectangle 19"/>
          <p:cNvSpPr>
            <a:spLocks noChangeArrowheads="1"/>
          </p:cNvSpPr>
          <p:nvPr/>
        </p:nvSpPr>
        <p:spPr bwMode="auto">
          <a:xfrm>
            <a:off x="3860800" y="4309751"/>
            <a:ext cx="73025" cy="17287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2" name="Text Box 20"/>
          <p:cNvSpPr txBox="1">
            <a:spLocks noChangeArrowheads="1"/>
          </p:cNvSpPr>
          <p:nvPr/>
        </p:nvSpPr>
        <p:spPr bwMode="auto">
          <a:xfrm>
            <a:off x="5219699" y="4868416"/>
            <a:ext cx="441325" cy="519113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283" name="Rectangle 21"/>
          <p:cNvSpPr>
            <a:spLocks noChangeArrowheads="1"/>
          </p:cNvSpPr>
          <p:nvPr/>
        </p:nvSpPr>
        <p:spPr bwMode="auto">
          <a:xfrm>
            <a:off x="5076825" y="4221163"/>
            <a:ext cx="1366838" cy="7143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980729"/>
            <a:ext cx="93583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 </a:t>
            </a:r>
            <a:r>
              <a:rPr lang="en-US" b="1" dirty="0">
                <a:latin typeface="Arial Unicode MS" pitchFamily="34" charset="-128"/>
              </a:rPr>
              <a:t>Search problem:</a:t>
            </a:r>
            <a:r>
              <a:rPr lang="en-US" dirty="0">
                <a:latin typeface="Arial Unicode MS" pitchFamily="34" charset="-128"/>
              </a:rPr>
              <a:t> robot has to find a route from start location to goal location on a grid  (discrete space with obstacles)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Final cost</a:t>
            </a:r>
            <a:r>
              <a:rPr lang="en-US" dirty="0">
                <a:latin typeface="Arial Unicode MS" pitchFamily="34" charset="-128"/>
              </a:rPr>
              <a:t> (quality of the solution) is the number of </a:t>
            </a:r>
            <a:r>
              <a:rPr lang="en-US" dirty="0" smtClean="0">
                <a:latin typeface="Arial Unicode MS" pitchFamily="34" charset="-128"/>
              </a:rPr>
              <a:t>steps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72388" y="47767875"/>
              <a:ext cx="0" cy="0"/>
            </p14:xfrm>
          </p:contentPart>
        </mc:Choice>
        <mc:Fallback xmlns="">
          <p:pic>
            <p:nvPicPr>
              <p:cNvPr id="10240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72388" y="4776787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0DD3BAB-48E7-433D-A0C4-822850BB3B6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9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53" name="Rectangle 4"/>
          <p:cNvSpPr>
            <a:spLocks noChangeArrowheads="1"/>
          </p:cNvSpPr>
          <p:nvPr/>
        </p:nvSpPr>
        <p:spPr bwMode="auto">
          <a:xfrm>
            <a:off x="251521" y="1124745"/>
            <a:ext cx="82809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If </a:t>
            </a:r>
            <a:r>
              <a:rPr lang="en-US" dirty="0">
                <a:latin typeface="Arial Unicode MS" pitchFamily="34" charset="-128"/>
              </a:rPr>
              <a:t>no obstacles, cost of optimal solution is…</a:t>
            </a:r>
          </a:p>
        </p:txBody>
      </p:sp>
      <p:sp>
        <p:nvSpPr>
          <p:cNvPr id="9254" name="Rectangle 5"/>
          <p:cNvSpPr>
            <a:spLocks noChangeArrowheads="1"/>
          </p:cNvSpPr>
          <p:nvPr/>
        </p:nvSpPr>
        <p:spPr bwMode="auto">
          <a:xfrm>
            <a:off x="827088" y="4076700"/>
            <a:ext cx="4249737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83968" y="2276872"/>
            <a:ext cx="3960812" cy="2447925"/>
            <a:chOff x="748" y="2160"/>
            <a:chExt cx="2495" cy="1542"/>
          </a:xfrm>
        </p:grpSpPr>
        <p:sp>
          <p:nvSpPr>
            <p:cNvPr id="9256" name="Rectangle 7"/>
            <p:cNvSpPr>
              <a:spLocks noChangeArrowheads="1"/>
            </p:cNvSpPr>
            <p:nvPr/>
          </p:nvSpPr>
          <p:spPr bwMode="auto">
            <a:xfrm>
              <a:off x="748" y="2160"/>
              <a:ext cx="2495" cy="1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02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973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2381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2789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1610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748" y="2614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748" y="2976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748" y="3339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4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2235200"/>
              <a:ext cx="396875" cy="306388"/>
            </p14:xfrm>
          </p:contentPart>
        </mc:Choice>
        <mc:Fallback xmlns="">
          <p:pic>
            <p:nvPicPr>
              <p:cNvPr id="1034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571" y="2225479"/>
                <a:ext cx="418483" cy="328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4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205038"/>
              <a:ext cx="463550" cy="346075"/>
            </p14:xfrm>
          </p:contentPart>
        </mc:Choice>
        <mc:Fallback xmlns="">
          <p:pic>
            <p:nvPicPr>
              <p:cNvPr id="1034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6630" y="2195675"/>
                <a:ext cx="481545" cy="368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34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" y="2806700"/>
              <a:ext cx="368300" cy="290513"/>
            </p14:xfrm>
          </p:contentPart>
        </mc:Choice>
        <mc:Fallback xmlns="">
          <p:pic>
            <p:nvPicPr>
              <p:cNvPr id="1034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243" y="2798420"/>
                <a:ext cx="389520" cy="310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34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0825" y="2484438"/>
              <a:ext cx="1397000" cy="2832100"/>
            </p14:xfrm>
          </p:contentPart>
        </mc:Choice>
        <mc:Fallback xmlns="">
          <p:pic>
            <p:nvPicPr>
              <p:cNvPr id="1034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3266" y="2474717"/>
                <a:ext cx="1408519" cy="2845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4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9863" y="3979863"/>
              <a:ext cx="187325" cy="215900"/>
            </p14:xfrm>
          </p:contentPart>
        </mc:Choice>
        <mc:Fallback xmlns="">
          <p:pic>
            <p:nvPicPr>
              <p:cNvPr id="1034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0497" y="3970867"/>
                <a:ext cx="205697" cy="23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4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4013" y="2978150"/>
              <a:ext cx="95250" cy="134938"/>
            </p14:xfrm>
          </p:contentPart>
        </mc:Choice>
        <mc:Fallback xmlns="">
          <p:pic>
            <p:nvPicPr>
              <p:cNvPr id="1034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2511" y="2969154"/>
                <a:ext cx="119692" cy="156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4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2952750"/>
              <a:ext cx="2249487" cy="2139950"/>
            </p14:xfrm>
          </p:contentPart>
        </mc:Choice>
        <mc:Fallback xmlns="">
          <p:pic>
            <p:nvPicPr>
              <p:cNvPr id="1034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474" y="2947710"/>
                <a:ext cx="2271446" cy="21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4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4508500"/>
              <a:ext cx="131762" cy="174625"/>
            </p14:xfrm>
          </p:contentPart>
        </mc:Choice>
        <mc:Fallback xmlns="">
          <p:pic>
            <p:nvPicPr>
              <p:cNvPr id="1034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4218" y="4496978"/>
                <a:ext cx="155522" cy="199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0" y="3346450"/>
              <a:ext cx="2603500" cy="1155700"/>
            </p14:xfrm>
          </p:contentPart>
        </mc:Choice>
        <mc:Fallback xmlns="">
          <p:pic>
            <p:nvPicPr>
              <p:cNvPr id="1034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0260" y="3332409"/>
                <a:ext cx="2629780" cy="118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4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" y="3441700"/>
              <a:ext cx="1916113" cy="522288"/>
            </p14:xfrm>
          </p:contentPart>
        </mc:Choice>
        <mc:Fallback xmlns="">
          <p:pic>
            <p:nvPicPr>
              <p:cNvPr id="1034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5831" y="3435221"/>
                <a:ext cx="1931952" cy="53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4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6200" y="3349625"/>
              <a:ext cx="882650" cy="628650"/>
            </p14:xfrm>
          </p:contentPart>
        </mc:Choice>
        <mc:Fallback xmlns="">
          <p:pic>
            <p:nvPicPr>
              <p:cNvPr id="1034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5401" y="3339904"/>
                <a:ext cx="903528" cy="642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4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3050" y="4454525"/>
              <a:ext cx="738188" cy="574675"/>
            </p14:xfrm>
          </p:contentPart>
        </mc:Choice>
        <mc:Fallback xmlns="">
          <p:pic>
            <p:nvPicPr>
              <p:cNvPr id="1034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45132" y="4441922"/>
                <a:ext cx="757623" cy="5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4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4818063"/>
              <a:ext cx="166687" cy="185737"/>
            </p14:xfrm>
          </p:contentPart>
        </mc:Choice>
        <mc:Fallback xmlns="">
          <p:pic>
            <p:nvPicPr>
              <p:cNvPr id="1034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44258" y="4807624"/>
                <a:ext cx="189728" cy="209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43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2113" y="4875213"/>
              <a:ext cx="25400" cy="153987"/>
            </p14:xfrm>
          </p:contentPart>
        </mc:Choice>
        <mc:Fallback xmlns="">
          <p:pic>
            <p:nvPicPr>
              <p:cNvPr id="10343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59234" y="4862261"/>
                <a:ext cx="42930" cy="171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4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7738" y="4884738"/>
              <a:ext cx="258762" cy="193675"/>
            </p14:xfrm>
          </p:contentPart>
        </mc:Choice>
        <mc:Fallback xmlns="">
          <p:pic>
            <p:nvPicPr>
              <p:cNvPr id="1034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0180" y="4872858"/>
                <a:ext cx="269919" cy="215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34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4000" y="4857750"/>
              <a:ext cx="169863" cy="201613"/>
            </p14:xfrm>
          </p:contentPart>
        </mc:Choice>
        <mc:Fallback xmlns="">
          <p:pic>
            <p:nvPicPr>
              <p:cNvPr id="1034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94283" y="4847309"/>
                <a:ext cx="192895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4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0900" y="4854575"/>
              <a:ext cx="200025" cy="265113"/>
            </p14:xfrm>
          </p:contentPart>
        </mc:Choice>
        <mc:Fallback xmlns="">
          <p:pic>
            <p:nvPicPr>
              <p:cNvPr id="1034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86510" y="4848819"/>
                <a:ext cx="217293" cy="27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9075" y="4848225"/>
              <a:ext cx="220663" cy="265113"/>
            </p14:xfrm>
          </p:contentPart>
        </mc:Choice>
        <mc:Fallback xmlns="">
          <p:pic>
            <p:nvPicPr>
              <p:cNvPr id="103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34755" y="4835258"/>
                <a:ext cx="234702" cy="292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3097213"/>
              <a:ext cx="288925" cy="322262"/>
            </p14:xfrm>
          </p:contentPart>
        </mc:Choice>
        <mc:Fallback xmlns="">
          <p:pic>
            <p:nvPicPr>
              <p:cNvPr id="103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2325" y="3088571"/>
                <a:ext cx="312342" cy="343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344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2047875"/>
              <a:ext cx="2790825" cy="615950"/>
            </p14:xfrm>
          </p:contentPart>
        </mc:Choice>
        <mc:Fallback xmlns="">
          <p:pic>
            <p:nvPicPr>
              <p:cNvPr id="10344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9535" y="2042472"/>
                <a:ext cx="2806666" cy="62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344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2708275"/>
              <a:ext cx="3167063" cy="757238"/>
            </p14:xfrm>
          </p:contentPart>
        </mc:Choice>
        <mc:Fallback xmlns="">
          <p:pic>
            <p:nvPicPr>
              <p:cNvPr id="10344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291" y="2700724"/>
                <a:ext cx="3183980" cy="775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344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3141663"/>
              <a:ext cx="1011237" cy="250825"/>
            </p14:xfrm>
          </p:contentPart>
        </mc:Choice>
        <mc:Fallback xmlns="">
          <p:pic>
            <p:nvPicPr>
              <p:cNvPr id="10344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96018" y="3134466"/>
                <a:ext cx="1018077" cy="266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44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281363"/>
              <a:ext cx="280988" cy="1643062"/>
            </p14:xfrm>
          </p:contentPart>
        </mc:Choice>
        <mc:Fallback xmlns="">
          <p:pic>
            <p:nvPicPr>
              <p:cNvPr id="10344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5397" y="3275604"/>
                <a:ext cx="289982" cy="1658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44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5513" y="3141663"/>
              <a:ext cx="241300" cy="1787525"/>
            </p14:xfrm>
          </p:contentPart>
        </mc:Choice>
        <mc:Fallback xmlns="">
          <p:pic>
            <p:nvPicPr>
              <p:cNvPr id="10344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1204" y="3138783"/>
                <a:ext cx="249918" cy="1795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345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63" y="4962525"/>
              <a:ext cx="1179512" cy="280988"/>
            </p14:xfrm>
          </p:contentPart>
        </mc:Choice>
        <mc:Fallback xmlns="">
          <p:pic>
            <p:nvPicPr>
              <p:cNvPr id="10345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6184" y="4957128"/>
                <a:ext cx="1199668" cy="294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345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7963" y="4922838"/>
              <a:ext cx="950912" cy="319087"/>
            </p14:xfrm>
          </p:contentPart>
        </mc:Choice>
        <mc:Fallback xmlns="">
          <p:pic>
            <p:nvPicPr>
              <p:cNvPr id="10345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68962" y="4916355"/>
                <a:ext cx="962794" cy="333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45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5084763"/>
              <a:ext cx="146050" cy="84137"/>
            </p14:xfrm>
          </p:contentPart>
        </mc:Choice>
        <mc:Fallback xmlns="">
          <p:pic>
            <p:nvPicPr>
              <p:cNvPr id="10345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89906" y="5073976"/>
                <a:ext cx="167274" cy="10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45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2960688"/>
              <a:ext cx="119063" cy="1952625"/>
            </p14:xfrm>
          </p:contentPart>
        </mc:Choice>
        <mc:Fallback xmlns="">
          <p:pic>
            <p:nvPicPr>
              <p:cNvPr id="10345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8701" y="2958168"/>
                <a:ext cx="137824" cy="195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345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3051175"/>
              <a:ext cx="306388" cy="187325"/>
            </p14:xfrm>
          </p:contentPart>
        </mc:Choice>
        <mc:Fallback xmlns="">
          <p:pic>
            <p:nvPicPr>
              <p:cNvPr id="10345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38669" y="3042889"/>
                <a:ext cx="320789" cy="20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45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3573463"/>
              <a:ext cx="290512" cy="200025"/>
            </p14:xfrm>
          </p:contentPart>
        </mc:Choice>
        <mc:Fallback xmlns="">
          <p:pic>
            <p:nvPicPr>
              <p:cNvPr id="10345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72627" y="3563390"/>
                <a:ext cx="302767" cy="2165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5771E6-0298-429A-ABE9-0F7F0815BD3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102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0278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If there are obstacle, the optimal solution without obstacles is an admissible heuristic</a:t>
            </a:r>
          </a:p>
        </p:txBody>
      </p:sp>
      <p:sp>
        <p:nvSpPr>
          <p:cNvPr id="10279" name="Rectangle 6"/>
          <p:cNvSpPr>
            <a:spLocks noChangeArrowheads="1"/>
          </p:cNvSpPr>
          <p:nvPr/>
        </p:nvSpPr>
        <p:spPr bwMode="auto">
          <a:xfrm>
            <a:off x="827088" y="4076700"/>
            <a:ext cx="4249737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84438" y="3500438"/>
            <a:ext cx="3960812" cy="2447925"/>
            <a:chOff x="748" y="2160"/>
            <a:chExt cx="2495" cy="1542"/>
          </a:xfrm>
        </p:grpSpPr>
        <p:sp>
          <p:nvSpPr>
            <p:cNvPr id="10284" name="Rectangle 7"/>
            <p:cNvSpPr>
              <a:spLocks noChangeArrowheads="1"/>
            </p:cNvSpPr>
            <p:nvPr/>
          </p:nvSpPr>
          <p:spPr bwMode="auto">
            <a:xfrm>
              <a:off x="748" y="2160"/>
              <a:ext cx="2495" cy="1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85" name="Line 8"/>
            <p:cNvSpPr>
              <a:spLocks noChangeShapeType="1"/>
            </p:cNvSpPr>
            <p:nvPr/>
          </p:nvSpPr>
          <p:spPr bwMode="auto">
            <a:xfrm>
              <a:off x="1202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6" name="Line 9"/>
            <p:cNvSpPr>
              <a:spLocks noChangeShapeType="1"/>
            </p:cNvSpPr>
            <p:nvPr/>
          </p:nvSpPr>
          <p:spPr bwMode="auto">
            <a:xfrm>
              <a:off x="1973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7" name="Line 10"/>
            <p:cNvSpPr>
              <a:spLocks noChangeShapeType="1"/>
            </p:cNvSpPr>
            <p:nvPr/>
          </p:nvSpPr>
          <p:spPr bwMode="auto">
            <a:xfrm>
              <a:off x="2381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8" name="Line 11"/>
            <p:cNvSpPr>
              <a:spLocks noChangeShapeType="1"/>
            </p:cNvSpPr>
            <p:nvPr/>
          </p:nvSpPr>
          <p:spPr bwMode="auto">
            <a:xfrm>
              <a:off x="2789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9" name="Line 12"/>
            <p:cNvSpPr>
              <a:spLocks noChangeShapeType="1"/>
            </p:cNvSpPr>
            <p:nvPr/>
          </p:nvSpPr>
          <p:spPr bwMode="auto">
            <a:xfrm>
              <a:off x="1610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0" name="Line 13"/>
            <p:cNvSpPr>
              <a:spLocks noChangeShapeType="1"/>
            </p:cNvSpPr>
            <p:nvPr/>
          </p:nvSpPr>
          <p:spPr bwMode="auto">
            <a:xfrm>
              <a:off x="748" y="2614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1" name="Line 16"/>
            <p:cNvSpPr>
              <a:spLocks noChangeShapeType="1"/>
            </p:cNvSpPr>
            <p:nvPr/>
          </p:nvSpPr>
          <p:spPr bwMode="auto">
            <a:xfrm>
              <a:off x="748" y="2976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2" name="Line 17"/>
            <p:cNvSpPr>
              <a:spLocks noChangeShapeType="1"/>
            </p:cNvSpPr>
            <p:nvPr/>
          </p:nvSpPr>
          <p:spPr bwMode="auto">
            <a:xfrm>
              <a:off x="748" y="3339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p:sp>
        <p:nvSpPr>
          <p:cNvPr id="10281" name="Rectangle 19"/>
          <p:cNvSpPr>
            <a:spLocks noChangeArrowheads="1"/>
          </p:cNvSpPr>
          <p:nvPr/>
        </p:nvSpPr>
        <p:spPr bwMode="auto">
          <a:xfrm>
            <a:off x="3851275" y="4221163"/>
            <a:ext cx="73025" cy="17287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2" name="Text Box 20"/>
          <p:cNvSpPr txBox="1">
            <a:spLocks noChangeArrowheads="1"/>
          </p:cNvSpPr>
          <p:nvPr/>
        </p:nvSpPr>
        <p:spPr bwMode="auto">
          <a:xfrm>
            <a:off x="5219700" y="4797425"/>
            <a:ext cx="441325" cy="519113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10283" name="Rectangle 21"/>
          <p:cNvSpPr>
            <a:spLocks noChangeArrowheads="1"/>
          </p:cNvSpPr>
          <p:nvPr/>
        </p:nvSpPr>
        <p:spPr bwMode="auto">
          <a:xfrm>
            <a:off x="5076825" y="4221163"/>
            <a:ext cx="1366838" cy="7143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711450"/>
              <a:ext cx="1660525" cy="2551113"/>
            </p14:xfrm>
          </p:contentPart>
        </mc:Choice>
        <mc:Fallback xmlns="">
          <p:pic>
            <p:nvPicPr>
              <p:cNvPr id="104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4701" y="2700649"/>
                <a:ext cx="1684643" cy="2575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3662363"/>
              <a:ext cx="2012950" cy="1619250"/>
            </p14:xfrm>
          </p:contentPart>
        </mc:Choice>
        <mc:Fallback xmlns="">
          <p:pic>
            <p:nvPicPr>
              <p:cNvPr id="104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9674" y="3650843"/>
                <a:ext cx="2035268" cy="164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4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4943475"/>
              <a:ext cx="331788" cy="325438"/>
            </p14:xfrm>
          </p:contentPart>
        </mc:Choice>
        <mc:Fallback xmlns="">
          <p:pic>
            <p:nvPicPr>
              <p:cNvPr id="1044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9809" y="4932352"/>
                <a:ext cx="353739" cy="34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4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4926013"/>
              <a:ext cx="1477962" cy="273050"/>
            </p14:xfrm>
          </p:contentPart>
        </mc:Choice>
        <mc:Fallback xmlns="">
          <p:pic>
            <p:nvPicPr>
              <p:cNvPr id="1044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3602" y="4914126"/>
                <a:ext cx="1495244" cy="294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4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5200650"/>
              <a:ext cx="279400" cy="277813"/>
            </p14:xfrm>
          </p:contentPart>
        </mc:Choice>
        <mc:Fallback xmlns="">
          <p:pic>
            <p:nvPicPr>
              <p:cNvPr id="1044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8662" y="5191653"/>
                <a:ext cx="300283" cy="29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4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165725"/>
              <a:ext cx="155575" cy="195263"/>
            </p14:xfrm>
          </p:contentPart>
        </mc:Choice>
        <mc:Fallback xmlns="">
          <p:pic>
            <p:nvPicPr>
              <p:cNvPr id="1044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0569" y="5161762"/>
                <a:ext cx="160977" cy="204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44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5619750"/>
              <a:ext cx="982662" cy="747713"/>
            </p14:xfrm>
          </p:contentPart>
        </mc:Choice>
        <mc:Fallback xmlns="">
          <p:pic>
            <p:nvPicPr>
              <p:cNvPr id="1044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0981" y="5611110"/>
                <a:ext cx="1002466" cy="767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4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4988" y="3786188"/>
              <a:ext cx="1662112" cy="2525712"/>
            </p14:xfrm>
          </p:contentPart>
        </mc:Choice>
        <mc:Fallback xmlns="">
          <p:pic>
            <p:nvPicPr>
              <p:cNvPr id="1044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98148" y="3780788"/>
                <a:ext cx="1673632" cy="254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45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3" y="2359025"/>
              <a:ext cx="825500" cy="466725"/>
            </p14:xfrm>
          </p:contentPart>
        </mc:Choice>
        <mc:Fallback xmlns="">
          <p:pic>
            <p:nvPicPr>
              <p:cNvPr id="10445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233" y="2355424"/>
                <a:ext cx="838820" cy="48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445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2317750"/>
              <a:ext cx="298450" cy="152400"/>
            </p14:xfrm>
          </p:contentPart>
        </mc:Choice>
        <mc:Fallback xmlns="">
          <p:pic>
            <p:nvPicPr>
              <p:cNvPr id="10445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61410" y="2306967"/>
                <a:ext cx="312130" cy="17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46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2092325"/>
              <a:ext cx="735012" cy="430213"/>
            </p14:xfrm>
          </p:contentPart>
        </mc:Choice>
        <mc:Fallback xmlns="">
          <p:pic>
            <p:nvPicPr>
              <p:cNvPr id="10446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52534" y="2084411"/>
                <a:ext cx="744731" cy="449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46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2587625"/>
              <a:ext cx="1131888" cy="534988"/>
            </p14:xfrm>
          </p:contentPart>
        </mc:Choice>
        <mc:Fallback xmlns="">
          <p:pic>
            <p:nvPicPr>
              <p:cNvPr id="10446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5195" y="2581145"/>
                <a:ext cx="1138008" cy="549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46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6188" y="2406650"/>
              <a:ext cx="903287" cy="325438"/>
            </p14:xfrm>
          </p:contentPart>
        </mc:Choice>
        <mc:Fallback xmlns="">
          <p:pic>
            <p:nvPicPr>
              <p:cNvPr id="10446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05387" y="2399107"/>
                <a:ext cx="924528" cy="342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46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2592388"/>
              <a:ext cx="163513" cy="441325"/>
            </p14:xfrm>
          </p:contentPart>
        </mc:Choice>
        <mc:Fallback xmlns="">
          <p:pic>
            <p:nvPicPr>
              <p:cNvPr id="10446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15278" y="2588428"/>
                <a:ext cx="170716" cy="448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46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0913" y="2487613"/>
              <a:ext cx="17462" cy="6350"/>
            </p14:xfrm>
          </p:contentPart>
        </mc:Choice>
        <mc:Fallback xmlns="">
          <p:pic>
            <p:nvPicPr>
              <p:cNvPr id="10446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58062" y="2482674"/>
                <a:ext cx="23520" cy="1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46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9513" y="1905000"/>
              <a:ext cx="2389187" cy="1312863"/>
            </p14:xfrm>
          </p:contentPart>
        </mc:Choice>
        <mc:Fallback xmlns="">
          <p:pic>
            <p:nvPicPr>
              <p:cNvPr id="10446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86273" y="1896360"/>
                <a:ext cx="2396387" cy="13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46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1575" y="1766888"/>
              <a:ext cx="1428750" cy="806450"/>
            </p14:xfrm>
          </p:contentPart>
        </mc:Choice>
        <mc:Fallback xmlns="">
          <p:pic>
            <p:nvPicPr>
              <p:cNvPr id="10446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13296" y="1762568"/>
                <a:ext cx="1447109" cy="814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46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9075" y="2863850"/>
              <a:ext cx="1527175" cy="1206500"/>
            </p14:xfrm>
          </p:contentPart>
        </mc:Choice>
        <mc:Fallback xmlns="">
          <p:pic>
            <p:nvPicPr>
              <p:cNvPr id="10446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1155" y="2855569"/>
                <a:ext cx="1545896" cy="122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46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3983038"/>
              <a:ext cx="22225" cy="820737"/>
            </p14:xfrm>
          </p:contentPart>
        </mc:Choice>
        <mc:Fallback xmlns="">
          <p:pic>
            <p:nvPicPr>
              <p:cNvPr id="10446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68413" y="3977638"/>
                <a:ext cx="44092" cy="8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47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7175" y="4684713"/>
              <a:ext cx="149225" cy="187325"/>
            </p14:xfrm>
          </p:contentPart>
        </mc:Choice>
        <mc:Fallback xmlns="">
          <p:pic>
            <p:nvPicPr>
              <p:cNvPr id="10447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28186" y="4673185"/>
                <a:ext cx="169721" cy="20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47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0113" y="3033713"/>
              <a:ext cx="719137" cy="1927225"/>
            </p14:xfrm>
          </p:contentPart>
        </mc:Choice>
        <mc:Fallback xmlns="">
          <p:pic>
            <p:nvPicPr>
              <p:cNvPr id="10447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0035" y="3028313"/>
                <a:ext cx="734254" cy="1944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47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3271838"/>
              <a:ext cx="69850" cy="36512"/>
            </p14:xfrm>
          </p:contentPart>
        </mc:Choice>
        <mc:Fallback xmlns="">
          <p:pic>
            <p:nvPicPr>
              <p:cNvPr id="10447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55218" y="3269307"/>
                <a:ext cx="75251" cy="41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47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72388" y="47767875"/>
              <a:ext cx="0" cy="0"/>
            </p14:xfrm>
          </p:contentPart>
        </mc:Choice>
        <mc:Fallback xmlns="">
          <p:pic>
            <p:nvPicPr>
              <p:cNvPr id="10447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172388" y="477678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47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371850"/>
              <a:ext cx="25400" cy="12700"/>
            </p14:xfrm>
          </p:contentPart>
        </mc:Choice>
        <mc:Fallback xmlns="">
          <p:pic>
            <p:nvPicPr>
              <p:cNvPr id="10447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59330" y="3368584"/>
                <a:ext cx="31482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47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0663" y="3287713"/>
              <a:ext cx="207962" cy="93662"/>
            </p14:xfrm>
          </p:contentPart>
        </mc:Choice>
        <mc:Fallback xmlns="">
          <p:pic>
            <p:nvPicPr>
              <p:cNvPr id="10447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98144" y="3285191"/>
                <a:ext cx="212999" cy="104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476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3178175"/>
              <a:ext cx="1403350" cy="385763"/>
            </p14:xfrm>
          </p:contentPart>
        </mc:Choice>
        <mc:Fallback xmlns="">
          <p:pic>
            <p:nvPicPr>
              <p:cNvPr id="104476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59580" y="3167020"/>
                <a:ext cx="1422791" cy="405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477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4000" y="3386138"/>
              <a:ext cx="706438" cy="366712"/>
            </p14:xfrm>
          </p:contentPart>
        </mc:Choice>
        <mc:Fallback xmlns="">
          <p:pic>
            <p:nvPicPr>
              <p:cNvPr id="104477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63564" y="3378941"/>
                <a:ext cx="725871" cy="37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447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6075363"/>
              <a:ext cx="123825" cy="125412"/>
            </p14:xfrm>
          </p:contentPart>
        </mc:Choice>
        <mc:Fallback xmlns="">
          <p:pic>
            <p:nvPicPr>
              <p:cNvPr id="10447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61056" y="6068155"/>
                <a:ext cx="133544" cy="14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47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9313" y="6057900"/>
              <a:ext cx="114300" cy="157163"/>
            </p14:xfrm>
          </p:contentPart>
        </mc:Choice>
        <mc:Fallback xmlns="">
          <p:pic>
            <p:nvPicPr>
              <p:cNvPr id="10447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54265" y="6050691"/>
                <a:ext cx="128723" cy="174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448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0188" y="6037263"/>
              <a:ext cx="95250" cy="209550"/>
            </p14:xfrm>
          </p:contentPart>
        </mc:Choice>
        <mc:Fallback xmlns="">
          <p:pic>
            <p:nvPicPr>
              <p:cNvPr id="10448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99046" y="6033309"/>
                <a:ext cx="108908" cy="21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4481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6038850"/>
              <a:ext cx="144462" cy="171450"/>
            </p14:xfrm>
          </p:contentPart>
        </mc:Choice>
        <mc:Fallback xmlns="">
          <p:pic>
            <p:nvPicPr>
              <p:cNvPr id="104481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4515" y="6031646"/>
                <a:ext cx="156711" cy="18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" name="Ink 2"/>
              <p14:cNvContentPartPr/>
              <p14:nvPr/>
            </p14:nvContentPartPr>
            <p14:xfrm>
              <a:off x="491040" y="3008520"/>
              <a:ext cx="462240" cy="33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00" y="3004920"/>
                <a:ext cx="475560" cy="35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338DB7-990B-4CD0-9437-429D554D816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11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1292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Similarly, If the nodes are </a:t>
            </a:r>
            <a:r>
              <a:rPr lang="en-US" sz="2400" kern="0" dirty="0">
                <a:solidFill>
                  <a:srgbClr val="CC0099"/>
                </a:solidFill>
                <a:latin typeface="Arial Unicode MS" pitchFamily="34" charset="-128"/>
              </a:rPr>
              <a:t>points on a Euclidean plane</a:t>
            </a:r>
            <a:r>
              <a:rPr lang="en-US" sz="2400" kern="0" dirty="0">
                <a:latin typeface="Arial Unicode MS" pitchFamily="34" charset="-128"/>
              </a:rPr>
              <a:t> and the cost is the distance, we can use the straight-line distance from </a:t>
            </a:r>
            <a:r>
              <a:rPr lang="en-US" sz="2400" i="1" kern="0" dirty="0">
                <a:latin typeface="Arial Unicode MS" pitchFamily="34" charset="-128"/>
              </a:rPr>
              <a:t>n</a:t>
            </a:r>
            <a:r>
              <a:rPr lang="en-US" sz="2400" kern="0" dirty="0">
                <a:latin typeface="Arial Unicode MS" pitchFamily="34" charset="-128"/>
              </a:rPr>
              <a:t> to the closest goal as the value of </a:t>
            </a:r>
            <a:r>
              <a:rPr lang="en-US" sz="2400" i="1" kern="0" dirty="0">
                <a:latin typeface="Arial Unicode MS" pitchFamily="34" charset="-128"/>
              </a:rPr>
              <a:t>h(n)</a:t>
            </a:r>
            <a:r>
              <a:rPr lang="en-US" sz="2400" kern="0" dirty="0">
                <a:latin typeface="Arial Unicode MS" pitchFamily="34" charset="-128"/>
              </a:rPr>
              <a:t>.</a:t>
            </a:r>
          </a:p>
        </p:txBody>
      </p:sp>
      <p:sp>
        <p:nvSpPr>
          <p:cNvPr id="11293" name="Rectangle 15"/>
          <p:cNvSpPr>
            <a:spLocks noChangeArrowheads="1"/>
          </p:cNvSpPr>
          <p:nvPr/>
        </p:nvSpPr>
        <p:spPr bwMode="auto">
          <a:xfrm>
            <a:off x="4067175" y="4437063"/>
            <a:ext cx="73025" cy="17287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4" name="Oval 18"/>
          <p:cNvSpPr>
            <a:spLocks noChangeArrowheads="1"/>
          </p:cNvSpPr>
          <p:nvPr/>
        </p:nvSpPr>
        <p:spPr bwMode="auto">
          <a:xfrm>
            <a:off x="5795963" y="5229225"/>
            <a:ext cx="71437" cy="7143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95" name="Picture 19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428875"/>
            <a:ext cx="82296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6" name="Oval 20"/>
          <p:cNvSpPr>
            <a:spLocks noChangeArrowheads="1"/>
          </p:cNvSpPr>
          <p:nvPr/>
        </p:nvSpPr>
        <p:spPr bwMode="auto">
          <a:xfrm>
            <a:off x="4429125" y="5429250"/>
            <a:ext cx="287338" cy="287338"/>
          </a:xfrm>
          <a:prstGeom prst="ellipse">
            <a:avLst/>
          </a:prstGeom>
          <a:noFill/>
          <a:ln w="57150" algn="ctr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4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5394325"/>
              <a:ext cx="420687" cy="355600"/>
            </p14:xfrm>
          </p:contentPart>
        </mc:Choice>
        <mc:Fallback xmlns="">
          <p:pic>
            <p:nvPicPr>
              <p:cNvPr id="1054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057" y="5388566"/>
                <a:ext cx="445899" cy="37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4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2584450"/>
              <a:ext cx="714375" cy="123825"/>
            </p14:xfrm>
          </p:contentPart>
        </mc:Choice>
        <mc:Fallback xmlns="">
          <p:pic>
            <p:nvPicPr>
              <p:cNvPr id="1054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511" y="2574011"/>
                <a:ext cx="737059" cy="145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4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2182813"/>
              <a:ext cx="3276600" cy="630237"/>
            </p14:xfrm>
          </p:contentPart>
        </mc:Choice>
        <mc:Fallback xmlns="">
          <p:pic>
            <p:nvPicPr>
              <p:cNvPr id="1054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5405" y="2178134"/>
                <a:ext cx="3291719" cy="64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4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7938" y="2054225"/>
              <a:ext cx="384175" cy="163513"/>
            </p14:xfrm>
          </p:contentPart>
        </mc:Choice>
        <mc:Fallback xmlns="">
          <p:pic>
            <p:nvPicPr>
              <p:cNvPr id="1054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9297" y="2048116"/>
                <a:ext cx="401457" cy="180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4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5788" y="1901825"/>
              <a:ext cx="1768475" cy="357188"/>
            </p14:xfrm>
          </p:contentPart>
        </mc:Choice>
        <mc:Fallback xmlns="">
          <p:pic>
            <p:nvPicPr>
              <p:cNvPr id="1054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32908" y="1892463"/>
                <a:ext cx="1774236" cy="376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54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7738" y="3052763"/>
              <a:ext cx="982662" cy="755650"/>
            </p14:xfrm>
          </p:contentPart>
        </mc:Choice>
        <mc:Fallback xmlns="">
          <p:pic>
            <p:nvPicPr>
              <p:cNvPr id="1054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18739" y="3045923"/>
                <a:ext cx="1001739" cy="77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54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3495675"/>
              <a:ext cx="742950" cy="487363"/>
            </p14:xfrm>
          </p:contentPart>
        </mc:Choice>
        <mc:Fallback xmlns="">
          <p:pic>
            <p:nvPicPr>
              <p:cNvPr id="1054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61544" y="3488116"/>
                <a:ext cx="756988" cy="50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4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3871913"/>
              <a:ext cx="865187" cy="573087"/>
            </p14:xfrm>
          </p:contentPart>
        </mc:Choice>
        <mc:Fallback xmlns="">
          <p:pic>
            <p:nvPicPr>
              <p:cNvPr id="1054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36637" y="3868313"/>
                <a:ext cx="874908" cy="58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54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7038" y="2717800"/>
              <a:ext cx="68262" cy="168275"/>
            </p14:xfrm>
          </p:contentPart>
        </mc:Choice>
        <mc:Fallback xmlns="">
          <p:pic>
            <p:nvPicPr>
              <p:cNvPr id="1054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4523" y="2715278"/>
                <a:ext cx="77962" cy="17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4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75" y="2735263"/>
              <a:ext cx="179388" cy="106362"/>
            </p14:xfrm>
          </p:contentPart>
        </mc:Choice>
        <mc:Fallback xmlns="">
          <p:pic>
            <p:nvPicPr>
              <p:cNvPr id="1054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8950" y="2725920"/>
                <a:ext cx="195238" cy="12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54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2657475"/>
              <a:ext cx="117475" cy="103188"/>
            </p14:xfrm>
          </p:contentPart>
        </mc:Choice>
        <mc:Fallback xmlns="">
          <p:pic>
            <p:nvPicPr>
              <p:cNvPr id="1054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6435" y="2652063"/>
                <a:ext cx="128646" cy="11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54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6763" y="2659063"/>
              <a:ext cx="53975" cy="57150"/>
            </p14:xfrm>
          </p:contentPart>
        </mc:Choice>
        <mc:Fallback xmlns="">
          <p:pic>
            <p:nvPicPr>
              <p:cNvPr id="1054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36328" y="2650796"/>
                <a:ext cx="73406" cy="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54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2546350"/>
              <a:ext cx="287338" cy="112713"/>
            </p14:xfrm>
          </p:contentPart>
        </mc:Choice>
        <mc:Fallback xmlns="">
          <p:pic>
            <p:nvPicPr>
              <p:cNvPr id="1054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48378" y="2534753"/>
                <a:ext cx="298500" cy="134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4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2989263"/>
              <a:ext cx="88900" cy="98425"/>
            </p14:xfrm>
          </p:contentPart>
        </mc:Choice>
        <mc:Fallback xmlns="">
          <p:pic>
            <p:nvPicPr>
              <p:cNvPr id="1054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33190" y="2985658"/>
                <a:ext cx="99698" cy="110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4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978150"/>
              <a:ext cx="38100" cy="50800"/>
            </p14:xfrm>
          </p:contentPart>
        </mc:Choice>
        <mc:Fallback xmlns="">
          <p:pic>
            <p:nvPicPr>
              <p:cNvPr id="1054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80836" y="2971305"/>
                <a:ext cx="48164" cy="6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4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0" y="2863850"/>
              <a:ext cx="152400" cy="133350"/>
            </p14:xfrm>
          </p:contentPart>
        </mc:Choice>
        <mc:Fallback xmlns="">
          <p:pic>
            <p:nvPicPr>
              <p:cNvPr id="1054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31912" y="2856281"/>
                <a:ext cx="165010" cy="15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4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2878138"/>
              <a:ext cx="109538" cy="168275"/>
            </p14:xfrm>
          </p:contentPart>
        </mc:Choice>
        <mc:Fallback xmlns="">
          <p:pic>
            <p:nvPicPr>
              <p:cNvPr id="1054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89648" y="2872733"/>
                <a:ext cx="121068" cy="181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54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2719388"/>
              <a:ext cx="144462" cy="150812"/>
            </p14:xfrm>
          </p:contentPart>
        </mc:Choice>
        <mc:Fallback xmlns="">
          <p:pic>
            <p:nvPicPr>
              <p:cNvPr id="1054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02589" y="2715429"/>
                <a:ext cx="154189" cy="163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54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2735263"/>
              <a:ext cx="77788" cy="77787"/>
            </p14:xfrm>
          </p:contentPart>
        </mc:Choice>
        <mc:Fallback xmlns="">
          <p:pic>
            <p:nvPicPr>
              <p:cNvPr id="1054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94744" y="2725540"/>
                <a:ext cx="90753" cy="98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49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0" y="3175000"/>
              <a:ext cx="134938" cy="288925"/>
            </p14:xfrm>
          </p:contentPart>
        </mc:Choice>
        <mc:Fallback xmlns="">
          <p:pic>
            <p:nvPicPr>
              <p:cNvPr id="10549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28974" y="3164273"/>
                <a:ext cx="152570" cy="30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54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0763" y="3167063"/>
              <a:ext cx="49212" cy="77787"/>
            </p14:xfrm>
          </p:contentPart>
        </mc:Choice>
        <mc:Fallback xmlns="">
          <p:pic>
            <p:nvPicPr>
              <p:cNvPr id="1054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0346" y="3158780"/>
                <a:ext cx="68969" cy="97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549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2997200"/>
              <a:ext cx="222250" cy="211138"/>
            </p14:xfrm>
          </p:contentPart>
        </mc:Choice>
        <mc:Fallback xmlns="">
          <p:pic>
            <p:nvPicPr>
              <p:cNvPr id="10549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89529" y="2987832"/>
                <a:ext cx="231255" cy="2313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70" y="150361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Admissible Heuristic </a:t>
            </a:r>
            <a:r>
              <a:rPr lang="en-US" dirty="0" smtClean="0"/>
              <a:t>Function for  8-puzzle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10961" y="2714823"/>
            <a:ext cx="9499585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kern="0" dirty="0" smtClean="0">
                <a:latin typeface="Arial Unicode MS" pitchFamily="34" charset="-128"/>
              </a:rPr>
              <a:t>A reasonable </a:t>
            </a:r>
            <a:r>
              <a:rPr lang="en-US" kern="0" dirty="0" smtClean="0">
                <a:latin typeface="Arial Unicode MS" pitchFamily="34" charset="-128"/>
              </a:rPr>
              <a:t>admissible heuristics </a:t>
            </a:r>
            <a:r>
              <a:rPr lang="en-US" kern="0" dirty="0" smtClean="0">
                <a:latin typeface="Arial Unicode MS" pitchFamily="34" charset="-128"/>
              </a:rPr>
              <a:t>for the 8-puzzle is?</a:t>
            </a:r>
            <a:endParaRPr lang="en-US" kern="0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8794" y="3501007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Number of misplaced tiles plus number of correctly place tiles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Number of misplaced tiles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N</a:t>
            </a:r>
            <a:r>
              <a:rPr lang="en-US" dirty="0" smtClean="0">
                <a:latin typeface="Arial Unicode MS" pitchFamily="34" charset="-128"/>
              </a:rPr>
              <a:t>umber </a:t>
            </a:r>
            <a:r>
              <a:rPr lang="en-US" dirty="0">
                <a:latin typeface="Arial Unicode MS" pitchFamily="34" charset="-128"/>
              </a:rPr>
              <a:t>of </a:t>
            </a:r>
            <a:r>
              <a:rPr lang="en-US" dirty="0" smtClean="0">
                <a:latin typeface="Arial Unicode MS" pitchFamily="34" charset="-128"/>
              </a:rPr>
              <a:t>correctly placed tiles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</p:txBody>
      </p:sp>
      <p:pic>
        <p:nvPicPr>
          <p:cNvPr id="10" name="Picture 7" descr="8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785624"/>
            <a:ext cx="3456384" cy="1754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4722" y="4404955"/>
              <a:ext cx="1016640" cy="716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82" y="4386235"/>
                <a:ext cx="1050480" cy="7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1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785FB-22E0-498D-ACE7-561F9BED1DC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Admissible Example </a:t>
            </a:r>
            <a:r>
              <a:rPr lang="en-US" dirty="0" smtClean="0"/>
              <a:t>Heuristic Functions</a:t>
            </a:r>
          </a:p>
        </p:txBody>
      </p:sp>
      <p:sp>
        <p:nvSpPr>
          <p:cNvPr id="123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2304" name="Rectangle 5"/>
          <p:cNvSpPr>
            <a:spLocks noChangeArrowheads="1"/>
          </p:cNvSpPr>
          <p:nvPr/>
        </p:nvSpPr>
        <p:spPr bwMode="auto">
          <a:xfrm>
            <a:off x="323850" y="908050"/>
            <a:ext cx="845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In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8-puzzle</a:t>
            </a:r>
            <a:r>
              <a:rPr lang="en-US" sz="2400">
                <a:latin typeface="Arial Unicode MS" pitchFamily="34" charset="-128"/>
              </a:rPr>
              <a:t>, we can use the number of misplaced tiles</a:t>
            </a:r>
          </a:p>
        </p:txBody>
      </p:sp>
      <p:graphicFrame>
        <p:nvGraphicFramePr>
          <p:cNvPr id="1229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2825" y="1341438"/>
          <a:ext cx="4321175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Acrobat Document" r:id="rId4" imgW="2133898" imgH="1000000" progId="AcroExch.Document.7">
                  <p:embed/>
                </p:oleObj>
              </mc:Choice>
              <mc:Fallback>
                <p:oleObj name="Acrobat Document" r:id="rId4" imgW="2133898" imgH="1000000" progId="AcroExch.Document.7">
                  <p:embed/>
                  <p:pic>
                    <p:nvPicPr>
                      <p:cNvPr id="122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1341438"/>
                        <a:ext cx="4321175" cy="202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5" name="Picture 7" descr="8puzz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412875"/>
            <a:ext cx="3889375" cy="1974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4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565150"/>
              <a:ext cx="274638" cy="358775"/>
            </p14:xfrm>
          </p:contentPart>
        </mc:Choice>
        <mc:Fallback xmlns="">
          <p:pic>
            <p:nvPicPr>
              <p:cNvPr id="1064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6406" y="560832"/>
                <a:ext cx="286876" cy="37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65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975" y="1527175"/>
              <a:ext cx="1290638" cy="277813"/>
            </p14:xfrm>
          </p:contentPart>
        </mc:Choice>
        <mc:Fallback xmlns="">
          <p:pic>
            <p:nvPicPr>
              <p:cNvPr id="1065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095" y="1524653"/>
                <a:ext cx="1296758" cy="285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50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" y="2046288"/>
              <a:ext cx="2389188" cy="1990725"/>
            </p14:xfrm>
          </p:contentPart>
        </mc:Choice>
        <mc:Fallback xmlns="">
          <p:pic>
            <p:nvPicPr>
              <p:cNvPr id="10650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021" y="2043768"/>
                <a:ext cx="2407547" cy="200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50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3784600"/>
              <a:ext cx="223837" cy="384175"/>
            </p14:xfrm>
          </p:contentPart>
        </mc:Choice>
        <mc:Fallback xmlns="">
          <p:pic>
            <p:nvPicPr>
              <p:cNvPr id="10650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9322" y="3779199"/>
                <a:ext cx="244709" cy="39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50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3702050"/>
              <a:ext cx="280988" cy="311150"/>
            </p14:xfrm>
          </p:contentPart>
        </mc:Choice>
        <mc:Fallback xmlns="">
          <p:pic>
            <p:nvPicPr>
              <p:cNvPr id="10650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27947" y="3699169"/>
                <a:ext cx="286744" cy="321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650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5525" y="3679825"/>
              <a:ext cx="381000" cy="407988"/>
            </p14:xfrm>
          </p:contentPart>
        </mc:Choice>
        <mc:Fallback xmlns="">
          <p:pic>
            <p:nvPicPr>
              <p:cNvPr id="10650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98323" y="3670831"/>
                <a:ext cx="400446" cy="42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50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94088"/>
              <a:ext cx="376237" cy="425450"/>
            </p14:xfrm>
          </p:contentPart>
        </mc:Choice>
        <mc:Fallback xmlns="">
          <p:pic>
            <p:nvPicPr>
              <p:cNvPr id="10650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958" y="3485809"/>
                <a:ext cx="393568" cy="442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50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3548063"/>
              <a:ext cx="369888" cy="487362"/>
            </p14:xfrm>
          </p:contentPart>
        </mc:Choice>
        <mc:Fallback xmlns="">
          <p:pic>
            <p:nvPicPr>
              <p:cNvPr id="10650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67912" y="3541944"/>
                <a:ext cx="387536" cy="5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650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6416" y="144397"/>
              <a:ext cx="744537" cy="390525"/>
            </p14:xfrm>
          </p:contentPart>
        </mc:Choice>
        <mc:Fallback>
          <p:pic>
            <p:nvPicPr>
              <p:cNvPr id="10650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07055" y="136838"/>
                <a:ext cx="763978" cy="4067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3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DB29DC-1F57-4080-AEAC-2887C8DD297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</a:t>
            </a:r>
            <a:r>
              <a:rPr lang="en-US" dirty="0" smtClean="0"/>
              <a:t>Admissible Heuristic </a:t>
            </a:r>
            <a:r>
              <a:rPr lang="en-US" dirty="0" smtClean="0"/>
              <a:t>Functions</a:t>
            </a:r>
          </a:p>
        </p:txBody>
      </p:sp>
      <p:sp>
        <p:nvSpPr>
          <p:cNvPr id="13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3341" name="Rectangle 4"/>
          <p:cNvSpPr>
            <a:spLocks noChangeArrowheads="1"/>
          </p:cNvSpPr>
          <p:nvPr/>
        </p:nvSpPr>
        <p:spPr bwMode="auto">
          <a:xfrm>
            <a:off x="250825" y="1125538"/>
            <a:ext cx="845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Another one we can use the number of moves between each tile's current position and its position in the solution</a:t>
            </a:r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/>
        </p:nvGraphicFramePr>
        <p:xfrm>
          <a:off x="4749800" y="1989138"/>
          <a:ext cx="4321175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Acrobat Document" r:id="rId4" imgW="2133898" imgH="1000000" progId="AcroExch.Document.7">
                  <p:embed/>
                </p:oleObj>
              </mc:Choice>
              <mc:Fallback>
                <p:oleObj name="Acrobat Document" r:id="rId4" imgW="2133898" imgH="1000000" progId="AcroExch.Document.7">
                  <p:embed/>
                  <p:pic>
                    <p:nvPicPr>
                      <p:cNvPr id="133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1989138"/>
                        <a:ext cx="4321175" cy="202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2" name="Picture 14" descr="8puzz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263" y="2060575"/>
            <a:ext cx="3889375" cy="1974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343" name="Text Box 16"/>
          <p:cNvSpPr txBox="1">
            <a:spLocks noChangeArrowheads="1"/>
          </p:cNvSpPr>
          <p:nvPr/>
        </p:nvSpPr>
        <p:spPr bwMode="auto">
          <a:xfrm>
            <a:off x="25241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1</a:t>
            </a:r>
          </a:p>
        </p:txBody>
      </p:sp>
      <p:sp>
        <p:nvSpPr>
          <p:cNvPr id="13344" name="Text Box 17"/>
          <p:cNvSpPr txBox="1">
            <a:spLocks noChangeArrowheads="1"/>
          </p:cNvSpPr>
          <p:nvPr/>
        </p:nvSpPr>
        <p:spPr bwMode="auto">
          <a:xfrm>
            <a:off x="75565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2</a:t>
            </a:r>
          </a:p>
        </p:txBody>
      </p:sp>
      <p:sp>
        <p:nvSpPr>
          <p:cNvPr id="13345" name="Text Box 18"/>
          <p:cNvSpPr txBox="1">
            <a:spLocks noChangeArrowheads="1"/>
          </p:cNvSpPr>
          <p:nvPr/>
        </p:nvSpPr>
        <p:spPr bwMode="auto">
          <a:xfrm>
            <a:off x="1260475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3</a:t>
            </a:r>
          </a:p>
        </p:txBody>
      </p:sp>
      <p:sp>
        <p:nvSpPr>
          <p:cNvPr id="13346" name="Text Box 19"/>
          <p:cNvSpPr txBox="1">
            <a:spLocks noChangeArrowheads="1"/>
          </p:cNvSpPr>
          <p:nvPr/>
        </p:nvSpPr>
        <p:spPr bwMode="auto">
          <a:xfrm>
            <a:off x="176371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4</a:t>
            </a:r>
          </a:p>
        </p:txBody>
      </p:sp>
      <p:sp>
        <p:nvSpPr>
          <p:cNvPr id="13347" name="Text Box 20"/>
          <p:cNvSpPr txBox="1">
            <a:spLocks noChangeArrowheads="1"/>
          </p:cNvSpPr>
          <p:nvPr/>
        </p:nvSpPr>
        <p:spPr bwMode="auto">
          <a:xfrm>
            <a:off x="2339975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5</a:t>
            </a:r>
          </a:p>
        </p:txBody>
      </p:sp>
      <p:sp>
        <p:nvSpPr>
          <p:cNvPr id="13348" name="Text Box 21"/>
          <p:cNvSpPr txBox="1">
            <a:spLocks noChangeArrowheads="1"/>
          </p:cNvSpPr>
          <p:nvPr/>
        </p:nvSpPr>
        <p:spPr bwMode="auto">
          <a:xfrm>
            <a:off x="28448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6</a:t>
            </a:r>
          </a:p>
        </p:txBody>
      </p:sp>
      <p:sp>
        <p:nvSpPr>
          <p:cNvPr id="13349" name="Text Box 22"/>
          <p:cNvSpPr txBox="1">
            <a:spLocks noChangeArrowheads="1"/>
          </p:cNvSpPr>
          <p:nvPr/>
        </p:nvSpPr>
        <p:spPr bwMode="auto">
          <a:xfrm>
            <a:off x="3419475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7</a:t>
            </a:r>
          </a:p>
        </p:txBody>
      </p:sp>
      <p:sp>
        <p:nvSpPr>
          <p:cNvPr id="13350" name="Text Box 23"/>
          <p:cNvSpPr txBox="1">
            <a:spLocks noChangeArrowheads="1"/>
          </p:cNvSpPr>
          <p:nvPr/>
        </p:nvSpPr>
        <p:spPr bwMode="auto">
          <a:xfrm>
            <a:off x="39243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8</a:t>
            </a:r>
          </a:p>
        </p:txBody>
      </p:sp>
      <p:sp>
        <p:nvSpPr>
          <p:cNvPr id="13351" name="Text Box 24"/>
          <p:cNvSpPr txBox="1">
            <a:spLocks noChangeArrowheads="1"/>
          </p:cNvSpPr>
          <p:nvPr/>
        </p:nvSpPr>
        <p:spPr bwMode="auto">
          <a:xfrm>
            <a:off x="47879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1</a:t>
            </a:r>
          </a:p>
        </p:txBody>
      </p:sp>
      <p:sp>
        <p:nvSpPr>
          <p:cNvPr id="13352" name="Text Box 25"/>
          <p:cNvSpPr txBox="1">
            <a:spLocks noChangeArrowheads="1"/>
          </p:cNvSpPr>
          <p:nvPr/>
        </p:nvSpPr>
        <p:spPr bwMode="auto">
          <a:xfrm>
            <a:off x="5291138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2</a:t>
            </a:r>
          </a:p>
        </p:txBody>
      </p:sp>
      <p:sp>
        <p:nvSpPr>
          <p:cNvPr id="13353" name="Text Box 26"/>
          <p:cNvSpPr txBox="1">
            <a:spLocks noChangeArrowheads="1"/>
          </p:cNvSpPr>
          <p:nvPr/>
        </p:nvSpPr>
        <p:spPr bwMode="auto">
          <a:xfrm>
            <a:off x="579596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3</a:t>
            </a:r>
          </a:p>
        </p:txBody>
      </p:sp>
      <p:sp>
        <p:nvSpPr>
          <p:cNvPr id="13354" name="Text Box 27"/>
          <p:cNvSpPr txBox="1">
            <a:spLocks noChangeArrowheads="1"/>
          </p:cNvSpPr>
          <p:nvPr/>
        </p:nvSpPr>
        <p:spPr bwMode="auto">
          <a:xfrm>
            <a:off x="62992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4</a:t>
            </a:r>
          </a:p>
        </p:txBody>
      </p:sp>
      <p:sp>
        <p:nvSpPr>
          <p:cNvPr id="13355" name="Text Box 28"/>
          <p:cNvSpPr txBox="1">
            <a:spLocks noChangeArrowheads="1"/>
          </p:cNvSpPr>
          <p:nvPr/>
        </p:nvSpPr>
        <p:spPr bwMode="auto">
          <a:xfrm>
            <a:off x="687546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5</a:t>
            </a:r>
          </a:p>
        </p:txBody>
      </p:sp>
      <p:sp>
        <p:nvSpPr>
          <p:cNvPr id="13356" name="Text Box 29"/>
          <p:cNvSpPr txBox="1">
            <a:spLocks noChangeArrowheads="1"/>
          </p:cNvSpPr>
          <p:nvPr/>
        </p:nvSpPr>
        <p:spPr bwMode="auto">
          <a:xfrm>
            <a:off x="7380288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6</a:t>
            </a:r>
          </a:p>
        </p:txBody>
      </p:sp>
      <p:sp>
        <p:nvSpPr>
          <p:cNvPr id="13357" name="Text Box 30"/>
          <p:cNvSpPr txBox="1">
            <a:spLocks noChangeArrowheads="1"/>
          </p:cNvSpPr>
          <p:nvPr/>
        </p:nvSpPr>
        <p:spPr bwMode="auto">
          <a:xfrm>
            <a:off x="795496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7</a:t>
            </a:r>
          </a:p>
        </p:txBody>
      </p:sp>
      <p:sp>
        <p:nvSpPr>
          <p:cNvPr id="13358" name="Text Box 31"/>
          <p:cNvSpPr txBox="1">
            <a:spLocks noChangeArrowheads="1"/>
          </p:cNvSpPr>
          <p:nvPr/>
        </p:nvSpPr>
        <p:spPr bwMode="auto">
          <a:xfrm>
            <a:off x="8459788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5135563"/>
              <a:ext cx="1349375" cy="312737"/>
            </p14:xfrm>
          </p:contentPart>
        </mc:Choice>
        <mc:Fallback xmlns="">
          <p:pic>
            <p:nvPicPr>
              <p:cNvPr id="1075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477" y="5124767"/>
                <a:ext cx="1370256" cy="336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7300" y="1885950"/>
              <a:ext cx="665163" cy="1420813"/>
            </p14:xfrm>
          </p:contentPart>
        </mc:Choice>
        <mc:Fallback xmlns="">
          <p:pic>
            <p:nvPicPr>
              <p:cNvPr id="10752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7222" y="1876951"/>
                <a:ext cx="678841" cy="1433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" y="4181475"/>
              <a:ext cx="871538" cy="228600"/>
            </p14:xfrm>
          </p:contentPart>
        </mc:Choice>
        <mc:Fallback xmlns="">
          <p:pic>
            <p:nvPicPr>
              <p:cNvPr id="10752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530" y="4175715"/>
                <a:ext cx="891338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5888" y="2811463"/>
              <a:ext cx="1168400" cy="852487"/>
            </p14:xfrm>
          </p:contentPart>
        </mc:Choice>
        <mc:Fallback xmlns="">
          <p:pic>
            <p:nvPicPr>
              <p:cNvPr id="10752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76889" y="2802471"/>
                <a:ext cx="1186757" cy="871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2116138"/>
              <a:ext cx="620712" cy="530225"/>
            </p14:xfrm>
          </p:contentPart>
        </mc:Choice>
        <mc:Fallback xmlns="">
          <p:pic>
            <p:nvPicPr>
              <p:cNvPr id="10752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34368" y="2103899"/>
                <a:ext cx="635474" cy="551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" y="5105400"/>
              <a:ext cx="381000" cy="409575"/>
            </p14:xfrm>
          </p:contentPart>
        </mc:Choice>
        <mc:Fallback xmlns="">
          <p:pic>
            <p:nvPicPr>
              <p:cNvPr id="10752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007" y="5095682"/>
                <a:ext cx="394684" cy="43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2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3752850"/>
              <a:ext cx="981075" cy="328613"/>
            </p14:xfrm>
          </p:contentPart>
        </mc:Choice>
        <mc:Fallback xmlns="">
          <p:pic>
            <p:nvPicPr>
              <p:cNvPr id="10752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5074" y="3740972"/>
                <a:ext cx="1000156" cy="350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4363" y="5060950"/>
              <a:ext cx="1141412" cy="531813"/>
            </p14:xfrm>
          </p:contentPart>
        </mc:Choice>
        <mc:Fallback xmlns="">
          <p:pic>
            <p:nvPicPr>
              <p:cNvPr id="10753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13564" y="5051228"/>
                <a:ext cx="1163369" cy="545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1900" y="2190750"/>
              <a:ext cx="2109788" cy="1276350"/>
            </p14:xfrm>
          </p:contentPart>
        </mc:Choice>
        <mc:Fallback xmlns="">
          <p:pic>
            <p:nvPicPr>
              <p:cNvPr id="10753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32541" y="2182829"/>
                <a:ext cx="2130666" cy="128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753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8" y="5532438"/>
              <a:ext cx="4425950" cy="100012"/>
            </p14:xfrm>
          </p:contentPart>
        </mc:Choice>
        <mc:Fallback xmlns="">
          <p:pic>
            <p:nvPicPr>
              <p:cNvPr id="10753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7488" y="5518718"/>
                <a:ext cx="4439990" cy="11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753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94763" y="74906188"/>
              <a:ext cx="0" cy="0"/>
            </p14:xfrm>
          </p:contentPart>
        </mc:Choice>
        <mc:Fallback xmlns="">
          <p:pic>
            <p:nvPicPr>
              <p:cNvPr id="10753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094763" y="74906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753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5351463"/>
              <a:ext cx="15875" cy="15875"/>
            </p14:xfrm>
          </p:contentPart>
        </mc:Choice>
        <mc:Fallback xmlns="">
          <p:pic>
            <p:nvPicPr>
              <p:cNvPr id="10753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4606" y="5347582"/>
                <a:ext cx="23813" cy="2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753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8025" y="5410200"/>
              <a:ext cx="49213" cy="17463"/>
            </p14:xfrm>
          </p:contentPart>
        </mc:Choice>
        <mc:Fallback xmlns="">
          <p:pic>
            <p:nvPicPr>
              <p:cNvPr id="10753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52996" y="5405107"/>
                <a:ext cx="56757" cy="3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753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3463" y="5416550"/>
              <a:ext cx="90487" cy="22225"/>
            </p14:xfrm>
          </p:contentPart>
        </mc:Choice>
        <mc:Fallback xmlns="">
          <p:pic>
            <p:nvPicPr>
              <p:cNvPr id="10753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78776" y="5405984"/>
                <a:ext cx="105628" cy="4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753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5176838"/>
              <a:ext cx="192088" cy="169862"/>
            </p14:xfrm>
          </p:contentPart>
        </mc:Choice>
        <mc:Fallback xmlns="">
          <p:pic>
            <p:nvPicPr>
              <p:cNvPr id="10753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93614" y="5171440"/>
                <a:ext cx="206836" cy="18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53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5105400"/>
              <a:ext cx="169862" cy="246063"/>
            </p14:xfrm>
          </p:contentPart>
        </mc:Choice>
        <mc:Fallback xmlns="">
          <p:pic>
            <p:nvPicPr>
              <p:cNvPr id="10753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64165" y="5097845"/>
                <a:ext cx="186091" cy="262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53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2438" y="5097463"/>
              <a:ext cx="171450" cy="260350"/>
            </p14:xfrm>
          </p:contentPart>
        </mc:Choice>
        <mc:Fallback xmlns="">
          <p:pic>
            <p:nvPicPr>
              <p:cNvPr id="10753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85955" y="5090990"/>
                <a:ext cx="186218" cy="273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54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4100" y="5064125"/>
              <a:ext cx="168275" cy="258763"/>
            </p14:xfrm>
          </p:contentPart>
        </mc:Choice>
        <mc:Fallback xmlns="">
          <p:pic>
            <p:nvPicPr>
              <p:cNvPr id="10754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84751" y="5054768"/>
                <a:ext cx="187332" cy="27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754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084763"/>
              <a:ext cx="176213" cy="236537"/>
            </p14:xfrm>
          </p:contentPart>
        </mc:Choice>
        <mc:Fallback xmlns="">
          <p:pic>
            <p:nvPicPr>
              <p:cNvPr id="10754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74895" y="5076842"/>
                <a:ext cx="194951" cy="248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754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" y="5994400"/>
              <a:ext cx="163513" cy="112713"/>
            </p14:xfrm>
          </p:contentPart>
        </mc:Choice>
        <mc:Fallback xmlns="">
          <p:pic>
            <p:nvPicPr>
              <p:cNvPr id="10754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7969" y="5989719"/>
                <a:ext cx="169636" cy="120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754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463" y="5905500"/>
              <a:ext cx="355600" cy="306388"/>
            </p14:xfrm>
          </p:contentPart>
        </mc:Choice>
        <mc:Fallback xmlns="">
          <p:pic>
            <p:nvPicPr>
              <p:cNvPr id="10754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01784" y="5900820"/>
                <a:ext cx="370357" cy="320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754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8350" y="168303"/>
              <a:ext cx="755650" cy="539750"/>
            </p14:xfrm>
          </p:contentPart>
        </mc:Choice>
        <mc:Fallback>
          <p:pic>
            <p:nvPicPr>
              <p:cNvPr id="10754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79710" y="163622"/>
                <a:ext cx="773650" cy="5537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4DAEA7-2156-4216-A2A6-69722CEF127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Course Announcements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80" y="1772816"/>
            <a:ext cx="9125320" cy="3816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If you are confused on basic search algorithm, different search strategies….. Check </a:t>
            </a:r>
            <a:r>
              <a:rPr lang="en-US" sz="2400" b="1" kern="0" dirty="0">
                <a:solidFill>
                  <a:schemeClr val="accent2"/>
                </a:solidFill>
                <a:latin typeface="+mn-lt"/>
              </a:rPr>
              <a:t>learning goals </a:t>
            </a:r>
            <a:r>
              <a:rPr lang="en-US" sz="2400" b="1" kern="0" dirty="0">
                <a:latin typeface="+mn-lt"/>
              </a:rPr>
              <a:t>at the end of lectures. </a:t>
            </a:r>
            <a:r>
              <a:rPr lang="en-US" sz="2400" b="1" kern="0" dirty="0" smtClean="0">
                <a:latin typeface="+mn-lt"/>
              </a:rPr>
              <a:t> Work on the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Practice Exercises </a:t>
            </a:r>
            <a:r>
              <a:rPr lang="en-US" sz="2400" b="1" kern="0" dirty="0" smtClean="0">
                <a:latin typeface="+mn-lt"/>
              </a:rPr>
              <a:t>and </a:t>
            </a: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Please do come </a:t>
            </a:r>
            <a:r>
              <a:rPr lang="en-US" sz="2400" b="1" kern="0" dirty="0">
                <a:solidFill>
                  <a:schemeClr val="accent6"/>
                </a:solidFill>
                <a:latin typeface="+mn-lt"/>
              </a:rPr>
              <a:t>to office </a:t>
            </a: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hours</a:t>
            </a:r>
          </a:p>
          <a:p>
            <a:r>
              <a:rPr lang="en-CA" sz="2000" i="1" dirty="0" smtClean="0"/>
              <a:t>Giuseppe</a:t>
            </a:r>
            <a:r>
              <a:rPr lang="en-CA" sz="2000" b="1" dirty="0" smtClean="0"/>
              <a:t> :</a:t>
            </a:r>
            <a:r>
              <a:rPr lang="en-CA" sz="2000" b="1" dirty="0"/>
              <a:t> </a:t>
            </a:r>
            <a:r>
              <a:rPr lang="en-CA" sz="2000" dirty="0"/>
              <a:t>Fri  </a:t>
            </a:r>
            <a:r>
              <a:rPr lang="en-CA" sz="2000" dirty="0" smtClean="0"/>
              <a:t>830-930, </a:t>
            </a:r>
            <a:r>
              <a:rPr lang="en-CA" sz="2000" dirty="0"/>
              <a:t>my </a:t>
            </a:r>
            <a:r>
              <a:rPr lang="en-CA" sz="2000" dirty="0" smtClean="0"/>
              <a:t>office CICSR 105</a:t>
            </a:r>
            <a:endParaRPr lang="en-CA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Johnson, David   </a:t>
            </a:r>
            <a:r>
              <a:rPr lang="en-US" sz="2000" kern="0" dirty="0" smtClean="0">
                <a:hlinkClick r:id="rId3"/>
              </a:rPr>
              <a:t>davewj@cs.ubc.ca</a:t>
            </a:r>
            <a:r>
              <a:rPr lang="en-US" sz="2000" kern="0" dirty="0"/>
              <a:t> </a:t>
            </a:r>
            <a:r>
              <a:rPr lang="en-CA" sz="2000" kern="0" dirty="0" smtClean="0"/>
              <a:t>Office </a:t>
            </a:r>
            <a:r>
              <a:rPr lang="en-CA" sz="2000" kern="0" dirty="0"/>
              <a:t>hour: </a:t>
            </a:r>
            <a:r>
              <a:rPr lang="en-CA" sz="2000" dirty="0">
                <a:solidFill>
                  <a:srgbClr val="00B0F0"/>
                </a:solidFill>
              </a:rPr>
              <a:t>ICCS X141</a:t>
            </a:r>
            <a:r>
              <a:rPr lang="en-CA" sz="2000" kern="0" dirty="0" smtClean="0"/>
              <a:t>, </a:t>
            </a:r>
            <a:r>
              <a:rPr lang="en-CA" sz="2000" kern="0" dirty="0"/>
              <a:t>Wed 1-230pm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Johnson</a:t>
            </a:r>
            <a:r>
              <a:rPr lang="en-US" sz="2000" kern="0" dirty="0"/>
              <a:t>, Jordon   </a:t>
            </a:r>
            <a:r>
              <a:rPr lang="en-US" sz="2000" kern="0" dirty="0" smtClean="0">
                <a:hlinkClick r:id="rId4"/>
              </a:rPr>
              <a:t>jordon@cs.ubc.ca</a:t>
            </a:r>
            <a:r>
              <a:rPr lang="en-CA" sz="2000" kern="0" dirty="0"/>
              <a:t> </a:t>
            </a:r>
            <a:r>
              <a:rPr lang="en-CA" sz="2000" kern="0" dirty="0" smtClean="0"/>
              <a:t>Office </a:t>
            </a:r>
            <a:r>
              <a:rPr lang="en-CA" sz="2000" kern="0" dirty="0"/>
              <a:t>hour: </a:t>
            </a:r>
            <a:r>
              <a:rPr lang="en-CA" sz="2000" dirty="0">
                <a:solidFill>
                  <a:srgbClr val="00B0F0"/>
                </a:solidFill>
              </a:rPr>
              <a:t>ICCS X141</a:t>
            </a:r>
            <a:r>
              <a:rPr lang="en-CA" sz="2000" kern="0" dirty="0" smtClean="0"/>
              <a:t>, </a:t>
            </a:r>
            <a:r>
              <a:rPr lang="en-CA" sz="2000" kern="0" dirty="0"/>
              <a:t>Mon </a:t>
            </a:r>
            <a:r>
              <a:rPr lang="en-CA" sz="2000" kern="0" dirty="0" smtClean="0"/>
              <a:t>11-1pm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err="1"/>
              <a:t>Kazemi</a:t>
            </a:r>
            <a:r>
              <a:rPr lang="en-US" sz="2000" kern="0" dirty="0"/>
              <a:t>, </a:t>
            </a:r>
            <a:r>
              <a:rPr lang="en-US" sz="2000" kern="0" dirty="0" smtClean="0"/>
              <a:t>S. </a:t>
            </a:r>
            <a:r>
              <a:rPr lang="en-US" sz="2000" kern="0" dirty="0"/>
              <a:t>Mehran </a:t>
            </a:r>
            <a:r>
              <a:rPr lang="en-US" sz="2000" kern="0" dirty="0" smtClean="0">
                <a:hlinkClick r:id="rId5"/>
              </a:rPr>
              <a:t>smkazemi@cs.ubc.ca</a:t>
            </a:r>
            <a:r>
              <a:rPr lang="en-CA" sz="2000" kern="0" dirty="0"/>
              <a:t> </a:t>
            </a:r>
            <a:r>
              <a:rPr lang="en-CA" sz="2000" kern="0" dirty="0" smtClean="0"/>
              <a:t>Office </a:t>
            </a:r>
            <a:r>
              <a:rPr lang="en-CA" sz="2000" kern="0" dirty="0"/>
              <a:t>hour: </a:t>
            </a:r>
            <a:r>
              <a:rPr lang="en-CA" sz="2000" dirty="0">
                <a:solidFill>
                  <a:srgbClr val="00B0F0"/>
                </a:solidFill>
              </a:rPr>
              <a:t>ICCS X141</a:t>
            </a:r>
            <a:r>
              <a:rPr lang="en-CA" sz="2000" kern="0" dirty="0" smtClean="0"/>
              <a:t>, </a:t>
            </a:r>
            <a:r>
              <a:rPr lang="en-CA" sz="2000" kern="0" dirty="0"/>
              <a:t>Wed 230-4pm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Rahman</a:t>
            </a:r>
            <a:r>
              <a:rPr lang="en-US" sz="2000" kern="0" dirty="0"/>
              <a:t>, MD Abed abed90@cs.ubc.ca  </a:t>
            </a:r>
            <a:r>
              <a:rPr lang="en-CA" sz="2000" kern="0" dirty="0"/>
              <a:t>Office hour: </a:t>
            </a:r>
            <a:r>
              <a:rPr lang="en-CA" sz="2000" dirty="0">
                <a:solidFill>
                  <a:srgbClr val="00B0F0"/>
                </a:solidFill>
              </a:rPr>
              <a:t>ICCS X141</a:t>
            </a:r>
            <a:r>
              <a:rPr lang="en-CA" sz="2000" kern="0" dirty="0">
                <a:solidFill>
                  <a:srgbClr val="00B0F0"/>
                </a:solidFill>
              </a:rPr>
              <a:t>, </a:t>
            </a:r>
            <a:r>
              <a:rPr lang="en-CA" sz="2000" kern="0" dirty="0"/>
              <a:t>Fri 3-430pm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Wang</a:t>
            </a:r>
            <a:r>
              <a:rPr lang="en-US" sz="2000" kern="0" dirty="0"/>
              <a:t>, </a:t>
            </a:r>
            <a:r>
              <a:rPr lang="en-US" sz="2000" kern="0" dirty="0" err="1"/>
              <a:t>Wenyi</a:t>
            </a:r>
            <a:r>
              <a:rPr lang="en-US" sz="2000" kern="0" dirty="0"/>
              <a:t>  </a:t>
            </a:r>
            <a:r>
              <a:rPr lang="en-US" sz="2000" kern="0" dirty="0" smtClean="0">
                <a:hlinkClick r:id="rId6"/>
              </a:rPr>
              <a:t>wenyi.wang@alumni.ubc.ca</a:t>
            </a:r>
            <a:r>
              <a:rPr lang="en-CA" sz="2000" kern="0" dirty="0"/>
              <a:t> </a:t>
            </a:r>
            <a:r>
              <a:rPr lang="en-CA" sz="2000" kern="0" dirty="0" smtClean="0"/>
              <a:t>Office </a:t>
            </a:r>
            <a:r>
              <a:rPr lang="en-CA" sz="2000" kern="0" dirty="0"/>
              <a:t>hour: </a:t>
            </a:r>
            <a:r>
              <a:rPr lang="en-CA" sz="2000" dirty="0">
                <a:solidFill>
                  <a:srgbClr val="00B0F0"/>
                </a:solidFill>
              </a:rPr>
              <a:t>ICCS X141</a:t>
            </a:r>
            <a:r>
              <a:rPr lang="en-CA" sz="2000" kern="0" dirty="0" smtClean="0"/>
              <a:t>, </a:t>
            </a:r>
            <a:r>
              <a:rPr lang="en-CA" sz="2000" kern="0" dirty="0"/>
              <a:t>M</a:t>
            </a:r>
            <a:r>
              <a:rPr lang="en-CA" sz="2000" kern="0" dirty="0" smtClean="0"/>
              <a:t>on </a:t>
            </a:r>
            <a:r>
              <a:rPr lang="en-CA" sz="2000" kern="0" dirty="0"/>
              <a:t>1-230pm </a:t>
            </a:r>
            <a:endParaRPr lang="en-US" sz="2000" b="1" kern="0" dirty="0" smtClean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4119" y="812419"/>
            <a:ext cx="8496944" cy="642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Assignment1: </a:t>
            </a: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posted</a:t>
            </a:r>
            <a:endParaRPr lang="en-US" sz="24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F42CC29-FA4F-4D29-A9C3-86E1EFE4DCA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Construct </a:t>
            </a:r>
            <a:r>
              <a:rPr lang="en-US" dirty="0" smtClean="0"/>
              <a:t>an Admissible </a:t>
            </a:r>
            <a:r>
              <a:rPr lang="en-US" dirty="0" smtClean="0"/>
              <a:t>Heuristic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323850" y="908050"/>
            <a:ext cx="85693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You identify 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relaxed version of the problem</a:t>
            </a:r>
            <a:r>
              <a:rPr lang="en-US" sz="2400" kern="0" dirty="0">
                <a:latin typeface="Arial Unicode MS" pitchFamily="34" charset="-128"/>
              </a:rPr>
              <a:t>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where one or more constraints have been dropped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problem with fewer restrictions on the actions</a:t>
            </a:r>
            <a:endParaRPr lang="en-US" sz="160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kern="0" dirty="0">
                <a:solidFill>
                  <a:schemeClr val="tx2"/>
                </a:solidFill>
                <a:latin typeface="Arial Unicode MS" pitchFamily="34" charset="-128"/>
              </a:rPr>
              <a:t>Robot</a:t>
            </a:r>
            <a:r>
              <a:rPr lang="en-US" sz="2400" kern="0" dirty="0">
                <a:latin typeface="Arial Unicode MS" pitchFamily="34" charset="-128"/>
              </a:rPr>
              <a:t>: the agent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can move through walls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kern="0" dirty="0">
                <a:solidFill>
                  <a:schemeClr val="tx2"/>
                </a:solidFill>
                <a:latin typeface="Arial Unicode MS" pitchFamily="34" charset="-128"/>
              </a:rPr>
              <a:t>Driver</a:t>
            </a:r>
            <a:r>
              <a:rPr lang="en-US" sz="2400" kern="0" dirty="0">
                <a:latin typeface="Arial Unicode MS" pitchFamily="34" charset="-128"/>
              </a:rPr>
              <a:t>: the agent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can move straight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kern="0" dirty="0">
                <a:latin typeface="Arial Unicode MS" pitchFamily="34" charset="-128"/>
              </a:rPr>
              <a:t>8puzzle</a:t>
            </a:r>
            <a:r>
              <a:rPr lang="en-US" sz="2400" kern="0" dirty="0">
                <a:latin typeface="Arial Unicode MS" pitchFamily="34" charset="-128"/>
              </a:rPr>
              <a:t>: (1) tiles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can move anywhere</a:t>
            </a:r>
            <a:r>
              <a:rPr lang="en-US" sz="2400" b="1" kern="0" dirty="0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kern="0" dirty="0">
                <a:latin typeface="Arial Unicode MS" pitchFamily="34" charset="-128"/>
              </a:rPr>
              <a:t>		    </a:t>
            </a:r>
            <a:r>
              <a:rPr lang="en-US" sz="2400" kern="0" dirty="0">
                <a:latin typeface="Arial Unicode MS" pitchFamily="34" charset="-128"/>
              </a:rPr>
              <a:t>(2) tiles can move to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any adjacent square</a:t>
            </a:r>
          </a:p>
          <a:p>
            <a:pPr marL="342900" indent="-3429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179388" y="4229100"/>
            <a:ext cx="85693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Result: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dirty="0">
                <a:latin typeface="Arial Unicode MS" pitchFamily="34" charset="-128"/>
              </a:rPr>
              <a:t>The cost of an optimal solution </a:t>
            </a:r>
            <a:r>
              <a:rPr lang="en-US" dirty="0" smtClean="0">
                <a:latin typeface="Arial Unicode MS" pitchFamily="34" charset="-128"/>
              </a:rPr>
              <a:t>in </a:t>
            </a:r>
            <a:r>
              <a:rPr lang="en-US" dirty="0">
                <a:latin typeface="Arial Unicode MS" pitchFamily="34" charset="-128"/>
              </a:rPr>
              <a:t>the relaxed problem is an admissible heuristic for the original problem</a:t>
            </a:r>
            <a:r>
              <a:rPr lang="en-US" sz="2400" dirty="0">
                <a:latin typeface="Arial Unicode MS" pitchFamily="34" charset="-128"/>
              </a:rPr>
              <a:t> (because it is always weakly less costly to solve a less constrained problem!)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1852613"/>
              <a:ext cx="495300" cy="311150"/>
            </p14:xfrm>
          </p:contentPart>
        </mc:Choice>
        <mc:Fallback xmlns=""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0533" y="1842506"/>
                <a:ext cx="512912" cy="331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5063" y="2332038"/>
              <a:ext cx="369887" cy="312737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0026" y="2322321"/>
                <a:ext cx="381401" cy="32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2794000"/>
              <a:ext cx="801688" cy="628650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6690" y="2783559"/>
                <a:ext cx="816087" cy="64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3556000"/>
              <a:ext cx="279400" cy="206375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2924" y="3549169"/>
                <a:ext cx="294162" cy="2225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4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3A55261-7670-4252-9936-932A3251101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Construct </a:t>
            </a:r>
            <a:r>
              <a:rPr lang="en-US" dirty="0" smtClean="0"/>
              <a:t>an admissible </a:t>
            </a:r>
            <a:r>
              <a:rPr lang="en-US" dirty="0" smtClean="0"/>
              <a:t>Heuristic (cont.)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323850" y="908050"/>
            <a:ext cx="85693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250825" y="836613"/>
            <a:ext cx="85693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You should identify constraints which, when dropped, make the problem extremely easy to solve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this is important because heuristics are not useful if they're as hard to solve as the original problem!</a:t>
            </a:r>
          </a:p>
          <a:p>
            <a:pPr marL="342900" indent="-3429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285720" y="2857496"/>
            <a:ext cx="85693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This was the case in our examples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Robot: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i="1" dirty="0">
                <a:latin typeface="Arial Unicode MS" pitchFamily="34" charset="-128"/>
              </a:rPr>
              <a:t>allowing</a:t>
            </a:r>
            <a:r>
              <a:rPr lang="en-US" sz="2400" dirty="0">
                <a:latin typeface="Arial Unicode MS" pitchFamily="34" charset="-128"/>
              </a:rPr>
              <a:t> the agent to move through walls. Optimal solution to this relaxed problem is Manhattan distance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Driver: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i="1" dirty="0">
                <a:latin typeface="Arial Unicode MS" pitchFamily="34" charset="-128"/>
              </a:rPr>
              <a:t>allowing</a:t>
            </a:r>
            <a:r>
              <a:rPr lang="en-US" sz="2400" dirty="0">
                <a:latin typeface="Arial Unicode MS" pitchFamily="34" charset="-128"/>
              </a:rPr>
              <a:t> the agent to move straight. Optimal solution to this relaxed problem is straight-line distance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8puzzle:</a:t>
            </a:r>
            <a:r>
              <a:rPr lang="en-US" sz="2400" dirty="0">
                <a:latin typeface="Arial Unicode MS" pitchFamily="34" charset="-128"/>
              </a:rPr>
              <a:t> (1) tiles </a:t>
            </a:r>
            <a:r>
              <a:rPr lang="en-US" sz="2400" b="1" dirty="0">
                <a:latin typeface="Arial Unicode MS" pitchFamily="34" charset="-128"/>
              </a:rPr>
              <a:t>can move anywhere </a:t>
            </a:r>
            <a:r>
              <a:rPr lang="en-US" sz="2400" dirty="0">
                <a:latin typeface="Arial Unicode MS" pitchFamily="34" charset="-128"/>
              </a:rPr>
              <a:t>Optimal solution to this relaxed problem is number of misplaced tiles</a:t>
            </a:r>
            <a:endParaRPr lang="en-US" sz="24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(2) tiles can move to </a:t>
            </a:r>
            <a:r>
              <a:rPr lang="en-US" sz="2400" b="1" dirty="0">
                <a:latin typeface="Arial Unicode MS" pitchFamily="34" charset="-128"/>
              </a:rPr>
              <a:t>any adjacent square….</a:t>
            </a: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7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4D27F9-B7F4-4CC3-9B08-0110B5968ED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approach to construct heuristics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836613"/>
            <a:ext cx="5472113" cy="504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b="1" smtClean="0"/>
              <a:t>Solution cost for a subproblem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b="1" smtClean="0"/>
          </a:p>
          <a:p>
            <a:pPr marL="0" indent="0" eaLnBrk="1" hangingPunct="1">
              <a:lnSpc>
                <a:spcPct val="90000"/>
              </a:lnSpc>
            </a:pPr>
            <a:endParaRPr lang="en-US" sz="1800" smtClean="0"/>
          </a:p>
        </p:txBody>
      </p:sp>
      <p:graphicFrame>
        <p:nvGraphicFramePr>
          <p:cNvPr id="567300" name="Group 4"/>
          <p:cNvGraphicFramePr>
            <a:graphicFrameLocks noGrp="1"/>
          </p:cNvGraphicFramePr>
          <p:nvPr>
            <p:ph sz="half" idx="2"/>
          </p:nvPr>
        </p:nvGraphicFramePr>
        <p:xfrm>
          <a:off x="1258888" y="2060575"/>
          <a:ext cx="1690687" cy="1565276"/>
        </p:xfrm>
        <a:graphic>
          <a:graphicData uri="http://schemas.openxmlformats.org/drawingml/2006/table">
            <a:tbl>
              <a:tblPr/>
              <a:tblGrid>
                <a:gridCol w="566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7339" name="Group 43"/>
          <p:cNvGraphicFramePr>
            <a:graphicFrameLocks noGrp="1"/>
          </p:cNvGraphicFramePr>
          <p:nvPr/>
        </p:nvGraphicFramePr>
        <p:xfrm>
          <a:off x="1187450" y="4581525"/>
          <a:ext cx="1690688" cy="1565276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7357" name="Group 61"/>
          <p:cNvGraphicFramePr>
            <a:graphicFrameLocks noGrp="1"/>
          </p:cNvGraphicFramePr>
          <p:nvPr/>
        </p:nvGraphicFramePr>
        <p:xfrm>
          <a:off x="5724525" y="2060575"/>
          <a:ext cx="1690688" cy="1565276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7375" name="Group 79"/>
          <p:cNvGraphicFramePr>
            <a:graphicFrameLocks noGrp="1"/>
          </p:cNvGraphicFramePr>
          <p:nvPr/>
        </p:nvGraphicFramePr>
        <p:xfrm>
          <a:off x="5795963" y="4508500"/>
          <a:ext cx="1690687" cy="1565276"/>
        </p:xfrm>
        <a:graphic>
          <a:graphicData uri="http://schemas.openxmlformats.org/drawingml/2006/table">
            <a:tbl>
              <a:tblPr/>
              <a:tblGrid>
                <a:gridCol w="566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43" name="Text Box 98"/>
          <p:cNvSpPr txBox="1">
            <a:spLocks noChangeArrowheads="1"/>
          </p:cNvSpPr>
          <p:nvPr/>
        </p:nvSpPr>
        <p:spPr bwMode="auto">
          <a:xfrm>
            <a:off x="303213" y="3643313"/>
            <a:ext cx="15160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Current node</a:t>
            </a:r>
          </a:p>
        </p:txBody>
      </p:sp>
      <p:sp>
        <p:nvSpPr>
          <p:cNvPr id="15444" name="Text Box 99"/>
          <p:cNvSpPr txBox="1">
            <a:spLocks noChangeArrowheads="1"/>
          </p:cNvSpPr>
          <p:nvPr/>
        </p:nvSpPr>
        <p:spPr bwMode="auto">
          <a:xfrm>
            <a:off x="611188" y="6237288"/>
            <a:ext cx="12350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Goal node</a:t>
            </a:r>
          </a:p>
        </p:txBody>
      </p:sp>
      <p:sp>
        <p:nvSpPr>
          <p:cNvPr id="15445" name="Rectangle 100"/>
          <p:cNvSpPr>
            <a:spLocks noChangeArrowheads="1"/>
          </p:cNvSpPr>
          <p:nvPr/>
        </p:nvSpPr>
        <p:spPr bwMode="auto">
          <a:xfrm>
            <a:off x="468313" y="1557338"/>
            <a:ext cx="3024187" cy="504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Original Problem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b="1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>
              <a:latin typeface="Arial Unicode MS" pitchFamily="34" charset="-128"/>
            </a:endParaRPr>
          </a:p>
        </p:txBody>
      </p:sp>
      <p:sp>
        <p:nvSpPr>
          <p:cNvPr id="15446" name="Rectangle 101"/>
          <p:cNvSpPr>
            <a:spLocks noChangeArrowheads="1"/>
          </p:cNvSpPr>
          <p:nvPr/>
        </p:nvSpPr>
        <p:spPr bwMode="auto">
          <a:xfrm>
            <a:off x="5508625" y="1484313"/>
            <a:ext cx="2376488" cy="504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SubProblem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b="1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728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9600" y="2530475"/>
              <a:ext cx="3581400" cy="1979613"/>
            </p14:xfrm>
          </p:contentPart>
        </mc:Choice>
        <mc:Fallback xmlns="">
          <p:pic>
            <p:nvPicPr>
              <p:cNvPr id="9728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9520" y="2525795"/>
                <a:ext cx="3603001" cy="1995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7283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3713" y="928688"/>
              <a:ext cx="1563687" cy="438150"/>
            </p14:xfrm>
          </p:contentPart>
        </mc:Choice>
        <mc:Fallback xmlns="">
          <p:pic>
            <p:nvPicPr>
              <p:cNvPr id="97283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033" y="924012"/>
                <a:ext cx="1579525" cy="446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7284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1413" y="1927225"/>
              <a:ext cx="1557337" cy="2835275"/>
            </p14:xfrm>
          </p:contentPart>
        </mc:Choice>
        <mc:Fallback xmlns="">
          <p:pic>
            <p:nvPicPr>
              <p:cNvPr id="97284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3133" y="1924345"/>
                <a:ext cx="1578937" cy="2841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285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1513" y="4689475"/>
              <a:ext cx="2706687" cy="1331913"/>
            </p14:xfrm>
          </p:contentPart>
        </mc:Choice>
        <mc:Fallback xmlns="">
          <p:pic>
            <p:nvPicPr>
              <p:cNvPr id="97285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8993" y="4676516"/>
                <a:ext cx="2713167" cy="1357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7286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0" y="1333500"/>
              <a:ext cx="1120775" cy="703263"/>
            </p14:xfrm>
          </p:contentPart>
        </mc:Choice>
        <mc:Fallback xmlns="">
          <p:pic>
            <p:nvPicPr>
              <p:cNvPr id="97286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6789" y="1325942"/>
                <a:ext cx="1137696" cy="714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2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8" y="61436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8</a:t>
            </a:r>
          </a:p>
        </p:txBody>
      </p:sp>
      <p:sp>
        <p:nvSpPr>
          <p:cNvPr id="164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Heuristics: Dominance</a:t>
            </a:r>
          </a:p>
        </p:txBody>
      </p:sp>
      <p:sp>
        <p:nvSpPr>
          <p:cNvPr id="164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9178959" cy="165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If </a:t>
            </a:r>
            <a:r>
              <a:rPr lang="en-US" sz="3200" i="1" dirty="0" smtClean="0"/>
              <a:t>h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(n) </a:t>
            </a:r>
            <a:r>
              <a:rPr lang="en-US" sz="3200" i="1" dirty="0" smtClean="0">
                <a:cs typeface="Arial" pitchFamily="34" charset="0"/>
              </a:rPr>
              <a:t>≥</a:t>
            </a:r>
            <a:r>
              <a:rPr lang="en-US" sz="3200" i="1" dirty="0" smtClean="0"/>
              <a:t> h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(n)</a:t>
            </a:r>
            <a:r>
              <a:rPr lang="en-US" sz="3200" dirty="0" smtClean="0"/>
              <a:t> for every state </a:t>
            </a:r>
            <a:r>
              <a:rPr lang="en-US" sz="3200" i="1" dirty="0" smtClean="0"/>
              <a:t>n</a:t>
            </a:r>
            <a:r>
              <a:rPr lang="en-US" sz="3200" dirty="0" smtClean="0"/>
              <a:t> (both admissible)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then </a:t>
            </a:r>
            <a:r>
              <a:rPr lang="en-US" sz="3200" i="1" dirty="0" smtClean="0"/>
              <a:t>h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dominates</a:t>
            </a:r>
            <a:r>
              <a:rPr lang="en-US" sz="3200" dirty="0" smtClean="0"/>
              <a:t> </a:t>
            </a:r>
            <a:r>
              <a:rPr lang="en-US" sz="3200" i="1" dirty="0" smtClean="0"/>
              <a:t>h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i="1" dirty="0" smtClean="0"/>
              <a:t>Which  one  </a:t>
            </a:r>
            <a:r>
              <a:rPr lang="en-US" sz="3200" dirty="0" smtClean="0"/>
              <a:t>is better for search </a:t>
            </a:r>
            <a:r>
              <a:rPr lang="en-US" sz="3200" dirty="0"/>
              <a:t>?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b="1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3200" i="1" dirty="0" smtClean="0"/>
              <a:t>  h</a:t>
            </a:r>
            <a:r>
              <a:rPr lang="en-US" sz="3200" i="1" baseline="-25000" dirty="0" smtClean="0"/>
              <a:t>1 </a:t>
            </a:r>
            <a:endParaRPr lang="en-US" sz="3200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3200" i="1" dirty="0" smtClean="0"/>
              <a:t>  h</a:t>
            </a:r>
            <a:r>
              <a:rPr lang="en-US" sz="3200" i="1" baseline="-25000" dirty="0" smtClean="0"/>
              <a:t>2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3200" i="1" dirty="0" smtClean="0"/>
              <a:t>  It depends</a:t>
            </a:r>
            <a:endParaRPr lang="en-US" sz="3200" i="1" baseline="-25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i="1" dirty="0"/>
              <a:t> </a:t>
            </a:r>
            <a:endParaRPr lang="en-US" sz="2400" b="1" dirty="0" smtClean="0"/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048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8402" y="3467226"/>
              <a:ext cx="822600" cy="721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842" y="3446706"/>
                <a:ext cx="858600" cy="7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6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2514" y="601278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3012" y="599430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61ED6AB-C1E8-4867-AE77-D0F096C48B2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64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Heuristics: Dominance</a:t>
            </a:r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179512" y="1412776"/>
            <a:ext cx="88931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8puzzle</a:t>
            </a:r>
            <a:r>
              <a:rPr lang="en-US" sz="2400">
                <a:latin typeface="Arial Unicode MS" pitchFamily="34" charset="-128"/>
              </a:rPr>
              <a:t>: (1) tiles can move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 anywhere</a:t>
            </a:r>
            <a:r>
              <a:rPr lang="en-US" sz="2400" b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		    </a:t>
            </a:r>
            <a:r>
              <a:rPr lang="en-US" sz="2400">
                <a:latin typeface="Arial Unicode MS" pitchFamily="34" charset="-128"/>
              </a:rPr>
              <a:t>(2) tiles can move to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any adjacent square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(Original problem: tiles can move to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an adjacent square if it is empty)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252537" y="3024088"/>
            <a:ext cx="8388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search costs for the 8-puzzle (average number of paths expanded):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Arial Unicode MS" pitchFamily="34" charset="-128"/>
              </a:rPr>
              <a:t>d=12	</a:t>
            </a:r>
            <a:r>
              <a:rPr lang="en-US" sz="2000" dirty="0">
                <a:latin typeface="Arial Unicode MS" pitchFamily="34" charset="-128"/>
              </a:rPr>
              <a:t>IDS = 3,644,035 paths</a:t>
            </a:r>
            <a:br>
              <a:rPr lang="en-US" sz="2000" dirty="0">
                <a:latin typeface="Arial Unicode MS" pitchFamily="34" charset="-128"/>
              </a:rPr>
            </a:br>
            <a:r>
              <a:rPr lang="en-US" sz="2000" dirty="0">
                <a:latin typeface="Arial Unicode MS" pitchFamily="34" charset="-128"/>
              </a:rPr>
              <a:t>	A</a:t>
            </a:r>
            <a:r>
              <a:rPr lang="en-US" sz="2000" baseline="30000" dirty="0">
                <a:latin typeface="Arial Unicode MS" pitchFamily="34" charset="-128"/>
              </a:rPr>
              <a:t>*</a:t>
            </a:r>
            <a:r>
              <a:rPr lang="en-US" sz="2000" dirty="0">
                <a:latin typeface="Arial Unicode MS" pitchFamily="34" charset="-128"/>
              </a:rPr>
              <a:t>(h</a:t>
            </a:r>
            <a:r>
              <a:rPr lang="en-US" sz="2000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) = 227 paths </a:t>
            </a:r>
            <a:br>
              <a:rPr lang="en-US" sz="2000" dirty="0">
                <a:latin typeface="Arial Unicode MS" pitchFamily="34" charset="-128"/>
              </a:rPr>
            </a:br>
            <a:r>
              <a:rPr lang="en-US" sz="2000" dirty="0">
                <a:latin typeface="Arial Unicode MS" pitchFamily="34" charset="-128"/>
              </a:rPr>
              <a:t>	A</a:t>
            </a:r>
            <a:r>
              <a:rPr lang="en-US" sz="2000" baseline="30000" dirty="0">
                <a:latin typeface="Arial Unicode MS" pitchFamily="34" charset="-128"/>
              </a:rPr>
              <a:t>*</a:t>
            </a:r>
            <a:r>
              <a:rPr lang="en-US" sz="2000" dirty="0">
                <a:latin typeface="Arial Unicode MS" pitchFamily="34" charset="-128"/>
              </a:rPr>
              <a:t>(h</a:t>
            </a:r>
            <a:r>
              <a:rPr lang="en-US" sz="2000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) = 73 paths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Arial Unicode MS" pitchFamily="34" charset="-128"/>
              </a:rPr>
              <a:t>d=24 	</a:t>
            </a:r>
            <a:r>
              <a:rPr lang="en-US" sz="2000" dirty="0">
                <a:latin typeface="Arial Unicode MS" pitchFamily="34" charset="-128"/>
              </a:rPr>
              <a:t>IDS = too many paths </a:t>
            </a:r>
            <a:br>
              <a:rPr lang="en-US" sz="2000" dirty="0">
                <a:latin typeface="Arial Unicode MS" pitchFamily="34" charset="-128"/>
              </a:rPr>
            </a:br>
            <a:r>
              <a:rPr lang="en-US" sz="2000" dirty="0">
                <a:latin typeface="Arial Unicode MS" pitchFamily="34" charset="-128"/>
              </a:rPr>
              <a:t>	A</a:t>
            </a:r>
            <a:r>
              <a:rPr lang="en-US" sz="2000" baseline="30000" dirty="0">
                <a:latin typeface="Arial Unicode MS" pitchFamily="34" charset="-128"/>
              </a:rPr>
              <a:t>*</a:t>
            </a:r>
            <a:r>
              <a:rPr lang="en-US" sz="2000" dirty="0">
                <a:latin typeface="Arial Unicode MS" pitchFamily="34" charset="-128"/>
              </a:rPr>
              <a:t>(h</a:t>
            </a:r>
            <a:r>
              <a:rPr lang="en-US" sz="2000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) = 39,135 paths </a:t>
            </a:r>
            <a:br>
              <a:rPr lang="en-US" sz="2000" dirty="0">
                <a:latin typeface="Arial Unicode MS" pitchFamily="34" charset="-128"/>
              </a:rPr>
            </a:br>
            <a:r>
              <a:rPr lang="en-US" sz="2000" dirty="0">
                <a:latin typeface="Arial Unicode MS" pitchFamily="34" charset="-128"/>
              </a:rPr>
              <a:t>	A</a:t>
            </a:r>
            <a:r>
              <a:rPr lang="en-US" sz="2000" baseline="30000" dirty="0">
                <a:latin typeface="Arial Unicode MS" pitchFamily="34" charset="-128"/>
              </a:rPr>
              <a:t>*</a:t>
            </a:r>
            <a:r>
              <a:rPr lang="en-US" sz="2000" dirty="0">
                <a:latin typeface="Arial Unicode MS" pitchFamily="34" charset="-128"/>
              </a:rPr>
              <a:t>(h</a:t>
            </a:r>
            <a:r>
              <a:rPr lang="en-US" sz="2000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) = 1,641 paths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373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787" y="3387626"/>
              <a:ext cx="1268413" cy="30162"/>
            </p14:xfrm>
          </p:contentPart>
        </mc:Choice>
        <mc:Fallback>
          <p:pic>
            <p:nvPicPr>
              <p:cNvPr id="7373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5789" y="3383992"/>
                <a:ext cx="1290369" cy="4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373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3537" y="582513"/>
              <a:ext cx="1831975" cy="1189038"/>
            </p14:xfrm>
          </p:contentPart>
        </mc:Choice>
        <mc:Fallback>
          <p:pic>
            <p:nvPicPr>
              <p:cNvPr id="7373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2377" y="573873"/>
                <a:ext cx="1856094" cy="1206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73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12" y="3689251"/>
              <a:ext cx="1430338" cy="1296987"/>
            </p14:xfrm>
          </p:contentPart>
        </mc:Choice>
        <mc:Fallback>
          <p:pic>
            <p:nvPicPr>
              <p:cNvPr id="7373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352" y="3678092"/>
                <a:ext cx="1447619" cy="1318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373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8000" y="3679726"/>
              <a:ext cx="893762" cy="901700"/>
            </p14:xfrm>
          </p:contentPart>
        </mc:Choice>
        <mc:Fallback>
          <p:pic>
            <p:nvPicPr>
              <p:cNvPr id="7373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5762" y="3669647"/>
                <a:ext cx="915719" cy="92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73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3294" y="4750978"/>
              <a:ext cx="536575" cy="314325"/>
            </p14:xfrm>
          </p:contentPart>
        </mc:Choice>
        <mc:Fallback>
          <p:pic>
            <p:nvPicPr>
              <p:cNvPr id="7373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1770" y="4738016"/>
                <a:ext cx="561063" cy="339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373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1012" y="1677888"/>
              <a:ext cx="3236913" cy="92075"/>
            </p14:xfrm>
          </p:contentPart>
        </mc:Choice>
        <mc:Fallback>
          <p:pic>
            <p:nvPicPr>
              <p:cNvPr id="7373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18492" y="1669975"/>
                <a:ext cx="3250954" cy="11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373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587" y="2149376"/>
              <a:ext cx="5013325" cy="76200"/>
            </p14:xfrm>
          </p:contentPart>
        </mc:Choice>
        <mc:Fallback>
          <p:pic>
            <p:nvPicPr>
              <p:cNvPr id="7373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46707" y="2138952"/>
                <a:ext cx="5029525" cy="97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374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9337" y="1471513"/>
              <a:ext cx="1158875" cy="3454400"/>
            </p14:xfrm>
          </p:contentPart>
        </mc:Choice>
        <mc:Fallback>
          <p:pic>
            <p:nvPicPr>
              <p:cNvPr id="7374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66817" y="1468993"/>
                <a:ext cx="1172195" cy="3467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374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5562" y="1457226"/>
              <a:ext cx="660400" cy="485775"/>
            </p14:xfrm>
          </p:contentPart>
        </mc:Choice>
        <mc:Fallback>
          <p:pic>
            <p:nvPicPr>
              <p:cNvPr id="7374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8360" y="1452905"/>
                <a:ext cx="679125" cy="501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374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6925" y="3851176"/>
              <a:ext cx="152400" cy="273050"/>
            </p14:xfrm>
          </p:contentPart>
        </mc:Choice>
        <mc:Fallback>
          <p:pic>
            <p:nvPicPr>
              <p:cNvPr id="7374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7558" y="3847574"/>
                <a:ext cx="168252" cy="285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374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975" y="3876576"/>
              <a:ext cx="279400" cy="200025"/>
            </p14:xfrm>
          </p:contentPart>
        </mc:Choice>
        <mc:Fallback>
          <p:pic>
            <p:nvPicPr>
              <p:cNvPr id="7374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0974" y="3869021"/>
                <a:ext cx="298843" cy="21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374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8437" y="3952776"/>
              <a:ext cx="144463" cy="92075"/>
            </p14:xfrm>
          </p:contentPart>
        </mc:Choice>
        <mc:Fallback>
          <p:pic>
            <p:nvPicPr>
              <p:cNvPr id="7374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13754" y="3948820"/>
                <a:ext cx="159234" cy="102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74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0887" y="4135338"/>
              <a:ext cx="1495425" cy="231775"/>
            </p14:xfrm>
          </p:contentPart>
        </mc:Choice>
        <mc:Fallback>
          <p:pic>
            <p:nvPicPr>
              <p:cNvPr id="7374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91527" y="4127780"/>
                <a:ext cx="1517025" cy="24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374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1200" y="4635401"/>
              <a:ext cx="180975" cy="195262"/>
            </p14:xfrm>
          </p:contentPart>
        </mc:Choice>
        <mc:Fallback>
          <p:pic>
            <p:nvPicPr>
              <p:cNvPr id="7374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51126" y="4626411"/>
                <a:ext cx="197885" cy="21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374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5525" y="4624288"/>
              <a:ext cx="328612" cy="169863"/>
            </p14:xfrm>
          </p:contentPart>
        </mc:Choice>
        <mc:Fallback>
          <p:pic>
            <p:nvPicPr>
              <p:cNvPr id="7374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66517" y="4615633"/>
                <a:ext cx="345547" cy="18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375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1775" y="4654451"/>
              <a:ext cx="115887" cy="136525"/>
            </p14:xfrm>
          </p:contentPart>
        </mc:Choice>
        <mc:Fallback>
          <p:pic>
            <p:nvPicPr>
              <p:cNvPr id="7375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43497" y="4643644"/>
                <a:ext cx="132442" cy="15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375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1487" y="4632226"/>
              <a:ext cx="547688" cy="193675"/>
            </p14:xfrm>
          </p:contentPart>
        </mc:Choice>
        <mc:Fallback>
          <p:pic>
            <p:nvPicPr>
              <p:cNvPr id="7375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81045" y="4621046"/>
                <a:ext cx="567133" cy="216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375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2637" y="4865588"/>
              <a:ext cx="1368425" cy="168275"/>
            </p14:xfrm>
          </p:contentPart>
        </mc:Choice>
        <mc:Fallback>
          <p:pic>
            <p:nvPicPr>
              <p:cNvPr id="7375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21476" y="4855138"/>
                <a:ext cx="1387506" cy="187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375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9487" y="5052913"/>
              <a:ext cx="790575" cy="179388"/>
            </p14:xfrm>
          </p:contentPart>
        </mc:Choice>
        <mc:Fallback>
          <p:pic>
            <p:nvPicPr>
              <p:cNvPr id="7375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22287" y="5043908"/>
                <a:ext cx="809655" cy="198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375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7712" y="5319613"/>
              <a:ext cx="1084263" cy="201613"/>
            </p14:xfrm>
          </p:contentPart>
        </mc:Choice>
        <mc:Fallback>
          <p:pic>
            <p:nvPicPr>
              <p:cNvPr id="7375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87633" y="5310252"/>
                <a:ext cx="1106222" cy="21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375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3600" y="5195788"/>
              <a:ext cx="185737" cy="274638"/>
            </p14:xfrm>
          </p:contentPart>
        </mc:Choice>
        <mc:Fallback>
          <p:pic>
            <p:nvPicPr>
              <p:cNvPr id="7375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76026" y="5184255"/>
                <a:ext cx="205573" cy="29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375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6900" y="5237063"/>
              <a:ext cx="355600" cy="217488"/>
            </p14:xfrm>
          </p:contentPart>
        </mc:Choice>
        <mc:Fallback>
          <p:pic>
            <p:nvPicPr>
              <p:cNvPr id="7375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77182" y="5224481"/>
                <a:ext cx="377555" cy="24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75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925" y="2908201"/>
              <a:ext cx="2422525" cy="846137"/>
            </p14:xfrm>
          </p:contentPart>
        </mc:Choice>
        <mc:Fallback>
          <p:pic>
            <p:nvPicPr>
              <p:cNvPr id="7375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6405" y="2900280"/>
                <a:ext cx="2432965" cy="856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75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9112" y="2701826"/>
              <a:ext cx="1063625" cy="239712"/>
            </p14:xfrm>
          </p:contentPart>
        </mc:Choice>
        <mc:Fallback>
          <p:pic>
            <p:nvPicPr>
              <p:cNvPr id="7375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56592" y="2697147"/>
                <a:ext cx="1076223" cy="25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375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9900" y="2627213"/>
              <a:ext cx="3028950" cy="369888"/>
            </p14:xfrm>
          </p:contentPart>
        </mc:Choice>
        <mc:Fallback>
          <p:pic>
            <p:nvPicPr>
              <p:cNvPr id="7375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420" y="2621450"/>
                <a:ext cx="3045869" cy="38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376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775" y="2592288"/>
              <a:ext cx="1163637" cy="293688"/>
            </p14:xfrm>
          </p:contentPart>
        </mc:Choice>
        <mc:Fallback>
          <p:pic>
            <p:nvPicPr>
              <p:cNvPr id="7376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60694" y="2584360"/>
                <a:ext cx="1184159" cy="31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376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12" y="3681313"/>
              <a:ext cx="481013" cy="1404938"/>
            </p14:xfrm>
          </p:contentPart>
        </mc:Choice>
        <mc:Fallback>
          <p:pic>
            <p:nvPicPr>
              <p:cNvPr id="7376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1491" y="3678433"/>
                <a:ext cx="495415" cy="141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376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287" y="3438426"/>
              <a:ext cx="2378075" cy="277812"/>
            </p14:xfrm>
          </p:contentPart>
        </mc:Choice>
        <mc:Fallback>
          <p:pic>
            <p:nvPicPr>
              <p:cNvPr id="7376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48767" y="3430509"/>
                <a:ext cx="2392474" cy="29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376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512" y="3446363"/>
              <a:ext cx="2314575" cy="2278063"/>
            </p14:xfrm>
          </p:contentPart>
        </mc:Choice>
        <mc:Fallback>
          <p:pic>
            <p:nvPicPr>
              <p:cNvPr id="7376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31511" y="3439163"/>
                <a:ext cx="2326096" cy="2293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37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00" y="5203726"/>
              <a:ext cx="166687" cy="55562"/>
            </p14:xfrm>
          </p:contentPart>
        </mc:Choice>
        <mc:Fallback>
          <p:pic>
            <p:nvPicPr>
              <p:cNvPr id="737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0359" y="5191459"/>
                <a:ext cx="184688" cy="79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8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8" grpId="0"/>
      <p:bldP spid="5591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D5F736-D227-42DE-8BCA-CA3DB778274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Combining </a:t>
            </a:r>
            <a:r>
              <a:rPr lang="en-US" dirty="0" smtClean="0"/>
              <a:t>Admissible Heuristics</a:t>
            </a:r>
            <a:endParaRPr lang="en-US" dirty="0" smtClean="0"/>
          </a:p>
        </p:txBody>
      </p:sp>
      <p:sp>
        <p:nvSpPr>
          <p:cNvPr id="17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968875"/>
          </a:xfrm>
        </p:spPr>
        <p:txBody>
          <a:bodyPr/>
          <a:lstStyle/>
          <a:p>
            <a:pPr eaLnBrk="1" hangingPunct="1"/>
            <a:r>
              <a:rPr lang="en-US" b="1" smtClean="0"/>
              <a:t>How to combine heuristics when there is no dominance?</a:t>
            </a:r>
          </a:p>
          <a:p>
            <a:pPr eaLnBrk="1" hangingPunct="1"/>
            <a:r>
              <a:rPr lang="en-US" smtClean="0"/>
              <a:t>If h</a:t>
            </a:r>
            <a:r>
              <a:rPr lang="en-US" baseline="-25000" smtClean="0"/>
              <a:t>1</a:t>
            </a:r>
            <a:r>
              <a:rPr lang="en-US" smtClean="0"/>
              <a:t>(n) is admissible and h</a:t>
            </a:r>
            <a:r>
              <a:rPr lang="en-US" baseline="-25000" smtClean="0"/>
              <a:t>2</a:t>
            </a:r>
            <a:r>
              <a:rPr lang="en-US" smtClean="0"/>
              <a:t>(n) is also admissible then</a:t>
            </a:r>
          </a:p>
          <a:p>
            <a:pPr eaLnBrk="1" hangingPunct="1"/>
            <a:r>
              <a:rPr lang="en-US" smtClean="0"/>
              <a:t>h(n)= …………………  is also admissible</a:t>
            </a:r>
          </a:p>
          <a:p>
            <a:pPr eaLnBrk="1" hangingPunct="1"/>
            <a:r>
              <a:rPr lang="en-US" smtClean="0"/>
              <a:t>… and dominates all its components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93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2" y="2164005"/>
              <a:ext cx="2292350" cy="693737"/>
            </p14:xfrm>
          </p:contentPart>
        </mc:Choice>
        <mc:Fallback>
          <p:pic>
            <p:nvPicPr>
              <p:cNvPr id="993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6703" y="2155725"/>
                <a:ext cx="2313949" cy="704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3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3240088"/>
              <a:ext cx="6756400" cy="2654300"/>
            </p14:xfrm>
          </p:contentPart>
        </mc:Choice>
        <mc:Fallback xmlns="">
          <p:pic>
            <p:nvPicPr>
              <p:cNvPr id="993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893" y="3227486"/>
                <a:ext cx="6778732" cy="2670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93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3683000"/>
              <a:ext cx="4292600" cy="363538"/>
            </p14:xfrm>
          </p:contentPart>
        </mc:Choice>
        <mc:Fallback xmlns="">
          <p:pic>
            <p:nvPicPr>
              <p:cNvPr id="993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3520" y="3676881"/>
                <a:ext cx="4301960" cy="38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93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8" y="6051550"/>
              <a:ext cx="571500" cy="104775"/>
            </p14:xfrm>
          </p:contentPart>
        </mc:Choice>
        <mc:Fallback xmlns="">
          <p:pic>
            <p:nvPicPr>
              <p:cNvPr id="993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4441" y="6038274"/>
                <a:ext cx="583376" cy="124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93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6225" y="6021388"/>
              <a:ext cx="73025" cy="41275"/>
            </p14:xfrm>
          </p:contentPart>
        </mc:Choice>
        <mc:Fallback xmlns="">
          <p:pic>
            <p:nvPicPr>
              <p:cNvPr id="993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5073" y="6010621"/>
                <a:ext cx="96407" cy="64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3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2125" y="6027738"/>
              <a:ext cx="31750" cy="50800"/>
            </p14:xfrm>
          </p:contentPart>
        </mc:Choice>
        <mc:Fallback xmlns="">
          <p:pic>
            <p:nvPicPr>
              <p:cNvPr id="993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023" y="6016929"/>
                <a:ext cx="52676" cy="7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3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9313" y="5984875"/>
              <a:ext cx="50800" cy="49213"/>
            </p14:xfrm>
          </p:contentPart>
        </mc:Choice>
        <mc:Fallback xmlns="">
          <p:pic>
            <p:nvPicPr>
              <p:cNvPr id="993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5350" y="5979127"/>
                <a:ext cx="65572" cy="6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93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25" y="6011863"/>
              <a:ext cx="44450" cy="47625"/>
            </p14:xfrm>
          </p:contentPart>
        </mc:Choice>
        <mc:Fallback xmlns="">
          <p:pic>
            <p:nvPicPr>
              <p:cNvPr id="993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22061" y="6005729"/>
                <a:ext cx="65410" cy="6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93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9850" y="6013450"/>
              <a:ext cx="53975" cy="53975"/>
            </p14:xfrm>
          </p:contentPart>
        </mc:Choice>
        <mc:Fallback xmlns="">
          <p:pic>
            <p:nvPicPr>
              <p:cNvPr id="993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98914" y="6001858"/>
                <a:ext cx="76553" cy="78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93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6018213"/>
              <a:ext cx="42862" cy="46037"/>
            </p14:xfrm>
          </p:contentPart>
        </mc:Choice>
        <mc:Fallback xmlns="">
          <p:pic>
            <p:nvPicPr>
              <p:cNvPr id="993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5503" y="6007423"/>
                <a:ext cx="64473" cy="6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93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5978525"/>
              <a:ext cx="68262" cy="50800"/>
            </p14:xfrm>
          </p:contentPart>
        </mc:Choice>
        <mc:Fallback xmlns="">
          <p:pic>
            <p:nvPicPr>
              <p:cNvPr id="993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53469" y="5969518"/>
                <a:ext cx="83351" cy="73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93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8" y="5973763"/>
              <a:ext cx="190500" cy="33337"/>
            </p14:xfrm>
          </p:contentPart>
        </mc:Choice>
        <mc:Fallback xmlns="">
          <p:pic>
            <p:nvPicPr>
              <p:cNvPr id="993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3514" y="5964443"/>
                <a:ext cx="204905" cy="5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93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5967413"/>
              <a:ext cx="106363" cy="52387"/>
            </p14:xfrm>
          </p:contentPart>
        </mc:Choice>
        <mc:Fallback xmlns="">
          <p:pic>
            <p:nvPicPr>
              <p:cNvPr id="993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17873" y="5956649"/>
                <a:ext cx="130159" cy="76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93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6075" y="5976938"/>
              <a:ext cx="71438" cy="49212"/>
            </p14:xfrm>
          </p:contentPart>
        </mc:Choice>
        <mc:Fallback xmlns="">
          <p:pic>
            <p:nvPicPr>
              <p:cNvPr id="993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46333" y="5974064"/>
                <a:ext cx="93807" cy="65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93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0" y="5965825"/>
              <a:ext cx="69850" cy="60325"/>
            </p14:xfrm>
          </p:contentPart>
        </mc:Choice>
        <mc:Fallback xmlns="">
          <p:pic>
            <p:nvPicPr>
              <p:cNvPr id="993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68538" y="5957925"/>
                <a:ext cx="90733" cy="8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93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5997575"/>
              <a:ext cx="95250" cy="52388"/>
            </p14:xfrm>
          </p:contentPart>
        </mc:Choice>
        <mc:Fallback xmlns="">
          <p:pic>
            <p:nvPicPr>
              <p:cNvPr id="993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52064" y="5988246"/>
                <a:ext cx="108908" cy="74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93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6488" y="6029325"/>
              <a:ext cx="109537" cy="36513"/>
            </p14:xfrm>
          </p:contentPart>
        </mc:Choice>
        <mc:Fallback xmlns="">
          <p:pic>
            <p:nvPicPr>
              <p:cNvPr id="993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5355" y="6025029"/>
                <a:ext cx="132163" cy="54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93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0175" y="6027738"/>
              <a:ext cx="82550" cy="47625"/>
            </p14:xfrm>
          </p:contentPart>
        </mc:Choice>
        <mc:Fallback xmlns="">
          <p:pic>
            <p:nvPicPr>
              <p:cNvPr id="993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96837" y="6023769"/>
                <a:ext cx="108144" cy="64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93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6038850"/>
              <a:ext cx="290513" cy="65088"/>
            </p14:xfrm>
          </p:contentPart>
        </mc:Choice>
        <mc:Fallback xmlns="">
          <p:pic>
            <p:nvPicPr>
              <p:cNvPr id="993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51575" y="6026624"/>
                <a:ext cx="315712" cy="9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93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75" y="6075363"/>
              <a:ext cx="290513" cy="57150"/>
            </p14:xfrm>
          </p:contentPart>
        </mc:Choice>
        <mc:Fallback xmlns="">
          <p:pic>
            <p:nvPicPr>
              <p:cNvPr id="993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8415" y="6066682"/>
                <a:ext cx="315352" cy="70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93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6049963"/>
              <a:ext cx="163513" cy="52387"/>
            </p14:xfrm>
          </p:contentPart>
        </mc:Choice>
        <mc:Fallback xmlns="">
          <p:pic>
            <p:nvPicPr>
              <p:cNvPr id="993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67410" y="6039199"/>
                <a:ext cx="185843" cy="68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93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6111875"/>
              <a:ext cx="787400" cy="244475"/>
            </p14:xfrm>
          </p:contentPart>
        </mc:Choice>
        <mc:Fallback xmlns="">
          <p:pic>
            <p:nvPicPr>
              <p:cNvPr id="993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27783" y="6101073"/>
                <a:ext cx="809712" cy="267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3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5759450"/>
              <a:ext cx="5872163" cy="361950"/>
            </p14:xfrm>
          </p:contentPart>
        </mc:Choice>
        <mc:Fallback xmlns="">
          <p:pic>
            <p:nvPicPr>
              <p:cNvPr id="993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7455" y="5752607"/>
                <a:ext cx="5889083" cy="383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93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8" y="4076700"/>
              <a:ext cx="204787" cy="188913"/>
            </p14:xfrm>
          </p:contentPart>
        </mc:Choice>
        <mc:Fallback xmlns="">
          <p:pic>
            <p:nvPicPr>
              <p:cNvPr id="993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8296" y="4071271"/>
                <a:ext cx="222093" cy="20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93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5238750"/>
              <a:ext cx="246063" cy="411163"/>
            </p14:xfrm>
          </p:contentPart>
        </mc:Choice>
        <mc:Fallback xmlns="">
          <p:pic>
            <p:nvPicPr>
              <p:cNvPr id="993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0386" y="5230829"/>
                <a:ext cx="256495" cy="430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93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0" y="5989638"/>
              <a:ext cx="984250" cy="404812"/>
            </p14:xfrm>
          </p:contentPart>
        </mc:Choice>
        <mc:Fallback xmlns="">
          <p:pic>
            <p:nvPicPr>
              <p:cNvPr id="993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09480" y="5979914"/>
                <a:ext cx="998290" cy="418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93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4692650"/>
              <a:ext cx="6156325" cy="860425"/>
            </p14:xfrm>
          </p:contentPart>
        </mc:Choice>
        <mc:Fallback xmlns="">
          <p:pic>
            <p:nvPicPr>
              <p:cNvPr id="993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4850" y="4681490"/>
                <a:ext cx="6175045" cy="8849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2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38F350-EBF0-4513-9816-FF317CAE715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Combining </a:t>
            </a:r>
            <a:r>
              <a:rPr lang="en-US" dirty="0" smtClean="0"/>
              <a:t>Admissible Heuristics</a:t>
            </a:r>
            <a:r>
              <a:rPr lang="en-US" dirty="0" smtClean="0"/>
              <a:t>: Example</a:t>
            </a:r>
          </a:p>
        </p:txBody>
      </p:sp>
      <p:sp>
        <p:nvSpPr>
          <p:cNvPr id="184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424863" cy="2519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b="1" smtClean="0"/>
              <a:t>In 8-puzzle, solution cost for the 1,2,3,4 subproblem </a:t>
            </a:r>
            <a:r>
              <a:rPr lang="en-US" smtClean="0"/>
              <a:t>is substantially more accurate than Manhattan distance </a:t>
            </a:r>
            <a:r>
              <a:rPr lang="en-US" b="1" smtClean="0"/>
              <a:t>in some cases</a:t>
            </a:r>
          </a:p>
          <a:p>
            <a:pPr marL="0" indent="0" eaLnBrk="1" hangingPunct="1">
              <a:lnSpc>
                <a:spcPct val="90000"/>
              </a:lnSpc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So…..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041400"/>
              <a:ext cx="8516937" cy="1393825"/>
            </p14:xfrm>
          </p:contentPart>
        </mc:Choice>
        <mc:Fallback xmlns="">
          <p:pic>
            <p:nvPicPr>
              <p:cNvPr id="1003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248" y="1031681"/>
                <a:ext cx="8537817" cy="141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1474788"/>
              <a:ext cx="6221413" cy="4187825"/>
            </p14:xfrm>
          </p:contentPart>
        </mc:Choice>
        <mc:Fallback xmlns="">
          <p:pic>
            <p:nvPicPr>
              <p:cNvPr id="1003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75" y="1466868"/>
                <a:ext cx="6238333" cy="4204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3863" y="4325938"/>
              <a:ext cx="4062412" cy="1011237"/>
            </p14:xfrm>
          </p:contentPart>
        </mc:Choice>
        <mc:Fallback xmlns="">
          <p:pic>
            <p:nvPicPr>
              <p:cNvPr id="1003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6663" y="4319098"/>
                <a:ext cx="4084733" cy="103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2538" y="2462213"/>
              <a:ext cx="1016000" cy="373062"/>
            </p14:xfrm>
          </p:contentPart>
        </mc:Choice>
        <mc:Fallback xmlns="">
          <p:pic>
            <p:nvPicPr>
              <p:cNvPr id="1003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9658" y="2459332"/>
                <a:ext cx="1023201" cy="384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2419350"/>
              <a:ext cx="441325" cy="231775"/>
            </p14:xfrm>
          </p:contentPart>
        </mc:Choice>
        <mc:Fallback xmlns="">
          <p:pic>
            <p:nvPicPr>
              <p:cNvPr id="1003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6734" y="2411432"/>
                <a:ext cx="455724" cy="24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03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4463" y="2932113"/>
              <a:ext cx="615950" cy="255587"/>
            </p14:xfrm>
          </p:contentPart>
        </mc:Choice>
        <mc:Fallback xmlns="">
          <p:pic>
            <p:nvPicPr>
              <p:cNvPr id="1003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6538" y="2919856"/>
                <a:ext cx="627116" cy="27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3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3763" y="2786063"/>
              <a:ext cx="319087" cy="188912"/>
            </p14:xfrm>
          </p:contentPart>
        </mc:Choice>
        <mc:Fallback xmlns="">
          <p:pic>
            <p:nvPicPr>
              <p:cNvPr id="1003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4039" y="2779946"/>
                <a:ext cx="338535" cy="20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3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0488" y="2541588"/>
              <a:ext cx="942975" cy="436562"/>
            </p14:xfrm>
          </p:contentPart>
        </mc:Choice>
        <mc:Fallback xmlns="">
          <p:pic>
            <p:nvPicPr>
              <p:cNvPr id="1003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7608" y="2529351"/>
                <a:ext cx="951616" cy="457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03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3388" y="3225800"/>
              <a:ext cx="236537" cy="152400"/>
            </p14:xfrm>
          </p:contentPart>
        </mc:Choice>
        <mc:Fallback xmlns="">
          <p:pic>
            <p:nvPicPr>
              <p:cNvPr id="1003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92947" y="3215352"/>
                <a:ext cx="249858" cy="17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03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2982913"/>
              <a:ext cx="581025" cy="425450"/>
            </p14:xfrm>
          </p:contentPart>
        </mc:Choice>
        <mc:Fallback xmlns="">
          <p:pic>
            <p:nvPicPr>
              <p:cNvPr id="1003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12915" y="2970675"/>
                <a:ext cx="595785" cy="449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3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6863" y="1871663"/>
              <a:ext cx="974725" cy="465137"/>
            </p14:xfrm>
          </p:contentPart>
        </mc:Choice>
        <mc:Fallback xmlns="">
          <p:pic>
            <p:nvPicPr>
              <p:cNvPr id="1003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67145" y="1864823"/>
                <a:ext cx="996682" cy="4834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404511-27D0-4F05-81B3-D9F7622405E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5344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Learning Goals for today’s class</a:t>
            </a:r>
            <a:endParaRPr lang="en-US" i="1" baseline="30000" dirty="0" smtClean="0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428625" y="1571624"/>
            <a:ext cx="8715375" cy="2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Construct admissible heuristics </a:t>
            </a: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smtClean="0">
                <a:latin typeface="Arial Unicode MS" pitchFamily="34" charset="-128"/>
              </a:rPr>
              <a:t>a given problem.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Unicode MS" pitchFamily="34" charset="-128"/>
              </a:rPr>
              <a:t>Verify </a:t>
            </a:r>
            <a:r>
              <a:rPr lang="en-US" b="1" dirty="0">
                <a:latin typeface="Arial Unicode MS" pitchFamily="34" charset="-128"/>
              </a:rPr>
              <a:t>Heuristic Dominance</a:t>
            </a:r>
            <a:r>
              <a:rPr lang="en-US" dirty="0">
                <a:latin typeface="Arial Unicode MS" pitchFamily="34" charset="-128"/>
              </a:rPr>
              <a:t>. 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Unicode MS" pitchFamily="34" charset="-128"/>
              </a:rPr>
              <a:t>Combine </a:t>
            </a:r>
            <a:r>
              <a:rPr lang="en-US" b="1" dirty="0">
                <a:latin typeface="Arial Unicode MS" pitchFamily="34" charset="-128"/>
              </a:rPr>
              <a:t>admissible heuristics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latin typeface="Arial Unicode MS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From previous classes Define/read/write/trace/debug </a:t>
            </a:r>
            <a:r>
              <a:rPr lang="en-US" dirty="0">
                <a:latin typeface="+mj-lt"/>
              </a:rPr>
              <a:t>different search algorithms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With / Without 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Uninformed</a:t>
            </a: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2511425"/>
              <a:ext cx="636587" cy="314325"/>
            </p14:xfrm>
          </p:contentPart>
        </mc:Choice>
        <mc:Fallback xmlns="">
          <p:pic>
            <p:nvPicPr>
              <p:cNvPr id="204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672" y="2503495"/>
                <a:ext cx="653150" cy="332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2025650"/>
              <a:ext cx="3284537" cy="98425"/>
            </p14:xfrm>
          </p:contentPart>
        </mc:Choice>
        <mc:Fallback xmlns="">
          <p:pic>
            <p:nvPicPr>
              <p:cNvPr id="204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8173" y="2020963"/>
                <a:ext cx="3300377" cy="1092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Best-First 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Combining LCFS and BFS: A*   (finish 3.6)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A*  Optimality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987476-49DD-4922-9E8E-22D780F973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4BA260A-5AC1-4482-A17D-14893E51831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Course Announcements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8572560" cy="17145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Inked Slides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At the end of each lecture I revise/clean-up the slides. Adding comments, improving writing… make sure you check them out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9734A57-554A-4B36-9A2C-B9AAE04A3A9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37322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Recap </a:t>
            </a:r>
          </a:p>
          <a:p>
            <a:pPr lvl="1" eaLnBrk="1" hangingPunct="1"/>
            <a:r>
              <a:rPr lang="en-US" sz="3200" b="1" smtClean="0"/>
              <a:t>Search with Costs</a:t>
            </a:r>
          </a:p>
          <a:p>
            <a:pPr lvl="1" eaLnBrk="1" hangingPunct="1"/>
            <a:r>
              <a:rPr lang="en-US" sz="3200" b="1" smtClean="0"/>
              <a:t>Summary Uninformed Search</a:t>
            </a:r>
            <a:endParaRPr lang="en-US" sz="32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Heuristic Search</a:t>
            </a: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51B2B94-8830-422E-B521-F9ACDC02E91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Search with Costs</a:t>
            </a:r>
          </a:p>
        </p:txBody>
      </p:sp>
      <p:sp>
        <p:nvSpPr>
          <p:cNvPr id="3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103" name="Rectangle 4"/>
          <p:cNvSpPr>
            <a:spLocks noChangeArrowheads="1"/>
          </p:cNvSpPr>
          <p:nvPr/>
        </p:nvSpPr>
        <p:spPr bwMode="auto">
          <a:xfrm>
            <a:off x="357188" y="1071563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Sometimes there are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costs</a:t>
            </a:r>
            <a:r>
              <a:rPr lang="en-US">
                <a:latin typeface="Arial Unicode MS" pitchFamily="34" charset="-128"/>
              </a:rPr>
              <a:t> associated with arcs.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cost of a path is the sum of the costs of its arcs.</a:t>
            </a:r>
          </a:p>
        </p:txBody>
      </p:sp>
      <p:sp>
        <p:nvSpPr>
          <p:cNvPr id="3104" name="Rectangle 4"/>
          <p:cNvSpPr>
            <a:spLocks noChangeArrowheads="1"/>
          </p:cNvSpPr>
          <p:nvPr/>
        </p:nvSpPr>
        <p:spPr bwMode="auto">
          <a:xfrm>
            <a:off x="285720" y="4357694"/>
            <a:ext cx="8458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Optimal solution: </a:t>
            </a:r>
            <a:r>
              <a:rPr lang="en-US" dirty="0">
                <a:solidFill>
                  <a:schemeClr val="tx2"/>
                </a:solidFill>
                <a:latin typeface="Arial Unicode MS" pitchFamily="34" charset="-128"/>
              </a:rPr>
              <a:t>not the one that minimizes the </a:t>
            </a:r>
            <a:r>
              <a:rPr lang="en-US" i="1" dirty="0">
                <a:solidFill>
                  <a:schemeClr val="tx2"/>
                </a:solidFill>
                <a:latin typeface="Arial Unicode MS" pitchFamily="34" charset="-128"/>
              </a:rPr>
              <a:t>number of links</a:t>
            </a:r>
            <a:r>
              <a:rPr lang="en-US" dirty="0">
                <a:solidFill>
                  <a:schemeClr val="tx2"/>
                </a:solidFill>
                <a:latin typeface="Arial Unicode MS" pitchFamily="34" charset="-128"/>
              </a:rPr>
              <a:t>, but the one that minimizes </a:t>
            </a:r>
            <a:r>
              <a:rPr lang="en-US" i="1" dirty="0">
                <a:solidFill>
                  <a:schemeClr val="tx2"/>
                </a:solidFill>
                <a:latin typeface="Arial Unicode MS" pitchFamily="34" charset="-128"/>
              </a:rPr>
              <a:t>cost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Lowest-Cost-First Search</a:t>
            </a:r>
            <a:r>
              <a:rPr lang="en-US" dirty="0">
                <a:latin typeface="Arial Unicode MS" pitchFamily="34" charset="-128"/>
              </a:rPr>
              <a:t>: expand paths from the frontier in order of their costs.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9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3138" y="3171825"/>
              <a:ext cx="11112" cy="4763"/>
            </p14:xfrm>
          </p:contentPart>
        </mc:Choice>
        <mc:Fallback xmlns="">
          <p:pic>
            <p:nvPicPr>
              <p:cNvPr id="309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9553" y="3168161"/>
                <a:ext cx="19356" cy="1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2544763"/>
              <a:ext cx="1577975" cy="557212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1403" y="2536124"/>
                <a:ext cx="1593809" cy="574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425" y="2506663"/>
              <a:ext cx="3914775" cy="1779587"/>
            </p14:xfrm>
          </p:contentPart>
        </mc:Choice>
        <mc:Fallback xmlns=""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225" y="2497664"/>
                <a:ext cx="3931336" cy="179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8" y="2182813"/>
              <a:ext cx="1492250" cy="273050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7558" y="2176329"/>
                <a:ext cx="1505210" cy="28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0350" y="2390775"/>
              <a:ext cx="427038" cy="436563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4520" y="2327020"/>
                <a:ext cx="458697" cy="564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9225" y="3049588"/>
              <a:ext cx="542925" cy="479425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3394" y="2985833"/>
                <a:ext cx="574587" cy="606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2382838"/>
              <a:ext cx="1554162" cy="20637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2798" y="2319117"/>
                <a:ext cx="1585843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1650" y="2201863"/>
              <a:ext cx="1592263" cy="31750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5763" y="2138720"/>
                <a:ext cx="1624036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6425" y="4257675"/>
              <a:ext cx="350838" cy="330200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5270" y="4248313"/>
                <a:ext cx="371349" cy="35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6250" y="2662238"/>
              <a:ext cx="2649538" cy="423862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51930" y="2653595"/>
                <a:ext cx="2664298" cy="439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3409950"/>
              <a:ext cx="933450" cy="273050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0308" y="3403115"/>
                <a:ext cx="948210" cy="29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7825" y="3856038"/>
              <a:ext cx="2406650" cy="411162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49905" y="3849923"/>
                <a:ext cx="2425370" cy="42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0188" y="2978150"/>
              <a:ext cx="123825" cy="101600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89326" y="2966621"/>
                <a:ext cx="146273" cy="1206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334E43D-786C-4E12-87CA-F4540D0B414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Uninformed Search</a:t>
            </a:r>
          </a:p>
        </p:txBody>
      </p:sp>
      <p:sp>
        <p:nvSpPr>
          <p:cNvPr id="411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485380" name="Group 4"/>
          <p:cNvGraphicFramePr>
            <a:graphicFrameLocks noGrp="1"/>
          </p:cNvGraphicFramePr>
          <p:nvPr>
            <p:ph sz="half" idx="2"/>
          </p:nvPr>
        </p:nvGraphicFramePr>
        <p:xfrm>
          <a:off x="323850" y="1125538"/>
          <a:ext cx="8712200" cy="4849813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Costs &gt;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Costs &gt;=0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2627313"/>
              <a:ext cx="309563" cy="215900"/>
            </p14:xfrm>
          </p:contentPart>
        </mc:Choice>
        <mc:Fallback xmlns="">
          <p:pic>
            <p:nvPicPr>
              <p:cNvPr id="410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6551" y="2620116"/>
                <a:ext cx="325761" cy="231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2744788"/>
              <a:ext cx="177800" cy="95250"/>
            </p14:xfrm>
          </p:contentPart>
        </mc:Choice>
        <mc:Fallback xmlns="">
          <p:pic>
            <p:nvPicPr>
              <p:cNvPr id="410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2362" y="2740475"/>
                <a:ext cx="192917" cy="10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7488" y="2682875"/>
              <a:ext cx="508000" cy="201613"/>
            </p14:xfrm>
          </p:contentPart>
        </mc:Choice>
        <mc:Fallback xmlns="">
          <p:pic>
            <p:nvPicPr>
              <p:cNvPr id="410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8127" y="2675315"/>
                <a:ext cx="520601" cy="219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2325" y="2659063"/>
              <a:ext cx="271463" cy="182562"/>
            </p14:xfrm>
          </p:contentPart>
        </mc:Choice>
        <mc:Fallback xmlns="">
          <p:pic>
            <p:nvPicPr>
              <p:cNvPr id="410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52244" y="2656182"/>
                <a:ext cx="289825" cy="19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3913" y="2936875"/>
              <a:ext cx="609600" cy="203200"/>
            </p14:xfrm>
          </p:contentPart>
        </mc:Choice>
        <mc:Fallback xmlns="">
          <p:pic>
            <p:nvPicPr>
              <p:cNvPr id="410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91032" y="2934353"/>
                <a:ext cx="615721" cy="21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2943225"/>
              <a:ext cx="1106487" cy="201613"/>
            </p14:xfrm>
          </p:contentPart>
        </mc:Choice>
        <mc:Fallback xmlns="">
          <p:pic>
            <p:nvPicPr>
              <p:cNvPr id="410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6829" y="2933864"/>
                <a:ext cx="1117653" cy="219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5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75" y="747713"/>
              <a:ext cx="242888" cy="282575"/>
            </p14:xfrm>
          </p:contentPart>
        </mc:Choice>
        <mc:Fallback xmlns="">
          <p:pic>
            <p:nvPicPr>
              <p:cNvPr id="415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9118" y="742673"/>
                <a:ext cx="251884" cy="29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5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723900"/>
              <a:ext cx="271463" cy="312738"/>
            </p14:xfrm>
          </p:contentPart>
        </mc:Choice>
        <mc:Fallback xmlns="">
          <p:pic>
            <p:nvPicPr>
              <p:cNvPr id="415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16974" y="720657"/>
                <a:ext cx="285144" cy="32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5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1088" y="749300"/>
              <a:ext cx="250825" cy="304800"/>
            </p14:xfrm>
          </p:contentPart>
        </mc:Choice>
        <mc:Fallback xmlns="">
          <p:pic>
            <p:nvPicPr>
              <p:cNvPr id="415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3531" y="742815"/>
                <a:ext cx="263060" cy="31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5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717550"/>
              <a:ext cx="277812" cy="352425"/>
            </p14:xfrm>
          </p:contentPart>
        </mc:Choice>
        <mc:Fallback xmlns="">
          <p:pic>
            <p:nvPicPr>
              <p:cNvPr id="415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99396" y="712150"/>
                <a:ext cx="290407" cy="366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5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3" y="3957638"/>
              <a:ext cx="703262" cy="1655762"/>
            </p14:xfrm>
          </p:contentPart>
        </mc:Choice>
        <mc:Fallback xmlns="">
          <p:pic>
            <p:nvPicPr>
              <p:cNvPr id="415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055" y="3948997"/>
                <a:ext cx="721257" cy="167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5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4133850"/>
              <a:ext cx="1892300" cy="514350"/>
            </p14:xfrm>
          </p:contentPart>
        </mc:Choice>
        <mc:Fallback xmlns="">
          <p:pic>
            <p:nvPicPr>
              <p:cNvPr id="415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54977" y="4128091"/>
                <a:ext cx="1913542" cy="531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5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5845175"/>
              <a:ext cx="581025" cy="28575"/>
            </p14:xfrm>
          </p:contentPart>
        </mc:Choice>
        <mc:Fallback xmlns="">
          <p:pic>
            <p:nvPicPr>
              <p:cNvPr id="415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29470" y="5840473"/>
                <a:ext cx="594705" cy="387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691910-8A54-4572-A89B-6805D1DA1EE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Uninformed Search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5130" name="Rectangle 57"/>
          <p:cNvSpPr>
            <a:spLocks noChangeArrowheads="1"/>
          </p:cNvSpPr>
          <p:nvPr/>
        </p:nvSpPr>
        <p:spPr bwMode="auto">
          <a:xfrm>
            <a:off x="0" y="1071546"/>
            <a:ext cx="939168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Unicode MS" pitchFamily="34" charset="-128"/>
              </a:rPr>
              <a:t>Why are all these strategies called uninformed?</a:t>
            </a:r>
          </a:p>
        </p:txBody>
      </p:sp>
      <p:sp>
        <p:nvSpPr>
          <p:cNvPr id="5131" name="Rectangle 58"/>
          <p:cNvSpPr>
            <a:spLocks noChangeArrowheads="1"/>
          </p:cNvSpPr>
          <p:nvPr/>
        </p:nvSpPr>
        <p:spPr bwMode="auto">
          <a:xfrm>
            <a:off x="395288" y="2133600"/>
            <a:ext cx="84629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Because they </a:t>
            </a:r>
            <a:r>
              <a:rPr lang="en-US" b="1" dirty="0">
                <a:latin typeface="Arial Unicode MS" pitchFamily="34" charset="-128"/>
              </a:rPr>
              <a:t>do not consider any information about the states (end nodes)</a:t>
            </a:r>
            <a:r>
              <a:rPr lang="en-US" dirty="0">
                <a:latin typeface="Arial Unicode MS" pitchFamily="34" charset="-128"/>
              </a:rPr>
              <a:t> to decide which path to expand first on the frontier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err="1">
                <a:latin typeface="Arial Unicode MS" pitchFamily="34" charset="-128"/>
              </a:rPr>
              <a:t>eg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  <a:sym typeface="Symbol" pitchFamily="18" charset="2"/>
              </a:rPr>
              <a:t>(</a:t>
            </a:r>
            <a:r>
              <a:rPr lang="en-US" sz="2400" dirty="0">
                <a:latin typeface="Arial Unicode MS" pitchFamily="34" charset="-128"/>
              </a:rPr>
              <a:t>n0, n2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n3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400" dirty="0">
                <a:latin typeface="Arial Unicode MS" pitchFamily="34" charset="-128"/>
              </a:rPr>
              <a:t> 12)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, (</a:t>
            </a:r>
            <a:r>
              <a:rPr lang="en-US" sz="2400" dirty="0">
                <a:latin typeface="Arial Unicode MS" pitchFamily="34" charset="-128"/>
              </a:rPr>
              <a:t>n0,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n3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 8)</a:t>
            </a:r>
            <a:r>
              <a:rPr lang="en-US" sz="2400" dirty="0">
                <a:latin typeface="Arial Unicode MS" pitchFamily="34" charset="-128"/>
              </a:rPr>
              <a:t> , (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400" dirty="0">
                <a:latin typeface="Arial Unicode MS" pitchFamily="34" charset="-128"/>
              </a:rPr>
              <a:t>n0, n1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, </a:t>
            </a:r>
            <a:r>
              <a:rPr lang="en-US" sz="2400" b="1" dirty="0" smtClean="0">
                <a:solidFill>
                  <a:schemeClr val="accent2"/>
                </a:solidFill>
                <a:latin typeface="Arial Unicode MS" pitchFamily="34" charset="-128"/>
                <a:sym typeface="Symbol" pitchFamily="18" charset="2"/>
              </a:rPr>
              <a:t>n4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 13)</a:t>
            </a:r>
            <a:r>
              <a:rPr lang="en-US" sz="2400" dirty="0">
                <a:latin typeface="Arial Unicode MS" pitchFamily="34" charset="-128"/>
              </a:rPr>
              <a:t> </a:t>
            </a: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In other words, they are general they do not take into account the </a:t>
            </a:r>
            <a:r>
              <a:rPr lang="en-US" b="1" dirty="0">
                <a:latin typeface="Arial Unicode MS" pitchFamily="34" charset="-128"/>
              </a:rPr>
              <a:t>specific nature of the problem</a:t>
            </a:r>
            <a:r>
              <a:rPr lang="en-US" dirty="0">
                <a:latin typeface="Arial Unicode MS" pitchFamily="34" charset="-128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3994150"/>
              <a:ext cx="474662" cy="560388"/>
            </p14:xfrm>
          </p:contentPart>
        </mc:Choice>
        <mc:Fallback xmlns="">
          <p:pic>
            <p:nvPicPr>
              <p:cNvPr id="51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2048" y="3984072"/>
                <a:ext cx="493822" cy="580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3989388"/>
              <a:ext cx="501650" cy="509587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3784" y="3978937"/>
                <a:ext cx="521875" cy="530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3968750"/>
              <a:ext cx="630238" cy="563563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7386" y="3957954"/>
                <a:ext cx="650045" cy="5851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D57BB98-4AE6-49C1-BAFF-3E9288E8481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>
                <a:solidFill>
                  <a:schemeClr val="folHlink"/>
                </a:solidFill>
              </a:rPr>
              <a:t>Recap </a:t>
            </a:r>
          </a:p>
          <a:p>
            <a:pPr lvl="1" eaLnBrk="1" hangingPunct="1"/>
            <a:r>
              <a:rPr lang="en-US" sz="3200" b="1" dirty="0" smtClean="0">
                <a:solidFill>
                  <a:schemeClr val="folHlink"/>
                </a:solidFill>
              </a:rPr>
              <a:t>Search with Costs</a:t>
            </a:r>
          </a:p>
          <a:p>
            <a:pPr lvl="1" eaLnBrk="1" hangingPunct="1"/>
            <a:r>
              <a:rPr lang="en-US" sz="3200" b="1" dirty="0" smtClean="0">
                <a:solidFill>
                  <a:schemeClr val="folHlink"/>
                </a:solidFill>
              </a:rPr>
              <a:t>Summary Uninformed Search</a:t>
            </a:r>
            <a:endParaRPr lang="en-US" sz="32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dirty="0" smtClean="0"/>
              <a:t>Heuristic Search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87" y="239262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Beyond uninformed search…. 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500063" y="1571625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</a:rPr>
              <a:t>What information we could use to better select paths from the frontier?</a:t>
            </a:r>
            <a:endParaRPr lang="en-US" sz="3200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63" y="2959327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an estimate of the distance </a:t>
            </a:r>
            <a:r>
              <a:rPr lang="en-US" dirty="0" smtClean="0">
                <a:latin typeface="Arial Unicode MS" pitchFamily="34" charset="-128"/>
              </a:rPr>
              <a:t>from the last </a:t>
            </a:r>
            <a:r>
              <a:rPr lang="en-US" dirty="0">
                <a:latin typeface="Arial Unicode MS" pitchFamily="34" charset="-128"/>
              </a:rPr>
              <a:t>node on the path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an estimate of the distance from the start state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</a:t>
            </a:r>
            <a:r>
              <a:rPr lang="en-US" dirty="0" smtClean="0">
                <a:latin typeface="Arial Unicode MS" pitchFamily="34" charset="-128"/>
              </a:rPr>
              <a:t>n estimate of the cost of the path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6722" y="2849466"/>
              <a:ext cx="775440" cy="90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802" y="2829666"/>
                <a:ext cx="811440" cy="9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7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74802</TotalTime>
  <Words>2087</Words>
  <Application>Microsoft Office PowerPoint</Application>
  <PresentationFormat>On-screen Show (4:3)</PresentationFormat>
  <Paragraphs>376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Unicode MS</vt:lpstr>
      <vt:lpstr>EBZZZZ+MTSYN</vt:lpstr>
      <vt:lpstr>Symbol</vt:lpstr>
      <vt:lpstr>Times New Roman</vt:lpstr>
      <vt:lpstr>Times-Roman</vt:lpstr>
      <vt:lpstr>Wingdings</vt:lpstr>
      <vt:lpstr>Default Design</vt:lpstr>
      <vt:lpstr>Acrobat Document</vt:lpstr>
      <vt:lpstr>PowerPoint Presentation</vt:lpstr>
      <vt:lpstr>Course Announcements</vt:lpstr>
      <vt:lpstr>Course Announcements</vt:lpstr>
      <vt:lpstr>Lecture Overview</vt:lpstr>
      <vt:lpstr>Recap: Search with Costs</vt:lpstr>
      <vt:lpstr>Recap Uninformed Search</vt:lpstr>
      <vt:lpstr>Recap Uninformed Search</vt:lpstr>
      <vt:lpstr>Lecture Overview</vt:lpstr>
      <vt:lpstr>Beyond uninformed search…. </vt:lpstr>
      <vt:lpstr>Heuristic Search</vt:lpstr>
      <vt:lpstr>More formally</vt:lpstr>
      <vt:lpstr>More formally (cont.)</vt:lpstr>
      <vt:lpstr>Example Admissible Heuristic Functions</vt:lpstr>
      <vt:lpstr>Example Admissible Heuristic Functions</vt:lpstr>
      <vt:lpstr>Example Admissible Heuristic Functions</vt:lpstr>
      <vt:lpstr>Example Admissible Heuristic Functions</vt:lpstr>
      <vt:lpstr>Admissible Heuristic Function for  8-puzzle</vt:lpstr>
      <vt:lpstr>Admissible Example Heuristic Functions</vt:lpstr>
      <vt:lpstr>Example Admissible Heuristic Functions</vt:lpstr>
      <vt:lpstr>How to Construct an Admissible Heuristic</vt:lpstr>
      <vt:lpstr>How to Construct an admissible Heuristic (cont.)</vt:lpstr>
      <vt:lpstr>Another approach to construct heuristics</vt:lpstr>
      <vt:lpstr>Heuristics: Dominance</vt:lpstr>
      <vt:lpstr>Heuristics: Dominance</vt:lpstr>
      <vt:lpstr>Combining Admissible Heuristics</vt:lpstr>
      <vt:lpstr>Combining Admissible Heuristics: Example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470</cp:revision>
  <dcterms:created xsi:type="dcterms:W3CDTF">2000-08-26T02:46:38Z</dcterms:created>
  <dcterms:modified xsi:type="dcterms:W3CDTF">2017-05-22T19:22:34Z</dcterms:modified>
</cp:coreProperties>
</file>