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6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7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8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17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18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notesSlides/notesSlide21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22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notesSlides/notesSlide23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24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notesSlides/notesSlide25.xml" ContentType="application/vnd.openxmlformats-officedocument.presentationml.notesSlide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notesSlides/notesSlide26.xml" ContentType="application/vnd.openxmlformats-officedocument.presentationml.notesSlide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tags/tag5.xml" ContentType="application/vnd.openxmlformats-officedocument.presentationml.tags+xml"/>
  <Override PartName="/ppt/notesSlides/notesSlide27.xml" ContentType="application/vnd.openxmlformats-officedocument.presentationml.notesSlide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notesSlides/notesSlide28.xml" ContentType="application/vnd.openxmlformats-officedocument.presentationml.notesSlide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notesSlides/notesSlide29.xml" ContentType="application/vnd.openxmlformats-officedocument.presentationml.notesSlide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notesSlides/notesSlide30.xml" ContentType="application/vnd.openxmlformats-officedocument.presentationml.notesSlide+xml"/>
  <Override PartName="/ppt/ink/ink2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8" r:id="rId2"/>
    <p:sldId id="434" r:id="rId3"/>
    <p:sldId id="435" r:id="rId4"/>
    <p:sldId id="436" r:id="rId5"/>
    <p:sldId id="422" r:id="rId6"/>
    <p:sldId id="423" r:id="rId7"/>
    <p:sldId id="424" r:id="rId8"/>
    <p:sldId id="425" r:id="rId9"/>
    <p:sldId id="426" r:id="rId10"/>
    <p:sldId id="414" r:id="rId11"/>
    <p:sldId id="429" r:id="rId12"/>
    <p:sldId id="430" r:id="rId13"/>
    <p:sldId id="431" r:id="rId14"/>
    <p:sldId id="418" r:id="rId15"/>
    <p:sldId id="419" r:id="rId16"/>
    <p:sldId id="398" r:id="rId17"/>
    <p:sldId id="395" r:id="rId18"/>
    <p:sldId id="396" r:id="rId19"/>
    <p:sldId id="407" r:id="rId20"/>
    <p:sldId id="399" r:id="rId21"/>
    <p:sldId id="394" r:id="rId22"/>
    <p:sldId id="383" r:id="rId23"/>
    <p:sldId id="401" r:id="rId24"/>
    <p:sldId id="403" r:id="rId25"/>
    <p:sldId id="385" r:id="rId26"/>
    <p:sldId id="387" r:id="rId27"/>
    <p:sldId id="386" r:id="rId28"/>
    <p:sldId id="420" r:id="rId29"/>
    <p:sldId id="397" r:id="rId30"/>
    <p:sldId id="405" r:id="rId31"/>
    <p:sldId id="400" r:id="rId3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FFCC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4" autoAdjust="0"/>
    <p:restoredTop sz="84817" autoAdjust="0"/>
  </p:normalViewPr>
  <p:slideViewPr>
    <p:cSldViewPr>
      <p:cViewPr varScale="1">
        <p:scale>
          <a:sx n="59" d="100"/>
          <a:sy n="59" d="100"/>
        </p:scale>
        <p:origin x="1485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388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8478DA-54C1-4C86-90CE-855EDC3DC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1:56.2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490 180 8,'67'-38'7,"-4"3"1,-9 6-2,-8 5 0,-10 5-1,-7 5-2,-9 4 0,-5 4-1,-5 2 0,-10 4-1,0 0 1,9-4-1,-9 4-1,0 0-1,0 0-7,0 0-13,-16 5 0</inkml:trace>
  <inkml:trace contextRef="#ctx0" brushRef="#br0" timeOffset="901">682 81 0,'-36'26'7,"-6"1"0,-4 8-1,-1 2-1,0 4 0,0-1-1,3-1 0,5-4-1,7-5-1,5-2 0,8-10 0,5-3 0,14-15 0,-9 8 0,9-8 0,20-14 0,-6 4 0,2-2-3,-1-4-10,3 5-11,-10-10 0</inkml:trace>
  <inkml:trace contextRef="#ctx0" brushRef="#br0" timeOffset="1312">214 212 1,'0'0'9,"0"0"-2,0 0-2,0 0-2,0 0-2,0 0 1,0 0-1,0 0 0,0 0 1,0 0 0,-12 21 0,3-5 1,-2 8 0,-6 4 2,-3 5 0,-6 5 0,-1-2-1,-1 4 1,3-2-2,3-1 0,8-6-1,7-5 0,13-10 0,12-8 0,14-8 0,10-6 1,9-8-1,7-4 0,0-4 1,2-1 0,-5 1-1,-7 4 0,-11 4 0,-5 3 0,-14 1-1,-3 5 0,-6 1-1,-9 4 0,10-2 0,-10 2 0,0 0-1,0 0 1,0 0-1,0 0-1,11 2-5,-11-2-10,0 0-10,0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26:58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101 153 22,'0'0'12,"0"0"0,1 11 0,-1-11-6,0 14-3,0 4 1,0 5 1,3 9-1,1 5 1,1 10 0,1 0-1,1 6 1,0-3-1,3-1-2,-2-5 0,0-5-1,-1-8-4,-3-8-1,1-2-4,-3-8-7,-2-13-1,-3 10 0,3-10 0,-14-11 1</inkml:trace>
  <inkml:trace contextRef="#ctx0" brushRef="#br0" timeOffset="241">-3 548 10,'-11'-8'8,"11"8"1,0 0 0,0 0 1,0 0-1,16-8-2,-2 7 0,2-2 0,7-5-1,2-4 0,5-2-3,3-6 0,3-3-1,0-4-1,0-6 0,-1-4 0,-2 0 0,-6-1 1,-3-2 0,-7-1 0,-3 4 1,-7 0 0,-2 7 1,-5 1 0,-2 8 0,-3 1 0,-1 7-1,6 13 0,-16-11-2,7 11 1,9 0-1,-18 14-1,12 1 1,0 5-1,3 5 0,2 4 0,2 5 0,1 2 0,5 2 0,2 0 0,0-3 0,3-2 0,1-7 0,4-7 1,2-8-1,7-9 0,1-6 1,4-9-1,1-3 0,2-8 1,-3-4-1,-2 0 1,-5 2-1,-5 2 1,-4 4-1,-7 5 1,-1 5 0,-7 10-1,0 0 0,0 0 0,0 0 0,9 20 0,-7-3 0,3 1 1,0 3-1,1 2 0,4-2-1,2 0-3,1-9-9,8-3-7,-2-9-2,5-3 0,-1-10 0</inkml:trace>
  <inkml:trace contextRef="#ctx0" brushRef="#br0" timeOffset="912">1023 188 38,'9'13'17,"-9"-13"0,18-4 1,-7-1-9,1-9-2,3 3-2,-4-7-1,3-1-2,-3-2 1,1 4 0,-6-3 0,-1 2 0,-4 2 1,0 4 0,-5-2-1,4 14 0,-19-12-1,7 11 0,-5 4-1,0 6-1,-3 7 1,1 2-1,0 5 0,1 5 0,3 0 1,3 1 0,4-1 0,5-2 0,6-5 0,4-1 0,7-6 0,7-5 0,9-5 0,3-5-2,9-2-3,-1-9-4,9 5-14,-3-7-1,4 3-1,-7-7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46.1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-5 470 10,'-9'4'11,"9"-4"-2,0 0 0,0 0 0,0 0 1,0 0 1,0 0 0,0 0 1,0 0-2,0-10-1,0 10-2,14-20-1,-2 7-3,0-6-1,6 1 0,1-3 0,5-3 0,2-1 0,5 0 1,4-2-1,3 2 0,0 0 0,3 1-1,-1 1 1,4 4 0,-4-1 0,1 3 0,-6 4 0,-2 4 0,-3 1 0,0 3-1,-5 3 1,-1 3-1,-3 3 0,-1 4 0,-2 1 0,-1 3 1,1 4-1,-1 3 0,1-1 0,-2 4 0,1 3 0,1 1 0,-2 1-1,2-1 1,-5-2 0,3 0 0,-4 1 0,1-3-1,-2-3 1,0-3 0,-3-2-1,0-1 1,0-2-1,-8-11 1,7 15-1,-7-15 0,0 0 0,7 13 1,-7-13-1,0 0 0,0 0 0,4 10 0,-4-10 0,0 0 0,0 0 1,0 0-1,3 9 1,-3-9-1,0 0 0,0 0 0,0 0-2,0 0-1,0 0-3,0 0-2,0 0 0,0 0-3,0 0 0,-10-7 0,10 7-1,-12 4 2,12-4 1,-16 9 2,16-9 0,-15 10 3,15-10 2,-9 9 0,9-9 1,-4 11 0,4-11 1,0 9 0,0-9 3,0 0 0,0 0 2,0 0 3,0 0 0,0 0 1,-15-6 1,15 6-1,-13-2 0,13 2-2,-17-4-1,7 0-1,-6-3-1,1 2-1,-4-1-2,-1-1 0,-1-1 0,-3 2 0,-1 0 0,2 2-1,2 0 0,3 0 1,1 2-1,4 1 0,3 0 0,10 1 0,-11-2 0,11 2-1,0 0 0,0 0 0,0 0 0,14-1 0,-1 2 0,1-2 0,6 2 0,1 0 0,5 1 0,0 0 1,1 2-1,-1-1 1,0 3-1,-3 0 1,0 1 0,-2 1 0,-3-2 0,-4 0 0,0-3 0,-2 0 0,-3-3 0,1-2 1,-10 2-1,14-9 1,-5 0-1,-2-1 1,-1-2 0,0-3 0,-2-2 0,0-4 0,-2-3 0,0-1-1,-2-1 1,1-1 0,-1 2-1,0 0 1,0 5-1,0 2 1,0 4-1,0 4 1,0 10-1,-1-10 0,1 10 2,0 0-4,0 0 2,0 0 0,0 0 0</inkml:trace>
  <inkml:trace contextRef="#ctx0" brushRef="#br0" timeOffset="2163">1429 442 15,'-12'4'11,"12"-4"1,-12 2 0,12-2 0,-9 1-1,9-1-1,0 0 1,-10-4-4,10 4 0,0 0-1,3-13-1,1 2 0,7-2-2,4-8-1,9-3 0,6-6 0,7-2-1,4-4 1,9-1 1,1 0 0,4 2-1,-2 1 2,2 6-1,-4 2 0,-1 7-1,-5 2 0,-2 5 0,-5 2 0,-2 3-1,-4 4 0,-2 4 0,-2 2 0,-3 3 1,0 2-2,1 4 2,-2 2-1,-1 3 0,-1 4-1,0 2 1,-3 3 0,-3 1 0,-2 3-1,2 0 1,0 2-1,-3-1 1,0-1 0,-1-3-1,-1-4 1,-1-2 0,1-6-1,-5-2 1,-6-13-1,5 13 1,-5-13 0,0 0 1,0 0-1,0 0 0,0 0 0,0 0-3,0 0-4,0 0-7,0 0-5,5-14-8,-5 14-1,0 0-2,0 0 2</inkml:trace>
  <inkml:trace contextRef="#ctx0" brushRef="#br0" timeOffset="2704">2463 515 22,'0'0'13,"-14"-11"3,14 11 0,0 0-1,0 0 1,0 0-4,0 0-3,0 0-2,-9-10-2,9 10 0,0 0-2,0 0 0,-18-8 0,18 8-1,-21-10 0,8 5 0,-9-1 0,0 0 0,-2-1 0,-2 1-1,0 0 0,0 1 1,2 0-1,2 1 0,5 1 0,4 1-1,2-1 0,11 3 0,-10-2 0,10 2 0,0 0-1,0 0 0,0 0 0,0 0 0,13-1-1,-3 2 1,5 3-1,4 0 1,6 2 0,3 1 1,2 2-1,6 0 0,3 2 1,-1-1 0,-1 1 0,-4-3 0,-4 0 0,-5-2 0,-2-1 0,-9-1 1,-13-4-1,12 2 2,-12-2-1,0 0 0,0 0 1,0 0 0,0 0-1,0-10 1,0 10-1,-1-13 0,1 3 0,4-4-1,0-2 0,2-7 0,4-5 0,2-3 0,2-6 1,2 0-1,-2-1 1,1 1 1,-4 2 0,-1 5-1,-4 6 1,-2 4-1,-1 6 0,-1 5 0,-2 9 0,1-11-1,-1 11-1,0 0 1,0 0 0,0 0-1,0 0 0,0 0 0,0 0-2,-3 12-2,5 3-7,-7-1-13,1 7-1,-10 0-1,-3 6 1</inkml:trace>
  <inkml:trace contextRef="#ctx0" brushRef="#br0" timeOffset="4176">3007 547 20,'-10'-4'15,"10"4"2,0 0 0,-9-8 1,671-268 54,-647 293-72,1 5 1,-3 0-1,1 0 1,-3 3-1,-1-1 1,1-2 0,-1-2 0,0-3-1,-2 0 1,-1-3 0,1 1 0,-1-4 0,0 0 1,-4-2-2,0 0 1,-3-9-1,3 12 1,-3-12-1,0 0 1,0 0 0,4 9 0,-4-9-1,0 0 2,0 0-1,0 0 0,0 0 0,0 0 0,0 0 0,0 0 0,4-10-1,-4 10-1,0 0 0</inkml:trace>
  <inkml:trace contextRef="#ctx0" brushRef="#br0" timeOffset="5258">3719 619 5,'0'0'7,"0"0"0,10-6 1,-10 6 1,0 0 1,0 0 1,10-6 0,-10 6 0,0 0 0,0 0-2,0 0-1,0 0 0,0 0-2,0 0 0,0 0 0,-10 0-3,10 0 1,-16-7-2,5 1 1,-4-1-2,-1 1 0,-4 0 0,1 2 0,-2-2 0,2 5-1,0 1 1,1 0-1,4 0 0,1 1 0,2-1 0,11 0 0,-14 1 0,14-1 0,0 0 0,0 0-1,0 0-1,0 0 0,10-3-2,-10 3-3,26-3-2,-11-2-4,9 5-4,2-4-4,6 4 0,0-2 0,1 1 3</inkml:trace>
  <inkml:trace contextRef="#ctx0" brushRef="#br0" timeOffset="5698">3833 602 2,'0'0'5,"0"0"0,0 0 3,0 0 1,0 0 3,0 0 2,0 0 0,0 0 2,8-11-2,-8 11-1,9-16-1,-1 5-2,-5-9-2,5 1-2,-3-9-1,3 0-2,-1-4-1,2-1 0,-2-3 0,0 6 0,1 1-1,-1 5 0,-2 5 0,1 3 0,-2 5 1,-4 11-2,7-11 0,-7 11 0,0 0-2,0 0 2,0 0 0,0 0 0,0 0-1,0 0 0,0 0 0,0 0-1,1 10-4,-1-10-7,-9 21-12,-1-3 1,-5 6-2,-9 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42.0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23 12,'0'0'11,"-16"-2"-1,16 2 2,0 0-4,0 0-3,-2-12 0,2 12-1,0 0 0,13-8 0,-4 8 0,5-1 2,5 6-2,5-5 0,8 6-1,8-6 0,8 7 1,7-6 1,12 5-1,4-6 2,14 2-2,4-4 2,9 3-1,2-2 0,8 3 0,4-1-1,7 3 0,-3-1-1,6 2 0,3944 125 37,-3906-132-40,-2-2 0,1 1 0,-3-2 0,-6 0 1,0 2-1,-7-1 0,-4-2 0,-6 2 1,2-1-1,-4-2 0,-2 1 1,-3 1-1,-2-1 1,-1 2-1,1 1 1,-3 0-1,-5 0 1,-5 3-1,-3 0 0,-5 0 1,-2 1-1,-7 1 0,-8-1 0,-10-1 0,-7 0 0,-10-1 1,-9 0 0,-9 0-1,-10-1 1,-9 0-1,-9 2 0,-4-2 1,-9 2 0,0 0-1,11 3 1,-11-3 0,0 0-1,0 0 1,0 0 0,0 0 0,0 0-1,0 0 0,0 0 1,0 0-1,0 0 0,0 0 0,0 0 0,0 0 0,0 0 0,0 0 0,0 0 0,0 0 0,0 0 0,0 0 0,0 0 0,0 0 1,0 0-1,0 0 0,0 0 0,0 0 0,0 0 0,0 0-1,0 0 1,0 0 0,0 0-1,0 0 1,0 0 0,0 0 0,0 0 0,0 0 0,0 0 0,0 0 0,0 0-1,0 0 0,0 0-1,0 0-2,0 0-10,0 0-17,0-18 0,1 2 0,-6-16-1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3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0 713 49,'0'0'16,"15"-14"-1,-2 5-6,-1-7-1,9 0 1,0-9-3,9-1 1,5-12-1,10 1 1,5-8-1,9 0-1,3-6-1,7 1-1,-2-2 1,2 7 0,-7 1 0,-5 6-1,-8 3 0,-6 7 1,-9 4-2,-7 8 0,-7 1-1,-3 5 0,-4 3-1,-2 2 0,-11 5 0,15-6 0,-15 6 1,9-2-1,-9 2 1,0 0-1,0 0 1,0 0 0,0 0 0,0 0-1,0 0 1,0 0-1,0 0 0,0 0 0,0 0 0,0 0 0,0 0 0,11 1 0,-11-1 0,0 0 0,0 0 0,13 0 0,-13 0 1,0 0-1,0 0 1,10-1-1,-10 1 1,0 0-1,0 0 0,0 0 0,0 0 0,0 0-1,0 0-1,0 0-5,0 0-17,0 0-3,0 0-1,0 0-1,-8-11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4.2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35,'0'0'16,"0"0"-1,0 0 1,0 0-11,0 0-1,0 0 0,11-1 1,-11 1 1,10 11 1,-10-11 0,22 18 0,-5-5-1,7 4 0,3 1-1,5 5-2,2 0 0,5 6-1,1-1 1,3 2-1,-3 2 0,2 2 0,-3 0-1,-1 1 0,-2-2 0,-1 2-1,-5-3 1,-3-2-1,-5-4 1,-3-4-1,-5-6 1,-2-3-1,-7-4 1,-5-9 2,0 0-2,7 10 0,-7-10 0,0 0 0,0 0 0,0 0 0,0 0 0,0 0-1,0 0 0,0 0 0,0 0 0,0 0-1,0 0 1,0 0-1,-7 12 1,-1-1 0,-2 5 0,-6 3 0,-5 6 0,-6 9 0,-8 2 1,-5 6 0,-4 1 0,-4 2 0,-2 0 0,0-2 0,2-4 0,6-6 0,3-5-1,9-6 1,6-5-1,8-7-1,4-2 1,12-8 0,0 0-1,0 0 0,0 0 0,0 0 0,0 0-1,0 0-2,0 0-3,0 0-3,0 0-3,-5-11-8,5 11-5,-3-14 0,3 14 1,-9-21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5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1018 386 14,'0'0'14,"0"0"0,-3 10-1,3-10-2,0 0-1,0 0 0,0 0-2,-12 3 0,12-3 0,-9 0 1,9 0 1,-13-6-2,0 3 0,-10-8-2,0 3-1,-9-6-1,-4 1 0,-9-2-2,-3 0 0,-5 0 1,-1 2-3,-4 1 1,-3 1-1,1 1 0,-1 0 1,4 0 0,3 1 0,1-3-1,10 1 1,4 1 0,10 0 0,4 2-1,8 0 0,4 2-1,13 6 1,-12-5-1,12 5 0,0 0 0,0 0 0,0 0 0,0 0-1,0 0 0,0 0 2,0 0-1,0 0 1,0 0 0,0 0-1,0 0 0,0 0-2,0 0 1,-17-2-1,17 2 1,-22-5 0,13 3 1,0-1 0,9 3 2,-14-3 0,14 3 0,0 0 0,0 0-1,0 0-1,0 0 1,0 0-2,0 0 1,0 0 1,0 0 0,0 0 0,0 0 0,0 0 1,0 0-1,0 0 0,-2 9 0,2-9 0,0 0 1,6 13-1,-6-13 1,12 19-1,-4-5 0,5 2 1,-1 2-1,4 4 1,-1 0-1,3 0 0,0 2 0,1 1 1,-2 1-1,0 0 1,-1-2-1,-3-2 1,1-4-1,-4-1 1,-2-5-1,-3-3 1,-5-9 0,0 0 1,0 0-1,0 0 0,0 0-1,-10-14 0,1-1 0,-4-7-1,-1-3 0,-3-4 0,2-2 0,-1-1-1,1 1 1,2-1 0,1 8 0,2 1 0,2 5-1,-1 1 1,1 5 0,2 1 1,-2 1-1,8 10 2,-11-12 0,11 12-1,0 0 1,-10-11 0,10 11-1,365-90-34,-360 78 9,-2 3-1,0-8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6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62 166,'-14'-9'0,"1"-1"1,1 1 0,2 0-1,10 9 2,-15-16-2,15 16 0,-7-10-2,7 10 1,0 0-1,0 0 0,0 0 0,0 0 0,0 0 0,6 10 0,0 0 0,3-1 0,2 3 0,2 2 0,1 1 0,0 0 0,2 0-1,-1 0 1,1 0 0,-2-1 1,0-1 0,1 1 1,2-4 0,1 2 0,0 0 0,-1-3 0,-1 0 1,-3 1 0,-13-10 2,13 18-1,-17-6 0,-6 1 1,-6-1-1,1 6 0,-6-2 0,0 4-1,-3 1 0,1-1 0,0 2-1,1-1 1,1-2 0,4-1 1,0-3-1,5-3 0,1-4 1,11-8-1,0 0-1,-11 10 1,11-10-1,0 0 0,0 0-2,0 0-5,10-10-16,-1-1-2,8-3-1,3-8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7.5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259 223 14,'0'0'11,"-14"13"0,14-13 0,-13 0-3,13 0-1,-16-3 2,6 2 1,-5-4 3,4 4-1,-10-6 0,4 6 0,-5-5-2,2 5-4,-3-3-2,6 4-1,-2-1 0,4 0-2,3 1 0,12 0 0,-14 0-1,14 0-1,0 0 0,0 0 0,0 0 0,15 3-1,-3 2 0,1 1 0,6 5 0,4 2 0,2 1 0,3 2 0,2 2 0,0-2 0,2-2 1,-2-2 0,-2-2 0,-3-5 1,-3-3 1,-3-3 0,-4-7 0,-5-2 1,-3-6 0,-2-3 0,-3-6 0,-1-3 0,-2-5 0,2 0-1,0-1 1,1 3 0,0 2 0,1 4 0,-2 4 1,3 6 0,-3 3-1,-1 12 2,1-13-2,-1 13-1,0 0-1,0 0 1,0 0-1,0 0-1,0 0 0,0 0 0,0 0-3,0 0-2,0 0-8,0 0-11,13 5-1,-13-5 0,0 13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8.8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0 152,'0'0'-1,"0"0"0,0 0-1,0 0 1,9 5 1,-9-5-1,0 0 0,1 14 0,-1-4 0,1 2 1,-1 4-1,2 3 2,-1 5-2,-1 3 2,0 3-1,0 1 0,0 0 1,-1 1-1,-1 1 1,0-4 0,2-3-1,-1-4 1,0-3 0,0-5 0,1-4-1,0-10 1,1 11 0,-1-11 0,0 0 0,0 0 0,0 0 0,0 0-2,0 0 0,0 0-1,-7-14-1,7 14 0,-7-13-2,7 13 0,-7-14 0,7 14-1,-4-12-5,4 12-7,0 0-3,4-14 1,-4 14 1,3-12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9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21 9,'-8'-6'0,"8"6"0,0 0 0,-9-15-8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9.3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 53,'0'0'17,"0"0"0,10-10-2,-10 10-15,15-17 0,-15 17 2,14-14 2,-14 14 1,9-8 1,-9 8 1,0 0 0,0 0-1,0 0-2,8 9-2,-8-9-1,8 17 0,-8-17-1,15 19 1,-6-9 0,5 1 2,-2-1-1,6-1 1,-1-2-1,3 0 1,1-1 0,1 0-1,0-2 1,-1 3-2,-2-2 0,-2 1 1,-3 0-1,0 0 0,-4 0 1,-10-6-1,15 11 0,-15-11 1,11 7 0,-11-7 0,0 0 0,9 5 0,-9-5 0,0 0 0,0 0-1,0 0 1,0 0-1,0 0-1,0 0-2,0 0-3,0 0-16,0 0-9,-12 1 1,-5-17-2,-3-8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27:01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172 245 24,'0'0'15,"0"0"0,0 0 0,0 0-3,-10 9-3,1-10-1,9 1-2,-22 8-1,11-1-1,-5 0 0,1 5 0,-2 0 0,2 5-1,-2 0 0,4 2-1,1 3-1,3 0 0,3-2 0,6-1-1,4-1 0,6-5 0,11-2-3,4-6-3,9-3-5,1-8-4,7 0-4,-3-5 0,2 1-1,-2-4 1</inkml:trace>
  <inkml:trace contextRef="#ctx0" brushRef="#br0" timeOffset="311">403 426 33,'-10'3'16,"-1"-6"-1,11 3 0,-13-16-3,13 4-5,4-7-2,2 1-2,4-3 0,5 1-1,2 1 1,3 2-1,-2 3 1,3 4-1,-3 3 0,3 4-1,-3 4 0,-4 4 0,0 5-1,-3 3 1,-3 4 1,-1 3 0,-6 1 0,-2 3 1,-6-2 0,0 2 0,-5-5 0,-1-1 1,-3-5-2,0-1 1,-1-7-2,0-1 1,2-7-2,-1-4-2,5 0-2,-2-7-4,9 4-6,-2-8-7,9 6-2,0-6 0,7 5 1</inkml:trace>
  <inkml:trace contextRef="#ctx0" brushRef="#br0" timeOffset="771">857 205 44,'0'0'14,"5"10"2,-5-10-1,-11 10-10,5 0-3,-2 0 1,0 4 0,-1-1 1,3 3 0,-1-3 1,5 2-1,0-5 1,4 1-1,-2-11-1,15 13 1,-2-12-2,4-2 0,2-4-1,1-3 0,2-2 1,0-1-1,-4-4 0,-1 1 1,-5-2 0,-1 1 0,-5 1 0,-2 1 0,-3-4 1,0 2-3,-3 3 1,0 1 0,-1 2-1,3 9-2,-6-14-1,6 14-3,0 0-4,-14 4-6,14 6-7,0-10 0,-1 9 0,1-9 2</inkml:trace>
  <inkml:trace contextRef="#ctx0" brushRef="#br0" timeOffset="1232">1208 120 35,'0'0'17,"0"0"1,0 0-1,0 0-4,0 0-10,0 0 0,0 0 0,0 0-1,-6 13-1,6-13 1,1 17 0,1-2 1,0 0-1,3 3 1,0 1-2,0-1 1,3-4-1,-2 4 0,-1-8 0,-5-10 0,7 12 1,-7-12 0,0 0 1,0 0 0,0 0 0,3-13 0,-4-1-1,3-5 1,-1-4-2,3-1-1,1-2 0,3-1 0,2 2 0,3 3-1,1 3 1,3 5-1,-1 3 0,2 3-1,4 4-1,-4-1-5,8 10-7,-3-5-6,4 4-1,-3-3 0,5 2 1</inkml:trace>
  <inkml:trace contextRef="#ctx0" brushRef="#br0" timeOffset="1713">1859 4 62,'-12'-3'19,"-4"2"1,-6-1-2,2 6-14,0 1-2,-3 6 0,-3 1 0,1 3 0,0-1-1,9 4 1,-1-4 0,1 1-1,2-1 1,5-3-1,5 1 0,4 2-1,5-2 0,3 1 0,4 0 0,1 0 0,1-2 0,-1 3 0,-1-5 0,-2 0 0,-4 1 0,-3-1 1,-3-9 0,-9 19 0,-2-10 0,-1 0 0,-7 1 0,0-1 1,-4-1-2,0 0 1,2-2-1,3-2 0,2 0 1,5-1-1,2-2 0,9-1 0,0 0 0,0 0 0,0 0 0,20-14 0,-2 4 0,3-1-1,4-3 1,5-1 0,7-3 0,1 0-1,1-7 1,-1 2-1,1 0 0,-2-1 1,-3 1 0,-1 1 0,-8 1 0,-4 2 0,-7 4 1,-2 2 0,-5 2 0,-3 1-1,-4 10 1,-3-13-1,3 13 0,-16-7 0,6 7 0,-2 2 0,-3 2-1,0 0 1,-2 2 0,1 1 0,2 2 0,1-1 0,0 0 0,4 1 1,0 0-1,9-9 1,-14 19-1,11-10 0,2 6 1,4 4 0,4 1 0,6 2 0,6-1 0,6 3 0,5-1-1,4 1 2,7-7-2,1-3 0,6 0-5,-5-8-17,4 0-1,-7-9 0,-4-3-3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8:05.0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81 8,'-10'9'9,"10"-9"0,-10 4-1,10-4-4,0 0 0,0 0 0,0 0 2,0 0-1,0 0 1,0 0 0,0 0 0,0 0-2,0 0 0,10 6-1,4-4-2,2 2 1,12-2 0,5 0 0,12-2 1,7 0-1,5-2 0,2 0 1,9-1-1,9 2 2,-1 1-1,10 2 2,1 0 0,7 2 0,10-3 0,14 4 0,3-4 0,11 3-1,3-2 0,8 1-2,3 3 0,9 3 0,0 2-1,0-1 0,0 2 0,4-3 0,1-1 0,-1-3 1,3-6 0,2-1 0,1-4 1,2 0 0,1-2-1,-2 0 0,-3 0 0,1 2-1,-7 1 1,-2 3-1,-2 1 0,-3 2 0,-3 0 0,2 1 0,-2 2-1,-2-1 1,1 1-1,-2-1 0,0 1 1,1 0-1,-3-1 1,-2 1-1,0 0 1,5 3-1,0-1 1,0 2 0,0-1-1,2 1 1,0-1-1,4-2 0,-4 1 0,2-3 0,0-2 0,-1-2 0,0-3 0,-1-1 0,-2 1 0,-2-4 0,-3-2 0,-4 1 0,-6 0 0,-5 1 0,-9 0 0,-6-2 1,-10 0-1,-7 2 1,-10-3-1,-2 4 0,-8-1 1,-6 0-1,-5 1 0,-8 1 0,-8 1 0,-7 1 0,-7 2 0,-10 0-1,-6 3-2,-16-1-12,0 0-15,-7-21 0,-15-2 0,-18-18-1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3:36.8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95 118 17,'-10'-4'11,"10"4"1,0 0 1,0 0-3,0 0 1,-11-3-2,11 3 1,0 0-2,0 0-1,0 0-1,0 0-1,-10-8-1,10 8-1,0 0 0,0 0-1,-4-14-1,4 14 0,4-15-1,-2 5-1,-2 10 0,9-17 0,-9 17 0,12-15 0,-12 15 0,7-10 0,-7 10-1,0 0 0,0 0 0,0 0 0,7 11 0,-7-11 1,4 18-1,-2-7 1,1 3 1,0-1 0,1-1 0,-3 0 0,1-1 1,-2 0 0,-1-1 0,-1 2 0,-3-1 1,-1 1-1,-2 0 1,0-2 0,-4-1 0,3 0 0,-4-4 0,4 0 1,-3-3 0,12-2 0,-15 0 1,15 0-1,-12-8 0,12 8 0,-3-21-2,3 8 0,2-3-1,2-2 0,2-2-1,3-1 0,2 0 0,3 3 0,1 2 0,1 0 1,0 3-1,-1 1 1,-1 3-1,-2 2 0,-1 4 0,-2 2 1,-9 1-1,13 11 0,-6-2 1,-3 4 0,2 2-1,-2 1 1,1 1 0,-3 2 1,3 0-1,-4 0 0,-1 0 1,-1-2 0,-4-1 0,1-1-1,-5 1 2,1-2-2,-4-3 1,0 0 0,-1-3-1,1 1 1,-1-3 0,1-2 0,0-2 1,1-1-1,-1-3 0,1 0 1,0-3-1,0-1-1,1-2 1,2-1-1,1-2-1,1-4 1,3-1-2,0-1 0,8 1-3,0-6-3,10 3-8,2-7-6,9-2-2,5-2 0,6-3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3:38.1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55 179 29,'0'0'15,"0"0"0,-11-3-2,11 3-5,0 0-1,-12-5-2,12 5-1,0 0 1,-9-7 0,9 7-1,0 0 0,2-13-1,-2 13-1,11-16-1,-2 5 0,1 1-1,2-1 2,0-1-1,-1 2 1,1 3 0,-12 7-1,15-12 1,-15 12-2,0 0 1,12-5-2,-12 5 0,0 0 0,5 14 0,-5-14 1,2 17-1,-2-5 1,-1 0 0,-1 0 1,-2 2-1,-3-3 1,1 1 0,-3-3 0,1 0 0,-2-3 0,1 1 1,-1-4 0,10-3 0,-17 4 0,17-4 0,-14 0 1,14 0-1,-13-6 0,13 6 0,-10-12-1,10 12 0,-7-17 0,4 5-2,0 1 1,1-1 0,4-2-1,1 1 0,3 1 0,2-1-1,4 2 1,1-1 0,3 4 0,1 0 0,0 1 0,-2 2 0,-2 3 0,-1 2 0,-12 0 0,12 9 1,-9 1-1,-4 2 1,-3 3-1,-1 0 1,-2 2 0,-3-2 1,0 1-1,1-3 1,-4-3-1,3 0 1,1-4 0,-1-2 0,10-4 1,-13 3 0,13-3 0,-12-3-1,12 3 1,-12-10-1,12 10 0,-11-14 0,7 5-1,-2-1-2,4 0 0,0-2-2,9 2-3,-1-7-5,13 5-3,4-6-8,11 3 0,7-5 1,9 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3:39.4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56 25,'-3'10'13,"3"-10"0,0 0 0,0 0-8,0 0-1,0 0-2,3-11 1,-3 11 0,0 0 1,9-11-1,-9 11 0,14-8-1,-5 4 1,3 0-1,3 1 0,-1 0 0,2 2-1,0 0 1,-1 2-1,-1 1 1,-1 2-1,-3 0-1,-10-4 1,14 14-1,-14-14 1,5 17 0,-5-7 1,-4 0 0,-1 0 1,5-10 0,-17 19 0,5-13 1,2 2 0,-4-3 0,4 0-1,-3-4 1,5 2 0,-3-6 0,11 3 0,-16-4 0,16 4-1,-12-12-1,12 12 0,-9-18-1,7 7 1,2 1-2,-1-1-2,2 0 2,-1 11-1,6-15 1,-6 15 0,5-9-1,-5 9 0,0 0 0,0 0 0,9-2 0,-9 2 0,0 0 0,9 13 0,-9-13 1,6 14 0,-6-14 0,4 14 0,-4-14 0,0 12 1,0-12 0,0 0 0,-12 12 0,12-12 0,-14 5 1,14-5 0,-13 1 0,13-1 0,-10-3-1,10 3 0,-5-13-1,4 2 1,1 1-1,2-2-1,1-1 0,-1 0 0,4 4-1,-1-1 0,-5 10 0,14-10 1,-4 10-1,-1 1 1,3 4 0,-4 0 0,3 2 0,-11-7 1,16 19-1,-9-10 1,-5 1 0,-2 1 0,-4-2 1,-2 2 0,-2 0 0,-2-2 0,-1 0 0,-2 0 0,1-4 0,-2 0 0,1-1 0,3-2-1,10-2-2,-18-2-3,18 2-8,-6-10-10,6 10-1,6-18-2,3 7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3:40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80 214 9,'-13'3'14,"13"-3"2,-9 0 1,9 0-2,0 0 0,0 0-2,0 0-2,-8-14-3,8 14-1,2-13-2,-2 13-2,7-19-1,-1 7-1,0-2 1,2 2-1,2-1 0,-1 1 0,0 2 1,-9 10-1,15-14 0,-15 14-1,11-6 1,-11 6-1,11 0-1,-11 0 1,10 11-1,-5-2 1,0 2 0,0 4 0,-1-1 0,-1 3 0,-2 1 1,-2-2 0,-3 0 0,-1 1 1,-4-5-1,0 1 2,-4-3-1,1-1 0,-3-4 0,2 0 1,-3-4-1,4-1 0,-2-2-1,2-2 2,0-3-2,12 7 0,-18-20 0,12 7-1,2-2-1,3-3 1,2 0-1,2 0-2,3 0 2,2 0 0,3 0 0,1 3 0,2 2 0,0 1 1,2 5-1,-3 0 1,2 3-1,-3 3 1,-2 4-1,-1 2 0,0 4 1,-3 2-1,0 2 1,-2 0 0,-1 3 0,-1-2 0,-1-1 0,-1 0 1,-2-2 0,0 0 1,2-11 0,-10 14 0,10-14 0,-11 9 2,11-9-2,-12 4 0,12-4 0,-13-5-1,13 5 0,-11-11-1,11 11-1,-9-17 0,7 8-2,2-7 0,7 3-3,2-6-2,11 3-4,-1-6-5,9 3-7,1-2-1,3 1 1,-3 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3T01:10:54.72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2284 5311 0,'-11'7'0,"-2"-2"1,-1 3-1,-2-1 0,-1 3 0,-2-2 0,-1 1 0,-2 1 0,-2-1-1,-2 2 2,0 2-2</inkml:trace>
  <inkml:trace contextRef="#ctx0" brushRef="#br0" timeOffset="310">959 5674 0,'-33'-5'1,"-1"-1"1,0-1-1,0 1 2,-2-1-1,1 0 0,1 0 0,-1 0-1,-1-1 0,2 1 0,-1-1 0,-1 0-1,2-1 1,1-2 0,-1-4 0,3 2 1,-1-3 0,3 0 1,0-5-1,2 0 2,3-2-1,0-2 1,3 3-1,1-5 0,1 3 0,1-2 0,3 1-1,0 2 0,-2 0-1,5-1 0,0-1 0,1 2 1,1-1-1,0-1 1,0 1 0,2-2 0,3 0 0,-4 2 0,2-1-1,-1-2 1,6 2-2,-5 1 1,5-1-1,-2 2 0,3 3 0,1-2 1,1 2-1,-1 1 0,-1 1 1,1 0-1,1 2 1,-1 0 0,-1-1 0,1 2-1,0 2 1,0-1 0,-2 1-1,2-1 0,-2-1 0,2 15 0,-3-26 0,2 11 0,0 0 2,0 0-4,1 15 2,-2-23 0,2 23 0,4-24 0,-4 24 0,10-21 0,-10 21-1,12-23 1,-7 10 0,2-4 0,-1 2 0,0-2 0,-1-2 0,0-2 0,2 1 0,0-3 0,1-6 0,1-5 0,3-1 0,-2 0 0,4-3 0,-3-1 0,2-1 0,0-2 0,1 3 0,3 3 0,-3 0 0,3-2 0,0-1 0,2-3 0,1 1 0,1 0 0,2 0 0,1-2 0,1-2 0,3 1 0,-1-2-1,3 3 1,2-4 0,-2 3 0,3-4 0,1 0 0,-1 1 1,2-1-1,1 3 0,1-2 0,-2 1 0,5-1-1,-1 4 2,0-2-2,3 3 1,1 0-1,0 0 1,0 1 0,6 0 0,-5 0 0,4 0 0,0 2 0,0-1 0,-1 1 0,1 0 0,-1-1 0,-3 2 1,0 0-1,-5 0 0,4 1 1,-1 2-1,-1-2 1,-1 5-1,-1 0 0,0 0 2,-1-2-2,3 2 1,-3 2-1,-1-1 1,3 1 0,-1-1 0,2 0 0,0 4 0,1-1 0,-2 0 0,0-1 0,2-1 0,-7 3-1,3-1 0,2-1 0,0-1 1,-1 3-1,2-2 0,-1-1 0,2 2 0,3-1 1,-1 2-1,2 1 0,-4 1 0,3-4 0,0 4 0,3 1 0,-2 2 0,-1 0 0,1 1 0,-1 0 0,1-2 0,-3 3 0,1-2 0,-1 0 0,0 1 0,-1-1 0,1 0 0,-3 2 0,3 1 0,-1-3 0,1 4 0,1-1 0,0 0 0,0 0 0,2 1 0,-2-1 0,1-1 0,0 1 0,0-3 1,-1 0-1,4 1 0,-1-2 0,1 1 1,1-3-1,2 1 0,1 1 0,-2 1 1,2-1-1,-3 1 0,3-1 0,-3 0 0,2 3 0,-3-1 0,-1 2 0,-2 0 0,1 3 1,-5-1-1,1 4 0,-2 1 0,-2 1 0,0 0 0,-2 1 0,-2 2 0,0-1 0,1 2 0,1-1 0,-2 0 0,2-1 0,0 1 0,4-1 0,-1-1 1,2 1-1,0-4 0,-1 3 0,0-1 0,-1 0 0,2-1 1,-1 3-1,0-2 0,0 1-1,-1 1 1,0 0 0,0 1 0,0 0 0,-2-1 0,-2 0 0,-2 4 0,1-1 0,-2 1 0,-1 1 0,-4-1 0,1 3 0,-3-1 0,0 0 0,-2 2 0,-2 0 0,0 1 0,-2-2 1,0 1-1,-4 1 0,2-1 0,-1-1 0,-3 1 0,0-1 0,1 1 0,-3-2 0,2 2 0,-2 0 0,1-2 0,0 2 0,1-2 0,0 1 0,-1 0 1,5-1-1,-2 2-1,1-2 1,-2 2 0,1-1 0,0 1 0,-1 0 0,0 1 0,-14 0 0,19-2 0,-19 2 0,17 2 1,-17-2-1,0 0 0,14 2 0,-14-2 0,0 0 0,0 0 0,0 0 0,0 0 1,0 0-1,11 4 1,-11-4-1,0 0 1,0 0 0,0 0 0,0 0-1,0 0 1,0 0 0,0 0-1,0 0 1,0 0-1,0 0 1,0 0 0,0 0-1,0 0 0,0 0 1,0 0-1,-14-6 0,14 6 0,-11-6 0,11 6 0,-19-5-1,7 2 1,-2 0 0,-1-1 0,-2 0 0,-1 1-1,-2-1 1,2 2 0,-3-1 0,-1-3 0,2 2-1,-3 0 1,0 0 0,1-1 0,-2-1 0,0 1-1,-2-1 1,1 1 0,1 0-1,0-1 1,4 3 0,-2-1 0,3 2-1,3-1 1,2 0 0,3 2 0,11 1-1,-14-3 1,14 3-2,0 0 1,0 0-1,0 0 1,0 0 0,0 0-1,12 0 1,0 1 0,2-1 1,3 2 0,4-1 0,1 0-1,4 2 1,1 0 0,1 2 0,-1-1 0,2 2 0,-1-1 0,-1 2 0,0-1 0,-3-1-1,0 0 1,1 1 0,-1 2 1,-2-3-2,-2 4 1,-1-3 0,-3 3 1,-1-1-1,-3 1 0,-12-9 0,12 14 0,-12-14 1,7 13-1,-7-13 0,0 0 1,-3 18-1,3-18 0,-5 14 0,5-14 1,-9 21-1,9-21 0,-16 26 1,5-9-1,-3 0 1,-3 4-1,0 2 0,-4 1 0,-1-1 0,1 6 0,-3-1 0,2 2 0,0 0 0,1 0 0,2 0 0,-2-3 0,5-2 0,0 1 0,2-6 1,0 0-1,2-3 0,1-2 0,2-3 1,9-12-1,-15 20 0,15-20 0,0 0 1,-11 13-1,11-13 1,0 0-1,0 0 0,0 0 0,0 0 0,0 0-1,0 0 0,0 0-3,0 0-18,14-3-5,-14 3 0</inkml:trace>
  <inkml:trace contextRef="#ctx0" brushRef="#br0" timeOffset="5398">423 2456 1,'-2'17'3,"-1"0"0,5 0 0,-1-2-1,1 2 0,2-1-1,2-3 0,1 2 0,4-2-1,-11-13 1,24 21 0,-9-11 0,4-5 0,0 1 0,1-5 0,3-4 0,0-2 1,1-6-1,1-1 0,-1-8 1,0-2-1,-1-4 0,-3-5 0,0-1 0,-5 0 0,-2-1 0,-4-1 1,-1 1-1,-6 4 0,-3-1 0,-3 4 1,-4 3-1,-2 2 0,-4 5 1,-1 4-2,-4 6 1,-1 4-1,-3 6 0,1 5 0,-4 5 0,1 5-1,-1 4 1,-1 3-1,2 0 1,2 4 0,2-3-1,2 3 1,2 0 0,5-2-1,4 1 0,3-4-1,2 1-1,3-5-4,7 3-3,-6-10-6</inkml:trace>
  <inkml:trace contextRef="#ctx0" brushRef="#br0" timeOffset="6289">767 2059 4,'4'39'4,"-2"3"0,1-4-1,-1-4-1,1-4 0,1 1 0,-1-5-1,0-3-1,1-4 1,-2-4-1,1-2 1,-3-13 0,0 0 0,2 12 0,-2-12 1,0 0-1,0 0-3,2-15-4,-2 15-11</inkml:trace>
  <inkml:trace contextRef="#ctx0" brushRef="#br0" timeOffset="7200">743 1649 4,'0'0'4,"0"0"0,0 0-1,0 0 1,0 0-1,0 0-1,0 0-1,0 0 0,0 0 0,0 0 0,0 0 1,0 0-1,-3 15 0,3-15 1,4 25-1,-1-8 1,-1 1-1,1 1 0,-1 3 0,2 1 1,-1 1 0,-1 2 0,2 4 0,-3-1 0,0 5 1,1 1 0,-1-1 0,-1 3-1,0-3 1,1 1-1,-1-5-1,3 1 1,-2-5-1,2-3 0,-3 0 0,1-4-1,0 1 1,0-4 0,-2 1-1,1-3 1,-2 0 0,0-2-1,1 0 1,1-12-1,-2 18 0,2-18 0,-2 13-1,2-13 1,0 0 0,0 13 0,0-13-1,0 0 1,0 0 0,0 0 1,0 0-1,0 0 1,0 0-1,0 0 0,0 0 1,0 0-1,0 0 0,0 0 0,0 0 0,0 0-1,0 0-1,0 0-3,0 0-9,0 0-9,0 0 0</inkml:trace>
  <inkml:trace contextRef="#ctx0" brushRef="#br0" timeOffset="8242">954 2218 5,'-13'-13'11,"13"13"-3,0 0-2,-11-17-2,11 17-1,-3-15-2,3 15 0,4-21 0,0 8-1,2 1 0,3-2 0,1-1 1,3 1-1,-2-2 1,3 5-1,-1-1 1,2 4-1,-2-2 1,2 5-1,-4-1 1,3 4-1,-3 6 1,2-3 0,-13-1 0,20 10 0,-20-10 1,14 16 0,-14-16 0,10 20 1,-10-20-1,5 24 1,-5-11-1,-2 2 1,-2-1 0,-4 1 0,2 1-1,-4-1 1,0 0-1,-3-2 0,1 0 2,-1-2-2,2-2 1,-3-1-1,14-8 1,-21 10-1,21-10 0,-16 2 0,16-2 0,-13-4-1,13 4 0,0 0 0,-12-12-1,12 12 0,0 0-1,-10-15 0,10 15-1,0 0-1,-4-12-1,4 12-3,0 0-3,0 0-7,12-8-9,-12 8 0</inkml:trace>
  <inkml:trace contextRef="#ctx0" brushRef="#br0" timeOffset="9083">1256 1889 7,'0'0'13,"0"0"1,0 0-3,0 0-2,0 0-2,0 0-2,0 0-1,0 0-1,0 0 0,0 0-1,0 0 0,0 0-1,0 0 0,0 0-1,0 0 0,1 13 0,-1-13 0,5 14 0,0-2 0,0 2 0,3-1 0,-1-1 0,1 3 0,-8-15 0,14 22-1,-14-22 1,14 18 0,-14-18 0,0 0 1,12 13-1,-12-13 1,0 0 1,0 0-1,13-13 1,-13 13-1,5-22 1,-4 7-1,3-1 1,-3 0-2,-1 3 1,0-2 0,0 15-1,0-23 1,0 23-1,0-13 0,0 13 0,0 0 0,0 0-1,0 0 1,0 0 0,0 0-1,0 0 0,0 0 1,0 0-1,0 0 1,0 0 0,13 0 0,-13 0-1,13 12 1,-13-12 0,20 15 0,-9-8 1,1-2-2,0 2 1,0 1 0,2-4 0,-2-3 0,1-1 0,-1 0 1,0 0-1,0-1 0,-12 1 1,21-12-1,-21 12 1,15-14 0,-15 14 0,11-19 0,-7 7 0,-1-2 0,-1 1 0,-2-2 0,1 0 0,-1 0 0,0 0 0,0 0 0,0 1 0,-1 2-1,1 12 1,0-22-1,0 22 0,1-17 0,-1 17 0,0 0-1,2-14 1,-2 14-1,0 0 1,0 0-1,0 0 1,0 0-1,0 0 0,0 0-1,8 12-4,-8-12-8,11 21-11,-11-21-1,5 17 0</inkml:trace>
  <inkml:trace contextRef="#ctx0" brushRef="#br0" timeOffset="10154">1725 1637 3,'0'0'5,"0"0"2,0 0 0,0 0-1,0 0-2,0 0-1,0 0-2,12 14 0,-12-14 0,0 0 0,14 13 0,-14-13 0,11 13 0,-11-13 0,12 14 1,-12-14-1,12 18 0,-12-18 1,13 15-1,-13-15 1,11 11 0,-11-11-1,0 0 1,0 0 0,13 10 0,-13-10 1,0 0 1,0 0 0,0 0 0,11-9 1,-11 9 0,3-16 0,-3 2 0,2 1-2,-2-3-1,2-2 0,0-1-1,2 0 0,-1-3 0,2 4-1,0 1 0,1 0 0,0 2 0,2 0 0,-8 15 0,13-21 0,-13 21 0,13-14 0,-13 14 0,12-9-1,-12 9 1,11-6 0,-11 6 0,0 0 0,15-1 0,-15 1 0,12 4 1,-12-4-1,12 5 0,-12-5 1,14 8-1,-14-8 0,13 13 1,-13-13-1,13 17 1,-13-17-1,13 21 0,-13-21 1,13 22-1,-13-22 0,11 20 1,-11-20-1,11 16 1,-11-16-1,8 14 0,-8-14 1,0 0-1,10 15 0,-10-15 1,0 0-1,0 0 0,0 0 0,9 13 0,-9-13 0,0 0-6,0 0-23,0 0 1,0 0 0</inkml:trace>
  <inkml:trace contextRef="#ctx0" brushRef="#br0" timeOffset="23614">940 5705 1,'0'0'2,"13"-2"0,-13 2 0,0 0-1,0 0 1,11 0 0,-11 0 0,0 0 1,0 0 0,15 0 0,-15 0 0,0 0-1,14 0 1,-14 0-2,0 0 0,15-2 0,-15 2 0,0 0 0,14 0 1,-14 0-1,0 0 1,13 0 0,-13 0 1,0 0-1,12-3 0,-12 3 0,0 0-1,17-2 1,-17 2-1,14-4-1,-14 4 0,12-3 1,-12 3 0,13-1 0,-13 1 0,11-4 0,-11 4 1,12-3-1,-12 3 1,12-2-1,-12 2 0,14-4 0,-14 4 0,18-5 0,-18 5 0,16-6 0,-16 6 0,17-6 1,-17 6-1,17-7 0,-17 7 0,18-6 0,-18 6-1,17-6 1,-17 6 0,19-7-1,-19 7 1,20-6 1,-20 6-2,19-6 1,-19 6-1,20-7 1,-9 4-1,-11 3 1,19-5-1,-19 5 1,19-7-1,-19 7 1,18-7-1,-18 7 0,18-7 1,-18 7-1,17-7 0,-17 7 0,15-4 0,-15 4 0,16-4 0,-16 4 0,15-5 1,-15 5-1,12-3 0,-12 3 0,13-3 0,-13 3 0,14-4 0,-14 4 0,13-1 0,-13 1 0,15-1 0,-15 1 0,16-3 0,-16 3 0,18-3 0,-18 3 0,17-4 0,-4 1 0,-13 3 0,24-5 0,-24 5 0,23-5 0,-9 2 0,1-1 0,-1-4 0,-3 6 0,2-5 1,-1 5-1,2-4 0,-1 4 0,-13 2 0,23-9 0,-23 9 0,21-1 0,-21 1 0,22-3 0,-22 3 0,21-1 0,-9 0 0,-12 1 0,21-5 0,-10 3 0,1-1 0,-1 2 1,-11 1-1,22-6 0,-22 6 0,20-11 0,-20 11 1,20-9-1,-20 9 1,19-10-1,-19 10 1,19-8 0,-19 8-1,20-1 0,-20 1 1,20-3-1,-20 3 0,19-1 0,-19 1 0,19-3 0,-19 3 0,18-3 0,-18 3 0,15-2 0,-15 2 0,15-4 0,-15 4 0,15-5 0,-15 5 1,17-4-1,-17 4 0,16-4 0,-16 4 0,18-2 0,-18 2 0,18-6 0,-18 6 0,15-5 0,-15 5 0,15-4 0,-15 4 1,15-7-1,-15 7 0,14-6 0,-14 6 0,11-4 0,-11 4 0,0 0 0,14-5 0,-14 5 0,0 0 0,0 0 0,12-4 0,-12 4 1,0 0-1,0 0 0,0 0 0,12-7 0,-12 7 0,0 0 0,0 0 0,0 0 0,14-8 0,-14 8 0,0 0 0,12-7 0,-12 7 0,0 0 0,13-8 0,-13 8 0,0 0 0,16-10 0,-16 10 0,0 0 0,11-5 0,-11 5 0,0 0 0,0 0 0,13-7 0,-13 7 0,0 0 0,0 0 0,0 0 0,0 0 0,12-7 0,-12 7 0,0 0 0,0 0 1,0 0-1,0 0 0,0 0 0,0 0 0,0 0 0,0 0 1,0 0-1,0 0 0,0 0 0,0 0 0,0 0 1,0 0-1,0 0 0,0 0 0,0 0-1,0 0 1,0 0 0,0 0 0,8-12 1,-8 12-1,0 0 0,0 0 0,0 0 0,0 0 0,0 0 0,0 0 0,0 0-1,0 0 2,0 0-1,12-5 0,-12 5 0,0 0 0,0 0 0,0 0 0,0 0 0,0 0 0,0 0 0,0 0 0,0 0 0,0 0 0,0 0 0,0 0 0,0 0 0,16-3 0,-16 3 0,0 0 0,12-4 0,-12 4 0,0 0 0,0 0 0,0 0 1,0 0-1,0 0 1,0 0-1,0 0 1,0 0-1,0 0-1,0 0-1,0 0-6,0 0-19,0 0 0,0 0 0</inkml:trace>
  <inkml:trace contextRef="#ctx0" brushRef="#br0" timeOffset="29923">6030 5261 2,'0'0'4,"0"0"-1,0 0 0,0 0-1,0 0-1,0 0 0,0 0-1,0 0 0,0 0 0,0 0 1,0 0-1,0 0 1,0 0-1,0 0 1,0 0 0,0 0-1,0 0 1,0 0-1,0 0 0,0 0 1,0 0 0,13 4 0,-13-4 0,0 0 0,13 5 0,-13-5 0,14 8 1,-14-8-1,17 7 0,-17-7 0,17 10 0,-5-4 0,-12-6 0,19 11 0,-19-11 0,19 11 0,-19-11 0,20 12 1,-9-5-1,-11-7 0,22 12 0,-11-3 1,1-3-1,-12-6 1,22 15-1,-22-15 0,23 13 1,-12-8-2,1 3 2,-1 0-1,0 1 0,1 1 0,-1 0 0,1 1 0,-1-4 0,0 8 0,2-5 0,-2 0 0,2 4-1,1-6 1,0 4 0,1-3 1,0 5-2,0-4 2,2-2-2,-2 0 1,1 0 0,-1-1-1,-1 0 0,0 1 1,1-3-1,-1 2 0,-1-2 0,2 1 1,-2-1-1,3 2 0,-1-1 1,2-2-1,-1 1 0,3-1 1,-1 0-1,2 0 1,0-2 0,2-1 0,0-1 0,2 0 0,0-1 2,-1-1-2,2 1-1,-2-2 1,2 1 0,-1-1-1,-2-1 0,-1 0 0,2 0 0,-3-3 0,1 1 0,-3 0 0,0 0 1,-1 1-1,-2-1 0,-1-1 1,-2 2-1,0-2 1,-12 7-1,19-13 1,-19 13 0,15-14 0,-15 14-1,10-16 1,-4 2 0,-6 14 0,13-20-1,-6 2 1,0 4 0,0 1-1,-2-3 1,3-1 0,-3 4 0,-1-5-1,0 0 1,1 3 0,2-4-1,0-1 0,1-1 0,0 1 0,2-2 0,-1 2 0,1-3 1,-1 0-1,0-3 0,0 1 0,-2 0 0,2-3 0,-1 1 0,0 0 1,1-2-1,-2 2 1,0 0-1,1-2 1,-1 2 0,0 0 0,-1 1-1,1-2 2,0 1-2,0-2 1,1 2 0,-2 0 0,1-3 0,0-2-1,-2 1 1,2 0 0,-2 1 0,-2 0 0,1 1 0,-1 0-1,-1 3 1,-1-1 0,2 1-1,-2-1 1,1-2-1,-1 2 0,1-5 0,0 3 1,-1-1-1,0 0 0,0-2 0,2 0 0,-3-1 0,2-1 0,0 2 0,0-1 0,2 0 0,-1-2 0,0 4 0,1-2 0,1 3 0,-1-4 0,0 3 0,1-2 0,0-2 1,1-2-2,1-2 2,0 1-1,1 1-1,-1-1 1,2-4 0,-1-2 0,1-1 0,-2 1 1,-1-4-2,1 0 2,-1 1-1,-1 1 0,-1 1 0,1 1 0,-4 3 0,4 2 0,-1 1 0,1-2-1,-1-2 1,1 1 0,0 1-1,0 0 1,-2 1 0,-1 1 0,-1 1 0,1 2 0,-2 1 0,1 0 0,-1 1 0,0 2 0,1-2 0,-1 3 0,0 0 0,-1 2 0,1 1 0,-1-1 0,2 3 0,-1-1 0,1 3 0,0-1 0,1 3 0,-1-1 0,1 2 0,1-2 0,0-4 0,0-1 0,1 1 0,0 0 0,0-1 0,-1 1 0,3 0 0,-3 3 0,1 3 0,-1 1 0,0-2 0,-1 2 0,0-1 0,-1 1 1,2 0-2,-2-2 1,1 1 0,-1 0 1,0-1-1,0 1 0,-1-3 0,0 0 0,0 1 0,-1 0 0,0 0 0,0 1 0,-1 2 0,0-2 0,0 3 0,1 2 0,0 1 0,-2 0 0,2 3 0,0 0 0,1 12 0,-3-18 1,3 18-1,-1-13 0,1 13 0,-5-13 0,5 13 0,0 0 0,-9-16 0,9 16 1,0 0-1,-12-14 0,12 14 0,0 0 0,-8-13-1,8 13 1,0 0 0,-6-14 0,6 14 0,0 0 0,-8-15 0,8 15 0,0 0 0,-7-15 0,7 15 0,-6-13 0,6 13 0,-3-15 0,3 15 0,-7-18 0,7 18 0,-5-15 0,5 15 0,0 0 0,-5-14 0,5 14 1,0 0-1,0 0 0,0 0 0,0 0 0,0 0 0,0 0 0,0 0 0,0 0 0,0 0 0,0 0 0,-10-12 0,10 12 0,0 0 0,0 0 0,0 0 0,0 0 0,0 0 0,0 0 0,0 0 0,0 0 0,0 0 0,-1-13 1,1 13-1,0 0 0,-3-15 0,3 15 0,0 0 0,0 0 0,-5-15 0,5 15 0,0 0 0,0 0 0,0 0 0,0 0 0,0 0 0,0 0 0,0 0 0,0 0 0,0 0-1,0 0 1,0 0-1,0 0 0,0 0 1,0 0-1,0 0 0,0 0 1,0 0-1,-5 13 1,3 2-1,0 2 1,-1 6-1,-1 1 1,-2 9 0,2-2 0,-4 3 0,2 4 0,-4 0 0,1 4 0,-2 2 0,-1-1 0,1 0 0,-2-3 0,3-2 1,0-4-1,2-4 0,3-7-1,2-4 1,1-6 0,2-13 0,-2 16 0,2-16-1,0 0 1,0 0 0,0 0 1,0 0-1,11-18 0,-5 5 0,1-4 1,0-6-1,2-1 0,1-5 1,0-2-1,1 0 0,-3-2 0,0 0 0,1 1 0,0 1 0,-1-1 0,1 2 0,0 5 0,-1 0 0,-1 3 0,0 5 0,-1-1 1,-1 6-1,-5 12 0,5-19 0,-5 19 1,0 0-1,3-15 0,-3 15 0,0 0 1,0 0-1,0 0 0,0 0 0,0 0 0,0 0 0,0 0 0,0 0 0,0 0-1,0 0 1,0 0-1,0 0 1,0 0-1,0 0 1,11-4-1,-11 4 0,18 9 1,-3-2 0,1 2 0,4 4 0,4 2 0,2 1 0,0 4 0,2 1 0,1 2 0,-1 1 0,0-2 0,-2 1 0,1-1 0,-2-3 0,-2-1 0,-3-3 0,-2-2 0,-1-2 1,-4-1-1,0-2 0,-13-8 0,13 11 0,-13-11 0,0 0 1,0 0 0,0 0-1,0 0 1,0 0 0,0 0-1,0 0 0,0 0-4,0 0-8,0 0-18,0 0 1,0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3T01:11:29.1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795 5581 5,'0'0'6,"20"18"0,-9-7 0,3-2 0,-1 2-1,2 0 0,0 0 0,1 0-2,2 1 1,-1 0-1,0 0-1,1-1 0,1 2 0,-1 0-1,-1-1 1,1 3-1,2-4 1,-5 3-1,4-1 0,1 1 1,-2 0 1,1-5-1,3 3 1,-1-2 0,2 2 1,2-2-1,2 2-1,-3-1 0,6 0-1,-2 1 0,2 2 0,2-2 0,3 1 0,0 1 0,1-2 0,0-1 0,0 0-1,-2-1 1,0-1-1,0-3 1,-2 0-1,-2-3 0,-1 0 0,-2-3 0,-1 0 1,-2-3-1,-2 0 0,-1 1 0,-2-2 1,1-1-1,-6 0 0,5 0 0,1-4 1,-1 0-1,2-3 0,-2-2 1,-2-2-1,1-2 1,4-1-1,-6-3 0,-1 0 1,-1 1-1,0-2 0,-1-2 1,-1 3-1,0-1 1,-1 0-1,0 0 1,-2 0 0,0-3-1,-3 1 1,2-2 0,-2-3-1,2-2 0,-2-2 1,0-2-1,-1-2 0,2 0 1,-2 0-1,-3 0 0,1 1 1,-1 2 0,-2 1 0,-2 1 0,2-1 0,-1 2 0,-1 0-1,1 1 1,0-2-1,0 2 1,-1 0 0,1 1-1,0 1 1,-2 1 0,1 1 1,-2-2-2,0 5 1,-1-5 0,0 3 0,0-2 0,0 0-1,-1 0 0,2-2 0,-1-1 0,0 3 0,1-2 0,-1 2 0,1 1 1,0 0-1,-1 1 0,0 1 0,0 2 1,3 0-1,-3 1 0,0 2 0,1-1 0,0 2 0,0 0 0,2 0 0,-1 0 0,1 0 0,-1 1 1,1 1-1,-1-2 0,0-3 0,1 3 0,-1 0 0,1-1 0,-2-1 0,2 1 0,0-2 0,0 3 0,-2 4 0,3-3-1,-2 1 1,1 0 0,0 2 0,0 0 1,-1-1-1,1 2 0,1-1 0,-3 2 0,1-1 0,1 2 0,2 12 0,-7-22 1,7 22-1,-6-20 0,6 20 0,-5-19 0,5 19 0,-6-18 0,6 18 0,-5-18 0,5 18 0,-5-17 0,5 17 0,-4-19 0,0 6 0,4 13 0,-5-21 0,1 8 0,0 1 0,2 0 0,0-2 0,-1-1 0,-1-1 0,0 0 0,0-2 0,0 2 0,2-5 0,-3 0 0,-4-1 0,4 0 0,-3 0 0,2-1 1,-1-1-1,-5-4 0,2 3 0,0-3 0,4-1 0,-4-4 0,-1 0 0,0 1-1,0-2 1,1 1 0,-1-1 0,0 0-1,1 1 1,-3-1 0,2-2 0,-2-3 0,2 1 0,-2 0 0,-2-2 0,1-3 0,-1 3 0,-1-1 0,-1 1 0,-2 2 1,0 0-2,1 3 2,-4 1-1,2 2 0,-2 1 0,2 1 0,-2 0 0,1 3 0,0 0 0,-2 0 0,3 1 0,-1 1-1,-1 2 1,0 0 0,2 1 0,-2 2 0,2 0 0,1 1 0,0 1 0,0 0 0,2 3 0,-1 0 0,-3 2 0,4 0 0,0 0 0,-1 1 0,0-2 0,2 2 1,-1-1-1,1-1 0,3 0 0,-5 0 0,2-2 0,1 2 0,-3 1 0,0-4 0,-1 1 0,2 3 0,-2-2 1,1 0-2,-1 0 2,2-2-1,-2 4 0,0-2 0,-2 0 0,1 0 0,1 1 0,-2-1 1,1 0-1,-2 0 0,1 2 0,0 1 0,3-1 1,0 1-1,1 3 0,0-2 0,1 1 1,2 1-1,1-1 0,-3 1 0,3-4 1,0 4-1,-1-2 1,0-3-1,0 3 0,0 1 0,-1-3 1,0 1-2,0 1 1,-3-2 0,-1-1-1,-1 2 2,1-1-1,1 1 0,2 1 0,1 0 0,1 2 0,1 1 0,2 0 0,11 8 0,-19-15 0,19 15 0,-19-17 0,19 17 0,-20-16 0,20 16 0,-20-14 0,20 14 0,-16-10 0,16 10 0,-12-9 0,12 9 0,0 0-1,0 0 1,-12-6 0,12 6 0,0 0 0,0 0 0,0 0 0,0 0 0,0 0 0,0 0 0,0 0 0,0 0 0,0 0 0,0 0 0,0 0 0,0 0 0,0 0 0,-11-6 0,11 6 0,0 0 0,0 0 0,-13-8 0,13 8 0,0 0 0,0 0 0,-12-10 0,12 10 0,0 0 0,-14-9 0,14 9 0,-13-10 0,13 10 1,-14-6-2,14 6 1,-16-10 0,16 10 0,-17-9 0,17 9 0,-12-9 0,12 9 0,0 0 0,-13-8-1,13 8 1,0 0-1,0 0 1,0 0-1,0 0 1,0 0 0,0 0-1,0 0 1,0 0 0,0 0-1,0 0 1,0 0-1,0 0 1,0 0-1,0 0 0,18 17 1,-18-17 0,17 15-1,-5-6 1,-1 3 0,2-1 0,-2 1 0,3 2 0,-1 1 0,1 0 0,0 1 0,1 1 0,-1-2 0,-2 2 0,4 0 0,-4-2 0,1-1 0,-1 1 0,0 3 1,-1-6-1,3 5 0,-3-1 0,1-2 0,-3 1 0,1-3 1,-10-12-2,12 16 2,-12-16-2,4 12 2,-4-12-1,0 0 0,0 0 1,0 0-1,0 0 1,0 0-1,0 0 1,0 0 0,0 0-1,0 0 1,0 0-1,0 0 1,0 0-1,0 0 0,0 0 0,0 0 0,0 0 0,0 0 0,-5-16 0,5 16 0,-10-12 0,10 12-1,-16-22 0,4 10 0,0-3 1,-6 0-1,0 3 0,2-7 0,-4 2 0,-1 2 1,2-2-1,-2-1 1,1 2 0,-1-2 0,1 3-1,2 0 1,2 3 0,0-2 0,2 5 0,2 1 0,12 8 0,-15-13-1,15 13 1,0 0 0,0 0-1,0 0 1,-9-13-1,9 13 0,0 0 1,0 0-1,17-10 0,-17 10 0,21-9 0,-7 5 1,5-1-1,4 0 1,2 2 0,5-2-1,2-1 1,4 0 0,3-3 0,1-1 0,2-3 0,0 2 0,-2-1 0,-1 0 1,-2 2-1,-3 0 0,-3 3 0,-2-1 0,-3 4 0,-5-2 0,-4 5 0,-3-3 0,-14 4 0,19-6 0,-19 6 0,0 0 1,0 0-1,0 0 1,0 0-1,0 0 1,0 0-1,0 0 0,0 0-3,0 0-6,16 14-17,-16-14-4,19-3 0</inkml:trace>
  <inkml:trace contextRef="#ctx0" brushRef="#br0" timeOffset="4717">3933 5521 7,'0'0'5,"13"13"0,-13-13 0,13 9-1,-13-9 0,14 12-1,-14-12 0,20 13-1,-9-7 1,2 4 0,-1-3 0,4 2 0,-3-1 0,5 0 0,-1 2 0,2 0 0,1-1-1,-1-1 0,1 2 1,0-2-2,2 1 1,-2 1 0,1-2-1,-1 0 1,2 0 0,1-1 0,-2 0 0,2-2 0,1 2 0,-1-4-1,2 2 1,0 2-1,-1-1 0,2-1 0,-1 1 0,-1 0-1,1-3 2,3 5-1,-2-5 0,1-2 0,2 1 0,0-1 1,3-1-1,-3 0 0,1 0 0,-3-1 0,3-1 0,-1 1-1,-1 0 1,0-1-1,-1 0 1,-1-4-1,1 2 0,0-1 1,0-1-1,-1 1 1,-1-1 0,2-1-1,-1 2 0,1 1 1,-1-3-1,1 0 0,-2 1 1,2-4-1,3 0 0,-3 0 0,1-3 0,1 1 0,-2-2 1,2 1-1,0-2 0,-2 0 0,0-1 0,-1-1 1,-3 1-1,1-2 0,-1 1 0,-1-2 1,-2-3-1,1 0 0,-3-1 1,1-2-1,-2-2 0,0-3 1,-1-1-1,0-3 1,-2-1-1,2-3 1,-1 1 0,-1-3 0,-2 1-1,1-2 2,-2 0-1,-1-1 0,-1 1 0,-3-2 0,-1-1 0,-2-1 0,0 2 0,-3-2 0,-2-1 0,1-2 0,-3 1 0,2-2 0,-1-2 0,-1 1-1,1-3 1,-1-1-1,0 0 0,-1 0 1,1 1-1,-3-1 0,-2 1 0,-1 1 0,-2 0 1,-2 1-1,1-3 0,-4 1 0,-1-1 0,-1 2 0,1 1 0,-1-1 0,-2 2 0,1 1 1,-2 2-1,0 3 0,0 1 0,0-3 0,-4 3 0,1-2 0,-2 0 0,0 1-1,-1 1 1,0-2 0,-1-1 0,-1 1 0,1 1 0,-2-1 0,2 2 0,-3-3 0,-2 2 0,-1 1 0,0 0 0,-3 0 0,-1 1 0,-3 0 1,-2-2-1,2 2-1,-3-2 2,-1 2-2,-1 0 1,0 1 0,-2 0 0,1 2 0,2 1-1,-1-3 1,-2 0 0,2-1 1,1 1-1,2 0 0,0 1 0,-1-1 0,-3-1 1,2 4-1,-2 2 0,-1 1 1,-1-3-1,-2 1 0,1 2 1,-1-3-1,1 1 0,1 0 0,2 2 0,-2-2 0,2 0 0,2 2 0,-1 0 0,3 2 0,-2-1 0,1 0 0,0 0 0,0 1 0,-2 3 0,2-1 1,-3 3-2,0 0 2,-3 1-1,2 1 0,-2 2 0,1-2 0,-2 3 1,-2 0-1,1 1 0,0 0 1,1 3-1,0-1 0,0 1 1,-2 1-1,3-1 0,-1 1 0,2 1 0,-2 0 0,2 1 0,0 1 1,4-4-1,-1 0-1,0 3 1,0-1 0,3 0 1,-2 0-2,0 1 1,0-2 0,-2 5 0,0 0 0,0 0 0,2-1 0,-2-1 0,-2 2 0,3 0 0,-1 1 0,0 1 0,2 2 0,1 1 0,4-1 0,-1 3 0,0-3 0,4 1 0,-1 0 0,5 0 0,-1-2 1,1 0-1,-1 0 0,4 1 0,2 0 0,2 1 0,1 1 0,2 2 0,1 0 0,2 0 0,0 1 0,2 2 0,2-1 0,-1 0 0,0 1 0,-1-1 1,0-1-1,1 1-1,-3 0 1,0-1 0,-1 1 0,1 1 0,-1-1 0,2 0 0,0-1 0,2 2 0,0 0 0,3 1 0,1-3 0,0 2 0,2 1 0,-1 0 0,13 1 0,-20-2 0,20 2 0,-23-1 0,9 1 1,14 0-1,-21 0 0,21 0 0,-19-3 0,8 3 0,-1-3 0,12 3 0,-14-1 0,14 1 0,-17-3 0,17 3 0,-21-1 0,21 1 0,-20 0 0,20 0 0,-15-1 0,15 1 0,-14-2 0,14 2 0,0 0 0,-13-1 0,13 1 0,0 0 0,-12-4 0,12 4 0,0 0 0,-15-4 0,15 4 0,-12-3 0,12 3 1,-14-1-2,14 1 1,-15-3 0,15 3 0,-18-3 1,18 3-1,-21-2 0,10-1 0,-2 1 0,0 2 0,1-1 0,-1 0 0,2 1-1,11 0 1,-19 0 0,19 0 0,-17-2 0,17 2 0,0 0 0,0 0 0,-12-2 0,12 2 0,0 0 0,0 0 0,0 0 0,0 0 0,0 0-1,0 0 1,0 0 0,0 0 0,0 0-1,0 0 1,0 0 0,0 0 0,0 0-1,0 0 1,0 0-1,0 0 1,0 0 0,0 0-1,0 0 1,0 0-1,0 0 1,0 0 0,0 0 0,0 0 0,15 6-1,-15-6 1,14 11 0,-14-11 0,20 14 0,-9-6 0,-11-8 0,22 14 0,-22-14 0,20 15 0,-9-7 0,1-1 0,-12-7 0,20 17 0,-20-17 0,21 18 0,-9-8 0,-1-1 0,1-1 0,-12-8 0,21 19 0,-11-9 0,2-1 0,-1 1 0,0 1 0,-11-11 0,22 19 0,-22-19 0,20 19 0,-20-19 0,17 15 0,-17-15 0,12 12 0,-12-12 0,0 0 0,0 0 0,0 0 1,10 12-1,-10-12 0,0 0 0,0 0 0,0 0 1,0 0-1,0 0 0,0 0 1,0 0-1,0 0 0,0 0 1,0 0-1,0 0 1,0 0-1,-3-13 0,3 13 0,-12-14 0,12 14-1,-18-19 1,7 7 0,-2-1-1,1 0 1,-1 2-1,1-3 1,0 4 0,1-3 0,0 2-1,-1 2 1,-1-1-1,2 1 1,11 9-1,-20-15 1,20 15-1,-21-14 1,21 14 0,-13-11-1,13 11 1,-12-6 0,12 6 0,0 0 0,-11-7 0,11 7 0,0 0 0,0 0 0,0 0 0,0 0 0,0 0 0,0 0 0,0 0 0,0 0 0,0 0 0,0 0 0,0 0 0,0 0 0,-12-7 0,12 7 0,0 0 0,0 0 0,0 0 0,0 0 0,0 0 0,0 0 0,0 0 0,0 0 0,0 0 0,0 0-1,0 0 1,0 0 0,0 0-1,11-15 1,-11 15-1,15-15 1,-5 3 0,4 1-1,2-3 1,2-1 0,1 2 0,0 1-1,-1-2 1,-1 0 0,1 3 0,-3 1 0,-2 1 0,-2 4-1,-11 5 1,18-10 0,-18 10 0,0 0 0,14-4 0,-14 4 0,0 0 0,0 0 0,0 0 0,0 0 1,0 0-1,0 0 0,0 0 1,0 0-1,0 0 0,0 0 1,0 0-1,0 0 0,0 0 1,0 0-1,0 0 0,0 0 0,0 0 0,0 0 0,0 0 1,0 0-1,0 0 0,0 0 0,0 0-1,0 0 1,0 0 0,0 0 0,0 0 0,0 0 0,0 0 0,0 0-1,0 0 1,0 0 0,0 0 0,0 0-1,0 0 1,0 0 0,0 0 0,0 0-2,0 0 0,0 0-2,0 0-1,0 0-4,1 15-7,0 0-15,-1-15 1,-9 28 1</inkml:trace>
  <inkml:trace contextRef="#ctx0" brushRef="#br0" timeOffset="9664">120 1245 0,'0'0'2,"0"0"0,0 0 0,0 0 0,0 0 0,15-1 1,-15 1-1,0 0 1,18 8-1,-18-8 0,15 11-1,-15-11 1,17 15 0,-17-15 0,19 16 1,-19-16-1,19 19 1,-19-19-1,19 19 1,-19-19-1,21 19 1,-11-4-1,-10-15 1,19 24-1,-9-11 1,-4 0-1,-6-13 0,18 23 1,-9-9-2,-9-14 1,15 22-1,-15-22 1,14 22-2,-14-22 2,14 23-2,-14-23 1,8 19 0,-8-19 0,9 17 0,-9-17 0,13 15 0,-13-15 0,14 15 0,-14-15 0,14 14-1,-14-14 1,12 9 0,-12-9 1,0 0-1,8 15-1,-8-15 1,0 0-1,0 0 1,9 17-1,-9-17 0,0 0 0,0 0 0,10 13 1,-10-13-1,0 0 0,0 0 1,11 11-1,-11-11 0,0 0 1,0 0-1,0 0 1,0 0-1,0 0 0,0 0 1,0 0-1,10 12 0,-10-12 0,0 0 1,0 0-1,0 0 0,0 0 0,0 0 0,0 0 1,0 0-1,0 0 1,0 0-1,0 0 1,12 10 0,-12-10-1,0 0 1,0 0-1,0 0 0,0 0 0,0 0 0,0 0 1,0 0-1,0 0 0,0 0 0,0 0 1,0 0-1,0 0 0,0 0 0,0 0 0,9 12 0,-9-12 0,0 0 0,0 0 0,0 0 0,0 0 0,0 0 0,7 14 0,-7-14 0,0 0 0,0 0 0,10 12 0,-10-12 0,0 0 0,0 0 0,0 0 0,0 0 1,0 0-1,0 0 0,0 0 0,8 12 1,-8-12-1,0 0 0,0 0 1,0 0-1,0 0 0,0 0 1,0 0-1,0 0 0,0 0-1,0 0-1,0 0-15,0 0-10,0 0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26:32.3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7045-5 1,'0'0'9,"0"0"0,9 0 0,-9 0-2,0 0 1,0 0 1,0 0 2,0 0 0,-9 6 1,9-6-4,-14 8 0,3 1-2,-9 0-1,-2 2-1,-11 5-2,-4 4-1,-9-1 0,-6 4 0,-7 1-1,-8 3 1,-6 2-1,-7 7 0,-3 0 0,-4 3 1,-4 5-1,-2 1 0,-3 1 0,-3 0 1,-3-2-1,-1 0 2,-4 0-1,-6-1 0,-7-1 1,-2 2-1,-4-1 1,-2 4-2,0 2 1,-6 3 0,-1 3-1,-1 2 0,5 2 0,1 1 1,1 2-1,1-1 0,3-2 1,7-1 1,4-7-1,7 0 2,5-5-1,8-3 1,7-5-1,10 0 0,9-6 0,10-2 0,8-6-2,10-2 1,8-5-1,6-3 0,9-4 0,5-3 1,12-7 0,-12 6-1,12-6 2,0 0-1,0 0 0,0 0 0,0 0 1,0 0-1,0 0-1,0 0 2,-10 4-2,10-4 0,-13 5 0,13-5 0,-16 6 0,5-1 0,1-1-2,-1 0 2,0-1 0,1 0 0,0 1 0,-3 1 0,2 1-1,-4-1 1,1 1-1,-2 2 1,2-1-1,-2 2 1,2 0-1,-2 1 1,1 3 0,0 1 0,0 0-1,0 4 1,0 4 0,-2 4-1,-1 2 1,0 3 0,-1 4 0,1 5-1,2 7 1,-1 0 0,3 8 0,1 3 0,6 5-1,4 3 1,2 5-1,4 2 1,4 3-1,5 0 1,2 2-1,5-1 1,-1 1-1,1-3 1,0 1 0,-3-3-1,-2-2 2,-3-3-2,-4 0 2,-4-2-2,-4 0 2,-2-1-2,-4-5 2,-2-2 0,-5-6-1,0-2 1,-5-7 0,-1-3-1,-1-6 1,-2-5-1,1-4 1,1-3 0,0-1 0,1-2-1,0-3 0,2 0 0,0 1 0,1 2 0,-1 1 0,-2 1 0,0 2 0,1 3 0,-2-1 0,-1 1 0,2 0 0,0 0 0,0 1 0,-2 1 0,3 0 0,-2-1 0,-1 4 0,-2 0 0,-4 4 0,-4 2 0,-6 6 1,-4 3-1,-5 7 0,-6 6 0,-4 4 1,-4 5-1,-4 3 0,0 0 0,-2 4 1,-5 0-1,-2 1 0,-2 0 0,-1 1 1,-1 0-1,1-1 0,-1-2 0,1-1 0,4-4 1,2-2-1,2-5 2,1-3-2,3-3 1,2 0 0,3-2 0,2-4 1,6 0 0,4-4-1,4-1 1,5-7-1,7-3 0,5-8 0,8-4 0,3-7 0,4-5 0,12-11-1,-11 10 1,11-10-1,0 0 1,0 0-1,0 0-1,0 0-2,0-10-4,9-6-30,-2 7-1,-1-6-2,0-1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27:19.9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3568 108 1,'-16'-9'6,"-3"1"-2,-6-2 0,-6-1-1,-6 1-1,-5 1 1,-7 0 0,-7-1-1,-4 2 1,-8 2-1,-8 0 0,-6 2 1,-7 3-1,-7 1 0,-5 3 0,-5 3-1,-6 2 0,-2 2 0,2 4 0,0 0 1,2 1-1,3 0 1,1 2 0,1 7 0,5 3 0,2 2 0,0 5 0,6 5 0,0 6-1,2 10 1,1 4-2,3 2 1,1 5 0,2 6-1,2 4 1,1 2 0,1 4 0,4 4 0,1 0 1,6 2 0,4 5 1,3-1 1,7 6 0,3 1 0,9 4 1,4-4 0,12 1 1,6-2-1,9-1-1,5-5 1,10 2-1,7-5-1,9-2 1,5 0-2,9-3 0,6-1 0,6-2 0,6-1 0,2-5-1,11-3 1,4-3-1,8-6 1,7 0 0,6-8 0,7-4 0,9-6 0,14-4 0,8-8-1,9-6 0,6-4 0,8-8 0,6-3 0,6-7-1,0-6 0,2-4 0,-2-7 0,-2-3 0,-3-5 0,-3-4 0,-6-5 0,1-5 0,-4-5 0,-3-8 0,-6-7 0,0-9 0,-2-11 0,-3-13-1,-3-13 1,-6-11 0,-5-9 0,-7-6-1,-5-10 1,-11 0-1,-11-2 1,-8 0 0,-15 6 0,-10-4-1,-13 3 0,-13-1-1,-13 2 1,-11-1 0,-11-1-1,-14 1 0,-11 5 2,-12 8-1,-10 7 0,-13 13 1,-13 10 0,-17 14 0,-15 14-1,-14 12 1,-8 13-1,-11 10 1,-9 10-1,0 8 0,-1 9-1,-1 5-1,5 10-17,0 7-14,-7-5-1,4 3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2:07:14.3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21 0,'-6'-12'3,"6"12"0,0 0-2,0 0 0,0 0 0,-8-10-1,8 10 0,0 0 0,0 0 0,0 0 1,0 0-2,-11 1 1,11-1-3,0 0-2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26:49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629 1021 17,'-9'13'13,"9"-13"2,-6 10-2,6-10-3,0 0 1,-10 1 0,10-1-2,0 0 0,-11-7-2,11 7-1,-17-16 0,6 2-1,0-3 0,-4-8 0,-2-4-1,0-7-1,-1-5-1,-3-4 1,2-3-2,-3-6 0,1 0 0,-3-3-1,1-2 0,-4 2 0,-1-1 0,-4 2 0,1 0 1,-2 4-1,0 0 0,1 4 0,1 8 0,5 4 0,3 6-1,4 6 0,2 5-1,6 8-3,1 6-2,8 17-6,-2 2-8,6 15-1,-1 3-2,8 12 2</inkml:trace>
  <inkml:trace contextRef="#ctx0" brushRef="#br0" timeOffset="551">88 911 21,'0'0'13,"0"0"0,0 0-1,0-10-6,0 10 0,3-10-1,-3 10-1,0 0 1,14-8-3,-14 8 0,16-1 0,-1 4 0,2 1-1,5 2 0,3 1-1,1 0 0,1 1 0,-1 2-1,1-1 1,-5 0 0,-1 3-1,-1-2 1,-2 1 1,-4-2-1,0 1 0,-1-3 1,-3 0 0,3-6 1,-1-2 1,0-6 0,0-4 1,-2-7 0,2-7 0,-1-8 0,3-4-1,-6-4 1,2 0-1,-5-1 0,2 4 0,-3 2 0,0 4-1,-2 3 0,1 3 0,0 0-1,0 5 0,-1 0-1,0 3 0,1 6-3,-3-2-4,0 14-13,0 0-1,-9 7-2,-4 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2:07:27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23,'11'9'15,"-11"-9"3,12 8-2,-12-8-1,0 0-3,10 11-1,-10-11-2,0 0-2,0 0-2,0 0-3,0 0 0,0 0-2,0 0-1,0 0-3,0 0-7,0 0-9,14 4-2,-14-4 1,13-19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6:59.8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119 689 13,'5'-11'11,"0"-2"2,-4 1 0,3 0 1,-4-1 0,3 4-1,-7-2-3,4 11-1,0-12-3,0 12-3,0 0-2,0 0 0,-3 23-1,0 1 1,-2 6 0,-4 12 0,-5 5 0,0 8 1,-4-1 0,0-1-1,1-8 0,2-7 0,4-7 1,5-14-1,6-17 0,10-10 0,5-18-1,6-11 1,4-13 0,1-5 0,-1-8 0,-3 1 1,-4 4 0,-6 10 1,-4 9-1,-3 10 0,-7 8 1,0 9-2,2 14-1,-5-10-1,5 10 0,5 13-1,6 6 1,6 6 1,7 8-1,7 2 1,9 7 1,7-1 0,9-1 0,8-8 0,1-5-1,3-10 1,0-9 0,0-8 0,-6-9 1,-6-6 1,-9-12-1,-4-5 1,-13-14 0,-4-7-1,-10-8-1,-4-3 0,-3-4 0,-3 0-1,-2 8 0,-3 7 0,2 11 0,-4 9-1,5 13-5,-6 0-10,2 20-9,1-10 0,-1 10-3,0 0 1</inkml:trace>
  <inkml:trace contextRef="#ctx0" brushRef="#br0" timeOffset="1141">2080 1 0,'0'0'7,"0"0"-1,0 0-1,-12-2-1,12 2-1,0 0 2,-11 4 0,11-4 0,0 0 1,-9 4-1,9-4 1,0 0-1,0 0-1,0 0-1,0 0-1,0 0 0,0 0 0,0 0 0,0 0 1,0 0 0,-10-6 1,10 6 0,0 0 0,0 0 0,0 0 0,0 0-1,0 0 0,0 0-1,0 0-1,-7 10 1,3 1-1,-2 9 1,-3 9 0,-4 11 0,-5 9 0,-4 13 1,-6 6 1,-1 8-2,-1-1 0,3-3 0,1-9-2,5-9 1,5-11-1,8-10 1,3-14-1,9-8 1,-4-11 0,17 2-1,1-5 0,0 0 1,2 1-1,0 2-1,-1 3 1,-3 4-1,-1 4 1,2 5-1,-7 3 2,2 4-2,0 3 2,0 3-2,1 5 2,-3 4-1,-3 7 2,-6 4-1,-7 2 1,-1 4 1,-5-1-1,-1 2 1,-1-4-1,3-5 1,5-5-2,8-8 0,11-8 0,6-6-1,10-5 0,9-8-1,13-7-4,3-10-7,11-7-11,-2-14-2,8-7 0,-5-16-1</inkml:trace>
  <inkml:trace contextRef="#ctx0" brushRef="#br0" timeOffset="1912">2686 585 53,'-9'-7'20,"11"-4"0,4-6-2,8 0-14,5-5-1,5 2-1,5 2 1,3 5-1,2 6 1,3 7-1,-3 7 0,-3 12 0,-5 8-1,-4 9-1,-6 6 1,-6 5 0,-6-1 1,-4-3 0,-6-2 2,-2-3-1,-7-11 1,0-4 0,-5-10 0,-1-7-1,-1-8 0,1-3-1,0-9 0,4-1-1,3-2-2,5 1 1,6-1 0,7 5-2,11 1 1,5 4 0,8 3 1,4 0 0,5 1-1,4 1 1,4 1-2,0-5-4,3 3-16,-1-6-2,6-4-1,-2-12-1</inkml:trace>
  <inkml:trace contextRef="#ctx0" brushRef="#br0" timeOffset="2363">3950 47 41,'-12'-1'19,"8"16"2,-3 6 1,2 12-14,-3 5-1,-3 8 2,-1 2-1,0 5-3,-1-4-1,4 0-1,-3-9 0,5-3 0,0-9-1,12-6-1,0-9 1,12-9-2,8-9 1,6-7-2,9-3 1,1-1 0,11 1 0,-4 1-1,1 8 1,-6 8-1,-6 8 1,-8 8 0,-10 9 0,-4 3 1,-12 3-1,-7 1 2,-9-3 0,-2-1 1,-5-5-1,-1-4 2,-3-6-1,-1-6 0,-2-8-1,1-4-1,1-4-1,1-6-1,2 0-3,0-7-5,10 4-16,-1-5-1,10 4-1,2-6 0</inkml:trace>
  <inkml:trace contextRef="#ctx0" brushRef="#br0" timeOffset="2984">4816 721 69,'2'11'24,"6"2"-1,-8-13 0,19 11-18,-8-6-2,4 4 0,0-4-1,3-2-2,6 0-3,3-5-5,11 1-7,3-5-3,14 1-5,7-5 0,14 2 0,5-4 1</inkml:trace>
  <inkml:trace contextRef="#ctx0" brushRef="#br0" timeOffset="3154">5768 700 31,'48'7'13,"-10"2"0,-10 3 2,-5 3-4,-9-2-3,2 3-1,-4-6 0,6-1 0,2-6-1,8-2 1,6-7-4,8 0-1,6-3-3,5-3 0,4 1 0,-2-1-1,-1 2 2,-1 2-1,-2 4 1,-2 3-2,0 2 3,1 4 0,-1 2-1,4 5 0,2 0 0,0 2 0,-3-1 1,-2-1 0,-6-1-13,-5-3-8,-8-6 0,-11-8 0,-8-7-1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03.7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43 416 25,'-2'25'19,"2"2"1,-10-1 1,10 6-2,-9-4-2,8 3-5,-9-6-2,7-1-3,-5-8-2,8-16-2,11-9-2,4-26-2,12-22 1,10-22 0,9-18-1,11-16 0,10-9 1,1-2-1,430 718 27,-513-614-31,-14-13-3,-5-5-2,-18-11-1,-5 1 1,-12-3 3,-1 5 2,-1 8 4,6 5 2,9 11 2,9 6 4,13 9 0,9 0 0,25 7-1,1-15-2,23 4 0,14-4-1,18-1 1,6-5-1,18-1 0,6 4-2,2-2-11,8 8-15,-10-5-1,-7 4-1,-17-6-3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05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128 135 21,'0'0'18,"-12"-15"1,12 15 0,-12-5-4,12 5-4,-9 18-1,7 3-3,-3 7-2,3 13-1,-4 8 1,2 15-1,-4 8 1,0 7-1,-5-1-1,1-2 0,-6-6 0,1-8-1,70 16-3,-47-44 1,-3 8 2,-3 11-1,-3 11 1,-4 4-1,-1 3 1,3 4-1,2-1 1,4-2 0,3-5 0,9-7-2,4-14 1,10-6 0,3-7-1,6-5 1,4-5-2,1-8-3,8 0-22,-5-12 0,1-5 0,-6-15-2</inkml:trace>
  <inkml:trace contextRef="#ctx0" brushRef="#br0" timeOffset="1683">712 615 18,'-17'2'14,"1"-2"1,2 2 0,2-2 0,12 0-1,-16 0-3,16 0 0,0 0-3,7-10-1,3 0-1,6 0-2,1-2 0,7 1-2,0-2 0,7 6-1,0 3 0,2 5-1,-2 5 0,-1 6 0,0 6-1,-1 4 1,1 3 0,-3 2 0,-1 0 0,0 1 0,-1-4 0,-3 0 0,-1-1 1,-4-1-1,-7-1 1,-8-2 0,-8 1 0,-9 1 0,-9 0 0,-3 2 0,-10-5 0,-3-1 0,-3-2 0,1-4 1,1-6-1,3-4 0,2-6 0,6-2 0,5-4 0,6-3-1,8-2 0,6-1 0,12-2-1,7 1 0,12-1 0,7 2 0,7 2 0,5 4 0,1 2 0,-2 2-1,-3 14-3,-10 1-8,-2 8-10,-8 1-1,-4 4 0,-5-4 0</inkml:trace>
  <inkml:trace contextRef="#ctx0" brushRef="#br0" timeOffset="2754">1857 302 34,'0'0'16,"0"0"-1,0 0 2,0 17-11,2-7-1,1 7 1,-2 0 1,2 8 0,-3-1 0,2 7 0,-5 1 0,2 7-1,-5 0-2,0 6 0,-2-3-1,1 5 0,-1 0-1,3-1 0,0-2-1,3-5 0,3-5 0,2-5 0,0-4 0,0-7-1,1-6 1,-1-3 1,-3-9 0,0 0 1,0 0-1,0 0-1,9-18 1,-5 5-1,1-2 0,1-2-1,2-1 0,1-3 0,4 1-1,2 4 1,3 1 0,2 3-1,4 2 0,0 0 1,4 5-1,-1 5 1,0 4 0,-2 2-1,-6 5 1,3 0-1,-1 3 2,-3-1-2,-3 1 2,-1 1-2,-4-3 2,-3 1-1,-2-1 1,-12 4-1,-8-1 1,-8 3 0,-9-1 1,-8 4-1,-8-4 0,-3 2 0,-4-3-1,2-7-3,5 2-13,-3-13-10,9-1-1,3-15-1,10 0 0</inkml:trace>
  <inkml:trace contextRef="#ctx0" brushRef="#br0" timeOffset="3325">1370 952 69,'0'0'24,"0"0"-1,9 2-1,-9-2-18,0 0-1,0 0-1,-2 20 2,-1-2-1,2 7 0,-4 8 1,1 8-1,-4 5 0,1 5 1,-1-3-3,1-1-1,1-3-4,-3-10-4,8-4-13,-6-13-5,5-7 0,2-10-1,-13-17 1</inkml:trace>
  <inkml:trace contextRef="#ctx0" brushRef="#br0" timeOffset="4026">602 426 15,'10'-2'11,"-10"2"0,12-8 1,-12 8-6,0 0-1,0 0 1,0 0 0,0 0 0,-7 10 2,-6 6-2,-10 3 1,-3 9-1,-8 1-1,-4 7 0,-8 1 0,-4 5 0,-1-4 0,4 0-1,4-2 0,5-3-2,4-4 0,6-1-1,7-3-1,11-2 0,2-3 0,5 0 0,5-3 0,6-1 1,0 0 0,10 0 0,4 0-1,4 0 1,4 1 0,5 1 1,4 1 0,6-3 1,8 1-1,0 1 1</inkml:trace>
  <inkml:trace contextRef="#ctx0" brushRef="#br0" timeOffset="4547">2461 414 27,'11'-2'16,"504"328"105,-510-307-120,-6 2 1,-6 2 1,-6 0-1,-9 3-1,-7 1 2,-4 5-2,-9 0 2,-4 6-1,-6-4-1,-1 5 1,-3-2-1,5 0 0,3-5 0,5-7 0,7-4-1,9-5 1,7-5-3,4-12-8,16 1-18,-18-6 0,6 2-1,-12-7-1</inkml:trace>
  <inkml:trace contextRef="#ctx0" brushRef="#br0" timeOffset="12238">3631 545 41,'0'0'15,"10"-5"0,2-6-3,4 1-13,6-1 2,3 0 3,4-3 0,2 4 0,3-3 1,3 4 0,-1 4 0,2 4-1,-2 2 0,1 6-2,-4 4-1,-2 7 0,-3 5 0,-6 6 0,-1 3 0,-4 3 0,-5 3 0,-5-1 1,-185 4 22,221-47-24,-3 5 0,-1 2-1,-4 1-1,3 5-6,-7-4-15,-1 2 0,-6-4-2,-6 0 1</inkml:trace>
  <inkml:trace contextRef="#ctx0" brushRef="#br0" timeOffset="13310">4075 754 5,'2'-14'7,"-2"14"-1,5-13 2,-5 13 3,7-11 1,-7 11 1,0 0 0,4-9 2,-4 9-2,0 0-3,0 0-3,0 0-2,-11 6-2,1-2 0,-3 4 0,-5 0-1,-2 3 0,-4 1 1,-2 5-1,-4 1 1,2 2-2,-1 0 1,4 1-1,1-2 0,5 2-1,2 1 1,5-6-1,2 0 0,4-2 0,4 1 0,2-3 0,4 1 0,5-3 1,6-3-1,7-2 1,6-5-1,6-5 1,4-3-1,2-6 1,2-3-1,-2-4 0,-3-2 1,-5-1-1,-5 2 1,-5 2 0,-7 2 0,-1 1 0,-7 2 0,-1 0 0,-6 2 0,0 13 0,-5-19 0,5 19 0,-15-15-1,15 15 0,-15-11 0,15 11-1,-12-3 0,12 3 0,0 0-1,0 0 1,0 0-1,0 0 1,0 0 0,14 9 0,-3-3 0,-1 1 1,2 6 0,0 3 1,-1 2-1,0 6 1,1 4 0,0 3-1,1 3 1,1 2 0,4 2 0,1-4 0,3 1-1,5-3 1,2-2 0,3-3-1,0-6 1,-1-2-1,-3-6 1,-3 0 0,-7-5 2,-2-3-1,-16-5 0,10-4-2,-10 4-7,-12-25-12,3 6-7,-7-9 0,2-2-2,-5-9 0</inkml:trace>
  <inkml:trace contextRef="#ctx0" brushRef="#br0" timeOffset="14291">5124 564 19,'18'-6'15,"-7"0"3,-11 6 0,13-4-5,-13 4-1,0 0-3,0 0 0,-8 10-1,-6-4-1,2 4-1,-10-1-1,2 8 0,-9-1 0,-1 6-2,-3 2 0,0 5 0,-3 2-1,5 3 0,2-1 0,6 3-1,5-3 0,7 1-1,10-4 1,10-1 0,13-7 1,11-4-1,10-4 0,9-5 1,7-3-1,3-4 1,-3-3-1,-4-1 0,-8-2 1,-8 1-1,-10 0 0,-7 1-1,-9 0 1,-13 2-2,11 0-1,-11 0-8,-11-1-18,-9-1 1,-5 1-1,-14-9-1</inkml:trace>
  <inkml:trace contextRef="#ctx0" brushRef="#br0" timeOffset="14952">3612 290 42,'0'0'13,"0"0"0,0 0-1,0 0-14,0 0-3,-4 9 4,4-9 3,0 0 4,-1 9 1,1-9 1,-11 13 1,0-4-1,-3 7 0,-8 3-3,-4 8 0,-5 4-2,-3 7 0,-4 3-1,0 1 0,3 0-1,3 1 0,5-6 0,4-2-1,9-6 0,4-3 0,7-4 1,5-1-1,5-1 1,6-2-1,5 1 2,5 2-2,2 1 1,7 2 0,2-1 1,4 1-1,1-1 1,2 2 0,-3-2 1,0-1-1,-3-4 1,-3-1 0,-7-4 0,-3-1-1,-7-3-1,-3-4 0,-12-5-3,12 3-4,-12-3-13,11-8-7,0-4-1</inkml:trace>
  <inkml:trace contextRef="#ctx0" brushRef="#br0" timeOffset="15783">5394 304 28,'0'0'17,"1"16"1,11-5 0,10 5-7,3 2-3,10 9 1,4-1-1,10 6-1,0-2-1,8 3-1,-4-3-2,0 2 1,-4-3-2,-3 0 0,-7-1 0,-6 2-1,-9 1 2,-10 4 0,-12-1 1,-10 5-1,-13 0 1,-7 7 1,-14 1 0,-2 2-1,-10-3-2</inkml:trace>
  <inkml:trace contextRef="#ctx0" brushRef="#br0" timeOffset="16634">6611 135 7,'0'0'9,"-8"-19"0,4 10 1,-2 0-6,0-1 1,1 1 1,-2-2 2,1 0 0,0-1 1,6 12 2,-7-19-2,7 19-1,4-14-4,5 9-1,5 2 0,6 2-1,4 2-1,8 2 0,6 1 0,5 4 1,0 2 0,3 4 0,-4 1 1,1 5 1,-9 3-1,-1 4 1,-11 1 1,-6 7-1,-12 0 1,-5 6-1,-10-2 1,-5 6 0,-6-4 0,-1 2-2,-2-3 0,3-4-1,4-6-1,5-2 0,6-4-1,6-1 1,5-3-1,5-2 0,2-1 1,3 1-1,2-1 1,-2 1-1,1-1 0,-2-1 1,-1 5-1,-5 3 0,-5 3 1,-4 4-1,-4 5 1,-5 7 0,-3 4-1,-4 6 1,-3-2-1,1 2 1,2 0-1,3-3 0,3-5 0,5-6 1,3-8-1,5-5 0,2-6 0,2-5 1,3-3-1,0-2 0,0 1 1,2 3-1,0 0 1,-1 1-1,-1 2 0,1 1 0,-4-2 1,-3 3-1,-3-3-1,-8-4-9,-2 5-20,-13-13 1,-3-5-1,-14-15-1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33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1637 461 7,'26'-4'10,"-7"-3"2,-3 2 0,-6-2-4,-10 7 1,12-15 1,-16 5 0,4 10 1,-23-18 0,5 9-1,-11-2-1,-3 3-1,-11-2-3,-2 4-1,-8 1-2,-6 2-1,-5 2 1,-3 3-1,-3 0 1,-1 2 0,-2 1 0,0 4 0,0 0 0,2 3 0,-4 1 0,3 2-1,0 4 1,0 3-2,4 1 1,3 4 0,3-1 0,3 3 1,5 0-1,8 2 1,2-2 1,6 1-1,3 0-1,5-1 1,5 0-1,7 4-1,6-2 1,6 0-1,7 0 0,7 0 0,6-1 0,6 1 1,8 0 0,7 0 0,7-2 0,9 2 0,8-5 0,11 1 1,8-2-1,11-3 0,6-3 0,12-4-1,10-5 1,9-4-1,10-1 0,7 0 0,10-4 0,5-1 0,9 1 1,6-2-1,5 2 0,3 1 0,3-1 0,3 1 1,1 1-1,4 1 0,5 0 1,2 1-1,3 0 0,6-1 0,5-2 0,1 0 1,6-1-1,2-1 0,4-1 0,2-1 1,-1 1-1,-4 0 0,-1-2 0,-5 2 0,-5-2 0,-4-1 0,-5 0 0,-7 0 0,-6 0 0,-1-3 0,-6-1 0,-4-2 0,-4 0 0,-3-2-1,-7 0 2,-3 0-1,-4 1 0,-5 1 0,-2 1 0,-5 1 1,1 3-1,-6 1 0,-3 1 0,-1-2 0,-2 0 0,-8 2 0,-3-1 0,0 0 0,-6 0 1,1-2-1,-7 0 0,-7-1 0,-3 1 0,-3-3 0,-4 1 0,-1-1 0,-6-3 0,-5 0 0,-2-1 1,1 1-1,2-2 0,-3 1 0,-5-2 0,-4 1 1,-6-4-2,-2 2 2,-3 0-1,-3-1 0,-6 0-1,-3-1 1,0-2-1,-5 1 1,1 1 0,-8 2-1,-4-2 1,-3 3 1,-9 2-1,-3 0 0,-6 3 1,-8-2-1,-9-2-1,-5-4 1,-10-3-1,-16-4 0,-10-5 1,-16-4-1,-16-2 1,-11-1-1,-5197-431-5,5049 469 7,6 0-1,2 0 0,6-1 0,6 0 1,2 1-1,7-1 0,10 1 0,5-1 0,8-2 0,10-1 0,9-4 1,6 1-1,8-1 0,3 1 0,5-1 0,6 5 0,5 3 0,1 4 1,-1 1-1,5 3 0,5 4 0,6-1 0,3 2 0,1-1 0,3 0-1,5 3 2,5-1-2,2 1 1,5 4 0,2 1 0,6-1 0,3 2 0,7 0 0,5 0 0,5 1 0,6-3 0,7-2 0,8-1 0,7-1 0,7-2 0,6-1 0,6-2 0,6 0-1,4-2 0,5 2-2,3-11-5,1 16-20,-1-16 1,9-6-2,-8-15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3:4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17 12,'0'0'8,"-12"-12"-1,12 12-1,0 0-2,0 0-2,-9-5-1,9 5 0,0 0-1,0 0 0,0 0 1,0 0 1,0 0 0,0 0 0,10 10 1,-10-10-1,13 6 1,-13-6-1,17 9 0,-17-9 0,16 14-1,-5-5 0,1 4-1,1 0 1,1 3 1,0 1-1,-1 5 1,0 1 0,0 4 1,-2 0-1,0 4 0,-2-1 1,-2 4 0,-3 1 0,-2 2-1,-4 1 0,-1 3 1,-4 0-1,-2 4 0,-2-2 0,2 3-1,-2-4-1,3-4 1,3-1-1,1-6 0,2-5 0,2-4 0,2-4 0,1-6 1,1-1-1,2-2 1,-6-9-1,13 13 1,-13-13 0,18 16 0,-6-8 0,0 3-1,2 1 0,0 2 1,0 2-1,-2 1 0,-2 1 1,1 3-1,-4 4 1,-1 2-1,-2 1 2,0 1-2,-4 0 2,-1-1-2,-3 1 2,0-2-1,-2-5 0,-2-1 1,-4-3-1,0-1 1,-2-2-1,1 0 1,-1-2-1,1-3 0,1 0-1,2-2 1,1-4-1,9-4 0,-14 12-1,14-12 0,-12 14-4,12-14-5,-6 23-9,7-9-2,6 0 0,4-9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01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43 14,'-9'9'10,"9"-9"-1,0 0 0,1-10-4,-1 10-1,0 0-2,0 0 0,0 0-1,1-10 0,-1 10-1,0 0 1,0 0-1,0 0 0,6-12 0,-6 12 0,0 0 1,0 0 0,9-7 0,-9 7-4,0 0-5,0 0-2,0 0 0,13-13-1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02.0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29,'15'5'15,"-5"-4"-1,-10-1-1,13-2-8,-13 2-4,0 0-1,10 1 0,-10-1-2,0 0 1,9 11 0,-9-11-1,0 0 1,14 12-3,-14-12-5,15 0-3,-3-4 1,0-5-1,5-2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02.3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16,'19'11'11,"-2"-1"0,-5-1-3,-1-1-2,2-1-1,-13-7-2,17 11-2,-7-6 0,-1-2 1,2-2-1,-11-1-1,20-3-3,-4-1-6,7-5-2,2-2-1,0-5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02.6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 5,'15'-11'5,"-4"3"-1,-11 8-3,15-9-2,-15 9-1,0 0 1,0 0 0,7 11 2,-7-11 2,2 14 2,-2-14 2,10 16 1,-1-7 0,4 0 0,0-2-2,4 1 0,2-1-2,1-1-5,2-2-9,3-3-2,-2-9 0,2-4-1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2:06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219 555 2,'-13'-1'7,"4"2"0,-4-1-1,2 1-1,2-1 0,0 1-1,9-1 1,-11-1 1,11 1-1,0 0 1,0 0-1,0 0 0,2-13-1,10 2-2,4-3-1,7-4 0,9-9-1,9-3 1,10-7 0,7-5 0,6-4 1,0-2 2,1 0-2,-3 2 1,-2 3-1,-6 5 0,-5 7-1,-11 7 0,-7 7-1,-7 5 1,-5 4 0,-8 5-1,-11 3 0,0 0-2,-14 13-1,-2-2-2,-3 0-5,-6 4-4,-5 2-2,-6 1 0,0 2 0</inkml:trace>
  <inkml:trace contextRef="#ctx0" brushRef="#br0" timeOffset="551">82 336 19,'0'0'13,"6"-11"0,-6 11-2,7-11-4,-7 11-1,0 0 0,10-3-1,-10 3 1,1 15-1,-4-2 0,1 6 0,-3 2 0,1 8 0,-3 2 0,-1 6 0,-2 4-1,0 5-1,-4 0 1,3 1-1,-1-1 0,3-3-1,2-5 1,4-4-2,6-12 0,11-9 1,8-14-1,15-13 0,12-13 0,9-7 0,5-7 0,4-1 0,-2 0 0,-8 5-1,-8 7 0,-12 8 1,-13 10-2,-9 5 1,-15 7-1,0 0 0,0 0-1,0 0-1,0 0-5,-9 10-11,9-10-3,-14 6-2,14-6 2,-8-11-2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03.8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1132 0,'0'0'3,"0"0"0,0 0 0,0 0 1,0 0-1,0 0-1,0 0 2,0 0-1,0 0 1,-10-3-1,10 3 1,0 0-1,0 0 0,-13 0 0,13 0-1,0 0 0,-12 0-1,12 0 0,0 0 0,-12 3-1,12-3 1,0 0-1,-12 2 0,12-2 1,0 0-1,-13 4 0,13-4 1,0 0 0,-9 3 1,9-3-1,0 0 2,0 0-1,0 0 0,0 0 1,0 0-1,0 0-1,0 0 0,0 0 0,0 0 0,0 0 1,0 0 1,0 0 2,0 0-1,0 0 1,0 0-1,-1-10 0,1 10 0,9-19-1,-4 7-2,0-4 0,4-4 0,2-3 1,-1-4 0,1-1-1,-3-4 1,3 1 0,6-5-1,-8-5 1,9 1-2,-13 3 1,14-1-1,-2 2 1,5-1-2,-1 2 2,-4-1-1,7 6 0,-8-2 1,11-2-1,-11 1 1,1-1 0,-3 2 0,2-1 0,-2 1 0,-1 1 0,-1 0 0,0 3 0,-3 0 0,-2 3 0,1-1 0,-3-2 0,-1 0-1,0 6 1,-1 2-1,1 3 0,1 2 0,-1 2 0,-1 3 0,-3 10 0,0 0-1,0 0 1,11-5 0,-11 5 0,0 0 0,0 0-1,0 0 1,0 0 0,0 0-1,0 0 0,0 0 1,0 0-1,0 0 1,0 0-1,9 14 1,-5-4 0,-1 4 0,-1 2 0,3 5 0,-4 1 0,3 8 0,-3 3 0,3-1 0,1 5 0,2 5-1,2 4 1,1 2 0,-1 2 0,3 2 0,0-1 0,1 3 0,-1-1 0,0-1 0,3-1 0,-1-1 1,0-1-1,2-2 0,0 3-1,1-6 1,1-1 1,-6-2-2,3-4 2,0-3-2,-4-2 1,2-6 0,-8-5 0,5-6 0,-9-2 0,-1-13 0,8 13 1,-8-13 0,0 0 0,0 0 1,16 4 0,-16-4 1,0 0-2,5-11 1,-5 11-2,-10-19-2,2 4-3,-1-1-2,-3-7-5,3-1-4,-3-5-3,4 2-2,1-6 2,5 1 0,-6-1 4</inkml:trace>
  <inkml:trace contextRef="#ctx0" brushRef="#br0" timeOffset="1342">264 768 10,'-6'-12'7,"-3"6"0,2-4-1,-3 5 0,-6-5 0,3 5-1,-2-1 1,3 1 0,-2 5 0,8-11 0,-4 11 0,-3-3 0,13 3 0,-9-2-2,9 2-1,0 0 0,0 0-2,0 0 0,0 0 0,25-13-1,-7 12-1,10-5 0,0 5 0,3 1 2,13-3-1,-2 3 0,12-2 0,-8 2 1,-2-1 0,-4 1 0,-3 0 0,-7 0 0,-7 1-1,-5-1 1,-6 1-1,-3-1 1,-9 0-1,0 0 0,12 10 1,-12-10 1,0 0-1,-7 14 0,7-14 1,-23 8-1,3-8 1,-8 3-1,-8-3 0,-5 2 0,-4-2-1,-3 3 0,-1 3 0,6-3 1,-7 3 0,8-4-1,6 6 1,7-7 0,4-1 0,5 0 0,2 0 0,5 0 0,13 0-1,0 0-1,0 0 0,0 0 1,0 0-1,-1-10 0,17 4 0,7-3-1,4 3 1,9-5-1,4 10 2,7-8-1,0 8 1,13-7-1,-12 7 2,-2 7-1,-4-6 0,-5 7 1,-3-7-1,-6 8 0,-1-7 1,-10 9-1,-2-10 0,-4 3 1,-11-3-1,14 7 1,-14-7 0,0 0 0,0 0-1,0 0 1,0 0-1,0 0-1,0 0-3,0 0-7,0 0-6,0 0-2,10-7 0,-8-5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35.5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7,'0'0'14,"0"0"-1,0 0-2,0 0-1,0 0 0,0 0-1,0 0 0,0 0 1,0 0-2,0 0-1,0 0 0,0 0 0,0 0-1,0 0 0,0 0-2,0 0 0,0 0 0,0 0-1,0 0 0,0 0 0,0 0-1,0 0 0,0 0 0,0 0 1,11 8-1,-11-8 2,0 0-2,0 0 0,11 9 0,-11-9 0,0 0-1,0 0 0,14 10-1,-14-10-2,0 0-2,11 7-4,-11-7-7,0 0-13,0 0-2,11-9-1,-11 9 3</inkml:trace>
  <inkml:trace contextRef="#ctx0" brushRef="#br0" timeOffset="725">250 33 18,'-5'10'17,"5"-10"0,0 0-4,0 0-1,0 0-1,0 0-2,1 12-1,-1-12 0,0 0 1,0 0-1,4 11 0,-4-11-1,0 0 0,6 10-1,-6-10 0,0 0 0,0 0-3,10 13-1,-10-13 1,0 0-2,13 11 0,-13-11 0,10 6-3,-10-6-3,0 0-6,16 3-12,-16-3-6,14-9-2,-11-2 2</inkml:trace>
  <inkml:trace contextRef="#ctx0" brushRef="#br0" timeOffset="1369">547 23 20,'0'0'18,"14"13"1,-14-13-2,0 0-8,0 0 0,2 12 0,-2-12-1,0 0-1,2 11 0,-2-11-1,0 0-1,0 0-2,1 11-3,-1-11-9,0 0-15,0 0-2,13-9 1,-14-17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38.2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-10 59 19,'0'0'17,"17"7"1,-17-7-3,0 0-3,0 0 1,0 0-1,0 0 1,0 0 0,0 0 0,0 0-1,0 0-2,0 0 0,0 0-3,0 0-1,0 0-1,0 0-1,0 0-2,0 0-1,0 0 0,0 0 0,0 0 0,0 0-2,0 0-1,15 1-3,-15-1-2,0 0-5,9-12-10,-9 12-9,19-21 0,-5 3-1,10 2 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38.7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-3 11 36,'12'12'20,"-12"-12"1,0 0 1,0 0-13,0 0 1,0 0 0,8 11 0,-8-11-1,0 0 0,12 8-1,-12-8-1,0 0-2,14 9-1,-14-9-1,0 0 0,0 0-2,11 7 1,-11-7-1,0 0 0,0 0 1,0 0-3,0 0-1,0 0-2,0 0-2,0 0-6,9-11-9,-3 0-9,10 3 1,0-7-2,10 2 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39.17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40,'17'17'21,"-17"-17"1,21 21 0,-21-21-10,9 16-9,-9-16-2,9 16 0,-9-16-1,3 12-2,-3-12-17,0 0-3,-12-9 1,-8-14-1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39.9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105 160 5,'0'0'11,"0"0"-2,2 13-2,-2-13 1,0 0 1,0 0-1,0 0 0,0 0 0,0 0-1,0 0 0,0 0-1,0 0-1,6 11-1,-6-11 1,0 0-1,17 1 0,-6-2 0,2 1 0,2-3-1,5 2 0,0-1 0,2-1-1,-1 0 0,2 1-1,-3-1 1,-1 2-1,-3 0 0,-3 0-1,-3 0 1,-10 1 0,13 0-1,-13 0 1,0 0-2,0 0-2,0 0-2,0-16-3,-4 6-9,4 10-8,-10-27-1,7 9 0,-9-5 2</inkml:trace>
  <inkml:trace contextRef="#ctx0" brushRef="#br0" timeOffset="479">0 14 12,'0'0'17,"0"0"1,0 0-6,0 0-5,0 0-1,0 0 0,0 0-1,0 0 0,0 0-1,0 0-1,0 0 1,0 0 0,15 11 1,-15-11-1,19 3 0,-9 0 0,1-2-1,0 0-1,1-1 0,1 1 0,1-2-1,3 0 1,1-2-2,2 0 1,-1-2-1,2 1 0,-1-1 0,1 1-2,-3 2-4,-2 1-10,-16 1-8,23-5-1,-23 5 1,0 0-1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41.2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0 291 17,'0'0'17,"0"0"-3,0 0-3,0 0-3,0 0-1,0 0 0,0 0 1,0 0-2,12 1 2,-12-1-3,17 7 2,-3-2-3,4-2 2,3 3-3,4-2 1,2-2-2,1 0 0,-2-2-1,0 0 0,-2-1-1,-3-1-3,-5-4-5,-2 5-15,-8-12-1,-6 13-2,6-27 2</inkml:trace>
  <inkml:trace contextRef="#ctx0" brushRef="#br0" timeOffset="431">76-2 13,'22'0'16,"-22"0"1,16 2-8,-5 3 0,2 1-1,0-2-1,-1 5 1,0-5-1,1 2-2,1-1 0,-1-2-2,1-2 0,3-1-2,1-1-5,2-7-17,9 6-1,-7-16 1,8 1-1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8:36.7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1328 123 4,'4'-11'8,"-4"11"0,0 0-3,-6-11 0,6 11 0,-10-9 2,10 9 0,-18-12 0,7 4 1,-4 1-1,-7 1-1,-5-1-1,0 3 0,-4-1-1,-3 2-1,-4 1-1,-3 2 0,-3-3 1,3 3 0,-3-2 1,-1 4-1,-1-1 0,1 4 0,1 1 0,4 3-1,-2 2-1,2 5 1,1 0-2,4 3 1,1 1-2,-1 1 2,2-1-1,-1 3 1,-1-1 0,1 3 0,-4 2 1,-4 4 0,-1 2 0,2 4 0,0 5-1,5 4 1,3 5-1,6 5 0,7 3-1,8 2 1,4 1-1,7-2 1,6 2 0,2-1 0,4-4 0,5-2 0,0-2 0,5-2 0,5-1 0,2 2-1,2-5 1,4-1-1,3-2 1,3-4 0,1-4 0,6-4 0,4-5 0,7-4 1,7-7-1,6-5 0,9-7 0,7-5 0,9-7 0,0-8 0,4-8 0,4-11-1,0-7 2,-2-10-2,-4-7 2,-5-9-1,-6-4-1,-8-5 1,-9-4 0,-10-2-1,-11-3 1,-10 1-1,-10 2 1,-9-1-1,-8 4 1,-8 5-2,-9 4 1,-9 6 0,-9 5 0,-10 5 0,-10 4-1,-11 9 1,-14 4 0,-12 6 0,-9 5-1,-9 8 1,-5 9-1,-4 6-1,0 15-6,-6 3-14,7 14-3,-5-5-2,2 6-1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8:41.7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979 7 23,'0'0'9,"0"0"0,0 0 0,0 0-1,0 0-2,-16-3-1,5 2 0,-3-2-2,-3 3 1,-4-3 0,-3 3-1,-4-1-1,-2 4 0,-3-1 0,-3 1 0,-3 0 0,2 3 1,-3 1-2,1 5 1,0 0-1,-2 4 0,3 0 0,0 6 0,0 1 0,3 3 0,1 2 0,3 4 0,2 4 0,4 4 0,1 3 0,4 4-1,0 1 1,2 4-1,-1 2 1,-1 2 1,0 0 0,-4-1 0,5-1-1,0 0 2,3 1-1,2-2 0,4 0 0,6 0-1,3-2 0,8 0 0,-1-1-1,5 0 1,3-4 1,7-1 0,3-2-1,8-3 2,6-4-1,7 1 0,9-5 0,6 0 0,5-4-1,6-1 1,4-5-1,4-2 0,5-5 0,4-2 0,2 1 1,4-2-2,3-10 1,1 1 0,4-5 0,3-2-1,0-3 1,-1-5-1,2-10 0,2-3 1,-3 0 0,2-5-1,0-5 2,-4-3-2,0-3 0,-2-2 1,-6-5-1,-6-3 1,-8-6-1,-4 0 1,-12-1 0,-8-2-1,-12-1 1,-9-2-1,-9-1 1,-9 0-1,-14 4 0,-8-2 0,-12 0 0,-9-3-1,-10 5 1,-11 2 0,-10 2-1,-8 5 1,-8 2-1,-8 2 1,-11 5-1,-7 7 1,-9 3 0,-8 6-1,-5 4 1,-5 4-1,-2 8 1,-5 5-2,0 8 1,-5 5-3,5 13-6,-8 0-14,4 11-1,-8-7-2,-4 2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8:39.1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670 466 39,'11'-2'16,"-11"2"0,1-9 1,-1 9-12,-3-11 0,3 11 1,-10-14 1,10 14 0,-20-14 0,9 10 1,-10-4-1,4 4-1,-6-3-3,2 5 0,-5 0-1,1 3-1,-3 2 0,2 3 0,0 1 0,0 2 0,0 3-1,3 4 1,-2 1 0,3 2 0,1 0 0,0 4 0,-2 0 1,0 5-1,-1 3 2,1 4-1,-1 3 0,1 7-1,-1 3 0,4 3-1,-1 4 1,3-1 1,3-3-2,4-2 2,1-1-2,8-6 2,4-5-1,9-3 0,7-3 1,11-4-1,6-5 0,8-2-1,4-5 1,6-1 0,3-5 0,2-4-1,0-4 0,0-4 0,2-5 0,5-5 1,3-3-2,-1-6 2,0-2-2,1-5 2,-6-2-1,-4-1 0,-8 0 0,-10 0 0,-8 1 1,-8-2 0,-8-1 0,-8 0-1,-6-2 1,-6-1 0,-5-1 0,-4-1-1,-7 0 0,-1 1 1,-7 3-1,-3 2 1,-3 1-1,-4 3 0,-1 2 0,-1 1 0,-4 3 0,1 2 0,1 1 0,0 4 0,3 1 0,1 4 0,4 1 0,3 2 0,4 3 0,2 2 0,3 3 0,3 3-1,-1 4 0,-3 5-1,6 15-12,-12 0-16,-1 9 0,-14-4-1,-7 0-1</inkml:trace>
  <inkml:trace contextRef="#ctx0" brushRef="#br0" timeOffset="7541">4330 122 0,'14'2'8,"-14"-2"3,0 0 0,10-7-3,-10 7 3,0 0 1,-7-11 2,7 11 1,0 0-2,-11-9-2,2 2-2,9 7-3,-17-11-2,6 6-1,-4-2 0,-2 1-1,-5-2 0,-4 2-1,-7-2 1,-3 3-1,-6 0 0,-4 2 0,-4 1-1,-2 2 1,-2 1-1,0 1 1,1 2 0,0 2-1,1 3 1,0 2-1,3 2 1,1 4-1,1 1 0,1 6 0,3 2 0,3 4 0,0 5 0,5 6 0,2 2 0,5 2 1,3 0-1,5 3 1,3-4 0,5 0 0,2-2 0,5 0 1,3-4-1,3 0 0,3 0 1,5 2-1,2 0 0,5 0-1,4-1 1,6-1 1,7-2-2,6-2 1,7-3 0,6-3 0,1-5 0,6-3 0,2-4 0,3-4 1,3-4-1,5-3 0,1-6 0,3-3 0,1-5-1,-1-4 1,-1-7-1,-2-1 1,-6-6 0,-9-2 0,-6-3 0,-4-1 0,-9-3 1,-4-1-1,-7-1 0,-5-4 0,-6-3 0,-3 0 0,-8 0-1,-3-1 0,-6-3 0,-2 2 0,-3 0 0,-5 2 0,-3 1 0,-3 0 0,-2 0 0,-2 0 0,-4 5 0,1 2-1,-2 3 1,-1 4 0,-1 5 0,-3 2-1,-4 2 1,-3 5-1,0 2 0,-4 6 1,-3 5-1,-4 4 0,0 6-2,-8 4-7,1 19-19,-12-4 0,-12 3 0,-20-6-2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2:08.4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946 33 10,'0'0'10,"0"0"-1,0 0-1,-1-13-1,1 13-1,0 0-2,6-12-3,-6 12 0,0 0 0,10-9 0,-10 9 0,0 0 1,0 0 0,0 0 1,0 0 0,0 0 0,-5 12 1,-9-2 0,-2 8 1,-8 4 0,-9 9-2,-10 5 0,-8 8 0,-9 5 0,-4 3 0,-7 1 0,-1 1-1,-1-3 0,9-4 0,5-7 0,10-5 0,10-9-1,10-6 0,10-6-1,7-5 0,12-9-1,-10 4-2,10-4-2,1-10-3,1 0-5,-2-3-3,-1-4-1,-1-4 1,-1-3 0,0-9 2</inkml:trace>
  <inkml:trace contextRef="#ctx0" brushRef="#br0" timeOffset="421">115 285 10,'3'-13'7,"-3"13"1,0 0 0,0 0-1,0 0-1,-8 13 0,4 0 0,-3 5 0,-2 3 1,-3 6 1,-2 0-1,2 5-1,-4 0-1,4 3 0,-2-4-1,8 0 0,1-4-1,7 0-1,7-6 0,10-3 0,9-7-1,9-3 0,6-5 0,3-2 0,1-1 0,1-2 0,-3-1-1,-5 0 1,-2 2-1,-8 0 1,-5 1 0,-2 1 0,-5-1 0,0 0-1,-6 0 1,-1 0-1,-11 0 1,9 0-1,-9 0 1,0 0-1,0 0 1,0 0-1,0 0 0,0 0-1,0 0-1,0 0-3,7 11-3,-7-11-7,2 10-7,-2-10 1,0 0 0,11-8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0:11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861 47 24,'-10'2'14,"-4"-4"-3,3-2-3,-1-4-10,3 1-4,9 7 0,-14-10 3,14 10 3,-11-7 2,11 7 1,0 0 4,0 0 1,10-5 0,10 5-1,12 1-3,14 1-3,16-2-1,12 1 1,16-1 1,18 0 2,14-3-1,11 2 1,10-1 1,9 2 0,7 0-1,8 4 1,0 0-2,1 4 1,-7 1-2,-5 3 1,-13 0-1,-9 2 1,-17-2-1,-9 2-1,-15-4 1,-15 2-1,-16-2 0,-10-2 0,-10 0 0,-12 0 0,-8-1-1,-6-2 1,-16-5 0,10 14 1,-10-14 1,-4 13-1,-8-9 1,-4 4 0,-9-2 0,-6 3 0,-11-1-1,-9 3-1,-11 0 0,-10 1-2,-12 1 0,-13 1 1,-7-2-2,-13 0 1,-9-3 1,-13 0 0,-8-3 0,-5 0 0,-8-3 0,-4-2 1,-5 1-1,0-1 1,-2 0-1,4-1 0,0 2 0,9-1-1,7 1 0,4 1 1,13-1-1,9 0 0,16 1 0,10 0 0,16-1 0,15 1 1,14-2-1,17 0 1,10 0-1,10-2 0,17 1 0,0 0 0,0 0 0,20-1 0,2 1 0,6 2 0,10 0 1,10 1-1,10 0 1,14 0 0,7-1 0,13-1 1,12-1-1,15-3 0,10-1 0,8-3 0,11-1 0,13 0 0,7 1 0,8-2 0,6 0 0,3 1 0,-1 1 0,0 0 0,-5 0 1,-8 0-1,-11 0 1,-10 0 0,-16 1-1,-12 2 1,-16 1 0,-13 2 0,-18 2-1,-18 1 0,-14 0-1,-13 1 1,-8-1 0,-13 0 0,-9-2 0,0 0 0,0 0 1,0 0 0,0 0-1,0 0 1,0 0 0,0 0 0,0 0-1,0 0 0,0 0 0,0 0 0,0 0 0,0 0-1,0 0-1,0 0 0,0 0 1,0 0-1,17 7 1,-17-7-1,16 3 1,-7-3 1,-9 0 0,18 2 0,-18-2 0,13 1 0,-13-1-1,0 0-1,0 0-2,0 0-3,0 0-3,0 0-10,0 0-3,0 0 1,-13 3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55.7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0 309 11,'0'0'14,"0"0"0,0 0-4,0 0-2,0 0 1,0 0 0,0 0-1,0 0 1,0 0-2,0 0-1,0 0-1,7 15-1,-1-4 0,-1 5-2,4 2 0,0 8 1,3 4-1,-1 5 0,2 5 0,0 4 0,-1 4 0,-1 1 0,1-1-1,0 0 1,-2-4 1,1-4-1,-2-6 0,0-7-1,-2-6 1,0-6 0,-2-5 0,-5-10 0,0 0-2,0 0 1,0 0-1,0 0-1,0 0 1,-1-18-2,-1 5-1,-2-3 0,2-2 0,2-1 0,1-2 0,5 0 1,1 1 0,4 2 1,3 0 1,4 1 0,2 2 0,2 2 0,1 4 0,3 1 0,1 3 0,1 4 0,1 2 1,0 4-1,-1 2 0,-3 2 0,-2 2 0,-3 3 0,-4 1 0,-2 4 0,-6 0 0,-4 3 1,-5 2 1,-5 0 1,-5 1 0,-4-1 1,-5 1 0,-9-2 0,-6-1-1,-3-4 1,-4 0-2,-4-4-1,2-4 1,1-2-2,4-4 0,9-4-2,6-6-2,9-4-2,9-6-7,8-8-12,12 3-3,1-9-2,12 2 2</inkml:trace>
  <inkml:trace contextRef="#ctx0" brushRef="#br0" timeOffset="836">643 735 18,'0'0'19,"0"0"-3,0 0 0,0 0-5,0 0-1,0 0-3,-4 15 0,4-15-1,-1 22 0,0-7 0,3 3 0,0 2 1,1 3-1,2-1 1,5 4-3,1-4 1,3-1-1,4-2-1,6-6 0,3-4-2,2-7 1,0-6-1,3-5 1,-4-5-2,-2-6 2,-3-4-2,-5-1 2,-5-3-2,-7 1 2,-4 0-1,-4 3-1,-3 2 2,-2 3-2,-3 4 1,-2 4 0,-2 1-1,1 3-1,-1 3-1,-2-1-2,3 4-3,-1-1-7,1-2-8,13 4-8,-16-8-1,16 8 1,-4-19 2</inkml:trace>
  <inkml:trace contextRef="#ctx0" brushRef="#br0" timeOffset="1348">990 258 48,'0'0'22,"0"0"0,0 0-3,0 0-14,-6 15-3,6-4 2,1 7-1,0 5 2,4 7-1,1 6 1,2 7 0,1 6-2,4 3-1,0 1 0,2 0-1,0-5 0,0-2 0,-1-7-1,-1-8 1,-1-5-2,-2-10 0,-1-4-3,-9-12-1,10 0-3,-10-11 0,-2-6 0,-4-5-1,-5-7 2,-4-4-1,-3-4 3,-7-1 1,-2 3 2,-3 2 2,-1 4-2,2 4 4,1 8-1,3 5 1,4 6 1,4 4 2,4 1 0,13 1 0,-14 4 1,14-4 0,0 0 0,14 6 0,0-5 0,9-2 0,2-1-1,10-2-1,4-1 0,5-2-1,4-3-1,1 2-1,-1-2 0,0 2-1,-6 0-1,-5 2-4,-4 2-7,-3 4-15,-10-7-1,1 4-1,-8-9 1</inkml:trace>
  <inkml:trace contextRef="#ctx0" brushRef="#br0" timeOffset="2045">1969 86 16,'0'0'17,"0"0"1,0 0-1,0 0-4,0 0-6,-8 11-1,8-11 0,0 17 1,0-3 0,0 1 1,1 6-1,1 3-2,-1 4-1,3 6-1,1 5 0,0 5-1,2 4 0,3 4-2,0 0 2,1-1-1,1-3-1,-2-5 1,1-7-1,-3-8 0,-1-8 0,-4-7-3,-3-13-6,0 0-7,-3-17-6,-3-3-2,-8-10 1,0-4 0</inkml:trace>
  <inkml:trace contextRef="#ctx0" brushRef="#br0" timeOffset="2386">1703 357 15,'0'0'19,"-1"21"2,1-21-2,23 13-5,-1-8-4,11-3-3,5-3 0,6-5-3,3-2 0,2-6-2,-1-1 0,-1-6-1,-6 0 1,-7-2-2,-7 0 2,-6-2-2,-9 3 0,-6 1-1,-5 2 1,-4 1-1,-3 2 0,-3 3 0,-1 3 0,0 2 1,-1 1 1,11 7 0,-16-8 0,16 8 1,-13-3 0,13 3 0,0 0 1,0 0 0,-11 1-1,11-1 0,0 0 1,-5 16-1,5-6 0,0 6 0,1 6-2,1 6 2,4 7-1,1 6 1,1 6-2,2 5 2,0 4-2,1-2 1,-2-3 1,2-5-1,-3-5-1,0-10 1,1-9 0,1-10 0,2-12-1,5-11 1,3-7 0,-1-9 1,4-6-2,1-4 1,0-1-1,-1 1 0,-3 4 0,-3 4 0,-3 7 0,-2 6 0,-3 6-1,-9 10 1,15-4 0,-15 4-2,13 16 2,-6 1-1,0 1 1,3 5 0,0 1 1,3 1-1,2-2-1,1-2-2,2-8-4,4-8-10,6-7-11,-4-14-2,7-3 2,-5-15 0</inkml:trace>
  <inkml:trace contextRef="#ctx0" brushRef="#br0" timeOffset="3142">2809 391 6,'11'-1'15,"10"1"3,-6-10-2,7-1-5,-3-3 0,0-2 2,-5 1-2,-4 0 0,-4 1 0,-6 1-5,0 13 0,-14-16-4,0 11 2,-5 3-3,-2 1-1,-1 2 1,0 3-2,-1 2 3,2 2-2,0 1 3,3 2-2,1 2 3,3 2-1,1 1 1,5 4-1,1 1 0,7 3 0,1 2 0,7-1-1,5 2-1,5-1 0,8-4 0,4-4-1,7-6 1,3-8-1,5-8 0,0-8 0,0-9-1,-3-7 1,-4-4-1,-5-5 0,-6 0 0,-7-1 2,-8 6-1,-3 5 0,-4 5 0,-3 6 1,-4 6-1,2 10 1,0 0-1,-11-7-1,11 7 1,0 0-2,-8 11 2,8-11-1,-2 13 1,2-13-1,7 17 1,-1-5-3,5 2 5,0 2-2,3 4 0,0 0 0,0 0 0,0 1 1,-3 0-1,0-3 0,-6-2 0,-1-3 0,-4-13 1,3 15-1,-3-15 2,0 0-1,0 0 1,0 0 0,-9-13 0,6 3 0,-3-7 0,0 0-1,0-5 1,1 0-1,3 0-1,3 0 1,4 1-1,3 1 2,4 4-2,2 1 2,3 2-3,1 1 2,2 3-2,-2-1-1,2 4-3,-4-3-3,7 2-5,-5-2-6,1-1-8,4 5-4,-2-5 2,8 5 0</inkml:trace>
  <inkml:trace contextRef="#ctx0" brushRef="#br0" timeOffset="3935">3709 162 6,'17'16'14,"-17"-16"1,20 25-1,-12-13-2,3-1-1,0-1 0,2-6 0,-2-3 1,3-3 0,-2-6 0,0-2 0,-2-3-3,-3-3-3,-3 0-1,-4-1-1,-3 3-2,-6 0 0,1 3-2,-6 2 1,0 5-1,-4 1 0,1 3 0,1 4 0,-2 2 0,1 3 0,-2 1 1,4 6 0,-3 1 1,3 3 0,0 3-1,3 2 1,2 3 0,3 0 0,6 1-1,3-3 1,8-3-1,7-2 0,6-4 0,6-4-1,5-6-3,7-2-2,1-9-6,7-4-13,4-4-6,-3-10-1,2-2 1,-4-11 1</inkml:trace>
  <inkml:trace contextRef="#ctx0" brushRef="#br0" timeOffset="4567">4590 41 32,'-14'-5'21,"14"5"0,0 0 0,0 0-10,0 0-2,-6-10 0,6 10 0,0 0-1,11-4-1,-11 4-2,17 1 0,-7 2-2,4 1 0,3 2-2,0 3 0,4 3 0,-1 2-1,2 3 0,-1 2 0,0 4 1,-1 1-1,-3 2 2,-1-1-4,-7 1 4,-1-1-4,-4-1 2,-6-3 0,-3-3 2,-5-3-4,-1-2 2,-7-4 2,-2-3-1,-2-1 0,-4-5 0,1-3 1,-3-2-1,1-2 0,1-3 0,2 1 0,4-1 0,1 2 0,8-2 0,11 10 0,-11-16-1,11 16 1,8-13 0,3 7 0,2-1-2,3-1 2,1 3-3,1-2 1,3 3-4,-2-3-3,0 5-6,0-3-8,-4-2-6,5 4-2,-5-9 2,5 4 1</inkml:trace>
  <inkml:trace contextRef="#ctx0" brushRef="#br0" timeOffset="5119">4886 52 23,'0'0'17,"-8"12"2,8-12-1,-11 9-8,11-9 0,-4 14 0,4-14 1,1 19-2,2-7-2,3 1-1,2 3-2,2 2 0,-1 2-1,2-1-2,-3 1 0,-1-1 0,-1-1-1,-5-2 2,0-1-1,-3-4 1,2-11-1,-7 15 2,7-15 0,-12 7 2,12-7-1,-14-4-1,14 4 1,-13-15-1,10 1 0,-1-3-1,4-2-1,2-3-1,3 2 1,3-2-1,3 1 0,2 2-1,2 4 0,1 2 1,3 3-1,-1 2 1,3 3-1,2 1 1,0 2 0,5 2-1,2 0 1,3 1-1,1 0 1,0-1-1,0-1 1,-2-1 0,-1-3-1,-6 1 1,-4-3 0,-4 0 0,-7-1-1,-10 8 1,8-17-1,-8 17 1,-13-17-1,-1 9 0,-2 0 0,-5 2 1,-3 1-1,-4 3 1,0 3 0,0 4 0,1 2-1,0 4 1,1 4 0,3 2 0,3 1 0,4 3 1,3 2 0,5 4 0,5 1 0,7-1 0,6-1 0,9 0 1,8-2-1,5-4 0,6-3-1,3-6-1,0-5-3,-1-4-12,0-3-13,-14-9-1,-4 1 0,-16-12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20:02.0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16 495 30,'-4'-11'19,"4"11"0,0 0 0,0 0-5,-12-9-6,12 9-1,0 0 1,0 0 0,0 0-1,0 0 1,0 0-1,0 0-2,0 0 0,0 0-2,0 0 0,0 0-1,0 0-1,0 0 0,-2 20 0,4-6 1,1 5 0,1 4-1,1 4 1,0 1 0,1 1-1,1-1 0,1-2-1,2-6 1,0-4 0,4-9 1,5-8-1,1-9 0,3-5 0,2-10 0,2-4 0,-1-4 0,3-4-1,-5 2 1,-2 3-1,-3 6 0,-4 3 0,-3 8 0,-2 4 0,-10 11 0,13-1 0,-13 1 1,11 21 0,-5-4 0,2 2 1,0 1-1,4 1 1,2-5 0,3-3-1,6-8 1,5-5-1,4-9 0,2-7 0,3-4 0,1-4-1,-2-1 1,-3 2-1,-8 4 0,-5 3 0,-5 4 0,-3 8 0,-12 4 0,15 17 0,-9-1 0,1 6 1,-1 2-1,3 3 1,2 1 0,2-2-1,2-4-1,0-7-4,4-5-5,-3-10-10,2-9-13,4-5 2,-5-15-1,5-3-1</inkml:trace>
  <inkml:trace contextRef="#ctx0" brushRef="#br0" timeOffset="798">1180 278 43,'0'0'22,"-7"-17"-1,7 17 1,0 0-7,0 0-11,0 0 0,0 0 2,0 0-1,0 0 0,15 1 0,-15-1-1,23 10 1,-6-3-1,4 2-2,1 0-1,2 4 1,4 1-2,-1 3 1,-1 1-1,0 2 0,-4 3 1,-2 1-1,-5-2 1,-2 2 0,-6-2 0,-5-2 1,-3-2-1,-7-2 1,-5-4 0,-7-2 0,-4-4-1,-3-3 1,-3-3-1,0-2 0,0-4 0,4-1 1,4 0-1,4 0 0,4-2 0,14 9 0,-13-14-1,13 14 1,2-14-1,-2 14 0,15-19 0,-4 6 0,5-1-1,2-2 1,5-3-1,2-3 0,4-2 0,3-2 0,2 0-2,1-1 2,-1 0-2,-2 1 2,-2 4-1,-6 2 2,-3 7-2,-6 3 1,-4 6 1,-11 4 1,0 0-1,9 21 1,-11-4 2,0 6-1,-2 1 1,3 2 0,-3-1 0,4-2-1,2-4 1,3-8-1,7-8 0,7-10-1,3-10-2,6-4 2,5-10-2,3-3 0,0-1 1,-1 0-2,-4 6 1,-6 7-1,-5 5 3,-2 9-2,-7 11 1,-2 9 2,-4 5-2,0 4 2,1 3 0,2 2-1,4 1-2,-1-6-2,7-3-8,0-9-5,3-9-12,3-2-2,-2-11-3,4-5 3</inkml:trace>
  <inkml:trace contextRef="#ctx0" brushRef="#br0" timeOffset="1645">2180 135 42,'-14'8'23,"8"10"1,-5-5 0,5 3-9,5 3-1,-2-1-2,4 2 0,4-3 0,3 2-4,5-7 0,4-2-3,4-6-2,6-8-1,3-8-2,2-7 1,0-8-2,-1-5 0,-1-4 0,-3-2-1,-4 2 1,-6 3-1,-4 7 2,-3 5-1,-3 7 0,-7 14 0,5-11 0,-5 11 0,-5 11 0,5-11 0,-5 24 1,2-5-1,2 7 1,0 6 2,2 10-1,1 9 2,0 14-2,1 6 2,-1 8-2,4 3 2,-1 0-2,1 2-1,2-9 1,-1-10-2,1-11 1,0-14-2,1-9-1,-2-10-6,-7-21-19,0 0 0,5-18-1,-6-6-2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20:04.45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84 1231 59,'0'0'23,"-14"-20"0,14 6-4,1-4-11,4-3-3,5-1-2,1-1 0,5 0-1,2 3 0,2 2 1,-2 4-1,2 3 0,-5 8 0,-2 6-1,-1 7 1,-5 6-1,-3 6 0,-1 5 1,-5 4 0,-1 2 4,-5-1-3,0 0 2,-5-7-2,0-1 2,-2-8-2,-4-4 0,-1-10-1,-1-5-1,2-9-3,-2-8-2,2-2-3,-2-8-5,3-6-9,8 2-9,-1-10 1,9 3-2,0-5 4</inkml:trace>
  <inkml:trace contextRef="#ctx0" brushRef="#br0" timeOffset="408">425 597 31,'0'0'19,"0"0"1,0 0 2,4 17-9,-3-3-5,1 2 2,1 10 0,2 6 2,3 11-3,0 5 2,3 9-4,-3 1-2,2 3-1,-3-4-1,1-3-2,-3-6 0,0-8 0,-3-10-3,-1-11 0,-1-7-5,0-12-1,0 0-1,-20-26-1,8 1 1,-8-6-1,-2-5 2,-8-1 0,0-2 4,0 7 1,-1 3 2,6 7 0,1 6 0,6 6 1,6 7 2,12 3 0,0 0 2,11 8 0,7-6 2,8-2-1,7-3 1,5-5-1,4-4-1,4-4-1,-1-4-1,1-2 0,-5-3-1,-1-1 0,-7-1 0,-5 3 0,-8-1-1,-5 2 1,-6 2-2,-5 1 2,-4 3-3,-4 1 3,1 2-3,-2 1 1,0 2 0,5 11 1,-7-11 2,7 11-1,0 0 1,0 0-1,0 0 1,0 0-1,0 0 0,0 0 2,-1 11 0,5 5 0,-2 5 1,4 8-1,-2 11 1,5 9-1,-4 6 0,4 9-2,-5 0 0,2 0 0,-1-5 0,-1-6 0,0-9 0,1-11 1,3-15-1,2-11-1,7-14 0,2-10 0,6-10-1,3-11 0,3-5 0,2-5-2,1 1 2,-3 3 0,-3 6 2,-6 7-1,-4 8 0,-5 12 1,-13 11 0,11 4 0,-11 10 1,-2 9 0,1 4 0,1 5 1,1 3-1,3 3 1,0-3-1,6-2-1,0-5 0,3-6-2,2-8-2,-1-9-2,5-7-5,-3-11-8,1-11-10,6-2-2,-6-9-2,4 3 2</inkml:trace>
  <inkml:trace contextRef="#ctx0" brushRef="#br0" timeOffset="1367">1394 935 31,'4'20'18,"-4"-20"1,10 17 0,-10-17-8,22-1-1,-6-5 0,0-4 0,5-6 0,-2-2-2,0-2 0,-3-3-2,-2 2-2,-6 0-1,-2 1 0,-7 2-1,-5 4-1,-5 1 0,-4 3 0,-3 6-1,-2 1 0,-1 6 0,-1 4 1,0 3-1,1 5 2,3 4 0,4 6 0,1-1 1,5 6 1,2 0 0,7 4-1,5-1 1,5 0-1,3-4-1,3-2-1,5-5 0,3-3 0,3-7-4,1-8-1,2-5-4,-1-10-9,0-8-15,5-5 1,-4-10-1,6-1 2</inkml:trace>
  <inkml:trace contextRef="#ctx0" brushRef="#br0" timeOffset="2002">1812 700 30,'0'0'19,"0"0"2,0 0 0,-7 12-4,7-12-9,-4 11-1,4-11 0,-4 18 0,3-5 0,1 1 0,3 3-1,1 2-1,1 2-1,2 1-2,2 1 1,0 2-2,2 1 0,-2-1 0,1 1-1,0-1 0,-2-1 1,-2-3-1,0-1 0,-3-3 0,-1-3 1,0-4 1,-2-10 0,0 0 1,0 0 1,-12 5-1,12-5 1,-15-20-1,4 6 0,-3-6-1,1-1 0,1-2-1,0 0 0,2 1-1,1 0 0,5 2 1,4 2-1,4 2 0,6 2 0,3 1 0,3 0-1,5 1 1,1 1 0,4 1-1,3 2 0,1 2-2,-1-1-2,3 4-3,-5-3-5,1-1-10,1 2-8,-7-6 1,0 2 0,-6-7 1</inkml:trace>
  <inkml:trace contextRef="#ctx0" brushRef="#br0" timeOffset="2638">2492 679 46,'0'0'22,"0"0"2,-29-2-2,13 7-5,-7 2-13,-1 3 2,-3 3-2,-2 2 2,3 2-1,1 0 1,4 1-2,1-2 1,6-2-3,3-1 0,7-2 0,4-11-1,9 14 1,5-9-1,6-2 0,2 2 0,5 1 0,1 1 0,0 1-1,-3 0-1,-1 3 1,-4 1 0,-6 2-1,-4 1 1,-5 0 1,-7 0 0,-2 0 2,-7 2-1,-4-1 1,-3-1 0,-5 2 0,-2-5 0,-2 0-1,-2-2 0,1-3-3,1-4-2,1-5-6,2-6-13,6-5-10,0-13 2,7-3-3,1-15 2</inkml:trace>
  <inkml:trace contextRef="#ctx0" brushRef="#br0" timeOffset="3766">2810 1258 89,'10'-12'28,"-10"12"-1,0 0-4,0 0-18,0 0-3,0 0 0,0 0-1,0 0 1,0 0 0,0 0 0,0 0 1,0 0 0,0 0 0,0 0-1,0 0 0,0 0 0,0 0 0,0 0-1,0 0 0,0 0 0,0 0 0,0 0 0,0 0-1,0 0 1,0 0 0,0 0-1,0 0 1,0 0-1,0 0 1,0 0-1,0 0 0,0 0 0,0 0 0,0 0-1,0 0 1,0 0 0,0 0-1,0 0 1,0 0-2,0 0 0,0 0-1,0 0-3,0 0-3,14-13-10,-14 13-12,9-19 0,-2 8 0,-8-13 2</inkml:trace>
  <inkml:trace contextRef="#ctx0" brushRef="#br0" timeOffset="7841">2647 0 0,'1'11'11,"-1"-11"0,0 12-2,0-12 0,1 12-1,-1-12 1,3 18-1,-2-7-1,-1-11 0,1 22-1,-1-8-1,1 3-2,-1 1 0,1 5 0,1 1 0,0 3-1,0 1 0,2 2 0,-1 3 0,1 1-1,-1 1 1,3-2-1,0 2 0,-1 1 0,2-1 2,-2-2 0,2-1 1,-4-2 0,0 0-1,-2-3 2,-1-2-1,-1-4 1,-1-2-3,0-1 1,-2-3-2,3-3 0,1-2 1,0-10-2,0 13 1,0-13 0,0 0 0,0 0 0,0 0-1,0 0 1,0 0-1,0 0 0,0 0 1,0 0-1,0 0 0,0 0 0,0 0 1,0 0-1,0 0 0,0 0-1,0 0-2,0 0-5,0 0-17,0 0-1,10-18-1,-11-5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1:15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16 18,'0'0'12,"0"0"0,0 0-1,0 0-2,0 0-1,-9-6-1,9 6-1,0 0 0,0 0-2,0 0 0,0 0 0,0 0-1,0 0 1,0 0 0,11-1 0,4 2 0,13-1-1,8 1 0,13-1-1,11 2 0,9-1-1,10 1 1,5 0-1,5 1 2,-8 0-1,5 3 1,-7-1 0,-1 5 0,-3-2-1,-1 5 1,-5 1-1,-4 1-1,-6 2 0,-7 0 0,-10-2-1,-7 2 1,-11-5 1,-6 2-1,-12-3 1,-6 2 0,-6 0 2,-3 2-1,-7 1 0,-2 2 0,-9 3-1,0 1 0,-6 2-1,3 2 0,-3-4 0,1 4-1,3 0 1,2 0-1,6-3 1,2 2 0,5-3 0,1-2-1,1 1 1,8-5-1,0 2 0,7-1 1,10 3-1,10 0 0,8 1 0,11 3 1,6 2-1,1 1 1,1 1-1,-2-1 1,-10 1-1,-11 3 1,-15 3-1,-14 2 1,-18 5 0,-11 2 0,-16 2 0,-12 5 0,-14-1 1,-10 2-1,-5-4 1,0 1-1,3-4 0,5-4-1,19-3 1,6-4-1,13-3-1,18-3 1,11-3-1,11-2 1,13-3 0,3 2 0,2 0 0,7 0 0,5 3 1,-3 5-1,5 4 0,3 6 0,-2 5-1,-3 9 1,-5 2 0,-6 4 0,-10 1 0,-5-3 1,-12-2-1,-14-5 2,-12-4 0,-2-7 0,-13-1-1,-3-7 0,2-6 0,-6-1-1,7-3-1,2-4-1,8 2-2,-1-8-5,20 1-7,1-6-17,21-6 1,4-12 0,19-10-1</inkml:trace>
  <inkml:trace contextRef="#ctx0" brushRef="#br0" timeOffset="1442">1442 1130 40,'0'0'23,"20"-7"3,-5-3-3,7 4-2,2-9-7,11 4-4,2-6-4,16 3-2,6-3 0,0 3-1,2-2-1,4 5 1,-3 1 0,-6 2-1,-6 2 0,-50 6 0,64-6-2,-64 6 1,45-3 0,-45 3-1,0 0-1,0 0 1,0 0-2,0 0-2,0 0-5,0 0-7,0 0-11,0 0-1,-59-28 0,59 28 1</inkml:trace>
  <inkml:trace contextRef="#ctx0" brushRef="#br0" timeOffset="1873">1522 692 59,'14'-3'20,"-14"3"2,0 0-2,0 0-15,5 10-2,-10 2-1,0 4-1,-1 3 1,-6 5 1,-4 4 0,-3 5 1,-5 1-1,-6 5 1,-3-2-1,-9 3 0,7-3 1,-1 1-1,0-4 0,6-2 0,4-7 0,5-1-2,7-3 0,11-2 1,3-2-1,10-1 1,9-1-1,9 1 2,7-3-1,11 2 0,0-3 1,-1 2 0,0-5-2,-1 0 1,-5-1 0,-3 1-1,-4-1 0,-4 3 0,2-2 0,0 3-1,-3-2 0,-3 0 1,-2-1-1,-1 0 0,-10-4 1,-11-5 0,11 8 1,-11-8-1,0 0 1,0 0-1,0 0 1,0 0-2,0 0 1,-11 1-2,11-1-1,0 0-4,0 0-11,0 0-16,0 0 1,0 0 0,-9-19-2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1:00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87 6,'12'0'8,"1"5"1,2-5-1,4 2 0,4 0 0,6 0-2,7 0-1,5 1 1,5-2-1,5 0 0,7 0 1,2 0-1,4-1 1,-1-1-1,3 1 0,0-1 0,3 1-1,-2-1-1,5 0 0,-1-3-1,3 2 0,3-3 0,3 1-1,2-2 0,1 1 1,3-2 0,1 2 0,0 0 0,2 0 1,-3 0 0,0 0-1,-3 0 1,0 1-1,-2 1 1,0 1-1,-2 0-1,2 2 1,1-1-1,1 4 0,0-1 0,2 2-1,3 0 1,1 2-1,4-1 1,1-1-1,1 1 1,5-1 0,0-3 0,7 1 0,5-3 1,0 0 0,2-1-1,3 1 2,4-1-1,3 1-1,3 1 0,1 0 0,0 0 0,7 0-1,1 0 1,4 0 0,4-1-1,2-2 1,5 0 0,2 0-1,3-2 1,1 1 0,3 0-1,-1 0 1,3-1 0,-1 0 0,-3 0 0,2 1-1,-2 0 1,-3 1 0,-2 0 0,1 2 0,-5 0-1,-1 3 1,-5 0-1,-2 1 1,-1-1-1,-3 0 0,-2-1 0,-4 1 1,-1 0-1,3-1 1,-1 1-1,-1 0 1,-5 1-1,1 2 0,0 0 1,2 0-1,-2 2 0,-3-1 0,-2 0 1,1 0-1,3-1 0,-3-1 0,-4-2 1,-1 1-1,-1-2 0,1 0 0,-3 0 1,-2-1-1,-3 1 0,1 0 0,-1 0 0,3-1 0,0 1 0,-1-1 0,0 0 0,4 0 0,1 1-1,4-1 1,1 0 0,-1 1 0,3-1 0,3 4 0,2-4 0,1 4 0,0 1 0,-2 0 0,2-1 1,-1 4-2,-1-1 2,-2-3-1,-3 4 1,1-4-1,-2-1 1,-1 0-1,-2 0 0,0-3 1,-2 0-1,1 0 0,-1 0 0,-6 1 0,-2 1 0,-2-1 0,-5 1 0,-1 1 0,0 0 0,-6-2 0,0 0 0,-1 1 0,3-1 0,0 0 0,-1 0 1,1 0-1,0 0 0,-2 1 0,-3 1 0,-1 0 0,-11 0 0,-6 0 0,-8 0 0,-9 0 1,-6 0-1,-13-1 1,-6-1-1,-8 0 0,-4 0 0,-6-1 1,-4 0-1,-10 0 0,0 0 1,11 0-1,-11 0 0,0 0 0,0 0 1,0 0-1,-10-1 0,10 1 0,0 0 1,0 0-1,0 0 0,0 0 0,0 0 0,0 0 0,0 0-1,0 0-1,0 0-1,0 0-5,0 0-17,-5-7-5,-6-2-1,-19-13-1,-11-8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1:53.3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 1142 34,'0'0'5,"0"0"-1,0 0-1,0 0-1,0 0-1,0 0 0,0 0 1,0 0 1,0 0 1,0 0 1,11-2 0,0 2 0,9 2 1,6-1 1,11 1-1,5-2-2,16 1 0,3-1 0,7 1-1,7-1 1,8 1-1,3-2 0,8 2 0,3-1 0,4 3 0,4 1 0,3 2-1,1-1 0,4 2-1,-3 0 1,0 0-1,-5 0 1,1-3 0,-5-3 0,2-2 0,1160-138 29,-1263 139-31,0 0 1,0 0 0,0 0-1,0 0 1,4-16-1,-5 5 1,1-7-1,0-4 0,-1-7 1,1-7-2,0-8 1,2-5 0,-1-6 0,0-5-1,-1-4 1,0-6 0,0 1-1,-3-1 1,0 6 0,-1 4 0,-1 5 0,2 9 0,0 9 0,1 9 0,0 5 0,2 7 0,-1 5 0,1 11 0,0-20 0,-1 8-1,-1 2 0,0 1 0,2 9 1,-4-17-1,4 17 1,-3-15 0,3 15-1,0 0 2,0 0-2,-11 0 2,11 0-2,-9-1 2,9 1-2,-16 0 0,3-2 1,-3 1-1,-5-1 1,-4 0 0,-6 2-1,-6-1 1,-4 1 0,-7 1-1,-3 1 1,-5 0-2,-1 0 2,-5-1-1,-4 9 2,-3-1-1,-3 0 0,-6 2 2,-10-2-2,0 1 1,-7 2 0,-8 0 0,-8-7-1,-3 1 0,-7 1 0,-3-1 0,0 1 0,-8 0 0,4-1-1,3 1 2,8-1-1,6 0 0,8 1 0,5 0 0,10 2 0,7-1 0,8 1 0,9 1 0,6 0 0,7-2-1,10-2 1,11-1 0,6 0 0,10-2 0,4-1-1,10-2 1,0 0 0,0 0 0,0 0 0,0 0 0,0 0 0,0 0 0,0 0-1,0 0-1,0 0 2,0 0 0,0 0 0,0 0 0,0 0 0,0 0 0,0 0 0,0 0 0,-9 4 0,9-4 0,0 0 0,0 0-1,0 0 1,0 0 0,0 0 0,0 0 0,-7 14 0,5-3 0,-1 6 0,0 6-1,-2 8 1,0 7 0,-1 6-1,-5 6 2,-1 6-2,3 5 1,-1 4 0,1-1 1,2 0-1,-1-2 0,2-5 0,6-2 0,8-9 0,0-5-1,3-7 1,-2-8 0,1-6-1,2-4 1,-1-5 0,0-3 0,-11-8 0,0 0 1,9 10-1,-9-10 1,0 0 0,0 0-1,0 0 1,0 0-1,0 0 0,9-5-2,-9 5-1,14-5-4,1 7-7,-3-5-11,8 3 1,-7-10-3,-1-8 1</inkml:trace>
  <inkml:trace contextRef="#ctx0" brushRef="#br0" timeOffset="10835">4144 1065 3,'-15'1'5,"4"-1"0,11 0 0,-15 0 1,15 0-1,0 0 1,0 0-1,0 0-1,0 0-1,18-5 1,-6 5 0,5-1 1,5 1-1,7 3 1,9-1 0,7 1 0,8-1 1,7 3-1,8-5 1,12 4 0,4-5-1,13 2 0,4-4 0,9 2 1,7-4-1,10 2-1,9-3 0,2 2-1,7-4 0,4 4-1,1-4 1,1 1-1,-2-4 0,-5 1 0,-7-1 1,-3-1-1,-13 1 1,-9 2-1,-16 0 0,-9 2-1,-17 4 0,-12 2 0,-17 3 1,-9 0-2,-13 0 1,-6 3 0,-13-5 0,12 3 0,-12-3 1,0 0-1,0 0 1,0 0-1,0 0 0,0 0 0,0 0-1,0 0-2,0 0-6,0 0-11,12 8-7,-12-8-1,13-1-2,-13 1 1</inkml:trace>
  <inkml:trace contextRef="#ctx0" brushRef="#br0" timeOffset="11947">8408 776 5,'0'0'5,"1"14"2,0-5 0,-2 3 0,0 2 1,-2 2-1,-2 3 1,-1 2-1,-1 3-1,0 0 0,0 1 0,0 2-2,1 0 2,2 0-3,3-1-1,1-4 0,1 0 0,0-3-1,2-3 1,3-5-1,-1 0 1,-5-11 0,6 11 1,-6-11-1,0 0 0,0 0 0,0 0-1,0 0 0,9 7 0,-9-7 0,10 2 0,-10-2 0,19 5 0,-2-1 0,6 2 0,4-1 1,10 3-1,4-1 0,8 3 1,6-2-1,8 2 0,8-2 0,3 0 0,7-3 0,6-1 1,5-3 0,6 0 0,6-4 0,5 0 0,4-2 0,5-1-1,3 1 1,7 0-1,0 1 0,3 1-1,-1 0 1,6 2 0,0-1 0,3 0-1,-1-2 1,1-1 0,-2-2 1,3 1-1,-4-1 0,-1 0 1,-5-1-1,0 2 0,0 1-1,-3 2 1,-1 0 0,0 1 0,0-1 1,3 1-2,0 1 1,0-1 0,-4 1 0,3 0-1,0 1 1,0 1-1,0 0 1,-4 0-1,-2 0 1,0-1-1,-4 0 1,-3-1-1,-6-1 1,-4-1-1,-4 0 0,-3 0 0,-4 0 0,-3 1 1,-3 0-1,-2 1 0,-5 0 0,0 1 0,-6 0 0,-5 1 0,-6-1 1,-7 0-1,-10 0 0,-7 0 0,-7 0 1,-10 0-1,-6-1 0,-6 1 1,-11 0 0,0 0-1,0 0 1,0 0 0,0 0 0,0 0-1,0 0 0,0 0-1,0 0-1,0 0-2,0 0-8,4-10-11,-4 10-4,4-19 0,8 7-2,-3-8 2</inkml:trace>
  <inkml:trace contextRef="#ctx0" brushRef="#br0" timeOffset="13389">15651 1052 26,'0'0'14,"0"0"0,0 0-1,0 0-9,9 0-3,-9 0-2,10 8 1,-10-8-1,11 10 1,-11-10 1,8 14 0,-6-3 0,-4 0 1,-2 4 0,-2 1 1,-1 4 0,-1-2 1,-1 2-1,1-2 0,2 1-1,2-3 0,3 0 0,1-4 0,5-1 1,2 0 0,3-1 0,2-4 0,3 2 0,1-3-1,2 1 1,0 1-1,2-1-1,1-1 0,4-1 0,4 2 0,7-4-1,8 4 1,7-5 0,11-1 0,12 0 0,11-5 0,8 5 0,9-1 0,9 1 0,6-5 0,6 5 0,5-6 0,3 5 1,-1 0-1,3-2 0,-6-2 1,0 2-1,-7 2 1,-3-2-2,-6 1 1,-5-2 0,-10 1-1,-8-2 1,-10 1-1,-7-1 1,-12-1 0,-8 1 0,-8 0 0,-10 1 1,-6-2-1,-8 3 0,-3 1 0,-5 0-1,-11 2 1,12-3 0,-12 3-1,0 0 1,0 0 0,0 0 0,0 0 0,6-10 0,-6 10-1,6-17 1,-3 3-1,1-5 0,1-2 1,-3-4 1,-1-4-2,-1 1 1,-4-1 0,-1 3-1,-1 1 1,0 3-1,-3 5 0,4 3 0,1 5 0,4 9 0,-4-10 0,4 10-1,0 0 1,0 0-2,0 0-4,0 0-2,0 0-11,-7 10-7,-4-4 0,-7-8-1,-6-1 0</inkml:trace>
  <inkml:trace contextRef="#ctx0" brushRef="#br0" timeOffset="30844">1932 3003 7,'0'0'6,"-10"-6"0,10 6 1,0 0 1,0 0 0,0 0-1,0 0 0,0 0 0,0 0-1,0 0-2,0 0 0,0 0-1,0 0-2,0 0 0,0 0 0,0 0 2,0 0-1,0 0 0,0 0 0,15-2 1,-4 3 0,-1 0 0,3-1 0,4 1 0,-2 1-1,4 0 0,-1 0 0,2 1 1,0-1-1,5 0 0,1 0 0,1 1 0,2 1 0,3-1 0,4 1-1,1-1 1,2 3 0,1-1 0,2-1 0,1 0 0,2-2-1,2 1 1,-1-2 0,3 1-1,0-1 1,3 1-1,-1 0 0,6 1 0,-1 1 0,3-1 0,1-1 0,-1 1 0,1-2 1,0 1-1,-2-1 0,-2-1 0,0-1-1,-1 2 1,0-1 0,2 2 0,-1-1 0,1 2 0,1-1-1,1 2 1,-1-1 0,0 2-1,0-3 1,0 1-1,1-2 1,0 0-1,1-1 0,3-2 2,-2-1-2,1-2 1,1-1-1,0-1 1,0 0-1,3 0 1,1-2-1,8 1 0,1 0 0,5-2 0,3 1 1,0-1-1,3 0 0,1-1 1,-1 0-1,0 1 0,-2-1 0,-1 3 1,1 0-1,1 3-1,0 0 1,1 1 0,1 0 0,-3 3 0,2-1 0,0 1 0,1 0 0,0 0 0,-1 1 0,2 0 0,-2 1 0,1 2 0,1 2 0,3 0 0,-4 2 0,3 0 0,-2 0 0,3 2 0,-1 0 1,0 0-1,-2-3 0,1 0 0,2 1 0,0-1 0,2 0 0,-1 1 0,0-1 0,2 1 0,2 0 0,-1-1 1,-1-2-1,-2 0 0,-2-2 0,-2-1 1,-3-1-1,-4 0 0,-6 0 1,-6 0-1,-8 0 0,-6 1 0,-10 1 1,-10-1-1,-7 1 0,-8-2 0,-7 1 0,-3-1 1,-11 0-1,0 0 1,9-1 0,-9 1 0,0 0-1,0 0 1,0 0 0,0 0-1,0 0 1,0 0-1,0 0 0,0 0 0,0 0 0,0 0 0,0 0-1,0 0 0,0 0-2,0 0-6,0 0-19,-15-4 1,3-2-1,-10-11-2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2:20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90 572 6,'0'0'6,"0"0"0,-47 18-1,47-18 0,0 0 0,0 0-1,0 0-2,0 0-1,0 0 0,0 0 1,-43 22 1,43-22 0,0 0 1,0 0 0,0 0 0,50-24 0,-50 24 0,66-30 0,-16 10-1,0-4 1,12-4 1,-5-2 0,3 3 1,-2-6 0,3 4 0,-5-1 0,5 4-1,-8-1-1,2 8-1,-6-1-1,-1 4-1,-7 1 0,-6 5-1,-3 2 2,-10 1-1,-4 3 1,-9 2-1,-9 2-1,0 0-1,0 0-4,-19 3-4,3 0-9,-8-4-3,1 0 0,-2-4 0</inkml:trace>
  <inkml:trace contextRef="#ctx0" brushRef="#br0" timeOffset="371">615 69 17,'0'0'12,"0"0"1,0 0 0,0 0-1,0 0-2,0 0-1,-47 0-3,47 0-1,0 0-1,0 0-2,23-7 0,1 2 0,6 4 0,6-10 1,13 3 0,2-3-1,4 2-1,-2 0 1,-8 7-1,-5-4 1,-1 6-1,-9 0-1,-7 2 1,-3 4-1,-8-3 0,-2 4 0,-10-7 0,18 11 1,-18-11-1,14 17 1,-14-17-1,13 14 0,-5-5 1,-8-9 0,8 18 0,-10-8 1,-1 2-1,-6 3 1,-3 3 0,-3 3 1,-5 4 0,-3 4-1,-1 2 0,-3 3 0,3 3 0,-2-1-1,4 0 0,5-2 0,-2-4 0,5-4-1,5-2 0,1-8 1,4-3 0,4-13 0,-2 13 1,2-13 0,0 0 0,0 0 0,0 0 0,0 0 2,0 0-2,0 0-1,0 0 0,0 0-3,-10-2-13,10 2-10,-1-17-1,2-3-2,-4-15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2:43.5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1559 118 3,'10'-4'6,"-10"4"1,0 0 1,0 0 1,0 0 2,0 0 1,-16 13 0,4-5 0,-4 0 1,-1 5-4,-9 0-2,0 3 0,-9 0-1,-1445 631 49,1480-647-55,0 0 0,0 0 0,0 0-1,0 0 0,0 0-3,18-4-10,-10-6-10,13-4-1,5-11-2,6-9 2</inkml:trace>
  <inkml:trace contextRef="#ctx0" brushRef="#br0" timeOffset="971">1040 16 9,'0'0'9,"-13"7"-1,13-7 0,0 0-3,-11 0 0,11 0 0,0 0 0,0 0 2,0 0-1,0 0 0,0 0 1,0 0 0,10 6-2,1-6-1,5 0-1,6-1 0,9 1-1,4 0 1,5-1-1,4-2 0,1 3 0,2-1-1,3 0 0,0 0 1,-1 0 0,-2-1 0,-1 1 1,-5 0-1,-4 0 0,-6 0-1,-7 2 0,-9 0 1,-5 3 0,-10-4 0,7 14 1,-13-5-1,1 5 1,-7 2 0,3 4-1,-7 2 0,1 3 0,-5 0-1,3 4 1,-4 0-1,0 2 1,-1 1 0,0 1 0,-2-2 0,-1 0 0,1 0 1,2-4-2,2-3 0,3-2 0,1-3 0,5-3 0,1-5-1,7-1 1,3-10-1,-8 11 1,8-11 0,0 0 0,0 0 0,0 0 0,0 0 0,0 0-2,0 0-5,0 0-20,0 0-1,-13-11 0,-1-6-2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2:48.4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149 135 6,'-13'-2'4,"13"2"0,-12-1 0,12 1-1,-12-1-1,12 1-1,-14-1 0,14 1-1,-16 1 2,5-1 0,2 1 0,-2-1 1,1 0 0,10 0 1,-16 2 0,16-2 0,-15 1 0,15-1-2,0 0 1,-10 4-1,10-4 0,0 0-1,0 0 0,0 0 0,0 0 1,10 8 0,-10-8 1,14 3 0,-2-1 0,-1 0 1,5-1 1,2 0-2,2 1 1,2 0-1,5 1 0,2-1 1,5 1 0,-1-1 0,8 1 1,0-2-1,6 1 1,0-2 0,7 3 0,2-3 1,4 1-2,4-3 0,0 5 0,1 1-2,5 2 1,0 0-2,3 0 2,2 2-2,4-1 1,-1-1 0,10-2 1,1518-125 16,-1526 113-19,-7 1 0,-3 0 1,-7 2-1,-5 1 1,-6 0-1,-8 2 1,-5 0 0,-9-1 0,-6 1-1,-7 2 1,-7 1 0,-10-1 0,12 0 0,-12 0 0,0 0 0,0 0-1,0 0 0,0 0-2,0 0-6,0 0-22,0 0 1,0-32-1,9 0-1</inkml:trace>
  <inkml:trace contextRef="#ctx0" brushRef="#br0" timeOffset="1.52429E6">1125 597 4,'14'0'7,"-4"0"-3,0 1-2,-10-1-1,12 3 0,-12-3 0,0 0 2,0 0 1,0 0 1,0 0 1,-13 2 1,4-7 1,-6-1 0,-2 0-2,-5-1-1,-4 0-1,-6-1-1,-8 4-1,-5 2-1,-9 2-1,-4 3 0,-4 3 1,-4 1 1,2-1-1,3 1 1,5-2 0,5 0 2,13-1-1,5-3 1,9 0-1,6-2 0,7 1-1,11 0-1,-11-1-3,11 1-1,0 0 0,0 0-2,0 0 0,17 2-1,-4-2-4,7 0-1,6-1-2,9-4 0,7-1-1,7-2 1</inkml:trace>
  <inkml:trace contextRef="#ctx0" brushRef="#br0" timeOffset="1.5247E6">1017 512 0,'22'0'4,"-7"1"0,-2-1-1,-4 1-1,-9-1 2,10 2 0,-10-2 2,0 0 0,0 0 1,0 0 0,-3-13 1,-2 3 0,-2 1-2,-4-6-1,0 2 0,-3-4-1,-3 2 1,-4-1-1,2 1-1,1 2-1,1 0-1,3 5 0,3 0-1,1 1 0,10 7-1,0 0 1,313 243-8,-323-233 9,-4 1 1,-7 2 1,-1 2-1,-9 3 1,-3 1-1,-4 1 0,2 2 0,-2-1-1,0 1 0,5-2-1,4-2 0,7-3-2,5-3-1,5-2-2,12-10 0,-9 13-1,9-13-4,15-2-7,-2-3 0,5-4 1,0-3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2:47.8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22 17,'0'0'12,"0"0"1,0 0 0,0 0-2,-10 0-3,10 0-2,0 0-3,0 0-1,0 0-4,0 0 1,13 2 1,-13-2 1,22 4 3,-7-3 2,11 0 0,2-7 1,12 5 0,1-7 1,13 4-1,6-3-2,12 5 0,4 0-3,6 5 0,4 4 0,1 3-1,3-2 1,4 2-1,2-4 2,2 1 0,1-6 1,8-1-1,2-4-1,7 2 1,5-2-1,1 3 1,2 1-2,1 3-1,0 1 0,0 1 0,-3 1 1,-6 1 0,-4-2 0,-3 2 0,-5-4 1,-3-1 0,-3-2 0,-7 0 0,-6-2 0,-4 0-1,-10-2 0,-4 2-1,-9 1 0,-12 0 1,-10 1-1,-9 1 1,-10 0 0,-2 0 1,-15-1-1,11 3 1,-11-3 0,0 0 0,0 0 0,0 0-1,0 0 0,0 0 0,0 0-1,0 0 0,0 0 0,0 0 0,0 0-1,0 0 0,0 0-2,0 0-1,0 0-5,0 0-12,0 0-9,-9 1 1,9-1-1,-1-17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2:51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1243 93 18,'10'-1'11,"-10"1"0,14-5-1,-14 5-1,0 0 1,-668-100 68,618 114-77,-2 1 0,4 5 0,0 3-1,1 4 1,-2 6 0,2 1 0,4 6 0,1 3 0,3 2 0,4 2 1,1 2-1,10 2 0,3-2 0,8 2 1,5-3-1,8 2 1,9-2 0,6 4 1,8 0-2,8 0 1,5 0-1,6 1 0,4-2 0,1-4 0,3 0 0,2-3 0,-1-5 0,2-5 0,3-2 1,4-6-1,2-5 0,5-1 0,-1-7 0,3-6 0,1-4 0,2-4-1,-4-6 1,-2-4-1,-5-9 0,-4-4 1,-5-6 0,-1-2-1,-8-7 0,-2-3 1,-7-5-1,-5-3 0,-4 1 1,-7-4-1,-2-1 0,-6 1 0,-6 1 0,-2-3 1,-6 5-1,-3 1 0,-4 0 0,-3 2 0,-4 2 0,-1 1 0,-4 3 0,-2 4 0,-2 1 0,-2 4 0,2 3 0,-2 4-1,1 4 1,-2 3 0,-1 4-1,-3 1 1,-2 5 0,-3 0 0,-2 3 0,-9 3-1,-5 4-1,-11-1-2,-6 10-17,-15-6-7,-6-1-1,-18-13-1,-11-4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28.7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0 969 42,'29'0'16,"7"1"-2,4-4-4,6 1-11,9-1 0,6-1 2,1 0 1,4-5 3,4 4 0,-4-4 1,0 2 1,-5 1-1,-1 4 0,-6 0-2,-3 3-1,-9 0 0,-4 2 0,-10-1 0,-3 1 1,-10-3 0,1 4 0,-16-4 1,9 1-1,-9-1 0,0 0-2,0 0-1,0 0-2,0 0-5,0 0-15,-9 5-5,9-5 0,-18-11-1</inkml:trace>
  <inkml:trace contextRef="#ctx0" brushRef="#br0" timeOffset="981">608 1035 33,'-17'-8'18,"-2"1"0,-3-6 0,1 0-5,-7-8-2,2 3-2,-5-9-3,2-1-1,-4-3-2,-1-3-1,-4 0-1,4 0 1,0-2 0,3 1 1,0-3 0,5 1-1,1-3 1,8-1-1,3-1 1,5-1-1,4-1-1,3 2 1,4 2 0,5 4-1,3 2 0,5 0 0,7 3 0,5 3 1,5 2-2,6 1 1,7 1-1,6 2 0,6 1 0,6 5 0,2 1 0,1 6 0,5 3 1,1 3-1,0 5 0,-1 4 0,-1 5 0,-3 4 0,-2 0 1,-1 9-1,-7 3-1,-6 3 1,-4 2 0,-5 2 0,-5 2 0,-5 2 0,-5 4 0,-8-4 1,-4 2-1,-4 1 1,-6 0-1,-5 0 1,-8 1-1,-5-1 1,-7-3 0,-8 1 1,-6-4 0,-7-1-1,-6-4 1,-3-2-1,-4-3 1,0-2-1,-4-5 1,5 0-1,1-4 0,5-4 0,2-3-1,2-2 1,0-3-1,3-3 0,2 0-2,-5-5-5,5 7-22,-8-9 0,7-1-1,-7-11-1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10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994 296 24,'0'0'14,"0"0"1,0 0-1,0 0-7,0 0-3,0 0-1,-10 2 1,10-2 0,-19 1 0,6 2 1,-6-4 0,-2 4 1,-7-3 0,-2 2 0,-5-3-2,1 3 0,-7-3-1,-1 2-1,-6-2 1,-3 2-1,-2 0 0,3 2 0,-4 1 0,0 1-1,-5 0 1,3 1 0,1-1 0,8 3-1,-3-4 1,5 1-1,2-3 1,6 2 0</inkml:trace>
  <inkml:trace contextRef="#ctx0" brushRef="#br0" timeOffset="511">661 56 12,'-20'-16'16,"11"4"1,9 12 0,-16-17 0,16 17-1,-13-12-2,13 12-4,0 0-2,0 0-3,0 0-3,0 0-1,15-1-1,4 4 0,8 1 1,4 1 0,8 1 0,4 0 1,3 1-1,3 1 1,-1-1-1,2 1 0,-9 1 1,1-1-1,-8-1 1,-4 2 0,-4-2-1,-6 2 1,-4 1 0,-4 2-1,-2 2 1,-2 3-1,-5 0 0,1 4 0,-6 2 0,-1 1 1,-5 0-1,-2 2 2,-6-2-1,-9 2 1,1-3-1,2 1 1,-4-3 0,1 2-1,0-2 0,1 1 0,2-2 0,10 1-1,-3-3-1,-2-3 1,4-2-1,3 2 0,1-7 1,4 1-1,5-9 0,-11 2 1,11-2-1,0 0 1,0 0 0,0 0-1,0 0 1,0 0 0,0 0 0,0 0-1,0 0 0,0 0-3,0 0-16,0 0-11,0 0 1,-22-8-2,1-10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6:46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915 35 0,'13'2'3,"-13"-2"-3,11 1 2,-11-1 3,0 0 2,10 0 2,-10 0 1,0 0 1,-6-13-1,6 13-1,-9-10-3,9 10-4,-21-7-1,8 4-1,-3 3-1,0-1 1,-4 0 0,-1 0 1,-2 0 1,1 0 0,-3 1 0,0 1 0,1 2 1,-4 1-1,-1 3 0,-2 4 0,-1 0-1,1 4 0,-2-1 0,0 5 0,-3 0 1,1 5-1,-1 1 1,-1 1 0,-1 5 1,0 3-1,0 5 1,1 4 0,0 1 0,5 3 0,1 0-1,6 3 1,1-3 0,5 4-1,5-6 0,5 2 0,3-5 0,9 0 0,3-2 1,8 0-1,7-5-1,9 0 1,8-3 0,9-3 0,5-5-1,6-1 0,5-5 1,6-6-2,5-6 1,2-6 0,5-8 0,1-4-1,3-8 1,-3-6 0,0-6 0,-2-4 0,-8-5 0,-5-8 0,-8-3 0,-7-4-1,-10-4 1,-6-1-1,-9-2 1,-7-1-1,-8 1 0,-8 4 0,-7 1 0,-7 7 0,-7 4 0,-4 6 0,-6 1-1,-9 5 1,-3 7-1,-2 4 0,-8 6 0,-2 5 0,-6 3-1,-4 5 2,-2 9-1,0 6 0,-2 2 1,-1 4 0,2 2 1,4 2-2,7-1 2,4 2-1,7-1 0,7-3-1,6 1-2,3-6-4,12 3-14,3-6-3,11-9-1,0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31.3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2135 261 49,'-15'1'19,"-2"-2"0,-3-3-1,1 3-12,-4-2-4,-4 2 0,-6-1 0,-1 1 0,-7-1 1,-1 1 0,-8-2 0,-2 5 1,-5-4-1,5 5-1,-2-2 0,0 1-1,1-1 0,0 1 0,2 0 0,3 1 0,3-2 0,3 2 0,1-1-1,7 2 0,6-1 0,3-2-2,12 4-6,2-5-3,11 0-11,11-4-1,9-6 0,6-9 0</inkml:trace>
  <inkml:trace contextRef="#ctx0" brushRef="#br0" timeOffset="570">1854 2 8,'-5'9'11,"5"-9"-1,0 0 0,0 0 0,0 0 0,0 0-1,13 8-1,-2-2-1,1 2 0,6 3-2,2 0 1,6 4-2,3 0-1,2 1 1,-1 0-1,2 1 0,-2-4 1,-1 1-1,-4-3 0,-4-1 0,-3-1 0,-1 2-1,-3-3 0,-1 2-1,-4-2 0,1 0-1,-10-8 1,13 16 1,-13-16 0,1 13 0,-1-13 1,-19 19-1,2-7 1,-4 4-1,-4 0 1,-2 5-1,-4 0 0,-2 0 0,3-2 2,3 1-2,3-5-1,4 1 1,5-4-1,1-2 0,2-2-1,12-8 1,-10 10-1,10-10 2,0 0 0,0 0 0,0 0 0,0 0 0,0 0 0,0 0-1,-10 4 1,10-4-2,-14 5 1,5-2-1,-1 0 0,-1 0 0,1 0-1,10-3 1,-15 5 0,15-5 0,0 0-2,-9 1-1,9-1-2,0 0-4,18 6-20,-8-11 1,7-3-1,-5-16-1</inkml:trace>
  <inkml:trace contextRef="#ctx0" brushRef="#br0" timeOffset="12197">0 4852 73,'6'14'25,"-6"-14"0,9-9 0,-4-12-17,9-4-5,5-13 0,10-8-1,4-11 0,2-8-2,4-7 0,6-2-2,-2 1 3,3 1 0,-6 5 0,-2 9 2,-7 7-1,-2 10 1,-9 9 0,-4 8 0,-3 8-1,-1 11-1,-12 5 0,18 18-1,-6 6 1,0 8-2,2 9 1,2 7 0,1 9 1,-2 7 0,3 2 0,-1 1 2,0-1-2,-1-1 2,2-6-1,-4-5 0,1-6 0,-1-8-1,-5-6 0,1-5 0,-3-6-1,-1-6 0,-1-4 0,-5-13-2,6 13-2,-16-22-6,2-2-17,-15-17-2,0-5 0,-16-15-2,-1-1 2</inkml:trace>
  <inkml:trace contextRef="#ctx0" brushRef="#br0" timeOffset="12648">285 4380 62,'-18'-2'24,"18"2"-1,0 0 1,0 0-7,0 0-13,22 9 0,0-10-1,8 3 1,7-4 2,13 1-2,5-6-1,6 2 0,2-2-1,4-3-2,8 5-17,-3-11-10,-1 1 0,-13-10-2,-4-3-1</inkml:trace>
  <inkml:trace contextRef="#ctx0" brushRef="#br0" timeOffset="1.606E6">828 1702 7,'0'0'11,"0"0"-1,4-9 0,-4 9-5,0 0-2,0 0 0,0 0 0,0 0 2,0 0 1,0 0 2,0 0 1,0 0 1,0 0-1,0 0-1,0 0-3,0 0-1,0 0-3,0 0 0,0 0 0,0 0-1,3 237 11,-1-223-10,-1-1 0,0-1 0,-1-3 0,0-9 1,1 15-1,-1-15 0,0 0 0,2 10 1,-2-10 0,0 0 0,13-8 0,-6-5-1,4-1 1,-1-5-1,5-2 1,-2-1-1,2-4-1,1 3 0,3 0 0,-1 3 0,0 1-1,2 2 1,0 2-1,3 2 1,-1 1 0,-2 3-1,-2 2 1,-2 3 0,0 3 0,-3 3 0,-1 4 0,-4 3 0,0 5 0,-2 5 1,2 5-1,-1 4 1,-2 3 0,-1-1 0,-1 1 0,-1-2 0,0-2 1,-2-7-1,1-1 0,-1-7 0,0-2 0,0-10 0,-1 11 0,1-11-1,0 0 0,0 0-1,0 0-2,0 0-2,3-10-8,-3 10-11,11-22-2,-1 8 0,-2-8 1</inkml:trace>
  <inkml:trace contextRef="#ctx0" brushRef="#br0" timeOffset="1.6069E6">1507 1935 46,'0'0'17,"-10"-12"0,9 3-2,2-2-13,5-2-4,3-1-1,5-3-1,1 0 1,7-2 1,5 0 5,-2 2 1,3 2 2,-4 2-1,2 4 1,-5 2 0,0 6-1,-4 1-1,-3 7-1,-1-1-1,-1 4 1,-4 3-1,0 4 1,-7 1 1,-4 5 0,-7 0 0,-2 5 1,-9 0-1,-5 4 0,-7-6 0,-1 2-2,-3-3 2,1-4-2,-1-4 0,1-3 1,2-5-1,8-4 0,2-6 1,5-2-2,3-7 1,6-4-2,7-3-1,5-5-2,11 0-3,-1-9-7,16 5-14,0-8-1,13 4 0,-2-4 0</inkml:trace>
  <inkml:trace contextRef="#ctx0" brushRef="#br0" timeOffset="1.60751E6">2608 1656 54,'0'0'20,"0"0"1,0 0-2,0 0-14,0 0-5,-17 11-2,5-4 0,-4 5 1,-2 0 1,-5 2 2,0 3 2,-1-5 0,0 3 1,-3-5 0,1 3 0,3-5-1,3 0 0,-1-3-2,7-2-1,-1 2 0,15-5-2,-10 6 1,10-6-1,14 9 0,0-3 0,5 3 1,5 2-1,6 2 1,1 2 0,0 0 0,0 3 0,-1-3 1,-1 2-1,-5-4 0,-5 0 0,-5-3 1,-3-1 1,-11-9 0,0 17 1,-11-11 0,-8 3 1,-5-1 0,-3 2 1,-4-2-2,-5 2 0,-4-3-1,5-2-2,5-3 0,5-2-2,5-1-2,4-8-5,16 9-3,-6-22-10,23 7-4,2-8-2,10 0 2,5-7 1</inkml:trace>
  <inkml:trace contextRef="#ctx0" brushRef="#br0" timeOffset="1.60804E6">2937 1824 30,'-1'19'16,"-5"-4"1,-3-1-1,-2-4-8,0-6-6,2-4-1,9 0-1,-10-15 2,9-2 1,6-1 2,-1-3 1,8 0 0,0-2 1,8 6-1,-1 0 0,2 7-2,0 4-1,1 5-2,-1 6-1,-1 6 0,-1 5 0,-5 3 0,-3 5 1,-3 4 1,-7 0 1,-2 1 0,-9-5 1,-1 0 0,-7-4 0,-3-2 1,-6-9 0,2-3-2,-5-7 0,2-4-2,-1-5 0,3-5-2,1-2-1,3-8-2,10 3-6,-2-10-7,14 3-10,4-6 1,12 1-2,1-4 3</inkml:trace>
  <inkml:trace contextRef="#ctx0" brushRef="#br0" timeOffset="1.60848E6">3367 1369 14,'0'0'13,"0"0"0,0 0-3,0 0 0,0 0-2,0 0 0,0 0 1,0 0-2,-2 10 1,2-10-1,0 0 0,-3 14-1,7-2-1,-4 8 0,3 8-2,-3 5 1,1 10-1,-3 6-1,0 8 0</inkml:trace>
  <inkml:trace contextRef="#ctx0" brushRef="#br0" timeOffset="1.60944E6">3360 1737 14,'0'0'12,"2"-11"-1,-2 11 0,1-11-1,-1 11-1,-1-10 0,1 10 0,0 0-2,0 0-1,0 0 0,0 0-1,0 0 0,0 0-1,0 0-1,0 0-1,0 0-1,0 0-1,0 0 0,0 0 1,0 0 0,0 10 0,0-10 0,2 17 1,0-2 0,-2 0 0,0 6 1,-2-1 0,2 4-1,-2 1 0,4 1 0,-3-1-1,3-1 1,1-3-1,1 0-1,1-4 1,0-2 0,0-3-1,-1-2 1,-4-10-1,5 13 1,-5-13 0,0 0 1,0 0 0,0 0 1,0 0-1,0 0 0,0 0-1,0 0-2,0 0-5,0 0-13,0 0-6,10-17-2,-1 7 0,-1-6 1</inkml:trace>
  <inkml:trace contextRef="#ctx0" brushRef="#br0" timeOffset="1.61009E6">3729 1793 40,'-13'-12'17,"13"12"-1,0 0 1,0 0-12,-3 15-4,5 1-2,0 3 0,3 5 2,-1 5 1,1 0 1,3 2 0,-3-1 1,3 1 0,-1-7 0,3 0 0,-1-6 1,2-3-1,1-7 1,2-4 0,1-8 0,5-4 0</inkml:trace>
  <inkml:trace contextRef="#ctx0" brushRef="#br0" timeOffset="1.61069E6">4518 1312 52,'14'1'23,"-14"-1"-1,0 0 0,0 0-7,0 0-14,-7 11-2,3 2 1,-2 7 1,2 6 1,-2 5 1,3 9 1,-1 4 0,3 8 0,-2 1 0,6 5-2,-2-2 0,2 0 0,-1-2-2,2-4 1,-2-9-1,-101-36 8,90-14-12,-1 0 1,-2-6 0,4 3-4,-6-10-8,7 4-10,-1-9 0,5 2-1,-2-5 2</inkml:trace>
  <inkml:trace contextRef="#ctx0" brushRef="#br0" timeOffset="1.61126E6">4347 1581 31,'-15'2'15,"15"-2"1,-18 5-1,18-5-9,-14 5-4,14-5 0,0 0 2,-9 5 2,18-3 1,-9-2 2,29-4 0,-8-4 1,11 4-1,2-6 0,9 2-2,-1-4-3,1 3 0,-2-1-1,-1 2 1</inkml:trace>
  <inkml:trace contextRef="#ctx0" brushRef="#br0" timeOffset="1.61176E6">4892 1869 82,'4'-10'25,"-4"10"-1,7-18-1,-7 18-23,4-14-1,-4 14 0,0 0 0,0 0 1,3 13 1,-2 0 0,-1 3 2,4 5-1,0 1 1,-1 5 0,3-2-1,2 0 0,0 1 0,1-1-1,-1-6 0,-1-3-1,-1-4 0,1-2 0,-4 0-2,-3-10-2,0 0-10,0 0-12,3-24 0,-3-9-1,3-9 1</inkml:trace>
  <inkml:trace contextRef="#ctx0" brushRef="#br0" timeOffset="1.61277E6">3847 2075 123,'10'10'4,"3"-1"0,0-2-1,-3 0 0,5-3 1,-5-4-1,4-1 1,-2-5-1,4-4 0,-5-9 0,2 0 0,0-8 0,-2 1 0,-3-4 1,3 2 0,-6-3-1,0 3 0,-3 1 0,0 3-1,-1 2 0,0 1-1,-2 5 0,1 1-1,0 5 1,0 10-1,-1-13 1,1 13-1,0 0 0,0 0 0,0 0 0,0 0-1,0 0 0,0 0-1,0 0-4,0 0-8,0 0-14,0 0-1,0 0-1,-3-12 1</inkml:trace>
  <inkml:trace contextRef="#ctx0" brushRef="#br0" timeOffset="1.61365E6">5460 2048 28,'-19'-18'15,"10"7"-1,0-4 1,3-1-10,3 0-3,2-2 1,4 0 1,1-4 1,7 1 1,1-2 1,6 3 0,-1-2 0,4 6 0,-4 0-3,2 6 0,0 4-2,0 6-1,-2 6-1,0 4 1,-1 5-1,0 3 0,0 3 0,0 3 1,-5-2 1,-2 3 0,-2-3 1,-5 2 0,-7-3 1,-1 3 0,-10-4 0,-4 2 0,-6-7-1,-1 1 1,-2-6 0,0 0-2,-1-6 1,1-2-1,4-5 0,3-1 0,5-2-1,1 0 0,4-2-1,3-2-1,3-1-2,4-5-3,14 4-14,0-9-8,13 0 0,-1-11-2,13-1 2</inkml:trace>
  <inkml:trace contextRef="#ctx0" brushRef="#br0" timeOffset="1.61442E6">5863 1732 41,'10'-2'19,"-10"2"-4,0 0 1,0 0-9,0 0-10,0 0-1,0 0 0,9 0 2,-9 0 2,7 11 3,-7-11 1,10 22 1,-6-5 1,5 7 0,-4 2-2,4 7 0,-4-2-1,4 2 1,-4-4-1,3-1 0,-3-9 1,0-3 0,-5-16 1,14 10 0,-1-20-1,5-5 0,2-9-1,5-4-1,0-6 0,1-2-1,0-1-1,-1 2 0,-5 5 1,-5 6 0,-4 6-1,-2 7 1,-9 11-1,14-7 0,-5 12 0,2 2 0,2 4 0,1 6-1,-1 3 1,3 4 1,-1 4 0,1 3 1,-6 0-1,1 1 1,-4-1 0,-1-1 0,-2-3-1,-1-2 1,-2-2-1,0-1 0,-1-4 0,-2 0-3,3 2-5,-5-5-21,2-2 1,-8-12-1,10-1-1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0:02:16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441-9 34,'15'-5'18,"-15"5"-1,0 0 1,0 0-7,0 0-9,9 13-2,-10 1 0,-2 6 1,-3 11 0,-1 9 2,-4 12 1,-1 13-1,-3 9 2,2 10 0,-3 8-1,6 5 0,-1-6 0,6-1-2,1-10 0,3-11 0,3-14-1,1-11-2,2-14 1,-2-13-1,-3-17-5,0 0-4,1-24-4,-10-4-4,-3-5-2,-11-7 6,-3-1 1,-7-2 5,-4 4 7,-1 5 7,-4 4 5,5 7 6,1 0 2,10 10-3,3-2-3,8 7-2,8-3-5,7 11-1,16-20-2,10 7-1,12 0-1,12-2-1,12-2 1,9 0 0,5 2 0,3 2 1,0 1-1,-3 4 0,-9 3-1,-6 1-1,-6 5-3,-13-5-9,-1 9-10,-10-5-1,-7 2-2,-8-3 2</inkml:trace>
  <inkml:trace contextRef="#ctx0" brushRef="#br0" timeOffset="601">760 714 58,'-9'-8'20,"4"-4"2,5-8-2,5-3-15,7-5-4,6-2-1,6-3 1,4 2 0,5 2 1,4 5 1,-1 5 0,2 7 0,-3 6 1,2 10-2,-4 8 0,1 6 0,-5 4-1,-3 3-1,-5 0 1,-2 5 1,-9-4 0,-7 2 2,-10-6-1,-8 0 1,-12-5 1,-5-1 0,-9-4-2,-1-3 0,-5-3 0,5-6-2,2-4-2,3-5 0,12 0-3,3-6-3,15 3-10,3-7-10,14 4-1,1-9-1,14 3 2</inkml:trace>
  <inkml:trace contextRef="#ctx0" brushRef="#br0" timeOffset="1021">1373 427 47,'0'12'19,"-2"0"0,2-2-2,-1 5-14,0 3-2,-1 6 1,-3 1 1,3 5 2,-3-3 1,3 3 0,-1-6 0,4 1 1,0-7-1,7 0-1,4-9-1,6-1-1,6-8-1,6-5 0,0-3-1,2-1 0,-1-5 1,-3 1 1,-6-2 0,-3 3 0,-9 0-1,-3 3 1,-5-1-1,-2 10 0,-1-16-1,1 16 0,3-15-1,-3 15 0,1-12 0,-1 12 0,0 0 0,3-9 0,-3 9-1,0 0 1,0 0-2,0 0-1,0 0-5,0 0-21,9 7 2,-9-7-2,19-9 0</inkml:trace>
  <inkml:trace contextRef="#ctx0" brushRef="#br0" timeOffset="1612">1819 485 49,'0'0'19,"12"-3"0,-12 3-2,14 6-14,-14-6-4,12 13 0,-4-1 0,-2 2 2,0 1 1,-1 5 1,-2 0 1,1 3 1,-1 0 0,2 2 0,-4-3 0,3 1 0,-3-5-1,3 0 0,-3-8 0,4 1 0,-5-11 0,0 0 0,15-10 0,-1-3 0,0-8-1,3-1-1,0-4 0,0 1-1,0 1 0,-2 4 0,-4 4 0,-4 7 0,-7 9-1,0 0 0,0 0 1,9 3-2,-6 8 1,3 4 0,1 4-1,2 1 1,2 3 0,3 1-1,2 2-2,2-6-2,8 1-10,-3-13-10,9-2-2,0-10-1,6-2 2,-5-11 5,4 1 11,-6-3 8,-8-3 9,320-128 142,-361 122-148,-9 6 0,-3 6 0,-4 8-2,-2 9 0,-2 11-1,-2 6-2,7 13-4,-6 2-4,12 10-7,-2-7-2,16 2 0,2-13 0,16-4 3,4-15 4,10-10 6,7-14 9,5-12 9,4-8 5,2-12 1,4-1 1,-6-8-2,0 3-2,-5-3-4,0 9-1,-8 1-4,-2 8-1,-5 6 0,-5 9 0,-5 4 0,2 8 0,-5 2 0,-2 12-1,1-12 0,-1 12-1,0 0 0,0 0-1,0 0 0,0 0 0,0 0 0,0 0 1,1 19 0,0-3 0,0 5 1,3 10-1,-1 12 3,2 12-3,0 16 1,-1 7 0,2 9-1,1 7 1,0 1-1,0 0 0,4-10-1,-3-8 1,-2-16-1,3-12 0,-1-14-1,-1-13-2,-1-9-18,-6-13-6,-8-22-1,-4-10-1,4-5 1</inkml:trace>
  <inkml:trace contextRef="#ctx0" brushRef="#br0" timeOffset="3285">2604 821 61,'0'0'21,"-14"5"2,3-9-5,-1-1-13,0 0-1,-5-3-1,4 2 1,-6-2-1,5 0 1,-4-2 0,6 1 0,-3-4-1,7 0-1,1-3-1,3-2 0,2-2 0,8-2-1,3-2 1,4-1-1,6-1 1,3 1-1,1 3 1,3 2-1,2 3 1,1 5-1,-1 4 0,2 7 0,-2 5 0,0 7 0,0 5 0,-2 3 1,-2 3-1,-1 2 0,-4 0 0,-6 0 0,-3 0 1,-3-1 1,-9-3-1,-4 1 0,-6-3 1,-7 2 0,-7-1 1,-6-2-1,-5 0 1,-2-1-1,-2-2-1,-5-3-2,2 3-5,-7-9-22,7-2-1,-2-14 0,9-9-1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49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2288 1785 57,'6'12'22,"-6"-12"0,0 0 0,0 0-9,1-13-11,8 3-1,4-4 1,3-1 1,2-7 0,9 0 1,7-7-1,9-1 1,3-9-1,11-2 0,7-7 0,10-2-2,4-4 1,5-2-1,3 1 0,-4 2-1,-3 4 1,-6 4 1,-8 7-1,-8 6 0,-7 6 0,-6 4 0,-6 6 0,-5 1-1,-6 4-1,-5 3 0,-2 1 0,-4 2 0,-4 2 0,-12 3 1,10-6-1,-10 6 1,0 0-1,-10-16-1,10 16-2,-22-18 1,8 6-2,-7-2 0,1 3 1,-4-5-1,-2 5 2,-2-3 1,1 4 1,2 2 1,3 1 2,4 2-1,2 0 1,5 3-2,11 2 1,0 0-1,0 0 0,18 1 0,8 0-1,6 0 1,9 1 0,3 1 0,7 1 1,0 0-1,-5 2 0,-3 2 0,-11 2 1,-5 4-1,-12 3 2,-5 6-1,-12 5 2,-8 7-1,-10 4 2,-6 8-1,-9 1 0,-2 6 0,-2-2 0,-2-2-5,7 0-21,1-13-2,4-10-1,-1-18-2</inkml:trace>
  <inkml:trace contextRef="#ctx0" brushRef="#br0" timeOffset="781">2562 2218 41,'-13'9'6,"1"-7"0,-2-8 6,1-1-11,2 1 1,0-3 3,1 7 7,-3-4 4,13 6 3,-15-2 0,15 2-7,0 0-5,15 3-4,7-3-2,14-3-1,18-2 0,8-2 0,17-3 0,10-1 0,9-2 0,6-2 0,4 1 1,-7 0 0,-8 3 0,-7 0 1,-10 2-1,-8 2 2,-14 1-1,-13 2-1,-13 1-1,-7-2-1,-9 4-4,-12 1 1,-13-7 0,-10 1 0,-5 1 0,-6-6 0,-1 1 2,-7-4 0,-1-2 1,5 0 2,2-2 0,6 2-1,3-2 2,6 6-1,2-1 0,10 5 0,9 8 0,0-15 0,12 11 0,5 1-1,9 1 0,6 1-1,7 0 2,7 1-1,2 1 0,1 2 0,1 1 0,-3 3 1,-5-1-1,-6 1 1,-6 1 0,-7 2 0,-9 1 1,-4 2 0,-10 3-1,-4 2 1,-8 3 0,-4 6 2,-6 0-2,-5 5 0,-4-3 1,-2 1-1,0-6 0,2 0-1,3-5 0,3-6-3,6-1-14,2-14-11,17 2 0,-19-18-2,14 4 1</inkml:trace>
  <inkml:trace contextRef="#ctx0" brushRef="#br0" timeOffset="1632">2415 2528 86,'11'3'25,"4"2"-1,2-1-1,6-1-22,4 9-8,3 0 1,11 11 0,-2 3 1,8 10 2,1 6 1,5 7 3,4 5 3,2 2 1,9 6 1,6-4 0,13 4 0,0-7-2,4-3-1,0-4-2,-1-4 1,-5-7-2,-10-5 0,-13-4 0,-14-5 0,-12-5 0,-9-5 0,-11-3 2,-7-3-2,-9-7-2,0 0-4,0 0-6,0 0-3,-3-11 0,-5-1 0,8 12 3,-10-20 2,5 11 6,5 9 5,-13-16 8,13 16 1,0 0 0,-6-10-4,6 10-5,12-7-8,0 4-5,1-4-3,3 4 3,-2-3 9,-1-2 6,1 4 4,-12-10 5,-2 14 2,-8-24 5,-1 9 0,-11-11-3,5 5-8,-7-6-3,-1 2-3,2 1-1,1 2 1,2 2-2,4 3 0,3 4 0,1 2 1,10 11-2,-11-12 1,11 12-1,0 0 0,0 0 0,14 17 0,2-5 1,2 4-1,5 1-1,3 7 2,4 0 0,0 2-1,-2 2 1,-1 0-1,-5 2 1,-6-3 0,-1-2 0,-5-1 0,-5-4 0,-3-1 0,-4-4 0,-7 0 1,-6-3 0,-4 4 1,-9-3 0,-3 3 1,-8-3 0,-4 4 0,-5-4 0,3 3 0,-2-3-1,6 0 0,3-1-1,6-3-3,8 1-3,2-6-8,22-4-15,-9 6-1,20-10 1,2-14-2</inkml:trace>
  <inkml:trace contextRef="#ctx0" brushRef="#br0" timeOffset="7090">1820 1308 22,'2'-10'17,"-2"10"2,-9-13-1,-1 2-1,10 11-3,-17-16-3,8 11-2,-8-2-2,-2 5-1,0-1-3,-4 3-1,-2 1-1,-3 3 0,-2 0 0,-3 2-1,0 1 1,1 2-1,-4 2 1,0 1-1,2 4-1,-5 2 1,1 2 0,0 4-1,-2 2 1,3 2-1,0 2 1,-6 2 0,8 1 0,3 1 0,6 3 0,1 3 1,4 5-1,3 4 1,-1 6-1,13 5 0,-5 6 1,5 5-1,-3 3 0,6 3 1,1 2-1,4 0 1,2 1 0,1-2 0,9-2 0,8-4 0,4-6 0,6-4 1,7-8-1,9-8 1,13-12 0,12-7 0,-1-14 2,11-7-2,7-14 0,9-6-1,6-10 1,0-6-2,-6-7 1,-6-5-1,-1-7 1,-10-2-1,-9-6 0,-15-8 1,-10-7-1,-13-5 0,-7-6 0,-12-6-1,-13-4 1,-16-4 0,-7-1 0,-5 2-1,-7 1 1,-3 4-1,-4 3 1,-1 7 0,0 8 0,0 7-1,-4 10 1,-5 9-1,-2 12 0,-7 10-1,-8 18-4,-7 8-8,-3 20-11,-6 6 0,-3 11-2,-6 2 1</inkml:trace>
  <inkml:trace contextRef="#ctx0" brushRef="#br0" timeOffset="8232">84 1085 73,'0'0'23,"0"0"0,0 0 0,0 0-19,0 0-2,0 0 0,0 0-2,0 0 0,-52 8 0,52-8 0,0 0 0,0 0 0,0 0 0,-32 51-1,32-51 1,0 0-1,-2 47 0,2-47 0,0 0 0,45 41 0,-45-41 0,47 23 0,-47-23 0,57 27 1,-57-27-1,48 34 2,-48-34 0,26 44 1,-26-44 2,-1 47-1,1-47 1,-26 48 0,26-48-1,0 0 0,-51 55-1,51-55-2,-44 19 0,44-19-2,0 0-2,-50-3-2,50 3-6,0 0-6,-44-53-7,44 53 0,2-74 2,9 24 0</inkml:trace>
  <inkml:trace contextRef="#ctx0" brushRef="#br0" timeOffset="8703">261 708 83,'0'0'24,"0"0"-3,0 0 1,0 0-21,37-22-3,-37 22 1,21 37-1,-11-12 0,0 7 1,1 4 1,6 5-1,2 2 1,0-1 1,4 1-1,-7-5 1,4-2-1,-1-4 0,5-6-3,-4-3-2,-10-9-4,-4 1-8,-6-15-1,-12 17-1,12-17 6,-52 5 4,52-5 6,-85-4 4,39 1 5,-3-6 9,8 2 4,41 7-2,-60-15-5,60 15-4,0 0-3,0 0-2,-26-51-1,26 51-2,44-47-1,-4 16 0,0-4 2,10-2 0,2-1 0,-1 3-1,-3 4 0,-8 7-1,-8 3-7,-5 8-12,-7 4-1,-7 4-2,-13 5 1</inkml:trace>
  <inkml:trace contextRef="#ctx0" brushRef="#br0" timeOffset="9193">588 855 81,'21'3'25,"4"-3"-2,3-7-3,-2-2-21,3 5-3,3-3 1,1 6 1,-4 1 0,-3 3 1,-8 2 0,-4 2 3,-3 3 0,-1 1 0,-1 2 1,-5 2-1,1 2 0,-6 0-1,-3 1 0,0 2 0,-9-3 0,-4-1 0,-7-4 1,1-2-1,-7-3 1,3-6-1,2-2-1,-2-5 0,13-4-2,2-3 0,9-5-2,10 0-2,8-7-1,4 3 1,3-6 0,9 1 1,-1-4 0,2 4 2,1 0 0,3 3 1,-3 5 1,-2 3 1,-2 7-1,-3 5 1,0 7 0,-4 5 0,-1 4 0,-9 6 1,2 1-1,0 1 1,-3 0 0,0-3 1,-3 1 1,-1-7 1,0 2 1,-7-13 2,7 10 1,-7-10 0,0 0 0,0 0-2,-5-15-1,-1-3 0,2-5-3,-2-7 0,0-5-3,4-4 0,0-7-4,5 3 0,2-2-1,8 6 0,-3-2-1,9 7-2,-6-1 1,7 7 0,-5-2 0,5 3 1,-8-1 2,8 3 0,-6 1 3,-3 5 4,1 3 1,-3 1 3,-3 6 0,-6 9 0,0 0 1,0 0-1,8 11-2,-6 5-2,1 4-2,3 8 1,6 5-1,0 6 2,3 2 1,-2-1 0,6 0 0,-5-2 0,5-3 0,-4-6 0,1-6-1,2-6 0,2-8-2,6-7-5,-1-13-6,6-5-12,0-9-1,0-5-1,-8-9 1</inkml:trace>
  <inkml:trace contextRef="#ctx0" brushRef="#br0" timeOffset="10165">1147 505 88,'0'0'25,"24"-15"1,7-11-2,9-2-23,13-6-2,7-4 1,11-6 0,9-4-2,10 3-15,2-1-8,-2-7 0,-7-7-2,-7-8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53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0 329 54,'19'7'22,"5"-1"1,7-5-1,10 1-13,9-4-4,11 2 0,8-2-1,7 2-2,3 0 1,6 2 0,-2-2 1,3 4 0,-8-3 1,0 2 0,-11-3-1,-1 1 1,-12-3-1,-7 2-1,-12-1 0,-5 1-1,-8-1 0,-7 2-1,-5-1 0,-10 0-1,0 0 0,10 2-2,-10-2-2,0 0-6,-10-2-20,1-8 2,9 10-1,-12-26 0</inkml:trace>
  <inkml:trace contextRef="#ctx0" brushRef="#br0" timeOffset="470">1125 7 13,'-10'0'13,"1"-3"1,9 3 1,0 0-3,-10-6-3,10 6 2,0 0 0,0 0 0,10 7-1,4 3 0,0-2-1,9 6-2,2 0-1,7 3-2,2 0 0,6 4-1,0-2 0,2 3-1,-3-5 1,1 4-1,-6-2 0,-3 0 0,-6-1-2,-6-2 1,-4-1-1,-7-3 1,-6 0 0,-6-2-1,-5 0 1,-5 0 0,-5-1-1,-3 2 1,-4 1-1,-3 2 1,-4 0 0,0 6 0,-2-2 0,-2-1 0,2 1 0,3 0 0,1-3 0,5 0 0,3-4-1,6-6-3,5 2-3,1-3-23,11-4 0,-9-3 0,2-12-1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44.8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0 269 49,'16'2'18,"-16"-2"0,14 1-2,-5 3-12,1 2-2,2 4 0,-2 5 2,1 9 0,-2 5 1,2 9 1,-5 6 1,0 5-1,-6 1-1,3 2 0,-5-8-1,2-2-1,-3-10 0,2-7 0,-2-10 0,3-15 1,0 0-3,-1-23 0,3-12-1,-1-12-1,3-7-1,0-9-2,4-8 1,-3-1 0,4 5 1,0 5 0,4 7 1,4 6 1,4 7 0,6 5 0,4 9 0,4 4 0,5 10-1,3 6 0,-3 11 1,-5 10-1,-3 9 1,-8 8 1,-10 7 1,-9 4 0,-10 2 1,-7-1 0,-8-4 1,-1-3 0,-11-6-1,3-5-1,-1-9-1,2-8 0,1-5-2,4-6 0,5-5-1,1-3-1,10-1 0,1-3 0,8 4 1,4-1 0,6 4 1,4 4 1,6 3 0,3 6 0,9 3 1,4 7-1,3 3 1,3 5 0,0 4-1,-1 2 1,-1-1-1,-6 3 1,-9 0 0,-7 1 3,-12-3-2,-6 0 1,-9-3 0,-8 0 0,-11-3 1,-4-2-2,-8-3 0,-3-3 0,-7-2 0,0-3-1,-6-3 0,1-1 0,3 0-2,1-1-2,9 4-7,-2-7-20,12 2 1,-1-8 0,12-2-2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46.0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376 71 18,'13'-9'11,"2"1"1,-5-3 4,-1 0-4,3 3 1,-8-3 1,-4 11 1,-2-13-1,2 13 0,-25 2 0,6 8-7,-8 0-3,-4 10-2,-8 7-1,-3 7 0,-1 8 1,-2 4-1,1 1 1,4 3 0,5-2-1,8-1 1,11-5 0,12-2 0,12-6 0,16-4 0,16-7-1,10-2 1,12-7 0,12-3 0,4-3 0,3-5 0,-1-3-1,-7-2 0,-10 0 0,-6 0-1,-14 3-6,-16-5-23,-7 7 0,-20-3-1,-12-6-1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2:5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699 66 81,'78'1'4,"4"0"0,4 0-1,5-1 1,3-1 1,6 0-2,4 0 0,4 1-1,2-1 0,-3 0-1,6 0 0,3 0-1,1 0 1,2-2 0,-2 2-1,0-3 0,0 0 1,8 0-1,-3-1 1,0 2-1,-3 2 1,-2 1-1,-2 0 1,-1 2 0,-1 1 0,-3 1 0,-6-1 0,3-1 0,-4-1 1,2 0-1,2 1 1,-1 0-1,-4-1 0,1 3-1,-1-3 1,-1 4 0,2 3-1,0-2 1,-1 2-1,-1-5 1,3 4 0,2-6-1,-1 6 1,5 0 0,-2-6 0,-1 4-1,1-3 0,1 5 0,-2-4 0,1 4 0,-2-6 0,0-1 0,2 0 0,0-6 1,0 3-1,3-4 1,-3-2-1,-2 0 1,-6 1-1,0 1 0,-7-1 0,-2 7 1,-4-6-2,-3 5 2,-1 2-1,0-1 0,1 0 0,-2-1 0,-3 1 0,-2-2-1,-5 1 1,-5-1 0,-7 1 0,-5 0 0,-6 1 0,-4 1 0,-4 2 0,-4 0-1,0-1 1,-2 4 0,1 1 0,-2-2-1,-1-3 1,-7 3 0,-2-4 0,-6 2 1,-4-3 0,-5 1 1,-9 0-2,0 0 1,0 0-1,0 0 0,0 0 0,0 0-1,0 0 0,0 0 0,0 0-1,0 0 1,0 0 1,0 0 0,2 9-1,-2-9 0,1 18 1,-1-8 0,6 4 0,-2 1 0,1-1 0,-1 6-1,-2-3 1,2 4 0,-2 4 0,1 5 0,-2 7 0,-2 6 0,-1 8 0,-3 6 0,1 8 0,-1 3 1,2 4-1,-1 2 0,3 2 0,-3 2 1,4-1-1,0-1 0,-2-1 0,0 0 0,3 2 1,-1 0-1,2 3 0,3-2 0,1 1 1,3 2-1,5 0 0,0 1 0,-3 1 0,3 1 0,-5 0 0,2 7 1,-5 1-1,-1 4 1,-3 5-1,-1 3 1,-2 6-1,-2 2 0,-1 2 0,-1 0 1,-3-2 0,0 0-1,0-2 1,-5-1-1,4-7 1,1-4 0,-5-10 1,3 0-2,-2-3 2,1-2-1,-2-3 0,3 4 0,-3-1 0,0 4 0,2 3-1,0-2 1,-1 1-1,1 2 0,1-1 0,-1-1 1,0 0-1,0-2 0,1 2 0,-1 0 0,-1 3 0,4 0 0,0 1 0,-1-1 0,3 0 0,2 2 0,-1-1 1,3-1-1,-2 0 0,-3 0 0,1-4 1,-2 2-1,-2 2 1,-2-3-1,0 4 1,0 1 0,1 4 0,2 2 0,1 3 0,4 3-1,0 3 0,2 6 1,-2 1-1,0 2 2,-6-2-2,1 3 0,-4-1 1,-2 4-1,1-2 0,1-2 0,2-1 1,3 4-1,4-2 1,4 3-1,2-2 0,3-2 0,0 1 1,0 1-1,2 1 0,-1-2 0,4-1 0,3-4 0,4-1 0,4-3 0,4-1 0,3-5 0,2-5 0,2-3 0,-1-2 0,-2-3 1,-5 2-1,-1-2 0,-3-2 0,-4-3 1,-2-1-1,-6-4 1,-1-1-1,-2-2 0,-3-4 0,-3-3 1,-1-2-1,-3-1 1,2-5-1,1-3 1,0-5 0,-1-4-1,2-7 1,1-4 0,0-2-1,0-4 0,1-2 0,-1-3 0,0 0 0,2 0-1,-2 1 1,0 2-1,2-4 1,1 3 0,-1 1 0,0-1 0,1-1 0,-1-1 1,0-2-1,-1 0 1,-3 1 0,0-3 0,-4 0-1,0 0 1,-1 0-1,-3 0 1,-4-1-1,0-2 1,-5-4-1,-3 0 1,-4-3 0,-4 4 0,-2-4 1,-5 1-2,-7-2 1,-2 2-1,-2-2 1,-5 1-1,-2 1 0,-1-3 0,-5 3-1,-1-1 2,0 2-1,-3 0 0,-4 1 0,-1-4 0,-1 5-1,-2-7 1,-3-1 0,-2 1-1,-4-4 1,-1-3 0,-1 0-1,-2-2 1,-1-4-1,-3-1 0,0-2 0,-4-2 0,0-1-1,-6-1 2,-2-3-1,-6 1 0,-6 2 1,-1 1-1,-5 2 1,-1-1 1,-3 1-1,2 1 0,-4 1 0,2 1 0,1-1-1,-2 1 1,3-4-1,1 3 0,0 2 0,-3 0 0,-3787 211 3,3851-209-2,0 1 0,0 0 0,-2 1 0,3-1 1,1-1 0,2 0 0,4 1 0,4-1 0,5-1-1,6 2 0,7-1-1,5-2-1,7 3 0,3 0-1,6-1 0,9-1-2,-9 5-5,9-5-5,0 0-11,0 0 0,11 6-1,-7-17 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46.7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42 157 59,'12'31'22,"1"6"2,-2 8-2,1 0-8,1 12-13,-1 4 2,3 6 0,-5-7 1,1-2 1,-7-9-1,4-7 1,-7-12 0,1-6 1,-1-11-3,-1-13-1,0 0 0,1-21-2,-3-9 1,-6-5 0,-1-8 0,-3-6 0,-3-5 0,-3-1 0,-3 1-1,0-4 2,-2 8-2,8 0 0,2 4-1,4 1 1,7 4 0,8 2-1,6 7 1,11 3-1,10 8 0,7 5 1,8 9 0,5 9-1,2 9 2,3 12-2,3 9 2,-5 12-1,-3 5 1,-4 7-1,-7 2 2,-8 2-1,-9-1 1,-8 2 0,-12-8 0,-10-5 0,-13-7 0,-11-2-1,-14-7 1,-5-5-1,-8-5 0,-5-11-1,0 0 1,0-7-1,5-3-1,7-8-5,15 1-24,-1-10-2,17 4 1,1-15-2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48.4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337 751 75,'7'23'24,"-4"1"-1,0 7 0,-4 5-20,1 7-2,-1 4 0,0 4 2,-3 1 0,1 2-1,-3-7 2,1-3 0,-1-11 1,2-2-1,0-7-1,2-4-2,0-11 1,2-9-1,0 16 0,0-16-1,13 10 0,-1-4 2,7 0-3,7 2 3,6-1-2,9-2 1,8-3 0,8-1 1,3-4 0,5-2-3,-1-3 3,-4-1-2,-3 0 1,-7 2-2,-9 0 0,-11-1-2,-5 7-4,-15-3-23,-10 4 1,-10-10-1,-12 2 0</inkml:trace>
  <inkml:trace contextRef="#ctx0" brushRef="#br0" timeOffset="451">268 1060 86,'32'6'26,"5"-10"-1,9-5 0,-2-7-19,8-1-6,8-1 0,2 3 2,-2 2-1,-5 3 1,-7 2 0,-1 3-1,-6 6-6,-8-6-18,-4 4-3,-12-8-1,-6 3-2</inkml:trace>
  <inkml:trace contextRef="#ctx0" brushRef="#br0" timeOffset="711">307 707 99,'29'-11'27,"16"-2"-1,12-16-2,12 2-23,14-1-2,5 0 1,2 4 0,-5 4-1,-6 8-6,-15-1-19,-13 3 0,-23-5-1,-21-1-1</inkml:trace>
  <inkml:trace contextRef="#ctx0" brushRef="#br0" timeOffset="12989">159 525 80,'0'0'28,"0"0"-3,0 0 1,-13 0-15,13 0-8,3-14-2,-3 14-1,7-16 1,-3 6 0,0-2-1,4-3-2,0-1-1,1-8-5,13 1-13,-1-9-6,6-3 1,-1-9-2,3 0 2</inkml:trace>
  <inkml:trace contextRef="#ctx0" brushRef="#br0" timeOffset="13259">690 108 67,'21'5'23,"0"-9"-1,2-6-1,-3-4-15,4 1-3,-3-3 1,4 5 2,-8-1-1,2 5 0,-4-2 0,3 5 0,-1 2-5,1-4-15,7 7-11,-3-5 0,6 4-3,-8-5 2</inkml:trace>
  <inkml:trace contextRef="#ctx0" brushRef="#br0" timeOffset="13480">1288 73 60,'18'14'21,"0"-6"1,-5-5-2,2-1-15,-3-1-4,1 1 1,-4-2 0,0 3 0,-9-3 0,10 3 0,-10-3-4,10 6-10,-1-1-9,2-3-3,2-2 1,0-4 1</inkml:trace>
  <inkml:trace contextRef="#ctx0" brushRef="#br0" timeOffset="15222">1527 400 61,'0'0'21,"12"13"2,-12-13-1,0 0-11,0 0-8,12 9 0,-12-9 1,9 10 0,-9-10 0,15 16-1,-6-3-1,4 0-4,7 9-10,-5-3-12,2 6-2,-4-3 0,0 4 0</inkml:trace>
  <inkml:trace contextRef="#ctx0" brushRef="#br0" timeOffset="15603">1795 1160 91,'0'22'27,"-6"-4"0,4-1-1,-6-4-21,0-3-14,10 5-13,-6-6-7,5 2 2,-1-11-3,-7 18 3</inkml:trace>
  <inkml:trace contextRef="#ctx0" brushRef="#br0" timeOffset="15773">1598 1612 85,'-9'24'23,"0"-7"-5,4-5-6,5-12-27,-8 15-2,8-15-1,-5 10-6,5-10-1,-12 4 3,2-3 5</inkml:trace>
  <inkml:trace contextRef="#ctx0" brushRef="#br0" timeOffset="15973">1129 1904 102,'0'0'25,"-46"32"-16,46-32-9,-37-7-28,37 7-3,-12-8 1</inkml:trace>
  <inkml:trace contextRef="#ctx0" brushRef="#br0" timeOffset="16093">961 1876 30,'-12'2'16,"-4"-2"4,-2-5-3,2 2-4,-3 0-3,4 3-1,-4-4-1,6 6-3,-2-3-14,1-2-10,-2-1-3,-2-7-1,0-2 0</inkml:trace>
  <inkml:trace contextRef="#ctx0" brushRef="#br0" timeOffset="16304">527 1862 107,'-6'14'28,"6"-14"-1,0 0-1,-12-7-28,12 7-3,-1-16 1,1 16 0,-6-16-4,6 16-8,-13-17-10,0 10 0,-6-3-1,-1 0 1</inkml:trace>
  <inkml:trace contextRef="#ctx0" brushRef="#br0" timeOffset="16524">181 1769 108,'0'0'28,"0"0"-5,0 0-11,0 0-41,0-24-1,6 11-2,-9-1 3</inkml:trace>
  <inkml:trace contextRef="#ctx0" brushRef="#br0" timeOffset="16704">67 1589 88,'0'0'8,"-3"-11"-8,0-7 0,-1-7-24,3-2-4</inkml:trace>
  <inkml:trace contextRef="#ctx0" brushRef="#br0" timeOffset="16864">9 1348 103,'-4'9'25,"4"-9"-3,0 0-6,-7-24-33,15 11 0,-7-7 3,5 7 3,-5-9 1,3 2 2,-6-1-1,2 2-1,0-2 1,-1-4-3,3-4-3,-1-6-3</inkml:trace>
  <inkml:trace contextRef="#ctx0" brushRef="#br0" timeOffset="17055">75 888 108,'0'0'28,"0"0"-2,3-9-4,0-10-45,8 3-6,-4-13 0,6 4-2</inkml:trace>
  <inkml:trace contextRef="#ctx0" brushRef="#br0" timeOffset="17185">130 647 66,'-10'8'9,"10"-8"-6,0 0-2,-12 3-16,12-3 1,0 0 5,0 0 4,0 0 5,0 0 3,-6-13-4,6 13 0,2-12-2,-3 3-5</inkml:trace>
  <inkml:trace contextRef="#ctx0" brushRef="#br0" timeOffset="17445">89 644 1,'0'0'1,"0"0"8,0 0 6,7 12 6,-10-1 0,-1 6 0,-2 1-7,-1 8-16,0 8-13,-3 6-5,-4 3-1</inkml:trace>
  <inkml:trace contextRef="#ctx0" brushRef="#br0" timeOffset="17686">33 1486 86,'8'28'24,"1"-6"-9,1-13-11,-1-2-22,0-7-5,9 7 6,-7-3 8,4 1 5,-2 5 5,-13-10 8,19 17 11,-12-5 0,4 4-2,-4-2-9,5 1-8,1-1-4,-3-4-2,6 2 0,-2-3-1,6-2 1,0-2-2,5 2-2,-1-4-2,2 1-2,2 1 0,0-2 0,-3-1 1,2 2 2,-4-3 7,0 0 7,-4 2 7,-2-5 3,-1 5 2,-4-1 1,1 0 0,-3 0-3,1 2-3,-11-4-5,20 16-2,-9-4-3,3-3 0,0 4-1,5 1-1,-1 0 0,2 2-1,-20-16-3,45 24-8,-45-24-9,52 15-2,-26-14 2,-4-5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4:19.2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143 563 43,'0'0'8,"2"-10"-1,-2 10-1,-7-12-7,7 12 3,-16-2 3,1 5 1,1 6 6,-6 0 4,5 8 0,-4-2-3,6 7-5,-2 0-3,7 3-3,5 1-1,4 1 0,6-1 0,7-2 0,5-7 0,9-4-1,7-9 1,8-8-1,3-11 0,3-8 0,-1-7 0,-3-6 0,-7-1 1,-6 2 2,-16 0 1,-8 8 1,-15 3 1,-7 8-2,-13 5 0,-5 8-1,-6 6-2,0 5-3,2 10-4,-2-2-8,11 10-10,1-6-4,11 4-1,4-7 2</inkml:trace>
  <inkml:trace contextRef="#ctx0" brushRef="#br0" timeOffset="371">186 647 73,'15'-3'26,"-4"-1"-1,4 5-3,-3 0-11,5 7-8,1 7-3,0 6-2,1 13 0,-1 10 0,-4 7 0,-2 5 3,-4 2-1,1 1 3,-5-6 0,1-1 0,-6-11 1,4-6 0,-2-9-1,1-5-1,-2-7 1,0-2-1,0-12 1,-8 9-2,8-9 1,-18-9 1,7-1-1,-3-2 0,-1-6-2,-2-6 0,5-9-1,0-9-1,11-2-5,1-13-13,15 2-9,1-6 0,15 2 0,1-3 0</inkml:trace>
  <inkml:trace contextRef="#ctx0" brushRef="#br0" timeOffset="782">716 791 25,'-15'-7'9,"4"3"2,-7-9 3,8 6 5,-7-8 8,6 6-1,-4-8-2,15 17-9,-18-22-8,13 12-4,0 0-2,0 0-1,5-2 0,3-1 0,7-1 0,5-4-1,6-2 1,5 1-1,1-3 1,4 2 0,-1 4-1,-1 4 1,-3 5 0,-5 7 0,-6 8-1,-3 6 2,-4 5-1,-4 3 0,-3 3 2,-3 3-1,-3 0 1,-5 1-1,-4-6 1,-2-2 0,-5-5 0,-1-4-1,-4-4-1,1-7-1,3-2-4,-2-13-13,14-1-11,0-13 0,18-1 0,6-13 0</inkml:trace>
  <inkml:trace contextRef="#ctx0" brushRef="#br0" timeOffset="1352">1026 432 73,'3'11'19,"-3"-11"-2,10-4-5,-10 4-16,20-3 0,-7 3 2,5 3 2,0 3 3,2 1 1,4 5 2,-5 1 0,6 3-1,-4 3-1,0 3 0,-7-2-1,2 5 1,-10-1 0,-2 3 0,-8-4 1,-3 4-1,-8-5 0,-3 0-2,-7-6 0,-2-2-1,-5-5 0,2-6-1,-1-5 0,2-8-1,6-3 0,7-4 0,11-4-1,7-6 0,13 1-1,6-1 1,10 4 1,6-1 0,3 4 1,2 5 0,3 1 0,2 5 1,-2 5-6,-1-4-20,-2 1 0,-6-7-1,-3-2 0</inkml:trace>
  <inkml:trace contextRef="#ctx0" brushRef="#br0" timeOffset="2234">1669 351 62,'-12'8'26,"12"-8"-2,0 0 0,0 14-7,0-14-12,18-6-3,2-1-2,6-5 0,8-5-1,1-3 1,5-6 1,-1-4-1,-2 0 1,-4 1 0,-7-2 2,-7 5-1,-9 0 2,-4 4-2,-9 1 1,-3 5-1,-7 1 0,-5 6-2,-4 5 0,-5 4-1,-2 7 0,-5 5 1,-1 9-1,-2 6 0,1 5 1,0 6 0,2 4 1,5 4 0,3 1 1,7 3 0,3-2 0,7 4 0,5-6 1,9 1-1,6-4 0,9-2 0,8-2-1,9-7 0,13-6-4,3-11-23,16-6-3,0-16 0,7-8-2</inkml:trace>
  <inkml:trace contextRef="#ctx0" brushRef="#br0" timeOffset="4046">2622 62 152,'-25'17'0,"0"9"2,-5 4 0,-1 8 0,-4 7 0,0 7 0,-3 6 1,1 8 2,0 3-2,7 5 1,4 0 0,9 1-1,8-3-1,13-3 1,10-9-2,15-7 1,11-10-3,8-10 0,9-9-2,-1-11-3,8-5-4,-8-14-17,3-5-1,-10-15-1,-4-7 0</inkml:trace>
  <inkml:trace contextRef="#ctx0" brushRef="#br0" timeOffset="4497">2877 481 184,'6'13'0,"1"4"0,-2 4 1,0 3-1,-2 6 1,-3 4 0,1 7 0,-2-1 1,0 5-1,0-3 2,6-1-2,2-6 1,14-4 0,13-11-1,12-10-1,17-9-4,3-18-3,13 2-7,-7-17-3,6 5 0,-16-11 1,-10 12 2,-21-4 0,-12 11 0,-17 4-4,-12 1 1,-8 3 4,-13-4 0</inkml:trace>
  <inkml:trace contextRef="#ctx0" brushRef="#br0" timeOffset="4587">2777 605 94,'-5'17'28,"5"-17"0,0 0 2,23-8-22,-2-5-7,5-1-1,7 2 1,2 0 1,6 2 0,1 3 0,-2 6 0,-1 1 0,1 2-1,0 0 0,-4 3 0,-2-3-1,-4 3 0,-3-1-1,-4-4-4,4 5-16,-7-10-10,-2-1 1,-7-10 0,-1 0-1</inkml:trace>
  <inkml:trace contextRef="#ctx0" brushRef="#br0" timeOffset="4958">2857 281 99,'0'0'29,"10"9"0,6-11 0,9 3-24,8 0-5,7-1 1,8 2-1,6 0 1,2 1-1,-2-1 0,-1 5-2,-4-4-4,-2 6-19,-10-5-4,-5 1 0,-9-9-1,-3 0 1</inkml:trace>
  <inkml:trace contextRef="#ctx0" brushRef="#br0" timeOffset="5649">3538 0 83,'0'0'25,"-12"12"0,12-12-2,5 11-17,4-4-8,11 5 0,3 4 1,6 7 2,5 4 1,3 5 0,4 9 1,-2 3-1,2 5 2,-4 4-3,-2 6 1,0 2-2,-5 1 1,-8 1 1,-2 3 0,-10-3 1,-4 4 0,-15-5 0,-3-1 0,-13-10 1,-4 0 0,-4-9-2,0-8 0,-1-7-1,3-9 0,5-9-1,6-7-2,6-4-1,3-10-4,13-1-19,-2-11-4,16 0-1,-1-15 0,11 2 1</inkml:trace>
  <inkml:trace contextRef="#ctx0" brushRef="#br0" timeOffset="6049">4294 880 82,'7'17'26,"-7"-17"-1,18 3-1,-18-3-18,20-10-4,-5 3 1,1 4 2,0-1-1,6 4 1,-4-1 0,4 4-1,-1-1-2,0 0-2,1 3-4,-6-6-3,5 6-12,-21-5-10,11-6 0,-19-8-1,-3 3 2</inkml:trace>
  <inkml:trace contextRef="#ctx0" brushRef="#br0" timeOffset="6290">4202 614 87,'-17'-4'27,"17"4"-1,-14 1 1,25 3-18,3-3-7,11 2 0,6-1 0,11 3 1,5-2 0,9 1 0,1-2-1,1 1-1,-1 2-2,-11-6-19,3 5-10,-15-9 1,-3 0 0,-12-16-2</inkml:trace>
  <inkml:trace contextRef="#ctx0" brushRef="#br0" timeOffset="7261">5391 214 72,'9'12'27,"-9"-12"-2,15 17 0,-15-17-9,17 15-15,-9 3-1,2 5 2,-2 7 1,-1 9 0,-4 7 0,0 5 0,-3 3 1,2 3 0,-2-4-1,3 0-1,-1-7 0,3-4-1,-2-9 1,2-8-2,-1-6-1,-2-6-2,3-2-2,-5-11-13,0 0-12,-12-26 1,7 8-2,-9-14 2</inkml:trace>
  <inkml:trace contextRef="#ctx0" brushRef="#br0" timeOffset="8052">5188 265 188,'43'-8'2,"11"-1"0,2-5 0,8 0 0,-1-2 1,1 2-1,-4-1 1,-5 5 0,-8 2-1,-7 2 1,-9 3-2,-8 2 1,-7 1-1,-5 1-1,-11-1 1,0 0-1,0 0-1,0 0 1,0 0-2,0 0-1,0 0-4,0 0-24,0 0-2,-14-1 2,-4-10-3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4:40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159 418 2,'-9'-5'8,"9"5"2,0 0 2,-5-15-1,5 15 2,0 0 1,3-9 1,-3 9-1,0 0-1,0 0-2,0 0-3,3 12-4,-1 1-1,0 7 0,3 7-1,-3 11 2,5 10 0,-5 8 0,7 8 0,-2 2-1,2 2 1,-1-4-2,2-4 1,0-10-1,-1-10-1,3-10 0,-5-9-1,0-9 0,-7-12-1,11 1-2,-9-18-5,3-5-6,-10-13-7,2-8-3,-9-13-3,0-3 2,-7-8 1,-2 4 8,-7 2 8,-2 6 11,2 8 9,-1 11 6,3 10 2,4 7 1,5 7 0,1 3-5,16 9-4,-10-8-3,10 8-3,19-15-1,8 4 0,11-9-1,14-1 0,10-5-1,15-1 1,3-2-1,0 4 0,-6 3-2,-7 4 1,-15 6-2,-10 5 0,-15 7-1,-14 2-2,-7 9-11,-12 0-13,-5 6 1,-9-5-2,-7 3 1</inkml:trace>
  <inkml:trace contextRef="#ctx0" brushRef="#br0" timeOffset="611">140 535 50,'-11'27'21,"5"-8"0,6-7 0,0-12-6,16 9-10,1-5 0,-1-7 1,9 2 0,2-8 0,8 1 0,1-3-1,6 1-1,-1-3-4,1 1-3,2 5-5,-11-5-10,2 10-7,-11-2-1,-2 4-1,-9-2 2</inkml:trace>
  <inkml:trace contextRef="#ctx0" brushRef="#br0" timeOffset="1292">818 866 189,'-10'-15'2,"1"-5"-1,1-6 0,2-5-2,3-3 1,6-3-1,6 1 1,6 0-1,7 2 1,2 3-1,4 5 0,1 5 0,1 8 0,-2 2-3,1 8-2,-8 0-10,6 12-11,-5-3-1,2 7 0,-4-4 1</inkml:trace>
  <inkml:trace contextRef="#ctx0" brushRef="#br0" timeOffset="2314">715 612 192,'-12'-18'1,"0"2"-1,3 4 0,1 2 0,8 10 0,-13-12-1,13 12-2,0 0-1,0 0-5,0 0-14,0 0-5,14-5-1,3 4 0,0-4 1</inkml:trace>
  <inkml:trace contextRef="#ctx0" brushRef="#br0" timeOffset="2384">1351 764 66,'-11'9'24,"0"-6"-2,2-1 0,-1-11-9,-1 3-11,2-2 0,9 8 0,-19-17 2,19 17 0,-20-15 1,20 15 2,-17-18-3,12 9 0,-2-3-1,5-1 0,0-3-1,6-2 0,3-3 0,5 1-1,2-2-1,5 1 1,2 1-1,2 1 0,1 6 0,-2 2 0,-2 6 0,0 4 0,-3 5 0,-1 7 0,-3 4 0,0 5 0,-3 2 0,-3 4 0,0 2 0,-3 0 0,-3 0 1,-1-3-1,-3-4 1,-2-2 0,-5-2 0,-1-3 1,-5-5-1,-2-2 0,-4-4 0,-2-4-2,0-4 0,0-7-2,6 1-6,-2-12-17,16 2-4,-1-10 0,15 1-1,1-7 2</inkml:trace>
  <inkml:trace contextRef="#ctx0" brushRef="#br0" timeOffset="2914">1678 541 11,'0'0'12,"-16"10"4,16-10 6,-11 2 4,11-2 0,0 0-1,0 0-8,0 0-8,0 0-5,0 0-1,0 0-2,-3 12 0,6-1-1,2 3-1,0 2 1,3 2 0,0 1 1,0-1-1,1-3 1,2-5 0,2-6 0,4-8 0,2-8 0,6-7 0,2-5 0,1-6 0,3 0 0,-3 0-1,-3 3 1,-6 4-1,-3 7 0,-6 7 0,-10 9 1,14 2-1,-10 7 0,0 6 0,2 5 0,1 4-1,3 2 1,0 1 1,1-2-1,2-1 0,0-5-2,3-4-2,-4-13-10,9-5-13,-3-15 0,3-6-1,-2-14 0</inkml:trace>
  <inkml:trace contextRef="#ctx0" brushRef="#br0" timeOffset="3345">2276 141 59,'3'-18'23,"-3"7"-1,0 11 0,0 0-9,0 0-10,5 21-2,1-3-1,1 2 1,4 7 2,0 3 1,5 5-1,-3-1 1,1 4 0,-2-1-1,-1 1 0,-4-4 0,-1-1-2,-6-5-1,-3-3 0,-4-5-1,-5-4 0,-5-6-1,-4-7 0,-4-3 1,-5-5-1,1-2 1,0-1 1,3-4 0,5 2 0,7-1 1,11-1 0,10 0-1,13-3 1,11 0-1,10-4 0,12-1-1,8-6 2,5 1-1,-1 1 0,-3 3 1,-6 2 0,-10 3 0,-9 5 2,-10 4-2,-10 10 0,-7 6 1,-6 6-1,-3 5 0,0 5-1,-1 5 0,2 2 0,1 0 0,1-3 0,1-3-2,2-8-1,8-2-14,-3-16-9,4-9 0,-5-14-1,2-10 0</inkml:trace>
  <inkml:trace contextRef="#ctx0" brushRef="#br0" timeOffset="3886">2811 6 75,'-13'-6'24,"13"6"-2,-4 13 0,6-3-21,5 4-6,-2-2-8,6 5-9,1-2-2,1 0 2,2-3-1</inkml:trace>
  <inkml:trace contextRef="#ctx0" brushRef="#br0" timeOffset="4026">3005 176 42,'13'14'21,"0"0"1,2 2-1,-1-5-6,6 4-10,4-4-4,2-4-2,2-3-1,0-5 2,-3-5 0,-1-3 1,-8-6 3,-4 1 0,-11-4 2,-4 6-1,-12-1 0,-3 5 0,-8 5-1,-3 7 0,-3 6-2,1 6-1,0 6 1,4 6-1,4 1 3,7 4-2,3-1 0,8 1 0,6-2 0,8 0 0,5-6-1,10-2 0,4-4 0,8-5-1,4-5 0,7-7 1,1-6-1,1-9-1,-1-3 1,-2-7-1,-2-2 1,-7-5 0,-5 2-1,-6 0 1,-6 5-1,-4 3 2,-4 3-2,-6 6 2,-6 11-2,100 228-3,-99-216 5,-1-12 0,-11-5 0,1-5 0,-2-4 1,-1-4-1,-1-2 1,1-4 0,5-4-2,6 0 1,9-1-1,13 2 1,12 1-2,11 4 1,11 1-2,6 2 1,6 9-4,-8-2-16,1 8-7,-15-4 0,-9 5-1,-18-6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4:46.8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1071 895 2,'0'0'4,"0"0"2,0 0 2,0 0 4,0 0 0,0 0 2,0 0-1,0 0-2,0 0-1,0 0-2,0 0-3,0 0 1,0 0-2,0 0 1,0 0 0,0 0 0,0 0 0,0 0-1,0 0-1,0 0-1,0 0-1,0 0 0,0 0 0,0 0 0,2 11 0,-2-11 0,0 0 1,-9 12 0,9-12 0,-16 19 0,5-6 0,-5 4 0,-2 3-1,-5 4 0,-3 3 1,-3 2-2,-3 3 1,-3 0 0,-1 2 1,-1-1 0,2 0-1,0-6 1,4-1-1,2-3 1,7-4-1,2-5 0,6-2 0,2-5 0,12-7 0,-11 10 0,11-10 0,0 0-1,0 0 1,0 0 0,0 0 0,0 0-1,0 0 0,0 0 1,0 0-1,0 0-1,0 0 1,-1 11 0,1-11 0,7 13 0,-1-3 0,5 3 0,2 2 0,5 3 0,3 1 0,8 1 1,6 2-2,8-2 2,4 2-1,3 0 0,4-1 0,-2-1 0,-1 0 0,-3-1 1,-5-3-1,-8 0 0,-6-3 1,-6-3 0,-6-1 0,-4-4 0,-3-1 0,-10-4-1,0 0-1,0 0-1,0 0-4,0 0-22,-9-24-1,5 7 0,-8-15-2</inkml:trace>
  <inkml:trace contextRef="#ctx0" brushRef="#br0" timeOffset="1302">1405 1533 27,'0'0'18,"-12"11"3,12-11 0,0 0-3,0 0-5,-9 7-2,9-7-1,0 0-1,0 0-1,8-17-1,3 0 0,0-13-2,6-6-2,2-11-1,6-5-1,3-6-1,2-1 0,0 3 0,-1 5 0,-2 7 1,-3 7 0,-4 11 1,-3 6-1,-5 5 1,-3 6-1,-9 9-1,13-7 1,-13 7-2,0 0 1,11 9 0,-11-9-1,12 20 1,-5-6 0,1 5 0,2 4 0,2 0 1,2 5-1,2 3 1,0 5-1,2 2 1,1 1-1,0 2 1,1-1-1,-1 2 1,1-2-1,-2-5 0,-1-4 0,-1-6 0,-5-5 0,-1-5 0,-3-4 0,-7-11-1,0 0-3,0 0-8,-8-20-17,-2 0 0,-10-11 1,0-1-1</inkml:trace>
  <inkml:trace contextRef="#ctx0" brushRef="#br0" timeOffset="1753">1462 1234 39,'0'0'22,"0"0"3,9 3 0,-9-3-9,22-4-3,-8-1-1,13 9-2,-2-4-4,7 4 0,1-1-4,2 2 0,0 0-1,-3 1-1,-4 0 0,-5-3-1,-5 4-4,-18-7-21,18 6 0,-18-6-1,4-13-1</inkml:trace>
  <inkml:trace contextRef="#ctx0" brushRef="#br0" timeOffset="2213">1958 875 26,'0'0'17,"0"0"2,0 0 5,0 0-10,0 0-2,0 0 0,3-11 0,-3 11 0,0 0-2,0 0-4,7 10-3,-7-10 1,18 16-3,-2-3 1,4 2 0,8 5 1,5 2-1,7 3 0,5 3 0,3 1 0,2 1-1,1 1 0,-3-1-1,-1 0 1,-6-3-1,-6-2 1,-6-3-1,-5-4 0,-6-2 0,-4-3 0,-14-13 0,13 16 0,-13-16 1,0 0-1,0 0 0,6 9 0,-6-9 0,0 0 1,0 0-1,-8 10 0,8-10 0,-20 22 1,3-4-1,-4 5 0,-6 3 1,-3 5 0,-6 1 1,-1 3-1,-2-3 1,4 1 0,-1-5-1,3-3 1,7-4-1,3-3 0,5-5-1,5-1 1,13-12-1,-14 11 0,14-11 0,0 0 0,0 0-3,0 0-3,0 0-23,8-11-2,-3 0 0,-6-12-1</inkml:trace>
  <inkml:trace contextRef="#ctx0" brushRef="#br0" timeOffset="13459">658 1622 53,'0'0'17,"0"0"-6,0 0-3,-10 5-15,10-5-5,0 0 1,0 0 4,0 0 3,4 11 3,-4-11 7,0 0 3,-4 9 0,4-9 1,0 0-2,0 0-3,0 0-1,-6 10-2,6-10 2,0 0-1,0 0 1,0 0-1,0 0 0,0 0 1,10-8-2,1 4 1,3-4-1,7-1 1,6-6 0,11-2 1,7-10-1,11-1 1,9-9 0,12-2 1,3-8-1,12-2 0,6-7 1,5 2 0,2-2-1,5 2-1,0 0 0,1 4 0,0 5-1,-4 6-1,-4 0-1,-6 7 1,-10 4-1,-8 6 0,-12 2 1,-10 3-1,-14 5 1,-11 3 0,-9 2 0,-8 4 0,-6 1-1,-9 2 1,0 0 0,0 0 0,0 0-1,0 0 1,0 0-1,0 0 0,0 0 0,0 0 0,0 0-1,0 0 0,0 0-1,0 0-6,14 14-22,-14-14 1,-10 0 0,-7-13-3</inkml:trace>
  <inkml:trace contextRef="#ctx0" brushRef="#br0" timeOffset="28471">738 2629 18,'0'0'20,"-7"10"3,7-10 2,0 0-7,0 0 0,0 0 0,-1-11-3,5-13-3,15-2-3,0-13-4,10-7-2,6-7-2,7-5-1,1-2 0,4 5 1,-6 5 0,-3 9 1,-7 9 0,-6 8 0,-9 7 0,-4 7 0,-12 10 0,11-6-1,-11 6-1,4 16 0,-3 0 0,2 4-1,0 5 2,3 7-2,2 7 2,1 5-1,2 4 0,-1 0 1,0 1-1,2-1 0,-3-4 0,-3-4 0,0-4 0,-1-7 0,-3-7-1,0-6-1,-1-4 0,-1-12-3,-10 3-2,-5-16-2,-1-2-2,-9-15 0,0 1 0,-12-10 1,1 4 3,-2-1 4,0 4 4,7 8 4,1 2 1,10 13 2,2 1 0,18 8 1,-10 5-2,22 1 0,6-2-4,13 1 0,10-1-1,7 3 1,7-5-1,4 0-1,1-1 0,-6-1-2,-2 5-7,-13-6-20,-4 5 0,-16-9-1,-2 2-1</inkml:trace>
  <inkml:trace contextRef="#ctx0" brushRef="#br0" timeOffset="29402">2067 2143 78,'0'0'24,"10"2"-1,-10-2-2,0 15-17,1-1-3,-5 1 2,4 10-1,-3 4 1,4 10 0,-6 5 1,5 5 0,-3 2-1,2 2 0,-1-5-1,1-3 0,-1-7 0,2-7-1,-2-9 1,2-7-1,0-15 1,0 0 0,0 0-1,-5-13 0,1-10 0,-4-6-2,1-9 1,-1-7-1,1-6-1,0-5 1,3 1-1,2-2 1,9 6-1,3 2 2,7 6-1,3 5 1,6 5-1,4 6 1,4 5 0,1 7 0,0 6 0,-2 5 0,202 230 7,-213-200-5,-7 9 0,-8 3-1,-3 7 1,-10 0-1,-2 2 1,-7-3-1,-6 0 1,-7-5-1,-4-5 2,-7-5-1,-4-5 0,-1-6 0,-3-5 0,1-5-2,-2-6-1,6-1-4,-5-11-16,12 5-11,-4-10 0,5 2 0,-6-11-2</inkml:trace>
  <inkml:trace contextRef="#ctx0" brushRef="#br0" timeOffset="31045">2076 2116 23,'-19'5'19,"8"-4"1,0 1 3,-2-5-8,13 3-2,-21 2-1,21-2-1,-13 1-1,13-1-1,0 0-3,0 0 0,-11 4 0,11-4-2,0 0-1,14-5 0,-5 0 0,8-1-2,3-3 0,6 1 0,2-1 0,6 0-1,0 1 1,4 4-1,-3 1 1,-2 4 0,-3 3 0,0 4-1,-3 3 1,0 3 0,-2 3 0,0 1-1,-1 1 1,-2 1-1,-2-2 0,-2 1 0,-3-1 1,-2-2-1,-4-1 0,-3 0 1,-3 2-1,-2-1 0,-5 0 1,-3 2 0,-5-2 0,-4-1 0,-4-1 1,-4-3-1,-5-3 1,-3-1-1,-2-5 0,-3-3 0,1-2 0,1-2 0,0 0-1,4 0 0,1 0 1,3 1-1,3 1 0,5 2 0,2-1 0,5 1 0,2 1 0,10 0 0,-12-1 0,12 1 0,0 0 0,0 0 0,0 0 0,0 0 0,0 0-1,0 0 1,0 0-1,0 0-3,0 0-3,0 0-14,10 3-11,-10-3 1,16 0 0,-16 0-2</inkml:trace>
  <inkml:trace contextRef="#ctx0" brushRef="#br0" timeOffset="31996">2091 2407 37,'0'0'21,"0"0"2,13-9 1,-13 9-11,0 0-1,1-9 0,-1 9-1,0 0-2,9 4-1,-9-4-4,17 3-2,0 1-1,6 2 0,4 4 0,6 1 0,2 3-1,2 2 1,1 2 0,-3 1 0,-5 0 0,-3 1 0,-9-2-1,-6 1 1,-6-3 0,-4 0 0,-7-1 0,-2 0 0,-3-2 0,-7 2 0</inkml:trace>
  <inkml:trace contextRef="#ctx0" brushRef="#br0" timeOffset="33178">602 3464 63,'-7'13'22,"4"-4"1,3-9-2,0 0-11,0 0-4,-4 9 1,4-9-1,9-14 0,2-6 0,9-4-1,5-15-1,8-6-2,6-11 0,5-4-2,3-2 0,-2 4 1,-6 4 0,-2 10 0,-9 7 1,-5 12-1,-8 8 1,-4 7-1,-11 10 0,10-9 0,-10 9 0,0 0-1,9 13 1,-6-1-1,1 7 0,-1 7 0,1 8 0,2 7 1,0 6-1,0 3 1,0 3-1,2 0 0,1-1 0,0-4 1,0-6-1,0-6 0,1-6 0,-4-7-1,0-6 1,-2-4-2,-4-13 0,0 0-2,0 0-8,-8-23-17,1-1-1,-10-13 2,3 0-2</inkml:trace>
  <inkml:trace contextRef="#ctx0" brushRef="#br0" timeOffset="33638">890 3171 65,'-11'8'22,"11"-8"0,-13 12 0,13-12-14,0 0-4,0 0 0,24 2 1,-5-6 1,9 4 1,2-6 0,8 2-1,4-3-2,4 2-1,-1-3-1,0 3-1,-5 1 1,-5 3-1,-4 1 0,-5 2-1,-7 1 1,-5 1-1,-5 0-1,-9-4 0,14 11-1,-14-11-4,0 0-23,0 0 1,3 10-1,-3-10-1</inkml:trace>
  <inkml:trace contextRef="#ctx0" brushRef="#br0" timeOffset="34590">2182 3086 29,'0'0'20,"0"0"1,0 0 3,0 0-6,0 0-6,-6-11-1,6 11-1,-9-6-2,9 6-1,-14-6-1,14 6-1,-20-5-2,8 4-1,-1-1-1,-1 2 0,0 1 0,0 0 0,0 3-1,0 0 0,0 2 0,0 4 1,-1-1-1,86 452 17,-23-451-18,-4-3 2,-2-2-1,-6-1 1,-6-2-1,-8-1 1,-6 1-1,-6-2 1,-10 0-1,11-1 1,-11 1-1,0 0 1,0 0-1,0 0 0,0 0-1,0 0-1,-8-9-12,8 9-18,-13-17 3,6 1-2,-10-14-1</inkml:trace>
  <inkml:trace contextRef="#ctx0" brushRef="#br0" timeOffset="36032">2284 3083 48,'10'-5'18,"-10"5"-3,14-11 0,-14 11-12,15-12-6,-15 12 0,17-17 1,-7 9 2,-3-1 3,3 3 3,-5-5 1,-5 11 1,11-13 1,-11 13-1,0 0-2,7-10-1,-7 10-1,0 0-1,0 0 0,-12-9-2,12 9 1,-18-2 0,6 1-1,-1 2 0,-4-1 1,-2 1-1,-3 0 0,-1 1 0,1 1 0,-2 1-1,0 1 1,-1 1-1,2 3 1,-1 4-1,0 0 3,1 6-2,-1-1 1,2 6 0,0 0 0,5 4 1,0-1-1,5 2 0,1-1 0,5 1 0,2 2 0,5-2 0,1 0-1,3 1 1,1-2 0,4-1 0,-1-3-1,2-1 0,2-3 1,1-1-1,5-3 0,5-4-1,5-4 1,5-3-1,4-1 1,2-4-1,2-4 0,-1 0 1,-4 0-1,-3-1 0,-6-1 1,-5 2 0,-6 1 0,-3-1 0,-5 2-1,-9 2 0,11-2 0,-11 2-1,0 0 0,0 0-1,0 0-1,0 0-6,-3 11-23,3-11 1,-14-3 0,-1-13-1</inkml:trace>
  <inkml:trace contextRef="#ctx0" brushRef="#br0" timeOffset="38045">591 4265 45,'-7'19'24,"-3"-1"-1,3 0 2,-3-7-9,6 2-9,4-13-2,-5 10-1,5-10 0,0 0-1,9-19 0,3-1-1,2-9 2,7-8-2,5-6 1,4-5-2,3-2 1,2 0-1,-2 3 1,-1 5 1,-3 4 0,0 8 0,-9 4 0,1 9-1,-6 3 0,-3 6-1,-1 4 0,-1 7-1,-2 7 0,-3 8 0,0 6 0,-3 4 0,3 6-1,-1 6 2,-1 2-1,0 2 0,1-1 0,2-1 0,1-2-1,2-2 1,-1-5-1,0-4 1,0-5-3,-2-7 2,0-2-1,-6-15-3,0 0-10,0 0-14,-21-18 0,-4-5-1,1-3 3</inkml:trace>
  <inkml:trace contextRef="#ctx0" brushRef="#br0" timeOffset="38505">652 4064 77,'-3'10'28,"19"-5"-2,6-6 1,18 0-12,5-3-14,9-1 0,6 1 0,8 0 0,1 0 0,-3 2-4,2 4-23,-12-4 0,-1 2-1,-9-7-2</inkml:trace>
  <inkml:trace contextRef="#ctx0" brushRef="#br0" timeOffset="39387">1937 3998 86,'0'0'24,"0"0"-1,9 1-3,-9-1-17,0 0-2,0 0 1,0 0-1,0 0 2,0 0-1,0 0 1,7 12 0,-10 4-1,1 4-1,-2 3 0,3 9 0,-2 0 1,1 5 1,-1-1-2,2-2 2,0-9-2,0 2 1,1-6-2,-1-7 0,2-4 0,-1-10-1,0 0 0,1-11-1,-1-5 0,-3-9-1,1-2 2,-2-11-1,0-2 2,-4-4-1,0 1 1,-1 3 1,2 3 0,-2 5 0,2 1 0,1 7 0,2 5-1,3 6 0,1 13 0,7-14 0,2 15-1,5 5 1,4 4-1,5 4 1,4 4 0,3 3 0,3 2 1,0 3-1,2 2 1,-2 3-1,-1-1 0,-3 3 0,-2 1 0,-4 1 0,-5-1 0,-4-1 1,-9-2 0,-5 0 1,-10-2 0,-6-4 1,-9-5 1,-7-1 0,-9-5 0,-4-3-1,-6-7-1,-3-6 0,1-2-3,0-8-5,4 0-25,-1-12-1,8-8 2,-4-16-5</inkml:trace>
  <inkml:trace contextRef="#ctx0" brushRef="#br0" timeOffset="40478">587 2050 28,'14'4'15,"-5"-2"0,-9-2 0,11 7-2,-11-7-8,-3 16 0,-6-3 3,-6 7-1,-8 0 2,-2 9 0,-10 0 1,-1 7-3,-10 2 0,1 3-3,-6-3 0,5 2-1,1-2-1,4-1 0,3-4 0,7-1-1,8-5-1,8-3 0,7-3 0,7-3 0,7-1 0,6-3 1,8-2 1,6-1-1,5-2 2,5 2 0,3-3 1,5 2-1,-3-1 0,6 0 1,-2 0-2,0 3 0,-2-2-2,-2-1-3,6 5-25,-7-10-1,4-1-1,-8-12-2</inkml:trace>
  <inkml:trace contextRef="#ctx0" brushRef="#br0" timeOffset="41199">2752 1932 58,'-11'1'21,"11"-1"0,0 0-1,0 0-11,0 0-5,-9 2-1,9-2-1,0 0 1,0 0-1,0 0 1,0 0 0,0 0 0,9 10-1,-9-10 0,0 0 0,8 15 0,-2-6 0,2 3 0,4 4-1,4 1 1,7 5-1,5 3 2,4 4-2,3-2 0,1 1 1,-2-2 0,0-2 0,-3-1 0,-3-1-1,-7-4 1,-3-2-1,-3-3 0,-6 1-1,-3 0 0,-1 0 0,-7 1 0,-2 3 0,-5 3 1,-5 1 0,-8 3 2,-2 5 0,-10 1 0,-3 4 0,-7-2 0,0 2 0,-4-2-1,2-2-1,2 1-4,-3-9-9,8 4-19,-6-13 0,5-4 0,-8-13-2</inkml:trace>
  <inkml:trace contextRef="#ctx0" brushRef="#br0" timeOffset="41910">371 2954 58,'20'-8'22,"-8"2"1,-2 3-2,-10 3-11,0 0-5,0 0-3,-1 18-1,-12-4 1,-2 8 0,-8 3 1,-3 7 1,-8 1 0,-1 5 0,-6-3 0,3 1 1,0-4-2,5-1 0,3-4-2,6-3 0,6-4 0,6-2-1,8-1 0,4-2 0,6 0 1,6-1 0,4 2 0,7-1 0,4-1 1,5 1-1,5-2 1,3 1-1,4-2 0,2-1 0,6-5-2,4-4-3,10 5-19,-1-10-6,10 2 1,-1-9-2,8 3 1</inkml:trace>
  <inkml:trace contextRef="#ctx0" brushRef="#br0" timeOffset="42561">2583 2948 57,'0'0'20,"-15"0"1,15 0-1,0 0-13,0 0-5,0 0 0,0 0 1,0 0 0,0 0 1,14 2 0,-14-2 1,21 13-1,-7-5-1,5 3 0,3 1-1,2 2 0,3 1 0,2 2 0,-1 1 0,1 0 1,-4 0-2,-1 2 0,-6 1-1,-2-2 1,-5 2 0,-4-1 0,-6-2 0,-4 3 0,-7-3 2,-2 2 0,-9-1 0,-3 1 0,-7-1 1,-1 2-1,-3-4 0,2 2-1,2-4-1,4 0 0,3-4-1,7-1-1,4-1-2,2-4-2,7 8-7,-11-6-14,6 8-4,-12-2 0,-2 6-1,-17-1 2</inkml:trace>
  <inkml:trace contextRef="#ctx0" brushRef="#br0" timeOffset="43773">252 4004 166,'-38'28'2,"1"2"1,0-3-1,4-1-1,2-3 0,7-4-1,3-4 0,6-3-1,4-2 1,11-10 0,-5 12 0,5-12 1,15 9 0,-1-3 1,6 1-1,6 0 1,2 0-1,9 4 2,2-2-2,2 3 1,3 1-2,1 0 0,6 5-4,1-5-25,6-2 0,-2-13 1,7-6-2</inkml:trace>
  <inkml:trace contextRef="#ctx0" brushRef="#br0" timeOffset="44444">151 4155 18,'-11'9'7,"11"-9"3,0 0 6,-13-9-9,13 9-1,0 0 2,0 0 1,-9-9 5,9 9 1,0 0-4,0 0-5,0 0-4,0 0-1,-10-1 0,10 1 0,0 0 1,0 0 1,0 0 1,10-13 1,-1 1-2,8-4 2,3-5-2,10-5 0,2-2-2,5-4 1,-2 4-1,-3 3 0,-5 3 1,-4 6 2,-8 4-1,-5 5 0,-10 7 0</inkml:trace>
  <inkml:trace contextRef="#ctx0" brushRef="#br0" timeOffset="45355">2346 3869 51,'0'0'15,"0"0"1,0 0 2,12-3-16,-12 3 0,0 0 3,10-9 1,-10 9 2,0 0 1,12 6 0,-12-6-2,0 0-1,11 9-2,-1-3 0,4 0-1,4 5 0,2-3 1,4 4-1,2 2-1,4 0 0,-2 0-2,2 1 1,-3-1 0,1-2 0,-2 1-1,-2-2 1,-3-1 0,-5-2-1,-2 1 1,-3-2-1,-4 5 1,-4 1-2,-1-3 2,-3 1-1,1-11 0,-5 18 0,-1-8 0,-1 3 0,-4-5 1,0 4 0,-5 2-1,-1 5 2,-5 1-1,-1 4 1,-1 0 0,-2 2 0,-1 0-1,3-3 0,1-1 0,5-3 0,2-4-1,6-3 0,2-3-2,8-9 0,-3 12-3,3-12-22,0 0-3,10 0 0,-3-9-2</inkml:trace>
  <inkml:trace contextRef="#ctx0" brushRef="#br0" timeOffset="104821">4518 666 52,'0'0'19,"0"0"-1,0 0-2,2 10-10,-2-10-7,0 0-1,0 0 0,0 0 1,0 0 2,0 0 3,0 0 2,0 0 0,0 0 1,0 0 1,0 0-2,0 0-1,0 0 0,0 0-2,0 0-1,0 0-1,0 0-1,0 0 0,0 0 0,0 0 1,0 0-1,0 0 0,0 0 1,0 0-1,0 0 1,0 0 0,0 0-1,0 0 0,0 0 1,0 0-1,0 0 0,0 0 0,0 0 0,0 0 1,0 0-1,0 0 0,-13 11 1,13-11-1,-21 8 0,7 0 1,-7 2-1,-5 5 0,-5 7 1,-5 5-1,-12 7 2,-9 6-1,-7 4 0,-2 5 0,-4 2 1,0 4-1,-3-4 0,6 0 1,10-7-1,11-4-1,7-8 1,8-5-2,10-7 1,7-4 0,12-5 0,12-3 0,7-2 1,8-2-1,8 1 1,5 0 0,3-1 1,1 1-1,0 1 1,-3 0-1,-4 0 0,-1 3 0,-5 0 1,-1 2-1,-2-1-1,-1 5 1,2-1-1,-3 1 0,1-1 1,-3-1-1,-4-2 0,-2-1 0,-2 0 1,-3-5-1,-11-5 0,11 6 0,-11-6-2,0 0-4,10 3-22,-10-3 0,0-15-1,-3-6-2</inkml:trace>
  <inkml:trace contextRef="#ctx0" brushRef="#br0" timeOffset="108526">4889 876 187,'4'28'-1,"4"7"2,-3 7-1,1 3 1,0 4 0,1 3-1,2 1 1,2-2-1,-1-3 1,1-5-1,-1-6 0,0-7 1,1-9-1,-5-5 0,-1-6 0,-5-10-1,0 0-1,0 0 0,0 0-1,-13-13 1,-4-5-2,2-3 1,-9-9-1,-1 0-2,-6-7 0,0 4 0,-6 0 2,1 6-1,-3 4 2,2 5 1,-6 6 1,7 4 2,0 5 1,6 3 0,6 1 0,5 1-2,4 0-2,15-2-3,0 0-1,-7 10-1,7-10-3,14 0-9,-4-3-4,0-5 2,3-5 1,-2-9 2</inkml:trace>
  <inkml:trace contextRef="#ctx0" brushRef="#br0" timeOffset="109187">4784 860 64,'6'-12'25,"-6"12"-1,8-16 1,-8 16-15,4-13-4,-4 13 0,0 0-3,0 0 0,0 0-1,0 0 1,0 0-2,-2 13 0,4-3 0,-3 1-1,2 4 1,0 3-1,-3 1 0,-3 6 1,-2 4 1,-5 7 0,-6 3 0,0 7 1,-6 0 0,-5 5 0,-1-3 0,0 1 0,1-4 0,2-2-1,1-4-1,6-4 0,2-6-1,8-5 0,-2-4 0,5-5-1,3-5 1,4-10-1,-3 10 0,3-10 1,0 0-1,0 0-2,0 0-4,4-20-11,4 10-12,-4-10 1,6-1-1,-4-10 0</inkml:trace>
  <inkml:trace contextRef="#ctx0" brushRef="#br0" timeOffset="109758">4518 1138 85,'0'0'24,"0"0"0,1 11-1,-1-11-18,17 10-7,-1-1 0,5 1 1,7 0 0,7 3 3,2-3 0,6 0 0,-2-6 1,3 2 0,-4-6 1,-4 1-1,-9-5 0,-7 4 0,-6-3-1,-14 3-1,0 0-2,-9-13-5,-6 10-19,-8-7-2,1-1 0,-5-11-2</inkml:trace>
  <inkml:trace contextRef="#ctx0" brushRef="#br0" timeOffset="110128">4805 812 64,'9'-2'24,"-9"2"0,8 10-4,-6 1-5,3 13-7,-2 5-5,4 7-2,1 6 0,2 6 0,4 4 0,2 3 0,-1-1 0,1 1 1,0-2 0,-1-3 1,-1-3-1,0-5-1,-5-8 1,2-5-1,-6-9 1,0-4-1,-5-16 0,7 14-2,-7-14-3,0 0-16,4-16-7,-6-7 0,3-5-2,-3-15 2</inkml:trace>
  <inkml:trace contextRef="#ctx0" brushRef="#br0" timeOffset="110499">5365 904 42,'0'0'17,"16"7"1,-16-7 2,0 0-9,11 5-5,-11-5 1,3 27 1,-6-4 0,6 11 1,-3 6-1,3 10-1,2 4-3,-1 5 1,3 0-3,5 1 0,-6-6 0,3-2-1,-3-10 0,5-6 0,-7-11-1,3-3 1,-5-10 0,-2-12-1,1-23-1,0-8 1,-1-13-1,-1-9-1,-1-11 0,-4-6 1,-1-1-1,-3 6 1,1 6 2,1 9 0,-2 11 0,-1 11 1,3 7-1,5 8 0,3 13 0,11-11-1,6 13-1,0 7 0,12 4 1,3 5-1,5 6 1,3 6 0,2 3 1,-3 4-1,-2 1 1,-3 1 0,-7 0 0,-6-2 0,-7-3 0,-5 0 1,-14-1-1,-6-2 2,-10 0-1,-6 0 1,-7-4 0,-4 0 0,-3-3 0,-1-3-1,0-6 1,3-1-2,5-8 0,4-5-2,4-2-2,5-13-5,12 1-19,0-12-4,16 0 1,3-11-2</inkml:trace>
  <inkml:trace contextRef="#ctx0" brushRef="#br0" timeOffset="111320">6144 879 2,'0'0'1,"13"3"2,-13-3 2,5 9 2,-5-9 4,0 12 2,0-12 1,3 9 0,-3-9 2,0 0-2,0 0-1,-1 9-2,1-9 0,0 0-2,-2 12-1,3-1-2,-4 4-1,4 8 0,-4 4 0,2 11-1,-8 6-1,1 9 1,-5 1 0,-1 6-1,-1 1 0,0-2-1,-1-2 0,1-6 0,5-8-1,4-4-1,4-6 1,9-6-1,9-8 0,8-5 0,11-8 0,8-4 0,3-6 1,7-5-1,-3-6 0,0-1 1,-9-3 0,-5 0 0,-9 3-1,-8 0-1,-1 6-5,-14-5-18,-4 15-6,1-23-1,-7 10-1,-11-8 1</inkml:trace>
  <inkml:trace contextRef="#ctx0" brushRef="#br0" timeOffset="111781">6147 1273 86,'-21'5'22,"7"1"-2,14-6 0,0 0-20,-6 10-2,6-10 1,16 11 2,3-4 1,6-4 3,9 4 2,0-7 0,9 2 0,3-5-3,1-1-2,-4-2 0,-4-3-2,-6 0-2,-6-8-3,0 4-16,-13-8-5,-6 1-1,-9-9-1,-6 0 1</inkml:trace>
  <inkml:trace contextRef="#ctx0" brushRef="#br0" timeOffset="112091">6048 976 90,'13'9'26,"13"1"-1,4-10 0,14-1-21,2 0-4,7 0 0,1-2 0,-3 0 1,-6 0-1,-7-3-4,-3 3-19,-11-6-1,-9-2-1,-9-9-2</inkml:trace>
  <inkml:trace contextRef="#ctx0" brushRef="#br0" timeOffset="112522">6498 627 92,'2'9'23,"12"0"0,2-5-2,4 4-23,9 4 0,4 3 1,8 4 1,3 4 3,0 4 1,5 6 0,-1 0 2,3 6-2,-6-1-1,3 3 0,-4-2-1,-2 2-2,-42-41 1,68 65 0,-68-65 0,38 60 0,-38-60 0,10 59 0,-16-27-2,-13 0 2,-10 5-1,-7 2 1,-8 0 1,-2 2 0,-9-3 2,1 0-1,-5-4 1,4 0 0,5-4 0,8-4-2,3-2 0,3-2-2,9-2-2,2-8-7,10 6-22,-6-15-2,6-7-1,-5-17 0</inkml:trace>
  <inkml:trace contextRef="#ctx0" brushRef="#br0" timeOffset="121365">6139 27 43,'0'0'17,"8"-12"1,2 7 1,1 1-12,-11 4-3,15-6 1,-15 6-1,13-1 0,-13 1 1,0 0-1,-1 12 0,2-3-1,0 2-1,1 3 0,-3 4 1,3 2-1,-2 4 1,4 6 0,-1 1 1,3 6 0,-5-1 0,5 6 0,-2 0 1,1 1-2,1-5 0,2 1 0,0-5-2,0-4 1,1-5-2,-1-5 0,1-4-2,-4-7-2,-5-9-17,0 0-7,8-10 1,-14-13-2,0-3 1</inkml:trace>
  <inkml:trace contextRef="#ctx0" brushRef="#br0" timeOffset="121835">6004 378 86,'19'11'26,"-8"-11"0,0 3-1,-11-3-15,14-1-10,-1 5 0,-2 2 0,3 5-1,-2 3 1,0 0 1,2 4-1,-1 1 1,5 3 0,-5 1 0,6 1 0,-3-1 0,5-1-1,-1 1 1,-3-2-1,1-3 0,-6-2 0,2-4 0,-6-2 0,-8-10 0,12 13 1,-12-13 1,0 0 0,0 0 1,11 4-1,-11-4 1,7-16 0,-3 0-1,8-3 0,0-7-1,3-2 0,-1-5-1,6-3 0,2 0 1,-1 1-1,2 2 1,-4 2 0,0 4-1,-1 1 0,2 5 2,-9 4-2,2 5 1,-4 2-1,-9 10 0,12-10 0,-12 10 0,0 0-1,0 9-2,0-9-5,-9 24-22,-5-18 0,-3-5-1,-8-17-1</inkml:trace>
  <inkml:trace contextRef="#ctx0" brushRef="#br0" timeOffset="127974">3414 500 55,'-10'15'22,"10"-15"0,-3 9-1,3-9-8,0 0-11,10 15-2,-4-4 0,4 3 0,0 9 2,-3 3-1,6 7 2,-4 8 0,0 8-1,-5 7 1,4 10 0,-6 8-1,1 7 0,-2 5-1,-4 6 0,0-2 0,2 1 0,0-2 0,1-5 0,3-7 0,2-6 0,5-8 0,5-5 1,0-7-2,4-7 1,-1-5-1,-1-5 0,0-5 0,-1-6 2,-2-3-2,-1-5 0,-2-3 0,1-4 1,-2-2 0,3-2 0,1-2 0,0 1 0,2 0 0,4 0 0,3 0 0,4 4 0,3 1 0,5 5-2,10 0 2,7 5-1,11-1 0,11 2 0,12-4 1,13-3 0,20-6-1,11-4 1,15-4-1,13-4 1,9-5-1,6 0 2,5-2-3,1-1 2,2 1-2,-3 0 2,-3 0-1,-7-1 0,-6 1 0,-2 0-1,-8-1 1,-1 3 0,-20 1 0,-7 2 0,-14 2 0,-9 1 0,-10 2 0,-15 1 0,-12 1-1,-15-1 1,-8 1-1,-41 1 1,58-1 0,-58 1 1,0 0-1,0 0 0,0 0 1,0 0-1,46-6 0,-46 6 0,0 0 0,0 0-1,0 0 1,0 0-1,-21-51 1,21 51-1,-4-49 1,4 49 0,-2-76 0,-1 29-1,6-7 1,-3-8 0,-1-6-1,-2-6 1,3-6-1,-1-3 1,2-1 0,9-1-1,-3 2 1,-4 2 1,5 4-1,-2 8 0,-3 8 0,2 5 0,-5 8 0,-8 6 0,8 42 0,-17-63 0,17 63 0,0 0 0,-27-52 0,27 52 0,0 0 0,0 0 0,0 0-1,0 0 1,0 0 0,0 0-1,0 0 1,0 0 0,0 0-1,0 0 1,0 0 0,0 0 0,0 0 0,0 0 0,0 0 0,0 0 0,0 0 0,0 0 0,-51-40 0,51 40 0,-46-11 0,46 11 0,-75-12 0,75 12 1,-79-12-1,38 7 1,-4-4-1,0-2 1,-5-1 0,1-3-1,-6 1-1,-6-1 1,-7 3 1,-13-3-1,-4 4 0,-5 3-1,-5 2 0,-4 1 1,-5 1 0,-5 1 1,0 1-1,-2-1-1,-1 2 1,-2 1 0,-5 0 0,-2 1 0,-1 0 1,1 0-1,-1 0 0,2 0 1,-4 0-1,2-1 1,1 0-1,2 0 0,-2 0 0,0 1 0,0 1 1,2 2-1,6 1-1,5 1 1,7 0 1,8 1-1,9-1 0,13 1 1,10-3-1,14 0 1,7-2 0,10 0 0,8-2 0,8 1 0,4-2 0,10 1 0,0 0-1,0 0 0,0 0 0,0 0 0,0 0 0,0 0 0,0 0-1,0 0 1,0 0-1,0 0-1,12 11-4,-12-11-15,-4 11-7,-6-9 0,-7-2-1,-9-12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6:14.8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107 941 16,'0'0'17,"-13"-5"3,13 5-3,-11-3 2,11 3-3,-10-5-3,10 5-1,0 0-4,-10-7-2,10 7-4,0 0-1,0 0 0,0 0-1,0 0-1,0 0 1,0 0 0,0 0 1,12 2-1,-12-2 1,17-4 0,-3 3 0,4 0 1,7-2 0,5-1-1,3 0 1,6-2 0,1-1 0,5 1-1,2-1 2,6 2-2,1-4 2,6 3-1,3-3 0,7 0 0,5-4-1,9-1 0,6-5 0,8-1 0,2-3-1,6-2 1,2-3 0,6 0 0,6-3 0,-1 0 0,1-1 0,0-1 0,0 0 0,1 0 0,2 0 1,-2 1-2,-4-1 1,2 0 0,-2 0-1,0 1 1,0 0-1,-4 1 1,-5 0-1,-5 2 1,-7 3 0,-8 3 0,-10 1 0,-3 4 0,-9 0 0,-4 4-1,-9 4 1,-6 1 0,-9 1-1,-5 3 0,-8 2 1,-8 1 0,-8 1 1,-9 1-1,0 0 0,0 0 0,0 0 0,0 0-1,0 0 0,0 0-2,0 0-5,-3 18-23,-6-10-2,-15-18 0,-16-17-2</inkml:trace>
  <inkml:trace contextRef="#ctx0" brushRef="#br0" timeOffset="6829">0 1752 33,'0'0'16,"0"0"-1,0 0 1,0 0-7,0 0-3,0 0-1,0 0 0,0 0-1,0 0 1,0 0 0,0 0-1,0 0-2,0 0-1,0 0 0,0 0 0,0 0 0,0 0 1,0 0 0,0 0 1,0 0-1,0 0 1,9-4-1,-9 4 1,0 0-2,16-11 1,-5 7-1,5-2-1,3 0 0,4-2 1,8 1-1,3-2 1,6 0 1,3-1 0,6 1 0,3-1 0,8-1 1,4-3-1,4 2 0,5-3 1,4 3-1,2-1-1,7-1 1,2-2 0,5 5-1,1-3 1,6 0 0,3-3-1,6 0 1,7-5-1,4-3 0,7-3 0,7-2 0,3-3 0,2 0-1,2-3 1,0 2-1,-2 1 0,-1 0 1,-5 3-1,-4-2 1,-7 4-1,-10 2 1,-12 4 0,-8 2 1,-16 3-1,-14 5 1,-16 2 0,-13 5 0,-12 1-1,-8 3 0,-13 1-1,11 0 0,-11 0 0,0 0-2,0 0 0,-11 14-4,7 4-23,-17-1-1,-7-5-1,-17-14-1</inkml:trace>
  <inkml:trace contextRef="#ctx0" brushRef="#br0" timeOffset="10935">370 2566 16,'0'0'18,"-11"-1"0,11 1 0,0 0-3,-10-1-6,10 1-2,0 0-4,0 0-1,0 0-1,-9 1 0,9-1 0,0 0 1,0 0 1,0 0 0,0 0 1,0 0 0,0 0-1,0 0 0,0 0 0,0 0-1,0 0 0,0 0-2,0 0 0,0 0 0,0 0-1,0 0 1,10-7-1,-10 7 1,16-6 0,-4 2 0,6-1 0,2-3 1,4-1-1,4 0 1,3-4 0,2 3-1,4-3 2,2 1-1,0-3-1,4 2 1,2-1 0,5 1 0,2-1 0,5 0-1,3-1 1,3 2-1,3-2 1,3 4-2,0-3 3,2 4-2,2-1 2,0 2-1,-2 2 1,5-4 0,0-2-1,5-1 2,1-1-2,4-2 1,1-2-1,3-5 0,3-3-1,2 2 1,-1-3-1,-1 0 0,0-1 1,-2 0-1,-4-1 1,-4 3 1,-3 0-1,-5 4 0,-9 2 1,-4 4-1,-8 1 1,-6 4-1,-9 2 0,-7 4 0,-8 2 0,-6 2 0,-7 0 0,-11 2 0,9 0 0,-9 0 0,0 0 0,0 0 1,0 0-2,0 0 1,0 0-1,0 0 0,0 0 0,0 0 0,0 0 0,0 0-1,0 0-1,0 0-3,1 15-7,-6-4-17,-2 7 1,-10-7-2,-4 1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59:20.2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10 880 1,'0'0'6,"-2"-15"0,2 15 2,-3-12 0,3 12 2,-2-11 0,2 11 1,0 0 0,-5-11-1,5 11 0,0 0-4,0 0-1,0 0-1,0 0-1,0 0-2,8 12 0,-3 2-1,3 3 0,0 5 1,5 6 0,-1 4 0,3 4 0,-1-2 0,1 2 0,-2-2 0,0 2 0,-2-6 0,-1-2 0,-2-4 1,-1-4-1,-3-4 0,0-4-1,-4-12-1,4 13-3,-4-13-10,0 0-5,0 0-3,6-17 1,-3-1 1</inkml:trace>
  <inkml:trace contextRef="#ctx0" brushRef="#br0" timeOffset="471">316 900 20,'0'0'16,"0"0"2,0 0 0,0 0-5,0 0-4,0 0 0,0 0-2,0 0-3,0 0-2,0 0 0,0 0-1,-3 16 0,3-4 0,1 3 0,0 5 1,0 1-1,1 6 1,0-2-1,2 1 1,1-4-1,3-2 0,0-5 0,3-2 0,4-7 1,1-4-1,3-6 1,2-3-1,0-7 1,4-4-1,0-4 0,0-3 0,1-2 0,-2-1-1,-4 2 1,0 3-1,-6 2 1,0 7 0,-6 2-1,-8 12 0,10-2 0,-5 14 1,-2 7-1,0 7 0,2 5 0,0 3 0,3 0 0,2 0 1,2 0-2,1-9 0,5-5-6,-1-13-10,9-8-5,0-10-2,4-9 1,0-14-1</inkml:trace>
  <inkml:trace contextRef="#ctx0" brushRef="#br0" timeOffset="1001">1043 421 35,'-14'-7'16,"14"7"-1,-11-1 1,11 1-10,-6 11-2,4-2 0,2 7 1,-1 6 1,5 10 0,0 7 0,5 14 0,3 9-1,5 11 0,4 5-2,6 5-1,5-2-1,2-1-1,0-8 0,-1-8 0,-4-15 0,-5-9 0,-6-10 1,-7-6 0,-10-11 0,-1-13 0,-24 6 0,0-13 0,-8-6 0,-5-2 0,-3-3 0,-1-4-1,0-2 1,6 3 0,4 3-1,7 3 1,7 4 0,5 2-1,12 9 0,-6-12 0,6 12 0,20-17 0,3 4 0,7-6-1,9-4 1,9-5 0,4-2 0,3-2 0,0-1 0,-4 3 0,-7 2 1,-6 3 0,-9 4 0,-7 5 1,-7 5-1,-4 4 0,-11 7 0,9-5 0,-9 5 0,4 13 0,-2 2-1,0 3 1,2 6-1,1 2 1,0 1-1,5 2 1,1-3-1,2-4-1,4-7-3,-2-10-9,10-9-12,-2-12 0,53-347 73,-66 386-43,3 3-1,-1-1-1,2 1 0,-1-3-1,3-3 0,0-7 0,4-6 1,4-11-2,4-4 0,2-7 1,2-5-1,0-1 0,-1-1-1,-4 3 0,-4 2 0,-7 5 0,-5 4 1,-11 8-1,11 3 0,-10 8 0,-1 3 1,1 4-1,0 2 1,5 0 0,3 1-1,3-3 1,6-6-1,6-7-2,3-10-2,7-2-7,-3-13-5,8 2-5,-7-10-4,5 2-1,-10-4 2,0 7 2,-11-1 5,0 3 6,-6 4 10,-4 2 9,-4 1 4,-4 4 4,2 10 0,-9-15 0,9 15 1,-10-10-4,10 10-2,0 0-2,-10 1-3,10-1 0,0 0-2,1 13 1,6-2-1,-7-11 1,13 22-1,-7-13 0,5 3 0,-4-3-1,0 1-1,-1 0 2,-6-10-3,13 14 0,-13-14 0,10 14 0,-5-5 0,1 1 0,4 4-1,-2 1 1,1 3 0,2 1-1,1-1 0,-1 1 1,3-1-1,-2-5 1,0-3-2,-1-2-1,-2-5-2,6-1-10,-7-12-10,8-4-3,-6-12-1,5-4 1</inkml:trace>
  <inkml:trace contextRef="#ctx0" brushRef="#br0" timeOffset="2463">2555 68 55,'-32'9'22,"3"0"1,6 1-2,4-7-9,10 6-8,9-9-2,-7 13-2,7-13-5,11 15-13,1-10-4,4-5 0,3-4-1</inkml:trace>
  <inkml:trace contextRef="#ctx0" brushRef="#br0" timeOffset="2674">2874 0 63,'-3'25'22,"-5"3"-1,2 0-1,-1 5-17,4 8-1,-2 7 1,5 5 1,0 3-1,7 6 1,4-2-1,6 6 0,3-4-1,6-2 0,2-5-1,0-7-1,1-9 0,-6-8 1,-4-7-1,-7-11 0,-12-13-2,0 0 0,-9-25 0,-11-1 0,-4-4 0,-6-3 0,-4-4 2,0 4-1,1 1 3,5 8 0,3 4 0,7 8 0,2 4-1,16 8 0,-9-6-1,9 6 1,15 4-1,5-2 1,8-1-1,9 0 1,11-3 0,9-3 0,6-4 0,4-3 0,-4-5-1,-1-2 1,-6-1 0,-8-1-1,-11 0 1,-9 4 0,-10 0-1,-5 4 1,-9 3-1,-4 10 1,-11-14-1,-4 10 1,-6 3-1,-4 1 0,-7 6 0,-5 1 0,-2 5 0,-2 5 0,-1 3 0,3 7 0,4 2 0,6 4 0,7 2 0,10 4 0,8-2 2,9 1-2,10 1 0,12-5 1,10-4-1,10-7 0,9-7-5,1-13-8,12-7-11,-1-12-2,2-9-1,-5-15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59:23.8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21,'0'0'16,"0"0"0,0 0 1,0 0-5,0 0-1,0 0-2,0 11-1,-1-1 0,7 10 0,-4 3 0,5 13 0,-1 8-2,5 13-1,0 12-1,1 6-1,5-1-1,0 3-1,2-1-1,-2-9-2,5-7-8,-6-14-11,5-14-4,1-15-1,2-10 1</inkml:trace>
  <inkml:trace contextRef="#ctx0" brushRef="#br0" timeOffset="290">348 633 74,'-26'2'25,"4"-2"-1,2-8-1,9-2-19,8-5-3,8-2 0,12-4 0,7-1-1,9-1 1,6 2-1,8-1 1,1 4-1,1 6 1,-3 6 0,-6 4-1,-4 7 0,-5 6 0,-8 6 0,-6 2 0,-6 6 0,-7 1 0,-5 1 1</inkml:trace>
  <inkml:trace contextRef="#ctx0" brushRef="#br0" timeOffset="901">1066 494 45,'-15'24'20,"-6"-8"1,-4-4 0,-3-10-8,5-1-7,-4-6-1,6-4 0,5-11 0,8-2-1,7-6-1,12-2-1,11 0 0,7 2-2,7 4 0,6 3 0,5 8-1,-1 8 1,1 7-1,-6 8 1,-6 7-1,-4 6 1,-6 4 0,-4 5 0,-9 1 0,-3 1 1,-8-1 0,-4 0 1,-9-6 0,-1-3 1,-8-4 0,-4-2 0,-7-7 0,0-1 1,-5-3-2,1-2 0,-4-4-1,3-2 1,2-2-2,4-1 0,8-3-2,0-3-6,11 3-16,3-8-3,13 2 1,3-10-3</inkml:trace>
  <inkml:trace contextRef="#ctx0" brushRef="#br0" timeOffset="1352">476 731 23,'-16'-3'16,"16"3"2,-14-15 0,6 6-5,8 9-3,-8-22-2,8 9-2,1-3-1,7 1-1,5-1 0,8-2-1,5 1-1,3 0-1,3 3 1,2 1 0,-2 3 0,-2 4-1,-3 3 1,-5 6-1,-4 1 1,-1 6-1,-5 1 0,-1 6 0,-5 2 1,-3 1-1,-3 4 0,-2 1 0,-6-1 1,-2 0 1,-6-4 0,-5 2 1,-6-6 0,-1-1 2,-7-5-2,-2-3 0,-2-5-1,-1-2-1,1-4-1,4-4 0,5 0-2,4-6-2,13 0-8,5-7-17,14 2 1,8-9-1,16 1-2</inkml:trace>
  <inkml:trace contextRef="#ctx0" brushRef="#br0" timeOffset="2283">1624 316 9,'0'0'13,"0"0"0,0 0 1,0 0-3,0 0-1,-4 18 0,1-8 2,4 11-2,-2 2-1,2 10 0,2 2-2,3 9-1,2 4-2,4 10 0,-2 2-2,7 2-1,-3 0 0,3-2 0,-5-5 0,1-4-1,-7-9 1,1-10 1,-3-10 0,-3-5 1,-1-17 1,-5 10-1,-4-20 1,0-4 1,-3-11-2,-2-5-1,-3-8 0,-1-10 0,0-4-2,5-3 1,1-3-2,5 0 2,5 2-2,4 2 1,5 4-1,6 6 1,3 3-1,4 4 1,5 6-1,-1 7 1,4 4-1,-3 4 1,1 6-1,-3 3 0,0 6 1,0 4-1,-4 4 1,1 6-1,-6 2 1,3 3 0,-5 2-1,0 4 1,-4 0 0,-6 1 0,-3-2 0,-8 0 1,-2-1-1,-10 0 1,-4-2 0,-9-3 1,-6-2-1,-5-2 1,-2-3-1,-2-3-1,4-1-1,0-5-3,9 5-10,1-7-12,10 1-1,-1-7-1,9 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26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0 150 2,'0'0'5,"0"0"1,0 0 1,0 0 2,0 0 0,0 0 1,11 9-2,-1-8-1,0-1 0,8 2-1,2-2-1,8 1 1,4 0-2,10 0 0,1-1 1,6 1-1,4-1 1,7 2 0,4-3 0,6 2 0,1-4 0,10 2 0,4-3-1,5 1 0,2-2-1,7 2-1,0-2 1,6 1-2,4-1 1,-2 0-1,0-1 1,1 1-1,0-3 1,2-1 0,0-2 0,0 1 0,-4-2 1,1 2-1,-1 0 0,0 2-1,0 0 0,0 2 0,-3 1-1,-3 1 1,-1 1-1,-3 0 1,0 0-1,-2 0 0,-1 1 1,-1 0-1,-3 0 0,2 1 0,-2 0 1,0 2-1,-1 1 0,0 0 1,-3 0-1,-3 1 1,-1 0-1,0 0 0,-4 1 1,-1 0-1,-4-1 0,2 1 0,-3-1 0,2 1 1,-2-1-1,-1-1 0,-2-1 1,4-1-1,-4-1 1,-3 0-1,-4-1 1,-3 0-1,-2-1 1,-3 0-1,-4 1 1,-2-1-1,-4 2 0,-4-1 1,-3 0-1,-3 1 0,-4 0 0,0 1 0,-5-1 0,-1 2 0,-2 0 0,-1-1 0,-1 1 0,1 0 0,1 0 0,0 1 0,3 1 0,2-1 1,2 1-1,0 1 0,1 1 0,1-1 0,3 1 0,2-1 0,2-1 0,0 1 0,4-3 0,1 1 0,2-2 0,0 0 0,-3 0 0,0-1 0,-1 0 0,-2 1 0,-3 0 0,0 1 0,-1-1 0,0 1 1,1 0-1,0 1 0,1-1 0,0-1 0,0 0 0,0 1 0,-2-1 0,0 0 0,-2 1 0,-1 0 0,-3 0 0,1 0 0,-1 0 0,-2 1 0,-1-1 0,2 0 0,0 0 0,0 0 0,-1 0 0,0-1 0,0 1 0,1 0 0,0 0 0,-3 0 0,0-1 0,1 1 0,1-1 1,-1 0-1,0 0 0,0-1 0,-2 1 1,-1 0-1,1 0 0,-1-1 0,-2 1 0,-2 0 0,2-1 1,-3 0-1,-1-1 0,1 1 1,-2 0-1,0 0 0,-1 0 0,1 0 0,-2-1 1,1 1-1,-2 0 0,2 1 0,-4-1 0,3 0 0,-13 1 0,11 0 0,-11 0 0,12 0 0,-12 0 0,14 0 1,-4 0-1,-10 0 0,21-2 0,-8 2 0,1-1 0,-3-1 0,-1 1 0,0-1-1,-10 2-2,12-3-3,-12 3-17,0 0-6,0 0-1,-12-5-1,-13-1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0:00:11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167 789 0,'11'-1'4,"2"-1"0,3 1 0,-1-1 1,6 1-1,1 0 0,3-1 1,3 1 0,4-1-1,4-1 1,3 2 0,2-1-1,0 0 0,1 1 1,3-1-1,0 1 0,-2 0 0,2 0 0,-2-1-1,4 1 2,0-1-1,2 2-1,2-2 0,2 2 1,0 0-1,3 2-1,-6-1 1,1197 24 34,-1208-26-36,1 1 0,1 0-1,0-1 0,0 2 1,-1-1-1,2 0 0,3-1 0,-1-1 1,1 1-1,4-1 1,1-1-1,2 0 1,2 0-1,-1 1 1,0 0-1,4 1 0,-1 0 1,-1 1-1,0 0 1,0 0-1,0 1 1,3-1 0,4 1-1,-2 0 0,2-2 1,-1 1-1,1 0 0,-1 0 1,-1 1-1,-3-1 1,-4 1-1,1 0 0,-4 1 1,-1 0 0,-2-1-1,1 0 0,-2-1 1,1 0-1,-1-1 0,-2-1 1,-1 0-1,-1 1 0,-4-1 1,-1 1-1,-2 1 0,-2 0 0,-5 2 0,0 0 0,0 0 0,0 0 1,0-1-1,2 0 0,1-1 0,0 0 0,1-1 1,1 0-1,-1 0 0,1 0 0,-1-1 0,1 1 0,-2 0 0,4 0 0,1 0 0,1-1 1,1 0-1,-2 0 0,0 0 0,-1-1 0,1 1 0,-4 0 0,1-1 0,-1 2 0,1-1 0,0 0 0,1 0 0,0-1 1,-1 1-2,1 0 1,-4 0 1,1 0-1,-3 0 0,-2-5 0,4 5 0,-1-5 0,-1 6 0,0 0 0,0 0 0,1-6 2,3 7-4,2 0 4,-1 0-2,2 7-2,4-7 2,0 2 0,2-2 0,1 7 0,2-7 0,1 0 0,-4 0 0,5 0 0,-2-7 0,2 1 0,1 5 0,0-5 0,-1 6 0,2 1 0,4-7 0,-5 1 2,0 11-2,1-6 0,-1 1 0,0 7 0,3-8 0,-2 7-2,-2 1 4,1-1-2,-1-5 0,0 4 0,-1-6 0,-3 1 0,-1 0 0,-3-1 0,-1 1 0,0-1 0,-3 1 0,-3 0 0,-3-1 0,-4 1 0,-4 0 0,-4-1 0,-4 0 0,-12 0 0,15 1 0,-15-1 0,0 0 0,0 0 1,0 0-1,0 0 0,0 0 1,0 0 0,0 0-1,0 0 1,0 0 0,0 0 0,0 0 0,0 0-1,0 0 0,9-10 1,-7 2-1,-1-1 1,-1-1-1,1-1 0,1-2 0,-1-1 0,1-1 0,0 0 0,-1 2 1,2-3-2,0-2 1,-1-1 0,0-1 0,1-2 0,-3-3 0,2-1 0,-2 1 0,0-2 0,-2 0 0,1 1 0,2 1 0,-1 3-1,-1 1 1,-1 5 0,1 0 0,1 3 0,1 2 0,1 1 0,-2 10 0,-2-16 0,2 16 0,0-13 0,0 13 0,-1-12 0,1 12 0,-3-13 0,3 13 0,-3-13 0,3 13 0,-4-13 0,4 13-1,-4-12 1,4 12 0,-7-11 0,7 11-1,-9-9 1,9 9 0,-13-9-1,4 4 1,-4 1 0,-2-1-1,-4-5 1,-3 1-1,-7 0 1,-3 0 0,-6 2 0,-4 0-1,-5 0 1,-4 2 0,-5 5-1,-6 0 1,-5 0-1,-6 0 1,-5 0-2,-4 0 2,-3 0-1,-5-1 1,-2 6-1,-2 2 1,-6-2 0,-4 3 0,-4 0-1,0 3 1,-5-1-1,-1 1 1,-5-4-1,4-2 0,-2 1 0,4 0 1,2 0-1,-1-2 1,0 1-1,5 1 1,-1 0-1,5 0 1,2 2-1,0 0 1,2 1-1,4 0 1,1-2-1,4 1 1,4 0-1,2-2 1,3-2 0,3-1 0,2-1 0,3-1 0,1-1 0,2 0 0,0 0 0,-3-1 0,4 0 0,3 2 0,3-1 0,3 0 0,0 1 0,1-2 0,4 0 0,6-1 0,-4-2 0,3-1 0,0-1 0,2-1 0,-2-1 0,4 1 0,-1-1 0,0-1 0,-2 1 0,-1-1 0,-4 0 0,-2 0 0,4-1 0,-5 0 0,1 2 0,1 1 0,-5-5 0,4 6 0,3-4 0,-2 7 0,0-5 0,-2 7-1,-2-5 1,-2 6 0,2 0 0,-4 1 0,-2-1 0,-2-6 0,-1 7 0,-2-7 0,0 6 0,-6-6 0,2 6 0,0-6 0,1 7 0,1-1-1,0-1 2,4 1-1,0-1 0,3 0 0,0 0 0,-1 0 0,-1 1 0,1-1 1,2 1-1,2 0 0,4 1 0,-3-1 0,10 1 0,6 0 0,4-1 0,-25 190-6,66-157 6,-3 4 0,-1 4 0,1 0-1,-1 3 1,2-2 0,1-1 0,2-5 0,1-5 0,1-5 0,2-5 0,-2-5 0,2-5 0,-5-11 0,5 12 1,-5-12-1,0 0 1,0 0-1,0 0-1,0 0-10,0 0-11,18 2 0,-12-14-3,3-9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3:22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350 75 42,'0'0'18,"0"0"-2,0 0-3,5-14-11,-5 14-11,-12-11 3,12 11 3,-19-7 2,19 7 1,-18-1 3,7 5 4,2 0 4,9-4-1,-10 14-2,10-2-3,0 1-2,4 5 0,0 3 0,5 6-1,-1 7 1,0 11-2,-4 11 1,-1 15 1,-7 5 1,-2 10 1,-8-2 0,3 2-1,-2-4 1,3-3 0,2-13-1,6-9 0,4-9-2,4-8-2,4-5 1,0-6-1,0-5 0,-3-6 0,1-2 0,-4-5 0,-4-11 1,7 12 0,-7-12 0,0 0 0,0 0-1,0 0 1,10 3 0,-10-3-1,21 4 1,-3 0-1,6 1 0,8 1 0,10 1 0,8 1 0,11-1 0,9 0 0,8 1 0,8-2 0,11-2 0,8-3 0,8-2 0,7-3-1,7-3 1,8-1-1,4 1 0,1 1 1,-2 4-1,0 2 0,-4 4 1,-6 5-1,-9 6 1,-10 0 1,-6-1-1,-7 0 0,-5-5 1,-8-3-1,-9-4 0,-4-4 0,-7-3 0,-5-3-1,-11 0 1,-10 0-1,-8 2 1,-9 1 0,-4 2 1,-16 3 1,10-4-1,-10 4 0,5-16-1,2-2 0,6-4-1,3-8-1,4-6 0,4-8 0,5-6 0,-1 0 2,-3-5 1,-1 3 1,-6-2 0,-4-2 0,-3-1-1,-1-2 0,-4 1-1,1-1-2,3 5 0,1-1-1,5 7 0,-3 7 0,0 8 1,0 3 2,-3 8 0,-5 4 0,-6 2 1,-4 3 0,-6 2 1,0 1-2,-4 0 0,-5-1-2,-3 3 0,0-2 1,-3 2-1,-5-2 0,-3 3 1,-9-2 0,-8 2 0,-7-2 1,-7 0-1,-6-1 1,-7-2 0,-4-3 0,-5-3 0,-6 1 0,-3 2-1,-6 1 1,-8 4-1,-9 4 1,-13 6 0,-8 5 2,-10 4-1,-2 4 2,-7 1-1,1 2 1,0-3 1,7 1-2,4-5 0,7 0-1,6-2 0,3-1-1,11 0-1,7 0-1,11 4-1,5-4-3,21 5-7,7-3-13,19-1 1,14-6-2,15-6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26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1512 8,'14'-16'8,"-7"-4"-1,-2 0-5,-4 2-3,-2-3-2,-1 2 0,-6-3-1,3-1-1,-3-3-3</inkml:trace>
  <inkml:trace contextRef="#ctx0" brushRef="#br0" timeOffset="340">1 1120 3,'11'8'6,"-11"-8"2,0 0-4,0 0 0,0 0-2,0 0 0,0 0 1,0 0-1,0 0 1,0 0 1,0 0 1,0 0 1,0 0 2,0 0 0,0 0 2,4-11 1,-4 2-1,0 9 0,6-21-2,-1 8-1,-3-4 0,3-1-2,-4-4-1,3 3 0,-2-4 0,0 0 0,-2-2-1,3 0-1,-2-2-1,1 2 1,-1-2-1,1 1 0,1-1 1,1 2-2,-1-1 2,2 3-1,-2-4 0,0 1-1,1 0 2,0 0-2,-2-1 1,0 0 0,0-2-1,0 0 1,-2 2 0,1-2-1,-1-3 2,0 0-2,-1 2 1,1-1 0,-1-1 0,0 1-1,0 1 0,2 1 0,-2 3 1,1 2-1,0 1 0,-1 2 0,2 3 0,-1 2 0,1 2 0,-2 4 0,1 10 0,1-15-1,-1 15 1,0 0 0,-1-11-2,1 11 1,0 0-3,0 0-3,0 0-4,0 0-4,2 15-9,-3 0-2,-2 7 0,-8-2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45.0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5 876 0,'0'0'7,"0"0"0,0 0 0,0 0-2,-5-10 1,5 10-1,0 0 0,0 0 0,0 0 0,-1-11-1,1 11 1,0 0-1,0 0 0,0 0-1,2-9 1,-2 9-1,0 0 1,0 0 0,0 0-1,0 0-1,0 0 0,0 0 0,0 0-2,0 0 0,0 0 0,0 0-1,0 0 1,0 12 1,0-12-1,4 16 1,0-5 0,0 4 0,1 0 0,0 3 0,2 0 0,0 3 0,0 0-1,0 0 0,0 0 0,-1-1 1,-1-1-2,2-2 2,-2-2-1,3-2 0,-3-2 0,-5-11 1,14 12 0,-14-12 1,19 4 0,-8-7 0,3-3 0,0-3 0,2-4 1,2-3-1,0-5 0,2 1-1,-3-4 1,2 1-1,-3-2 0,0 5-1,-3-3 1,0 6-1,-3 0 1,-2 4-1,0 1 1,-8 12-1,9-14 1,-9 14 0,0 0 0,0 0-1,0 0 0,0 0-1,0 0 1,0 0 0,0 0-1,0 0 0,4 17 0,-4-6 1,2 2 0,1 0 0,-1 3 0,2-1 0,1 1 0,0-3 0,1 2 0,0-5 0,1-1 0,2 1 0,0-4 1,1-2-1,1-2 1,0-2 0,-2-2 0,3-1 0,-2-3 0,0-1 0,1-4 0,-1 0 0,-1-4 0,2 0 0,-1-4-1,-1 2 1,0-4 0,-1 3 0,-2-3 0,0 3-1,0 2 1,-1-2 0,-1 7-1,-1-3-1,-3 14-1,4-14-3,-4 14-3,0 0-3,9-5-5,-9 5-5,0 0 0,13 1 1,-13-1 0</inkml:trace>
  <inkml:trace contextRef="#ctx0" brushRef="#br0" timeOffset="1051">809 777 23,'0'0'13,"0"0"2,0 0-3,0 0-3,5-11-1,-5 11-1,0 0-3,0 0 0,0 0-2,0 0 0,0 12-1,0-3 0,0 1-1,3 6 0,-2 0 0,3 3 1,-1 0 0,1 2-1,-2-3 1,4-3-1,-4-2 0,1-4 0,-3-9-3,2 11-2,-2-11-3,0 0-5,0 0-4,13-5 1,-8-5 0,5-3 0</inkml:trace>
  <inkml:trace contextRef="#ctx0" brushRef="#br0" timeOffset="1442">1041 436 11,'9'-15'12,"-9"15"0,4-9 2,-4 9-5,0 0-1,0 0-2,0 0-1,0 0-1,4 16 0,-4-3-2,2 7 0,-1 3-1,2 6 0,-2 4 0,3 4 0,0 0 0,1-1 1,-1 0-2,-1-1 1,-3-5 0,1-3 0,-1-5 0,0-4-1,-3-5 0,2-2-1,1-11 0,-5 9-1,5-9-2,0 0-1,-5-10-2,1-2-2,0-6-1,-2 1 1,-1-3-1,-3-2 2,1 3 1,-2 0 2,-2 1 1,2 6 3,-2 5 1,3 1 1,1 1 1,9 5 1,-13-5 1,13 5 1,0 0 1,0 0 1,12-5 1,-1 3 0,3-1 0,1 0-1,4-1-2,1 0 0,0-3-3,1 1-2,-2 0-2,0-2-7,-1-2-6,0-1 0,-4-2 0,0-4 0</inkml:trace>
  <inkml:trace contextRef="#ctx0" brushRef="#br0" timeOffset="2243">1237 380 22,'6'-9'13,"-6"9"1,0 0 0,2-10-5,-2 10-1,0 0 0,0 0-3,0 0 0,0 0 0,0 0 0,0 0-1,0 0-1,0 0-2,0 0-1,0 0 1,0 13-1,0-13 0,4 19 1,0-5 0,0 5 0,0 3 0,1 2 0,-1 3 0,0 0 0,0 2 0,-1-2-1,-1-2 1,0-2-1,0-1 0,-1-4 1,1-2-1,-1-4 1,2-1 0,-3-11 1,8 11 0,-8-11 1,16 0-1,-5-5 1,5 0-1,0-6 0,4 0 0,0-2-1,2-2 0,0 0-1,0 1 0,-3 1 1,-2 1-1,-4 3 0,0 3 0,-13 6 0,14-9-1,-14 9 1,0 0-1,0 0 0,0 0 0,0 0 1,11 12-1,-8 0 0,-1 2 1,3 2-1,2 3 1,1 5 0,2-5 0,1 5-3,-1-2-4,6-2-10,0-5-4,3-5-2,-2-9 1,3-8 1</inkml:trace>
  <inkml:trace contextRef="#ctx0" brushRef="#br0" timeOffset="3225">2281 397 11,'9'-10'10,"-9"10"0,0 0-2,0 0-1,0 0-3,-11-6 1,11 6-1,-11-2 0,11 2 1,-12-1-1,12 1 0,-17 3 0,7-1-1,-1 3 1,-3 2-1,-1 2-1,-2 2 1,1 3-1,-4 1 1,3 3-1,0 1 0,1 0 0,2 1 0,2 0-1,4-2 0,2 0 0,4-3 1,2 0 0,2-2-1,4 0 1,2-2 0,4-1 0,1-2 0,3 1 0,1-2 0,6-1-2,1-1-1,0-5-4,5 1-6,-1-4-9,2-3 0,1-6 0,0-2 0</inkml:trace>
  <inkml:trace contextRef="#ctx0" brushRef="#br0" timeOffset="3825">2498 406 9,'0'0'12,"0"0"1,0 0 1,7-9-2,-7 9-3,0 0-1,0 0 0,0 0-4,0 0 0,0 0-1,0 0-1,-9 14-1,6-5 0,1 4 0,-2 1 0,1 4 1,-1-1 0,3 2 0,0-2 0,2-2 0,1-3 0,4-1 1,-6-11-1,16 7 1,-5-9-1,2-3 0,3-6 0,2-3 0,1-5-1,-1 0 0,0-3 0,0 0 0,0 0-1,-3 3 1,-2 2-1,-3 3 0,-1 4 0,-9 10 0,11-13-1,-11 13 0,0 0 0,0 0 0,0 0-1,3 14 1,-1-2 0,-1 4 0,0 7 1,2 5 0,2 4 0,-2 3 1,1 3-1,0 0 1,-2-2-1,2 0 0,-2-3 0,0-2 0,-1-4 1,1-2-1,-2-2 0,1-2 0,-1-1 0,-1-5 0,1-2 1,-1-4-2,1-9 1,0 12-2,0-12-5,0 0-6,8-10-7,-2-5 0,4-6 0,2-5 0</inkml:trace>
  <inkml:trace contextRef="#ctx0" brushRef="#br0" timeOffset="4536">3072 291 25,'0'0'14,"0"0"0,0 0-1,0 0-6,-11 3-2,2 3-2,-3 0-2,-1 1 0,-3 1 1,2 4-1,-1 0 1,2 3-1,-1-1 1,2 3 1,1 0-1,1 3 0,3-2 0,2 3 0,2-2 0,3 0 0,3-1 1,4-2-1,3-3 0,5-2 0,1-4 0,4-4-1,4-3-2,-1-6-3,2-2-6,2-8-7,-1-2-2,1-6 0,1-3 0</inkml:trace>
  <inkml:trace contextRef="#ctx0" brushRef="#br0" timeOffset="4917">3262 0 14,'0'0'12,"0"0"0,0 0-1,0 0-4,0 0-1,0 0 0,0 0-1,-5 11-1,4 2 1,2 6 2,-3 2-1,3 7-1,-2 3 1,2 5-1,-1 2 0,1 3-2,-1-1 0,1-3-1,0 0-1,-1-4 0,3-3-2,-2-6-2,3-3-4,1-11-9,5-7-4,3-5 0,2-8 1,3-8 0</inkml:trace>
  <inkml:trace contextRef="#ctx0" brushRef="#br0" timeOffset="5278">3487 253 22,'20'-6'13,"-2"-2"-1,1-1 0,0 0-4,-5 0 0,1 0-3,-5-2 0,0 3-3,-3-2 0,0-2 0,-5 2-1,1 0 1,-5 0-1,2 10 2,-4-16-2,4 16 1,-10-12-1,10 12 1,-15 0 0,3 5 0,2 0 0,-4 6 0,-1 0 0,-2 7 1,0 1 0,-1 4-1,3 1 1,0 2-1,2 0 0,4 0 0,1-2-1,4-1 0,4-3 0,5-3 0,4-3 0,5-3-2,7-3-3,1-6-2,7 0-5,2-8-5,5-3-6,2-7 2,2 0 0,-1-7 0</inkml:trace>
  <inkml:trace contextRef="#ctx0" brushRef="#br0" timeOffset="5728">4004 133 21,'0'0'13,"-10"-7"0,10 7 1,-16-7-5,3 5-2,1 3 1,-5 0-2,1 4 0,-2-1 0,1 3-2,2 0-1,0 1-1,4-2-1,11-6-1,-14 11 0,14-11 1,-5 12-1,5-12 1,12 11 1,-2-4-1,5 2 0,2 0 1,4 0-1,1 1-1,1 0 1,0 0-1,-1 0 0,-2 1 0,-6-2-1,-3 0 1,-3 3 0,-4-2 0,-3 1 0,-4 1 0,-5 0 0,1 3 1,-4-2 0,-1 3 1,-4-2 1,-1 3 0,-3-3 0,0 2 1,-3-3-1,2 1 0,-3-2 0,3 0-2,2-5 1,3 2-2,3-4-1,0-2-3,13-3-9,-10 4-9,10-4 0,1-16-2,3-1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06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26 154 0,'0'0'2,"-4"-11"-1,4 11 1,-2-12 0,2 12 0,-4-10-1,4 10 1,0 0-1,-5-14 0,5 14 0,0 0 0,0 0 0,-6-10 0,6 10 1,0 0 0,0 0 0,0 0 1,0 0-1,0 0 1,0 0-1,0 0-1,0 0 0,0 0 0,0 0-1,0 0 1,0 0 0,0 0 0,0 0 0,0 0 0,0 0 0,0 0-1,0 0 1,0 0-1,0 0 1,0 0-1,0 0 0,0 0 1,-2 9-1,2-9 0,-2 12 1,2-12-1,2 15 1,-4-5-1,4 2 1,-2 1-1,-3 0 0,3 3 1,1-1-1,-1 0 1,2 1-1,-2 1 1,1-3-1,-2 2 0,1-2 0,0-1 1,-2 0-1,2-3 0,-1 1 0,1-11 0,-1 14 0,1-14 0,0 0 1,0 0-1,0 10 1,0-10 0,0 0 0,0 0 1,0 0 1,0 0 0,0 0 0,0 0 0,0 0 0,0 0-1,0 0 0,0 0 0,0 0 0,2-10-2,-2 10 1,0 0-1,0 0 0,0 0 0,0 0-1,0 0 1,0 0 0,0 0 0,0 0-1,0 0 1,0 0 0,0 0 0,0 0-1,0 0 1,0 0-1,0 0 1,0 0-1,0 0 1,0 0-1,0 0 1,0 0-1,0 0 1,0 0 0,0 0-1,0 0 1,0 0 0,0 0-1,0 0 1,0 0 0,0 0 1,0 0 0,0 0 0,10-6 2,-10 6-1,9-6 2,-9 6-1,17-13 0,-6 5 0,2-3 1,0 0-2,3-3 1,0-1-1,0-1 0,0 0 0,1 0-1,-1 0 1,-1-1-1,0 4 0,-3-1 0,-1 5 0,-1-2 0,-1 3 0,-9 8 0,11-10 0,-11 10-1,0 0 1,10-7-2,-10 7 1,0 0 0,0 0-1,0 0 0,0 0 0,0 0 1,10 13-1,-10-13 1,4 14-1,-2-1 2,1 1-1,1 1 1,-1 3-1,-2 0 1,1 0-1,0 3 1,0-2-1,-1-2 0,1-3 1,-2 0-1,1-3 0,-1-1 0,0-10 0,1 10 0,-1-10 1,0 0 1,0 0 0,0 0 0,0 0 1,9-2 0,-9 2-1,11-18 0,-1 7 0,0-5 0,2-2-2,1-4 0,4 0-1,1 0 1,-2 2-1,2 1 1,-2 1 0,-1 4-1,-1 1 1,-2 7-1,-12 6 1,14-11-1,-14 11 0,0 0 0,10-3 0,-10 3-1,0 0 1,3 16 0,-3-16 0,6 22 1,-2-6 0,-1 0 1,0 4-1,2 0 0,-2 0 0,0 1 1,-3-3-2,1-2 0,-1-2-2,0-2-3,0-12-6,1 14-7,-1-14-1,9-3 0,-1-7 1</inkml:trace>
  <inkml:trace contextRef="#ctx0" brushRef="#br0" timeOffset="1763">731 68 0,'12'-9'7,"-12"9"-1,0 0 1,11-3-1,-11 3 1,0 0 0,15 0 1,-15 0-2,16 1 0,-6 1-1,1 1-2,0 1 0,3 3 0,0 0-1,0 2-1,0 3 0,1-1 0,-2 2-1,1 2 0,-2 0 0,-2 0 0,-1 1 1,-1 1-1,-2-2 0,0 1 0,-4-1 1,0-1-1,-3-3 1,0 2-1,-2-4 1,3-9-1,-8 17 2,8-17-2,-13 13 1,13-13 0,-17 13 0,6-9 0,-1 0 0,-1-2 0,-3 0 0,-1-1 1,-1-1-2,0-1 1,0-3 1,0 1-1,3-2 1,2 0 0,3-1 0,10 6 0,-12-16 0,12 16-1,-1-17 0,1 17-1,13-17 0,-4 9-1,4 0 0,-1-2 0,6 4-1,-5-1-1,9 2-2,-5-3-3,3 4-6,-1-1-2,0 1-1,0 0 1,-1-4 0</inkml:trace>
  <inkml:trace contextRef="#ctx0" brushRef="#br0" timeOffset="2424">1131 53 13,'10'-13'12,"-10"13"0,0 0 0,6-10-3,-6 10-3,0 0-3,0 0-1,0 0-1,0 0-1,0 0 1,-5 12 0,5-12 0,-3 18 1,1-5 0,0 1 0,-2 3 0,3 1 2,2 2-2,-1-3 1,0 2-1,2 0 0,-1-2 0,3-2 0,1-2 1,3-1-1,-8-12 1,20 16 0,-10-15-1,5-2 0,0-4-1,3-3 1,1-5-2,0-4 0,2-1-1,0-3 0,-2-2 0,-2-2 0,2 2 1,-4 0-1,0 2 2,-6 2-1,-1 3 0,-4 4 1,1 1-1,-5 11 0,2-11 1,-2 11-2,0 0 1,0 0 0,0 0-1,0 0 0,-12-4 0,12 4 0,0 0 0,-8 14 1,6-2-1,-2 2 1,1 6 0,-1 4 0,3 8 1,-6 3 0,4 5 0,-4 4-1,1 3 1,0 0 0,-1 1-1,3 0 1,0-7-1,2-3 0,-1-2 0,3-8 0,-2-4 0,1-5 0,1-5-3,0-14-3,0 15-9,0-15-3,0 0 1,3-18-1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11.1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9 197 4,'0'0'5,"0"0"0,0 0-1,0 0 0,0 0-1,-5 13 0,4-4 1,-2 3 0,1 0 0,2 0 0,1 0 1,0-2-1,4-1 0,4-3 0,3-1-1,4-4 0,5-3-1,-2-3 1,4-2-1,2-3 0,-2-4 0,-4 1 0,-2 0 0,-4-3 2,-6 2-2,-2 0 1,-4 1-2,-6 2 1,-3-1-1,-3 3-1,-3 1 0,0 4 0,-2-1 0,-1 3-1,-1 3 1,-1 2-1,2 1 1,3 1-1,1 2 1,0 0 0,3 4 0,2-1-1,1 3 1,3 2 0,3 2-1,1 2 1,3 1 0,3 2 0,1 1 0,3 3 0,2-1 0,0 2 1,-1 2-1,3 0 0,-3 0 0,1 1 0,-1-1 0,-2-2 0,-4 2 0,3-2 0,-4-2 0,-1 0-1,-3-4 1,-1 1 0,-3-4 0,1-1 0,-2-3 0,0-1 0,5-13 1,-10 15-1,10-15 1,-17 7 0,17-7 0,-19-2 0,5-2 1,1-2 0,-1-2 0,0-4-1,4-2 1,1-3 0,4-2-1,3-3 0,5 1 0,4-3-1,4 0 0,6 1-1,2 2 0,6-1 0,3 3 0,3-2 0,1-1-1,3 4 1,-2-2 0,3 1-1,2-2 2,-5 0-1,-2 0 0,-4 0 0,0 1 1,-8 0 0,1 0 0,-6 3 0,-7 0 1,-6 3-1,2 0 1,-3 4 0,0 10-1,-2-14 1,2 14-2,0 0 1,-10-8-1,10 8 0,0 0 1,-15 13-1,7-4 0,-5 3 1,0 3 0,0 2 1,0 2-1,1 0 1,-3 1-1,2 3 1,1-2 0,3 0 0,3-1-1,2-3 1,3 1-1,2-2 2,4-1-2,3-5 1,0 0 0,5-4 1,1-1-1,3-5 1,2-2-1,1-6 0,4-4-1,-24 12 0,58-31-1,-58 31 0,60-45 0,-60 45-1,61-62 1,-19 27 0,-42 35 1,53-79-1,-34 37 1,-19 42 0,37-78 0,-37 78 1,28-63 0,-28 63 0,3-41 0,-3 41 0,0 0-1,0 0 1,0 0-1,0 0-1,0 0 0,0 0 0,0 0 1,0 0-1,0 0 0,0 0 0,0 0 1,-15 48 0,15-48 0,-8 66 0,8-66 1,-9 83-1,6-39 1,-3-1 0,3-1 0,3-42-1,-4 77 1,4-77 0,-2 62-1,2-62 1,-1 42-1,1-42 1,0 0-1,0 0 0,0 0-2,0 0-1,0 0-4,0 0-5,0 0-5,0 0 0,0 0 0,-12-64 0</inkml:trace>
  <inkml:trace contextRef="#ctx0" brushRef="#br0" timeOffset="1543">603 177 10,'0'0'10,"0"0"0,0 0 1,0 0-1,0 0 0,0 0 0,0 0-1,56-17-1,-56 17-1,62 5 0,-62-5-2,74 7 0,-27-2-1,-47-5-2,83 7 0,-83-7-1,74 9 0,-74-9-1,53 10 0,-53-10 0,0 0 0,58 13-1,-58-13 0,0 0-1,0 0-2,0 0-3,0 0-9,0 0-3,0 0 0,0 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03.2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91 272 6,'0'0'9,"0"0"0,0 0 0,-11-6-1,11 6 0,0 0-1,0 0 1,-11-9-1,11 9 0,0 0 0,-9-9-1,9 9-1,0 0 0,-11-11-1,11 11 1,-11-10-1,11 10 1,-9-12-1,9 12-1,-8-15 1,3 6-1,5 9-1,-6-17 0,6 17 0,-4-17 0,4 17-1,-4-12 0,4 12 0,-2-11 0,2 11 0,0-11 0,0 11-1,2-11 1,-2 11-1,4-15 1,-4 15-1,9-15 0,-9 15 0,12-15 0,-12 15 0,17-16-1,-6 8 1,-1 1 0,2 1 0,-2 1-1,-1-2 1,2 3 0,-1 0 0,-1 1 0,2 1-1,-2 0 1,0 1 0,2 0 0,-2 1 0,0 0 0,1 1 0,0 0-1,-10-1 2,16 2-1,-16-2 0,17 2 0,-17-2 0,15 3 0,-15-3 0,10 4 0,-10-4 0,13 6 0,-13-6 0,13 7 0,-13-7 0,13 7 0,-13-7 0,14 8 0,-14-8 0,12 8 1,-12-8-1,10 9 0,-10-9 0,10 10 0,-10-10 0,11 10 0,-11-10 0,8 13-1,-8-13 1,9 10 0,-9-10 0,7 12 0,-7-12 0,6 11 0,-6-11 0,4 10 0,-4-10 0,2 16 1,-1-7-1,-1 0 0,-1 2 0,0-1 1,-1 0-2,0 2 2,0-1-1,-1-2 0,-1 1 0,4-10 0,-10 16 0,10-16 1,-14 16-1,14-16 0,-17 15 1,17-15-1,-15 13 0,5-8 0,1 0 0,9-5-1,-20 7-1,20-7-5,-21 4-9,9-3-6,-1-6-1,4-2-1,-2-8 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13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3 423 6,'-1'-11'9,"1"11"1,-1-10-1,1 10 0,0 0 0,0 0 0,-2-10-1,2 10-1,0 0-1,0 0-1,0 0-2,0 0-1,0 0-1,0 0-1,0 0 0,5 12 0,-5-12 1,8 18-1,-1-6 2,0 5-1,1 1 1,1 4-1,2 1 0,-1 4 0,1-2 0,-1 1 0,-2 0-1,1-4 0,-2-1 0,-1-6 0,-2-1-1,-4-14-1,7 16-1,-7-16-3,10-5-5,-10 5-5,14-22 0,-4 7-1,0-10 1</inkml:trace>
  <inkml:trace contextRef="#ctx0" brushRef="#br0" timeOffset="431">200 324 9,'0'0'12,"0"0"0,0 0-2,0 0-2,-4 9 0,4-9-1,0 0-2,3 14-1,-3-14-1,6 21-1,-1-6 1,1 4 0,0 1 0,0-1-1,1-1 1,-2-1-1,3 0 1,-1-7 1,4 0 0,-1-8 0,4-3 1,2-8-1,2-4-1,1-6 1,3-2-1,-4-4-1,1-2-1,-2 0 0,-2 1 0,-4 3 1,-2 6-1,-4 3 0,0 3 0,-5 11-1,5-10 0,-5 10-1,0 0 0,3 13 0,-2 0 0,2 4 0,0 0 0,1 4 0,2 1 1,5 0 0,-4-4-2,6-1-3,1-9-2,3-2-7,1-10-6,3-7-1,-3-6 0,1-8 2</inkml:trace>
  <inkml:trace contextRef="#ctx0" brushRef="#br0" timeOffset="912">777 0 6,'0'0'10,"0"0"0,0 0 0,0 0-2,0 0-1,0 0-1,-5 22 0,6-6 1,4 5 1,0 4 1,4 2-2,-2 6-1,4-1-1,-2-2-1,1 1 0,0-2-3,-1-1 1,0-2-1,-1-3-1,0-2 0,-3-6 0,1-2-1,-2-4 0,-4-9 1,5 10-1,-5-10-1,0 0 1,-13-17 0,3 4 0,-3 0 0,0-3 1,-2-1-1,0-1 2,-2 0 0,6 4 1,-1 1 1,5 4 0,1-2 0,6 11-1,0-16 0,0 16 0,22-20 0,-3 7-1,8-1 0,6-3-1,6 0-1,2-6-3,4 7-7,-2-3-8,4-3-2,-5 6 1,-2-1 0</inkml:trace>
  <inkml:trace contextRef="#ctx0" brushRef="#br0" timeOffset="1493">1197 276 46,'-10'0'16,"10"0"0,-4-15 0,6 4-12,3-3-4,3-1 0,2-2 1,2 2 1,6-3 0,-2 5 2,-2-2 0,2 4 1,-4 0-1,0 4-2,-1 2 0,-2 4-1,-9 1-1,17 5-1,-17-5 1,16 16-1,-8-3 1,0 1 0,0 3 0,0 1 0,0 2 0,-3-1 1,-3 2-1,0-1 2,-2-2-1,-2 0 1,-2-3 1,-2 1 0,-2-6 1,0 0 0,-4-2 0,0 0 0,-4-4-1,1-1 0,-4-2 0,4-1-1,-4-1-1,-1-3-1,7-2-3,-4-8-6,10 3-13,-2-9-2,8-1-1,-1-6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20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 6 10,'0'0'10,"0"0"0,0 0-1,0 0-2,0 0-1,0 0-2,0 0 1,0 0 0,0 0 0,0 0 0,0 0 0,0 0 1,-10-2-2,10 2 0,0 0-1,0 0 0,0 0 0,0 0 0,0 0-1,0 0 1,0 0-1,0 0 0,-4-9-1,4 9-1,-12-6 0,12 6 0,-14-5 0,14 5 0,-10-4-1,10 4 1,0 0 0,-11-2-1,11 2 1,0 0-1,0 0 1,0 0 0,0 0-1,0 0 0,0 0 1,-11 6-1,11-6 0,-10 3 0,10-3 0,0 0 1,-4 12-1,4-12 0,-6 17 1,5-5 0,-8 4 0,9 1 0,-8 4 0,2 3 0,-3 4 1,0 3-1,-3 2 0,2 3 1,7-1-1,-5 2 0,3-2 0,0 0 1,2-3-1,-2-2 0,4-5 0,0-1 0,-5-1 0,4 0 0,-1-3 0,0-1 0,0-1 0,2-1 0,2 1 0,-5-3 0,5-2 0,-5-1 0,3-2 0,-2 0 0,3-1 1,-2 1-1,2-10 0,4 17 0,-4-17 1,8 16-1,-8-16 0,0 15 0,0-15 0,8 14 0,-8-14 1,8 13-1,-8-13 1,7 14-1,2-6 1,4-2 0,-3 3-1,-1-3 1,-9-6 0,21 16-1,-11-9 1,6 0 0,-4-1 0,2 2-1,1-3 1,-1 1-1,8-1 1,-6 1-1,3 0 1,0 0-1,2 0 1,-2-1-1,3 3 1,2-3-1,-2 1 1,1-1-1,6-1 1,-4-1-1,3 0 1,1 0-1,-3-3 1,-3 0-1,7-2 0,3 2 0,-2-1 0,0-1-1,2 1 1,-2-1 0,10 1-1,-3 0 1,-4 0 0,0-1 1,4-1-1,1 0 1,-1-1-1,3 1 1,-3-2-1,2 1 1,1-1-1,0 3 0,-4-1 0,1 2 0,1-1-1,-5 2 1,-1 1 0,2-1 0,-3 1 0,0 0 1,1 0 0,3 0 0,-3-1 0,4 0-1,0-1 1,-2 2 0,0-1 0,-2 0-1,-2 1 1,-2-1-1,-2 2 0,-1-2 1,1 3-2,-1-2 1,-1 3 0,0-3 0,1 2-1,0-1 1,1 0 0,-1 0 0,-2 0 0,2 0 0,1 0 0,1 0 0,0-1 1,0 1-1,1-1 0,1 0 0,-1-1 0,-1 1 0,2-1 1,-1 0-1,0 0 0,1 1 0,-3-1 0,-1 1 1,4 0-1,0 1-1,-1 1 1,0-1 0,-1 0 0,1 0 0,1 0 0,1-1 0,-3 0 0,1-1 0,1-2 1,0 0-1,1 0 0,1-1 0,2 0 1,-2 0-1,0 1 0,-1 1 0,-1 0 0,1 0 1,-3 1-1,-2 0 0,2 0 1,0 1-1,0-1 0,1 0 0,-1 1 0,0 0 0,2 0 1,1 0-1,-1 0 0,-1 0 0,1 0 0,-2 1 1,1-1-1,0 0 0,1 0 1,-2 2-1,-1-2 0,1 2 0,0 0 0,-1 1 1,0-2-1,1 1 0,1 1 0,1-2 0,-1 1 1,0 1-1,1-3 0,1 1 0,0-1 1,0-1-1,0-1 0,1 0 1,0-1-1,2-1 0,1 0 1,4-1-1,-2 0 0,3 0 1,-1-1-1,2 1 0,0 0 1,-1 0-1,1 0 0,-3 1 1,-1 1-1,1 0 0,-1 1 0,2-1 1,-2 1-1,-1-2 0,2 2 1,0 0-1,0 0 0,-2 1 1,-2-1-1,0 2 0,-2 0 1,2 1-1,-2 1 0,-2 0 0,2-1 0,0 0 1,-1 1-1,1-1 0,-2 2 0,0-2 0,0 0 1,1 0-1,-2 1 0,1 1 0,0 0 0,2 0 0,0 0 0,1 0 1,0 2-1,1-2 0,-1 1 0,0 0 0,0-2 0,-2 0 0,3 1 1,-2 0-1,0 0 0,1-1 0,-1-1 1,2 1-1,1-1 1,2 0-1,-1-1 1,1 0 0,1 1-1,1-1 1,0 0 0,1 1-1,0-1 2,-2 1-2,-1 0 1,1 0-1,0 0 0,-3-1 0,-1 2 0,0-1 0,-1-1 0,-1 0 0,1 0 0,0-1 0,0 0 0,3 1 0,3-1 1,2-1-1,3 0 0,2 0 0,1-1 1,1 1-1,0-2 0,3 1 1,-2 0-1,-1-1 1,1 0-1,0 0 1,3 0-1,3 2 1,-2-1-1,2 0 0,1 1 0,-2-1 0,1 1 1,-1 0-1,-2-2 0,-4-1 0,0 1 1,-1 0-1,-3 1 0,3 0 0,-1 0 1,-2 1-1,0 0 0,0 1 0,0-1 0,0 1 1,0-2-1,-1 4 0,-1-2 1,1 0-1,-1 0 0,-2 1 1,0 1-1,1 0 0,-2 0 0,3 0 0,-1 1 0,-1 2 0,1-2 0,2 1 0,-2-2 0,-1 1 1,0-1-1,-3 1 0,4-1 1,-3-1-1,0 0 1,-1 0-1,-1 1 1,0 0-1,0-1 0,-1 1 0,-1 0 0,2 2 0,0-2 0,0 1 0,2 0 0,-2 0 1,1 2-1,2-2 0,-4 0 0,0 0 0,-1 0 0,2-2 0,-2 2 0,2-2 0,3 0 0,-1 1 0,0-1 0,2 1 0,3 0 0,-4 0 0,1 1 0,4 0 0,-4-1 0,1-1 0,0 0 0,-2 1 0,-2-2 1,1 1-1,0-1 0,-5 0 1,1 1-1,-2-1 1,0 0-1,-1 1 1,1-1-1,-1 1 1,-1 1-1,-1 0 0,0-1 0,-4 2 0,-2-2 1,1 0-1,-2-1 0,0 1 0,-2-2 0,0 1 0,-3 0 1,2 0-1,4 0 0,-3 0 0,0 0 0,-2 1 0,2-1 0,-1 1 0,0-1 0,0 1 0,-2-1 0,-2 1 0,4-1 0,-2 0 1,0-1-1,0 1 0,1-1 0,0 0 0,1 0 0,2 0 0,-6-1 0,3 0 0,0 1 1,2 0-1,-1 0 0,-1 0 0,4 0 0,0 1 0,2 0 0,2 0 1,0 0-1,-2 0 0,2 0 0,-1 0 1,-1 1-1,-1-2 1,-3 1-1,0 0 0,-2 0 1,0 0-1,0 0 0,-3 0 0,1 0 0,0 1 0,0-1 0,-3 0 0,4 0 0,-1 0 0,2 0 0,0-1 0,0 1 0,-1-1 1,0 1-1,5 0 0,-3-1 0,0 0 0,1 1 0,-1 0 0,3-1 0,0 1 0,2-1 0,-3 1 0,0 0 0,2 0 0,-2 1 0,3-1 0,-1 1 0,-1 0 0,1 0 0,1 0 0,2-1 0,-1 1 0,0-1 0,-1 0 0,2 0 1,2 0-1,-1 1 0,0 0 0,-2 1 0,-1 1 0,1 0 0,-1 0 1,-1 0-1,-2-1 0,1 2 0,-1-1 0,0 0 0,3-1 0,-2 1 0,0-2 0,-4 1 0,1 1 0,-4-2 0,2-1-1,-2 1 1,0-2 0,-1 1 0,0-1 0,-2-2 0,2 2 0,-2 0 0,-2 0 0,-10 1 0,14-2 0,-14 2 0,0 0 0,10 0 0,-10 0 0,0 0 0,0 0 0,0 0 0,10 0 0,-10 0 0,0 0 0,0 0 0,0 0-1,0 0 1,0 0-2,0 0-2,0 0-4,0 0-7,0 0-15,-19 6 2,-8-11-2,-4-2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9T22:39:04.3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3835 2967 1419,'0'0'3225,"0"0"129,-21 0-258,21 0-2709,-18 0 258,7-9 0,11 9 0,-25-14 258,14 9 129,-112-12-387,97 0-516,-3-4 0,0-4-258,29 25 0,-69-61-129,30 23 0,-4-6-387,96 1 645,-85 1 387,-13-6-129,-1-1-129,-5-8 0,-1 7 645,-1-4-645,0 7 387,1-5-258,2 6 258,-2-2-258,4 3 516,0 4-645,5 0 129,-2 2 0,2 10 0,0-4-387,6 8 387,6 2-516,2 7 258,7 7-387,2 0-258,20 9-516,-19-12-1032,19 12-1935,0 0-645,0 26 516</inkml:trace>
  <inkml:trace contextRef="#ctx0" brushRef="#br0" timeOffset="7439.4256">538 1936 774,'-16'3'3225,"16"-3"0,-13 0 0,13 0-1806,0 0-516,0 0 258,-7 9 258,7-9 129,0 0-387,-11 11 387,11-11-516,0 0 0,6 14-387,-6-14 0,12 0-129,-12 0-129,26-9 387,-13-3-516,5 2 258,-1-4-258,7-1 129,1-2-129,3-2-129,1-1 0,2 1 0,0 2 0,1 0 0,-3 0 0,2 0 0,-5 2 0,-3 4 0,-4-2 0,-3 4-129,-3 1 0,-13 8 129,17-8-129,-17 8 129,0 0-129,0 0 0,0 0 0,0 0 0,0 0 0,0 6-258,0-6-129,-8 14-129,8-14-516,-15 9-2064,15-9-1548,-6 13-129,6-13-258,0 0-516</inkml:trace>
  <inkml:trace contextRef="#ctx0" brushRef="#br0" timeOffset="8046.4603">250 1599 8643,'0'0'4386,"0"0"-258,0 0-387,7 2-3483,-7-2-129,14 0 129,-14 0 258,26-7-129,-14 2 0,-12 5 0,0 0-129,54-48 0,-54 48 0,0 0-258,59-61 129,-59 61-258,0 0 129,67-63-129,-67 63 129,0 0 0,67-53 129,-67 53-129,0 0 0,51-34 129,-51 34-129,0 0 0,0 0-129,0 0-129,0 0 258,0 0-129,0 0 0,0 0-129,54-40 129,-54 40-258,0 0-129,0 0-903,0 0-1290,0 0-1161,49-7-258,-49 7-387,0 0 129</inkml:trace>
  <inkml:trace contextRef="#ctx0" brushRef="#br0" timeOffset="9158.5239">785 1963 774,'15'6'3225,"-15"-6"258,0 0-129,13 9-2451,-13-9 129,0 0-258,10 12 387,-10-12-129,0 0 0,0 0-129,0 0 258,0 0-387,0 0 129,0 0-258,0 0-129,1-14 387,-2-3-645,-4 0 258,-2-7-258,2 1 258,-4-8-258,0 2 387,-3-1-387,0 0 0,-2-4 129,1 2-258,-3-1 129,0 3 0,-1-1-129,17 31 0,-32-49 129,32 49-516,0 0 387,-43-57-258,43 57 129,0 0-258,0 0 258,0 0-387,0 0 258,0 0-129,0 0 0,0 0 0,0 0 0,0 0-387,0 0-129,0 0-774,-21-49-1161,21 49-1419,0 0-258,0 16-387,0-16-387</inkml:trace>
  <inkml:trace contextRef="#ctx0" brushRef="#br0" timeOffset="10251.5864">1191 1727 2322,'0'-6'3354,"0"6"-774,0 0-129,-3-16-129,3 16-258,-11-25-645,9 8-387,-9-7 0,11 24-258,-20-60-129,20 60-516,-27-68 258,27 68-258,-34-72 129,34 72-387,-36-66 387,36 66-387,-33-51 387,33 51-258,0 0 129,-33-55 0,33 55-129,0 0 0,0 0 129,0 0-129,0 0 0,0 0 0,0 0 129,0 0 129,0 0-258,0 0 129,0 0 0,0 0 258,20 53-258,-20-53 0,0 0 0,0 0 129,53 36-258,-53-36 129,0 0 0,60-25-387,-60 25 387,0 0 0,64-69-129,-64 69 0,0 0 0,47-61 0,-47 61 0,0 0 0,0 0 0,0 0-129,0 0 0,0 0-129,0 0 129,0 0 129,0 0-129,0 0 0,50-43 0,-50 43 129,0 0 0,0 0 129,0 0-258,56 65 258,-56-65-258,33 67 258,-15-22-129,2 8 387,-2-3-387,1-1 258,-3-1-258,-1-9 258,-2-3-258,0-9 129,-1-8-516,-12-19-387,23 0-2451,-13-12-1161,-7-7 0,-3 19-516</inkml:trace>
  <inkml:trace contextRef="#ctx0" brushRef="#br0" timeOffset="10970.6275">1499 1184 1032,'47'-7'3612,"-47"7"-516,0 0-1419,18 49 0,-18-49 129,27 63-258,-27-63-387,33 76-129,-19-36-387,7-2 258,-5-3-387,1-5 129,-4-7-258,-1-5 0,-5-3-258,-7-15 645,10 14-516,-10-14 129,0 0 0,0-9-129,0 9 0,0 0-387,-22-72 129,22 72-387,-29-75 387,29 75-516,-33-86 516,18 38-387,15 48 387,-16-75 0,16 75 0,0-60-387,0 60 387,0 0 0,31-57 129,-31 57-645,0 0 516,55-25-387,-55 25 387,48-5 387,-48 5-387,57 0-516,-57 0 516,61 3 387,-61-3-516,55 14 516,-55-14-516,0 0 258,56 36 0,-56-36 387,0 0-387,5 68 516,-5-68-387,-29 60 0,29-60 0,-58 70-129,58-70 0,-74 63 0,74-63-129,-74 47 0,74-47-129,-59 31-516,59-31-1032,0 0-516,0 0-1677,0 0-258,-24-49 0,24 49-645</inkml:trace>
  <inkml:trace contextRef="#ctx0" brushRef="#br0" timeOffset="11731.6711">2164 965 903,'0'0'3741,"0"0"129,0 0-1677,0 0-903,0 0 0,0 0 258,0 0-516,0 0 0,0 0-387,49 61 516,-49-61-516,1 58 0,-1-58-258,0 67 129,0-67-258,0 75 516,0-75-645,0 72-129,0-72 0,0 61 0,0-61 0,0 0 516,10 58 129,-10-58-258,0 0-129,56 2-129,-56-2 129,63-10 516,-63 10-516,77-26-516,-77 26-129,76-24 129,-76 24 258,53-22-129,-53 22-258,0 0 0,50-17-516,-50 17-1032,0 0-903,0 0-1161,0 0-258,0 0-129,0 0 258</inkml:trace>
  <inkml:trace contextRef="#ctx0" brushRef="#br0" timeOffset="12099.6921">2603 891 2967,'0'0'4386,"0"0"0,0 0-129,0 0-2580,0 0-903,0 0 645,0 0-516,56 32-645,-56-32 387,0 0-129,27 67-129,-27-67 387,19 52-516,-19-52 0,13 50-258,-13-50 387,0 0-516,14 61-129,-14-61-387,0 0-1290,0 0-1290,0 0-774,25 53-258,-25-53-387</inkml:trace>
  <inkml:trace contextRef="#ctx0" brushRef="#br0" timeOffset="12795.7319">3470 694 3999,'0'0'4644,"0"0"258,0 0-645,0 0-2709,0 0-258,0 0 0,0 0-387,-59-39-387,59 39-258,0 0 0,-69 22 0,69-22 0,-52 36 0,52-36 0,-52 49-129,52-49-387,-46 58 387,46-58-129,-36 63 0,36-63 129,-18 62-129,18-62-387,-1 56 387,1-56 516,0 0-387,19 63 387,-19-63-387,0 0 129,58 41-129,-58-41 387,73 0-258,-73 0-258,96-9 129,-43-2-387,-1-1 387,-3 0-645,-49 12 516,81-22-645,-81 22 516,54-12-774,-54 12 258,0 0-774,0 0-1161,0 0-1677,0 0-774,0 0 387,37-49-645</inkml:trace>
  <inkml:trace contextRef="#ctx0" brushRef="#br0" timeOffset="13186.7543">3878 681 9159,'0'0'4902,"0"0"-258,0 0-129,0 0-3741,0 0 129,0 0-258,0 0-258,0 0 0,40 46-129,-40-46 0,10 56-129,-10-56-129,10 61 0,-10-61 0,13 59-129,-13-59-129,0 0-774,18 59-645,-18-59-2322,0 0-645,0 0-387,0 0-387</inkml:trace>
  <inkml:trace contextRef="#ctx0" brushRef="#br0" timeOffset="13520.7734">4361 626 8127,'49'-30'4773,"-49"30"-129,0 0-129,0 0-3354,0 0-258,12 47 0,-12-47-387,0 55-129,0-55-258,0 73-387,0-73 258,0 70 0,0-70 0,0 57-129,0-57-258,0 0-774,0 0-774,0 0-2193,0 0-645,0 0-258,0 0-258</inkml:trace>
  <inkml:trace contextRef="#ctx0" brushRef="#br0" timeOffset="13830.7911">4132 574 9288,'0'0'4902,"0"0"-387,0 0 0,0 0-3612,0 0 129,75 12-129,-75-12-258,102-24 0,-42 2-129,11 1 0,0 1-258,4-2 0,-2 0-258,-2 1 0,-1 4 0,-6 1-774,4 4-1806,-15 4-2322,-53 8 0,75-6-645,-75 6 0</inkml:trace>
  <inkml:trace contextRef="#ctx0" brushRef="#br0" timeOffset="21958.256">5616 418 1677,'0'0'3354,"0"0"0,0 0-516,0 0-645,0 0-129,35-53-258,-35 53-129,0 0-516,0 0 0,0 0-387,0 0-129,0 0-258,0 0-129,0 0-129,0 0-129,0 0 258,0 0-129,0 0-129,0 0 129,0 0 0,0 0-129,0 0 129,0 0-129,0 0-129,0 0 129,0 0 0,0 0 0,0 0 129,0 0-129,0 0 129,0 0 129,0 0-129,0 52 0,0-52 0,-9 56-129,9-56 0,-8 63 0,8-63 0,-9 67 0,9-67 0,-7 64 0,7-64 0,-6 48 0,6-48 0,0 0 0,-5 49 0,5-49 0,0 0-645,0 0 645,0 0-258,0 0-129,0 0-774,0 0-1032,0 0-2580,44 0 129,-44 0 129,0 0-387</inkml:trace>
  <inkml:trace contextRef="#ctx0" brushRef="#br0" timeOffset="22939.3121">6037 410 2967,'10'-47'3096,"-10"47"-129,0 0-645,0 0-258,0 0-258,0 0-258,0 0-516,0 0-129,0 0-258,0 0 0,0 0-129,0 0 0,0 0 0,0 0 0,0 0-129,-4 68 129,4-68-129,-22 68-129,22-68 0,-27 70-129,27-70-129,-30 66 0,30-66 0,-24 49 0,24-49 0,0 0-129,0 0 129,0 0-258,0 0 129,0 0 0,0 0-258,0 0 129,0 0 0,14-65 0,-14 65 0,25-62-129,-25 62 129,24-59 129,-24 59 0,18-53 0,-18 53 0,0 0 129,19-51 0,-19 51 0,0 0 0,0 0 0,0 0 0,0 0 129,0 0 0,0 0-129,0 0 129,0 0 0,0 0-129,47 62 129,-47-62-129,22 53 129,-22-53-129,28 53 0,-28-53 0,0 0 0,45 53 0,-45-53 129,0 0 129,50 16 0,-50-16 0,0 0 0,0 0 0,60-53 129,-60 53 0,21-57-129,-21 57 0,12-66-129,-12 66 258,2-70-258,-2 70 0,0-52-129,0 52-258,0 0-387,-7-52-1032,7 52-1806,0 0-1161,0 0-258,0 0-387</inkml:trace>
  <inkml:trace contextRef="#ctx0" brushRef="#br0" timeOffset="23540.3465">6863 299 774,'0'0'3612,"0"0"516,0 0 129,0 0-2193,0 0-774,0 0 258,0 0-129,-10 50-258,10-50-258,-8 59-129,8-59-258,-5 73-258,5-73 0,-3 84-129,3-84-129,0 70 0,0-70 0,0 49-258,0-49 0,0 0-903,0 0-1419,0 0-1806,0 0-129,0 0-258,32-44 129</inkml:trace>
  <inkml:trace contextRef="#ctx0" brushRef="#br0" timeOffset="23994.3724">6854 346 1032,'0'0'3741,"0"0"129,0 0 258,0 0-2451,0 0-387,0 0 0,0 0-258,0 0 0,63-40-387,-63 40 0,0 0-258,67-9-129,-67 9-258,0 0 129,67 2-129,-67-2 0,0 0 129,49 23-129,-49-23-129,0 0 258,0 0 129,0 0 129,40 54 129,-40-54-129,0 0 129,0 0 0,-30 61 258,30-61-258,0 0-129,-78 50-258,78-50 129,-63 28-129,63-28 0,-62 18-129,62-18 0,-50 6-258,50-6-258,0 0-774,0 0-1935,-50-22-1161,50 22-645,0 0-129,0 0 0</inkml:trace>
  <inkml:trace contextRef="#ctx0" brushRef="#br0" timeOffset="25312.4478">7301 381 516,'0'0'3354,"0"0"129,0 0 0,0 0-2064,0 0 129,0 0 129,0 0-258,0 0-258,0 0 129,0 0-258,0 0-129,18 45 0,-18-45-387,0 61-129,0-61-258,-5 69 0,5-69 0,-7 67-129,7-67 129,-9 51 0,9-51 129,0 0 0,0 0 129,0 0 0,0 0-129,0 0 0,0 0 0,0 0 0,0 0-258,0 0 0,-52-17 0,52 17-129,-7-59 129,7 59-129,0-75 0,0 75 129,20-73 0,-20 73-129,35-63 129,-35 63-129,43-49 0,-43 49 0,0 0 0,62-35 0,-62 35 0,0 0 0,0 0-387,59 15 516,-59-15-129,0 0 258,24 51-129,-24-51 129,0 0 0,1 59 258,-1-59-129,0 0 0,-13 53-129,13-53 0,0 0 0,0 0 0,-60 58-129,60-58 129,0 0-258,-51 21 129,51-21 0,0 0-129,0 0 129,-50 0 0,50 0-129,0 0 0,0 0 0,0 0 0,0 0 0,0 0 129,0 0 0,0 0 0,50-3 0,-50 3-129,0 0 258,51 32-258,-51-32 129,0 0 0,57 54 0,-57-54 0,0 0 0,54 41-129,-54-41 258,0 0-129,0 0 0,51 29 129,-51-29-129,0 0 0,0 0 129,0 0-129,0 0 129,0 0 0,0 0-129,49 0 129,-49 0-129,0 0 129,51-61 0,-51 61-129,51-65 129,-51 65 0,56-80-129,-56 80 129,53-76 0,-53 76-129,38-62 129,-38 62-129,0 0-129,37-55 0,-37 55 0,0 0-129,0 0 129,0 0 0,0 0 0,0 0 129,0 0-129,0 0 129,0 0 0,44 50 258,-44-50-129,0 0 0,26 75-129,-26-75 0,21 67 129,-21-67-129,24 68 0,-24-68-129,22 59 0,-22-59 129,0 0-129,26 59 129,-26-59-129,0 0 0,0 0-258,0 0-387,0 0-258,0 0-1290,0 0-1161,0 0-1032,-8-50-258,8 50-258</inkml:trace>
  <inkml:trace contextRef="#ctx0" brushRef="#br0" timeOffset="25542.461">7964 536 129,'-65'-31'3870,"65"31"258,0 0-903,0 0-516,0 0-516,-52 0-387,52 0-387,0 0-258,0 0-258,0 0-129,0 0-129,0 0-129,0 0 0,0 0-258,0 0 129,43 32-129,-43-32-258,0 0 0,65 9-258,-65-9-774,52 0-1548,-52 0-1677,63-1-387,-63 1-129,57-6-387</inkml:trace>
  <inkml:trace contextRef="#ctx0" brushRef="#br0" timeOffset="26038.4894">8559 338 5934,'0'0'4773,"0"0"-258,0 0-129,10-56-2580,-10 56-903,0 0-129,-50 3 0,50-3-516,-52 28 0,52-28 129,-64 44-258,64-44 0,-66 59 0,66-59 0,-64 60 129,64-60-129,-53 60 0,53-60 0,-38 51-129,38-51 129,0 0-129,-10 65 0,10-65 0,0 0-129,0 0 129,58 49-387,-58-49-129,66 1-1677,-12-2-1548,-3-7-903,3-1-387,1-8-258</inkml:trace>
  <inkml:trace contextRef="#ctx0" brushRef="#br0" timeOffset="26364.508">8928 367 3870,'0'0'3870,"0"0"129,0 0-129,0 0-2967,23 56 129,-23-56 129,-1 56-258,1-56-129,-6 56-129,6-56-129,0 0-129,-10 62-129,10-62-258,0 0-516,0 0-645,0 0-516,0 0-1548,0 0-1161,0 0-129,0 0-258</inkml:trace>
  <inkml:trace contextRef="#ctx0" brushRef="#br0" timeOffset="26626.523">8740 439 645,'0'0'3612,"-55"-26"645,55 26-903,0 0-645,0 0-258,0 0-774,0 0-129,0 0-258,0 0-258,0 0-387,0 0-258,0 0-129,49-35 0,-49 35-129,68-18-129,-68 18-129,83-18-129,-83 18 0,88-16-129,-88 16 0,78-3-387,-78 3-516,58-3-903,-58 3-1290,51 2-1161,-51-2-129,0 0 258</inkml:trace>
  <inkml:trace contextRef="#ctx0" brushRef="#br0" timeOffset="26828.5346">9264 334 516,'0'0'3870,"0"0"645,0 0-1290,33 68-774,-33-68-129,0 62-258,0-62-516,0 72-387,0-72-387,-4 63-387,4-63-516,0 0-903,-7 53-2967,7-53-387,0 0-387,0 0-129</inkml:trace>
  <inkml:trace contextRef="#ctx0" brushRef="#br0" timeOffset="27024.5458">9404 197 6708,'0'0'3096,"0"0"-1548,0 0-1548,26 44-4515,-26-44 258</inkml:trace>
  <inkml:trace contextRef="#ctx0" brushRef="#br0" timeOffset="27510.5736">9931 359 5805,'0'0'4902,"0"0"-516,0 0-387,0 0-2709,0 0-516,0 0 129,0 0-387,0 0-129,0 0 0,-54-16 0,54 16 258,-55 9 0,55-9-258,-62 29 129,62-29-129,-58 37 0,58-37-258,-55 48 129,55-48 129,-47 53-258,47-53 129,-36 51-129,36-51 0,0 0 129,-24 62 0,24-62-129,0 0 0,0 0 0,0 0-129,67 54 0,-67-54 0,63 15-129,-63-15 129,72 16-258,-72-16 0,77 5-129,-77-5-516,64 0-1290,-64 0-2580,65-7-258,-65 7-258,53-22-387</inkml:trace>
  <inkml:trace contextRef="#ctx0" brushRef="#br0" timeOffset="28534.6321">10223 315 3483,'0'0'4515,"0"0"-387,0 0-1806,0 0-516,0 0 387,0 0-774,0 0-387,0 0 0,0 0-258,0 0-258,0 0-129,0 0 0,0 0-129,0 0 129,0 0-258,0 0 129,0 0-129,17 50 0,-17-50 129,-2 48-129,2-48 0,-8 57 0,8-57-129,-6 61 0,6-61 129,-1 50-258,1-50 129,0 0 0,0 57 0,0-57 129,0 0-129,0 0 0,0 0 129,61 18-129,-61-18 0,0 0-129,77-13 0,-77 13-129,60-20-129,-60 20-516,56-22-516,-56 22-1290,0 0-1806,58-17-258,-58 17-387,0 0 129</inkml:trace>
  <inkml:trace contextRef="#ctx0" brushRef="#br0" timeOffset="28904.6533">10260 490 4902,'0'0'4902,"0"0"-258,0 0-129,47-23-2709,-47 23-645,0 0-129,0 0-258,0 0-258,59-16-129,-59 16-129,0 0-258,0 0-129,52-3-258,-52 3-258,0 0-1032,0 0-2580,0 0-387,0 0-129,49-25-387</inkml:trace>
  <inkml:trace contextRef="#ctx0" brushRef="#br0" timeOffset="29247.6729">10224 285 5805,'2'-49'5031,"-2"49"-258,0 0-258,0 0-2709,58-21-903,-58 21 0,0 0 0,0 0-516,50-17 0,-50 17 0,0 0-258,52-16-129,-52 16-258,0 0-645,64-12-2580,-64 12-1032,0 0-258,61 3-516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8:04.9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9674 162,'2'12'1,"-2"-12"0,3 13 0,-3-13 0,0 0 1,0 0 0,0 0 0,0 0 0,0 0-1,-8-17 0,3 5 0,-1-6 0,-1-5-2,-3-5 0,0-4 1,2-2-1,4-2 0,0-1 0,2 0 1,4 2 0,2 3 0,3 2 1,1 4-1,1 1 1,1 4 0,0 1 0,4 3-1,-3 5 1,2 2-1,-1 1 0,0 5 1,-1 2-1,3 4 0,1 2 0,-1 4 0,1-1 0,1 2 0,0 1 0,0-2 0,-2 1 0,-2 0 0,-3 2 0,-1 1 0,0 3 1,-2 1-1,-2 2 0,-1 0 0,-1 2 0,-1-2 1,-1-3-1,-1-1 1,-3-4 0,-1-1 1,5-9 0,-21 11 0,4-9 0,0 0 1,-3-2-1,-4 0-1,0-1 1,-1 0-1,1-1 0,5 0-1,5 0 1,3 0-2,11 2 0,-13-5-3,13 5-3,0 0-18,14-9-4,-5-2-1,5 0-1,-1-7 1</inkml:trace>
  <inkml:trace contextRef="#ctx0" brushRef="#br0" timeOffset="8632">6115-2 4,'-12'-3'4,"12"3"0,-12-1-1,12 1 0,-14 2 0,14-2-2,-18 6 2,9 0 0,-1-2 0,10-4 1,-19 12-1,19-12 1,-17 16-1,10-7 0,0 0-1,-1 4 0,-1-1-1,0 3 1,-1 0-1,0 2 1,-1-2 0,1 4 1,-3 2-1,1 2 1,-2 2 0,-1 1-1,-4 2 1,3 3-2,0 6 0,1 2 0,0 2-1,1 4 1,2 4-1,1 4 1,6 2-1,-2 1 2,0 3 1,3 0-2,-1-2 2,2 0-1,1-3 1,2 2-1,-2 0 1,3 0-2,-1-1 1,0 2 0,0 1-1,1-1 1,0 2 1,2 2-1,-1 0 0,2 2 1,-2 0 0,1 0-1,-2 0 1,2 4-1,-5-7 0,0 0 1,-5 0-1,1-1 1,-2-3-1,1 0 1,1 0-1,2 1 0,4-1-1,2 1 0,4 0 0,1-2 0,2 1 0,1 0 0,-4 0 0,1-1 0,-2 1 0,1 1-1,-3-2 1,0 2-1,-2 1 1,2 2-1,-2-2 0,1 1 1,0 1-1,-1 1 0,1-1 0,2 3 0,4-1 0,3-1 0,4-1 0,5-2 0,4-2 0,3-3 0,4-2 0,4-5 0,-2-1 0,0-3 1,0 2-1,-1-3 0,-1-1 0,-1 0 0,1-4 1,2-2-2,-2-2 2,3-4-1,1-3 0,0-2 0,2 0 0,2-1 0,-2 2 1,0 0-1,1 3 0,0 1 0,2 2 0,1 1 1,-3-2-2,2-1 1,0-2 0,-3-2 0,-2-2 0,-3-2 1,-2-1-1,-4 0 0,0 3 0,-5 1 0,-1-1 0,1 4 0,-4 1 1,2 1-1,-4 2 0,4 0 0,-4 0 1,2 2-2,-3 1 1,-1 0-1,-2 3 1,-1 0 0,0 2-1,-3 0 1,2 3-2,-3-4 1,3 1-4,-2-6 1,3 3-2,-5-10 1,2 1 0,-7-4 0,0-2 2,-6-2 0,-6 2 3,-4 4 1,-8-1 0,-2 4 0,-3 0-1,-5 3 0,-4-1-1,-8 0 1,-2-4-1,-5-2 2,-5-4-1,-5-3 0,-8-1 1,-3-3 0,-3 1 0,0-1 0,-6 2 0,2 1-2,1 3 1,2-3-1,5 0 1,1-3-1,2-2 1,4-3 0,6-5 1,2-6 1,1-3 0,2 0 0,-4-2 0,4 1 0,0 0 0,1 1-1,0 1 0,0 2 0,0-1-1,2 2 0,1-3-1,-2-3 1,1-2 0,-2 0 0,-2 2 1,2-1-1,-1 4 1,2 2 0,2 5 0,5 7-1,3 6 0,2 2 0,7 5 0,3 2-1,4 3 0,6 3 0,2 2 0,5 1 1,3 5-1,4 2 0,4 5 1,3-1 0,3 6-1,4 1 1,1 1-1,3 4 0,-1 1 1,1 1 0,0 2 0,-2-1 0,-1 2-1,-2 0 1,-2 1-1,0-3 1,2 0-1,-1-4 1,6 1-1,3-2 1,6-6 0,2-1 0,9-4-1,3-4 2,7-1-2,0-2 1,1-2 0,-2 1 0,-1 0 0,-2 2-1,-3 1 1,0 1 0,-5 3 0,771 1385-5,-794-1359 3,-6-2-1,-8-1 2,-9 2 0,-7 3 0,-8-2 2,-3 5-1,-9 3 0,-2 1-1,-3 4-3,-4 0-3,2 4-2,-5-4-1,3 4-1,-4-1 0,-1 5 1,-3-2 1,-3 1 3,-2 3 2,-3 1 3,-2 3 1,-3 1 1,0-1 2,0-1 0,0-5 0,-1-5 2,-3-2 0,-1-5 0,-4-2 0,-2-3-1,-1 1 0,-4-1-2,0 2-2,-1 1-3,2 3-3,2-2-3,3 2 0,3-2-1,2-2 3,7 1 2,3-1 3,6 2 3,5 0 1,6 1 3,4-1 1,3 4-2,5-1-1,3 1-2,0 3-2,1 0 2,1 3 1,1 2 2,1 7 1,0 0 2,3 6 0,0 2 1,7 4 2,0 0-2,8-1-3,5-6-2,7 2 1,8-6-2,11-1 0,9-10-2,6 0 1,10-8-1,5 3 3,5-1 0,6 0-1,-1-9 1,10 0 0,-1-5 1,7-5-1,2-10 2,11-10-2,3-17 1,8-10-2,5-12 1,5-14 2,5-10-2,5-5 1,1-9-2,-2-2 1,1-4-1,2-2 1,1-4-1,-1-1-1,-8-6-1,0-3 1,-4-6-1,-1-4 1,2-4-1,-5-2-1,-3-5 2,-1-2-2,1-5 1,-4-8-1,2-5 0,-3-8-1,1-9-1,-4-12 2,2-4-2,-4-9 0,-3 0 0,-4-3-4,0 3-15,-9 0-3,-1 6-1,-12 5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7:49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1123 813 58,'11'-4'5,"-11"4"-3,0 0 2,-22 2 1,7 3 2,-11-3 1,-3 7 0,-11-3-1,-2 6 1,-9 2-1,-1 5-1,-2 1-2,1 3-2,2 1 0,7 2-1,1 3 0,3 0 0,11-2-1,4 1 1,9 6-1,7 3 1,6 1 0,4 3 0,8 1 0,10 0 0,3 1 1,10 0-1,3-7 0,7-3 0,7-6 0,7-6 0,2-11 0,3-7 1,2-11-1,1-9 0,-4-14 1,-1-8-1,-6-13 1,-6-2-1,-9-3 1,-6-1 0,-15 1-1,-7 4 1,-8 3-1,-9 4 2,-8 8-2,-4 3 0,-5 6 0,-5 4-1,3 4 0,0 6 0,-4 4 0,-2 5-1,-2 7 1,-1 3 0,-7 8 0,2 3 0,-8 7 0,-3 4 0,0 4-1,0 2 0,2 3-4,0-3-11,12-3-9,2-5-1,13-3-1,4-9 0</inkml:trace>
  <inkml:trace contextRef="#ctx0" brushRef="#br0" timeOffset="651">1446 1186 13,'-21'-13'12,"2"5"-1,-1 1 1,6-2-7,2 5-3,3-2 0,9 6 0,-9-1 3,9 1 1,9 3 2,8 3 2,5-1-1,17 1 0,7-6 1,17 1-1,14-7-2,18-2-1,12-7 0,12-5-2,4-7 0,5-2 0,0-1-1,-2 2 0,-11 1 0,-13 6 0,-17 3 0,-13 7-1,-18 4-1,-12 6 0,-14 3-1,-15 5 1,-13 5-2,-14 0-2,-10 5-2,-17-4-4,-5 4-6,-17-4-8,-8 2-3,-11-9-1,-6 0 2</inkml:trace>
  <inkml:trace contextRef="#ctx0" brushRef="#br0" timeOffset="1092">1210 1317 43,'-14'10'18,"3"-3"-1,11-7 2,0 0-12,-4 13-4,16-5 0,4 0 1,10 6 0,8 1 1,13 7 1,7 4 0,10 5-1,7 5-1,9 7-1,6 4 0,7 4-1,5 4-1,3 1 0,-4-3 1,0 2-1,-3-6 1,-4-1 0,-8-3 0,-7-5 0,-13-6 0,-7-1-1,-11-6 1,-7-3-1,-8-4 0,-9-5 0,-5-5-1,-15-10 1,11 13-1,-11-13-3,0 0-18,-12-18-5,-4-1 0,-9-10-2,-5-6 1</inkml:trace>
  <inkml:trace contextRef="#ctx0" brushRef="#br0" timeOffset="1803">986 1754 4,'-11'-11'8,"-2"0"1,2 5 2,-3 2-2,2 1 2,1 2-1,0 0 1,11 1 1,-16 5-2,16-5 2,-2 14-4,8-3-2,1 1-2,5 4 0,0 7 0,2 5 0,0 3 0,2 8 0,-4 6 1,1 13-2,-6 10 1,-2 13-1,-4 6 0,-2 9 0,-5 7-1,-1 1 1,-3-6-2,0-6 0,0-13 0</inkml:trace>
  <inkml:trace contextRef="#ctx0" brushRef="#br0" timeOffset="2464">708 2484 57,'0'0'24,"0"0"0,0 0 0,0 0-8,0 0-13,-7 9-2,6 3-2,0 5 1,2 4 1,-1 5 0,3 6 1,1 5 0,5 6 0,0-1 0,5 5 0,4-1 0,4-1 0,2-3-1,2-3 0,1-8 0,-1-6-1,0-5 1,2-7 1,-2-8-1,2-6 1,-3-8-1,4-6 1,0-10 0,1-8 0,-2-9 0,-2-5 0,-5-5 0,-2 2-1,-5 3 1,-4 4-1,-5 7-1,-4 9-1,1 11-5,-6 3-19,4 13-3,-3-10 0,3 10-3,1-11 2</inkml:trace>
  <inkml:trace contextRef="#ctx0" brushRef="#br0" timeOffset="4256">365 943 20,'0'0'12,"6"16"-1,-6-16 0,8 10-8,-2 2-5,0 6 1,-1 4 1,-2 9 2,-4 10 0,-2 11 2,-3 14 0,-5 14 0,0 14 3,-5 14 1,0 17 0,-4 14-1,4 14 0,-3 10-1,2 10 0,3 2-1,5 6-1,0-4 0,6-2-3,4-12 1,1-8-1,1-14 1,5-12 1,-2-13 0,0-10-1,2-11 0,6-10 1,2-8-1,9-11 1,1328-165 16,-1345 39-19,4-21 0,-3-23-1,0-19 0,-4-20 0,-5-17 0,-5-13 0,-5-10 1,-5-11-2,-7 7 2,-4 0-1,0 9 1,1 10-1,2 15 0,3 13 0,2 15 1,3 16-1,5 13 0,2 12 0,-1 11 1,2 12-1,3 10 0,0 8 1,-1 10-1,1 2 0,0 7 1,0 4 0,2 2 0,-2 4 0,-3 2 0,2 1 0,5 11 0,-17-16 0,6 7 0,-4 0 1,-3-3-1,-3 0 0,-6-2 0,-10-2 0,-7 2 0,-7 2 0,-11 4 0,-9 3-1,-6 6 1,-5 5-2,3 10-8,4 3-14,7 1 0,9-9-1,19-3-1</inkml:trace>
  <inkml:trace contextRef="#ctx0" brushRef="#br0" timeOffset="5728">16 1145 19,'-15'-1'8,"6"1"0,9 0 2,0 0 0,-2 12-1,13-2-1,9 4-1,5 3 2,11 6-1,7 3 0,11 7-2,8 4-1,9 13-2,6 7 0,8 8-1,12 8 1,6 4-1,10 1 0,13 1 1,9 0 0,10 1 0,6-2-1,6 0 1,-2 1-2,2 7 1,-11 5-1,-7 5-1,-11-2 1,-6-1-1,-10-5 1,-8-7 0,-5-5-1,-7-7 1,-2-7 1,-7-4-1,-5-4 0,-7-5 0,-8-4 1,-6-3-1,-8-5 1,-5-3-1,-8-8 0,-3-5 0,-7-4 0,-3-4 0,-5-4 0,-4-1-1,-5-4 2,-9-4-1,11 5 0,-11-5 0,524-1690-2,-543 1667 1,-10-7-1,-9-6 1,-12-12-1,-13-9 1,-11-4 0,-11-9 0,-8 3 0,-11 4-2,-9 5 2,-15 10-1,-10 10-1,-10 9 1,-14 5-1,-10 9 0,-11-2 1,-8 3 0,-4-3-1,6 0 2,2 1-1,8 4 1,14 1 0,13 4-1,14 3 1,18 3-1,17 4 0,12 1 0,19 1 1,15 2-3,11-1-1,17 5-4,9-3-7,20 5-7,0-13-2,33 11 0,1-18 0</inkml:trace>
  <inkml:trace contextRef="#ctx0" brushRef="#br0" timeOffset="7120">271 1043 3,'-10'9'9,"0"-5"0,10-4 0,0 0-3,0 0-1,18-6 0,6-2 2,14-3 1,6-6 1,17-1 0,14-9 0,16 0-2,13-8-1,15-2-2,12-9 0,14-1-2,12-10-1,7-2 1,3-4 0,4-2 0,-1-4 0,-2 4 1,-4 0 0,-3 5 0,-7 8 1,-6 5-2,-14 5 1,-6 7-1,-15 6 0,-6 7-1,-13 5 0,-11 5-1,-13 5 0,-11 3 1,-6 3-1,-9 2 0,-6 3 0,-8 1 0,-7 2 0,-5-1 0,-3 1 0,-1 1 0,-1-2 0,-3 0 0,-1 1 0,-9-7 1,19 19-1,-9-7 0,3 1 0,0 0 1,4 7-1,313 969 11,-343-983-10,-5-2 0,-8-3 1,-6-1-1,-9-1-1,-11-1 1,-10-2-1,-10 1 0,-13 0 0,-11 0 0,-9 2 0,-10 0 0,-7 3 0,-9 2 0,-8 2-1,-5 1 1,-3 6 0,-5 3 0,-2 3-1,-4 3 1,-2 3 0,2 2 0,2 3 0,4 1-1,6-4 1,8-1 0,9-2 0,9-2 0,9-4 0,12-4-1,12 0-1,10-6-2,14 1-2,8-7-7,19 2-11,11-7-1,17-8-1,11-11 1</inkml:trace>
  <inkml:trace contextRef="#ctx0" brushRef="#br0" timeOffset="30564">801 716 2,'-14'-6'7,"14"6"0,0 0 1,-9-4 1,9 4 1,0 0 0,0 0-1,0 0 0,2257-191 43,-2144 203-51,-5 5 0,-8 1 0,-8 7 1,-4 1-2,-7 4 1,-4 5-1,-7 3 0,-9 9 1,-6 3 0,-2 3 0,-2 5 0,1 5 1,-3 3 0,0 6 1,-3 2-1,0 4 1,-1 4-2,4 2 1,0 1-1,3 1 1,5-2-2,7-3 1,7-5 0,5-3-1,6-7 0,1-3 1,1-3-1,4-7 1,2-2 0,2-5 0,3-6 0,6-3 0,8-5 0,9-6 1,9-5-2,6-3 1,3-9-1,6-2 1,4-7-1,2-7 1,3-2 0,-3-5-1,-1-2 1,2-4-1,-2-2 1,-4-2 1,-4 0-2,-7 2 0,-5-3 1,-7 3-1,-10 1 1,-11 1-1,-11 0 2,-10 3-1,-12 3 0,-8 1 1,-18 4 0,-7 0 0,-12 3 0,-4 3-1,-17 3 1,13-3-1,-13 3 0,0 0 1,0 0-2,0 0-1,0 0-6,-18 4-21,7-5-1,-15-19 0,-8-10-2</inkml:trace>
  <inkml:trace contextRef="#ctx0" brushRef="#br0" timeOffset="31726">1213 836 20,'43'-30'12,"5"0"1,0 3-2,10 4-8,8 4-2,12 4 0,9 4 0,11-1-1,10 1 1,10-4 1,10-5 0,10-6 2,13-2 0,6-4 2,9-1 2,3-2-1,4 4 0,-4 4-1,2 7-1,-3 6-1,-4 8-1,-5 7-2,-4 7 0,-10 6 1,-2 6-2,-6 4 2,-2 5-1,-9 2 2,-6 4-1,-8 1 1,-3 3 0,-7-1 0,-5 4 1,-7-4-1,0 3-1,-4-1 1,3 0-1,4-5 0,5-1-1,4-5 0,8-6 0,6-7 0,10-11 0,7-9 0,6-9 0,3-8 0,0-6 1,2-7 1,3-4-2,2-3 1,-2-2 0,2-1 0,3-4 0,-1 2-1,2 2 0,-7-1-1,-6 3 1,-8-1-1,-9 3 0,-11 0 1,-15 7-1,-14-2 0,-10 4 1,-11 3-1,-11 5 1,-15 5-1,-9 6 1,-10 1 0,-7 6 0,-10 5 0,10-3 0,-10 3 0,0 0 1,0 0-1,0 0 0,0 0-1,0 0 1,0 0-1,0 0 0,0 0 0,0 0-1,0 0-1,0 0-2,0 0-10,0 0-15,-13 6 0,-7-27-1,-8-10-2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3:24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-1 158 19,'0'0'10,"0"0"-3,-11-11 0,11 11-8,0 0-2,0 0 0,0 0 1,13-2 3,0 3 2,5-2 5,10 1 1,12-2 1,14 0 0,19-3-2,23 2-1,22-3-2,20 0-2,24-4 0,20-1-2,12-3-5,13 0-12,2-1-1,-5-7-1,-19-13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8:03.5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1576 5496 2,'0'0'13,"-10"3"0,10-3-2,0 0 0,0 0 1,0 0 0,-9 8 1,9-8-2,0 0-2,0 0-1,0 0-1,14 13-2,-14-13 1,11 7-2,-2-6 0,5 2-1,1-1-1,8 0 0,3-4 1,9 2-1,3-4 0,8 1 1,3-4-1,7 0 1,9-6 0,7 3 1,-1-4-1,5 0 0,4-4-1,1 2 0,3-2-1,1-2 0,-5 2 0,-3-1 0,-2 2 0,-5 0 1,-5 3-1,-8 0 0,-14 4 1,2 1-1,-11 4 0,-7 3 0,-4 0 0,-4 2-1,-2 0 0,-3 1 1,1 1-1,-6-1 0,-9-1 1,16 1-1,-16-1 1,0 0 0,0 0 0,0 0 0,0 0-2,0 0-4,0 0-25,-12 1 0,-5-1 0,-15-8-2</inkml:trace>
  <inkml:trace contextRef="#ctx0" brushRef="#br0" timeOffset="1993">1680 6190 83,'0'0'24,"0"0"-1,0 0-1,0 0-22,18-6-3,-6 2 1,4 2 1,0 2 0,3 1 2,-2 4 0,1 1 2,1 7-1,-5-1 0,3 7 0,-3 1-1,1 1 1,0 3-1,0 1 0,-2 1 0,-2-1 0,-1-4 0,-3 1 0,-3-3 0,-3-3 3,-6-2-2,-2-3 0,-8-4 1,-1 0-1,-6-6 1,-3-1-1,-1-3-1,2-3 1,3-2-2,2 0 1,5-3-1,6 1-1,3-1 1,5-1 0,3 2-1,2-1 0,3-1 1,1 2-1,3 1 1,-1-2-1,6 3-1,3-2-1,5 2-3,-5-6-6,13 7-3,-8-11-5,9 7-1,-5-10-2,6 2 1,-7-8 0,2-1 1,0-1 5</inkml:trace>
  <inkml:trace contextRef="#ctx0" brushRef="#br0" timeOffset="2504">2252 5890 56,'-3'-12'22,"3"12"0,0 0-1,0 0-12,-10-7-4,10 7-2,-4 10 0,2 2 0,-2 1 0,2 9 0,-1 2-1,2 12 1,-1 1 1,1 8-1,1 5 0,1 4 2,0 0-3,2 1 2,-1-6-2,1-3 0,-1-6-1,4-9 0,3-8-1,2-9-1,5-5-2,-2-14-4,6-3-6,-5-12-1,5 1-1,-13-12 0,1 3 1,-12-11 1,-3 6-2,-10-3 0,-4 2 1,-3 2 2,-3-1 0,0 7 1</inkml:trace>
  <inkml:trace contextRef="#ctx0" brushRef="#br0" timeOffset="2834">2121 6081 35,'0'0'20,"-8"10"1,8-10 0,11 18-3,-11-18-4,25 22-3,-8-13-2,6 5 0,-3-3-3,6 2 0,-3-4-2,1 0-1,0-3-1,-3-3-2,2 0-1,-4-6-4,3 1-16,-9-12-6,4 0 0,-10-10 0,2 0 0</inkml:trace>
  <inkml:trace contextRef="#ctx0" brushRef="#br0" timeOffset="3365">2492 5809 29,'1'9'16,"-1"-9"0,0 0 2,0 0-7,62 572 90,-52-568-100,-3-16-1,4-6 1,-1-3-1,3-4 0,2-3 0,3 1 0,1-1 0,0 5 0,-3 5 0,-4 6 0,0 5-1,1 4 1,-1 5 0,-2 2 0,4 4 0,-4 6 0,0 1 0,3 4 0,-2 2 1,-2 1 0,0 1-1,-2 2 2,-4-1-1,0 1 0,-1 1 0,-1-3 0,-2 4 0,0-1 0,-1-1 0,2-1-1,-2-5 1,2-1-1,0-5 1,0-1-1,0-12 0,0 0-1,4 10-3,-4-10-23,-1-9-4,-5-9 1,2-2-2</inkml:trace>
  <inkml:trace contextRef="#ctx0" brushRef="#br0" timeOffset="13900">0-3 0,'19'-4'4,"7"2"1,3 0-1,7 2-1,2 0 1,4 2 0,4 1 0,5 1 0,4 0-1,3 0 0,6 2 0,5 3-1,2 2 0,3 4 0,2 4-1,-4 4 1,5 4 1,1 3 0,4 2 1,8 2-1,6 2 1,8 0-1,6 1 0,7 3-1,2 0 0,0 5-2,-5 4 1,-8 3 0,-8 5-1,-9 6 1,-6 5 0,-10 6 1,-5 6 0,-4 4-1,-3 5 0,-3 6 1,-2 3-1,-4 5 0,-3 3 1,-1 5 1,-3 4 0,-4 2 1,-2 4-1,-3 2 1,-1 6 0,-6 2-1,-3 6 0,-5 2 0,-4 6-1,-6 2 0,0 3 1,1721 3544 42,-1642-3557-43,-3 0-1,-3 0 1,-5 1 0,-3-1 0,0-3-1,-5-1 0,0-1 0,-2-3-1,-1-4 1,-2-6-1,-4-5 0,-3-3 0,-2 1 1,-7-2-1,-1 0 1,-6 5-1,-7 5 1,-8 1 0,-5 1 0,-5-7 0,-3-6 0,0-6 0,1-8-1,2-12 2,5-9-2,3-6 1,7 2 0,3 3-1,-2 6 1,0 5 0,-3 6 0,-5 3-1,-3-2 1,-7-6 0,-4-10-1,-5-13-3,-4-26-11,3-27-17,-8-41 1,0-29-1,-6-43-2</inkml:trace>
  <inkml:trace contextRef="#ctx0" brushRef="#br0" timeOffset="15452">679 181 14,'-31'-14'12,"8"8"-1,2 4-3,10 9-1,10 11-3,9 9-3,6 7-1,10 8 0,7 9 2,10 6 1,9 5 0,6 2 1,7 3 0,4 2 0,10 1 0,3 2 2,10 1-3,4-3 0,8-1 1,8 1-2,10-2 0,7 0-1,4-2 0,0 0 0,-3 2 0,-3 2 1,-3 2-1,-6-1 2,-6-1 0,-5-3 0,-1 1 0,0-5 1,5 0-2,1-3 1,0 1-1,-2-2 0,4 4 0,-5-1 0,0 2 0,-6 0 0,-4 3 0,-5-1 0,-4 1-1,-5-2 1,-4 2-1,-1 0 1,-4 0-1,-2-2 1,-2-2 1,2 1-1,4-3 0,2-3 0,3 0 1,-1-4-2,3 1 0,6-5 1,1 0 0,2-6-1,1-2 1,4-5-1,4-3 1,5-7 0,6-5 0,-1-4-1,2 0 1,0-5 0,-2 2-1,-7-1 1,-6 3-1,-11-1 0,-11 4 1,-11 0-1,-6-3-1,-12 4 0,-7-1 0,-6-5 1,-7-2-1,-5-3 0,-3-1-1,-8-3 1,-11-6 0,13 9-3,-13-9-8,0-13-18,-15-7 0,-12-13 0,-23-23-2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27.5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0 200 4,'0'0'5,"0"0"-2,0 0 1,0 0 0,0 0 0,13 10 1,-13-10 0,20 3 2,-5-2 0,4 0 0,4-2 0,3-1-1,4 0 1,3-4 0,9 2 0,4-6-1,8 3-1,6-4-2,8-1 0,9-1 0,6-1-2,9 0 1,5-1-1,5 0 0,7 0 0,1-1 0,1 3-1,-3 1 1,-3 1-1,-6 2 0,-7 2-1,-8 2-2,-13 2-7,-6 4-8,-14 1-1,-10-3 0,-14-2 0</inkml:trace>
  <inkml:trace contextRef="#ctx0" brushRef="#br0" timeOffset="891">495 824 11,'4'18'12,"-4"-1"1,1 6 0,-3 2-4,0 6-2,-2 5 0,0 3-1,1 5 1,-2 0-1,3 1 0,-3-1-1,3 0 0,-1-5-2,1-3-3,-1-4-2,1-7-2,2-3-5,-1-8-4,1-14-4,1 11-1,-1-11 0,6-13 1</inkml:trace>
  <inkml:trace contextRef="#ctx0" brushRef="#br0" timeOffset="1182">395 1001 9,'-3'-15'9,"5"2"0,0-5-1,6 3-4,3-3 0,4 1 1,3 1 2,2-2 1,1 6 1,1-2 0,2 4 2,-3 0-4,-1 3-1,-2 2-2,-3 3-1,0 3-2,-3 3 0,-1 3-1,-2 1 0,0 2 0,0 4 0,-1-1 0,-2 4 0,-2-1 0,-2 0 0,1 1-1,-3-2 1,-2 0 1,-2-1-1,-4-2 2,-1-1-1,-5-2 1,2 1 0,-6-4 0,-1 2 0,1-2-1,-1-1 0,2-1-2,2-2 0,3 0-3,-2-4-4,14 2-11,-11-10-2,10-2 1,6-5 0</inkml:trace>
  <inkml:trace contextRef="#ctx0" brushRef="#br0" timeOffset="1763">787 811 59,'7'9'20,"-7"-9"-2,0 0-2,0 0-14,15-2-5,-15 2-1,22 7 0,-9-2 0,4 2 1,2 0 3,1 4 0,1-1 1,2-1 0,-3 2 0,0-2 0,1 2 1,-4-1-1,1 2 1,-5 0 0,-1 1 1,-4 0-1,0 0 0,-4 1 0,-3 0 0,-6-1 1,0 1-1,-4-1 0,-2-1 1,-4 1-1,-4-2-1,1-2 1,-3 1-1,0-3 0,0-2 0,0-2-1,0-2 0,2-1 0,3-2 1,1-2-1,1-1 0,5-2 0,9 7 0,-13-17 0,11 8 0,3-1 0,1 0-1,-2 10 0,11-18-1,-11 18 0,16-14-3,-1 10-3,-3-4-6,7 2-6,2-1-2,1-2 2,3-5 0</inkml:trace>
  <inkml:trace contextRef="#ctx0" brushRef="#br0" timeOffset="2363">1222 601 26,'0'0'15,"6"-10"1,-6 10-1,0 0-7,0 0-2,0 0-3,-2 13-1,-1-3-1,2 4-1,-1 5 1,-1 6 0,3 4 0,-3 5 0,2 4 0,0 1 0,1 3 1,-1-2-1,2 1 1,0-5-1,0-2 0,1-5 0,0-4-2,0-5 0,0-4-2,1-5-2,-3-11-2,0 0-8,0 0-3,0 0 2,-2-12-1</inkml:trace>
  <inkml:trace contextRef="#ctx0" brushRef="#br0" timeOffset="2724">959 838 6,'5'9'9,"7"-2"-2,5-4 1,6 3 1,5-2 1,3 0 1,4-1-1,-1-1-1,0-1 1,1-4-5,-3 1-1,-1-5-4,-5-1-3,-2-4-2,-4-2-4,0-3 0,-2-2-4,-6-4-2,2 1 0,-6-3 0,0 1 2</inkml:trace>
  <inkml:trace contextRef="#ctx0" brushRef="#br0" timeOffset="2964">1391 543 0,'0'0'7,"-5"13"-2,5-13-1,-2 19 0,1-6 1,1 5 0,0-1 2,0 3 0,0 4 1,0 3 0,-2 2 0,1 3 0,-3 1-1,3 4 0,-1-3-3,-1-1 0,1-3-1,3-3-1,-1-4 1,3-4-1,1-6-1,-4-13 0,20 11-2,-4-13 0,2-6 0,2-4 0,3-2-1,-1-3 1,2-2 2,-3 1 1,-3 2 2,-4 2 1,-4 3-1,0 5 0,-10 6 0,0 0-2,0 0-2,10-2 0,-10 2-1,2 16 0,0-3 0,1 2 0,0 4 0,3 2 1,-2-2 1,1 1-1,-1-1 1,1-2-1,-2-2-2,0-6-4,-3-9-13,12 10-2,-3-16 2,3-6-2</inkml:trace>
  <inkml:trace contextRef="#ctx0" brushRef="#br0" timeOffset="3555">2220 732 43,'0'0'21,"0"0"0,0 0 0,-13-5-8,0 1-5,2 4-2,-7-1-2,0 4-1,-5 0 0,0 4 0,-4 1-1,1 2 0,1 0-1,3 2 0,-1 0-1,4 0 1,2-2-1,2 0 0,5-1 0,10-9-1,-13 13 1,13-13 0,-5 11 1,5-11-1,13 11 1,-2-6-1,6 4 1,5-1 0,4 1-1,5 1 1,2 0-1,2 1 0,-1 0-1,0 0 1,-3 1 0,-1-1-1,-5 1 1,-3 0 0,-4-2 0,-3 1 0,-4 0-1,-3-1 1,-5 0 0,-2 0 0,-3-1 1,-4 2 0,-4-2 0,-3 3 1,-2-3 0,-2 1 0,-4 1 0,-2-1 0,-3 2-1,2 0 1,1 0-4,-3 0-1,5 1-5,-7-3-13,6 0-4,-1-7 0,5-6-1,-1-12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32.7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249 14 2,'0'0'6,"16"-9"-1,-16 9-1,9-6-1,-9 6 1,10-2 1,-10 2 1,0 0 1,0 0 1,0 0 0,0 0 0,0 0 1,0 0-2,0 0 1,-12 12-3,12-12-1,-14 9 0,4-5-2,-7 2 1,7 2-2,-5-1 1,4 1 0,-1 0 0,2-2 0,0 0 0,10-6-1,-10 14 1,-1-8 0,11-6 0,-11 10-1,11-10 1,-12 11-1,12-11 0,-10 8 0,10-8 0,0 0-1,-7 9 1,7-9-1,0 0-1,-3 11 1,3-11 0,0 0-1,-2 11 1,2-11-1,1 11 1,-1-11 0,3 15-1,-3-15 1,6 17 0,-1-8 0,0 1 0,3 1-1,-2-1 1,3 0 0,3 2 0,-2-1 0,2 0-1,-4-1 1,3-1 0,-11-9 0,15 17 0,-15-17 0,9 12 0,-9-12 1,0 0 0,-6 15 0,-3-10 1,-5 1-1,1 0 1,-5 2 0,-1 1 0,-1 1-1,-2 0 0,0-2-1,2 1-5,6 1-13,-2-1-3,3-6-3,4-10 2,7-8-1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1:02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174 800 11,'0'0'12,"0"0"0,0 0 0,-13-2-6,13 2-2,-11 0 1,11 0 0,-15 1 0,6 3 0,-2 1 0,-1 5 2,-3 4-2,0 5-1,-2 2 0,1 6 0,0 3 0,5 3-1,1-2 0,8 1 0,6-4 0,11-3-1,5-5 1,9-4-1,6-10 0,5-4 0,3-6 0,2-9 1,-3-5-2,-2-2 1,-7-5 0,-5-2-1,-7-2 1,-6 0-1,-9-2 0,-6 5-1,-5 1 1,-6 3-1,-5 4 0,-3 3 1,-5 6-1,-3 5 0,-2 7 0,-3 5 0,-2 6-1,-1 4 1,-1 4 0,2 3 0,3-1 0,4-2 0,4 5 0,8-4 0,5-2 0,11-4 0,10-4 0,9-5 1,9-2 0,6-6-1,6-7 1,0-3-1,5-5 0,-1-2 1,-6-4-1,-7-1 0,-7-1 0,-8 3 0,-5 0 0,-6 0 0,-6 6-1,-6 3 0,-7 4 0,-4 6 1,-5 8-1,-4 3 0,-6 8 1,-4 1 0,-5 7 0,-3 0 1,2-2 0,6-1-1,4-4 1,8-2-1,11-7 1,13-10-1,20-3 1,12-7-1,9-6 0,9-3 0,7 0 0,1-3 0,-2 1 0,-9 7-1,-11 1 1,-9 5 0,-9 6 0,-18 2 0,-9 14 0,-11-2 1,-7 1-1,-5 2 0,-1 5 0,-2-1 0,4-3 0,5-8 0,6-5-1,10-3 1,10 0-1,0 0 0,-1-13 0,5 2 1,-4 11-1,10-13 1,-10 13-1,0 0 1,0 0-1,0 0 1,0 0-1,0 0 1,0 0 0,0 0 0,0 0 1,0 0-1,0 0 1,0 0 0,0 0 0,17-12 0,0 1-1,7-6 1,11-9-1,16-10 0,18-8 1,16-10-1,15-5 1,9-4-1,7-6 1,4 4 0,-2 3 1,-9 9 0,-16 7 0,-15 12 0,-18 5 0,-11 9 0,-16 9-1,-13 5 1,-10 2-2,-10 4 1,0 0-1,0 0 0,0 0 0,0 0-1,-12 4-1,12-4 0,-15 0-2,0-5-6,6 6-10,-11-5-5,2 5-1,-10-2 0,-2 5 2</inkml:trace>
  <inkml:trace contextRef="#ctx0" brushRef="#br0" timeOffset="1493">374 892 2,'-13'5'11,"13"-5"0,0 0-3,0 0-1,0 0 0,0 0-1,0 0-2,0 0-2,0 0 0,0 0 0,0 0 0,0 0-1,0 0 0,0 0 0,0 0-1,0 0 1,0 0 0,0 0 1,0 0 0,0 0 1,0 0 1,0 0 1,0 0-2,0 0 0,0 0 0,0 0-1,0 0 0,0 0-1,0 0-1,0 0 1,0 0 0,0 0 0,0 0 1,0 0-1,0 0 0,0 0 1,0 0-1,0 0 0,0 0 1,0 0-1,0 0 0,-10-5 1,10 5-2,0 0 1,-14 4-1,4-1 0,1 0 0,-3 1 0,0 0 0,-2 2 0,2-2 0,0 0 0,2-1 0,0 0 0,-2 0 0,2 0-1,1-1 1,-1 0 0,10-2-1,-15 6 1,15-6-1,-11 4 0,11-4 0,0 0 1,0 0-1,0 0 0,0 0 0,0 0 0,0 0 1,14 9 0,-14-9 1,18 6 1,-4-2 0,0-2 0,4 3 1,1-3 0,6 2 0,1-3 1,6 1 0,4-2 0,10 1-1,9-4 1,15 0-1,8-1 0,13-3 0,11-1 0,9 1-1,4-4 1,3 3-1,-7 0 0,-4 1 0,-13 0-1,-13 3 2,-15 1-2,-13 3 0,-15 0 0,-10 1-1,-11-1 1,-6 2-1,-11-2 1,0 0-2,0 0 0,-11 2-4,11-2-9,-25-1-12,7-3 0,-8-8-2,2-2 1</inkml:trace>
  <inkml:trace contextRef="#ctx0" brushRef="#br0" timeOffset="2674">390 1034 1,'0'0'8,"-15"3"0,15-3 0,-15 1-1,15-1 2,-11 0-1,11 0 0,0 0 0,-10 4 0,10-4 0,0 0 0,0 0 0,0 0 0,1 12-1,-1-12 0,13 10-2,-2-1 0,7 8 0,5 0-1,10 4-2,7 2 1,12 5-1,11 3 0,9 1 0,11 3-1,7-1 0,11-1 0,3-1 1,1-4-1,-3-1 1,-7-4 0,-4 0-1,-12-4 1,-9-2 0,-14-2-1,-11-1 0,-12-1 0,-7-3 0,-9-3-1,-5 0 2,-12-7-1,9 5-1,-9-5 0,0 0-1,-14-10-2,1 0-3,13 10-14,-25-21-6,15 9 0,-5-7-1,3 1 2</inkml:trace>
  <inkml:trace contextRef="#ctx0" brushRef="#br0" timeOffset="3816">1796 1532 22,'0'0'14,"0"0"1,-7-12 0,7 12 0,-12-17 0,-1 6-3,3-1-2,-11-3-2,5 2-2,-5-2-1,3 1-1,-3 1-1,1 3-1,4 0-1,1 4-1,15 6 0,-14-7-1,14 7 0,0 0 1,0 0-1,0 0 0,7 14 1,4-5 0,4 3-1,4 5 1,3 0 0,2 5 0,3 2 0,0-2 1,1 2-2,0 0 2,-6-1-1,-1-4 0,-5-2 0,-1-3 0,-5-4 0,-3-1 0,-7-9 0,0 0 1,3 13 0,-3-13-1,-14 9 1,2-8 0,-4 6 0,-3 0-1,-4 3 1,-6-1-1,-3-2 1,0 5-1,-2-5 0,2 5 0,1-5 1,4 1 0,2-3 0,8-2 0,2-2-1,5-1 0,10 0-3,-8-9-9,8 9-11,11-24-1,1 4-1,1-9 1</inkml:trace>
  <inkml:trace contextRef="#ctx0" brushRef="#br0" timeOffset="4667">1789 925 10,'0'0'15,"0"0"3,0 0 2,-9-17-4,1 4-2,-2 0-1,-4-4-2,-3 1-2,-4-3-3,-1 3-1,-3 0-3,0 1 0,1 2-1,2 2-1,2 3 1,6 2 0,2 1 0,12 5-1,-14-5 1,14 5-1,0 0 0,0 0 0,0 0-1,16 10 1,-2-3-1,3 1 1,7 4 0,4 0 0,5 1 0,2 1 0,0 1 0,2-1 0,-4 1 0,0-1 0,-5 0 0,-5 2 0,-4-2-1,-6 1 2,-2-1-1,-6 1 0,-7 1 0,-6-3 1,-6 3 0,-6 2 0,-4-1 1,-5 0 0,-8-1 0,-3 0 0,0-3 0,0 3-1,1-7 1,4-1-1,4-3 0,5-1-1,8-2 0,6-5-3,12 3-7,1-16-14,12 2-1,2-12 0,8-5-1</inkml:trace>
  <inkml:trace contextRef="#ctx0" brushRef="#br0" timeOffset="5508">1292 303 20,'0'0'12,"0"0"1,-13-1-3,13 1-1,-9 1-1,9-1-1,0 0 0,-13 1 0,13-1 0,0 0-1,0 0 0,14-13-2,4 4-1,5-4-1,8-1-1,4-4 0,6 1-1,0 0 1,-1 1 0,-5 4 0,-4 2 0,-9 2 0,-7 3 0,-4 2 0,-11 3-1,0 0 0,0 0 0,0 0 0,0 0 1,0 0-1,0 0 1,0 0 0,0 0 0,0 0-1,0 0 1,0 0 0,0 0 0,0 0-1,0 0 1,0 0-1,0 0 0,6 9 0,-6-9 0,0 0 0,0 0 0,0 0 0,0 0 0,0 0 1,0 0-1,0 0 1,0 0-1,0 0 1,0 0 0,0 0 0,0 0 0,0 0 0,0 0 0,0 0-1,0 0 1,0 0-1,0 0 0,0 0 0,0 0 0,-9-5 0,9 5-1,0 0 1,-15-1 0,15 1 0,-14 0-1,14 0 1,-18-1-1,18 1 1,-17-1-1,6 0 1,1-1-1,0 2 1,-3-1-1,1 1 1,-1 1-1,0 0 1,1 0 0,0 0 0,2 1-1,1-1 1,9-1 1,-12 0-1,12 0 0,0 0 1,0 0-1,0 0 0,0 0 0,0 0 0,0 0 1,0 0-1,0 0 0,0 0 0,0 0 0,0 0 0,0 0 0,0 0 1,0 0 0,0 0-1,0 0 1,0 0 0,-9-1 0,9 1 0,0 0 0,0 0 0,0 0 0,0 0-1,0 0 1,0 0-1,0 0 0,0 0 1,-10 0-1,10 0-1,0 0 1,-16 1 0,16-1 0,-15 1 0,15-1 0,-14 2 0,14-2 0,-11 2 0,11-2-1,0 0 1,0 0-1,0 0 1,9 12-1,4-6 1,4 1 0,7 4 0,3-2 0,5 1 0,4 0 1,-2-2-1,0-1 0,-4-2 1,-7-1-1,-4-2 0,-6 1 0,-2-1 0,-11-2 0,11 3-1,-11-3 1,0 0 1,-4 11-1,4-11 0,-8 12 0,-1-2 1,-4 0 0,-3-2-1,-2 9 1,-3 2 0,-6 1 0,-5 3 0,-1 2-1,-3 0 1,0 1 0,3 1-1,4-6 1,3-3-1,6-4 0,7-5 1,2-1-1,11-8 0,0 0 1,0 0-1,0 0-1,18-4-1,-7-6-7,9 3-13,1-8-2,5-4-2,2-10 1</inkml:trace>
  <inkml:trace contextRef="#ctx0" brushRef="#br0" timeOffset="7010">1943 258 20,'-29'7'17,"-1"-3"1,-2-4 1,2 0-3,-5-4-5,5 1 0,-3-6-2,7-2-2,3-5-2,10-3-1,10-5-1,9-2-2,11-1-1,8 1 0,9 3-1,5 2 1,4 3-1,1 6 1,-2 6-1,-4 6 1,-4 6 0,-6 6 0,-5 3 0,-7 6 0,-4 5 1,-8 0 0,-6 3-1,-4 1 2,-7-1-1,-2-1 0,-8-4 1,-3-2 0,-3-7 0,-3 0 0,-2-7 0,2-2 0,-1-6 0,4-5-1,5-5 0,6-8 0,7-6-1,8-6 0,11-3 0,8-4-1,12 1 0,7 0 0,4 3 0,5 4 1,-1 8-1,-3 4 0,-2 9 1,-7 8-1,-10 8 1,-7 9-1,-10 9 1,-11 7 0,-8 4 0,-5 3 1,-6 0 0,-5-1 1,-5-8-1,-2-4 1,1-9 0,5-7 1,1-6-1,3-7 1,4-7-1,4-6-2,4-3 1,6-5-2,5-2 0,3-2-3,9 5-2,2-5-8,16 9-10,2-3-2,11 7 0,4-5 1</inkml:trace>
  <inkml:trace contextRef="#ctx0" brushRef="#br0" timeOffset="7902">1910 921 24,'-11'-4'18,"11"4"0,-5-20-4,7 6-1,4-2-3,3-3-3,6 2-3,3-2-1,5 3-2,3 4-1,-2 5 1,-1 6 0,-2 7 0,-5 7 0,-3 5 0,-5 5 1,-6 3 0,-4 0 1,-3 2 1,-6-7 0,2 1 1,-5-8 0,3-2 0,-5-9 0,5-5-2,1-8-1,5-8 0,4-6-2,4-3 0,4-1 0,1 0-1,4 3 0,-1 3 0,2 6-1,-3 8 1,0 8 0,-10 0 0,17 17 0,-10-1 1,-2 6-1,-2 3 1,-2 2 0,-2 1 1,-3-5 0,-2 0 0,-4-1 1,-1-9 0,-1-6 1,2 0-1,-3-8 0,3-4-1,-1-3 1,-1-4-2,4-8 0,0 2 0,3-1-1,1-3 0,3 2 0,2 0-1,6 5 1,0 3-1,3 4 1,3 3 0,-2 2 0,-1 6-2,5 5-4,-6 0-10,5 8-6,0-3-2,2 4 2,-1 0-2</inkml:trace>
  <inkml:trace contextRef="#ctx0" brushRef="#br0" timeOffset="8763">1867 1678 21,'0'0'17,"-14"-9"1,14 9-1,-4-17-4,8 4-5,8 2-2,1-3-1,7 2-1,2 2-2,6 2-1,1 3 0,-2 4-1,-3 5 1,-5 3 0,-3 3-1,-4 5 1,-7 1 1,-4 5 1,-6-2 1,0 0 0,-7-5 0,0 1 1,-6-4 1,1-3-2,-4-9 1,2-5-2,-2-5 0,4 1-2,1-5 0,4 0-1,6-1-1,3-1 0,7 1-1,6 4 1,5 2-1,5-1 1,3 5 0,2 1 0,1 5 0,1 3 0,-1 4 1,-3 3 0,-3 5 0,-3 3-1,-3 1 2,-4 1-1,-4-1 1,-5 1 1,-4-2 0,-2 0 1,-10-3 0,-4-1 1,-8-3-1,-2 0 2,-7-3-2,0-1 0,-3-6 0,2-5-2,5-5 0,8-4-1,10-8-1,8-4-2,18 3-11,4-8-13,14 1-1,2-7 0,12 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1:34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82 25,'-9'-2'11,"9"2"1,0 0 0,24-16-2,4 8-2,7-3-3,11 1 1,7-2-1,7 3-1,0 2-2,0 4 0,-5 2-1,-7 4 0,-11 5-1,-8 2 1,-9 4 0,-10 2 0,-7 6 1,-8 4 0,-6 0 1,-5 1 0,-5 0 1,-2-1-1,-2-1 0,2-2-1,2-9 0,4-2 0,3-3-1,14-9 0,-10 9 0,10-9-1,20-4 1,3 1-1,7-1 1,7 0-1,8 1 1,2 1-1,3 2 0,-3 3 0,-4 4 0,-6 3 0,-7 3 0,-5 2 0,-9 5 1,-5 2 1,-11 4 1,-6 4 0,-13 2 2,-7 2-1,-11-3 1,-4 1-1,-7-2 1,2-2-2,0-7-2,4-6 0,9-2-3,3-9-12,11 1-12,1-11-1,7-7-1,-1-13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1:17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278 211 3,'-11'-11'7,"11"11"0,0 0-2,-9-4 0,9 4-1,0 0 1,-10-3-1,10 3 1,0 0-1,-12-6 0,12 6 1,-11-3 0,11 3 0,0 0 0,-13-2 0,13 2-1,0 0 1,0 0-2,0 0-2,0 0 0,0 0-2,0 0 1,0 0 1,15 11 0,-5-3 1,3 1 1,6 3 0,2 0 1,7 3 1,4 0 0,5 3 0,5 6 0,9 3-1,3 2-1,5 5 0,4 3 0,3 4-1,1 3-1,3 0 0,-1-3-1,0-1 1,0-1 0,0-4 0,-6-5 0,-3-3 0,-6-5-1,-7-3 1,-7-4 0,-7-5 0,-10-2-1,-7-3 1,-5-2-1,-11-3 1,9 3 0,-9-3 0,0 0 0,0 0 0,0 0 0,0 0 0,0 0 0,0 0-1,0 0 1,0 0 0,0 0-1,0 0 0,0 0 1,0 0-1,0 0 0,0 0 1,0 0-1,0 0 0,0 0 1,0 0-1,0 0 0,-2-9 0,2 9 0,-2-21 0,-1 5 0,1-4 0,0-3 0,-1-5 0,-1 0 0,-1-1 0,1 1 0,-1 3 0,0 2 0,1 2 0,0 1 0,1 6 0,2 3 0,-1 1-1,2 10 1,0-11-1,0 11 0,0 0 0,0 0-1,14 7 1,-14-7 0,21 18 0,-6-5 1,4 3-1,2 2 1,0 2 0,2 1 0,-1 0 0,1 1 0,-6 1 0,0-1 0,-5-3 0,-1 0 0,-5-2 0,-3-3 0,-3-2 1,-5-3-1,-6 2 0,-4-3 1,-7 0-1,-4-1 1,-4 0-1,-4 0 1,-2 0-1,-3 2 0,0-2 1,2 0-1,5 0 0,3 0 1,4 1-1,5-4 0,4 1 0,6-2 0,10-3 0,0 0-1,0 0 1,0 0-2,0 0-2,18 0-12,-6-2-8,6 0 0,1-4-1,5 0 1</inkml:trace>
  <inkml:trace contextRef="#ctx0" brushRef="#br0" timeOffset="1613">1987 710 13,'0'0'12,"3"-9"1,-3 9-3,0 0-1,-15-3-2,15 3-2,-18-2-2,6 3 0,-1 4 1,-2 2-1,0 5 2,-3 5-2,3 5 1,-2 2 0,4 3-1,1 1 0,6 1 0,4-4-1,9-2 1,9-6-1,13-4-1,9-7 1,12-5-1,7-5 1,7-2-1,2-8 0,1-2 0,-3-5 1,-6 0-1,-10-1 0,-6-1 2,-13-2 0,-7 1-1,-12 1 1,-9 2-1,-11 0 0,-8 3 0,-7 2-2,-8 3 0,-6 5 0,-6 5-1,-4 6 1,-2 3 0,1 5-1,-1 5 1,3 4 0,3 1 0,6 0 0,7 1 0,8 0 0,7 0 1,9-3 0,11 1 0,11-1 0,9-3 0,11-3 0,8 1 0,9-5 0,5-3 0,4-5 0,3-5 0,-5-5 0,-3-3-1,-6-6 1,-8-3 0,-10-3 0,-8-3 0,-11-2 0,-7 0 0,-14 1-1,-6 4 1,-10 3-1,-7 7 0,-6 5-1,-8 6 1,-2 9 0,-5 5-1,2 6 1,1 2 0,4 3-1,6 0 1,7-2 0,7 1-1,9-2 1,10-4 0,8-2 0,11-2 0,9-3 0,4-1 1,7 1-1,1-4-2,1 2-2,-6-4-11,0 3-8,-10-5-1,-6 1-1,-12-1 1</inkml:trace>
  <inkml:trace contextRef="#ctx0" brushRef="#br0" timeOffset="2925">1807 959 3,'-10'-1'11,"-2"3"0,-4 1 2,-8-1-1,-3 6 1,-10 0 0,-7 0 1,-12 4-2,-9 5-2,-16-2-1,-7 4 0,-14 0-1,-3 2-2,-11-5-2,0 8 0,-7-7-1,6 2-1,5-1-1,5-2-1,9 0 0,8-2 1,12-1-1,15-3 0,16-3 0,11-2-1,13-2 0,9-2 1,14-1-1,0 0-1,29-9-1,-2 0-6,14 2-8,6-5-6,17 1-1,6-5 0,14 1 0</inkml:trace>
  <inkml:trace contextRef="#ctx0" brushRef="#br0" timeOffset="3355">1689 941 20,'0'0'11,"-15"3"1,2-5 0,1-2-7,-2 0-2,2 1 1,0-1-1,3 1 1,9 3 0,-13-6 0,13 6 0,0 0-2,0 0-1,0 0 0,0 0-1,0 0 0,0 0 0,0 0 0,0 0 0,0 0 0,0 0 1,0 0-1,0 0 1,0 0 1,0 0 1,0 0 0,0 0 0,0 0 1,-17-6 0,8 8 1,-5-1-1,0 2 0,-5-2-1,2 1 0,-3-1 0,6-1 0,-5-2-1,3 0 0,3-3 0,2 3-1,1-1 1,10 3-1,-10-7 0,10 7 0,0 0-1,0 0 0,0 0 0,16-6-1,-1 5 1,6 0-1,5 1 1,5 1-1,6 0 1,4 2 0,4 1 0,2 2 0,0-1-1,-4 1 1,-1 1 0,-6-3 0,-6 1 0,-6 0 0,-7-2 0,-7-1-1,-10-2 1,10 2 0,-10-2 0,0 0 0,0 0 0,-10 1 0,10-1 0,0 0 1,0 0-1,-11 2 0,11-2 1,0 0-1,0 0 0,0 0 0,0 0 0,0 0 0,0 0 0,0 0 0,0 0 0,0 0 0,0 0 1,0 0-1,0 0 1,0 0-1,0 0 1,0 0-1,0 0 1,0 0-1,0 0 0,0 0 1,0 0-1,0 0 0,0 0-1,0 0 1,0 0 0,0 0 0,-14 7 0,-1 1 0,-6 5 0,-8 5 1,-6 4 0,-5 3-1,-6 1 1,1 3 0,1-3 0,4-2-1,7-5 1,8-5-1,8-2-1,3-6 1,14-6-1,-10 8 1,10-8-1,0 0 0,13 3-1,-13-3-4,23-3-5,-7-2-11,6-1-1,3-7-1,7-3 0</inkml:trace>
  <inkml:trace contextRef="#ctx0" brushRef="#br0" timeOffset="4807">2062 1072 11,'11'-3'17,"-11"3"0,0 0 0,0 0-2,-15-4-1,4 8-4,-8-1-2,-5 5-2,-9 3-2,-6 6 0,-12 4 0,-6 10 0,-14 6-1,-8 11 1,-17 6-1,-5 7 0,-9 1 0,0 5 0,-3-3-1,3 0 0,2-5 0,6-5-1,9-6 1,12-6-2,8-4 1,11-8-1,12-7 1,8-5-1,13-6 1,9-8-1,9-5 0,11 1-1,2-14-2,4 0-3,11 5-5,-4-7-8,9 1-6,0 0-1,5 1 1,-4-2 1</inkml:trace>
  <inkml:trace contextRef="#ctx0" brushRef="#br0" timeOffset="5578">1965 1049 44,'10'-1'17,"-10"1"0,2-9-3,-2 9-9,-20 0-1,3 6-1,-9-4 1,-2 8-1,-13-2 1,0 5 0,-7-3 0,5 2 0,-2-2-2,5 2 0,3-2 0,10-2 0,4-3 0,11-2 0,12-3-1,0 0 0,16-13-1,7 4-1,9-4 0,4-4 0,12 1-1,-1-2 0,5 0 1,-4 5 0,-2-1 0,-5 5 2,-5 6-2,-6 2 2,-6 5-2,-4 4 1,-5 7 0,-3-2 0,-3 6 0,0-2 0,-3 0 1,0 5 0,-4-1 1,-1 3 0,-2 2 0,-1 4 1,-1 1-1,0 5 0,-3 1 0,2 1 0,-2-1 0,3-1 0,0-5-1,1-2 1,1-4-1,1-4 1,0-4-2,1-4 1,0-2 0,-1-11-1,1 13 1,-1-13 0,0 0-1,0 0 1,0 0 1,1 9-1,-1-9 1,0 0-1,0 0 0,0 0 0,0 0-1,0 0-1,0 0-7,0 0-18,2-14 0,-8-1-1,1-5-1</inkml:trace>
  <inkml:trace contextRef="#ctx0" brushRef="#br0" timeOffset="8102">2115 689 14,'0'0'12,"0"0"1,0 0-1,0 0-2,0 0-1,0 0-1,0 0 2,0 0-1,0 0 0,0 0 0,-2-10 0,-8-1-1,1-1 0,-4-4-3,-3-3-2,-6-5 0,-3-2-1,-7-5 0,-2-7 0,-8-1-1,-2-2 1,-6-5-2,0-1 1,-6-1-1,3 3 1,1-1 0,4 10 0,1 0 1,5 5-1,2 7 0,6 4 2,7 6-2,4 2-1,3 5-1,5 1 0,6 4-1,9 2 0,-11-2 0,11 2 1,0 0-1,0 0-1,5 9-4,-5-9-16,13 7-1,-1-9-2,1 3 2</inkml:trace>
  <inkml:trace contextRef="#ctx0" brushRef="#br0" timeOffset="9013">2177 625 7,'0'0'11,"8"10"2,-8-10-1,0 0 1,0 0-1,0 0 0,-12-4-1,12 4-3,-13-13-3,3 1-1,3-2 0,-2-6 0,3-1 0,0-7 0,2-4 1,0-5-3,4-2 1,-2-1-1,3 1 0,-1-1 0,3 2 0,-2 3-1,1 8 0,-1 3 0,1 5 0,-1 5 0,0 4 0,-1 10-1,0-9 0,0 9 0,0 0-1,0 0 0,0 0 1,9 9-1,-9-9 0,8 15 1,-3-4-1,4 4 0,-2 5 0,2 2-1,-4 3 0,1 7 0,-2 1 0,1 2 0,-4 1 0,0 0 1,-1-3 0,-1 0 0,0-4 1,1-4-1,-1-4 1,-2-4 0,-1-2 1,-2-3-1,-1-1 0,-4-4 1,-1-1 1,-5-4 0,-1 0 1,-6-4 1,1-1 0,-7-6 1,0-2-1,-5-3 0,0-1-1,-3-2 0,-1 1-1,0 0-1,2 2-1,4 3 0,4 3 0,3 1 0,6 3 0,5 1 0,4 2-1,11 1 0,-10-1 0,10 1-1,0 0-2,17 6-8,-5-6-12,7 0-1,-2-6 0,6-2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1:36.1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192-4 7,'10'1'8,"-10"-1"2,0 0-1,0 0-3,-9 11 1,9-11 1,0 0 1,-10 11 0,10-11-1,0 0 1,0 0-2,-8 11-3,8-11 0,0 0-2,-5 17 0,1-7 1,-2 6-1,-2 6 0,-2 3 1,-3 5-1,-4 5 2,1 6 0,-5 1 1,3 6-1,-3-4 0,7-1 0,0-5-2,7 0 1,5-8-1,9-5 0,11-8 0,12-6-1,13-7 0,9-3 1,9-5-1,3-3 0,5-1 0,-3-3-1,-3 2 1,-7 0-1,-10 2 0,-9 1-2,-7 3-2,-10-2-3,-1 5-11,-19 0-6,11-11 0,-15 0-2,-3-4 2</inkml:trace>
  <inkml:trace contextRef="#ctx0" brushRef="#br0" timeOffset="490">410 310 53,'-5'15'19,"5"-15"1,0 0 0,0 0-12,6 14-4,-6-14 1,9 19 1,-8-6 0,4 9 0,-4 4 0,2 9 1,-5 2-3,3 8 2,-3 0-2,0 3-1,-1 1-1,1 1 0,-2-5-1,4-3-1,-1-5 1,2-4-1,-2-6 0,3-4-1,0-7 2,-1-3-2,1-3-2,-2-10-5,0 0-19,0 0 0,0 0 0,0-14-2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26.3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66 82,'-13'7'25,"1"-2"-1,-1-6-1,188 181 20,-197-170-41,2-11-2,1-9-1,6-8 0,0-8-1,8-3 0,2-5 0,6-1 0,3 1 1,0 6 0,5 6 1,2 6-1,1 5 1,2 8 0,6 4 0,2 6 0,0 5 0,3 4 1,-5 5 0,-5 4 1,-3 6 0,-7-1 0,-10 3 0,-8-2 2,-3-1-1,-6-5-1,2-5 1,-3-10-2,-1-10-1,2-11-1,7-10 0,4-5 0,4-5 0,4-1-2,1-2 2,5 2-1,4 5 1,4 8 0,-3 4 1,7 6 0,3 5 0,3 3-1,4 6 1,3 3 1,0 5-2,-2 4 1,-1 4 0,-9 3 1,-5 3 0,-9 0 1,-4 2-1,-12-4 2,-4 1-1,-5-4 0,-5-4 1,-2-8-1,-3-2-1,1-6 0,-2-7-1,6-3 0,1-6-2,7-2-2,4-9-7,14 8-21,2-13 2,13 4-1,3-9-1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27.4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33 898 76,'-10'10'25,"-2"-6"-1,12-4 0,-12-6-16,12 6-5,11-23-3,4 2 1,8-6-2,10-8 1,12-10 0,11-7 1,12-10 1,12-6 0,12-6 1,9-1-1,3-3 0,1 5 1,-3 5 0,-6 9 0,-15 9 0,-11 12 0,-16 9-1,-13 11 0,-11 7 0,-10 10-1,-20 1-3,-4 19-7,-11 6-20,-13-2 1,-6 9-1,-16-4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27.8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66,'17'8'22,"-5"-8"-1,4 3-2,-1-2-14,8 7-2,1-3 3,7 8-1,1 1 1,12 5-1,1 1 1,11 7 1,1-1-2,10 5-1,3-3-1,2 0-2,-3-2 0,-5-1 0,-9-4 0,-8-3-1,-7-3-1,-13-7-2,-8 6-13,-19-14-11,0 0 0,-27-2 0,-3-6-2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3:25.4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61,'86'0'6,"11"5"-1,10 4-2,9 3-3,5 4-4,11 2-8,0 3-2,-4-9 0,-7-8-1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28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0 76,'-6'15'26,"0"-3"-1,9 0-1,-3-12-10,7 21-14,5-3-1,5 5 2,4 7 0,1 10 3,2 3-1,4 14 0,-4 0 0,7 9 1,0 4-2,5 7 2,-3-3-3,10-2 1,2-2-1,4-8 0,5-3-1,3-6 2,-4-5-2,0-6 1,-3-7-1,-7-5 0,-9-7 0,-34-23 1,52 38-1,-52-38-1,0 0 2,0 0-2,0 0-1,35 22-7,-31-31-21,-7-16 0,3-11-1,-5-23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28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220 161 77,'-26'-3'28,"2"3"-2,-2-9-1,4 1-11,3-3-13,7-3-1,5-1-1,5-3-1,7 1 1,5-3 0,10 4 1,3 0-1,3 5 2,3 7-1,-3 6 1,0 6 0,-7 10-1,-2 5 3,-11 5-1,-5 6 0,-8-2 1,-3 2 0,-64 163 4,63-167-4,-3-3-1,-3-8 1,-1-13-2,2-14-2,7-13 1,9-11-2,5-11-1,10-7 0,6-8 1,5 1-1,2 3 2,0 10 0,-3 7 1,-4 12 1,-3 10 0,-7 14 0,-3 15 0,-8 10 1,-3 10 0,-8 8 0,-3 7 1,-8 5 0,-4 0-1,-5-5 1,-1-6 0,-2-9-1,0-7-1,3-10 0,1-14-3,10-8-1,1-15-3,12-1-10,1-12-14,13 1-1,0-7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29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210 194 59,'-19'18'22,"-5"-5"1,1-5-1,-3-10-8,2-1-12,0-5 0,5-4 0,1-3 1,3-2 0,4-8 1,5-1 0,4-2 0,6 4-1,4 1 1,1 3-3,1 4 0,4 5-1,0 8 0,2 9 0,-2 7 0,0 6 0,-4-1 1,1 5 1,-2-1 0,-3 2 0,-4-5 1,1-3 0,-3-7 0,0-9 0,0 0-1,0 0-1,-12-12 0,8-5 0,-1-2-1,2-1-1,-3 1 1,1 0-1,3 4 0,2 4 0,0 11 1,0 0-1,17-2 1,-5 9-1,6 4 1,4 3-1,2 4 1,-1 2 1,-1 4-1,-3 2 2,-9 2 0,-7 1 1,-10-1 1,-7 2 0,-12-4 0,-1-2-1,-4-5-1,-2-7-3,5-1-10,-2-19-20,11 1-1,-2-14-1,14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0.5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120 174 71,'-15'4'28,"-2"-13"-1,4 0 2,-7-5-14,7 3-9,0-7-3,2 0 0,3 4-3,2-2 0,2-1 0,6 6 0,5-1 0,6 3-1,5 3 1,5 4-1,4 3 1,1 4 0,1 6 0,1-1 0,-3 8 1,-27-18 0,42 45 1,-42-45-1,18 49 2,-18-49-1,-2 46 0,2-46 0,0 0 0,-44 35-3,25-40 2,-1-7-1,6-13-2,1-3 1,5-5-1,4 4 1,5-4-2,1 7 3,4 5-1,1 5 0,-7 16 1,13-4 0,-4 10 1,-1 9-1,3 4 1,-11-19 0,23 47 1,-23-47-1,18 56 2,-18-56-1,-2 61 1,2-61-3,-27 44 4,27-44-3,-49 36 1,49-36-3,-57 10-5,26-26-25,17-11 0,-1-17 2,17-15-4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1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72 704 68,'-14'7'25,"2"-4"-2,0-1 0,-5-6-15,17 4-6,-17-8-1,17 8-1,-5-18 1,17 2 0,3-7 1,16-6 0,13-9 2,16-8 0,15-10 0,14-3 1,5-7 0,6 1-1,2 0 1,2 7-1,-15 6 0,-11 11-1,-16 9-1,-12 9 0,-15 9 0,-9 8-2,-12 9-1,-15 6 0,-7 6-3,-9-1-4,-2 10-17,-13-5-4,-2 6-1,-13-8 0,-1 5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1.7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68-1 63,'0'0'24,"16"6"-1,-1-4 0,-2-2-7,9 5-14,9 1-1,7 5 1,6-3 1,13 6 0,5-4 1,9 3 2,7-4-2,5 2-1,-1-2 1,0 0-2,-6 0 0,-6-1 0,-12-1 0,-10 2-1,-12-4 1,-13 0-1,-4-1-1,-19-4-2,14 9-10,-24-11-17,-5-1 1,-15-8-1,-1025-17 34,1080 35 18,8 6-1,1 2-20,8 10 1,2 7 1,7 11-1,-3 6 0,9 10 1,-1-2 1,5 7 0,1-3 0,8 1-1,2-8-2,3-3 1,2-7-2,-4-5 0,-7-4 0,-4-7-1,-11-5 1,-8-3-1,-11-6 1,-10-3-2,-7-3-2,-15-8-22,0 0-2,-21-5-2,1-3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3.0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0 291 52,'15'-7'19,"-5"3"2,0-1 0,7-1-11,-3-3-4,11 1 1,0-5-1,8 4 0,2-7 1,11 1-1,2-4 0,10 1 0,4-3-3,3 2-1,-1-1-1,-1 1 1,-6 3-1,-7 2-1,-11 3 0,-8 1-2,-4 7-15,-15-6-9,-12 9-1,-3-14-1,-11 8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3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41,'0'0'15,"12"-5"-1,-12 5-2,0 0-11,13-8 1,-13 8 1,0 0 0,0 0 1,11 1 2,-11-1 1,0 0 1,0 0 0,15 4 0,-15-4 0,21 4-1,-7-2 0,10 5-1,-1-2 0,11 9 0,1-3-1,7 6-2,1 0 1,5 5-2,4 0 0,1 6 0,2-3-1,0 2 0,-2-2 1,-1-1-2,-2-3 1,-4 0 0,-6-5 0,-7-5-2,-7 0 2,-5-5-1,-6 0-1,-6-3 1,-9-3-2,0 0-3,0 0-24,0 0 0,-15-7 0,-8-8-1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3.7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3 82,'0'0'26,"8"-10"-2,-8 10-1,2-9-18,-2 9-6,0 0 0,0 0 0,0 0 0,0 0 1,0 0 1,4 19 1,5-4 0,4 1 0,9 6 1,3 2-1,8 9 2,8-2-1,6 3-2,4-1 2,4 3-2,-1 1 0,4 6 0,0 0-1,0-3 0,-2 3 1,-4-1 0,-2-4 0,-4-3 0,-5-5 0,-7-5 0,-9-9 0,-4-7-1,-6 0-3,-15-9-11,0 0-15,0 0 0,-16-17 1,-9-5-2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4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89 40,'-34'-35'24,"34"35"1,0 0 0,0 0-6,0 0-7,0 0-4,-4-21-4,4 21 0,25-3 0,-5 3-2,11-6 3,5 3-2,11-4 0,4 2-1,7 1 0,4 3 0,2-3-1,-1 3 0,-1 5 0,-4-4 1,-1 7-1,-6-2 0,-5-1-2,-46-4-1,66 9-2,-66-9-3,0 0-18,45 11-3,-56-14-2,11 3 1,-54-6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1:58.6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916 0 13,'-40'38'12,"-10"9"-1,-6 3-1,-6-2 0,-2 2-2,-1-7-3,5-5-1,5-7-3,8-8-10,10-18-15,18-6 0</inkml:trace>
  <inkml:trace contextRef="#ctx0" brushRef="#br0" timeOffset="260">223 194 8,'4'9'18,"1"1"-4,-5 3-3,-6 7-2,-5 6-1,-7 2-2,-7 8 0,-7 2 0,-1 5-3,1 1-1,4-2 0,3-7-1,9-2 1,8-4-1,15-7 1,12-5 0,8-7 0,14-5 0,5-4 0,7-4-1,4-3 1,-2-2-1,-2-2 0,-5-1 0,-4 3 0,-9 0 0,-7 2 0,-8 1 0,-6 0 0,-4 2-1,-10 3 1,11-3-1,-11 3 0,0 0 0,0 0-1,0 0 1,0 0-1,0 0-2,0 0-4,0 0-24,0 0 1,-7-10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3:26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3,'20'7'6,"7"-2"1,13 5 2,13-4-1,16 1 1,16-1-1,15-1 0,13 1 0,11-5 0,12 1-2,5-1-1,3 1-1,-6 1-2,-4-2 1,-7 3-2,-10 2 0,-6 2-6,-14 0-10,-14-1-1,-16-4 0,-27-17-2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4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73,'0'0'23,"0"0"2,0 0-6,48 2-16,-48-2 1,44 31 0,-44-31-1,56 59-2,-28-17 3,5 4-3,0 5 2,5 2-4,0 1 2,3-2-3,-2-7 3,-3-1 0,-36-44 0,67 60-3,-67-60 1,45 43-3,-45-43-19,0 0-3,0 0-3,0 0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5.6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 57,'0'0'21,"0"0"3,0 0-2,0 0-16,0 0-1,0 0-1,0 0-1,0 0 2,0 0-1,0 0 0,51-29-1,-51 29 0,76 27 0,-27-10 0,5 8 0,7-2-5,4 0 4,6-1-2,1-3 1,4 1-2,1-9 2,0-3-2,-3-5 1,-4-1 1,-11 1 0,-8-2-1,-9 0 0,-42-1 0,50 4-1,-50-4-6,0 0-22,0 0 1,0 0-2,0 0 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6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62 44,'-7'12'16,"7"-12"2,-18-5 0,18 5-10,-19-6 0,10 4 1,-6-4 1,15 6 0,-19-7-1,19 7-1,-9-7-3,9 7-2,9-11-2,6 5 0,5 1-1,3 0-1,4 0 0,0 4 1,-1 2-1,-2 7 1,-7 1 1,-7 6 1,-6 1 1,-6 4-1,-6-2 1,-3 2 0,-4-5-1,0-1 1,-1-7-2,1-7-1,2-7 0,5-6-1,5-4 0,3-5-1,4-1 2,0 2-1,1 2 1,2 4 0,-1 5 0,-6 10 0,10-4 1,-4 13-1,2 3 0,1 4 0,3 4 0,-2 3 0,-1 2 0,-1-1 1,-4 1-1,-5-3 1,-4-1-2,-5-8-3,3 1-22,-10-6 0,4-1-2,-4-7-1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6.8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0 150 94,'0'0'27,"106"6"26,-108-37-54,4 2-1,5 0 1,2 5-1,0 4 1,1 5 1,-1 7 0,-9 8 1,17 5-1,-5 8 0,-3 5 2,-1 5-1,-1 7 1,-3 1 0,-4 3 1,-8 1 1,-2 0-1,-10-5 2,2-2-1,-4-8-1,3-6 0,-1-11-1,4-6-1,3-10-1,7-9 0,8-5-2,3-7 1,9 0-1,-1-2 1,5 6 0,1 4-1,0 5 2,-4 7-1,-3 6 1,-12 8 0,12 7 0,-8 7 1,-3 6-1,-3 3 0,-2 3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7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91 44,'-9'10'17,"-3"-6"1,2-4 4,10 0-9,-19-5-4,19 5 1,-14-8 0,14 8 1,-11-11 0,11 11 0,4-18-5,3 8-3,3-1-2,-1 0-1,3 3-1,-1 0 1,1 9 0,-2 6-1,-4 6 1,-3 7 0,-3 2 0,-1 2 1,-2-1 0,0 0 1,-4-5-1,0-3 1,7-15 0,-16 3-1,7-14 0,2-4 0,2-5-1,2-4-1,3-1 1,0-1-1,3 2 0,1 7 0,2 4 0,2 4 1,-8 9 0,16-2-1,-6 7 1,1 2 0,2 5 0,-1-1 0,1 3 0,-3 0 1,-1 1-2,-4-4-4,0 3-22,-5-14-1,-14 10 0,-9-12-2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8.4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7 96,'0'0'26,"0"0"1,0 0-1,0 0-23,0 0-4,0 0 0,0 0 0,1 10-1,-1-10 1,11 7 0,-11-7 1,12 9 0,-12-9 0,16 10 0,-16-10 1,9 9 0,-9-9 0,0 0 2,0 0-1,0 0 0,0 0 0,0 0 0,-14-1 0,14 1-1,-15-10 0,15 10-2,-13-15 1,13 15 0,-10-15-1,10 15 1,0-10-1,0 10 0,0 0 1,15-1-1,-15 1 1,17 16 0,-5-4-1,-1 2 1,1 1 0,-2-1 0,-2 0 0,-1-3 0,-3-1 0,-4-10-1,0 0-7,0 11-20,0-11 2,-13-5-2,-1-3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8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6 50,'1'13'15,"-1"-13"3,0 0 5,0 0-14,0 0-2,15 1 2,-16-12 2,1 11 3,0 0 0,0 0-4,0 0-5,6-9-3,-6 9-2,0 0-1,0 0 0,9 18 0,-3-7 0,3 4-1,1-1 1,0 1-1,1-2 2,-2 0-1,-1-2 2,-8-11 0,11 8 2,-11-8-1,0 0 2,-15-2-1,2-1 0,1-1-1,-2-1-1,-5 0-3,7 3-3,-5-7-13,17 9-12,-6-11 0,6 11 0,0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9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80 83,'-21'3'29,"10"0"-1,0-11-1,9-2-11,3-1-16,5-2 0,3 1-2,0 1 1,2-1 0,-1 5 0,0 5 1,-10 2 0,15 7 0,-15-7 1,11 19-1,-8-6 0,-1 1 0,-2-4-4,7 3-10,-7-4-12,0-9-1,11 13-1,-1-10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0.0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0 64,'-19'47'23,"19"-47"-1,0 0-2,-46 31-10,46-31-10,0 0-1,-40 17 2,40-17 0,0 0 1,0 0 0,0 0-1,0 0-7,0 0-16,0 0-1,-24-9-3,27-14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1.5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51,'0'0'22,"0"0"1,0 0-4,0 0-2,0 0-7,0 0-3,0 0-4,0 0 0,1 14-2,0-2 2,-1 1-1,4 6 0,0 3 1,0 5-2,0 1 3,1 4-2,-1 0 0,3 1-1,-4-2 0,2-1 0,-2-4 0,1-5 0,-1-6 0,3-1-1,-6-14 1,14 5 0,-6-14 0,0-5 0,-2-4 1,2-2 0,-4-3 0,1-3-1,-2-1 1,1 2 0,3 0-1,-2 2 0,4-2-1,7 2 1,0 4-2,130 292-134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4:40.8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1056 355 29,'-6'-12'11,"-3"-1"-2,0 5-3,-2-1-5,-3 1-4,2 1-3,-4 2 0,-1 0 2,-1 0 4,-3 2 2,1 0 4,-3 2 1,-2 0 2,-2 3-1,-3 3 0,-3 3-3,-1 1-2,-3 5-2,-3 3-1,-1 3-1,0 5 1,-2 1 0,2 2-2,0 2 4,2 1-1,2 4 1,2-2 1,0 4 2,2-1 1,5 6-1,0-1 1,6 5 0,0-1-1,8 4-1,1 2 0,9 4-2,5-2-1,3 1 1,8-3-2,10-1 1,5 1 1,8-3-1,9-3 0,10-4 0,8-4 0,11-6-1,8-6 1,3-3 0,7-7-1,3-3 0,2-3 1,-1 0-1,-5 0 0,-3 1 0,-7 4 0,-5 1 0,-13 3 1,-7 0 1,-15-1 1,-5 3 0,-10-4 0,-2 4 1,-6-2-1,0 5 1,2 0-2,4 5-1,6 1 0,8 0-1,7 0 0,7-3 0,5-7 0,6-6 0,3-11 1,1-10 0,0-12 0,-1-11 1,-5-14 0,-3-6-1,-9-10 1,0-7 0,-6-5-1,-2-4-2,-4 0 0,-3-2-1,-4 3 0,-3 0-1,-1 6 1,-6 3 0,-3 5 2,-5 5 0,-5 5 1,-4 5 1,-7 6-1,-5 4 1,-11 3-1,-10 4 0,-14 3-1,-11 4 0,-11 2 1,-6 4-1,-4 0 1,1 3 0,1-2 0,11 0-1,10-6 1,12-4-1,14-4 1,9-4-2,9-2 1,5-4-1,3 1 1,-4-1 0,-6 1 0,-8-2 1,-17 6-1,-16 1 0,-17 3 0,-17 5 0,-16 5-1,-11 7 1,-4 7-2,-2 7 1,7 9 1,10 5-1,12 7-1,12 4 0,13 6 0,6 1-1,8 7 0,-1 3 0,1 6 0,-5 5 1,-2 4 1,-5 3 1,0 4 1,1 2-1,2-2 2,8 0-2,6-3 1,13-2 0,11-1 0,15-2-2,10-1 1,10-1-1,5 1 0,4-5 0,1 4 1,-5-1-1,-4 0 1,-7-2 0,-4-2 0,-2-3 1,1 0-1,4-2 0,14-5 1,15-5-1,22-6 0,16-3 0,17-3 0,12-1-1,7-1 1,6-1 1,-10 2 0,-5 5 0,-16 3 1,-9 4 2,-14 1-2,-6 4 0,-9 1 1,-4 1-2,-1-2 0,0 0-1,4-1 0,5-6-2,6-2 1,2-8 0,5-2-1,2-7 1,0-4 0,2-7 2,-4-7-1,0-2 2,-1-6-1,-2-3 1,-4-6-1,0-2 0,-2-6 0,-2-2-1,-2-3 0,-3-2-1,-4-4 1,2-5 0,0-4 0,0-1-1,-5-5 2,-6-2-1,-8-3 2,-10-2-1,-14-2 1,-15 4-1,-14 1 0,-10 3 1,-6 2-1,-2 3-1,1 5 0,8 4-1,7 3 0,12 3 0,8 2 0,13 2 0,9 2 1,4 1 0,4-1 0,0 1 0,-2-2 0,-5-2 0,-6 1-1,-12-1 0,-13 0-1,-11-2 0,-12 1 0,-13-2 1,-9 3 0,-12 2 0,-7 0 1,-10-1 0,-4 1 0,-2 1 1,-4 1 1,2 4-1,1 0 0,6 4 0,8 5-1,8 3 0,12 5-1,9 1-2,15 7-6,1-1-17,16 6-1,0-6 0,6 2-2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2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0 127 25,'0'0'21,"0"0"2,0 0 3,0 0-5,0 0-3,23-6-2,-9-3-3,8 4-3,-1-5-4,7 3-2,-3-3-1,3 3-2,-1 0 0,-7 2 0,-2 1-1,-6 1 0,-1 1-1,-11 2-1,13-2-2,-13 2-4,0 0-15,3-12-4,-3 12 0,4-22-2,-1 6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3.0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10 132 40,'-14'12'23,"14"-12"1,0 0-1,0 0-5,0 0-3,5-11-4,12 6-3,-2-8-2,9 3-2,2-3-1,2 0-1,1-1-1,-2 1-1,-1 3 1,-7 1-1,-2 5-1,-7-2-3,0 7-15,-10-1-7,0 0-1,0-13-1,1 2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3.6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0 224 77,'10'5'26,"-10"-5"-2,0 0-1,0 0-14,16-16-10,-2 5-1,-1-4 0,1-3 1,3-3 0,-2-2 2,1 0 1,-6-1 0,1 5 1,-5 0 0,0 4-1,0 4-1,-6 11 0,4-14-2,-4 14-1,0 0 1,0 0 0,13 12-1,-8-1 1,0 7 0,2 2 1,0 7 1,-1 5 0,0 5 0,2 2 0,-4 4 0,0 1 0,1 0 0,-3-2 0,-3-4 0,0-4 2,-2-5-2,-2-5 1,-2-5-1,-1-5 1,-2-5-1,-1 1 0,-2-3-1,-2-1 1,-2 0-1,0-2 1,-2 0-1,0 0 0,1 0 1,2-3-1,2 1 0,2-2 0,12 0-1,-12 1 1,12-1-1,0 0 1,0 0 0,22 0 0,-4-5 1,4 1-1,2-1 1,6 0 0,1-2-1,1 0 0,-3 1 1,-5 1-1,-4 2 0,-2 0 0,1 0 1,-4 2-1,-2 0 0,-3 1 0,0 0 0,-10 0 0,15 1 0,-15-1-2,0 0-2,0 0-15,0 0-7,0 0-1,-21 2-2,0-13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5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71 32,'0'0'18,"4"-14"-1,-4 14 1,18-18-5,-2 8-9,5 0-2,2 1 1,3 4 0,0 0 1,2 4 1,-3 2-1,0 6 1,-8 0-1,1 7 0,-6 0-1,-3 5-1,-7 2 0,-6 3 1,-7 1 0,-5 3 0,-6 0 0,-6 0 0,0-2 0,2-2-1,-1-6-1,218 218 8,-196-207-6,-8-3 0,-3 1 0,-2-4 0,0-2 0,-3-6-1,6-1 0,-1-6-1,4-2-1,12-6-4,-15 2-12,15-2-13,0 0 1,0 0-1,-4-14-2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6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1-3 50,'0'0'21,"-10"6"0,10-6-1,0 0-8,0 0-9,0 0-2,5 10 0,-3 0 0,3 4 1,-2 5 1,4 7 0,-3 2 2,3 8 0,-3-1 0,4 5 1,-4-4-2,2 1 1,0-8-1,0-3-1,-1-6 0,2-5-1,-7-15-1,14 10 1,-5-15-1,2-4 0,0-5 0,0-2 1,0 1 0,-1 0-1,-1-1 1,-2 5-1,-7 11 1,8-13-2,-8 13 1,0 0 0,0 0-2,13 8 1,-6 1 0,1 2-1,2 4 1,-1 4 0,1 4 0,-2 2 1,0 1 0,-3 0 0,-1-1 0,-2-1 0,2-1-1,-1-6-2,7 3-15,-10-20-13,23-2 1,-14-17-1,7-5-2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7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 60,'21'6'18,"0"-6"-1,2-2 0,1-1-12,2-4-4,2 3 2,-2-2 2,1 4 1,-9-5 4,6 8 0,-7-5 1,2 6-2,-8-4-3,2 3-4,-13-1-2,13-1-5,-13 1-10,0 0-11,-11 0-1,-6-5-1,-1 1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8.7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79 11,'0'0'18,"0"0"3,0 0 2,0 0-3,14-2-2,-14 2 0,0 0-2,0 0-3,16-2-4,-16 2-3,22-3-3,-7 1-2,5-1 1,4 0-1,3-1 0,3-3 1,1 3-1,-1-2 1,-1 1 0,-1-1 0,-3 2 0,-4-2-1,-1 2 1,-5 1-1,-1 1 1,-5 0-2,-9 2 1,14-2-1,-14 2 1,0 0-1,0 0 0,0 0-1,0 0-1,0 0-6,0 0-21,0 0 0,0 0-1,1-11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9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48 65,'0'0'25,"-9"-15"0,9 15 0,-6-10-12,6 10-7,0 0-3,11-2-1,-1 2-2,4 0 1,4-1-1,1-1 0,3 0 1,2-1-1,-2 0 1,1 1 0,-5-2 1,-2 2-1,-4 1 0,-2 2 0,-10-1 0,10 10-1,-10-10 1,-3 21 0,-2-4-1,-3 5 1,-3 3 0,-2 4 0,-4 3-1,-1 1 1,-2-2 0,3-1 0,1-4-1,2-3 1,4-3-1,3-5 0,5-4 0,2-11 1,9 14 0,2-10 0,4-2 0,5 0 1,3-3 0,4 0-1,2-2 1,3 0-1,-1-1 0,-1 1-1,-1 0 1,-4 0-1,-2 2 0,-2 0 0,-5 1 0,0 1 1,-6 0-1,0 0 1,-10-1-1,13 1 0,-13-1 0,0 0-2,0 0-7,0 0-21,0 0 1,-15-21-1,2 2-1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51.6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0 152,'2'33'2,"2"9"1,-4 5-1,0 4 0,-3 4 1,1 2-1,-2-3 3,3 0-3,0-6 1,3-4 0,-1-7 0,2-4-2,2-7 1,-2-3-1,0-7 0,-1-2 0,-1-5 0,-1-9 0,1 9 0,-1-9 0,0 0 0,0 0 1,0 0-1,0 0 0,0 0-2,-2-10-4,2 10-19,-2-26-5,2 7 0,-3-12-1,4-1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52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0 250 54,'0'0'22,"0"0"1,0 0-2,0 0-9,0 0-8,-4-9-2,4 9 0,5-17 0,-2 3 1,3 1 1,-2-7-1,4 2 1,0-6-1,3 2 0,2-2-1,2 2-1,1 2-1,0 2 1,0 3-1,-1 5 0,-1 5 1,0 4-1,-4 7 0,0 4 1,1 5-1,1 4 2,-2 3-2,1 3 2,-3 3-1,1 0 1,-2 0-1,0 2 1,-5-1 0,1 1 0,-2 1-1,1 0 1,-2-1-1,2-1 0,-1-1 1,0-2-1,0-4 0,0-1-1,0-5 1,0-4 0,0-2-1,-1-10 1,1 11-1,-1-11 0,0 0-2,0 0-5,0 0-23,-2-17 2,2 0-1,-5-16-1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5:33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1132 2,'2'-9'9,"-2"9"0,9-10 0,-9 10 0,13-18 1,-3 6-1,0-3-1,2-4-1,7-4-1,7-8-1,12-6 2,8-9-1,15-7 1,9-10 0,19-6 1,10-9-1,14 0 0,0-4-1,5 3-1,-5 2-1,-5 9-2,-12 6 0,-13 11 0,-17 10-1,-15 8 0,-15 10 0,-11 7 0,-9 5-1,-9 2-2,-7 9-6,-3-9-13,3 9-3,-24-9-1,3 7 1</inkml:trace>
  <inkml:trace contextRef="#ctx0" brushRef="#br0" timeOffset="581">186 652 8,'0'0'9,"11"-19"3,-11 19 0,7-13 1,-7 13-1,0 0 0,7-10-1,-7 10 0,0 0 0,0 0-3,0 0-3,0 0-3,0 0-1,0 0 0,0 0 0,-1 9 1,1-9 0,-2 19 0,-3-5-1,-3 9 1,-2 5 0,-5 7-1,-6 7 0,-2 7-1,-6 2 1,0 1-1,-1 1 0,2 0 0,874-29 36,-808-35-36,-9 5 1,-10 3 0,-7 2-1,-12 1 1,0 0 0,0 0 0,0 0-1,0 0 0,0 0 1,0 0-1,0 0 0,0 0 1,0 0-1,0 0 0,0 0-1,0 0 1,0 0-1,0 0-1,0 0-1,0 0-2,-4-9-5,4 9-9,0 0-7,0 0-1,-10 4-1,10 5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53.6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 32,'8'17'19,"2"4"2,1 1 2,5 6-5,-1-4-6,12 2-1,0-8-3,9-3-1,4-10-2,5-8-2,0-10-1,3-7-2,-5-5 1,-4-4 1,-10-4 0,-6 4 2,-14-3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54.7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68 361 47,'-16'-7'23,"4"-4"2,-2-5 0,5 0-7,-1-7-8,6 1-2,1-4-3,6 1-1,2-4 1,6 2-3,2 0 1,8 2-1,3-1 0,3 4 0,1 1 0,2 6 0,0 2 0,-1 6 0,-1 3-1,-2 8 0,-2 5 0,0 5 0,-2 4-1,0 4 1,-2 3-1,-3 2 1,-1-1-1,-4 2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55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140-5 90,'0'0'25,"-2"12"1,2-12 0,0 0-19,-5-11-5,5 11 1,0 0 1,4 9 1,-3 2 0,5 7 0,1 5-2,3 7 0,1 4-2,4 6 0,1 3 0,0 5 0,-3 4 0,0 2 0,-4-3 0,-1 2 0,-4-4 0,-2-2 0,-3-5 0,-2-6 0,-1-6 0,-2-5 0,-1-5 1,-2-3 0,-4-5 0,-2 0 0,-4-4 0,-1 3 0,-3-6 0,0-1-1,-1-2 0,2-1-1,0 0 1,3-2-2,3 1 1,3 0-1,13 0-1,-17-3-3,17 3-9,0 0-21,0 0 1,7-18 0,5 0-1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40.5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95 166 12,'0'0'13,"0"0"0,0 0 0,0 0-2,0 0-1,0 0-2,0 0-1,0 0-2,0 0 0,0 0-1,0 0-1,-9-1 0,9 1-1,0 0-1,0 0 0,0 0 0,0 0-1,0 0 1,-5 12-1,5-12-1,0 21 1,-1-2 0,1 6-1,0 7 1,-1 10 0,1 7 0,-2 2 0,1 9 0,-2 4 0,0 5 0,0 3 0,-1 2 0,1-2-1,0 0 1,0-1 0,0-1-1,2-11 0,-1-3 0,1-9 0,0-6 1,2-9-1,-1-6 0,2-8 0,-1-6 1,0-2-1,-1-10 1,2 9-1,-2-9 1,0 0-1,0 0 1,0 0-1,0 0 1,11 3 0,-11-3 0,9 1 0,-9-1 0,17 4 0,-7-3 0,6 2 0,2 1 0,3 1 0,5 0 0,3 3 0,4-2 0,5 0 0,6 2 1,5-1-1,3 1 0,4-1 0,3-2 0,4 0 0,0-1 1,1-1-1,-1-1 0,-3 0 0,0-2 0,-2 0 0,-4 0 0,-4 0 0,-6-1 0,-4 2 0,-6-2 0,-7 1 1,-4 0-1,-7 0 0,-3-1 0,-13 1 0,15-1 0,-15 1 1,0 0-1,0 0 1,0 0 0,9-6 1,-9 6-1,1-20 1,1 0-2,-1-7 3,3-8-3,-1-8 2,0-8-1,0-8 0,0-8-1,-1-4 1,1-8 0,-2-1 0,0-2 0,-1-1 0,0 4 0,-1 2 0,0 7 0,-1 5 0,0 9 1,-2 7-1,1 4 0,0 7 0,0 4 0,0 6-1,1 2 0,1 4 0,2 3 0,-1 2 0,1 3-1,1 3 1,-1 1-1,-1 10 1,2-12-1,-2 12 1,0 0 0,0 0 1,0 0-1,0 0 0,0 0 1,0 0-1,0 0 1,-5-10-1,5 10 1,-14-5-1,4 0 0,-4 0 1,-5 0-1,-4 0 1,-3 2 0,-6-2 0,-5 2 0,-5 1-1,-3 1 1,-3 1 0,-4 2 1,-4 0-1,-2 3-1,-1 2 1,-3 2 0,-1 3 0,2 0 0,-2 2-1,5 1 1,3 0-1,3-1 0,7-1 0,9-4-1,6 1-1,7-4-4,10 1-6,3-6-9,10-1-2,4-11 1,4-9-1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43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328 999 8,'-5'10'10,"5"-10"1,0 0-2,0 0-3,0 0 0,-10-1-2,10 1-1,0 0 0,-13-1 0,13 1 1,-10-2 0,10 2 0,-10-2 1,10 2 0,-14-4 0,14 4 0,-15-5-1,15 5 0,-17-6-2,8 3 1,-3-2-1,-1 1 0,2 0-1,0 0 0,-1-1 1,1 2-1,-1-1 0,3 1 0,0 0 1,9 3-1,-13-5 1,13 5-1,-12-5 1,12 5 0,0 0 0,0 0-1,-10-6 1,10 6-1,0 0 0,0 0 0,0 0-1,0 0 0,0 0 1,0 0-1,0 0 1,0 0-1,0 0 1,0 0 0,0 0-1,0 0 0,0 0 1,0 0-2,0 0 1,0 0-1,0 0 0,0 0-1,0 0 0,0 0 1,0 0-1,0 0 1,15 11 0,-15-11 0,19 9 1,-6-4 0,1-1 0,0-1 0,2 0 0,0 0 0,1-2 0,1-1 0,-1 0 1,0-1-1,1-2 0,-1 1 0,1-1 0,-3 1 0,0-2 0,-2 0 0,-1 1 0,2-2 0,-2 1 0,0-2 0,-2-2 1,-1 2-1,0-1 1,-9 7-1,16-17 1,-16 17-1,11-16 1,-11 16 0,8-17 0,-5 7 0,-2 0-1,-1-1 1,0 0 0,-1 0 0,0-4 0,-1 3 0,-2-1-1,1 0 1,-1 1 0,0 2-1,-1-2 1,0 3-1,0-1 1,5 10-1,-12-16 0,12 16 0,-12-16 1,12 16-1,-11-12 0,11 12 0,-12-10 0,12 10 1,-12-8-1,12 8 0,-13-5 0,13 5 0,-16-4 0,16 4 0,-17-3 0,7 2 0,10 1 0,-15-3 0,15 3 0,-14-2 0,14 2 0,-12-1-1,12 1 1,-9 0-1,9 0 0,-10 1 1,10-1-1,0 0 1,-10 3 0,10-3 0,0 0 0,0 0 0,0 0 0,0 0 0,0 0 0,0 0 0,0 0 0,0 0 0,0 0 0,0 0 0,0 0 0,0 0 0,0 0 1,0 0-1,0 0 0,0 0 0,0 0 0,0 0 0,0 0 0,0 0 0,0 0 0,0 0 1,0 0-1,0 0 0,0 0 0,0 0 0,0 0 0,0 0 0,0 0-1,3-12 2,-3 12-1,11-16 0,-3 4-1,1-1 1,1-3-1,4-1 1,1-1 0,0 0-1,-2 0 0,2 0 0,1 3 1,0-1 0,-2 3 0,-1 2 0,-3 1 0,-1 1 0,-9 9 0,11-11 1,-11 11-1,0 0 0,0 0 0,0 0 0,0 0 0,0 0 1,0 0-1,0 0 0,0 0 0,0 0 1,0 0-1,0 0 1,0 0 0,0 0-1,0 0 1,0 0 0,0 0 0,0 0 1,0 0-1,0 0 0,0 0 1,0 0 0,0 0-1,0 0 1,0 0 0,0 0-1,0 0 0,-12-8 0,12 8 0,-18-5 0,7 1-1,-3 0 1,-2-1-1,-2 1 2,-1-1-2,-1 2 1,-3 0-1,2 0 0,-3 2 0,5-1 0,-2 2 0,0 0 0,5 1 0,0-1 0,2 1 0,1 0 0,2 0 0,-1 0 0,12-1 0,-14 1 0,14-1 0,0 0 0,-10 1-1,10-1 1,0 0-2,0 0 1,0 0-2,0 0-1,0 0-3,0 0-9,16 2-8,-16-2-1,19-16 0,-8-3 0</inkml:trace>
  <inkml:trace contextRef="#ctx0" brushRef="#br0" timeOffset="2484">32 120 7,'0'0'8,"1"-10"-2,-1 10 0,0 0-1,0 0 0,0 0-1,0 0 0,0 0-1,0 0 0,0 0-1,0 0 0,-9 0 1,9 0-1,0 0 0,0 0 1,0 0 0,0 0 0,0 0-1,0 0 0,0 0 0,-9 14-2,9-14 0,-3 16 0,-1-5-1,2 7 0,1 2 1,1 7 0,0 5-1,-2 4 1,2 4 0,0 6 1,0 4-1,1 1 0,-2 3 0,1-1 1,0-1-1,1 1 0,0-1 0,0-3 0,0-3 1,1-2-2,1-2 2,0-4-2,0-2 2,1-5-2,0-4 1,0-4 0,0-3 0,1-4 0,-2-4 0,2-3 0,-5-9 1,5 12-1,-5-12 0,0 0 1,0 0 0,0 0-1,0 0 1,0 0-1,0 0 1,11 4 0,-11-4-1,15 0 0,-3 1 1,4 0-1,5 0 0,4 1 0,3-1 0,4 1 0,4-1 2,2 1-2,1-1 1,-2-1-1,3 1 1,2-2 0,-2 0 0,-4 0-1,-2-1 1,-4-1 0,-2 1 0,-4-1-1,-4 0 1,-7 0 0,-1 1 1,-12 2-1,14-4 1,-14 4 0,0 0 1,0 0-1,0 0 0,7-11 0,-7 11 0,1-13-1,-1 3 0,-1-5 0,1-2-1,-3-5 1,2-3 0,-2-6-1,0-5 0,1-4 1,-1-3-1,2-4 0,1-2 1,1-5-1,-1 2 0,0-2 0,1 1 0,-1 0 0,-1 0 0,1 2 0,-2-1-1,1 5 1,0 3 0,0 3 1,0 4-2,1 4 2,0 7-1,0 3 0,1 7 0,-1 1 0,0 6 1,0 9 0,0-11-1,0 11 1,0 0 0,0 0 0,0 0 0,0 0 0,0 0 0,0 0 0,0 0 0,0 0 1,0 0-1,-4-10 0,4 10 0,0 0 1,0 0-1,-14-9 0,14 9 0,-15-8 0,4 4 0,-1 0-1,-5 0 2,-3 0-2,-1 2 1,-2-1 0,-3 2 0,-3 0-1,-3 2 1,-1 0 0,0 3-1,-1 0 0,1 3-1,-2 1 1,2 2-1,2 2 0,2-1-1,5 3-2,2-3-5,7 3-12,4-6 0,11-8-3,-8-15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14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32 547 9,'-10'-46'7,"10"46"0,-8-42 0,8 42 0,0 0 1,-8-49-2,8 49 0,0 0 0,0 0 1,-7-43-1,7 43-1,0 0 1,0 0-2,0 0-2,0 0 0,0 0 0,0 0-2,0 0 0,0 0-1,0 0 1,0 0-2,0 0 2,0 0-1,20 44 2,-20-44-1,0 0 1,19 62 1,-19-62-1,16 58 0,-16-58 0,16 70 1,-16-70-1,27 78 0,-27-78-1,28 77 1,-28-77-1,21 69 1,-21-69 0,24 56 0,-24-56-1,16 41 2,-16-41-1,0 0 0,0 0 1,0 0 1,0 0 0,13 43 1,-13-43 0,0 0 0,0 0 1,0 0 0,0 0-1,0 0-1,11-43 0,-11 43-2,0 0 0,26-52-1,-26 52 0,0 0 0,35-57 0,-35 57-1,0 0 1,34-43 0,-34 43-1,0 0 0,0 0 0,51-17 0,-51 17 0,0 0 0,51 22 0,-51-22 0,34 28-1,-34-28 1,30 34 0,-30-34 0,19 37 1,-19-37 0,0 0 0,4 56 1,-4-56 0,0 0 1,-14 53 0,14-53-1,0 0 2,-31 46-2,31-46 1,0 0-1,-55 34 1,55-34-1,0 0 1,-57 21-1,57-21 0,-47 5 0,47-5 0,0 0-1,-48-3-1,48 3-1,0 0-4,0 0-3,0 0-8,-21-45-6,21 45-1,36-45 0,-36 45 2</inkml:trace>
  <inkml:trace contextRef="#ctx0" brushRef="#br0" timeOffset="1021">776 802 35,'0'0'17,"-12"-1"0,12 1 2,0 0-8,-14-5-3,14 5-2,0 0-2,0 0-2,0 0 0,0 0 0,0 0 1,0 0-2,17-8 1,-8 1 0,8-2 0,2-2 0,6-3 0,0 1 0,6-3-1,-3 2 0,-2 0 0,-5 5 0,-5-1-1,-2 4-1,-4 2-3,-10 4-4,0 0-8,9-4-5,-9 4-1,0 0 1,-13-1 0</inkml:trace>
  <inkml:trace contextRef="#ctx0" brushRef="#br0" timeOffset="1402">704 644 30,'3'-9'16,"6"0"2,0-2 0,6-4-4,0 3-2,1-2-3,-2 4-1,0-3-2,-1 6-1,1-2-2,-2 3-1,-12 6 0,21-12-2,-10 8 0,2-1-2,1 2-4,-1-4-8,2 2-7,-3-7-1,7-1 0,-5-6 1</inkml:trace>
  <inkml:trace contextRef="#ctx0" brushRef="#br0" timeOffset="1922">1001 98 26,'-11'5'15,"11"-5"2,0 0-2,0 0-1,-1-12-3,1 12-1,6-11-3,-6 11-1,9-14-1,-9 14-2,17-17 0,-8 7-2,5 1 0,-1 2 0,0 0 0,2 2-1,-6-1 1,10 3-2,-1 0 1,3 4-1,-2 0 1,-1-1-1,0 4 1,0-1-1,3 3 0,-10-2 1,-1 4 0,-10-8 1,18 16-1,-11-6 0,-2-1 0,-1 2 1,-3 1 0,2 1 0,-5 1 0,-1 0 0,-3-1 0,0 2 0,-3-2-1,1 1 1,0-3-1,0-1 0,8-10 0,-12 15 0,12-15-1,0 0 1,-6 10-1,6-10 1,0 0 0,9 2-1,-9-2 1,16 1 0,-6-1 1,7 0-1,1 1 0,3-1 1,0 1-1,0 1 0,2 0 0,-1 1-1,3 0 1,-3 2 0,-2 2 0,-2-1-1,2 1 1,-6 1 0,1 3-1,-2-2 2,-5 1-1,-8-10 1,10 18 0,-8-7 0,-5-1 1,1 3-1,-7-3 2,1 3 0,-9-1 0,-2 5 0,-4-3 0,-3 1 0,-3-1 0,1 2-1,-1 0 1,1 1-2,2-1-1,3-1 0,3 0-3,3-4-2,8 3-9,-1-10-11,10-4 0,-4-15-1,11-11-1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20.6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2,'0'0'4,"-12"3"-2,12-3 0,0 0 0,0 0 0,0 0-1,0 0-4,0 0-2,0 0-1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32.0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79 888 14,'19'-13'12,"1"1"2,-3-1-2,0 0-3,-1 3 0,0 1-3,-2 1 0,0 2-1,-1 2-1,-1 0-1,0 0-2,1 1 0,1 0-1,2-2-1,1-1-2,3 1 0,-3-2-4,4-1-2,-2 1-3,1-1-3,0 2 0,-6 1 0,0 1 1</inkml:trace>
  <inkml:trace contextRef="#ctx0" brushRef="#br0" timeOffset="380">0 1037 40,'0'0'16,"13"6"-1,-3-10 1,3-1-11,4 3-5,3 1 0,5 0 0,5 1 0,1 2 0,1-1 0,-1 1-2,2 3-1,-2-3-3,-1 3-4,1-2-5,-6-3 0,-2-1-1,-10-4 1</inkml:trace>
  <inkml:trace contextRef="#ctx0" brushRef="#br0" timeOffset="721">16 1402 40,'16'4'16,"0"-5"0,3-3 2,1-2-12,-1 0-5,5 3-2,0 2 1,0 3-1,-2 7-3,-2 0-6,0 2-5,0 5-1,-1-5-1,-2 0 1</inkml:trace>
  <inkml:trace contextRef="#ctx0" brushRef="#br0" timeOffset="3635">798 476 3,'0'0'9,"0"0"-1,0 0-1,0 0 1,0 0 0,0 0 1,0 0 0,0 0-1,0 0 0,0 0 0,0 0-1,0 0 0,0 0-1,0 0 0,9 4-2,-9-4 0,22-6-1,-6-1-1,5 3 1,4-2-2,0-1 1,2 1-2,-2-1 2,1 4-2,-1 3 0,-2 1 0,0 2 0,-3 3 0,-1 2-1,-1 0 1,0 5 0,-5-2 0,-2 3-1,-2 1 1,-5 2 1,-3 2-1,-3 3 1,-5 3 0,-3 0 0,-4 2 0,-3 0 0,-3-1 0,-2 1 0,-1-4-1,0 0 1,2-4 0,1-3-1,5-3 0,2-4 0,13-9-1,-12 10 0,12-10 0,0 0 1,21-5-1,-4 0 0,7 0 0,3-1 0,2 2 1,3 0 0,0 4-1,-1 5 1,-2 3 0,-2 4-1,-2 5 1,-1 3-1,-1 3 0,-4 3 1,1 3-1,-3 1 1,-4 0-1,-3 0 1,-5-1 0,-4 0 1,-6-1 0,-2-1 0,-7-4 2,-3 2 0,-6-4 0,-1-1 1,-7-4 0,1 1 0,-4-5 0,-2 0-1,-3-2 0,1-1-2,1-3 0,1-3-2,4 0-1,2-6-5,8 1-10,2-10-8,9-5 0,5-11 0,9-11 0</inkml:trace>
  <inkml:trace contextRef="#ctx0" brushRef="#br0" timeOffset="4777">1401 50 14,'-10'-9'12,"10"9"-1,-11-12 1,11 12-3,-10-11-5,10 11-1,-7-10-1,7 10 0,0 0 1,0 0-1,-10-9 0,10 9-2,0 0 0,0 0 0,0 0 0,0 0 1,0 0 1,0 0 0,0 0 0,0 0 2,0 0-1,0 0 0,0 0-1,0 0-1,0 0 0,3 14 0,-3-14 0,4 21 0,-1-5 0,0 5 0,2 3 1,1 5-1,-1 1 0,3 5 1,-3-1-1,2 1 0,-1 0-1,1-1 2,0-3-1,-2-3 0,-1-6 0,0-1-1,-1-5 2,-1-4-2,-2-12 3,3 16-1,-3-16 2,0 0 0,0 0 2,0 0-1,0 0-1,0 0 1,6-21-2,-3 9 0,2-4-3,1-4 0,3-1-2,1-4 1,2-2-1,1 1 0,5 0 0,-1-2 0,2 1 1,0-1 0,1 2 1,-1 2-1,0 3 2,-1 0-1,-1 2 0,-1 3 0,0 1 0,-3 5 0,0 0 0,-3 2 0,-1 3-1,-9 5 1,11-5 0,-11 5 0,0 0-1,0 0 1,0 0-1,11 9 1,-11-9 0,8 13 0,-8-13 0,13 15 0,-7-3 1,1 1 0,-1 2 0,0 4 0,0 1 1,0 4-1,-2 3 1,-1 2 0,-1 1-1,-1 1 0,0 2 0,-2 2 0,0-2 0,0 2-1,0-1 1,0-2 0,1-3 0,1-1-1,-2-5 1,3-3 0,0-3 0,-1-3 0,0-2 0,1-3 0,-2-9 0,1 12-1,-1-12 1,0 0 0,0 0 1,0 0-1,1 10-1,-1-10 1,0 0-1,0 0 0,0 0 1,0 0-1,0 0 0,0 0 0,0 0 0,0 0 0,0 0 0,0 0 0,0 0 0,4 9 0,-4-9-1,0 0-3,0 0-1,0 0-9,0 0-11,11-4-1,-6-10-1,-3-12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33.5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52 160 35,'16'-3'16,"0"-3"0,2-7 2,2 0-13,7-3-4,2 0 0,2 2 1,2-2-1,0 3 1,-4 2-1,-3 0 0,-1 2 0,-6 2-1,-1 3-3,-5-2-3,-3 4-8,-10 2-2,12 1-1,-12-1 0,0 0 0</inkml:trace>
  <inkml:trace contextRef="#ctx0" brushRef="#br0" timeOffset="310">45 320 11,'18'-2'14,"9"-5"-1,2-2 0,2-1-6,2-1-3,1 1 0,-1 4-3,-7 2 1,0 2 0,-5 6-4,-6 1-2,-3 2-5,-1 3-3,-7 2-3,-1 2 2</inkml:trace>
  <inkml:trace contextRef="#ctx0" brushRef="#br0" timeOffset="591">0 691 31,'11'4'17,"3"-6"-1,6-2-2,0 3-7,3-1-3,5 1-1,-2 0-1,1 0 0,-1 4-2,0 2 0,-4 0-3,2 1-2,-1 4-3,-5-3-2,1-2-6,-4 4-1,-5 0 1,-2 1 0</inkml:trace>
  <inkml:trace contextRef="#ctx0" brushRef="#br0" timeOffset="891">104 1074 14,'44'23'10,"-44"-23"-1,0 0-9,53 13-7,-53-13-3,0 0-3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56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0 149 0,'0'0'3,"0"0"-1,0 0-1,0 0 1,0 0 0,0 0 1,0 0-1,0 0 0,0 0 0,0 0 0,0 0-1,0 0 0,0 0-1,0 0 0,39-42 0,-39 42-1,0 0 1,0 0-1,0 0 1,0 0 0,0 0 0,0 0-1,0 0 1,0 0-1,0 0 1,44-6-1,-44 6 1,0 0-1,0 0 0,0 0 1,0 0-1,0 0 1,0 0 0,0 0 0,0 0 2,0 0 1,0 0 0,28 46 1,-28-46 2,0 0 0,0 0 1,0 0 0,0 0 0,0 0-1,0 0-1,0 0-1,-42 15 0,42-15-1,0 0-2,0 0 1,0 0-2,0 0 1,0 0-1,0 0 0,0 0-1,0 0 2,-9-47-2,9 47 1,0 0-2,0 0 1,0 0 0,31-52-1,-31 52 1,0 0-1,42-38 1,-42 38 0,0 0-1,42-25 1,-42 25 0,0 0 1,0 0 0,0 0-1,0 0 1,0 0 1,0 0-1,0 0 1,33 46-1,-33-46 1,0 0-1,-11 46 1,11-46-1,0 0 1,0 0 0,-23 52 0,23-52 0,0 0 1,0 0 0,0 0 2,0 0-2,0 0 1,-44 42 0,44-42 0,0 0 0,0 0-1,0 0 1,0 0-2,0 0 0,0 0 0,0 0-1,0 0 0,0 0-1,0 0 0,0 0 0,-8-44 0,8 44-1,0 0 1,0 0 0,32-48 0,-32 48 0,0 0 0,0 0 0,0 0 1,0 0 0,0 0 0,0 0 0,0 0-1,0 0 1,41 10 0,-41-10 0,0 0 0,0 0 1,0 0-1,2 52 1,-2-52 0,0 0 1,0 0 0,0 0 0,-25 42 0,25-42-1,0 0 1,0 0-1,0 0 0,-45 30 0,45-30 0,0 0-1,0 0 0,0 0-1,0 0-1,0 0-4,0 0-8,0 0-8,-4-43 2,4 43-1,44-59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6:08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86 5,'0'0'4,"-1"-11"-1,1 11 0,11-7-1,-1 4-1,-10 3-1,17-6 1,1 3-1,0 2 0,4 0 0,-2 0 0,3 1 1,3-1 1,8 0 1,0-3 1,3 0 1,5-1 0,9-3 1,4 1 0,5-1 0,2-1-1,7 3-1,4 2-1,1 2 0,3 1 1,1 2-1,6 0 0,-2 0 2,9 1-3,-3-4 2,3 1-1,0-1-1,2 0 1,-3-1-1,-1 2 0,4-1-1,-3 2 2,0 0-2,2 2 2,1 0-2,0 3 2,-3 0-2,0 3 1,-3 0 0,-1 1 0,-4 1 0,-1 0 0,0 2 0,1 0-1,0-2 1,1 2-1,4 1 1,3-2-1,2-1 0,3 2 1,1-5-1,0 3 1,2-5 0,4 2 0,-3-5 0,5 1-1,-1 4 1,2-6-1,0 10-1,0-3 0,0 4 1,1-1-1,6 1 1,0-3-1,1-5 1,5 7-1,5-10 1,7 0 0,4-1 0,5 0 0,2 0 0,7 1 0,2-1-1,3 0 1,2-1 0,3-1-1,6-2 1,1-6-1,4-2 0,3 1 1,5 0-1,2-1 0,2 2 1,-1 0-1,-1 2 0,-2 7 0,-3 1 0,-3-1 1,-6 1-1,-3 1 0,-6 5 2,-1 4-4,-2 1 4,-2 2-2,-3 1 0,-1 3 0,-3 3 0,-2 1 0,-2-4 0,-5 0 0,0-1 1,-1 0-1,-3-1 1,0-1-1,0-2 1,3-3-1,3 0 1,0-2-1,-1-1 0,-2 0 1,2-3-1,-5 2 0,-3 0 0,-6-1 1,-5 0-1,-2 2 0,-3-2 0,-5 0 1,-4-1-1,-5-1 0,-4-1 1,-7-1-1,-9 0 0,-10-1 0,-12 0 1,-11 0-1,-12 0 1,-8 0-1,-10 1 0,-6 1 1,-9-1-1,0 0 0,0 0 1,0 0-1,0 0 1,0 0-1,0 0 1,0 0 0,0 0 0,0 0 0,0 0 0,0 0-1,0 0 0,0 0-1,0 0-3,0 0-4,-11-1-14,-7-6-5,1-2-1,-11-12-1,-3-5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58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601 560 6,'0'0'10,"0"0"-4,0 0-2,0 0 0,0 0 1,0 0 0,0 0 0,0 0 0,-44-5 2,44 5-2,0 0 1,0 0-3,0 0-1,0 0 0,-14-42-1,14 42-1,0 0 1,0 0-1,0 0 0,0 0 0,14-43 0,-14 43 1,0 0-1,0 0-1,0 0 1,0 0 0,0 0-1,0 0 1,44-9 0,-44 9-1,0 0 1,0 0 1,0 0-1,0 0 0,0 0 1,0 0-1,17 49 1,-17-49 1,0 0-2,0 0 0,-26 48 0,26-48 1,0 0-1,0 0 0,-47 37 1,47-37-2,0 0 3,0 0-2,-42 6 2,42-6 0,0 0-2,0 0 2,0 0-1,-21-43 1,21 43-1,0 0 1,0 0 0,10-53-2,-10 53 1,0 0-1,0 0 0,22-45 1,-22 45-1,0 0-1,0 0 1,0 0 1,0 0-2,46-16 1,-46 16 0,0 0 0,0 0 0,0 0 0,42 25 0,-42-25 0,0 0-1,0 0 1,0 0 1,0 0 0,0 0-1,0 0 2,0 0-1,0 0 1,17 43-1,-17-43 2,0 0-1,0 0 0,0 0-1,-41 21 0,41-21 1,0 0-2,0 0 0,0 0 0,0 0-1,0 0-1,0 0 1,5-44-1,-5 44 0,25-32 0,-25 32 1,31-30 0,-31 30 0,26-19 0,-26 19 1,16-9 0,-16 9 1,0 0 0,0 0 1,0 0 0,0 0 1,-6 42 1,6-42 0,0 0 0,-32 44 0,32-44 0,0 0-1,0 0 0,-50 44 0,50-44-2,0 0-2,0 0-1,0 0-4,-46 17-9,46-17-7,0 0-2,0 0 2,-10-51-1</inkml:trace>
  <inkml:trace contextRef="#ctx0" brushRef="#br0" timeOffset="1352">285 222 2,'-9'4'9,"9"-4"0,-4-10 1,4 10-2,-3-16 1,3 16 0,-2-11 0,2 11-1,-2-9 0,2 9-1,0-10-4,0 10-3,0 0-1,12-10 0,-12 10-1,13-8 1,-13 8 0,18-10 1,-9 7-2,-9 3 2,17-5 0,-17 5 0,16 0-1,-16 0 1,14 3 0,-14-3 0,11 5 1,-11-5 1,0 0-1,10 9 1,-10-9 1,0 0-1,-7 13 2,7-13 0,-11 11 0,11-11-1,-16 15 0,16-15-1,-14 13 0,14-13 0,-14 9-1,14-9-1,0 0 0,-11 9-1,11-9 1,0 0-1,0 0 0,0 0 0,9-16 0,-9 16 0,13-12 0,-13 12 1,13-13-1,-13 13 1,10-10 0,-10 10 0,0 0 0,10 2 0,-10-2 0,0 0 0,4 10 1,-4-10 0,0 10 0,0-10 1,-3 9-1,3-9-2,0 0-5,-6 12-11,6-12-3,-11 0 1,2-7-1</inkml:trace>
  <inkml:trace contextRef="#ctx0" brushRef="#br0" timeOffset="2283">13 75 9,'0'0'12,"-11"-2"2,11 2 0,0 0-3,-2-10-1,2 10-2,0 0 0,-1-13-3,1 13 0,0-10-2,0 10-1,4-12-3,-4 12 0,10-14 0,-10 14 0,12-10 0,-12 10 0,17-4 0,-17 4 0,15 0 1,-15 0-1,14 4 0,-14-4 1,13 10-1,-13-10 1,8 14 0,-8-14 1,3 17 0,-3-17 0,-3 17 2,3-17-1,-7 16 1,7-16 0,-12 15 0,12-15 0,-14 10 0,14-10 0,-15 11-1,15-11 1,-16 5-1,16-5 1,-11 1-1,11-1 0,-10-5-1,10 5 0,-5-12-1,5 12-1,2-18 0,1 8 0,2-2 0,0 2 0,0-1 0,-5 11 0,11-16 0,-11 16 1,0 0-1,11-12 1,-11 12 0,0 0-1,9 5 1,-9-5-1,6 9 0,-6-9 1,8 13 0,-8-13-1,8 17 1,-8-17 0,6 14 0,-6-14 1,1 14 1,-1-14 0,-2 11 0,2-11 1,0 0 1,-12 11-1,12-11 0,0 0 0,-11 7 0,11-7-2,0 0 0,0 0-1,-10-3-1,10 3 0,0 0-1,0 0-2,8-9-3,-8 9-15,16-7 0,-7-3-2,-2-15 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4:48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374 326 14,'0'0'10,"0"0"1,0 0-1,0 0 1,0 0-1,0 0-1,-1-14 1,16 5-2,4-7 0,12-1-1,9-7-1,13-2-1,7-5 1,11 2-2,-1-1 0,0 5 0,-10 1 0,-4-1-1,-13 8 0,-11 1-1,-9 8 0,-9 2 0,-14 6 0,8-11-2,-8 11-1,0 0-3,0 0-3,0 0-5,-11 4-8,-2-3-4,2 2 0,-8 4 1</inkml:trace>
  <inkml:trace contextRef="#ctx0" brushRef="#br0" timeOffset="530">395 87 22,'7'-13'11,"-7"13"0,0 0 1,7-11-2,-7 11-1,0 0-1,0 0-1,0 0-3,0 0-1,0 0 0,0 0-1,-9 3 0,9-3-1,-7 11 1,7-11 0,-18 19 1,4-3-1,-1 2 1,-5 5-1,-6 3 1,-4 2 0,-2 4 0,-6 1-1,1 3 1,0 0-1,4 1 0,1-4-1,8-3 0,4-2 0,6-4-1,11-3 1,8-3 1,15-6-1,9-1 1,8-3 1,11-1 0,2-5 1,12-1-1,1-3 1,2 0-1,-5-3-1,-3 3 2,-6-3-2,-8 3-1,-7 0 0,-10 2-1,-6 0 1,-7 1-1,-13-1 0,10 2 0,-10-2 0,0 0 0,0 0 0,0 0 0,0 0 0,0 0 0,0 0 1,0 0-1,0 0-1,0 0 1,0 0-2,0 0-3,0 0-8,0 0-13,0 0 0,4-12-3,-4 12 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6:39.9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1015-12 30,'12'-1'19,"-12"1"-1,0 0 0,0 0-8,0 0-4,0 0-3,-9 5-3,9-5 0,-9 13 2,9-13 0,-15 16 3,9-2 0,-13-3 2,6 3-1,-1-3 1,-5 6-1,-4-2-1,0 9 1,-10 0-1,-3 8-1,-10 4 2,-4 7-1,-10 1-1,-4 8 0,-4-3 0,-1 3-1,3-6-1,10-5 1,6-6-2,10-6-1,8-8 1,9-6-2,7-5 0,6-8-2,10-2-2,5-12-6,7 2-10,-7-11-7,8 0-1,-7-8 0,6 1 1</inkml:trace>
  <inkml:trace contextRef="#ctx0" brushRef="#br0" timeOffset="291">195 359 8,'2'-10'7,"1"-3"-1,-3 13-2,9-11-2,-9 11 1,10 4 3,-10-4 4,4 11 2,-4-11 3,-5 18 1,-5-10 0,4 8-1,-7-3-3,2 6-2,-7 0-4,4 4-1,-7 1-1,4 4 1,-2 0-1,4 0 2,-4-3-2,5 2 0,-1-3 0,6 1-1,0-2-1,5-1 0,0-1-1,4 1 0,2 1-1,5-2 1,6-2-1,5-1 0,12-3 0,6-2 0,12-6 0,8-4 0,11-4 0,1-5 1,7-3 0,-4-3 0,-7-2 0,-7 2 1,-8 0 1,-10 5 0,-12 0-1,-10 4 0,-6 1 0,-11 2-1,0 0 0,0 0-1,0 0 0,0 0-1,0 0 0,0 0 1,0 0-1,0 0 1,0 0 0,0 0 0,0 0 0,0 0-1,0 0 1,0 0-2,0 0-1,0 0-1,10 2-7,-10-2-20,-15 7 0,2-11 0,-1 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5:51.8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21-1 21,'-13'1'10,"13"-1"0,-9 4-1,9-4-3,0 0-2,-2 14-2,2-14-2,3 12 1,-3-12 1,10 13 0,-1-6 1,2-3 0,5 1 1,2-3 1,4 1 1,3-1-1,6 2 1,2-2-2,5 6 0,4-2 0,6 3-1,7 0-1,6 2 1,5-2-2,4 1 1,7-2 0,5-1 0,6-3 0,6-1 0,4-3 1,2 2 0,3-3 0,7 1-1,2-2 1,5 1-1,4 1-1,1 1 1,1 1-1,4 2 0,1 1-1,1 3 1,3 0 0,-4 1-1,0 1 1,2-1-1,2-3 1,0 0 0,0-2 0,2-1 1,2-3-1,3 0 1,1-3 0,-1 1 0,2 0 0,3 1 0,2-1-1,-1 3 0,1 0 0,4 0 0,-1 1-1,0-2 0,0 1 1,2-3-1,-1 0 0,1-2 0,-3-1 0,3-1 0,2 0 0,3 0 0,1 1 0,0 3 0,6 0 0,2 2 0,5 0 1,-2 1-1,3 0 0,-4 1 1,0 0-1,-3 1 0,-3 1 1,-6-1-1,-3 1 1,-4 1-1,-2 0 1,-1-1-1,-1 0 0,-3 0 1,-4 1-1,2-2 1,-2 3-1,1 1 1,-7 0-1,-2 1 0,-3-2 1,0-1-1,-1 0 0,-3-2 0,-1-3 1,-1 0-1,3-1 0,2 0 0,0-1 0,1 1 0,0-2 0,1 1 0,1-1 0,0 0 0,-1-1 1,1-3-1,1 1 0,0-1 0,-1 0 0,-1-1-1,-3 1 1,-1 2 0,-4-1 0,-4 3 0,-6-1 0,-3 3 0,-2-1-1,-1-1 1,-3 2 0,0-1 1,-3-1-1,0 1 0,-2-1 0,-2 0 0,-2 1 0,-3 1 0,-2 0 0,-7 0 0,-2 1 1,-6 0-1,-5-2 0,-2 1 0,-6-2 1,-3 0-1,-4-2 0,-3 0 0,0 0 0,-1 0 0,0 1 1,-3 0-1,-1-1 0,-3 1 0,1 1 0,-3 0 0,-1 0 0,1 2 0,1 0 0,-3-1 0,1 2 0,-2 1 0,-3-2 0,0 2 0,-5-1 0,-4 0 0,-7 0 0,-3-1 1,-13 1-1,11-1 1,-11 1-1,0 0 0,0 0 1,0 0-1,0 0 0,0 0 1,0 0-1,0 0 0,0 0 0,0 0 1,0 0-1,0 0 0,0 0 0,0 0 0,10-7 0,-10 7 0,0 0 0,0 0 0,0 0 0,0 0 0,0 0 0,0 0 0,0 0 0,10-3 0,-10 3 0,0 0 0,0 0 0,0 0 0,0 0 0,0 0 1,0 0-1,0 0 1,0 0-1,0 0 0,0 0 0,0 0 0,0 0-1,0 0 1,0 0 0,0 0 0,0 0 0,0 0 0,0 0 0,0 0 0,0 0 0,0 0 0,0 0-1,0 0-2,0 0-3,0 0-13,0 0-9,-24 0-1,-5-9-1,-2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6:23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0 179 76,'29'5'4,"4"-1"2,5 1-2,3-3 1,-1 3-1,16-3 0,3 1-1,7-3 1,0 1-1,9-2 0,5 0 1,4-1-1,9-1-1,-9-3 2,5-1-1,1-1 1,6 0-1,-3-1 1,1 0-1,2 0-1,-2 1 0,0-1 0,2 1-1,-1-1 0,-1 2 0,-5-1-1,1 1 0,-3 0 1,-4 0 0,-1 1-1,-4 1 1,-5-2 0,0 3-1,-2-2 1,-2 2 0,-3-2 0,4 2-1,-4 0 1,-1 0-1,-2 0 1,-2 0-1,-3 2 1,0 1-1,-1 0 0,-2 1 1,-1 1-1,0 1 1,-5 0-1,-1 1 0,0 0 0,-3 0 0,-3 0 0,-2 0 0,0-2 0,0 0 0,0 0 0,4-2 0,-3 0 1,1-2-1,1 1 0,-2 0 2,1-1-2,-1 2 0,-1 2 0,0 0 0,2 0 0,-2 0 0,1 1 0,3-1 0,0-2 1,4 1-1,1-1 0,5 0 0,2-1 0,2 1 0,1 1 1,0-1-1,6 1 0,-1 1 0,3-1 0,3 0 1,2 2-1,5 0 0,1-1 0,5 0 1,1 0-1,0 0 0,1-1 0,0 0 0,-1-1 0,0-1 1,1 1-1,3 1 0,-3-1 0,1 0 1,-1 2-1,1-2 0,-3 2 0,-3-1 1,-3 0-1,-5-2 0,-6 2 1,-2 0-1,-8-1 1,-4 1-1,-10-1 1,-5 1-1,-8-1 1,-3 1 0,-6-1 0,-7 1 0,-2-2 0,-11 2-1,11 0 1,-11 0 0,0 0 0,0 0 0,0 0 0,0 0-1,0 0 1,0 0 0,0 0-1,0 0 1,0 0-1,0 0 0,0 0 0,0 0 0,0 0 0,0 0 0,0 0 0,0 0 0,0 0 0,0 0 1,0 0-1,0 0 0,0 0 0,0 0 0,0 0 0,0 0 0,0 0 0,0 0 0,0 0 0,0 0 0,0 0 0,0 0 1,0 0-2,0 0 1,0 0-1,0 0-2,0 0-4,9-1-9,4 7-11,-4-9-2,4-2 0,-7-9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47.3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8,'0'0'8,"0"0"-1,0 0-3,0 0-2,0 0 0,0 0-1,0 0-2,0 0-1,0 0-3,0 0-4,0 0-2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7:15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249 467 13,'0'0'11,"0"0"2,0 0-1,0 0 0,0 0-1,0 0-1,7-13 0,1 0-4,8 0-1,9-9 1,9-1-1,12-9 0,8-1 0,11-6 0,7 1 0,4-1-1,3 3-1,-5 2-1,-5 4-1,-9 4 0,-13 7 0,-8 6 0,-13 1-1,-3 5 0,-13 2-3,-10 5-2,6-10-5,-6 10-10,-18-3-3,1 0-1,-2-2 1</inkml:trace>
  <inkml:trace contextRef="#ctx0" brushRef="#br0" timeOffset="540">315 51 14,'10'8'14,"-10"-8"-1,0 0-1,0 0-1,-6 10-2,6-10-2,-14 16 1,4-3-3,-2 2-2,-4 6 0,-3 1 0,-2 5 0,-2 2 0,0 3 0,-3-1 0,1 4 1,-1-6-1,-1 4 0,6 0 0,4 0-1,2-3 0,3-2 0,5-2 1,4-1-1,3 1 1,13-5 0,-1-4 1,10-1 0,4-3 1,13 0-1,3-3 0,7-1 1,2-3-1,1-1-1,-6-1-1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7:24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221 422 15,'0'0'12,"0"0"-1,-10 9-1,10-9-2,0 0-2,0 0-1,0 0 0,0 0-1,-12 6 0,12-6 2,0 0-1,0 0 2,0 0 0,0 0 0,0 0 1,0 0-2,0 0 0,10-12 0,8-5-2,7-2-2,8-7 1,10-2-1,4-6-1,5 0 0,3-2 1,-1 0-1,-5 4 0,0 2 0,-10 4-1,-3 2 1,-6 3-1,-2 3 1,-3 3-1,-6 6 0,-3 1 1,-7 2-1,1 2 0,-10 4 0,0 0-1,0 0-2,0 0-3,-11-2-6,2 8-11,-5-3-2,-1 4 0,-3-4 0</inkml:trace>
  <inkml:trace contextRef="#ctx0" brushRef="#br0" timeOffset="681">281 95 21,'0'0'11,"-10"12"0,10-12 1,-10 12-1,10-12 0,-10 19-1,-1-10-2,1 9-1,-4-6-1,1 4 0,-3 2-1,0 4-1,-6 1 0,-1 5 0,-2 1-2,3 2 1,0 3-2,1 2 0,4-2 0,4 0 0,6-4 0,9-2 1,6-4 0,14-1 1,11-8 0,13-1 0,4-8 1,14 0 0,1-6 1,7-1 0,-4-5-1,-4 0-1,-12-3 0,-10 4 0,-8-1 0,-11 1-2,-7 2 1,-16 3-1,12-3 0,-12 3 0,0 0-1,0 0 1,0 0-1,0 0 1,0 0-1,0 0 1,10 4-1,-10-4 0,0 0-1,0 0 0,0 0-1,0 0-1,1 12-3,-1-12-3,11 16-18,-3-7-2,2 3 1,1-8-2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03.7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50 529 8,'0'0'11,"-2"-11"1,2 11-1,0 0 0,0 0 0,0 0-2,0 0-1,0 0 0,0 0-2,0 0 1,0 0-2,0 0-2,0 0-1,0 0 0,0 0-2,0 0 1,-2 12-1,2-12 0,5 16-1,1-4 2,-2 9-1,1 5 0,2 4 1,-1 6-1,-1 7 1,2 2-1,-2 7 0,2 2 0,-2-4 1,1-2-1,0-3 0,-1-5 1,1-7-1,-1-5 0,-1-7 1,-1-6 0,-2-6 0,-1-9-1,5 9-1,-5-9-4,0-9-4,-3-2-6,2-5-4,-3-5 0,2-2 0,-4-6 0</inkml:trace>
  <inkml:trace contextRef="#ctx0" brushRef="#br0" timeOffset="460">0 887 10,'0'0'11,"0"0"3,0 0-2,0 0-2,16 7-2,-2-10 0,6 0-1,3-3 0,3 1-3,0-4-1,1 1-2,-2 0 1,-1 0-1,-4-1-1,-2 3 0,-3 1-2,-3-2-3,-2 1-6,-10 6-4,16-16 0,-10 6-1,-3-2 0</inkml:trace>
  <inkml:trace contextRef="#ctx0" brushRef="#br0" timeOffset="711">285 595 12,'-13'-12'12,"13"12"2,-9-3 0,9 3 0,0 0-1,0 0 0,-10 1-2,10-1-2,0 0-3,0 0-1,0 0-3,0 0-1,0 0-1,2 10 0,1 1 0,1 4 0,1 4 0,0 7 1,1 6 1,2 5-1,-1 10 0,-1 2 0,-1-1 0,1-2 0,-4-1 0,3-2 0,-4-8-1,2-5 0,2-7 1,-3-7-2,4-5 0,-6-11-3,14 6-7,-14-6-8,24-20-3,-11 2 2,1-5-1</inkml:trace>
  <inkml:trace contextRef="#ctx0" brushRef="#br0" timeOffset="1131">499 1043 17,'-5'9'15,"5"-9"0,0 0 0,0 0-6,-6-17-1,12 4 1,-2-5-4,5 0-1,-1-3 0,4 2-1,-2 1 1,1 3-1,-1 3 0,0 4-1,-1 5-1,-9 3 0,17 8-1,-10 2-1,1 1 1,1 6 0,-3 2 0,0 0 0,-1 5 1,-2-1 0,-3 1 0,-2-1 1,-4-1 0,0-2 1,-3-2 1,-2 1-1,-5-8 1,1 2 0,-3-6-1,1 0 0,-3-5 0,3 0-1,-2-6-1,3-3 0,2-2-2,3-7-2,5-1-2,-1-7-4,11 5-6,-1-9-7,7 3-1,0-2 0,6 3 2</inkml:trace>
  <inkml:trace contextRef="#ctx0" brushRef="#br0" timeOffset="1652">701 928 3,'0'0'8,"13"-7"1,-13 7 0,0 0-1,0 0-1,9-8 1,-9 8 0,0 0 1,0 0 0,0 0 1,0 0-2,0 0-1,0 0-3,0 0-1,1 11 0,-1-11-2,4 10-1,-4-10 1,10 21 1,-5-9-1,3 6 1,-1 1 0,2 2 0,-2-2-1,1 2 1,0-5-1,0 1 0,-2-6 1,1-1-1,-7-10 0,15 8 1,-15-8 1,15-6-1,-15 6 1,18-20-1,-10 4 0,1 0 0,1-6 0,0 1-2,-2-2 1,1 2-1,-1 1 1,-1 1-1,0 5 0,-2 0 0,-1 5 0,-4 9 0,7-12-1,-7 12 1,0 0-1,0 0 1,0 0-1,10 16 0,-7-2 1,1 2 0,6 2-1,-6 1 2,6 2-1,0-1 0,1-1 0,0-3 0,1-3 0,0-3 1,-12-10-1,22 12 1,-22-12 0,16-5 0,-7-2 1,1-5-1,-2-5 1,0-2-1,0-5 1,-1 1-1,-2-3 0,-1 1 0,-1 1 0,-2 4-1,-1 2 1,0 3-1,0 1 0,0 5 0,0 9-2,-2-11-5,2 11-8,0 0-9,0 0 0,12-3-1,-3 3 0</inkml:trace>
  <inkml:trace contextRef="#ctx0" brushRef="#br0" timeOffset="2704">1510 715 16,'-13'-7'13,"13"7"1,0 0-1,-10-9 0,10 9-2,0 0-1,0 0-4,0 0-1,0 0-3,0 0-2,0 0 1,0 0 0,0 0-1,0 11 2,3-1-1,2 1 2,-1 6-1,1 2 1,1 4-1,-1 3 0,1 1 0,1 0-1,-1 0 1,-2 0 0,0-4 0,0-1-1,0-3 0,0-6 1,0-1-1,-4-12 1,5 14 0,-5-14 1,0 0-1,13-12 1,-5 0 0,-1-4-1,2-4 0,-1-3 0,3-4-1,-4 0 0,0 0-1,7 1 0,0 1 1,0 4-1,-2 2 0,1 3 0,-1 3 0,1 2 0,0 3 0,-13 8 0,0 0-1,0 0 0,9-7 1,-9 7-1,3 10 0,-1 0 1,1 3-1,0 2 1,1 2 0,0 4 0,0 0 0,0 0 0,0-1 0,0-1 1,-1-3-1,1-3 0,-1-1 0,-3-12 1,6 13-1,-6-13 1,0 0 0,10-1 0,-10 1 1,12-17-1,-2 6 0,0-5 0,2-2 0,2-3 0,-1 0-1,1 0 0,-2 2 0,2 2 1,-3 3-2,-1 0 1,0 5 1,-10 9-1,12-14 0,-12 14 0,0 0 0,0 0-1,0 0 1,0 0 0,9-7-1,-9 7 1,0 0-1,0 0 1,7 10 0,-7-10-1,6 12 1,-6-12 0,8 17 0,-4-5 0,-1 2 0,3 3 0,-1 2 0,1 3 0,-2 0-1,4 4-2,-5-4-9,9 6-6,-6-5-5,4-1-2,-2-10 1,6-2 0</inkml:trace>
  <inkml:trace contextRef="#ctx0" brushRef="#br0" timeOffset="3805">2244 764 17,'-5'-15'14,"5"15"0,-7-13 1,7 13-4,-3-13-2,3 13 1,-1-12-3,1 12 0,2-13 0,-2 13-1,5-13-1,-5 13-1,8-12 0,-8 12-1,12-14-1,-12 14 0,14-13-1,-2 11 0,-2 1 0,3 2 0,1 2-1,0 2 0,2 6 1,-2-1-1,2 7 0,-4-4 0,2 3 0,-6 2 0,0 0 0,-2 3 0,-3-1 1,-1 2-1,-2-2 0,-1 2 1,-1-1-1,-2-3 1,-2-1-1,0-2 1,-2-2 0,-3-2 1,-1-2-1,-4-4 0,0-2 1,-2-2-1,0-3 1,-3-3-1,1 0 0,3-5 1,2 0-2,4-1 1,2-1 0,3 0-1,3 0-1,5 2 1,2-3 0,3 2-1,-1 0 0,3 1 0,1 3 0,2 2 0,-1 1-2,5 5 0,-1-1-3,4 6-4,-3-3-8,5 4-5,-3-2 0,2-1 1,-1-4 0</inkml:trace>
  <inkml:trace contextRef="#ctx0" brushRef="#br0" timeOffset="4476">2534 689 18,'0'0'14,"0"0"0,0 0 1,3-9-5,-3 9-1,0 0 0,0 0-2,0 0-1,0 0-1,0 0 0,0 0 0,0 0-1,0 0-1,-1 12-1,2-3 0,2 2 0,0 1-1,1 4 1,1 2-1,0 0 1,-1 0-1,0-1 0,1-2-1,-1-2 1,-1-1-1,-3-12 1,14 10 0,-3-10 1,3-7-1,2-1 0,3-6 1,3-2-1,2-4 0,0 0 0,-1-2 0,-1 3-1,-4 1 1,0 2 0,-5 3-1,-3 4 1,-10 9-1,14-13-1,-14 13 1,0 0 0,10 4-1,-10-4 1,8 19 0,-3-6 0,1 4 1,1 2-1,2 0 0,2 1 0,0-1-1,2-3-3,4 2-4,-4-10-7,7 0-6,-2-9-2,4-4 0,-5-7 1</inkml:trace>
  <inkml:trace contextRef="#ctx0" brushRef="#br0" timeOffset="5047">3148 584 15,'-15'14'14,"8"-3"-1,-1 0 2,-2 3-3,2 1-2,-4 2 0,5 1-1,-2-5-3,6 5 0,-3-6 1,7 3-2,0-4 0,6 2-2,2-3 0,2-1-1,4-3 0,2-3 0,4-3 0,4-4 0,2-4 0,1-2-1,0-4 0,2-1 0,-1-2 0,-3-5 0,-2 0-1,-3 3 1,-5 0-1,-2 2 1,-6 0-1,-3 2 1,-3 3-1,-2 12 0,1-10 1,-1 10-1,0 0-1,-7-10 1,7 10 0,0 0-1,-9 3 0,9-3 1,-10 8-1,10-8 1,-12 18 0,6-3 0,0 5 0,0 3 0,1 7 0,3 7-1,-1 8 2,2 5-2,1 5 1,3 3 1,1 2-1,2 1 0,1-1 0,-1-4 0,2-3 1,1-6 0,-1-8 0,-2-4-1,0-8 1,-1-6-1,0-5 0,-2-6-1,-3-10-9,0 0-12,0 0-1,1-20-1,-4-3 1</inkml:trace>
  <inkml:trace contextRef="#ctx0" brushRef="#br0" timeOffset="5938">3709 588 14,'-18'-3'12,"18"3"2,-13-3-2,13 3-1,0 0 0,-12 0 0,12 0-2,0 0-1,0 0-2,0 0-1,0 0-2,-2 19-1,7-5-1,-2 5 0,6 6 1,-1 6-1,3 5 1,-1 8-1,4 2 0,-4 0-1,1 0 1,-2 0-1,-2-4 1,0-3-1,-3-4 1,-2-7-1,0-5 1,-2-8 0,0-2 0,0-13 1,0 0-1,0 0 0,0 0 0,-7-24 0,2 1-1,0-5 0,0-6-1,-1-4 1,-2-3-1,0-2 1,2 3 0,1-1 0,2 4-1,1 2 1,3 0 0,3 2 0,2 5 0,3 3-1,2 3 1,1 2 0,2 2 0,0 5 0,1 3 0,-1 5 0,0 1 0,-2 4 0,0 3 0,1 2-1,-1 3 1,1 7 0,-4 2-1,-1 2 2,-4 2-1,-2 1 1,-5 0 0,-4 1 0,-4-2 0,-6-3 1,1-2 0,-5-4 0,1-1 0,-1-3 0,2-3-1,0-5 0,4-2 0,2-3-2,2-6-1,8 1-3,0-8-4,10 5-7,0-11-4,10 6-3,0-4 1,8 2 1</inkml:trace>
  <inkml:trace contextRef="#ctx0" brushRef="#br0" timeOffset="6679">4024 688 24,'0'0'17,"0"0"-1,0 0-1,-2-12 0,7-3-3,4 1-2,1-2-6,4-2 0,1 0-2,1 3 0,0-1 0,0 5 0,-2 3 0,0 2-1,-2 2 0,-1 4 0,-2 3-1,-9-3 0,15 14 0,-8-3 1,-3 7-1,-2 3 1,-2-2 0,-2 4 1,-3-2 0,-2 1 0,-3 0 0,0-1 0,-3-6 1,-2-2-1,0-1 1,0-2-1,-1-1 0,-1-3 0,1-4-1,2-2 1,1-4-1,1-4-1,5-4 0,0-5-3,7 1 0,-1-8-5,10 0-8,-2-2-7,8 3-2,-1-2 2,5 3 0</inkml:trace>
  <inkml:trace contextRef="#ctx0" brushRef="#br0" timeOffset="7200">4626 524 5,'0'0'12,"0"0"1,5-15 2,-5 15-4,-6-9 1,6 9 0,-18-7 1,3 4-2,-2 5-1,-7-1-3,1 4-2,-7 1-2,-1 3 0,-7 2-2,5 0 1,0 1-1,3-1-1,4-2 0,4 0 1,5-3-2,5 0 1,12-6-1,0 0 1,-2 14 0,2-14 0,21 10 0,-4-2-1,3 3 2,1-1-2,3 5 2,-1-3-1,1 1-1,-4 3 1,-3 0 0,-4-2 0,-3 1 0,-4 0 1,-5 1 0,-3-1 0,-3 0 1,-5 1-1,-3-4 1,-1 2-1,-1-3 1,0-1 0,2-2-1,2-2-1,1-3 0,-2-4-1,12 1-3,-1-9-3,1 9-6,13-22-4,3 9-3,-1-4-2,8-3 0,8-1 1</inkml:trace>
  <inkml:trace contextRef="#ctx0" brushRef="#br0" timeOffset="7741">4941 561 22,'0'0'15,"0"0"0,0 0 1,2-10-5,-2 10-1,-9-6-2,9 6 1,-22-6-3,10 7 1,-8 0-2,0 4 0,-6 0-2,-3 3-1,-2 5-1,-1-3 0,1 4 0,0 2-1,4-1 0,3-1 0,5-2 0,6-1-1,13-11 1,-12 17-1,12-17 2,10 7-2,3-5 1,6 0 1,2 1-1,4 0 0,3 2 1,2 1-1,0 1 0,-2 2 0,-1 2 0,-2 1 0,-3 1-1,-5 0 1,-3 2 0,-5-1 0,-4 0 1,-3-1 0,-5 0 0,-3-1 0,-4-1 0,-2 0 1,-2-3-1,0-1 1,-1-2-1,1-3 0,2-3-1,2-4-2,10 5-2,-13-20-3,15 7-3,-2-4-4,10-1-3,-2-5-2,7 2 0,2-3-1,3 3 2,1-3 3</inkml:trace>
  <inkml:trace contextRef="#ctx0" brushRef="#br0" timeOffset="8292">5136 564 21,'0'0'14,"12"-4"0,-12 4-1,0 0-2,0 0-1,0 0 0,6 17-1,-8-5-2,4 5-1,-4-1 0,4 6-1,-3-2-1,3 3-1,-1 0 0,1-3-2,2-4 0,0-1 0,1-3-2,-5-12-3,13 17-5,-13-17-10,18-1-4,-9-9 2,4-3 0</inkml:trace>
  <inkml:trace contextRef="#ctx0" brushRef="#br0" timeOffset="8602">5222 145 58,'0'0'20,"-15"0"1,15 0-2,-10-3-14,10 3-5,0 0-2,-11 3-2,11-3-7,0 0-6,0 0-4,-3 11 2,3-11 0</inkml:trace>
  <inkml:trace contextRef="#ctx0" brushRef="#br0" timeOffset="8933">5552 45 18,'-9'-6'12,"9"6"2,0 0-3,-13 0-2,13 0-1,0 0 0,-9 9-1,9-9 0,-4 14-2,0-4 0,2 6-1,-2 5 0,0 6-1,-2 5-1,-2 7 0,1 4 0,-1 3-1,0 1 0,0 0 1,0-4-1,2-2 0,1-8-1,2-5 1,2-8 0,2-4 1,2-7 0,-3-9-1,20 3 1,-4-8-1,4-6 1,2-2 0,4-3-1,2 2 0,-2-3 0,-2 4 0,-4 2-1,-3 4 0,-5 3 0,-1 5 0,-11-1-1,8 13 0,-6-2 1,-2 1 0,-1 4 0,0 0 0,-2 4 1,-1 0-1,-4 0 1,-1-1 0,-3 0 0,-1 0 0,-2-4 1,-3 0-1,-1-5 1,-2 0 0,-2-4-1,4-1 1,-3-4-1,0-2 0,0-2 0,3-3-2,1-2 0,0-6-2,7 3-7,-2-9-9,10 1-5,0-6-1,9 0 2,1-5-1</inkml:trace>
  <inkml:trace contextRef="#ctx0" brushRef="#br0" timeOffset="9634">5794 6 13,'0'0'10,"14"-8"1,-14 8 1,0 0-4,0 0 0,9 4 0,-9-4 0,0 19 0,-1-6 0,3 4 0,-3 3-2,2 6-1,-2 4 0,1 7-1,-1 4-1,0 5 0,-1 2 0,1-1-1,-3 2 0,2-2-1,0-2 0,-1-3 0,1-7 0,-1-5-3,3-3-3,-1-8-9,7-5-6,-6-14-3,15-6 2,-3-9 0</inkml:trace>
  <inkml:trace contextRef="#ctx0" brushRef="#br0" timeOffset="10024">6041 511 15,'24'-1'10,"0"-7"1,2-2 0,0-3-4,-1-1 0,-1-1 0,-5-2 1,0 4-1,-4-2 2,-2 4-1,-7 0-1,-6 11-2,6-18-2,-6 18 0,-3-14-2,3 14 1,-16-13-2,5 7 1,-1 2-1,-4 0 1,-2 3-1,-3 4 0,-2 2 0,-1 3 1,-1 2 0,0 5 0,0 1 0,2 2 0,1 3 1,3 2 0,2-1 0,5 1 0,0 0 1,6 0 0,2 0 0,4 1 0,0-4 1,8-1-1,3-1 0,5 1 0,6-5 0,5 2-1,3-6 0,6-1-2,3-1-1,4-6-6,4-1-17,-2-7-1,2-3 0,-3-10-2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14.6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268 359 9,'0'0'13,"6"-8"-1,-6 8 1,0 0 0,0 0-1,-14-10 2,14 10-4,-22 3-1,7 2-3,-6-1-2,0 3-1,-1 2-1,-2 3 0,-1 0 0,1 2 0,0-2 0,6 1-1,3-2 0,2-1 0,3-2-1,10-8 1,-6 13 0,6-13 0,18 8 0,-3-3 1,7 0-1,3 0 0,2 2 1,2 1-2,0-1 1,-2 1-1,-4 5 0,-2 2-1,-4 0 1,-4 1 0,-2-2 0,-5 1 0,-3 0 1,-3 1 0,-2-6 0,-3 2 1,-7-4 0,2 1 0,-3 1 1,-2-2-1,0-2-1,-3 0 1,3-4-1,2-2 0,0-3-2,3-5-1,6-3-3,-1-11-3,11 0-7,1-9-4,6-1-3,2-7-3,9-2 3,0-5 1</inkml:trace>
  <inkml:trace contextRef="#ctx0" brushRef="#br0" timeOffset="521">476 62 20,'7'-15'14,"-4"2"1,-2 4 1,-1 9-2,0-10-1,0 10-3,0 0-2,0 0-2,0 0-1,0 0-2,-9 13-1,8-1-1,-3 6 0,2 5-1,-3 7 1,4 6 1,-2 6-1,2 6 1,-1 3-1,2 1 1,2-5-2,-1 0 2,2-3-2,0-2 1,2-9-1,-3-7 1,2-7 0,-1-2-1,-1-6 2,-2-11-1,4 10 0,-4-10 0,-1-21-1,-1 8 0,-3-4-1,-2-7-1,-2-3-1,-3-4 0,-2 0 1,-2 3 0,1 1 1,-1-1 0,2 4 0,0 7 2,0 2 0,5 4 0,9 11 0,-13-12 1,13 12 1,0 0 0,0 0 0,-7-10-1,7 10 0,12-8 0,-1 3-1,5-1 0,3-1-1,6 0 0,5 1 0,4 1-1,5 0 0,-1 0-2,2 6-2,-5-3-4,2 5-9,-6 1-5,1 2 0,-9-1 1,0 4 0</inkml:trace>
  <inkml:trace contextRef="#ctx0" brushRef="#br0" timeOffset="1262">741 411 14,'0'0'14,"9"-5"2,-9 5-1,15-7-2,-15 7 2,17-5-3,-3 5-2,-1-2-2,5 7-2,0-2-2,1 3-2,-1 3-1,4 3-1,-5 0 1,0 4-1,-2-1 1,-2 3 0,-4-5-1,-2 4 1,-3 0 1,-3 2-2,-3-3 2,-3 2-1,-1-3 0,-2-1 1,-2 1 0,-2-3-1,-2-5 1,-2-1 0,-2-4 0,-2 1 0,-1-6 0,1-1 0,1-3-1,1-5 1,2-4-1,3 4 0,2-3 0,5 4 0,3-1-2,1 3 1,2 9-1,5-12 0,6 8 0,0-4-1,6 2 0,0-4 0,5 1-2,0-3-2,5 1-2,-3-7-3,3 5-1,-7-9-2,5 3 0,-5-8 0,3 2 1,-7-5 3,1-1 3,-5-3 5,-2-1 4,-3 0 3,-4 0 3,-1 4 2,-5-3 1,2 9 2,-5 0 0,3 8-2,-5 1-2,8 16-2,-9-18-1,9 18-2,0 0-1,0 0-1,-13-1-1,13 1 0,-7 21 0,4-4-1,1 7 0,0 5 0,0 7 1,3 4-1,1 1 1,1 4-1,2-1 0,1-2 1,-1-2-1,-1-4 0,1-4 1,-1-4-1,-2-6 0,1-5 1,-2-4 0,0-4 0,-1-9 0,0 0 1,0 0-1,0 0-1,-7-10 1,1-4-1,-4-3 0,-3-5-1,-2-4 0,-4-3 0,-2 1 0,2 1 0,0 3 1,2 3-1,4 4 1,3 4 0,10 13 1,-12-15-1,12 15 1,3-9-1,-3 9 0,21-12 1,-4 4-1,4-1 1,8-2-1,2 0 0,7 0 0,1-1 0,3 3 1,-2-1-2,0 3-1,-3-2-3,-1 8-5,-6-5-9,-1 6-4,-5-3 0,1 5-1,-8-2 2</inkml:trace>
  <inkml:trace contextRef="#ctx0" brushRef="#br0" timeOffset="2414">1451 359 29,'-14'3'15,"14"-3"0,0 0 1,0 0-4,0 0-4,0 0-2,0 0 0,10 2-1,0 2 0,-1-5 1,5 2 0,-1-6-1,4 4 0,-5-3-1,4 1 0,-4-3 0,0 0-2,-3-3 1,-9 9-2,13-11 1,-13 11-1,3-14 0,-3 14-1,-9-16 0,0 8 0,-2-1-1,-6 1 1,-2 1-1,-1 1 0,-2 3 1,-1 2-1,1 4 0,0 3 0,-1 3 1,3 3 0,0 1 0,3 4-1,-3 0 1,2 2 1,2-1-1,1 3 1,3-1 0,4 1 0,2-2 0,4 1 1,5-3 0,6 2 0,3-5 0,6-1 1,2 3-2,3-2 0,3-2 1,4 0-1,0-5 0,0-2-2,1-5 0,1 0-3,2-7-5,-6-7-8,8 1-8,-7-7 0,5 1-1,-4-5 1</inkml:trace>
  <inkml:trace contextRef="#ctx0" brushRef="#br0" timeOffset="3055">2056 313 24,'7'-12'16,"1"1"1,-8 11 1,6-16-2,-6 16-5,0 0-2,0 0-1,-7-9-2,7 9 0,-16 2-1,7 0-1,-6-2-1,-1 3-1,-4 0 0,-2 2 0,-1-1-1,2 3 0,-1-1 0,0 0 0,2 3 0,4-1-1,1 0 0,5 0 0,10-8 0,-15 16 0,15-16 0,-4 17 0,4-17 0,9 17 0,-9-17 1,16 17-1,-4-7 1,1-1-1,3 1 1,-2 0-1,2-2 0,-1 3 0,1 0 0,-2-2 0,1 2 0,-3 0 0,0 0 0,-3-1 1,-2 3-1,-7-13 0,10 21 0,-8-8 0,-2-1 1,-3 1-1,-1-1 2,-1 1-1,-5-5 1,-1 7-1,-2-6 1,-3 1 1,-2-2-1,-2 0 0,-3-1-2,-2 1 0,2 0-4,-10-6-10,6 5-11,-6-8 0,3 0-2,-3-8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6:17.8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63 15,'-14'-3'10,"14"3"0,-11-5-2,11 5 0,-11-2-4,11 2-2,0 0 0,0 0-3,11 2 0,-11-2 1,9 5 0,4-5 1,-13 0 1,22 2 1,-6-1 2,0-2 0,5 1 1,2-2 2,10 2-2,1 1 0,18 2-2,-2 0 0,9 3-1,1 0-1,10 2-1,5-2 0,7 1-1,5-2 0,3 0 0,3-2 0,1 1 1,10 0-1,0 0 1,6 1 1,5 3-1,-1-2 2,4 1-1,2-3 1,8 2 0,1-3 0,2-1 0,0-1 0,-2 0-1,2-1 0,3 2-1,-2 1 1,-1 1-1,-4 2-1,2 3 1,0-1 0,1 2-1,-1 0 1,-5-1 0,-1 1-1,0 0 1,0-3-1,-5-2 1,-3-1 0,-1-2 0,-4-4 0,4 3 0,-3-3 0,-2-1 1,-1-2-1,-3 4-1,0-2 1,-1 2 0,1 0 0,-3-1-1,-3-1 1,2-1-1,-1-3 0,6 0 1,-1-1-1,2-1 1,-3-3-1,3 1 0,1-1 1,2 3-1,2-1 2,-2 2-1,0 2 0,2-1-1,1 0 1,2 1-1,4 0 1,1-2-1,1 0 1,0 1-1,4-1 0,1 0 0,-2 1 0,-2 2 1,-4 2-1,0 1 0,-3 0 1,2 2-1,-1 2 0,1-1 1,-1-1-1,4 0 1,2 0-1,3-1 0,-4-1 1,0 0-1,-3 0 0,1 0 0,-4 1 0,-5 0 0,-7 0 0,-8-1 0,-1 2 1,-7 0-1,-5 1 0,-5 0 0,-4 0 0,-1 0 0,-5 0 0,-1 1 0,-9-1 1,-5 0-2,-6 0 2,-10 0-1,-7 1 0,-8-1 0,-8 1 0,-3-2 0,-10 0 1,0 0-1,12 4 0,-12-4 0,0 0-1,0 0 1,0 0 0,0 0-1,0 0-2,0 0-3,11-4-20,-10-10 0,2-3-1,-6-15-1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26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94-3 3,'-15'-1'3,"15"1"-1,0 0 0,-9 0-1,9 0 1,0 0 0,0 0 2,0 0-1,9 11 2,-9-11-1,21 13 1,-4-6 0,5-2 0,5 4 0,5-4-1,5 2 0,5 4 0,2-1-1,1 5 0,1 3-1,2 4 0,-1 3-1,3 9 0,-1 2 0,-1 5 0,0 6-1,-2 4 1,-3 4 0,-4 4 0,-5 3 0,-3 3 0,-7 0 2,-3 4-2,-8 0 1,-4 2-1,-4 2 1,-5 1-1,-6 0 1,-2 0-1,-6 0 1,-3 0-1,-3 0 2,-3 1-1,-3 2 0,-1 1 0,-4 0 0,-2 2 0,-4-1 0,-1 3 0,-3 0-1,0 0 0,-2 1 0,-2 0 0,-1-3 1,4-2 1,-2 0 0,1 0 0,-2-5 0,4 2 0,-1-3 0,4 0 0,0-2-1,4 2-1,3-7-1,6-2 1,5-4 0,5-4 0,7-5 0,4-4 0,5-4 0,6-2 0,6-3 1,4 1 0,6-6 0,9-2 0,4-4 1,8-3-1,9-4 0,9-4 2,5-4-3,7-4-3,9 1-8,2-9-13,9-1-2,-2-12-1,-1-6-1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36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86 3,'0'0'4,"0"0"-2,0 0 0,0 0 0,0 0 1,0 0 0,0 0 0,2-11 1,-2 11-1,0 0-1,5-9 0,-5 9 0,0 0 0,8-10 2,-8 10 1,0 0 0,0 0 0,6-11 2,-6 11-1,0 0 2,0 0 0,0 0-2,0 0 0,0 0-1,0 0 1,-12-12-1,12 12 0,-11-1-1,11 1-1,-14 1-1,14-1 0,-18 4-1,8 1-1,0 0 1,0-1-2,10-4 1,-14 11 0,14-11-1,-13 10 1,13-10-1,0 0 0,-1 14 0,1-14 0,15 9-1,-2-6 1,4 3-1,0-1 0,5 3 1,0-2-1,0 2 1,-2 0-1,0 4 1,-5 0 0,0 3 1,-4 1-1,-1 2 1,-3 1 0,-4 1 0,-1 0 1,-4-1 0,-3 2 1,-2-4 1,-1 1 1,-4-3 0,0 1 1,-2-5-1,0 2 0,-2-6 0,1 1-1,0-4-1,2-1-1,0-3-1,2-3-2,11 3-3,-18-16-4,16 3-9,1-6-5,4-3 0,2-7 1,5 0 1</inkml:trace>
  <inkml:trace contextRef="#ctx0" brushRef="#br0" timeOffset="772">400 196 24,'15'-1'14,"-2"-1"0,1-2-2,-1 1-1,0-3-1,0 3-3,-3-3-3,1 1 0,-11 5-2,16-12 0,-16 12 0,10-14-1,-10 14 0,6-16 1,-7 7-1,1-1 0,-3 1 0,3 9 0,-7-17 0,7 17 0,-13-16 0,13 16 0,-18-9 0,9 8-1,-2 0 1,-2 3-1,2 2 1,-2 1-1,2 3 1,-1 3 0,-1 0 0,1 3 1,0 1 0,1 1 0,1 2-1,0 0 1,3 2 0,4 0 0,2 0-1,5 2 1,1-3-1,5 2 0,2-3 1,5-1-1,1-4 0,5-4-2,4-2-3,-2-10-7,8-3-10,1-6-1,2-6-2,-2-6 2</inkml:trace>
  <inkml:trace contextRef="#ctx0" brushRef="#br0" timeOffset="1352">779 130 29,'10'-6'14,"4"0"-1,-2-5 0,2 0-8,0 0-3,0 0-1,-2 2 1,-3 0 0,-9 9 2,12-14-2,-12 14 1,-1-11 0,1 11-1,-9-10 0,9 10-1,-19-10 0,9 6 0,-2 0 0,1 2 0,-2 1 1,1 2 1,0 1 0,1 4 0,-1 0 0,1 3 0,-3 2 0,3 4-1,-1 0 1,1 3 0,0 1 0,3 3-1,-1-1 1,4 2-1,1-1 1,3 1-1,2 0 0,4 0-1,4-1 0,2-1 0,4-3 0,5 0-1,4-3 0,3-5-3,9-2-7,0-10-12,6-8-1,0-8-1,1-9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38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18 343 29,'0'0'16,"-12"-9"-1,12 9 1,0 0-6,-7-12-5,7 12-3,0 0 0,0 0-1,0 0 0,12-6 0,-12 6 0,17 1 0,-4 1 1,0 1-1,3 3 0,0 0 0,3 1 1,0 3-1,2 1 0,1 2 0,-3 1 0,2 0 0,-1 3-1,-3-1 1,-2 1 0,-2 0 0,-4 1 1,0-1 1,-7-1 0,-1-1 1,-4-1 0,-2 0 1,-4-2-1,0-1 1,-6-4-1,2 2 0,-5-4-1,4-1-1,-4-4 0,3-2 0,-3-3 0,3-3-1,-1 0 0,3-1 0,2-1-1,-2 1 0,5 0 0,8 9-1,-13-12 1,13 12-1,0 0-1,-7-12 1,7 12-1,0 0-1,17-10 0,-8 4-1,8 1-2,-2-6-3,10 3-6,-1-7-7,5 1-1,-1-5 1,0-2 0</inkml:trace>
  <inkml:trace contextRef="#ctx0" brushRef="#br0" timeOffset="591">427 50 8,'-5'-12'12,"-3"0"2,8 12 1,-9-16-2,9 16-2,0 0-1,-9-11 0,9 11-2,0 0-1,0 0-1,-4 10-1,4 0-1,-1 0 0,2 6-1,-1 4 1,2 6 0,-1 4-1,2 7 0,-1 2 0,1 6-2,-2 2 1,1 3-1,-2 0 0,0-3-1,1-3 0,0-6-1,1-4-2,0-10-3,7-5-6,-9-19-10,24 8-3,-6-21 3,4-6-1</inkml:trace>
  <inkml:trace contextRef="#ctx0" brushRef="#br0" timeOffset="962">819 305 8,'0'0'12,"0"0"3,-14-4-2,3 0 0,1 3 1,-5-3 2,3 7-2,-4-3-1,2 5-4,-3-2-2,4 3-3,0-1-2,2 2-1,11-7-1,-12 14 0,12-14 0,-1 14 0,6-4 0,2-1-1,5 1 1,0 1 0,3 1-1,1-1 1,1 2-1,-1-2 1,2 3-1,-3-2 0,-1 2 0,-2 0 0,-3 0 0,-3 0 0,1-2 1,-5 3 1,-3-4 2,0 1 0,-6-2 1,0 1 1,-4-3-1,2 2 1,-6-5-1,3 0-1,-2-2-2,2-2-1,1-4-2,-1-7-5,9 0-8,-1-8-9,7-4-1,0-6-1,9-1 1</inkml:trace>
  <inkml:trace contextRef="#ctx0" brushRef="#br0" timeOffset="1493">1009 460 22,'12'-16'13,"-4"4"1,3-2 1,1-1-3,1-1 0,2 2-4,-1 2-2,-1 3 0,-2 3-1,2 4-2,-4 4 0,1 4-2,0 5-1,-2 1 0,-1 4 0,0 1 1,-1 4 0,1 1 0,-4-1 1,0 2 1,-2-5 1,0 2 1,-4-5 0,1 1 1,-5-4-1,-1-1 1,-3-5-1,0 2-1,-3-4 1,1-1-2,-4-4-1,1-2-2,-1-4 0,2-3-3,1-2-1,-1-9-6,6 1-6,-3-8-10,8 1 0,0-8-1,9 1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40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25 722 9,'-11'9'10,"11"-9"2,0 0-2,-8 12-1,8-12 0,-5 9 1,5-9 1,0 0 0,-2 11-1,2-11-1,0 0-1,3-23-1,4 8-2,-1-8 1,4-3-3,-3-5 1,2-3-2,-3-4 1,3 3 0,-7-1 0,2 3 0,-4 0-1,-1 3 1,-1 2 0,0 3-1,-2 2-1,0 6 1,1 1-1,-1 5 0,0 1 0,4 10-1,-4-9 0,4 9 0,0 0-1,0 0 0,0 0 0,0 0 1,0 0-2,5 18 1,-2-5 1,0 4-1,2 4 1,4 5 0,-1 0 0,2 2 0,1-1 1,1-3-1,1-2 0,4-4-1,3-7 1,0-6-1,6-5-1,1-8 1,3-7 0,0-7-1,2-4 1,-3-5 1,-1-3-1,-3-1 2,-4 0 0,-1 1-1,-5 4 1,-3 4 0,-5 5 0,0 4 0,-2 3 0,-5 14-1,2-13-1,-2 13 0,0 0 1,0 0-1,0 0-1,-4 15 2,3-4-1,0 6 1,1 2 0,-1 8 1,0 4 0,0 7 0,-1 2 1,-1 4-1,0 1 0,-1 0-1,0-2 1,1-2-1,1-3-1,0-9 0,3-3-4,0-12-5,7-2-13,-8-12-2,20-8-1,-8-10 2</inkml:trace>
  <inkml:trace contextRef="#ctx0" brushRef="#br0" timeOffset="901">689 436 61,'0'0'20,"0"0"1,9-11-2,-9 11-15,13-4-4,-13 4 0,18 0-1,-8 3 1,2 1 0,3 4 0,-2 2 1,2 1-1,0-1 1,2 4-2,0-1 1,0 2 0,0-1 0,-1 1 1,0 1-1,-2-1 1,-4 1 0,1-1 0,-6 1 1,-2-1 0,-5 0 0,0 1 1,-6-4 0,0 2 0,-4-4 0,-2 0-1,-1-1 1,2-3-2,-1-3 1,1-1-1,0-3 0,2-1 0,1-3-1,10 5 1,-11-14-2,8 5 1,3-3-1,1-1-1,5-2 0,0-1 0,7-1-1,0-3 1,5 2-1,-1-2 1,5 1 1,-1 2-1,-1 0 1,2-1 1,0 5 0,-5 0 0,1 5 0,-4 0 1,-1 3-1,-13 5 0,17-5 0,-17 5 0,10 7 0,-10-7 0,8 14 0,-2-2 0,0-1 1,2 6-2,-1-2 3,2 3-1,0 0 0,-1 0 2,-3 0-2,2 1 1,-3-3 0,1-1 0,-2-3 0,-1-1-1,-2-11 0,3 14 0,-3-14 1,0 0-1,0 0 1,0 0 0,0 0-1,7-15 1,-3-1-1,2-2-1,3-2 0,3-4-1,1-1 1,4-1-1,2 3 0,-1 2 1,4 1-1,0 4 0,1 3-2,-3 0-1,4 9-7,-6-6-8,4 6-5,-1-1-2,-1 3 2,0-3 0</inkml:trace>
  <inkml:trace contextRef="#ctx0" brushRef="#br0" timeOffset="1792">1790 386 32,'0'0'17,"0"0"0,-12 7 2,1-8-6,11 1-5,-21-2 0,8 6-1,-2-4 0,0 4 0,1-3-1,3 4-1,-2 0-2,4-1-1,9-4 0,-13 11-2,13-11 1,-2 11-1,2-11 0,3 14 0,-3-14 0,11 13-1,-2-6 0,2 3 0,2-1 0,1 0-1,3 2 1,-2-2 0,4 1 0,-2-1 1,-2 1-1,0-1 1,-5-1 0,-1 0 1,-9-8 1,9 15 0,-9-15 1,-5 17 1,-5-8 0,0 2 1,-11-3 1,2 5-1,-5-4-1,-2 4 0,-5-4-2,1 1 0,1-2-1,0-3-2,6 1-2,-5-9-8,9 4-17,-3-10 1,6-2-1,-1-8-1</inkml:trace>
  <inkml:trace contextRef="#ctx0" brushRef="#br0" timeOffset="3555">2206 113 13,'15'-10'12,"-15"10"3,14-13-1,-14 13-4,7-9 0,-7 9 1,0 0-2,0 0-2,0 0 0,0 0-2,0 0-2,0 0-1,0 0 0,0 0 0,0 0 0,5 15 0,-4-5 0,1 3 1,0 4 0,0 4 0,-1 4-1,0 4 1,-3 3-1,0 4 0,-3 2 0,1 2-1,-2 0 1,1-1-1,-2-2 1,3-3-1,1-4 1,3-3-1,2-5 0,4-4 0,4-2 0,5-5 0,4-1 0,7-4 0,4-3-1,3-3 1,5-2-2,-1-3 0,2-1-3,-5-6-2,1 4-4,-10-8-9,-3 4-5,-4-6-1,-7 3 1,-5-5 1</inkml:trace>
  <inkml:trace contextRef="#ctx0" brushRef="#br0" timeOffset="4075">2186 368 36,'0'0'20,"0"0"-1,9 0 2,5-5-8,6 2-6,-2-1-2,6 2-2,-1-1-1,1 1-2,1 0-2,-3-3-4,1 2-3,-6-6-7,2 0-5,-5-3 1,-1-2 0,-5-3 1</inkml:trace>
  <inkml:trace contextRef="#ctx0" brushRef="#br0" timeOffset="4336">2134 101 21,'0'0'17,"0"0"2,0 0 1,0 0-2,25-7-4,-7 4-4,8 3-2,3-3-1,7 5-2,3-2-2,5 4 0,2 1-3,1-2-3,5 2-6,-3-4-8,2 3-6,-4-4 0,-2 0 1,-3-3-1</inkml:trace>
  <inkml:trace contextRef="#ctx0" brushRef="#br0" timeOffset="4676">2725 308 45,'0'0'19,"0"0"-1,0 0 1,2-9-10,-2 9-5,12 5-2,-2 1 1,0 3-1,4 2 1,0 3 0,4 3 0,2 3 0,0 2-2,1 0 1,1 2-1,0-2 0,-3 0-1,1-1-1,-4-3-2,-2-1-3,-6-5-4,0 1-6,-7-3-6,-1-10 1,-8 14 1,-1-8 0</inkml:trace>
  <inkml:trace contextRef="#ctx0" brushRef="#br0" timeOffset="4947">2811 636 28,'-11'0'19,"2"-1"3,9 1 0,-11-6-3,11 6-3,-3-15-2,3 15-3,10-26-4,0 9-1,1-5-3,7-3 0,1-2-2,4-1-1,5 0-1,1 0-1,3 3-2,-1-3-4,6 6-11,-6-4-6,4 4 0,-6-4-1,2 3 1</inkml:trace>
  <inkml:trace contextRef="#ctx0" brushRef="#br0" timeOffset="5307">3398 296 51,'0'0'18,"0"11"1,0-11-1,1 18-12,-1-3-4,1 5-1,-1 5 2,1 7-1,-1 4 0,1 5 1,-3 6-1,2 1 0,-4-4 0,1 0-1,-1-2 0,0-5 0,-1-6 0,2-5 0,0-8 1,1-5 0,2-13 0,-2 16 1,2-16 0,0 0 0,0 0 0,0 0 1,0 0-1,-9-14-1,5 0 0,1-4 0,-1-8-1,3-5 1,-2-6-2,2-4 0,3-2-2,1-3 4,3 0-4,5 3 2,0 2 0,0 5 0,5 4 0,1 3 0,-1 8 0,3 3-1,-4 7 1,-1 2-1,-1 5 0,-2 4 0,0 4 0,-11-4 0,16 19 0,-9-6 0,0 2 0,-2 5 0,0 1 1,-2 0 0,-3-1 1,0 0 0,-2-3 1,0 0-1,-6-1 1,2-4 0,-6-3 1,2-1-2,0-1 0,-4-3-1,0-2-1,-3-4-4,6 1-2,-7-10-10,8-1-8,-2-7 0,8-4-1,0-6 1</inkml:trace>
  <inkml:trace contextRef="#ctx0" brushRef="#br0" timeOffset="6028">3756-3 43,'0'0'20,"13"4"2,-13-4-1,6 19-8,-6-5-4,3 9-2,-4 4-2,4 7-1,-1 4 0,1 4-1,-2 1-1,3 1 1,-1-2-1,-1-2-1,0-4-1,-1-5-1,3-3-4,-4-9-11,6-4-7,-6-15-1,16 6-2,-6-17 2</inkml:trace>
  <inkml:trace contextRef="#ctx0" brushRef="#br0" timeOffset="6329">3948 446 20,'0'0'13,"0"0"2,0 0-1,-6-18-4,6 18 0,9-23 2,0 12-1,-1-5-1,7 6 0,-5-3-3,6 5-1,-4 1-3,1 1-1,0 3-1,-1 3 0,-2 2 0,0 5-1,-1 1 1,-1 4-1,1 4 1,-1 2 0,-2 0 0,1 2 0,-3-1 1,-2-1 0,-3-2 1,1 1 0,-5-6 0,0 0 1,-4-2 1,1 0-1,-5-3 0,2 1-1,-2-4-1,-2-1-1,-1-3 0,0-2-2,2-5-1,-3-5-4,8-1-7,-5-10-13,9 1-1,1-9-1,9 1 1</inkml:trace>
  <inkml:trace contextRef="#ctx0" brushRef="#br0" timeOffset="6839">4279 282 49,'0'0'19,"0"0"1,4 10-1,-4-10-10,5 12-4,-2-1-1,3 3-2,1 5 0,4 5 0,-1 1 0,3 5-1,1-1-1,-1 1 1,-1-3 1,0-1 1,-4-7 1,1-3 0,-4-4 0,-5-12 1,3 11 1,-3-11 1,0 0-2,0 0 0,0 0-1,0 0-1,0 0 0,-3-10-1,2-2-1,5-2 0,-1-5-1,2-4 0,1-2-1,4-2 0,2 1 0,2 1 1,3 4-1,-1 0 1,1 3-1,1 4 0,1 1-1,-1 2 0,2 3 0,-2 1-2,4 4 0,-3-1-2,3 5 1,-4-1-1,3 4 2,-4-2 0,3 4 1,-6 0 0,3 1 2,-4 0 1,2 0 0,-1 3 0,2-2 1,-1 1-1,2 0 1,0-1 0,2-2-1,1 0 1,0-3 0,0-2 1,-6-3 0,3-2 1,-5-2 1,0 1-1,-6-4 0,-6 9 0,2-17 1,-4 8-3,2 9 0,-17-16-1,2 10 0,-4 1-1,-1 3 0,-2 0 1,-2 3-1,0 2 1,-1 1 0,3 2 0,1 3 1,3 1-1,3 0 0,2 4 1,3 1 0,1 2 0,5 1 0,4 1-1,2 0 2,3 0-2,4-1 1,2-1-1,6-2-1,2-7-3,8 1-4,-2-10-6,8 1-11,0-8 0,4-2-2,-3-8 2</inkml:trace>
  <inkml:trace contextRef="#ctx0" brushRef="#br0" timeOffset="7801">5154 276 51,'0'0'17,"9"10"1,-9-10-1,0 0-14,0 0-2,7 10 0,-7-10 1,6 14-1,-1-3 2,-1 0-1,4 3 1,-1 2-1,2 1 1,1 5-1,1 0-1,-1-2 2,0 3-1,1-5 2,-2 2-1,-2-7 0,-1 4 0,-6-17 0,7 17 0,-7-17 0,1 13-1,-1-13 1,0 0 0,-7 9 0,7-9 0,0 0 2,0 0-2,0 0 0,-9-13 0,5 1-1,0-1 0,2-7-2,0-3 1,2-3-2,1-1 1,5-1-1,5 2 1,6 2-1,0 2 1,5 4 0,0 3-1,0 3 1,1 3-1,0 3-1,-5-1-3,3 8-7,-6-4-9,2 6-5,0-4-1,2 2 0,-7-5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49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144 125 17,'0'0'12,"-1"13"-1,1-13 0,-4 11-4,3-2-5,-2 4 0,-1 3 1,-2 5 2,0 4 1,-2 2 1,1 5 2,-5 0 0,2 6 0,-3-3-1,2 4-1,-4-4 0,4 3-1,-1-5-1,4 0-2,0-5 1,5-1-2,2-4 0,5-1-1,5-6 1,4 1-1,6-7 0,4-2 0,4-2 0,3-4-2,6-2-2,-2-8-4,6 2-6,-4-8-11,1-4 0,-5-3-1,0 0 1</inkml:trace>
  <inkml:trace contextRef="#ctx0" brushRef="#br0" timeOffset="421">388 522 31,'10'6'16,"-1"-6"2,6-3-1,4 0-6,0-3-3,7 1-1,-1-3-1,2 0-1,-2-2 0,0 3 0,-8-3 0,0 4-1,-7-2 0,-10 8-1,11-14 0,-11 14-1,-5-13 0,5 13-1,-14-16-1,4 8 0,-4 1 0,-1-1 0,-3 3-1,-1 2 1,0 3 0,-2 1 0,1 4 0,0 5 0,2 1 0,0 5 1,2 0 0,1 4 0,2 0 1,4 1 1,1 0-1,5 0 0,1 0 0,6-1 0,4-1 0,4-3-4,5-2-1,3-8-3,11 3-9,-1-14-9,11-3-1,-3-9-1,6-4 1</inkml:trace>
  <inkml:trace contextRef="#ctx0" brushRef="#br0" timeOffset="881">971 377 5,'-7'13'9,"7"-13"2,-15 11-1,4-7 2,-1 2 2,-2-4 2,1 6 1,-3-5 0,3 5-1,-4-3-4,4 7-2,-3-3-4,3 6-1,-3 1-1,4 4-1,-1-1 1,4 6-3,1-1 1,5 2-1,5-1 1,6-2-2,5-4 0,6-3-2,9-5 0,3-10-4,9-3-4,-3-15-2,11-3-2,-6-12 0,5-2-1,-6-11 0,1 3 1,-9-7 5,0 3 5,-6 2 3,-6 1 4,-3 6 3,-8 4 1,-1 7 1,-7 4 1,0 7-2,-5 0 0,3 15-3,-4-11-1,4 11 0,0 0-2,0 0 0,0 0 2,0 0 0,0 0 1,-6 13 1,4-3 1,5 10 0,-6 1 0,5 9-1,-4 3-1,2 6 0,-2 3-2,1 1 0,-2 0 1,1-3-3,-2 0 1,0-6-1,0-6 0,1-5 0,1-7 0,0-3-1,2-13 2,-4 13-1,4-13 1,0 0 0,0 0 0,-7-11 0,7 11 0,-6-16 0,6 16 0,-6-17-1,5 7-1,-1-1 0,3 0-1,2 0-1,5 1-1,3-4 1,5 2 1,3-4-1,5 1 1,2-2 1,3 1 0,2-1 0,0 1 1,-1 0-1,0 2 1,-1 2 0,-4 2 0,-2 0 0,-4 4 0,-2 2 0,-5 1-1,-1 1 1,-11 2 0,10-1-1,-10 1 1,0 0 0,0 0 0,0 0 0,0 0 1,3 11 0,-3-11 0,-3 19 1,1-7 1,1 5-1,-2-1 1,3 5-1,-1-3 1,4-1-1,0-2-1,4-3-1,4-3 0,2-5 0,5-3-1,1-5 0,2-4 1,1-4 0,1-3 0,-3-1 0,-2-3 1,-2 2 0,-3-1 0,-2 2 1,-1 1-1,-3 2-1,-1 4 0,-6 9 0,11-13 0,-11 13-1,0 0 0,0 0 0,0 0 1,9-3-1,-9 3 1,4 14 1,-3-3 0,1 4 0,0 1 1,2 2-1,-1 1 1,3 1-1,0-3 0,2 0-2,5-2-2,-1-5-6,12 0-11,-5-9-7,9-1 0,-3-10-1,4-3 2</inkml:trace>
  <inkml:trace contextRef="#ctx0" brushRef="#br0" timeOffset="2213">2248 260 47,'0'0'23,"0"0"0,-9 9 0,9-9-6,1 11-8,2-1-4,-1 2-2,5 6-1,-3 4 0,6 4 0,-3 2-1,4 2 1,0 2-2,2-2 1,-1-3 0,-2-3-1,-2-5 0,1-3 1,-3-5 0,0-1 1,-6-10 0,0 0 1,0 0-1,0 0 1,0 0-1,0 0 0,0 0-1,-2-20 0,-2 5-1,0-4-1,-1-3 0,2-2 0,1 0 0,1 1 0,2 0 0,1 2-1,4 3 2,-1 3-1,3 3 0,0 2 0,3 2 1,1 3-2,5 3 1,1 1 1,6 2 0,3 1-1,6 0 1,3-1 0,6 0 0,1-2 0,0-1 0,0-2 0,-2-4 0,-4 3 1,-4-2-1,-8 1 1,-7 0 1,-4 2-1,-14 4-1,13-7 1,-13 7-1,0 0-1,-10-10 1,10 10-1,-13-11-1,2 5 2,0 2-1,-1 1 0,-3 2 1,-1 2 0,-1 2 0,-2 2 0,1 2 0,-1 5 1,0 0-1,2 5 3,-2 0-2,5 5 1,-1 0 0,4 1 0,1 2-1,5 0 1,3-3 0,4 2-1,7-3 0,4-1 0,6-3-2,4-2 0,10-3-4,-2-10-10,14 1-11,1-12-1,9-6-1,2-12 0</inkml:trace>
  <inkml:trace contextRef="#ctx0" brushRef="#br0" timeOffset="3275">3438 101 46,'-15'-3'20,"15"3"3,-12-4-2,12 4-5,0 0-7,-9-7-2,9 7-1,0 0-2,0 0 0,0 0-1,11-11-1,-11 11-1,18-14-1,-3 5 0,0-2 0,4 1 0,-1 0 0,3 0 0,-1 3 1,-3 2-1,0 4 1,-4 3 0,-1 5-1,-3 2 0,-1 5 1,-2 4-1,-3 1 0,-2 3 1,0 2-1,-2 0 1,-1 1 1,-1-2-1,-2 2 0,-4-3 1,1 1 0,-3-2-1,1-1 1,-3 0 0,-2-1 0,1-1-1,-2 0 1,3 0-2,-2-2 1,1 0 0,0-1-1,2 0 0,2-3 1,0 0-1,2-2 0,2-1 1,0 1-1,6-10 1,-8 15-1,8-15 1,-4 14-1,4-14 1,-2 12-1,2-12 1,0 9-1,0-9 1,0 0-1,12 14 1,0-10 0,2 1 0,5 0-1,6 1 1,5-1-1,5 0 1,3-2-1,5-1 0,1-1 1,3-1-1,0-2 0,-3 0 1,-2 0-1,-6 0 0,-4 1 0,-6 0 0,-8 0 0,-5 1 1,-4 0-1,-9 0 0,0 0 0,0 0-1,0 0 1,0 0-1,0 0 0,0 0-4,0 0-7,0 0-17,-2-11 0,2 11 0,-11-23-2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0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119-1 2,'-11'-5'2,"0"-1"1,1 4-1,-2-1 0,2 3 0,-2 1 0,12-1-1,-18 6 0,18-6 0,-16 10-1,16-10 0,-12 8 0,12-8 0,0 0 0,-7 10 1,7-10-1,0 0 1,0 0 1,0 0-1,3 10 2,-3-10-1,9 2 2,-9-2-1,20 7 1,-7-3 0,5-1 0,3 3 0,3-2 1,4 1-1,4 3 0,0-3 0,4 4 1,3-2-2,2 2 1,3-1 1,4 0-1,3 0-1,2-1 0,3-1 0,4 0 1,3-2-1,3-1 0,0-1 0,6 0 0,-2-1-1,3 0 1,3-2-1,0 0 0,-1 0 0,2 1-1,0-2 1,0 1 0,1-1 0,-1-2 0,2 2-1,2 1 0,-1-1 0,-4 1 0,4-1 0,1 1 0,2 1-1,-2 1 1,1 0 0,0 0-1,-2 2 1,3 2 0,-4 0 0,-1 0-1,-4 0 1,2 1 0,-3-1-1,3 0 1,-3-2-1,4-2 1,-9 0-1,7-1 0,2 0 1,-1 0-1,1 0 0,-1 0 0,2-1 1,-1 1-1,5 1 0,-6-1 0,-1-1 1,-1 0-1,3 1 0,-1 1 0,1-1 1,2 0-1,1-1 0,-3 0 0,2 0 0,1-1 1,-3-2-1,0 1 0,-2 0 0,0-1 0,0 2 0,1 2 0,0-2 0,-2 2 0,1 2 0,-2-1 0,0-1 0,0 1 0,2 0 0,-1-1 0,-2 1 0,-2 0 0,4 0 0,-2-1 0,-2 1 0,0 0 0,-3-1 0,0-1 0,0 0 0,1 0 0,-2 0 0,2 2 0,-1 1 1,0-1-1,1 2 0,-1 1 0,3-1 1,-2-1-1,0 0 0,-2 1 0,-1 0 1,2 0-1,-2 0 1,-2 1-1,-3 0 1,1 0 0,-1-2 0,1 1-1,1-1 1,1 1 0,0-2-1,-1 1 1,3-2-1,1 2 0,-1-1 1,1 0-1,-1 0 0,2 0 0,1 3 0,2-3 1,-1 2-1,3-2 0,-2 1 0,1 0 0,-1-2 1,2 1-1,-1-1 0,1 0 0,1 0 0,-2 0 0,5 0 0,-1 1 0,2-1 1,-1-1-1,1 1 0,1-1 0,4-1 0,0 1 0,1-2 2,3 2-2,0 0 0,1 1 1,0-1-1,0 3 0,0 0 0,-2 0 1,-2 2-1,-1 1 0,-2-1 0,-2 0 0,-1 3 0,-2-3 1,0 1-1,-1 1 0,-2 0 0,2 0 0,-1-1 0,1 1 0,0-1 0,1-2 1,3-1-1,1 0 0,-1-2 0,1 0 0,1 0 1,0 0-2,-2-1 1,-2 0 0,-6 0 0,-4 1 0,-4 1-1,-6-1-1,-5 6-4,-11-6-6,-5 9-12,-11-2-2,-7-2 1,-17-5-1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53:52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0 2,'0'0'2,"0"0"-2,0 0 1,0 0-1,0 0 0,0 0 0,0 0 0,0 0 0,0 0 0,0 0 2,0 0 1,0 0 0,0 0 1,0 0-1,0 0 0,0 0-4,0 0-2,-12 0-8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7:12.3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420 1262 6,'0'0'5,"0"0"-1,0 0 0,0 0-1,0 0-2,-12-3 0,12 3 0,0 0-1,0 0 1,-12 4 1,12-4 1,0 0 0,0 0 1,0 0 0,0 0 1,0 0-1,0 0 0,11 2 0,-11-2-2,0 0 0,0 0 0,0 0 0,11 8 0,-11-8 1,12 8 0,-1-3 1,2 1-1,10-1 2,0 0-2,4 0 0,0 0-1,2 0 1,3-1 0,2 2 0,7-4 1,-1 2-1,5-4 1,3 1-1,5-3 0,5 1-1,5-3-1,6 1 0,8-3 0,5 0-1,5 0 1,6 0-2,5-1 2,6-1 0,4 2 0,0 1 1,-3 1 0,3 4-1,0 0 1,2 1 0,2 1-1,3 1 1,0 1-1,1 0 0,4 1 0,3-1 0,1 0 0,-2 1 0,-1 1 0,-5 0 0,1-1 0,3-2 1,-2 1-1,-1-3 0,2-3 0,-1-2 0,-2-3 0,2-1 0,-3 1 0,-5 1 0,-7 0 0,-4 4-1,-11 2 0,-3 4 1,-9 0-1,-4 2 0,-6-1 1,-3 0-1,-5-2 0,-2 0 0,-4-2 1,-3-1-1,-7-1 0,2 0 0,-5 0 0,-3 0 0,-1 0 1,2 1-1,1 2 0,2-1 0,5 0 0,-3-1 0,0-1 0,2-1 0,0 0 0,0-2 1,-4 0-2,-2 1 1,-4-1 0,108 10-3,-142-6 3,0 0 0,0 0 0,0 0 0,0 0 0,0 0-1,0 0 1,0 0-1,0 0 0,0 0 0,0 0-1,0 0 1,0 0 0,0 0 1,0 0-1,0 0 0,8-11 1,-8 11 0,0 0 0,0 0 0,0 0 0,0 0 0,0 0 0,0 0 0,0 0 0,11-13 1,-11 13-1,9-15 0,0 3 0,1 0 0,-1-3 0,3-3 0,1 1 0,-1-6 0,1 0 0,0 1 0,-2-3 1,79-806 7,-92 820-8,-3 0 0,-3 0-1,-4 2 1,-4-2 0,-6-1-1,-4-3 1,-6-1 0,-4 0 0,-6 1-1,-8 2 1,-7 2 0,-6 0 0,-4 6-1,-4 2 1,-6 3 0,-5 3 0,-2-1 0,-7 0-1,-3-2 2,-7-1-2,-6-3 1,-8-2 0,-9-5 0,-6-3 0,-3 1 0,0-1 0,0-1 0,-2 4 0,2 1 0,1 2 0,4 6 0,1 3 1,-2940 7 4,2977-1-5,2 0 0,4-1 1,7 1-1,2 2 0,11-2 1,5 1-1,11 2 0,0 1 1,48-11-1,-71 22 0,71-22 0,-60 20-1,60-20 1,0 0-1,-52 21 1,52-21 0,0 0 0,0 0-1,0 0 1,0 0-1,0 0 1,0 0 0,0 0 0,0 0-1,0 0 1,0 0 0,0 0 0,0 0 0,-6 43 1,6-43-1,0 0 0,0 0 0,-12 41 0,12-41 0,0 0 0,0 0 1,0 0-1,0 0 0,0 0 0,0 0 1,0 0-1,0 0 0,0 0 0,0 0 0,0 0-1,0 0 1,0 0 0,0 0 0,0 0 0,0 0-1,0 0 1,0 0 0,0 0-1,0 0 1,0 0 0,0 0-1,-18 41 1,18-41 0,0 0 0,0 0 0,-2 43 0,2-43-1,0 0 0,-11 62 1,11-62 0,-14 69 0,14-28 0,-5 4 0,5 6 0,0 1 0,12 7 1,-10-4-1,7-3 0,6-1 0,5-2 0,3-6 0,-23-43 0,47 77 0,-47-77 1,47 64-1,-47-64 0,47 51 0,-47-51 0,0 0 0,56 57 0,-56-57 1,0 0-1,0 0 0,58 34-1,-58-34 1,9 8 0,-9-8 1,0 0-1,0 0 0,13 3 0,-4-3 0,-9 0 0,0 0 0,0 0-3,0 0-13,0 0-6,0 0-1,0 0-2,-29-65 0</inkml:trace>
  <inkml:trace contextRef="#ctx0" brushRef="#br0" timeOffset="3936">6986 1199 0,'0'0'5,"-11"-6"1,11 6-5,0 0 1,0 0 1,-9-3 1,9 3 0,0 0 1,0 0 1,0 0 1,0 0-1,12 6-1,-12-6 0,20 8 0,-8-3 0,6 1 0,3 0 0,3 0-1,3-2 1,5 1-1,5-1 1,3 0-2,3-2 1,5 2 0,0-3 0,4 2 0,2-2 0,5 1 0,0-2-1,5 1 0,2-1-1,7 0 0,3 0 0,3 1-1,2-1 1,2 0-1,0-1 1,1 1-1,0-2 1,2 1 0,0-2 0,2 2 0,-2-2 0,2 2 0,0 0-1,-1 1 0,0 1 1,-2 0-1,-2 1 0,0 0 0,-1 1 0,-1 0 0,0-2 0,1 0 0,-1-2 0,3 2 0,-1-1 1,0 0-1,-1 1 0,1 1 0,0 1 0,-2 1 0,0 1 0,-1-1-1,-2 0 1,0 0-1,-3 0 1,2-1 0,-2-3-1,-2 1 0,-3-2 1,-1 0-1,-4 0 1,1 0-1,-4 0 0,-2 1 1,-6 0-1,-5 1 1,-6-1-1,-7 1 1,-7 0-1,-7 0 0,-7 0 1,-5 0-1,-10-1 1,9 0-1,-9 0 1,0 0-1,0 0 1,0 0-1,0 0 1,0 0-1,0 0 0,0 0 1,0 0-1,0 0 0,0 0 1,0 0-1,0 0 0,0 0 0,0 0 1,0 0-1,0 0 0,0 0 0,0 0 0,0 0-1,0 0-2,0 0-6,0 0-19,-3-19 0,-2-3-2,-16-20-1</inkml:trace>
  <inkml:trace contextRef="#ctx0" brushRef="#br0" timeOffset="14491">7221 2615 9,'-12'4'5,"12"-4"0,0 0 1,0 0-2,0 0 1,10 5 0,5-3 1,5 0 0,8 1 1,5-1 1,10 2 0,3-2 0,9 3 1,4-1-3,4 2-1,3-1-2,7 2 0,3-2-1,7 2 0,-1-1 0,9-1 0,5-3 1,5 0 0,6-4 0,6 1 1,2-2 0,6 3-1,5-3 1,4 2-1,4-2 0,3 5-1,1860-31 33,-1997 29-34,0 0 0,0 0 0,0 0-1,0 0-1,0 0-1,0 0-2,-13-8-4,13 8-13,-9-2-5,-1 8-1,-8-6-2,-4 9 2</inkml:trace>
  <inkml:trace contextRef="#ctx0" brushRef="#br0" timeOffset="15633">8633 4264 21,'-12'-3'12,"2"1"-2,10 2 2,-14-9-8,14 9-2,0 0 0,0 0 0,0 0 1,0 0 0,0 0 2,0 0-1,0 0 1,13 8-1,-2-6 1,7 3 2,0-4 0,9 3 1,2-4 0,7 3-2,-1-4 0,14 3-1,2-3-1,4 3 0,5-3-1,6 2-1,3-3 0,6 1 0,6-2 0,0 0-1,3-2 1,5 0-1,2-1 0,2-1 0,-2 2 0,-1 1 0,-4 1 1,-3 1-1,-9 1 0,-4 2 0,-10 0 1,-8 1-1,-8-1 0,-6 1 0,-8-1 1,-6 0-1,-8-1 0,-3 1 0,-13-1 0,13 1 0,-13-1 0,0 0-1,0 0 1,0 0 0,0 0 0,0 0-1,0 0 0,0 0 1,0 0-1,0 0 0,0 0-1,0 0-2,0 0-8,4-9-18,4 0 1,-2-13 0,6-1-2</inkml:trace>
  <inkml:trace contextRef="#ctx0" brushRef="#br0" timeOffset="16744">10853 3912 61,'0'0'21,"0"0"-1,0 0-1,0 0-17,0 0-3,0 0-1,-5 9 0,5-9 1,0 11 1,0-11 0,-2 21 2,0-8-1,-2 2 0,-3 2 1,1 1-1,-1 1 0,0 3 0,0 2 0,2-3-1,1 3 1,4 0-1,2-2 0,4 1 0,-1-1 0,1-3 1,1 0 0,-1-5 0,2 1 0,-2-4 0,0 0 1,-6-11-1,14 17 1,-14-17-1,18 9 1,-18-9-1,19 5 0,-5-4 0,5-1 0,2-1 0,5 0 1,3-2-1,8 1-1,3436-150 15,-3265 147-14,0 1-1,7-1 0,3 0 0,2 2 0,1-1 0,4 1 0,-4 2 0,-1-1 0,1 3 0,-5 2 0,-1 1 0,-3 1 0,-2 2 0,-4 1-1,3 3 1,-2 0 0,-4 2 0,0 1 1,-1 0-1,0 0 0,-1-2 1,-2 0-1,-3 0 0,-7-4 0,-1 0 0,-6-2 0,-6 2 1,-8-2-1,-4 2 0,-8-2 1,-7 1-1,-5-1 2,934 46 14,-1078-52-15,0 0 0,0 0-1,-3-9 0,3 9 0,-3-10 0,3 10 0,0 0 1,0 0-1,0 0 0,1-10 0,-1 10 0,0 0 0,13-2 0,-4-5 0,-9 7-1,21-16 1,-10 5 1,0-2-2,2-3 2,-3-1-1,-1-2 0,-1 0 0,-2-1 0,-3 1 0,0-4 0,-2-2-1,0-3 1,-3-1 0,3-4-1,-2-2 1,0-2 0,0-1 0,0 2 1,-1 2-1,1 4 0,-1 2 1,-1 5-1,0 6 0,0 3 0,1 4 0,2 10 0,-5-11 0,5 11 0,0 0-1,0 0 1,0 0 0,0 0-1,0 0 0,0 0 1,0 0-1,0 0 1,0 0 0,0 0-1,10-3 1,-10 3 0,0 0 0,0 0 0,0 0 0,0 0 0,0 0-1,0 0 1,0 0 0,0 0 0,0 0 0,0 0 0,0 0 1,0 0-1,0 0-2,0 0-3,0 0-17,0 0-5,0 0-1,-7-20-2,4-8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7:45.9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672 0 53,'-28'7'1,"-4"2"1,0-1 0,-7 2 1,-7 2 1,-4 0 1,0 1 0,-4 3 0,7 1 0,-1 1-2,0 3 0,2 0-2,46-21-1,-67 45 0,67-45 0,-45 42 0,45-42 0,-33 42 1,33-42 0,-7 42 1,7-42 0,14 41 0,-14-41 1,38 41-1,-38-41 1,65 39-1,-65-39 0,94 38-1,-36-20 0,2 1 0,1 1-1,3-1 0,-8 2 0,0 0 1,-324 719 50,268-740-51,0 0 1,13 47 1,-13-47-1,20 30-1,6-14 0,7 4 1,1 3-2,-2 2 2,7 2-2,-6 1 1,8 1-1,-12 1 1,-8 0 1,-3 1-1,-8 0 0,-6 2 1,-8 5-1,-7 4 0,-9 2 1,-2 8-1,-6 2 0,-2 4-1,-9 1 2,0 2 0,-3-5-1,8-2 1,2-5-1,2-5 1,30-44-1,-42 68 1,42-68-2,2 50 1,14-29-1,7-4 1,8-4-1,11 0 1,8-1 0,4-1 1,0-5-1,5 6 0,-5-3 2,-1 1-2,-6 3 1,-9 2 0,-6 3-1,-8 4 1,-8 4-1,-8 4 1,-13 4-1,-8 6 1,-10 3 0,-8 3 0,-4 3-1,-5 2 0,-9 2 0,-2 2-1,6-2 1,0-4-1,6-2 0,7-2 0,0-2 1,32-43 0,-38 73-1,30-42 1,10 2-1,8-2 1,8-2 0,8-1 0,10-2 0,3-4-1,6-1 1,10-3 1,-4-4-1,1-1 1,-5 0-1,-2-1 1,-6 4-1,-6 5 0,-2 1 1,-11 7-1,-7 4 0,-7 6 0,-10 7 1,-7 7-1,-9 7 0,-8 2 0,-11 9 0,-5-3 0,0 4 0,0-2 0,-2-3 1,0-7-1,8-7 1,10-5-1,9-8 1,2-4-1,0-6 0,7-4 0,5-3 0,12-3 0,4-1-1,2-2 1,6-2 0,8-3 0,7 1 0,2-2 0,1 0 1,4 1-1,-9 2 0,3 4 1,-5 5-1,-5 3 1,-7 8-1,-10 9 0,-5 5 0,-13 7 0,-9 7 0,-12 3 0,-3 6 0,-10 3 0,1-2 0,-3-4 1,5-4-2,-3-4 2,8-6-1,9-5-1,1-9 1,14-3 0,-6-3-1,21-2 1,2-2-1,6-4 1,14-2-1,3-3 1,6-2 0,8-5 0,17-3 1,-6-2-1,7-1 1,1 1-1,7-1 0,-1 0 0,-1 2-1,-5 2 1,-6-1 0,-4 3 0,-6-1-1,1 1 1,-17 1 1,0 3-1,-11 4 1,-6 3-1,-9 3 1,-8 3-1,-5 2 1,-7 3-1,-2 1 1,-10-1-1,3-3 1,-1-3-1,5-3 0,2-4 0,5-5 0,3-4 0,6-2-1,8 0 1,2-2-1,4 0 1,10 1 0,5 0 0,8 1 0,11-1 1,5-1 0,5 1 0,13-6 0,6-1 0,1-4 0,8-2-1,4-4 1,-1-2-1,3-1 0,-1 1 0,-6-2 1,-11 3-1,-1 2-1,-9 1 0,-10 5-3,-11-3-5,-3 7-20,-13-6 0,-6 1 0,-15 0-2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8:39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1150 132 17,'0'0'9,"10"3"-1,-1-5-1,4 1-8,-13 1-1,16-1 1,-16 1 0,14 4 2,-14-4 3,0 0 1,-4 12 2,-5-5 1,-2-2 1,-5 7 0,-6-2 1,-1 6-2,-8 2 0,-5 5-1,-5 1-1,-4 6 0,-7 5-2,-442 130-37,461-135 44,-8-3 0,2 7 0,-1-6-2,9 6-2,1-4-2,8 4 0,5-1-2,11 3 0,6-3-1,9 1 0,6-2-2,3-2 1,4-4-1,5-2 1,3-8 0,3-2 0,3-8 1,8-3-1,4-7 1,6-5-1,12-7 1,6-2-1,1-1 1,-3 1-1,-7 1 2,-6 3-1,-14 3 1,-4 5 1,-18 2-1,-9 5-1,-12-1 1,0 0-1,0 0-2,0 0 1,0 0-1,0 0 0,0 0-1,0 0 0,0 0-1,0 0-4,0 0-7,4-15-16,-4 15 0,-15-20 0,1 9-2</inkml:trace>
  <inkml:trace contextRef="#ctx0" brushRef="#br0" timeOffset="1392">92 833 24,'-5'17'12,"3"-6"4,2-11 3,0 0-8,0 0 2,7-19-2,-2 1 1,-3-14-1,7-2 0,-2-13-4,5-8-4,9-4-4,6-6 0,10 0-1,4-1 0,8 2 0,2 1 2,1 6 2,0 7 1,-12 3 2,-2 11 0,-13 4 1,0 9 1,-15 5-2,2 7-1,-12 11-1,6-11-3,-6 11-1,0 0-1,-4 10 0,-3 1 0,-1 3-1,-2 5 1,-4 7 0,-6 5 2,-5 5 0,-7 6 0,-5 6 0,-7 3 2,-2 4-1,-7 1-1,-2-2 2,1-1-1,4-4 0,5-3-1,6-6 1,11-1-1,6-6 0,6-2 0,12-1-1,5 0 0,4 0 0,9-1 1,6-2 0,5-2 0,10-5 0,7-3 0,14-6 1,10-5-1,10-7 1,5-6 0,5-5 0,7-4 0,2-3-1,-4 0 1,-11 2 0,-11 2 0,-16 2 1,-7 5-1,-14 1 0,-10 3 0,-11 4 0,-11 0 1,4 10-2,-4-10 1,-6 11-1,6-11 0,-10 15-2,10-15 0,-9 14-4,0-14-17,9 0-5,-15-12 0,15-5-2,-11-10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8:07.2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96 58,'0'0'8,"0"0"-2,0 0-2,-10-8-1,10 8-2,0 0 0,0 0 0,0 0-1,14 11 1,-14-11 2,18 8 0,-6-4 1,5 0 0,-1-2 1,8 0 0,-1-2-1,3 2 0,3-1-1,5 2 1,-1-1-1,4 1-1,0-1 1,-1 3 0,2-1-1,1 1 1,3 0 0,4 0-1,0-2 0,3 4 1,4 0-2,5-2 1,4-4-1,5 2 1,-1 2 0,2-3-1,1 2 1,5-4 0,0-4-1,1 4 1,2 0-1,4 0 0,-1-5 0,3 4 2,4-5-2,1 2 0,5 0 0,2-1 0,-1 0 0,1 0 0,-2-1 0,0 0-1,-3 2 1,0 1-1,-2 0 0,-1 0 0,-2 1 0,0 1 0,-1-3 1,0 1-1,1-1 1,0 1 0,0-2 0,1 0 0,0-2 0,1 1-1,1 0 1,0-1-1,2 0 0,-1 0 0,3 2 0,-2 0 1,1 2-1,1-1 0,0 2 0,4 0 0,-1-1 0,5-2 0,-3 2 0,-1-1 0,4-1 1,-3 0-1,4 0 0,1 2 0,-2 2 0,-2 3 1,-5 1-1,6 3 0,-5 2 0,2 4 0,-1 0 0,-1-1 0,-3 3 0,0-2 0,3 0 0,-4-2 0,0-1 1,-3 0-1,0-1 0,-2-2 0,1 0 0,0 0 1,-2-1-1,1 6 0,0-1 0,4 2 0,0-1 0,-1 1 0,0-2 0,2 0-1,0 1 1,2-5 0,-1-1 0,-1 1 0,-2 0 0,1 0 1,-4-1-1,2 1 0,-2-1 0,0-1 0,-3 0 0,1-1 1,1-2-1,0 0 0,3 0 0,-3 0 0,0-1 0,1 0 1,5 0-1,-7-1 0,-2 0 0,2-1 0,0-2 0,-1 0 0,0-2 1,-1-1-1,-6 0 1,4-3 0,-1 2 0,-4-1-1,-1-4 1,-2 1 0,-2 2 0,-2 1 0,-3 1-1,-3 3 1,-3-1 0,0 2-1,-4 2 0,-2 2 1,0-2-1,-1 1 0,-3-1 0,1 1 0,1-2 0,-4 1 1,0-1-1,-6 1 0,-1 0 0,-6 0 0,-2 0 1,-2 1-1,-4 0 0,2 1 0,-2 0 0,2-1 1,1 1-1,-1 0 0,0 0 0,-2-1 0,-1 1 0,-3-1 0,-4 0 0,-3 1 0,-3-2 1,0 2-1,-11 0 0,12-1 0,-12 1 0,0 0 0,12-1 0,-12 1 0,0 0 0,0 0 0,0 0-1,0 0-1,0 0 0,0 0-3,10 6-6,-10-6-19,0 0 1,0 0-2,-5-24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9:15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93 175 1,'-17'9'2,"4"0"0,-3 1-1,5 1 0,-3-3 0,14-8 0,-14 13 1,14-13 0,-9 9 0,9-9 0,0 0 1,0 0 1,0 10 0,0-10 0,13 6 0,-1-2 0,6 1-1,4 0 1,2-1-1,1-1-2,2 1 1,2 0 0,-2 0 0,3 0 1,1 1-1,-2 1 1,5 2 0,2-1 0,2 0 0,2 0-1,7 1 1,-1-3-1,3 0 0,1-2 2,0-1-2,-1-3 1,4 1-1,0-4 0,3 2 0,-1-2 1,2 1-1,2 0 0,3 0 0,4-1 0,0 3 0,-1-1 0,2 0 0,0-1 1,1 1-1,-1 0 0,2-1-1,-3 1 1,3-2 0,-3 1 0,2 2 0,-2-1-1,3 1 1,-2-1-1,2 2 1,1-3-1,1 1 1,1-2-1,1 1 0,0-1 1,0-1-1,0-1 0,-1 3 0,-1-1 0,-1 6 0,0 0 0,0 3 0,1 2-1,2 1 1,-2 2-1,4-1 0,1-2 1,3-2-1,1-2 1,5-3-1,2 0 1,2-3-1,3-1 1,0-1 0,4-2-1,1-1 1,1-1-1,1-1 0,1-2 1,4 1-1,2-1 0,3-1 0,1 1 0,-1 0 1,-3 0-1,-3 0 0,-4-1 0,-7 2 0,-7-1 1,-5 1-1,-11-1 1,-6 3-1,-7 1 1,-5 1 0,-8 2-1,-4 2 0,-5 0 1,-8 1-1,-3 1 0,-4-1 1,-6 1-1,-3 1 1,-10 0 0,10-1-1,-10 1 2,0 0-1,0 0 1,0 0-1,0 0 1,0 0-1,0 0 0,0 0 0,0 0 0,0 0-1,0 0 1,0 0-1,0 0 0,0 0 0,0 0 1,0 0-1,0 0 0,0 0 0,0 0 0,0 0 0,0 0 0,0 0 0,0 0 0,0 0-1,0 0-1,0 0-1,-6-10-6,-5-1-8,11 11-9,-29-23-1,8 7-1,-11-11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3:12.5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1604 555 12,'0'0'13,"4"-12"0,-4 12-4,-1-11-3,1 11-2,0 0-3,-12-11-2,12 11 1,-11-3 0,11 3 2,-13-4 3,13 4 3,-10-2 0,10 2 3,0 0-2,0 0 0,0 0-2,0 0-3,0 0-2,0 0-1,0 0-1,0 0 0,10 3 0,2 1 1,4 0 0,7 2 1,1-1 0,11 3 0,2-2 0,8 1 1,1-1-1,7 3 1,7-5-1,7 3 1,8 0-1,6-2 1,3 3 0,8 1-1,7 0 1,8 1-1,4 4 0,4 0-1,6 0 1,4 4-1,9-1 0,0-1 1,5 0-1,-3-1 0,1-2-1,-1 1 1,-6-5 0,-5 0 0,-8-4 1,-6 0-1,-14-3 0,-7 2 1,-13-3-1,-8 0 1,-12 0-1,-7 1 0,-11 0-1,-6 0 1,-6 1-1,-7 0 0,-6-1 0,-5 1 1,-9-3 0,14 3 1,-14-3-1,0 0 1,0 0-1,0 0 1,0 0-2,0 0 1,0 0-1,0 0-1,0 0 1,0 0-1,0 0 0,0 0 1,0 0 0,0 0 0,0 0 0,0 0-1,0 0 1,0 0-2,0 0 0,0 0-1,0 0-1,0 0-5,0 0-13,0 0-16,0 0-1,0 0 1</inkml:trace>
  <inkml:trace contextRef="#ctx0" brushRef="#br0" timeOffset="46807">0 752 23,'0'0'28,"0"0"0,0 0-14,0 0-5,20-10-2,-3 2-1,11-5 0,14-5 2,4-6-2,10-1 0,7-8-1,4 0 0,3-4-1,6 3 0,-8-2-2,-2 6-1,-5 3 1,-3 3 0,-14 5 0,-3 5 0,-7 4-2,-8 0-3,-2 10-5,-11 2-18,-13-2-10,0 0-1,-21 6 0</inkml:trace>
  <inkml:trace contextRef="#ctx0" brushRef="#br0" timeOffset="47158">437 187 48,'17'-7'33,"3"-4"0,5-7-1,9-3-30,9 0-3,5-2 1,7 2-1,8 1 1,-11 4 1,1 2 0,-4 5 0,-8 5 0,-4 4 0,-4 4 1,-9 5-1,-4 6 0,-1 3 0,-2 6-1,0 4 0,-2 2 0,-2 5 0,-7 2 1,-3 4 1,-6 0 0,-5 2 2,-10-2 1,-5 2 0,-5-5-1,2 6 1,-7-6-1,5 0-2,-1-4 0,4-4-2,3-1-1,3-8-5,13-3-18,6-18-14,0-15-2,12-21 1,3-29-1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9:30.4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-5 165 0,'0'0'4,"0"0"1,0 0-1,-5-10 1,5 10 1,0 0-1,0 0 1,0 0-1,0 0-1,0 0-1,0 0 0,10-10-2,-10 10 1,17-1 0,-4 0 0,4 1 2,5 0 0,5 1 0,6-2 1,5 3 0,5-2-1,5 1 2,3 1-3,8-1 0,2 1-1,5 0-1,1 1 1,6 0-1,5-1 1,6 0 0,2-2 0,6 1 1,3-2-1,8 1 1,5-1 0,4 2-1,3 0 0,3 2-1,4-1 1,5 1 0,1 0 0,2 0-1,-2 0 1,6 0 0,0 0 0,1 1 0,-2 1-1,1 0 1,4 2-1,2 0 0,0 0 0,-5 1 0,-1 0-1,0 1 1,-2-1 0,-5 2 0,-2-3 0,-2 3 0,-4-7 0,3 2 0,-4-2 1,1-2-1,-3-4 0,3 0 0,1-3 0,0-1 0,1 2 0,-2-2-1,1-1 0,1 1 1,0 0-1,0 0 0,-6 0 0,1 1 1,-3 0-1,1 1 0,-2 1 0,-3-1 1,-4 3-1,-2 0 0,0 0 1,-4 1-1,-1 1 0,-1-2 1,-2 0-1,-2-2 0,-1 1 1,-3-1-1,-3 0 0,-3-1 0,-4-2 0,-9 1 1,-5 0-1,-3-1 0,-7 0 0,-1 0 0,-3-2 0,-3 1 0,-2 0 1,1 1-1,-1 0 0,-3-1 0,-4 2 0,-4 1 2,-10 0-1,-2 2 0,-7 0 0,-5 1 0,-11 2 0,12-2-1,-12 2 0,0 0 0,0 0-1,0 0 0,0 0 0,0 0-1,0 0-3,0 0-9,0 0-11,-21-18 0,0 4-1,-10-11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9:45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-2-1 15,'0'0'13,"0"0"-2,-15 1 0,15-1-7,0 0-1,0 0-3,0 0-2,0 0 1,0 0 0,0 0 0,0 0 1,13 7-1,-1-4 1,4 0 1,1 1 0,3 1 0,4 0 2,5 1-1,3-1 2,5-1-1,7 0 1,7 0 0,7-1-1,11-2 1,6 0 0,7 0-1,6-1 1,3 0 0,6 6 0,-2-5 2,9 6-1,-2-4 0,2 6 0,3-5 0,6 5-1,4-6 0,8 1-1,4-3-1,2 0 0,4-2 0,9-1 0,-1 0-1,5 0 1,-4 1-1,5 2 1,-4 1 0,5 4 0,0 0 0,-1 2 0,5 1-1,1 3 0,0 1 1,-1 2-2,0-1 1,-1 2 0,-2-1-1,-3-1 1,-5-1 0,2-2 0,-2-3 1,1-2-1,-4-1 0,4 0 0,0-3 0,-4 4-1,2 0 1,-7 4 0,0-1-1,-3 2 0,-6 0 0,-4 0 0,-7-3 0,-4 0 0,-5-7 0,-5-1 0,-8-1 1,-8-3-1,-7 0 0,-7 0 1,-10 0 0,-6 4-1,-14-3 1,-6 3-1,-13 1 0,-2 1 1,-6-2-1,-14 0 1,10 0-1,-10 0 0,0 0 0,0 0-3,0 0-14,0 0-10,-25-10-1,-2-5-1,-10-7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0:24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42 0 1</inkml:trace>
  <inkml:trace contextRef="#ctx0" brushRef="#br0" timeOffset="60">-6 41 42,'0'0'14,"-10"0"-1,10 0-1,0 0-2,0 0-6,13 10-3,1-5-2,7 0 0,9 0 1,8 0 0,8-3 1,8-1 0,8-2 1,4-1 0,7-1 0,0 0 1,4 1 0,-3-1 0,2 1 0,-8-2-1,-2 3-1,-6-1 1,-8 0-1,-10 0 1,-8 1 1,-10-1 1,-6 2 0,-9-1 0,-9 1 1,0 0-2,0 0 0,0 0-3,0 0-5,0 0-8,0 0-8,12 1-2,-12-1-1,20-10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0:24.9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73 20,'1'10'13,"-1"-10"-1,0 0 0,12 5-7,-1-7-1,7 1 0,9-4 1,10-1 0,8-5 1,11-1 0,6-2 0,12 2-1,2 1-1,5 2-1,-2 2 0,2 6-4,-1 7-10,-2 3-8,-3 1 0,-5-1-1,-3-2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0:25.2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43,'31'2'20,"4"-2"-1,4-1 0,2-3-12,2 5-14,3 1-9,-3 0-3,-5-2 0,-11-5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1:24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90 938 25,'0'0'15,"-2"10"0,2-10-2,0 0-8,0 0 1,0 0 2,0 0 0,0 0-2,0 0 1,0 0 0,0 0 0,6-12 0,-4-1-2,8-7 0,0-9-2,7-5 0,1-9-2,4-7 1,3-4-2,1-3 1,1-2-1,0 3 0,-1 4 0,-1 3 0,-3 8 1,-1 6-1,-3 5 1,-3 8 0,-3 6 0,-3 6 1,-9 10 0,11-9 0,-11 9-1,0 0 1,0 0-1,0 0 0,0 0-1,0 0 0,0 0 0,0 0 1,0 0 0,0 0-1,0 0 1,0 0-1,0 0 1,0 0-1,0 0 0,7 12 0,0-3 0,1 3-1,4 6 1,1 5 0,4 8 0,2 8 1,4 7-1,1 3 0,2 3 0,2 3 0,4 2 0,0-4 0,1-2 0,-4-6 0,-2-6 0,-4-2-1,-3-5 2,-6-4-2,-5-5 1,-3-2 1,-4-4-1,-1-2 2,-4-4-2,3-11 1,-15 11-1,1-11 0,-10-3 1,-5-1-1,-11-2 0,-8 0 0,-8 2-1,-10 3 1,-5 3 0,-2 5 0,0 3 0,1 4 0,7 0 0,8-1 0,10-1 0,11-3-1,10-2-1,7-4 1,19-3-2,-16-4-5,16 4-13,7-16-4,-1 1-2,-3-9 1,5-5 0</inkml:trace>
  <inkml:trace contextRef="#ctx0" brushRef="#br0" timeOffset="1061">205 277 35,'-10'-1'19,"0"-2"2,0-4 0,2-5-9,4-1-6,1-6-1,6 1 1,2-4-2,6-1 0,8-2-2,8 1 0,6-2 0,6 5 0,3 3 1,4 1-1,-5 4 0,0 3 0,-8 5 0,-5 7 0,-5 6 0,-5 5-1,-7 3 0,-3 6 1,-5 4-1,-3 5-1,-4 2 1,-3 3 0,-4 1 0,-4 0 0,-5-1 0,-1 4 1,-6-6 1,-1-3 0,-4-6 0,0-1 0,-2-7 0,1-6 0,1-8-1,3-8 0,3-7-2,4-5-2,8-1-4,3-13-13,14 1-10,-1-12 0,9-1-1,-2-10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1:32.7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685 134 44,'-15'3'17,"15"-3"-2,-13-4 2,13 4-12,-17-8-4,7 5 1,0-2 1,-5 1 1,2 1 2,-5 0 0,2 6 1,-7-5-1,-1 8-1,-6-3-1,-3 7-2,-6 1 0,-4 6 0,-3 2 1,-4 6-1,0 1 1,2 5-1,3 0 0,6 1 0,6-1-2,7-1 1,9 1-1,8-2 0,8 1 0,3-3 0,4 0 0,1 2 0,-1 1 1,-1 1 0,-3 0 1,-2 1 2,-3-1-1,1 1-1,-1-1 1,4 2-1,2 1-1,5-1 0,1-1 0,6-1-1,2 2-1,2-2 2,0 1-1,1-1 0,-2-1 1,1-1 0,-1-2 0,-4 1 1,1-3-1,-3 2 1,-1-3-1,0-1 0,-2-1 0,0-2-1,4-1 1,2-2-1,7-3 0,5-3 0,6-2 0,5-1 0,3-4 0,2 1 0,-2-2 0,-3 0 0,-4 1 0,-7 2 0,-2 1 1,-1 1-2,-1 1 0,2 0 0,1-3 1,5-2-2,8-3 2,3-3-1,6-5 0,2-4 1,1 0 1,0-1-1,-4 1 1,-3 2 0,-8 3-1,-5 2 1,-8 4-1,-7 1 0,-2 2 1,-4 1-1,-1-3 0,3-2-1,2-5 1,8-7 0,4-5 0,6-8-1,4-7 1,7-10 0,4-5 0,2-5-1,1-2 1,-2 3 0,-7 0 1,-5 3 0,-9 4-1,-8 2 2,-11 5-1,-7 4 1,-8 2-1,-6 2 0,-3 0-1,-3 1 0,1 0 0,1 2-1,1-1 0,2-1 0,2-1 0,0-2 0,1-2 1,-1-2-1,-2-1 1,-3 0-1,0 0 2,-3 1-2,0 1 1,-2 2-1,-3 2 0,-1 1-2,0 5 0,-4 0 1,-3 7-2,-8-1 2,-7 6 1,-3 1 0,-1 4 1,0 2 0,5 1 2,4 1-1,8 1 0,9-1-1,11 2-1,6-1 1,9 3-1,0 0 0,0 0 1,0 0-1,0 0 1,-16-1 1,3 3-1,-5 0 1,-5-1 0,-6 1 0,-3 1 0,-2-1 0,-1-1-1,2 1 1,3-1-1,2-1 0,0 2 0,2 1 0,-1 1 0,-1 1 1,-3 2-1,0 2 0,0 3 0,-6-2-12,6 10-15,-7-5-1,-1-2 0,-9-7-2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1:41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461 69 25,'0'0'14,"9"3"0,-9-3 0,0 0-9,0 0-5,0 0 0,0 0-1,0 0 1,0 0 1,0 0 0,0 0 0,0 0 1,-4 12 1,4-12 1,-5 18 1,0-1 0,1 8-1,-1 8 0,-1 11-1,-3 9 0,-1 11 0,-2 6-2,-2 7 0,0 2 1,-2 0-1,0-7 1,3-5-1,2-10 1,3-10 0,1-10 0,5-10 0,1-8-1,2-5 1,0-5-1,-1-9 0,1 17 0,-1-7 0,-2 1 0,-1 2 0,0-2-1,1 1 1,-2-3 0,2 1 0,2-10 0,0 0-1,-2 11 1,2-11-1,0 0 1,7 17-1,-1-8 0,1 2 0,2 2 0,2 2 0,4-1 0,3-1 0,4 1 1,4-2-1,5-1 1,5 0-1,6-3 1,6-1 0,4-1 0,7-2 0,8-3 0,6-2 0,7-2 0,7-2 0,3-2 1,7-2-1,1-5 0,9-1 1,4-4-1,4 0 0,2-6 1,2 1-1,5-1 1,4 3-1,2 1 0,-3 2 0,3 2 0,2 4 1,4 0-2,1 2 0,2 1 1,1 0-1,0 0 0,6 1 0,-5 1 1,0 2-1,-5 2 1,3 3 0,-3 1 0,0 2-1,-1 3 1,-4 3 0,4 1-1,2-1 0,0 1 0,-3-1 1,1-1-1,2-1 0,-2-1 1,-1 0 0,-3 1 0,-3 1 0,0 2 0,-1 4 0,-2 1-1,0 1 1,-3 0 0,5-1-1,3-3 1,3-1-1,1-5 1,-2-2 0,2-3-1,3-1 1,-3-1 0,1 1 0,-3 0 0,2 2 0,1 0 0,0 1 0,3 1-1,-2 0 1,5 0 0,2 1-1,0-3 1,-2 0-1,0-1 1,1-1 0,1 0 0,-1 3-1,-2 0 1,2 2 0,2 1 0,1 3 0,0 1-1,4 3 0,4-1 0,0 1 1,3-3-1,1 0 0,1-3 0,6-3 0,3-5 0,1-2 0,1-5 0,-1-1 0,-2-1 0,0 0 0,-2 0 0,-4 3 0,-7 0 0,-5 2 0,-4 2 0,2 1 0,-4-1 1,-5 0-2,-6 1 2,-5-1-2,-6 1 1,-5 1 1,-6 0-1,-10 1 0,-5 1 0,-7 2 0,-7 1 0,-5 1 0,-5 2 0,-7-1 0,-7 1 0,-5-2 0,-7 0 0,-3-1 0,-5 1 0,-3 0 0,-1 0 0,-3 1 0,2-1 0,-1 3 0,0-1-1,-1 0 1,0-1 0,1-2 0,-3-3 0,-1-2 0,-3-2 0,0-5 0,0-8-1,-1-11 1,1-8-1,2-9 1,0-9-2,4-8 2,0-7-1,0-2 0,0-1 0,-1 5 1,-1 2-1,-3 6 1,-3 5 1,-4 8-1,-3 4 0,-4 7 0,-3 8-1,-2 3 1,-2 6-1,-3 5 0,3 2 0,-5 2-1,2 9 1,-1-15 0,1 15 0,-7-14 0,7 14 1,-21-13-1,5 5 0,-7 1 1,-5 0-1,-6-4 1,-7 2-1,-6-3 1,-9 1-1,-8-2 1,-16 0 0,-9 3 0,-14 1-1,-14 3 0,-14 4 1,-13 1-1,-6 3 1,-9 0 0,-4 0-1,-5-2 1,-3-1 1,-2-2-1,-1-1 0,-3-1 1,-6-1-1,-3 1 1,-5 1-1,-1 1 0,-3 0 0,-3 1 0,2 0 1,0-3-1,-1 2 0,1-2 0,5 1 1,-1 2-1,-3 0 0,3 2 1,4 1-1,0 1 1,6 1-1,6 0 0,5-2 0,6-2 1,4-3-1,7-2 1,2-2 0,6 0-1,-3-1 1,-1 1-1,-1 2 0,-3 1 0,-4 0 0,-3 3 0,-3-1 0,-3 2 0,-2-2 0,0 1 0,-2 1 0,2 1 0,0 2 0,0 1 0,0 2 0,2 0 0,-1 2 0,1-2 0,-1-1 0,0-1 0,0-3 1,3-2-1,-1-1 1,0 0-1,-1-1 1,2 1-1,0 1 1,1 0-1,-2 1 0,2 0 0,-1 1 0,2-1 0,1 1 0,0-1 1,3 1-1,1-1 0,5 1 0,2 2 0,2 0 0,-1 2 0,5 1-1,3 0 1,-1 0 0,1 2 0,1-1-1,5 0 1,-1-2 0,3 1-1,4-3 1,5-1 0,5-2 0,6 0 1,4-3-1,6 0 0,5 0 0,7 0 0,5 1 0,4 1 0,7 0 0,8-1 0,9 2 0,8 0 0,9 0 1,10 1-1,7-1 0,7 0 0,8 1 0,10 0 0,0 0 0,0 0-1,0 0 1,0 0 0,0 0-1,0 0 0,0 0 1,0 0-1,0 0 0,-1 10 0,4-1 0,2 5 1,0 8 0,1 7-1,1 10 1,-1 11 0,-2 13 0,-4 14 0,-2 11 0,-5 11 0,-4 8 0,-4 6 0,-6 7 0,-1-2-2,8 5-13,4-16-13,15-19 0,2-34-1,11-37-1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3:59:55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217 302 12,'0'0'10,"0"0"0,0 0 0,0 0 0,0 0-1,0 0 0,0 0-1,0 0 0,0 0-2,0 0 0,0 0 0,0 0-1,0 0 0,0 0-1,0 0 0,0 0-1,0 0-1,-11 10-1,11-10 0,-10 5 0,10-5 0,-12 9-1,12-9 1,-16 12-1,16-12 1,-17 17-1,6-7 1,1-1-1,0 1 1,-1 0-1,2 1 1,-1 0-1,0-2 1,1 1-1,9-10 1,-13 15-1,13-15 0,-7 13-1,7-13 1,0 0 0,5 12 0,-5-12 0,12 8 0,-12-8 0,16 7 1,-5-4-1,0 1 0,2-1 1,-2 0-1,1-1 0,1 1 0,-1 1 0,0 1 0,-1 1 0,-1 0 0,2 0 0,-3 1 0,0 2 0,-9-9 0,15 15 0,-15-15 0,9 15 1,-9-15-1,0 14 1,0-14 0,-8 19 0,8-19-1,-13 16 2,2-4-2,-1-1 2,-1 0-1,-1 1-1,-2 0 1,0-6 0,-1 7 0,-3-6 0,3-2 0,-2 1-1,3-2 1,-1-1 0,-2 0 0,8-2 0,11-1 0,-15 0-1,15 0 0,0 0-1,-5-11 0,5 11-4,13-19-8,-3 9-10,-1-5-1,5-1 0,0-6 0</inkml:trace>
  <inkml:trace contextRef="#ctx0" brushRef="#br0" timeOffset="1282">443 85 8,'0'0'8,"4"-9"0,-4 9 0,0 0 0,0 0 0,0 0-2,0 0 0,0 0-2,0 0-1,0 0 0,0 0-1,0 0 1,0 0-1,3 12 0,-3-12 0,5 19 2,1-5-2,-2 2 1,1 6 0,0 1 0,1 5-1,-1 2 1,2 3-1,0 3 0,0 1 0,-1-2 0,1 1 0,-2-4-1,-1 1 1,-1-6 0,-1-1 0,-2-1 0,0-5-1,0 0 0,0 0 0,1-3-1,0-2 1,1-2-1,0-3 0,-2-10 0,6 15 0,-6-15-1,0 0-3,0 0-7,7-14-5,-6 2-4,-2-6 1,-1-4 0</inkml:trace>
  <inkml:trace contextRef="#ctx0" brushRef="#br0" timeOffset="1833">309 370 4,'-12'3'12,"12"-3"2,0 0-1,-11-1 0,11 1 0,0 0-2,0 0-1,0 0-3,9-12-2,1 6 0,4-2-3,3-1 0,5-3 0,3 0 0,3 0 0,3 0 0,-1 0 0,0 1-1,-4 1 0,0 1 0,-2 2 0,-2 1 0,-4-1-1,-1 3 1,-5 1-1,-3 1 0,1 0 0,-10 2 0,9 0 0,-9 0-1,0 0 0,0 0-2,0 0-4,0 0-7,0 0-6,10 7 1,-10-7-1,11-6 1</inkml:trace>
  <inkml:trace contextRef="#ctx0" brushRef="#br0" timeOffset="2504">785 352 5,'0'0'9,"0"0"1,-1-9-1,1 9 1,0 0 0,4-10-1,-4 10-2,0 0 1,7-10-2,-7 10 0,10-5-2,-10 5 0,13-3-2,-13 3 0,17-1 0,-17 1 0,18 3-1,-7 1 1,-1 1-1,-1 1 0,2 1 0,-2 2-1,-1 1 1,1 3 0,-2-2 0,-1 2-1,0-2 1,-1 2 0,0-1 0,-2 1 0,1 0 0,-1-1-1,-1 0 1,-1-2-1,0 1 1,-1-11 0,1 15 0,-1-15 1,-4 12-1,4-12 1,-9 9 0,9-9 0,-18 7 0,6-3-1,-1-2 0,-1 1 0,-1-2 0,2-1 0,-1-1-1,4 0 1,0-3 0,10 4-1,-15-13 1,15 13-1,-6-19 0,4 8-1,2 0 1,1 0-1,0-1 0,2 2 1,1 0-1,1 1 0,-5 9 0,13-16 0,-4 8 0,1-1-1,5-2 1,-2 0 0,5-1 0,0-2 0,2 1 0,2 1 0,-1 0 0,0 1 1,-4 1 0,1 4-1,-5-1 1,-1 5 0,-12 2 0,13-4-1,-13 4 1,0 0-1,0 0 1,0 0 0,0 0-1,0 0 1,0 0 0,0 0 1,0 0-1,0 0 0,0 0 1,0 0 0,0 0 0,0 0-1,0 0 1,0 0 0,0 0 0,0 0-1,0 0 1,0 0-1,0 0 0,0 0 0,0 0 0,0 0 0,0 0-1,0 0 0,10 13 1,-10-13-1,9 14 0,-4-4 1,3 3 0,2 1 0,0 3 0,0-3 0,2 2 0,-2-1 0,-1-3 0,0 1 1,-2-4-1,-7-9 0,10 15 0,-10-15 1,0 0 0,5 12 0,-5-12 0,0 0 1,0 0 0,0 0 0,0 0 0,-11 6 0,11-6-1,-10-6 1,10 6-1,-11-12-1,5 1 1,2-1-1,2-2 0,1-2 0,2-1-1,3-1 1,2 1-1,4 0 0,1 4 1,1-2-1,3 4 1,-2-1-1,4 3 1,-6 0-2,7 3-1,-5-3-4,6 4-7,-3-3-6,2 3-1,-1-4 0,-1 2 0</inkml:trace>
  <inkml:trace contextRef="#ctx0" brushRef="#br0" timeOffset="3886">1481-3 17,'0'0'13,"10"-8"0,-10 8 0,0 0-6,0 0-1,0 0 0,0 0-3,-1 12 1,1-2 1,-3-1-1,2 7 0,-1-2 0,1 7 0,-2-2-1,1 4 0,0 4-1,0 1 1,1 1-1,1 2 0,1 2 0,2 1-1,0 3 1,3-1 0,1-4-1,0 1 0,3-4 0,3-2 0,1-5 0,4-3 0,4-8 0,4-1 1,3-6-1,3-3 0,0-4-1,1-7-2,1 0-5,-4-9-5,1-1-6,-6-6-4,0 0 1,-5-6 0</inkml:trace>
  <inkml:trace contextRef="#ctx0" brushRef="#br0" timeOffset="4456">1388 123 4,'0'0'7,"0"0"2,0 0-2,0 0 1,0 0 2,12 6 0,-12-6 2,21 4-1,-5-3 2,5 2-4,4-4-1,9 3-2,3-5-1,6 2-1,3-3 0,3 0-2,-1-1 1,1-2-2,-3 2 0,-3 0 0,-4 1-2,-5 0-3,-2 5-9,-5-3-7,-2 2-2,-6-4 1,-1-1-1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0:08.1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125 191 12,'0'0'10,"0"0"1,0 0 0,0 0 0,0 0 0,-9 1-2,9-1-1,0 0-1,0 0-2,0 0 0,0 0-1,-10 4-1,10-4 0,0 0 0,0 0-1,0 0 0,0 0-1,-10 6 1,10-6-1,0 0 0,0 0 0,0 0 0,0 0-1,-9 7 0,9-7 1,0 0-1,0 0 0,-11 10 0,11-10 1,-9 10-1,9-10 0,-11 12 0,11-12 0,-13 16 1,7-7-1,-1 1 0,2 2 0,-2 1 0,2-1 1,-1 5-1,3 0-1,0-2 1,2 2 0,1-1 0,2-1-1,1-1 1,2 1 0,3-5 0,2-1 0,1 0 1,3-4-1,0-1 1,1-3-1,3-3 1,-1-1 0,-2-4 0,2 0-1,-3-1 2,-1 2-1,-3-3 0,-1 0 1,-9 9 0,12-15-1,-12 15 1,4-16 0,-4 16-1,-4-19 2,4 19-3,-12-17 2,3 8-2,-1 3 1,-4 1-1,1 1 0,-2 1-1,2 1 1,0 3-1,1-1-1,12 0-2,-18 1-3,18-1-6,0 0-8,-8 12-2,8-12 1,0 0 0</inkml:trace>
  <inkml:trace contextRef="#ctx0" brushRef="#br0" timeOffset="841">167 310 19,'0'0'14,"-9"-3"0,9 3-1,0 0-6,0 0-2,0 0-1,0 0-1,-1 12 0,1-12-2,2 13 1,0-2-1,1-1-1,2-1 1,0 3-1,2-1 1,3 3 0,-1-2 1,5 4-1,-2-2 0,4 4 2,0 2-3,4 4 3,-2 0-3,1 2 1,2 3-2,-2 1 2,3 0-1,-1 2 0,-4 0-1,2-2 0,-4-2 0,0 0 0,-3-5 0,-2-1 0,-6-2 1,-1-4 1,-3-3 1,-4 0 1,4-13 0,-17 17 1,3-9 0,0-2 0,-4-2 0,0 2 0,-4-4-1,4-1 1,-4-1-1,2 0 0,-1-6 0,2 4 0,-1-4-1,4 0 0,-1-3 1,3 4-2,3-1 1,0-1-1,11 7-1,-13-15 0,13 15-3,-4-15-5,4 15-15,12-18-1,-3 5-2,2-9 2</inkml:trace>
  <inkml:trace contextRef="#ctx0" brushRef="#br0" timeOffset="1672">357 508 51,'-8'-13'18,"11"2"1,-1 1-6,4-4-11,1 1-1,-1 0 1,2 2 0,-8 11 1,18-17 0,-18 17 0,17-16 2,-17 16-3,17-10 1,-8 5-1,-9 5 0,17-6-2,-17 6 2,13-1-1,-13 1 0,14 6 0,-14-6-1,13 9 1,-13-9-1,14 17 1,-8-8-1,3 1 1,-2 0-2,-7-10 2,14 19 0,-9-9 0,1 0 0,-2-1 0,-1 1 1,-2-1-2,0 0 3,-1-9-3,-1 17 3,1-17-2,-8 15 2,8-15-2,-12 11 2,1-7-1,2 3 0,-1-3-1,0-1 0,-2-1 0,0 0 0,-2-1-1,2 0 1,-2-2-1,3-1 2,-1-2-2,1 0 1,1-3-1,10 7-1,-15-16 1,9 4-3,4 2 2,0-4-4,5 4-1,-3-4-7,9 4-6,0-1-7,6 1 0,0-4 1,4 1 2</inkml:trace>
  <inkml:trace contextRef="#ctx0" brushRef="#br0" timeOffset="2473">657 290 30,'0'0'15,"0"0"0,1-9-1,-1 9-7,15-4-1,-5 2-3,4 1 0,-1 0 0,2 2 1,2 1 0,1 2-1,-1 1 0,1 2-1,-2 2 0,3 1 0,-4 2-2,1 2 1,-2 1 0,-1 3-2,-4-3 2,1 4-2,-4-2 2,-1 0-2,-3-2 2,-1 1-2,-2-5 2,0 1 1,1-12-1,-6 16 2,6-16 0,-13 10 0,4-8 1,-1 0 0,-5-3 1,2 1-2,-4-3 1,1 0-1,-1-1 0,0-2-1,1 0 0,4-1-1,0-2 0,3 1 0,9 8-1,-13-16 0,13 16 0,-5-14-1,5 14 0,8-12 1,-8 12-2,18-12 1,-5 10-1,3-6 0,7 3-1,0-2 1,3 7-5,-2-7-3,7 7-7,-4-4-6,5 1-1,-6 0 2,-1 0 0</inkml:trace>
  <inkml:trace contextRef="#ctx0" brushRef="#br0" timeOffset="3204">1011 2 31,'0'0'14,"0"0"1,0 0 0,0 0-7,4-10 1,-4 10-1,0 0 1,0 0 0,0 0-1,0 0-1,0 0-2,0 0-1,2 13-2,-2-13 0,4 17 0,-2-3 0,0 0 0,2 4 0,1 1 0,-1 4 0,0 0-1,1 3 0,-1 2 0,1 0 0,0 2-1,0 2 1,-1-2-1,0 1-1,1-1 2,-2-1-2,1-4 2,-1 0-2,0-4 1,3-2 0,-3-4-1,2 0 2,-2-5-2,-3-10 1,7 15-1,-7-15 0,6 10-6,-6-10-15,0 0-3,0 0-2,-3-18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3:06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-2-6 1,'0'0'5,"-13"-2"-1,13 2 2,0 0 0,0 0 1,-11 2 0,11-2 0,0 0 0,0 0-2,10 7 0,-10-7-1,24 6 1,-5-5 0,10 5 1,9-5 1,9 7 0,8-6-1,7 3 0,5-1-2,9 4 0,5 0 0,9 3-2,5 0 1,8 3-2,10-3 1,9 2-1,7-2 1,8 2-1,2-3 1,4 1 1,-2-2-1,0 1 1,-3 0 0,6 0 1,-4-1-1,0 2 0,-1 0-1,0 2 0,1-2-1,-4 1 0,-10 1 0,-8-2-1,-15 0 0,-11-2 1,-17-3 0,-17 0 0,-15-1-1,-12-2 1,-12-2 0,-8 0-1,-11-1 1,10 2-1,-10-2 0,0 0 1,0 0-1,0 0 1,0 0 1,0 0-2,0 0 1,0 0-1,0 0 0,-10-5 0,10 5-4,-9-5-1,9 5-8,-19 3-23,-3-7-2,-3-4 2,-8-14-2</inkml:trace>
  <inkml:trace contextRef="#ctx0" brushRef="#br0" timeOffset="53667">129 943 1,'-13'3'25,"13"-3"-5,0 0-3,0 0-4,24-7-3,5-7-3,17-4-2,16-9-2,12-3 1,12-9-1,10-5 0,1-5-1,0 5 2,-11 0 1,-8 7 0,-21 4 0,-11 9 0,-15 5-2,-9 11 0,-22 8-2,0 0-3,-9 27-6,-13-2-20,-11-4-6,0 2 1,-12-7 0</inkml:trace>
  <inkml:trace contextRef="#ctx0" brushRef="#br0" timeOffset="53997">334 609 0,'21'0'22,"-1"-12"0,15-2-13,10-2-6,7-7 1,11-2 1,6-7 1,11-1 2,1-4 1,5 3 0,-4 0-1,0 6 1,-11 2-1,-2 9-3,-17 4 0,-9 9-2,-12 4 0,-10 6 1,-12 6-1,-5 6 0,-10 3 0,-3 6-1,-7 2 0,-5 8 1,-5 2-2,-2 5 0,-5 1 0,0 4-1,1-2 1,-1 0 0,4-1 1,4-1-1,3-4 1,3-4 0,3-6-1,6-6 1,1-3-2,4-3 1,3-3-1,3-6-1,3 1-2,-4-11-13,20 4-20,-6-6-2,-10-15 1,-4-5-1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0:16.0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280 1637 7,'0'0'11,"0"0"0,0 0 0,0 0-3,0 0 1,0 0 1,0 0-1,0 0 2,0 0-1,0 0 0,0 0-1,0 0-1,0 0-1,0 0 0,0 0-2,0 0-1,0 0 0,0 0-1,-5-9-1,5 9 0,-6-11 1,2 1-1,2 0 0,-2-3 0,1 0 2,0-4-3,0-1 1,0-4-1,1-2 0,-2 0-1,1-4 1,0-3-1,0-1 1,-1-2-1,1-2 0,0-1 1,-1-2-1,2 1 1,-1 1-1,1 0 0,1 1 0,0 1 0,2 2 0,-1 2 1,1 2-1,0 3 0,-1 2 0,-1 2 0,1 1 0,-1 1 0,-1 4 0,-1-2 0,0 1 0,-1 0 0,1 1 0,1 2 0,-1-1 0,2 4 0,-1 0 0,2 11-1,-3-15 1,3 15-1,0 0 0,0-9-2,0 9-4,0 0-3,0 0-10,0 0-6,10 4 0,-10-4-1,9-4 1</inkml:trace>
  <inkml:trace contextRef="#ctx0" brushRef="#br0" timeOffset="781">22 767 2,'0'0'7,"-10"9"0,10-9-2,-9 6-2,9-6 3,0 0 2,-7 10 4,7-10 1,0 0 1,0 0 2,0 0-2,0 0-1,0 0-4,0 0-3,3-10-2,-3 10-3,17-20 0,-2 4-1,4-4 0,3-2 0,3-5 0,1 0 0,1-2 1,-1 1 0,-2 2 0,-5 1 1,-1 5-1,-6 2 1,-3 7 0,-3-1 0,-6 12-1,8-9 0,-8 9-1,0 0 0,0 0-1,0 0 0,0 0 1,0 0-1,0 0 0,4 12 1,-4-12-1,4 15 1,-1-6 0,1 2 0,1 2 0,2 2 1,-2 3-1,3 1 0,-1 1 0,3 2 0,-2 1 1,1 0-1,1 0 0,-1-1 0,0-1 1,0-3-1,-2 0 0,1-2 0,-1-3 0,0-2 1,-1-1-1,-1-1-2,-5-9-6,10 13-15,-10-13 0,0 0-1,5 10 0</inkml:trace>
  <inkml:trace contextRef="#ctx0" brushRef="#br0" timeOffset="1622">157 1566 21,'-5'-15'17,"5"15"0,-5-10 0,5 10-3,0 0-5,-5-10-2,5 10-3,0 0-2,0 0-1,0 0-1,0 0 1,0 0-1,0 0 0,0 0 0,0 0 1,0 0 0,0 0 1,0 0 1,0 0-1,5 12 1,-5-12 0,5 13 1,2-1-2,-3-2 1,4 5-1,0-1 1,4 4-2,-2-3 1,4 5-1,-1-3 1,2 2-1,-2 0 0,2-1 0,-3 1 0,0-1 0,0-2-1,-2 0 1,-3-3 0,2-2 0,-4-1-1,-5-10 1,7 12 0,-7-12 0,0 0 1,0 0 0,0 0 0,0 0 0,0 0 1,0 0 1,0 0-1,0 0 0,0 0-1,0 0 1,7-11-2,-6 2 1,-1-4-1,2-2 0,-1-6 0,1-2-1,2-3 0,1 0-1,1 1 1,1-2 0,2 1-1,0 2 1,0 3-2,0 2 0,3 5-7,-8-5-11,9 8-6,-6-4-2,2 0 0,-4-7 0</inkml:trace>
  <inkml:trace contextRef="#ctx0" brushRef="#br0" timeOffset="2624">772 260 4,'-5'-11'10,"5"11"0,0 0 1,0 0 2,0 0-1,0 0 1,-9-3-1,9 3-3,0 0-1,0 0-3,0 0-1,0 0-2,0 0-1,9 0 0,-9 0 0,17 1 0,-5 1 1,5-1 1,5 0 0,0 0 0,5 3 0,2-3 0,5 2-2,-2-2 1,0 2 0,3-2-1,2 2 0,-1-2 0,0 0 1,-1 0-1,2 0 0,-1-1 0,0-2 0,-4 1 0,-2-2-1,-1 2 1,-3-2-1,-3 2 0,-3 0 0,-4 1 0,-1 0 1,-5-1-1,0 1 0,-10 0 1,11 3 0,-11-3 1,0 0-1,0 0 1,0 0-1,0 0 1,0 0-1,0 0 0,0 0 0,0 0 0,0 0-1,0 0 0,0 0 0,-8-12 0,8 12-1,-10-10 1,10 10-1,-13-15 1,13 15-1,-19-17 0,5 6 1,-2-3-1,-2 0 0,-3-2 0,-2-1 0,1-1 0,-2 0 1,3 1-1,0 0 1,1 2 0,5 2-1,1 1 2,4 2-2,0 2 1,10 8 0,-9-8-2,9 8 1,0 0-1,0 0 0,0 0 1,17 1-1,-5 3 0,3 1 1,5 1 1,2 2 0,4 0-1,1 1 1,2 2 0,0 0 0,0 0 0,0 2 0,-2 0-1,-3 1 1,-1-1 0,-3 2 0,-2-2 0,-3 1 0,-2-2 0,-2 1 0,-3 1 0,-2-4 1,-2 2-1,-2 0 1,-2-2 0,-1 1-1,-2 0 1,-2 0 0,-2-2 0,-2 3-1,-3 0 1,-3 0 0,-2 0 0,-3 3 0,-3 0-1,2 2 1,-4 1 0,2-2-1,-1 1 0,2-3 1,4 0 0,3-3-1,2-4 1,3 0 0,10-7-1,-11 5 0,11-5 0,0 0-1,0 0-2,0 0-4,0 0-7,0 0-9,0 0-2,4-13 2,-4 4 0</inkml:trace>
  <inkml:trace contextRef="#ctx0" brushRef="#br0" timeOffset="3956">822 277 6,'-10'4'8,"10"-4"-2,0 0 3,0 0 2,0 0 0,0 0 0,0 0 1,0 0 0,0 0-3,13-14-3,-1 6-3,4-3-2,5-1-1,3-3-1,1 0 1,2 0 1,-3-1 0,-1 2 0,-3 2 1,-2 2 0,-7 0 1,1 4-1,-12 6-1,11-9 0,-11 9 0,0 0-2,0 0 0,0 0-1,0 0 0,0 0 0,0 0 0,0 0 1,0 0-1,-2 9 1,2-9 1,-12 13 0,12-13 0,-17 17 0,4-6 1,-1 2-1,-2 1 0,-3 0 1,0 1-1,-2 2 0,0-3 0,1 2 0,0-5 1,1 2-1,5-6 1,2 0 0,3-3 1,9-4-1,-11 5 1,11-5 0,0 0-1,0 0 0,0 0-1,0 0 0,-2 10 0,2-10 0,1 11 0,-1-11 0,5 18 0,0-8 0,2 2 1,5-1 1,1 1-1,5 2 1,0-1-1,3 0 1,1-1-1,0-1 0,-1 0-1,-3-2 1,-1-2-1,-4 1 1,-1-1-2,-12-7-7,16 11-12,-16-11-2,0 0 1,6-10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2:04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15 355 5,'-10'6'10,"10"-6"-1,-10 4 0,10-4-4,0 0-3,0 0 0,0 0 0,0 0 0,-4-9 0,4 9 1,0 0 1,0 0 0,0 0 1,0 0 0,0 0 0,10 3 0,4-2 2,3-1-1,5 1 0,6-2 0,11 1-2,3-3 0,10 1-1,3-2-1,8 1 1,4-2-1,8 1 2,2-1-1,5 3 1,2-2 0,8 3-1,3 1 0,6 2-1,2 1 0,2 1-2,4 0 1,1 0 0,2-1 1,3-1 0,-1-3 0,-1 0 1,3-3-1,4 2 0,0 0 1,5 2-2,-2 2 0,1 2 0,-3 0 1,3 2-1,-6-1 0,0 1 1,-7-2-1,0 0 1,-2-1 0,3 0-1,1 0 1,0 2-1,2 1 0,-1 2 0,3 2-1,0-1 1,1-1-1,-4 0 1,-2-3-1,-3-1 1,-2-4 0,1-1-1,2-4 1,-1 0-1,-2-3 1,1-1-1,-1-1 0,3-1 1,3 0-1,1 0 0,0-1 0,0 0 0,-1-2 0,3 0 1,-1 1-2,-1 0 2,-2 0-1,-3 3 1,-7-1-1,1 2 0,-2 3 1,-4 0-1,-5 0 0,-1 0 0,-2 2 1,-2 1-2,-1 1 2,-2 0-1,-5 1 0,-2 0 0,-5 0 0,-2 1 1,-2-2-1,-2 0 0,-5-1 1,-6-2-1,-5 2 1,-1 0-1,-7 0 1,-4 1-1,-8-1 1,-4 2 0,-8-1 0,-1 2 0,-4-1-1,-4 0 1,-9 1-1,11 0 1,-11 0 0,0 0 0,0 0 0,0 0 0,0 0-1,0 0 1,0 0-1,0 0 1,0 0-1,0 0 0,0 0-1,0 0 0,0 0-2,0 0-11,0 0-18,-21-11 0,6-1 1,-13-15-3</inkml:trace>
  <inkml:trace contextRef="#ctx0" brushRef="#br0" timeOffset="2263">14364 75 6,'0'0'6,"0"0"-2,-10-2 1,10 2 2,0 0 2,0 0 1,-11 2 0,11-2-1,0 0-2,0 0 0,1 9-1,-1-9 0,14 8 0,-1 0 0,2-4 0,7 4 1,3-2 0,8 2-1,4-3-1,9 2 0,2-2-1,12 1-1,2-1 0,11 0 0,3-3 0,11 1 0,2-3-1,7 1 1,4-3 0,4 0 0,4-2-1,4 1 0,-2-1-1,2-1 0,-1 0-1,1-1 1,1-3-1,2 2 1,-2-2-1,-5 1 0,1-1 1,-2 0-1,0 2 0,-3 1 1,-1 0-1,-7 0 1,-4 1-1,0 0 1,-7-1 0,-1 2 0,-7 0-1,-2 1 1,-5 0 0,-1 1 0,-2 0-1,-3 1 1,-3 0-1,-3 1 1,-4-2 0,-2 2 0,-7-3 0,-5 2 1,-5-1-1,-5 0 1,-5 0-1,-2 1 0,-6 0 0,0 0-1,-2 1 0,0-1 0,-3 2 0,-1-1 0,0 1 0,-2 0 0,-9-1 0,13 3 0,-13-3 0,0 0-1,9 9 1,-9-9 0,3 10-1,-3-10-2,0 21-9,-10-14-18,-3-3 1,-10-15-1,-5-8-2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2:57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0 293 3,'0'0'8,"0"0"-2,0 0 1,0 0 0,0 0-1,61 33 0,-61-33 1,55 6-1,-55-6 0,67 4 0,-29-2 0,1-2 0,9 2 1,3-3-1,1144-77 57,-1170 86-62,-5 0 0,-6-1 0,-14-7 0,10 10 0,-10-10 1,1 10 0,-1-10 0,-11 12 1,-3-5-1,-6 7 0,-6 1 0,-5 6 0,-8 2-1,-5 2 0,0 3-1,-1 1 1,3 1-1,4-3 1,6-2-1,3-2 0,7-2 0,7-4 0,4-4 1,2-3-1,9-10 1,-7 9-1,7-9 1,0 0 0,0 0-1,0 0 1,0 0 0,0 0 0,0 0 0,0 0-1,0 0 1,0 0-1</inkml:trace>
  <inkml:trace contextRef="#ctx0" brushRef="#br0" timeOffset="1893">1141 12 46,'0'0'15,"0"0"-7,-13 2-4,13-2-14,0 0-6,-12-4 2,12 4 3,-12 2 3,12-2 6,-14-2 9,14 2 6,-13-2 3,13 2 1,0 0 0,-6-9-2,6 9-4,0 0-3,0 0-3,0 0-1,0 0-2,12-4-1,-12 4-1,0 0 1,14 6 0,-14-6 0,16 7 2,-5-1 0,1 4 0,2 0 0,4 6 1,6 2-1,4 3 0,2 5 0,5 3-1,3-2-1,3 2 0,2-2 0,0-1 0,-5-6 0,1-1 0,-1-4 0,-2-4-1,-8-3 1,-2-1 1,-7-4 0,-5 0 0,-1-2 0,-4 1 0,-9-2 0,0 0 0,0 0 0,0 0-1,0 0 0,0 0 0,0 0-1,0 0 0,-9 4 0,9-4 0,0 0 0,0 0 0,0 0 0,0 0 0,0 0 0,-11-1 1,11 1-1,-22 9 0,3 1 1,-5 2-1,-4 7 0,-4 3 0,-6 7 0,1 5-1,-5 6 1,5-3-2,-2 2 1,3-5 0,6-3-1,3-7-2,12-2-7,-2-18-11,17-4-4,-8-20 1,20 0-2,-4-13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2:42.2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446 913 131,'69'-29'3,"-6"-1"1,-16-6 1,-12 2-1,-19-2 0,-12 1-1,-16-1 0,-11 8-2,-14 1 1,-9 6-1,-8 8-1,-6 6 0,-6 10-1,-1 6 0,6 6-1,6 2-3,17 5-4,7-8-1,25-1-2,6-13 1,38-12-1,5-16 2,16-4 3,6-11 6,0-5 6,3 3 1,-13 2 1,-6 10 1,-14 8-1,-6 20 0,-14 9-3,-8 15-2,-7 11-1,-4 4-1,-2 6 0,1 3 1,-2 1 0,17 989 24,-10-1033-50,-2-21 0,4-5-1,-6-14 0</inkml:trace>
  <inkml:trace contextRef="#ctx0" brushRef="#br0" timeOffset="1252">594 524 8,'0'0'9,"15"-9"-1,-15 9 1,11-8-7,-11 8 1,9-6 1,-9 6 3,0 0 2,0 0 1,0 0 1,0 0 0,-9-10-3,9 10-1,-25-4-1,6 4 0,-9-2-3,-3 3 0,-6 1-1,-2 4 0,-6 2 0,-1 6 0,0 2-2,-2 6 2,2 5-2,1 4 1,3 0 0,5 9 0,5 4 0,7 3 0,5 2 0,12 0 0,6 0 0,7 1 0,5 2 0,12-8 1,9-6-2,9-7 1,7-9-1,7-10 1,9-11 0,5-10-1,5-15 1,-6-9 0,-5-10 1,-5-9 0,-11-3 0,-9 1 0,-17-3 0,-9 8 0,-13 3 0,-8 7-1,-8 5 0,-8 13 0,-5 2-1,-3 8 2,-1 4-2,-3 4-2,2 5 2,-1 2 0,1 2-1,2 1-1,3 6-2,-2-5-9,6 7-11,-5-5-2,8 3 0,-5-7 0</inkml:trace>
  <inkml:trace contextRef="#ctx0" brushRef="#br0" timeOffset="2164">1435-3 25,'0'0'13,"-10"-8"-2,10 8 1,0 0-14,-2 15-1,4-4 2,-2 1 2,1 0 2,1 5 0,0 1 2,0 1 1,-1 2 1,2 3 1,-3-1-1,2 6 1,-1 3-1,0 5 0,-2 1-1,1 10-1,-3 6 0,3 9-1,-6 6 0,2 9 0,-6 5-2,4-1 0,-3-2 0,4-7-1,-1-7-3,0-14-9,6-10-12,2-20 0,8-12-2,-10-10 2</inkml:trace>
  <inkml:trace contextRef="#ctx0" brushRef="#br0" timeOffset="2935">1305 1553 5,'11'1'7,"-11"-1"0,15-3 0,1 1-8,2 0 0,4 1 3,3 0 1,-1 0 3,0 2-1,-3 0 2,-1 1 0,-8 0 2,2 4 0,-14-6 1,4 17 0,-9-8-1,1 5 0,-8-4-1,0 4-1,-6-3-2,3 0 0,-3-2-2,4-2-1,0-5 0,2-2-1,3-4 1,9 4-1,-9-11 1,9 11-1,-3-16 1,3 16-1,1-12-1,-1 12 1,0 0-1,0 0 0,0 0 0,0 0 0,16-2-1,-16 2 0,18 9 0,-6-4 0,-2 1 1,2 0 1,-3 0 0,-9-6 1,8 12 0,-8-12 0,-13 13 1,13-13 0,-19 10-1,19-10 0,-18 8 1,18-8-2,-13-6 0,13 6-1,0-21 0,6 9 1,2-3-1,0 1 0,-1 0 0,1 5-1,-8 9 1,14-11 0,-14 11-1,12 1 0,-12-1 1,9 12 0,-9-12-2,11 16 2,-5-6 0,-2 0 0,0 1 2,-3-1-2,-2-1 1,-3 2-1,-3-2 1,-6 0 0,-2-1 1,-2-3-1,-2-3 0,-1-1 0,2-5 0,4-4-1,6-6 0,6-3-1,6-1 1,9-2-1,7 0 0,2 2-1,2 1 2,0 4-1,-3 5 0,-5 4 1,0 5-1,-16-1 1,6 14 0,-8-1 1,-3 1-2,0-2 0,1 4-5,4-16-6,-10 18-14,10-18 1,-8-9-2,0-9 1</inkml:trace>
  <inkml:trace contextRef="#ctx0" brushRef="#br0" timeOffset="4176">645 447 3,'12'-6'8,"-12"6"0,0 0-3,0 0-1,0 0-1,2 15 0,-3-4 1,1 0 1,-2 5 0,2 5 1,-1 0 0,2 7 1,-2 2 0,3 8-1,-3 5 1,1 9-2,-2 2 0,0 8-1,-2 3 0,0 4 1,-4 3-1,2 4 0,-2 0 0,3 0 0,-1-3 0,4-2-1,-1-6-1,4-5 0,1-9-1,1-9 0,1-9-1,0-9 1,-1-10 1,0-1 1,-3-13 0,4 9 0,-4-9 1,0 0-1,0 0 0,0 0 0,0 0-2,0 0-2,4-10-1,-4 10-5,5-16-16,-6 1-1,4-1-2,-6-10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3:11.5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-7 365 17,'0'0'11,"-10"8"0,10-8-2,0 0 0,0 0-1,0 0 0,13-2 0,-2-6 0,3-6 0,5-1 0,3-9 0,6 0 0,1-6-2,7 0-1,-2-3-1,6 5-1,-2 1 0,3 3-1,-3 3-1,-2 4 0,-3 4 0,-3 3 0,-6 6-1,-3 1 1,-6 7 0,-2 4-1,-1 5 2,-1 6-1,-2 1 1,-2 6-1,0 0 1,-1 4 1,0-3-1,2-2 0,-4 1 0,2-1-1,1-5 2,5-1-2,5-6 0,6-5 0,3-8 0,8-1 0,1-11 0,6-6 0,1-6-2,-1-7 0,1-2-3,-8-11-9,3 6-12,-7-11-2,3 0 0,-6-7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3:12.2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96 32,'-12'2'17,"1"-1"1,-2-2 3,13 1-13,-15-1-1,15 1 1,0 0 1,12-17-2,3 4-2,9 3-1,1-2 0,6 3-1,-2-2-1,1 5-2,-2 9 2,-3 7-1,-5 7 1,-6 4 0,-6 6-1,-7 1 1,-4 6 0,-5 2 1,-5-8 0,-2 0-1,0-6 0,1-2-1,1-8 2,7-2-2,6-10-1,0 0 1,21 2-1,0-3 0,5 1-1,1 3 1,1 4 0,1 5 0,-3 7 0,-5 5 0,-6 2 1,-6 1-1,-4 3 0,-4-2 1,-2 0-1,-3-3 1,-2-3 0,-2-1 0,-4-4 1,0 0-1,-4-4 1,0-2-1,-4 0 1,-3-4-2,-1 0 1,-2-3-1,1 0-1,1-4-2,4 1-3,-1-8-10,9 3-11,1-7 0,12-1-1,1-10 1</inkml:trace>
  <inkml:trace contextRef="#ctx0" brushRef="#br0" timeOffset="651">1009 12 48,'0'0'20,"5"-14"1,-5 14 0,0 0-14,0 0-2,-15 0 0,4 3-1,-7 7 0,3 2-1,-6 6 0,-2 4 0,-6 7 0,-2 8 0,-4 8 0,3 7 0,-2 0-1,-2 4 0,3 0-1,4-2 0,7-3 0,6-5 0,12-8-1,12-7 1,10-8-1,11-6 1,6-6-1,5-4 1,2-6-1,0-3 3,-2-4-2,-7-1 0,-8-3 0,-9-1 1,-13-2-1,-3-2 0,-9 0 0,-3 1-1,-6 0 1,-2 1-1,-4 5 0,-3 7 0,0 6 0,-5 7 0</inkml:trace>
  <inkml:trace contextRef="#ctx0" brushRef="#br0" timeOffset="1412">1453 487 16,'-17'14'15,"-4"-3"1,-2-3 1,-1-1-9,0 0 0,-5-5 3,3 0-1,-3-7-1,7-1-2,2-9-2,6-4 1,3-7-1,9-4-1,5-8 0,8 1-1,7-4-1,8 2 0,3 1 0,4 7-1,1 4 0,1 8 0,-2 3 0,-4 7 0,-3 4 1,-4 7-2,-1 4 1,-1 8 0,-3 5-1,-1 7 1,-2 6-1,0 4 1</inkml:trace>
  <inkml:trace contextRef="#ctx0" brushRef="#br0" timeOffset="2453">1260 570 5,'-9'7'8,"9"-7"1,-14 8 0,14-8 2,0 0 0,13 3 2,-2-9-2,7 3 3,0-5-4,8 0-2,0-5-2,6 1 0,-2-7-2,5 1 0,0-8 0,2 1 0,-3-4 0,0-1 0,-5-3-1,-2 2-1,-7-1 1,-1 4 0,-10 1 0,-1 3 0,-9 3 1,-4 5-2,-6 4 2,-7 6-2,-4 3 0,-4 5-1,-3 4-2,-2 3 0,-1 7-1,-2-2-5,6 10-11,1-7-7,6 3-1,-1-9-1,11 4 0</inkml:trace>
  <inkml:trace contextRef="#ctx0" brushRef="#br0" timeOffset="3084">1973 773 12,'0'0'15,"0"0"1,0 0-3,12-18 0,11-4 0,13-7 0,8-11-3,14-2-1,4-11-1,10 4-1,-6-2-1,2 8 0,-13 5-1,-7 11-1,-15 6-3,-11 7-1,-10 8-2,-12 6-3,0 0-5,-27-4-3,6 8-6,-9-4-2,0 4 1,-5-5 2,2 1 1</inkml:trace>
  <inkml:trace contextRef="#ctx0" brushRef="#br0" timeOffset="3324">2240 290 25,'-18'-3'13,"3"-2"2,15 5 1,-18-2-2,18 2-1,0 0-2,0 0-1,-10 2-1,10-2-3,0 0-3,0 0 0,0 0 0,4 12-1,-4-12-1,4 12 1,-4-12 0,7 19 0,-3-10-1,3 3 1,238 497-13,-246-526-16,-1-12 1,8 0-3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3:16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196 448 29,'-7'-13'19,"7"13"1,-11-16-2,11 16-2,0 0-3,-10-7-4,10 7-2,-2 9-2,3 4-1,-3-1 0,2 13-1,-4 4 0,-1 12 0,-7 14 0,1 13 0,-8 12-1,1 8 0,-4 1 0,2 3-1,0-7 1,3-8 0,6-15-2,6-11 0,9-18-3,4-23-6,17-11-14,0-20-3,9-13 0,-1-19-1</inkml:trace>
  <inkml:trace contextRef="#ctx0" brushRef="#br0" timeOffset="340">521 622 62,'5'20'21,"-4"2"1,-3 6-1,-4 3-18,0 9 1,-6 0 1,0 8 0,-2 0 0,6 1-1,0-4 0,10-2-1,6-8 0,12-4 0,12-11-1,13-8 1,9-13-2,8-12 1,7-11-1,0-9 0,1-10 0,-5-6 0,-12-6 0,-11-2 1,-15-4-1,-14 7 1,-11 0-1,-7 6 0,-12 6 1,-6 8-2,-9 6 1,-4 11 0,-6 10-1,1 10 0,-8 13 0,-5 8-1,-1 13-1,-5 7-2,7 12-6,-5-2-15,10 4-2,5-13-1,19-6 0</inkml:trace>
  <inkml:trace contextRef="#ctx0" brushRef="#br0" timeOffset="911">1367 54 10,'-13'2'17,"2"-4"2,11 2-2,-11-4-2,11 4 2,0 0-1,0 0-3,13-11-5,4 6-2,2-3-2,8-1-2,4 2 0,3 0 0,1 4 0,-1 3 0,-4 2 0,-5 8 0,-9 7 0,-7 8 0,-11 2 0,-5 6-1,-10 2 0,-2 2 1,-5-3-1,1-2 0,0-7 1,4-7-1,4-4-1,15-14 1,-7 13-1,7-13 0,24 3 0,-5-2 0,2 2 0,1 3-1,2 7 1,-2 1 1,-4 3-1,-6 3 0,-3 0 1,-1 2-1,-1-1 1,-3-1 0,-2-5 0,0-2 0,-1 0 0,0-2 0,-3-2 0,-1 4 1,-7-1 0,-2 2 0,-4 2-1,-3 3 0,-3-1 0,-4 1-1,-1 0-2,-3-5-6,7 4-20,-6-11 0,6-3 0,-4-17-2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0:25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207 111 6,'0'0'8,"0"0"1,0 0 0,0 0 0,-15-43-1,15 43-1,0 0 0,0 0-1,0 0-2,0 0 0,0 0-1,0 0 0,0 0 0,0 0-1,0 49-2,-2-36 1,6 3 0,3 5-1,1 0 1,-1 4 0,3 3-1,0 2 1,3 5 0,5 3 0,-6 2 0,2-3-1,0-1 1,1 0-1,2-5 1,2 0-1,-6-6 1,2-3-1,-4-5 1,-1 1-1,-3-7-1,-1-1-1,-6-10-3,0 0-5,0 0-1,-1-21-4,0 1 0,2-7-1,-1-7 1</inkml:trace>
  <inkml:trace contextRef="#ctx0" brushRef="#br0" timeOffset="451">489 0 8,'0'0'10,"0"0"1,0 0-1,0 0-1,0 0-2,0 0 0,0 0-1,0 0 0,5 47 0,-5-47 1,8 43-2,-6-19 0,6 6 0,1 3-1,2 7-1,1 2-1,1 1 0,-1 1-1,2-1 0,0-1 0,-3-6 0,-3-3-1,0-6 1,-6-2-1,2-7 0,6-5-4,-10-13-3,9 15-5,-9-15-4,0-11 0,-2 1-2,1-6 1,-6-1 0</inkml:trace>
  <inkml:trace contextRef="#ctx0" brushRef="#br0" timeOffset="891">107 551 11,'0'0'10,"0"0"1,0 0 0,0 0 0,2-12-1,-2 12-3,9-11 0,-9 11-2,11-13 2,-2 5-2,8-1 0,0 3 0,8 0 0,1 0-1,9 0 0,7-5 0,5 2 0,6-5-1,0 2 0,3-5-2,2-1 0,-5-3 0,-3 1-1,-7 1 0,-4 7 0,-7 0-2,-1 1 0,-6 2-1,-7 0-3,0 4-5,-8 2-4,2 3-4,-12 0-1,9-6 0,-9 6 1</inkml:trace>
  <inkml:trace contextRef="#ctx0" brushRef="#br0" timeOffset="1472">3 314 16,'0'0'11,"-10"-24"-1,10 24 0,11-9 0,-1 7-1,2-7 0,4 1-1,-16 8 0,51-18-2,-51 18 0,63-29 0,-63 29-2,70-34 0,-28 16 0,4 6-1,-2-2 0,4-3-1,0 5 0,-2 2 0,-46 10 0,77-15-1,-77 15-1,72-11-1,-72 11 1,53-3-1,-53 3 1,0 0-2,57 5 0,-57-5-2,0 0-2,42-15-6,-42 15-8,0 0 0,47-30 0,-47 30-1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0:35.6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53 742 2,'0'0'7,"0"0"0,0 0 1,0 0-1,0 0 1,0 0-1,-42-1 1,42 1-2,0 0 1,0 0-1,0 0-1,0 0 0,0 0 0,0 0-1,0 0-1,-14-45-1,14 45-1,0 0 1,15-50-2,-15 50 0,23-43 1,-23 43-2,28-42 2,-28 42-1,0 0 0,43-47-1,-43 47 2,0 0-1,0 0 0,0 0 0,0 0 0,47-18 0,-47 18 0,0 0 0,0 0 0,0 0 2,34 51-2,-34-51 2,0 0-2,23 48 2,-23-48-1,0 0 0,15 59 0,-15-59-1,0 0 1,-2 42-1,2-42 1,0 0 0,0 0 0,-22 46 0,22-46 0,0 0-1,0 0 2,0 0-1,-50 49 0,50-49 0,0 0 0,0 0 0,-53 18 0,53-18 0,0 0-1,0 0 1,-51-25-1,51 25 0,0 0-1,-25-57 0,25 57-1,0 0-3,-1-65-3,1 65-6,14-45-5,-14 45-1,0 0 1,32-56 0</inkml:trace>
  <inkml:trace contextRef="#ctx0" brushRef="#br0" timeOffset="902">244 178 1,'0'0'10,"0"0"1,0 0-2,0 0 0,27 46 1,-27-46-1,0 0-1,0 0-1,40 60 0,-40-60-1,30 56-1,-30-56-2,34 73 0,-18-31 1,3 9-2,-4 3 0,1 11-1,-1 4 1,-2 3-2,-5 2 2,0-1-2,0-6 0,-4-6 0,-1-6 0,-1-12 1,-1-10-1,-1-11 1,1-8-1,-1-14-2,0 0-2,0 0-4,-8-17-8,2-4-1,-2-4-1,-4-5 0,-3-7 0</inkml:trace>
  <inkml:trace contextRef="#ctx0" brushRef="#br0" timeOffset="1312">268 721 16,'0'0'13,"51"-26"2,-51 26 0,65-40-2,-65 40 0,76-41-3,-33 24-2,-43 17-1,79-38-2,-79 38-2,70-34 0,-70 34-1,61-27-2,-61 27 1,0 0-1,56-17 0,-56 17 0,0 0-2,0 0-2,0 0-5,44 6-8,-44-6-4,0 0 1,0 0 0</inkml:trace>
  <inkml:trace contextRef="#ctx0" brushRef="#br0" timeOffset="3255">1344 358 6,'-32'-44'7,"32"44"1,0 0-1,0 0 0,0 0-1,0 0 0,0 0-1,0 0 1,0 0-1,0 0 0,0 0 0,0 0 0,20-42-1,-20 42 3,0 0-2,0 0-1,0 0 0,0 0-1,0 0 0,0 0-1,0 0 0,-41 30-1,41-30 1,0 0-1,-57 40 0,57-40 0,-43 34 0,43-34 0,0 0 0,-53 42-1,53-42 0,0 0 0,0 0 1,0 0-1,0 0 0,0 0 0,0 0 0,0 0 0,0 0 0,50 24 0,-50-24 0,43 5-1,-43-5 1,0 0 0,56 26-1,-56-26 1,0 0 0,0 0 0,44 44 0,-44-44 0,0 0 1,0 0 0,19 49 0,-19-49 0,0 0 0,0 0 0,-4 42 1,4-42-2,0 0 1,0 0-1,0 0 1,-42 42-1,42-42 0,0 0 1,-44 18-1,44-18-1,0 0-3,0 0-2,-43-23-9,43 23-4,0 0-3,-6-54 2,6 54-1</inkml:trace>
  <inkml:trace contextRef="#ctx0" brushRef="#br0" timeOffset="4026">1553 106 11,'0'0'11,"0"0"-1,0 0-2,0 0 1,0 0-1,0 0-1,0 0-1,0 0-2,0 0 0,0 0 0,0 0 1,22 47-2,-22-47 0,19 46 1,-19-46-1,19 52 0,-19-52-1,20 62 0,-20-62 0,19 64 0,-19-64-1,16 60-1,-16-60 0,17 45 0,-17-45 0,0 0 0,20 45 0,-20-45 0,0 0-2,0 0-3,0 0-2,0 0-6,0 0-5,0 0 1,-26-47-1,26 47 0</inkml:trace>
  <inkml:trace contextRef="#ctx0" brushRef="#br0" timeOffset="4407">1411 330 16,'0'0'14,"0"0"-1,47-25 1,-47 25 0,53-20-2,-53 20 0,75-19-3,-32 6-2,-2 0-2,5-1 0,-46 14-2,79-23-1,-79 23-2,72-13 0,-72 13-1,54-6 0,-54 6-1,0 0-2,54 11-5,-54-11-4,0 0-5,0 0 0,0 0-1,0 0 1</inkml:trace>
  <inkml:trace contextRef="#ctx0" brushRef="#br0" timeOffset="5178">2111 249 7,'0'0'9,"0"0"-1,0 0 1,0 0-1,0 0-1,0 0 0,0 0-1,0 0-1,0 0 0,47-30-1,-47 30 0,0 0 0,44 15 0,-44-15-1,0 0-1,56 24 0,-56-24 0,0 0-1,61 40 0,-61-40-1,0 0 1,59 47-1,-59-47 0,0 0 0,54 50 1,-54-50-1,0 0 0,35 43 1,-35-43-1,0 0 1,0 0 1,13 49-1,-13-49 0,0 0 0,0 0 1,0 0-1,-57 34 1,57-34-1,0 0-1,-56-1 1,56 1 0,0 0 0,-52-21-1,52 21 1,0 0-1,0 0 0,-41-42 0,41 42 0,0 0-1,0 0 1,0 0-1,0 0 1,-1-42-1,1 42 0,0 0 0,0 0 0,52-24 1,-52 24 0,0 0-1,60-16-3,-60 16-3,0 0-7,57-6-3,-57 6-1,0 0 1,44-2-1</inkml:trace>
  <inkml:trace contextRef="#ctx0" brushRef="#br0" timeOffset="5939">2656 52 1,'0'0'8,"0"0"2,0 0-3,0 0 0,0 0 1,0 0 0,0 0 0,0 0-2,12 45 0,-12-45-2,16 41 0,-16-41 0,15 53 0,-15-53-1,19 59 0,-19-59 0,21 58-1,-21-58 0,24 56 0,-24-56-1,24 47 1,-24-47-2,0 0 1,26 42-1,-26-42 0,0 0-2,0 0-3,0 0-3,0 0-7,0 0-1,0 0 0,-43-32-1</inkml:trace>
  <inkml:trace contextRef="#ctx0" brushRef="#br0" timeOffset="6289">2519 235 6,'0'0'11,"0"0"2,0 0 1,0 0-2,0 0 0,0 0 0,48-33-2,-48 33-4,52-17-2,-52 17-1,68-13-1,-68 13-1,65-13-1,-65 13-3,65-11-2,-65 11-3,63-10-9,-63 10 0,55-8 0,-55 8 0</inkml:trace>
  <inkml:trace contextRef="#ctx0" brushRef="#br0" timeOffset="6670">3028 245 13,'56'-19'9,"-56"19"1,0 0-1,50-35-2,-50 35-2,43-23-1,-43 23-1,0 0 0,51-36-1,-51 36-1,0 0 1,0 0 0,0 0 0,0 0 0,-1-47-1,1 47 0,0 0 0,-55-2-1,55 2 1,-42 12-1,42-12 1,-53 24 0,53-24 0,-50 37 1,50-37 2,-52 39-2,52-39 3,-47 36-1,47-36 1,0 0-1,-50 48 0,50-48 0,0 0 0,0 0 0,-1 46-2,1-46 0,0 0 1,51 33-1,-51-33 0,53 18-1,-53-18 0,60 14 1,-60-14-1,55 6-1,-55-6 1,62 0-1,-62 0-1,54-6-2,-54 6-4,56-16-7,-56 16-6,66-26-2,-66 26 1,66-44 0</inkml:trace>
  <inkml:trace contextRef="#ctx0" brushRef="#br0" timeOffset="7351">3730-5 7,'0'0'11,"0"0"1,-42-5-2,42 5 1,0 0 0,-47 23-2,47-23-1,-44 22 0,44-22-3,-45 26 0,45-26-1,-42 22-1,42-22 0,0 0-1,-43 33-1,43-33 1,0 0-2,0 0 1,0 0 0,0 0 0,-7 42 0,7-42 1,0 0-1,0 0 0,55 18 0,-55-18-1,0 0 1,59 19 0,-59-19 0,0 0 1,54 15-1,-54-15 1,0 0-1,0 0 1,47 27-1,-47-27 1,0 0-2,0 0-1,0 0 1,23 45 0,-23-45 0,0 0 0,0 0 0,5 44 0,-5-44 0,0 0 1,0 0 0,-27 51-1,27-51 1,0 0 0,-46 34-1,46-34 1,0 0 0,-53 26 0,53-26-2,0 0-2,-50 10-5,50-10-9,0 0-4,0 0-2,-43 2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35:18.8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10 198 9,'0'0'8,"0"0"1,0 0 0,0 0-1,0 0 0,0 0-2,0 0-1,0 0 0,0 0-2,0 0 0,0 0 0,0 0-1,-7-9 0,7 9 1,0 0 0,0 0-1,0 0 0,0 0 0,0 0-1,0 0 1,0 0 0,0 0-1,0 0 1,0 0-1,0 0 0,0 0 0,0 0-1,0 0 0,0 0 0,0 0 0,0 0 0,0 0-1,0 0 0,0 0 0,0 0 1,0 0-1,-1 12 0,2-2 1,0 1 0,-1 4 0,2-1 0,-1 5 0,1 0 0,-1 0 1,2-1-1,-2 0 0,5-2 0,-3-3 0,-1-3 0,0 0 1,-2-10-1,5 10 0,-5-10 0,0 0 1,0 0 1,0 0 2,0 0 0,0 0 1,0 0 0,0 0 1,0 0-1,0 0 0,2-13-1,-2 13-2,3-17 0,-2 6-2,2-2 0,3-1 0,0-2-1,3 0 1,-1-2-1,6 0 1,1-2 0,1 0-1,2 2 1,0-1 0,-1 4 0,-1 0 0,-2 4-1,0 1 1,-2 4-1,-12 6 0,16-3 0,-16 3 0,13 3 0,-13-3 1,10 8-1,-10-8 1,0 0-1,11 12 1,-11-12 0,0 0 0,11 6-1,-11-6-3,0 0-6,0 0-9,0 0-2,0 0 2,0 0-1</inkml:trace>
  <inkml:trace contextRef="#ctx0" brushRef="#br0" timeOffset="1082">390 395 21,'-17'-7'13,"17"7"1,-9-11-3,9 11 0,-6-13-3,6 13-1,-1-17-3,3 7 0,2-2-2,-1 0 0,1-1 0,2 0-1,1-1 0,2 1 0,1 0 0,2 3-1,1-1 0,-1 3 0,3 2-1,-3 2 1,0 3 0,1 2-1,-1 2 1,-4 2 0,0 4 0,1 0 0,-2 4 0,-1 0 0,-1 2 0,1-2 1,-4 2-1,0 0 1,0-1-1,-2-1 1,-2-2 0,0 1 1,-2-3 0,-1 0 1,5-9 1,-11 14 0,2-10 0,-1 0 1,-1-3-1,-5 2-1,2-3 0,-3 1-1,-1-1-1,1 1 0,-1-1 0,2 0-1,4 0 0,3-3-3,9 3-3,-16-7-6,16 7-7,4-18-3,6 8 1,-2-6 0</inkml:trace>
  <inkml:trace contextRef="#ctx0" brushRef="#br0" timeOffset="1753">681 405 13,'0'0'10,"-16"-5"1,7 2 0,-2-2-2,2-2 0,9 7-1,-17-15-1,14 6 1,1-4-2,4 1-1,3-2-1,4 0-1,3-2-1,3 3-2,2-2 1,2 4-1,2 1 0,-2 4 0,2 1 0,0 5 0,-1 3 0,-4 3 0,-1 3 0,-1 2 0,-4 4 1,-1 0-1,-4 1 0,0 0 1,-7 0 0,4-1 1,-6-3 1,0 0 0,4-12 1,-15 18 0,2-13 0,0 2 1,-4-4-2,0 2 0,-3-3 0,2 2-2,-2-2 0,4-1 0,0 0-2,4-2-2,12 1-4,-18-2-8,18 2-6,0 0-1,5-16 1,1 5-1</inkml:trace>
  <inkml:trace contextRef="#ctx0" brushRef="#br0" timeOffset="2454">996 245 8,'0'-12'9,"0"12"0,2-9 1,-2 9 0,0 0 0,0 0 0,0 0-2,0 0 0,0 0 0,0 0-1,0 0-3,0 0 0,0 0-1,0 0-1,0 0 0,0 0-1,0 0-1,0 0 0,0 0 0,4 10 0,-4-10 0,5 20 0,-3-4 1,1 0 0,0 2 0,0 1 0,-1 0 0,0 2 0,0-5 0,0-1 0,1-3 0,-2-3 0,-1-9 0,0 0 0,15 2 0,-15-2 1,18-20-1,-2 3 0,-1-2 1,2-4-1,-1-1 0,1 1-1,-3 2 1,3 1-1,-7 4 1,-1 3-1,-2 4 0,-7 9 0,10-10 0,-10 10-1,0 0 1,11 8 0,-11-8 0,5 19 0,-3-5 0,-1 2 1,1 2-1,0 1 1,-2 2 0,0-1-1,0-4 1,0-1-1,1-3 1,0-1-1,-1-11 1,5 9-1,-5-9 1,0 0 0,12-4 0,-12 4 0,15-15 0,-6 4-1,1-4 1,3-3 0,1-3-1,1 0 0,0 2 0,0-2 0,2 3 0,-3 0 0,0 6 0,-3 2 0,-11 10-1,15-12 1,-15 12-1,12-3 1,-12 3-1,9 9 0,-9-9 1,11 16 0,-7-5 0,1 4 0,-1 3 0,2 3 0,-4-2 0,1 3 1,-1 1-1,0-2 1,-1-1-1,1-1 0,-1-6 0,0-1 1,-1-12-1,3 14 1,-3-14-2,0 0-3,0 0-13,0 0-4,5-13-1,-4-3 0,4-2 1</inkml:trace>
  <inkml:trace contextRef="#ctx0" brushRef="#br0" timeOffset="3545">1804 213 25,'3'13'12,"-3"-13"-1,-3 9 0,3-9-7,0 0 0,0 0 1,0 0 2,5 10 1,-5-10 0,12-8 0,-2-4 0,5 0-1,3-7-2,4 1-2,3-6-1,2-1-1,-1 0-1,1 1 1,-2 3-1,-3 3 0,-5 4 1,-2 2-2,-3 4 1,-12 8 0,15-5-1,-15 5 1,0 0 0,0 0 0,5 14 0,-5-14 0,-2 14 1,2-14-1,-1 16 1,1-5-1,-2 2 0,1 3 1,-1 3-1,0 6 0,-1 5 1,0 2-1,-3 2 0,1 0 1,-1 0-1,1-2 0,0-5 0,1-4 1,0-6-1,0-4 0,2-4 1,2-9 0,-3 10 0,3-10 1,0 0-1,-11 1 0,11-1 0,-15-2 0,2 1-1,2 1 0,-3-1 0,2 1-1,-1 0 1,4 0 0,9 0 0,-15-3 1,15 3-1,0 0 0,0 0 1,0 0-1,0 0 0,0 0 0,0 0 0,0 0 0,0 0 0,-3-9-1,3 9 1,11-4-1,-2 1 1,4-1-1,2 2 1,3 0 0,5-1 0,3 0 0,1 2 0,1 0 0,0 1 0,-2 0 0,0 0 1,-3 1-1,-6 0 1,-2 0-1,-6 1 0,-9-2 1,10 3-1,-10-3-1,0 0-5,0 0-11,0 0-4,0 0-2,0 0 2,-9-14-1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2:53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9 22,'-13'-5'10,"13"5"0,0 0-1,0 0-3,0 0-2,0 0-2,-9-4-1,9 4-1,0 0 1,-13 0 1,13 0-1,0 0 1,0 0-1,0 0 1,0 0 0,8 11 1,4-3-1,5-1 1,3 3 1,9 2-1,8-1 0,5 1 1,7 0 0,9-2 0,7 2 0,8-5 1,8 4 0,1-5 0,7 2 1,2-2-2,8 3 0,1-3 0,7 3 0,1-1-2,6 2 0,5-3 0,9 0-1,6-1 0,1-3 0,2-1 0,6-1 0,0-1 1,2 0-1,-1 1 1,0 2 0,-3 0 0,1 1 0,-1 4 0,-5 2-1,-3-1 0,-6 0 0,-10 0 0,-8-2-1,-13 0 1,-11 1 0,-13-4 0,-11 0-1,-14-1 1,-7 0-1,-10 1 0,-7-2 1,-7 1-1,-3 0 1,-13-3 1,13 2-1,-13-2 0,0 0 1,0 0-1,0 0 0,0 0 1,0 0-2,-11-5 0,11 5 0,0 0-1,-14-5-2,14 5-3,-16-5-13,-1 6-19,-7-1 0,-9-4-1,-9-2 0</inkml:trace>
  <inkml:trace contextRef="#ctx0" brushRef="#br0" timeOffset="60217">386 1253 19,'0'0'13,"0"0"1,0 0-1,-9 3-2,9-3 0,0 0 0,0 0 1,-11-4-1,11 4 0,0 0-2,4-13-2,4-2-1,10-7-1,10-9-2,15-13-1,9-5 0,11-6-2,7-5 1,5 0 0,-2 0 0,-3 5 0,-11 6 0,-9 14 0,-14 6 0,-9 6 0,-9 7-1,-9 6-1,-9 10-2,0 0-3,-4 14-7,-5-1-23,-7-3 0,-2 2 1,-2-8 0</inkml:trace>
  <inkml:trace contextRef="#ctx0" brushRef="#br0" timeOffset="61028">531 647 6,'0'0'9,"-11"7"1,11-7 0,0 0 1,-12 8 0,12-8 0,0 0-1,0 0 0,0 0-1,13 1-3,-3-5-1,9 0-1,4-7 0,14-2 1,9-8-1,11-4 0,8-4 0,12-1-1,-1-3 1,4 2-1,-5 2 0,-7 6-1,-13 4 0,-9 9-1,-13 3 1,-10 7 0,-10 4-1,-7 5 1,-5 3-1,0 0 0,-2 2 0,1 0 0,-1 2-1,1-3 1,1 1-1,0 0 0,0 3 1,-2 1-1,-2 5 1,-2 3 0,-4 2 0,-2 3 0,-2 2 1,0-1-1,1-2 0,0-2 0,1-5-1,4-5 0,3-3 0,0-6-1,4-9-1,-2 10-3,2-10-23,0 0-8,1-22-1,-2 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35:23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20 102 3,'0'0'7,"0"0"1,-11-6 0,11 6-1,0 0 0,0 0 0,0 0 0,0 0 0,0 0 0,-10 6 0,10-6-1,0 0 0,0 0-1,4 11-1,-4-11 1,4 13-1,-1-2 0,-1 0-1,1 5 0,0 2 0,1 4-1,0 0-1,0 4 1,2 1-1,-1-1 0,-1-1-1,-1-3 1,0-6-1,0-2 1,-3-14 1,4 14 0,-4-14 0,0 0 0,0 0 0,-3-13 0,1 1 0,1 1-1,-1-4-1,1-2 0,1-2 0,2 0 0,2-1 0,0 0 0,5 1 0,0-2 0,2 1 0,3 1 0,0 3 0,3 0-1,3 3 1,-1 1 0,3 5 0,0 2 0,1 2 0,0 3 0,-3 3 0,-1 1 0,-2 1 0,-4 2 0,-1 0-1,-12-7-2,15 12-2,-15-12-6,0 0-9,0 0-2,0 0 1,0 0 1</inkml:trace>
  <inkml:trace contextRef="#ctx0" brushRef="#br0" timeOffset="731">459 337 6,'-21'4'9,"10"-4"1,1-2 1,0-2 0,0 0 0,1-4-1,9 8 1,-12-21-1,12 10-3,-1-5-2,7 1-2,0-4 0,6 1-2,3 0 1,4 0-1,2 0 0,3 4-1,4 1 1,-2 4-1,1 7 0,-1 2 0,-2 4 0,-4 6 0,-5 5 0,-2 4 0,-10 2 1,-3 4-1,-5-1 2,-3 1-1,-2-4 1,-3 0 1,0-8 0,-1 0 0,-1-6 1,3-1 0,-3-5-1,3 0 1,-2-3-2,2 0 1,-3-3-2,3-1 0,1 1-2,0-2 0,11 7-3,-17-18-3,17 18-6,-3-18-7,8 7-3,1-4 2,5 1 0</inkml:trace>
  <inkml:trace contextRef="#ctx0" brushRef="#br0" timeOffset="1312">789 335 24,'-12'-6'14,"12"6"0,-14-16-1,9 6-3,2 0-2,0-4 0,4 2-2,1-2-1,4 2-1,1-2 0,5 3-1,0 1-1,4 1 0,-1 3 0,3 3-1,0 4 0,-2 3-1,0 3 1,-1 5-1,-2 2 1,-2 3-1,-4 4 1,-1 1 0,-6 1 0,-2 0 0,-5 0 0,-2-2 1,-6-3 0,0-1 1,-5-6 0,2 0 0,-3-7 0,2-1-1,1-6 1,2-1-2,3-3-1,1-4-2,7 1-3,1-7-6,7 4-9,1-6-2,6 2-1,-1-4 1</inkml:trace>
  <inkml:trace contextRef="#ctx0" brushRef="#br0" timeOffset="1983">1120 155 8,'0'0'9,"3"-10"0,-3 10 1,0 0-3,0 0 1,0 0 0,0 0 0,0 0 0,0 0 0,0 0 1,0 0-1,0 0-1,0 0-2,-7 9-1,7-9 0,0 0-1,0 14 0,1-3 0,-1 1-1,1 6 0,-2 0 0,0 3 0,-1 0 0,1 2-1,0-6 0,0 1 0,0-6 0,4-2 0,-3-10-1,12 1 0,-1-9 0,4-6 0,4-5 0,1-6-1,4-4 1,1-2-1,0 0 1,0 1 0,-3 2 1,-2 5-1,-3 5 1,-2 5-1,-3 7 1,-3 6-1,-9 0 0,12 20 1,-9-3-1,-1 6 1,-1 4-1,0 1 1,-2 2-1,-1 0 1,-1-2 0,0-1-1,-3-3 1,3-3-1,1-5 1,-1-2-1,0-5 0,3-9-1,1 10-1,-1-10-5,0 0-12,11-16-3,-3 4 0,0-5-1,3-4 1</inkml:trace>
  <inkml:trace contextRef="#ctx0" brushRef="#br0" timeOffset="2814">1816 61 11,'0'0'11,"0"0"1,-8-12 1,8 12-1,0 0-2,8-14 1,-8 14 0,17-12 0,-3 9-2,-3-5 1,7 5-2,-4-3-2,6 5-2,-3-2-2,0 3 0,-1 5-1,-2 0-1,-2 3 1,-1 2-1,-4 4 1,-2 3 0,-4 1 0,0 2 0,-4 0 0,-2-1-1,-4 4 1,-2-1 0,-2-2-1,-3 0 1,2-1-1,-2-1 1,2 0-1,0-1 0,2-4 1,1-1-1,3-3 0,8-9 1,-11 14-1,11-14 0,0 0 0,-5 12 0,5-12 0,0 0 0,0 0 1,12 7-1,-12-7 1,15 2-1,-2-1 1,3-1-1,3-1 0,2 0 0,3-1 1,2 0-1,2-1 0,1 1-1,-1 0 1,-1 0 0,-2 1 0,-3 2 0,-2 0-2,-5 1-1,0 4-3,-15-6-11,15 10-6,-15-10 0,0 0-1,-15 5 0</inkml:trace>
  <inkml:trace contextRef="#ctx0" brushRef="#br0" timeOffset="73626">1444 256 4,'0'0'6,"0"0"-2,-9 5 0,9-5-1,0 0-1,0 0 0,-11 8 0,11-8-1,0 0 1,0 0 0,-11 9 1,11-9 0,0 0-1,0 0 1,-9 6-1,9-6 0,0 0 1,0 0 0,0 0 0,0 0 0,0 0 1,0 0 0,0 0 1,0 0-1,0 0 0,0 0-1,11-7 0,-11 7-1,15-13 0,-7 1-1,4 0 0,-1-2 1,3-1-1,2-1 0,1-2 1,1 1 0,0-2 0,2 5 0,-2-2 0,2 4 0,-2 1 0,-1 4 0,-1 3-1,-4 5 0,-3 4 0,-9-5 0,10 19 0,-8-4 0,-4 0 0,0 1 0,-2-1 0,1 1 0,1-2 0,2 1-1,1-1 1,0 1-1,2 0 0,0 1 0,-1-1 0,0 1 0,-1-3 0,0 1 1,-1-3 0,0 0 0,0-11-1,-2 15 1,2-15 0,-1 13 0,1-13-1,-2 9 0,2-9 1,0 0-1,0 0-1,0 0 0,2 10-1,-2-10-1,0 0-4,0 0-4,14 6-7,-14-6-2,15-2 1,-15 2-1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3:51.1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 19 4,'0'0'12,"-5"-10"1,5 10 0,-9-9-3,9 9-1,0 0 0,0 0-1,0 0 1,0 0-3,-11-1 1,11 1-2,0 0 0,0 0 0,0 0 0,4 17 0,-4-4-1,-1 10 0,1 7-1,-4 11 1,-1 8-1,-3 13-1,0 8 0,-4 9 0,2 1 0,-3 3 1,0-5-1,4-1 0,2-11 0,1-6 0,6-11-1,5-11 0,4-11-2,3-12-3,12-6-8,0-17-12,7-6 0,0-14-2,0-4 1</inkml:trace>
  <inkml:trace contextRef="#ctx0" brushRef="#br0" timeOffset="460">431 853 39,'4'11'18,"-3"1"-1,2-1 2,0-2-14,6 4 2,5-6-1,6-3-1,8-8 0,7-5-1,3-11 0,7-5 0,-1-9 1,-1 0-2,-7-5 1,-5 1-1,-13-1 1,-12 5 0,-7 2-1,-8 5 0,-11 6-1,-5 6 0,-4 3-1,-4 6-1,-5 10 1,4 5-1,-5 7-1,2 6 1,4 5-1,2 2-1,7 4-2,4-5-3,13 3-4,3-11-5,17-2-8,5-12-1,14-2 1,5-11 1</inkml:trace>
  <inkml:trace contextRef="#ctx0" brushRef="#br0" timeOffset="931">1322 536 14,'14'-10'11,"-1"4"1,-13 6 2,10-10-4,-10 10-2,0 0 1,0 0 2,1-10 1,-1 10 0,0 0-1,-9-5-1,9 5-2,-16-3-1,6 3-3,-3 4-1,-3 1-1,-2 5-1,-5 4-1,-5 4 1,-2 6-1,-3 3 1,-2 2 0,2 4 1,0 2-1,5-2 0,6-1 0,5-3 2,8-5-3,11-1 2,9-5-1,15-5 1,11-4-1,9-4 0,8-4 1,1-2-1,6-3 0,-2-2 0,-4 0-1,-10 1 0,-11 1 0,-9 1 0,-7 1 0,-3 1 0,-15 1 1,0 0-1,0 0 0,0 0 0,0 0-1,0 0 0,0 0-3,0 0-8,0 0-14,0 0-2,0 0-1,-14-13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3:56.3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0 194 28,'14'-13'16,"6"-4"0,7-4 1,4-2-9,7 1-1,2-1 0,2 4 0,-4-1-1,2 7-2,-9-1 0,0 9-1,-2 0-1,-1 8 0,-2 4-1,-2 6 0,-2 4 0,-1 7 0,-4 4 1,-2 4 0,-12 4 0,-5 2 0,-11 1-1,-6 4 1,-6-1 0,-6 0 0,-3 0-1,-2 2 0,-2-1 0,2 2 0,5-2 0,1 1 0,2-1-1,5-2 1,4-3 0,4-2 0,6-6-1,5-5 1,5-4 0,10-4 1,11-7 0,12-4 0,13-5 0,12 0 0,7-4 1,10 1-1,2-2 0,-2 1-1,-7 1 0,-10 2 0,-12 1 0,-11 0 0,-12 0-1,-9 1 1,-15-2 0,11 2 0,-11-2-1,0 0 1,0 0 0,0 0-1,0 0-1,0 0-3,0 0-11,0 0-12,-6 16 0,-12-11-3,-8 4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3:58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11-4 16,'0'0'12,"0"0"1,0 0 0,-10-8-4,10 8-2,0 0-2,0 0 0,0 0 1,-3 11-3,5 1 0,0 6-2,4 6 1,4 7-2,-3 10 1,3 7 0,-2 8 0,1 5 0,-3 4-1,-5 0 1,-1-3 0,-6-9 1,5-5 0,-6-12 1,6-9 1,-7-13 0,8-14 0,0-15 0,2-12-1,7-15-1,0-9 0,6-9-1,0-5-1,5-1 0,0 5 1,6 4 0,0 10 0,-3 10 1,-2 9-1,2 9 1,-1 7-1,1 5 0,3 5-1,2 5 1,2 3-1,3 1 0,4 3-1,1 1-1,0-4-5,0 5-14,-1-6 0,-3-1-3,-11-2 2</inkml:trace>
  <inkml:trace contextRef="#ctx0" brushRef="#br0" timeOffset="881">527 472 28,'13'8'16,"1"-16"0,7-7 0,7-8-11,8-3 2,2-8 0,7-2 0,-3-2-1,2 2 0,-8 0-1,-1 7-1,-11 2 2,-4 7-2,-4 5-1,-4 3-2,-12 12 0,12-14-1,-12 14-1,0 0 1,10 10 0,-6 2 1,-2 6-1,0 5 0,1 4 1,1 8 0,-1 5 0,-2 3 0,-1 2 0,-1 1 0,-2-2 0,-1-4-1,-1-4 1,-1-5 0,0-9 0,1-5 0,-4-6 0,9-11-1,-21 6 1,7-6-1,-2-1 1,-3 1-2,-1 0 1,-1 2 0,0 0 0,3 1-1,5 0 0,-6 1 0,19-4 0,0 0 0,13-15 0,14-1 0,15-4 0,8-1 0,10-1 2,10 1-1,-2 2 1,-4 8-1,-8 5 1,-10 5-1,-12 6 1,-9 2-1,-6 3-2,-8-3-3,2 3-11,-13-10-5,10 6-3,-10-6 1,-3-17-1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4:00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 31,'0'0'14,"0"0"0,0 0-2,0 0-9,0 0 0,-7 18 0,13-4-1,-3 3 3,8 10-3,-8 8 2,3 8 0,5 9 1,4 3-1,-2 6 1,-3-3-1,4 3 0,-4-9-1,5-5-1,-8-13 0,1-6 1,-3-10 1,0-5 0,-5-13-1,0 0 1,-7-25-1,2 2 0,-4-6 0,1-6-1,0-3-2,1-5 0,2 0-1,3-1 1,4 3-1,5 1 1,5 1-1,5 2 0,3 2 0,5 2 1,10 2 0,2 3 0,4 2 0,3 8 0,-4 3 0,-2 2 0,-5 7 0,-5 5 0,-8 6-1,-7 1-4,-3 7-12,-10-13-5,9 16-2,-9-16 1,10-1-1</inkml:trace>
  <inkml:trace contextRef="#ctx0" brushRef="#br0" timeOffset="561">822 198 56,'0'0'20,"-10"-16"1,7 5-4,3 1-12,2-3-1,3 1-1,2-3 0,2 4-1,3 1 0,2 5 0,-1 2 1,0 6-1,0 6-1,-3 6 0,-2 6 0,1 1-1,-4 3 1,-2 4 0,-3 0 1,-3 2-1,-5-1 1,-2 3 0,-4-1-1,-3 5 1,-3-1 0,0-1 0,-2-1-1,3-2 0,3-7-1,3-3 0,4-6 0,6-5-1,3-11 2,13 5-1,9-9 0,9-3 0,10-4 1,5 1 1,7-4-1,2 1 1,2-1 1,-3 1-2,-6 3 1,-7 4-1,-4 2 1,-10 0-1,-9 1-1,-3 3 1,-6 0 0,-9 0-1,0 0 1,10 2-1,-10-2 1,0 0 0,0 0-1,0 0-1,-5 15-5,5-15-20,0 0 0,-18 1-2,7-13-1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4:10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0 597 35,'0'0'19,"0"0"0,0 0 1,0 0-9,0 0-4,0 0-2,12 0-1,-12 0-2,22 11-1,-1-6 1,7 2 0,8-1 0,4 0 0,1-4 0,0 5-1,-4-7 1,-6 0-1,-6-1-1,-10 1-2,-6 7-6,-9-7-12,-4 12-1,-5-8-1,9-4 0</inkml:trace>
  <inkml:trace contextRef="#ctx0" brushRef="#br0" timeOffset="290">674 422 16,'31'-12'13,"-9"3"1,-5 0 2,-8-1-4,0 5-4,-9 5 2,10-7 0,-10 7-1,0 0 1,-14 0-3,14 0-2,-18 8-2,6-1 0,-4 3-1,-1 3-1,-2 2 1,-2 5-1,0 3 0,2 1 1,0 7-1,-1 4-1,7 0 1,-1 2-1,8 0 1,7-2-1,9-3 0,7-1 0,13-12 0,13-6 0,10-9 0,11-7 0,4-7-1,0-8-3,3-6-5,-11-11-11,0-3-3,-11-7-1,-12-5 1</inkml:trace>
  <inkml:trace contextRef="#ctx0" brushRef="#br0" timeOffset="681">1264-4 48,'10'-5'18,"-10"5"3,0 16-2,-3-4-7,-1 9-10,-1 10-1,0 11 2,-2 10 0,0 11 1,0 4-1,1 7 0,0-3 0,6 0-1,6-9-3,2-11-3,14-16-11,5-18-7,14-17 0,4-20 0,9-13-1</inkml:trace>
  <inkml:trace contextRef="#ctx0" brushRef="#br0" timeOffset="891">1726 321 19,'0'0'14,"0"23"-1,-4-3 0,2 2-4,6 3-4,4-4 1,7-2 3,9-12-2,10-3 1,2-12 0,6-1 0,-5-9 0,2 1-2,-9-3 0,-2 2-2,-12-1 0,-7 3-1,-8 0 0,-7 3-1,-8-1 0,-3 4 0,-6 0-2,-4 2 1,-4 6-1,-1 6 0,-3 11 0,-3 7 0,-3 9 0,2 7 1,-2 9-1,4 5 0,0 1 1,5-1-1,10-3 1,10-4-1,16-8 1,15-7 0,19-12-1,16-11 0,13-10-2,10-13-1,9-5-4,-4-14-9,1-1-9,-11-8 0,-11 2-1,-16-2 2</inkml:trace>
  <inkml:trace contextRef="#ctx0" brushRef="#br0" timeOffset="1412">2137 442 32,'0'0'20,"-11"0"1,11 0-2,0 0-6,2-12 0,-2 12-2,13-8-3,-4 6-2,7 3-3,1 3-1,4 4-1,1 5 0,1 4 0,1 1-1,0 3 1,0 6-1,-2 0 1,-4 2-1,0 0 1,-4-1 0,-2 1-1,-4-1 1,-3 0 0,-4-4 1,-4-1-1,-6-4 1,-4-2 0,-6-6 0,-2-4 0,-3-6 1,0-5-3,2-5 1,3-6-1,6-4-1,3-2 0,10-4-1,7-2 1,7-2-1,9-3 1,7-2 0,4-2 0,9-2 0,4-1 0,1 3 0,-2 2 0,-5 8 1,-5 5 0,-7 9 0,-4 11 0,-13 9 1,-5 10-1,-5 7 1,-3 4-1,-1 5 1,2 1 0,0-2 0,5-4 1,4-10-1,11-11 1,8-11 0,8-8 0,5-10-1,5-3 0,-1-4 0,0 2-1,-6 1 1,-8 5-2,-10 7 1,-5 4 0,-6 6-1,-10 3 1,10 6-1,-10-6 1,8 18-1,-3-3 1,1 0 0,0 4 0,0 3 1,-1 4 0,-3 1 0,-2 6-1,0 7-7,-7-2-18,1 4 0,-4-6-2,1 1-1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4:13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53 707 17,'-14'4'14,"0"-3"1,2-2 2,12 1-7,-15 0 0,15 0 1,0 0-1,0 0 0,0 0-2,14 1-1,5-2-3,10 3-1,8-2 0,9 2 0,4 0-2,4 1 0,1-1-2,-8 0-3,-1 6-7,-11-3-10,-8-1-1,-11-4-1,-7-2 0</inkml:trace>
  <inkml:trace contextRef="#ctx0" brushRef="#br0" timeOffset="350">839 581 35,'0'0'21,"0"0"1,0 0 1,0 0-8,0 0-4,0 0-2,-5-13-2,5 13-1,-12-3-3,2 3-1,-3 3-1,-4 8-1,-4 4 0,-1 9 0,-3 10 0,0 7 0,1 4 0,6 5 0,3-1-1,8-5 1,10-4 0,12-11 0,14-15 0,13-17-3,16-12-3,6-19-4,13-8-5,2-17-5,3-7-4,-3-9 1,-5-1 0</inkml:trace>
  <inkml:trace contextRef="#ctx0" brushRef="#br0" timeOffset="681">1495 0 36,'-16'13'19,"5"8"1,-1 13 1,-6 8-5,5 17-8,-5 7-2,4 18 1,-3 3 0,5 7-1,0-1-2,7-2-1,3-10 0,5-13-2,5-10-2,2-21-2,7-12-11,1-24-9,3-16-2,-5-19-1,3-10 1</inkml:trace>
  <inkml:trace contextRef="#ctx0" brushRef="#br0" timeOffset="1011">1576 521 34,'0'0'19,"11"-6"2,-11 6 2,9-5-9,-9 5-4,22-4-1,-9 4-1,7 6-3,0-3-1,4 4 0,2 6-2,2 5 0,1 2-1,0 2 0,-2 4 0,1 3-1,-3 2 1,-3 3-1,-3-5 0,-4 0 1,-6-3 0,-5 0 0,-5-5 0,-6-3 0,-8-4 0,-4-4 0,-5-6 0,-5-5 0,-4-5 1,1-4-2,1-3 0,3-3-2,6-1 2,4-2-1,9 3-1,4-1-1,9 4 0,4-3-2,10 3 0,3-4 0,10 3-1,1-7-8,8 4-10,1-7 1,3-2 1,-3 0 1</inkml:trace>
  <inkml:trace contextRef="#ctx0" brushRef="#br0" timeOffset="1652">1722 638 20,'4'10'15,"-4"-10"0,0 0 1,0 0-4,0 0-4,0 0-1,2 12 1,5 0 1,-3 0-2,6 7-1,2-2 0,5 4 0,5-3-2,8-2 0,5-9-1,9-7-1,6-10 1,4-8-1,-1-9 1,2-8 0,-7-5-2,-7 0 1,-11-2 0,-14 3-1,-16 3 1,-9 5-1,-17 5 1,-9 10-1,-8 5-1,-6 9 0,-4 8 0,-1 7 0,1 7 0,4 7 0,3 8 1,7 3-1,6 3 1,6 3-1,9 2 1,9-1-1,8-1 1,8-5-1,9-3 1,8-4-1,9-4 1,7-6 0,5-8-1,9-2 0,4 0-2,3-5-1,4 2-4,-6-8-3,3 6-9,-10-8-7,-2 2-2,-12-11 2,-4-6 2</inkml:trace>
  <inkml:trace contextRef="#ctx0" brushRef="#br0" timeOffset="2233">2431 486 60,'0'0'22,"-13"-3"0,13 3 0,0 0-15,0 0-3,0 0-2,9 7 0,3-1 0,8 5 0,3 7 0,4 6-1,-1 4 1,3 7-1,-2 6 0,-4 6 0,-4 1 0,-9 3 0,-6-5 0,-5-2 0,-6-5 1,-6-7 0,-6-10-1,-3-9 1,-5-8-1,3-7 0,0-7 0,3-6-1,4-7 0,7-4-1,9-5 0,6-1 0,12-3 0,3-2 0,9 0 0,3-4 1,5 3 0,-1 3 0,2 3-1,0 1 2,-3 4-1,-1 4 0,-1 5-1,-1 7 1,-2 5 0,-2 5 0,-2 6 0,-2 12 0,-3 5 2,-5 9-1,-3 2 1,-3 5 0,-3-2 1,0-1-1,2-5 0,2-12 0,6-11-1,10-13 0,6-10 0,5-11 0,2-6 0,3-3 0,0-2 0,-4 3-1,-5 6 1,-10 5-1,-6 8 0,-4 11 0,-5 6 0,-2 10-1,0 6 1,-2 5-1,1 6 1,2 5 0,1 3 0,3 4 1,0 2-1,2-1 1,-1 1-2,0-5-4,5 0-21,-4-13-1,5-10-1,-2-23-1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4:17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396 151 1,'0'0'9,"-10"-7"-2,10 7 2,0 0 2,0 0 1,-8-11 0,8 11-1,0 0-1,0 0-1,0 0-1,-4 16-1,5 9-2,-2 12-1,2 15 0,-5 12-1,1 13 1,-4 2 0,1 1-2,-2-7 0,1-9-1,-1-14 0,1-13 1,4-19-1,3-18-1,-2-18 0,0-14 0,-1-10 0,-3-10-1,-6-6 0,-5-6 0,-5 3-1,-4 6 2,-5 8 0,-4 9 0,-2 8 1,5 9 1,3 5 0,5 8-1,6 2 1,2-2-1,6-2 1,15-2-1,11-6 0,9-1 0,12-3 0,8-3-1,11-2 1,10 3 0,6 4-1,0 4-1,-5 10-3,-9 2-12,-3 11-7,-14 2-1,520-72 74,-548 59-66,-13 4-6,-4 15-1,-8 1 1,-3 6 0</inkml:trace>
  <inkml:trace contextRef="#ctx0" brushRef="#br0" timeOffset="921">1263 222 5,'0'0'9,"14"7"0,-14-7 0,0 0-6,0 0-1,5 10 2,-5-10 3,0 0 2,0 0 1,0 0 0,0 0 1,0 0-2,0 0-1,0 0-3,0 0-6,0 0-16,0 0-2,-5-13 1,-2 0-1</inkml:trace>
  <inkml:trace contextRef="#ctx0" brushRef="#br0" timeOffset="1522">965 832 20,'-9'15'18,"9"-15"2,-14 2 1,14-2-6,-9-8-2,9 8 0,-1-23 0,12 4-3,1-12-3,11-5-3,7-12-1,10-5-1,5-8-1,7-4 1,5-3-1,1 2 1,-3 6 0,-3 7 1,-9 7 0,-5 9-2,-10 11 1,-5 9-1,-11 6 0,-12 11 0,10-8 0,-10 8-2,0 0-1,0 0-4,-1 11-4,1-11-8,-3 18-8,4-8 0,5 6-2,-1-5 3</inkml:trace>
  <inkml:trace contextRef="#ctx0" brushRef="#br0" timeOffset="1872">1708 237 21,'-1'10'15,"1"-10"1,0 0 3,0 0-12,-12 7 1,12-7 1,-6 14 0,6 1-1,-2 2-1,3 8-3,-1 10-1,2 7 2,-1 6-1,1 8 0,-2 1 0,0 3 0,-3-5-1,1-2 0,0-11-1,-1-7-2,1-10-1,2-12-2,0-13-5,5-11-6,4-12-8,-6-15-2,4-9 0,-2-15 1</inkml:trace>
  <inkml:trace contextRef="#ctx0" brushRef="#br0" timeOffset="2143">1699 209 45,'-8'-18'21,"8"18"0,-7-15 0,7 15-9,11-4-1,5 3-3,2-2 0,8 2-2,1-2 0,9 3-1,-2-1 1,2 2-3,-7 0-1,-3 1 0,-8 0-2,4 1 1,-5 0-1,-3 0-1,-4-1 0,-10-2-2,18 3-4,-18-3-1,17 3-7,-17-3-9,-13 0-2,1 2 0,-3 7 2</inkml:trace>
  <inkml:trace contextRef="#ctx0" brushRef="#br0" timeOffset="2423">1733 429 21,'-11'13'18,"5"-2"2,6-11 0,4 12-4,-4-12-4,29 8 1,-7-7-3,11 4-2,0-4-2,12 3-2,-1-3-1,3 2-1,-5-2 0,-2 2 0,-7-1-1,-6 0-1,-1 2-6,-14-3-16,-1 2-2,-11-3-1,0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5:03.7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 10 2,'0'0'6,"-23"-5"-2,9 2-1,2 1-1,2 1-1,10 1 0,-14 5 1,14-5 0,-5 18 3,2 0-1,3 6 2,-4 9 0,4 13 1,-2 16-1,1 12 0,-2 16-2,0 19-1,-2 19 0,1 15-1,-2 9-1,-2 4 0,-3 0 0,-2-4 0,0-9 0,2-12-1,-2-17 0,1-17 0,8-9 0,6-7 1,9-7-1,8-3 0,9-1 0,7-3-1,13-3 1,6-3 1,8-8 1,10-12 4,12-7-1,11-19 1,14-8 1,13-15 0,17-7 0,15-9-1,14-5-2,6-5-3,5 3-1,3 3 0,1 7 0,-5 7-1,-8 9 0,-9 9 1,-12 8 0,-11 4 0,-11 3 2,-14-2 1,-13-1 0,-17-7 1,-10-1 0,-17-12 0,-7 0 1,-12-7-2,-6-5 0,-7-7-2,-3-8-1,0-9 0,-3-9-1,2-10-1,-5-11 1,1-14 0,-5-13 0,-2-12 0,-2-11 1,-5-9 0,-2-14 1,-2-10 0,1-5-1,-1-1-1,2 5 0,1 5 0,1 17-1,2 17 1,0 21 0,0 23 1,-1 20-1,-1 15 2,0 14-1,-1 13-1,-1 9-5,0 0-6,0 0-11,0 0 0,-12 0-2,-4 5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5:42.4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229 2169 4,'0'0'6,"0"0"-1,0 0 1,0 0 0,0 0-1,0 0 1,0 0-2,0 0-2,0 0-2,0 0 0,0 0 0,0 0 0,0 0 1,-4 11 0,4-11 0,2 15 1,2-1 0,0 1 1,0 5 0,-1 5 0,-1 6 0,-2 5 1,-2 6-1,-5 7 0,-2 8 1,-7 10 0,-1 8 2,-2 8-2,-1 9 1,0 6-2,0 11 1,1 4-1,4 0 0,-1-2-1,5-2-1,-2-4 0,2-1 0,2-1-1,2-6 1,2 2 0,1-3-1,3-6 0,2-3 1,3-8-1,1-9 1,-1-7 0,1-6-1,-2-8 1,0-2 0,-3-3-1,0-1 2,-2-3-1,0-3 0,0-3 1,1-6-1,-1-7 0,1-5 1,1-4-1,0-2 1,0 0-2,0-1 1,0-9 0,-2 16 0,1-7 0,1-9 0,-3 17-1,3-17 1,0 12 0,0-12 1,0 0-1,3 9 1,-3-9 0,0 0 0,15 10 1,-4-3-2,5-1 2,7 4-2,7-3 0,9 6 0,9-4 0,12-1 0,10-1-1,11-3 1,9-2-1,9-5 1,12-2 0,11-7 0,10 3 0,5-6 0,9 6-1,8 1 2,8 2-1,7 3-1,5 3 0,1 6 0,4-6 0,4 1 1,1-5-1,-1-1-1,-5-3 1,-3 0 0,-1-1-1,-1 1 1,-4 3 0,0 6-2,-4 5 2,-1 2 0,-3 1 2,-5 3-2,-8 0 0,-5 0 1,-10-1-1,-6 0 0,-12-6 0,-6-1 0,-4 0 0,-2-2 0,-6 0 0,-5 0 0,-9-1 0,-8-1 0,-8 1 0,-11-1 0,-12 1 0,-13 0 0,-10 0 0,-10-1 1,-11 0-1,0 0 0,6-11 0,-10-2 0,1-7 0,3-6 0,0-8 0,-3-10 0,4-10-1,3-6 1,1-8 1,-2-6-2,0-6 0,-6-7-1,-2-10 1,2-7-1,-1-11 0,1-9 1,-1-8-1,6-7 1,3-5 1,4-1 0,2 5 0,2 7 1,-1 7 0,-3 11-1,0 9 0,-8 12 0,-3 8-1,-4 5 0,-4 4 0,-3 4 1,0 4-1,-4 6 1,-1 4 0,-2 6 1,-2 4 0,-1 11-1,-1 8 1,-3 5-2,-3 7 1,-3 5 0,0 5-1,-2 2 1,-4 2-1,-4 0 1,-7 0 0,-7 1-1,-11 1 1,-12 3 0,-17 4 0,-13 4 0,-15 1-1,-16 4 1,-14 1 0,-12-1 0,-10-1 0,-7-3 0,-9-5 0,-5-3 1,-8-3-1,-4-2 0,-5-1 0,-3 1 0,-2-1 1,3 2-1,3 1 0,5 0 0,11 1 1,13-1-1,12-1 0,14 2 1,16-1 0,12 0-1,15 1 0,12 1 1,12-1-1,12 1 0,12 0 1,10-1-1,9 0 0,10 0 1,10 0-1,7 0 0,8-1 0,3-1-2,11 2-2,0 0-4,18 0-9,2 0-6,13 3-1,3-6-2,14 2 2</inkml:trace>
  <inkml:trace contextRef="#ctx0" brushRef="#br0" timeOffset="1892">3340 2242 40,'0'0'16,"0"0"-2,0 0 1,0 0-13,0 0-2,0 0 0,8 15 2,-8-15 1,8 26 0,-5-3 1,3 11 0,-3 8 1,3 13-2,-3 12 1,2 14-1,-3 17 0,2 9 1,-163 1737-83</inkml:trace>
  <inkml:trace contextRef="#ctx0" brushRef="#br0" timeOffset="2844">1700 3883 14,'11'10'10,"-9"0"-2,0 6-1,0 1-8,1 5-4,-1 0 2,-1 0 5,3-1 3,-4-5 3,1-3 3,-1-13 2,-8 9 3,-1-19-1,3-3-1,-5-15-3,6-5-2,0-15-2,8-12-2,3-14-1,12-11-1,5-10 0,10-5-1,7-2-1,7-1 1,-2 1-1,8 10 1,0 7-1,-1 11 0,0 10-1,-2 11 1,-4 9-1,-2 10 0,-2 8-1,-8 7 1,-3 7 0,-4 9-1,-2 9 0,-4 10 0,-1 11 1,-3 10 0,-2 14-1,-1 10 0,-4 15 1,0 13 0,-4 11 0,-1 8 1,-5 3-1,-3 3 0,-2-6 1,-2-5-1,-2-11 1,-4-13 0,0-15 0,2-12-1,0-16 0,3-9 1,1-8 0,2-8-1,5-11 2,-4 11-1,4-11-1,0 0 1,0 0-1,0 0-1,0 0 0,8-13-2,-8 13 2,8-13-1,-8 13 1,8-15 0,-8 15 1,2-13 0,-2 13 0,-22-5 1,0 5-1,-7 2 1,-5 0-1,-7 1 0,-5-1 0,-5 0 1,1-1 0,3-2 0,5-1 0,6-1 2,6-1-2,5 1-1,10 1 1,5 1-1,10 1-2,0 0-1,0 0-1,0 0-2,0 0-6,1-11-13,-1 11-1,2-17-1,-7 5 2</inkml:trace>
  <inkml:trace contextRef="#ctx0" brushRef="#br0" timeOffset="4025">1715 3042 21,'0'0'11,"0"0"1,10 2-2,-10-2-6,0 0-1,10 7 0,-10-7 1,-2 15 1,-7-4-1,-5 3 1,-6 4 0,-5 6-1,-6 7-2,-10 7-1,-7 10 1,-11 9-1,-11 7 0,-8 8 0,-8 6 0,-5-1 2,-3 1 0,-3-3 0,3-4 1,4-8-1,12-9 0,10-11 0,10-7 0,12-7-2,10-8 1,11-7-1,10-5 0,6-5 1,9-4-1,0 0 0,0 0 0,21-2-2,-6-3-2,6-1-1,-1-5 0,4 0-1,0-4 0,1-1 1,-4 0 1,-5 1 2,-3 1-1,-3 4-3,-10 10-2,9-7-3,-9 7-4,0 0 0,-3 11-1,3-11 2,-5 10 2,5-10 5,0 0 5,-9 10 3,9-10 4,0 0 1,-10-8 1,10 8-2,0 0-1,-9-8-3,9 8-1,0 0-1,-9-11 0,9 11 2,-7-11 1,7 11 0,-5-15 1,2 6 1,3 9 1,-5-17 0,2 7-1,3 10-2,-135-59-10,135 59-7,-5 13-3,2-4 1,3-9 0</inkml:trace>
  <inkml:trace contextRef="#ctx0" brushRef="#br0" timeOffset="5027">851 3731 23,'12'0'11,"-12"0"1,0 0-1,0 0-1,0 0-3,-8 9-2,8-9-2,0 0 2,-12 9-1,12-9 0,-19 8-1,9-2-1,-4 1 0,-2 0-1,-3 2 1,-3 2-1,-5 3-1,-5 3 1,-3 4 0,-7 3 0,-2 8 1,-5 2-1,2 1 0,2-1 0,6-3 1,7-6-1,8-3 1,11-9-1,13-13 0,0 0 0,21-16 0,1-2 0,2 0 1,-2-4-1,3 3 0,-3 1 0,-3 4-1,-8 4 1,-11 10-1,11-9 0,-11 9 0,0 0-1,0 0 1,3-12-1,-3 12 0,0-10-1,0 10-2,0-11-3,0 11-2,0 0-3,-7-15 0,7 15 0,-4-9 1,4 9 2,-7-12 2,7 12 5,-6-14 3,6 14 1,-6-10 0,6 10 0,0 0 0,0 0-1,0 0 2,-5-9 2,5 9 1,0 0 1,0 0 1,0 0 2,0 0-1,-7-10 0,7 10-3,0 0-2,-9-6-1,9 6-1,0 0-1,5-10 1,10 6 0,6-1 0,11-1 1,6 1-1,11 0 1,11-1-1,10 3 0,6 1 0,4 0-1,1 1 0,-4 0 0,-1-2-1,-11 1 1,-8 0-1,-10 0 1,-11 1-1,-9 0 0,-9 1 1,-5 1 0,-13-1 0,16 1 1,-16-1-1,0 0 1,0 0-1,0 0 1,0 0-1,0 0 0,0 0 0,0 0-1,0 0 0,0 0-1,0 0 1,0 0 0,0 0 0,0 0 0,0 0 0,0 0 0,0 0 0,0 0 0,0 0 1,0 0-1,0 0 0,0 0 0,0 0 0,0 0 0,0 0 0,0 0-1,0 0 1,0 0 0,0 0 0,0 0 0,0 0 0,0 0 0,0 0 0,0 0 0,0 0-1,0 0 0,0 0 0,0 0 0,0 0-1,-17-4 1,4 0 0,-1 1-1,0 1 1,-2 0 0,1 2 1,1 1-1,1 1 0,2 0 0,2 2 1,9-4 0,-15 5 0,15-5 0,-9 3 0,9-3 0,0 0 0,0 0 0,0 0 0,0 0 0,13 4 0,-13-4-1,18 11 1,-6 0 0,5 4 1,0 6-1,1 4 0,5 6 1,0 4-2,3 1 2,0 2-1,-2-2 0,-2-4 0,-5-6 1,2-4-1,-8-5 1,-4-5 0,-7-12 0,8 10 0,-8-10 1,0 0-1,0 0 0,0 0 1,0 0-1,0 0 0,0 0-1,-11 1 1,11-1-1,-17-2 0,5 0 1,-5 1-1,-1-2 0,-2 2 0,-1-1 0,-4 2 0,-2 0 0,-5 1 0,-5 1-1,-1 2 1,-7 2 0,-4 0 0,-5 1 0,-1 1 0,-2 0 0,-3 0 0,4-2 0,1-2 0,0-2 1,2-1-1,6-2 0,1-2 1,2-1-1,7-1 0,2 1 0,5 1 1,4 0-1,5-1-1,2 2 1,2 1 0,3 0 0,0 1 0,3-1 0,1 1 0,1 0 0,9 0 0,-14-2 0,14 2 1,0 0-1,0 0 0,-9-1-1,9 1 1,0 0 0,0 0 0,-10 0 0,10 0 1,-14-1-1,5 0 0,0 0 0,-2-1 0,11 2 0,-16-4 1,16 4-1,-12-4 0,12 4 0,0 0 1,0 0-1,0 0 0,-5-9 0,5 9 0,8-18-1,4 1 1,4-7 0,7-4 0,2-4 0,5-5 0,0 0 0,2 1 0,-3 5 0,-5 6 1,-5 7-1,-6 4 0,-3 5-1,-10 9 0,0 0-2,10-6-2,-10 6-3,-3 10-10,-5 0-7,-2 0-1,-8-7 1,-5-2-1</inkml:trace>
  <inkml:trace contextRef="#ctx0" brushRef="#br0" timeOffset="9343">1781 3757 6,'-9'11'11,"9"-11"1,0 0-3,0 0-1,0 0-1,-13-5-2,13 5 0,-16-28 1,9 4 1,-2-11-2,0-8 2,3-14-2,6-10 0,3-10 0,5-3-1,4-2-1,5 1 0,3 3-2,5 6 0,2 7 0,3 7 0,1 6 0,4 3-1,2 10 0,1-1-1,1 4 1,0 2 0,-1 5 0,1 4 0,1 7 0,-2 6 0,1 7 0,0 8 0,4 8-1,205 231 5,-242-199-3,-6 1 1,-4 6-2,-7 8 1,-4 6-1,-4 10 1,-2 3-2,-1 5 1,-1-2 0,3-3 0,1-3 0,3-7 0,2-9 0,6-9-3,1-11-4,3-4-10,4-10-4,2-10 1,-2-14-1</inkml:trace>
  <inkml:trace contextRef="#ctx0" brushRef="#br0" timeOffset="11056">7223 0 26,'0'0'14,"0"0"-1,0 0-3,0 0-11,0 0 1,0 0 3,45 35 2,-45-35 0,13 43 3,-13-43 0,14 69 0,-9-15 0,-8 13 0,0 11-2,-11 13-1,-2 9-1,-11 1 0,-4 6-1,-6-2 0,-2-13-1,2-11-1,1-13-1,8-13-4,1-19-4,10-2-7,-1-21-2,7-5-2,-5-9 1,4 0 1,-5-6 1,-2 0 4,-2-1 5,-2-1 4,-3 0 1,5-3-2</inkml:trace>
  <inkml:trace contextRef="#ctx0" brushRef="#br0" timeOffset="11376">6735 1020 59,'0'-10'20,"-3"-1"1,3 11-3,-1 12-10,0 6-3,-8 7-4,3 8 1,-5 10-1,2 9 2,-3 9-1,2 5 2,-1-6-1,7-1 0,3-7 1,6-3-1,6-10 0,7-7-1,9-12 0,14-11 0,13-14-1,10-13-1,13-18 1,6-12 1,8-11-2,1-9 2,-6 0-1,-7 4 0,-15 7 1,-11 11-1,-15 12 1,-8 12-1,-15 9-1,-5 7 1,-10 6-2,0 0 1,0 0 0,0 0-2,0 0-2,0 0-7,-6 11-15,-5-2 0,0 3-2,-8-7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2:20.4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46-1 14,'-16'-5'14,"16"5"-3,-14-1-3,14 1-3,-13 2-1,13-2-2,0 0-1,0 0 2,-4 14 1,4-14 0,21 7 3,-3-5 1,5 3-1,7-5 1,3 3-1,3-4-1,7 2-1,1-1-1,4 2-1,3-2-1,2 0 1,-1-2-1,0 1 0,5-1-1,2 0 1,0-3-1,3 0 1,2-1-1,6-1 1,1 0-1,5 1 1,-1 2-1,1 1 1,-2 2-1,2 3 0,-4 3-1,0 1 1,0 1-1,-1-2 1,-2 1-1,2-3 1,0-1-1,4-4 0,1-2 1,2-1 0,2 1 0,2 0-1,1 3 1,0 2 0,-1 3-1,-1 3 1,0 1-1,-2 2 1,-1-2-1,0 1 0,0-3 1,0 0-1,1-3 0,2-1 0,0-2 1,0 2-1,1-2 0,2 1 1,1 8-1,3-1 0,3 0 0,2 0-1,5 0 2,2-1-2,4-7 1,1 0 0,3-4 0,0-3 1,-1 4-2,2 2 2,-1 0-1,-1 3 0,-1 10 0,-1-2 0,1-3 1,-2 5-2,3-5 2,0-1-1,-2-1 0,1-2 0,-1-1 0,-2 2 0,0 0 0,0 1 0,-5-1 0,-1 2 0,-3 0 1,0 0-1,0-2 0,4 0 0,-2-3 1,1-2-1,2-2 0,1 0 0,0 0 0,-4-2 0,-5 1 0,-7 1 0,-7 2 0,-5 0 0,-9 1 0,-4 0 0,-2-1 0,-2-2 0,-1 1 0,-1-4 0,0-1 0,1-1 0,0-1 0,-3 0 0,-6 1 0,-2 1 0,-7 3 0,-7-6 0,-3 8-1,-8 1 1,-4 3 0,-2-1-1,-3 2 0,-9-3 1,18 4-1,-7 3 1,-2-5-1,1 0 1,-10-2 0,15 0-1,-15 0 0,0 0-5,12-6-14,-12 6-14,0 0-2,-14-16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5:36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138 736 9,'-12'-25'11,"-4"2"0,0-2-1,0 2-5,5 2-1,0 1-1,5 4 3,-2-3 0,3 7 1,-1-1 0,2 4 0,4 9-2,0 0 0,-12-5-3,9 16-1,1 5-1,0 7-1,1 7 1,0 7 1,-1 7 1,2 5-1,-1 10 1,1 8 0,0 7 0,1 10 0,-2 10-1,-1 10 2,0 8-1,2 13 1,0 7-1,2 8 1,2 6-1,3 7 0,1 8 0,4 4 0,-2 9 0,-2 8-1,-3 7 1,-3 11 0,-4 9 0,-1 7 0,-2 6 0,2 8 1,1 4-1,3 1 0,3 2 0,6-2 1,5-5 0,7-1 0,3-6-1,7-4 0,2-5 1,6-8-1,0-3-1,1 0 0,-1-10-1,-6 3 0,-6 2-1,-3 0 2,-4 3-2,-2 1 1,-3-4 0,3-5 0,1-2 1,3-6-1,1-10 1,1-4 0,-3-11 1,0 0-1,-2-5 0,-6-3 0,-2-6-1,1-7 1,1-11-1,2-10 1,3-10-2,4-12 2,3-14-1,4-6 0,4-9 0,3-5 1,5-5 0,6-3 0,8-5 0,8-3-1,9-1 1,8-1-1,7 1 0,4 1 0,2 5 0,4 3 0,2 5 0,3 2 0,6 3 0,4 0 0,3-2 0,10-3 1,12-5-1,4-5 1,9-2 0,8-4 0,4-4 0,6-3 0,7-4 0,4-2 0,2-8 0,6-2 0,4-9-1,6-5 1,2-6-1,4-6 1,5-5-1,3-3 0,-1-6 1,4-2-1,-2-1 0,-7-3 1,-2 1-1,-7 1 0,-8-1 1,-10 2-1,-8 4 0,-10-1-1,-9 6 1,-10-1 0,-10 5-1,-12 0 0,-9 3 1,-8 2-1,-11-1 1,-9 2-1,-12 0 1,-7-1 0,-7-3-1,-7-2 1,-4-4 0,-4-2 0,-2-4 0,-2-4 0,0-2 0,-3-5 0,0-2 0,-2-5 0,1-8 1,3-9-1,-2-9 0,4-11 1,3-13-1,2-14 0,1-12 0,-1-13 0,-3-7 0,-5-7 0,-3-11-1,-3-4 2,-9-4-2,-2-7 1,-7-6-1,0-8 0,-1-9 1,-2-7-1,0-2 0,1-7 0,6-2 1,-2 1 1,6 2-1,-1 0 0,1 5 1,1 3-1,-4-2 1,-7 5-2,-4-1 1,-5-7 0,-4-2 0,-3 0-1,-1-4 1,-2-1 0,6 5-1,3 4 1,1 1 1,3 12-2,2 9 1,-1 6-1,0 5 1,-3 4-1,-2 4 0,-1 0 0,-2 0 0,-2-3 0,-2 1 1,3 1 0,-3 4 0,2 5 1,-1 4 0,-1 8-1,-1 10 0,0 8 0,-5 4-1,1 1 1,1 6 0,-3-3-1,-1 3 0,-3 0 1,3-1 0,-4 2-1,7 3 1,-7 7 0,0 7 0,-1 8-1,1 5 1,-3 4 0,-2 8 0,-1 3 0,-3 6 0,-3 1 0,-3 5-1,-2 3 1,-3 3 0,-2 2 0,-3 4-1,-4 3 0,-4 2 1,-3 3-1,-5-6 1,-10 5-2,-5 3 2,-9 2 0,-12 3-1,-7 2 1,-16 4-1,-13 4 1,-10 9-1,-13 0 2,-13 0-2,-12 2 1,-10 0 0,-8 1 0,-4 0-1,-4-2 1,-7 1 0,0 0 0,2-2 0,0-1 0,4 2 0,2-1 0,3 0 1,4 0-1,8-3 0,2 0 0,3 1 0,3 0 0,2-2 0,5 0 0,3 0 0,4 0 1,6-1-1,6 3 0,6 1 0,6 0 1,5 0-1,7 0 0,6 2 0,7 1 1,2 1-1,3 1 0,5 0 1,5 3-1,6 0 0,5 2 1,2 0-1,5 1 0,3-2 0,5-1 0,5 0 1,5-2-1,4 0 0,6-1 0,6 0 0,2 0 0,7 1 0,2 1 0,3 0 0,1 2 0,4 0-1,0 3 1,3 0 0,2 2 0,2-1 0,4-1-1,3 1 1,4-2 0,3 0 0,3-2 0,9-2 0,-14 4 0,14-4 0,-11 2 0,11-2 0,-13 5 0,1-1 0,1-1-1,1 2-1,-2-2-1,12-3-6,-21 6-15,10-3-2,-11-14-1,-6-8-1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1:16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 1090 5,'0'0'8,"-12"-9"1,12 9-2,-11-6 1,11 6 0,0 0 1,-11-8-1,11 8 2,0 0-2,0 0 2,0 0-3,-6-9 0,6 9-3,0 0 0,0 0-1,1 12-1,-1-3 0,1 3 0,1 3-2,1 4 1,2 5 0,4 2 1,-1 9-2,3 1 1,2 2-1,-1 2 0,1 2 1,1-1-1,-3-3 0,1-3 0,0-6-1,-5-3-2,4-8-3,3-2-5,-14-16-3,21 8-6,-21-8 1,21-22 0,-11-2 1</inkml:trace>
  <inkml:trace contextRef="#ctx0" brushRef="#br0" timeOffset="410">549 1038 13,'0'0'9,"0"0"0,2 11 0,-1 0-2,2 0 1,-2 5-1,2 1 1,0 3-1,1 1 1,5 3-2,0 4-1,3 0 0,1 3-2,1 2 0,0 2 0,0 0-1,0-2-1,-3-2 0,-2-3-2,-4-4-2,0-5-3,-2-5-7,-3-3-6,0-11 1,0 0 0,-16 6 0</inkml:trace>
  <inkml:trace contextRef="#ctx0" brushRef="#br0" timeOffset="741">153 1495 9,'-14'7'9,"3"0"0,11-7 0,-12 4-4,12-4 0,0 0 0,0 0 0,15-3 1,2-2 0,4-4 1,8-2 0,3-4 1,5-4-1,12-7-1,4 1-2,4-6-1,2 0-1,1 0 0,0 2-1,3 0 0,-1 3-2,-9 4-1,-5 0-1,-5 6-5,-6 1-6,-8 2-5,-9 0 2,-7 0-1,-11 2 0</inkml:trace>
  <inkml:trace contextRef="#ctx0" brushRef="#br0" timeOffset="1141">0 1401 26,'18'-10'14,"-2"-3"1,-1-6 1,10-3-8,3-1 0,7-5-1,3 2-2,4-2-1,0 3 0,9 1-2,2 1 0,-1-1-1,1 4 0,5-1-2,-3-1-3,8 0-6,2-1-9,-2-5 1,-4-2 0,0-3 0</inkml:trace>
  <inkml:trace contextRef="#ctx0" brushRef="#br0" timeOffset="1602">1448 1055 2,'-15'11'9,"4"-10"2,-1 1 0,2-1-1,-1-4 1,0 0-1,-2-3 1,3-1-1,2-3-2,2 0-2,4-6-2,3 0-2,2-3-1,4 0-1,2-2 0,3 0-1,4 2 1,3 0-1,3 3 1,0 4 0,3 3-1,-1 3 1,1 5 0,1 1 0,-4 5 0,-2 2 0,-4 4 1,-2 4 0,-4 1 1,-3 4 0,-4 0 1,-2 2 1,-5-1-1,-1 2 2,-6-3-1,-1 1 0,-2-3 0,-2-1-1,-3-3 0,0-2-2,0-5-1,-3-5-3,7-5-5,-3-7-6,4-6-6,1-6-4,5-5 2,5-7 0</inkml:trace>
  <inkml:trace contextRef="#ctx0" brushRef="#br0" timeOffset="2093">1690 501 5,'9'3'9,"-9"-3"1,11 12 0,-5-2-4,3 3 0,-4 4 0,7 4 1,0 4 0,-2 3 1,5 7 0,-3 4 0,7 7 0,-4 1-2,7 6-1,-5 1-1,2 3-2,-2-3 0,-3-1-1,1-5 0,-3-5-1,-2-5-1,-1-8-2,-1-5-4,-4-9-3,-1-6-9,-3-10 0,0 0 0,-9-18 1</inkml:trace>
  <inkml:trace contextRef="#ctx0" brushRef="#br0" timeOffset="2393">1752 969 17,'0'0'10,"-14"-5"0,14 5-2,0 0-2,0 0-1,11-7-1,-11 7 1,21-11 0,-6 2 1,7-2 0,1-3 2,7-2-3,2 0-1,4-4-1,1 0-2,2-2-2,4 1-7,1-1-9,-2-3 0,2 0 0,-6-2 0</inkml:trace>
  <inkml:trace contextRef="#ctx0" brushRef="#br0" timeOffset="2834">2819 454 3,'7'-11'11,"-7"11"1,0 0 0,0 0 1,0 0 0,0 0 1,-10-5 0,0 5-4,-1 2-3,-5 1-1,-1 3-3,-4 0 0,2 4-2,-4-2 1,1 3-2,2 0 1,0 2-1,4-2 0,3 0 0,2-1-1,11-10 0,-12 18-1,12-18 1,3 16-1,-3-16 1,19 16 0,-6-9-1,5 2 2,3 0-1,4 3 1,-2-2 0,3 3 0,-1 0 0,-2 1 0,-2 1 0,-2-1 0,-2 0 1,-7-2 0,-2 1 1,-4-4 0,-2 0 1,-2-9 0,-8 17 1,-1-10-1,-2 0 0,-4 0 0,1-1-1,-5-1-1,0-2-1,3-2-3,-4-6-1,7 2-6,-3-9-5,5-1-6,3-7-2,4-4 2,2-3 0</inkml:trace>
  <inkml:trace contextRef="#ctx0" brushRef="#br0" timeOffset="3405">2958 70 11,'0'0'11,"0"0"-1,0 0 1,6 11-6,-6-11-2,-1 16 1,2-6 1,1 5 1,1 4 0,0 5 2,3 5 0,-1 2-1,5 5 0,-4 3-1,4 6-2,2-3 0,-3 5-2,3-5 0,1-1-1,-3-3 0,-1-3-1,3-6-1,-4-7 0,-3-1-1,2-9 0,-4-1 0,-3-11-1,0 0-4,0 0-3,-10-21-5,0 1-2,-7-5 0,0-3 1,-5-3 0</inkml:trace>
  <inkml:trace contextRef="#ctx0" brushRef="#br0" timeOffset="3725">2870 389 2,'-10'-7'8,"10"7"0,0 0 2,0 0-1,-4-9 1,4 9-2,15-6 1,-5 0 0,6 2 0,1-4 0,6 0-3,3-3-1,5 1-1,-1-1-2,1-2-1,2 2-2,-2-3-5,1 4-10,-2 1-3,-5 0 2,-2 1-2</inkml:trace>
  <inkml:trace contextRef="#ctx0" brushRef="#br0" timeOffset="4055">3331 328 19,'13'-7'14,"-13"7"0,11-7 1,-11 7-7,10-5-1,-10 5-2,11 0-1,-11 0-1,18 8-1,-7 1 0,3 4 0,-1 2 0,4 3-1,0 3 0,1 2 0,-1-1 0,-3 1 0,-1-4 1,-3 1 0,-4-6 2,-1 2 0,-6-6 1,-1 0 0,2-10 1,-14 12-1,-1-10-1,2 0-1,-5-4-1,1-1 0,-3-2-2,2-3 1,2 0-2,-1-1 1,5 1-1,0-2-1,12 10 1,-12-17-2,12 17 0,-3-18 1,3 18-2,8-20 1,0 9-2,2-5 0,3 0-1,2-5-2,3 1 1,-3-5-1,3 0-1,-1-4 1,1 0 1,-3-2 0,0-1 1,-2 0 1,-2 2 1,1 0 0,-3 3 1,-1 5 2,-2 1 0,-1 6 2,0 2 1,-5 13 1,4-14 2,-4 14 0,0 0 0,0 0 0,0 0 0,0 0 0,4 9 0,-1 1-1,2 5-1,3 3 2,1 6-2,4 6 0,3 4 0,-2 4 0,3 0-1,1 2 0,-2-2 0,-1 0 1,-2-2-2,-2-5 1,-5-5 0,2-4-1,-6-4-1,0-5 0,-2-4-1,0-9-3,-11 4 0,1-13-1,2-3-2,-6-8 0,-2-3-2,-4-3 1,1-3 2,2-1 1,-4 2 3,4 3 1,-1 4 2,4 5 3,2 3 1,3 5 0,9 8-1,-10-9-1,10 9-1,0 0 0,0 0-2,0 0 1,0 0-2,15 1 1,-1 0 1,5 0 0,6-2 3,6 1-2,3-3 1,4-1 0,2-4 0,1 0 0,2-2 0,-2-2 0,-5-1-1,-3 1 0,-2-3 0,-5 3-1,-5 0 0,-5 2 0,-4 1-1,-5 0 1,-7 9-1,3-18-1,-3 18 0,-10-17-1,10 17 0,-20-14 0,7 8 0,-6 1 0,2 3 0,-3 3 1,-1 3 1,1 4 0,-3 3 0,1 5 0,1 3 1,3 7 0,0 1 0,4 4 1,2 0-1,6 1 1,3-1-1,6-1 0,6-4 0,6-4-1,7-5 0,5-6-4,8-3-2,2-8-5,7-6-8,2-7 1,1-5 0,2-6 0</inkml:trace>
  <inkml:trace contextRef="#ctx0" brushRef="#br0" timeOffset="5407">4477 18 5,'-15'8'11,"-2"-4"2,0 2 0,0 1-1,-1-2 1,1 4-1,-1-4 1,5 3-3,-2-5 0,15-3-3,-17 9-2,17-9-2,-9 10-1,9-10-2,3 10 0,-3-10 0,10 16-1,-1-7 1,4 2 0,4 1 0,1 0 0,2 0 1,2 1-1,1-1 0,1 0 0,-2-1 0,-2 0 0,-4 0 0,1-2 0,-4-1 0,-2-1 0,-11-7 1,12 12 0,-12-12 1,2 11 0,-2-11 0,-10 14 1,1-6-1,-5-1 1,1 2-1,-5 0 0,1 0 0,-2-2-2,2-1 0,2-1-2,-3-2-4,8 2-9,-4-5-9,3 0 1,-1-4-1,1-2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1:23.7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1171 24,'0'0'13,"0"0"0,0 0-2,0 0-6,0 0-1,0 0 0,9-9 0,-9 9-1,0 0 1,9-15-1,-9 15 1,12-12-1,-12 12 0,16-14-1,-7 8 0,1 0-1,2 2 0,0 1 0,1 1-1,-1 1 1,2 2-1,-1 2 1,2 2-1,-2 2 1,1 3 0,-1-1 0,-1 4 1,0 0-1,-2 3 2,-3 2-1,1 2 0,-4 2 0,-1 4 1,-3 0 0,-1 3-1,-3 1 1,-1 1-1,-2 0 0,-1 2 1,-2-3-1,0 1 0,0-2 0,0 2-1,-2-5 1,2 0-1,1-5 0,1-1-1,2-2 0,2-4 0,1-3 0,3-11-1,0 15 1,0-15 0,5 11 0,-5-11 0,10 6 1,-10-6-1,20 5 1,-6-4 0,3-3-1,3-1 1,4-2-1,3-2 1,2-1-1,2-4 0,2 1 0,1 0-1,0-1 1,1 0 0,-3 1 0,1-3 0,-2 3 0,-2-3-4,3 3-10,-7-7-8,-2 1-2,-5-6 0,-3-2 0</inkml:trace>
  <inkml:trace contextRef="#ctx0" brushRef="#br0" timeOffset="952">904 892 25,'0'0'14,"-2"-16"0,2 5 1,2-2-7,3 1-3,0-2 3,3 4-3,2-3 0,1 6-1,0-2 0,4 3-1,0 1-1,2 3-1,-1 1 0,2 1-1,-2 2 1,0 1-1,1 2 1,-3 2 0,-1 0 1,-3 3 1,-1 1 0,0 4-1,-5 2 1,0 4 0,-4 2-1,-1 4 1,-3 3-2,0 3 0,-3 1 0,0 2-1,-1 0 0,0 1 1,-1-2-1,2-1 1,0-3-1,2-2 1,0-4-1,2-4 1,2-3-1,1-4 1,2-1-1,-2-13 0,9 14 1,-9-14-1,16 5 1,-3-5 0,1-2-1,5-2 1,1-3 0,6-3 0,0-4-1,5 0 0,1-1 1,3-1-1,-2 0 0,0 1 0,0-1 0,-2 4-1,-1 1-2,-6-4-10,-2 3-10,-5-4 0,-4 0 0,-5-5-1</inkml:trace>
  <inkml:trace contextRef="#ctx0" brushRef="#br0" timeOffset="1793">1183 117 32,'0'0'15,"0"0"1,0 0-2,-5-14-5,5 14-3,3-15-1,-3 15-1,7-19 0,-7 19 1,12-18-1,-4 7 0,-8 11-1,20-17 0,-10 9-2,3 2 1,3 2-2,-1-1 0,4 4 1,1 4-1,0-1 0,1 4 0,0 1 0,-1 3 0,-2 1 0,0 3 0,-5 0 1,-1 3 0,-4 2 0,-3 3 0,-3 2 0,-3 3 0,-3 0 0,-2 5 1,-5 0-2,1 1 1,-3 0-1,0-2 1,2-2-2,-1-2 2,5-4-1,0-3 0,4-3-1,1-5 1,3-2 0,-1-10 0,7 15 1,-7-15 0,14 10 0,-2-6 0,0-2 1,6 1 0,1-3 0,4-1 1,4-2-1,6-1 0,5-4 0,3-1 0,5-3-2,0-5-4,6 0-19,0-7-1,-1-1-1,-9-9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2:04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27 102 16,'17'9'12,"-17"-9"2,9 8-4,-9-8-1,0 0-3,11 7 0,-11-7-1,0 0-2,0 0 2,10 8-2,-10-8 0,0 0 0,0 0-1,0 0-1,0 0 0,0 0-1,0 0 1,1-14-1,-3 4 0,-3 0 0,1-2 0,-2-3 0,0 1 0,-1 1 1,0 2-1,1 2 1,6 9 1,-11-14 1,11 14-1,0 0 1,-13-10 0,13 10 0,0 0 0,0 0-1,0 0 0,0 0-1,-9-3 0,9 3-1,0 0 0,0 0 1,0 12-1,1-3 1,1 3 0,2 1 0,2 5 1,2 2 0,1 2 0,4 3 0,-1-1 0,3 4-1,3 0 0,2 3 0,-2 1-1,3 0 1,1 1-1,-1 0 0,1-1-1,-1-3 2,-3-2-1,-2-3 0,-2-4 0,-3-5 0,-3-3 1,-8-12-1,9 13 1,-9-13-1,0 0 0,0 0 1,0 0-2,0 0 0,0 0-3,0 0-5,0 0-9,0 0-5,12 3-1,-12-3 2,15-10-1</inkml:trace>
  <inkml:trace contextRef="#ctx0" brushRef="#br0" timeOffset="922">695 584 22,'0'0'15,"0"0"1,0 0-1,0 0-4,0 0-2,0 0-2,-12-3-2,12 3 0,-13 4 0,13-4-1,-18 9-1,9-3 0,-2 0 0,-3 3-1,1 2 0,-3 3 0,1-1-1,-2 5 0,0 0 0,1 2 0,-1 2 0,5 2 0,-2-1 0,6 0 0,1 0 0,4 0 0,2-4 1,5 1-2,4-6 2,5 0-1,2-5 1,6-2-1,3-4 0,2-2 0,1-3-1,0-4-1,1 0-1,-4-3-2,0 1-3,-5-4-6,0 2-8,-3-4-2,-1 2 0,-2-4 2</inkml:trace>
  <inkml:trace contextRef="#ctx0" brushRef="#br0" timeOffset="1432">795 645 41,'0'0'19,"0"0"0,0 0-1,0 0-7,0 0-5,0 0-2,15-7-2,-15 7 1,18 2-1,-5 1 1,1 0-1,5 3 1,-4 0-1,5 2 0,-4 1-1,4 1 0,-3 2 0,0-1 0,-3 3-1,-1-2 0,-1 2 1,-3 2-1,-2-2 0,-3 2 0,-2-2 0,-1 1-1,-3-2 2,0 1-2,-5-3 2,1-1-1,-4-1 1,1-2 0,-4-1 0,-2-1 0,-1-2 0,-1 0 0,-1-3 0,0 0-1,-1-2 0,0-1 0,3-1 0,1 0-1,2-1 1,3 0 0,10 5-1,-9-11 1,9 11-1,6-13 1,-6 13 0,19-17 0,-3 8-1,0-1 2,2 1-2,1-1 0,1 4-1,-4-1-2,7 4-4,-7-1-4,5 2-4,-4 0-7,3-1 2,-2-1-1,-1-2 2</inkml:trace>
  <inkml:trace contextRef="#ctx0" brushRef="#br0" timeOffset="2043">1141 588 19,'-5'-13'16,"5"13"2,0 0-1,-4-9-1,4 9-3,0 0-4,0 0-2,0 0-1,0 9-2,0-9-2,3 18 0,-2-6-1,2 3 1,-1 2 0,2 3 0,-1-2-1,0 2 1,1-3 0,1 0-1,2-3 0,0-3 1,2-4-1,4-4-1,-1-4 1,3-2-1,-1-5 1,4-2-1,-3-4 1,2 0-1,-3 0 1,0 0 0,-1 1 0,-1 2 0,-2 0 0,-1 4 0,-9 7 0,13-9 0,-13 9-1,0 0 0,0 0 0,9-5-1,-9 5 1,0 0 0,4 12 0,-4-12 0,5 20-1,-2-8 1,1 3 0,1 1 1,1 3-2,-2-4 1,2 4-3,-4-8-6,9 3-10,-11-14-4,17 13-2,-8-16 2,4-4-1</inkml:trace>
  <inkml:trace contextRef="#ctx0" brushRef="#br0" timeOffset="2724">1744 190 33,'7'-14'18,"-7"14"1,0 0 0,4-10-7,-4 10-5,0 0-3,-3 18-1,1-8-1,2 2 0,-2 5 0,4 3 0,-1 4 0,1 2 0,3 3 0,0 3 0,1 0-1,0 2 0,0 0-1,0 1 1,-2-2 0,0-1 1,-1-4-1,-2-4 0,-1-3 0,1-5 0,-2-5 0,1-11 0,0 13-1,0-13 0,0 0 0,13-21-1,-1 6 0,3-5 0,3-2 1,3-2-1,1 0 0,2 3 1,-2 3 1,-2 3 0,-4 5 0,-2 5-1,-2 4 1,-3 5-1,-9-4 0,16 17 0,-11-1 0,0 1 0,-1 4 0,-2 2 0,0 1 0,-5 0 0,-1-1 1,-2 0 1,-3-3-1,-3-1 1,0-2-1,-3-3 1,-2-3 0,-2-2-1,1-3 0,-3-3-1,0-3 0,2-4-1,-1 0-1,3-7-2,6 3-4,0-8-8,7-1-7,7-4-1,9 0 1,2-5 0</inkml:trace>
  <inkml:trace contextRef="#ctx0" brushRef="#br0" timeOffset="3345">2095 480 9,'11'20'6,"-9"-11"0,6 3-1,-2 0-6,5 0 0,5-1 0,5-2 2,4-3 1,4-4 5,5-3 3,-1-5 1,2-2 2,-3-5 1,0 2 0,-7-7-2,0 7 0,-10-5-2,0 5-2,-9-3-3,0 5-1,-7 0-2,1 9-1,-7-16-1,7 16-1,-16-13 0,5 7-1,2 3-1,-4-1 1,3 4 0,-4 1 0,2 2 1,-1 1 1,-4 0 0,4 6 2,-6-1-1,0 3 1,-2 1 0,2 4 1,-3 0-1,4 3 0,0 1 0,3-1-1,3 2 0,4 1 0,5-2-1,1 1 0,3-1 0,5-1 0,2-1 1,6-1-1,3-4 0,5-2-1,6 0-1,1-8-6,10-2-13,0-6-2,8-5-1,-1-8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2:08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1007 38,'0'0'19,"0"0"2,-12 1 1,2-2-9,10 1-4,-22 5-1,11 2-1,-7 0-2,4 3-1,-5 0-1,3 5 0,-3-1-1,2 2-1,1-1 0,1 0-1,3-3 0,2-3 0,5 1 0,5-10 0,2 12-1,-2-12 1,22 5 0,-3-3 0,2 0-1,5 0 1,3 1 0,0 1 0,0 2-1,-3 0 1,-2 3-1,-4 1 0,-1 4 0,-3-1 0,-5 3 0,-2-2 0,-1 1 0,-3-2 1,-3 1 0,-2-1 1,-4-2 0,-3 2 1,-3-3 1,-4 2-1,-6-2 1,1 2 0,-3-3-1,0 1 0,-2-5 0,2 1 1,2-3-2,3-1-1,4-2 0,1-2-1,12 2-2,-15-12-1,15 12-7,-2-25-8,8 11-6,-1-8-1,7-2 1,-1-6 1</inkml:trace>
  <inkml:trace contextRef="#ctx0" brushRef="#br0" timeOffset="570">347 1032 10,'0'0'11,"0"0"3,0 0 1,9-4-3,-9 4-1,0 0 2,0 0-1,0 0-1,0 0 0,0 0-2,8 9-2,-8-9-2,3 23 0,-2-9-1,3 7-1,-1 1 0,3 4 0,0-1-1,3 0-1,3-2-1,1-5 1,6-2-2,2-7 0,3-5 0,3-6 0,2-4 0,0-7 0,0-3 1,-3-3 0,-4-1 1,-2 0 0,-6-2 2,-4 4 0,-6-2 0,-3 5 0,-4-3-1,-1 4 0,-4-2-1,-1 2 0,-3 1-1,1 1 0,0 3 0,1 1-1,1 2-1,-1 1-1,10 5-4,-13-4-5,13 4-13,0 0 0,0 0-2,0 0 2</inkml:trace>
  <inkml:trace contextRef="#ctx0" brushRef="#br0" timeOffset="1131">763 711 37,'0'0'19,"0"0"0,0 0 1,-10 6-5,10 3-7,-4 1-1,4 7-2,-3 2 0,3 5 0,-3 4-1,4 4 0,0 1-1,2 1-1,1-1-1,0-1-1,2-4 1,0-3-2,1-5 1,-1-5-1,0-3 1,-6-12 0,13 8 0,-4-10 0,1-6 0,3-2 0,1-3 1,4-4-1,0 0 0,2-3 1,2 1-1,0 2 1,-4 1-1,0 5 1,-2 3-1,-2 4 1,-1 2 0,-2 5-2,-11-3 2,14 19-2,-8-5 2,-1 3-2,1 3 1,-1 1-1,-2 1 1,-1 0 0,-1-2 1,-2-2 0,-1-1 1,-1-3 1,-6-3 0,0 1 1,-5-5-2,0-1 0,-3-3 0,0-1-1,-1-3-1,1-3-2,1 0 0,-2-5-2,9 1-4,-6-9-6,13 3-12,0-6 1,7 0-2,1-3 3</inkml:trace>
  <inkml:trace contextRef="#ctx0" brushRef="#br0" timeOffset="1782">1369 766 32,'0'0'21,"0"0"-1,0 0 2,0 0-4,0 0-4,-13 3-4,13-3-3,-15 9-2,15-9-1,-20 14-1,10-4 0,-2-1-1,1 3 0,1-1-1,3 1 0,2 2-1,3 2 0,4-1 0,3 2-1,5-1 0,3 1 0,4 0 0,1 0-1,4-3 1,0 1-1,2-1 0,-4-2 1,2 0-1,-4-1 1,-3 0 1,-4-2 0,-3 0 0,-8-9 1,5 16 1,-8-7 0,3-9 0,-20 15 0,5-9 1,-2 0-2,-3 0 1,-2-2-1,-1-1-1,0-3 0,2-1-1,3-5-2,5 1-3,0-9-5,13 3-7,-1-8-3,10 1-4,4-4 2,4 2 1,3-5 5,3 4 6,2 2 9,-5 3 7,2 1 5,-2 6 3,-6 0-1,1 6 0,-5 2-3,-1 2-4,-9-1-3,17 7-1,-7-4-2,0-1 0,5-2 0,2-2 1,5-4-1,4-4 2,3-1 2,1-7 4,1 5 3,-4-8 1,1 10 2,-10-8 2,1 12-2,-12-7 0,-7 14-3,7-12-2,-7 12-4,-17-4-2,5 4-2,-4 1-1,1 1 0,-2 3 0,-1 0 0,1 2 0,1 2 1,4-1-1,-2 1 1,3 2 0,1-1 0,0 1 0,1 3 0,3 1 0,1 1 0,1 1 0,1 2 0,0 0 1,4 2-1,2 1 0,2-3 0,3 2-1,2-3 1,5-2-2,0-3 1,6-3-3,1-9-1,6-2-4,-4-13-8,6-2-8,-3-12 1,3-4-2,-3-9 2</inkml:trace>
  <inkml:trace contextRef="#ctx0" brushRef="#br0" timeOffset="2723">2031 508 20,'3'-24'14,"-1"3"1,-1 7-1,-2 3-5,1 11-5,0 0-2,0 0 0,0 0 1,-9 5 3,10 8 0,-2-1 2,3 8 1,-2-3 1,5 10 0,-4-3-1,7 8 0,-4-1-2,4 4-1,-1 0-3,1 3 2,-2 3-4,1-2 2,-1-1-2,-2-1-2,1-3 0,-3-5-2,1-1-4,-5-11-2,5 1-5,-3-18-8,-10 10-3,-1-16-1,0-3 2,-4-11 1</inkml:trace>
  <inkml:trace contextRef="#ctx0" brushRef="#br0" timeOffset="3034">1849 760 31,'-22'-17'18,"5"4"1,5 3-1,12 10-4,-14-10-4,14 10-2,0 0-2,15-3 0,-3 0-1,8 0-1,5-2 0,9-1-1,3-4 0,9-1 0,4-3-2,5-4-1,6 3-5,-2-9-8,7 4-11,-2-4 1,1 2-2,-3-3 2</inkml:trace>
  <inkml:trace contextRef="#ctx0" brushRef="#br0" timeOffset="3555">2929 798 37,'-11'-6'21,"2"0"2,-3-5 2,12 11-8,-11-21-3,11 21-3,-3-22-2,6 12-2,-2-5-3,7 1 0,1-1-2,4-1-2,3 2 0,1-2 0,2 4 0,1 2-1,3 2 1,-3 5 0,-1 3-1,-4 5 1,-2 5 0,-3 4 0,-3 4-1,-4 2 1,-4 3 0,-1 1 1,-5 0 0,-1-1 0,-6-2 0,1-2 1,-3-4-1,1-1 0,-2-4 0,-1-2 0,2-4-1,-1-3-1,3-2 0,-3-4-2,6 0-3,-6-10-6,10 4-5,-4-9-9,8 1 0,1-9 0,6-2 1</inkml:trace>
  <inkml:trace contextRef="#ctx0" brushRef="#br0" timeOffset="3985">3066 282 18,'12'-7'11,"-5"-2"1,-7 9-2,11-7-3,-11 7 0,9 2 0,-9-2 0,11 9 1,-11-9 1,13 20 0,-7-8 0,5 10-1,-6-3 1,6 11-2,-4 1 0,5 7 0,-5 3-2,1 3-1,0 2-1,0 3-1,-3-1-1,1 0-1,-2-1 0,1-3 0,-1-4-2,-3-6 0,3-2-2,-6-10-2,6-1-2,-7-10-4,3-11-10,0 0-2,-13-5 0,5-12 2</inkml:trace>
  <inkml:trace contextRef="#ctx0" brushRef="#br0" timeOffset="4326">3038 682 9,'-12'-12'11,"12"12"3,-16-10 0,16 10-3,0 0-2,-5-10 1,5 10 1,11-7-1,2 5 1,0-7 0,9 4-1,-2-6 0,11 4-1,-3-7-2,7 5-1,-1-4-2,2 3 0,-2 0-4,-1-3-4,1 6-3,-7-6-10,5 6-9,-5-6 1,3 3-2,-2-6 2</inkml:trace>
  <inkml:trace contextRef="#ctx0" brushRef="#br0" timeOffset="10264">4042 405 23,'0'0'14,"0"0"0,0 0 1,0 0-6,0 0-2,0 0 0,-10-7-1,10 7-1,0 0 1,0 0 0,0 0-1,0 0-1,0 0-1,-9-1-2,9 1 1,-12-1-1,12 1 0,-16 2 1,6 0-1,-4 2 0,4 1-1,-3 1-1,6 4-1,7-10-1,-14 18-1,14-18 0,-1 20-1,1-20 0,15 20 0,-1-11 1,3 0 1,0 0 1,2 1 0,0-1 1,-4 1 0,0 1 1,-5 1-1,-2-1 0,-5 4 1,-3-2 0,-5 2 0,0-1 0,-4 1 1,-1-2 0,-4-1 1,0 1 0,-1-4-1,0-1 1,0 0-1,1-3-1,1 0-1,1-2-1,12-3-2,-20 2-8,11-6-4,9 4-1,-11-17 1,10 4 0</inkml:trace>
  <inkml:trace contextRef="#ctx0" brushRef="#br0" timeOffset="10895">4157 103 52,'0'0'20,"0"0"1,0 0-3,0 0-11,0 0-4,0 0-3,-1 18-1,-1-5 0,4 7 0,-3 6 0,5 4 1,-3 5 0,2 4 0,0 1 0,3 2 1,0-1-1,2-2 0,0-2 0,-1-3 0,-1-6 0,-2-5-1,2-3 1,-2-6-3,-4-14-3,3 17-4,-3-17-9,0 0 1,-11-4-1,4-7 1</inkml:trace>
  <inkml:trace contextRef="#ctx0" brushRef="#br0" timeOffset="11236">3940 369 45,'-11'-2'16,"11"2"-1,14-11 2,-1 1-12,6 1-3,6-1 0,2 0 1,7 1 1,4 0 0,-1 0 0,2-2-1,-2 0-2,-1 0-2,2 2-3,-7-2-8,-4 1-7,-3 0-2,-4-2 2,-5 0-1</inkml:trace>
  <inkml:trace contextRef="#ctx0" brushRef="#br0" timeOffset="11616">4366 308 34,'0'0'10,"0"0"-1,12-7 0,-12 7-11,17-4 0,-4 3 1,-3 2 2,2 1 2,2 1 2,1 3 1,-1-3 0,0 2-1,2-2-1,-1 3-1,2-2 0,0 2 0,0 0-1,1 1 0,-2 1 0,-4 1 0,1 0-1,-1 3 0,-2 0-1,-2 1 0,-1 2 0,-2 0 0,-2 3 0,4-2 0,-7 3 0,-2-2 1,-5 0-1,0 0 1,-3-3 0,-4-1 1,-4-2-1,-3-3 1,-2-4 1,0 1-1,1-4 0,-2-1 1,1-3 0,5-1 0,0-1 0,6 2 0,0-3 0,12 6 0,-11-11 0,11 11-2,-1-10 0,1 10-1,9-11 0,-2 1-3,4 4-2,-1-6-4,8 1-8,-3-3-5,6-2-1,1-1 1,0-4 0</inkml:trace>
  <inkml:trace contextRef="#ctx0" brushRef="#br0" timeOffset="12217">4702 24 19,'0'0'15,"-2"-12"2,2 12 0,0 0-5,3-13-2,-3 13-2,0 0-1,0 0-2,3 10 0,0 0-3,-1 2-1,3 5 0,-2 3 0,3 4 0,0 6-1,3 3 2,-1 2-1,2 3-1,3 1 1,-1 1-2,1 0 2,0 0-2,0-4 1,0-5-2,-1-1-1,-1-10-2,-4 0-5,-1-10-5,-6-10-5,0 0 0,0 0 2,-11-19-1</inkml:trace>
  <inkml:trace contextRef="#ctx0" brushRef="#br0" timeOffset="12588">4522 203 26,'0'0'14,"0"0"1,11-14 3,5 6-5,9 3-4,-1-4-1,8 5 0,-5-4 0,6 5 0,-4-1-3,3 1-1,-2 0-4,-1-1-5,0 3-5,-2-2-11,0 0-1,-4-4 1,-1-1 0</inkml:trace>
  <inkml:trace contextRef="#ctx0" brushRef="#br0" timeOffset="12988">5027 214 27,'13'13'7,"-4"-10"1,3-1-2,3 0-8,0 4-1,6-2 2,-2-1 0,0 0 3,1-3 2,0-1 2,-4-4 0,1-1-1,-3-3 1,0-1 0,-3-3 1,-2 3 1,-4-6-2,-3 6 0,0-3-2,-5 4 0,-1-2-2,-5 3 0,9 8-2,-19-15 0,8 11 0,-1 0-1,-2 4 0,-4 0 0,1 3 0,1 1 0,-2 1 0,-2 2 0,2 1 1,-3 0 0,2 0 1,3 1-1,0 1 1,1 0 0,3 3 0,5 1 1,3 2-1,2 4 0,3 0 1,3 2 0,1 1 0,7 1 0,2-3 0,4 2-1,0-4 1,8-2-1,-1-1-1,4-5-2,2-2-3,-2-4-4,2-3-8,-2-6-5,3-4 1,-6-5 1</inkml:trace>
  <inkml:trace contextRef="#ctx0" brushRef="#br0" timeOffset="13679">5523 95 53,'0'0'14,"0"0"0,0 0 1,0 0-16,0 0 0,-7 13-1,-4-8 2,11-5 3,-26 16 0,9-6 1,-10 1 0,5 1-1,-5-1-2,2-1 1,7 1-2,3-1 1,5 1 0,6 0 1,6 0-1,3 0 1,9 0 1,2 1-2,-1 0 1,6 2-1,-21-14 1,50 22-2,-50-22-1,49 22-1,-49-22 1,43 21 0,-43-21 0,0 0 0,41 26 0,-41-26 0,0 0 1,0 0 0,0 0 1,7 43-1,-7-43 1,0 0-1,0 0 2,-32 40 1,13-30 0,6 1 1,-12-4 0,4 3 0,-3-1 0,0-1-1,-3-1-2,3 0-1,7 3-7,-6-6-12,7 2-4,-2-8-1,1-6 0,7-12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2:35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-5 585 0,'0'0'5,"0"0"0,0 0 0,1-10 0,-1 10-1,0 0 0,0 0 0,0 0 0,0 0-1,0 0 0,0 0-1,0 0 0,0 0 0,0 0 0,0 0 0,0 0-1,0 0 1,0 0-1,4 11 0,-4-11 1,9 10-1,1 0 1,-5 1 0,1 4 0,1 1 1,2 5-1,0 1 0,0 2 0,4 1 0,-1-1 0,0 1-1,0 0 1,-1-3 1,0-1-1,-1-3 0,-2-1 1,-2-3-1,1-1 0,-3-2 0,-4-11 0,5 13 1,-5-13 0,0 0 1,7 9-1,-7-9 1,0 0 0,11-16 0,-3 4-1,1-4 0,3-5-1,-3-4 0,4-3-1,1-3-1,-1-2 1,1-2-1,-1 0 0,-1 1 1,2 3-1,0 3 0,-2 3 0,-3 4 0,-1 5 0,-1 5 0,-7 11-1,8-10 0,-8 10-2,0 0-3,-6 11-4,5 0-7,-6 0-4,3 2 0,-2 0 1,1 2 1</inkml:trace>
  <inkml:trace contextRef="#ctx0" brushRef="#br0" timeOffset="761">555 650 11,'0'0'11,"1"-11"0,-1 11-1,0 0-1,-1-10 0,1 10 0,0 0-1,0 0-1,0 0-1,0 0-1,0 0 0,0 0-2,0 0-1,14-4 0,-5 5 0,-9-1 0,23 7-1,-5-1 0,0 2 0,2 3 0,0 1 0,-1 4-1,-2-2 0,4 3 0,-7 0 1,-2 2-1,-2 1 0,-4-2 0,-2 1 1,-3 0-1,-2 0 1,-4-1 0,-4 0 0,-3-3 0,-2 0 0,-2 1 0,-1-5 0,-4 0 0,0-1-1,0-3 1,1-4 1,2-2-1,3-4 0,1-2-1,4-2 1,5-5-1,4-1 0,4-3 0,6-2-1,6 0 1,2-1-1,3 0 1,2 1-1,2 0 1,0 0-1,0 3 0,-1 2-2,-2-2-2,1 4-2,-3-4-5,5 1-6,-3-4-1,1 0 0,-1-4 1</inkml:trace>
  <inkml:trace contextRef="#ctx0" brushRef="#br0" timeOffset="8492">1036 246 0,'0'0'3,"0"-9"1,0 9 1,0 0 2,-3-9 0,3 9 1,0 0 1,0 0 1,-2-10-1,2 10-2,0 0 0,0 0-2,0 0 0,0 0-2,0 0-1,0 0 0,0 0 0,0 0-1,0 0 0,0 0-1,0 0 1,0 0-1,0 0 0,-5 14 0,7-5 0,-1 5 0,0 2 0,0 4 0,1 5 0,0 6 0,-2 4 0,2 4 0,-3 3 0,0 5 1,0 2-1,0 3 0,0-1 0,0-4 0,2-2 0,-1-2 0,2-6 0,0-4 0,-1-7 0,1-5 0,-1-4 1,0-6-1,0-2 2,-1-9-2,0 0 0,0 0-4,0 0-4,0 0-7,4-19-1,0 4 0,0-6-2</inkml:trace>
  <inkml:trace contextRef="#ctx0" brushRef="#br0" timeOffset="9123">1184 592 1,'0'0'8,"11"-5"0,-11 5-1,0 0-2,0 0 0,0 0 0,0 0-1,0 0-1,2 10 0,-2-10 1,1 18 0,-1-4 0,1 4 0,0 3 0,0 2-2,1 2 1,0 1-2,1 0 1,1 0-1,0-4 0,1-1 0,-1-3 0,3-3 0,2-4 0,0-3 2,1-4 0,4-4-1,-2-5 1,4-3 0,-2-7 0,3 0-1,-5-6 1,2 0-1,-4-1 0,-1-2-1,-2 2 0,-1 0-1,-2 1 1,-2 2-1,0 3 0,-1 0-1,0 5-2,-2 0-4,1 11-5,1-11-5,-1 11 0,0 0 0,0 0 0</inkml:trace>
  <inkml:trace contextRef="#ctx0" brushRef="#br0" timeOffset="9634">1493 706 2,'14'4'8,"-14"-4"0,20-7-1,-5 0 0,2-1 0,0-2 0,-1-3-1,3 0-1,-4-1 1,-2 1-1,-3-1 1,0 3-2,-5 0 0,-5 11 1,4-18-2,-4 18 0,-5-11 0,5 11-1,-13-5-1,4 5 1,-2 3-2,-2 1 0,-1 4 1,-2 3-1,1 2 1,-1 3 0,1 3-1,1 1 2,1 0-1,3 0 0,1 1 1,5-1-1,1 1 0,2 0 1,3-3-1,3 1 0,3 0 0,2-2 0,3-3 0,3-1-1,3-2 1,4-2-1,2-4-1,1-3-2,3 0-4,-1-6-6,5 0-3,-3-4-2,1-1 0,-3-7 0</inkml:trace>
  <inkml:trace contextRef="#ctx0" brushRef="#br0" timeOffset="10135">2036 622 9,'0'0'9,"-20"-6"1,8 5-1,1 2-1,-2 1-1,0 3 0,-2 0 0,2 4-1,-1 0 0,4 3 1,-2-1-3,3 1-1,-2 1-1,5 0-1,3 0 0,2-2 0,3 1 0,3-1 0,3-1 0,3 1 1,1 0-1,4 0 0,-1 0 0,3 0-1,-3 2 1,3 0-1,-4 1 0,2 2 1,-3-1-1,-1 1 0,-1 0 0,0 1 0,-1-2 0,-3 0 1,-2-2 0,-2 0 1,-4-2 0,-2 1 1,-5-3 0,-2 2 1,-6-4 0,-4 1-1,-3 1 0,2-2-1,-1 1 0,2-5-2,3 2-3,0-5-10,7-1-7,10 1-2,-5-21 1,8 2-1</inkml:trace>
  <inkml:trace contextRef="#ctx0" brushRef="#br0" timeOffset="16434">2632 443 0,'0'0'2,"0"0"0,0 0 1,0 0-1,0 0 1,0 0-1,0 0 0,0 0 0,0 0-1,0 0 1,0 0-1,0 0 0,-9 7 0,9-7 1,-2 12 0,3-1 0,-1-11 0,-1 24 0,0-11 0,2 9 0,-1-3-1,0 2 1,2 5-1,-2 2 0,2 5-1,-2 0 1,3 3-1,3 0 1,0 1-1,2-1 0,-3-5 0,4 0 0,-3-6 0,4-2 0,-6-6 1,-1-3 1,-1-4 2,-2-10 2,1 10 2,-1-10 1,0 0 1,0 0-1,0 0 0,-9-13-1,4 1-3,1 0-1,-3-4-3,-3-4 0,5 0 0,-5-4 0,6-1-1,-3-1 0,5 0 1,2 1-1,3-1 0,7 2 0,-1 1 0,6 3 0,0 0 0,8 2 0,-2 2-1,3 0 1,1 1 0,1 3 0,-1 2 0,-1 0-1,-2 2 1,-3 3 0,-4 0 0,-2 1 0,-4 1 0,-9 3 0,10-1-1,-10 1 1,0 0 0,0 0 0,0 0-1,0 0 1,0 0-1,0 0-1,0 0-4,0 0-5,6 13-7,-6-13 1,-4 11-1,4-11 0</inkml:trace>
  <inkml:trace contextRef="#ctx0" brushRef="#br0" timeOffset="17315">2946 1008 8,'0'0'9,"0"0"1,3-10-3,-3 10 1,0 0-2,6-9 0,-6 9-1,15-14-1,-4 5 1,3-4-1,4 0 0,2-4-1,1-1-1,4-1 0,-4 0 1,1 0-1,-4 1-1,-1 3 1,-6 2 0,-1 2-1,-10 11 0,9-9 0,-9 9-1,0 0 0,0 0 0,-6 18-1,2-7 0,0 3 1,0 2 0,-1 3 0,1 1 0,1 1 0,-1 2 0,2 0 0,-1 0 0,-1-1 0,0 1 1,1-5-1,0 2 0,-2 0 0,1-5 0,-1 0 0,0-4 1,1 0 0,4-11-1,-11 14 1,11-14 0,-12 6 0,12-6 0,-14 5 0,14-5-1,-12 2 1,12-2-1,0 0 0,-11 2 0,11-2 0,0 0 0,0 0 0,10-1 0,-1 0 0,0 0 0,3 0 0,1 0 0,2-1 0,-2 0 1,-1 1-1,2 1 0,-3 0 0,2 3 0,0-2 0,-4 0 0,4 0 0,3 0 0,-5-2-1,5 1-3,1-9-6,-4 6-7,1-5 0,-1-5 1,-5-1-1</inkml:trace>
  <inkml:trace contextRef="#ctx0" brushRef="#br0" timeOffset="18256">2543 96 6,'0'0'5,"-2"-15"0,2 15 1,-6-15-1,6 15-1,-10-17 1,10 17-1,-15-11-1,6 8 0,-3 0 0,-1 5-1,-1 1-1,-3 2 0,-1 4 0,0 2-1,0 3 0,0 1 0,1 1 1,1 2-1,3 2 1,2 0 0,1 2 0,4 2 0,1 0 0,2 2 0,3 0 0,2 4 0,1 1 0,1 3 0,2 2-1,0 0 1,0 2-1,0 1 1,-1 2-1,0-1 0,-3-3 0,3-3 0,-3 1 1,-1-6-1,-1-2 1,-1-5 0,0-6-1,0-2 2,-1-5-1,2-9 1,-4 10 1,4-10 1,0 0 1,0 0-2,0 0 1,0 0-1,0 0 0,0 0-1,0 0-2,0 0 0,0 0-2,0 0 1,0 0 0,0 0 0,12 6-1,-12-6 1,14 15 1,-4-3-1,0 1 1,1 3 0,0-1-1,-2 3 1,-3 0 0,-1 0 0,-3 0 0,-2 0 0,-2 2 0,-3-3 0,-1 3 0,-1-1 0,-2 0 0,-1 1 0,1 0 0,-2-1 0,2-1 0,1 3 0,1-5 0,0-1 0,3 0 0,2-1 0,1 0 0,4-1 0,0-1 0,4 1 1,0-2-1,1 1 0,2 0 1,2-2-1,0-1 1,5-1 0,3-2-2,3-2-3,6-2-5,5-7-6,3-3 0,4-6 0,2-7-1</inkml:trace>
  <inkml:trace contextRef="#ctx0" brushRef="#br0" timeOffset="19518">3676 852 2,'0'0'7,"-7"14"0,2-4 0,0 1 1,-2 5-1,0 1 1,0 6-1,-2-2-1,0 6 0,-3 1-2,4 3-1,-2-3 0,2 1-1,-1-4 0,0-1-1,5-2-1,-1-5 0,5-3-2,-1-5-1,1-9-6,5 13-4,-5-13 0,14-2-1,-14 2 0</inkml:trace>
  <inkml:trace contextRef="#ctx0" brushRef="#br0" timeOffset="19939">3829 541 6,'0'0'8,"8"10"0,-8-10 0,0 0-3,0 0-2,-5 13 1,5-13 1,0 18-1,2-5 0,-1 4 1,2 3 0,0 1-1,2 5 0,0 3-1,1 3 0,1 1-1,0-1 0,-2-1 0,2 0 0,0-3-1,0-2 0,-1-6-1,-2-2 1,0-7 0,0-1 0,-4-10 2,7 11 1,-7-11 1,0 0 0,0 0 0,-4-11 0,0 2 0,2-2-1,-3-5-2,2-2-1,-1-4-1,1-4 0,2-2 0,0-1 0,1-1 0,1 0 0,2 0 0,1 2 0,4 3 0,2 2 0,3 5 0,1 0-1,4 5 1,1-1-1,0 4 1,4 2-1,-1 2 1,0 2-1,1 1 1,-2 2-1,-1 0 1,-2 2 0,-1 1-1,-4 0 1,-1 1-1,-3 0 1,-9-3 0,12 7 0,-12-7-1,0 0 1,0 0 0,9 11-1,-9-11-3,0 0-6,-8 12-8,8-12-1,-7 11 0,7-11 1</inkml:trace>
  <inkml:trace contextRef="#ctx0" brushRef="#br0" timeOffset="20780">4179 984 5,'-5'-12'8,"5"12"1,-6-12 1,6 12-2,-2-13 0,2 13-1,0-11 1,0 11 0,7-11 1,-7 11 0,12-9-3,-12 9-1,18-5-1,-6 4-2,2 2-1,-2 1-1,3 1 1,-3 2-1,-1 2 0,0 1 1,-3 1-1,-2 0 1,-5 3-1,-1-1 1,-4 2 0,-1 0 0,-5-1 1,0 1-1,-2 2 0,-3-4-1,2 4 1,0-1-1,-1 0 1,3-1-2,2 1 1,2-3 0,7-11 0,-5 21 0,5-21 1,4 11 0,-4-11 0,19 8 1,-6-7 0,4 0 0,0-2 0,4 0-1,1-3 1,2 0-2,-2 0 0,0-2-1,2 1-3,-2-7-6,2 5-8,-1-5-2,1-2 0,-1-5 0</inkml:trace>
  <inkml:trace contextRef="#ctx0" brushRef="#br0" timeOffset="21531">4373 9 0,'0'0'4,"9"-6"1,-9 6 0,16-2-1,-5 1 1,1 2 0,4 2 0,-1 3 1,1 0-1,-1 2-1,0 4-1,-2 1-1,2 4-1,-1 1 1,-1 4 0,-1 0 0,-2 3 0,0 2 0,-3-1 1,-1 1 0,-3 3 0,-3-4 0,-3 4 0,-4 0 0,0 2 0,-5-2 0,3 2-1,-3-2 1,1-2-2,0 0 1,3-4-1,2-5 1,3-2 0,3-2 0,3-4 0,-3-11 0,15 11 0,-2-12 1,5-1-1,-2-3 0,2-2 1,-2-2-1,-1 1 1,-5 1-1,1 1-1,-11 6 0,0 0 0,0 0-1,0 0 0,0 0 0,-17 16-1,11-1-1,-3 2 2,2 4-1,0 2 1,4 3-1,-1 2 1,5 3 0,3 1 0,0 2 0,4 1 0,-1 0-1,3 2 2,-1 0-1,3-6 0,-2 3 0,-2 1 0,1-4 0,-3-1 0,-1-1 0,-2-2-1,-3-2 1,2 3 1,-5-6-1,0-3 1,-2 0 0,0-1 1,-4-4 0,-3 0 0,-2-3 0,2 1 1,-2-4-1,3-1-1,0-3 0,11-4 0,-16 8-3,16-8-10,0 0-9,-5-10 0,5 10-2,3-16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2:58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259 15 3,'-10'-6'12,"10"6"2,0 0 1,0 0-3,-10-2-1,10 2-2,0 0 1,-9-2-5,9 2 0,0 0-1,0 0 0,0 0-2,0 0 0,0 0 0,0 0 1,0 0-1,0 0-1,10-1 0,-10 1-1,18-2 0,-8 2 0,-10 0 1,17 0-1,-17 0 0,10 1 0,-10-1 0,-2 12 0,-4 0 1,-6 3-1,-2 6 0,-8 6 1,-4 5-1,-3 3 1,-2 1-1,-1 1 0,3-1 0,-2-3 0,9-5-1,1-6 1,9-5 0,6-5-1,6-12 2,0 0-1,21-12 1,7-8 0,4-7 0,11-5 0,3-6 0,6-3 0,0 0 0,-1 4-1,-8 6 0,-7 5 1,-8 7-1,-5 5 1,-11 5 0,-12 9-1,10-5 0,-10 5 0,-10 13 0,-1-1 0,-5 6 0,-5 6 0,-5 3 0,-4 5 0,-4 3 0,-2 1 0,1-1 0,3-1 0,3-4 0,5-6-1,6-2 1,5-8 0,7-4 0,6-10 0,14-1 0,7-9 1,6-7-1,7-1 1,4-6 0,4 0-1,0 0 0,-3 2 0,-9 3 1,-5 6-1,-8 4 0,-5 4 0,-12 5 0,-5 14 0,-9 3 1,-6 6-1,-6 8 1,-5 8-1,-7 6 1,-2 4 0,1 0 0,3-3 0,4-5-1,7-6 0,6-7 0,9-8 1,9-9-1,11-10 0,9-8 1,8-5-1,4-3 1,5-3 0,0-3-1,-1 2 1,-4 2 0,-7 4-1,-7 3 0,-6 7 0,-11 3 0,-9 18 1,-8 2-1,-7 5 1,-5 5 0,-3 3 0,0 5 0,2-9-1,4 2 1,6-7-1,11-5 0,8-7 0,11-10 1,8-3-1,9-5 0,5 2 1,2-6 0,5-2 0,-4 0-1,-4 0 1,-6 7-1,-5 0 0,-8 2 0,-12 3 1,0 0-1,-4 20 1,-12-2 0,-7 6-1,-3 3 2,-3 3-2,-2 1 1,1-1 0,4-2-1,5-9 0,10-4 0,11-15 0,9 9 1,14-14-1,7-7 0,6-1 0,4-5 1,3-1-1,0-1 1,-4 2-1,-8 3 0,-9 4 0,-6 3 0,-5 3 0,-11 5 0,10-3 0,-10 3 0,0 0 1,-8 10-1,0-1 0,-1 2 0,-5 4 0,-1 2-1,-4 2-2,4 7-10,-8-6-11,5 2-1,-4-10-1,3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3:01.7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1184 12 8,'-13'-2'9,"4"-2"-1,-3 0 0,3-1-3,-1 3-1,-1 2-2,-1 0-2,-5 3 1,3 0 1,-3 0 1,1 1 0,-3 1 0,-4 1 2,-3 1 0,8 4 0,-3 3-1,5 3-1,-2 6 0,1 5-1,1 2 1,7 6-2,3 3-1,-6 3 0,3 2 0,-5 5 1,-1-2-1,2 5 1,-1 2 0,2 4-1,-1 4 1,1 5 0,1 1-1,4-2 1,0 10-1,3 0 0,2 3 1,4 0-1,2 1 0,3 2 1,2 0-1,1 1 0,7-2 1,-3-1-1,-2-1 1,1-1-1,-4-3 1,-2-3-1,-4-4 0,-3-1 0,-5-6 1,-2-5-1,-2-9 0,-4-2 1,-4-7 0,1-10 0,-2-2 0,2-4 0,3-8 1,2-2 0,2-3 0,9-9-1,0 0 0,0 0 0,0 0-1,0 0 0,10-9-1,4 9 0,4 3 0,3 7 0,3 1 0,-1 9 0,12 5 0,-3 10-1,6 6 0,-7 9 1,-3 8-1,-5 6 1,-1 7 0,-7 7-1,-14 6 2,-13 6 1,-9 6 0,-2 4-1,-10 7 1,-2 2 0,-6 6 0,-1 2 0,-6 1 0,11-4-1,-1-1 1,-1-2 0,6-6 0,3-2-1,4-6 1,6-6 0,8-5 0,3-7 0,5-7-1,6-10 1,1-6-1,9-12 2,4-4-2,5-5 1,4-7 0,2-5 0,4-3 1,1-3-1,7-4-1,-7 0-4,10-9-9,-2-6-3,1-8-3,-3-13 0,0-11 0</inkml:trace>
  <inkml:trace contextRef="#ctx0" brushRef="#br0" timeOffset="1232">740 2948 0,'-15'13'4,"-3"4"0,-2 6-2,-2 2 0,-5 4 1,-2 4 2,-1 1 1,-1 4 1,-4 4 1,1 4 0,-4 1 1,2 7-1,0 5-2,-1 4 0,0 8-2,0 8 0,-2 8-2,2 9 0,4 5-1,2 6 0,-2 7 0,7 5-1,1 2 0,4-3 1,10-1-1,-4-4 1,13-2 1,3-1-1,3-1 1,4 1 0,-1-1 0,1 4 1,-3 5-1,6 1 0,-12 5 0,1 1-1,1 2 0,-3 2 0,5 1 0,-5 3 0,-2-2 0,3 4-1,1-3 1,4 1 1,-1 0 0,2-1 1,4 1-2,5 1 1,7 1 0,0 1 1,1-1-2,-2 3-2,-1 1 1,6 5-1,-1-1 0,2 0 1,-1-1 0,1 3-1,5-3 2,-3 0-1,11-2 1,-4-3 0,1 1 0,1 1-1,6 1 1,-5-6-1,-2 0 1,-1-1-1,-4-3 0,-3-3 1,-5-9-1,-2-5 0,-4-8 0,-1-3 1,1-6-1,1-9 0,3-6 0,2-5-1,1-8 1,-1-3-1,2-5 1,-2-3-1,4-2 0,-2-2 0,-1-4 1,-1-6-2,2 1 0,-4-5-2,2-3-4,-8-10-6,-1-4-6,-3-7-1,-5-5 2,-6-10 1</inkml:trace>
  <inkml:trace contextRef="#ctx0" brushRef="#br0" timeOffset="2214">510 12048 14,'-9'16'9,"9"-7"0,7 2 0,1 3-5,8 0-3,5 5 1,8 2 0,2 3 0,9 3-1,-1 2 2,-1 0 0,2-1 1,3-2-1,-5 0 1,0-4 0,-3-2-1,-6-5 0,-1-4-1,2-3 1,-4-3-2,-5-1 0,-2-4 0,-3-5 1,0 0 1,-2-5 0,0 0 1,-2-7 1,1-4 2,-4-7-1,4-3 1,-4-9-2,2-4 1,-2-9-1,3-4-1,-3-5-1,4 1-2,1-1 1,0 2 0,-5 0-2,1 6 1,0 4 0,-1 4 0,-1 7-1,-3 5 1,-5 6 0,3 4 0,2 7 1,-3 6-1,-2 11 0,-2-14-3,2 14-13,0 0-8,-9-10 0,-1 5-3,-2 2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7:34.2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0 122 2,'0'0'1,"11"-9"2,-11 9 2,0 0 1,11-7 1,-11 7 0,0 0 1,0 0-1,0 0 0,0 0-2,0 0-2,0 0-1,0 0-1,0 0 0,13-7 2,-3 6-1,5-1 1,4 1 1,4 1-1,6 0 0,6 1 1,6 2-1,4-1 0,5 1 0,5-2 0,7 1 1,3-3-1,8 1 1,4-4 0,5 1 0,4-5-1,3 2-1,1-1 0,0 0 0,0-2 0,1 3 0,-4-2 0,-1 3 0,-1 0 1,0 0-2,-1 2 1,0 0 0,-2 0-1,1 1 0,-3 0 0,1 2 0,-2 0 0,-1 1-1,-1 0 1,-2 2 0,-1 0-1,0 0 1,0-1-1,2 1 1,1-2 0,2 0 0,2 0 0,0 0-1,3 0 1,2 1 0,2 0 0,0 2 0,2 1 0,0 1-1,2-1 1,1 0 0,4-1-1,0-1 1,0-2-1,0-1 1,2-2 0,4 0 0,-2-1-1,3 0 1,2 0 0,-1 0 1,2 0-1,-2 1-1,-1 1 1,2 0-1,0-1 1,-1 2-1,-4-1 1,1 1-1,-1-1 0,-1 0 1,0-1-1,3 1 1,-4-2-1,-3 1 1,3 0 0,-1-1-1,1-1 0,0 1 1,0 0-1,-3 1 0,-1 0 0,1 0 0,-5 0 0,-2 1 0,0 1 0,-2 0 0,-3 1 0,-3-1 0,0 1 0,-2 0 1,0 1-1,1 2 0,-3 0 0,0 1 0,-2-1 0,1 1 0,-5 0 1,-1 1-1,-3-2 0,-6 0 0,-7-1 0,-5-1 1,-9 0-1,-3 0 0,-10 0 0,-5 0 0,-8 0 0,-3-1 1,-11-1-1,10 3 0,-10-3 1,0 0-1,0 0 1,0 0-1,0 0 1,0 0 0,0 0-1,0 0 0,0 0 1,0 0-1,0 0 0,0 0 1,0 0-1,0 0-1,0 0 1,0 0-2,0 0-1,-8-11-4,8 11-7,-26-12-9,7 6-5,-11-8 0,-1-3 0,-11-9 0</inkml:trace>
  <inkml:trace contextRef="#ctx0" brushRef="#br0" timeOffset="84041">9779 2856 76,'-6'-17'26,"-2"-7"-1,6 0 0,0-5-21,4 1-2,-1-7 0,3-6 0,-2-10-1,-2-10 1,-2-13 0,-2-8 1,-3-8-1,0-4 1,-4 0-1,2 8 1,-1 9-1,1 11-3,6 21-16,-4 7-9,2 10-2,-6-1-2,-6-1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7:57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587-3 5,'0'0'9,"-3"9"-1,3-9 1,0 0-3,0 0-3,0 0 0,0 0 2,0 0 0,0 0 2,0 0 0,0 0 1,0 0-3,0 0 0,0 0-1,0 0-2,0 0 1,0 0 1,0 0 0,0 0-1,0 0 0,0 0-1,0 0 1,0 0-1,0 0-1,0 0 0,0 0-1,0 0 0,0 0 0,0 0 0,0 0-1,0 0 1,0 0 0,0 0 0,0 0-1,0 0 1,0 0 0,0 0-1,0 0 1,-10 6 0,10-6 0,-8 18 0,2-5-1,0 5 2,-3 3-1,-2 6 0,0 1 1,-2 4 0,1 2 0,-2 5 0,0 2 2,-3 6-1,-3 3 1,2 7 1,-6 5-1,0 3 0,-2-2 0,1 3 0,-2-3-1,2-1 0,1-6 0,4-5-1,2-7 0,2-4 0,3-5-1,1-3 0,3-3 1,0-4-1,4-5 0,-1-2 1,2-5 0,-1-1 1,5-12-1,-6 14 0,6-14 0,0 0 0,0 0-2,0 0-4,-1 10-10,1-10-9,0 0-1,-3-20-1,1 4 1</inkml:trace>
  <inkml:trace contextRef="#ctx0" brushRef="#br0" timeOffset="1152">112 825 40,'-2'-9'16,"2"9"-1,0 0 0,0 0-3,0 0-3,0 0-3,0 0-2,0 0 0,0 0-1,0 0 0,0 0-1,0 0 0,0 0-1,0 0 1,-9-5 0,9 5-1,0 0 1,0 0-1,0 0 0,0 0 0,0 0-1,0 0 0,0 0 0,0 0 0,0 0-1,0 0 1,0 0-1,0 0 0,0 0 0,0 0 1,0 0-1,0 0 0,0 0 0,0 0 1,0 0-1,-4 14 1,-27 604 4,31-618-4,2 13 0,-2-13 1,0 0-1,0 9 1,0-9 0,0 0 0,0 0 1,0 0 0,0 0 0,19-8 1,-4-3 0,8-3-1,5-9 0,10-3 0,6-5 0,7-4-1,2-3 0,0-1-1,-2 2 1,-2 4 1,-7 4 1,-3 5-1,-12 5 1,-5 6-1,-8 1 0,-1 7 0,-13 5 0,9-6-1,-9 6 0,0 0 0,0 0-1,0 0 1,0 0-1,0 0 1,0 0-2,0 0 0,0 0-2,0 0-3,0 0-21,-18-5-1,18 5 0,-21-18-1</inkml:trace>
  <inkml:trace contextRef="#ctx0" brushRef="#br0" timeOffset="2164">5 628 22,'0'-9'16,"0"9"0,-1-14 2,1 14-3,0 0-4,-3-10-2,3 10-1,0 0 0,0 0-1,0 0-1,0 0-1,0 0-3,0 0-1,0 0-2,0 0 1,0 0-1,-4 14 0,5-4 0,0 4 1,2 6-1,0 5 1,2 5 0,1 5 0,-1 6 0,3 5 1,-1 3-1,0 4 1,-2 4-1,-3 3 1,-3 0-1,-1-1 1,-1-3 0,-1-5 0,-4-5 0,3-5 0,-1-9 1,2-8-1,1-7 0,3-3-1,0-14 1,2 14 0,-2-14-1,16-2 1,-2-2 0,6-4-1,3-4 1,7-4 0,4-6 0,4-5 0,7-4 0,3-5 0,-2-4 0,2 2 1,-4-1 0,-2 4 0,-4 2 1,-4 4-1,-4 4-1,-4 7 1,-4 5-1,-3 1 1,-3 4-2,-4 3 1,-2 1-1,-10 4 1,0 0-1,10-2-1,-10 2-1,0 0-5,0 0-20,-16 9-1,5-14 1,-8-12-2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2:21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8926 208 9,'0'0'7,"3"13"0,-3-13 0,5 18 0,-2-5 0,1 7-3,0-2 0,0 1-2,-1 3 2,0 1 0,-2 2 1,0 5 0,-4 3 1,1 6 2,-4 2-1,2 7-1,-1 5-1,1 3-2,2 1 0,4 5-1,3 2-1,2 2 0,2 5 0,3-2 0,-2 1 0,1 1 1,-3 3-1,-4 0 2,-6-1-1,-1 1 1,-4-1-1,0 3 1,0-1-1,2 3-1,2-6 0,3 3 0,4-1-1,2 0 0,1-1 1,2-3-1,0 3 1,-4 1 0,-1 2 0,-2-3 1,-2 4-1,0 0 0,-2-1 0,-1 3 0,0-2 0,2 1-1,1-2 1,1 2 0,-1-1 1,0 0-1,-1 2 1,1 0 0,-2 2-1,0 1 1,-1 3-1,-1-1 0,-3-1 0,0 2-1,0-4 1,0 2-1,-2-2 1,1 2 0,0-1 0,2 4 1,-2-1 0,5 1-1,-2 1 1,0 4-1,-2 0 0,0-1 1,-3-2-2,-2 4 1,-3-3-1,-1 0 1,0-1-1,1-2 0,2 0 0,3-2 0,2 1 0,3-1 0,6 1 1,1 2-1,1 0 0,3 2 0,-2 2 0,0 1 0,0 0 1,2 1-1,-3 0 0,3 2 1,0 0-1,0 0 1,4-1-1,-1 2 0,4-1 1,1 3-1,-2 0 0,-1 1 0,-2 2 0,-3-1 1,-3 0-1,-1 1 1,-4 2-1,0 0 0,0 2 0,2-4 0,2 2 1,4-1-1,2 3 0,1 2 0,3-1 0,0-1 0,-3 0 1,-2 1-1,-2-1 0,-5 3 0,-4 1 0,-1-3 1,-3-1-1,-3 2 0,5-3 0,-1 1 0,3 1 0,0-2 0,2-2 0,3 0 0,0-1 0,1 1 0,-1 1 0,1 1 1,-2-5-1,-1 0 0,2-2 0,-1-1 0,0 1 0,-2-1 0,2-3 0,0-2 0,0-2 0,2 0 0,-1-3 0,-1-4 1,-1-1-1,2-3 0,0-6 0,-2-2 0,1-4 0,0-7-1,1-5 1,2-5 0,0-10 0,1-6 0,-1-6 0,1-7 0,-2 2 0,1-5-1,-1-3 1,0-2-1,-2 1 1,0-3-1,0 0 0,1 0 0,-1-10 1,0 0 0,0 0 0,0 0 1,0 0-1,0 0 1,0 0-1,0 0 1,0 0 0,0 0-1,0 0 0,0 0 1,0 0-1,-11 5 0,1-4 0,-2 1 0,-6 0 0,-3-1 0,-6 2 0,-3-1 0,-4 1 0,-5 1-1,-2-1 1,-3-1 0,-4 1-1,-4-1 1,-1 1 0,-6 1 0,-4-1 0,-5 1 0,-7 0 0,-5 2 0,-7 1-2,-3-2 2,-5-1 0,-7-2-1,-4 0 1,-2-2 0,-5-1-1,-1 1 2,-5 1 0,-6 0-1,-3 1 0,0 2 0,-4 2 0,-3 1 0,-1-2-1,-4-1 2,2 0-2,1-1 1,-1-1 1,0 0-1,3 1 1,4 0-1,3 3 0,3-3 0,2-1-1,-1 0 1,6-1-1,-3 0 0,0-1 1,1-1 0,-2-2 0,1 4 1,0-2-1,4 1 1,0 1 0,3 0-1,2-1 0,-1-1-1,5 2 0,-1-4 0,3 5 1,-5-2-1,1 1 1,-1 0-1,2-1 1,0 4 1,-1-1 0,1 2-1,3 1 0,1 2 1,7-1-1,1-1 0,5 2-1,3 0 0,7-2 1,1-2 0,4-4 0,6 0 0,0-2 0,7 1 0,2-1 1,1 0-1,4 1-1,6 1 1,2 1-1,4 2 1,2-1-1,1-1 1,6 1 0,4-2 0,1-1 0,1 1 0,3 1 0,3-2 1,1 1-2,2 1 1,1 1 0,3-1 0,1 0 0,5 1-1,-4-1 1,4-1 0,2 0 0,9 0-1,-14-1 1,14 1 0,-16-1 0,6 1 0,10 0 0,-14-2 0,14 2 0,-13-1 0,13 1 0,-11-4-1,11 4 1,-6-15 0,1 4 0,0-2 0,-2-4 1,-2-5-2,-2-3 2,0-5-2,-3-3 2,0-6 0,-4-2 0,2-5-1,2-7 0,1-4 1,1-6-1,4-2 1,1-2-1,6-5 0,1-1 0,4-3 0,-4-2 0,0-1 0,0-4 0,-1-2 1,0 2 0,-4-1 0,0-1 0,-7-2-1,3-2 1,-1-1-1,-4 1 0,0-1 0,-2-5 0,2-2-1,-1-3 1,3-1 0,-2-3 0,1 1 0,2-2-1,-3-1 2,1-3-1,-2 0 0,-2-3 0,-1 2 0,1-1 0,-2-4 0,2-3 0,-1-5 0,1 2 0,4-4 0,1 0-1,5-2 1,2-3 0,2 1 0,0 3-1,2 2 1,-1-1 0,-1 1-1,-1-1 1,-4-2 0,0 1 0,1-1 0,-1-2 1,5-3-2,2-1 1,2 0 0,4-3-1,3 1 0,-1 2 1,-1-2 0,-1 4 0,-4 0 1,-4 1 0,-5 0-1,-2 1 1,-2 3 1,-1 1-2,2 0 1,2 2 0,-1 1-1,3 1 1,3 2-1,0 2 0,1 0 0,1 2 0,0 2 0,-1-1 0,4 3 0,-1 1 0,2 0-1,3 0 1,-1 2 0,5 0-1,-1-1 1,2 3-1,-2-2 1,1 1 0,1 4-1,-4-1 1,-1 6 0,-3 2 0,1 2 0,-2 1 0,3 3 0,0 1 0,3 0 0,1 5 0,3-5 0,4-1 0,1-1 0,1 2 0,-1 1 0,0 4 0,-4 1 0,-1 3-1,-2 2 1,-5 3 0,-3 3 0,1 1 0,0-1 0,2 0 0,1 1-1,6 3 1,0 1 0,6 2 0,-2 5 0,1 6 0,-2 5 0,-2 4-1,-1 3 2,-4 2-2,-3 0 2,-3 3-1,1-2-1,-2-2 1,1 0 0,3-4 0,3 0 0,1-1-1,1 2 1,4-1 0,-1 2-1,1 5 1,-1 3 0,-5 5 0,0 6 0,-2 5-1,-2 1 1,-1 8 0,0 1 0,-2 9 0,2-16-1,-2 16 0,10-15 1,1 6 0,2 1-1,3 0 1,4 0 0,2 0-1,3 2 1,6 2 0,1 2-1,7 3 1,7 2-1,10 4-1,7 2-1,15 7-7,8 3-27,6-2 0,6 1-2,-3-7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8:34.3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859 1 31,'0'0'19,"0"0"1,0 0 1,-9-3-4,9 3-3,0 0-4,0 0-4,-13 3-1,13-3-2,0 0 0,0 0 0,-12 3-1,12-3 0,0 0 0,-9 2-1,9-2 1,-9 2 0,9-2-1,-14 4 0,14-4-1,-16 10 1,6-4-1,0 3 0,-2 2 0,-1 2 0,0 5-1,-5 5 1,-2 5 0,-1 4 0,-4 8 0,-5 6 0,-4 7 1,-3 3 0,-4 3 0,1 1 2,-3-2-1,2 1-1,1-7 2,5-4-2,5-4 1,3-6-2,7-5 1,2-6 0,5-5-1,3-3 1,3-7-1,2-2 2,5-10 0,-8 10-1,8-10 1,0 0 0,0 0-1,0 0 0,0 0-1,0 0-1,0 0-2,0 0-7,17-5-19,-7-7 0,5 2 1,-7-9-2</inkml:trace>
  <inkml:trace contextRef="#ctx0" brushRef="#br0" timeOffset="851">-4 720 10,'0'-10'1,"0"10"5,1-16 6,-1 16 3,0 0 3,0 0 0,0 0 1,0 0-8,13 6-6,-13-6-4,14 16-2,-5-3 1,-3 1 1,2 5 1,-5 3 0,-3 4 0,-2 5 1,-5 4 0,-1 2 0,0 4 0,1-2 0,-1 0 0,6-5-1,3 0 0,3-12 1,13-3-1,4-14 1,14-10-1,7-14-1,11-10 1,3-10-1,4-7 1,0-4 0,-2 1 1,-10 3 2,-7 10 0,-13 6 0,-6 12 0,-11 5-1,-11 13 0,12-7-3,-12 7-2,6 16-6,-6-2-22,5 7 0,-9-6-1,1-2-2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8:58.9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802-5 55,'23'2'22,"-5"1"2,-8-3-1,-10 0-5,0 0-13,10 7-1,-10-7 1,-18 6 0,-3-5 1,-2 6 2,-13-3-2,-11 6-1,-6 0-1,-7 3 0,-5-1 0,-3 2-2,-2 0-2,-2-3-3,6 5-13,-2-12-15,5 3 2,-6-9-2,5 0-1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8:59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1049 22 92,'-49'12'27,"-5"-10"-1,3 0 2,-5-7-26,-2 1-1,-1-5 1,-5 2 0,-8-1-1,-2 4 2,-6 1-2,-1 3-2,2 7-26,-5-6 0,-5 2-1,-10-11-3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7:37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39 321 0,'-10'0'4,"10"0"1,-11 1 2,11-1 2,-11 1 0,11-1 1,-9 0 0,9 0-1,0 0-2,0 0-3,0 0-2,0 0-1,0 0-2,0 0 1,0 0-1,11 2 1,3 0 1,3 1-1,5-1 1,13 0 0,5-1 1,9 0 0,6-2 2,9-2-2,8-1 1,3-3 0,10 1 0,3-3 0,7 2 0,2 0 0,6 3-1,1 2 0,4 4 0,8 3 0,1 2-1,2 0 0,2 1 0,4-3 0,2-3 0,3-3 1,0-3 0,0-6 0,4 0 0,1-5 0,4 1 0,0 3-1,0 2 0,5 3 0,2 4-1,-3 2 1,-2 2 0,-2-2 0,-2 1 1,0-2 0,-1-2 0,-3-4 1,-1 0-1,-3-4 0,3 1 0,-3 1-1,-2 1 0,-5 0 0,-1-5 0,-3-1-1,1 4 1,-3-2 0,-2 0 0,-3 0 0,-1 1 1,-1 1-2,-2 6 1,-4 2 0,1105 19 10,-1186-16-10,-4-1 0,-3 1 0,-4-1 0,-11 0-1,16 0 1,-16 0 0,0 0 1,9 0 0,-9 0-1,0 0 1,0 0 0,0 0-1,0 0 0,0 0-2,0 0-5,0 0-18,-12-13-3,0-6-2,3-7-1,-2-14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7:38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1,'0'0'5,"0"0"0,0 0 0,0 0-1,0 12 1,0-12-1,8 11 1,1-2 0,0-5 2,4 7-1,2-8 2,5 3-1,2-3 2,7 1 0,3-1-1,8 2-1,5-1 0,9 1-1,5 0-1,5 0-1,6 0 0,5 0-2,1-1 1,3-1 0,3-1-1,3 0 1,-1-3 0,1 1 0,-1-1-1,1 1 1,-3 0-1,1 1 0,-4 1-1,0 1 0,0 0 0,-1 1 0,-3-1 0,0 0 0,0-1 0,-3 1 0,-4-1 0,2 2 1,-3-1-1,2 2 0,-2-1 0,2 2-1,-3-1 2,3-1-2,0-2 1,2 0-1,1-2 1,4 0-1,2-2 1,2 0-1,3-2 1,4 1 0,4 0 0,4 1-1,4-1 1,4 0-1,0 0 1,5 0-1,3 2 1,2 1-1,0 0 0,-1 3 1,-2-2-1,1 2 0,3 0 0,1-1 0,-2-1 0,1-1 1,-1-2-1,0 1 0,2-2 0,-2 0 1,0-2-1,-2 3 0,-2 1 0,-2 1 1,-2 0-1,3 0 0,-3 0 0,1-1 0,-4-1 0,0-2 0,-3-1 0,-1-1 0,1-2 0,-6 0-1,-3 1 1,0 1 0,-5 2 0,1 0 0,-2 2 0,0 0 0,-8 1-1,-4 1 2,-3 0-1,-9-1 0,-1 1 0,-6 0 0,-5 2 0,-6-1 0,-4 1 0,-3 1 0,-4-1 0,-1 0 0,-7-1 0,-3 0 0,-5 0 1,-2-1-1,-13 0 0,13-1 0,-13 1 1,0 0-1,0 0 0,0 0 0,0 0 1,0 0-1,0 0 0,0 0 0,0 0 0,0 0 0,0 0 0,0 0 0,0 0-1,0 0-2,0 0-6,0 0-16,0 0-3,-12-21 0,1 1-1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8:55.8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-6 463 11,'-43'-38'10,"43"38"-2,0 0-1,0 0-2,0 0-2,0 0-2,-29-41-1,29 41 0,0 0 0,0 0 0,46-10 2,-46 10 0,76-12 3,-19 2 2,10-1 0,7-4 2,25 1 1,8-10-2,21 2 1,8-6-1,19 1-3,19-3 1,23 1-2,16-4 0,11 5-2,12 4 0,6 6 0,7688 300 1,-7850-282-3,-10 0 0,-11-2 0,-11 2 0,-8 2 0,-6 5 0,-3 4 0,-6 2-1,-2 2 1,-3 0 0,-1 3-1,-1 4 1,-4 3 0,-1 3 1,0 8-1,-1 6 1,0 9 0,4 11 0,2 10 0,5 10 0,3 8-1,2 13 0,1 4 0,1 8 0,-3 7 2,-6 8-1,-1 3 0,-3 8 0,-1 9 1,-1 6 0,-2 5 0,1 8-1,3 3 0,0 5 0,0 7-1,-3 2 1,0 1 0,-4 0 0,2 3 1,-2-5 0,3-3-1,-3-1 1,5 1 1,1-7-1,2-5 0,0-1 0,-3 0-1,1-3 1,-4 3-1,2-1 0,-3-6 0,-3-1 0,-2 0 0,-3-10-1,-1-3 1,0-6-1,-2-7 1,-3-10-1,0-7 0,2-6 0,-1-4 0,2-6-1,2-6 0,2-4-1,-1-6-2,4 1 0,-4-7-1,5 8-6,-8-7 2,5 5 1,-8-4 0,3 3 1,-7-4 1,0-1 0,-6-3 2,-3-6 3,-5-3 1,-3-5-1,-7-1 1,-4-3-1,-9 1 1,-4-3-2,-5 0-2,-6-1 0,-4-4 0,-8 0 1,-6-3 4,-9-10 3,-6 1 2,-13-9 3,-2 1 0,-14-9 1,-6 6 0,-15-8-2,1 2-2,-9 1-5,-4-3 0,-5 0 0,-5-2 2,-9-1 0,-3-1 2,-6-4 0,-7 1 0,-7-2-1,-2 0 0,-9 1-1,-2-1-1,-2-1-1,-4 0 0,-5 3-1,-3-5 0,-5-1 0,-5 4-1,-5-2 1,-6 2 0,-5 1 0,-3 0 0,-1-3 1,-1 2-1,2-2 1,4-1-1,7-3 2,10-5-2,12-3-1,10-3 0,24 0-7,9-10-21,28-4 0,5-14 0,26-10-1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8:58.0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1243 91,'0'0'27,"-8"-15"-1,12-12 1,0-15-25,-1-11-2,0-12 1,1-10 0,-3-11 0,1-1 0,-1-3 0,-1-1-2,0-4-2,-8-8-15,4 5-9,-5-7 0,1 4-1,-10-9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8:37.4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42,'0'0'14,"3"21"-7,-3-21-4,0 0-18,18 2-4,-18-2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8:23.63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62 626 13,'0'0'15,"0"0"-1,0 0-1,-11-8 0,11 8-2,0 0-1,-2-11 1,2 11-3,-1-12 1,1 12-2,2-14-1,-2 14-1,5-16-2,-5 16 0,11-18-1,-11 18-1,15-14 0,-5 8-1,1 0 0,1 1 0,-1 3 0,1 1 0,2 0 0,-1 2 1,1 0-1,-1 1 0,0 4 0,-1 1 1,1 2 0,0 1-1,-3 2 1,2 2 1,-2 0-2,1 3 2,-2-3-1,-2 3-1,0-2 1,-1 1 0,-3 1 0,-1-2 0,-3 0 0,-1 0 1,-3 0 0,-1-1 0,-2 0 1,-3 0 1,-2-1-1,-2 0 0,-5 0 0,0-1 0,-2-1 0,-1-2 0,-2-3 0,2 1 0,2-5 0,3 0 0,1-6-1,3-2 1,1-1-1,13 7 0,-19-21 0,12 8 0,0-1-2,2 0 0,2-1 0,1 3-1,2-3 0,2 1-1,4 1 0,0-1-1,4 2-2,0-2-3,3 2-2,0-1-7,1 1-3,2 2-4,-3-6-5,9 8-2,-4-7 4,12 7 2</inkml:trace>
  <inkml:trace contextRef="#ctx0" brushRef="#br0" timeOffset="813">432 474 30,'0'0'18,"0"0"-1,0 0-2,-3-13-1,3 13-6,0 0-2,0 0 0,0 0-1,0 0 0,0 0 0,0 0-1,0 0-1,0 0 0,0 0-1,0 0-1,0 0 0,-3 13 0,3-13-1,2 13 1,-2-13 0,5 21 0,-3-7 1,2 4 0,-2 2 0,1 0-1,-1 2 1,-1 1 0,0 1 0,0-3-1,-1-1 0,0-4 0,-1-2 0,1-3 0,0-11 0,0 14 0,0-14-1,0 0 3,0 0-2,0 0 1,0 0 1,14-14-1,-8 2 0,1-2 0,3-3 0,-1-3 0,3-2-1,-3 1-1,3 0 0,-3-1-1,2 5 0,-1 0 0,0 4 0,-1 1 0,-9 12 0,16-14 0,-16 14 1,12-6-1,-12 6 1,0 0 0,12 4-1,-12-4 1,8 13 1,-4-2 0,0 1 0,2 5 0,-1 2 0,1 2 0,-1 2 0,0-1 0,-1 1 0,-2-3-1,1-2 0,-2-3 0,-1-4 0,0-11-1,1 12-2,-1-12-4,0 0-10,-1-13-10,6 2-1,-7-10-1,8 1 0</inkml:trace>
  <inkml:trace contextRef="#ctx0" brushRef="#br0" timeOffset="1622">857 41 26,'4'-15'19,"9"8"1,-9-4-3,-4 11-2,10-8-8,-10 8-3,0 0 0,0 0-1,0 0-1,0 0 1,1 13 0,-1-13-1,-1 17 1,2-6-1,1 5 0,1 4 0,1 6-1,3 3 0,0 5 0,1 6 0,0 4-1,0 4 1,-1 1 0,-1-1 0,-1-1 0,-1-2 0,-3-4 0,-1-8 0,0-4-1,0-7-3,-1-6-2,1-16-5,2 13-6,-2-13-6,5-14-3,-5-6 1,10 6 1</inkml:trace>
  <inkml:trace contextRef="#ctx0" brushRef="#br0" timeOffset="7984">1135 441 7,'0'0'6,"0"0"1,0 0-3,-2-13-1,2 13-3,0 0 1,0 0 1,-8-13 1,8 13 1,0 0 2,0 0 1,-3-13 2,3 13-1,0 0 1,0 0 0,0 0-2,0 0-1,0 0-2,0 0 0,0 0-1,0 0-1,0 0 1,0 0 0,0 0-1,0 0 0,0 0 0,0 0-1,0 0 0,0 0 0,0 0-1,0 0 1,0 0-1,0 0 0,0 0 0,0 0 0,0 0 0,-5 11 0,5-11-1,1 15 1,-1-15 0,3 21 0,-2-9 0,-1 1 0,1-1 1,1-1-1,1 1 0,0-1 1,-3-11 0,5 16 0,-5-16 0,0 0-1,18 12 1,-18-12 0,16-7-1,-16 7 0,22-15 0,-10 3 0,1-1 0,0-1 0,0-1 0,-2-2 0,0 2 0,0-1 1,-2 1-1,0 1 0,-2 0 0,0 2 1,-2 0-1,-5 12 1,8-19-1,-8 19 1,4-14 0,-4 14 0,0 0 0,1-10 1,-1 10-1,0 0 1,0 0 0,0 0-1,0 0 0,0 0-1,0 0 1,0 0-1,0 0 0,-2 13 0,2-13 0,-1 18 0,-1-3 0,2 3 0,-1 6 0,0 6 1,1 6 1,-1 4-1,0 6 0,0 4 0,-2 4 1,3 1-1,-1 1 0,1-3-1,1-3 0,2-4 0,-1-4 1,0-7-1,2-2 0,-1-7 0,1-2 1,-1-7-1,-1-3 0,0-3 0,-2-11 1,2 14-1,-2-14 1,0 0-1,0 0 0,0 0 0,0 0-1,0 0-5,0 0-12,0 0-7,0 0 0,1-25-2,6 10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8:26.4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97-4 24,'0'0'15,"0"0"-1,0 0-4,-11 0-3,11 0-2,0 0 1,0 0 1,-6 12-1,6-12 1,0 0 0,-4 16-1,4-16 0,-4 14-1,4-14-1,-2 23-1,2-11 0,-3 5-1,3 1 0,0 1 0,-1 3-1,1 1 0,1 3 0,0 2 0,1 4 1,0 4-1,3 3 0,-2 6 0,3 2 0,1 3-1,3 1 1,-1 0 1,2 0 0,0-3-1,0-3 0,0-7 1,-3-1-1,-1-3 0,-2-4 1,-3-5-2,-3-4 0,-1-2 1,-2-3-1,0-4 1,4-12-1,-8 17 1,8-17-2,0 0-2,-14-6-4,11-7-10,3 13-9,-4-34 0,5 14-1,-7-15 0</inkml:trace>
  <inkml:trace contextRef="#ctx0" brushRef="#br0" timeOffset="6537">2 544 36,'0'0'16,"0"0"-1,-10 4-1,10-4-3,0 0-4,0 0-2,0 0-1,0 0 0,0 0-1,0 0 0,0 0-1,0 0 1,0 0 1,13 11-1,-13-11 1,20 0-1,-4-2 0,7 0-1,3-2 0,2 0 0,3-2-1,0-1 0,1 0-1,-3 1 1,-3-1-1,-3 2 0,-2-1 0,-3 3 0,-3 0 0,-3 2 0,-1 0 0,-11 1 0,12 0 1,-12 0-1,0 0 0,0 0 0,-6 12-1,6-12-4,0 0-7,-18 7-12,18-7-2,0 0 2,0 0-2</inkml:trace>
  <inkml:trace contextRef="#ctx0" brushRef="#br0" timeOffset="7092">607 566 31,'-28'4'19,"17"0"0,-6-10 0,5 2-8,0-4-5,0 0-1,3-4 0,2-1 0,2-3 0,3-2-1,3 1 0,1-2-2,4-1 0,2 0-2,3 1 1,1 0-1,1 4 0,2 1 0,-2 3 0,1 2 0,0 3 0,-2 5 0,1 2-1,-2 5 1,0 3 0,-1 2 0,1 3 0,-2 2 0,0 1 1,1 1-1,-3-1 0,-1 1 1,-3-1 1,-2 1 1,-1-2 0,-4 0 1,-1 1 1,-4-3 1,-3 2-1,-3-5 1,-2 2-1,-2-4-1,1-2 0,0-4-2,1-2 0,2-3-2,4-5-2,11 7-3,-13-25-5,12 6-9,5 0-7,-2-11-4,9 3-1,-4-9 2</inkml:trace>
  <inkml:trace contextRef="#ctx0" brushRef="#br0" timeOffset="7701">826 326 39,'0'0'18,"0"0"-1,0 0-3,0 0-10,0 0-1,0 0-1,0 0 1,0 0-1,0 0 1,0 0 0,0 0 0,-7 12 1,7-12 0,6 17 0,0-3 0,1 4-1,2 2 0,0 2-1,0 3 0,2 0 0,0 1 0,-3-2-1,0-2 1,-2-3-1,-1-2 1,-2-7 1,0 1 1,-3-11-1,1 10 1,-1-10 0,0 0 2,0 0-2,0 0 0,-13-11 0,13 11-2,-10-20 0,8 6 0,-1-4-1,3-3 0,2-4-1,3 2-1,3-2 1,4 2-1,3-2 1,1 4-1,2 1 1,1 5-1,-1 3 1,-3 1-1,0 4-1,-2 0-3,-1 6-3,-12 1-7,19-8-12,-6 8-2,-5-11-2,6 5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26:51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83 686 20,'-1'-10'12,"1"10"1,-2-11 0,2 11 0,-3-9-1,3 9-1,0 0-3,-5-11 0,5 11-2,0 0-1,0 0-1,0 0-1,0 0-1,5 18-1,0-1 1,1 6-2,1 5 0,3 7 0,-1 4 1,3 1 0,1 0 0,0-3 0,0-2-1,-2-7 1,0-3-1,0-8 0,-1-2 0,0-4-1,-10-11-3,17 14-2,-17-14-8,0 0-6,6-12-1,-7 2 1,-7-8 0</inkml:trace>
  <inkml:trace contextRef="#ctx0" brushRef="#br0" timeOffset="420">0 714 16,'0'0'14,"0"0"1,3-9 1,10-5-5,5-2-1,8-8 0,7-1-2,5-4-2,2 1-2,-2-1-1,0 3-2,-6 5 0,-6 4-1,-8 7-1,-7 3-1,-11 7-3,0 0-4,11 2-8,-11-2 0,-3 13 0,3-13-1</inkml:trace>
  <inkml:trace contextRef="#ctx0" brushRef="#br0" timeOffset="721">59 866 21,'0'12'14,"0"-12"0,14 5 1,-2-6-6,3-7-3,3 3 3,1-8-1,5 3 0,-1-8 0,5 3-2,-2-4 0,4 1 0,-3-2-1,3 1-2,-3 1-1,0 2-1,-6 2 0,-1 4-1,-4 3 0,-5 0-1,-2 6-2,-9 1-2,11 4-5,-11-4-8,1 12-2,-1-12-2,-7 14 1</inkml:trace>
  <inkml:trace contextRef="#ctx0" brushRef="#br0" timeOffset="1071">609 662 2,'0'0'9,"11"9"0,-11-9 1,10 12-3,-5-1 0,0 1 2,1 4-1,1 0 0,0 2 0,-2-3 0,2 3-2,-2-5-2,3-1 0,-8-12-4,11 12-3,-11-12-11,0 0-1,12-20-1,-10 1 0,1-5 0</inkml:trace>
  <inkml:trace contextRef="#ctx0" brushRef="#br0" timeOffset="1322">674 469 50,'0'0'19,"0"0"0,0 0-1,0 0-12,-9 1-4,9-1-5,0 0-8,2 12-7,2-3 0,-4-9-1,5 19 1</inkml:trace>
  <inkml:trace contextRef="#ctx0" brushRef="#br0" timeOffset="1592">843 552 45,'0'0'17,"0"0"0,0 0-1,0 0-10,0 0-3,0 0 0,10 14-2,-7-3-1,3 4 0,2 1 2,-1 3-1,2 0 1,3-1 0,-2 1-1,0-4 0,3 0 1,-4-5-2,-1 0 2,-8-10 0,12 10 1,-12-10 1,0 0 0,0 0 0,3-10 0,-8-4 0,2 0 0,-2-7-2,1 0-1,0-4-1,2 1 0,1 3 0,3-1-1,2 3 1,3 3 0,4 2-1,2 1 0,4 3-2,0-2-2,8 6-4,-4-6-10,7 7-2,-1-6-1,1 2 0,-3-2 1</inkml:trace>
  <inkml:trace contextRef="#ctx0" brushRef="#br0" timeOffset="2053">1370 382 44,'-9'8'18,"9"-8"1,-17 7 0,4-5-9,0 5-4,-2-1-2,-1 5-2,-1 0-1,-4 1 0,5 1 0,0-2-1,0 0 1,4-3-2,12-8 1,-13 12 0,13-12 0,9 6 0,0-3 0,3 0 0,5 1 0,1 1 0,-2 1 0,3 3 0,-5 3 0,-1 0 0,-3 1 0,-2 2 1,-3 0 0,-3 2 1,-3-2 1,-3 3 0,-4-6 0,0 3 0,-4-6 1,-2 2-1,-1-5 0,-4-2-2,-1-3-1,3-1-1,0 0-3,-1-6-5,6 5-11,-1-6-3,13 7 0,-14-14 0</inkml:trace>
  <inkml:trace contextRef="#ctx0" brushRef="#br0" timeOffset="2904">1557-1 19,'0'0'11,"11"3"2,-11-3 1,3 24-7,-1-2 0,3 7-1,-3 7 3,4 9-2,-4 1 1,4 1-1,-5 0-1,5-2 0,-2-5-2,2-5 0,0-9-1,4-7 0,5-9-2,3-5 1,5-9-2,4-6 0,3-4-1,2-6-2,1 0-3,-5-5-6,-1 3-6,-8 0-3,-4 3 1,-9-2 1</inkml:trace>
  <inkml:trace contextRef="#ctx0" brushRef="#br0" timeOffset="3224">1513 255 31,'-20'7'17,"6"-4"1,14-3 2,-14-5-4,14 5-7,15-15 0,4 1-3,3-8-1,9-1-1,1-2-3,7 5-1,3-6-2,-3 4-5,9 2-11,-5 3-3,3 7 0,-4-2-1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8:34.9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203 140 13,'0'0'14,"0"0"1,0 0 0,0 0-2,0 0-3,0 0 1,0 0-3,0 0-1,0 0 0,0 0-1,0 0-2,0 0-1,0 0-1,0 0 0,0 0 0,0 0-1,-6 13 0,6-2 0,0 3 1,0 6-1,1 5 1,1 7-1,1 1 1,0 5-1,0 1 1,0 1-2,-1 0 1,1-3 0,-2-5 0,0-4 0,0-4 0,-1-7-1,1-2-1,-1-15-2,2 10-2,-2-10-7,0 0-4,0-20-2,-4 2-2,4 2 0,-6-9 1,4 3 0</inkml:trace>
  <inkml:trace contextRef="#ctx0" brushRef="#br0" timeOffset="394">35 380 23,'-17'1'14,"6"6"1,-1-7-1,12 0-1,0 0-1,0 0-2,0 0-1,16-1 0,-1-2-1,5-1-1,4-1-2,7 1 0,4-3-2,2 2-1,2-1-1,1 2-1,-3-1 1,-2 2-2,-3 0-2,-5 0-1,-7 2-3,-1-2-9,-1 5-6,-9-13-5,7 9 3,-11-12-1</inkml:trace>
  <inkml:trace contextRef="#ctx0" brushRef="#br0" timeOffset="1480">365-5 12,'0'0'13,"0"0"-2,0 0 0,0 0-3,0 0-3,-10-6 1,10 6 1,0 0-1,0 0 2,0 0-2,-5 16-2,5-16 0,-1 17 0,1-4-1,1 1 1,0 5-1,3 1 0,-1 5 0,3 1 0,1 4 0,2 3-1,-2 3-1,0 3 0,0 2 0,0 1 0,-2 1 0,0 0 0,0 0 0,-2-4 1,2-5-1,1-2 1,0-5-1,0-4 0,-1-8 0,1-3 1,-6-12-1,12 7 1,-12-7-1,12-13 1,-5 1-1,0-6 1,3-1-1,3-7-1,0-1 1,3-3-1,3 0 0,0 1 0,2-1 0,-1 4 0,-1 4 0,-2 4 0,-3 5-1,-3 3 1,-11 10 0,13-6-1,-13 6 1,0 0 0,3 19 0,-4-7-1,1 2 1,1 3 1,0 2 0,2 2 0,-1 2 0,0 0 0,2 0 0,-1-2 0,1-1-1,-2-2 1,2-5 0,-2-2-1,-2-11 0,6 15-1,-6-15 0,0 0-3,14-7 0,-14 7-3,12-22-4,-6 2-8,4 1-5,-5-10-3,8 3 2,-9-6 1</inkml:trace>
  <inkml:trace contextRef="#ctx0" brushRef="#br0" timeOffset="2212">864 322 9,'0'0'18,"3"12"0,-3-12 0,1 12-3,-1-12 1,1 19-3,-1-5-2,0 3-2,2 3-1,1 2-2,-1 2-2,0 0 0,2-1-2,-1-2-1,3-4-1,0-4-3,-6-13-11,0 0-11,22-13-2,-18-13 2,9 0-1</inkml:trace>
  <inkml:trace contextRef="#ctx0" brushRef="#br0" timeOffset="2729">1322 244 39,'-18'-4'21,"7"6"0,-11-3-3,2 4-8,-5 2-3,3 3-1,-2 3-3,2 2 0,3 0-1,4 1-1,2-2-1,4 0 0,9-12 0,-9 16 0,9-16 0,5 13 1,-5-13-1,16 9 1,-6-5-1,2 2 1,3 1-1,1 0 0,1 3 0,0 0 0,1 1 0,0 0 0,-2-1 0,0 2 0,-4-4 1,-12-8-1,15 16 2,-15-16 0,3 13 0,-3-13 2,-11 14 0,1-6 1,-1 3 0,-8-2 0,2 3 1,-6-4-1,1 4-2,-2-4 0,1 3 0,2-5-2,1 0 0,5-3 0,2 1-2,13-4-1,-16 2-4,16-2-12,0 0-11,-5-13 0,5 13-2,-1-27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8:21.3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 2570 0,'0'0'7,"0"0"-1,0 0 0,0 0-2,0 0 0,0 0 1,-1-11-1,1 11 1,0 0 1,-2-14 2,2 14-1,-1-12 0,1 12 0,-2-17-1,2 17 0,-3-16-1,3 16-3,-3-18 0,3 8-1,-1-1 0,2 1 1,0-3-1,3 0 0,-1-2 1,4 1 0,-2-2 0,3-2 1,-2 2 0,2 0 0,0-2 0,-2 2-1,1-2 1,-1 1-1,2 0 0,0-1-1,2-1 0,1-2-1,1-2 0,3-1 1,2-3-2,1-1 1,3-2 0,3-1 0,-1-3 1,2 1-1,0-1 1,1-1-1,3 0 1,1 0 0,1-1-1,2 0 1,2-2-1,1 1 0,0-2 1,8 2-1,-1-1 0,0-1 2,2 3-2,1-1 1,3-1-1,4 1 1,2-1 0,0 1 0,0-3-1,3 2 1,3-1 0,2 1 0,3-1 0,0 1 0,3 2 0,1 1 0,2 2 0,0 1-1,0 3 1,-1 1 0,0 4 1,-3 0-1,0 0 0,0 2 0,-2 0 0,3 0 0,1 1 0,0 0 0,1 2-1,3 0 0,0 3 0,0 3 1,2 0-1,-3 5 0,1 1 0,1 3 0,-2 2 0,0 3 0,-1 1 0,-3 3 0,0 2 0,-2 1 0,0 2 0,-1 1 0,1 3 0,-3 3 1,2 0-1,-2 4 1,0 1-1,-3 3 0,-2 2 0,-5 1 1,-2 3-1,-1 0 1,-3 1-1,-1 2 2,-3 0-2,-3 1 1,0-1 0,-3 1 0,-4 0-1,-4-2 1,-2-1-1,-5-4 1,-3-1-1,-2-4 1,-4-2 0,-4-4 0,0-3 1,-10-14-1,13 17 1,-13-17-1,0 0 0,7 12 0,-7-12 0,0 0-1,0 0-1,0 0-7,0 0-18,-14 1-2,-4-10 0,-19-30-2</inkml:trace>
  <inkml:trace contextRef="#ctx0" brushRef="#br0" timeOffset="17225">5228 534 27,'0'0'19,"0"0"0,0 0-2,0 0-1,0 0-6,-15 8-4,2 2 0,-2 0 0,-1 2-1,-4 1-1,0 1 1,0 0-1,3-1-1,0-2-1,2-1-2,4-1 1,11-9-1,-10 13 0,10-13 0,9 11 1,4-6-1,5 2 0,2-1 1,3 3-1,1-2 0,5 4 0,-1 0 0,-3 1 0,1 2-1,-3-2 0,0 2 0,-6-2 1,0 0-1,-6-1 1,-11-11 1,12 17 0,-12-17 2,-5 17 0,5-17 1,-23 15 1,4-7 0,-3-1-1,-1 0 0,-3-2-2,1-3 0,2-1-2,2-3-2,6-3-2,3-4-2,5-2-3,5-3-3,3-3-6,5 2-3,-2-11-4,10 7-1,-4-7 2,10 6 2</inkml:trace>
  <inkml:trace contextRef="#ctx0" brushRef="#br0" timeOffset="17801">5365 639 35,'0'0'18,"0"0"-1,0 0-1,0 0-7,0 0-3,0 0 0,0 0 0,0 0-1,-1 11-1,0 2 0,-2 1 0,2 3-1,1 4 1,0 1 0,3 2 0,0-3-1,4 0 0,4-5 0,1-1-1,6-5 0,3-7-1,4-4 1,2-5-1,-1-4-1,1-6 1,-1-2-1,-4-3 2,-3 0 0,-5 1 2,-6 0-2,-3 1 2,-4 2-1,-3 4 0,-4 0 0,0 3-1,-3-1 0,9 11-2,-17-14 0,17 14 0,-14-9-1,14 9 0,0 0 0,-11-5-2,11 5-2,0 0-2,0 0-8,0 0-6,0 0-6,0 0-3,0 0 3,14-2 1</inkml:trace>
  <inkml:trace contextRef="#ctx0" brushRef="#br0" timeOffset="18363">5798 247 45,'-6'-10'20,"6"10"1,0 0-4,0 0-3,-6 17-9,4-3-2,0 2-1,0 4 1,1 7 1,0 5 0,1 1 0,0 3-1,0 0 0,1-2 0,1-3-1,-1-4 0,2-6-1,1-7 0,-4-14 0,17 8-2,-5-13 1,3-5-1,1-4-1,3-1 1,1-3-1,-2 2 0,-1 1 1,-2 4 0,-1 7 0,-4 5 1,1 5 0,-3 5-1,-1 4 1,1 4 0,1 2 0,-2 1 0,0-1 1,-3-2 0,0-2 2,-2-1-1,-2-1 2,-5-2-1,1-1 2,-6 0-1,-1 2 2,-4-5 0,-3 3-1,-3-4 0,0 1 0,-1-8-2,1 2 1,1-5-2,1-3-2,4-1-2,3-3-2,5-2-4,0-4-4,6 0-9,4 0-6,-1-8-3,8 4-1,-2-10 3</inkml:trace>
  <inkml:trace contextRef="#ctx0" brushRef="#br0" timeOffset="19029">6479 444 55,'-1'-16'21,"1"16"2,0 0-4,-15 1-8,4 2-6,-3 0-1,-2 2-1,-3 2 0,-3 1 1,-1 2-1,-2 2 1,-1 0-2,2 1 0,2-2-1,2 2 0,2-4 0,5 1 0,13-10-1,-15 13 0,15-13 1,6 10-1,6-4 0,3 0 0,2 1 0,6 1 0,0 2-1,2 1 1,-1-1 0,-4 2 0,-1 1-1,-4 0 1,-2 1 0,-5-1 1,-2-2-1,-4 1 2,-3-2 0,-4 2 2,5-12-1,-20 18 0,5-15 1,-4 2-1,-2-6 0,2 0-1,-3-3-2,1-4-2,4-2-3,2-2-3,4-2-8,8-2-6,-2-7-7,11 4-1,0-11 3,10 7 0</inkml:trace>
  <inkml:trace contextRef="#ctx0" brushRef="#br0" timeOffset="19568">6633 566 37,'0'0'21,"13"2"0,-13-2-1,14-5-5,-14 5-3,20-9-4,-7 2-2,0-1-2,1-3-2,0 1 0,-1-3-1,-1 0 1,-2 3 0,-3-2 1,-7 12 0,8-17 0,-8 17-1,-3-12 1,3 12-2,0 0 1,-17-6-1,17 6-1,-19 1 0,8 3 0,0-1 0,1 5 0,-2-1 0,1 5 0,-2 0 0,0 3 1,2 4-1,-2 0 1,1 5 0,0-2 0,0 2 1,4 0-1,-1-1 1,4-1 0,3 0 1,2-3 0,7-3-1,1-1 1,6-5 0,1-4-2,7-5-1,4-6-2,2-7-4,6-4-5,-1-7-9,-2-9-7,6 0-4,-9-13 0,4 6 2</inkml:trace>
  <inkml:trace contextRef="#ctx0" brushRef="#br0" timeOffset="20148">6982 0 46,'0'0'20,"0"0"3,0 0-6,0 0-8,2 14-7,-1-4 0,-1 5 1,0 4 1,0 3 0,0 5 2,-2 2 0,2 5 2,-2 2-1,3 4 0,-1-2 0,5 4-1,-1-2-1,6 2-1,-1-4-1,5-1 0,1-6-1,4 0 0,4-7-1,3-4-1,3-6-1,4-7-1,1-5-1,-1-7-2,0-5-1,-3-8-3,-2-2-7,-5-4-7,-10-7-5,2 4 0,-14-8 1,4 8 1</inkml:trace>
  <inkml:trace contextRef="#ctx0" brushRef="#br0" timeOffset="20569">6832 228 30,'0'0'21,"0"0"1,0 0-1,0 0-4,0 0-7,0 0-4,0 0 0,0 0-1,14 4 0,-14-4 1,13 6 1,-1-4 1,2-3 0,8 1 0,4-5-1,8 1-2,3-6 0,9 2-2,4-4 0,4 2-1,-4-2 0,-1 4 0,-7 0-1,-4 3 1,-8 2-1,-7 3 0,-7 1-1,-6 4 1,-10-5-1,11 11-1,-11-11 1,0 15-2,0-15-3,-7 13-6,7-13-21,-11 5 0,11-5 0,-15-15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3T01:10:54.72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2662 5742 0,'-14'7'0,"0"-1"1,-2 3-1,-4-2 0,1 4 0,-3-3 0,-1 3 0,-4-1 0,-1 0-1,-1 2 2,-2 1-2</inkml:trace>
  <inkml:trace contextRef="#ctx0" brushRef="#br0" timeOffset="310">1117 6134 0,'-38'-5'1,"-2"-1"1,1-2-1,-1 1 2,-1 0-1,0-1 0,1 1 0,-1 0-1,-1-2 0,3 1 0,-3 0 0,1-1-1,1-2 1,2 0 0,-2-5 0,4 2 1,-1-3 0,3-1 1,0-4-1,3-2 2,3-1-1,0-1 1,3 2-1,2-5 0,1 3 0,1-2 0,3 1-1,1 2 0,-3 0-1,6-1 0,0-1 0,1 2 1,1-1-1,1-1 1,-1 1 0,3-2 0,3 0 0,-4 2 0,1-1-1,0-2 1,6 2-2,-4 1 1,4-1-1,-1 2 0,2 3 0,2-1 1,2 1-1,-2 1 0,-2 2 1,2 0-1,2 1 1,-2 1 0,-2-1 0,2 2-1,0 1 1,0 0 0,-1 1-1,1-1 0,-3-1 0,3 16 0,-3-28 0,1 12 0,1 0 2,-1-1-4,2 17 2,-1-25 0,1 25 0,4-26 0,-4 26 0,12-22 0,-12 22-1,13-25 1,-7 10 0,3-2 0,-2 0 0,-1-2 0,0-1 0,0-2 0,3 0 0,-2-3 0,4-6 0,-1-6 0,3-1 0,-1 0 0,4-4 0,-3 1 0,2-3 0,1-1 0,0 3 0,4 3 0,-4 1 0,4-4 0,-1 0 0,4-4 0,0 2 0,2 0 0,2 0 0,1-3 0,1-2 0,3 2 0,-1-3-1,5 3 1,0-3 0,0 2 0,2-4 0,2 1 0,-2-1 1,3 1-1,1 2 0,2-2 0,-5 1 0,9 0-1,-3 3 2,1-1-2,2 2 1,2 0-1,1 1 1,-1 1 0,7 0 0,-5 0 0,3-1 0,1 3 0,0-1 0,-1 1 0,1-1 0,-2 0 0,-2 2 1,-1 0-1,-5 0 0,4 1 1,-1 2-1,-2-2 1,0 5-1,-2 1 0,1-1 2,-2-2-2,3 3 1,-3 2-1,1-2 1,0 2 0,1-2 0,2 0 0,0 5 0,0-1 0,-1-1 0,0 1 0,2-3 0,-8 4-1,3-2 0,2 0 0,1-1 1,-1 2-1,1-1 0,0-1 0,2 1 0,4 0 1,-2 2-1,2 1 0,-4 0 0,4-3 0,0 5 0,3-1 0,-3 4 0,0-1 0,0 1 0,0 1 0,0-3 0,-3 3 0,1-2 0,-1 1 0,0-1 0,-1 1 0,1-1 0,-3 2 0,3 1 0,-1-2 0,1 4 0,1-2 0,1 1 0,-1-1 0,2 2 0,-1-2 0,1-1 0,-2 2 0,2-4 1,-1 1-1,4-1 0,-2-1 0,2 2 1,2-4-1,0 1 0,3 1 0,-2 1 1,1-1-1,-3 2 0,4-2 0,-4 0 0,2 3 0,-3 0 0,-1 1 0,-2 1 0,-1 2 1,-3 0-1,0 4 0,-2 0 0,-3 3 0,0-1 0,-3 2 0,-1 1 0,0-2 0,1 4 0,0-2 0,-1 0 0,3 1 0,-2-1 0,6-2 0,-1 1 1,1 0-1,1-3 0,-2 1 0,1 0 0,-1 0 0,1-1 1,0 4-1,0-2 0,-1-1-1,-1 3 1,1-1 0,0 1 0,-1 0 0,-2 0 0,-2-1 0,-3 4 0,2 0 0,-3 0 0,0 2 0,-6-1 0,1 3 0,-2-1 0,-1 0 0,-3 1 0,-1 1 0,-1 1 0,-2-2 1,0 1-1,-4 1 0,2-2 0,-2 1 0,-2-1 0,-1 1 0,1-1 0,-3 0 0,2 0 0,-2 1 0,1-2 0,0 1 0,1-1 0,0 2 0,0-2 1,4 0-1,-2 1-1,3-1 1,-4 2 0,1 0 0,1-1 0,-2 1 0,0 1 0,-16 0 0,23-2 0,-23 2 0,19 2 1,-19-2-1,0 0 0,16 3 0,-16-3 0,0 0 0,0 0 0,0 0 0,0 0 1,0 0-1,13 4 1,-13-4-1,0 0 1,0 0 0,0 0 0,0 0-1,0 0 1,0 0 0,0 0-1,0 0 1,0 0-1,0 0 1,0 0 0,0 0-1,0 0 0,0 0 1,0 0-1,-16-7 0,16 7 0,-13-6 0,13 6 0,-22-6-1,8 3 1,-2 0 0,-2-1 0,-2-1 0,-1 2-1,-2-1 1,2 1 0,-4 0 0,0-3 0,1 2-1,-2-1 1,-1 1 0,1-2 0,-2 0 0,0 0-1,-1 0 1,-1 0 0,2 0-1,0 1 1,5 2 0,-2-2 0,3 2-1,2 0 1,4 0 0,3 2 0,13 1-1,-16-3 1,16 3-2,0 0 1,0 0-1,0 0 1,0 0 0,0 0-1,15 0 1,-2 2 0,3-2 1,5 1 0,2 0 0,4 1-1,2 1 1,3 0 0,1 3 0,-2-2 0,3 2 0,-2 0 0,0 1 0,-1-1 0,-3 0-1,0 0 1,2 0 0,-2 3 1,-3-4-2,-2 4 1,-1-1 0,-3 0 1,-1 1-1,-5 2 0,-13-11 0,15 14 0,-15-14 1,7 15-1,-7-15 0,0 0 1,-2 19-1,2-19 0,-6 15 0,6-15 1,-11 23-1,11-23 0,-19 28 1,6-10-1,-3 1 1,-3 3-1,-2 3 0,-3 1 0,-2-1 0,2 6 0,-4 0 0,2 1 0,1 1 0,0-1 0,3 1 0,-2-4 0,5-3 0,0 2 0,3-6 1,0 0-1,2-4 0,1-2 0,3-3 1,10-13-1,-18 23 0,18-23 0,0 0 1,-13 13-1,13-13 1,0 0-1,0 0 0,0 0 0,0 0 0,0 0-1,0 0 0,0 0-3,0 0-18,16-3-5,-16 3 0</inkml:trace>
  <inkml:trace contextRef="#ctx0" brushRef="#br0" timeOffset="5398">493 2655 1,'-3'19'3,"0"-1"0,5 1 0,-1-3-1,2 2 0,2-1-1,2-2 0,0 1 0,7-3-1,-14-13 1,28 24 0,-11-14 0,5-4 0,0 0 0,2-5 0,3-4 0,-1-2 1,2-7-1,1-1 0,-1-10 1,0 0-1,-1-5 0,-4-6 0,1 0 0,-6-1 0,-4 0 0,-3-2 1,-2 2-1,-7 2 0,-3 1 0,-3 4 1,-5 3-1,-3 3 0,-4 5 1,-2 3-2,-4 8 1,-2 3-1,-2 8 0,-1 5 0,-2 5 0,0 5-1,-2 5 1,0 3-1,1 0 1,4 5 0,1-4-1,3 3 1,3 1 0,4-2-1,6-1 0,3-2-1,3 0-1,3-6-4,8 5-3,-7-12-6</inkml:trace>
  <inkml:trace contextRef="#ctx0" brushRef="#br0" timeOffset="6289">894 2226 4,'4'42'4,"-1"4"0,0-5-1,0-4-1,0-5 0,1 2 0,1-6-1,-2-3-1,1-5 1,-1-3-1,0-4 1,-3-13 0,0 0 0,3 13 0,-3-13 1,0 0-1,0 0-3,1-16-4,-1 16-11</inkml:trace>
  <inkml:trace contextRef="#ctx0" brushRef="#br0" timeOffset="7200">866 1783 4,'0'0'4,"0"0"0,0 0-1,0 0 1,0 0-1,0 0-1,0 0-1,0 0 0,0 0 0,0 0 0,0 0 1,0 0-1,-3 16 0,3-16 1,4 27-1,-1-8 1,0 0-1,0 2 0,0 2 0,1 2 1,-1 2 0,0 0 0,2 6 0,-4-2 0,1 5 1,-1 3 0,1-3 0,-2 4-1,0-3 1,1 1-1,-1-6-1,3 2 1,-2-6-1,2-3 0,-3 0 0,2-4-1,-1-1 1,1-2 0,-4 1-1,2-4 1,-3-1 0,2 0-1,-1-1 1,2-13-1,-2 19 0,2-19 0,-2 15-1,2-15 1,0 0 0,0 13 0,0-13-1,0 0 1,0 0 0,0 0 1,0 0-1,0 0 1,0 0-1,0 0 0,0 0 1,0 0-1,0 0 0,0 0 0,0 0 0,0 0-1,0 0-1,0 0-3,0 0-9,0 0-9,0 0 0</inkml:trace>
  <inkml:trace contextRef="#ctx0" brushRef="#br0" timeOffset="8242">1112 2398 5,'-15'-14'11,"15"14"-3,0 0-2,-13-19-2,13 19-1,-3-16-2,3 16 0,4-22 0,0 7-1,4 2 0,2-2 0,2-1 1,3 2-1,-2-4 1,3 6-1,-1-1 1,2 4-1,-2-1 1,3 4-1,-5 0 1,3 3-1,-2 8 1,0-4 0,-14-1 0,24 10 0,-24-10 1,16 18 0,-16-18 0,12 22 1,-12-22-1,6 25 1,-6-10-1,-3 1 1,-2-1 0,-3 1 0,0 1-1,-4 0 1,1-1-1,-4-2 0,0 0 2,0-3-2,2 0 1,-3-3-1,16-8 1,-24 11-1,24-11 0,-19 3 0,19-3 0,-14-5-1,14 5 0,0 0 0,-15-13-1,15 13 0,0 0-1,-12-16 0,12 16-1,0 0-1,-4-13-1,4 13-3,0 0-3,0 0-7,14-9-9,-14 9 0</inkml:trace>
  <inkml:trace contextRef="#ctx0" brushRef="#br0" timeOffset="9083">1463 2042 7,'0'0'13,"0"0"1,0 0-3,0 0-2,0 0-2,0 0-2,0 0-1,0 0-1,0 0 0,0 0-1,0 0 0,0 0-1,0 0 0,0 0-1,0 0 0,2 15 0,-2-15 0,6 14 0,0 0 0,0 0 0,2 1 0,1-2 0,0 3 0,-9-16 0,16 24-1,-16-24 1,16 19 0,-16-19 0,0 0 1,15 15-1,-15-15 1,0 0 1,0 0-1,15-15 1,-15 15-1,6-24 1,-5 8-1,4-1 1,-4-1-2,-1 5 1,0-3 0,0 16-1,0-25 1,0 25-1,0-15 0,0 15 0,0 0 0,0 0-1,0 0 1,0 0 0,0 0-1,0 0 0,0 0 1,0 0-1,0 0 1,0 0 0,15 0 0,-15 0-1,15 13 1,-15-13 0,23 16 0,-10-8 1,1-2-2,0 1 1,0 2 0,2-5 0,-1-2 0,-1-2 0,1 0 1,-2 0-1,2-2 0,-15 2 1,23-13-1,-23 13 1,18-15 0,-18 15 0,13-20 0,-8 6 0,-2 0 0,0-1 0,-3-1 0,1 0 0,-1-1 0,0 1 0,0 0 0,0 1 0,-1 2-1,1 13 1,0-23-1,0 23 0,1-19 0,-1 19 0,0 0-1,2-15 1,-2 15-1,0 0 1,0 0-1,0 0 1,0 0-1,0 0 0,0 0-1,10 13-4,-10-13-8,12 22-11,-12-22-1,6 19 0</inkml:trace>
  <inkml:trace contextRef="#ctx0" brushRef="#br0" timeOffset="10154">2010 1770 3,'0'0'5,"0"0"2,0 0 0,0 0-1,0 0-2,0 0-1,0 0-2,14 15 0,-14-15 0,0 0 0,16 14 0,-16-14 0,14 14 0,-14-14 0,13 16 1,-13-16-1,15 19 0,-15-19 1,14 16-1,-14-16 1,14 12 0,-14-12-1,0 0 1,0 0 0,14 10 0,-14-10 1,0 0 1,0 0 0,0 0 0,14-9 1,-14 9 0,3-17 0,-3 2 0,3 0-2,-3-2-1,1-3 0,2 0-1,1-1 0,-1-2 0,3 4-1,0 0 0,1 1 0,1 2 0,1 0 0,-9 16 0,14-24 0,-14 24 0,17-15 0,-17 15 0,13-10-1,-13 10 1,13-6 0,-13 6 0,0 0 0,18-1 0,-18 1 0,13 4 1,-13-4-1,15 6 0,-15-6 1,16 9-1,-16-9 0,15 13 1,-15-13-1,14 19 1,-14-19-1,17 22 0,-17-22 1,14 24-1,-14-24 0,14 22 1,-14-22-1,11 17 1,-11-17-1,11 15 0,-11-15 1,0 0-1,11 16 0,-11-16 1,0 0-1,0 0 0,0 0 0,11 15 0,-11-15 0,0 0-6,0 0-23,0 0 1,0 0 0</inkml:trace>
  <inkml:trace contextRef="#ctx0" brushRef="#br0" timeOffset="23614">1095 6168 1,'0'0'2,"15"-3"0,-15 3 0,0 0-1,0 0 1,13 0 0,-13 0 0,0 0 1,0 0 0,18 0 0,-18 0 0,0 0-1,16 0 1,-16 0-2,0 0 0,18-1 0,-18 1 0,0 0 0,16 0 1,-16 0-1,0 0 1,15 0 0,-15 0 1,0 0-1,15-3 0,-15 3 0,0 0-1,19-3 1,-19 3-1,16-4-1,-16 4 0,15-3 1,-15 3 0,14-2 0,-14 2 0,14-4 0,-14 4 1,13-3-1,-13 3 1,15-2-1,-15 2 0,16-4 0,-16 4 0,20-6 0,-20 6 0,19-6 0,-19 6 0,20-7 1,-20 7-1,20-8 0,-20 8 0,21-5 0,-21 5-1,19-8 1,-19 8 0,22-7-1,-22 7 1,24-6 1,-24 6-2,22-7 1,-22 7-1,23-8 1,-10 5-1,-13 3 1,23-6-1,-23 6 1,22-7-1,-22 7 1,20-7-1,-20 7 0,21-8 1,-21 8-1,20-7 0,-20 7 0,18-4 0,-18 4 0,18-5 0,-18 5 0,17-6 1,-17 6-1,15-3 0,-15 3 0,15-3 0,-15 3 0,16-4 0,-16 4 0,15-1 0,-15 1 0,17-2 0,-17 2 0,20-3 0,-20 3 0,20-3 0,-20 3 0,21-4 0,-6 1 0,-15 3 0,28-6 0,-28 6 0,26-6 0,-10 3 0,2-1 0,-2-5 0,-3 7 0,2-5 1,0 4-1,1-3 0,-1 3 0,-15 3 0,26-8 0,-26 8 0,25-2 0,-25 2 0,25-3 0,-25 3 0,25-1 0,-11-1 0,-14 2 0,25-4 0,-12 1 0,0 0 0,0 1 1,-13 2-1,25-5 0,-25 5 0,24-12 0,-24 12 1,23-10-1,-23 10 1,23-11-1,-23 11 1,22-9 0,-22 9-1,23-1 0,-23 1 1,24-3-1,-24 3 0,22-1 0,-22 1 0,22-3 0,-22 3 0,20-3 0,-20 3 0,18-3 0,-18 3 0,18-5 0,-18 5 0,17-4 0,-17 4 1,20-5-1,-20 5 0,19-4 0,-19 4 0,20-3 0,-20 3 0,21-6 0,-21 6 0,18-6 0,-18 6 0,17-4 0,-17 4 1,18-7-1,-18 7 0,16-6 0,-16 6 0,13-5 0,-13 5 0,0 0 0,17-6 0,-17 6 0,0 0 0,0 0 0,13-4 0,-13 4 1,0 0-1,0 0 0,0 0 0,15-7 0,-15 7 0,0 0 0,0 0 0,0 0 0,16-9 0,-16 9 0,0 0 0,13-8 0,-13 8 0,0 0 0,16-8 0,-16 8 0,0 0 0,18-11 0,-18 11 0,0 0 0,13-5 0,-13 5 0,0 0 0,0 0 0,15-8 0,-15 8 0,0 0 0,0 0 0,0 0 0,0 0 0,15-7 0,-15 7 0,0 0 0,0 0 1,0 0-1,0 0 0,0 0 0,0 0 0,0 0 0,0 0 1,0 0-1,0 0 0,0 0 0,0 0 0,0 0 1,0 0-1,0 0 0,0 0 0,0 0-1,0 0 1,0 0 0,0 0 0,8-13 1,-8 13-1,0 0 0,0 0 0,0 0 0,0 0 0,0 0 0,0 0 0,0 0-1,0 0 2,0 0-1,15-6 0,-15 6 0,0 0 0,0 0 0,0 0 0,0 0 0,0 0 0,0 0 0,0 0 0,0 0 0,0 0 0,0 0 0,0 0 0,0 0 0,18-3 0,-18 3 0,0 0 0,14-5 0,-14 5 0,0 0 0,0 0 0,0 0 1,0 0-1,0 0 1,0 0-1,0 0 1,0 0-1,0 0-1,0 0-1,0 0-6,0 0-19,0 0 0,0 0 0</inkml:trace>
  <inkml:trace contextRef="#ctx0" brushRef="#br0" timeOffset="29923">7027 5688 2,'0'0'4,"0"0"-1,0 0 0,0 0-1,0 0-1,0 0 0,0 0-1,0 0 0,0 0 0,0 0 1,0 0-1,0 0 1,0 0-1,0 0 1,0 0 0,0 0-1,0 0 1,0 0-1,0 0 0,0 0 1,0 0 0,14 4 0,-14-4 0,0 0 0,17 6 0,-17-6 0,16 9 1,-16-9-1,19 7 0,-19-7 0,20 10 0,-6-2 0,-14-8 0,22 11 0,-22-11 0,22 12 0,-22-12 0,23 13 1,-9-5-1,-14-8 0,25 13 0,-12-4 1,0-2-1,-13-7 1,27 16-1,-27-16 0,26 14 1,-13-9-2,1 4 2,-1 0-1,0 0 0,0 3 0,1-2 0,-1 2 0,0-5 0,0 9 0,2-4 0,-2-2 0,2 5-1,1-6 1,1 4 0,0-3 1,1 5-2,0-5 2,1-1-2,-2 0 1,2 0 0,-1-2-1,-2 0 0,1 2 1,0-3-1,-1 1 0,-1-1 0,3 0 1,-4 0-1,6 1 0,-3-1 1,2-1-1,1 1 0,2-2 1,-2 0-1,4 1 1,-1-4 0,2 1 0,2-2 0,1 0 0,0-2 2,-2 1-2,4-1-1,-4-1 1,4 1 0,-2-1-1,-3-2 0,0 1 0,1-1 0,-2-2 0,-1 1 0,-1-1 0,-1 1 1,-2 0-1,-1 0 0,-2-1 1,-1 1-1,-2-1 1,-13 7-1,22-15 1,-22 15 0,18-15 0,-18 15-1,12-17 1,-5 2 0,-7 15 0,15-22-1,-7 3 1,0 4 0,1 0-1,-3-2 1,2-1 0,-2 3 0,-1-4-1,-1 0 1,2 3 0,3-5-1,-2-1 0,3 0 0,-1 0 0,3-1 0,-2 1 0,2-3 1,-2 0-1,1-3 0,-1 1 0,-1-1 0,1-1 0,-1-1 0,1 1 1,1-2-1,-4 2 1,2-1-1,0 0 1,-1 0 0,0 1 0,-1 1-1,2-3 2,-2 2-2,2-2 1,0 1 0,-2 1 0,1-3 0,1-2-1,-3 0 1,1 0 0,-1 2 0,-2-1 0,1 3 0,-2-3-1,-1 5 1,0-1 0,1 1-1,-2-1 1,1-2-1,-1 1 0,2-4 0,-1 2 1,-1 0-1,1-1 0,-1 0 0,2-3 0,-3 1 0,3-2 0,-1 2 0,0 0 0,3-1 0,-2-2 0,1 4 0,1-1 0,1 3 0,-2-5 0,0 3 0,2-1 0,0-3 1,2-2-2,-1-3 2,2 2-1,0 2-1,-1-3 1,3-3 0,-2-2 0,1-2 0,-1 1 1,-2-4-2,0 1 2,1-1-1,-2 2 0,-2 2 0,2 1 0,-5 3 0,5 1 0,-1 2 0,1-2-1,-2-2 1,2 1 0,0 0-1,0 1 1,-3 0 0,0 2 0,-2 2 0,0 0 0,-1 3 0,2-1 0,-2 2 0,0 1 0,1-2 0,-1 4 0,0 0 0,-1 1 0,1 1 0,-2 1 0,4 1 0,-2 0 0,1 3 0,1 0 0,-1 2 0,1-1 0,1 2 0,0-1 0,0-5 0,1-2 0,1 2 0,-1 0 0,0-1 0,1 1 0,1 0 0,-2 3 0,0 3 0,-1 2 0,2-3 0,-4 3 0,2-2 0,-1 1 1,1 1-2,-2-2 1,1 0 0,-1 0 1,1 0-1,-1-1 0,-1-2 0,0 0 0,0 2 0,-1-1 0,-1 1 0,1-1 0,-1 4 0,-1-2 0,2 3 0,-1 1 0,1 2 0,-2 0 0,1 2 0,1 1 0,1 13 0,-3-19 1,3 19-1,-2-15 0,2 15 0,-5-13 0,5 13 0,0 0 0,-11-17 0,11 17 1,0 0-1,-14-15 0,14 15 0,0 0 0,-9-15-1,9 15 1,0 0 0,-8-15 0,8 15 0,0 0 0,-8-16 0,8 16 0,0 0 0,-9-16 0,9 16 0,-6-15 0,6 15 0,-5-16 0,5 16 0,-7-19 0,7 19 0,-6-16 0,6 16 0,0 0 0,-6-15 0,6 15 1,0 0-1,0 0 0,0 0 0,0 0 0,0 0 0,0 0 0,0 0 0,0 0 0,0 0 0,0 0 0,-11-13 0,11 13 0,0 0 0,0 0 0,0 0 0,0 0 0,0 0 0,0 0 0,0 0 0,0 0 0,0 0 0,-2-15 1,2 15-1,0 0 0,-3-16 0,3 16 0,0 0 0,0 0 0,-6-16 0,6 16 0,0 0 0,0 0 0,0 0 0,0 0 0,0 0 0,0 0 0,0 0 0,0 0 0,0 0-1,0 0 1,0 0-1,0 0 0,0 0 1,0 0-1,0 0 0,0 0 1,0 0-1,-6 15 1,3 1-1,2 1 1,-4 8-1,1 2 1,-3 8 0,2-1 0,-4 3 0,2 4 0,-5 0 0,2 5 0,-3 1 0,0 0 0,-1-2 0,0-1 0,2-2 1,0-6-1,3-3 0,3-8-1,2-5 1,2-7 0,2-13 0,-3 18 0,3-18-1,0 0 1,0 0 0,0 0 1,0 0-1,14-19 0,-7 4 0,0-2 1,2-8-1,2-2 0,0-4 1,1-2-1,0-1 0,-2-2 0,-1 1 0,1 0 0,1 1 0,-1 0 0,0 2 0,1 4 0,-3 2 0,1 2 0,-1 5 0,-1 0 1,-1 6-1,-6 13 0,6-21 0,-6 21 1,0 0-1,3-16 0,-3 16 0,0 0 1,0 0-1,0 0 0,0 0 0,0 0 0,0 0 0,0 0 0,0 0 0,0 0-1,0 0 1,0 0-1,0 0 1,0 0-1,0 0 1,13-5-1,-13 5 0,20 11 1,-2-4 0,1 3 0,5 4 0,4 2 0,1 1 0,2 5 0,2 0 0,0 3 0,0 2 0,-1-4 0,-1 2 0,0-1 0,-2-3 0,-2-2 0,-3-3 0,-4-2 0,1-2 1,-7-1-1,1-3 0,-15-8 0,16 12 0,-16-12 0,0 0 1,0 0 0,0 0-1,0 0 1,0 0 0,0 0-1,0 0 0,0 0-4,0 0-8,0 0-18,0 0 1,0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3T01:11:29.1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926 6033 5,'0'0'6,"24"19"0,-11-7 0,3-2 0,-1 2-1,3 0 0,-1-1 0,2 1-2,2 1 1,-2 1-1,2-1-1,-1-1 0,2 1 0,-1 1-1,-1 0 1,1 2-1,2-4 1,-5 2-1,4 1 0,1 0 1,-2-1 1,2-3-1,2 2 1,0-3 0,2 3 1,2-2-1,2 2-1,-3-1 0,7 0-1,-2 1 0,2 1 0,1 0 0,6 0 0,-1 1 0,0-2 0,1-1 0,0 0-1,-1-2 1,-2 0-1,1-4 1,-3 2-1,-2-5 0,-1 0 0,-3-3 0,-1 0 1,-2-3-1,-3 0 0,0 0 0,-3-2 1,2 1-1,-8-2 0,6 0 0,1-3 1,-1-1-1,2-3 0,-2-2 1,0-3-1,-1-1 1,4-1-1,-6-4 0,-2 1 1,-1-1-1,1-1 0,-3-1 1,1 2-1,-2-1 1,0 0-1,1 0 1,-4 0 0,0-3-1,-2 2 1,0-4 0,0-2-1,0-3 0,0-2 1,-1-1-1,-1-3 0,1-1 1,-1 1-1,-3 0 0,0 1 1,0 2 0,-3 1 0,-3 2 0,3-2 0,-1 2 0,-1 1-1,1 1 1,-1-3-1,1 2 1,-1 1 0,1 0-1,-1 2 1,-1 0 0,1 2 1,-3-2-2,1 5 1,-2-5 0,0 3 0,0-3 0,0 2-1,-1-2 0,2-2 0,0 0 0,-1 3 0,1-2 0,-1 1 0,2 2 1,0-1-1,-2 2 0,0 2 0,0 1 1,3 0-1,-3 1 0,0 2 0,2 0 0,-1 2 0,1-1 0,1 0 0,0 1 0,0-1 0,0 2 1,0 0-1,0-2 0,1-2 0,-1 2 0,0 1 0,0-2 0,-2 0 0,2 0 0,2-2 0,-2 3 0,-1 5 0,2-3-1,-1 0 1,0 1 0,2 2 0,-2 0 1,0-2-1,0 4 0,1-2 0,-2 1 0,1 0 0,0 2 0,3 13 0,-7-24 1,7 24-1,-8-22 0,8 22 0,-5-20 0,5 20 0,-8-19 0,8 19 0,-6-19 0,6 19 0,-5-20 0,5 20 0,-5-20 0,1 7 0,4 13 0,-6-24 0,1 11 0,1 0 0,1-1 0,0 0 0,-1-2 0,-1-2 0,1 0 0,0-1 0,-1 1 0,2-4 0,-3-1 0,-4-1 0,4 1 0,-3-1 0,2-1 1,-2-1-1,-4-4 0,1 3 0,0-3 0,5-2 0,-5-4 0,1 1 0,-3 0-1,1-2 1,1 2 0,1-2 0,-3 0-1,3 2 1,-4-2 0,2-2 0,-2-3 0,2 1 0,-2 0 0,-2-3 0,0-2 0,0 2 0,-2 0 0,0 2 0,-3 0 1,0 1-2,0 3 2,-3 1-1,1 3 0,-1 1 0,0 0 0,0 1 0,0 3 0,0-1 0,-1 1 0,2 1 0,1 1-1,-4 2 1,2 0 0,2 2 0,-2 1 0,1 0 0,2 1 0,0 2 0,0 0 0,2 3 0,-1 0 0,-4 1 0,6 2 0,-1-2 0,-1 2 0,1-2 0,0 2 1,1 0-1,-1-4 0,5 3 0,-5-1 0,0-3 0,3 4 0,-4-1 0,1-3 0,-2 1 0,1 2 0,-1-1 1,2 0-2,-2-1 2,1 0-1,-1 2 0,0-1 0,-2 0 0,1 0 0,1 1 0,-3-1 1,1-1-1,-1 1 0,0 2 0,2 0 0,1 1 1,1 0-1,1 3 0,-1-2 0,4 2 1,0-1-1,1 1 0,-1 0 0,1-4 1,1 4-1,-1-2 1,0-2-1,-1 2 0,1 0 0,-1-1 1,-1 0-2,0 1 1,-2-3 0,-2 1-1,-2 0 2,2 1-1,2 0 0,1 1 0,1 0 0,2 2 0,1 1 0,2 0 0,13 9 0,-22-16 0,22 16 0,-22-17 0,22 17 0,-24-18 0,24 18 0,-23-15 0,23 15 0,-19-12 0,19 12 0,-15-8 0,15 8 0,0 0-1,0 0 1,-13-8 0,13 8 0,0 0 0,0 0 0,0 0 0,0 0 0,0 0 0,0 0 0,0 0 0,0 0 0,0 0 0,0 0 0,0 0 0,0 0 0,0 0 0,-13-6 0,13 6 0,0 0 0,0 0 0,-15-8 0,15 8 0,0 0 0,0 0 0,-15-11 0,15 11 0,0 0 0,-16-10 0,16 10 0,-15-10 0,15 10 1,-16-8-2,16 8 1,-19-10 0,19 10 0,-19-10 0,19 10 0,-15-9 0,15 9 0,0 0 0,-14-9-1,14 9 1,0 0-1,0 0 1,0 0-1,0 0 1,0 0 0,0 0-1,0 0 1,0 0 0,0 0-1,0 0 1,0 0-1,0 0 1,0 0-1,0 0 0,20 18 1,-20-18 0,21 16-1,-8-6 1,0 3 0,2-1 0,-2 1 0,3 2 0,-1 1 0,1 1 0,0 0 0,2 1 0,-2-2 0,0 3 0,2-1 0,-3-2 0,-1 0 0,1 0 0,-2 3 1,0-5-1,4 3 0,-4 1 0,0-3 0,-3 1 0,2-3 1,-12-13-2,15 18 2,-15-18-2,4 13 2,-4-13-1,0 0 0,0 0 1,0 0-1,0 0 1,0 0-1,0 0 1,0 0 0,0 0-1,0 0 1,0 0-1,0 0 1,0 0-1,0 0 0,0 0 0,0 0 0,0 0 0,0 0 0,-6-18 0,6 18 0,-12-13 0,12 13-1,-19-24 0,6 11 0,-2-3 1,-5 0-1,-1 3 0,2-8 0,-4 3 0,-1 2 1,1-3-1,-2 0 1,1 1 0,1-1 0,-1 3-1,4 0 1,1 3 0,0-2 0,2 5 0,4 1 0,13 9 0,-17-13-1,17 13 1,0 0 0,0 0-1,0 0 1,-11-15-1,11 15 0,0 0 1,0 0-1,19-10 0,-19 10 0,25-11 0,-8 7 1,5 0-1,4-2 1,3 3 0,7-3-1,0 0 1,7-1 0,2-2 0,2-3 0,2-1 0,-1 1 0,-1-1 0,-1 0 1,-4 2-1,-2 0 0,-3 3 0,-3-1 0,-5 5 0,-4-2 0,-4 5 0,-5-4 0,-16 5 0,22-6 0,-22 6 0,0 0 1,0 0-1,0 0 1,0 0-1,0 0 1,0 0-1,0 0 0,0 0-3,0 0-6,19 15-17,-19-15-4,22-3 0</inkml:trace>
  <inkml:trace contextRef="#ctx0" brushRef="#br0" timeOffset="4717">4585 5968 7,'0'0'5,"14"13"0,-14-13 0,15 11-1,-15-11 0,16 13-1,-16-13 0,24 13-1,-11-5 1,2 2 0,-1-3 0,4 3 0,-2-1 0,5 0 0,-2 1 0,3 1 0,1-1-1,-1-1 0,2 1 1,-1-1-2,2 1 1,-1 0 0,1-1-1,-2 0 1,2 0 0,2-2 0,-2 1 0,1-2 0,3 1 0,-2-4-1,2 3 1,1 1-1,-3-1 0,3 0 0,-1 0 0,-1 1-1,1-4 2,4 6-1,-2-6 0,-1-2 0,4 1 0,0-1 1,3-1-1,-3 0 0,1 0 0,-3-1 0,3-1 0,-1 1-1,-2-1 1,1 1-1,-1-2 1,-3-3-1,4 2 0,-2-2 1,-1 0-1,1 0 1,-1 0 0,0-1-1,1 1 0,0 1 1,0-2-1,0 0 0,0-1 1,-1-2-1,6 0 0,-5-2 0,1-1 0,2 0 0,-2-2 1,2 0-1,0-1 0,-4 0 0,1-2 0,0 1 1,-5-1-1,2-1 0,-1 0 0,-1-2 1,-2-2-1,-1-1 0,-1-1 1,0-1-1,-1-4 0,-2-2 1,0-2-1,0-3 1,-3-1-1,2-3 1,0 1 0,-2-3 0,-2 1-1,1-2 2,-2 0-1,-1-2 0,-2 2 0,-2-3 0,-2 0 0,-4-2 0,1 2 0,-3-1 0,-1-2 0,-1-2 0,-2 1 0,1-2 0,0-1 0,-1-1-1,-1-2 1,1-2-1,0 2 0,-2-2 1,1 1-1,-4 0 0,-1 0 0,-2 2 0,-1 1 1,-3-1-1,0-2 0,-3 1 0,-2-2 0,-1 3 0,0 1 0,0-1 0,-1 1 0,-2 2 1,0 3-1,-2 2 0,2 2 0,-1-4 0,-3 3 0,-1-1 0,-1-1 0,-1 2-1,0 0 1,-1-1 0,0-2 0,-3 1 0,3 2 0,-3-2 0,3 2 0,-6-3 0,0 3 0,-2 0 0,-1 2 0,-2-2 0,-1 1 0,-4 1 1,-2-2-1,3 1-1,-5-1 2,0 1-2,-1 1 1,-2 1 0,-2 0 0,3 1 0,0 2-1,1-3 1,-3-1 0,2 0 1,2 1-1,2 0 0,0 0 0,-2-1 0,-3 0 1,2 4-1,-2 3 0,-1-1 1,-1-2-1,-2 1 0,0 2 1,0-3-1,-1 1 0,3 1 0,2 0 0,-1 0 0,1-1 0,1 2 0,1 0 0,3 2 0,-2 0 0,0-1 0,0 0 0,0 2 0,-1 2 0,1 0 1,-3 2-2,0 1 2,-2 1-1,0 1 0,0 1 0,-1 0 0,-3 2 1,-1 0-1,1 1 0,1 0 1,1 4-1,-1-2 0,1 1 1,-3 2-1,3-1 0,0 0 0,1 1 0,-1 2 0,1-1 0,2 2 1,2-5-1,1 1-1,0 2 1,-1 0 0,2-1 1,0 2-2,-1-1 1,1-1 0,-3 4 0,1 2 0,-1-2 0,1 1 0,0-3 0,-3 3 0,3 0 0,-1 1 0,0 1 0,2 2 0,2 1 0,4 1 0,-1 0 0,1-1 0,4 1 0,-2-1 0,5 0 0,0-1 1,1-2-1,1 2 0,2-1 0,3 2 0,3 1 0,1 0 0,2 2 0,1 1 0,2 0 0,2 1 0,1 1 0,1 0 0,1 0 0,-1 0 0,-1 0 1,0-1-1,0 1-1,-2 0 1,-2-2 0,1 2 0,0 0 0,0 0 0,2 1 0,-1-3 0,4 2 0,-1 2 0,3-1 0,2-2 0,0 2 0,1 1 0,1-1 0,14 2 0,-24-1 0,24 1 0,-26-2 0,10 2 1,16 0-1,-25 0 0,25 0 0,-22-2 0,8 2 0,1-3 0,13 3 0,-16-2 0,16 2 0,-21-3 0,21 3 0,-23-1 0,23 1 0,-24 0 0,24 0 0,-17-2 0,17 2 0,-16-1 0,16 1 0,0 0 0,-16-2 0,16 2 0,0 0 0,-15-4 0,15 4 0,0 0 0,-18-5 0,18 5 0,-13-2 0,13 2 1,-16-2-2,16 2 1,-18-3 0,18 3 0,-20-3 1,20 3-1,-25-3 0,11 0 0,0 2 0,-1 1 0,0-2 0,1 1 0,1 1-1,13 0 1,-23 0 0,23 0 0,-19-2 0,19 2 0,0 0 0,0 0 0,-14-3 0,14 3 0,0 0 0,0 0 0,0 0 0,0 0 0,0 0-1,0 0 1,0 0 0,0 0 0,0 0-1,0 0 1,0 0 0,0 0 0,0 0-1,0 0 1,0 0-1,0 0 1,0 0 0,0 0-1,0 0 1,0 0-1,0 0 1,0 0 0,0 0 0,0 0 0,17 8-1,-17-8 1,16 12 0,-16-12 0,24 14 0,-11-5 0,-13-9 0,25 15 0,-25-15 0,24 16 0,-11-7 0,0-2 0,-13-7 0,24 19 0,-24-19 0,25 19 0,-12-8 0,0-1 0,0-1 0,-13-9 0,25 20 0,-12-9 0,1-1 0,-1 0 0,0 2 0,-13-12 0,25 21 0,-25-21 0,24 20 0,-24-20 0,19 16 0,-19-16 0,14 14 0,-14-14 0,0 0 0,0 0 0,0 0 1,12 13-1,-12-13 0,0 0 0,0 0 0,0 0 1,0 0-1,0 0 0,0 0 1,0 0-1,0 0 0,0 0 1,0 0-1,0 0 1,0 0-1,-4-15 0,4 15 0,-14-15 0,14 15-1,-20-20 1,7 7 0,-2-1-1,0 0 1,1 2-1,-1-3 1,2 3 0,-1-1 0,1 1-1,-1 2 1,-1 0-1,2 0 1,13 10-1,-24-17 1,24 17-1,-23-14 1,23 14 0,-16-12-1,16 12 1,-14-7 0,14 7 0,0 0 0,-13-8 0,13 8 0,0 0 0,0 0 0,0 0 0,0 0 0,0 0 0,0 0 0,0 0 0,0 0 0,0 0 0,0 0 0,0 0 0,0 0 0,-13-7 0,13 7 0,0 0 0,0 0 0,0 0 0,0 0 0,0 0 0,0 0 0,0 0 0,0 0 0,0 0 0,0 0-1,0 0 1,0 0 0,0 0-1,12-16 1,-12 16-1,17-16 1,-5 2 0,4 3-1,3-4 1,2-1 0,1 1 0,0 2-1,0-2 1,-2 0 0,1 4 0,-3-1 0,-4 3 0,0 3-1,-14 6 1,20-10 0,-20 10 0,0 0 0,16-5 0,-16 5 0,0 0 0,0 0 0,0 0 0,0 0 1,0 0-1,0 0 0,0 0 1,0 0-1,0 0 0,0 0 1,0 0-1,0 0 0,0 0 1,0 0-1,0 0 0,0 0 0,0 0 0,0 0 0,0 0 1,0 0-1,0 0 0,0 0 0,0 0-1,0 0 1,0 0 0,0 0 0,0 0 0,0 0 0,0 0 0,0 0-1,0 0 1,0 0 0,0 0 0,0 0-1,0 0 1,0 0 0,0 0 0,0 0-2,0 0 0,0 0-2,0 0-1,0 0-4,2 17-7,-1-1-15,-1-16 1,-10 29 1</inkml:trace>
  <inkml:trace contextRef="#ctx0" brushRef="#br0" timeOffset="9664">139 1346 0,'0'0'2,"0"0"0,0 0 0,0 0 0,0 0 0,18-2 1,-18 2-1,0 0 1,20 9-1,-20-9 0,18 12-1,-18-12 1,21 16 0,-21-16 0,22 18 1,-22-18-1,22 20 1,-22-20-1,23 21 1,-23-21-1,24 20 1,-13-3-1,-11-17 1,22 26-1,-10-13 1,-4 2-1,-8-15 0,20 25 1,-10-10-2,-10-15 1,18 23-1,-18-23 1,16 24-2,-16-24 2,16 25-2,-16-25 1,11 20 0,-11-20 0,10 19 0,-10-19 0,15 17 0,-15-17 0,16 16 0,-16-16 0,16 14-1,-16-14 1,15 11 0,-15-11 1,0 0-1,8 16-1,-8-16 1,0 0-1,0 0 1,11 18-1,-11-18 0,0 0 0,0 0 0,11 14 1,-11-14-1,0 0 0,0 0 1,14 12-1,-14-12 0,0 0 1,0 0-1,0 0 1,0 0-1,0 0 0,0 0 1,0 0-1,11 13 0,-11-13 0,0 0 1,0 0-1,0 0 0,0 0 0,0 0 0,0 0 1,0 0-1,0 0 1,0 0-1,0 0 1,14 11 0,-14-11-1,0 0 1,0 0-1,0 0 0,0 0 0,0 0 0,0 0 1,0 0-1,0 0 0,0 0 0,0 0 1,0 0-1,0 0 0,0 0 0,0 0 0,10 13 0,-10-13 0,0 0 0,0 0 0,0 0 0,0 0 0,0 0 0,9 14 0,-9-14 0,0 0 0,0 0 0,11 14 0,-11-14 0,0 0 0,0 0 0,0 0 0,0 0 1,0 0-1,0 0 0,0 0 0,9 13 1,-9-13-1,0 0 0,0 0 1,0 0-1,0 0 0,0 0 1,0 0-1,0 0 0,0 0-1,0 0-1,0 0-15,0 0-10,0 0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17:16.0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8598 2712 2,'-57'27'7,"0"1"0,-5 0-1,-3 2 0,-5 1-1,0-1-1,-6 1 0,-4 0 0,-4 3-1,-5 2 0,-5 1-1,-9 2-1,-5 1-1,-8 7 0,-3-1 0,-7 6 1,-7 0-1,-2 3 1,-2 3-1,-2-1 1,1 2 0,-1 0-1,2 3 1,-3-1-1,6 1 1,0-1-1,1-1 0,2-2 1,3 0-1,7-3 1,4-1 0,11-4 0,2-1 0,9-6-1,8 1 1,7-4-1,12-2 1,3-4-1,8-3 1,6-1 0,5-5 1,6-1 0,7-4 1,3-4 1,3-1-1,3-4 2,4 0-1,0-6 0,3 1-1,1-4 1,1 2-2,2-3 1,2 1-1,0-2-1,11 0 0,-13 1-2,13-1 0,0 0-1,0 0-1,0 0 1,0 0 0,3-11-3,-3 11-10,-2-14-12,2 14-1</inkml:trace>
  <inkml:trace contextRef="#ctx0" brushRef="#br0" timeOffset="791">3961 4580 2,'4'-10'4,"-4"10"-2,0 0-1,14-10 0,-14 10 0,11-7-1,-11 7 1,10-5 0,-10 5 1,0 0 2,0 0-1,0 0 1,0 0 0,0 0-1,0 0-1,11-7 0,-11 7-2,0 0-1,16-3-1,-16 3 0,19-5 0,-19 5 1,18-5 2,-18 5 0,11-5 1,-11 5 0,0 0 1,0 0-1,-7-10 1,7 10-1,0 0-1,-11-7-1,11 7 0,0 0 1,0 0 0,0 0 3,0 0 0,0 0 1,-8-9 1,8 9-1,0 0 0,0 0-1,0 0 0,0 0-2,2 11-1,-2-11-1,12 20 0,0-5 0,1 5 1,5 4 0,-1 1 0,3 2 0,-2-2 0,1-1-1,-2-4 0,-3-1 0,-3-7 1,-1-2 1,-10-10 0,10 7 0,-10-7 0,1-9-1,-4-3-1,-3-4 0,-3-3-1,-3-3-2,-2-2 1,-5-1-1,0 2 1,0 1 0,0 4 1,2 2 1,1 2 0,3 4 0,13 10 0,-16-15-1,16 15 0,0 0-1,-8-9-1,8 9 1,0 0-1,0 0 1,0 0 0,0 0 0,0 0 2,-4 9 0,4-9 0,-10 16 1,0-6 0,-1 4 0,-5 0 1,-2 3-1,-5 0 1,-4 4-1,-3 2 1,-7 2-1,-4 2 1,3 2-1,-4 1 0,3 0 0,2-4 0,2-2-1,6-2 1,8-7 0,8-2-1,1-6 1,12-7-1,0 0 0,0 0 1,14-6-1,0-2 0,3 2-1,1 0 1,2 3 0,1 2 0,-2 2 0,1 1 0,1 1 1,0-1 0,5 0 0,3-3 1,7-2-1,4-2 0,3-4 1,1 0-1,1 0 0,-5-1 0,-4 2 1,-8 0 0,-6 4 1,-8 0-1,-4 3 0,-10 1 0,10 0 0,-10 0 0,0 0-2,0 0 1,10 4-1,-10-4 1,0 0 0,0 0 1,0 0 1,0 0 0,0 0-1,0 0 1,0 0-1,0 0 0,0 0-1,4-12-1,-4 12-1,4-13 1,-1 3-1,1-1 1,1-3 0,0-3 0,-1-2 0,-2-2 0,-2-3 1,-1 0-1,-2-1 0,0 1-1,-5 0-4,6-5-24,0 12-5,-5-8 1,4 3-1</inkml:trace>
  <inkml:trace contextRef="#ctx0" brushRef="#br0" timeOffset="35551">9340 0 6,'-82'-6'9,"-3"4"-1,-2 3 1,-7 3-1,-1 7 0,-2 5-1,-3 8 0,0 5-3,1 8 0,-1 8-2,1 7-2,3 3 1,5 5-2,4 6 1,4 6 0,5 5 1,8 6-1,7 7 1,8 8 0,6 9 0,10 7 1,9-2-1,13 7 0,11 3 0,6 2-1,8-1 2,13-3 1,9-5-1,11-2 1,5-3 1,12-6-1,8-10 2,11-3 0,5-11 0,10-4-1,9-11 0,11-4 0,9-8-1,5-7 0,6-9-1,8-6 1,6-12-1,0-8 1,1-13-1,0-10 0,2-14 1,4-12-2,-4-14 1,-1-12-2,-4-9 1,1-10-1,-4-8 0,-8-9 0,-9-9 0,-10-3 0,-11-6 1,-12-6 0,-13-5-1,-16-3 1,-18 2 0,-18 0-1,-22 5 0,-18 3 0,-21 5 0,-21 6 0,-18 8 0,-18 9 0,-13 6 0,-8 8-1,-9 7 1,-8 9-2,-2 13-2,-5 7-2,7 16-10,-2 9-17,-5 8-2,0 12 1</inkml:trace>
  <inkml:trace contextRef="#ctx0" brushRef="#br0" timeOffset="36853">4162 4771 17,'-28'-10'12,"-4"3"0,-9 0-1,-5 3-2,-11 1-2,-4 4-4,-4 4-1,-7 0-1,-7 2-1,-7 2 1,-3 2 0,-6 0 2,2 4 0,-8 2 1,-3 7-1,-1 4 0,1 7 0,2 6-1,5 6 0,4 4-1,7 6-1,6 4-1,10 0 1,7 2-1,8-1 0,10 3 1,5 1-1,10 1 0,6 5 1,7 7 0,7 4 0,8 3 0,9 8 0,7 3 0,10 1 1,5-1 0,8-1 1,9-8 1,8-2 0,7-6 1,12-6 0,7-4 0,10-1-1,7-5 0,8 0-1,5-3 0,8-5-1,3-5 1,1-5 0,1-13 2,4-7-1,1-13 0,5-9 0,-5-15 1,-2-8-2,-3-11 1,-1-6-1,-2-11-1,-3-3 1,-10-10-1,-4-6 0,-6-9-1,-4-8 1,-7-6 0,-7-8-1,-10-6 1,-6-13 0,-6-6-1,-8-5 1,-9-1-1,-10-2 0,-12-3 1,-15 1-2,-13 4 1,-17 10 0,-16 6-1,-16 8 1,-12 10-1,-14 7 0,-12 11 0,-9 8 1,-13 11-1,-3 9-1,-7 14 1,-9 12-3,-1 22-6,-9 19-20,2 13-6,-1 18 2,-4 5-1</inkml:trace>
  <inkml:trace contextRef="#ctx0" brushRef="#br0" timeOffset="40067">2838 7042 6,'0'0'1,"-9"12"-2,9-12 0,-20 18 1,2-8 2,-7 1 1,-4 4 2,-6-4 2,-6 1 3,-6-2 1,-8 0 0,0 2-1,-7 1-1,-4 2-1,-7 0-2,-3 4-4,-6 3-4,-6 0-5,1 0 0,-9-1-1,-4-2-1,-7-6 2,0-3 1,-5-9 2,-1-6 2,-2-7 2,-2-3 2,0-7 0,2-3 0,6-4 0,3-4-3,7-4 0,6-5-2,4-6-1,9-8 1,8-8-1,9-10 2,9-6 1,10-9 1,11-7 2,14-8 2,15-4 2,15-7-1,17-6 1,14-5-1,18-5-1,15-8-2,18-5-1,13-4 0,10-4-1,11-3-1,8-1 0,7-2 1,5 3 0,5 0 1,3 5 1,4 0 0,7 8 0,4 5 1,8 9 0,5 4-1,4 6 0,5 5-1,6 6 0,0 5-1,3 0 1,2 2-1,0-1 0,-2 1 1,2 5-1,-2 3 1,-6 3 0,-3 5 1,2 6 0,-10 5-1,2 6 0,0 2 0,0 3 0,0 0-1,1 2 1,-2 2-1,-6 3 0,-3 2 1,-10 6 0,-15 5 1,-15 9 0,-16 6 0,-14 6-1,-16 4 1,-11 5 0,-14 3 0,-7 3-1,-11 0-1,-5 1 1,-5 0 0,-7-6 0,-13 5 1,3 3 1,-10-2 0,-10 5-1,7-11-2,-7 11-4,-21-4-8,-1 12-8,-4-11-11,-4-3 0</inkml:trace>
  <inkml:trace contextRef="#ctx0" brushRef="#br0" timeOffset="41049">7017 1386 0,'22'-3'19,"-7"2"-10,14 1-7,10 1-2,11 0 1,8 0 1,6-1 1,3 2 2,4 1-1,1 3 1,-4 0-1,-2 5 1,-5-1-2,-6 4 0,-4-2-2,-8 3 1,-7-2 0,-10 0 1,-7 0 0,-8 0 2,-10-2 2,-3 4 0,-11 3-1,-1 5 0,-8 1 0,-3 6-1,-7 2-1,-2 3-1,-3 6 0,-1-1-1,0-3 0,0 1 1,1-2-2,1-3 1,3-2-1,3-3 1,2-3-2,4-3 1,3-3-1,3-2 0,4-2-3,1-4-5,4-1-24,6 1-2,-7-12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9:24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9864 191 7,'0'0'9,"0"0"0,0 0 2,0 0-1,0 0 0,0 0-1,0 0 1,-7-11-3,7 11-1,0 0-3,-10-9-1,10 9-1,-13-8 0,13 8 0,-15-9 0,6 4 0,-1 0 1,0-1 1,-1 0 0,-4-2 0,4 2 0,-3-2 1,1 1-1,-3-1-1,-1 2 0,-5 0 0,1 0-1,-2 0-1,-7 0 0,-6 0 0,-4-1 0,-5-1 0,-5-1 1,-4-1-1,-2 0 0,-3 1 1,0 1-1,-1 3 0,2 5 0,-2 4 0,0 5 0,0 3 0,-2 3 0,2 4 0,0 2 0,1-2 0,2 2 0,1-3 0,2 2 0,4-3-1,3 1 2,1 1-1,3-5 0,1 4 0,3-1-1,3 1 1,1-1 0,2 0 0,3 0-1,0-1 1,4 4 0,0-3 0,3 0-1,1 2 1,3-2 0,1 3-1,2-2 1,2 1 0,2-4-1,1 1 1,4-4 0,2-1-1,0-1-6,3 4-12,2-14-2,-14-6 0,0-20 0</inkml:trace>
  <inkml:trace contextRef="#ctx0" brushRef="#br0" timeOffset="1622">8055 300 3,'-12'2'5,"12"-2"-3,0 0-4,0 0 1,-12 0 1,12 0 2,-15 8 1,4-5 2,-4 7-1,-3-1 1,-2 4-1,-4 4-1,0 7-1,-1 7-1,-3 5-1,-3 7 1,4 5-1,1 3 1,2 4 0,1 4 1,2 1-1,-1 3 1,3 4-1,5 1 0,-3 4 1,2 6-1,1 0 1,4-2-1,3-2 0,5 4 1,4-3 0,5 0 0,3-3 0,7-2-1,4 0 1,4 3 0,4 2 0,3-2-1,4 1 1,2-2 0,3-1 1,4-3 0,1-2 0,3-4 2,4-3-2,2-4 0,5-5 1,5-5-1,3-3-1,2-6 0,5-3 0,-1-4 0,3-2 0,-1-4 1,1 1 0,-5-2 0,4 0 1,-2-2-1,4-1 0,1-3 0,5-2-2,0-6 1,4-2-1,2-4 0,-2-3 0,-2-3 1,-2 0-1,-2-5 1,0-1-1,-5-3 1,1-2-1,-3-4 0,2-4 1,0-8-2,0-6 1,-3-6 0,-2-5-1,-4-5 1,-3-5-1,-2-3 1,-4-1 0,-4 0-1,-4 4 0,-5-2 0,-5 3 0,-1-3 0,-4-1 1,-4-6-1,-4-4-1,-4-1 1,-3-4 0,-4 1 0,-1-2 0,-7 2 0,-3 1 0,-1 5 0,-3 1-1,-2 0 1,-1 2-1,0 0 1,-3-4-1,0 0 0,-2 0 0,-3-2 1,-6 1-1,-5 3 2,-5 3-1,-5 4 2,-3 7-1,-6 5 0,-2 7 0,-7 4 0,-1 6-1,-6 5 0,-6 1 0,-8 4-1,-9-1 1,-8 1-1,-8 4 1,-5 3-1,-4 4 1,-3 6-1,-1-2-3,4 11-9,-6 5-9,3 0-1,-3-11-3,2-5 2</inkml:trace>
  <inkml:trace contextRef="#ctx0" brushRef="#br0" timeOffset="5057">3778 4691 11,'0'0'10,"-13"-11"-1,2 5-1,-4 5-1,-2 0 0,-6 2-2,-2 3-1,0 0 0,-8 3-1,-2 0-1,-5 2 1,-3 1 0,-1 0-1,-5 2 0,-1 1-1,-2 1 0,-2 3 0,-4 1 1,-2 2-2,-1 1 1,-4 3-1,-3 1 0,0 2 1,-1 0-1,3 1 0,0 1 1,5 3-1,-1 1 0,9 0-1,2 4 1,3 0 0,6 2 0,1 1 0,3 0-1,3 0 1,4-1 0,0 0 0,3 2 0,3 0-1,4-1 1,1 1 0,2 2 0,5 3 0,3 3 0,1 1 0,3 2-2,2 1 2,3 3 0,2-2 0,2 5 0,2-2 0,5-4 2,2 1-2,6-4 1,2 3 1,3-2-1,6 3 0,1 1 0,2 0 0,1 4 0,3-1 0,0 2-1,3-2 1,1-2 0,2-3 0,1-5 0,5-3 2,1-8 0,5 0 0,0-8 1,5-3 1,2-5-2,2-1 1,4-5-1,2 0-1,2 1-1,1-1 0,2 0 0,1-1 0,1 0 0,1 0 0,-1-4 0,1-2 1,0-6 0,0-1-1,0-4 1,2-1-1,-2-4 1,1 0-1,-3 0 0,0 0-1,-2 1 0,-3-1 1,-3-3-1,-3-2 1,-4-4-1,-2-4 1,-1-5-1,-4-3 1,1-4 0,-1-3-1,-1-5 1,-2 0 0,2-4-1,-1-1 1,-4-4-1,0-6 1,-5-3 0,-3-4-1,-6-1 1,-3-2-1,-10-3 1,-2-1 0,-6 0 0,1 1-1,-3 1 1,0 0-1,0 0 0,-1 3 0,0 1 0,0 4 0,-3-1 0,-3 1 1,-5 1-1,-4 2 0,-7 0 0,-1-2 0,-7 0 0,-3 2 0,-2 0 0,-2 3 0,0 5 0,-2 1 0,0 6 0,0 6 1,0 5-1,0 3 0,-4 6 0,-3 3 1,-3 3-1,-3 2 0,-2 4-1,-4-1 1,0-1-3,-4 1-3,2 8-17,-8 1-1,-1 4-2,-8-2 0</inkml:trace>
  <inkml:trace contextRef="#ctx0" brushRef="#br0" timeOffset="7381">4072 4298 21,'-10'-6'9,"10"6"-1,0 0 0,0 0-1,0 0-2,0 0-2,0 0 0,0 0 0,12 8 2,0-4 0,2-1 1,6 2 1,1-1-1,6 2-1,2 1 0,1 3-1,1-1-2,3 2 1,1 0 0,2 2 0,0-3 0,3 0 1,0-3-1,4 0 1,0-3-2,1-1 1,-2-1-1,-1 2-1,-3-1 0,-1 2-1,-6 0 1,-4 0-1,-6 0 1,-5-1 0,-5-1 0,-2 0 1,-10-3 0,0 0 1,0 0-1,0 0 0,-12-7-1,-5 2 0,-7-2-1,-5-3 0,-7 0 0,-5-2-1,-3 0 0,-3 3 1,-2 0 0,3 2 0,1 1 0,2 2-1,4 2 1,3 1 0,3 1 0,5-1 0,7 0 0,4 0 0,5-1 0,3 0-1,9 2-1,0 0 1,0 0 0,0 0-1,17-1 1,2 2-1,11 3-2,5-2-3,14 6-13,5 0-2,9 1-2,-1-2 1</inkml:trace>
  <inkml:trace contextRef="#ctx0" brushRef="#br0" timeOffset="42782">2648 7034 1,'0'0'5,"0"0"-3,0 0-2,0 0-1,0 0-2,0 0 2,0 0 3,0 0 2,0 0 4,0 0 0,0-10 0,0 10 0,0 0-2,0 0-3,0 0-2,0 0-2,0 0-1,10-6 0,-10 6 1,0 0 0,0 0 2,13-8-1,-13 8 0,0 0 1,9-3-1,-9 3 0,12 0 1,-12 0-2,18-1 1,-9 0 0,3-1 0,-2 0 0,0-1-2,1-1-2,0 1-6,-2-5 0,5-1 0</inkml:trace>
  <inkml:trace contextRef="#ctx0" brushRef="#br0" timeOffset="43413">2871 6987 7,'0'0'11,"0"0"-1,0 0-1,0 0-2,-9-4-3,9 4-2,0 0-1,-9 2 0,9-2 1,-12 3-1,12-3 1,-17 5-1,3-1 0,0 0 0,-4 1 0,-1 0 0,-6 1-1,0 1 1,-5 3 0,-1-1 0,-3 1-1,-2 2 1,-4 2 0,-1 1-1,-4 1 0,-2 0 0,-3 1-1,-7-2 1,-2 1-1,-4-1 1,-3-1 0,-3-3 0,-2-1 0,-1 0 0,-2-2 0,-2-1 0,-1-2 1,0-1-1,0-3 1,1-1 0,-4-1 0,4-2 0,0-1-1,3 0 1,0-1-1,1 0-1,1 0 0,-1 0 0,5 0 0,-2-1 0,0-3 0,8-3 1,2-5 0,7-3 0,1-3 1,2-4 0,4-5-1,2-8 1,5 4 0,-2-4 0,4-2 0,0-1 0,4-3 0,6-2 0,2-1 0,5 4 0,2-6-1,5-2 1,3 1-1,5-2 0,5-2 0,2-2 0,5-2-1,1-1 1,7-2 0,1-1 0,3-2 0,2-2 0,3 1 0,1 3 0,5 1 0,2-1 0,2 1 0,4 3 0,5 2 0,4 2-1,3-3 1,3-2-1,3-2 1,4 1-1,2-2 1,3-3 0,0 0-1,0 2 1,4 1-1,-2 2 1,0 2-1,1 1 0,0 2 0,0 2 1,2 0 0,0 3-1,-3 1 2,-1-1-1,1 4 1,0 4-1,-4 0 1,1 3-1,-2 3 1,1 1 0,2 1-1,1 4 0,-4-2 0,-2 0 1,1 0-1,-1-1 1,-4-1 0,-3 0-1,-2 0 2,0 0-1,-2-1 0,0 3 0,0 0 0,0 1 0,0 0 0,1 1 1,-2-1-2,-2 1 0,0 1 0,0-1 1,-4-1-1,-1 0 0,-1 2 0,0-2 1,2-1-1,1 0 0,1-2 0,3 0 0,2-1 1,3 1-1,1-1 0,2-4 0,1-1 0,2 4 0,0 0 0,1-1 0,5-1 0,1-3 0,3 1 0,4 1 0,-4 0 0,5-5 0,3 0 0,1-1 0,-2 2 1,2 2-1,0 0 0,2 0 1,3 1-1,-3 4 0,-1 1-1,0 2 2,-3 2-2,0 0 1,-4 2 0,-2 2 0,1 2 0,-4-2-1,-4 3 2,2-1-1,2 0 0,0-1 0,0 1 1,1 0-1,-1 0 1,2 3-1,3-1 0,-4 4 1,-5 1-1,4 5 1,-2 2-1,-1 3 0,-1 3 1,-1 2-1,0-1 0,1004-71 13,-1066 77-13,-1-10-1,1 10-3,-16-15-1,3 4-1,-6-4 0,-4-1-1,-10-2 3,-3 0 0,-9 3 1,-2-3 1,-6 5 1,-4 1-1,-1 3 1,0 1 0,3 2-1,3 0 1,3 1 0,6 2 1,5-2 0,9 2 1,6 0 0,6 1-1,6-1 1,11 3 0,0 0-1,16-11 1,6 6 0,10-1 0,9-1 0,8 0 0,10 0 0,7 3 0,7 1 0,3 2-1,3 3 1,-3 0-1,4 2 1,0 0-1,-3-2 1,-6 0 0,-5 0 0,-8-1 0,-8 1 1,-4 2-1,-11 1 1,-9 3 0,-8 3-1,-7 1 0,-5 3 1,-6 2-1,-3 2 1,-6 2 0,-3 0 0,-5 4 1,-3 2 0,-3 0 2,-3 4 1,-9 0 0,-4 5 0,-7-1-1,-2 7 0,-3-2-1,-2 2-1,-3 1-1,2-1 0,2-1-2,6-6 1,7-6 0,6-3 0,6-8 1,7-6-1,6-5 1,5-2-1,9-5-2,0 0-7,0 0-14,-3-17-2,-3-1-1,-11-8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0:13.6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3693-6 17,'0'0'13,"9"1"1,-9-1 0,0 0-6,0 0-5,0 0 1,-13 15 1,2-8 0,-1 7 1,-7 1 0,-4 6-1,-6 4 0,-4 3 0,-6 3-2,0 6 1,-6 2-2,0 5-1,-5 3 0,0 7 0,-6 4-1,-3 10 1,-8 6-1,-5 7 0,-5 3 1,-4 7-1,-7 2 1,0 4 0,-1 3 0,-3-4-1,3-4 1,1-5 0,3-3 1,1-3-1,1-10 2,7-3-1,0-14 2,8-2-1,4-7 0,6-5-1,2-5 1,6-4-1,6-5-1,2-2 1,3-4-2,5-3 1,6-5 0,5-1 0,5-5 0,6 0 0,12-6-1,-12 4 1,12-4-1,0 0 0,0 0-1,0 0 1,0 0-1,0 0-1,0 0-1,0 0-3,0 0-8,-2-14-10,2 14 0,-3-15-1,1 5 1</inkml:trace>
  <inkml:trace contextRef="#ctx0" brushRef="#br0" timeOffset="600">1440 1715 47,'2'-9'23,"-5"0"1,3 9-1,-10-13-6,10 13-11,-11-3-4,11 3-2,-10 0-1,10 0 0,-14 7 0,14-7-1,-16 18 1,5-5 0,0 5 1,1 2 0,-1 1 0,2 6 0,-1 3 0,2 3 0,0 3 0,1-1 0,0 2 0,89 179 1,-47-224 0,6-3 0,6-3-1,4-2 1,0-4-1,-4 1 1,-3 3 1,-8 1 0,-8 5 0,-9 1 1,-4 4-1,-15 5-1,0 0-1,11 5-11,-11-5-12,-1 15-1,1-15-2,-21-2 1</inkml:trace>
  <inkml:trace contextRef="#ctx0" brushRef="#br0" timeOffset="2824">1479 2220 59,'-11'-1'5,"-2"3"-2,-5-1 1,-1 2-1,-4-1 0,1 1 0,-7-2 2,-3 2-2,0-2 1,-1 1 0,-5-4 0,0 1 0,-6-3 0,0 1 0,-6-4 0,0 3-1,-7 0 0,0 2-1,-2 0-1,-4 3 0,0 2-1,4 3 0,2 2 1,3 1-1,3 0 0,3-1 0,2 0 1,7-2 0,0-2 0,4 0 1,6-3 0,2 0-1,7-2 1,4 1-2,4 0 0,12 0-1,-9 4 0,9-4 0,0 0-1,0 0 0,-139 1983 21,138-1936-19,0-9 1,-1-6-1,0-4 0,2-4 1,0-4-1,-1-5 0,1-3 0,0-12 0,3 13 0,-3-13 1,9 5-1,-9-5 1,20 1-1,-4 0 1,5 0 0,4 0 0,6 2 0,4 3 0,6-1-1,1 2 1,5 0-1,4 0 0,3-1 0,3-1 1,6-3-1,2 0 0,7-2 0,3 0 1,5-2-1,1 1 0,4 0 0,0 0 0,2 0 1,2 0-1,1 0 0,0-1 0,0 0 1,1-3-1,-1-1 0,-2-1 1,0-2-1,-7-2 0,-6 1 0,-5-3 0,-7 2 1,-8 2-1,-7 0 1,-5 3 0,-6 2-1,-6 0 1,-6 2-1,-3 1 2,-4 1-2,-4-1 1,-1 1-1,-4 0 1,-9 0-1,9 0 0,-9 0 1,0 0 0,0 0 0,0 0 0,0 0 0,0 0 0,0 0 0,0 0-1,3-12 1,-3-1-2,-1-5 1,2-3-1,0-8 1,4-7-1,-1-9 0,0-9 1,1-5-1,1-5 2,1-7-1,-3-8 0,-4-5 0,-3-7 0,-3-3 0,1-3 0,0 4-1,0 2 1,0 4 0,4 4 0,5 6 0,2 6 0,2 7 0,2 4 0,-2 1 0,-1-1-1,-2 1 1,-2 1 0,-8 1-1,2 0 1,-4 3 0,0 4 0,0 6 0,1 6 0,0 5 1,0 9-1,4 4 1,-3 6-1,2 5 1,3 9-1,-4-10 0,4 10 0,0 0 0,0 0 1,-10-10-1,10 10 0,0 0 1,-9-6-1,9 6 0,0 0 0,-11-6 0,11 6 0,-10-3 0,10 3 0,-16-2 0,6 1 0,-4-1 0,-4 1 1,-5 0-1,-5-1 1,-6 1 0,-4 0-1,-3 2 0,-3-1 0,-1 1-1,2 2-2,0-2-2,9 6-8,-6-5-13,11 5 0,-4-6-3,4 5 3</inkml:trace>
  <inkml:trace contextRef="#ctx0" brushRef="#br0" timeOffset="4796">1099 2227 29,'5'12'12,"-5"-12"-1,3 11 0,-3-11-12,4 17-1,-1-6 1,0 2 2,0 1 0,0 1 2,-1 0 2,-74 546 55,77-551-59,-5-10-1,0 0 0,11 5 0,-11-5 0,19 6 0,-5-3 0,5 1 1,4 1-1,1-1 0,2-1 0,3 0 1,4-2-1,5-1 0,1-1 0,2-3 0,1-2 1,2-3 0,-1 2 0,-4-3 1,-4 2 0,-10 1 1,-4 2 0,-8 0-1,-2 3 1,-11 2-1,0 0 0,0 0 0,0 0-1,0 0 0,0 0 0,0 0 1,0 0 0,0 0 0,28-601 7,-28 601-9,-1-11-1,1 11 1,0 0 0,0 0-1,0 0 1,0 0 0,0 0 1,-11 2-1,11-2 0,-12 2 0,3 0 1,-4-2-1,-1 2 1,-6 0-1,-1 1 0,-6 0 0,-4 1 0,-4 1 0,-4-1 0,-1 1 0,-3 1 0,-1-3 1,0 2-1,3-2 0,4 0 1,6-2-1,5 0 0,4 0-1,5-1-1,17 0-2,-12 1-4,22 4-12,-10-5-6,28-2-1,-13-6-1,0-7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8:03.7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 2458 7,'-13'-2'13,"13"2"-1,-10 1-1,10-1-1,0 0-1,0 0-3,0 0-1,0 0 0,0 0-1,0 0 2,0 0-3,0 0 0,-4-13-1,4 13-1,12-12 1,-12 12-1,17-16 0,-6 7-1,4-2 1,0 1-1,4 0 0,1 2 1,1 1-1,2 4 0,2 0 0,1 3 0,0 2 1,4 0-1,-2 1 0,0 3 0,-3 0 0,1 1 0,-3 4 0,0 3 0,-4 1 1,-1 3-1,-3 3 1,-3 2 0,0 0-1,-4 0 0,-1 1 0,-4-5 1,0 2-2,-3-3 1,-2-1-1,-1-1 1,-4-1 0,0-1 0,-4-1 0,-1-2 0,-4 0 0,-1-3 0,-3 0 1,0-2-1,0-1 0,-3-3 0,2 0 0,-1 0 0,2-2 0,2 0 0,3-2 0,2 1 0,2-2 0,11 3 0,-13-8 0,13 8 1,-8-14-1,8 14 0,-4-17 0,4 17 0,-2-18 1,2 7-1,1 1 0,1-2-1,3 1 1,1 0 0,1-1 1,3 0-1,1 2 1,-11 10-1,22-18 1,-9 12-1,2 2 1,0 0-1,3 2 0,0 1 0,0 0-3,1-1-3,0 4-7,-5-8-10,9 5 2,-9-11 0,6 4-2</inkml:trace>
  <inkml:trace contextRef="#ctx0" brushRef="#br0" timeOffset="977">906 1797 5,'0'0'13,"0"0"-1,11-10-5,-11 10 0,0 0 2,0 0-1,0 0 1,0 0-1,0 0 0,0 0-2,0 0-1,7 16-1,-7-16-1,6 20-1,0-5 0,3 3 0,4 5 0,3 4 0,4 6 0,4 3-1,1 7 0,2 5 0,1 2 0,-1 4-1,-2-2 1,-4-4-1,-5-2 0,-3-8 1,-5-6-1,-3-9-1,-4-8-3,-1-15-6,-11 7-8,11-7-6,-18-17 2,6 3-1</inkml:trace>
  <inkml:trace contextRef="#ctx0" brushRef="#br0" timeOffset="1364">763 2109 5,'-13'0'15,"13"0"2,0 0-1,0 0-6,0 0 0,26-16-2,-4 3 1,10-3-1,5-2 0,9-3-1,3-1-1,2 0-1,0 1-1,-4 2-2,-4 1-1,-8 6 0,-7 0-1,-9 5 0,-6 5-1,-13 2-1,0 0-3,7 11-6,-9 1-8,2-12-6,-10 20 2,10-20-1</inkml:trace>
  <inkml:trace contextRef="#ctx0" brushRef="#br0" timeOffset="1775">1415 1967 10,'0'0'15,"14"3"1,-14-3-7,12 18-1,-5-4-1,3 7 1,2 2 0,2 4 1,0 0-1,3 3-1,-1-3 0,-2-3-2,-2-3-1,-1-3-2,-2-6-1,-9-12-2,10 10-5,-10-10-9,3-16-8,-5-10 0,3 0 0,-7-14 0</inkml:trace>
  <inkml:trace contextRef="#ctx0" brushRef="#br0" timeOffset="2057">1387 1599 17,'0'0'19,"6"26"0,-6-16-1,4 3-13,0 1-1,1-2-3,-2 1-1,-3-13-5,9 22-10,-9-22-3,13 16 0,-13-16 0</inkml:trace>
  <inkml:trace contextRef="#ctx0" brushRef="#br0" timeOffset="2357">1615 1914 7,'-11'-8'15,"11"8"-1,0 0 1,1-12-9,-1 12-3,0 0 2,0 0 1,0 0 0,11-10 2,-11 10-1,0 0 0,8 13-2,-8-13 0,3 19-2,0-5 0,0 4 0,1 3 0,2 0 0,2 5 0,0-1 0,3 2-1,-1-2 0,4 0 0,-1-5 0,3-3 0,-1-7 0,1-8 0,0-6 0,0-8-1,1-5 1,-1-6 0,-1-3-1,-1-4 0,1 0-1,-3 2 1,0 1-1,-4 5 0,-1 3 0,-1 5 0,-6 14-1,9-16 1,-9 16 0,11 0 0,-11 0 0,18 14 0,-7-2 1,5 4 0,-2 3 0,4 2 0,-3 1-1,0 1 1,-1-2 0,-2-2-2,-2-3-1,-10-16-2,14 13-4,-14-13-3,12-19-4,-6 1-1,-1-9-3,4-2-4,-3-10 0,7 4 0</inkml:trace>
  <inkml:trace contextRef="#ctx0" brushRef="#br0" timeOffset="2939">2209 1719 8,'0'0'16,"-6"12"0,6-12 0,0 0-8,0 0 0,-8 13 0,8-13 0,0 0-1,12 13 0,-12-13 0,16 15 0,-6-4-1,0 5-2,2 0 0,2 3 0,0 3-1,1 0-1,1-1 1,1-1-1,0-4 1,2-2-1,0-6-1,-1-5 1,0-12 0,3-2-1,-2-7 0,-2-4 0,-2-4 0,-1-2 0,-4-1-1,-3 4 1,-4 1 0,-4 3-1,-1 5 1,-3 2 0,5 14-1,-9-16 0,9 16 0,-11-5 0,11 5-1,0 0 1,-8 14-1,7-2 1,1 3-1,1 6 1,4 6 0,-1 6 1,2 9-1,2 7 1,0 9-1,2 4 0,2 5 1,-1 2-1,0-1 0,2-5 1,-2-4-1,0-5 0,-2-10-2,-2-9-4,-1-11-14,0-4-7,-6-20-1,0 0 0,-8-27 1</inkml:trace>
  <inkml:trace contextRef="#ctx0" brushRef="#br0" timeOffset="3830">3579 1285 34,'4'-15'19,"-4"15"1,-16-3-4,-2 6-12,-4 1 2,-7 6-1,-5 3 0,-6 4-1,-5 5 1,-7 5 0,3 4 0,-1 0-1,1 2-2,2-2 0,6-2-1,7-3-1,9-5 0,9-5 0,12-4 0,4-12 0,23 11 0,4-11 0,7-2 0,6 2 1,4-1-1,-1 2 0,-2 4 1,-4 3-1,-4 4 0,-6 3 0,-4 5 0,-7 0 0,-5 2 0,-6 0 1,-5 2-1,-6-3 1,-6-2 1,-5-2-1,-6-2 0,-5-3 1,-1-2-1,0-3 0,1-3-1,4-3 1,3-2-1,4-4-1,17 5 1,-11-20 0,14 5-1,9-3 1,7-3-1,5-3 1,5-5 0,6-4-1,4-1 1,3-1 1,1-2-1,-2-2 0,-1 2 0,-3 3 0,-2 3 0,-4 4 0,-6 3 0,-5 7 0,-5 3 0,-2 4 0,-13 10 0,13-10 0,-13 10 0,0 0 0,0 0 0,0 0 0,-1 12 0,-2-1-1,0 3 1,1 6 0,-1 2 1,2 4-1,0 1 1,1-1-1,2-2 1,1-2 0,2-5 0,2-7 0,5-6 1,3-10-1,5-8 0,4-8 0,0-6 0,3-5 0,1-3 0,-3 0-1,-3-1 1,-4 7-1,-4 4 1,-5 6-1,-1 5 1,-8 15-1,3-15 0,-3 15 0,0 0 1,1 12-1,2 1 0,-1 3 0,4 4 0,1 3 0,1 2 1,3-1-1,0-3 0,3-2 0,0-6-1,3-5-2,0-10-6,4-10-10,5-4-8,-6-14-1,4-1 0,-5-15 0</inkml:trace>
  <inkml:trace contextRef="#ctx0" brushRef="#br0" timeOffset="4847">4211 694 0,'-1'19'16,"-6"-9"1,7 9 1,-2-6-7,4 3 0,-1 0 1,3 1-2,-1 3-1,6 4-1,-1 6-2,1 2-2,2 6 1,0 0-2,0 4-1,-2 1 0,2-2 0,-3-6 1,-1-3-2,-4-8 1,2-4-1,-3-6 1,-2-14-1,12 8 0,-12-8-1,22-20 0,-6 4 0,1-1 0,2-2 0,1 0 0,-2 3-1,0 3 1,-5 7 0,-1 7 0,-12-1 0,20 19 0,-11-3 0,0 4 1,-1 2 0,3 1 0,-1 0-1,-1-1 1,0-1 0,-5-5 1,-3 0-1,-6-5 1,-4 0 0,-5-3 1,-3-2-1,-6-4 0,-2-1 0,-2-2 1,1-1-3,2-4-2,2-1-1,4-2-5,2-2-12,4-8-9,11 3 0,2-11 0,12 2 2</inkml:trace>
  <inkml:trace contextRef="#ctx0" brushRef="#br0" timeOffset="5536">4994 957 25,'-10'-19'18,"10"19"0,-11-16-2,11 16-7,-19-13-2,7 10 0,-4 1-2,-1 5 1,-3 3-1,-3 3-1,0 1-1,0 6 0,2-1-1,1 2-1,3 2 1,0-3-1,7 2 0,2-4 0,4 1 0,5-2 0,6-1 0,7-2-1,5 1 1,4-3-1,4 0 1,1-1-1,0 0 1,-2 2-1,-4-1 0,-4 3 0,-7 2 0,-5 0 1,-5 1-1,-4 1 1,-5 1 0,-4-3 0,-1 1 0,-2-2 1,-1-2-1,-1-1 0,1-2 0,1-1 0,2 0 0,2-4 0,11-2 0,-15 4 0,15-4-1,0 0 1,7-12-1,7 3 0,8-3 0,8-4-1,6-6 1,7-5-1,6-2 1,7-4-1,3-1 1,0-2-1,-2-2 1,-3 0 0,-5 4 0,-4 3 1,-9 3-1,-10 3 0,-9 5 1,-8 4-1,-7 4 0,-2 12 0,-17-10 0,1 9 0,-2 4 0,-2 2-1,1 4 1,-2 1 0,3 2-1,1 1 1,1 2 0,2 3 0,3 2 0,-1 1 1,1 0-1,3 1 1,2 1-1,2-2 1,1-1-1,5-2 1,0-4-1,5-3 1,-7-11-1,23 13 1,-6-12 0,3-5 0,3-4 0,4-6-1,1-7 1,1-6 0,1-6-1,1-6 0,0-5 0,0-6-1,-1-4 1,-2-2-1,-2-5 0,-3 2-1,-4-2 1,-6 3 1,-5 4-1,-6 4 0,-3 4 1,-4 9 0,-2 7-1,0 8 1,0 4 0,3 8 0,4 10-1,0 0 1,-9-11 0,9 11 0,0 0-1,0 0 1,0 0 0,0 0 0,2 14 0,0-2 0,0 6 1,2 7-1,2 8 1,0 9 0,2 10 1,2 8-1,2 5 1,3 5-1,3 1 0,0-1 0,2-4 1,1-8-2,-2-9 0,0-10 0,-4-10 1,-2-10 0,-13-19 0,15 10-1,-15-10 2,-5-25-2,-3 2 0,-6-5 0,-4-8-2,-5-4 0,-6-3 0,-5 1 0,-5 2 0,0 7-1,-3 1 1,1 9 0,0 5 0,2 9 1,4 4-1,6 4 1,7 3 0,4 1 0,7 0 1,11-3 0,0 0 1,0 0 0,29 6 1,0-8 0,11-2 0,6-2 1,11-1 1,7-4-1,5 0 1,0-3 0,0-1 0,-3 1-2,-3 0 1,-9 1-2,-7 4 0,-9 3 0,-9 0-1,-5 5 0,-9 1 0,-4 1 0,-11-1 0,0 0 1,9 15-1,-9-15 0,-7 12-4,7-12-8,-8 20-18,-6-16 0,14-4-1,-31 5-1</inkml:trace>
  <inkml:trace contextRef="#ctx0" brushRef="#br0" timeOffset="8377">6366 27 25,'0'0'19,"-5"-18"0,5 18-4,1-10-10,-1 10 0,0 0 0,0 0 0,0 0 0,0 0 1,0 0-1,0 0 0,-14 10-2,14-10 1,0 0-1,-10 12-1,10-12-1,-2 11 0,2-11 0,6 21-1,1-7 1,-1 9-1,2 4 1,2 6-1,0 7 0,-1 6 0,1 3 0,-2 7 0,-1 0 1,-1-1-1,-2-3 1,0-5-1,-2-6 0,1-8-2,-2-6-7,-1-14-16,8 0 0,-8-13 0,12-5 1</inkml:trace>
  <inkml:trace contextRef="#ctx0" brushRef="#br0" timeOffset="8876">6590 1098 29,'15'14'22,"-15"-14"2,0 0 2,0 0-15,0 0-1,0 0 1,0 0-2,0 0 0,0 0-3,0 0-1,-10 1-1,10-1 0,0 0-2,0 0-1,0 0 0,0 0-1,0 0 0,0 0 1,0 0-1,0 0 0,0 0 0,0 0 0,0 0-4,0 0-12,0 0-12,7-12-2,-11-6 0,4-1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20:42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27 300 10,'19'29'6,"4"2"0,2 0 1,2-2-2,1-4 0,2-4-1,1-4 0,-3-6 0,-2-4 1,-5-6 1,-3-2 0,-7-4-1,-1-3 2,-10-5-1,-6 0 0,-8-5-1,-4-2-2,-7-2-2,-6-1 0,-2-3-1,-2-2 0,-1-2 0,4-2 0,2 1 0,5 4 0,5 1 0,8 3-1,4 4 0,7 3-1,7 5 0,7 1 0,8 4 1,7-1-1,8 1 0,4-1 1,7 0 1,2 0 0,0-1 0,-2-6 1,-4 7-1,-6-5 1,-11 6 1,-4-4 0,-9 7-1,-13 3-1,0 0-2,1 13-8,-19-7-16,5 12-2,-10-12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1:27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566 4632 1,'0'0'6,"0"0"0,0 0-2,-10 1-3,10-1 0,0 0 0,0 0 1,0 0 1,0 0 0,0 0 1,0 0 0,0 0-1,0 0-2,0 0-6,0 0-4,0 0-1,0 0 0</inkml:trace>
  <inkml:trace contextRef="#ctx0" brushRef="#br0" timeOffset="2875">332 4698 21,'0'0'10,"0"0"-1,0 0-1,0 0-3,0 0-2,11-8-2,-11 8-1,13 2 0,-13-2 1,18 2 0,-5 0 1,0-1 2,2 0 0,4 1 2,3-2 0,5 2 1,5-3 1,7 2-2,6-3 0,6 2 0,9-4-2,8 1 0,3-1-1,11 1-1,6-1 0,6-1 0,6-1 1,6 1-1,1-3 1,8 3-1,3-2 1,3 1 0,0-3 0,5 3 0,3-1-1,3-2 1,1-2-2,2 1 1,2 0-1,4-1 1,2 1-1,3 1 0,-1-1 0,1 6-1,5 2 1,-2 0 1,-1 2-2,1 2 1,3 1-1,1 2 1,3-1-1,0 0 1,3-2 0,3 1-1,3-1 1,1 4 0,1 0-1,-1 2 0,1 0 1,2 2-1,0 2 1,1-1-1,-1 1 1,-1-4-1,3-2 1,3-2 0,1 0-1,2-2 1,-1 0 0,4 0 0,1-1-1,2 1 0,-5 0 1,1 2-1,0-2 1,-4-1-1,-3-1 1,-3 0 1,-5-2-1,0 1 0,-5-3 1,0 3-1,-4 0 0,1 2 0,1 2-1,2 3 1,3 1-1,-1 1 0,2 0 0,-2 0 0,-1-1 0,0-1 0,-4-3 1,-3 0-1,-2-2 0,-2-1 0,1 1 1,0-1-1,-1 2 0,-4-1 0,-1 0 0,0 2 0,-5-2 0,-3 1 0,-6-1 0,-2-1 0,1 0 0,-1-1 0,0-1 0,-1 0 0,-1-2 0,1 0 0,-1 0 0,-3 1 0,-2 0 0,-3 1 0,-2 1 0,-1 1 1,-3 0-1,-4 1 0,1 0 0,-2 0 1,-4 0-1,1-1 0,-4 1 1,-5-1-1,-5 1 0,-7 0 0,-7 0 1,-5 0-1,-8 0 0,-9-1 1,-8 0 0,-5 0-1,-8 0 1,-4 0 0,-10 0 0,-3 0-1,-6 0 1,-10 0-1,10 0-1,-10 0 1,0 0-3,0 0-1,-13 3-10,-17-7-17,-9-3 0,-23-19 0,-20-9-1</inkml:trace>
  <inkml:trace contextRef="#ctx0" brushRef="#br0" timeOffset="77993">268 291 4,'-13'0'10,"13"0"0,0 0 0,0 0-4,-10-2-2,10 2-1,0 0-2,0 0 1,0 0-1,-12 1 1,12-1 0,0 0 0,-2 11 2,2-11 0,-1 17 0,1-8 1,0 4 1,0 2 0,0 3 0,0 2-1,3 5-1,-3 2 0,6 5-2,1 6 1,3 8-2,2 3 1,1 10 0,-3 9 0,1 10 0,-4 10 1,-7 12 0,-8 1 0,-1 5 0,-2-1 1,0-1 0,-2-8-1,3-2 1,2-7-1,6-6-1,2-4 0,2 0-1,-2 2 0,3 1 0,-2 3-1,2-1-1,-4-3 2,3-1-1,-2-5 0,0-4 0,0-9 0,-2-9 1,1-8 0,0-7-1,1-8 1,-1-6 1,1-2-2,-1-3 1,2-3 0,0 2-1,0 0 0,0 3 0,3-1 0,-2 3 0,3-2 0,-4-2 0,4-1 0,1-4 0,0-3 0,-6-9-1,1 13 1,-1-13 0,0 0 0,11 11 0,-11-11 0,16 18 0,-3-5 0,10 3 0,2 1 0,9 2 0,2 1 0,7-3 1,3 0-2,6-4 2,5 0-1,2-3 0,5-1 0,3-1 0,3 0 0,6-1 0,7-1 0,4 1 0,7 2 1,5 0-1,6-2 1,4 2-1,8 2 1,0 0-1,2 1 1,2-1-1,1-1 1,5 1-1,1-2 0,0-2 2,2-2-2,7-2 1,5-3-1,4-1 1,2-2 0,4 1-1,5-1 1,3 2 0,3 0 0,0 1-1,3 2 1,-1 0-1,4 0 0,0 0 1,0-2 0,1-1-1,1-3 1,2-1-1,1-2 1,2-3 0,2-1-1,2 0 1,-1-1-2,0 0 2,0 2-2,-2 0 2,-2-1-1,0 0 0,-5-2 0,2-1 0,-2-2 0,-1-1 0,-1-3 1,-4 0-1,-7 2 0,-6 1 0,-9 4 0,-11 1 0,-10 5 0,-8 2 0,-14 3 0,-9 1 0,-10 2 0,-10 0 0,-6 1 1,-8-1-1,-9 0 0,-8 0 0,-6-1 0,-6 0 0,-4 0 1,-5 0-1,-3-1 0,-5 1 0,-10 0 0,15-1 0,-15 1 1,0 0-1,0 0 1,10-5-1,-5-8 0,4-6 1,3-10-1,1-10-1,5-11 1,2-14 0,3-9 0,0-8 0,0-6 0,0-6 1,1-3-1,1-6 0,2-1 0,1 3 0,-1-5 0,2-3 0,-1 0-1,-1 3 0,-3 2 0,-4 4 1,-3 7-1,-5 2 1,-1 7 0,-3 5 0,-3 7 0,-2 3 0,-2 6 0,-2 1-1,2 3 1,-1 0-1,0 6 0,-1 2 1,-2 3-1,0 3 0,-2 3 1,-2 4 0,-3 3 0,-1 5-1,0 2 1,-2 2 0,1 3-1,-1 3 1,3 1 0,0 2-1,-1-1 1,0 2-1,-2-2 1,-1 2 0,-3 0 0,0 0 0,-4 2-1,2 1 1,-3 1 0,-3 1 0,-2473-111-5,2338 121 5,-1-2 0,-1-3 0,0 1 0,1-2 0,-2-2 0,0 1 0,-2-1 0,2 1 0,-2-2 0,-2 4 0,1 2 0,-4 2 0,3 1 0,0-1 0,4 3 0,0-1 0,6 1-2,2-1 2,6 0 2,3-1-2,6 1 0,0 1 0,1 0 0,3 3 0,3-1 0,2 1 0,2 0 0,2 0 0,2 1 1,1 1-1,8 0 1,-2 0-1,-2041 157 9,2120-161-9,5-1 1,2 1-1,7-2 1,1 0-1,4-1 0,2 1 1,5-2-1,2-1 1,11 2-1,-12-2 1,12 2-1,0 0 1,0 0-1,0 0 1,0 0-1,0 0 0,-9-3 1,9 3-1,0 0 0,0 0-1,0 0 1,0 0 0,0 0-1,0 0 1,0 0-1,0 0 1,0 0 0,0 0-1,0 0 0,0 0-1,0 0-3,0 0-11,-1 13-11,1-13 0,-13 10-1,-1-15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26:55.3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0 331 23,'0'0'13,"0"0"1,0 0-1,2 21-4,-1-9-1,5 10 1,-1 5-2,4 6 0,-3 3-2,5 8-1,-3 0-1,1 2 0,-1-2-1,-1-2 0,-2-6-1,-1-6-2,1-6-2,-3-10-2,2-4-6,-4-10-5,0-14-2,-4-4 1,2-3 1</inkml:trace>
  <inkml:trace contextRef="#ctx0" brushRef="#br0" timeOffset="250">7 439 19,'-3'-23'11,"2"0"2,3 5 1,1-2 1,4 2-1,-1-3-1,9 8-3,-3-12-1,9 7-1,-1 0-3,6 0 1,1 3-4,2 6 0,0 2 0,0 6-2,-2 6 1,-3 4-1,-6 8 1,-4 4-1,-6 5 2,-5 2-1,-7 0 0,-4 1 1,-5-2 0,0-1 0,-4-5-1,3-1 1,-4-8-1,1-3 0,0-4 0,2-2 0,-1-2-1,2-4-1,3 2-2,-1-7-4,12 8-10,-11-15-5,11 15-1,4-25-1,7 15 0</inkml:trace>
  <inkml:trace contextRef="#ctx0" brushRef="#br0" timeOffset="701">547 257 38,'0'0'17,"0"0"-1,0 0 1,0 0-7,0 0-7,0 0-1,0 0-1,0 0 1,0 0-2,0 0 2,13 11-1,-13-11 0,14 14 0,-5-6 1,4 3 0,1 6-1,2 3 1,-2 0-2,-1 2 2,0-1-1,-3 1 0,-4 2 0,-2-2 1,-5-6 0,-1 0-1,-5-4 1,-3-1-1,-6-4 1,-3-1 0,-5-5 0,-1 0-1,-4-5 0,0-1 0,0-3-1,4-3 0,4 0 0,6-2-1,7 1-1,6-3 1,6 1 0,4-6-1,7 0 0,2 2-1,8 0 2,1 1-2,2 1 1,0 2-1,0 2 0,-2 7 0,0 4 2,-3 2-1,-2 4 0,-6 0 2,3 7-1,-5 2 2,1 1-2,-2 2 2,2 2-1,-2 0 1,-2-3 0,3 2 0,-6-4 0,2-3 1,-2-2 1,-7-9 0,8 13 0,-8-13 2,0 0-1,0 0-1,0 0 0,-3-18 0,3 2-1,3-3-1,2-4 0,3-1-2,3-1 1,3 2-1,3 4 1,0 1-1,1 5 1,-2 4 0,1 3-1,0 1-1,-2 3-3,-5-1-4,5 3-7,-6-2-4,2 1-2,-11 1 2,17-11-1</inkml:trace>
  <inkml:trace contextRef="#ctx0" brushRef="#br0" timeOffset="1512">1252 0 18,'0'0'13,"0"0"1,0 0 1,0 0-3,-1 19-3,-4 4 3,-2 5-4,1 7-1,-5 5 0,5 10-2,-3 2 1,3 2-2,0-7-2,5-5 0,-1-6-1,3-8 0,7-6-1,-1-11 0,5-5-2,1-10-4,4 2-5,-2-8-7,4-2-3,-6-9 2,1 4-1</inkml:trace>
  <inkml:trace contextRef="#ctx0" brushRef="#br0" timeOffset="1833">925 213 50,'0'0'19,"0"0"2,0 0 0,24-2-13,9-6-4,7-3 1,10 0-1,4-4-1,6 0-2,3-1-1,-2 1-4,1 5-4,-5-1-10,-1 8-2,-6-4-2,0 5 1</inkml:trace>
  <inkml:trace contextRef="#ctx0" brushRef="#br0" timeOffset="2353">2010 348 30,'0'0'15,"-11"-14"0,9 0 2,2 14-7,4-22-3,3 10-1,-3-1 0,4 3-2,-8 10-1,18-13-1,-7 8 0,1 5-1,3 3 0,-2 3-1,3 2 2,-2 4-1,0 3 2,-2 4-1,-7 1 1,-2 1 0,-8 0 0,-3 1 2,-7-3-1,-1-1-1,-7-4 0,1-4-1,0-4-2,2-4-1,2-5-1,3-5-2,5-1-2,0-10-2,10 0-2,-2-4-4,11-1-1,1-6-3,7 2 0,4-4 1,5-2 2,3 2 2,3 1 4</inkml:trace>
  <inkml:trace contextRef="#ctx0" brushRef="#br0" timeOffset="2684">2204 83 3,'26'-23'10,"-4"8"2,-6 2 1,-2 7 1,-14 6 0,12-7 0,-12 7-2,1 11-2,-5 3-2,2 4-2,-3 7-2,2 7 0,-1 6 1,1 9-2,1 4 0,2 1-1,1 0 0,3-3 0,1-4 0,2-4-1,0-5-2,1-9 1,2-4-3,-4-10-4,3 0-5,-9-13-7,10 3-2,-10-3 1,-6-18-1</inkml:trace>
  <inkml:trace contextRef="#ctx0" brushRef="#br0" timeOffset="2994">2131 365 32,'10'-13'18,"5"5"1,13 6 0,6-6-3,11 3-6,4-6 0,10 5-6,-1-2-4,0 0-7,0 2-11,-7 1-3,-4 2 0,-14 1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1:32.2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0 143 29,'0'0'14,"0"0"1,0 0 0,0 0-5,0 0-1,0 0 0,0 0-1,0 0 1,0 0 0,0 0-1,0 0-2,0 0-3,0 0-1,0 0-2,0 0 0,0 0 1,0 0-1,15-1 1,-1 2 1,5-2-1,10 1 1,6-2 0,10 2 0,5-2 0,6 1 0,6-2-1,7 1 0,6-3 0,6 1 0,7-2 0,3-1 0,9-3-1,3 0 1,4-1 1,-1-2-1,-7 0 1,-8 2 1,-15 0 0,-11 4-1,-18-2 1,-11 5 0,-14 0 0,-8 3-1,-14 1-1,0 0-1,0 0-2,0 0-1,0 0-6,0 0-15,0 0-5,-14 4 1,14-4-2,-24-12 2</inkml:trace>
  <inkml:trace contextRef="#ctx0" brushRef="#br0" timeOffset="1021">2179 149 39,'-14'5'18,"1"-4"-2,13-1 1,-12-1-10,12 1-5,0 0 0,12-4 0,0 4 1,4-3 1,8 3 2,4-2 1,15 4 1,3-2-1,15 5-2,7-2 0,14 5-1,8-1-1,12 2-1,6 0 0,8-1 0,3-2 0,9-1 0,2-3 0,1-1 1,0-5-1,3-2 1,-3-4-1,-2-1 0,-5-2-1,-7 1 1,-9-1-1,-5 1 1,-15 2-1,-12 3 0,-15 1 0,-11 1 0,-14 2 0,-9 1 0,-12 1 1,-15 1-2,13 0 0,-13 0-3,0 0-7,-17 8-19,6-4 0,-12-11 0,0 1-2</inkml:trace>
  <inkml:trace contextRef="#ctx0" brushRef="#br0" timeOffset="68238">5031 1882 40,'0'0'17,"0"0"-2,0 0-4,15 5-7,-5-7-3,0-1-2,5 1 1,-1-2-1,5 2 1,1 0 0,2-1 1,-1 0 0,1-1 0,3 1 2,2 0 0,2-2 1,4 2 1,5-1-1,5 1 1,2-1-1,8 2-1,4-2 0,6 3 0,2 0-2,5 1 1,4 0-1,5 1 1,3-1-1,4 0 0,3-1 1,3 1 0,5-1 0,2-1 1,2-2 0,4 1 0,1-2 0,6 1 1,-2-3-1,7 1 0,-1-1-1,5 2 0,0 0 0,6-1 0,2 2-2,1-1 1,6 1 0,-1 0-1,5 0 1,2 1 0,4-2 1,0 2-1,1 1 0,6 2 1,0-1-1,5 1 0,4 0 0,6 0 0,5-1 0,5 1-1,3-2 0,1 2 1,2-1-1,3 0-1,-2 1 1,-3-1 0,-1 2 0,0 0 0,-2 1 0,-1-2 0,-2 1 0,-1-2 0,-1 1 0,-6-1 0,-4 0 0,-8-2 0,-9 1 0,-8 0 0,-12 2 0,-13 0 0,-11 1 1,-7 2-1,-9 2 0,-8 0 0,-9 3 0,-7-2 1,-7 1-1,-7-2 0,-11 0 0,-9 0 1,-9-3 0,-6 0 0,-14-2 0,12 0 0,-12 0 0,0 0 0,0 0 0,0 0 0,0 0-1,0 0 0,0 0 0,5-18 0,-1 4 0,1-6 0,-1-6 0,0-8 0,0-7-1,-2-7-1,2-4 0,-2-5 1,2-2-2,-2-2 1,1 0 0,0 2 1,0 2-1,-2 1 1,0 2 0,-3 5 0,0 1 1,-2 1-1,-1 5 0,-1 1 0,1 7 1,-3 4-1,3 5 0,-2 6 0,1 2 0,0 5-2,-1 1 2,-1 2 0,8 9 0,-18-18 0,3 9 0,-4-2 1,-8-3 0,-5 3 1,-6-2-2,-11 0 2,-9 0-2,-8 0 2,-14-1-2,-8 2 1,-10-2 0,-10 0 0,-11-1-1,-11 1 1,-11 0 0,-5180 37 2,5154-20-2,7 0 0,9 0 0,6-1 1,9 1-1,8-2 0,9 1 0,8-2-1,6-1 2,7-1-1,5 0 0,5 0 0,5-1 1,3 2-1,2 1 0,3 1 0,3 1 0,0 1 0,0 0 0,1 2 0,-2 0 0,1 0 0,0 0 0,1 1 0,-3 0 0,2 1 0,-2 0 0,-1 3 0,3-4 0,2 3 0,3 0 0,6-2 0,5-1 1,7-1-1,9-4 1,5 0 0,-122 1117 13,173-1098-14,1-5 1,0-3-1,0-4 0,0-3 1,1-3 0,0-2 0,4-1-1,2-2 1,0 0-1,1-1 0,5 2 0,0 2 0,0 0 0,2 1 0,2 3 0,1-1-1,2 0 0,1-2-2,8 5-12,-1-7-13,6-2 0,-9-13-1,-3-6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1:46.8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427 1244 1,'0'0'5,"0"0"0,10-2-4,-10 2-1,0 0 2,0 0 1,0 0 2,8 10-1,-8-10 1,0 0 1,0 0 1,10 4-1,1-5-1,3 2-1,8 0 1,5 0-1,8 0 1,7 2 0,5 1-1,7 1 0,4-1-1,4 3 0,3 0 0,5 1 0,3-1 0,3 3 0,4-1-1,4 1 1,0 0-1,5-1 1,1-2-1,1-1 0,-2-3 0,2-2 1,-5-4-1,0-2 1,-4-1-1,-3 1 1,-8-1-2,-1 0 0,-8 4 0,-6 1 0,-10 2-1,-6 1 0,-7 0 1,-5 1-1,-5-1 0,-4-1 1,-6 0-1,0-1 0,-2-1 1,-1 0-1,0 0 0,-10 1 1,14-2-1,-14 2 1,11-3-1,-11 3 1,0 0-1,0 0 1,0 0-1,0 0 1,0 0 0,0 0-1,0 0 1,0 0-1,0 0 1,0 0 0,10-4 0,-10 4 0,0 0-1,7-9 1,-7 9 0,8-15 0,-4 4 0,2-3-1,0-3 1,1-4-1,1-5 0,3-4 0,0-3 0,-1-2 0,1-3 0,-2-3 0,-5-3 0,-1-1 0,-3 0 0,-3 0 1,0 2-1,-1-3-1,0 2 1,2 0 0,2 2 0,1 2-1,-1-4 1,2 5 0,-1 1-1,-2 2 1,0 2 0,-1 2-1,1 1 1,0 0-1,2 5 1,0-1-1,0 0 1,2 1-1,-1 2 1,-1 1 0,-1 2 0,-1 2 0,-1 2 0,-2 4 0,2 4 0,2 9 0,-7-12 0,7 12 0,0 0 0,-8-11 0,8 11 0,0 0 0,-6-10 0,6 10 0,0 0 0,-10-11 0,10 11 0,0 0 0,-13-8-1,13 8 1,-13-4 0,2 2-1,1 0 1,-1-1 0,-2 0-1,-1 0 1,-2-1 0,0 0 0,-4 2 0,-1 0 0,-5 0 0,-1 1-1,-5 1 1,-4 1 0,-3 2 0,-4-1-1,-3 2 1,-3 1 0,0-1 0,-5 0-1,0-1 1,1-1 0,-4-1 0,-1 0 0,-2-1 0,-2 1-1,-4 0 1,-2 2 0,-2 4 0,-1 1 0,1-1-1,1 2 1,0 1-1,6-1 1,3 0 0,4 0 0,3-3 0,3 0 0,2-1 0,3-1 0,5-1 1,1-2-1,2 2 0,1-1 0,0 0-1,2 1 1,2 1 0,2 0 0,3 1 0,0 0 0,3 0 0,4-1 0,4-1 0,2-1 0,4-1 0,10-1 0,-12-1 1,12 1-1,0 0 0,0 0 0,-12-3 0,12 3 0,0 0 0,-13 0 0,13 0 0,-13-1 0,3 0 0,10 1 0,-18-3 0,9-1 0,0 1 0,9 3 0,-13-7 0,13 7 0,0 0 0,-13-10 0,13 10 0,0 0 0,-9-6 0,9 6 0,0 0 0,0 0 0,-12-4 0,12 4 0,0 0 0,-12-3 0,12 3 0,0 0 0,-13-2 0,13 2 0,0 0 0,0 0-1,-9-3 1,9 3-1,0 0 0,0 0 1,0 0-1,0 0 0,0 0 1,0 0-1,-1 13 0,1-13 1,-4 20-1,1-3 1,-1 2 0,-1 3 0,-1 2-1,0 4 1,0 2 0,-1-1 0,2 7 0,-1 2 0,2 0 0,2 3 0,1 3 0,-1 2 0,2 4 0,0 1 0,0-3-1,2 0 1,0 2 0,2-4 0,2 0 0,3-5 0,1-7 0,2-1 0,1 1 0,-3-4 0,2-3 0,-3-4 0,-2 0 1,-2-2-1,0 4 0,-1-2 0,-2-8 1,0 0-1,0-2 0,-1-3 0,-1-10 1,3 15-1,-3-15 0,0 0 1,0 0 0,0 0 0,0 0 0,0 0 1,0 0-1,0 0 1,0 0 0,0 0 0,0 0-1,0 0 0,0 0 0,0 0-1,0 0-2,0 0-10,0 0-10,4-14-1,-6-4-3,-5-12 1</inkml:trace>
  <inkml:trace contextRef="#ctx0" brushRef="#br0" timeOffset="4346">408 599 5,'0'0'5,"0"0"1,0 0-1,0 0-2,0 0 0,0 0 0,0 0 0,0 0 2,0 0 0,0 0 0,0 0 0,0 0-1,0 0-1,0 0-1,0 0-1,-11 0 0,11 0 0,-16-1 0,5 1 1,-5-1 0,0 1 1,-4-1 0,-2 0 0,1-1-1,-2 2 2,2-2-2,2 1-1,0 1 0,2-1 1,1-1 0,5 2 0,0-1 0,2 1 0,9 0 0,-15-1 0,15 1 0,0 0-1,-9-2-1,9 2 1,0 0-1,0 0 1,0 0 0,0 0-1,0 0 1,0 0-2,0 0 0,0 0 0,0 0-1,0 0-1,0 0-2,0 0-3,0 0-8,0 0 0,0 0 0,-14-1 0</inkml:trace>
  <inkml:trace contextRef="#ctx0" brushRef="#br0" timeOffset="5107">91 557 12,'-18'5'6,"3"1"1,0 0-2,3-2 0,2-1 1,1-2 0,9-1-1,0 0 0,1-12 0,13-1-1,5-5 1,7-6-2,7 3-2,4-3 0,2 1-1,-2 1 2,-5 5-1,-7 2 1,-5 8-1,-7 5 2,-13 2-2,0 0 1,0 0-2,0 0 1,-11 7-1,2-4 1,-3 4-1,-3 1 0,-2 0 1,-2 2-1,-1 3 0,-2 1 1,-2 2-1,-1 3 1,1-1-1,1-1 0,2 2 0,1-2 0,5-1 0,2-2 0,4-2 0,3 0 0,4-3 0,1 0 1,1-9-1,2 16 1,-2-16 0,9 18 0,-2-8 0,4 1 0,1 2 1,6-1-1,1 3 0,5-1 0,0 0 0,1-2-1,-3 0 1,-2-2 0,-4 0 1,-4-3 0,-3 0 0,-9-7 0,0 0 1,0 0 0,6 10 0,-6-10-1,0 0 0,0 0-1,0 0-1,0 0-4,0 0-14,-7 10-2,-2-17-2,-9-9 0</inkml:trace>
  <inkml:trace contextRef="#ctx0" brushRef="#br0" timeOffset="13930">2916 233 12,'0'0'8,"0"0"0,0 0-1,0 0-1,0 0-1,0 0-2,0 0 0,0 0-1,0 0-1,0 0-1,0 0 1,0 0-1,0 0 0,0 0 1,0 0 0,0 0 2,0 0-1,0 0 1,0 0 1,0 0-1,0 0 1,0 0-2,0 0 0,0 0 0,12 0 0,-2 1-1,6 0 1,4 0 0,6 0 0,11-3 1,11 1 0,9-2 1,9 2-1,5-2 0,6 3 0,0-1 0,3 2-1,-4 2 0,-4 1 0,-5 1 0,-5 1-1,-6 0 1,-5 0-1,-6-2 1,-4 0 1,-12-4 0,-4 2 1,-8-3-1,-5 1 1,-12 0-1,0 0 1,0 0-2,0 0 0,0 0-1,0 0 0,0 0-1,-10-4 1,10 4 0,0 0-1,-10-3 0,10 3 0,0 0 0,-11-7 0,11 7 0,0 0 0,-11-11-1,11 11-3,-15-7-4,5 1-4,10 6-7,-21-8-3,12 5-2,-6-6 2,0 2 0</inkml:trace>
  <inkml:trace contextRef="#ctx0" brushRef="#br0" timeOffset="14551">3763 93 0</inkml:trace>
  <inkml:trace contextRef="#ctx0" brushRef="#br0" timeOffset="14591">3661 106 4,'-19'-2'8,"6"-3"3,1-2 1,3 0 1,9 7 0,-10-18-1,10 18-2,-3-12-2,3 12-2,0 0-3,15-5 0,-2 7-2,4 3 0,7 2-1,4 3 0,4 3 0,4 2 1,1 2-1,3-2 1,-2 1 1,2-3 0,-1 0 0,-3-2-1,-4-2 1,-3-2-1,-6-1 0,-3 1 0,-3 2-1,-9 0 0,-8-9 1,3 18 1,-8-7 0,-2 1 0,-6 2 0,-1 1 0,-7 1 0,-1 3 0,-7 4 0,-2 3 0,-5 0 1,-1 2-2,-3 0 2,1 1-1,1-3 1,2 1-2,3-5 1,6-3-1,4-4 0,7-4-2,5-2-1,11-9-6,0 0-15,13 2 0,14-12-2,4-8 0</inkml:trace>
  <inkml:trace contextRef="#ctx0" brushRef="#br0" timeOffset="15442">4240 1066 5,'0'0'6,"-10"-5"-2,10 5-2,-13 6 1,13-6 1,0 0 1,0 0 2,19-18 1,0 7 0,5-4 1,1-5 1,3 4-1,-5 2 0,-1 4-3,-7 0 0,-3 6-2,-12 4 0,0 0-2,0 0-1,-6 12 0,-4-8 0,-5 0 0,0-1 1,-4-2-1,-2-4 0,4-1 1,2-4-1,3-2 0,3-1 0,4-1 0,1 0-1,3 1 0,1 0 0,0 11 0,7-13-1,3 11 0,8 4 0,8 0-2,15 4 0,7-1 0,11 2 1,5-1-1,3 0 1,-6-1 0,-7-1 1,-12 2 3,-15 3 0,-15 5 0,-14 4 0,-10 3-1,-7 4 0,-3 2-1,0 0 0,3-2-1,2-3-1,7-8-4,10-14-7,13 9-6,8-19 2,9-5-1,7-6 1</inkml:trace>
  <inkml:trace contextRef="#ctx0" brushRef="#br0" timeOffset="16063">5456 957 35,'0'0'17,"7"-9"0,-7 9 0,10-13-10,4 8-3,3-1-2,11 1-2,6 1 0,9-1 1,5 1 0,7 0 2,-3 0 0,-1 3 1,-9 0 0,-3 6 0,-9 0-1,-9 6 1,-14 4-1,-9 3-2,-11 1 0,-8 2 1,-3-3 0,-2 1 0,2-6 1,3-3-1,10-11-1,11 1 0,23-19 1,10 2-1,9-1 0,5 0 0,-2-2 1,0 5-1,-5 4 0,-8 5 1,-13 5-1,-6 7 0,-13-6 0,-8 17 0,-8-3 0,-7 0 1,-8 1 0,-6 1 0,-6 1-1,-5-4-5,2 6-20,-5-12-1,3-8-1,-5-15-2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10.1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615 970 16,'0'0'14,"0"0"3,0 0-3,0 0-1,0 0 0,0 0-2,0 0-1,0 0-1,0 0-2,-12 9 0,12-9-2,0 0-1,0 0-1,0 0-1,-10 4-1,10-4 1,0 0-1,0 0 1,0 0 0,0 0 0,0 0 1,0 0-1,0 0 1,2-15 0,-2 15 2,6-17-3,-1 6 1,-1-7-2,3-1 1,1-6-1,2-3 0,0-3-1,2-1 0,0-3 1,0-2-1,0 1 0,0 0 0,0 1 1,-2 2 0,-1 3 0,-1 1 1,-2 2-1,-1 2 1,-2 2 0,-2 0 0,-4-2 0,-1 3 2,-4-1-2,2-1 2,-5 1-1,3 1 1,-4-1-1,3 4 0,-1 0-1,1 2-1,1-1 0,0 3-1,0 0 0,1 2 1,-3 1 0,0 1 0,-2 0 0,-1 2 0,-2-2 0,-1 2 0,-3-2 0,1 1 0,-3-2-1,2 3 0,-1 0 1,0 0-1,2 2 0,-1 3 0,2-1 0,0 5 0,1 0 1,0 1 0,1 3-1,0 2 1,-2 2-1,2 1 1,-2 3-1,-1-1 0,1 5 0,-1 0 0,1 0 0,1 1 0,-1-1 0,2 0 0,-1 2 0,2-2 0,1 2 0,0-1 0,2 3 0,-1 1 0,1 2-1,2 2 0,1 1 1,0 3-2,2 1 2,-1 3-2,1 1 2,2 1-1,-1 1 1,3-1 0,-2 1 0,2 0 0,-1-2 0,3 0 0,2 0 0,1-3 0,2 0 0,1-2 0,1 0 0,-1-1 1,4 0-2,-2-1 0,1-1 1,3-3-1,0 0 1,0-2-2,2-1 2,1-1-1,2-4 1,-1 0 0,3-1 0,-2 0 0,1 0 0,-1-1 0,2 0 0,-2-2 0,1 1 0,-1-2 0,1-2 0,-3-1 1,1-3-1,2-2 0,0-6 1,3-3-1,2-3 0,4-6 0,2-4 1,3-2-2,0-2 1,1-2 0,0 0 0,-3 0 0,-1 0-1,-2-1 0,-3 4-5,-4-5-9,-1 1-18,-1 2-1,-6-6 0,-1 2-1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11.8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586 128 13,'-4'-11'15,"4"11"1,-6-10 1,6 10-1,0 0-1,-15-11-1,15 11-3,-15-1-1,15 1-2,-22 5 0,9-1-3,-1 1 1,-2 0-1,0 2-1,-2-3 1,1 6 1,-2-3-3,0 3 0,-1 1 0,2 0-1,-1 3 1,0 1-1,0 0 0,1 2 1,-1-2 0,1 3 0,0-2-1,-1 2 1,0 0-1,3 3-1,-1 0 0,1 2 1,1 2-2,1 5-1,-2-1 2,4 2-2,-1 1 2,1 1-1,0 2 0,2 1 0,0-1 0,3 2 1,1 1 0,2 0 0,1-1-1,2 0 1,0 1 0,2-3 1,0 1-1,1-3 0,0 1 0,1-1-2,0-4 2,0-1-1,2-3 0,1-1-1,0-2 2,2-2-2,2-5 1,3 0 1,0 0 0,2-2-1,3 0 1,1-1-1,-1 0 1,4 0-1,-4-2 0,2-1 1,-1 0-1,0-1 1,-3-1-1,0-1 0,-2-3 1,3-1-1,-1 0 0,1-2 1,1-2-1,5-1 0,0 1 1,0-3-1,0 1 0,-1-1 0,-3-1 1,1-1-1,-3-1 0,-1-2 1,-2-1-1,0-1 0,2-3 1,-1-1-1,3-2 0,-1 0 0,2-5 0,0 1 2,0-2-1,-2-1 0,1 1-1,-1-2 1,-1 0-1,-2-1 2,1 1-2,-2 1-1,1-2 1,-3 1 0,1-2 0,1 3 0,-1-2 0,-1-1-1,0 0 1,0-1 0,-1 0 0,-1 1 0,0-1 1,-2 0-1,0 2 0,-1 2 0,-2 1 0,0 0 0,-2 1 0,-1 0 2,-1 1-1,-1 1 0,-2 0 0,-1 0 0,-2 3 0,2 0 0,-1 1 0,0 1-1,0-1 0,1 1 0,0-1 0,1-1 0,-1-1 0,0 0-1,-2-2 1,1 1 0,-2 0 0,1 0 0,-1 1 0,-1 0 0,-1 2 0,-2 1 0,1 4 0,-3-2 0,-1 3 0,-3 2 1,-2 1-1,-2 1 0,-1 0 0,0 1 0,-2 0 0,0 0 0,0 2 0,2-1-1,2 3 1,0 3 0,2 7-2,-5 2-1,2 10-3,-6 1-7,3 8-19,-4 7-4,-9 0 1,1-1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13.9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440 6 15,'0'0'12,"0"0"0,0 0 0,0 0 0,0 0-2,0 0-1,0 0 1,0 0-1,0 0 0,0 0 0,0 0 0,0 0-1,-10 6-1,10-6-1,0 0 0,-12 6-1,12-6-1,-13 6 0,13-6 1,-18 10-2,7-3 0,-1 1 0,-2 2 0,2 1 0,-3 1-1,2 1 1,-1 0 0,1 3 0,-2-1 0,2 4-1,-2 0 0,0 2 0,0 1-1,0 3 0,-1-2 0,1 3 0,0 0-1,0 3 1,0 2-1,-1 1-1,4 1 1,-2 2 0,1 1 0,1 1 0,2 1 1,0 1-1,2-3 1,1-1 0,1 1 0,3-1-1,-1-2 1,3 1 0,1-1-1,0-2 1,1-1-1,-1 0 1,1-1 0,0 1-2,2-6 2,0 0-2,1-2 2,0-1-2,3-2 2,2 1-2,1-5 2,2 0 0,1-1-1,2-1 1,1-2-1,1 0 1,-1-2 0,2-2-1,-2 0 0,1 0 1,0-1-1,0-1 0,1-1 1,2-1-1,-2-1 0,2-1 1,1-1-1,2-1 1,-2-3-1,0 1 1,-2-3 0,3-1-1,-4-3 1,1-2 0,0-3-1,-2-4 1,1-1 0,0-4-1,2-2 1,-1 0 0,0-2 0,-2 1 0,1 0 0,-3-1 0,0-1-1,-2 1 2,-1-2-2,-2 0 0,-1-1 0,1-4 0,-1 0 0,-1-1 0,1 0 0,0 1 0,3 1 0,-2 0 0,2 2 0,1-1 0,-2 2 1,1 2 0,-3 2-1,1 2 1,-6 0 0,0 3 0,-3-1 0,-3 1 0,-1 1-1,-1-1 0,-2 1 1,-2 0-1,-2 0 0,2 1 0,1 2 0,-1 1 0,1 2 0,1 2 0,-1 2 0,2-1 0,-2 0 0,0 2 0,-1-3 1,-1 2-1,-2-2 0,0 0 0,-1 1 0,0 2 0,1 1 0,0 0 0,-1 4 1,2 1-2,-2 2 1,2 1 0,-3 1 0,-1 1 0,0 1 0,0 2 0,-3 0 0,0 2 0,-1 1 0,1 0 0,-2 2 0,0 3-1,0 1 0,-3 2-1,5 7-6,-5-1-15,-2 0-12,1 2-2,-5-9 1,0-3-1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18.0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219 29 7,'0'0'16,"0"0"0,2-11-4,-2 11-3,0 0-1,0 0-1,0 0 1,0 0-1,-2 14 1,2-14 0,4 19-1,-2-6 0,4 3-1,0 3-1,2 4-1,1 1 0,1 7-2,-2 1 1,3 4-2,-3 4 0,2 3 0,-3 4 0,0 0-1,-1 1 0,1-1 1,-3-6-1,2-2 0,-1-8 0,0-5 1,-2-5-1,1-7 1,-4-14-2,0 0-3,10 7-3,-10-7-7,-4-22-8,1 7-5,-9-12 1,1 4 0</inkml:trace>
  <inkml:trace contextRef="#ctx0" brushRef="#br0" timeOffset="411">-2 461 9,'-6'14'15,"6"-14"0,0 0-5,0 0 0,15 9 2,-15-9-1,14 1 1,-4-3-1,7-2-1,4-2-2,5-3-3,9-2-1,7-5-1,8-1-1,4-4 0,1-1 0,-2 1 0,-4 1 0,-5 3 0,-8 2-1,-10 3 0,-6 5 0,-9 2 0,-11 5-1,0 0 0,0 0 0,0 0-1,0 0-2,-4 14-4,4-14-12,-13-2-7,13 2-1,-8-18 1,8 4 0</inkml:trace>
  <inkml:trace contextRef="#ctx0" brushRef="#br0" timeOffset="844">472 0 25,'0'0'17,"0"10"0,0-10-3,0 0-9,0 0 2,0 0-1,-7 14 1,7-14 1,0 22 0,0-7-1,3 5-1,-1 3-1,3 8-1,1 4-1,2 7 0,-2 4-1,3 5-1,-3 4 0,1 0 0,-3-1 0,-1-2 0,-2-6 0,0-5 0,-1-6-1,2-8 2,-2-7-1,2-5 1,-2-5-1,0-10 3,3 12-2,-3-12 2,0 0 0,11-19-2,-5 3 1,0-3-1,1-5 0,0-4-2,1-5 0,-1 3 0,-1 1 1,-1 1-1,-1 5 1,0 4-1,-2 5 0,1 4 0,-3 10 0,0 0-1,0 0 0,0 0 1,0 0-1,10 12 1,-5 0 0,1 4 0,1 2 1,0 4 0,1 1 0,-1 4 0,0-3 0,-3 2 0,1-4 0,-4-2 0,0-5-1,0-3 0,-1-12-2,0 0-4,11 1-7,-4-14-6,1-9-11,4-1-1,-2-11 0,7 0 2</inkml:trace>
  <inkml:trace contextRef="#ctx0" brushRef="#br0" timeOffset="1521">812 496 5,'0'0'17,"0"0"1,14 7-2,-2-9-3,1-2-1,3-1 1,3-3-3,0 0-1,3-3-2,-2 0-1,0 0-2,-2 0 1,-1 1 0,-4 0-1,-3 4 0,-10 6 0,12-13 0,-12 13 0,0 0-1,-1-14-1,1 14 0,0 0-1,-16-8 1,16 8-2,-13-2 1,13 2-1,-16 0-1,16 0 1,-19 4 0,9-1 0,-3 1 0,-3 3 0,1 4 0,-1 2 0,-1 1 1,1 3-1,-1 1 1,1 1 0,2 2 0,0-2 0,3 2 0,2-3 0,3 2 1,3-1-1,6-2 1,3 0 0,5-1-1,7-2 1,3-1 0,5-4-1,3-2 1,4-3-1,1-2 0,-1-3 0,-1-2 0,-5 0 0,-2-3-2,-5 3 0,-5-3-2,-1 2-2,-14 4-2,16-9-5,-16 9-7,10-16-12,1 9-1,-3-6 1,6 4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20.4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30 349 11,'0'0'15,"0"0"0,-13-12-2,13 12 0,0 0 0,-10-10-1,10 10-1,0 0-2,0 0-1,0 0-2,0 0-2,0 0 0,0 0-1,0 0-1,0 0 0,0 0 0,0 0-1,-6 10 1,6-10-1,1 12 1,0-1 0,-2 4 0,2 4 1,0 4 0,0 4-1,1 4 1,0 1-1,1 1 0,2-3 1,1-1-1,0-6-1,2-1 0,-1-6 1,3-4 0,1-7 0,4-5 0,1-8 0,4-2 0,-1-8-1,1-2 1,1-7-1,-2-1-2,-1-2 2,-3 2-1,-2 2 0,-4 3 0,-2 2 0,-1 5 1,-2 4-1,-4 12 0,3-13 0,-3 13 0,0 0 0,0 0 0,0 0 0,0 0 0,0 0 0,0 0 0,0 0-1,0 0 1,5 11 0,-5-11-1,8 20 1,-2-5 0,3 5 1,2 3-1,1 1 0,2 2 1,1 0-1,2 0 1,-1-5-1,0-1 1,-2-5 0,0-4 0,0-4 0,0-3 1,-1-5-1,0-3 1,-2-4-1,-1-1 1,-1-4-1,-2-3 0,-1 0-1,-2-2 1,-1 2-1,-1 0 0,0 2 1,-1 2-1,-1 2 0,0 10-1,2-13 2,-2 13-2,0 0 1,0 0 0,2-11 0,-2 11 0,0 0 0,0 0 0,0 0 0,0 0 0,0 0 0,0 0-1,0 0 1,0 0 0,0 0 0,0 0-1,0 0 1,0 0 0,0 0 0,0 0-1,0 0 1,0 0 0,0 0-1,0 0 1,0 0 0,0 0 0,0 0 0,0 0-2,0 0-1,0 0-2,0 0-5,0 0-8,0 0-14,0 0 0,12-10-1,2-2 2</inkml:trace>
  <inkml:trace contextRef="#ctx0" brushRef="#br0" timeOffset="1114">733 46 1,'0'0'16,"-3"-20"2,3 20-1,5-15-3,-5 15-2,7-14 1,-7 14-2,0 0 0,0 0-3,0 0 0,0 0-3,0 0-1,0 0 0,0 0-2,0 0 0,0 0-1,0 0 0,0 0 0,0 0 1,0 0-1,0 0 0,0 0 0,0 0 0,0 0 0,1 10 0,-1-10 1,-3 19-1,0-5 0,1 4 1,0 3-1,-2 4 1,2 3-1,0 4 0,-2 7 1,2 3-2,-2 4 1,1 4 0,-2-1 0,0 1-1,1-3 1,-1-4 0,0-5 0,2-7 0,-1-7 0,2-5 0,2-5 0,0-14 0,-1 17 0,1-17-1,0 0 2,0 0-1,0 0 1,0 0 0,0 0 1,14-8-1,-6-3 0,1-5-1,4-4 1,2-3-1,3-3-1,1-1 0,0 0 0,0 1 0,-1 3 0,-2 3-1,-1 3 1,-2 4 0,-3 4-1,-10 9 0,17-10 1,-17 10-1,0 0 0,12 11 0,-12-11 1,5 22-1,-4-5 1,2 0-1,-3 5 2,1 1-1,-2 1 0,1-1 0,-3 0 1,2-2-1,-1-1 0,1-4 1,-2-1-1,3-5 0,0-10 0,-2 16 1,2-16-1,0 0-1,0 0 0,0 0-2,0 0-3,0 0-4,9-15-8,-4 0-9,4 0-5,-1-8 0,6 1 2</inkml:trace>
  <inkml:trace contextRef="#ctx0" brushRef="#br0" timeOffset="2000">1179 606 2,'-10'3'17,"10"-3"2,-13 9 0,13-9-4,-14 4-1,14-4-1,-14 0-1,14 0-2,-14-6 0,14 6-3,-11-16 0,6 3-2,3-2-2,1-3 0,4-2-2,1 0 0,2 0 0,3 1 0,2 3-1,2 1 0,-2 5 0,3 2 1,-2 3-1,1 4-1,1 2 1,0 2 0,-1 6 0,1 0 0,-2 3 0,1 3 0,-2 2 1,-2 1-1,-2 3 1,-3 0 0,-2 0 0,-4 0 2,-3 2 0,-6-3 0,1 0 1,-8-3-1,2 1 2,-4-4-2,-1-1 0,0-5 0,2-1 0,-1-5-2,1-5 1,3-5-1,2-4-2,3-4-1,3-6-3,6 0-2,1-7-5,9-1-5,3-5-7,6-3-8,8-2 1,3-7 1,10 2 3</inkml:trace>
  <inkml:trace contextRef="#ctx0" brushRef="#br0" timeOffset="2618">1588 13 29,'0'0'18,"0"0"2,0 0-4,0 0-8,0 0-3,0 0 1,0 0-1,0 0 0,0 0 1,-6 13-2,6-13 1,-2 18-1,1-8-1,0 6 1,-2 0-1,3 4 1,-2 0-1,1 7-1,0 4 1,0 4 0,-3 5-1,2 5 1,-3 2-1,-1 4 0,0-2-1,-1 0 1,-1-7 0,1-4 0,0-7-1,1-8 0,2-6 0,0-6-1,4-11 0,0 0-1,0 0-2,0 0-4,0 0 1,10-18-4,-3 3-3,-2-2-7,2-7-8,7 3 0,-3-6 2,9 7 2</inkml:trace>
  <inkml:trace contextRef="#ctx0" brushRef="#br0" timeOffset="3053">1719 495 6,'-6'22'17,"6"-22"1,0 15-4,0-15 0,12 7-1,-2-9 0,4 1-2,2-3 0,2-3-3,2-1-2,0-2-2,1-2 1,-3-1-2,0 1 1,-6 1-1,1 1 1,-6-1-2,-7 11 0,3-16 0,-3 16 0,-17-13-1,4 8 0,-4 2-1,-2 0 0,0 3 0,-1 2-1,-1 1 1,1 2 0,0 3 1,1 3-1,1 0 0,-2 5 1,3-1-1,-1 3 0,4-2 1,1 3 0,5 0 0,2 1 1,6-2-1,6 1 1,2-2 1,5 1-1,3-2 1,5 0 0,1-3-1,4-2 1,0 0-1,1-3 0,1-2-2,0 0 1,-2-4-1,-1 1-1,-1-1-3,-5-3-3,1 3-9,-5 2-14,-15-4 0,17-6-3,-17 6 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24.4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221 0 21,'0'0'19,"8"17"1,-8-17-2,-14 8-7,4-1 0,-2-1-1,-3 2 1,-4-2-1,0 2-3,-3-1 0,0 1-3,1-2 0,3 1-2,1-1 0,3 0-1,2-1 0,12-5-1,-14 7 1,14-7 0,0 0 0,0 0 1,0 0-1,18 7 1,-4-7-1,3 1 1,3 2-1,2-1 0,3 1 0,2 1-1,-2 2 0,1 1 0,1 2 0,-2 2 0,-1 2 0,0 1 0,-3 1 0,-2 2 0,-3-1 0,-3-1 0,-8 2 1,-1-1 0,-6 0 1,-7 0 1,-6-2 0,-2 1 0,-7 0 0,-3-3 0,-2-2 0,-2-1 0,-2-3-2,2-1 1,3-3-1,3-2-1,4-2 1,3-2-2,5 1-1,3-5-2,10 8-3,-7-17-2,7 17-7,9-23-4,0 5-9,9 0-1,-2-8-1,10 3 4</inkml:trace>
  <inkml:trace contextRef="#ctx0" brushRef="#br0" timeOffset="657">484 72 23,'0'0'18,"0"0"1,0 0 0,0 0-7,5 12-4,-5-12-2,-4 11 0,2 0 0,0 2 0,-2 3 1,2 7-1,-1 5-1,2 6-1,0 3 0,1 4 0,0 1-2,1 1 1,0 0-2,2-2 0,-2-6 0,1-4 0,1-7-1,-2-2 1,1-7 0,-1-3 0,-1-12 0,1 13 1,-1-13 1,0 0-1,0 0-1,-2-12 1,-1-3-1,-1-8-1,1-6 1,-2-8-2,0-8 1,-1-6-1,3-2 0,-1 1 0,3 2 1,1 5 0,3 5 1,0 7-1,2 7 1,2 6-1,0 6 0,2 4 1,-9 10-1,19-13 0,-9 10 0,1 2 0,1 5 0,0 1-1,1 2 0,0 2 1,0 3-1,-1 1 1,-2 2 0,0 0 0,-5 0 0,0 2 1,-3 1 0,-2-2 1,-4 2-1,-2-2 2,-5 1-1,-1-2 1,-5-1 0,0 0-1,-6-2 1,2-3-1,-1-2 0,2-2-1,3-3-1,0-2 0,6-1-2,11 1-3,-14-13-2,11 0-4,9-1-8,4-2-8,1-9-4,11 3-1,1-10 4</inkml:trace>
  <inkml:trace contextRef="#ctx0" brushRef="#br0" timeOffset="1501">884 68 36,'0'0'20,"0"0"1,0 0-3,-7-10-9,7 10 0,0 0-1,0 0 0,0 0 0,0 0-1,0 0-2,0 0-1,0 0-1,0 0 0,10-1-1,-10 1-1,18 4 1,-6 0-2,4 2 2,2 0-2,0 2 1,1 1-1,-1 2 1,0 1-1,0 1 0,-1 1 2,-4 3-2,0 1 0,-4 2 0,1 2 1,-3 2-1,-3 0 1,-1 0-1,-2 1 1,-2-2 0,-2 1 0,-2-3 0,-1-1 0,-4-4 0,1 0 1,-5-2-1,-1-1 1,-5-5 0,0-2-1,-2-4 1,0-2-1,-2-5 0,1-1 0,-1-3 1,7-3-1,1-2 0,2 1 1,2-2-1,4 3 0,3-1 0,1 3 0,4 10-1,0-19 1,0 19-2,10-15 1,-10 15 0,16-16-1,-5 10 1,2 1-1,3 0 1,0 3-1,3 0 1,0 2 0,-2 2-1,1 0 1,-1 3-2,0-3-2,0 1-2,-3-1-3,3 0-10,-1-1-8,-1-7-4,5 4 0,-4-9 2</inkml:trace>
  <inkml:trace contextRef="#ctx0" brushRef="#br0" timeOffset="2278">1504 146 45,'21'-11'19,"-21"11"0,15-9-3,-15 9-12,0 0 1,11-5 0,-11 5 1,0 0 0,0 0 1,0 0 0,-15 4 1,15-4 0,-20 2-2,9 1-1,-6-2 1,0 2-2,-2 1-1,0 0-1,-1 4-1,1 0 0,-1 1 0,0 3-1,0 1 1,0 1 0,1 0 0,3 1 0,0-1 0,4 2 0,1-1 0,4 0 0,5-1 0,3-1 0,6 1 0,4-1 1,4 0 0,5 0-1,1-3 0,2-1 1,2-1-1,-1-1-1,-1-2 0,-1-3-2,1 0-1,-4-6-3,2 2-3,-3-7-2,6 0-8,-3-4-7,1-6-5,5 2 0,-5-7 3</inkml:trace>
  <inkml:trace contextRef="#ctx0" brushRef="#br0" timeOffset="2814">1717 293 38,'0'0'21,"0"0"0,0 0 1,0 0-9,0 0-9,14 11-1,-14-11 0,16 2 1,-6-3 0,3 0 1,0-4 0,2 0 0,0-3 0,2 1 0,-3-4 0,-1 3-1,-3-4 1,-10 12-1,13-19 0,-13 19-2,0-15 0,0 15 0,-12-14-1,12 14 0,-21-12-1,8 6 0,0 3 0,1 1 0,-1 2 0,0 1-1,1 1 1,2 3 0,-2 2 0,1 0 0,1 4 1,-2-1 0,2 3 0,-1 1 0,0 1 0,-2 3 1,2 0-1,1 0 1,-1 1 0,2 1-1,1 0 0,3 1 1,4-1-1,4 2 0,2-1 1,5 1-1,3-2 1,4 0-1,1-2 1,5-2-1,0-3 0,5-1 0,1-5 0,4-5-3,1-1-3,-3-9-9,2-4-20,3-4 0,-5-15 1,0-5-2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5:35.5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301 414 111,'27'-20'4,"13"-4"0,15-12 0,13-4 0,7-8 1,10 2-1,-3-1 1,-2 6-2,-15 3 0,-9 11-1,-18 6 1,-9 9-2,-12 4-1,-8 3 0,-9 5-1,0 0-1,0 0-1,-9-1-6,-2 6-10,-8-3-4,-3 2-2,-8-3 2,-2 1-1</inkml:trace>
  <inkml:trace contextRef="#ctx0" brushRef="#br0" timeOffset="531">208 124 16,'0'0'12,"0"0"0,9-6 1,-9 6-8,0 0 1,0 0 2,0 0 0,0 0 2,0 0-2,0 0 1,0 0-1,0 0-2,0 0-2,0 0-2,-1 9 0,1-9 0,0 13 0,0-13-1,0 20 1,0-6-1,-1 1-1,1 1 1,-1 4 0,-1 2 0,-4 4-1,-1 5 1,-4 1 0,-2 4 0,-5 2 0,-3 3 1,0 0 0,-1 1-1,0-4 1,2-2-1,3-4 0,3-2 0,4-4 0,4-6-1,3-2 1,7-5-1,5-4 2,8-1 0,7-6 0,9-4 0,6-4 1,8-2 0,6-2-1,2-1 0,2-3 0,0 4-1,-3 0 0,-3 3 0,-4-1 0,-3 4 0,-7-1-1,1 4 1,-6-1-1,-3 2 1,-5-1-1,-4 2 1,-5-1 0,-6 1 0,-9-1 0,11 1 1,-11-1-1,0 0 0,0 0 1,0 0-1,0 0-1,0 0-1,0 0-5,-11-6-18,11 6-5,-11-14 0,-2 4-1,-8-8-1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5:40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846 71 3,'2'-11'5,"-1"2"0,-1 9 1,0-15 0,0 15-1,0-11 0,0 11 0,0 0 2,5-12 0,-5 12 0,0 0 1,0 0-1,8-11-1,-8 11 2,0 0-3,14-3-1,-14 3 0,0 0-1,0 0 0,10 2-1,-10-2 0,0 0 1,-3 13-1,-2-3 0,-5 2 1,0 8 0,-6 5 0,-8 7-1,-3 6 1,-5 7 1,-8 5-1,-7 8 0,-5 2 0,-3 6 0,-5-2 0,1 2-1,-3-4 1,2 1-1,1-8-1,8-7 1,2-8-1,9-7 0,5-8 0,8-8 1,8-5-2,4-9-1,15-3-2,-14-14-3,20-1-4,-2-14-7,11-1-8,0-11-2,4-1 2,-3-5 1</inkml:trace>
  <inkml:trace contextRef="#ctx0" brushRef="#br0" timeOffset="931">-7 479 4,'12'568'156,"67"-589"-155,8-8 1,-2-8 0,0-4-1,-10 0 1,-10 5 0,-17 6 0,-13 6-1,-9 8 0,-8 7-1,-18 9 0,13-8 0,-13 8-1,0 0 0,0 0 0,0 0 0,0 0-2,0 0 2,0 0-2,0 0-5,0 0-15,-12 9-2,12-9-1,-19-3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7C4B34C8-135C-4732-ADEE-FE23841B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7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54FCE-6887-4CEB-BB39-F302B63E448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06DE9-1D96-4BED-AAC5-57946943530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Restate / justify that the following is true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Environment changes only when the agent acts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can perfectly predict effect of its actions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is given a goal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FB760-8C5D-44D3-97F7-B79F247232B4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4410076"/>
            <a:ext cx="5598160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5CB50-6CD7-4039-9AE5-08BF7A2C1FD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044E0E-9D80-4730-8ED8-0F5F3281657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044E0E-9D80-4730-8ED8-0F5F3281657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ADF13-E597-4CE0-A907-B5360635E66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381C0-2F4B-4C67-9D2B-A259E42BFE3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Check CIspace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6F1A2-0650-40E0-B096-6B12C5386D8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9 factorial =  362880 states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78AFF-D5B7-4DA7-A283-0A5D0A2FC1A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States if the world had n locations?</a:t>
            </a:r>
          </a:p>
          <a:p>
            <a:pPr eaLnBrk="1" hangingPunct="1"/>
            <a:r>
              <a:rPr lang="en-US" smtClean="0"/>
              <a:t>Some simplifications wrt real world</a:t>
            </a:r>
          </a:p>
          <a:p>
            <a:pPr eaLnBrk="1" hangingPunct="1">
              <a:buFontTx/>
              <a:buChar char="-"/>
            </a:pPr>
            <a:r>
              <a:rPr lang="en-US" smtClean="0"/>
              <a:t>Discrete location</a:t>
            </a:r>
          </a:p>
          <a:p>
            <a:pPr eaLnBrk="1" hangingPunct="1">
              <a:buFontTx/>
              <a:buChar char="-"/>
            </a:pPr>
            <a:r>
              <a:rPr lang="en-US" smtClean="0"/>
              <a:t>Discrete dirt</a:t>
            </a:r>
          </a:p>
          <a:p>
            <a:pPr eaLnBrk="1" hangingPunct="1">
              <a:buFontTx/>
              <a:buChar char="-"/>
            </a:pPr>
            <a:r>
              <a:rPr lang="en-US" smtClean="0"/>
              <a:t>Reliable cleaning</a:t>
            </a:r>
          </a:p>
          <a:p>
            <a:pPr eaLnBrk="1" hangingPunct="1">
              <a:buFontTx/>
              <a:buChar char="-"/>
            </a:pPr>
            <a:r>
              <a:rPr lang="en-US" smtClean="0"/>
              <a:t>Room never gets messed up once cleaned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207AC-C761-499B-8C0E-2950CA71490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D83C6-9049-4284-9939-992C850BCBA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Dylan Dong &lt;wdong@cs.ubc.ca&gt;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Johnson, David   davewj@cs.ubc.ca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Johnson, Jordon   jordon@cs.ubc.ca</a:t>
            </a:r>
          </a:p>
          <a:p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Kazemi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Seyed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Mehran smkazemi@cs.ubc.ca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Rahman, MD Abed abed90@cs.ubc.ca  abedrahman1990@gmail.com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Wang,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Wenyi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wenyi.wang@alumni.ubc.ca</a:t>
            </a:r>
          </a:p>
          <a:p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462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5EC0F-34E4-41BD-B0E3-3DDF5EA1BB4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F0463-DF64-49D4-8E92-C5B36EC9240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Many problem solving problems tasks can be transformed into the problem of finding paths in a graph. Searching in a graph is an appropriate level of abstraction that allows one to study search independently from the task domain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33F38-0BEF-430B-9322-613352B07C5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OLD example</a:t>
            </a:r>
          </a:p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Search Space: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neighbors(o103, [ts, l2d3, o109])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neighbors(ts, [mail])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neighbors(mail, [])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neighbors(o109, [o111, o119])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neighbors(o111, [])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neighbors(storage, [])</a:t>
            </a:r>
          </a:p>
          <a:p>
            <a:pPr lvl="2" eaLnBrk="1" hangingPunct="1">
              <a:lnSpc>
                <a:spcPct val="10000"/>
              </a:lnSpc>
            </a:pPr>
            <a:r>
              <a:rPr lang="en-US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.</a:t>
            </a:r>
          </a:p>
          <a:p>
            <a:pPr lvl="2" eaLnBrk="1" hangingPunct="1">
              <a:lnSpc>
                <a:spcPct val="10000"/>
              </a:lnSpc>
            </a:pPr>
            <a:r>
              <a:rPr lang="en-US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.</a:t>
            </a:r>
          </a:p>
          <a:p>
            <a:pPr lvl="2" eaLnBrk="1" hangingPunct="1">
              <a:lnSpc>
                <a:spcPct val="10000"/>
              </a:lnSpc>
            </a:pPr>
            <a:r>
              <a:rPr lang="en-US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.</a:t>
            </a:r>
          </a:p>
          <a:p>
            <a:pPr eaLnBrk="1" hangingPunct="1"/>
            <a:endParaRPr lang="en-US" sz="1000" smtClean="0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EBZZZZ+MTSYN"/>
              </a:rPr>
              <a:t>Goal</a:t>
            </a:r>
            <a:r>
              <a:rPr lang="en-US" sz="1000" smtClean="0">
                <a:solidFill>
                  <a:srgbClr val="000000"/>
                </a:solidFill>
                <a:latin typeface="EBZZZZ+MTSYN"/>
              </a:rPr>
              <a:t>: is_goal(r123)</a:t>
            </a:r>
          </a:p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EBZZZZ+MTSYN"/>
              </a:rPr>
              <a:t>Start</a:t>
            </a:r>
            <a:r>
              <a:rPr lang="en-US" sz="1000" smtClean="0">
                <a:solidFill>
                  <a:srgbClr val="000000"/>
                </a:solidFill>
                <a:latin typeface="EBZZZZ+MTSYN"/>
              </a:rPr>
              <a:t>: is_start(o103).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1CE6D-09BA-401D-B6A0-B2F1CF24B42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Check CIspace</a:t>
            </a:r>
          </a:p>
          <a:p>
            <a:pPr eaLnBrk="1" hangingPunct="1"/>
            <a:r>
              <a:rPr lang="en-US" smtClean="0"/>
              <a:t>There are many other solutions! But of lesser quality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A9C56-426F-4A67-A880-E7D600AA1CF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7FCC8-5181-4EB4-8DC6-FC03B70F7CB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simplestExample in AIspace  USE FINE STEP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1EF88-3BFE-4EC9-B309-C6D355755A6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MAKE TRANSPARENCY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B4A92-1448-4177-9914-7C11EF8AAD2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04AA-78F5-4B2A-9A7F-B86070503A5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D0B55-534F-4778-8E77-1D4FB9A81A5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D83C6-9049-4284-9939-992C850BCBA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Dylan Dong &lt;wdong@cs.ubc.ca&gt;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Johnson, David   davewj@cs.ubc.ca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Johnson, Jordon   jordon@cs.ubc.ca</a:t>
            </a:r>
          </a:p>
          <a:p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Kazemi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Seyed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Mehran smkazemi@cs.ubc.ca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Rahman, MD Abed abed90@cs.ubc.ca  abedrahman1990@gmail.com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Wang,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Wenyi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wenyi.wang@alumni.ubc.ca</a:t>
            </a:r>
          </a:p>
          <a:p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8152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BBE05-D2F9-4312-B85D-1777B9E0D42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48C6D-36BF-4363-84A2-B720668BF87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BCA49-923D-4D4E-8315-D9AE1D0A51F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B2DD4-A8A9-4385-A3FE-A9F13023843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AI agents can be very complex and sophisticated</a:t>
            </a:r>
          </a:p>
          <a:p>
            <a:pPr eaLnBrk="1" hangingPunct="1"/>
            <a:r>
              <a:rPr lang="en-US" smtClean="0"/>
              <a:t>Let’s start from a very simple one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GOAL: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study search</a:t>
            </a:r>
            <a:r>
              <a:rPr lang="en-US" smtClean="0"/>
              <a:t>, a basic method underlying many intelligent agents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5C5F1-D18C-4B03-9E3D-42CDA44668B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As we have seen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3C49C-E555-4B8F-9360-5FF86ABE227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explicit state  or features</a:t>
            </a:r>
          </a:p>
          <a:p>
            <a:pPr eaLnBrk="1" hangingPunct="1"/>
            <a:r>
              <a:rPr lang="en-US" smtClean="0"/>
              <a:t>Restate / justify that the following is true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Environment changes only when the agent acts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can perfectly predict effect of its actions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is given a goal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F5F92-B1C7-48CC-B24E-D37EC654983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FD3A35-A4AA-48B0-9F8B-4EF6D1D1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796FBF-9B8A-4954-A745-BED1E8C0B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853DA03-52A0-4175-8D0D-3035FC986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DB9505B-DFCE-4E92-AEE4-C8A1FFFAF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30A3266-335E-451A-946C-9ADC895F4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7F14B28-31AA-465A-8EB8-0846CFBC9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830F1-C922-4E10-8897-818469417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4D7881D-C495-416C-B22E-E36ECEE9D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85A686-FCD8-4948-9B4A-D060E2EDA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50F71E0-A72E-4D79-9C6B-107D4A793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A8867F9-0053-4CB9-80B0-3F59F8B86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FD3BF12-48E5-4C79-B4DA-3546D311B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B0F1693-91A3-4684-9686-0D8406C60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51.emf"/><Relationship Id="rId18" Type="http://schemas.openxmlformats.org/officeDocument/2006/relationships/customXml" Target="../ink/ink47.xml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5.emf"/><Relationship Id="rId7" Type="http://schemas.openxmlformats.org/officeDocument/2006/relationships/image" Target="../media/image48.emf"/><Relationship Id="rId12" Type="http://schemas.openxmlformats.org/officeDocument/2006/relationships/customXml" Target="../ink/ink44.xml"/><Relationship Id="rId17" Type="http://schemas.openxmlformats.org/officeDocument/2006/relationships/image" Target="../media/image53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41.xml"/><Relationship Id="rId11" Type="http://schemas.openxmlformats.org/officeDocument/2006/relationships/image" Target="../media/image50.emf"/><Relationship Id="rId5" Type="http://schemas.openxmlformats.org/officeDocument/2006/relationships/image" Target="../media/image9.png"/><Relationship Id="rId15" Type="http://schemas.openxmlformats.org/officeDocument/2006/relationships/image" Target="../media/image52.emf"/><Relationship Id="rId10" Type="http://schemas.openxmlformats.org/officeDocument/2006/relationships/customXml" Target="../ink/ink43.xml"/><Relationship Id="rId19" Type="http://schemas.openxmlformats.org/officeDocument/2006/relationships/image" Target="../media/image5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9.emf"/><Relationship Id="rId14" Type="http://schemas.openxmlformats.org/officeDocument/2006/relationships/customXml" Target="../ink/ink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emf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74.emf"/><Relationship Id="rId21" Type="http://schemas.openxmlformats.org/officeDocument/2006/relationships/image" Target="../media/image65.emf"/><Relationship Id="rId34" Type="http://schemas.openxmlformats.org/officeDocument/2006/relationships/customXml" Target="../ink/ink64.xml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29" Type="http://schemas.openxmlformats.org/officeDocument/2006/relationships/image" Target="../media/image69.emf"/><Relationship Id="rId41" Type="http://schemas.openxmlformats.org/officeDocument/2006/relationships/image" Target="../media/image75.e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50.xml"/><Relationship Id="rId11" Type="http://schemas.openxmlformats.org/officeDocument/2006/relationships/image" Target="../media/image60.emf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73.emf"/><Relationship Id="rId40" Type="http://schemas.openxmlformats.org/officeDocument/2006/relationships/customXml" Target="../ink/ink67.xml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10" Type="http://schemas.openxmlformats.org/officeDocument/2006/relationships/customXml" Target="../ink/ink52.xml"/><Relationship Id="rId19" Type="http://schemas.openxmlformats.org/officeDocument/2006/relationships/image" Target="../media/image64.emf"/><Relationship Id="rId31" Type="http://schemas.openxmlformats.org/officeDocument/2006/relationships/image" Target="../media/image70.emf"/><Relationship Id="rId4" Type="http://schemas.openxmlformats.org/officeDocument/2006/relationships/customXml" Target="../ink/ink49.xml"/><Relationship Id="rId9" Type="http://schemas.openxmlformats.org/officeDocument/2006/relationships/image" Target="../media/image59.emf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68.emf"/><Relationship Id="rId30" Type="http://schemas.openxmlformats.org/officeDocument/2006/relationships/customXml" Target="../ink/ink62.xml"/><Relationship Id="rId35" Type="http://schemas.openxmlformats.org/officeDocument/2006/relationships/image" Target="../media/image72.emf"/><Relationship Id="rId8" Type="http://schemas.openxmlformats.org/officeDocument/2006/relationships/customXml" Target="../ink/ink51.xml"/><Relationship Id="rId3" Type="http://schemas.openxmlformats.org/officeDocument/2006/relationships/image" Target="../media/image10.png"/><Relationship Id="rId12" Type="http://schemas.openxmlformats.org/officeDocument/2006/relationships/customXml" Target="../ink/ink53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33" Type="http://schemas.openxmlformats.org/officeDocument/2006/relationships/image" Target="../media/image71.emf"/><Relationship Id="rId38" Type="http://schemas.openxmlformats.org/officeDocument/2006/relationships/customXml" Target="../ink/ink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80.emf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3" Type="http://schemas.openxmlformats.org/officeDocument/2006/relationships/image" Target="../media/image6.wmf"/><Relationship Id="rId21" Type="http://schemas.openxmlformats.org/officeDocument/2006/relationships/image" Target="../media/image84.emf"/><Relationship Id="rId7" Type="http://schemas.openxmlformats.org/officeDocument/2006/relationships/image" Target="../media/image77.emf"/><Relationship Id="rId12" Type="http://schemas.openxmlformats.org/officeDocument/2006/relationships/customXml" Target="../ink/ink72.xml"/><Relationship Id="rId17" Type="http://schemas.openxmlformats.org/officeDocument/2006/relationships/image" Target="../media/image82.emf"/><Relationship Id="rId25" Type="http://schemas.openxmlformats.org/officeDocument/2006/relationships/image" Target="../media/image86.emf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29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79.emf"/><Relationship Id="rId24" Type="http://schemas.openxmlformats.org/officeDocument/2006/relationships/customXml" Target="../ink/ink78.xml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23" Type="http://schemas.openxmlformats.org/officeDocument/2006/relationships/image" Target="../media/image85.emf"/><Relationship Id="rId28" Type="http://schemas.openxmlformats.org/officeDocument/2006/relationships/customXml" Target="../ink/ink80.xml"/><Relationship Id="rId10" Type="http://schemas.openxmlformats.org/officeDocument/2006/relationships/customXml" Target="../ink/ink71.xml"/><Relationship Id="rId19" Type="http://schemas.openxmlformats.org/officeDocument/2006/relationships/image" Target="../media/image83.emf"/><Relationship Id="rId31" Type="http://schemas.openxmlformats.org/officeDocument/2006/relationships/image" Target="../media/image89.emf"/><Relationship Id="rId4" Type="http://schemas.openxmlformats.org/officeDocument/2006/relationships/customXml" Target="../ink/ink68.xml"/><Relationship Id="rId9" Type="http://schemas.openxmlformats.org/officeDocument/2006/relationships/image" Target="../media/image78.emf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87.emf"/><Relationship Id="rId30" Type="http://schemas.openxmlformats.org/officeDocument/2006/relationships/customXml" Target="../ink/ink8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95.emf"/><Relationship Id="rId3" Type="http://schemas.openxmlformats.org/officeDocument/2006/relationships/image" Target="../media/image11.jpeg"/><Relationship Id="rId7" Type="http://schemas.openxmlformats.org/officeDocument/2006/relationships/image" Target="../media/image92.emf"/><Relationship Id="rId12" Type="http://schemas.openxmlformats.org/officeDocument/2006/relationships/customXml" Target="../ink/ink8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.xml"/><Relationship Id="rId11" Type="http://schemas.openxmlformats.org/officeDocument/2006/relationships/image" Target="../media/image94.emf"/><Relationship Id="rId5" Type="http://schemas.openxmlformats.org/officeDocument/2006/relationships/image" Target="../media/image91.emf"/><Relationship Id="rId15" Type="http://schemas.openxmlformats.org/officeDocument/2006/relationships/image" Target="../media/image96.emf"/><Relationship Id="rId10" Type="http://schemas.openxmlformats.org/officeDocument/2006/relationships/customXml" Target="../ink/ink85.xml"/><Relationship Id="rId4" Type="http://schemas.openxmlformats.org/officeDocument/2006/relationships/customXml" Target="../ink/ink82.xml"/><Relationship Id="rId9" Type="http://schemas.openxmlformats.org/officeDocument/2006/relationships/image" Target="../media/image93.emf"/><Relationship Id="rId14" Type="http://schemas.openxmlformats.org/officeDocument/2006/relationships/customXml" Target="../ink/ink8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102.emf"/><Relationship Id="rId18" Type="http://schemas.openxmlformats.org/officeDocument/2006/relationships/customXml" Target="../ink/ink95.xml"/><Relationship Id="rId3" Type="http://schemas.openxmlformats.org/officeDocument/2006/relationships/image" Target="../media/image12.png"/><Relationship Id="rId21" Type="http://schemas.openxmlformats.org/officeDocument/2006/relationships/image" Target="../media/image106.emf"/><Relationship Id="rId7" Type="http://schemas.openxmlformats.org/officeDocument/2006/relationships/image" Target="../media/image99.emf"/><Relationship Id="rId12" Type="http://schemas.openxmlformats.org/officeDocument/2006/relationships/customXml" Target="../ink/ink92.xml"/><Relationship Id="rId17" Type="http://schemas.openxmlformats.org/officeDocument/2006/relationships/image" Target="../media/image104.emf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.xml"/><Relationship Id="rId11" Type="http://schemas.openxmlformats.org/officeDocument/2006/relationships/image" Target="../media/image101.emf"/><Relationship Id="rId5" Type="http://schemas.openxmlformats.org/officeDocument/2006/relationships/image" Target="../media/image98.emf"/><Relationship Id="rId15" Type="http://schemas.openxmlformats.org/officeDocument/2006/relationships/image" Target="../media/image103.emf"/><Relationship Id="rId23" Type="http://schemas.openxmlformats.org/officeDocument/2006/relationships/image" Target="../media/image107.emf"/><Relationship Id="rId10" Type="http://schemas.openxmlformats.org/officeDocument/2006/relationships/customXml" Target="../ink/ink91.xml"/><Relationship Id="rId19" Type="http://schemas.openxmlformats.org/officeDocument/2006/relationships/image" Target="../media/image105.emf"/><Relationship Id="rId4" Type="http://schemas.openxmlformats.org/officeDocument/2006/relationships/customXml" Target="../ink/ink88.xml"/><Relationship Id="rId9" Type="http://schemas.openxmlformats.org/officeDocument/2006/relationships/image" Target="../media/image100.emf"/><Relationship Id="rId14" Type="http://schemas.openxmlformats.org/officeDocument/2006/relationships/customXml" Target="../ink/ink93.xml"/><Relationship Id="rId22" Type="http://schemas.openxmlformats.org/officeDocument/2006/relationships/customXml" Target="../ink/ink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emf"/><Relationship Id="rId5" Type="http://schemas.openxmlformats.org/officeDocument/2006/relationships/customXml" Target="../ink/ink99.xml"/><Relationship Id="rId4" Type="http://schemas.openxmlformats.org/officeDocument/2006/relationships/image" Target="../media/image10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13" Type="http://schemas.openxmlformats.org/officeDocument/2006/relationships/customXml" Target="../ink/ink105.xml"/><Relationship Id="rId18" Type="http://schemas.openxmlformats.org/officeDocument/2006/relationships/image" Target="../media/image117.emf"/><Relationship Id="rId26" Type="http://schemas.openxmlformats.org/officeDocument/2006/relationships/image" Target="../media/image121.emf"/><Relationship Id="rId3" Type="http://schemas.openxmlformats.org/officeDocument/2006/relationships/customXml" Target="../ink/ink100.xml"/><Relationship Id="rId21" Type="http://schemas.openxmlformats.org/officeDocument/2006/relationships/customXml" Target="../ink/ink109.xml"/><Relationship Id="rId7" Type="http://schemas.openxmlformats.org/officeDocument/2006/relationships/customXml" Target="../ink/ink102.xml"/><Relationship Id="rId12" Type="http://schemas.openxmlformats.org/officeDocument/2006/relationships/image" Target="../media/image114.emf"/><Relationship Id="rId17" Type="http://schemas.openxmlformats.org/officeDocument/2006/relationships/customXml" Target="../ink/ink107.xml"/><Relationship Id="rId25" Type="http://schemas.openxmlformats.org/officeDocument/2006/relationships/customXml" Target="../ink/ink111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6.emf"/><Relationship Id="rId20" Type="http://schemas.openxmlformats.org/officeDocument/2006/relationships/image" Target="../media/image118.emf"/><Relationship Id="rId29" Type="http://schemas.openxmlformats.org/officeDocument/2006/relationships/customXml" Target="../ink/ink1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emf"/><Relationship Id="rId11" Type="http://schemas.openxmlformats.org/officeDocument/2006/relationships/customXml" Target="../ink/ink104.xml"/><Relationship Id="rId24" Type="http://schemas.openxmlformats.org/officeDocument/2006/relationships/image" Target="../media/image120.emf"/><Relationship Id="rId32" Type="http://schemas.openxmlformats.org/officeDocument/2006/relationships/image" Target="../media/image124.emf"/><Relationship Id="rId5" Type="http://schemas.openxmlformats.org/officeDocument/2006/relationships/customXml" Target="../ink/ink101.xml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28" Type="http://schemas.openxmlformats.org/officeDocument/2006/relationships/image" Target="../media/image122.emf"/><Relationship Id="rId10" Type="http://schemas.openxmlformats.org/officeDocument/2006/relationships/image" Target="../media/image113.emf"/><Relationship Id="rId19" Type="http://schemas.openxmlformats.org/officeDocument/2006/relationships/customXml" Target="../ink/ink108.xml"/><Relationship Id="rId31" Type="http://schemas.openxmlformats.org/officeDocument/2006/relationships/customXml" Target="../ink/ink114.xml"/><Relationship Id="rId4" Type="http://schemas.openxmlformats.org/officeDocument/2006/relationships/image" Target="../media/image110.emf"/><Relationship Id="rId9" Type="http://schemas.openxmlformats.org/officeDocument/2006/relationships/customXml" Target="../ink/ink103.xml"/><Relationship Id="rId14" Type="http://schemas.openxmlformats.org/officeDocument/2006/relationships/image" Target="../media/image115.emf"/><Relationship Id="rId22" Type="http://schemas.openxmlformats.org/officeDocument/2006/relationships/image" Target="../media/image119.emf"/><Relationship Id="rId27" Type="http://schemas.openxmlformats.org/officeDocument/2006/relationships/customXml" Target="../ink/ink112.xml"/><Relationship Id="rId30" Type="http://schemas.openxmlformats.org/officeDocument/2006/relationships/image" Target="../media/image123.e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emf"/><Relationship Id="rId18" Type="http://schemas.openxmlformats.org/officeDocument/2006/relationships/customXml" Target="../ink/ink122.xml"/><Relationship Id="rId26" Type="http://schemas.openxmlformats.org/officeDocument/2006/relationships/customXml" Target="../ink/ink126.xml"/><Relationship Id="rId39" Type="http://schemas.openxmlformats.org/officeDocument/2006/relationships/image" Target="../media/image142.emf"/><Relationship Id="rId21" Type="http://schemas.openxmlformats.org/officeDocument/2006/relationships/image" Target="../media/image133.emf"/><Relationship Id="rId34" Type="http://schemas.openxmlformats.org/officeDocument/2006/relationships/customXml" Target="../ink/ink130.xml"/><Relationship Id="rId42" Type="http://schemas.openxmlformats.org/officeDocument/2006/relationships/customXml" Target="../ink/ink134.xml"/><Relationship Id="rId47" Type="http://schemas.openxmlformats.org/officeDocument/2006/relationships/image" Target="../media/image146.emf"/><Relationship Id="rId7" Type="http://schemas.openxmlformats.org/officeDocument/2006/relationships/image" Target="../media/image126.emf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121.xml"/><Relationship Id="rId29" Type="http://schemas.openxmlformats.org/officeDocument/2006/relationships/image" Target="../media/image13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.xml"/><Relationship Id="rId11" Type="http://schemas.openxmlformats.org/officeDocument/2006/relationships/image" Target="../media/image128.emf"/><Relationship Id="rId24" Type="http://schemas.openxmlformats.org/officeDocument/2006/relationships/customXml" Target="../ink/ink125.xml"/><Relationship Id="rId32" Type="http://schemas.openxmlformats.org/officeDocument/2006/relationships/customXml" Target="../ink/ink129.xml"/><Relationship Id="rId37" Type="http://schemas.openxmlformats.org/officeDocument/2006/relationships/image" Target="../media/image141.emf"/><Relationship Id="rId40" Type="http://schemas.openxmlformats.org/officeDocument/2006/relationships/customXml" Target="../ink/ink133.xml"/><Relationship Id="rId45" Type="http://schemas.openxmlformats.org/officeDocument/2006/relationships/image" Target="../media/image145.emf"/><Relationship Id="rId5" Type="http://schemas.openxmlformats.org/officeDocument/2006/relationships/image" Target="../media/image125.emf"/><Relationship Id="rId15" Type="http://schemas.openxmlformats.org/officeDocument/2006/relationships/image" Target="../media/image130.emf"/><Relationship Id="rId23" Type="http://schemas.openxmlformats.org/officeDocument/2006/relationships/image" Target="../media/image134.emf"/><Relationship Id="rId28" Type="http://schemas.openxmlformats.org/officeDocument/2006/relationships/customXml" Target="../ink/ink127.xml"/><Relationship Id="rId36" Type="http://schemas.openxmlformats.org/officeDocument/2006/relationships/customXml" Target="../ink/ink131.xml"/><Relationship Id="rId10" Type="http://schemas.openxmlformats.org/officeDocument/2006/relationships/customXml" Target="../ink/ink118.xml"/><Relationship Id="rId19" Type="http://schemas.openxmlformats.org/officeDocument/2006/relationships/image" Target="../media/image132.emf"/><Relationship Id="rId31" Type="http://schemas.openxmlformats.org/officeDocument/2006/relationships/image" Target="../media/image138.emf"/><Relationship Id="rId44" Type="http://schemas.openxmlformats.org/officeDocument/2006/relationships/customXml" Target="../ink/ink135.xml"/><Relationship Id="rId4" Type="http://schemas.openxmlformats.org/officeDocument/2006/relationships/customXml" Target="../ink/ink115.xml"/><Relationship Id="rId9" Type="http://schemas.openxmlformats.org/officeDocument/2006/relationships/image" Target="../media/image127.emf"/><Relationship Id="rId14" Type="http://schemas.openxmlformats.org/officeDocument/2006/relationships/customXml" Target="../ink/ink120.xml"/><Relationship Id="rId22" Type="http://schemas.openxmlformats.org/officeDocument/2006/relationships/customXml" Target="../ink/ink124.xml"/><Relationship Id="rId27" Type="http://schemas.openxmlformats.org/officeDocument/2006/relationships/image" Target="../media/image136.emf"/><Relationship Id="rId30" Type="http://schemas.openxmlformats.org/officeDocument/2006/relationships/customXml" Target="../ink/ink128.xml"/><Relationship Id="rId35" Type="http://schemas.openxmlformats.org/officeDocument/2006/relationships/image" Target="../media/image140.emf"/><Relationship Id="rId43" Type="http://schemas.openxmlformats.org/officeDocument/2006/relationships/image" Target="../media/image144.emf"/><Relationship Id="rId8" Type="http://schemas.openxmlformats.org/officeDocument/2006/relationships/customXml" Target="../ink/ink117.xml"/><Relationship Id="rId3" Type="http://schemas.openxmlformats.org/officeDocument/2006/relationships/image" Target="../media/image11.jpeg"/><Relationship Id="rId12" Type="http://schemas.openxmlformats.org/officeDocument/2006/relationships/customXml" Target="../ink/ink119.xml"/><Relationship Id="rId17" Type="http://schemas.openxmlformats.org/officeDocument/2006/relationships/image" Target="../media/image131.emf"/><Relationship Id="rId25" Type="http://schemas.openxmlformats.org/officeDocument/2006/relationships/image" Target="../media/image135.emf"/><Relationship Id="rId33" Type="http://schemas.openxmlformats.org/officeDocument/2006/relationships/image" Target="../media/image139.emf"/><Relationship Id="rId38" Type="http://schemas.openxmlformats.org/officeDocument/2006/relationships/customXml" Target="../ink/ink132.xml"/><Relationship Id="rId46" Type="http://schemas.openxmlformats.org/officeDocument/2006/relationships/customXml" Target="../ink/ink136.xml"/><Relationship Id="rId20" Type="http://schemas.openxmlformats.org/officeDocument/2006/relationships/customXml" Target="../ink/ink123.xml"/><Relationship Id="rId41" Type="http://schemas.openxmlformats.org/officeDocument/2006/relationships/image" Target="../media/image14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.xml"/><Relationship Id="rId13" Type="http://schemas.openxmlformats.org/officeDocument/2006/relationships/image" Target="../media/image151.emf"/><Relationship Id="rId3" Type="http://schemas.openxmlformats.org/officeDocument/2006/relationships/image" Target="../media/image6.wmf"/><Relationship Id="rId7" Type="http://schemas.openxmlformats.org/officeDocument/2006/relationships/image" Target="../media/image148.emf"/><Relationship Id="rId12" Type="http://schemas.openxmlformats.org/officeDocument/2006/relationships/customXml" Target="../ink/ink141.xml"/><Relationship Id="rId17" Type="http://schemas.openxmlformats.org/officeDocument/2006/relationships/image" Target="../media/image153.emf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1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.xml"/><Relationship Id="rId11" Type="http://schemas.openxmlformats.org/officeDocument/2006/relationships/image" Target="../media/image150.emf"/><Relationship Id="rId5" Type="http://schemas.openxmlformats.org/officeDocument/2006/relationships/image" Target="../media/image147.emf"/><Relationship Id="rId15" Type="http://schemas.openxmlformats.org/officeDocument/2006/relationships/image" Target="../media/image152.emf"/><Relationship Id="rId10" Type="http://schemas.openxmlformats.org/officeDocument/2006/relationships/customXml" Target="../ink/ink140.xml"/><Relationship Id="rId4" Type="http://schemas.openxmlformats.org/officeDocument/2006/relationships/customXml" Target="../ink/ink137.xml"/><Relationship Id="rId9" Type="http://schemas.openxmlformats.org/officeDocument/2006/relationships/image" Target="../media/image149.emf"/><Relationship Id="rId14" Type="http://schemas.openxmlformats.org/officeDocument/2006/relationships/customXml" Target="../ink/ink1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5.emf"/><Relationship Id="rId5" Type="http://schemas.openxmlformats.org/officeDocument/2006/relationships/customXml" Target="../ink/ink145.xml"/><Relationship Id="rId4" Type="http://schemas.openxmlformats.org/officeDocument/2006/relationships/image" Target="../media/image154.emf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7.emf"/><Relationship Id="rId21" Type="http://schemas.openxmlformats.org/officeDocument/2006/relationships/customXml" Target="../ink/ink155.xml"/><Relationship Id="rId34" Type="http://schemas.openxmlformats.org/officeDocument/2006/relationships/image" Target="../media/image171.emf"/><Relationship Id="rId42" Type="http://schemas.openxmlformats.org/officeDocument/2006/relationships/image" Target="../media/image175.emf"/><Relationship Id="rId47" Type="http://schemas.openxmlformats.org/officeDocument/2006/relationships/customXml" Target="../ink/ink168.xml"/><Relationship Id="rId50" Type="http://schemas.openxmlformats.org/officeDocument/2006/relationships/image" Target="../media/image179.emf"/><Relationship Id="rId55" Type="http://schemas.openxmlformats.org/officeDocument/2006/relationships/customXml" Target="../ink/ink172.xml"/><Relationship Id="rId63" Type="http://schemas.openxmlformats.org/officeDocument/2006/relationships/customXml" Target="../ink/ink176.xml"/><Relationship Id="rId7" Type="http://schemas.openxmlformats.org/officeDocument/2006/relationships/customXml" Target="../ink/ink148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62.emf"/><Relationship Id="rId29" Type="http://schemas.openxmlformats.org/officeDocument/2006/relationships/customXml" Target="../ink/ink159.xml"/><Relationship Id="rId11" Type="http://schemas.openxmlformats.org/officeDocument/2006/relationships/customXml" Target="../ink/ink150.xml"/><Relationship Id="rId24" Type="http://schemas.openxmlformats.org/officeDocument/2006/relationships/image" Target="../media/image166.emf"/><Relationship Id="rId32" Type="http://schemas.openxmlformats.org/officeDocument/2006/relationships/image" Target="../media/image170.emf"/><Relationship Id="rId37" Type="http://schemas.openxmlformats.org/officeDocument/2006/relationships/customXml" Target="../ink/ink163.xml"/><Relationship Id="rId40" Type="http://schemas.openxmlformats.org/officeDocument/2006/relationships/image" Target="../media/image174.emf"/><Relationship Id="rId45" Type="http://schemas.openxmlformats.org/officeDocument/2006/relationships/customXml" Target="../ink/ink167.xml"/><Relationship Id="rId53" Type="http://schemas.openxmlformats.org/officeDocument/2006/relationships/customXml" Target="../ink/ink171.xml"/><Relationship Id="rId58" Type="http://schemas.openxmlformats.org/officeDocument/2006/relationships/image" Target="../media/image183.emf"/><Relationship Id="rId66" Type="http://schemas.openxmlformats.org/officeDocument/2006/relationships/image" Target="../media/image187.emf"/><Relationship Id="rId5" Type="http://schemas.openxmlformats.org/officeDocument/2006/relationships/customXml" Target="../ink/ink147.xml"/><Relationship Id="rId61" Type="http://schemas.openxmlformats.org/officeDocument/2006/relationships/customXml" Target="../ink/ink175.xml"/><Relationship Id="rId19" Type="http://schemas.openxmlformats.org/officeDocument/2006/relationships/customXml" Target="../ink/ink154.xml"/><Relationship Id="rId14" Type="http://schemas.openxmlformats.org/officeDocument/2006/relationships/image" Target="../media/image161.emf"/><Relationship Id="rId22" Type="http://schemas.openxmlformats.org/officeDocument/2006/relationships/image" Target="../media/image165.emf"/><Relationship Id="rId27" Type="http://schemas.openxmlformats.org/officeDocument/2006/relationships/customXml" Target="../ink/ink158.xml"/><Relationship Id="rId30" Type="http://schemas.openxmlformats.org/officeDocument/2006/relationships/image" Target="../media/image169.emf"/><Relationship Id="rId35" Type="http://schemas.openxmlformats.org/officeDocument/2006/relationships/customXml" Target="../ink/ink162.xml"/><Relationship Id="rId43" Type="http://schemas.openxmlformats.org/officeDocument/2006/relationships/customXml" Target="../ink/ink166.xml"/><Relationship Id="rId48" Type="http://schemas.openxmlformats.org/officeDocument/2006/relationships/image" Target="../media/image178.emf"/><Relationship Id="rId56" Type="http://schemas.openxmlformats.org/officeDocument/2006/relationships/image" Target="../media/image182.emf"/><Relationship Id="rId64" Type="http://schemas.openxmlformats.org/officeDocument/2006/relationships/image" Target="../media/image186.emf"/><Relationship Id="rId8" Type="http://schemas.openxmlformats.org/officeDocument/2006/relationships/image" Target="../media/image158.emf"/><Relationship Id="rId51" Type="http://schemas.openxmlformats.org/officeDocument/2006/relationships/customXml" Target="../ink/ink170.xml"/><Relationship Id="rId3" Type="http://schemas.openxmlformats.org/officeDocument/2006/relationships/customXml" Target="../ink/ink146.xml"/><Relationship Id="rId12" Type="http://schemas.openxmlformats.org/officeDocument/2006/relationships/image" Target="../media/image160.emf"/><Relationship Id="rId17" Type="http://schemas.openxmlformats.org/officeDocument/2006/relationships/customXml" Target="../ink/ink153.xml"/><Relationship Id="rId25" Type="http://schemas.openxmlformats.org/officeDocument/2006/relationships/customXml" Target="../ink/ink157.xml"/><Relationship Id="rId33" Type="http://schemas.openxmlformats.org/officeDocument/2006/relationships/customXml" Target="../ink/ink161.xml"/><Relationship Id="rId38" Type="http://schemas.openxmlformats.org/officeDocument/2006/relationships/image" Target="../media/image173.emf"/><Relationship Id="rId46" Type="http://schemas.openxmlformats.org/officeDocument/2006/relationships/image" Target="../media/image177.emf"/><Relationship Id="rId59" Type="http://schemas.openxmlformats.org/officeDocument/2006/relationships/customXml" Target="../ink/ink174.xml"/><Relationship Id="rId20" Type="http://schemas.openxmlformats.org/officeDocument/2006/relationships/image" Target="../media/image164.emf"/><Relationship Id="rId41" Type="http://schemas.openxmlformats.org/officeDocument/2006/relationships/customXml" Target="../ink/ink165.xml"/><Relationship Id="rId54" Type="http://schemas.openxmlformats.org/officeDocument/2006/relationships/image" Target="../media/image181.emf"/><Relationship Id="rId62" Type="http://schemas.openxmlformats.org/officeDocument/2006/relationships/image" Target="../media/image18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.emf"/><Relationship Id="rId15" Type="http://schemas.openxmlformats.org/officeDocument/2006/relationships/customXml" Target="../ink/ink152.xml"/><Relationship Id="rId23" Type="http://schemas.openxmlformats.org/officeDocument/2006/relationships/customXml" Target="../ink/ink156.xml"/><Relationship Id="rId28" Type="http://schemas.openxmlformats.org/officeDocument/2006/relationships/image" Target="../media/image168.emf"/><Relationship Id="rId36" Type="http://schemas.openxmlformats.org/officeDocument/2006/relationships/image" Target="../media/image172.emf"/><Relationship Id="rId49" Type="http://schemas.openxmlformats.org/officeDocument/2006/relationships/customXml" Target="../ink/ink169.xml"/><Relationship Id="rId57" Type="http://schemas.openxmlformats.org/officeDocument/2006/relationships/customXml" Target="../ink/ink173.xml"/><Relationship Id="rId10" Type="http://schemas.openxmlformats.org/officeDocument/2006/relationships/image" Target="../media/image159.emf"/><Relationship Id="rId31" Type="http://schemas.openxmlformats.org/officeDocument/2006/relationships/customXml" Target="../ink/ink160.xml"/><Relationship Id="rId44" Type="http://schemas.openxmlformats.org/officeDocument/2006/relationships/image" Target="../media/image176.emf"/><Relationship Id="rId52" Type="http://schemas.openxmlformats.org/officeDocument/2006/relationships/image" Target="../media/image180.emf"/><Relationship Id="rId60" Type="http://schemas.openxmlformats.org/officeDocument/2006/relationships/image" Target="../media/image184.emf"/><Relationship Id="rId65" Type="http://schemas.openxmlformats.org/officeDocument/2006/relationships/customXml" Target="../ink/ink177.xml"/><Relationship Id="rId4" Type="http://schemas.openxmlformats.org/officeDocument/2006/relationships/image" Target="../media/image156.emf"/><Relationship Id="rId9" Type="http://schemas.openxmlformats.org/officeDocument/2006/relationships/customXml" Target="../ink/ink149.xml"/><Relationship Id="rId13" Type="http://schemas.openxmlformats.org/officeDocument/2006/relationships/customXml" Target="../ink/ink151.xml"/><Relationship Id="rId18" Type="http://schemas.openxmlformats.org/officeDocument/2006/relationships/image" Target="../media/image163.emf"/><Relationship Id="rId39" Type="http://schemas.openxmlformats.org/officeDocument/2006/relationships/customXml" Target="../ink/ink16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0.xml"/><Relationship Id="rId13" Type="http://schemas.openxmlformats.org/officeDocument/2006/relationships/image" Target="../media/image193.emf"/><Relationship Id="rId3" Type="http://schemas.openxmlformats.org/officeDocument/2006/relationships/image" Target="../media/image13.png"/><Relationship Id="rId7" Type="http://schemas.openxmlformats.org/officeDocument/2006/relationships/image" Target="../media/image190.emf"/><Relationship Id="rId12" Type="http://schemas.openxmlformats.org/officeDocument/2006/relationships/customXml" Target="../ink/ink18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79.xml"/><Relationship Id="rId11" Type="http://schemas.openxmlformats.org/officeDocument/2006/relationships/image" Target="../media/image192.emf"/><Relationship Id="rId5" Type="http://schemas.openxmlformats.org/officeDocument/2006/relationships/image" Target="../media/image189.emf"/><Relationship Id="rId10" Type="http://schemas.openxmlformats.org/officeDocument/2006/relationships/customXml" Target="../ink/ink181.xml"/><Relationship Id="rId4" Type="http://schemas.openxmlformats.org/officeDocument/2006/relationships/customXml" Target="../ink/ink178.xml"/><Relationship Id="rId9" Type="http://schemas.openxmlformats.org/officeDocument/2006/relationships/image" Target="../media/image191.emf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4.xml"/><Relationship Id="rId21" Type="http://schemas.openxmlformats.org/officeDocument/2006/relationships/image" Target="../media/image202.emf"/><Relationship Id="rId42" Type="http://schemas.openxmlformats.org/officeDocument/2006/relationships/customXml" Target="../ink/ink202.xml"/><Relationship Id="rId47" Type="http://schemas.openxmlformats.org/officeDocument/2006/relationships/image" Target="../media/image215.emf"/><Relationship Id="rId63" Type="http://schemas.openxmlformats.org/officeDocument/2006/relationships/image" Target="../media/image223.emf"/><Relationship Id="rId68" Type="http://schemas.openxmlformats.org/officeDocument/2006/relationships/customXml" Target="../ink/ink215.xml"/><Relationship Id="rId84" Type="http://schemas.openxmlformats.org/officeDocument/2006/relationships/customXml" Target="../ink/ink223.xml"/><Relationship Id="rId89" Type="http://schemas.openxmlformats.org/officeDocument/2006/relationships/image" Target="../media/image236.emf"/><Relationship Id="rId16" Type="http://schemas.openxmlformats.org/officeDocument/2006/relationships/customXml" Target="../ink/ink189.xml"/><Relationship Id="rId11" Type="http://schemas.openxmlformats.org/officeDocument/2006/relationships/image" Target="../media/image197.emf"/><Relationship Id="rId32" Type="http://schemas.openxmlformats.org/officeDocument/2006/relationships/customXml" Target="../ink/ink197.xml"/><Relationship Id="rId37" Type="http://schemas.openxmlformats.org/officeDocument/2006/relationships/image" Target="../media/image210.emf"/><Relationship Id="rId53" Type="http://schemas.openxmlformats.org/officeDocument/2006/relationships/image" Target="../media/image218.emf"/><Relationship Id="rId58" Type="http://schemas.openxmlformats.org/officeDocument/2006/relationships/customXml" Target="../ink/ink210.xml"/><Relationship Id="rId74" Type="http://schemas.openxmlformats.org/officeDocument/2006/relationships/customXml" Target="../ink/ink218.xml"/><Relationship Id="rId79" Type="http://schemas.openxmlformats.org/officeDocument/2006/relationships/image" Target="../media/image231.emf"/><Relationship Id="rId5" Type="http://schemas.openxmlformats.org/officeDocument/2006/relationships/image" Target="../media/image194.emf"/><Relationship Id="rId90" Type="http://schemas.openxmlformats.org/officeDocument/2006/relationships/customXml" Target="../ink/ink226.xml"/><Relationship Id="rId95" Type="http://schemas.openxmlformats.org/officeDocument/2006/relationships/image" Target="../media/image239.emf"/><Relationship Id="rId22" Type="http://schemas.openxmlformats.org/officeDocument/2006/relationships/customXml" Target="../ink/ink192.xml"/><Relationship Id="rId27" Type="http://schemas.openxmlformats.org/officeDocument/2006/relationships/image" Target="../media/image205.emf"/><Relationship Id="rId43" Type="http://schemas.openxmlformats.org/officeDocument/2006/relationships/image" Target="../media/image213.emf"/><Relationship Id="rId48" Type="http://schemas.openxmlformats.org/officeDocument/2006/relationships/customXml" Target="../ink/ink205.xml"/><Relationship Id="rId64" Type="http://schemas.openxmlformats.org/officeDocument/2006/relationships/customXml" Target="../ink/ink213.xml"/><Relationship Id="rId69" Type="http://schemas.openxmlformats.org/officeDocument/2006/relationships/image" Target="../media/image226.emf"/><Relationship Id="rId80" Type="http://schemas.openxmlformats.org/officeDocument/2006/relationships/customXml" Target="../ink/ink221.xml"/><Relationship Id="rId85" Type="http://schemas.openxmlformats.org/officeDocument/2006/relationships/image" Target="../media/image234.emf"/><Relationship Id="rId3" Type="http://schemas.openxmlformats.org/officeDocument/2006/relationships/notesSlide" Target="../notesSlides/notesSlide27.xml"/><Relationship Id="rId12" Type="http://schemas.openxmlformats.org/officeDocument/2006/relationships/customXml" Target="../ink/ink187.xml"/><Relationship Id="rId17" Type="http://schemas.openxmlformats.org/officeDocument/2006/relationships/image" Target="../media/image200.emf"/><Relationship Id="rId25" Type="http://schemas.openxmlformats.org/officeDocument/2006/relationships/image" Target="../media/image204.emf"/><Relationship Id="rId33" Type="http://schemas.openxmlformats.org/officeDocument/2006/relationships/image" Target="../media/image208.emf"/><Relationship Id="rId38" Type="http://schemas.openxmlformats.org/officeDocument/2006/relationships/customXml" Target="../ink/ink200.xml"/><Relationship Id="rId46" Type="http://schemas.openxmlformats.org/officeDocument/2006/relationships/customXml" Target="../ink/ink204.xml"/><Relationship Id="rId59" Type="http://schemas.openxmlformats.org/officeDocument/2006/relationships/image" Target="../media/image221.emf"/><Relationship Id="rId67" Type="http://schemas.openxmlformats.org/officeDocument/2006/relationships/image" Target="../media/image225.emf"/><Relationship Id="rId20" Type="http://schemas.openxmlformats.org/officeDocument/2006/relationships/customXml" Target="../ink/ink191.xml"/><Relationship Id="rId41" Type="http://schemas.openxmlformats.org/officeDocument/2006/relationships/image" Target="../media/image212.emf"/><Relationship Id="rId54" Type="http://schemas.openxmlformats.org/officeDocument/2006/relationships/customXml" Target="../ink/ink208.xml"/><Relationship Id="rId62" Type="http://schemas.openxmlformats.org/officeDocument/2006/relationships/customXml" Target="../ink/ink212.xml"/><Relationship Id="rId70" Type="http://schemas.openxmlformats.org/officeDocument/2006/relationships/customXml" Target="../ink/ink216.xml"/><Relationship Id="rId75" Type="http://schemas.openxmlformats.org/officeDocument/2006/relationships/image" Target="../media/image229.emf"/><Relationship Id="rId83" Type="http://schemas.openxmlformats.org/officeDocument/2006/relationships/image" Target="../media/image233.emf"/><Relationship Id="rId88" Type="http://schemas.openxmlformats.org/officeDocument/2006/relationships/customXml" Target="../ink/ink225.xml"/><Relationship Id="rId91" Type="http://schemas.openxmlformats.org/officeDocument/2006/relationships/image" Target="../media/image237.emf"/><Relationship Id="rId96" Type="http://schemas.openxmlformats.org/officeDocument/2006/relationships/customXml" Target="../ink/ink229.xml"/><Relationship Id="rId1" Type="http://schemas.openxmlformats.org/officeDocument/2006/relationships/tags" Target="../tags/tag5.xml"/><Relationship Id="rId6" Type="http://schemas.openxmlformats.org/officeDocument/2006/relationships/customXml" Target="../ink/ink184.xml"/><Relationship Id="rId15" Type="http://schemas.openxmlformats.org/officeDocument/2006/relationships/image" Target="../media/image199.emf"/><Relationship Id="rId23" Type="http://schemas.openxmlformats.org/officeDocument/2006/relationships/image" Target="../media/image203.emf"/><Relationship Id="rId28" Type="http://schemas.openxmlformats.org/officeDocument/2006/relationships/customXml" Target="../ink/ink195.xml"/><Relationship Id="rId36" Type="http://schemas.openxmlformats.org/officeDocument/2006/relationships/customXml" Target="../ink/ink199.xml"/><Relationship Id="rId49" Type="http://schemas.openxmlformats.org/officeDocument/2006/relationships/image" Target="../media/image216.emf"/><Relationship Id="rId57" Type="http://schemas.openxmlformats.org/officeDocument/2006/relationships/image" Target="../media/image220.emf"/><Relationship Id="rId10" Type="http://schemas.openxmlformats.org/officeDocument/2006/relationships/customXml" Target="../ink/ink186.xml"/><Relationship Id="rId31" Type="http://schemas.openxmlformats.org/officeDocument/2006/relationships/image" Target="../media/image207.emf"/><Relationship Id="rId44" Type="http://schemas.openxmlformats.org/officeDocument/2006/relationships/customXml" Target="../ink/ink203.xml"/><Relationship Id="rId52" Type="http://schemas.openxmlformats.org/officeDocument/2006/relationships/customXml" Target="../ink/ink207.xml"/><Relationship Id="rId60" Type="http://schemas.openxmlformats.org/officeDocument/2006/relationships/customXml" Target="../ink/ink211.xml"/><Relationship Id="rId65" Type="http://schemas.openxmlformats.org/officeDocument/2006/relationships/image" Target="../media/image224.emf"/><Relationship Id="rId73" Type="http://schemas.openxmlformats.org/officeDocument/2006/relationships/image" Target="../media/image228.emf"/><Relationship Id="rId78" Type="http://schemas.openxmlformats.org/officeDocument/2006/relationships/customXml" Target="../ink/ink220.xml"/><Relationship Id="rId81" Type="http://schemas.openxmlformats.org/officeDocument/2006/relationships/image" Target="../media/image232.emf"/><Relationship Id="rId86" Type="http://schemas.openxmlformats.org/officeDocument/2006/relationships/customXml" Target="../ink/ink224.xml"/><Relationship Id="rId94" Type="http://schemas.openxmlformats.org/officeDocument/2006/relationships/customXml" Target="../ink/ink228.xml"/><Relationship Id="rId99" Type="http://schemas.openxmlformats.org/officeDocument/2006/relationships/image" Target="../media/image241.emf"/><Relationship Id="rId4" Type="http://schemas.openxmlformats.org/officeDocument/2006/relationships/customXml" Target="../ink/ink183.xml"/><Relationship Id="rId9" Type="http://schemas.openxmlformats.org/officeDocument/2006/relationships/image" Target="../media/image196.emf"/><Relationship Id="rId13" Type="http://schemas.openxmlformats.org/officeDocument/2006/relationships/image" Target="../media/image198.emf"/><Relationship Id="rId18" Type="http://schemas.openxmlformats.org/officeDocument/2006/relationships/customXml" Target="../ink/ink190.xml"/><Relationship Id="rId39" Type="http://schemas.openxmlformats.org/officeDocument/2006/relationships/image" Target="../media/image211.emf"/><Relationship Id="rId34" Type="http://schemas.openxmlformats.org/officeDocument/2006/relationships/customXml" Target="../ink/ink198.xml"/><Relationship Id="rId50" Type="http://schemas.openxmlformats.org/officeDocument/2006/relationships/customXml" Target="../ink/ink206.xml"/><Relationship Id="rId55" Type="http://schemas.openxmlformats.org/officeDocument/2006/relationships/image" Target="../media/image219.emf"/><Relationship Id="rId76" Type="http://schemas.openxmlformats.org/officeDocument/2006/relationships/customXml" Target="../ink/ink219.xml"/><Relationship Id="rId97" Type="http://schemas.openxmlformats.org/officeDocument/2006/relationships/image" Target="../media/image240.emf"/><Relationship Id="rId7" Type="http://schemas.openxmlformats.org/officeDocument/2006/relationships/image" Target="../media/image195.emf"/><Relationship Id="rId71" Type="http://schemas.openxmlformats.org/officeDocument/2006/relationships/image" Target="../media/image227.emf"/><Relationship Id="rId92" Type="http://schemas.openxmlformats.org/officeDocument/2006/relationships/customXml" Target="../ink/ink227.xml"/><Relationship Id="rId2" Type="http://schemas.openxmlformats.org/officeDocument/2006/relationships/slideLayout" Target="../slideLayouts/slideLayout6.xml"/><Relationship Id="rId29" Type="http://schemas.openxmlformats.org/officeDocument/2006/relationships/image" Target="../media/image206.emf"/><Relationship Id="rId24" Type="http://schemas.openxmlformats.org/officeDocument/2006/relationships/customXml" Target="../ink/ink193.xml"/><Relationship Id="rId40" Type="http://schemas.openxmlformats.org/officeDocument/2006/relationships/customXml" Target="../ink/ink201.xml"/><Relationship Id="rId45" Type="http://schemas.openxmlformats.org/officeDocument/2006/relationships/image" Target="../media/image214.emf"/><Relationship Id="rId66" Type="http://schemas.openxmlformats.org/officeDocument/2006/relationships/customXml" Target="../ink/ink214.xml"/><Relationship Id="rId87" Type="http://schemas.openxmlformats.org/officeDocument/2006/relationships/image" Target="../media/image235.emf"/><Relationship Id="rId61" Type="http://schemas.openxmlformats.org/officeDocument/2006/relationships/image" Target="../media/image222.emf"/><Relationship Id="rId82" Type="http://schemas.openxmlformats.org/officeDocument/2006/relationships/customXml" Target="../ink/ink222.xml"/><Relationship Id="rId19" Type="http://schemas.openxmlformats.org/officeDocument/2006/relationships/image" Target="../media/image201.emf"/><Relationship Id="rId14" Type="http://schemas.openxmlformats.org/officeDocument/2006/relationships/customXml" Target="../ink/ink188.xml"/><Relationship Id="rId30" Type="http://schemas.openxmlformats.org/officeDocument/2006/relationships/customXml" Target="../ink/ink196.xml"/><Relationship Id="rId35" Type="http://schemas.openxmlformats.org/officeDocument/2006/relationships/image" Target="../media/image209.emf"/><Relationship Id="rId56" Type="http://schemas.openxmlformats.org/officeDocument/2006/relationships/customXml" Target="../ink/ink209.xml"/><Relationship Id="rId77" Type="http://schemas.openxmlformats.org/officeDocument/2006/relationships/image" Target="../media/image230.emf"/><Relationship Id="rId100" Type="http://schemas.openxmlformats.org/officeDocument/2006/relationships/image" Target="../media/image8.jpeg"/><Relationship Id="rId8" Type="http://schemas.openxmlformats.org/officeDocument/2006/relationships/customXml" Target="../ink/ink185.xml"/><Relationship Id="rId51" Type="http://schemas.openxmlformats.org/officeDocument/2006/relationships/image" Target="../media/image217.emf"/><Relationship Id="rId72" Type="http://schemas.openxmlformats.org/officeDocument/2006/relationships/customXml" Target="../ink/ink217.xml"/><Relationship Id="rId93" Type="http://schemas.openxmlformats.org/officeDocument/2006/relationships/image" Target="../media/image238.emf"/><Relationship Id="rId98" Type="http://schemas.openxmlformats.org/officeDocument/2006/relationships/customXml" Target="../ink/ink2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emf"/><Relationship Id="rId3" Type="http://schemas.openxmlformats.org/officeDocument/2006/relationships/customXml" Target="../ink/ink231.xml"/><Relationship Id="rId7" Type="http://schemas.openxmlformats.org/officeDocument/2006/relationships/customXml" Target="../ink/ink233.xml"/><Relationship Id="rId12" Type="http://schemas.openxmlformats.org/officeDocument/2006/relationships/image" Target="../media/image24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3.emf"/><Relationship Id="rId11" Type="http://schemas.openxmlformats.org/officeDocument/2006/relationships/customXml" Target="../ink/ink235.xml"/><Relationship Id="rId5" Type="http://schemas.openxmlformats.org/officeDocument/2006/relationships/customXml" Target="../ink/ink232.xml"/><Relationship Id="rId10" Type="http://schemas.openxmlformats.org/officeDocument/2006/relationships/image" Target="../media/image245.emf"/><Relationship Id="rId4" Type="http://schemas.openxmlformats.org/officeDocument/2006/relationships/image" Target="../media/image242.emf"/><Relationship Id="rId9" Type="http://schemas.openxmlformats.org/officeDocument/2006/relationships/customXml" Target="../ink/ink2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wdong@cs.ub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davewj@cs.ubc.ca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241.xml"/><Relationship Id="rId18" Type="http://schemas.openxmlformats.org/officeDocument/2006/relationships/image" Target="../media/image254.emf"/><Relationship Id="rId3" Type="http://schemas.openxmlformats.org/officeDocument/2006/relationships/customXml" Target="../ink/ink236.xml"/><Relationship Id="rId21" Type="http://schemas.openxmlformats.org/officeDocument/2006/relationships/customXml" Target="../ink/ink245.xml"/><Relationship Id="rId7" Type="http://schemas.openxmlformats.org/officeDocument/2006/relationships/customXml" Target="../ink/ink238.xml"/><Relationship Id="rId12" Type="http://schemas.openxmlformats.org/officeDocument/2006/relationships/image" Target="../media/image251.emf"/><Relationship Id="rId17" Type="http://schemas.openxmlformats.org/officeDocument/2006/relationships/customXml" Target="../ink/ink243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53.emf"/><Relationship Id="rId20" Type="http://schemas.openxmlformats.org/officeDocument/2006/relationships/image" Target="../media/image2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emf"/><Relationship Id="rId11" Type="http://schemas.openxmlformats.org/officeDocument/2006/relationships/customXml" Target="../ink/ink240.xml"/><Relationship Id="rId5" Type="http://schemas.openxmlformats.org/officeDocument/2006/relationships/customXml" Target="../ink/ink237.xml"/><Relationship Id="rId15" Type="http://schemas.openxmlformats.org/officeDocument/2006/relationships/customXml" Target="../ink/ink242.xml"/><Relationship Id="rId10" Type="http://schemas.openxmlformats.org/officeDocument/2006/relationships/image" Target="../media/image45.emf"/><Relationship Id="rId19" Type="http://schemas.openxmlformats.org/officeDocument/2006/relationships/customXml" Target="../ink/ink244.xml"/><Relationship Id="rId4" Type="http://schemas.openxmlformats.org/officeDocument/2006/relationships/image" Target="../media/image247.emf"/><Relationship Id="rId9" Type="http://schemas.openxmlformats.org/officeDocument/2006/relationships/customXml" Target="../ink/ink239.xml"/><Relationship Id="rId14" Type="http://schemas.openxmlformats.org/officeDocument/2006/relationships/image" Target="../media/image252.emf"/><Relationship Id="rId22" Type="http://schemas.openxmlformats.org/officeDocument/2006/relationships/image" Target="../media/image25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mkazemi@cs.ubc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6.emf"/><Relationship Id="rId42" Type="http://schemas.openxmlformats.org/officeDocument/2006/relationships/image" Target="../media/image20.emf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5.xml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37" Type="http://schemas.openxmlformats.org/officeDocument/2006/relationships/customXml" Target="../ink/ink18.xml"/><Relationship Id="rId40" Type="http://schemas.openxmlformats.org/officeDocument/2006/relationships/image" Target="../media/image1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emf"/><Relationship Id="rId36" Type="http://schemas.openxmlformats.org/officeDocument/2006/relationships/image" Target="../media/image17.emf"/><Relationship Id="rId10" Type="http://schemas.openxmlformats.org/officeDocument/2006/relationships/image" Target="../media/image4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1.emf"/><Relationship Id="rId4" Type="http://schemas.openxmlformats.org/officeDocument/2006/relationships/image" Target="../media/image1.emf"/><Relationship Id="rId9" Type="http://schemas.openxmlformats.org/officeDocument/2006/relationships/customXml" Target="../ink/ink4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13.xml"/><Relationship Id="rId30" Type="http://schemas.openxmlformats.org/officeDocument/2006/relationships/image" Target="../media/image14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8" Type="http://schemas.openxmlformats.org/officeDocument/2006/relationships/image" Target="../media/image3.emf"/><Relationship Id="rId3" Type="http://schemas.openxmlformats.org/officeDocument/2006/relationships/customXml" Target="../ink/ink1.xml"/><Relationship Id="rId12" Type="http://schemas.openxmlformats.org/officeDocument/2006/relationships/image" Target="../media/image5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23.x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26.xml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customXml" Target="../ink/ink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customXml" Target="../ink/ink30.xml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40.emf"/><Relationship Id="rId18" Type="http://schemas.openxmlformats.org/officeDocument/2006/relationships/customXml" Target="../ink/ink39.xml"/><Relationship Id="rId3" Type="http://schemas.openxmlformats.org/officeDocument/2006/relationships/image" Target="../media/image6.wmf"/><Relationship Id="rId21" Type="http://schemas.openxmlformats.org/officeDocument/2006/relationships/image" Target="../media/image44.emf"/><Relationship Id="rId7" Type="http://schemas.openxmlformats.org/officeDocument/2006/relationships/image" Target="../media/image37.emf"/><Relationship Id="rId12" Type="http://schemas.openxmlformats.org/officeDocument/2006/relationships/customXml" Target="../ink/ink36.xml"/><Relationship Id="rId17" Type="http://schemas.openxmlformats.org/officeDocument/2006/relationships/image" Target="../media/image42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customXml" Target="../ink/ink35.xml"/><Relationship Id="rId19" Type="http://schemas.openxmlformats.org/officeDocument/2006/relationships/image" Target="../media/image43.emf"/><Relationship Id="rId4" Type="http://schemas.openxmlformats.org/officeDocument/2006/relationships/customXml" Target="../ink/ink32.xml"/><Relationship Id="rId9" Type="http://schemas.openxmlformats.org/officeDocument/2006/relationships/image" Target="../media/image38.emf"/><Relationship Id="rId14" Type="http://schemas.openxmlformats.org/officeDocument/2006/relationships/customXml" Target="../ink/ink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07C19C9-0098-46F5-BF5B-4376A8ADC78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Search: Intro</a:t>
            </a:r>
            <a:endParaRPr lang="en-US" sz="48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4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3.0-3.4)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 18, 2017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ight-puzz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066800"/>
            <a:ext cx="71310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581400" y="206375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Eight Puzzle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07156" y="3605212"/>
            <a:ext cx="81375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400" b="1" dirty="0"/>
              <a:t>States</a:t>
            </a:r>
            <a:r>
              <a:rPr lang="en-US" sz="2400" dirty="0"/>
              <a:t>: each state specifies which number/blank occupies each of the 9 tiles</a:t>
            </a:r>
          </a:p>
          <a:p>
            <a:r>
              <a:rPr lang="en-US" sz="2400" dirty="0"/>
              <a:t>     HOW MANY STATES ? </a:t>
            </a:r>
          </a:p>
          <a:p>
            <a:pPr>
              <a:lnSpc>
                <a:spcPct val="60000"/>
              </a:lnSpc>
            </a:pPr>
            <a:endParaRPr lang="en-US" sz="2400" dirty="0"/>
          </a:p>
          <a:p>
            <a:r>
              <a:rPr lang="en-US" sz="2400" b="1" dirty="0" smtClean="0"/>
              <a:t>Actions</a:t>
            </a:r>
            <a:r>
              <a:rPr lang="en-US" sz="2400" dirty="0" smtClean="0"/>
              <a:t>: </a:t>
            </a:r>
            <a:r>
              <a:rPr lang="en-US" sz="2400" dirty="0"/>
              <a:t>blank moves left, right, up down</a:t>
            </a:r>
          </a:p>
          <a:p>
            <a:pPr>
              <a:lnSpc>
                <a:spcPct val="60000"/>
              </a:lnSpc>
            </a:pPr>
            <a:endParaRPr lang="en-US" sz="2400" dirty="0"/>
          </a:p>
          <a:p>
            <a:r>
              <a:rPr lang="en-US" sz="2400" b="1" dirty="0" smtClean="0"/>
              <a:t>Possible Goal</a:t>
            </a:r>
            <a:r>
              <a:rPr lang="en-US" sz="2400" dirty="0"/>
              <a:t>: configuration with numbers in right sequence</a:t>
            </a:r>
          </a:p>
          <a:p>
            <a:pPr>
              <a:lnSpc>
                <a:spcPct val="60000"/>
              </a:lnSpc>
            </a:pPr>
            <a:endParaRPr lang="en-US" sz="2400" dirty="0"/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38963" y="4870450"/>
            <a:ext cx="646112" cy="503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i="1"/>
              <a:t>9!</a:t>
            </a:r>
            <a:endParaRPr lang="en-US" i="1" baseline="30000"/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500563" y="4868863"/>
            <a:ext cx="636587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8</a:t>
            </a:r>
            <a:r>
              <a:rPr lang="en-US" i="1" baseline="30000" dirty="0"/>
              <a:t>9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072188" y="4849813"/>
            <a:ext cx="677862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 9</a:t>
            </a:r>
            <a:r>
              <a:rPr lang="en-US" i="1" baseline="30000"/>
              <a:t>9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5353050" y="4868863"/>
            <a:ext cx="533400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2</a:t>
            </a:r>
            <a:r>
              <a:rPr lang="en-US" i="1" baseline="30000"/>
              <a:t>9</a:t>
            </a:r>
            <a:endParaRPr lang="en-US" i="1"/>
          </a:p>
        </p:txBody>
      </p:sp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08" y="4338593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1699FC6-DB8B-44E9-9B4E-14D383E4931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8-Puzzle?</a:t>
            </a:r>
          </a:p>
        </p:txBody>
      </p:sp>
      <p:sp>
        <p:nvSpPr>
          <p:cNvPr id="71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50825" y="1412875"/>
          <a:ext cx="8604250" cy="403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2133898" imgH="1000000" progId="AcroExch.Document.7">
                  <p:embed/>
                </p:oleObj>
              </mc:Choice>
              <mc:Fallback>
                <p:oleObj name="Acrobat Document" r:id="rId4" imgW="2133898" imgH="10000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12875"/>
                        <a:ext cx="8604250" cy="403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Text Box 7"/>
          <p:cNvSpPr txBox="1">
            <a:spLocks noChangeArrowheads="1"/>
          </p:cNvSpPr>
          <p:nvPr/>
        </p:nvSpPr>
        <p:spPr bwMode="auto">
          <a:xfrm>
            <a:off x="755650" y="4941888"/>
            <a:ext cx="31908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Possible start state</a:t>
            </a:r>
          </a:p>
        </p:txBody>
      </p:sp>
      <p:sp>
        <p:nvSpPr>
          <p:cNvPr id="7184" name="Text Box 8"/>
          <p:cNvSpPr txBox="1">
            <a:spLocks noChangeArrowheads="1"/>
          </p:cNvSpPr>
          <p:nvPr/>
        </p:nvSpPr>
        <p:spPr bwMode="auto">
          <a:xfrm>
            <a:off x="5795963" y="4941888"/>
            <a:ext cx="18065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Goal state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7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3" y="5370513"/>
              <a:ext cx="6629400" cy="160337"/>
            </p14:xfrm>
          </p:contentPart>
        </mc:Choice>
        <mc:Fallback xmlns="">
          <p:pic>
            <p:nvPicPr>
              <p:cNvPr id="717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7583" y="5356277"/>
                <a:ext cx="6649200" cy="188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8" y="2006600"/>
              <a:ext cx="615950" cy="255588"/>
            </p14:xfrm>
          </p:contentPart>
        </mc:Choice>
        <mc:Fallback xmlns="">
          <p:pic>
            <p:nvPicPr>
              <p:cNvPr id="717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318" y="1996839"/>
                <a:ext cx="632870" cy="275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7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9975" y="665163"/>
              <a:ext cx="552450" cy="623887"/>
            </p14:xfrm>
          </p:contentPart>
        </mc:Choice>
        <mc:Fallback xmlns="">
          <p:pic>
            <p:nvPicPr>
              <p:cNvPr id="717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9538" y="659403"/>
                <a:ext cx="574764" cy="641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7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0" y="1073150"/>
              <a:ext cx="387350" cy="134938"/>
            </p14:xfrm>
          </p:contentPart>
        </mc:Choice>
        <mc:Fallback xmlns="">
          <p:pic>
            <p:nvPicPr>
              <p:cNvPr id="717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5270" y="1067752"/>
                <a:ext cx="399230" cy="146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7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0713" y="941388"/>
              <a:ext cx="930275" cy="307975"/>
            </p14:xfrm>
          </p:contentPart>
        </mc:Choice>
        <mc:Fallback xmlns="">
          <p:pic>
            <p:nvPicPr>
              <p:cNvPr id="717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51713" y="932023"/>
                <a:ext cx="950076" cy="3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7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814388"/>
              <a:ext cx="598488" cy="479425"/>
            </p14:xfrm>
          </p:contentPart>
        </mc:Choice>
        <mc:Fallback xmlns="">
          <p:pic>
            <p:nvPicPr>
              <p:cNvPr id="717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3892" y="803590"/>
                <a:ext cx="622975" cy="501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7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" y="398463"/>
              <a:ext cx="327025" cy="236537"/>
            </p14:xfrm>
          </p:contentPart>
        </mc:Choice>
        <mc:Fallback xmlns="">
          <p:pic>
            <p:nvPicPr>
              <p:cNvPr id="717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658" y="391983"/>
                <a:ext cx="336389" cy="250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7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400" y="160338"/>
              <a:ext cx="1343025" cy="434975"/>
            </p14:xfrm>
          </p:contentPart>
        </mc:Choice>
        <mc:Fallback xmlns="">
          <p:pic>
            <p:nvPicPr>
              <p:cNvPr id="717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6481" y="154577"/>
                <a:ext cx="1354904" cy="4493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19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88F94D-1F37-487A-A6C9-6F4AA8815ED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vacuum world</a:t>
            </a:r>
          </a:p>
        </p:txBody>
      </p:sp>
      <p:pic>
        <p:nvPicPr>
          <p:cNvPr id="29701" name="Picture 4" descr="vacuum2-sp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336" r="57138" b="79919"/>
          <a:stretch>
            <a:fillRect/>
          </a:stretch>
        </p:blipFill>
        <p:spPr>
          <a:xfrm>
            <a:off x="1137007" y="3860800"/>
            <a:ext cx="2066568" cy="1008360"/>
          </a:xfrm>
        </p:spPr>
      </p:pic>
      <p:pic>
        <p:nvPicPr>
          <p:cNvPr id="29702" name="Picture 6" descr="vacuum2-space"/>
          <p:cNvPicPr>
            <a:picLocks noChangeAspect="1" noChangeArrowheads="1"/>
          </p:cNvPicPr>
          <p:nvPr/>
        </p:nvPicPr>
        <p:blipFill>
          <a:blip r:embed="rId3" cstate="print"/>
          <a:srcRect l="64967" t="78511" r="-203"/>
          <a:stretch>
            <a:fillRect/>
          </a:stretch>
        </p:blipFill>
        <p:spPr bwMode="auto">
          <a:xfrm>
            <a:off x="5508104" y="3933056"/>
            <a:ext cx="2952328" cy="110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5650" y="5300663"/>
            <a:ext cx="31908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 Unicode MS" pitchFamily="34" charset="-128"/>
              </a:rPr>
              <a:t>Possible start state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651500" y="5229225"/>
            <a:ext cx="300915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</a:rPr>
              <a:t>Possible goal </a:t>
            </a:r>
            <a:r>
              <a:rPr lang="en-US" dirty="0">
                <a:solidFill>
                  <a:srgbClr val="00B0F0"/>
                </a:solidFill>
                <a:latin typeface="Arial Unicode MS" pitchFamily="34" charset="-128"/>
              </a:rPr>
              <a:t>state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288" y="1052513"/>
            <a:ext cx="7849120" cy="11255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200" kern="0" dirty="0">
                <a:latin typeface="+mn-lt"/>
                <a:cs typeface="+mn-cs"/>
              </a:rPr>
              <a:t>States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  <a:cs typeface="+mn-cs"/>
              </a:rPr>
              <a:t>Two rooms: r1, r2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  <a:cs typeface="+mn-cs"/>
              </a:rPr>
              <a:t>Each room can be either dirty or not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  <a:cs typeface="+mn-cs"/>
              </a:rPr>
              <a:t>Vacuuming agent can be in either in r1 or r2</a:t>
            </a:r>
          </a:p>
        </p:txBody>
      </p:sp>
    </p:spTree>
    <p:extLst>
      <p:ext uri="{BB962C8B-B14F-4D97-AF65-F5344CB8AC3E}">
        <p14:creationId xmlns:p14="http://schemas.microsoft.com/office/powerpoint/2010/main" val="3845691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2673C57-8A59-494A-80AD-267FB631AAB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vacuum world</a:t>
            </a:r>
          </a:p>
        </p:txBody>
      </p:sp>
      <p:pic>
        <p:nvPicPr>
          <p:cNvPr id="8222" name="Picture 4" descr="vacuum2-sp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336" r="57138" b="79919"/>
          <a:stretch>
            <a:fillRect/>
          </a:stretch>
        </p:blipFill>
        <p:spPr>
          <a:xfrm>
            <a:off x="785813" y="2928938"/>
            <a:ext cx="2303462" cy="1123950"/>
          </a:xfrm>
          <a:noFill/>
        </p:spPr>
      </p:pic>
      <p:pic>
        <p:nvPicPr>
          <p:cNvPr id="8223" name="Picture 6" descr="vacuum2-space"/>
          <p:cNvPicPr>
            <a:picLocks noChangeAspect="1" noChangeArrowheads="1"/>
          </p:cNvPicPr>
          <p:nvPr/>
        </p:nvPicPr>
        <p:blipFill>
          <a:blip r:embed="rId3" cstate="print"/>
          <a:srcRect l="64967" t="78511" r="-203"/>
          <a:stretch>
            <a:fillRect/>
          </a:stretch>
        </p:blipFill>
        <p:spPr bwMode="auto">
          <a:xfrm>
            <a:off x="5286375" y="2428875"/>
            <a:ext cx="24479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4" name="Text Box 7"/>
          <p:cNvSpPr txBox="1">
            <a:spLocks noChangeArrowheads="1"/>
          </p:cNvSpPr>
          <p:nvPr/>
        </p:nvSpPr>
        <p:spPr bwMode="auto">
          <a:xfrm>
            <a:off x="714375" y="4286250"/>
            <a:ext cx="31908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 Unicode MS" pitchFamily="34" charset="-128"/>
              </a:rPr>
              <a:t>Possible start state</a:t>
            </a:r>
          </a:p>
        </p:txBody>
      </p:sp>
      <p:sp>
        <p:nvSpPr>
          <p:cNvPr id="8225" name="Text Box 8"/>
          <p:cNvSpPr txBox="1">
            <a:spLocks noChangeArrowheads="1"/>
          </p:cNvSpPr>
          <p:nvPr/>
        </p:nvSpPr>
        <p:spPr bwMode="auto">
          <a:xfrm>
            <a:off x="5754688" y="4286250"/>
            <a:ext cx="17363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 Unicode MS" pitchFamily="34" charset="-128"/>
              </a:rPr>
              <a:t>Goal state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63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7263" y="3846513"/>
              <a:ext cx="809625" cy="155575"/>
            </p14:xfrm>
          </p:contentPart>
        </mc:Choice>
        <mc:Fallback xmlns="">
          <p:pic>
            <p:nvPicPr>
              <p:cNvPr id="6963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9382" y="3836790"/>
                <a:ext cx="827895" cy="176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963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4863" y="3863975"/>
              <a:ext cx="796925" cy="158750"/>
            </p14:xfrm>
          </p:contentPart>
        </mc:Choice>
        <mc:Fallback xmlns="">
          <p:pic>
            <p:nvPicPr>
              <p:cNvPr id="6963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7304" y="3853536"/>
                <a:ext cx="812763" cy="179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6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263" y="1058863"/>
              <a:ext cx="550862" cy="347662"/>
            </p14:xfrm>
          </p:contentPart>
        </mc:Choice>
        <mc:Fallback xmlns="">
          <p:pic>
            <p:nvPicPr>
              <p:cNvPr id="696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8749" y="1049866"/>
                <a:ext cx="574969" cy="367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963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0" y="1058863"/>
              <a:ext cx="314325" cy="330200"/>
            </p14:xfrm>
          </p:contentPart>
        </mc:Choice>
        <mc:Fallback xmlns="">
          <p:pic>
            <p:nvPicPr>
              <p:cNvPr id="6963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1039" y="1049511"/>
                <a:ext cx="330887" cy="344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63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313" y="1765300"/>
              <a:ext cx="496887" cy="238125"/>
            </p14:xfrm>
          </p:contentPart>
        </mc:Choice>
        <mc:Fallback xmlns="">
          <p:pic>
            <p:nvPicPr>
              <p:cNvPr id="6963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2112" y="1758095"/>
                <a:ext cx="510929" cy="254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63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838" y="2328863"/>
              <a:ext cx="481012" cy="233362"/>
            </p14:xfrm>
          </p:contentPart>
        </mc:Choice>
        <mc:Fallback xmlns="">
          <p:pic>
            <p:nvPicPr>
              <p:cNvPr id="6963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1997" y="2318059"/>
                <a:ext cx="500454" cy="25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964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0" y="1692275"/>
              <a:ext cx="1125538" cy="298450"/>
            </p14:xfrm>
          </p:contentPart>
        </mc:Choice>
        <mc:Fallback xmlns="">
          <p:pic>
            <p:nvPicPr>
              <p:cNvPr id="6964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87999" y="1685075"/>
                <a:ext cx="1146781" cy="31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964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7475" y="2176463"/>
              <a:ext cx="1296988" cy="360362"/>
            </p14:xfrm>
          </p:contentPart>
        </mc:Choice>
        <mc:Fallback xmlns="">
          <p:pic>
            <p:nvPicPr>
              <p:cNvPr id="6964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78116" y="2172143"/>
                <a:ext cx="1312467" cy="376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64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5425" y="1681163"/>
              <a:ext cx="779463" cy="301625"/>
            </p14:xfrm>
          </p:contentPart>
        </mc:Choice>
        <mc:Fallback xmlns="">
          <p:pic>
            <p:nvPicPr>
              <p:cNvPr id="6964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4984" y="1672165"/>
                <a:ext cx="798185" cy="32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964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4040188"/>
              <a:ext cx="1295400" cy="925512"/>
            </p14:xfrm>
          </p:contentPart>
        </mc:Choice>
        <mc:Fallback xmlns="">
          <p:pic>
            <p:nvPicPr>
              <p:cNvPr id="6964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7384" y="4036588"/>
                <a:ext cx="1313042" cy="937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964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9400" y="344488"/>
              <a:ext cx="2733675" cy="1830387"/>
            </p14:xfrm>
          </p:contentPart>
        </mc:Choice>
        <mc:Fallback xmlns="">
          <p:pic>
            <p:nvPicPr>
              <p:cNvPr id="6964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50399" y="338369"/>
                <a:ext cx="2755277" cy="1848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964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3000" y="858838"/>
              <a:ext cx="3355975" cy="4281487"/>
            </p14:xfrm>
          </p:contentPart>
        </mc:Choice>
        <mc:Fallback xmlns="">
          <p:pic>
            <p:nvPicPr>
              <p:cNvPr id="6964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43642" y="846233"/>
                <a:ext cx="3378651" cy="4307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964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013" y="5080000"/>
              <a:ext cx="1647825" cy="568325"/>
            </p14:xfrm>
          </p:contentPart>
        </mc:Choice>
        <mc:Fallback xmlns="">
          <p:pic>
            <p:nvPicPr>
              <p:cNvPr id="6964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7054" y="5073881"/>
                <a:ext cx="1661860" cy="580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964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5550" y="5478463"/>
              <a:ext cx="688975" cy="625475"/>
            </p14:xfrm>
          </p:contentPart>
        </mc:Choice>
        <mc:Fallback xmlns="">
          <p:pic>
            <p:nvPicPr>
              <p:cNvPr id="6964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9071" y="5468741"/>
                <a:ext cx="701214" cy="6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964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1463" y="5191125"/>
              <a:ext cx="893762" cy="336550"/>
            </p14:xfrm>
          </p:contentPart>
        </mc:Choice>
        <mc:Fallback xmlns="">
          <p:pic>
            <p:nvPicPr>
              <p:cNvPr id="6964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11744" y="5181406"/>
                <a:ext cx="913919" cy="357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64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5288" y="5386388"/>
              <a:ext cx="2006600" cy="514350"/>
            </p14:xfrm>
          </p:contentPart>
        </mc:Choice>
        <mc:Fallback xmlns="">
          <p:pic>
            <p:nvPicPr>
              <p:cNvPr id="6964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4128" y="5377750"/>
                <a:ext cx="2027120" cy="534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965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2988" y="1039813"/>
              <a:ext cx="1689100" cy="500062"/>
            </p14:xfrm>
          </p:contentPart>
        </mc:Choice>
        <mc:Fallback xmlns="">
          <p:pic>
            <p:nvPicPr>
              <p:cNvPr id="6965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07948" y="1036213"/>
                <a:ext cx="1703500" cy="513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9651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6400" y="1146175"/>
              <a:ext cx="219075" cy="363538"/>
            </p14:xfrm>
          </p:contentPart>
        </mc:Choice>
        <mc:Fallback xmlns="">
          <p:pic>
            <p:nvPicPr>
              <p:cNvPr id="69651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07407" y="1137177"/>
                <a:ext cx="239939" cy="377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965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3" y="803275"/>
              <a:ext cx="481012" cy="4473575"/>
            </p14:xfrm>
          </p:contentPart>
        </mc:Choice>
        <mc:Fallback xmlns="">
          <p:pic>
            <p:nvPicPr>
              <p:cNvPr id="6965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1654" y="798235"/>
                <a:ext cx="500425" cy="44858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29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50825" y="836613"/>
            <a:ext cx="8458200" cy="4495800"/>
          </a:xfrm>
        </p:spPr>
        <p:txBody>
          <a:bodyPr/>
          <a:lstStyle/>
          <a:p>
            <a:r>
              <a:rPr lang="en-US" smtClean="0"/>
              <a:t>Suppose we have the same problem with </a:t>
            </a:r>
            <a:r>
              <a:rPr lang="en-US" i="1" smtClean="0"/>
              <a:t>k</a:t>
            </a:r>
            <a:r>
              <a:rPr lang="en-US" smtClean="0"/>
              <a:t> rooms.</a:t>
            </a:r>
          </a:p>
          <a:p>
            <a:r>
              <a:rPr lang="en-US" smtClean="0"/>
              <a:t>The number of states is….</a:t>
            </a:r>
          </a:p>
        </p:txBody>
      </p:sp>
      <p:sp>
        <p:nvSpPr>
          <p:cNvPr id="4100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1913" y="5193506"/>
            <a:ext cx="1511895" cy="3957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i="1"/>
              <a:t>2 * k</a:t>
            </a:r>
            <a:r>
              <a:rPr lang="en-US" i="1" baseline="30000"/>
              <a:t>k</a:t>
            </a:r>
          </a:p>
        </p:txBody>
      </p:sp>
      <p:sp>
        <p:nvSpPr>
          <p:cNvPr id="4101" name="TextBox 14"/>
          <p:cNvSpPr txBox="1">
            <a:spLocks noChangeArrowheads="1"/>
          </p:cNvSpPr>
          <p:nvPr/>
        </p:nvSpPr>
        <p:spPr bwMode="auto">
          <a:xfrm>
            <a:off x="1331913" y="2466181"/>
            <a:ext cx="151189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/>
              <a:t>k</a:t>
            </a:r>
            <a:r>
              <a:rPr lang="en-US" i="1" baseline="30000"/>
              <a:t>3</a:t>
            </a:r>
          </a:p>
        </p:txBody>
      </p:sp>
      <p:sp>
        <p:nvSpPr>
          <p:cNvPr id="4102" name="TextBox 15"/>
          <p:cNvSpPr txBox="1">
            <a:spLocks noChangeArrowheads="1"/>
          </p:cNvSpPr>
          <p:nvPr/>
        </p:nvSpPr>
        <p:spPr bwMode="auto">
          <a:xfrm>
            <a:off x="1331913" y="4266406"/>
            <a:ext cx="151189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/>
              <a:t>k * 2</a:t>
            </a:r>
            <a:r>
              <a:rPr lang="en-US" i="1" baseline="30000"/>
              <a:t>k</a:t>
            </a:r>
          </a:p>
        </p:txBody>
      </p:sp>
      <p:sp>
        <p:nvSpPr>
          <p:cNvPr id="4103" name="TextBox 16"/>
          <p:cNvSpPr txBox="1">
            <a:spLocks noChangeArrowheads="1"/>
          </p:cNvSpPr>
          <p:nvPr/>
        </p:nvSpPr>
        <p:spPr bwMode="auto">
          <a:xfrm>
            <a:off x="1331913" y="3186112"/>
            <a:ext cx="151189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/>
              <a:t>k * 2k</a:t>
            </a: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468313" y="6021388"/>
            <a:ext cx="358775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95738" y="127000"/>
            <a:ext cx="4032250" cy="854075"/>
            <a:chOff x="3131840" y="126609"/>
            <a:chExt cx="4895750" cy="1230923"/>
          </a:xfrm>
        </p:grpSpPr>
        <p:pic>
          <p:nvPicPr>
            <p:cNvPr id="4106" name="Picture 4" descr="vacuum2-space"/>
            <p:cNvPicPr>
              <a:picLocks noChangeAspect="1" noChangeArrowheads="1"/>
            </p:cNvPicPr>
            <p:nvPr/>
          </p:nvPicPr>
          <p:blipFill>
            <a:blip r:embed="rId6" cstate="print"/>
            <a:srcRect l="8336" r="57138" b="79919"/>
            <a:stretch>
              <a:fillRect/>
            </a:stretch>
          </p:blipFill>
          <p:spPr bwMode="auto">
            <a:xfrm>
              <a:off x="3131840" y="188640"/>
              <a:ext cx="2015430" cy="98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 descr="vacuum2-space"/>
            <p:cNvPicPr>
              <a:picLocks noChangeAspect="1" noChangeArrowheads="1"/>
            </p:cNvPicPr>
            <p:nvPr/>
          </p:nvPicPr>
          <p:blipFill>
            <a:blip r:embed="rId6" cstate="print"/>
            <a:srcRect l="8336" r="57138" b="79919"/>
            <a:stretch>
              <a:fillRect/>
            </a:stretch>
          </p:blipFill>
          <p:spPr bwMode="auto">
            <a:xfrm>
              <a:off x="6012160" y="188640"/>
              <a:ext cx="2015430" cy="98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" descr="vacuum2-space"/>
            <p:cNvPicPr>
              <a:picLocks noChangeAspect="1" noChangeArrowheads="1"/>
            </p:cNvPicPr>
            <p:nvPr/>
          </p:nvPicPr>
          <p:blipFill>
            <a:blip r:embed="rId6" cstate="print"/>
            <a:srcRect l="64967" t="78511" r="-203"/>
            <a:stretch>
              <a:fillRect/>
            </a:stretch>
          </p:blipFill>
          <p:spPr bwMode="auto">
            <a:xfrm>
              <a:off x="5076056" y="188640"/>
              <a:ext cx="2015877" cy="1031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098201" y="126609"/>
              <a:ext cx="921326" cy="1230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…..</a:t>
              </a:r>
            </a:p>
          </p:txBody>
        </p:sp>
      </p:grpSp>
      <p:pic>
        <p:nvPicPr>
          <p:cNvPr id="1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43" y="2052108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50825" y="836613"/>
            <a:ext cx="8458200" cy="4495800"/>
          </a:xfrm>
        </p:spPr>
        <p:txBody>
          <a:bodyPr/>
          <a:lstStyle/>
          <a:p>
            <a:r>
              <a:rPr lang="en-US" smtClean="0"/>
              <a:t>Suppose we have the same problem with </a:t>
            </a:r>
            <a:r>
              <a:rPr lang="en-US" i="1" smtClean="0"/>
              <a:t>k</a:t>
            </a:r>
            <a:r>
              <a:rPr lang="en-US" smtClean="0"/>
              <a:t> rooms.</a:t>
            </a:r>
          </a:p>
          <a:p>
            <a:r>
              <a:rPr lang="en-US" smtClean="0"/>
              <a:t>The number of states is….</a:t>
            </a:r>
          </a:p>
        </p:txBody>
      </p:sp>
      <p:sp>
        <p:nvSpPr>
          <p:cNvPr id="4102" name="TextBox 15"/>
          <p:cNvSpPr txBox="1">
            <a:spLocks noChangeArrowheads="1"/>
          </p:cNvSpPr>
          <p:nvPr/>
        </p:nvSpPr>
        <p:spPr bwMode="auto">
          <a:xfrm>
            <a:off x="1331913" y="4005263"/>
            <a:ext cx="7127875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k * 2</a:t>
            </a:r>
            <a:r>
              <a:rPr lang="en-US" i="1" baseline="30000"/>
              <a:t>k</a:t>
            </a: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395536" y="5877272"/>
            <a:ext cx="358775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95738" y="127000"/>
            <a:ext cx="4032250" cy="854075"/>
            <a:chOff x="3131840" y="126609"/>
            <a:chExt cx="4895750" cy="1230923"/>
          </a:xfrm>
        </p:grpSpPr>
        <p:pic>
          <p:nvPicPr>
            <p:cNvPr id="4106" name="Picture 4" descr="vacuum2-space"/>
            <p:cNvPicPr>
              <a:picLocks noChangeAspect="1" noChangeArrowheads="1"/>
            </p:cNvPicPr>
            <p:nvPr/>
          </p:nvPicPr>
          <p:blipFill>
            <a:blip r:embed="rId5" cstate="print"/>
            <a:srcRect l="8336" r="57138" b="79919"/>
            <a:stretch>
              <a:fillRect/>
            </a:stretch>
          </p:blipFill>
          <p:spPr bwMode="auto">
            <a:xfrm>
              <a:off x="3131840" y="188640"/>
              <a:ext cx="2015430" cy="98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 descr="vacuum2-space"/>
            <p:cNvPicPr>
              <a:picLocks noChangeAspect="1" noChangeArrowheads="1"/>
            </p:cNvPicPr>
            <p:nvPr/>
          </p:nvPicPr>
          <p:blipFill>
            <a:blip r:embed="rId5" cstate="print"/>
            <a:srcRect l="8336" r="57138" b="79919"/>
            <a:stretch>
              <a:fillRect/>
            </a:stretch>
          </p:blipFill>
          <p:spPr bwMode="auto">
            <a:xfrm>
              <a:off x="6012160" y="188640"/>
              <a:ext cx="2015430" cy="98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" descr="vacuum2-space"/>
            <p:cNvPicPr>
              <a:picLocks noChangeAspect="1" noChangeArrowheads="1"/>
            </p:cNvPicPr>
            <p:nvPr/>
          </p:nvPicPr>
          <p:blipFill>
            <a:blip r:embed="rId5" cstate="print"/>
            <a:srcRect l="64967" t="78511" r="-203"/>
            <a:stretch>
              <a:fillRect/>
            </a:stretch>
          </p:blipFill>
          <p:spPr bwMode="auto">
            <a:xfrm>
              <a:off x="5076056" y="188640"/>
              <a:ext cx="2015877" cy="1031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098201" y="126609"/>
              <a:ext cx="921326" cy="1230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…..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BE8F6E3-B7AE-4F12-A2F1-95235C7A104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Simple Agent and </a:t>
            </a:r>
            <a:r>
              <a:rPr lang="en-US" sz="4000" smtClean="0">
                <a:solidFill>
                  <a:schemeClr val="folHlink"/>
                </a:solidFill>
              </a:rPr>
              <a:t>Examples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4000" smtClean="0"/>
              <a:t>Search Space Graph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DEE1D59-03B6-4005-B51A-B921E392BF9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can we find a solution?</a:t>
            </a:r>
          </a:p>
        </p:txBody>
      </p:sp>
      <p:sp>
        <p:nvSpPr>
          <p:cNvPr id="9230" name="Rectangle 3"/>
          <p:cNvSpPr>
            <a:spLocks noChangeArrowheads="1"/>
          </p:cNvSpPr>
          <p:nvPr/>
        </p:nvSpPr>
        <p:spPr bwMode="auto">
          <a:xfrm>
            <a:off x="323850" y="836613"/>
            <a:ext cx="84963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How can we find a sequence of actions and their appropriate ordering that lead to the goal?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Define underlying </a:t>
            </a:r>
            <a:r>
              <a:rPr lang="en-US" b="1">
                <a:latin typeface="Arial Unicode MS" pitchFamily="34" charset="-128"/>
              </a:rPr>
              <a:t>search space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 b="1">
                <a:latin typeface="Arial Unicode MS" pitchFamily="34" charset="-128"/>
              </a:rPr>
              <a:t>graph</a:t>
            </a:r>
            <a:r>
              <a:rPr lang="en-US">
                <a:latin typeface="Arial Unicode MS" pitchFamily="34" charset="-128"/>
              </a:rPr>
              <a:t> where </a:t>
            </a:r>
            <a:r>
              <a:rPr lang="en-US" b="1">
                <a:latin typeface="Arial Unicode MS" pitchFamily="34" charset="-128"/>
              </a:rPr>
              <a:t>nodes are states</a:t>
            </a:r>
            <a:r>
              <a:rPr lang="en-US">
                <a:latin typeface="Arial Unicode MS" pitchFamily="34" charset="-128"/>
              </a:rPr>
              <a:t> and </a:t>
            </a:r>
            <a:r>
              <a:rPr lang="en-US" b="1">
                <a:latin typeface="Arial Unicode MS" pitchFamily="34" charset="-128"/>
              </a:rPr>
              <a:t>edges are actions</a:t>
            </a:r>
            <a:r>
              <a:rPr lang="en-US">
                <a:latin typeface="Arial Unicode MS" pitchFamily="34" charset="-128"/>
              </a:rPr>
              <a:t>.</a:t>
            </a:r>
          </a:p>
        </p:txBody>
      </p:sp>
      <p:pic>
        <p:nvPicPr>
          <p:cNvPr id="92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068638"/>
            <a:ext cx="374332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8"/>
          <p:cNvSpPr>
            <a:spLocks noChangeArrowheads="1"/>
          </p:cNvSpPr>
          <p:nvPr/>
        </p:nvSpPr>
        <p:spPr bwMode="auto">
          <a:xfrm>
            <a:off x="2627313" y="4652963"/>
            <a:ext cx="1223962" cy="13684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10"/>
          <p:cNvSpPr txBox="1">
            <a:spLocks noChangeArrowheads="1"/>
          </p:cNvSpPr>
          <p:nvPr/>
        </p:nvSpPr>
        <p:spPr bwMode="auto">
          <a:xfrm>
            <a:off x="4572000" y="40052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b4</a:t>
            </a:r>
          </a:p>
        </p:txBody>
      </p:sp>
      <p:sp>
        <p:nvSpPr>
          <p:cNvPr id="9234" name="Text Box 11"/>
          <p:cNvSpPr txBox="1">
            <a:spLocks noChangeArrowheads="1"/>
          </p:cNvSpPr>
          <p:nvPr/>
        </p:nvSpPr>
        <p:spPr bwMode="auto">
          <a:xfrm>
            <a:off x="4572000" y="47974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o107</a:t>
            </a:r>
          </a:p>
        </p:txBody>
      </p:sp>
      <p:sp>
        <p:nvSpPr>
          <p:cNvPr id="9235" name="Text Box 12"/>
          <p:cNvSpPr txBox="1">
            <a:spLocks noChangeArrowheads="1"/>
          </p:cNvSpPr>
          <p:nvPr/>
        </p:nvSpPr>
        <p:spPr bwMode="auto">
          <a:xfrm>
            <a:off x="5508625" y="47974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o109</a:t>
            </a:r>
          </a:p>
        </p:txBody>
      </p:sp>
      <p:sp>
        <p:nvSpPr>
          <p:cNvPr id="9236" name="Text Box 13"/>
          <p:cNvSpPr txBox="1">
            <a:spLocks noChangeArrowheads="1"/>
          </p:cNvSpPr>
          <p:nvPr/>
        </p:nvSpPr>
        <p:spPr bwMode="auto">
          <a:xfrm>
            <a:off x="6516688" y="47974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o111</a:t>
            </a:r>
          </a:p>
        </p:txBody>
      </p:sp>
      <p:sp>
        <p:nvSpPr>
          <p:cNvPr id="9237" name="Text Box 14"/>
          <p:cNvSpPr txBox="1">
            <a:spLocks noChangeArrowheads="1"/>
          </p:cNvSpPr>
          <p:nvPr/>
        </p:nvSpPr>
        <p:spPr bwMode="auto">
          <a:xfrm>
            <a:off x="5580063" y="56610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r109</a:t>
            </a:r>
          </a:p>
        </p:txBody>
      </p:sp>
      <p:sp>
        <p:nvSpPr>
          <p:cNvPr id="9238" name="Text Box 15"/>
          <p:cNvSpPr txBox="1">
            <a:spLocks noChangeArrowheads="1"/>
          </p:cNvSpPr>
          <p:nvPr/>
        </p:nvSpPr>
        <p:spPr bwMode="auto">
          <a:xfrm>
            <a:off x="4643438" y="56610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r107</a:t>
            </a:r>
          </a:p>
        </p:txBody>
      </p:sp>
      <p:sp>
        <p:nvSpPr>
          <p:cNvPr id="9239" name="Text Box 16"/>
          <p:cNvSpPr txBox="1">
            <a:spLocks noChangeArrowheads="1"/>
          </p:cNvSpPr>
          <p:nvPr/>
        </p:nvSpPr>
        <p:spPr bwMode="auto">
          <a:xfrm>
            <a:off x="6516688" y="55895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r111</a:t>
            </a:r>
          </a:p>
        </p:txBody>
      </p:sp>
      <p:sp>
        <p:nvSpPr>
          <p:cNvPr id="9240" name="Text Box 17"/>
          <p:cNvSpPr txBox="1">
            <a:spLocks noChangeArrowheads="1"/>
          </p:cNvSpPr>
          <p:nvPr/>
        </p:nvSpPr>
        <p:spPr bwMode="auto">
          <a:xfrm>
            <a:off x="5435600" y="40767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o113</a:t>
            </a:r>
          </a:p>
        </p:txBody>
      </p:sp>
      <p:sp>
        <p:nvSpPr>
          <p:cNvPr id="9241" name="Text Box 18"/>
          <p:cNvSpPr txBox="1">
            <a:spLocks noChangeArrowheads="1"/>
          </p:cNvSpPr>
          <p:nvPr/>
        </p:nvSpPr>
        <p:spPr bwMode="auto">
          <a:xfrm>
            <a:off x="6588125" y="40767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r113</a:t>
            </a:r>
          </a:p>
        </p:txBody>
      </p:sp>
      <p:sp>
        <p:nvSpPr>
          <p:cNvPr id="9242" name="Line 19"/>
          <p:cNvSpPr>
            <a:spLocks noChangeShapeType="1"/>
          </p:cNvSpPr>
          <p:nvPr/>
        </p:nvSpPr>
        <p:spPr bwMode="auto">
          <a:xfrm>
            <a:off x="4787900" y="43656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3" name="Line 20"/>
          <p:cNvSpPr>
            <a:spLocks noChangeShapeType="1"/>
          </p:cNvSpPr>
          <p:nvPr/>
        </p:nvSpPr>
        <p:spPr bwMode="auto">
          <a:xfrm>
            <a:off x="4859338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4" name="Line 21"/>
          <p:cNvSpPr>
            <a:spLocks noChangeShapeType="1"/>
          </p:cNvSpPr>
          <p:nvPr/>
        </p:nvSpPr>
        <p:spPr bwMode="auto">
          <a:xfrm>
            <a:off x="5867400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5" name="Line 22"/>
          <p:cNvSpPr>
            <a:spLocks noChangeShapeType="1"/>
          </p:cNvSpPr>
          <p:nvPr/>
        </p:nvSpPr>
        <p:spPr bwMode="auto">
          <a:xfrm>
            <a:off x="6804025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6" name="Line 23"/>
          <p:cNvSpPr>
            <a:spLocks noChangeShapeType="1"/>
          </p:cNvSpPr>
          <p:nvPr/>
        </p:nvSpPr>
        <p:spPr bwMode="auto">
          <a:xfrm flipV="1">
            <a:off x="5795963" y="44370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7" name="Line 24"/>
          <p:cNvSpPr>
            <a:spLocks noChangeShapeType="1"/>
          </p:cNvSpPr>
          <p:nvPr/>
        </p:nvSpPr>
        <p:spPr bwMode="auto">
          <a:xfrm>
            <a:off x="5148263" y="501173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8" name="Line 25"/>
          <p:cNvSpPr>
            <a:spLocks noChangeShapeType="1"/>
          </p:cNvSpPr>
          <p:nvPr/>
        </p:nvSpPr>
        <p:spPr bwMode="auto">
          <a:xfrm>
            <a:off x="6156325" y="5013325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9" name="Line 26"/>
          <p:cNvSpPr>
            <a:spLocks noChangeShapeType="1"/>
          </p:cNvSpPr>
          <p:nvPr/>
        </p:nvSpPr>
        <p:spPr bwMode="auto">
          <a:xfrm>
            <a:off x="6156325" y="429260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50" name="Line 27"/>
          <p:cNvSpPr>
            <a:spLocks noChangeShapeType="1"/>
          </p:cNvSpPr>
          <p:nvPr/>
        </p:nvSpPr>
        <p:spPr bwMode="auto">
          <a:xfrm>
            <a:off x="485933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1" name="Line 28"/>
          <p:cNvSpPr>
            <a:spLocks noChangeShapeType="1"/>
          </p:cNvSpPr>
          <p:nvPr/>
        </p:nvSpPr>
        <p:spPr bwMode="auto">
          <a:xfrm>
            <a:off x="4930775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2" name="Line 29"/>
          <p:cNvSpPr>
            <a:spLocks noChangeShapeType="1"/>
          </p:cNvSpPr>
          <p:nvPr/>
        </p:nvSpPr>
        <p:spPr bwMode="auto">
          <a:xfrm>
            <a:off x="5938838" y="53006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3" name="Line 30"/>
          <p:cNvSpPr>
            <a:spLocks noChangeShapeType="1"/>
          </p:cNvSpPr>
          <p:nvPr/>
        </p:nvSpPr>
        <p:spPr bwMode="auto">
          <a:xfrm>
            <a:off x="6875463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4" name="Line 31"/>
          <p:cNvSpPr>
            <a:spLocks noChangeShapeType="1"/>
          </p:cNvSpPr>
          <p:nvPr/>
        </p:nvSpPr>
        <p:spPr bwMode="auto">
          <a:xfrm flipV="1">
            <a:off x="5867400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5" name="Line 32"/>
          <p:cNvSpPr>
            <a:spLocks noChangeShapeType="1"/>
          </p:cNvSpPr>
          <p:nvPr/>
        </p:nvSpPr>
        <p:spPr bwMode="auto">
          <a:xfrm>
            <a:off x="5219700" y="5083175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6" name="Line 33"/>
          <p:cNvSpPr>
            <a:spLocks noChangeShapeType="1"/>
          </p:cNvSpPr>
          <p:nvPr/>
        </p:nvSpPr>
        <p:spPr bwMode="auto">
          <a:xfrm>
            <a:off x="6227763" y="5084763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7" name="Line 34"/>
          <p:cNvSpPr>
            <a:spLocks noChangeShapeType="1"/>
          </p:cNvSpPr>
          <p:nvPr/>
        </p:nvSpPr>
        <p:spPr bwMode="auto">
          <a:xfrm>
            <a:off x="6227763" y="436403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5838" y="2173288"/>
              <a:ext cx="3521075" cy="1028700"/>
            </p14:xfrm>
          </p:contentPart>
        </mc:Choice>
        <mc:Fallback xmlns="">
          <p:pic>
            <p:nvPicPr>
              <p:cNvPr id="921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3318" y="2168249"/>
                <a:ext cx="3532235" cy="1040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19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2700" y="4173538"/>
              <a:ext cx="244475" cy="527050"/>
            </p14:xfrm>
          </p:contentPart>
        </mc:Choice>
        <mc:Fallback xmlns="">
          <p:pic>
            <p:nvPicPr>
              <p:cNvPr id="9219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2259" y="4167778"/>
                <a:ext cx="267518" cy="543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5257800"/>
              <a:ext cx="309563" cy="412750"/>
            </p14:xfrm>
          </p:contentPart>
        </mc:Choice>
        <mc:Fallback xmlns="">
          <p:pic>
            <p:nvPicPr>
              <p:cNvPr id="922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9846" y="5247724"/>
                <a:ext cx="325401" cy="4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2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5864225"/>
              <a:ext cx="311150" cy="49213"/>
            </p14:xfrm>
          </p:contentPart>
        </mc:Choice>
        <mc:Fallback xmlns="">
          <p:pic>
            <p:nvPicPr>
              <p:cNvPr id="922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50326" y="5855604"/>
                <a:ext cx="328076" cy="67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2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8050" y="5892800"/>
              <a:ext cx="377825" cy="12700"/>
            </p14:xfrm>
          </p:contentPart>
        </mc:Choice>
        <mc:Fallback xmlns="">
          <p:pic>
            <p:nvPicPr>
              <p:cNvPr id="922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1573" y="5880453"/>
                <a:ext cx="391859" cy="3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2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988" y="2579688"/>
              <a:ext cx="2652712" cy="119062"/>
            </p14:xfrm>
          </p:contentPart>
        </mc:Choice>
        <mc:Fallback xmlns="">
          <p:pic>
            <p:nvPicPr>
              <p:cNvPr id="922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5148" y="2574652"/>
                <a:ext cx="2672511" cy="13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6713" y="2628900"/>
              <a:ext cx="2876550" cy="61913"/>
            </p14:xfrm>
          </p:contentPart>
        </mc:Choice>
        <mc:Fallback xmlns="">
          <p:pic>
            <p:nvPicPr>
              <p:cNvPr id="922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72756" y="2625300"/>
                <a:ext cx="2893098" cy="77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25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" y="2882900"/>
              <a:ext cx="4051300" cy="3476625"/>
            </p14:xfrm>
          </p:contentPart>
        </mc:Choice>
        <mc:Fallback xmlns="">
          <p:pic>
            <p:nvPicPr>
              <p:cNvPr id="9225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560" y="2872821"/>
                <a:ext cx="4066781" cy="3500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26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5488" y="3609975"/>
              <a:ext cx="17462" cy="447675"/>
            </p14:xfrm>
          </p:contentPart>
        </mc:Choice>
        <mc:Fallback xmlns="">
          <p:pic>
            <p:nvPicPr>
              <p:cNvPr id="9226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70395" y="3604937"/>
                <a:ext cx="34924" cy="461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3148013"/>
              <a:ext cx="7937" cy="7937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58876" y="3142601"/>
                <a:ext cx="17678" cy="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7738" y="3227388"/>
              <a:ext cx="482600" cy="40322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43300" y="3218339"/>
                <a:ext cx="505701" cy="423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1800" y="3165475"/>
              <a:ext cx="401638" cy="349250"/>
            </p14:xfrm>
          </p:contentPart>
        </mc:Choice>
        <mc:Fallback xmlns="">
          <p:pic>
            <p:nvPicPr>
              <p:cNvPr id="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02443" y="3158274"/>
                <a:ext cx="415674" cy="368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0913" y="3090863"/>
              <a:ext cx="476250" cy="244475"/>
            </p14:xfrm>
          </p:contentPart>
        </mc:Choice>
        <mc:Fallback xmlns="">
          <p:pic>
            <p:nvPicPr>
              <p:cNvPr id="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22274" y="3083302"/>
                <a:ext cx="489569" cy="262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9863" y="3390900"/>
              <a:ext cx="2673350" cy="925513"/>
            </p14:xfrm>
          </p:contentPart>
        </mc:Choice>
        <mc:Fallback xmlns="">
          <p:pic>
            <p:nvPicPr>
              <p:cNvPr id="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71943" y="3381900"/>
                <a:ext cx="2695670" cy="9388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97DB68-0768-46B4-8228-E5FD2A1F9CA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space for 8puzzle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pic>
        <p:nvPicPr>
          <p:cNvPr id="10251" name="Picture 5" descr="8puzzleSearch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08050"/>
            <a:ext cx="74866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9213" y="1593850"/>
              <a:ext cx="3446462" cy="2220913"/>
            </p14:xfrm>
          </p:contentPart>
        </mc:Choice>
        <mc:Fallback xmlns="">
          <p:pic>
            <p:nvPicPr>
              <p:cNvPr id="1024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2733" y="1587370"/>
                <a:ext cx="3459421" cy="2233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1725" y="1471613"/>
              <a:ext cx="2508250" cy="2355850"/>
            </p14:xfrm>
          </p:contentPart>
        </mc:Choice>
        <mc:Fallback xmlns="">
          <p:pic>
            <p:nvPicPr>
              <p:cNvPr id="1024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5245" y="1465133"/>
                <a:ext cx="2521211" cy="2368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8088" y="1092200"/>
              <a:ext cx="4027487" cy="2643188"/>
            </p14:xfrm>
          </p:contentPart>
        </mc:Choice>
        <mc:Fallback xmlns="">
          <p:pic>
            <p:nvPicPr>
              <p:cNvPr id="102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3408" y="1088240"/>
                <a:ext cx="4043328" cy="2651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45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4750" y="1093788"/>
              <a:ext cx="4021138" cy="2625725"/>
            </p14:xfrm>
          </p:contentPart>
        </mc:Choice>
        <mc:Fallback xmlns="">
          <p:pic>
            <p:nvPicPr>
              <p:cNvPr id="10245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67910" y="1084068"/>
                <a:ext cx="4039138" cy="264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46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2050" y="3654425"/>
              <a:ext cx="1327150" cy="1638300"/>
            </p14:xfrm>
          </p:contentPart>
        </mc:Choice>
        <mc:Fallback xmlns="">
          <p:pic>
            <p:nvPicPr>
              <p:cNvPr id="10246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1251" y="3648305"/>
                <a:ext cx="1344428" cy="1655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8" y="877888"/>
              <a:ext cx="2376487" cy="987425"/>
            </p14:xfrm>
          </p:contentPart>
        </mc:Choice>
        <mc:Fallback xmlns="">
          <p:pic>
            <p:nvPicPr>
              <p:cNvPr id="102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868" y="868889"/>
                <a:ext cx="2395928" cy="100470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42B2D64-172D-46D4-88E8-DDCAC8D5F0A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Vacuum world: Search space graph</a:t>
            </a:r>
          </a:p>
        </p:txBody>
      </p:sp>
      <p:pic>
        <p:nvPicPr>
          <p:cNvPr id="11273" name="Picture 4" descr="vacuum2-pat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630078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005263"/>
            <a:ext cx="7416800" cy="240347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accent6"/>
                </a:solidFill>
              </a:rPr>
              <a:t>states?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Where it is dirty and robot location</a:t>
            </a:r>
            <a:r>
              <a:rPr lang="en-US" sz="3600" dirty="0" smtClean="0"/>
              <a:t> </a:t>
            </a:r>
            <a:endParaRPr lang="en-US" u="sng" dirty="0" smtClean="0">
              <a:solidFill>
                <a:srgbClr val="CC0099"/>
              </a:solidFill>
            </a:endParaRPr>
          </a:p>
          <a:p>
            <a:pPr eaLnBrk="1" hangingPunct="1">
              <a:defRPr/>
            </a:pPr>
            <a:r>
              <a:rPr lang="en-US" u="sng" dirty="0" smtClean="0">
                <a:solidFill>
                  <a:schemeClr val="accent6"/>
                </a:solidFill>
              </a:rPr>
              <a:t>actions?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i="1" dirty="0" smtClean="0"/>
              <a:t>Left</a:t>
            </a:r>
            <a:r>
              <a:rPr lang="en-US" dirty="0" smtClean="0"/>
              <a:t>, </a:t>
            </a:r>
            <a:r>
              <a:rPr lang="en-US" i="1" dirty="0" smtClean="0"/>
              <a:t>Right</a:t>
            </a:r>
            <a:r>
              <a:rPr lang="en-US" dirty="0" smtClean="0"/>
              <a:t>, </a:t>
            </a:r>
            <a:r>
              <a:rPr lang="en-US" i="1" dirty="0" smtClean="0"/>
              <a:t>Suck</a:t>
            </a:r>
            <a:endParaRPr lang="en-US" sz="2000" u="sng" dirty="0" smtClean="0">
              <a:solidFill>
                <a:srgbClr val="CC0099"/>
              </a:solidFill>
            </a:endParaRPr>
          </a:p>
          <a:p>
            <a:pPr eaLnBrk="1" hangingPunct="1">
              <a:defRPr/>
            </a:pPr>
            <a:r>
              <a:rPr lang="en-US" u="sng" dirty="0" smtClean="0">
                <a:solidFill>
                  <a:schemeClr val="accent6"/>
                </a:solidFill>
              </a:rPr>
              <a:t>Possible goal test?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no dirt at all locations </a:t>
            </a:r>
            <a:endParaRPr lang="en-US" sz="2000" u="sng" dirty="0" smtClean="0">
              <a:solidFill>
                <a:srgbClr val="CC009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6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2625" y="1441450"/>
              <a:ext cx="173038" cy="180975"/>
            </p14:xfrm>
          </p:contentPart>
        </mc:Choice>
        <mc:Fallback xmlns="">
          <p:pic>
            <p:nvPicPr>
              <p:cNvPr id="1126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4711" y="1433894"/>
                <a:ext cx="188147" cy="194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67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5613" y="2878138"/>
              <a:ext cx="5872162" cy="1704975"/>
            </p14:xfrm>
          </p:contentPart>
        </mc:Choice>
        <mc:Fallback xmlns="">
          <p:pic>
            <p:nvPicPr>
              <p:cNvPr id="11267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0213" y="2866258"/>
                <a:ext cx="5891601" cy="1730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6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5188" y="5026025"/>
              <a:ext cx="5078412" cy="677863"/>
            </p14:xfrm>
          </p:contentPart>
        </mc:Choice>
        <mc:Fallback xmlns="">
          <p:pic>
            <p:nvPicPr>
              <p:cNvPr id="1126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4748" y="5015585"/>
                <a:ext cx="5101092" cy="69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6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5375" y="1038225"/>
              <a:ext cx="2214563" cy="487363"/>
            </p14:xfrm>
          </p:contentPart>
        </mc:Choice>
        <mc:Fallback xmlns="">
          <p:pic>
            <p:nvPicPr>
              <p:cNvPr id="1126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57816" y="1027740"/>
                <a:ext cx="2233282" cy="507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1688" y="4714875"/>
              <a:ext cx="288925" cy="441325"/>
            </p14:xfrm>
          </p:contentPart>
        </mc:Choice>
        <mc:Fallback xmlns="">
          <p:pic>
            <p:nvPicPr>
              <p:cNvPr id="112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6557" y="4699396"/>
                <a:ext cx="310180" cy="471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4488" y="4664075"/>
              <a:ext cx="346075" cy="496888"/>
            </p14:xfrm>
          </p:contentPart>
        </mc:Choice>
        <mc:Fallback xmlns="">
          <p:pic>
            <p:nvPicPr>
              <p:cNvPr id="112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0083" y="4647860"/>
                <a:ext cx="376685" cy="52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9700" y="4679950"/>
              <a:ext cx="301625" cy="461963"/>
            </p14:xfrm>
          </p:contentPart>
        </mc:Choice>
        <mc:Fallback xmlns="">
          <p:pic>
            <p:nvPicPr>
              <p:cNvPr id="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34943" y="4663400"/>
                <a:ext cx="332579" cy="493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1057275"/>
              <a:ext cx="427037" cy="263525"/>
            </p14:xfrm>
          </p:contentPart>
        </mc:Choice>
        <mc:Fallback xmlns="">
          <p:pic>
            <p:nvPicPr>
              <p:cNvPr id="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64902" y="1052595"/>
                <a:ext cx="436759" cy="280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0738" y="1063625"/>
              <a:ext cx="714375" cy="263525"/>
            </p14:xfrm>
          </p:contentPart>
        </mc:Choice>
        <mc:Fallback xmlns=""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60296" y="1052480"/>
                <a:ext cx="731298" cy="28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2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4200" y="1539875"/>
              <a:ext cx="725488" cy="222250"/>
            </p14:xfrm>
          </p:contentPart>
        </mc:Choice>
        <mc:Fallback xmlns="">
          <p:pic>
            <p:nvPicPr>
              <p:cNvPr id="112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22679" y="1535192"/>
                <a:ext cx="742770" cy="2391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Announcements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Still looking for rooms for some TAs office hours (stay tuned)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Straw Poll for break length</a:t>
            </a:r>
          </a:p>
          <a:p>
            <a:pPr marL="400050" lvl="1" indent="0">
              <a:buNone/>
            </a:pPr>
            <a:r>
              <a:rPr lang="en-CA" dirty="0" smtClean="0"/>
              <a:t>A 15min</a:t>
            </a:r>
          </a:p>
          <a:p>
            <a:pPr marL="400050" lvl="1" indent="0">
              <a:buNone/>
            </a:pPr>
            <a:r>
              <a:rPr lang="en-CA" dirty="0" smtClean="0"/>
              <a:t>B 20min</a:t>
            </a:r>
          </a:p>
          <a:p>
            <a:pPr marL="400050" lvl="1" indent="0">
              <a:buNone/>
            </a:pPr>
            <a:r>
              <a:rPr lang="en-CA" dirty="0" smtClean="0"/>
              <a:t>C 25min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Assignment 1 will be out by Tue (on Search)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30A3266-335E-451A-946C-9ADC895F43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32C93DB-4AC6-4981-ADF4-E81B252AF68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Simple Agent and </a:t>
            </a:r>
            <a:r>
              <a:rPr lang="en-US" sz="4000" smtClean="0">
                <a:solidFill>
                  <a:schemeClr val="folHlink"/>
                </a:solidFill>
              </a:rPr>
              <a:t>Examples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hlink"/>
                </a:solidFill>
              </a:rPr>
              <a:t>State Space Graph</a:t>
            </a:r>
          </a:p>
          <a:p>
            <a:pPr eaLnBrk="1" hangingPunct="1">
              <a:buFontTx/>
              <a:buChar char="•"/>
            </a:pPr>
            <a:r>
              <a:rPr lang="en-US" sz="4000" b="1" smtClean="0"/>
              <a:t>Search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5073EE9-E012-40A5-A670-9957540A62B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Search: Abstract Definition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395288" y="1268413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 kern="0" dirty="0">
                <a:latin typeface="Arial Unicode MS" pitchFamily="34" charset="-128"/>
              </a:rPr>
              <a:t>How to search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Start at the start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Consider the effect of taking different actions starting from states that have been encountered in the search so far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Stop when a goal state is encountered</a:t>
            </a:r>
          </a:p>
          <a:p>
            <a:pPr marL="342900" indent="-342900">
              <a:spcBef>
                <a:spcPct val="20000"/>
              </a:spcBef>
            </a:pPr>
            <a:endParaRPr lang="en-US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kern="0" dirty="0">
                <a:latin typeface="Arial Unicode MS" pitchFamily="34" charset="-128"/>
              </a:rPr>
              <a:t>To make this more formal, we'll need review the </a:t>
            </a:r>
            <a:r>
              <a:rPr lang="en-US" b="1" kern="0" dirty="0">
                <a:latin typeface="Arial Unicode MS" pitchFamily="34" charset="-128"/>
              </a:rPr>
              <a:t>formal definition of a graph</a:t>
            </a:r>
            <a:r>
              <a:rPr lang="en-US" kern="0" dirty="0">
                <a:latin typeface="Arial Unicode MS" pitchFamily="34" charset="-128"/>
              </a:rPr>
              <a:t>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2600" y="1936750"/>
              <a:ext cx="369888" cy="276225"/>
            </p14:xfrm>
          </p:contentPart>
        </mc:Choice>
        <mc:Fallback xmlns="">
          <p:pic>
            <p:nvPicPr>
              <p:cNvPr id="1229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1435" y="1926306"/>
                <a:ext cx="391858" cy="298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5425" y="2205038"/>
              <a:ext cx="319088" cy="374650"/>
            </p14:xfrm>
          </p:contentPart>
        </mc:Choice>
        <mc:Fallback xmlns="">
          <p:pic>
            <p:nvPicPr>
              <p:cNvPr id="1229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38222" y="2196392"/>
                <a:ext cx="335295" cy="3948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673504-2366-4750-9109-DFB9402788E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3331" name="Rectangle 2"/>
          <p:cNvSpPr>
            <a:spLocks noChangeArrowheads="1"/>
          </p:cNvSpPr>
          <p:nvPr/>
        </p:nvSpPr>
        <p:spPr bwMode="auto">
          <a:xfrm>
            <a:off x="323850" y="765175"/>
            <a:ext cx="8820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 b="1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graph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consists of a set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of </a:t>
            </a:r>
            <a:r>
              <a:rPr lang="en-US" sz="2400" b="1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nodes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and a set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of ordered pairs of nodes, called </a:t>
            </a:r>
            <a:r>
              <a:rPr lang="en-US" sz="2400" b="1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arcs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sz="2400" kern="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Node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</a:t>
            </a:r>
            <a:r>
              <a:rPr lang="en-US" sz="2400" b="1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neighbor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of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if there is an arc from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to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. That is, if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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 n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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A.</a:t>
            </a:r>
          </a:p>
          <a:p>
            <a:pPr marL="342900" indent="-342900">
              <a:lnSpc>
                <a:spcPct val="30000"/>
              </a:lnSpc>
              <a:spcBef>
                <a:spcPct val="20000"/>
              </a:spcBef>
            </a:pPr>
            <a:endParaRPr lang="en-US" sz="2400" kern="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 b="1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path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sequence of nodes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0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  n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  n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2 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,.., </a:t>
            </a:r>
            <a:r>
              <a:rPr lang="en-US" sz="2400" i="1" kern="0" dirty="0" err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kern="0" baseline="-25000" dirty="0" err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k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such that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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i-1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kern="0" baseline="-25000" dirty="0" err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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A.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sz="2400" kern="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 b="1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cycle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non-empty path such that the start node is the same as the end node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sz="2400" kern="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 b="1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directed acyclic graph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(DAG) is a graph with no cycles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sz="2400" kern="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Given a start node and goal nodes, a </a:t>
            </a:r>
            <a:r>
              <a:rPr lang="en-US" sz="2400" b="1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solution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path from a start node to a goal node</a:t>
            </a:r>
            <a:r>
              <a:rPr lang="en-US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. </a:t>
            </a:r>
          </a:p>
        </p:txBody>
      </p:sp>
      <p:sp>
        <p:nvSpPr>
          <p:cNvPr id="133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Graph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4563" y="2647950"/>
              <a:ext cx="1422400" cy="222250"/>
            </p14:xfrm>
          </p:contentPart>
        </mc:Choice>
        <mc:Fallback xmlns="">
          <p:pic>
            <p:nvPicPr>
              <p:cNvPr id="1331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5563" y="2636423"/>
                <a:ext cx="1442921" cy="239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4588" y="3105150"/>
              <a:ext cx="3179762" cy="60325"/>
            </p14:xfrm>
          </p:contentPart>
        </mc:Choice>
        <mc:Fallback xmlns="">
          <p:pic>
            <p:nvPicPr>
              <p:cNvPr id="1331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8108" y="3097968"/>
                <a:ext cx="3200281" cy="8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1563" y="4248150"/>
              <a:ext cx="339725" cy="257175"/>
            </p14:xfrm>
          </p:contentPart>
        </mc:Choice>
        <mc:Fallback xmlns="">
          <p:pic>
            <p:nvPicPr>
              <p:cNvPr id="1331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5445" y="4239145"/>
                <a:ext cx="358799" cy="27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8275" y="4235450"/>
              <a:ext cx="238125" cy="392113"/>
            </p14:xfrm>
          </p:contentPart>
        </mc:Choice>
        <mc:Fallback xmlns="">
          <p:pic>
            <p:nvPicPr>
              <p:cNvPr id="1331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40721" y="4227176"/>
                <a:ext cx="257909" cy="412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4425" y="4465638"/>
              <a:ext cx="365125" cy="176212"/>
            </p14:xfrm>
          </p:contentPart>
        </mc:Choice>
        <mc:Fallback xmlns="">
          <p:pic>
            <p:nvPicPr>
              <p:cNvPr id="1331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13622" y="4460953"/>
                <a:ext cx="382409" cy="19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2388" y="4200525"/>
              <a:ext cx="98425" cy="182563"/>
            </p14:xfrm>
          </p:contentPart>
        </mc:Choice>
        <mc:Fallback xmlns="">
          <p:pic>
            <p:nvPicPr>
              <p:cNvPr id="1331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20490" y="4188642"/>
                <a:ext cx="120778" cy="205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3525" y="4327525"/>
              <a:ext cx="150813" cy="125413"/>
            </p14:xfrm>
          </p:contentPart>
        </mc:Choice>
        <mc:Fallback xmlns="">
          <p:pic>
            <p:nvPicPr>
              <p:cNvPr id="1332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32367" y="4315272"/>
                <a:ext cx="169890" cy="147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5425" y="4508500"/>
              <a:ext cx="11113" cy="149225"/>
            </p14:xfrm>
          </p:contentPart>
        </mc:Choice>
        <mc:Fallback xmlns="">
          <p:pic>
            <p:nvPicPr>
              <p:cNvPr id="1332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96821" y="4497713"/>
                <a:ext cx="30113" cy="171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5900" y="4576763"/>
              <a:ext cx="6350" cy="7937"/>
            </p14:xfrm>
          </p:contentPart>
        </mc:Choice>
        <mc:Fallback xmlns="">
          <p:pic>
            <p:nvPicPr>
              <p:cNvPr id="1332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93431" y="4574238"/>
                <a:ext cx="11642" cy="13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0663" y="4618038"/>
              <a:ext cx="130175" cy="61912"/>
            </p14:xfrm>
          </p:contentPart>
        </mc:Choice>
        <mc:Fallback xmlns="">
          <p:pic>
            <p:nvPicPr>
              <p:cNvPr id="1332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93471" y="4607599"/>
                <a:ext cx="150672" cy="85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5235575"/>
              <a:ext cx="3605212" cy="79375"/>
            </p14:xfrm>
          </p:contentPart>
        </mc:Choice>
        <mc:Fallback xmlns="">
          <p:pic>
            <p:nvPicPr>
              <p:cNvPr id="1332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3828" y="5229469"/>
                <a:ext cx="3625762" cy="100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3463" y="4467225"/>
              <a:ext cx="74612" cy="103188"/>
            </p14:xfrm>
          </p:contentPart>
        </mc:Choice>
        <mc:Fallback xmlns="">
          <p:pic>
            <p:nvPicPr>
              <p:cNvPr id="1332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32343" y="4456798"/>
                <a:ext cx="96135" cy="1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2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3825" y="4205288"/>
              <a:ext cx="65088" cy="71437"/>
            </p14:xfrm>
          </p:contentPart>
        </mc:Choice>
        <mc:Fallback xmlns="">
          <p:pic>
            <p:nvPicPr>
              <p:cNvPr id="1332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93037" y="4201698"/>
                <a:ext cx="79472" cy="85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2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7188" y="4467225"/>
              <a:ext cx="65087" cy="50800"/>
            </p14:xfrm>
          </p:contentPart>
        </mc:Choice>
        <mc:Fallback xmlns="">
          <p:pic>
            <p:nvPicPr>
              <p:cNvPr id="1332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28558" y="4455696"/>
                <a:ext cx="82707" cy="7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2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2713" y="4608513"/>
              <a:ext cx="100012" cy="100012"/>
            </p14:xfrm>
          </p:contentPart>
        </mc:Choice>
        <mc:Fallback xmlns="">
          <p:pic>
            <p:nvPicPr>
              <p:cNvPr id="1332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80841" y="4604180"/>
                <a:ext cx="116201" cy="11625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533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4338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F13737-B059-4D30-A67E-F13CC17F7E2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4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for graph formal def.</a:t>
            </a:r>
          </a:p>
        </p:txBody>
      </p:sp>
      <p:grpSp>
        <p:nvGrpSpPr>
          <p:cNvPr id="14357" name="Group 25"/>
          <p:cNvGrpSpPr>
            <a:grpSpLocks/>
          </p:cNvGrpSpPr>
          <p:nvPr/>
        </p:nvGrpSpPr>
        <p:grpSpPr bwMode="auto">
          <a:xfrm>
            <a:off x="2928938" y="1581150"/>
            <a:ext cx="6426200" cy="4722813"/>
            <a:chOff x="1565" y="890"/>
            <a:chExt cx="4048" cy="2975"/>
          </a:xfrm>
        </p:grpSpPr>
        <p:pic>
          <p:nvPicPr>
            <p:cNvPr id="14358" name="Picture 5" descr="8puzzleSearchSpac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" y="890"/>
              <a:ext cx="4048" cy="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9" name="Text Box 8"/>
            <p:cNvSpPr txBox="1">
              <a:spLocks noChangeArrowheads="1"/>
            </p:cNvSpPr>
            <p:nvPr/>
          </p:nvSpPr>
          <p:spPr bwMode="auto">
            <a:xfrm>
              <a:off x="3890" y="90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a</a:t>
              </a:r>
            </a:p>
          </p:txBody>
        </p:sp>
        <p:sp>
          <p:nvSpPr>
            <p:cNvPr id="14360" name="Text Box 9"/>
            <p:cNvSpPr txBox="1">
              <a:spLocks noChangeArrowheads="1"/>
            </p:cNvSpPr>
            <p:nvPr/>
          </p:nvSpPr>
          <p:spPr bwMode="auto">
            <a:xfrm>
              <a:off x="2383" y="18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b</a:t>
              </a:r>
            </a:p>
          </p:txBody>
        </p:sp>
        <p:sp>
          <p:nvSpPr>
            <p:cNvPr id="14361" name="Text Box 10"/>
            <p:cNvSpPr txBox="1">
              <a:spLocks noChangeArrowheads="1"/>
            </p:cNvSpPr>
            <p:nvPr/>
          </p:nvSpPr>
          <p:spPr bwMode="auto">
            <a:xfrm>
              <a:off x="3045" y="185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c</a:t>
              </a:r>
            </a:p>
          </p:txBody>
        </p:sp>
        <p:sp>
          <p:nvSpPr>
            <p:cNvPr id="14362" name="Text Box 11"/>
            <p:cNvSpPr txBox="1">
              <a:spLocks noChangeArrowheads="1"/>
            </p:cNvSpPr>
            <p:nvPr/>
          </p:nvSpPr>
          <p:spPr bwMode="auto">
            <a:xfrm>
              <a:off x="3785" y="18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d</a:t>
              </a:r>
            </a:p>
          </p:txBody>
        </p:sp>
        <p:sp>
          <p:nvSpPr>
            <p:cNvPr id="14363" name="Text Box 12"/>
            <p:cNvSpPr txBox="1">
              <a:spLocks noChangeArrowheads="1"/>
            </p:cNvSpPr>
            <p:nvPr/>
          </p:nvSpPr>
          <p:spPr bwMode="auto">
            <a:xfrm>
              <a:off x="4797" y="181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e</a:t>
              </a:r>
            </a:p>
          </p:txBody>
        </p:sp>
        <p:sp>
          <p:nvSpPr>
            <p:cNvPr id="14364" name="Text Box 13"/>
            <p:cNvSpPr txBox="1">
              <a:spLocks noChangeArrowheads="1"/>
            </p:cNvSpPr>
            <p:nvPr/>
          </p:nvSpPr>
          <p:spPr bwMode="auto">
            <a:xfrm>
              <a:off x="1877" y="277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f</a:t>
              </a:r>
            </a:p>
          </p:txBody>
        </p:sp>
        <p:sp>
          <p:nvSpPr>
            <p:cNvPr id="14365" name="Text Box 14"/>
            <p:cNvSpPr txBox="1">
              <a:spLocks noChangeArrowheads="1"/>
            </p:cNvSpPr>
            <p:nvPr/>
          </p:nvSpPr>
          <p:spPr bwMode="auto">
            <a:xfrm>
              <a:off x="2616" y="2779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g</a:t>
              </a:r>
            </a:p>
          </p:txBody>
        </p:sp>
        <p:sp>
          <p:nvSpPr>
            <p:cNvPr id="14366" name="Text Box 15"/>
            <p:cNvSpPr txBox="1">
              <a:spLocks noChangeArrowheads="1"/>
            </p:cNvSpPr>
            <p:nvPr/>
          </p:nvSpPr>
          <p:spPr bwMode="auto">
            <a:xfrm>
              <a:off x="2850" y="2779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h</a:t>
              </a:r>
            </a:p>
          </p:txBody>
        </p:sp>
        <p:sp>
          <p:nvSpPr>
            <p:cNvPr id="14367" name="Text Box 16"/>
            <p:cNvSpPr txBox="1">
              <a:spLocks noChangeArrowheads="1"/>
            </p:cNvSpPr>
            <p:nvPr/>
          </p:nvSpPr>
          <p:spPr bwMode="auto">
            <a:xfrm>
              <a:off x="3200" y="2779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i</a:t>
              </a:r>
            </a:p>
          </p:txBody>
        </p:sp>
        <p:sp>
          <p:nvSpPr>
            <p:cNvPr id="14368" name="Text Box 17"/>
            <p:cNvSpPr txBox="1">
              <a:spLocks noChangeArrowheads="1"/>
            </p:cNvSpPr>
            <p:nvPr/>
          </p:nvSpPr>
          <p:spPr bwMode="auto">
            <a:xfrm>
              <a:off x="3651" y="2750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j</a:t>
              </a:r>
            </a:p>
          </p:txBody>
        </p:sp>
        <p:sp>
          <p:nvSpPr>
            <p:cNvPr id="14369" name="Text Box 18"/>
            <p:cNvSpPr txBox="1">
              <a:spLocks noChangeArrowheads="1"/>
            </p:cNvSpPr>
            <p:nvPr/>
          </p:nvSpPr>
          <p:spPr bwMode="auto">
            <a:xfrm>
              <a:off x="4330" y="2779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k</a:t>
              </a:r>
            </a:p>
          </p:txBody>
        </p:sp>
        <p:sp>
          <p:nvSpPr>
            <p:cNvPr id="14370" name="Text Box 19"/>
            <p:cNvSpPr txBox="1">
              <a:spLocks noChangeArrowheads="1"/>
            </p:cNvSpPr>
            <p:nvPr/>
          </p:nvSpPr>
          <p:spPr bwMode="auto">
            <a:xfrm>
              <a:off x="4602" y="2779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l</a:t>
              </a:r>
            </a:p>
          </p:txBody>
        </p:sp>
        <p:sp>
          <p:nvSpPr>
            <p:cNvPr id="14371" name="Text Box 20"/>
            <p:cNvSpPr txBox="1">
              <a:spLocks noChangeArrowheads="1"/>
            </p:cNvSpPr>
            <p:nvPr/>
          </p:nvSpPr>
          <p:spPr bwMode="auto">
            <a:xfrm>
              <a:off x="5284" y="2795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n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3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75" y="2133600"/>
              <a:ext cx="2957513" cy="2054225"/>
            </p14:xfrm>
          </p:contentPart>
        </mc:Choice>
        <mc:Fallback xmlns="">
          <p:pic>
            <p:nvPicPr>
              <p:cNvPr id="143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8895" y="2127120"/>
                <a:ext cx="2970473" cy="2067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9563" y="2060575"/>
              <a:ext cx="2152650" cy="2179638"/>
            </p14:xfrm>
          </p:contentPart>
        </mc:Choice>
        <mc:Fallback xmlns="">
          <p:pic>
            <p:nvPicPr>
              <p:cNvPr id="143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53098" y="2054095"/>
                <a:ext cx="2165581" cy="2192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4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0" y="2590800"/>
              <a:ext cx="2533650" cy="2362200"/>
            </p14:xfrm>
          </p:contentPart>
        </mc:Choice>
        <mc:Fallback xmlns="">
          <p:pic>
            <p:nvPicPr>
              <p:cNvPr id="1434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01790" y="2584320"/>
                <a:ext cx="2553090" cy="2381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4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4650" y="1606550"/>
              <a:ext cx="1797050" cy="1235075"/>
            </p14:xfrm>
          </p:contentPart>
        </mc:Choice>
        <mc:Fallback xmlns="">
          <p:pic>
            <p:nvPicPr>
              <p:cNvPr id="1434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45288" y="1599344"/>
                <a:ext cx="1817573" cy="125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4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7688" y="1971675"/>
              <a:ext cx="9525" cy="7938"/>
            </p14:xfrm>
          </p:contentPart>
        </mc:Choice>
        <mc:Fallback xmlns="">
          <p:pic>
            <p:nvPicPr>
              <p:cNvPr id="1434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14757" y="1968788"/>
                <a:ext cx="15020" cy="13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4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0138" y="2108200"/>
              <a:ext cx="22225" cy="11113"/>
            </p14:xfrm>
          </p:contentPart>
        </mc:Choice>
        <mc:Fallback xmlns="">
          <p:pic>
            <p:nvPicPr>
              <p:cNvPr id="1434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36495" y="2104615"/>
                <a:ext cx="30241" cy="23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34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" y="1119188"/>
              <a:ext cx="2544763" cy="536575"/>
            </p14:xfrm>
          </p:contentPart>
        </mc:Choice>
        <mc:Fallback xmlns="">
          <p:pic>
            <p:nvPicPr>
              <p:cNvPr id="1434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9370" y="1111265"/>
                <a:ext cx="2559163" cy="55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34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713" y="2079625"/>
              <a:ext cx="346075" cy="233363"/>
            </p14:xfrm>
          </p:contentPart>
        </mc:Choice>
        <mc:Fallback xmlns="">
          <p:pic>
            <p:nvPicPr>
              <p:cNvPr id="1434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9549" y="2073113"/>
                <a:ext cx="363001" cy="25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34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1847850"/>
              <a:ext cx="2528888" cy="622300"/>
            </p14:xfrm>
          </p:contentPart>
        </mc:Choice>
        <mc:Fallback xmlns="">
          <p:pic>
            <p:nvPicPr>
              <p:cNvPr id="1434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65194" y="1838842"/>
                <a:ext cx="2551201" cy="640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4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0200" y="3016250"/>
              <a:ext cx="4337050" cy="468313"/>
            </p14:xfrm>
          </p:contentPart>
        </mc:Choice>
        <mc:Fallback xmlns="">
          <p:pic>
            <p:nvPicPr>
              <p:cNvPr id="1434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27960" y="3003291"/>
                <a:ext cx="4362611" cy="494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34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1033463"/>
              <a:ext cx="107950" cy="531812"/>
            </p14:xfrm>
          </p:contentPart>
        </mc:Choice>
        <mc:Fallback xmlns="">
          <p:pic>
            <p:nvPicPr>
              <p:cNvPr id="1434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96987" y="1028422"/>
                <a:ext cx="121984" cy="541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34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3197225"/>
              <a:ext cx="11113" cy="19050"/>
            </p14:xfrm>
          </p:contentPart>
        </mc:Choice>
        <mc:Fallback xmlns="">
          <p:pic>
            <p:nvPicPr>
              <p:cNvPr id="1434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8131" y="3193631"/>
                <a:ext cx="19717" cy="27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35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0475" y="3249613"/>
              <a:ext cx="46038" cy="9525"/>
            </p14:xfrm>
          </p:contentPart>
        </mc:Choice>
        <mc:Fallback xmlns="">
          <p:pic>
            <p:nvPicPr>
              <p:cNvPr id="1435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56519" y="3244321"/>
                <a:ext cx="52872" cy="2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35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5113" y="3252788"/>
              <a:ext cx="82550" cy="23812"/>
            </p14:xfrm>
          </p:contentPart>
        </mc:Choice>
        <mc:Fallback xmlns="">
          <p:pic>
            <p:nvPicPr>
              <p:cNvPr id="1435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31869" y="3249541"/>
                <a:ext cx="89039" cy="33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35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4063" y="3221038"/>
              <a:ext cx="88900" cy="33337"/>
            </p14:xfrm>
          </p:contentPart>
        </mc:Choice>
        <mc:Fallback xmlns="">
          <p:pic>
            <p:nvPicPr>
              <p:cNvPr id="1435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21544" y="3217812"/>
                <a:ext cx="94659" cy="41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35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1892300"/>
              <a:ext cx="295275" cy="449263"/>
            </p14:xfrm>
          </p:contentPart>
        </mc:Choice>
        <mc:Fallback xmlns="">
          <p:pic>
            <p:nvPicPr>
              <p:cNvPr id="1435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7506" y="1882220"/>
                <a:ext cx="314000" cy="469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3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2198688"/>
              <a:ext cx="209550" cy="39687"/>
            </p14:xfrm>
          </p:contentPart>
        </mc:Choice>
        <mc:Fallback xmlns="">
          <p:pic>
            <p:nvPicPr>
              <p:cNvPr id="143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06378" y="2187143"/>
                <a:ext cx="226472" cy="6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35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6650" y="1392238"/>
              <a:ext cx="31750" cy="22225"/>
            </p14:xfrm>
          </p:contentPart>
        </mc:Choice>
        <mc:Fallback xmlns="">
          <p:pic>
            <p:nvPicPr>
              <p:cNvPr id="1435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98802" y="1387936"/>
                <a:ext cx="43879" cy="40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8900" y="1398588"/>
              <a:ext cx="46038" cy="20637"/>
            </p14:xfrm>
          </p:contentPart>
        </mc:Choice>
        <mc:Fallback xmlns="">
          <p:pic>
            <p:nvPicPr>
              <p:cNvPr id="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23505" y="1394605"/>
                <a:ext cx="55389" cy="38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1438275"/>
              <a:ext cx="20638" cy="26988"/>
            </p14:xfrm>
          </p:contentPart>
        </mc:Choice>
        <mc:Fallback xmlns="">
          <p:pic>
            <p:nvPicPr>
              <p:cNvPr id="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35343" y="1433597"/>
                <a:ext cx="34397" cy="40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0775" y="1435100"/>
              <a:ext cx="131763" cy="66675"/>
            </p14:xfrm>
          </p:contentPart>
        </mc:Choice>
        <mc:Fallback xmlns="">
          <p:pic>
            <p:nvPicPr>
              <p:cNvPr id="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12495" y="1427931"/>
                <a:ext cx="150483" cy="82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7750" y="2130425"/>
              <a:ext cx="131763" cy="115888"/>
            </p14:xfrm>
          </p:contentPart>
        </mc:Choice>
        <mc:Fallback xmlns="">
          <p:pic>
            <p:nvPicPr>
              <p:cNvPr id="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40190" y="2125746"/>
                <a:ext cx="142923" cy="1306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1A4DF4C-B3D0-4F35-A6DB-5934F8C17D7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solution</a:t>
            </a:r>
          </a:p>
        </p:txBody>
      </p:sp>
      <p:sp>
        <p:nvSpPr>
          <p:cNvPr id="15369" name="Rectangle 3"/>
          <p:cNvSpPr>
            <a:spLocks noChangeArrowheads="1"/>
          </p:cNvSpPr>
          <p:nvPr/>
        </p:nvSpPr>
        <p:spPr bwMode="auto">
          <a:xfrm>
            <a:off x="323850" y="836613"/>
            <a:ext cx="84963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Start state b4, goal r113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Solution &lt;b4, o107, o109, o113, r113&gt;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090738"/>
            <a:ext cx="496411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ctangle 5"/>
          <p:cNvSpPr>
            <a:spLocks noChangeArrowheads="1"/>
          </p:cNvSpPr>
          <p:nvPr/>
        </p:nvSpPr>
        <p:spPr bwMode="auto">
          <a:xfrm>
            <a:off x="3286125" y="4214813"/>
            <a:ext cx="1795463" cy="18684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6"/>
          <p:cNvSpPr txBox="1">
            <a:spLocks noChangeArrowheads="1"/>
          </p:cNvSpPr>
          <p:nvPr/>
        </p:nvSpPr>
        <p:spPr bwMode="auto">
          <a:xfrm>
            <a:off x="5984875" y="3643313"/>
            <a:ext cx="447675" cy="376237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b4</a:t>
            </a:r>
          </a:p>
        </p:txBody>
      </p:sp>
      <p:sp>
        <p:nvSpPr>
          <p:cNvPr id="15373" name="Text Box 7"/>
          <p:cNvSpPr txBox="1">
            <a:spLocks noChangeArrowheads="1"/>
          </p:cNvSpPr>
          <p:nvPr/>
        </p:nvSpPr>
        <p:spPr bwMode="auto">
          <a:xfrm>
            <a:off x="5984875" y="44354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o107</a:t>
            </a:r>
          </a:p>
        </p:txBody>
      </p:sp>
      <p:sp>
        <p:nvSpPr>
          <p:cNvPr id="15374" name="Text Box 8"/>
          <p:cNvSpPr txBox="1">
            <a:spLocks noChangeArrowheads="1"/>
          </p:cNvSpPr>
          <p:nvPr/>
        </p:nvSpPr>
        <p:spPr bwMode="auto">
          <a:xfrm>
            <a:off x="6921500" y="44354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o109</a:t>
            </a:r>
          </a:p>
        </p:txBody>
      </p:sp>
      <p:sp>
        <p:nvSpPr>
          <p:cNvPr id="15375" name="Text Box 9"/>
          <p:cNvSpPr txBox="1">
            <a:spLocks noChangeArrowheads="1"/>
          </p:cNvSpPr>
          <p:nvPr/>
        </p:nvSpPr>
        <p:spPr bwMode="auto">
          <a:xfrm>
            <a:off x="7929563" y="44354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o111</a:t>
            </a:r>
          </a:p>
        </p:txBody>
      </p:sp>
      <p:sp>
        <p:nvSpPr>
          <p:cNvPr id="15376" name="Text Box 10"/>
          <p:cNvSpPr txBox="1">
            <a:spLocks noChangeArrowheads="1"/>
          </p:cNvSpPr>
          <p:nvPr/>
        </p:nvSpPr>
        <p:spPr bwMode="auto">
          <a:xfrm>
            <a:off x="6992938" y="52990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r109</a:t>
            </a:r>
          </a:p>
        </p:txBody>
      </p:sp>
      <p:sp>
        <p:nvSpPr>
          <p:cNvPr id="15377" name="Text Box 11"/>
          <p:cNvSpPr txBox="1">
            <a:spLocks noChangeArrowheads="1"/>
          </p:cNvSpPr>
          <p:nvPr/>
        </p:nvSpPr>
        <p:spPr bwMode="auto">
          <a:xfrm>
            <a:off x="6056313" y="52990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r107</a:t>
            </a:r>
          </a:p>
        </p:txBody>
      </p:sp>
      <p:sp>
        <p:nvSpPr>
          <p:cNvPr id="15378" name="Text Box 12"/>
          <p:cNvSpPr txBox="1">
            <a:spLocks noChangeArrowheads="1"/>
          </p:cNvSpPr>
          <p:nvPr/>
        </p:nvSpPr>
        <p:spPr bwMode="auto">
          <a:xfrm>
            <a:off x="7929563" y="522763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r111</a:t>
            </a:r>
          </a:p>
        </p:txBody>
      </p:sp>
      <p:sp>
        <p:nvSpPr>
          <p:cNvPr id="15379" name="Text Box 13"/>
          <p:cNvSpPr txBox="1">
            <a:spLocks noChangeArrowheads="1"/>
          </p:cNvSpPr>
          <p:nvPr/>
        </p:nvSpPr>
        <p:spPr bwMode="auto">
          <a:xfrm>
            <a:off x="6848475" y="371475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o113</a:t>
            </a:r>
          </a:p>
        </p:txBody>
      </p:sp>
      <p:sp>
        <p:nvSpPr>
          <p:cNvPr id="15380" name="Text Box 14"/>
          <p:cNvSpPr txBox="1">
            <a:spLocks noChangeArrowheads="1"/>
          </p:cNvSpPr>
          <p:nvPr/>
        </p:nvSpPr>
        <p:spPr bwMode="auto">
          <a:xfrm>
            <a:off x="8001000" y="3714750"/>
            <a:ext cx="650875" cy="3762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r113</a:t>
            </a:r>
          </a:p>
        </p:txBody>
      </p:sp>
      <p:sp>
        <p:nvSpPr>
          <p:cNvPr id="15381" name="Line 15"/>
          <p:cNvSpPr>
            <a:spLocks noChangeShapeType="1"/>
          </p:cNvSpPr>
          <p:nvPr/>
        </p:nvSpPr>
        <p:spPr bwMode="auto">
          <a:xfrm>
            <a:off x="6200775" y="40036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2" name="Line 16"/>
          <p:cNvSpPr>
            <a:spLocks noChangeShapeType="1"/>
          </p:cNvSpPr>
          <p:nvPr/>
        </p:nvSpPr>
        <p:spPr bwMode="auto">
          <a:xfrm>
            <a:off x="6272213" y="4795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3" name="Line 17"/>
          <p:cNvSpPr>
            <a:spLocks noChangeShapeType="1"/>
          </p:cNvSpPr>
          <p:nvPr/>
        </p:nvSpPr>
        <p:spPr bwMode="auto">
          <a:xfrm>
            <a:off x="7280275" y="4867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4" name="Line 18"/>
          <p:cNvSpPr>
            <a:spLocks noChangeShapeType="1"/>
          </p:cNvSpPr>
          <p:nvPr/>
        </p:nvSpPr>
        <p:spPr bwMode="auto">
          <a:xfrm>
            <a:off x="8216900" y="4795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5" name="Line 19"/>
          <p:cNvSpPr>
            <a:spLocks noChangeShapeType="1"/>
          </p:cNvSpPr>
          <p:nvPr/>
        </p:nvSpPr>
        <p:spPr bwMode="auto">
          <a:xfrm flipV="1">
            <a:off x="7208838" y="40751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6" name="Line 20"/>
          <p:cNvSpPr>
            <a:spLocks noChangeShapeType="1"/>
          </p:cNvSpPr>
          <p:nvPr/>
        </p:nvSpPr>
        <p:spPr bwMode="auto">
          <a:xfrm>
            <a:off x="6561138" y="464978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7" name="Line 21"/>
          <p:cNvSpPr>
            <a:spLocks noChangeShapeType="1"/>
          </p:cNvSpPr>
          <p:nvPr/>
        </p:nvSpPr>
        <p:spPr bwMode="auto">
          <a:xfrm>
            <a:off x="7569200" y="4651375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8" name="Line 22"/>
          <p:cNvSpPr>
            <a:spLocks noChangeShapeType="1"/>
          </p:cNvSpPr>
          <p:nvPr/>
        </p:nvSpPr>
        <p:spPr bwMode="auto">
          <a:xfrm>
            <a:off x="7569200" y="393065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9" name="Line 23"/>
          <p:cNvSpPr>
            <a:spLocks noChangeShapeType="1"/>
          </p:cNvSpPr>
          <p:nvPr/>
        </p:nvSpPr>
        <p:spPr bwMode="auto">
          <a:xfrm>
            <a:off x="6272213" y="40751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0" name="Line 24"/>
          <p:cNvSpPr>
            <a:spLocks noChangeShapeType="1"/>
          </p:cNvSpPr>
          <p:nvPr/>
        </p:nvSpPr>
        <p:spPr bwMode="auto">
          <a:xfrm>
            <a:off x="6343650" y="4867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1" name="Line 25"/>
          <p:cNvSpPr>
            <a:spLocks noChangeShapeType="1"/>
          </p:cNvSpPr>
          <p:nvPr/>
        </p:nvSpPr>
        <p:spPr bwMode="auto">
          <a:xfrm>
            <a:off x="7351713" y="4938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2" name="Line 26"/>
          <p:cNvSpPr>
            <a:spLocks noChangeShapeType="1"/>
          </p:cNvSpPr>
          <p:nvPr/>
        </p:nvSpPr>
        <p:spPr bwMode="auto">
          <a:xfrm>
            <a:off x="8288338" y="4867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3" name="Line 27"/>
          <p:cNvSpPr>
            <a:spLocks noChangeShapeType="1"/>
          </p:cNvSpPr>
          <p:nvPr/>
        </p:nvSpPr>
        <p:spPr bwMode="auto">
          <a:xfrm flipV="1">
            <a:off x="7280275" y="41465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4" name="Line 28"/>
          <p:cNvSpPr>
            <a:spLocks noChangeShapeType="1"/>
          </p:cNvSpPr>
          <p:nvPr/>
        </p:nvSpPr>
        <p:spPr bwMode="auto">
          <a:xfrm>
            <a:off x="6632575" y="4721225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5" name="Line 29"/>
          <p:cNvSpPr>
            <a:spLocks noChangeShapeType="1"/>
          </p:cNvSpPr>
          <p:nvPr/>
        </p:nvSpPr>
        <p:spPr bwMode="auto">
          <a:xfrm>
            <a:off x="7640638" y="4722813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6" name="Line 30"/>
          <p:cNvSpPr>
            <a:spLocks noChangeShapeType="1"/>
          </p:cNvSpPr>
          <p:nvPr/>
        </p:nvSpPr>
        <p:spPr bwMode="auto">
          <a:xfrm>
            <a:off x="7640638" y="400208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6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6963" y="823913"/>
              <a:ext cx="725487" cy="569912"/>
            </p14:xfrm>
          </p:contentPart>
        </mc:Choice>
        <mc:Fallback xmlns="">
          <p:pic>
            <p:nvPicPr>
              <p:cNvPr id="1536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6511" y="812040"/>
                <a:ext cx="748192" cy="593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6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0625" y="820738"/>
              <a:ext cx="1081088" cy="606425"/>
            </p14:xfrm>
          </p:contentPart>
        </mc:Choice>
        <mc:Fallback xmlns="">
          <p:pic>
            <p:nvPicPr>
              <p:cNvPr id="1536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558" y="813176"/>
                <a:ext cx="1103378" cy="625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6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4292600"/>
              <a:ext cx="1662113" cy="481013"/>
            </p14:xfrm>
          </p:contentPart>
        </mc:Choice>
        <mc:Fallback xmlns="">
          <p:pic>
            <p:nvPicPr>
              <p:cNvPr id="1536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7497" y="4279639"/>
                <a:ext cx="1688039" cy="506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6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3263" y="3876675"/>
              <a:ext cx="1343025" cy="146050"/>
            </p14:xfrm>
          </p:contentPart>
        </mc:Choice>
        <mc:Fallback xmlns="">
          <p:pic>
            <p:nvPicPr>
              <p:cNvPr id="1536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2470" y="3868329"/>
                <a:ext cx="1364251" cy="1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6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9625" y="1941513"/>
              <a:ext cx="1944688" cy="376237"/>
            </p14:xfrm>
          </p:contentPart>
        </mc:Choice>
        <mc:Fallback xmlns="">
          <p:pic>
            <p:nvPicPr>
              <p:cNvPr id="1536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80985" y="1929272"/>
                <a:ext cx="1961968" cy="400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3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2675" y="2419350"/>
              <a:ext cx="919163" cy="336550"/>
            </p14:xfrm>
          </p:contentPart>
        </mc:Choice>
        <mc:Fallback xmlns="">
          <p:pic>
            <p:nvPicPr>
              <p:cNvPr id="153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50434" y="2406032"/>
                <a:ext cx="942565" cy="362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1225" y="2039938"/>
              <a:ext cx="1027113" cy="471487"/>
            </p14:xfrm>
          </p:contentPart>
        </mc:Choice>
        <mc:Fallback xmlns="">
          <p:pic>
            <p:nvPicPr>
              <p:cNvPr id="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55105" y="2037419"/>
                <a:ext cx="1039713" cy="4873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D59125F-7FD8-4E8D-AA82-230E77F9B64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395288" y="765175"/>
            <a:ext cx="84978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Generic search algorithm</a:t>
            </a: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: given a graph, start node, and goal node(s), incrementally explore paths from the start node(s).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Maintain a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frontier of paths</a:t>
            </a: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from the start node that have been explored.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As search proceeds, the frontier expands into the unexplored nodes until (hopefully!) a goal node is encountered.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way in which the frontier is expanded defines the search strategy.</a:t>
            </a: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 Searching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0" y="5310188"/>
              <a:ext cx="769938" cy="904875"/>
            </p14:xfrm>
          </p:contentPart>
        </mc:Choice>
        <mc:Fallback xmlns="">
          <p:pic>
            <p:nvPicPr>
              <p:cNvPr id="16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55861" y="5301190"/>
                <a:ext cx="791535" cy="924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8850" y="2808288"/>
              <a:ext cx="6088063" cy="104775"/>
            </p14:xfrm>
          </p:contentPart>
        </mc:Choice>
        <mc:Fallback xmlns="">
          <p:pic>
            <p:nvPicPr>
              <p:cNvPr id="1638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5970" y="2795326"/>
                <a:ext cx="6104983" cy="1317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E0C8D5-2C3F-4706-B352-6601C211183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7443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17444" name="Rectangle 3"/>
          <p:cNvSpPr>
            <a:spLocks noChangeArrowheads="1"/>
          </p:cNvSpPr>
          <p:nvPr/>
        </p:nvSpPr>
        <p:spPr bwMode="auto">
          <a:xfrm>
            <a:off x="468313" y="908050"/>
            <a:ext cx="8280400" cy="36734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Input: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graph, a start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node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 n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Boolean procedure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goal(n)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that tests if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a goal node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frontier:= </a:t>
            </a:r>
            <a:r>
              <a:rPr lang="en-US" sz="2400" dirty="0">
                <a:latin typeface="Arial Unicode MS" pitchFamily="34" charset="-128"/>
              </a:rPr>
              <a:t>[&lt;</a:t>
            </a:r>
            <a:r>
              <a:rPr lang="en-US" sz="2400" i="1" dirty="0">
                <a:latin typeface="Arial Unicode MS" pitchFamily="34" charset="-128"/>
              </a:rPr>
              <a:t>s</a:t>
            </a:r>
            <a:r>
              <a:rPr lang="en-US" sz="2400" dirty="0">
                <a:latin typeface="Arial Unicode MS" pitchFamily="34" charset="-128"/>
              </a:rPr>
              <a:t>&gt;: </a:t>
            </a:r>
            <a:r>
              <a:rPr lang="en-US" sz="2400" i="1" dirty="0">
                <a:latin typeface="Arial Unicode MS" pitchFamily="34" charset="-128"/>
              </a:rPr>
              <a:t>s</a:t>
            </a:r>
            <a:r>
              <a:rPr lang="en-US" sz="2400" dirty="0">
                <a:latin typeface="Arial Unicode MS" pitchFamily="34" charset="-128"/>
              </a:rPr>
              <a:t> is a start node];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While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frontier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is not empty: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      select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and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 remove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path  &lt;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,….,</a:t>
            </a:r>
            <a:r>
              <a:rPr lang="en-US" sz="24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&gt; from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frontier; </a:t>
            </a: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    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goal(</a:t>
            </a:r>
            <a:r>
              <a:rPr lang="en-US" sz="24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            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&lt;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,….,</a:t>
            </a:r>
            <a:r>
              <a:rPr lang="en-US" sz="24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&gt;; </a:t>
            </a: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For every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neighbor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        add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&lt;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,….,</a:t>
            </a:r>
            <a:r>
              <a:rPr lang="en-US" sz="24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n&gt;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to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frontier;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end</a:t>
            </a:r>
          </a:p>
        </p:txBody>
      </p:sp>
      <p:sp>
        <p:nvSpPr>
          <p:cNvPr id="1744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Generic Search Algorithm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1438" y="941388"/>
              <a:ext cx="6694487" cy="1117600"/>
            </p14:xfrm>
          </p:contentPart>
        </mc:Choice>
        <mc:Fallback xmlns="">
          <p:pic>
            <p:nvPicPr>
              <p:cNvPr id="1741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9558" y="929506"/>
                <a:ext cx="6718607" cy="1141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100" y="1895475"/>
              <a:ext cx="420688" cy="220663"/>
            </p14:xfrm>
          </p:contentPart>
        </mc:Choice>
        <mc:Fallback xmlns="">
          <p:pic>
            <p:nvPicPr>
              <p:cNvPr id="1741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342" y="1886116"/>
                <a:ext cx="436162" cy="235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1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652713"/>
              <a:ext cx="620713" cy="292100"/>
            </p14:xfrm>
          </p:contentPart>
        </mc:Choice>
        <mc:Fallback xmlns="">
          <p:pic>
            <p:nvPicPr>
              <p:cNvPr id="1741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259" y="2642988"/>
                <a:ext cx="643036" cy="314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1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3013" y="3154363"/>
              <a:ext cx="1258887" cy="304800"/>
            </p14:xfrm>
          </p:contentPart>
        </mc:Choice>
        <mc:Fallback xmlns="">
          <p:pic>
            <p:nvPicPr>
              <p:cNvPr id="1741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6893" y="3147886"/>
                <a:ext cx="1275447" cy="318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1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7163" y="2428875"/>
              <a:ext cx="558800" cy="476250"/>
            </p14:xfrm>
          </p:contentPart>
        </mc:Choice>
        <mc:Fallback xmlns="">
          <p:pic>
            <p:nvPicPr>
              <p:cNvPr id="1741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5641" y="2418436"/>
                <a:ext cx="583644" cy="500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1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1150" y="3522663"/>
              <a:ext cx="531813" cy="373062"/>
            </p14:xfrm>
          </p:contentPart>
        </mc:Choice>
        <mc:Fallback xmlns="">
          <p:pic>
            <p:nvPicPr>
              <p:cNvPr id="1741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16469" y="3510420"/>
                <a:ext cx="548736" cy="389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1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538" y="3595688"/>
              <a:ext cx="438150" cy="212725"/>
            </p14:xfrm>
          </p:contentPart>
        </mc:Choice>
        <mc:Fallback xmlns="">
          <p:pic>
            <p:nvPicPr>
              <p:cNvPr id="1741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9017" y="3585610"/>
                <a:ext cx="461192" cy="236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41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8013" y="2843213"/>
              <a:ext cx="515937" cy="390525"/>
            </p14:xfrm>
          </p:contentPart>
        </mc:Choice>
        <mc:Fallback xmlns="">
          <p:pic>
            <p:nvPicPr>
              <p:cNvPr id="1741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67939" y="2835654"/>
                <a:ext cx="537884" cy="409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41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3" y="3997325"/>
              <a:ext cx="2297112" cy="1763713"/>
            </p14:xfrm>
          </p:contentPart>
        </mc:Choice>
        <mc:Fallback xmlns="">
          <p:pic>
            <p:nvPicPr>
              <p:cNvPr id="1741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6863" y="3994445"/>
                <a:ext cx="2316912" cy="1779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41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8025" y="4475163"/>
              <a:ext cx="1049338" cy="409575"/>
            </p14:xfrm>
          </p:contentPart>
        </mc:Choice>
        <mc:Fallback xmlns="">
          <p:pic>
            <p:nvPicPr>
              <p:cNvPr id="1741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37946" y="4467245"/>
                <a:ext cx="1070577" cy="428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420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8" y="4865688"/>
              <a:ext cx="1425575" cy="1284287"/>
            </p14:xfrm>
          </p:contentPart>
        </mc:Choice>
        <mc:Fallback xmlns="">
          <p:pic>
            <p:nvPicPr>
              <p:cNvPr id="17420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3838" y="4861007"/>
                <a:ext cx="1448255" cy="1298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42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7088" y="6016625"/>
              <a:ext cx="569912" cy="192088"/>
            </p14:xfrm>
          </p:contentPart>
        </mc:Choice>
        <mc:Fallback xmlns="">
          <p:pic>
            <p:nvPicPr>
              <p:cNvPr id="1742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91691" y="6007992"/>
                <a:ext cx="587542" cy="211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422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3388" y="4921250"/>
              <a:ext cx="257175" cy="271463"/>
            </p14:xfrm>
          </p:contentPart>
        </mc:Choice>
        <mc:Fallback xmlns="">
          <p:pic>
            <p:nvPicPr>
              <p:cNvPr id="17422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98345" y="4910449"/>
                <a:ext cx="274464" cy="293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423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1488" y="5472113"/>
              <a:ext cx="273050" cy="220662"/>
            </p14:xfrm>
          </p:contentPart>
        </mc:Choice>
        <mc:Fallback xmlns="">
          <p:pic>
            <p:nvPicPr>
              <p:cNvPr id="17423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28897" y="5462034"/>
                <a:ext cx="295714" cy="244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424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8000" y="5959475"/>
              <a:ext cx="241300" cy="274638"/>
            </p14:xfrm>
          </p:contentPart>
        </mc:Choice>
        <mc:Fallback xmlns="">
          <p:pic>
            <p:nvPicPr>
              <p:cNvPr id="17424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65035" y="5946517"/>
                <a:ext cx="267951" cy="300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42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4463" y="5740400"/>
              <a:ext cx="646112" cy="695325"/>
            </p14:xfrm>
          </p:contentPart>
        </mc:Choice>
        <mc:Fallback xmlns="">
          <p:pic>
            <p:nvPicPr>
              <p:cNvPr id="1742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73664" y="5732122"/>
                <a:ext cx="665909" cy="7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42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0463" y="5745163"/>
              <a:ext cx="2092325" cy="450850"/>
            </p14:xfrm>
          </p:contentPart>
        </mc:Choice>
        <mc:Fallback xmlns="">
          <p:pic>
            <p:nvPicPr>
              <p:cNvPr id="1742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9663" y="5736881"/>
                <a:ext cx="2117525" cy="472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742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9425" y="4651375"/>
              <a:ext cx="1473200" cy="388938"/>
            </p14:xfrm>
          </p:contentPart>
        </mc:Choice>
        <mc:Fallback xmlns="">
          <p:pic>
            <p:nvPicPr>
              <p:cNvPr id="1742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48984" y="4642372"/>
                <a:ext cx="1488681" cy="409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42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0" y="4705350"/>
              <a:ext cx="2797175" cy="1600200"/>
            </p14:xfrm>
          </p:contentPart>
        </mc:Choice>
        <mc:Fallback xmlns="">
          <p:pic>
            <p:nvPicPr>
              <p:cNvPr id="1742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7260" y="4695632"/>
                <a:ext cx="2821655" cy="1623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42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6150" y="5376863"/>
              <a:ext cx="1444625" cy="923925"/>
            </p14:xfrm>
          </p:contentPart>
        </mc:Choice>
        <mc:Fallback xmlns="">
          <p:pic>
            <p:nvPicPr>
              <p:cNvPr id="1742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15710" y="5366781"/>
                <a:ext cx="1469104" cy="943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43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2688" y="3149600"/>
              <a:ext cx="1281112" cy="484188"/>
            </p14:xfrm>
          </p:contentPart>
        </mc:Choice>
        <mc:Fallback xmlns="">
          <p:pic>
            <p:nvPicPr>
              <p:cNvPr id="1743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254049" y="3143840"/>
                <a:ext cx="1294791" cy="500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43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7475" y="3079750"/>
              <a:ext cx="709613" cy="388938"/>
            </p14:xfrm>
          </p:contentPart>
        </mc:Choice>
        <mc:Fallback xmlns="">
          <p:pic>
            <p:nvPicPr>
              <p:cNvPr id="1743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28474" y="3071827"/>
                <a:ext cx="730495" cy="408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43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3848100"/>
              <a:ext cx="2889250" cy="63500"/>
            </p14:xfrm>
          </p:contentPart>
        </mc:Choice>
        <mc:Fallback xmlns="">
          <p:pic>
            <p:nvPicPr>
              <p:cNvPr id="1743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582460" y="3835833"/>
                <a:ext cx="2907249" cy="85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43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0325" y="2136775"/>
              <a:ext cx="2830513" cy="285750"/>
            </p14:xfrm>
          </p:contentPart>
        </mc:Choice>
        <mc:Fallback xmlns="">
          <p:pic>
            <p:nvPicPr>
              <p:cNvPr id="1743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19526" y="2125619"/>
                <a:ext cx="2853552" cy="305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43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6188" y="4554538"/>
              <a:ext cx="79375" cy="544512"/>
            </p14:xfrm>
          </p:contentPart>
        </mc:Choice>
        <mc:Fallback xmlns="">
          <p:pic>
            <p:nvPicPr>
              <p:cNvPr id="1743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52941" y="4542302"/>
                <a:ext cx="86591" cy="559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435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6488" y="2824163"/>
              <a:ext cx="1457325" cy="412750"/>
            </p14:xfrm>
          </p:contentPart>
        </mc:Choice>
        <mc:Fallback xmlns="">
          <p:pic>
            <p:nvPicPr>
              <p:cNvPr id="17435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79288" y="2817686"/>
                <a:ext cx="1473886" cy="427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436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7488" y="2786063"/>
              <a:ext cx="511175" cy="228600"/>
            </p14:xfrm>
          </p:contentPart>
        </mc:Choice>
        <mc:Fallback xmlns="">
          <p:pic>
            <p:nvPicPr>
              <p:cNvPr id="17436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30648" y="2777423"/>
                <a:ext cx="526654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437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5350" y="2719388"/>
              <a:ext cx="400050" cy="284162"/>
            </p14:xfrm>
          </p:contentPart>
        </mc:Choice>
        <mc:Fallback xmlns="">
          <p:pic>
            <p:nvPicPr>
              <p:cNvPr id="17437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07428" y="2710744"/>
                <a:ext cx="416974" cy="300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438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8" y="3273425"/>
              <a:ext cx="142875" cy="117475"/>
            </p14:xfrm>
          </p:contentPart>
        </mc:Choice>
        <mc:Fallback xmlns="">
          <p:pic>
            <p:nvPicPr>
              <p:cNvPr id="17438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46075" y="3262975"/>
                <a:ext cx="164162" cy="136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7439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0363" y="3563938"/>
              <a:ext cx="508000" cy="254000"/>
            </p14:xfrm>
          </p:contentPart>
        </mc:Choice>
        <mc:Fallback xmlns="">
          <p:pic>
            <p:nvPicPr>
              <p:cNvPr id="17439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32802" y="3558541"/>
                <a:ext cx="524921" cy="267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7440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813" y="4556125"/>
              <a:ext cx="4678362" cy="411163"/>
            </p14:xfrm>
          </p:contentPart>
        </mc:Choice>
        <mc:Fallback xmlns="">
          <p:pic>
            <p:nvPicPr>
              <p:cNvPr id="17440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6173" y="4547124"/>
                <a:ext cx="4700683" cy="433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" name="Ink 1"/>
              <p14:cNvContentPartPr/>
              <p14:nvPr/>
            </p14:nvContentPartPr>
            <p14:xfrm>
              <a:off x="90000" y="61200"/>
              <a:ext cx="3702960" cy="1007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480" y="49680"/>
                <a:ext cx="3721680" cy="102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8D8D338-5038-4F80-A780-6E19AE25273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8441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Problem Solving by Graph Searching</a:t>
            </a:r>
            <a:r>
              <a:rPr lang="en-US" b="0" smtClean="0">
                <a:solidFill>
                  <a:srgbClr val="000000"/>
                </a:solidFill>
                <a:latin typeface="Times-Roman"/>
              </a:rPr>
              <a:t> </a:t>
            </a:r>
          </a:p>
        </p:txBody>
      </p:sp>
      <p:pic>
        <p:nvPicPr>
          <p:cNvPr id="18443" name="Picture 4" descr="ps-as-graph-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06463"/>
            <a:ext cx="7848600" cy="5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7563" y="1214438"/>
            <a:ext cx="1920875" cy="40005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Ends of frontier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1088" y="1104900"/>
              <a:ext cx="2605087" cy="5427663"/>
            </p14:xfrm>
          </p:contentPart>
        </mc:Choice>
        <mc:Fallback xmlns="">
          <p:pic>
            <p:nvPicPr>
              <p:cNvPr id="184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8847" y="1101660"/>
                <a:ext cx="2627048" cy="5441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4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4175" y="1727200"/>
              <a:ext cx="3284538" cy="1447800"/>
            </p14:xfrm>
          </p:contentPart>
        </mc:Choice>
        <mc:Fallback xmlns="">
          <p:pic>
            <p:nvPicPr>
              <p:cNvPr id="184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8055" y="1716761"/>
                <a:ext cx="3303977" cy="1469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7063" y="2174875"/>
              <a:ext cx="2490787" cy="3856038"/>
            </p14:xfrm>
          </p:contentPart>
        </mc:Choice>
        <mc:Fallback xmlns="">
          <p:pic>
            <p:nvPicPr>
              <p:cNvPr id="184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4543" y="2171275"/>
                <a:ext cx="2506267" cy="3870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9600" y="4578350"/>
              <a:ext cx="835025" cy="508000"/>
            </p14:xfrm>
          </p:contentPart>
        </mc:Choice>
        <mc:Fallback xmlns="">
          <p:pic>
            <p:nvPicPr>
              <p:cNvPr id="184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56001" y="4570429"/>
                <a:ext cx="849782" cy="520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4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9100" y="4391025"/>
              <a:ext cx="101600" cy="157163"/>
            </p14:xfrm>
          </p:contentPart>
        </mc:Choice>
        <mc:Fallback xmlns="">
          <p:pic>
            <p:nvPicPr>
              <p:cNvPr id="184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4416" y="4383455"/>
                <a:ext cx="113850" cy="1715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BE34712-6D92-4344-929E-B30427696B3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9511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19512" name="Rectangle 3"/>
          <p:cNvSpPr>
            <a:spLocks noChangeArrowheads="1"/>
          </p:cNvSpPr>
          <p:nvPr/>
        </p:nvSpPr>
        <p:spPr bwMode="auto">
          <a:xfrm>
            <a:off x="917575" y="76470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</a:t>
            </a:r>
            <a:r>
              <a:rPr lang="en-US" b="1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forward branching factor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of a node is the number of arcs going out of the node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</a:t>
            </a:r>
            <a:r>
              <a:rPr lang="en-US" b="1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backward branching factor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of a node is the number of arcs going into the node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If the forward branching factor of any node is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and the graph is a tree,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how many nodes are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steps away from a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node?</a:t>
            </a: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95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Branching Factor</a:t>
            </a: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44208" y="5301208"/>
            <a:ext cx="64807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i="1" dirty="0" err="1" smtClean="0"/>
              <a:t>n</a:t>
            </a:r>
            <a:r>
              <a:rPr lang="en-US" sz="3200" i="1" baseline="30000" dirty="0" err="1" smtClean="0"/>
              <a:t>b</a:t>
            </a:r>
            <a:endParaRPr lang="en-US" sz="3200" i="1" baseline="30000" dirty="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283968" y="5301208"/>
            <a:ext cx="7920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err="1" smtClean="0"/>
              <a:t>nb</a:t>
            </a:r>
            <a:endParaRPr lang="en-US" sz="3200" i="1" baseline="30000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364089" y="5301208"/>
            <a:ext cx="72008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err="1" smtClean="0"/>
              <a:t>b</a:t>
            </a:r>
            <a:r>
              <a:rPr lang="en-US" sz="3200" i="1" baseline="30000" dirty="0" err="1" smtClean="0"/>
              <a:t>n</a:t>
            </a:r>
            <a:endParaRPr lang="en-US" sz="3200" i="1" baseline="30000" dirty="0"/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7380312" y="5301208"/>
            <a:ext cx="7920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/>
              <a:t>n/b</a:t>
            </a:r>
            <a:endParaRPr lang="en-US" sz="32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06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1557338"/>
              <a:ext cx="779463" cy="655637"/>
            </p14:xfrm>
          </p:contentPart>
        </mc:Choice>
        <mc:Fallback xmlns="">
          <p:pic>
            <p:nvPicPr>
              <p:cNvPr id="706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8899" y="1546183"/>
                <a:ext cx="799265" cy="679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6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1773238"/>
              <a:ext cx="300037" cy="242887"/>
            </p14:xfrm>
          </p:contentPart>
        </mc:Choice>
        <mc:Fallback xmlns="">
          <p:pic>
            <p:nvPicPr>
              <p:cNvPr id="706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6100" y="1764962"/>
                <a:ext cx="316245" cy="260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06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3141663"/>
              <a:ext cx="908050" cy="700087"/>
            </p14:xfrm>
          </p:contentPart>
        </mc:Choice>
        <mc:Fallback xmlns="">
          <p:pic>
            <p:nvPicPr>
              <p:cNvPr id="706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3138" y="3130145"/>
                <a:ext cx="930733" cy="723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66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7000" y="3282950"/>
              <a:ext cx="247650" cy="349250"/>
            </p14:xfrm>
          </p:contentPart>
        </mc:Choice>
        <mc:Fallback xmlns="">
          <p:pic>
            <p:nvPicPr>
              <p:cNvPr id="7066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5841" y="3278629"/>
                <a:ext cx="266008" cy="365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66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7575" y="5949950"/>
              <a:ext cx="152400" cy="112713"/>
            </p14:xfrm>
          </p:contentPart>
        </mc:Choice>
        <mc:Fallback xmlns="">
          <p:pic>
            <p:nvPicPr>
              <p:cNvPr id="7066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6406" y="5936986"/>
                <a:ext cx="177260" cy="140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66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5681663"/>
              <a:ext cx="441325" cy="327025"/>
            </p14:xfrm>
          </p:contentPart>
        </mc:Choice>
        <mc:Fallback xmlns="">
          <p:pic>
            <p:nvPicPr>
              <p:cNvPr id="7066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3531" y="5668337"/>
                <a:ext cx="466163" cy="351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066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0" y="5975350"/>
              <a:ext cx="323850" cy="128588"/>
            </p14:xfrm>
          </p:contentPart>
        </mc:Choice>
        <mc:Fallback xmlns="">
          <p:pic>
            <p:nvPicPr>
              <p:cNvPr id="7066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3383" y="5969227"/>
                <a:ext cx="341842" cy="14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66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2038" y="6008688"/>
              <a:ext cx="309562" cy="420687"/>
            </p14:xfrm>
          </p:contentPart>
        </mc:Choice>
        <mc:Fallback xmlns="">
          <p:pic>
            <p:nvPicPr>
              <p:cNvPr id="7066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51599" y="6002210"/>
                <a:ext cx="331519" cy="4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066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2875" y="5588000"/>
              <a:ext cx="114300" cy="165100"/>
            </p14:xfrm>
          </p:contentPart>
        </mc:Choice>
        <mc:Fallback xmlns="">
          <p:pic>
            <p:nvPicPr>
              <p:cNvPr id="7066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02092" y="5576104"/>
                <a:ext cx="138023" cy="190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66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4463" y="6019800"/>
              <a:ext cx="100012" cy="130175"/>
            </p14:xfrm>
          </p:contentPart>
        </mc:Choice>
        <mc:Fallback xmlns="">
          <p:pic>
            <p:nvPicPr>
              <p:cNvPr id="7066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02951" y="6007574"/>
                <a:ext cx="125195" cy="156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66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2238" y="6369050"/>
              <a:ext cx="93662" cy="104775"/>
            </p14:xfrm>
          </p:contentPart>
        </mc:Choice>
        <mc:Fallback xmlns="">
          <p:pic>
            <p:nvPicPr>
              <p:cNvPr id="7066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79630" y="6356448"/>
                <a:ext cx="119239" cy="131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66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1150" y="5354638"/>
              <a:ext cx="387350" cy="257175"/>
            </p14:xfrm>
          </p:contentPart>
        </mc:Choice>
        <mc:Fallback xmlns="">
          <p:pic>
            <p:nvPicPr>
              <p:cNvPr id="7066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70350" y="5340951"/>
                <a:ext cx="411829" cy="280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067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9400" y="5597525"/>
              <a:ext cx="406400" cy="334963"/>
            </p14:xfrm>
          </p:contentPart>
        </mc:Choice>
        <mc:Fallback xmlns="">
          <p:pic>
            <p:nvPicPr>
              <p:cNvPr id="7067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41474" y="5589610"/>
                <a:ext cx="427296" cy="35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067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2413" y="6027738"/>
              <a:ext cx="290512" cy="104775"/>
            </p14:xfrm>
          </p:contentPart>
        </mc:Choice>
        <mc:Fallback xmlns="">
          <p:pic>
            <p:nvPicPr>
              <p:cNvPr id="7067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17006" y="6022356"/>
                <a:ext cx="306011" cy="115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0672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5900" y="6096000"/>
              <a:ext cx="323850" cy="127000"/>
            </p14:xfrm>
          </p:contentPart>
        </mc:Choice>
        <mc:Fallback xmlns="">
          <p:pic>
            <p:nvPicPr>
              <p:cNvPr id="70672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80502" y="6087006"/>
                <a:ext cx="342561" cy="149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0673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2088" y="6099175"/>
              <a:ext cx="315912" cy="233363"/>
            </p14:xfrm>
          </p:contentPart>
        </mc:Choice>
        <mc:Fallback xmlns="">
          <p:pic>
            <p:nvPicPr>
              <p:cNvPr id="70673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3812" y="6087651"/>
                <a:ext cx="337141" cy="257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674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25" y="6415088"/>
              <a:ext cx="301625" cy="31750"/>
            </p14:xfrm>
          </p:contentPart>
        </mc:Choice>
        <mc:Fallback xmlns="">
          <p:pic>
            <p:nvPicPr>
              <p:cNvPr id="70674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96593" y="6402099"/>
                <a:ext cx="322526" cy="49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675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0" y="6424613"/>
              <a:ext cx="196850" cy="209550"/>
            </p14:xfrm>
          </p:contentPart>
        </mc:Choice>
        <mc:Fallback xmlns="">
          <p:pic>
            <p:nvPicPr>
              <p:cNvPr id="70675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50424" y="6414172"/>
                <a:ext cx="218082" cy="231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0676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2413" y="6435725"/>
              <a:ext cx="387350" cy="68263"/>
            </p14:xfrm>
          </p:contentPart>
        </mc:Choice>
        <mc:Fallback xmlns="">
          <p:pic>
            <p:nvPicPr>
              <p:cNvPr id="70676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11253" y="6424228"/>
                <a:ext cx="410389" cy="91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677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5327650"/>
              <a:ext cx="73025" cy="85725"/>
            </p14:xfrm>
          </p:contentPart>
        </mc:Choice>
        <mc:Fallback xmlns="">
          <p:pic>
            <p:nvPicPr>
              <p:cNvPr id="70677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03014" y="5315043"/>
                <a:ext cx="96407" cy="106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67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1188" y="5611813"/>
              <a:ext cx="74612" cy="114300"/>
            </p14:xfrm>
          </p:contentPart>
        </mc:Choice>
        <mc:Fallback xmlns="">
          <p:pic>
            <p:nvPicPr>
              <p:cNvPr id="7067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72177" y="5599952"/>
                <a:ext cx="95878" cy="139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679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5895975"/>
              <a:ext cx="52388" cy="66675"/>
            </p14:xfrm>
          </p:contentPart>
        </mc:Choice>
        <mc:Fallback xmlns="">
          <p:pic>
            <p:nvPicPr>
              <p:cNvPr id="70679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3600" y="5883000"/>
                <a:ext cx="76070" cy="92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068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4513" y="6007100"/>
              <a:ext cx="34925" cy="41275"/>
            </p14:xfrm>
          </p:contentPart>
        </mc:Choice>
        <mc:Fallback xmlns="">
          <p:pic>
            <p:nvPicPr>
              <p:cNvPr id="7068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01551" y="5994538"/>
                <a:ext cx="60489" cy="64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068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5625" y="6161088"/>
              <a:ext cx="38100" cy="42862"/>
            </p14:xfrm>
          </p:contentPart>
        </mc:Choice>
        <mc:Fallback xmlns="">
          <p:pic>
            <p:nvPicPr>
              <p:cNvPr id="7068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15920" y="6148121"/>
                <a:ext cx="60744" cy="68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068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8488" y="6348413"/>
              <a:ext cx="41275" cy="36512"/>
            </p14:xfrm>
          </p:contentPart>
        </mc:Choice>
        <mc:Fallback xmlns="">
          <p:pic>
            <p:nvPicPr>
              <p:cNvPr id="7068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55454" y="6336122"/>
                <a:ext cx="59740" cy="54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068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75" y="6413500"/>
              <a:ext cx="47625" cy="34925"/>
            </p14:xfrm>
          </p:contentPart>
        </mc:Choice>
        <mc:Fallback xmlns="">
          <p:pic>
            <p:nvPicPr>
              <p:cNvPr id="7068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14741" y="6407442"/>
                <a:ext cx="59892" cy="51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68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513" y="5456238"/>
              <a:ext cx="114300" cy="134937"/>
            </p14:xfrm>
          </p:contentPart>
        </mc:Choice>
        <mc:Fallback xmlns="">
          <p:pic>
            <p:nvPicPr>
              <p:cNvPr id="7068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14371" y="5445083"/>
                <a:ext cx="131193" cy="158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0685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2675" y="5483225"/>
              <a:ext cx="96838" cy="46038"/>
            </p14:xfrm>
          </p:contentPart>
        </mc:Choice>
        <mc:Fallback xmlns="">
          <p:pic>
            <p:nvPicPr>
              <p:cNvPr id="70685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2955" y="5478549"/>
                <a:ext cx="115558" cy="60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686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5403850"/>
              <a:ext cx="88900" cy="50800"/>
            </p14:xfrm>
          </p:contentPart>
        </mc:Choice>
        <mc:Fallback xmlns="">
          <p:pic>
            <p:nvPicPr>
              <p:cNvPr id="70686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70650" y="5398806"/>
                <a:ext cx="110135" cy="66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687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1900" y="5272088"/>
              <a:ext cx="123825" cy="211137"/>
            </p14:xfrm>
          </p:contentPart>
        </mc:Choice>
        <mc:Fallback xmlns="">
          <p:pic>
            <p:nvPicPr>
              <p:cNvPr id="70687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23621" y="5260558"/>
                <a:ext cx="144702" cy="235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0688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8275" y="5145088"/>
              <a:ext cx="106363" cy="247650"/>
            </p14:xfrm>
          </p:contentPart>
        </mc:Choice>
        <mc:Fallback xmlns="">
          <p:pic>
            <p:nvPicPr>
              <p:cNvPr id="70688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32506" y="5135729"/>
                <a:ext cx="124391" cy="269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689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7575" y="5278438"/>
              <a:ext cx="115888" cy="196850"/>
            </p14:xfrm>
          </p:contentPart>
        </mc:Choice>
        <mc:Fallback xmlns="">
          <p:pic>
            <p:nvPicPr>
              <p:cNvPr id="70689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77858" y="5270881"/>
                <a:ext cx="131364" cy="21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0690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5538" y="5443538"/>
              <a:ext cx="111125" cy="15875"/>
            </p14:xfrm>
          </p:contentPart>
        </mc:Choice>
        <mc:Fallback xmlns="">
          <p:pic>
            <p:nvPicPr>
              <p:cNvPr id="70690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89784" y="5434719"/>
                <a:ext cx="129106" cy="32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691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8075" y="5365750"/>
              <a:ext cx="142875" cy="28575"/>
            </p14:xfrm>
          </p:contentPart>
        </mc:Choice>
        <mc:Fallback xmlns="">
          <p:pic>
            <p:nvPicPr>
              <p:cNvPr id="70691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70498" y="5355984"/>
                <a:ext cx="163801" cy="49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692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5563" y="5284788"/>
              <a:ext cx="163512" cy="133350"/>
            </p14:xfrm>
          </p:contentPart>
        </mc:Choice>
        <mc:Fallback xmlns="">
          <p:pic>
            <p:nvPicPr>
              <p:cNvPr id="70692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84038" y="5272895"/>
                <a:ext cx="188723" cy="158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0693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25" y="5324475"/>
              <a:ext cx="7938" cy="234950"/>
            </p14:xfrm>
          </p:contentPart>
        </mc:Choice>
        <mc:Fallback xmlns="">
          <p:pic>
            <p:nvPicPr>
              <p:cNvPr id="70693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94357" y="5313681"/>
                <a:ext cx="33556" cy="259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0694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7738" y="5334000"/>
              <a:ext cx="98425" cy="192088"/>
            </p14:xfrm>
          </p:contentPart>
        </mc:Choice>
        <mc:Fallback xmlns="">
          <p:pic>
            <p:nvPicPr>
              <p:cNvPr id="70694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07643" y="5322129"/>
                <a:ext cx="121860" cy="217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0695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5538" y="5897563"/>
              <a:ext cx="169862" cy="66675"/>
            </p14:xfrm>
          </p:contentPart>
        </mc:Choice>
        <mc:Fallback xmlns="">
          <p:pic>
            <p:nvPicPr>
              <p:cNvPr id="70695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91219" y="5885309"/>
                <a:ext cx="186416" cy="90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696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3950" y="5837238"/>
              <a:ext cx="155575" cy="130175"/>
            </p14:xfrm>
          </p:contentPart>
        </mc:Choice>
        <mc:Fallback xmlns="">
          <p:pic>
            <p:nvPicPr>
              <p:cNvPr id="70696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82426" y="5824292"/>
                <a:ext cx="180424" cy="148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0697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2375" y="5894388"/>
              <a:ext cx="98425" cy="284162"/>
            </p14:xfrm>
          </p:contentPart>
        </mc:Choice>
        <mc:Fallback xmlns="">
          <p:pic>
            <p:nvPicPr>
              <p:cNvPr id="70697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77233" y="5882143"/>
                <a:ext cx="127989" cy="312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0698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5761038"/>
              <a:ext cx="477838" cy="525462"/>
            </p14:xfrm>
          </p:contentPart>
        </mc:Choice>
        <mc:Fallback xmlns="">
          <p:pic>
            <p:nvPicPr>
              <p:cNvPr id="70698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52318" y="5750601"/>
                <a:ext cx="495482" cy="544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699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0650" y="5033963"/>
              <a:ext cx="254000" cy="420687"/>
            </p14:xfrm>
          </p:contentPart>
        </mc:Choice>
        <mc:Fallback xmlns="">
          <p:pic>
            <p:nvPicPr>
              <p:cNvPr id="70699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84174" y="5023167"/>
                <a:ext cx="269470" cy="4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70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900" y="5118100"/>
              <a:ext cx="569913" cy="395288"/>
            </p14:xfrm>
          </p:contentPart>
        </mc:Choice>
        <mc:Fallback xmlns="">
          <p:pic>
            <p:nvPicPr>
              <p:cNvPr id="7070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7980" y="5108020"/>
                <a:ext cx="588274" cy="416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070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1788" y="5838825"/>
              <a:ext cx="4762" cy="1588"/>
            </p14:xfrm>
          </p:contentPart>
        </mc:Choice>
        <mc:Fallback xmlns="">
          <p:pic>
            <p:nvPicPr>
              <p:cNvPr id="7070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38491" y="5835649"/>
                <a:ext cx="10989" cy="8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070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5613" y="5327650"/>
              <a:ext cx="673100" cy="523875"/>
            </p14:xfrm>
          </p:contentPart>
        </mc:Choice>
        <mc:Fallback xmlns="">
          <p:pic>
            <p:nvPicPr>
              <p:cNvPr id="7070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90214" y="5319729"/>
                <a:ext cx="684258" cy="535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070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9100" y="6134100"/>
              <a:ext cx="153988" cy="400050"/>
            </p14:xfrm>
          </p:contentPart>
        </mc:Choice>
        <mc:Fallback xmlns="">
          <p:pic>
            <p:nvPicPr>
              <p:cNvPr id="7070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55142" y="6127258"/>
                <a:ext cx="162623" cy="410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0704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8463" y="6548438"/>
              <a:ext cx="76200" cy="82550"/>
            </p14:xfrm>
          </p:contentPart>
        </mc:Choice>
        <mc:Fallback xmlns="">
          <p:pic>
            <p:nvPicPr>
              <p:cNvPr id="70704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664869" y="6541949"/>
                <a:ext cx="86264" cy="97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705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6284913"/>
              <a:ext cx="246062" cy="215900"/>
            </p14:xfrm>
          </p:contentPart>
        </mc:Choice>
        <mc:Fallback xmlns="">
          <p:pic>
            <p:nvPicPr>
              <p:cNvPr id="70705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755104" y="6277344"/>
                <a:ext cx="263279" cy="231038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0B8883E-EEFB-4DCA-8A4E-4FE86A469D0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20490" name="Rectangle 3"/>
          <p:cNvSpPr>
            <a:spLocks noChangeArrowheads="1"/>
          </p:cNvSpPr>
          <p:nvPr/>
        </p:nvSpPr>
        <p:spPr bwMode="auto">
          <a:xfrm>
            <a:off x="428625" y="928688"/>
            <a:ext cx="849788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Search is a key computational mechanism in many AI agents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We will study the basic principles of search on the simple </a:t>
            </a:r>
            <a:r>
              <a:rPr lang="en-US" b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deterministic planning agent model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Generic search approach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define a search space graph,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start from current state,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incrementally explore paths from current state until goal state is reached.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way in which the frontier is expanded defines the search strategy.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04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Summary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8300" y="960438"/>
              <a:ext cx="373063" cy="207962"/>
            </p14:xfrm>
          </p:contentPart>
        </mc:Choice>
        <mc:Fallback xmlns="">
          <p:pic>
            <p:nvPicPr>
              <p:cNvPr id="204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7867" y="949265"/>
                <a:ext cx="394648" cy="230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15325" y="5126038"/>
              <a:ext cx="363538" cy="314325"/>
            </p14:xfrm>
          </p:contentPart>
        </mc:Choice>
        <mc:Fallback xmlns="">
          <p:pic>
            <p:nvPicPr>
              <p:cNvPr id="204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01994" y="5117757"/>
                <a:ext cx="385156" cy="33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0725" y="2746375"/>
              <a:ext cx="5578475" cy="101600"/>
            </p14:xfrm>
          </p:contentPart>
        </mc:Choice>
        <mc:Fallback xmlns="">
          <p:pic>
            <p:nvPicPr>
              <p:cNvPr id="204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4965" y="2742052"/>
                <a:ext cx="5597555" cy="118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3248025"/>
              <a:ext cx="2571750" cy="73025"/>
            </p14:xfrm>
          </p:contentPart>
        </mc:Choice>
        <mc:Fallback xmlns="">
          <p:pic>
            <p:nvPicPr>
              <p:cNvPr id="204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520" y="3240471"/>
                <a:ext cx="2583630" cy="89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77325" y="35848925"/>
              <a:ext cx="0" cy="0"/>
            </p14:xfrm>
          </p:contentPart>
        </mc:Choice>
        <mc:Fallback xmlns="">
          <p:pic>
            <p:nvPicPr>
              <p:cNvPr id="204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77325" y="358489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8CEA8C7-14BF-4985-8480-6278AAA056A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People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561" y="747712"/>
            <a:ext cx="9144000" cy="550068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6"/>
                </a:solidFill>
              </a:rPr>
              <a:t>Instructor</a:t>
            </a:r>
          </a:p>
          <a:p>
            <a:pPr eaLnBrk="1" hangingPunct="1">
              <a:buFontTx/>
              <a:buChar char="•"/>
            </a:pPr>
            <a:r>
              <a:rPr lang="en-US" sz="2400" b="1" dirty="0" smtClean="0"/>
              <a:t>Giuseppe </a:t>
            </a:r>
            <a:r>
              <a:rPr lang="en-US" sz="2400" b="1" dirty="0" err="1" smtClean="0"/>
              <a:t>Carenini</a:t>
            </a:r>
            <a:r>
              <a:rPr lang="en-US" sz="2400" b="1" dirty="0" smtClean="0"/>
              <a:t> </a:t>
            </a:r>
            <a:r>
              <a:rPr lang="en-US" sz="2400" dirty="0" smtClean="0"/>
              <a:t>( carenini@cs.ubc.ca;  office CICSR 105)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60000"/>
              </a:lnSpc>
            </a:pPr>
            <a:endParaRPr lang="en-US" b="1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446" y="1887513"/>
            <a:ext cx="9144000" cy="40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solidFill>
                  <a:schemeClr val="accent6"/>
                </a:solidFill>
                <a:latin typeface="+mn-lt"/>
              </a:rPr>
              <a:t>Teaching </a:t>
            </a:r>
            <a:r>
              <a:rPr lang="en-US" b="1" kern="0" dirty="0" smtClean="0">
                <a:solidFill>
                  <a:schemeClr val="accent6"/>
                </a:solidFill>
                <a:latin typeface="+mn-lt"/>
              </a:rPr>
              <a:t>Assistants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Dylan Dong </a:t>
            </a:r>
            <a:r>
              <a:rPr lang="en-US" kern="0" dirty="0" smtClean="0">
                <a:latin typeface="+mn-lt"/>
                <a:hlinkClick r:id="rId3"/>
              </a:rPr>
              <a:t>wdong@cs.ubc.ca</a:t>
            </a:r>
            <a:r>
              <a:rPr lang="en-US" kern="0" dirty="0" smtClean="0">
                <a:latin typeface="+mn-lt"/>
              </a:rPr>
              <a:t> [only marking]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 smtClean="0">
                <a:latin typeface="+mn-lt"/>
              </a:rPr>
              <a:t>Johnson, David   </a:t>
            </a:r>
            <a:r>
              <a:rPr lang="en-US" kern="0" dirty="0" smtClean="0">
                <a:latin typeface="+mn-lt"/>
                <a:hlinkClick r:id="rId4"/>
              </a:rPr>
              <a:t>davewj@cs.ubc.ca</a:t>
            </a:r>
            <a:endParaRPr lang="en-US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CA" kern="0" dirty="0" smtClean="0">
                <a:latin typeface="+mn-lt"/>
              </a:rPr>
              <a:t>Office </a:t>
            </a:r>
            <a:r>
              <a:rPr lang="en-CA" kern="0" dirty="0">
                <a:latin typeface="+mn-lt"/>
              </a:rPr>
              <a:t>hour: ICCS </a:t>
            </a:r>
            <a:r>
              <a:rPr lang="en-CA" kern="0" dirty="0" smtClean="0">
                <a:latin typeface="+mn-lt"/>
              </a:rPr>
              <a:t>TBD, Wed 1-230pm</a:t>
            </a:r>
            <a:endParaRPr lang="en-CA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 smtClean="0">
                <a:latin typeface="+mn-lt"/>
              </a:rPr>
              <a:t>Johnson, Jordon   jordon@cs.ubc.ca</a:t>
            </a:r>
            <a:endParaRPr lang="en-CA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CA" kern="0" dirty="0">
                <a:latin typeface="+mn-lt"/>
              </a:rPr>
              <a:t>Office hour: ICCS </a:t>
            </a:r>
            <a:r>
              <a:rPr lang="en-CA" kern="0" dirty="0" smtClean="0">
                <a:latin typeface="+mn-lt"/>
              </a:rPr>
              <a:t>TBD, Mon 11-1pm</a:t>
            </a:r>
            <a:endParaRPr lang="en-CA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440" y="5146855"/>
            <a:ext cx="1080120" cy="144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9064" r="9572" b="25275"/>
          <a:stretch/>
        </p:blipFill>
        <p:spPr>
          <a:xfrm>
            <a:off x="6019800" y="3260612"/>
            <a:ext cx="1224136" cy="16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F1A61A-EFBA-447D-843C-DE87A4AF3B2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15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1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1443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dirty="0" smtClean="0"/>
              <a:t>Identify</a:t>
            </a:r>
            <a:r>
              <a:rPr lang="en-US" sz="3200" dirty="0" smtClean="0"/>
              <a:t> real world examples that make use of deterministic, goal-driven planning agents 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Assess</a:t>
            </a:r>
            <a:r>
              <a:rPr lang="en-US" sz="3200" dirty="0" smtClean="0"/>
              <a:t> the size of the search space of a given search problem. 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Implement</a:t>
            </a:r>
            <a:r>
              <a:rPr lang="en-US" sz="3200" dirty="0" smtClean="0"/>
              <a:t> the generic solution to a search problem. </a:t>
            </a:r>
            <a:endParaRPr lang="en-US" sz="32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0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2600" y="2933700"/>
              <a:ext cx="390525" cy="247650"/>
            </p14:xfrm>
          </p:contentPart>
        </mc:Choice>
        <mc:Fallback xmlns="">
          <p:pic>
            <p:nvPicPr>
              <p:cNvPr id="2150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2162" y="2927941"/>
                <a:ext cx="410681" cy="266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50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7550" y="3784600"/>
              <a:ext cx="304800" cy="231775"/>
            </p14:xfrm>
          </p:contentPart>
        </mc:Choice>
        <mc:Fallback xmlns="">
          <p:pic>
            <p:nvPicPr>
              <p:cNvPr id="2150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27114" y="3774163"/>
                <a:ext cx="326391" cy="24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50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2900" y="2072482"/>
              <a:ext cx="2286000" cy="506412"/>
            </p14:xfrm>
          </p:contentPart>
        </mc:Choice>
        <mc:Fallback xmlns="">
          <p:pic>
            <p:nvPicPr>
              <p:cNvPr id="2150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7500" y="2066723"/>
                <a:ext cx="2297160" cy="522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50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5906" y="2258886"/>
              <a:ext cx="747713" cy="258762"/>
            </p14:xfrm>
          </p:contentPart>
        </mc:Choice>
        <mc:Fallback xmlns="">
          <p:pic>
            <p:nvPicPr>
              <p:cNvPr id="2150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36186" y="2248435"/>
                <a:ext cx="766433" cy="280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51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1550" y="3559175"/>
              <a:ext cx="347663" cy="1328738"/>
            </p14:xfrm>
          </p:contentPart>
        </mc:Choice>
        <mc:Fallback xmlns="">
          <p:pic>
            <p:nvPicPr>
              <p:cNvPr id="2151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70753" y="3555574"/>
                <a:ext cx="366018" cy="1343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51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8900" y="4778375"/>
              <a:ext cx="354013" cy="152400"/>
            </p14:xfrm>
          </p:contentPart>
        </mc:Choice>
        <mc:Fallback xmlns="">
          <p:pic>
            <p:nvPicPr>
              <p:cNvPr id="2151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59536" y="4770088"/>
                <a:ext cx="368418" cy="171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51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1188" y="4673600"/>
              <a:ext cx="433387" cy="223838"/>
            </p14:xfrm>
          </p:contentPart>
        </mc:Choice>
        <mc:Fallback xmlns="">
          <p:pic>
            <p:nvPicPr>
              <p:cNvPr id="2151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83269" y="4664963"/>
                <a:ext cx="451385" cy="24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51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4606925"/>
              <a:ext cx="1997075" cy="309563"/>
            </p14:xfrm>
          </p:contentPart>
        </mc:Choice>
        <mc:Fallback xmlns="">
          <p:pic>
            <p:nvPicPr>
              <p:cNvPr id="2151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21949" y="4600086"/>
                <a:ext cx="2010396" cy="32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51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5325" y="5013325"/>
              <a:ext cx="1431925" cy="265113"/>
            </p14:xfrm>
          </p:contentPart>
        </mc:Choice>
        <mc:Fallback xmlns="">
          <p:pic>
            <p:nvPicPr>
              <p:cNvPr id="2151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64166" y="5001814"/>
                <a:ext cx="1456762" cy="288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51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1388" y="3203575"/>
              <a:ext cx="4537075" cy="120650"/>
            </p14:xfrm>
          </p:contentPart>
        </mc:Choice>
        <mc:Fallback xmlns="">
          <p:pic>
            <p:nvPicPr>
              <p:cNvPr id="2151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07788" y="3200343"/>
                <a:ext cx="4547515" cy="13070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84BA179-CD00-4F5B-BB32-E80923BFAF4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1259632" y="1628800"/>
            <a:ext cx="6880225" cy="1136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Uninformed search 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strategies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(read textbook Sec. 3.5)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2537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714375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Next class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45990" y="3485034"/>
            <a:ext cx="6880225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First </a:t>
            </a:r>
            <a:r>
              <a:rPr lang="en-US" b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Practice Exercise </a:t>
            </a: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3.A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http</a:t>
            </a:r>
            <a:r>
              <a:rPr lang="en-US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://www.aispace.org/exercises.shtml</a:t>
            </a:r>
          </a:p>
          <a:p>
            <a:pPr marL="342900" indent="-342900">
              <a:spcBef>
                <a:spcPct val="20000"/>
              </a:spcBef>
            </a:pPr>
            <a:endParaRPr lang="en-US" kern="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kern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53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3413" y="3203575"/>
              <a:ext cx="4762" cy="1588"/>
            </p14:xfrm>
          </p:contentPart>
        </mc:Choice>
        <mc:Fallback xmlns="">
          <p:pic>
            <p:nvPicPr>
              <p:cNvPr id="2253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0" y="360"/>
                <a:ext cx="468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8CEA8C7-14BF-4985-8480-6278AAA056A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TAs  (</a:t>
            </a:r>
            <a:r>
              <a:rPr lang="en-US" dirty="0" err="1" smtClean="0"/>
              <a:t>cont</a:t>
            </a:r>
            <a:r>
              <a:rPr lang="en-US" dirty="0" smtClean="0"/>
              <a:t>’)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900" y="1124744"/>
            <a:ext cx="9144000" cy="40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 err="1" smtClean="0">
                <a:latin typeface="+mn-lt"/>
              </a:rPr>
              <a:t>Kazemi</a:t>
            </a:r>
            <a:r>
              <a:rPr lang="en-US" kern="0" dirty="0" smtClean="0">
                <a:latin typeface="+mn-lt"/>
              </a:rPr>
              <a:t>, </a:t>
            </a:r>
            <a:r>
              <a:rPr lang="en-US" kern="0" dirty="0" err="1" smtClean="0">
                <a:latin typeface="+mn-lt"/>
              </a:rPr>
              <a:t>Seyed</a:t>
            </a:r>
            <a:r>
              <a:rPr lang="en-US" kern="0" dirty="0" smtClean="0">
                <a:latin typeface="+mn-lt"/>
              </a:rPr>
              <a:t> Mehran </a:t>
            </a:r>
            <a:r>
              <a:rPr lang="en-US" kern="0" dirty="0" smtClean="0">
                <a:latin typeface="+mn-lt"/>
                <a:hlinkClick r:id="rId3"/>
              </a:rPr>
              <a:t>smkazemi@cs.ubc.ca</a:t>
            </a:r>
            <a:endParaRPr lang="en-CA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CA" kern="0" dirty="0">
                <a:latin typeface="+mn-lt"/>
              </a:rPr>
              <a:t>Office hour: ICCS </a:t>
            </a:r>
            <a:r>
              <a:rPr lang="en-CA" kern="0" dirty="0" smtClean="0">
                <a:latin typeface="+mn-lt"/>
              </a:rPr>
              <a:t>TBD, Wed 230-4pm </a:t>
            </a:r>
            <a:endParaRPr lang="en-CA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 smtClean="0">
                <a:latin typeface="+mn-lt"/>
              </a:rPr>
              <a:t>Rahman, MD Abed abed90@cs.ubc.ca  </a:t>
            </a:r>
            <a:r>
              <a:rPr lang="en-CA" kern="0" dirty="0" smtClean="0">
                <a:latin typeface="+mn-lt"/>
              </a:rPr>
              <a:t>Office </a:t>
            </a:r>
            <a:r>
              <a:rPr lang="en-CA" kern="0" dirty="0">
                <a:latin typeface="+mn-lt"/>
              </a:rPr>
              <a:t>hour: </a:t>
            </a:r>
            <a:r>
              <a:rPr lang="en-CA" dirty="0">
                <a:solidFill>
                  <a:srgbClr val="00B0F0"/>
                </a:solidFill>
              </a:rPr>
              <a:t>ICCS X141</a:t>
            </a:r>
            <a:r>
              <a:rPr lang="en-CA" kern="0" dirty="0" smtClean="0">
                <a:solidFill>
                  <a:srgbClr val="00B0F0"/>
                </a:solidFill>
                <a:latin typeface="+mn-lt"/>
              </a:rPr>
              <a:t>, </a:t>
            </a:r>
            <a:r>
              <a:rPr lang="en-CA" kern="0" dirty="0" smtClean="0">
                <a:solidFill>
                  <a:srgbClr val="00B0F0"/>
                </a:solidFill>
                <a:latin typeface="+mn-lt"/>
              </a:rPr>
              <a:t>Fri 3-430pm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CA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CA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 smtClean="0">
                <a:latin typeface="+mn-lt"/>
              </a:rPr>
              <a:t>Wang, </a:t>
            </a:r>
            <a:r>
              <a:rPr lang="en-US" kern="0" dirty="0" err="1" smtClean="0">
                <a:latin typeface="+mn-lt"/>
              </a:rPr>
              <a:t>Wenyi</a:t>
            </a:r>
            <a:r>
              <a:rPr lang="en-US" kern="0" dirty="0" smtClean="0">
                <a:latin typeface="+mn-lt"/>
              </a:rPr>
              <a:t>  wenyi.wang@alumni.ubc.ca</a:t>
            </a:r>
            <a:endParaRPr lang="en-CA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CA" kern="0" dirty="0">
                <a:latin typeface="+mn-lt"/>
              </a:rPr>
              <a:t>Office hour: </a:t>
            </a:r>
            <a:r>
              <a:rPr lang="en-CA" kern="0" dirty="0" smtClean="0">
                <a:latin typeface="+mn-lt"/>
              </a:rPr>
              <a:t>TBD, </a:t>
            </a:r>
            <a:r>
              <a:rPr lang="en-CA" kern="0" dirty="0" smtClean="0">
                <a:latin typeface="+mn-lt"/>
              </a:rPr>
              <a:t>mon 1-230pm </a:t>
            </a:r>
            <a:endParaRPr lang="en-CA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917" y="764704"/>
            <a:ext cx="1469331" cy="1644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785" t="1167" r="6022" b="39910"/>
          <a:stretch/>
        </p:blipFill>
        <p:spPr>
          <a:xfrm>
            <a:off x="3995936" y="3205234"/>
            <a:ext cx="1584176" cy="1584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6865" t="11990" r="28060" b="45379"/>
          <a:stretch/>
        </p:blipFill>
        <p:spPr>
          <a:xfrm>
            <a:off x="6122677" y="4805786"/>
            <a:ext cx="1674480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Slide </a:t>
            </a:r>
            <a:fld id="{BDE93DCF-4FAE-4C47-BFA5-694D2C56A974}" type="slidenum">
              <a:rPr lang="en-US" kern="0"/>
              <a:pPr>
                <a:defRPr/>
              </a:pPr>
              <a:t>5</a:t>
            </a:fld>
            <a:endParaRPr lang="en-US" kern="0"/>
          </a:p>
        </p:txBody>
      </p:sp>
      <p:sp>
        <p:nvSpPr>
          <p:cNvPr id="2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2075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kern="0">
              <a:latin typeface="Arial Unicode MS" pitchFamily="34" charset="-128"/>
            </a:endParaRPr>
          </a:p>
        </p:txBody>
      </p:sp>
      <p:sp>
        <p:nvSpPr>
          <p:cNvPr id="20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2077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kern="0">
                <a:latin typeface="Arial Unicode MS" pitchFamily="34" charset="-128"/>
              </a:rPr>
              <a:t>Problem</a:t>
            </a:r>
          </a:p>
        </p:txBody>
      </p:sp>
      <p:sp>
        <p:nvSpPr>
          <p:cNvPr id="2078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Query</a:t>
            </a:r>
          </a:p>
        </p:txBody>
      </p:sp>
      <p:sp>
        <p:nvSpPr>
          <p:cNvPr id="2079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Planning</a:t>
            </a:r>
          </a:p>
        </p:txBody>
      </p:sp>
      <p:sp>
        <p:nvSpPr>
          <p:cNvPr id="2080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Deterministic</a:t>
            </a:r>
          </a:p>
        </p:txBody>
      </p:sp>
      <p:sp>
        <p:nvSpPr>
          <p:cNvPr id="2081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Stochastic</a:t>
            </a:r>
          </a:p>
        </p:txBody>
      </p:sp>
      <p:sp>
        <p:nvSpPr>
          <p:cNvPr id="2082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0"/>
          </a:p>
        </p:txBody>
      </p:sp>
      <p:sp>
        <p:nvSpPr>
          <p:cNvPr id="2083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kern="0"/>
          </a:p>
        </p:txBody>
      </p:sp>
      <p:sp>
        <p:nvSpPr>
          <p:cNvPr id="2084" name="Rectangle 16"/>
          <p:cNvSpPr>
            <a:spLocks noChangeArrowheads="1"/>
          </p:cNvSpPr>
          <p:nvPr/>
        </p:nvSpPr>
        <p:spPr bwMode="auto">
          <a:xfrm>
            <a:off x="4500563" y="2500313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085" name="Rectangle 17"/>
          <p:cNvSpPr>
            <a:spLocks noChangeArrowheads="1"/>
          </p:cNvSpPr>
          <p:nvPr/>
        </p:nvSpPr>
        <p:spPr bwMode="auto">
          <a:xfrm>
            <a:off x="3571875" y="1785938"/>
            <a:ext cx="2214563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086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087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088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089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090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091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Logics</a:t>
            </a:r>
          </a:p>
        </p:txBody>
      </p:sp>
      <p:sp>
        <p:nvSpPr>
          <p:cNvPr id="2092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5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Belief Nets</a:t>
            </a:r>
          </a:p>
        </p:txBody>
      </p:sp>
      <p:sp>
        <p:nvSpPr>
          <p:cNvPr id="2096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Constraints</a:t>
            </a:r>
          </a:p>
        </p:txBody>
      </p:sp>
      <p:sp>
        <p:nvSpPr>
          <p:cNvPr id="2097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Decision Nets</a:t>
            </a:r>
          </a:p>
        </p:txBody>
      </p:sp>
      <p:sp>
        <p:nvSpPr>
          <p:cNvPr id="2098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2099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00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kern="0">
                <a:latin typeface="Arial Unicode MS" pitchFamily="34" charset="-128"/>
              </a:rPr>
              <a:t>Static</a:t>
            </a:r>
          </a:p>
        </p:txBody>
      </p:sp>
      <p:sp>
        <p:nvSpPr>
          <p:cNvPr id="2101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kern="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2103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Representation</a:t>
            </a:r>
          </a:p>
        </p:txBody>
      </p:sp>
      <p:sp>
        <p:nvSpPr>
          <p:cNvPr id="2104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2725" y="1223963"/>
              <a:ext cx="301625" cy="217487"/>
            </p14:xfrm>
          </p:contentPart>
        </mc:Choice>
        <mc:Fallback xmlns="">
          <p:pic>
            <p:nvPicPr>
              <p:cNvPr id="20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6238" y="1218571"/>
                <a:ext cx="313517" cy="229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1090613"/>
              <a:ext cx="330200" cy="236537"/>
            </p14:xfrm>
          </p:contentPart>
        </mc:Choice>
        <mc:Fallback xmlns="">
          <p:pic>
            <p:nvPicPr>
              <p:cNvPr id="20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3078" y="1087378"/>
                <a:ext cx="341363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963" y="5257800"/>
              <a:ext cx="1762125" cy="301625"/>
            </p14:xfrm>
          </p:contentPart>
        </mc:Choice>
        <mc:Fallback xmlns="">
          <p:pic>
            <p:nvPicPr>
              <p:cNvPr id="20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043" y="5247002"/>
                <a:ext cx="1783364" cy="325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3821113"/>
              <a:ext cx="1309688" cy="355600"/>
            </p14:xfrm>
          </p:contentPart>
        </mc:Choice>
        <mc:Fallback xmlns="">
          <p:pic>
            <p:nvPicPr>
              <p:cNvPr id="20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9650" y="3816434"/>
                <a:ext cx="1326968" cy="370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0925" y="2768600"/>
              <a:ext cx="1506538" cy="450850"/>
            </p14:xfrm>
          </p:contentPart>
        </mc:Choice>
        <mc:Fallback xmlns="">
          <p:pic>
            <p:nvPicPr>
              <p:cNvPr id="20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4445" y="2762118"/>
                <a:ext cx="1525977" cy="465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8600" y="1635125"/>
              <a:ext cx="3055938" cy="73025"/>
            </p14:xfrm>
          </p:contentPart>
        </mc:Choice>
        <mc:Fallback xmlns="">
          <p:pic>
            <p:nvPicPr>
              <p:cNvPr id="20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62120" y="1624333"/>
                <a:ext cx="3072137" cy="95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3975" y="1609725"/>
              <a:ext cx="3246438" cy="4665663"/>
            </p14:xfrm>
          </p:contentPart>
        </mc:Choice>
        <mc:Fallback xmlns="">
          <p:pic>
            <p:nvPicPr>
              <p:cNvPr id="20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81015" y="1597485"/>
                <a:ext cx="3269838" cy="4690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6425" y="630238"/>
              <a:ext cx="684213" cy="384175"/>
            </p14:xfrm>
          </p:contentPart>
        </mc:Choice>
        <mc:Fallback xmlns="">
          <p:pic>
            <p:nvPicPr>
              <p:cNvPr id="205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71386" y="625917"/>
                <a:ext cx="693571" cy="397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4638" y="587375"/>
              <a:ext cx="963612" cy="293688"/>
            </p14:xfrm>
          </p:contentPart>
        </mc:Choice>
        <mc:Fallback xmlns="">
          <p:pic>
            <p:nvPicPr>
              <p:cNvPr id="20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08879" y="580897"/>
                <a:ext cx="974051" cy="308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1863" y="1022350"/>
              <a:ext cx="485775" cy="255588"/>
            </p14:xfrm>
          </p:contentPart>
        </mc:Choice>
        <mc:Fallback xmlns="">
          <p:pic>
            <p:nvPicPr>
              <p:cNvPr id="20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96461" y="1011910"/>
                <a:ext cx="496578" cy="27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3850" y="893763"/>
              <a:ext cx="806450" cy="174625"/>
            </p14:xfrm>
          </p:contentPart>
        </mc:Choice>
        <mc:Fallback xmlns="">
          <p:pic>
            <p:nvPicPr>
              <p:cNvPr id="20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53769" y="884762"/>
                <a:ext cx="822291" cy="192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1236663"/>
              <a:ext cx="227012" cy="374650"/>
            </p14:xfrm>
          </p:contentPart>
        </mc:Choice>
        <mc:Fallback xmlns="">
          <p:pic>
            <p:nvPicPr>
              <p:cNvPr id="20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99988" y="1226226"/>
                <a:ext cx="238524" cy="393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6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1189038"/>
              <a:ext cx="331787" cy="307975"/>
            </p14:xfrm>
          </p:contentPart>
        </mc:Choice>
        <mc:Fallback xmlns="">
          <p:pic>
            <p:nvPicPr>
              <p:cNvPr id="206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12452" y="1181113"/>
                <a:ext cx="350140" cy="326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3538" y="1065213"/>
              <a:ext cx="346075" cy="244475"/>
            </p14:xfrm>
          </p:contentPart>
        </mc:Choice>
        <mc:Fallback xmlns="">
          <p:pic>
            <p:nvPicPr>
              <p:cNvPr id="206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74895" y="1058732"/>
                <a:ext cx="361200" cy="257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9175" y="5468938"/>
              <a:ext cx="1296988" cy="30162"/>
            </p14:xfrm>
          </p:contentPart>
        </mc:Choice>
        <mc:Fallback xmlns="">
          <p:pic>
            <p:nvPicPr>
              <p:cNvPr id="206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11976" y="5458884"/>
                <a:ext cx="1318226" cy="52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5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1646238"/>
              <a:ext cx="3155950" cy="4676775"/>
            </p14:xfrm>
          </p:contentPart>
        </mc:Choice>
        <mc:Fallback xmlns="">
          <p:pic>
            <p:nvPicPr>
              <p:cNvPr id="2065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39619" y="1637238"/>
                <a:ext cx="3177909" cy="4695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6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5663" y="5387975"/>
              <a:ext cx="1330325" cy="485775"/>
            </p14:xfrm>
          </p:contentPart>
        </mc:Choice>
        <mc:Fallback xmlns="">
          <p:pic>
            <p:nvPicPr>
              <p:cNvPr id="2066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90623" y="5376812"/>
                <a:ext cx="1346887" cy="509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67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25" y="4908550"/>
              <a:ext cx="692150" cy="57150"/>
            </p14:xfrm>
          </p:contentPart>
        </mc:Choice>
        <mc:Fallback xmlns="">
          <p:pic>
            <p:nvPicPr>
              <p:cNvPr id="2067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90946" y="4904596"/>
                <a:ext cx="700788" cy="6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68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3713" y="3732213"/>
              <a:ext cx="374650" cy="34925"/>
            </p14:xfrm>
          </p:contentPart>
        </mc:Choice>
        <mc:Fallback xmlns="">
          <p:pic>
            <p:nvPicPr>
              <p:cNvPr id="2068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27955" y="3726092"/>
                <a:ext cx="383647" cy="44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69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3225" y="2601913"/>
              <a:ext cx="708025" cy="34925"/>
            </p14:xfrm>
          </p:contentPart>
        </mc:Choice>
        <mc:Fallback xmlns="">
          <p:pic>
            <p:nvPicPr>
              <p:cNvPr id="2069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40705" y="2599393"/>
                <a:ext cx="714504" cy="42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70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5150" y="4505325"/>
              <a:ext cx="973138" cy="804863"/>
            </p14:xfrm>
          </p:contentPart>
        </mc:Choice>
        <mc:Fallback xmlns="">
          <p:pic>
            <p:nvPicPr>
              <p:cNvPr id="2070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63629" y="4492727"/>
                <a:ext cx="996899" cy="829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07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874ED3D-ACEE-44EE-96E5-B3598B65201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/>
              <a:t>Simple Agent and Examples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Search Space Graph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Search Procedure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0" y="1104900"/>
              <a:ext cx="522288" cy="407988"/>
            </p14:xfrm>
          </p:contentPart>
        </mc:Choice>
        <mc:Fallback xmlns="">
          <p:pic>
            <p:nvPicPr>
              <p:cNvPr id="30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8801" y="1098778"/>
                <a:ext cx="540645" cy="416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613" y="2549525"/>
              <a:ext cx="4852987" cy="168275"/>
            </p14:xfrm>
          </p:contentPart>
        </mc:Choice>
        <mc:Fallback xmlns="">
          <p:pic>
            <p:nvPicPr>
              <p:cNvPr id="30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373" y="2540896"/>
                <a:ext cx="4869186" cy="189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3341688"/>
              <a:ext cx="4038600" cy="96837"/>
            </p14:xfrm>
          </p:contentPart>
        </mc:Choice>
        <mc:Fallback xmlns="">
          <p:pic>
            <p:nvPicPr>
              <p:cNvPr id="30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9903" y="3335658"/>
                <a:ext cx="4053360" cy="113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0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7B4F5AB-C9C8-4C4B-ADCF-DF9185B736C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Simple Planning Agent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357188" y="785813"/>
            <a:ext cx="8458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Deterministic, goal-driven agent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>
                <a:latin typeface="Arial Unicode MS" pitchFamily="34" charset="-128"/>
              </a:rPr>
              <a:t>Agent is in a </a:t>
            </a:r>
            <a:r>
              <a:rPr lang="en-US" b="1">
                <a:latin typeface="Arial Unicode MS" pitchFamily="34" charset="-128"/>
              </a:rPr>
              <a:t>start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Agent is given a </a:t>
            </a:r>
            <a:r>
              <a:rPr lang="en-US" b="1">
                <a:latin typeface="Arial Unicode MS" pitchFamily="34" charset="-128"/>
              </a:rPr>
              <a:t>goal</a:t>
            </a:r>
            <a:r>
              <a:rPr lang="en-US">
                <a:latin typeface="Arial Unicode MS" pitchFamily="34" charset="-128"/>
              </a:rPr>
              <a:t> (subset of possible states)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Environment changes only when the agent acts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Agent perfectly knows: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 </a:t>
            </a:r>
            <a:r>
              <a:rPr lang="en-US" b="1">
                <a:latin typeface="Arial Unicode MS" pitchFamily="34" charset="-128"/>
              </a:rPr>
              <a:t>what actions can be applied </a:t>
            </a:r>
            <a:r>
              <a:rPr lang="en-US">
                <a:latin typeface="Arial Unicode MS" pitchFamily="34" charset="-128"/>
              </a:rPr>
              <a:t>in any given state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>
                <a:latin typeface="Arial Unicode MS" pitchFamily="34" charset="-128"/>
              </a:rPr>
              <a:t> the state it is going to end up </a:t>
            </a:r>
            <a:r>
              <a:rPr lang="en-US">
                <a:latin typeface="Arial Unicode MS" pitchFamily="34" charset="-128"/>
              </a:rPr>
              <a:t>in when an action is applied in a given state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4106" name="Rectangle 3"/>
          <p:cNvSpPr>
            <a:spLocks noChangeArrowheads="1"/>
          </p:cNvSpPr>
          <p:nvPr/>
        </p:nvSpPr>
        <p:spPr bwMode="auto">
          <a:xfrm>
            <a:off x="285750" y="5000625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The sequence of actions and their appropriate ordering is the </a:t>
            </a:r>
            <a:r>
              <a:rPr lang="en-US" b="1">
                <a:latin typeface="Arial Unicode MS" pitchFamily="34" charset="-128"/>
              </a:rPr>
              <a:t>solution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796925"/>
              <a:ext cx="8023225" cy="1593850"/>
            </p14:xfrm>
          </p:contentPart>
        </mc:Choice>
        <mc:Fallback xmlns="">
          <p:pic>
            <p:nvPicPr>
              <p:cNvPr id="409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365" y="785764"/>
                <a:ext cx="8047345" cy="1617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" y="2416175"/>
              <a:ext cx="882650" cy="2422525"/>
            </p14:xfrm>
          </p:contentPart>
        </mc:Choice>
        <mc:Fallback xmlns="">
          <p:pic>
            <p:nvPicPr>
              <p:cNvPr id="409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256" y="2410775"/>
                <a:ext cx="898129" cy="2441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6713" y="5046663"/>
              <a:ext cx="436562" cy="358775"/>
            </p14:xfrm>
          </p:contentPart>
        </mc:Choice>
        <mc:Fallback xmlns="">
          <p:pic>
            <p:nvPicPr>
              <p:cNvPr id="41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74476" y="5034068"/>
                <a:ext cx="453837" cy="383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2713" y="3741738"/>
              <a:ext cx="4168775" cy="111125"/>
            </p14:xfrm>
          </p:contentPart>
        </mc:Choice>
        <mc:Fallback xmlns="">
          <p:pic>
            <p:nvPicPr>
              <p:cNvPr id="410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5873" y="3728916"/>
                <a:ext cx="4188575" cy="1367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3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877057C-20F7-49E1-BF39-1EE831B8290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Three examples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69325" cy="482441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A delivery robot planning the route it will take in a bldg. to get from one room to another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Solving an 8-puzzle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Vacuum cleaner world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0950" y="1466850"/>
              <a:ext cx="2185988" cy="130175"/>
            </p14:xfrm>
          </p:contentPart>
        </mc:Choice>
        <mc:Fallback xmlns="">
          <p:pic>
            <p:nvPicPr>
              <p:cNvPr id="51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6631" y="1462110"/>
                <a:ext cx="2202906" cy="14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2338" y="3343275"/>
              <a:ext cx="3084512" cy="106363"/>
            </p14:xfrm>
          </p:contentPart>
        </mc:Choice>
        <mc:Fallback xmlns="">
          <p:pic>
            <p:nvPicPr>
              <p:cNvPr id="51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7298" y="3338210"/>
                <a:ext cx="3101792" cy="12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188" y="4746625"/>
              <a:ext cx="2732087" cy="139700"/>
            </p14:xfrm>
          </p:contentPart>
        </mc:Choice>
        <mc:Fallback xmlns="">
          <p:pic>
            <p:nvPicPr>
              <p:cNvPr id="51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6804" y="4742108"/>
                <a:ext cx="2750035" cy="1551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4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313DF8C-388B-4725-B897-A827A491543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Example1: Delivery Robot</a:t>
            </a:r>
          </a:p>
        </p:txBody>
      </p:sp>
      <p:pic>
        <p:nvPicPr>
          <p:cNvPr id="61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196975"/>
            <a:ext cx="60483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75" y="2262188"/>
              <a:ext cx="398463" cy="26987"/>
            </p14:xfrm>
          </p:contentPart>
        </mc:Choice>
        <mc:Fallback xmlns="">
          <p:pic>
            <p:nvPicPr>
              <p:cNvPr id="614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3316" y="2259564"/>
                <a:ext cx="410701" cy="37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2232025"/>
              <a:ext cx="369887" cy="31750"/>
            </p14:xfrm>
          </p:contentPart>
        </mc:Choice>
        <mc:Fallback xmlns="">
          <p:pic>
            <p:nvPicPr>
              <p:cNvPr id="614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5771" y="2223366"/>
                <a:ext cx="378531" cy="46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9013" y="2333625"/>
              <a:ext cx="123825" cy="1588"/>
            </p14:xfrm>
          </p:contentPart>
        </mc:Choice>
        <mc:Fallback xmlns="">
          <p:pic>
            <p:nvPicPr>
              <p:cNvPr id="614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24334" y="2321450"/>
                <a:ext cx="132464" cy="2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0025" y="1370013"/>
              <a:ext cx="304800" cy="400050"/>
            </p14:xfrm>
          </p:contentPart>
        </mc:Choice>
        <mc:Fallback xmlns="">
          <p:pic>
            <p:nvPicPr>
              <p:cNvPr id="61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8869" y="1359211"/>
                <a:ext cx="327831" cy="422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1175" y="5207000"/>
              <a:ext cx="654050" cy="527050"/>
            </p14:xfrm>
          </p:contentPart>
        </mc:Choice>
        <mc:Fallback xmlns="">
          <p:pic>
            <p:nvPicPr>
              <p:cNvPr id="61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9656" y="5194760"/>
                <a:ext cx="679247" cy="5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7363" y="4465638"/>
              <a:ext cx="5695950" cy="488950"/>
            </p14:xfrm>
          </p:contentPart>
        </mc:Choice>
        <mc:Fallback xmlns="">
          <p:pic>
            <p:nvPicPr>
              <p:cNvPr id="61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46923" y="4452316"/>
                <a:ext cx="5719710" cy="507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3563" y="958850"/>
              <a:ext cx="746125" cy="265113"/>
            </p14:xfrm>
          </p:contentPart>
        </mc:Choice>
        <mc:Fallback xmlns="">
          <p:pic>
            <p:nvPicPr>
              <p:cNvPr id="61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32405" y="952006"/>
                <a:ext cx="761602" cy="283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5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042025"/>
              <a:ext cx="403225" cy="339725"/>
            </p14:xfrm>
          </p:contentPart>
        </mc:Choice>
        <mc:Fallback xmlns="">
          <p:pic>
            <p:nvPicPr>
              <p:cNvPr id="615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94179" y="6031577"/>
                <a:ext cx="423746" cy="36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5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7300" y="4673600"/>
              <a:ext cx="590550" cy="665163"/>
            </p14:xfrm>
          </p:contentPart>
        </mc:Choice>
        <mc:Fallback xmlns="">
          <p:pic>
            <p:nvPicPr>
              <p:cNvPr id="615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87217" y="4662802"/>
                <a:ext cx="611075" cy="6885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3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27639</TotalTime>
  <Words>1672</Words>
  <Application>Microsoft Office PowerPoint</Application>
  <PresentationFormat>On-screen Show (4:3)</PresentationFormat>
  <Paragraphs>390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Unicode MS</vt:lpstr>
      <vt:lpstr>EBZZZZ+MTSYN</vt:lpstr>
      <vt:lpstr>Symbol</vt:lpstr>
      <vt:lpstr>Times New Roman</vt:lpstr>
      <vt:lpstr>Times-Roman</vt:lpstr>
      <vt:lpstr>Wingdings</vt:lpstr>
      <vt:lpstr>Default Design</vt:lpstr>
      <vt:lpstr>Acrobat Document</vt:lpstr>
      <vt:lpstr>PowerPoint Presentation</vt:lpstr>
      <vt:lpstr>Announcements</vt:lpstr>
      <vt:lpstr>People</vt:lpstr>
      <vt:lpstr>TAs  (cont’)</vt:lpstr>
      <vt:lpstr>Modules we'll cover in this course: R&amp;Rsys</vt:lpstr>
      <vt:lpstr>Lecture Overview</vt:lpstr>
      <vt:lpstr>Simple Planning Agent</vt:lpstr>
      <vt:lpstr>Three examples</vt:lpstr>
      <vt:lpstr>Example1: Delivery Robot</vt:lpstr>
      <vt:lpstr>PowerPoint Presentation</vt:lpstr>
      <vt:lpstr>Example 2: 8-Puzzle?</vt:lpstr>
      <vt:lpstr>Example: vacuum world</vt:lpstr>
      <vt:lpstr>Example: vacuum world</vt:lpstr>
      <vt:lpstr>PowerPoint Presentation</vt:lpstr>
      <vt:lpstr>PowerPoint Presentation</vt:lpstr>
      <vt:lpstr>Lecture Overview</vt:lpstr>
      <vt:lpstr>How can we find a solution?</vt:lpstr>
      <vt:lpstr>Search space for 8puzzle</vt:lpstr>
      <vt:lpstr>Vacuum world: Search space graph</vt:lpstr>
      <vt:lpstr>Lecture Overview</vt:lpstr>
      <vt:lpstr>Search: Abstract Definition</vt:lpstr>
      <vt:lpstr>Search Graph</vt:lpstr>
      <vt:lpstr>Examples for graph formal def.</vt:lpstr>
      <vt:lpstr>Examples of solution</vt:lpstr>
      <vt:lpstr>Graph Searching</vt:lpstr>
      <vt:lpstr>Generic Search Algorithm</vt:lpstr>
      <vt:lpstr>Problem Solving by Graph Searching </vt:lpstr>
      <vt:lpstr>Branching Factor</vt:lpstr>
      <vt:lpstr>Lecture Summary</vt:lpstr>
      <vt:lpstr>Learning Goals for today’s class</vt:lpstr>
      <vt:lpstr>Next class 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422</cp:revision>
  <dcterms:created xsi:type="dcterms:W3CDTF">2000-08-26T02:46:38Z</dcterms:created>
  <dcterms:modified xsi:type="dcterms:W3CDTF">2017-05-18T15:23:35Z</dcterms:modified>
</cp:coreProperties>
</file>