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7.xml" ContentType="application/vnd.openxmlformats-officedocument.presentationml.notesSlide+xml"/>
  <Override PartName="/ppt/ink/ink27.xml" ContentType="application/inkml+xml"/>
  <Override PartName="/ppt/notesSlides/notesSlide18.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21.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2.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23.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24.xml" ContentType="application/vnd.openxmlformats-officedocument.presentationml.notesSlide+xml"/>
  <Override PartName="/ppt/ink/ink89.xml" ContentType="application/inkml+xml"/>
  <Override PartName="/ppt/notesSlides/notesSlide25.xml" ContentType="application/vnd.openxmlformats-officedocument.presentationml.notesSlide+xml"/>
  <Override PartName="/ppt/ink/ink90.xml" ContentType="application/inkml+xml"/>
  <Override PartName="/ppt/ink/ink9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56" r:id="rId2"/>
    <p:sldId id="357" r:id="rId3"/>
    <p:sldId id="371" r:id="rId4"/>
    <p:sldId id="358" r:id="rId5"/>
    <p:sldId id="359" r:id="rId6"/>
    <p:sldId id="360" r:id="rId7"/>
    <p:sldId id="361" r:id="rId8"/>
    <p:sldId id="362" r:id="rId9"/>
    <p:sldId id="363" r:id="rId10"/>
    <p:sldId id="364" r:id="rId11"/>
    <p:sldId id="365" r:id="rId12"/>
    <p:sldId id="366" r:id="rId13"/>
    <p:sldId id="367" r:id="rId14"/>
    <p:sldId id="370" r:id="rId15"/>
    <p:sldId id="368" r:id="rId16"/>
    <p:sldId id="300" r:id="rId17"/>
    <p:sldId id="351" r:id="rId18"/>
    <p:sldId id="320" r:id="rId19"/>
    <p:sldId id="342" r:id="rId20"/>
    <p:sldId id="344" r:id="rId21"/>
    <p:sldId id="353" r:id="rId22"/>
    <p:sldId id="354" r:id="rId23"/>
    <p:sldId id="345" r:id="rId24"/>
    <p:sldId id="369" r:id="rId25"/>
    <p:sldId id="355" r:id="rId26"/>
    <p:sldId id="372" r:id="rId27"/>
    <p:sldId id="346" r:id="rId28"/>
    <p:sldId id="343" r:id="rId29"/>
    <p:sldId id="352" r:id="rId30"/>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85282" autoAdjust="0"/>
  </p:normalViewPr>
  <p:slideViewPr>
    <p:cSldViewPr>
      <p:cViewPr varScale="1">
        <p:scale>
          <a:sx n="70" d="100"/>
          <a:sy n="70" d="100"/>
        </p:scale>
        <p:origin x="1119"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9FC4FD-E9C3-427B-B510-92A9B3D71561}" type="slidenum">
              <a:rPr lang="en-US"/>
              <a:pPr>
                <a:defRPr/>
              </a:pPr>
              <a:t>‹#›</a:t>
            </a:fld>
            <a:endParaRPr lang="en-US"/>
          </a:p>
        </p:txBody>
      </p:sp>
    </p:spTree>
    <p:extLst>
      <p:ext uri="{BB962C8B-B14F-4D97-AF65-F5344CB8AC3E}">
        <p14:creationId xmlns:p14="http://schemas.microsoft.com/office/powerpoint/2010/main" val="612208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04.1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0 6,'0'0'7,"0"0"1,0 0 0,0 0 0,0 0-1,0 0 0,0 0-1,0 0-2,0 0-2,0 0-2,0 0 0,-7 10 0,7 4-1,4 2 0,4 7 0,-2 6 2,5 8-2,-4 4 2,5 6-1,-8 7 0,9 0 1,-10-2 0,-1 1 1,-1-3 0,-2-6 0,1-3 1,-4-12 1,4-5 1,-5-7 2,5-4-1,-10-6 1,10-7-1,-13-4 0,6-8-1,-3-10-1,5-9-2,-2-8-1,6-7-1,12-5-1,4-3-1,4 1 1,8 3 0,3 6 0,4 9 0,2 8 1,2 7-1,-6 5 0,-2 4-2,3 7-3,-3 1-7,3 4-6,-1 0 1,1 0 0,-2 0-1</inkml:trace>
  <inkml:trace contextRef="#ctx0" brushRef="#br0" timeOffset="3955">577 330 3,'0'0'4,"0"0"0,0 0 0,0 0 0,0 0-1,0 0 0,0 0 0,-1 11 1,1-11-1,7 15 0,-2-6 1,3 0-1,4 0 1,3-5 1,7-3-2,5-4 1,3-9 0,4-2-1,0-7 1,1-2 0,-3-4-1,-3 3-1,-7-4 2,-7 4-1,-8 0-1,-7 3-1,-7 2 1,-7 3-2,-6 4 0,-5 3 0,-8 8 0,-4 7-1,-4 8 1,-3 10 0,-2 9 1,0 9 1,1 7 0,8 6 0,6 3-1,10-1 2,11-4-1,11-5 1,13-10-2,13-6 1,13-12-1,11-11-1,7-10-4,4-11-4,3-8-9,-1-10-1,-2-4 0,-5-9 0</inkml:trace>
  <inkml:trace contextRef="#ctx0" brushRef="#br0" timeOffset="4436">1075 171 12,'0'0'11,"-8"13"2,8-13 0,12 9-6,2-1-1,1 1 2,5 3 0,1 2-1,5 2-2,-2 3-1,2 4 0,-2 2-2,0 5 1,-6 4-2,-1 2 1,-6 0 0,-3 1 0,-7-1 0,-5 0 1,-9-8 0,-5 1 0,-7-12 0,-5 1 1,-5-8-1,-1-2-1,1-7 1,3-5-2,6-5-1,7-6 0,10-1 0,11-6 0,11 1-1,7-2 0,8 1 0,8 2 0,4 5-1,8-2-2,5 5-1,1-3-2,5 4 0,-2-5 0,4 0 0,-3-6 0,3-1 1,-10-1 3,-5-4 5,-5 3 3,-10-1 2,-3 5 1,-12 2 0,-3 7 0,-12 0-1,-1 12 0,-19-3-3,-2 9 0,-8 3-2,-5 5 0,-4 1 0,-2 6-1,-2 1 0,5 1 1,6 2-2,8-1 0,11 0 0,9-1-1,11-3 1,10 0 0,8 1-1,6-2 1,6 2 0,-2-1 0,-2 0-1,-2 1 2,-7 1-1,-6-1 0,-10 4 1,-9 1-1,-8-2 2,-7 0 0,-7-4 0,-4 0 0,-6-6 0,0-5-2,1-8-1,3-10-4,11-4-5,2-11-3,18 2-5,6-9-3,15 1-4,6-5 2,10 4 2</inkml:trace>
  <inkml:trace contextRef="#ctx0" brushRef="#br0" timeOffset="5217">2111 510 26,'0'0'15,"4"14"1,-4-14-3,0 0-3,-1-11-3,8-8-1,3-8 0,5-3 1,3-5-2,3 0-1,3 1 0,3 6 0,-2 6-1,0 9-1,-1 8-1,-3 7-1,1 7 1,-3 9-1,-3 8 1,-2 8 0,-4 3 1,-5 3 0,-5 1 0,-2-1 2,-8-3-1,-4-5 0,-6-8 0,-5-4 0,-6-11 0,0-3 0,-3-8-2,-1-6-1,2-6-2,3-5-1,6-2-3,5-9-6,13 2-11,5-6-2,13 1 1,5-4 1</inkml:trace>
  <inkml:trace contextRef="#ctx0" brushRef="#br0" timeOffset="5628">2737 152 6,'13'8'12,"-5"2"1,-5 3 2,-4 2-4,-4 6-1,-1 6 2,-2 1 1,0 5-3,0-3-1,7 4-1,2-6-2,10-4 0,7-10-2,18-8-1,4-10 0,13-5-1,0-9 1,4-4-1,-1-4 0,-2 2 0,-9 2-1,-7 6 0,-10 2 0,-10 8 0,-7 7 0,-5 9 0,-7 8 0,-4 7 0,-4 5 0,2 4 0,3 2 0,4 3 1,7-4-2,8-6 1,11-7-2,9-11-1,10-6-2,4-14-4,8-4-5,-4-16-7,7-2-3,-7-8-1,-1 2 2,-10-5 3,-2 8 8,-9 3 9,-7 6 6,-6 8 6,-6 5 4,-12 12 2,9-5 1,-9 5 0,3 19-5,2-1-3,-4 3-2,4 10 1,-2 2 0,4 6-1,-3-1-3,3 1-1,0-4-2,1-4-3,3-6-2,-2-14-7,10-9-10,-4-17-3,9-7 0,-1-15 1</inkml:trace>
  <inkml:trace contextRef="#ctx0" brushRef="#br0" timeOffset="6249">4186 188 20,'2'15'15,"-1"-3"1,0-3 1,-1-9-4,4 19 0,-4-19-2,14 13-2,-5-10-1,7 3-1,-1-5 1,5 3-1,-5-3-2,3 3-1,-3-1-1,-1 3-1,-4 0-1,2 3 1,-3-1-1,3 0 1,3 0-1,4-3 1,3-3-1,2-2 2,-1-2-2,-2-1 1,-3 0-1,-2 0 0,-6 3 0,-10 0 0,9 15 0,-10 0 0,-1 4 0,0 2-1,2 3 1,4 1-1,2-1 1,7-2-1,2-7 0,9-3 0,7-5-2,3-7-3,8 0-11,-4-12-10,6-2-1,-3-10-1,6-1 1</inkml:trace>
  <inkml:trace contextRef="#ctx0" brushRef="#br0" timeOffset="6729">5205 342 24,'-7'27'14,"1"0"0,-3-5 0,4-3-7,2 2-1,3-9 2,7-1-1,5-12 0,8-6-1,4-11 1,5-2 0,-1-9-2,2-3-2,-3-4-1,-3 0-1,-7 2 1,-6 5-1,-10 4 1,-6 5-1,-10 8 0,-4 7 0,-6 7 0,-4 6-1,-1 5 0,1 5 0,3 5 0,5 2 1,7 4-1,6 4 1,9 3-1,9 3 1,7 3-1,8 3 1,7 7-1,7 2-1,7-1 1,2 2 0,0-2 0,-1-1-1,-4-3 1,-5-2 0,-11-10 2,-11-2-1,-17 0 1,-13-4 0,-10-4 1,-10-4 0,-8-5 0,-1-4-1,-4-3 1,7-7-1,4-9 3,7-4-3,5-6 1,7-3-1,8-5 0,5-5-1,8-5 0,10-6 0,11 0-2,8-5 0,14-2-1,11-4-2,16 5-7,3-6-15,11 3-1,-1-7 1,4 3-3</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43.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1,'26'-4'5,"2"0"1,6 1 0,4 0 0,6 3 1,3 1 0,7 3 1,6 0 0,6 3 0,12-1 0,10-2 0,13 1 1,15-4-3,17 0 0,17-3 0,15 2-1,16 0-2,14 4 0,4 2-1,9 3 0,3-3 0,-2 0 0,-2-4 0,3-2 0,-5-5 0,-6-1 0,-4-6 0,-6 2 0,-12-2-1,-7 3 0,-17 2-1,-13 3-1,-15 4-4,-15-1-15,-16 4-2,-19-7-1,-20-4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15.9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-6 296 23,'-5'8'12,"4"1"2,1-9-1,8 17-6,6-8 0,4-2 3,12 3 0,6-6 0,14 4 1,11-5-1,17 2-2,8-6-1,24 3 0,17-3-2,20 0 0,16-4-1,22-1-1,13-3-1,16-3 1,27-2-1,9-2-1,13-2 0,9 0 0,11-7 0,4 1 0,9 2-1,-1 1 0,-6 0 0,-3 1 0,-15 1 0,-10 1 0,-18 6 0,-16 2 0,-20 0 0,-22 3 0,-27-1 1,-22 1-1,-24-1 0,-20 2-2,-18 2-3,-25-5-12,-12 5-9,-24-3 0,-13 7-2,-16-15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35.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 9,'-12'-7'10,"12"7"-1,0 0-1,0 0-3,10 12 0,4-9-1,9-1 2,6 4 1,12-3 2,13-3 0,19 3 1,15-3-2,21 4 1,19-3-1,23 6 0,28-4-2,25 2-1,23-4-1,23-1 0,21-5-1,22 4 0,11-2-1,12 3 0,7 3-1,2 4-1,0 9-6,-12 2-12,-7 8-6,-19-8-2,-12-3 1,-22-9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37.0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8 333 1,'-8'9'7,"-3"-8"0,11-1-2,-15 1-4,15-1-3,0 0 0,0 0 1,0 0 1,0 0 1,0 0 1,0 0 0,0 0 0,11 1 1,-1 4-1,2-1-1,7 3-1,5-1 0,8 5 0,10 1 1,6 3-1,16 1 1,7 1 0,16 2 0,16-2 2,16 0 0,14-2 0,19 0 1,16-4 0,17-1 0,14-2-1,12 0-1,9-3 0,7-1 0,9-4 0,2-3 1,4-1 0,7-6 1,6-1 1,4-4 1,9-1-1,7-1 1,5 2 0,8-2 1,2 1-2,-1-4 0,0 0 0,-2-3-1,2 0-1,-13-4-1,1 0 0,-11-2-1,-7-1 0,-9 4-1,-11 0 0,-16 1 0,-18 2-1,-17 4-2,-23-4-4,-21 2-14,-22 1 0,-30-7-3,-23-7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6:56.3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0 365 22,'41'7'18,"2"-4"0,6-1 1,2-1-3,7-3-4,19 3-1,6-4-1,16 3-2,10-4 0,20 4 0,15-4-1,25 3-1,12-2-1,25 0 0,16-4-3,19 0 1,14-1-1,15 1 0,9-2-1,9 1 1,5-4-1,-2-1 1,0-2 0,-2 0-1,-5-5 1,-4-1-1,-9-5 1,-6-1-1,-14 1 0,-10 0-2,-19 4-2,-23-3-5,-23 12-22,-34-6 0,-34 6 0,-43-7-1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7:14.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151 277 18,'-40'23'13,"4"-1"0,9-5-1,6-1-2,3-5-2,9-3-2,9-8 1,0 0 0,0 0 0,26 7-1,4-9 1,14 2-1,13-3 0,18 4 0,21-2-1,22 4-1,21-1-2,20 4 0,25-1 0,17 3-2,27-2 1,17-2 0,18-3 0,13-2 0,15-3-1,11-3 1,6-3 0,9-3 1,2 1-1,3-2 0,-1-1 0,-1-2 0,-5-4 0,-5-2 0,-10 0 0,-12-4 0,-14-1 1,-13-1-2,-24 1 2,-17 2-1,-24 4-1,-26 6 0,-26 2-2,-28 0-6,-24 8-18,-29-5 1,-24 0-3,-29-8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11.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28,'0'0'12,"-3"10"0,3-10-1,14 7-9,0-4-3,3 1 3,5-2 2,7-1 2,3-2 0,12-1 3,3-4-1,16 2 1,8-2 0,19 3-1,10-2-2,15 5-2,17-1 1,16 3-2,16 0 0,17 0-1,9 1 0,17 0-1,18 1 0,12 2 0,10 1 0,9 3 0,9 2 0,3 1 1,8-4-1,0 2 0,-5-6 0,0-3 1,-4-4-1,-5-1 0,-8-6 0,-8-1 0,-15-2-1,-17 0 0,-18 2-1,-20 2-6,-18 10-9,-31-4-9,-27 3-1,-33-6-2,-27-1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20.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2 35,'-13'-10'19,"4"3"2,9 7-1,-13-4-4,13 4-8,0 0-2,18 9-1,5-2-2,9 1 0,16 2 0,15-3 1,24 3 1,20-5-1,23 3 0,24-6 0,25 2-1,23-5 0,25 1 1,20-4-1,18-1-1,14-4 0,15-1-1,9-2 1,10 1-1,6 1 1,4 3-1,-1 2-1,-2 7 1,-4 6-1,-3 6 0,-8 5 1,-15 2-1,-14-1 0,-20 0-1,-20 4-6,-24-9-21,-26-4 0,-37-12 0,-35-3-1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03.7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1164 4814 1,'0'0'3,"-14"-2"1,14 2-1,-18-6 1,8 1 0,-1 1 1,-3-3 1,1-2 0,-2-3 0,-2-2 0,-2-5-1,2-4 0,-4-2 0,-1-2-1,-202-326 23,188 289-25,-1-4 0,-2-3 0,-1-3 0,1-3 0,0 0 0,2-4-1,-1-1 0,3 2-1,-1-2 0,2 0 0,3-1 0,2-2-1,-2-4 1,5 0-1,1 0 0,5-3 1,-1-1-1,3 1 0,1-1 0,3 5 0,1 2 1,-3 2 0,6 3 0,-5 5 0,11 2 0,-7 4 1,4 3-1,-2 4 1,4 1 0,5 1-1,-12 0 1,12-1 0,-5-2-1,6-5 1,0 1-1,0 0 0,6-3 1,6 0-2,7-2 1,-2 2-1,4 1 2,4 2-2,-1 2 2,5-3-1,-2 3 0,0 5 0,1 4 0,-3 3 1,0 2-1,-2 4 0,-2 3 1,2 4-1,-6 4 1,-2 4 0,-1 4 0,-1 5 0,-6 5 0,0 3 1,-4 5 0,-4 11-1,4-12 1,-4 12 0,0 0 0,0 0 0,0 0 1,0 0-1,0 0-1,0 0 1,0 0-1,0 0 0,0 0 0,0 0-1,0 0 1,0 0-1,0 0 0,-2-9 0,2 9 0,0 0 0,0 0 0,0 0 0,0 0 0,0 0 0,0 0 0,0 0 0,-4-10 0,4 10-1,0 0 1,0 0 0,0 0-1,-1-10 1,1 10-1,0 0 0,0-9 0,0 9 0,1-10-1,-1 10 1,4-18-1,-1 7 0,3-3 1,-1 0-1,4-2 1,-2 0-1,1-1 0,1 0 1,2 0-1,0-1 0,0 1-1,1 0 2,-1 0-1,-1 3 1,0 2-1,-10 12 2,11-14 0,-11 14 0,0 0 0,0 0-1,0 0 1,0 0 0,0 0-1,0 0 1,0 0-1,0 0 1,-16 12 0,3-5 1,0-1-1,-5 5 0,-1-1 0,-5 2 0,1 2 0,-5 1-1,1 1 1,-1-1 0,1 2 0,-1-2 0,0 1 0,3-3 0,0 2 0,7-4 0,-1 1 0,5-4 0,1-2 0,4-1 0,9-5 1,-10 8-1,10-8 0,0 0-1,0 0 1,0 0 0,0 0 0,6-11 0,-6 11-1,19-16 1,-2 5-1,0-1 1,7-2 0,3 0 0,1 2-1,0-1 1,2 2-1,-2 0 1,-4 2-1,2 1 1,-4 1 0,-2 1-1,-2 1 1,-3 0 0,-2 3 0,-2 0-1,0 1 1,-11 1 0,16 2-1,-16-2 1,15 5-1,-15-5 1,13 11 0,-13-11-1,13 17 1,-8-5 0,-2 2 0,3 3 0,-4 5-1,5 3 2,0 4-2,-3 4 2,3 4-2,-2 4 2,3 1-1,-5 2 1,9-2-1,-5-1 0,1 2 1,3-8-1,-3 0 1,3-3-1,-4-4 1,4-3-1,-5-4 1,-3-5-1,0-4 0,-1 2-4,-2-14-9,5 19-3,-6-8-1,1-11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23.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-2 767 2,'0'0'5,"0"0"-1,2-11 0,-2 11-2,0 0 0,0 0 0,0 0-1,0 0 1,0 0 0,0 0 0,0 0 0,0 0 1,0 0 0,7 10 0,-7-10-2,10 11 2,-10-11-2,11 16 1,-3-5-1,-2 2 0,4 0 0,-6 4 0,2 2 1,0 1-1,0 0 1,0 4 0,1-1-1,-1-2 1,0 1-1,0-2 0,-2-4 0,0-1 0,-1-4 0,-3-11 0,4 15-1,-4-15 1,0 0-1,0 0-3,0 0-3,0 0-4,0 0-1,-6-9-2,6 9 1</inkml:trace>
  <inkml:trace contextRef="#ctx0" brushRef="#br0" timeOffset="571">182 750 9,'0'0'7,"-5"-9"-2,5 9 0,0 0-1,0 0-1,0 0-1,0 0 0,0 0-1,0 0 0,12 2 1,-12-2-1,11 6 1,-11-6 0,15 9-1,-15-9 1,19 18-1,-9-8 1,0 3-1,0 1 0,-3 1 0,4 2 0,-4 0 0,3-2 0,-3-1 0,2 0 0,-1-4 0,-8-10 0,16 14 0,-16-14 1,10 7 0,-10-7 0,0 0 1,12-5-1,-12 5 0,8-13 0,-4 1 0,1-2-1,-1-2 0,0-2 0,2-1-1,-1-1 0,2 0 0,-1 2 0,0 2 0,1 2 0,0 2 0,0 2 0,-7 10-1,15-13 1,-15 13 0,18-9-1,-18 9 1,16-2 0,-6 3-1,-10-1 1,16 11 0,-6-5 0,-1 4 1,-1 1-1,1 0 0,1 3 0,-2 0 1,0-1 0,0 1 1,-2-2-1,-1 1 0,1-2 0,-4 0 0,2 0 0,-4-11 0,4 17-1,-4-17-2,0 10-1,0-10-5,0 0-2,0 0-4,11 2-1,-11-2-1,10-17 2</inkml:trace>
  <inkml:trace contextRef="#ctx0" brushRef="#br0" timeOffset="1382">966 535 7,'0'0'9,"0"0"0,10-2-1,-10 2-6,0 0-3,-15 7 1,15-7 1,-15 7 0,15-7 0,-22 13 2,8-5 0,0-1 0,1 3 0,-1-2-1,1 2 0,2 1-1,0-3 0,4 2-1,7-10 0,-10 19-1,10-19 1,0 15-1,0-15 1,10 8-1,-10-8 1,16 6 0,-3-5 0,0 0 0,0-1 0,4 0 0,-1 1 0,1 1 0,0 0 0,0 0 0,1 2 1,-4 1-1,2 0-1,-4 3 1,-1-1 1,-11-7-1,14 14 1,-14-14 0,3 16 0,-4-7 2,1-9 0,-11 17 0,-1-9 0,0 2 1,-5-2 0,-1 0-1,-3 1 0,0-3 0,0-2-2,0 0 1,1 0-2,5-3 0,0 0-1,5-3-1,10 2-4,-12-9-2,11 0-4,4-2-3,3-3 0,3-1 0</inkml:trace>
  <inkml:trace contextRef="#ctx0" brushRef="#br0" timeOffset="2053">1220 253 3,'0'0'8,"-6"11"1,0-2-1,1 8-5,1 1-3,1 5 0,1 2-1,1 2 2,0 3 0,3 2 1,0 2 0,3 2 1,-1 1 0,2 0 1,0 0-1,1 0 0,-1-3-1,0-4 0,0-3-1,-1-6 0,0-4-1,-2-3 1,0-4-1,-3-10-2,1 10-3,-1-10-3,0 0-1,-16-10-2,16 10 0</inkml:trace>
  <inkml:trace contextRef="#ctx0" brushRef="#br0" timeOffset="2384">979 625 4,'-11'-3'4,"11"3"2,0 0 1,11-10 0,1 3 1,7-2-1,4 0-1,4-5 0,5 1-1,1-3-2,7 1-1,0-1-2,2 1-4,-1-1-5,0 4-4,-5-1 0,2 3 0</inkml:trace>
  <inkml:trace contextRef="#ctx0" brushRef="#br0" timeOffset="2864">1428 612 4,'13'-7'7,"5"4"-2,-1 1-2,3 2-2,-1 0 1,2 2 0,0 1 1,-1 2 0,1 1 0,-1 0 0,0 2 1,-1 2 0,1 1-1,-3 0-1,1 3 0,-4 1-1,1-2 0,-3 1 1,-3-1-1,-1 0 0,-2-3 1,-3 0 1,-3-10 1,-1 12-1,1-12 0,-14 7 0,3-3 0,-2-3-2,-3-1 1,-2-1-2,-1 0 0,0-4 1,1 1-1,0-2 1,3-1 1,1-2-1,3 1 0,4-2-1,7 10 0,-7-19 0,9 9-1,-2 10 1,11-17-1,-1 8-1,3 1 1,3 1 1,3-3-1,2 5-2,2-2-2,3 2-3,-1 1-4,0 0-3,-1 0 1,-2-1-1</inkml:trace>
  <inkml:trace contextRef="#ctx0" brushRef="#br0" timeOffset="3485">1821 472 14,'0'0'12,"0"0"-1,0 0 1,0 0-7,0 0-5,14 13 0,-14-13 0,12 13 2,-5-4 0,0 1 1,0 1 0,0 4 1,-1-1 1,2 3 0,0 1-2,-1 0 2,0-1-3,3-2 0,-1-1-1,0-4 0,2-4 0,0-5-1,1-5 1,2-2-2,0-6 2,-3-1-1,1-4 0,-3-1 0,2 3 0,-5 0 0,0 3 0,-3 0 1,0 3-1,-3 9 0,5-11-1,-5 11 1,0 0 0,14-5-1,-14 5 1,13 6-1,-3 2 1,0 3 1,-1 3 0,3 2 0,-2 4 0,0 1 1,1 0-2,-1-1-1,-1-3-2,2-3-6,-1-2-6,-1-5-2,4-5 1,-4-7-2</inkml:trace>
  <inkml:trace contextRef="#ctx0" brushRef="#br0" timeOffset="4076">2453 383 30,'4'11'14,"-4"-11"-1,-5 9 0,5-9-12,-9 15-3,4-6 0,-2 2 0,-1 2 2,0 1 2,-1-1 0,0 2 2,-1 0 0,2 2 0,0 2 0,2-1 0,3-2-2,2 0-2,5-2-2,2-4-8,8-3-3,3-5-3,1-8 0,6-1-1</inkml:trace>
  <inkml:trace contextRef="#ctx0" brushRef="#br0" timeOffset="4357">2573 528 0,'0'0'4,"11"12"2,-11-12 0,14 10 0,-14-10 1,16 4-1,-5-5 0,2-2-1,-1-3-1,2-3-2,0-4 0,1-2-1,-3-1 0,3-3-1,-5 1 1,-1 1-1,-2 0 0,-2 1 1,-3 3-1,-1 0 1,-1 13-1,-4-15 1,4 15-1,-12-8 0,2 8 1,-2 1-1,-2 5 1,-1 2 0,-1 1 0,1 4 0,-2-1 0,3 3 0,1 1 0,3 0-1,1 2 1,5-1-1,1 0 0,1 1 0,9 2 1,-3 0 1,4-3 1,0 3 0,3-3 1,1 0 0,2-3 0,0 2-1,-2-7 0,7-1-1,-1-2-1,4-4-3,4-2-2,1-2-10,5-4-3,1-4 0,0-5 0</inkml:trace>
  <inkml:trace contextRef="#ctx0" brushRef="#br0" timeOffset="5098">2974 492 5,'12'-3'7,"4"1"-2,3-2-4,4 2 0,0-1 0,2 0 0,1-1-1,-1 0 0,1 1-3,-6-3-4,4 2-1</inkml:trace>
  <inkml:trace contextRef="#ctx0" brushRef="#br0" timeOffset="5428">3383 511 3,'-12'14'7,"12"-14"-2,0 0 0,-9-3-5,9 3 1,-1-14 0,2 3 0,2-4 1,3-1 1,1-4 3,3-1 0,-1-1-2,5 1-3,0 2 0,1 0 0,-1 4-1,0 5 1,-1 3-1,0 5 1,-1 3 0,-1 4-1,-2 4 2,0 5 0,-3 2 1,-1 4 0,-3 2 0,-2 0 2,-3 2-1,-3-2 1,-1 0 0,-6-5 0,0 1-1,-4-5 0,1-2-1,-3-5-1,1-2 0,-2-4-2,1-4-2,2-1-3,-2-5-3,3-5-5,-1-4-3,5-4-1,1-3-1,3-5 2</inkml:trace>
  <inkml:trace contextRef="#ctx0" brushRef="#br0" timeOffset="5899">3513 0 0,'0'0'8,"12"15"0,-7-3-2,3 7-1,-1 6 0,1 2 1,2 5-1,-2 9 1,2 5-1,1 7 1,0 4 0,-2 7 0,3 1-2,-2 0 0,3-1-1,1-7 1,-1-5-3,0-7 1,-2-9-2,1-8 0,-2-7-1,-3-6-1,-7-15-6,0 0-5,0 0-2,-4-20-1,-1-1 0</inkml:trace>
  <inkml:trace contextRef="#ctx0" brushRef="#br0" timeOffset="6229">3462 574 25,'0'0'17,"2"18"1,-2-18-3,25 5-5,1-3-3,6-5-2,7 1-1,6-4-1,2-2-3,5-2-3,0-3-4,2 0-10,-1 0-2,-2-1 1,-2 0-1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31.0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4,'-1'9'6,"1"-9"1,0 0-1,6 10 1,-6-10-1,8 17 1,-4-5-1,1 6 2,-1 9-1,-1 9-1,0 9 2,-2 15 0,-4 10-2,3 14 1,-4 4-1,2 8-1,-2-4 0,4 0 0,0-9-1,3-8-1,0-14 0,3-11-1,0-10-1,0-11 1,-1-7-2,0-7 1,-2-5-2,-3-10-2,0 0-6,0 0-11,0 0-2,8-14 0,-5-1 0</inkml:trace>
  <inkml:trace contextRef="#ctx0" brushRef="#br0" timeOffset="781">446 881 6,'5'11'9,"-5"-11"-1,22 13 0,-4-13 1,7-5-1,5-1 1,5-8-1,5-3-2,0-4 0,1-2-2,-6-2 1,-2 3-1,-9-3-1,-5 3 1,-9 1-1,-8 3 1,-10 0-1,-6 3-1,-9 1 0,-4 5-1,-5 3-1,-6 7 0,-4 6 0,1 9 1,-1 6 0,2 9 0,2 9 1,4 7 1,2 0-1,7 6 1,5-2-1,10-2 0,7-4 0,11-6-1,9-10 0,18-10-1,13-6-2,12-13-3,14-5-8,4-8-7,7-8-2,-2-5 1,-2-4-1</inkml:trace>
  <inkml:trace contextRef="#ctx0" brushRef="#br0" timeOffset="1392">1001 707 9,'0'0'13,"10"-7"1,-10 7-3,18-6 0,-4 3 1,2 4-2,2 1 0,5 7-2,-1 4-2,3 7 0,-2 8-2,0 9-1,-7 5 0,0 7 0,-8 0 1,-3 3 0,-12-3 1,-1-1-1,-8-8 0,-1-6-1,-5-10 1,0-6-2,-1-11 0,5-12-2,5-10 0,4-6-1,6-7-1,4-5 1,7-1-1,5-3 0,6 3 0,3 1 1,3 4-1,1 1 0,2 3 0,-2 4 2,1 1-2,0 3 1,-2 5 1,1 5 0,2 4 0,1 5 0,-1 1 1,0 10-1,-1 6 1,-1 6-1,-2 5 1,-4 6 0,-3 4 0,-3 3-1,-2 1 2,-5-5-1,-3-5 1,0-3 0,-5-8 1,0-4-1,-5-9 1,6-10 1,-18 3-2,9-17 0,1-10-1,3-9 0,6-9-1,5-8 0,6-2-1,5-3 1,6 4-1,4 6 1,-1 9 0,1 9-1,-4 8 0,-3 8-2,-3 9-2,-5 2-5,0 12-9,-4-2-5,5 7-1,-6-5 0,9-2 2</inkml:trace>
  <inkml:trace contextRef="#ctx0" brushRef="#br0" timeOffset="2083">2129 714 31,'0'0'16,"5"10"2,-12 0-1,0 6-6,-2 3-7,2 8 1,-2 2 1,4 4-1,1-2-1,8 0-1,3-4 1,9-6-2,8-12 1,8-8 0,5-9-1,5-10 0,2-7 0,0-4 0,-3-2-1,-4 3 1,-9 1-1,-5 6 0,-10 5 0,-2 7 1,-11 9-1,0 0 0,-1 27 1,-6-1-1,3 5 0,2 2-1,2 3 1,6 0 0,8-4 0,10-7 0,12-13 0,13-9-1,7-10 1,6-7 0,2-7 0,-3-5 0,-5-3-1,-8 4 1,-11 2-1,-11 5 1,-9 7-1,-17 11 1,0 0-1,3 11-1,-9 9 1,0 4-2,4 5 0,0 0-2,11 6-4,2-7-7,17-1-10,6-11-1,9-7 2,3-11 0</inkml:trace>
  <inkml:trace contextRef="#ctx0" brushRef="#br0" timeOffset="2614">3568 719 36,'0'0'18,"0"0"3,4 15 0,1 6-9,-2 5-5,5 8-1,-3 1 1,5 6-1,0-2-2,1 1-2,1-5-1,1-6-4,3-4-6,-1-10-11,3-8-2,-1-13-1,1-9 0</inkml:trace>
  <inkml:trace contextRef="#ctx0" brushRef="#br0" timeOffset="2985">2894 232 74,'-5'10'23,"5"-10"-3,0 0-5,0 0-37,8 12-1,3-7-1,-1 0 2</inkml:trace>
  <inkml:trace contextRef="#ctx0" brushRef="#br0" timeOffset="3255">3558 803 27,'-3'-13'20,"-2"3"0,5 10 1,-4-13-7,4 13-1,0 0-4,10 18-3,-6-2-3,4 7-1,2 2 0,3 4 0,0 0 1,2 0-2,1-5 1,4-2 0,3-10 0,4-4 1,4-9-1,4-5 0,-1-5 0,0-1-1,-4-4 1,-2 2-1,-7 1 0,-7 4 0,-14 9-1,13-10 0,-13 10 0,1 11 0,-2 3 0,1 3-1,4 6-1,3-2-3,13 6-4,5-6-11,16-3-1,5-12-2,13-4 2,-1-12 2,10-2 3,-4-8 6,-4 0 6,-5 1 12,-9 3 1,-3 3 3,-6 5 1,-2 4-2,-4 0-2,-2 3-2,0-2 1,-1 0-2,-4-6 0,0-3 0,-8-6-2,-1-1 1,-10-4-1,-5 1 1,-10-1-2,-7 4 0,-9 2-1,-3 8 0,-5 5-1,-6 7 0,-1 5 0,6 4 0,4 5 1,6 7-1,5 1 2,7 6-2,10 2 1,12 4-1,6 6 0,5 8 0,4 4-1,5 8 1,7 2-2,2 7 2,-4 3 0,0 2-1,0 3 2,-4-1-2,-4-5 2,-8-8-1,-11-6 1,-10-7-1,-9-9 0,-11-7 1,-11-15-1,-8-9 0,-7-13 0,-2-12-1,1-12 2,5-14-2,9-11 1,12-13-1,15-10-1,19-7 1,19-2-2,19-4 1,22 0 0,13-2-2,17 6-3,2-1-5,9 10-14,-5 0 0,-3 7-2,-14 4 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32.7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0 7,'0'0'9,"0"0"0,4 15-5,-4-15-1,5 18 1,-2-2 0,0 4 0,0 4 1,0 5 0,-1 7 1,-1 9-2,0 11 0,-1 6-1,-2 8 1,-1 7-1,-1 8 0,-1 3-1,-2 2 2,1-4-1,0-5-1,0-7 0,3-6 0,-1-12 0,0-9-2,3-11-2,0-11-6,1-7-9,2-7-1,-2-11 1,0 0-1</inkml:trace>
  <inkml:trace contextRef="#ctx0" brushRef="#br0" timeOffset="471">329 605 11,'12'-4'11,"-12"4"-1,12-8-1,-12 8-8,20-8-1,-7 3 2,5 0 0,2-1 1,5-1 0,1 1 1,5 2-1,3 0 0,1 2 0,4 2-2,-2 3 0,1 3-1,-2 3 0,0 7 0,-5 4 0,-4 5-1,-2 4 2,-5 4-1,-4 4 1,-2 2 0,-5 2 1,-3-1 0,-6 1 0,-5-3 0,-6-3 0,-5-1-1,-4-4 1,-4-4 1,-4-5-1,-3-4 1,-2-6-1,1-5 1,0-5 0,1-3-1,2-7 1,3 0-1,3-3-1,6-3 0,2-1 0,7-1-1,5-1 0,6-1-1,7-1 0,5 0 1,7 0-1,5 1 1,7-1 0,4 3-1,3 2-1,1 2-2,2 4-5,-2 4-8,-5 2-1,-2 4 1,-8 1-2</inkml:trace>
  <inkml:trace contextRef="#ctx0" brushRef="#br0" timeOffset="1112">1132 559 24,'0'0'15,"15"2"-1,-15-2 1,13 3-9,-13-3-6,16 12 0,-5-3 0,-1 4 2,1 1 1,-1 6 0,0 3 2,-3 2-2,1 4 1,-1 0-1,-2 2 0,-1-1-1,1 0-1,-1-5 0,-1-4 0,1-4 0,1-5 0,-5-12-1,13 8 1,-3-15 0,3-4 0,0-5 0,3-4-1,0-4 1,1-1-1,-2 1 1,-1 0 0,-2 2-1,-1 5 1,-2 2-1,0 2 1,1 3-1,0 2 1,1 3-2,3 3 1,-2 4 0,3 1 0,0 4 1,0 7 0,-3 2 0,1 4 0,-1 4 0,-3 0-1,-1 4-1,0-1-2,-1 0-5,-2-6-4,2-5-8,2-4 0,1-10-1,1-5 2</inkml:trace>
  <inkml:trace contextRef="#ctx0" brushRef="#br0" timeOffset="1643">1806 803 17,'1'17'13,"5"3"-1,2-4-1,3-3-7,4-1-6,4-4 0,3-5 1,3-6 0,-1-5 1,0-7 2,-1-2 0,-3-6 1,-3 0 1,-4-1-1,-3 2 0,-4-1-1,-3 2 0,-3 3-1,-3 2 1,-2 4 0,-2 2-1,-3 2 0,0 4 0,-1 3 0,0 1 0,0 4-1,0 1-1,1 4 1,1 0-1,3 4 1,3 4-1,3 3 1,2 4 0,5 7-2,3 5 1,3 7-1,2 7 1,1 6-1,0 4 1,0 4-1,-2 4 2,-5 2 2,-1 3 0,-3 0 0,-2-2 0,-3-6 1,-4-5-1,-3-6 2,-5-5-2,0-10-1,-5-8 0,-3-10 1,-4-9 0,-2-7 0,1-7-1,-2-11 0,3-11 0,2-10 0,3-6-1,8-8-1,3-5 0,10-5-1,4-2 0,11 0-1,6 0 0,6 1-1,5-2 0,8 1 1,2 0 0,2 1 1,2 2 1,1 3 0,-1 3 0,0 5 1,-2 4 1,-6 6-1,-1 6 2,-6 5-1,-5 6 1,-5 4-1,-6 4 1,-5 4 0,-12 7 0,14-7-1,-14 7 0,0 0-1,0 0 0,0 0 0,0 0 0,0 0-1,0 0 1,0 0-1,0 0 1,0 0 0,0 0 0,0 0 0,10 10 1,-10-10 0,6 14 2,-2-1 0,-1 4-1,-1 4 1,-1 5 0,0 2 0,0 2 0,-1-1-1,1 0 0,0-3-1,1-5 1,4-6-1,-6-15-1,22 8 1,-4-19-2,3-6-2,2-6 1,3-6-1,0-4 0,1-2-1,-2 0 2,-6 5 1,-1 4 2,-4 4 0,-2 7 1,-4 3 0,-8 12 0,12-11 0,-12 11 0,0 0 0,11 2-1,-11-2 1,6 10 0,-6-10 0,11 18 1,-4-5 0,1 5-1,-1 2 0,1 4-1,0 5 2,1 2-2,-3 2 1,1 0-1,0-2 0,1-3 0,0-3 0,3-7 0,2-8-1,5-10 0,3-8-1,3-8 1,3-7-1,0-6 1,2-5-1,-2-3 1,0 0 0,-4 2 0,-3 4 0,-3 5 1,-3 5-1,-3 5 1,-2 4-1,-9 12 0,11-9 0,-11 9 0,9 17 0,-3 1 0,-1 6 0,0 7-2,4 8-2,-1 1-5,6 6-11,0-2-2,2-8-1,-1-12 1</inkml:trace>
  <inkml:trace contextRef="#ctx0" brushRef="#br0" timeOffset="3325">3419 415 0,'-11'-8'6,"11"8"-4,0 0-1,0 0 1,-9-7 3,9 7 0,0 0 2,0 0 0,0 0 2,13 2-1,-3 2 0,5 1-1,5 3-2,1 0-2,6 6-1,3 0-1,1 5 0,1 1-2,0 5 1,-1 2-1,-3 3 1,-2 3 0,-5 2 0,-3 1 0,-4 0 1,-6 1 1,-6-1-1,-8-2 1,-4 0 1,-10-3-1,-2-3 0,-7-3 0,-5-3 0,-2-5 1,0-4-1,-2-6 0,0-4 0,3-10 0,2-4 0,4-7-1,5-2-1,4-5 1,5-2-2,8-3 0,4 1 0,8 1-1,5 0 1,7 4-1,4-1 0,8 2 0,4 1 0,4 3 0,2 1 1,4 4-1,0 1 0,1 4 0,2 4-5,-2 4-6,1 5-3,-5 0 0,2 5-1</inkml:trace>
  <inkml:trace contextRef="#ctx0" brushRef="#br0" timeOffset="4056">4025 717 10,'14'23'8,"4"-3"-4,2-6-5,5-7-6,7-3-2</inkml:trace>
  <inkml:trace contextRef="#ctx0" brushRef="#br0" timeOffset="4136">4304 618 7,'4'-31'11,"-4"8"1,-6 2-2,-6 6-2,-4 4-2,-4 6 0,-3 5-2,-2 3-1,-2 4 1,1 3-1,2 3 1,1 0-1,5 2 1,3 0-2,5 2 0,4 2 0,6 4-1,6 1 1,3 6-1,6 3 0,6 5 0,2 7 0,3 6-1,2 6-1,0 3 0,-3 5 1,-2 3-1,-3 3 1,-7 0 1,-4-2 1,-5-3 1,-9-4 0,-3 0 0,-7-5 1,-4-3-1,-6-10-1,-1-5 1,-2-8-2,-4-9 1,0-14-1,-1-11-1,0-16 1,1-13-1,3-12 0,2-11 0,9-7-1,6-6-1,11-3 0,9-5-3,11 2-1,10 1-2,11 5-4,6 1-6,5 5-1,2 6 1,1 2 0</inkml:trace>
  <inkml:trace contextRef="#ctx0" brushRef="#br0" timeOffset="4717">4632 805 17,'0'0'10,"21"0"0,-4-7-4,9-3-7,5-6 0,4-3-1,4-5 2,0-2 1,3-3 1,-4 0 2,-2 0 2,-6 1 0,-4 4 1,-5 4-1,-5 2 1,-5 3 0,-6 3-3,-6 2-1,1 10 0,-17-10-2,4 9 0,-7 2 0,-2 1-1,-2 3 0,-3 3 1,0 3-1,-1 1 1,1 1 0,2 3 0,3 0 0,2 3 0,1 3 1,5 3 0,-1 1 1,6 3-1,0 2 2,3 3-1,3-1 2,5 4-1,2-4 0,8 2 1,3-5 0,11 1-1,5-5 0,13-3 0,6-5-1,8-5-1,8-4-4,2-11-11,5-1-12,-6-12 0,-5-10-2,-13-10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44.8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386 0 11,'0'0'11,"9"17"0,-9-17 1,0 17-7,0 0-3,-1 1 1,1 9 2,-3 6 0,0 6 1,-3 7 1,-3 7 0,-3 8-1,1 5-1,-3 3-2,2-2-1,0-5-2,2-5-3,4-10-10,4-8-5,1-18 0,1-21 0,0 0 0</inkml:trace>
  <inkml:trace contextRef="#ctx0" brushRef="#br0" timeOffset="340">0 460 45,'0'0'18,"17"4"1,-2-11 1,3-3-12,6-4-7,8 0 0,5-4 1,7 4 0,5-2 1,6 3-1,-1-2 0,3 4-1,-3 1 0,-4 1-2,-4 2-1,-6 2-4,-5 3-6,-6 3-7,-5 2-3,-3 1 2,-6 1-1</inkml:trace>
  <inkml:trace contextRef="#ctx0" brushRef="#br0" timeOffset="671">749 715 37,'-3'9'14,"3"-9"1,-1-15-1,1 0-11,1 0-1,0-4 0,1-3 1,3-2 0,5-2 0,1-2 0,4-1-2,3 0-2,4 0-1,2 4 0,-2 2 0,1 7 1,-3 6 1,-3 10 2,-3 8 0,-4 10 1,-4 7-1,-3 6 1,-2 5 0,-2 5-1,-3 0 0,-4 2 0,-2-6 0,-3-2 0,-3-6 1,-2-2 0,-4-4 0,2-5 0,-4-4 0,2-5 0,2-3-1,0-5 0,2-6-2,3-7-2,7-3-3,-1-9-6,8-4-10,3-3-3,8-4 1,2-4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46.1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0 300 22,'11'-17'12,"-11"17"1,11-15-4,-11 15-6,11-12 0,-11 12 0,17-5 0,-5 7 0,1 4-1,1 2 0,4 4-1,3 4-1,-1 1-1,3 5 0,-2 2 0,-1 2 0,-1 1 0,0 3 1,-5-1 0,-1-1 0,-4 0 2,-4-2 1,-3-1 0,-5-4 1,-2 0 3,-7-8-2,0 0 0,-5-5 1,-1-2-2,-5-6-1,1-2-1,0-6 0,0-2-1,1-2-1,4-1-1,1-2 1,5-2-1,5 1 0,5-1-1,6 0 0,5 0 0,6 1-1,2 0-1,8 3-1,1-2-2,4 6-5,1 3-5,-2 1 0,0 4 0,-4 0 0</inkml:trace>
  <inkml:trace contextRef="#ctx0" brushRef="#br0" timeOffset="540">591 356 26,'0'0'7,"11"-7"-1,-11 7 4,6-16-10,-6 16-1,1-14 4,-1 14 1,0 0 4,-13-3 3,4 6 1,-2 2-6,-1 2-4,-2 0-2,-4 1-1,3 3 0,0 0 1,0 2 0,3 1 1,0 1 1,0-1-1,3 5 2,5-1-1,-1 4 0,1-1 1,1 1-1,1 0 1,4 1 0,3-2-1,2-1-1,4-2 0,5-5-4,4-2-6,4-7-11,3-9 0,1-7-1,-1-9 1</inkml:trace>
  <inkml:trace contextRef="#ctx0" brushRef="#br0" timeOffset="981">716 44 26,'0'0'15,"0"0"1,0 0-1,10 5-5,-10-5-5,0 0-3,5 11 2,-5-11-1,4 17 0,-3-6 1,1 5-1,-2 0 1,3 6-3,-1 4 0,1 4-2,-1 5 2,1 4 1,-2 3 0,2 2 1,-3-3 0,1-1-1,-1-7 0,2-6 0,2-9-3,6-14-3,8-11-5,3-16-3,8-6 0,1-10 1,5-2 5,0-3 4,0 0 4,-3 10 4,-10 2 7,1 14 1,-10 2 1,4 14-1,-17 2-4,22 10-4,-12 3-2,3 5-2,3 3-1,0 3-1,2 0 0,0-1 0,0-2-1,0-2 1,-1-4-1,-1-1 0,-3-5-1,1-2 1,-1-3-1,-1-3 0,-1-2-1,-2-4-1,4-1 1,-4-6 0,4-1 0,0-2 0,1 1 2,1 0 0,-2 1 2,3 2 2,-3 1 0,2 6 0,-4-1 0,2 6 1,-2-1-1,1 6-1,-2 0 0,3 5 0,-2 1 0,1 6-1,-2 5 0,0 3 0,0 1-1,-2 1 1,-2-1-2,0-2 0,3-1-5,-6-9-10,-3-15-8,14 5-1,-7-15-1,-3-12 1</inkml:trace>
  <inkml:trace contextRef="#ctx0" brushRef="#br0" timeOffset="1742">1634 0 81,'6'9'23,"-6"-9"-4,13 4-5,-13-4-25,17-4-8,-17 4-5,19-3 0,-9 3-1,-1 1 4</inkml:trace>
  <inkml:trace contextRef="#ctx0" brushRef="#br0" timeOffset="1952">1758 319 25,'18'10'13,"0"-9"0,6-4 0,2-3-9,1-5 0,3 2 1,-4-6 1,0 2 1,-5-2 0,-2 3 0,-4-3-2,-2 3-1,-4 0-2,-3 0-2,-4 2 0,-2 10 0,-7-16 0,7 16-1,-21-12 1,8 8-2,-3 3 1,1 0-1,-1 3 1,1 1 0,1 5 1,1 3 0,2 2 1,0 6 1,2 2 1,2 6 1,0 4-1,3 4 1,1 0 0,3 1 0,1-4-1,3-1-1,3-4-2,3-6-3,7-8-10,3-12-9,6-8-2,2-10 1,3-6 0</inkml:trace>
  <inkml:trace contextRef="#ctx0" brushRef="#br0" timeOffset="2373">2215 213 42,'0'0'12,"0"0"0,12 11 0,-12-11-13,0 0-2,13 4 2,-13-4 3,9 8 2,-9-8 5,9 18-1,-6-5 1,6 8-1,-5 5-3,4 5-1,-2 2-1,3 3 1,-4-3-1,1 1 1,-2-6-1,0-4 0,-2-9-1,0-4 0,-2-11-1,0 0-1,13-11 0,-6-8 0,1-5 0,3-6 0,-1-5 1,3-3 0,2-1 0,-1 2-1,3 2 0,-1 4-2,3 5-3,-2 3-3,2 8-4,-3 1-5,2 6-4,-1 3-1,-2 4 2,-2 3 2,-1 3 3,-2 1 7,-1 2 7,-9-8 6,12 20 6,-9-11 1,1 3 0,-1-1 0,2 0-2,0-1-2,-5-10-3,17 16-3,-2-13 0,1-2 1,2-5 0,3-2 1,-2-5 0,2 0 2,-4-6 0,0 5 0,-6-4 1,2 4 0,-7-1-1,-6 13-1,7-18-2,-7 18 0,-2-10-2,2 10-1,-12-4-1,0 4 0,0 3-2,-3 1 1,-2 4 1,-3 3-1,1 3 2,0 3 0,-2 2 2,4 4 0,-2 0 1,5 5 2,-2-3-1,8 5 1,2-2-2,5 2 1,5-3-2,5 0 0,9-5-1,6-3-2,8 0-2,1-10-3,10 2-11,0-11-9,2-4 0,-3-13-1,1-5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49.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11 630 33,'0'0'14,"0"0"1,0 0-4,0 0-6,0 0 0,-11 12 2,11-12-1,-1 18 2,4-3-1,-2 0-1,4 4 0,2-2-4,3 1 0,3-2-1,4-5-1,3-5 0,1-8-1,5-7-1,-1-8-1,2-5 0,-3-7 0,-2-2 0,-2-2 2,-6-2 3,-2 8 1,-7 0 2,-1 8 0,-6 3 2,-2 3-1,4 13-3,-18-12-1,7 12-2,-5 1-3,1 4-2,-4 0 1,3 4-1,-2 4-1,4-1 2,0 1-1,5 2 1,1 0 1,5 0-1,1 1 2,4 2-2,3 0 2,2 6-1,2-2 0,6 6-2,0 2 0,5 5-2,0 4-1,2 2-1,0 9-4,0-1 2,-4 6 3,-2 1 2,-3 2 4,-4 0 4,-4-4 2,-5 1 4,-4-8 4,-4-3-2,-3-6-2,-2-6 1,-5-5-3,-2-6-3,0-7 1,-5-7-1,-1-6 1,-1-10 0,1-7 0,-2-11 0,5-7-1,1-10 0,5-2 0,6-7-3,6-2 1,7 0-1,8 0 0,10 1-1,6 3 1,8 3-1,4-2-3,10 5-1,2-1-4,4 3-8,4 2-1,-4 4 0,1 5 0</inkml:trace>
  <inkml:trace contextRef="#ctx0" brushRef="#br0" timeOffset="872">489 751 41,'-5'-21'16,"8"0"-1,9-3 1,2-3-11,4-4-3,4 2 0,3 0 3,4 8 1,0-1 2,4 9 0,-5 0-1,3 9-1,-4 2-3,-1 5-1,-3 5-2,-3 5-1,-5 4 1,-4 3 0,-6 2 1,-1 2 0,-8-2 0,-1 1 1,-5-2 0,-2-3 0,-5-2 0,0-3 0,-2-3 0,-1-3-1,-1-4-1,0-4-1,1-2-1,-5-8-5,9 2-12,-6-5-6,4-4 0,4-3 0,4-2 1</inkml:trace>
  <inkml:trace contextRef="#ctx0" brushRef="#br0" timeOffset="1402">903 437 19,'17'2'4,"1"-3"-1,4-2 1,-1 0-3,1 2-3,3 2 4,-2 2 3,1 6 4,-5 4 5,-2 1 2,-1 6-1,-1 1-6,-2 0-5,-2 4-4,-2-1 1,-5 1-1,-1-2 1,-3 1 1,-3-1 0,-2-2 2,-4-4 0,-3-1 0,-3-4 0,-2-2 0,-1-4-1,0-3 1,-2-4-1,5 0 0,-3-4 0,8 0 0,0-2-1,10 7-1,-7-18 0,8 8-1,5-1-1,1-2 0,5 2-1,3-2-1,4 0 0,1-1-3,7 2-5,-3-3-9,4-1-3,-4-1 0,-1-5 1</inkml:trace>
  <inkml:trace contextRef="#ctx0" brushRef="#br0" timeOffset="1893">1323 3 68,'10'-3'21,"2"3"0,-2-1-2,0 3-18,1 4-2,0 7 2,1 7 1,-4 7 1,0 9 1,-6 6 1,3 6-1,-6 2 0,1 5-1,-3-4-1,1 2-1,-2-6 0,1-5-1,0-5-2,-2-7-3,6 1-8,-4-10-11,3-4-2,0-17 1,0 12-1</inkml:trace>
  <inkml:trace contextRef="#ctx0" brushRef="#br0" timeOffset="3766">1868 433 32,'19'0'13,"-19"0"-1,9-6-2,-9 6-9,0 0 0,0 0 0,0 0 1,0 0 0,0 0 2,0 0-1,0 0 1,-9-1-1,9 1-1,-12 2-1,12-2 2,-13 5 0,1-3 1,2 2 0,-3 0 1,1 5-1,-2 0 1,0 2-2,-2-1 0,-1 3-2,1-2 1,-1 3-2,4-3 1,-2 1-1,2-2 0,2-1-1,11-9 0,-12 15 0,12-15 0,-2 12 0,2-12 0,9 13 0,-9-13 0,18 15 0,-7-5-1,2 2 1,1 1-1,0 0 0,-3 2 0,1 0 0,3 1 0,-6-1 1,0 1 0,-1 0 0,-2-2 1,-2 1 0,0 0-1,-5 3 2,-3-3 0,-1 3 2,-2-2 0,-1 2 1,-4-3 1,1 4 0,-3-6 1,2 3-1,-5-3-1,1 1-1,-1-2-1,-1 1-2,1-2-2,-2-4-2,3 5-7,-4-6-11,1-1-3,2-2 2,-5-5-1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58.9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90 264 1,'9'2'2,"-9"-2"1,0 0 0,1 14 0,-1-2 0,1 6 0,1 5-1,0 7 1,1 8-1,0 10 1,3 7 0,-1 5-1,0 4 0,1 1-1,-1 2 1,1-1 0,-2-5-1,-1-4-1,0-8 1,0-6-1,-1-4 0,0-5-1,1-7 0,3-4-3,-1-5-3,4-4-2,-9-14-1,17 3 0</inkml:trace>
  <inkml:trace contextRef="#ctx0" brushRef="#br0" timeOffset="410">-3 390 15,'-7'-10'10,"7"10"-2,11-12-2,0 8-6,8 1-2,3-3 1,5 0 0,4-7 1,4 6 0,0-6 0,4 6 1,2-3-1,-2 6 1,2-4-1,-2 9 0,-1 9 1,0-3-1,-4 6 0,-3-2 0,-4 5 0,-3-1 0,-6 5 0,-2-2 0,-8-1 2,-6 4 0,-5-1 1,-9 2 1,-7 3 1,-6 1 0,-6 0 0,-6-1 1,-3 2-2,-2-3 0,1-3-1,3-1-1,3-5 2,6-5-3,4-1 1,4-7-1,6-3 0,3-4 0,4-6-3,4-2-2,2-4-5,4-2-3,3-4-3,2 1-1,5-1 0</inkml:trace>
  <inkml:trace contextRef="#ctx0" brushRef="#br0" timeOffset="991">805 285 4,'0'0'8,"0"0"-1,-5 10 1,5-10-6,0 0-4,0 9 0,0-9 1,0 0 2,4 15 0,-4-15 1,0 0 0,9 12 0,-9-12 0,14 14 0,-5-4 0,1 4 0,3 1-2,-1 4 1,1 0-1,-1 4 0,1 0 1,-3-1-1,-1 3 1,-1-1 0,-2-3-1,-1 2 1,-2-4 0,-1-3 0,0-2 1,-1-2 0,-1-12 2,0 12 1,0-12 1,0 0 0,0 0 0,0 0 2,0 0-3,0 0 0,-12-14-1,6 3-2,-1-1-1,0-2-1,0-2 1,1 1 0,0-2-1,3 0 0,3-1 0,3 1 1,4-2-2,2 1 1,3-1-1,6 0 1,4-1-1,1 0 0,3 3 0,-1 0-1,0 3-2,1 4-1,-2-1-3,0 6-2,-4 3-4,1 2-2,-1 2 1,-1 1-1</inkml:trace>
  <inkml:trace contextRef="#ctx0" brushRef="#br0" timeOffset="1662">1459 578 8,'-10'2'7,"-1"0"0,0-4 0,2-1-8,9 3-1,-16-10 0,11-1 1,3-3 1,3-5 2,8-3 0,4-4 0,3-1 0,6 1 0,1 1-1,3 3 0,-2 4 0,1 5-1,-5 4 0,-1 6 0,-2 4 0,-1 5-1,-3 5 1,-1 4 0,-2 3-1,-3 2 1,2 2 1,-4 2-1,-4 0 1,-1 0 1,-2-1 0,-2 0 1,-5 1 0,1-3 1,-3-1 1,-1-3 0,-1-1 1,-1-5-1,0-3 0,-1-2 0,2-5 0,-1-2-1,1-6-2,-1-1 0,2-2-1,2-3-1,-1-1-1,2-2-3,3 0-7,2-1-3,0-3-2,4 0-1,3-2 1</inkml:trace>
  <inkml:trace contextRef="#ctx0" brushRef="#br0" timeOffset="2273">1837 0 4,'-3'15'7,"3"-15"1,-1 13-1,1-13-9,6 17-1,-1-6 1,1 0 3,-1 0 0,2 1 1,0 1 0,2 0 1,-1 4 1,0 5 0,0-1 1,-1 8-1,-1 3 0,-1 2 0,0 2-1,0-1 0,-2-1 0,2-5-2,-1-1 1,1-11-1,5-3 0,3-10 1,3-5-1,2-8 1,4-2 0,-1-4-1,3-1 1,-3 0-1,-1 0 0,-3 5-1,-4 2 0,-2 5 0,0 4 0,-11 0-1,16 10 0,-6 0 0,-2 0 1,1 3-1,0 0 1,-1 1 0,-1 0 0,-2 1 0,0 0 0,-3 1 0,-3 2 1,-4-2 0,0 2 0,-4-2 1,-2 0 0,-4-4 2,-1 0-2,-2-3 2,-1-2-1,0-4 0,0-1-1,1-4 0,1-1 0,0-5-2,3-1-1,4-4-1,2-3-3,4-3-2,2-3-3,4 1-4,2-3-2,3 0-1,4 2 2,1-4 0</inkml:trace>
  <inkml:trace contextRef="#ctx0" brushRef="#br0" timeOffset="2974">2319 37 27,'0'0'13,"0"0"-1,0 0 1,0 0-14,1 10-2,1 1 1,1 1 1,-1 1 1,0 6 1,1 1 0,-1 3 0,2 7 1,2 4 0,0 3 0,3 5 1,-1 4-1,0 1-1,1 2 1,0-1-1,-3-4-1,-1-3 1,-1-4-1,0-6-1,-1-7-2,0-4-8,-3-20-3,12 8-1,-5-21 1</inkml:trace>
  <inkml:trace contextRef="#ctx0" brushRef="#br0" timeOffset="3365">2648 472 20,'18'17'12,"-6"-13"-2,5 1 0,1-4-11,4 0-2,4-2 0,2-3 1,2-3 1,2-3 0,-1-2 1,1-4 0,-1 1 1,-3-3 0,-2 3 0,-4-1 0,-3 3 0,-8 0 0,-3 0 1,-6 3-1,-4-5 1,2 15-1,-20-11 0,2 8 0,-4 4 0,-3 2-1,-2 3 0,-4 4 1,-1 7-1,0-3 1,1 2 0,2 2-1,0 0 1,4 2 0,2-1 0,4 2 0,3-1 0,5 1 1,2 0-1,5 0 1,5 0 0,6 1 0,5-1 0,3 1 0,6-1 1,4 0-2,4-2 1,3-3 0,4 0 0,3-5-2,0-2 1,1-4-2,0-2 0,-1-2-6,-1-4-6,-2-5-3,-2-4 1,-5-9-1</inkml:trace>
  <inkml:trace contextRef="#ctx0" brushRef="#br0" timeOffset="3966">3200 380 34,'0'0'13,"0"0"0,0 0-1,0 0-14,6 14-2,-6-14 1,8 11 2,-8-11 1,9 13 1,-9-13 0,7 20 1,-1-7-1,-2 5 1,1 2 0,1 6 0,0 2-1,1 2 0,0 0 0,1-2-1,1-4 1,0-1 0,1-5 1,2-6-1,2-4 1,2-7 1,2-5-1,0-6 0,3-4-1,-1-5 1,2-2-1,-3-3 0,-1-1 0,-2-1 0,-3 1-1,0 2 1,-3 4-1,0 1 0,-2 3 0,0 2 0,-2 3 1,-6 10-1,11-12 0,-11 12-1,0 0 1,9-6 0,-9 6-1,0 0 1,9 8-1,-9-8 1,11 13-1,-4 0 1,1-1 0,1 6-1,-1 0 1,1 4 0,2-1 0,-1 3 0,1-1 0,-1-3 0,1 0 0,-2-5 0,5-3 1,-2-6 0,4-5 0,3-6 0,0-4 0,5-7 0,1-4 0,1-2 0,2-3 0,-3 0 1,-2 4-1,-5 0 1,-1 5-1,-5 4 0,-2 4 0,-10 8 0,10-8-1,-10 8-1,0 0 0,0 0 0,0 0 1,8 14-1,-6-1 1,0 2 0,3 4 1,-3 4-1,2 4 0,0 1 0,1 2 1,0-2-1,0-2 0,3-1-1,-2-4-1,4-3-6,1-3-11,1-9 0,2-8 0,0-10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03.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387 351 18,'0'0'13,"-9"-3"-2,0 5 1,-5 1-10,1 5-1,-5-1-1,-4 2 1,-1 1 1,-2 2 0,-1 0 1,-1 1 0,0 0 0,-2 1-1,2 0-1,1 2 1,3-2-1,1 1-1,4-3 0,5 2 0,3-4 0,4-1 0,6-9 1,9 17-1,4-7 0,5-2 1,5 2-1,5 0 0,2 2 0,5 0 0,-2 0 0,-1 3 0,0-1-1,-3 2 1,-2 2 0,-4-1-1,-1 4 1,-5-3 0,-2 3-1,-4-2 1,-4-2 0,-4 0 1,-3 0 0,-4-4 1,-4 1 1,-5-5 1,-4 2-1,-3 0 0,-3-2 0,-4-2 0,0-2 0,-1-5-2,1-1 1,0 0-1,2-5-1,3-3-2,-1-3-3,7-2-5,0-2-6,7 0-1,6-4-2,7-4 2</inkml:trace>
  <inkml:trace contextRef="#ctx0" brushRef="#br0" timeOffset="671">631 760 17,'-11'2'6,"-3"-5"0,2-1-2,2-5-11,10 9 2,-17-21 1,11 8 2,2-6 3,3-2 3,4-3 2,5 1 0,4-2 0,3 1-2,5 3-2,1 2-1,4 3 0,1 4 0,0 4-1,0 4 1,-1 4-1,-3 4 0,-1 5 0,-2 3 0,-4 3 0,-2 4 0,-3 3 0,-3 3 0,-4 0 2,-4 1 0,-2 2 1,-4-5 1,-1 2 1,-6-3 0,0-1 1,-6-7-1,-1 2 1,-2-5-2,-1-1-1,-2-4-1,1-2 0,1-5-1,2-3-2,2-4-2,2-6-5,5-5-8,4-7-1,3-5 0,5-7 0</inkml:trace>
  <inkml:trace contextRef="#ctx0" brushRef="#br0" timeOffset="1232">986 0 31,'1'14'13,"-2"0"1,1 3-2,1 7-13,1 7-1,4 6 1,-1 3 1,-1 6 0,1-2 1,1 4 0,1 1-1,1 0 2,0 2-2,-1 0 2,0-1-2,1-3 1,-2-2-1,-2-4 1,-1-6-1,-1-4-1,-1-7-1,-2-4-2,0-7-7,0-1-2,1-12-1,0 0-1</inkml:trace>
  <inkml:trace contextRef="#ctx0" brushRef="#br0" timeOffset="1733">1414 441 1,'4'15'6,"0"-4"-3,-1 2-1,0 5 1,1 2 1,1 6 1,1 1-1,1 5 1,2 1 0,1 0-1,1 1 0,3-3-2,-1 0 1,2-6-1,-2-2 0,2-7 1,-3-3 1,0-6 1,-3-1 0,-9-6 1,17-6-1,-9-3 1,2-4-1,-5-6-1,5-5-1,-4-5-1,2-5 0,-2-4 0,1-4-1,-1-1 1,-1 1-1,0 0 1,0 5-1,0 1-1,0 6 0,1 6 0,-2 6-2,0 4-3,-3 0-4,-1 14-9,5-15 0,-5 15-1,6-9 1</inkml:trace>
  <inkml:trace contextRef="#ctx0" brushRef="#br0" timeOffset="2253">1998 402 40,'0'0'16,"10"7"-2,-10-7 1,10 12-17,-6 0-1,-1 1 2,-1 6 0,-1 3 1,-3 4 0,-1 1 1,1 3 0,0 3 1,1 1-1,1 0 1,2-1-1,1-2 0,3-2 0,-1-3-2,1-5-3,-1-4-2,-1-6-7,-4-11-3,0 0 1,0 0-1</inkml:trace>
  <inkml:trace contextRef="#ctx0" brushRef="#br0" timeOffset="2644">2334 353 17,'11'6'12,"-2"0"-1,-9-6-1,15 13-8,-8-3-4,-1 1 0,1 0 2,-3 1 0,-1 0 2,-2 0 0,0 3 1,0 4 1,-2 2 0,-1 6-1,0 3 0,1 5 0,-2-2-1,1 0 0,-1-2-1,3-4 0,0-5-1,2-5 1,0-6 1,-2-11 0,11 5 1,-2-10-1,5-7-1,1-5 1,5-6 0,3-4-1,3-4-1,0-2 1,1-1-1,0 4 0,-2 1 1,0 8 0,-4 2-1,-2 6 0,-1 3 1,-4 5-1,1 4-1,-3 4 1,-1 2 0,1 3-1,-2 3 1,2 1 1,-1 5-1,-1 3 0,-1 1 1,1 3 0,0 3 0,0 0-1,1 1 0,-1-1-1,2-1-1,-1-3-3,4-2-6,-2-2-5,0-7-1,2-4 0,-1-8 1</inkml:trace>
  <inkml:trace contextRef="#ctx0" brushRef="#br0" timeOffset="3295">3236 618 29,'-1'16'13,"3"-4"-1,3 2-1,3 1-14,4 3-1,2-1 3,5-3-1,3-4 1,4-3 0,3-8 1,0-6 1,1-6 0,1-4 1,-1-4-1,-3-5 1,-3-1-1,-4-2 2,-6 2-1,-3-1 0,-4 5 0,-7 1 0,-4 6-1,-6 3 0,-3 5 0,-3 3-2,-2 4 1,-3 2-1,-1 2 1,-2 2 0,3 0 0,0 2 1,1-1-1,4 1 1,0-1-1,3 0 0,2 1 0,11-7 0,-12 16 0,10-5 0,3 1 0,2 4 0,3 2 0,4 6 0,1 3 1,2 4-1,3 5 0,2 3-1,-1 3 1,-1 5 0,0 4 0,-1 3 0,-2 3-1,0 1 1,-3-1 0,-1 1 0,-2-1-1,4-4 1,-7-2 0,-1-4 0,-3-5 0,-1-4 0,-2-5 0,-3-6-1,-1-3 2,-4-7-1,1-6 1,-3-5 0,-1-3 1,-4-5 1,-1-2-1,-4-3 2,-1-2-1,-1-5 0,1-2 0,2-7 0,0-2-1,6-8 1,7-5 0,5-6-1,11-4 0,8-7-1,11-6 0,9-2-1,10-3 0,9-2-2,4-4 0,5-1-1,-1-2-1,0 2-4,-4 5-9,-6 1-1,-7-2 1,-6 7-1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0:39.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13 16,'0'0'11,"0"0"-1,-9 3-3,9-3-6,0 0 0,0 0 0,0 0 1,0 0 0,14-6 1,-5 5 1,6-1-1,5 1 1,8 0-1,8 0 0,9 1-1,12 1 0,10 0 0,13 2 0,12 1 0,12 3 0,10-1 2,13 1-1,13 1-1,10-1 1,9-1 0,7-3-1,9-1 0,6 0 0,7-1-1,9 1 0,4 0-1,8 0 1,6 1-1,7 1 1,7 1-1,8-1-1,5 1-1,-1-1-3,4 2-6,-6 0-6,-7 0-1,-7 2 0,-17 0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9:19.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1585 0 8,'0'0'7,"0"0"-1,0 0 0,0 0-1,0 0-1,0 0 0,15-1 0,-4 2-1,3-1 1,6 0 0,4 0 1,5 1-2,6-2 1,6 2-2,5-1 0,5 0 0,7 2 0,6 0-1,9 0 1,5 0 1,7 1 1,7 0 0,8-1-1,9 1 0,9 0 1,7 1-1,7 0-1,7 3-1,7-1 0,5 0 0,2-1 0,5 1 0,2 0 1,2-1 0,-2-2 1,1-1 0,-5-3 0,-3 2 1,-8-3 0,-10 1 0,-18-1-1,-9 1 0,-18-1 0,-12 2-1,-18 1-1,-12 0 0,-13-1 0,-6 1 0,-7-1-1,-9 0 0,-2 1 1,-11-1-1,10 0 1,-10 0 0,0 0 1,0 0 0,0 0 0,0 0 0,0 0-1,0 0 1,0 0-1,0 0 0,0 0-1,0 0 1,0 0-1,0 0 0,0 0 0,0 0-1,0 0 1,0 0 0,0 0 0,0 0 0,0 0 0,0 0-1,0 0 0,0 0 0,-4-10-3,4 10-3,0 0-6,-14-13-10,2 9-2,-7-7 0,-3-1 1</inkml:trace>
  <inkml:trace contextRef="#ctx0" brushRef="#br0" timeOffset="17495">0 1936 1,'0'0'1,"0"0"0,16 2 0,-7 0 0,1 0 1,5 0 1,-2 1 0,5 0 1,0 0 1,3 2 0,1-1 0,4 0 1,3 0-1,6 2 0,2-1 0,4 0 1,5-1 0,5-2 0,7 1-1,3-1 0,7-1 1,4-1-2,3 0-1,5-1 0,2 2-1,3-1 0,4 0 1,1-1 0,5 1 0,3-1 1,3 1-1,4-2 1,6 3-1,4-1 0,5 2-1,2 2-1,1 0 0,4 0 0,3 1 0,1-1-1,0-2 1,-2-1-1,-2-2 0,0-2 1,-1 0-1,-5-2 0,-2 2 0,-6-1 0,-4 0 0,-6 1 0,-8 1 1,-12 0 0,-7 0-1,-12 0 2,-7 1-1,-10 1 0,-5 0 0,-7 1 0,-7 0-1,-6 0 0,-2 1 1,-5 0-1,-3-1 0,-12-1 1,12 2 0,-12-2 1,0 0 0,0 0 0,0 0 1,0 0-1,0 0 1,0 0-2,0 0 1,0 0-2,0 0 0,0 0-1,0 0-1,0 0-2,0 0-5,0 0-12,0 0-3,0 0-3,0 0 2,-11-21-1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0:40.0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10 368 5,'-9'11'6,"9"-11"-2,-2 12-1,2-12 0,-1 14 1,1-14 1,4 17 1,-4-17 1,18 15 1,-4-10 0,7-5 0,10-2-1,12-8-1,9-4-1,5-7-1,1-4-2,2-5-1,0 0 0,-6-3 2,-7 2 0,-16-1 2,-5 4 1,-15-2-1,-7 8 0,-14 0 0,-6 5 0,-9 4-3,-5 3-1,-5 3-2,-4 7 0,-2 9-1,0 4 0,-1 5 1,3 4 0,3 6-1,0 3 1,3 10 0,1 1 0,5 5 0,3 1 1,4 2-1,5-2 2,3 0-1,7-2 1,5-9-1,7-4 2,6-9-1,8-6 1,8-12-1,10-6 1,8-10-1,5-7 0,3-5 1,0-4-2,2-2 0,-3-2 0,-6 3 0,-10 3 0,-8 4 0,-5 4 1,-4 2-1,-4 2 0,-6 4 0,-11 8 0,16-8-1,-5 6-1,-1 7 0,-10-5 1,15 19-1,-7 0 2,-4 4-1,-1 3 2,-2 2-1,-2 1 1,1-3 0,2-1 0,2-8 1,10-6-1,8-11 0,10-11 0,13-7-1,5-10 0,4-5 1,2-1-1,2-1 1,-4 3-1,-9 7 1,-7 8 0,-12 7 1,-6 12 0,-8 7-1,-2 7 0,-4 3 0,2 1 0,6 0-1,3-4 1,11-7-1,11-11-1,12-6 1,6-11-1,7-6 0,2-4 1,1 0 0,-4 2-1,-6 4 2,-11 9-1,-11 5 2,-6 10-1,-8 9 0,-4 5 0,-6 7 0,0 5-2,6 5-6,0-4-8,8 3-8,5-5-1,10-5 1,2-4-1</inkml:trace>
  <inkml:trace contextRef="#ctx0" brushRef="#br0" timeOffset="1031">2418 617 93,'-17'-8'26,"4"-4"0,0-8-1,2 0-24,4-1-2,1-2-2,3 1 1,2 5-1,7 0 2,3 7 0,3-1 0,3 6 1,2 5 0,5 5 1,1 6-1,4 2 0,-1 5 0,-4 2 0,-1 1 0,-5 4 2,-6-1 0,-10 0 0,-13-2 0,-6-1 2,-8-5-1,-6-1-1,-3-5-1,-4-7-3,7-5-7,3-16-4,13-2-5,3-17-3,16-1 0,5-16-2,17-1 2,5-8 3,12 1 7,6-1 7,1 4 8,4 6 5,0 6 3,-4 8 1,-4 8 1,-3 9-1,-8 7 0,-1 13-2,-7 6-4,0 12-1,-7 9-3,1 11 1,-3 7-1,0 11 0,-6 7 1,0 7-1,-3-1 0,-1 1 1,-1-7-2,-3-5 0,-3-10 0,-1-7 0,-2-11-2,-4-10 1,-4-8-2,-5-10 1,-4-7-1,-4-8 0,-2-5 0,-1-4 1,-1-1 1,4-2 0,2 2 1,7 3 0,6 2-1,8 4 0,12 2 0,8 2-2,15-1-1,10-1 0,11-2 1,10-3-1,6 1 1,8-1 0,0 2 1,-2 1 1,-6 4-1,-10 4 1,-7 7 0,-11 8 0,-10 9 0,-9 9 1,-13 5-1,-2 3 0,-8 2 0,1 1-1,-2-3 0,-1-6-4,9-2-8,0-16-12,9-9-1,-2-15-1,7-10 1</inkml:trace>
  <inkml:trace contextRef="#ctx0" brushRef="#br0" timeOffset="1963">4028 535 70,'0'0'21,"0"0"-5,-10-6-2,4-12-16,1-6-7,6 3 3,-2-3 2,3 2 2,3 4 4,2 3 5,4 5 0,1 4 1,4 7-1,-1 3-4,5 8-2,1 3 0,-1 6-1,1 3 1,-1 4 0,-6 1 1,-2 3 2,-10-3 0,-5 3 1,-14-5 0,-6 3 0,-12-8 0,-4-1 1,-13-7-2,1-2-2,-1-8-1,2-8-2,8-6-1,5-7-3,14-2-2,4-10-3,23 2-7,4-10-8,16 4-1,7-4 0,12 6 2</inkml:trace>
  <inkml:trace contextRef="#ctx0" brushRef="#br0" timeOffset="2343">4421 449 38,'19'15'17,"-4"-2"0,1-5-3,1-6-6,3-5-4,1-3-1,0-7 2,3 1 1,-5-6 1,2 5 1,-8-3 0,1 9 0,-14 7 0,14-8-2,-14 8-2,4 11-2,-3 0-1,5 2 0,3 1-1,8-2 1,6-4 0,8-4-1,6-5 1,5-3 1,2-3 0,-1 0-1,-4-2 1,-7 6-1,-6 5 1,-5 10 0,-10 6 0,-2 7-2,-2 7-2,-2 0-3,10 5-10,-4-8-11,11-2-2,-1-15 0,9-6 0</inkml:trace>
  <inkml:trace contextRef="#ctx0" brushRef="#br0" timeOffset="2804">5910 309 96,'5'15'28,"-5"-15"-2,-19 9 0,-5-5-24,-5 1-3,-6 5-1,-11 1 1,-5 4 0,-2 3 1,-2 1 1,7-2 1,7 1-1,8 0 0,12-1-1,13-1 0,15-3-1,13 0 1,12-3-1,10 0 1,5 1 0,9-2 0,2-1 0,0 2 0,-5 0 0,-6 2 0,-8 2 1,-9 2-1,-9 1 2,-17 5-1,-14 2 2,-15 2-1,-15 1 1,-11 2-1,-14-1 0,-10 0-2,-4 2-7,-8-9-22,-1-1 0,-5-10 0,0-4-2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1:56.0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33 12,'0'0'11,"0"0"0,0 0-3,0 0-3,-4-9-1,4 9-2,0 0 0,-1 11-1,1-11 0,0 18-1,1-4 0,0 4 0,-1 4 2,0 2 1,0 4 0,-1-1 1,1 7 1,-5-3-1,3 1 0,-3-3 0,3-2-1,-3-4-2,5-2 0,-3-4 0,4-4-1,-1-13 0,12 14 0,-3-14 1,0-7-1,7-4 0,-2-7 0,7-5 0,0-6 0,1-6 0,3-1 0,-1 0-1,0 2 0,-1 6 1,-3 1 0,-2 7 1,-4 6-1,-4 8 0,-10 6 0,12 4 1,-9 9-1,-4 5 1,-1 7 1,-3 2 0,1 4 0,0-2 0,1 1-1,2-3 1,1-7 0,5-6 0,11-8 0,8-11-1,8-8-2,7-5 0,4-8-1,2-5 1,2-2-1,-3 3 1,-5 1-1,-9 7 2,-9 6 1,-5 7 1,-6 9 0,-10 0 1,12 25-1,-9-2 1,2 8 0,-2 5 0,2 6 1,-2 1-1,5 1 0,-3-1-1,4-7-5,3-3-16,3-10-2,3-14-3,2-13 2</inkml:trace>
  <inkml:trace contextRef="#ctx0" brushRef="#br0" timeOffset="851">1262 282 13,'18'4'13,"-9"-5"0,8 0 0,-1-2-7,5-4-2,4 1 0,2-3 0,1-1 0,1-4 0,-3 1 1,-6-2 4,-1 3-1,-9-5 1,0 5-1,-11-4 0,-1 5 0,-11-3-1,0 5-3,-7 0-2,-5 4-1,-2 4-1,-1 3-1,-3 7 0,-1 4 0,0 6 0,-2 5 0,1 3 2,1 3 0,2-2 0,2 6 0,4-2 1,5 2 0,6-3 0,8 0-1,8-4 1,10-2-2,8-2 1,9-9 0,10-6-2,6-7 1,4-8-1,2-6 0,1-9 0,1-4 0,-1-5-1,-3-2 1,-5 1 0,-6 1 1,-5 2 0,-5 3 0,-6 6 0,-5 5 0,-6 2 1,-12 13-1,12-12 0,-12 12-1,0 0 1,0 0-1,1 10 1,-5 4 1,-3 1 0,1 3 0,-1 2 0,2 0 1,1-3-1,5 1 0,4-7 0,10-4 0,8-7-2,7-6 0,4-5 1,2-5-1,3-3 1,-2-2 0,-3 0 0,-7 1 0,-6 4 2,-6 4-1,-6 5 1,-9 7-1,3 13 1,-10 2-1,1 5-1,0 0 0,5 5 1,7-3 0,5-4-1,12-8 0,14-9 0,12-10 0,7-7 0,4-6-1,2-8 1,-2 1-1,-4 0 2,-11 5 0,-10 3 0,-10 7 1,-11 9 0,-14 5 1,4 20-2,-10 0 1,-2 4-1,0 5 0,3 5 1,3 1-3,6-2-1,4-9-11,13-1-13,5-9-1,8-11 1,3-8-3</inkml:trace>
  <inkml:trace contextRef="#ctx0" brushRef="#br0" timeOffset="1833">3141 362 98,'-9'8'25,"-3"-10"-1,1-4-1,2-5-27,-3 1 2,5-5-1,0 3 2,2-1 1,4 2 2,0 1 1,1 10-1,8-13 1,2 12-2,0 4-1,0 4 0,1 1-1,1 3 1,-2 2-2,1 0 2,-2 6 2,-4-1-2,-2 2 2,-4 0-1,-3-3 1,-5 2 0,-7-2 0,-4 1 0,-6-9-1,-4 0 1,-4-5-1,-1-3 0,-2-3-1,1-5 0,4-2-2,5-4-1,7 0-2,5-7-3,14 4-5,1-8-7,19 5-6,6-6-2,16 3 2,4-3 1</inkml:trace>
  <inkml:trace contextRef="#ctx0" brushRef="#br0" timeOffset="2213">3349 173 39,'40'-7'20,"-8"3"0,-6 3-1,-9-1-5,-2 6-5,-6-2-4,0 4-2,-9-6 0,12 17 0,-9-7 0,0 5 1,-2 2 0,3 5 0,-4-3-1,1 10 1,-2-2 0,1 3 0,-2-3-1,2 0 1,-3-5-1,2-2 0,-2-5-1,3-6 1,0-9-1,0 0 0,0 0 0,-7-20 0,5-2-2,2-3 1,1-4 0,0-2-1,2-3-1,5 1 0,3 3 0,4 4 0,6 4 0,-1 3 0,4 5 0,2 3-1,4 5-1,-1 3-2,8 10-7,-4-5-10,6 6-5,-1-5 0,7 2-1,-4-5 1</inkml:trace>
  <inkml:trace contextRef="#ctx0" brushRef="#br0" timeOffset="2614">4099 149 56,'0'0'22,"14"-3"2,-14 3-1,-2 15-8,-7-4-7,3 9-4,-5 0 0,0 6 0,-5-1 0,8 2 0,-1-2 0,6-1-1,4-5 0,8-3-2,8-8 0,11-7-1,16-7-1,-1-5 0,7-10-1,3-8 1,1-5 0,-4-7 0,-5-1 0,-9 3 1,-10 0 2,-6 5-1,-9 4 0,-4 7 0,-5 5-1,-4 5 0,2 13-1,-11-3 0,11 3 0,-16 22 0,8 2 0,-1 9 0,-2 12 1,-1 12 0,-2 13 2,0 12 0,-5 12 0,0 11 1,0 8-1,0 5 0,5 2 0,2 2 0,7-4-3,0-10-3,8-4-16,-8-18-8,-2-15 0,-12-22-2,-8-17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39.0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246 509 1,'-11'-8'6,"11"8"-1,-13 2-2,3 2-1,0 1-1,-3 2-1,-1 2 0,0 1 0,-3 1 1,0 5-1,-1 1 0,0 2 1,1 3 0,-1 3 1,2 3-1,-1 0 1,6 2-1,1 1 0,7-5 1,11 0-1,6-7 0,12-12 0,8-4 0,4-8 0,11-10 1,4-7 0,0-4 2,-5-9 1,-6 0 0,-10 3 2,-8-2-1,-7 1 0,-13 5-1,-9 3-1,-10 6 0,-8 7-2,-4 5-1,-5 8-2,-3 8 0,0 7 0,-3 6-1,3 5-1,1 2-5,6 0-6,6-3 0,7-6 0,9-8 0</inkml:trace>
  <inkml:trace contextRef="#ctx0" brushRef="#br0" timeOffset="470">604 53 22,'11'-20'15,"-4"6"-1,-6 4 1,-1 10-7,0 0-4,-4-9-1,4 9-2,-8 9 0,4 2-1,-1 8 0,-1 6 0,0 12 3,-3 12-1,-1 12 1,0 11 1,-4 5 0,4 4 0,-2-2-1,5 1 0,1-9-3,3-12-6,7-11-12,6-18 0,7-18-1,5-13 1</inkml:trace>
  <inkml:trace contextRef="#ctx0" brushRef="#br0" timeOffset="801">729 655 10,'18'10'10,"0"-8"1,4-1-3,4-3 0,2-5-1,3-1-1,3-5-1,3-4 0,0-6 1,4-1-1,-2-4 2,0 1-2,-5-2-1,-2 4 0,-9 1 1,-5 2-1,-11 2 0,-6 5-1,-8 3 0,-8 5-1,-6 4 0,-10 4-1,-4 8-1,-3 8 0,-6 8 0,-3 6 0,0 6 0,0 6 1,4 0-1,8 2 0,7-3-1,9-3 1,16-6 0,12-5 0,15-6-1,10-8 1,16-3-3,9-8-3,11-4-5,3-9-7,6-4-2,0-5 0,-5-4 0</inkml:trace>
  <inkml:trace contextRef="#ctx0" brushRef="#br0" timeOffset="1251">1712 436 17,'-12'8'11,"12"-8"2,-17 0-2,17 0-5,-13-2 2,1-1-1,12 3 1,-13-1 1,13 1-2,-19 6-1,6 3-2,-8 3 0,-1 8 1,-5 5-1,-5 7 0,-6 1 1,3 7-1,1-4-1,6 2-1,7-3-1,7-4 0,13-8-1,12-5 0,13-7 0,8-7 0,9-6 0,6-4 0,5-7 1,1-3-1,-3-3 1,-3-1-1,-6 1 0,-7 2 1,-6 1-1,-7 2 0,-5 1 0,-2 3-1,-1 0 0,-1 0 0,0 3 0,1 1 0,1 3 0,-1 2 0,0 5 0,-2 6 0,-4 6 2,-4 4-1,-4 5 1,-3 3 0,0-1-1,0 1 0,5 0-1,2-9-5,17-8-9,5-13-6,12-13-1,5-16 0,9-12 0</inkml:trace>
  <inkml:trace contextRef="#ctx0" brushRef="#br0" timeOffset="1772">2313 189 38,'-18'12'10,"0"5"-5,2 3-5,9 0-11,7-3-4,5 1-1</inkml:trace>
  <inkml:trace contextRef="#ctx0" brushRef="#br0" timeOffset="1912">2606 327 36,'14'3'16,"-14"-3"1,13 6 0,-13-6-5,0 0-9,-11 8-1,0 0 1,-9-1 1,-4 4 1,-6 1-1,-2 5 0,-2 0-1,-1 2-1,6 1-1,2 0-2,13 2 0,7-2 0,13 0 0,8-1 0,13-2-1,9 0 2,3-1-1,4 0 1,-4-3 0,-5 0 0,-7-1 2,-9 3 0,-13-1-1,-11 4 1,-13-1 0,-6 0 1,-7 1-1,-2-1 0,-4-2-1,-4-2 0,9-5-1,3-4-3,10 0-4,1-7-10,10-2-4,9 5-2,-1-21 2,11 4-1</inkml:trace>
  <inkml:trace contextRef="#ctx0" brushRef="#br0" timeOffset="2463">2937 463 12,'1'18'15,"-3"4"1,-1 5 1,1 8-5,-4 2-1,2 8 0,-2-5-4,1 1-2,2-2-9,1-9-11,5-13-3,-3-17-1,20-9 0</inkml:trace>
  <inkml:trace contextRef="#ctx0" brushRef="#br0" timeOffset="2784">3623 310 51,'0'0'21,"0"0"-1,-7-11-2,-2 11-8,-5-3-4,-1 4-3,1 0-2,-6 4 1,-3 3-1,-1 4 0,-4 6 1,-2 5-1,-3 5 0,-4 6-1,-1 6 1,0 4 0,3 1-1,5-2 1,6-1-1,8-4 1,10-5 0,15-9 0,13-10 0,14-10-1,11-10 1,5-9 0,4-11 0,-1-6 0,-1-6 0,-12-4 0,-11 1 1,-12 1-2,-18 7 1,-12 5-1,-13 10-1,-12 7-1,-8 13-5,-4 3-5,2 12-8,-1 1-4,10 4 0,8-4 1,15-4 1</inkml:trace>
  <inkml:trace contextRef="#ctx0" brushRef="#br0" timeOffset="3244">3874 333 8,'10'10'12,"-7"0"1,-4 7-1,-5 5-2,-6 3 1,-2 7 1,-5 1 0,2 4-2,-2-2-1,7 1 0,2-8-3,9-1 0,6-11-1,10-6-1,10-14-1,11-7 0,4-10 0,5-5 0,-1-8 0,1 1-1,-6 0 0,-5 4 0,-9 6-1,-7 7 1,-8 4-2,-10 12 1,12-5-1,-12 5 0,7 15-1,-2-2 1,1 5 0,1 2 0,2 4 1,0 3 0,1 0 0,2 0 1,-1-2 0,3 1-1,2-5-2,-2-5-10,7 3-14,-1-16-1,3-7-2,-3-17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2:24.0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18 658 22,'0'0'17,"0"0"0,0 0 0,0-9-5,0 9-3,6-20-3,2 10-2,2-7 0,4 2 0,8-6 0,9-1 1,8-6 0,11 0 0,12-5 0,12-1-1,9-5 1,7-2-1,5-3 0,3 4-1,-6-2 0,-4 6 0,-14 4-1,-11 4 0,-15 4-2,-5 5-1,-16 8-3,-10-1-9,-5 4-13,-6-1 0,-6 9 0,0-17 0</inkml:trace>
  <inkml:trace contextRef="#ctx0" brushRef="#br0" timeOffset="601">280 0 12,'-7'24'13,"0"4"-1,-4-2 1,3 7-4,-1 4-5,-2 5-2,-2 7-2,-4 7 0,-1 3-1,-5 6 1,-1 1 0,-1-1 0,2-2 1,-1-4 1,5-8 2,1-8 2,6-6 3,3-15 0,6-3 1,-1-7 0,7-2 0,-3-10-1,13 11-1,-1-9-1,10 3-2,5-1 0,8-1-1,2-2-2,9-1 1,2-3 0,1 2-2,0-2 1,0-1-1,-5 0-1,-4 3 0,2-2 0,-9 3 0,-4-1 1,-2 1 0,-4 0-1,-3 0 1,-5 0-1,-1 0 0,-4 3-2,1-3 0,1 6-4,-12-6-3,21 10-12,-12-3-6,4 7-1,-5-4 1,3 2 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0:43.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0 230 14,'23'3'13,"6"-4"0,5-1 0,6-2-6,8-2-1,10 3 0,9-2 0,8 4 1,4-2 1,9 3 0,7-2 0,14 5 1,9-4 0,14 3-1,11-4-3,16 2 0,12-4-2,15 2 0,13-4 0,8 0-2,9 0 0,7 0 0,3-1 0,6 0 0,1-4 0,2 1 1,3-4 0,1 1-1,-3-3 1,1 0 1,-3 0-1,-7 2-1,-6 5-1,-6-1 0,-12 5-2,-18-4-9,-11 10-15,-20-6-1,-19 2 0,-24-11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1:59.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0 127 22,'0'0'15,"16"2"-1,-16-2 1,19-2-6,-4 3-6,7 1 2,7 4 1,7 1-1,12 4 1,10 0 0,17 0-1,18 1 0,19 3-1,17-3-1,21 0-1,18-8 1,18-3-2,20-7 1,18-2-1,9-8 0,19-3 1,13-4-1,10 1 1,10-1-1,9 3 0,3 2 0,4 4-1,0 1 1,-7 4-2,-6 2 1,-15 0-4,-11 4-9,-18-1-9,-21 2-1,-27-4-1,-29-6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23.6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51 220 2,'0'0'4,"0"0"0,3-10 2,-3 10 0,0 0 0,0 0 0,0 0-1,0 0-2,0 0-1,0 0-1,0 0-2,0 0 1,0 0 0,-1 13 0,1-13 0,1 19 0,0-5 0,0 5 1,-1 5 0,0 4 0,0 3 1,-1 4-1,-2 5 1,0 1 0,-1 0 0,-1-2 0,0 1 0,0-5 1,-1-2-1,0-4 1,1-5-1,1-2 0,1-5 0,1-3-1,-1-5 0,3-9-5,-1 12-2,1-12-7,0 0-2,6-16 1,-1 3-1</inkml:trace>
  <inkml:trace contextRef="#ctx0" brushRef="#br0" timeOffset="530">296 288 10,'0'0'10,"0"0"0,0 0-3,0 0-4,0 0-1,0 0 0,3 11-1,-3-11 1,-1 9 1,1-9 0,1 21 0,-1-5-1,0 5 1,-2 4 0,0 6 0,0 5-1,-2 4 1,-2-1-1,1 0 1,-3-4-1,3-4 0,1-5 2,2-8-2,2-18-1,0 0-1,21-13-1,-6-10-1,7-8-1,1-6 1,7-4-1,0-4 1,1 2-1,-3 4 2,-2 4 2,-5 8 1,-1 7 0,-6 5 0,-2 9 0,-3 8 1,-3 8 0,-1 5-1,-1 7-2,0 6 1,-3 3 0,2 5 0,-3-2 1,0 0-1,-1-3 2,1-2-2,-2-5 2,2-3-2,-1-6 0,1-3-2,1-3-2,-1-9-4,0 0-7,4 9-3,-4-9-1,8-10 0,-4-2 0</inkml:trace>
  <inkml:trace contextRef="#ctx0" brushRef="#br0" timeOffset="1211">1100 300 11,'0'0'15,"0"0"0,0-15 0,0 15-5,-11-7-4,2 6-1,0 1-1,-4 2-2,0 2 0,-3 3 0,0 4-1,-2 2 1,1 5 0,-3-1 0,-1 5 0,-2 0 0,2 2 1,-1 0-1,3 0 1,-1 0 0,3 0 0,3-2-1,4-2 0,3-2 0,3 1-1,2-5 1,5 2-3,3-6 1,5-1-3,8 0-2,4-6-4,7-1-7,3-3-4,4-4 0,1-1 0</inkml:trace>
  <inkml:trace contextRef="#ctx0" brushRef="#br0" timeOffset="1982">1270 689 16,'-13'-3'16,"1"-1"1,-1-4-1,1-2-3,2 0-3,0-6-3,5-1-3,3-4-2,4-1-1,7-1-1,5-1 0,5 1-1,4-1 1,4 3-1,3 4 0,-1 3 1,2 4 0,-3 5 0,-3 3 0,-3 5 0,-2 6 1,-5 3 0,-4 6 0,-6 3 1,-4 4 0,-6-2 1,-1 3 0,-7-4 1,2 1 0,-6-6 0,2 1 0,-2-8 0,1 1-1,0-6-1,-1 0-1,-1-2 0,0-2-2,-1-1-1,-1-3-3,7 1-6,-4-4-10,6-2-2,5-8 0,5-3 1</inkml:trace>
  <inkml:trace contextRef="#ctx0" brushRef="#br0" timeOffset="2443">1599 318 6,'0'0'8,"1"12"-4,-1-12 1,3 15 1,0-5 1,0 0 1,1 2 0,1 3 0,2 1-2,0 3-1,1 3 0,-1 1-2,-1 1 0,0 0 1,-2 1-1,-2-3 0,-1 1 0,-2-3 0,0-1 0,-3-4-1,1 0 1,-2-5-1,2 1 1,3-11 1,-5 11 0,5-11 1,0 0 0,-12-10 0,11-2 0,-2-5 0,2-4-2,1-4-2,1-2-1,3-2 0,3 1-1,3 0 0,1 2 0,6 4-1,-2 3 1,5 2 0,0 3-1,2 5-1,1 0-1,3 8-3,-3 0-2,5 7-2,-4-4-4,2 5-3,-2-2-2,0-1 1,-3 1 1</inkml:trace>
  <inkml:trace contextRef="#ctx0" brushRef="#br0" timeOffset="2924">2047 391 7,'0'0'9,"0"0"-1,0 0-1,-9 7-2,9-7 0,-2 10 0,2-10 0,0 19 1,1-7 0,2 6 0,1 3 0,2 5 0,-1 0 0,2 5-1,2-2-1,-1 1 0,-1-4-1,-2-1 0,-1-7-1,0-3 0,-3-4 2,-1-11 0,0 0 1,-1 9 0,1-9 0,-6-17-1,2-1 1,2-1-2,0-7-2,1-2 0,2-1-2,4-2 0,3 3 0,3 1 0,6 2 0,2 2 0,3 5 0,2 3 0,2 0 0,-2 3-1,4 4-1,-4 0-4,3 7-3,-6-1-5,3 3-7,1 2 0,-2 2 1,0 1 0</inkml:trace>
  <inkml:trace contextRef="#ctx0" brushRef="#br0" timeOffset="3384">2587 472 1,'9'4'7,"3"3"1,2-4-1,0-1-1,4-3 0,-2-2 0,2-2 2,1-3-2,-2-3 1,-2-2 0,-1 0-1,-3 0 0,-1 0 0,-5 0-2,-1 2-1,-5-1-1,-2 3-1,3 9-1,-19-14 0,7 11-1,-6 2 0,1 4 0,-4 3 1,1 2 0,-4 4 1,0 4 1,1 1 1,-3 2 0,7 4 2,-4 0 1,4 2-1,0-1 0,5 2-1,2-3 0,6 2-2,3-2 1,3-2-3,5-3-1,6-5-2,9 1-2,0-7-4,9-1-9,2-6-5,5-5 2,1-4 0</inkml:trace>
  <inkml:trace contextRef="#ctx0" brushRef="#br0" timeOffset="3845">3047 468 0,'0'0'9,"-9"0"-1,9 0 0,-14 0 1,5-1 0,-2 2 1,-2 0 0,4 3 1,-5-2 1,4 5-3,-2 0-1,1 6-1,0 0-2,2 6-1,-1-1 0,2 4-1,3 1-1,2 1 0,1-2-1,3 2 0,3-3-1,3-1-1,5-2-1,3-3 0,5-3 0,0-8-1,7-3-2,0-9-2,6-3-5,-2-12-1,4-5-5,0-6 0,0-8-1,0-1 0</inkml:trace>
  <inkml:trace contextRef="#ctx0" brushRef="#br0" timeOffset="4186">3475 18 14,'7'-10'11,"-7"10"0,0-9-4,0 9-2,0 0-1,-5 17-1,-2-2 2,4 4 0,-6 7 2,4 8 1,-4 7 2,3 7-1,-3 2-1,4 6 0,-3-1-1,5 4-2,-1-3-1,4-4-1,0-7 0,2-6-2,1-6 0,2-6-2,1-7 0,-2-9 0,-4-11-1,0 0-3,13-6-2,-11-10-1,1-4-5,-7-10 0,-1-3-3,-4-8 0,-3 0 0,-3-2 2,-6 1 2,-2 3 4,-1 4 5,0 6 3,2 7 3,0 4 4,2 8 2,6 4 1,3 3 0,11 3-1,-12-1 1,12 1 0,13 2-1,5 1 1,6-6-2,9 3 0,5-4 0,11 1-1,1-3-1,8 2-2,0-3-2,1 2 0,-1 0-3,-3 0-2,-3 4-7,-10 0-11,-7 3-2,-11-1 1,-15 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29.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0 111 10,'-1'-10'11,"1"10"0,0-11 1,0 11-1,0 0 0,1-9-1,-1 9 1,0 0-2,0 0-1,0 0-2,0 0-1,0 0-2,0 0-1,0 0 0,0 0-2,0 0 0,-1 12-1,3-2 1,-1 1-1,2 6 1,-1 2 0,1 7 0,-2 2 1,0 3 0,-1 0 0,0 1 1,-1-2-1,2-3 0,-1-4-1,1-6 1,2-4 0,-3-13 0,16 7-1,-3-13 1,1-6 0,2-3-1,1-4 1,1-2-1,1-4 1,-3 1-1,-1 2 0,-2 4 0,-3 2 0,1 4 0,-4 2 0,-7 10-1,13-8 0,-13 8 1,12 1-1,-12-1 0,0 0 1,13 16 0,-13-16 0,12 18 0,-8-6 1,0 0 0,-1 0 0,-1 3 1,2-3-1,-3 1 0,0-3 0,-1-10 0,3 16 0,-3-16 0,10 6 0,-10-6 0,15-4 0,-3-3 1,-1-2-1,2-1 0,1-5 0,0 1 0,1-2-1,-2 2 1,-1 0-1,-1 3 0,0 2-1,-1 2 1,-10 7 0,16-10-1,-6 9 1,-1 1-1,1 1 1,-10-1-1,18 9 1,-8-2-1,-1 4 1,2 3 0,-3 1 1,-1 4-1,1 2 0,-1 2 1,0-1-1,-3-3-1,-1 1-2,0-8-4,6 1-6,-9-13-8,14 1-3,-3-10 0,1-6 1</inkml:trace>
  <inkml:trace contextRef="#ctx0" brushRef="#br0" timeOffset="861">797 198 2,'12'-4'8,"-12"4"-1,11 1 0,-11-1 1,0 0 1,11 12 0,-11-12 2,5 22 0,-2-6-1,1 5 2,-4 1-3,6 6-1,-4 0-2,4 2-2,-1-1-2,1-6-5,0-1-11,3-8-7,3-8-1,-3-9 0,2-10 1</inkml:trace>
  <inkml:trace contextRef="#ctx0" brushRef="#br0" timeOffset="1122">1011 115 35,'9'13'14,"-2"-4"-3,-7-9-5,10 10-17,-1-2-4,-9-8 0,18 14 0</inkml:trace>
  <inkml:trace contextRef="#ctx0" brushRef="#br0" timeOffset="1292">1339 144 10,'0'0'12,"12"9"0,-12-9 1,-3 11-5,3-11-3,-15 11 1,5-4 3,-6-3 1,2 3-1,-5-4 1,2 3 0,-3-4 0,6 4-2,-3-3-2,6 3-3,11-6-1,-14 8-1,14-8-1,0 0 0,-10 12 0,10-12-1,4 13 1,-4-13-1,11 17 0,-4-5 1,3 2-1,5 2 0,-3-1 1,1 3-1,-2-1 0,0 1 1,-2-1-1,-3-1 1,-2 0 0,-4-1 1,-1-2 0,0 1 0,-4-4 1,-1 0 0,-5-2 1,11-8-1,-19 9 1,8-5-1,-1-4 0,-2 0-1,1-2-1,1 0-1,1 0-2,0-3-1,11 5-4,-16-6-7,16 6-8,0 0-2,0 0 2,6-14 0</inkml:trace>
  <inkml:trace contextRef="#ctx0" brushRef="#br0" timeOffset="1843">1820 166 34,'0'0'15,"0"0"0,0 0-4,0 0-5,-14-5 1,4 5 1,-4-2-2,-1 2 2,-4-3 0,6 5 1,-4-4-1,6 5-2,-3-3-2,3 2-1,0 0-2,11-2-1,-15 6 0,15-6 0,-11 7-1,11-7 0,-9 10 0,9-10 0,0 14 0,0-14 1,6 17-1,1-7 0,2 1 0,4 2 1,1 0-1,-1-1 1,1 2-1,0-1 1,-1 2 0,-4-2 0,-1 0-1,-3-2 2,-2-2-1,-1 1 1,-2-10 1,-4 16-1,4-16 1,-12 14-1,12-14 1,-18 11-1,7-6 0,-1-1 0,-1-1-1,1-1 0,3 2-2,-6-7-4,15 3-6,-14-3-10,14 3-1,-4-16-1,6 3 0</inkml:trace>
  <inkml:trace contextRef="#ctx0" brushRef="#br0" timeOffset="2404">2032 189 13,'0'0'15,"9"8"0,-9-8 2,0 0-6,0 0 0,10 10 0,-7-1-4,-3 5 0,2 3-1,-4 4 0,4 6-1,-6 1-1,3 6-1,-3-1 0,2-1-1,0-4 0,0-2-1,1-5-1,-1-6-3,5-1-6,-3-14-12,0 0-2,4-13 1,-2-5 0</inkml:trace>
  <inkml:trace contextRef="#ctx0" brushRef="#br0" timeOffset="2714">2082 0 46,'0'0'18,"0"0"-1,0 0 2,0 0-14,9 9-5,-9-9 0,0 0-3,0 0-3,0 0-11,9 10 0,-9-10-1,0 0 1</inkml:trace>
  <inkml:trace contextRef="#ctx0" brushRef="#br0" timeOffset="2984">2252 179 33,'10'-6'19,"-10"6"0,10-7 1,-10 7-6,0 0-7,-1 13-4,-1-1-1,0 3 0,-2 4 0,0 2 0,-2 2 1,3 0-1,0-1 0,3-4 0,1-2-1,4-5 0,5-5-1,3-6 0,5-4 0,0-4 1,1-4-1,1-2 1,-1-1 1,0 1 0,-6 1 0,0 3 0,-4 2 0,-9 8 0,13-5-1,-13 5-1,13 9 0,-8 2-1,2 2 0,-1 6-1,6 5 0,-4 1-1,6 3-1,-5-5-5,4 1-10,0-7-3,3-5-2,0-9 3</inkml:trace>
  <inkml:trace contextRef="#ctx0" brushRef="#br0" timeOffset="3465">2786 414 20,'0'0'14,"21"5"-1,-10-8-1,3-3-2,-1-4-3,1-4-1,0-4 0,-2-1-3,0-1-1,-5-2 1,-2 4 0,-5-2 0,0 6 0,-5-1 0,2 6-1,3 9 0,-16-12-1,7 9-1,9 3 0,-14 4 0,14-4 0,-17 13 0,8-4 0,0 3 1,2 1 1,-1 3 0,1 1-1,0 0 1,1 4 0,4 1 0,1 4-1,-2 1 0,5 4 0,0 1 0,4 3 0,0 2-1,1 3-1,1 5 0,0-1-1,3-1 1,-3 0-1,-1-1 1,-2-3 0,-1 1 0,-2-4 2,-5-7 0,-2-1 0,-2-4 1,-3-1 0,-2-7 0,-1 0 0,-3-9 1,1-1-1,-1-5 1,2-2-1,-1-3 0,5-4-1,0-4 0,3-3 0,5-5 0,5-3 0,5-5-1,4-4 0,7-6 0,6-6 0,8-6 0,5-4-1,5-7 1,2-5-1,5 0 0,-2 3 1,2 2-1,-5 7 0,-1 8-2,-10 5-6,0 12-13,-7 8 0,-8 8-2,-19 13 2</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4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272 401 10,'0'0'11,"0"0"1,0 0-1,4-12-1,-4 12 0,0 0 0,0 0 1,0 0-2,1-9-1,-1 9 0,0 0 0,0 0-2,0 0 0,0 0-2,-9 1-1,9-1 0,-11 1-2,11-1 0,-18 3-1,18-3 1,-18 6-1,7-2 0,-1 1 0,-2 2 0,4-1-1,-3 2 1,2 1 0,-3 2 0,-2 1-1,4 4 1,-2 0 0,1 3 0,-2 1-1,2 2 1,1 1 0,1-1 0,4 1 1,-2-1-1,1-3 0,4 0 0,3-3 0,0 0 0,4-3 0,2 0 0,5-4-1,4-3 0,8 1-3,0-6-3,9 2-8,2-3-5,3-1-3,2-1 1,-1-1 0</inkml:trace>
  <inkml:trace contextRef="#ctx0" brushRef="#br0" timeOffset="520">501 739 18,'-14'5'15,"14"-5"2,-17 1-2,7-5 0,10 4-1,-18-10-4,10 0-1,-4-4-3,5-3-2,3-2-2,5-3-1,1-3-2,4 0 0,3-2 0,4 1 0,4 3 0,2 2 0,-1 3 0,1 4 0,0 5 0,-2 6 0,0 6 1,-1 7-1,-3 3 1,-3 5 0,-1 2 1,-3 4 1,-3-2 0,-2 1 1,-4 0 0,-1-1 1,-1-4 0,-1 0 0,-3-5 0,1 1-1,-3-4 0,1-1 0,-1-5-1,0 0-1,-2-3 1,3-1-2,-2-1 0,0-1-3,12 2-3,-19-11-7,19 11-11,-11-18 0,10 7-1,1-6 1</inkml:trace>
  <inkml:trace contextRef="#ctx0" brushRef="#br0" timeOffset="1061">695 489 14,'0'0'13,"0"0"0,0 0-3,0 0-3,10 3-2,-10-3-2,0 0-1,0 0 0,0 0 0,3 12 0,-3-12 0,6 10 1,-6-10 1,8 14 0,-2-4 0,1-1 0,-1 2 1,-1 1 0,0 3-1,-1 1 0,3-1 0,-3 1 0,0-3-1,-2-1 0,0-2-1,-2-10 0,5 12-1,-5-12 1,0 0-1,0 0 1,0 0 0,0 0 0,0 0 0,0 0 0,0 0 0,0 0-1,0 0 1,0 0-1,0 0 0,0 0-1,0 0 1,0 0-1,0 0 0,0 0 1,0 0-1,0 0-1,0 0 1,0 0 0,0 0-1,0 0 1,0 0-1,0 0 0,0 0 0,0 0 0,0 0 0,10 6 1,-10-6-1,0 0 0,14 13 0,-14-13 1,19 6-1,-5-6 2,3-3-1,2-5 0,1-2 0,1-3 0,-2-5 1,1-1-1,-3-3 1,-2 0 0,-4 2-1,-4-1 2,-3 4-1,-4-1 0,-3 3 1,-5 0-1,0 2 0,-4 2-1,-1 3 0,0 2-1,-4 3 0,2 4-1,-3 3 0,1 5-1,-1 3 0,1 4 0,-2 1-1,4 3-3,0-1 1,4 0-5,0-3-5,6-2-4,0-2 1,5-12-1,5 13 2</inkml:trace>
  <inkml:trace contextRef="#ctx0" brushRef="#br0" timeOffset="1852">867 570 21,'0'0'10,"10"-5"-1,-10 5-2,0 0-2,6 10-2,-3-1-2,0 1-1,3 5 1,1 0 1,3 6-1,1 2 0,2 1 1,2 5 0,1 2 0,1 3 0,-4 2-1,3 5-1,1-1 1,-4 1 1,-1 0-1,-3-2 2,-4-1 1,-2-2 2,-3-7-1,-1-2 1,-8-8 1,2-2 0,-5-5-1,2-4 0,-6-6-1,2-3-1,-3-6 0,0-2-2,-1-7 1,0-3-2,2-4 0,1-3-1,4-2-1,4-4 0,6-1 0,4-2-1,6 0 1,4-2-1,7 1 1,2-2-2,6 1-2,1-2-2,3 5-6,-3 0-4,0 5-4,-2 1 1,-4 3-1</inkml:trace>
  <inkml:trace contextRef="#ctx0" brushRef="#br0" timeOffset="2333">1259 441 13,'0'0'11,"0"0"0,0 0-2,0 0-3,0 0-1,-9 3-2,9-3 0,0 0 0,-5 11 1,7-1 0,-1-1-1,0 5 1,2 3 0,1 2 0,-1 1-1,2 3 1,-1-2-1,2 0 0,-3-2 0,2-2 0,-1-4-1,1-3 0,-5-10 0,13 9 0,-4-15 0,0-3-1,4-6 0,1 0 0,3-6 0,-2 1-1,3-1 0,-3 2 0,-2 5 0,-2 2 0,-1 5 0,-10 7 0,12-6 0,-12 6 0,9 4 0,-9-4-1,9 13 1,-1-3 1,0 0 0,0 3 0,2 2 1,-1 0-1,-1 2 1,3-2 0,-2 0 0,1-3 0,-3-1-1,-7-11 0,14 14 0,-14-14 0,14 4 0,-14-4 0,14-4-1,-14 4 1,16-9-1,-5 3 0,-2 0 0,0 1 0,-9 5 0,14-11-1,-14 11 1,10-2-1,-10 2 1,9 5 0,-9-5 0,10 16-1,-1-3-1,-2 0-4,7 6-3,-1-3-7,4 3-6,-1-4 1,6-2-1,0-5 1</inkml:trace>
  <inkml:trace contextRef="#ctx0" brushRef="#br0" timeOffset="3254">1737 259 59,'0'0'27,"0"0"-1,0 0-1,0 0-12,0 0-5,0 0-3,-9 0-1,9 0-3,0 0-1,0 0-2,0 0-2,0 0-6,0 0-8,9 3-7,-9-3-2,13 7 2,-13-7-1</inkml:trace>
  <inkml:trace contextRef="#ctx0" brushRef="#br0" timeOffset="3575">2060 104 52,'8'-10'19,"-8"10"0,0 0-2,0 0-11,2 19-5,0-5 0,0 8 0,0 4-1,4 6 1,-3 6 1,2 3-1,0 1 1,0 2-1,-1-1 0,-2-4 0,4-2 0,-6-6 0,-1-4 0,-3-6 0,2-5 1,-4-4 1,1-3-1,-4-4 1,-1-1 0,-1-4-1,11 0 1,-19-2-1,9-1 0,10 3-1,-18-7 0,18 7-1,-11-10 0,11 10-1,-3-10 0,3 10 0,5-12 0,-5 12 0,19-18-1,-3 8 1,4-2-1,5-1 0,4-2 1,4-1-1,1 0 1,3 0-1,-2 0 1,2 1 0,-3 1 0,-4 2 1,-4 2 0,-5 3-1,-2 3 1,-4 4 0,-4 3 0,-11-3 0,12 21 0,-8-7 0,1 5 0,-3 0 0,-1 5 1,1-1 0,0-1 0,0 0 0,1-1 0,-1-4-1,1 0 1,2-4-3,-2-4-4,-3-9-10,12 10-5,-12-10-2,8-22 1,-5-1 0</inkml:trace>
  <inkml:trace contextRef="#ctx0" brushRef="#br0" timeOffset="4226">2562 205 55,'0'0'16,"7"15"-7,-7-15-6,0 14-19,0-14-3,3 16-1</inkml:trace>
  <inkml:trace contextRef="#ctx0" brushRef="#br0" timeOffset="4356">2620 314 9,'10'15'11,"0"2"-1,3 6-1,0 2-2,3 4-1,0 3 0,1 0-1,0-2 1,-2-4-1,0-1 2,-2-8 1,-1 0-1,-12-17 1,16 16-1,-16-16 1,0 0-2,0 0 1,10 3-2,-10-3 0,1-9-1,0 0-1,1-2 0,0-2-2,4-3-1,2-1-1,0-4 0,3 2-1,2-3 1,1 4 0,2-2 0,0 3 0,-1 4 0,0 3 1,4 1 0,2 6 0,0 3 0,2 1 0,1 3 0,3-2 0,1 1 0,2-2 0,-3-3 0,-2-1 0,-4-3 0,0 0 1,-6 0-1,-2-2 1,-13 8-1,10-16 0,-10 16 0,-6-14-1,-3 8 0,-3 2 0,-1-1-1,-4 5 0,1 1 0,-1 6 0,-1 0 0,-1 5 0,0 4 1,0 3 0,2 1 1,1 3 0,3-2 1,2 1 0,5 1 1,4-3 0,7 0 0,4-3 0,4 0 0,7-2 0,5 1-1,3-4 0,3-2 0,4-1-2,1-6-5,6-1-16,0-4 0,1-5-2,-5-6 0</inkml:trace>
  <inkml:trace contextRef="#ctx0" brushRef="#br0" timeOffset="5287">3654 38 33,'7'-10'17,"-7"10"0,0 0-1,0 0-6,0 0-4,0 0-1,0 0 0,0 0-2,0 0 0,3 10 1,0 3-2,-2 2 0,3 8 0,-1 7-1,2 10 0,-2 7 1,3 4-1,2 4 0,-3 2 1,-1-3-1,1 0 1,-1-8-2,-1-6 1,4-7-2,-5-8-3,3-2-9,0-10-8,-5-13-2,10 4 1,-10-4 0</inkml:trace>
  <inkml:trace contextRef="#ctx0" brushRef="#br0" timeOffset="5648">3934 424 13,'0'0'12,"6"16"1,-6-7 0,0 0-4,2 7 1,-3-2 1,4 8 1,-3-4-1,3 6-1,-3-4-2,3 2-3,0-1-2,0-4-6,5-1-10,-2-6-8,-6-10-1,13-4 0,-6-10 1</inkml:trace>
  <inkml:trace contextRef="#ctx0" brushRef="#br0" timeOffset="5928">4035 83 49,'0'0'20,"7"9"0,-7-9 0,0 0-14,0 0-5,0 0-1,0 0-5,0 0-8,0 0-7,0 0 2,0 0-2,0 12 1</inkml:trace>
  <inkml:trace contextRef="#ctx0" brushRef="#br0" timeOffset="6199">4156 363 26,'3'-11'18,"-3"1"0,0 10 0,2-13-3,-2 13-8,0 0-3,0 0-2,0 0 0,-3 21 0,3-5 0,-1-1 1,2 4-1,-1-3 2,2 2-1,0-7 0,3-1 0,-5-10-1,18 3 0,-6-8-1,4-3 0,-1-4 1,3-2-2,-1 0 1,-2-1 1,-3 2-1,-2 3 0,-10 10 0,11-12 0,-11 12 0,0 0-1,9 16 1,-5-5-1,0 1-1,0 1 1,2 0 0,0 0 1,4-3-1,0-4 1,3-5-1,4-3 1,2-2-2,1-4 1,1-1 0,1 0 0,-4 0 0,0 1 0,-5 1 0,0 4 0,-4 3 1,1 6-1,1 4 0,-1 2 1,0 5-2,1 1 1,2 2 0,0-1-2,2 1-1,-3-8-5,4 1-7,-4-8-8,5-4-1,-1-7 0,-2-4 1</inkml:trace>
  <inkml:trace contextRef="#ctx0" brushRef="#br0" timeOffset="6789">4954 379 14,'0'0'14,"0"0"2,4 10 2,-4-10-4,-1 18-1,-3-7-1,5 11 0,-3-4-1,4 7-2,-2-3-3,4 1-3,2 0-7,-2-7-9,6-5-10,1-8-1,2-5 1,-1-8-1</inkml:trace>
  <inkml:trace contextRef="#ctx0" brushRef="#br0" timeOffset="7100">5262 0 29,'3'14'20,"-2"-4"1,-2 2 0,2 8-6,-3 1-1,4 12-3,-5 2-3,5 9-2,-4 4-2,3 3 0,-2 1-2,2-1-1,-1-2 0,2-5-1,-1-7 0,0-7-1,0-5 0,0-7 0,1-3-1,-2-6 1,0-9-1,1 11 1,-1-11 0,0 0 1,0 0 0,0 0 0,-12-14 1,7 5-1,-3-4 1,0 0-1,0-2 0,0-2 0,0 2 0,1-1 0,2 3 0,0 0 0,2 3 1,1 1 0,2 9 0,-1-15 0,1 15 0,2-12 0,-2 12 1,9-11-1,-9 11 0,20-11 0,-4 6 0,6 0-1,6 2-1,2-1 0,8 3-2,0-1-1,6 4-4,-5-5-6,4 6-10,-5-3-1,-3 2 0,-6-1 2</inkml:trace>
  <inkml:trace contextRef="#ctx0" brushRef="#br0" timeOffset="7731">5658 392 51,'0'0'22,"0"0"1,0 0-2,0 0-9,0 0-8,11-2-3,-11 2-1,11 15 0,-4-5 0,3 3 0,3 4 0,0 0 0,0 3 1,0 1-1,-1 0 0,-3 1 0,0-1 1,-4-2-1,-1 1 0,-6-1 1,0 1 0,-3-4 0,0 0 0,-3-4 2,-3 1-1,-2-6 2,1-1-2,-4-6 1,3-3 0,-4-5-1,2-1 0,-1-1-2,3-2 1,2 0-2,2 0 1,2 2 0,7 10-1,-8-15 0,8 15 0,4-12 0,-4 12 0,16-10-1,-5 3 0,6 1 0,2-2-3,4 2-5,-1-6-11,3 0-3,-1-7 0,-2-4 0</inkml:trace>
  <inkml:trace contextRef="#ctx0" brushRef="#br0" timeOffset="8242">6071 77 21,'0'0'15,"5"14"3,-4-3-2,-4 1-4,6 7 0,-6 3 0,4 9 0,-5 0-1,6 10-2,-5 2-2,6 4-1,-2 0-4,4 2 0,1-3-2,0-2-1,2-6 0,-2-7 0,2-3-1,-3-10 0,1-1-1,-6-17-1,0 14-1,0-14-1,-15-3 1,3-6-1,-2-3 1,-4-3 0,-3-4 2,-1 0 2,3-3 2,0 2-1,3 2 2,3 1 1,3 3 0,4 4 0,1 0 0,5 10 0,5-16-1,4 8 0,2-1-1,6 1 0,5 0-1,4 0 1,6-1-1,4 3 0,1 0 0,1 3 0,0 1 1,0 2-1,-3 1 0,-3 3 0,-4 1 1,-2 2-1,-5 2 1,-1 2 0,-4 0 0,-3 3 0,-3 0 0,-1 3 1,-3-2-1,0 4 1,-2-1-1,1 1 0,-1-3 0,0 1-1,2-2-2,-3-3-3,5 0-10,-8-12-7,13 2-2,-13-2 0,11-23 2</inkml:trace>
  <inkml:trace contextRef="#ctx0" brushRef="#br0" timeOffset="8913">6530 92 69,'9'13'18,"-9"-13"-5,0 0-4,0 0-23,8 13-9,-8-13-1,9 8 2,-9-8 3</inkml:trace>
  <inkml:trace contextRef="#ctx0" brushRef="#br0" timeOffset="9173">6755 581 46,'-9'-19'21,"-1"-1"2,4-2-2,5 2-9,-2-4-6,5 3-2,0 3-1,3 1-1,0 4 0,4 2 0,-9 11 0,14-9-1,-14 9 0,17 4-1,-8 4 0,0 4 1,0 1-1,-1 6 1,0-2 0,0 5 0,-1-2 1,-1 0 0,-4-1-1,1 0 1,-3-2 0,-1-1 0,-3-2-1,0-1 1,-2-4-1,0 1 1,-3-5-2,-1-2 1,-1-4-2,-3-3 0,1-1-4,-4-6-3,5 1-12,-3-5-6,4 0-1,0-4 1,5 0 2</inkml:trace>
  <inkml:trace contextRef="#ctx0" brushRef="#br0" timeOffset="9644">6950 405 16,'1'14'17,"0"4"0,2 2 1,-2-1-3,3 4-2,-3-7-2,4 3-2,1-9-3,4-4-1,6-9-5,4-7 0,2-6-1,4-5 0,3-5 0,2-2 1,-1-1 1,0 3 1,-8 5 2,-3 5 1,-6 3-1,-1 10 0,-12 3-1,14 12 1,-11 2-2,1 6-1,1 2 0,2 1-1,1 2-1,2-3-3,6 1-10,-5-9-11,6-5 1,-4-7-2,4-5 2</inkml:trace>
  <inkml:trace contextRef="#ctx0" brushRef="#br0" timeOffset="10044">7767 353 27,'6'9'14,"-6"-9"0,-13 0 2,2 1-10,-5 2 0,0 1 2,-6 0-1,3 4 2,-3 0-1,3 4-1,-1-3-2,4 3-1,3-2-2,2-1-1,11-9 0,-13 16-1,13-16 0,2 16 0,-2-16 1,16 14-1,-3-6 1,2 2-1,4-1 1,0 0-1,-1 1 1,1 0-1,-4 0 1,-1-1-1,-3 1 2,-1 0-1,-5-1 1,-2 2 1,-4-2 0,-1 2 1,2-11-1,-15 22 1,2-12 0,-1 3-2,-4-3 2,-2 1-3,-3 0 0,-2-2-1,-1 2-2,-2-5-3,3 3-4,-6-7-17,4-2-1,-2-10 0,5-2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57.4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184 51 24,'0'0'13,"0"0"1,0 0 0,0 0-7,0 0-2,0 0 1,0 0 2,0 0-1,0 0 0,0 0 0,0 0-2,0 0-2,0 0-1,-4 23-3,4-4 0,-1 9 0,0 6 1,-1 11 0,1 4 1,-4 3 0,1 1 1,-2-2 0,2-1-1,-2-6 0,1-7-1,0-6-5,1-9-5,3-4-8,0-7-3,1-11 0,0 0 0</inkml:trace>
  <inkml:trace contextRef="#ctx0" brushRef="#br0" timeOffset="341">-9 343 39,'-12'-3'19,"12"3"0,0 0 1,0 0-8,0 0-8,13-3-1,2-1-1,4 0 0,7-3-1,5 0 0,5 0-1,3-1-2,5 3-4,-2-3-3,2 4-2,-4 0-2,-2 2 2,-7-1 1,0 3 2,-7-1 3,-4 2 3,-3 0 4,-5 1 2,-2 2 2,-10-4 0,16 16 0,-11-5 0,0 7-1,-3 2 3,1 7-1,-4 1 0,2 7 0,-5-3-1,3 2 0,-4-3-2,2-5-4,3-5-9,1-9-10,-1-12-3,8-15 1,-1-8-1</inkml:trace>
  <inkml:trace contextRef="#ctx0" brushRef="#br0" timeOffset="781">685 0 52,'6'15'10,"-1"-6"-9,-5-9-1,6 10-18,-6-10-3</inkml:trace>
  <inkml:trace contextRef="#ctx0" brushRef="#br0" timeOffset="1002">764 340 14,'6'12'14,"-2"2"3,1 3-3,3 7 0,0 1-1,1 5-3,-1-2-1,0 1-2,-1-7-2,0-1-1,-2-6-2,-1-2 1,-4-13 0,4 9-2,-4-9 1,1-11-2,-2-2 0,1-3 0,1-4 0,-1-5 0,2 1-2,2-5 1,1 2 0,3 2 1,1 1 0,5 4 1,-1 0 0,4 5 0,3 1 0,2 5 1,2 3-2,1 2 0,3 4-2,-4 0-6,5 6-12,-1 1-3,-1 1 2,-2 0-1</inkml:trace>
  <inkml:trace contextRef="#ctx0" brushRef="#br0" timeOffset="1452">1312 450 30,'16'0'14,"2"0"1,4-4-1,-2-2-2,3-1-3,-2-3-1,0 0-1,-5-1-1,-2 2 0,-4-3-2,-10 12 1,10-17-2,-10 17-1,-5-17 0,5 17-2,-18-14 0,5 5-1,-1 3 0,-3 0 0,-1 2 0,0 2 0,-1 3 0,-2 3 1,1 4-1,0 6 1,-1 4 1,2 6 0,-1 2 2,3 4-1,2 0 1,6 2 0,5-1-1,8-3-1,10-7 0,9-6-4,11-5-5,4-11-3,12-2-5,4-11-7,4-2-1,0-5 3,-1 0 1</inkml:trace>
  <inkml:trace contextRef="#ctx0" brushRef="#br0" timeOffset="1883">1900 510 15,'13'16'10,"-3"-11"1,2 0 2,3-2-1,1-2 0,4 0-3,-1-4 0,5 1-2,-5-6 1,5 3 0,-6-8-1,1 4-1,-6-5 0,-2 3 1,-7-3 0,1 2-1,-8-1-2,-3 2 0,-6-1-3,-5 5 1,-4 3-1,-6 4-2,-4 5 0,-5 4-1,-2 8 0,-6 3-2,2 6 0,-1-1 0,7 1-2,2-8-1,11 3-3,2-8-1,12-5-4,9-8-5,7-10-1,13-4 0,7-7 2</inkml:trace>
  <inkml:trace contextRef="#ctx0" brushRef="#br0" timeOffset="2213">2085 244 33,'32'-38'21,"-7"3"0,-2 6 1,-11 1-4,3 9-4,-9 0-4,2 7-3,-7 2-2,-1 10-2,2-10-1,-2 10 0,0 0 0,0 0 0,0 0 0,0 0 0,0 0 0,0 0 0,0 0-1,0 0 0,-3 14-1,5 3 1,-1 5 0,4 10 0,-3 9 1,3 8 0,-1 6 0,3 7 0,3 2-2,-2-4-8,9 4-20,-2-14 0,6-11-1,-1-22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1:33.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49 253 19,'0'0'14,"11"0"1,-11 0-1,0 0-6,0 17-2,-1-3-1,1 8 0,-2 4 0,1 8-1,-2 4 1,1 6 1,-3 2-2,1 1 0,-4-2-1,3-1 0,-1-6-2,0-4-2,1-5-3,-1-9-7,3-4-7,0-7-2,3-9 0,0 0 0</inkml:trace>
  <inkml:trace contextRef="#ctx0" brushRef="#br0" timeOffset="260">35 617 16,'13'-18'13,"3"-7"-1,10-4-1,5-6-3,7-5-2,6-2-3,3-2-1,1 2 0,-2 3-1,-4 5 1,-7 7 0,-7 8-2,-8 8-2,-8 8-3,-12 3-7,7 21-2,-15-3-1,-2 9 0</inkml:trace>
  <inkml:trace contextRef="#ctx0" brushRef="#br0" timeOffset="531">80 603 35,'9'-3'18,"4"1"-1,-4-3 3,1 3-12,1 2-1,-2 0-2,0 8-1,-3 2 1,5 7-1,-4 2 2,3 6-2,-1-2 1,3 4-3,-1-1 1,4-3-2,0-6 0,3-4-2,4-6-2,-2-11-2,5-3-3,-2-9-1,5-3 0,-6-8 1,3-1 0,-3-5 2,1 2 3,-5 2 3,-1 1 2,-4 6 2,1 1-1,-1 7 0,-1 1 0,-3 7 0,-9 6-1,10-4-1,-10 4 1,9 9 0,-9-9 0,2 22 2,-5-8 1,6 5 0,-3 1 0,1 3-1,-1-1 1,3-1-2,-1-2 1,3-3-2,1-3 0,2-3-1,5-9 0,3-4-1,5-8 0,3-4 0,4-3 0,-1-1 1,-1-2 0,3 1 1,-2 1-1,-4 5 1,-5 4 0,-3 3 0,-4 5 0,2 3-1,-3 6 0,-1 6 1,-1 4-1,0 3-1,-1 3 1,2-1-1,0 3 0,-2-4-4,4-1-4,-3-7-10,6-2-8,0-8 0,5-2-1,-1-6 1</inkml:trace>
  <inkml:trace contextRef="#ctx0" brushRef="#br0" timeOffset="1232">1148 742 13,'-15'10'12,"0"-7"1,2-1 0,4-4-3,9 2 0,-6-15-2,8 1 1,5-2 0,2-4-2,7 0 0,2-3-3,4 2-1,1 1 0,2 3 0,-2 4 0,0 6-1,0 4 0,-2 7 0,-5 6 0,-2 6-1,-6 4 1,-2 6-1,-5 2 2,-3 3-1,-4-1 0,-1 0 0,-5-4 0,1 0 0,-1-6 0,1-3 1,-1-6-1,2-2-1,-2-6 0,0-5-1,-1-5-2,0-6-2,3 0-5,-4-8-9,10-1-6,-1-2-2,6-2 1,3-3 1</inkml:trace>
  <inkml:trace contextRef="#ctx0" brushRef="#br0" timeOffset="1672">1495 533 23,'0'0'14,"14"13"-1,-14-13 2,0 0-7,10 7-2,-10-7 2,0 0 0,5 11 1,-1-2 0,-5 0 0,5 7 0,-4-2-2,2 6-2,-1-3-1,1 2-1,3-3 0,0 1-2,1-7 1,-6-10-1,20 8-1,-7-12-1,1-3 1,2-6 0,-1-1-2,0-3 2,-1-1-1,0 1 1,-5 1 0,-1 4 0,0 2-1,-8 10 0,10-8 0,-10 8 0,10 5 0,-10-5-1,11 20 0,-4-5 1,2 4 0,0-1 1,-1 2 1,0-1-1,5-2 2,-1 1-1,-3-8 1,2-3 1,-1-2-1,3-2 0,0-3 0,1-2 0,-3-4 0,4-2-1,1-4 0,0-4 1,-1-4-2,1-1 1,1-2-2,-3-2 1,2 3-3,-5-2-2,7 6-7,-6-2-11,3 5-2,-4-1-1,2 4 1</inkml:trace>
  <inkml:trace contextRef="#ctx0" brushRef="#br0" timeOffset="2393">2204 106 14,'12'-7'16,"-12"7"0,14-12 3,-14 12-5,0 0-2,0 0-3,0 0 0,0 0-2,0 0-1,6 16-1,-8-3-1,4 7-1,-3 6 0,3 7 0,-3 8-1,5 6 0,-4 4 0,1 4 0,2 1 0,2 0-1,0-6 0,-1-2-2,3-7-1,-3-10-7,7-3-11,-3-12-4,1-6-1,-9-10 1</inkml:trace>
  <inkml:trace contextRef="#ctx0" brushRef="#br0" timeOffset="2724">2445 552 5,'17'11'9,"-4"-5"2,7 0 0,1-3-4,3-3 0,2 0 2,1-6 1,2 0 1,-2-5 0,1 1-1,-5-3-2,-2 0-1,-2 0-3,-3 1-1,-2 0-1,-6 3-1,-8 9 0,7-14-1,-7 14-1,-5-11 0,5 11-1,-18-8-1,5 6 0,0-2 0,-3 3 0,1 0 0,-3 1 1,1 2 1,0 3 0,0 1 0,1 2 1,-2 5 0,2 0 1,-2 5 0,0 0 0,0 3 2,1 2 0,4 2 0,0 0 0,4 0 0,4-3-1,4 0-2,6-2 0,4-5-2,10-5-1,4-5 0,7-2 0,2-9 0,6-1 0,-1-5 1,7-2 0,-4 0 2,-5 2 1,-7-1 0,-1 5 1,-5 3-1,-5 4 1,-3 8-6,-4 4 2,0 4 0,2 2-1,1 1 0,0 0 1,3 0 0,1-5 0,2-4 6,-1-7-1,5-4 0,-5-6 1,2-2 0,0-6 1,-3-3-1,-1-4 0,-4 1 0,-5-4 0,-3 2 0,-5-1-1,-2 4 0,-6 2-3,-2 3-2,-6 7-3,-3 1-2,-2 10-2,-6 0-1,2 10-2,-5 0-4,1 7-3,2 2 1,1-1 1,5 0 3</inkml:trace>
  <inkml:trace contextRef="#ctx0" brushRef="#br0" timeOffset="3565">3253 45 34,'8'-22'17,"-4"8"1,-1 4 1,-3 10-10,0 0-4,0 0-2,-1 16-1,-2 4 0,-1 12-1,2 7 0,-2 13 1,-1 7 2,3 7 0,0 1-1,3 3 1,0-2-1,2-2 0,-2-9-1,3-7-2,-1-6-3,-1-11-5,2-6-11,1-9-2,-5-18-2,10 3 2</inkml:trace>
  <inkml:trace contextRef="#ctx0" brushRef="#br0" timeOffset="3915">3503 624 8,'0'0'14,"13"14"-1,-13-14 0,18 1 1,-5-4 0,0-8 0,4 1-2,-3-6-4,4 0-2,-4-4-2,3 0-2,-4 0 0,-3 2 0,-5-1 1,-1 5 0,-4-1-1,-2 5 0,2 10-1,-13-14-1,1 13-1,0 2-1,0 3 0,-4 2-1,3 3 1,-2 3 1,3 0 1,-2 3 0,6 2 0,1 0 2,3 5-1,4 2 0,1 2 1,3 1-1,2 3-1,2 3 0,2 2 1,1 1-2,2 1 1,-1 1-1,0 3-2,-2-3 1,2 1-1,-2-2 2,0-3 0,-2-2 1,-6-3 0,0-3 1,-4-7 2,1-1 0,-5-5 1,-2-1-1,-3-5 0,-1-1 1,-3-6-1,-1-1 0,-4-6 0,4-4-1,-2-4 0,1-3-1,3-2 0,0-6-1,5 1-1,5-2 0,3 1 0,2-1-1,7 1 0,4-2-1,7 4 0,4-3 0,7 2 0,0-3-2,8 1 0,-1-2 0,10 1 0,-2-5 0,0 1-1,-1-3 1,2 1 0,-4-3 2,-2 3 0,-3 1 1,-7 1 1,-5 3 1,-1 5 1,-6 3 0,-6 4 0,-5 5 0,-3 0 0,-4 12-1,-2-14 0,2 14 0,-20-7 0,7 6 0,-5 1 0,1 0 1,-4 3 0,0 2 1,-2 2-1,3 1 1,-2 2 1,3 1 1,2 1 0,2 4 0,0-1 1,4 4 0,2-1 0,7 6 0,0-1-1,6 4 0,2-1 0,10 5-1,3-3 0,7 1 0,6-4 0,5 0 0,3-5-1,6-1 0,2-7-1,-1-2 1,-1-3-5,-4-4 0,-4 1-6,-9-6-12,-1 2-5,-13-8-1,-15 8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4:12.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0 5,'0'0'7,"0"0"-1,0 0-2,0 0-1,0 0-1,0 0 1,0 0 1,0 0 0,0 0 1,0 0 1,0 0-1,0 0-1,18-6-1,-6 5 0,4 1-2,3 0 1,4 1-1,3 0-1,6 3 1,4 0-1,2 1 0,6 5 0,3 0 1,4 2-1,4 3 1,4 1 0,9 1-1,2 1 1,5 2 1,6-4-1,7 2 1,2-3-1,5 0 2,-2-4 0,-2-1 0,-8-3 0,-10-1 0,-11-3 0,-12 0-1,-11-2 0,-14 0 1,-7-1-2,-7 0 1,-11 0-1,9 0-1,-9 0 1,0 0 0,0 0-1,0 0 1,0 0-1,0 0 1,0 0-1,0 0 0,0 0 0,0 0 0,0 0 0,0 0-1,0 0 1,0 0 0,0 0 0,0 0 0,0 0 0,-2 14 0,1-1 0,4 7 1,0 5-1,3 11 0,2 10 1,5 11-1,2 11 0,5 9 0,0 7 1,-1 4-2,-1 5 1,-5 3 1,-1 4-1,-7 2 1,-4 0-1,-2 2 0,-3 3 1,-2 7-1,2 7 1,2 0-1,3 3 1,4-1-1,1 0 0,0-3 1,0-3-1,2-7 0,-1-6 0,-1-6 0,-1-3 1,-1-2 0,1-3-1,1-1 1,1-5-1,2-2 1,0-2-1,1-5 0,1-4 0,-4-6 0,1-4 0,0-2 1,-2-6-1,-1-2 1,-3-4 0,0 1 0,-4-4 0,2 0 1,-3-2-2,-1-1 1,-4 1-1,1 0 1,-2 1-1,0 0 0,-6-2 1,1 0-1,-4-4 0,-4-1 1,0-6 0,-2-1 0,-4-6 0,-3-3 0,1-3 1,-5-4-1,-5-1 0,-6-2 0,-6 0-1,-6 1 1,-7 0 0,-8 3 0,-9 4 0,-7 2 0,-7 1 0,2 5 0,-5-1-1,-4 1 1,1-2-1,3 0 1,8-5-1,6-3 0,10-3 0,9-3 0,9-4 1,13-1-1,11-2-1,9-1 1,8-1-2,5-1-1,11 0-1,-10-1-4,10 1-4,0 0-7,11-3-5,-11 3 0,14-20 2</inkml:trace>
  <inkml:trace contextRef="#ctx0" brushRef="#br0" timeOffset="1662">1811 1777 4,'0'0'9,"8"9"0,6-6-1,1-2-4,10 1 1,7-1 1,7-3 0,10 0 0,11-5 2,11-2-1,8-5 1,14-1 0,8-4-2,11 1 0,1-4-2,2 1 0,-7 2-1,-8 2-1,-14 2-1,-12 2-1,-21 4 0,-19 2-1,-11 3-5,-9 1-2,-14 3-9,0 0-3,-17 1 1,-3-2 0</inkml:trace>
  <inkml:trace contextRef="#ctx0" brushRef="#br0" timeOffset="2113">1878 1702 6,'27'-21'11,"5"-5"-1,10-3-2,7-2-1,11-2 0,7 0 0,1 0-2,4 1-1,1 0 0,-5 4-2,-7 3 1,-5 4 1,-14 3 3,-7 6-2,-15 1 0,-8 6-1,-12 5-1,-17 2-2,-5 8-1,-12 3-3,-4 7-1,-13 3-1,-4 7 1,-8 2 2,0 5-1,0 1 2,-3 1 1,0 2 0,1 0 1,7-2-1,4-2 1,6-1 1,5-2-1,8-3 0,7-4 0,13 0 1,10-2 0,11-1 2,13-1 0,13 1 0,9-1 0,10 3 0,10-2 0,8 2-1,1-2-2,1 1 1,-2-1-1,-4 1 0,-7-4 1,-5 2-1,-11-3 0,-5-1 1,-10-4 1,-2 0-1,-12 1 0,0-2 0,-2-2 1,-5 0-2,4-4 2,-9 1-3,-1-9 2,7 15-2,-7-15 0,0 0-1,0 0-1,0 0-2,0 0-7,0 0-9,0 0-3,10 0-1,-4-9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4:42.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294 846 1,'0'0'3,"0"0"-1,0 0 0,0 0-1,0 0-1,0 0 0,0 0 0,0 0 1,0 0-1,0 10 1,0-10 0,9 10 1,2-6 1,2-1 0,9 1 0,3 0 1,8 0 0,6 0 0,7 2 0,1 0-1,8 1 1,3 2-1,-1-1 1,5 1 0,2-1 0,1 2 0,3-4 0,4 1-1,0 0 1,-1-2 0,3-1 1,3 1-3,-2-1 1,4 0 0,2 0-1,2-1 1,1 1-1,4 1-1,-1-1 1,2 2 0,1 1-1,3-2 0,-1 0 0,1 1 1,2-3-2,0 1 1,2-3 0,1 0 0,-2-2 0,-1 1 1,-3-1 0,1 2-1,-4-1 2,1 1-1,-1-1 0,2 1 0,-1-2 0,1 1 0,2-3-1,0-1 0,-1-1 0,3 0 0,-2-2 0,0 1 0,-1-2 0,-2 1-1,-1-1 1,2-2-1,-1 1 1,1-1 0,1-2 0,-1 1 0,-1-2 0,2 2 0,-1 0 0,2 2 0,-1 1-1,2 1 1,-2 1-1,0 3 1,1-1-1,1 0 0,0 0 1,3-1-1,0 1 0,1 0 0,1-1 0,3 3 1,0 1-1,2 2 0,6 4 0,-1 2 0,4 4 0,2 2 0,3 3 0,2 2 0,6-2 0,4 2 1,-1-5-1,6 0 0,2-4 0,0-2 0,-2-3 1,1-2-1,-3-2 0,-2-1 0,0 1 1,-8 0-1,-3-1 0,0 1 0,-3-1 0,0-1 0,-3 0 1,-5 0-1,-2-1 0,-3-1 0,-5-1 0,-4 0 0,-7-3 1,-9 2-1,-11 0 0,-7 1 0,-10-1 0,-7 2 0,-10 1 1,-8 0-1,-8 2 0,-2 0 0,-6 1 1,-10 0 0,12 0 0,-12 0 0,0 0 0,0 0 0,0 0 0,0 0 0,0 0-1,0 0 1,0 0-1,0 0 0,1-10 0,-1 10 0,4-13 0,-4 13-1,9-18 1,-2 7-1,2-1 1,0-1-1,0 1 1,-1-4 0,1 1 0,-2-1-1,0-1 1,-2-4 0,0 1 0,1-6 0,-1-2-1,-1-4 1,1 0-1,-3-4 1,1-2 0,-3 1 0,0 1-1,-1 1 2,-2 2-2,2 3 1,-1 2-1,1 0 0,2 5 0,-1 0 0,1 1 0,0 1 0,-1 3 1,0 0 0,2 1 0,-2 5-1,-2 1 1,2 11 0,1-13 0,-1 13-1,0 0 1,0 0-1,0 0 0,-14-5 0,14 5 0,-17-2 0,4 1 1,-3-4 0,-1 1-1,-5-1 1,-4 1 0,-7-1 0,-4 0 0,-10 1-1,-5 0 1,-9 1 0,-10-1 0,-6 2 0,-10 0 0,-8 0-1,-8-1 1,-8-1 0,-6 3-1,-9-1 0,-5 1 0,-6 1 1,-4 0-2,-4 2 2,-6-1-1,-3 2 1,-3-1-1,-2 1 1,-3 1 0,0-2 0,-3 0 0,0-1 0,1 0 0,3 1 0,2-1 0,4-1 0,4-2 0,1-2 0,3 1 0,3-2 0,5 1 0,-4-4 0,2 1-1,-3-2 1,4 1-1,-1 1 0,-1 0 0,0-2 0,-1 2 0,3 1 0,-1 1 1,-1 1-1,1 3 1,-1 1 0,1 3-2,-6 1 0,1 5-2,-4-1 1,2 4-1,-3-2 0,1 0 0,1-2 1,3-1 1,7-3 2,-2-4 0,6 0 1,4-2 0,6 1 0,6 1 0,2 1 0,2 2 0,4 2-1,5 2 1,0-1-1,6 1 0,5-1 1,-2-2-1,2-3 0,3-2 0,3 0 1,3-4 0,3 0 0,2-1 0,3 1 0,4 1 0,8 2 0,7 2 0,5 1 0,7 1-1,8 1 0,5 2 0,6-1 0,4 0 0,5-1 0,-1 0 1,5-3-1,1 0 0,2 0 0,0 0 0,-1 0 0,1 2 0,1 0 0,1 2-1,-1 0 1,0 1 0,11-5 0,-21 12 0,10-6 0,-3 1 0,2 1-1,-1 0 1,-1 1 0,1 2-1,-2 1 1,3 1-1,-5 0 1,5 2 0,-4 0 0,-1 3 0,0 1 1,1 0-1,-4 5 1,1 2-1,4 4-1,-3 3 2,4 1-2,5 2 1,1 3-1,4 2 1,5 1-1,6-3 1,2-2 0,0 0 0,3-2 0,2-3-1,-2-4 1,0-3 0,-3-3 0,0 0 0,-4-2 0,-5-1 0,3-1 1,0-4-1,-3 0 0,1-4 1,0 0 1,-1-10 1,0 0 0,0 0 1,1 10 0,-1-10-1,0 0 0,4-10 0,7 4-2,-11 6-1,22-14-2,-5 5-1,-2 0-3,1 6-1,2 0-5,0 8-6,-1 3-4,2 2 3,0-1-2</inkml:trace>
  <inkml:trace contextRef="#ctx0" brushRef="#br0" timeOffset="20189">14591 925 3,'-12'-2'4,"1"-2"1,11 4 0,-17-5 0,17 5 1,0 0 0,-10-3 0,10 3 0,0 0-1,0 0-2,0 0 1,9-4-2,-9 4 0,16-1-1,-5 1-1,3 1 1,5 1 0,5 1 0,3-1 1,8 4 1,7-3-1,7 3 1,9 1 0,8 1 0,7-1 1,8 2-2,2 2 1,8 0-2,5 0 1,8 1 0,3-3 0,7 2 0,6-4-1,7 0 1,8-2 0,5-2-1,3 1 0,3 0 1,2-2-1,0 0 0,-2 1 0,0 1 0,-2-3 0,0 2 0,-5-3 0,-2 1 0,-4-2-1,-3-1 1,-4 0 0,-6-2 1,-9 1-1,-6 0 0,-11-1 0,-9 1 0,-10 0 0,-9 1-1,-10 0 1,-10 0-1,-7-1 1,-8 0-1,-6-1 1,-3 1-1,-5-1 1,-3-1-1,-3 2 1,-11 3-1,15-5 0,-15 5 1,9-2 0,-9 2 0,0 0 0,0 0 0,0 0-1,0 0 0,13-3 0,-13 3 0,20-2-1,-4 1 1,0-1 0,4-1 0,2-1 0,0 1 0,0 1 0,4-1 0,-2 2 0,7 0 0,1 1 0,1 1 0,0 0 0,-2 1 0,-1-1 0,-4 1 0,-3 0-1,-10-2-1,-1 4-3,-12-4-2,0 0-6,1 9-8,-18-7 0,-11-3-1,-10-6 2</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5:12.2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3 629 19,'0'0'14,"0"0"2,0 0-3,-7-11-2,7 11-2,3-14 0,1 3-4,4-1 0,3-1 0,3 0-1,5-1-1,5 1-1,3 2-1,8 4 0,0 3-1,4 4 0,3 4 0,1 7 0,0 6 0,-2 6 1,-1 4-2,-4 7 1,-2 2-1,-6 2 0,-7 1-1,-4-2 1,-9 0 1,-8-2 1,-10-2 0,-11-2 0,-11-2 1,-9-1 1,-11-5 0,-6 0-1,-4-6-1,-3-2 0,3-8 0,7-5-1,9-6 0,11-8-1,14-5 0,15-6-1,13-5 1,17-5-2,13 1 0,9-5 0,10 3-1,4 3 2,1 5-1,-1 5 1,-1 9 0,-5 1 1,-4 13 0,-2 8 2,-5 2 0,1 5-1,0-1 2,1 1-1,0-5 0,4 0-1,0-9 1,-2-6 0,-1-6 0,-5-5 2,-9 1 1,-4-1 1,-9 0-2,-8 2 1,-12-1-1,1 13 0,-25-18-1,5 14-1,-6-5-2,-4 1 1,-3 0-1,-2 1 1,-1 3 0,1-1 0,0 4 0,3 1-1,4 8-1,4-1-2,10 5-3,4-3-5,14 1-4,8-8-3,13-4 0,8-7-1,9-12 3</inkml:trace>
  <inkml:trace contextRef="#ctx0" brushRef="#br0" timeOffset="721">1212 333 13,'37'-58'13,"-8"4"1,-8 9 0,-8 10-2,-9 4-2,-2 11-1,-7 2-4,0 7-3,5 11-3,-16-6 0,6 10 0,0 9 1,0 13 1,-2 8 2,-2 16 0,0 14 1,-4 9 1,2 10-1,1 4 1,3 3-2,4-6 1,6-5-2,6-16-2,7-15-3,13-15-10,7-16-6,5-17-2,3-12 2,4-11-1</inkml:trace>
  <inkml:trace contextRef="#ctx0" brushRef="#br0" timeOffset="1032">1608 435 27,'0'0'14,"5"-12"0,-5 12 0,0 0-6,4 13-8,0-2-1,0 2 1,4 2-1,3 3 1,4 3 0,5 2 0,3 1 0,4 0 1,1 4 0,2 4 0,1 3 1,-2 1 0,-3 4 1,-6-4 2,-3 4 0,-11-5 2,-5 0 0,-12-8 1,-6-2-1,-10-9 1,-4-4-1,-7-11-2,1-3-1,1-9-2,5-4-1,8-4 0,8-4-2,12 0 1,14-2 0,9 2-1,13 1 0,8 4-1,4-1 0,9 8 1,1 1-1,0 5 1,-3 2 0,-2 2 0,-6-3-2,-1 3-6,-3-5-11,-2-8-2,-6-5 0,-3-6 1</inkml:trace>
  <inkml:trace contextRef="#ctx0" brushRef="#br0" timeOffset="1462">2375 524 31,'0'0'14,"0"0"1,-9 22 1,7 0-7,1 8-5,2 10-1,0 9 2,3 9 1,-2 8 0,4 12 0,-2 2 0,3 6-2,-3-3 0,3-2-1,-2-9-1,0-5-1,-2-15 0,1-11 1,-3-13 0,-4-13-2,3-15 1,-13-17 0,6-17-2,3-17 0,4-17 0,4-12-1,8-9 0,5-6 1,7 3 0,7 5 0,6 11 1,6 12 0,0 12-1,2 10 1,0 11-2,2 11 0,0 8 0,-1 8 1,-6 10 0,-7 8 1,-6 8 3,-9 9 0,-12 3 0,-10 5 1,-17 0 1,-8 4-1,-12-7 0,-6-2-2,-7-8-1,1-10-4,2-10-4,3-15-6,13-10-5,7-17-4,17-10-3,11-13 2,17-11 1</inkml:trace>
  <inkml:trace contextRef="#ctx0" brushRef="#br0" timeOffset="1953">3078 52 37,'57'-28'16,"-8"10"0,-8 9-3,-6 21-3,-8 10-3,-5 16-1,-9 13-1,-1 18 1,-10 11 0,-1 9-1,-6 7 1,0 1-2,-2-5 0,0-5-2,-1-11 0,0-16 0,2-14 0,3-11-1,-2-18 0,5-17-2,-18-6 1,6-15-1,-3-8 2,-2-4-1,-3-4-1,-2-1 1,1 2 1,1 7 0,3 6-1,5 5 1,9 4-2,7 1 0,13 1-1,10-3 1,14-3-1,13-6 1,15-5 0,12-4 0,6 1 1,2-1 0,-3 4 1,-6 7-1,-7 3 1,-11 11-1,-16 10 2,-9 12-1,-15 7 1,-5 9 1,-7 4-1,-3 5 0,-3 0 0,-1 0 1,0-7-2,1-2 0,3-4-2,0-13-7,8-8-14,-3-11-3,4-10-1,-4-14 1</inkml:trace>
  <inkml:trace contextRef="#ctx0" brushRef="#br0" timeOffset="2594">4400 448 56,'11'13'22,"-4"-4"1,1 4-2,-3-4-12,5 6-8,0 3 0,1 6 0,1 3 0,2 4 1,1 4 1,2 2 1,1-2 0,1 0 1,0-3 0,6 0-1,-3-7 1,2-2 0,-4-11-2,2-6 0,-2-11 0,1-11-1,-3-12-1,-4-7 1,-2-9-1,-1-5 0,-1-3-1,-3-2 0,-2 3 0,-2 9-2,1 4-1,-2 2-3,8 13-9,-7-3-9,10 14-3,-4 0-1,8 12 1,-1 0 2</inkml:trace>
  <inkml:trace contextRef="#ctx0" brushRef="#br0" timeOffset="2925">5046 468 46,'35'26'19,"2"0"1,4-4-4,4 1-4,0-10-4,4-2-3,1-7-1,3-8-1,-2-9 1,-1-5-1,-7-8 1,-4-1 0,-9-3 0,-5 0 0,-10 0-1,-8 4 0,-10 3-1,-7 5 0,-9 5-1,-4 6 0,-6 6-1,-4 6 2,-5 6-2,1 10 1,-6 7-1,0 7 1,-1 6 0,3 6 0,3 5 0,6 4-1,6 0 1,10 0 0,11-1 0,13 1 0,16-4 0,14-1 0,19-7 0,14-3 1,15-6-2,8-8-1,10-6-3,-2-15-11,1-5-11,-12-18-2,-13-7 0,-26-14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5:04.9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95 2,'35'1'2,"3"-2"0,7 1 0,3 0 0,11 0 0,4 0 0,12 0-1,2 1 0,2 0 1,6 2-1,3 0 1,3 2-1,2-2 1,3 2 1,4-1-1,4 0 1,5 1 0,3-1-1,9 1 1,0-1 0,3 1-1,3-2 1,4 0-1,7-1 1,1 0-1,5-3 0,3-1 0,5 1 0,0-2-1,1 3 0,-2-2 0,-1 3 0,-4 0-1,-6 0 1,-3 1 0,-6-1 1,-2-1 0,-1 0 0,-7-2 0,-8-1 1,-4-3 1,-4-1 0,-11-2 1,-8 1-1,-11-3 1,-10 1-1,-10 0 1,-5 2-2,-12-1 0,-5 3 0,-9-1-1,-2 2-1,-4 3 0,-6-1 1,-12 3 0,15-4 1,-15 4 1,0 0 1,0 0-1,0 0 0,4-8 0,-4 8-1,0 0-1,0 0-3,0 0-4,-10-8-10,10 8-9,0 0-1,11-13-1,-1-2 1</inkml:trace>
  <inkml:trace contextRef="#ctx0" brushRef="#br0" timeOffset="2083">7700 8 2,'-9'-4'1,"9"4"-1,0 0-3</inkml:trace>
  <inkml:trace contextRef="#ctx0" brushRef="#br0" timeOffset="2154">7691 4 7,'0'0'6,"0"0"0,0 0 0,0 0 0,0 0-2,0 0-1,0 0-1,0 0 0,0 0-2,0 0 0,0 0 0,0 0 0,9 3 0,-9-3 0,9 1 0,-9-1 0,14 4 1,-5-3 0,1 1 1,5 0 0,0 0 1,3-1 0,3 1 0,1 0 0,6 1 0,0-2 0,4 1 0,4 0-1,4 2 0,1 0 1,4-1-1,5 2 0,4-1 0,7-1 2,3 2-2,0-1 0,4-1 0,2 0 0,4-2 0,1 0-1,2-1 1,3-1-1,2 0 1,-1 0-1,4-2 1,2 0-1,2 1 0,3-1 1,4 0-1,-1 1-1,1 0 1,2 1 0,0-1-1,-3 0 0,0-1 1,-3 0-1,-1 0 1,-3 0-1,-4 1 1,-4 0 0,-1 2 0,-6 0 0,-3 1-1,-10 0 1,-10 1 0,-6 0 1,-8-1-1,-8 0 1,-8 0-1,-6-1 1,-4 1-1,-10-1 1,0 0-1,10 1 1,-10-1-1,0 0 0,0 0 1,0 0-1,0 0 0,0 0-2,0 0-3,0 0-6,0 0-9,0 0-4,-11 4 0,11-4-1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5:46.1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736 21 19,'0'0'15,"18"11"-1,-18-11 0,17 6-6,-2-2-4,4 1-2,4-1-1,4-1 0,3 0 0,3-3 2,0-1 1,6-3 0,6 2 1,0-4 1,8 1-1,-1-2 0,9 2 0,-4-1-2,11 3 0,-8-1-1,4 3 0,-8 1-1,4 3 1,-10 0 1,-5 4-1,-45-7 1,67 11 0,-67-11-1,46 11 0,-46-11 1,0 0-2,0 0 0,0 0 1,0 0 0,0 0-1,0 0 1,0 0-1,21 43 0,-21-43 1,0 0-2,0 0 0,-4 57 1,4-57-1,-10 41 0,10-41 0,10 54 0,-10-54 0,15 75 0,-6-29 0,-6 8 0,7 4 1,-4 6-1,-13 4 0,8 5 1,-2 2 0,3 2 1,-5-1-2,9 2 1,3-1 0,-3-2 1,9 0-1,-3-3-1,2-3 0,-1-5 1,2 1-1,-3-4 0,0 0 0,-1-3 1,-1-6-1,-7-2 0,0-2 0,-7-5 0,4-43 1,-16 75-1,16-75 0,-30 63 1,30-63 0,-45 55-1,45-55 2,-63 51-1,23-28 0,-4-4 1,-1 0-1,-10-2 0,-3 0 1,-6-3-1,-7 0-1,1 0 2,-7 1-2,-1-2 0,-5 1 0,-2 1 0,-3 1 0,2 0 0,-1 1 0,-3-1 0,4 1 0,2 1 1,3-3 0,4 0-1,9-3 1,2-4 0,9-1 0,9-2 0,5-3-1,8 0 0,6-2 0,8 1-2,3-3 0,7 5-2,-1-6-3,12 3-9,0 0-11,12-16-2,-2 0-1,11-2 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8:00.7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96 124 37,'11'15'17,"-1"4"0,-4 7 1,2 14-12,-4 9-5,4 15 0,-4 11 2,-1 12-2,-2 8 1,-2 3-1,1-4-1,-8-5 2,5-9 0,-5-10 3,1-10-1,-4-17 2,5-9 0,-7-16 0,3-8-2,0-17 0,-3-14-2,1-15-2,-1-16-1,3-14 0,0-15-1,4-11 0,2-9 2,5 0 0,5 3 1,4 5 0,4 8 0,7 6 0,5 13 0,4 9-1,6 11 1,6 8-1,2 7-1,5 9 0,0 7 1,-2 14-1,-3 7 0,-5 15 1,-8 10-1,-8 11 1,-11 7 0,-11 6 1,-7 2 0,-11 1 1,-4-2-1,-6-11 0,-1-8 1,0-10-3,1-13-1,5-9-3,1-12 1,5-7-1,3-5 1,4 0 0,2-3 1,3 6 1,2 2 2,2 14 1,0 0 1,19 7-1,-1 15 0,3 11 0,5 12 0,3 9 1,6 13 1,3 6 0,4 4 0,-1-3 0,5-5-2,9-8-12,2-15-11,6-17 0,0-21-3,-1-16 2</inkml:trace>
  <inkml:trace contextRef="#ctx0" brushRef="#br0" timeOffset="721">1050 924 73,'0'0'26,"-12"-22"-3,13 1-2,5-5-21,5-4-5,10 1-2,0-2 1,6 6 1,-3 2 1,4 5 1,-1 6 4,0 3 1,1 9 2,-1 4 0,3 5 0,2 2-1,2 5 0,-3-1-1,-1 4-1,-8-2 2,-6 6 0,-15 0 1,-7 4 0,-14-7 1,-6 4 1,-8-6-2,0-3 2,-1-5-5,3-11-2,11-8-4,6-12-4,17-4-11,6-15-6,15-3-1,7-13 0,16-5 1</inkml:trace>
  <inkml:trace contextRef="#ctx0" brushRef="#br0" timeOffset="1052">1818 163 62,'30'-30'24,"-13"9"-1,-4 13-4,-13 8-8,11 3-5,-8 12-4,2 13-1,-2 9-1,0 15 1,-1 9 0,0 10 1,-5 8 1,0 3-1,-5-4 1,2-3 0,-3-12-1,2-11 0,0-14 1,3-12-3,7-16 0,7-20-2,11-10-1,6-13 1,9-4-1,3-6 0,4 1 1,3-1-1,-1 9 1,-3 9 1,-6 14 1,-5 10 0,-5 12 0,-5 8 0,-5 10 1,-5 7 0,-7 1 2,-3 3 0,-5-4 1,-2-2-1,-4-7 3,0-4-3,-5-12 0,2-9-2,-3-6-1,1-8-2,0 0-2,-5-5-4,9 3-7,-6-4-12,9 7 0,2 0 1,6 11 0</inkml:trace>
  <inkml:trace contextRef="#ctx0" brushRef="#br0" timeOffset="1533">2538 837 44,'32'-10'22,"-7"-2"1,-4-2-2,-9-1-4,1 4-11,-3-1-4,0 3-1,-10 9-1,12-8 1,-12 8-1,11 8 0,-11-8 1,20 16-1,-3-6 1,6 0-1,2 0 1,3 3-1,0-4 1,-1-1 0,-4 0 2,-4 2 1,-8 0 0,-7 8 1,-11-1 0,-9 6 0,-10 0 1,-3 4-1,-8-3-2,-4-2-1,-5-5-1,3-6 0,1-10-1,7-9-1,9-11-1,7-7-2,15-4-1,6-13-4,20 6-3,2-11-3,20 6-7,4-3-4,12 3 0,3-4 2,6-2 1</inkml:trace>
  <inkml:trace contextRef="#ctx0" brushRef="#br0" timeOffset="1953">3506 83 69,'17'-17'24,"-5"10"-2,-12 7-2,1 16-12,-4 4-5,-1 10-1,-1 11 0,1 11 1,-4 10 0,5 12 1,-1 0 0,4 7 0,0-2 0,4-1-1,0-9-2,3-9-1,-1-11-1,-1-12 0,1-10-1,-7-15-3,1-12-2,-19-3 1,-1-7 2,-10-6 1,-6 1 2,-7-1 0,-5 1 2,2 3 2,1 1 2,11 5-2,7-2-2,13-5-2,18-2-3,15-8-1,21-3-1,13-9 1,16-2 0,11-6 3,12 3 1,5 3 2,-3 6 1,-1 10 2,-10 7 0,-5 13 1,-12 8 0,-6 12-1,-14 7-1,-5 10 1,-9 2-1,-2 3 0,-7-4 0,0 1-1,-4-5-2,-3-9-5,4-3-12,-7-19-8,1-9-1,-10-14-2,0-9 1</inkml:trace>
  <inkml:trace contextRef="#ctx0" brushRef="#br0" timeOffset="2494">4387 201 87,'27'16'9,"1"0"-8,0-6-2,2-4-24,7 5-2</inkml:trace>
  <inkml:trace contextRef="#ctx0" brushRef="#br0" timeOffset="2644">5119 297 85,'13'8'26,"-13"-8"-1,2 10-3,-15-1-20,-8 3-5,-5 6 1,-7 6 1,-7 6 2,-8 8 1,-6 4 2,5 7 2,0-2 2,11 4-3,6-2-1,10-2-2,10-3-1,17-5-2,13-5 0,14-7-2,19-3-5,8-15-11,19-1-9,5-13 0,12-5-1,0-16 2</inkml:trace>
  <inkml:trace contextRef="#ctx0" brushRef="#br0" timeOffset="2945">6259 378 68,'16'-15'29,"-6"6"-3,-10 9 0,-22-5-5,-9 8-19,-11 4-2,-9 7-1,-13 6 1,-8 6-1,-7 6 1,-2 4 1,4 1 0,8 0-1,11-2 1,14-2-1,15-3 0,17-2 0,20-4-1,18-3 2,16-1-2,14-3 2,8 2-1,10 0 1,3-1-1,2 2 0,-6 2 0,-8-1 1,-12 3 0,-12 1 0,-14 3 1,-18 1-1,-15 1 1,-19-1-2,-18-4-5,-17 3-22,-23-7 0,-15-2-1,-22-13-2</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0:37.5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96 869 4,'0'74'5,"2"2"1,-6-3 0,0-4 1,0-9 1,-1-9-1,2-9 1,-2-11 2,4-7 1,-3-13-2,4-11 1,-4-12-3,4-11 0,1-14-1,2-12-2,3-11-4,2-15-3,6-6 0,4-7 0,7 2 0,2-1 1,5 6-1,2 6 2,3 6 0,-1 12 1,-1 12 0,-1 9 0,-1 9 0,-4 9 0,-2 7 0,-1 12 0,-5 12 0,-4 9-1,-6 8 1,-5 6-1,-8 8 1,-7 4 1,-11 4 0,-11-1 2,-8-6 0,-7-2 2,-6-8-1,-1-4 1,-4-10-1,0-7 1,1-8-2,13-8-1,4-10-3,12-11-4,16-6-3,9-11-7,18-4-6,14-3 0,13-3 0,6-5 0</inkml:trace>
  <inkml:trace contextRef="#ctx0" brushRef="#br0" timeOffset="531">886-2 31,'9'2'14,"-9"-2"1,-11 22-1,3-2-7,2 10-6,-1 9 2,3 9 0,-3 8 0,2 10 1,-2 6-1,0 8 0,-2-1 0,1-2-1,-3-3 0,3-7-1,1-10 0,3-9-1,4-11-6,4-12-12,7-18-1,5-12 1,5-17-1</inkml:trace>
  <inkml:trace contextRef="#ctx0" brushRef="#br0" timeOffset="1011">1090 476 34,'7'-10'15,"5"-3"0,8 3-1,7 1-13,9 7-1,7 1 0,4 4 1,0 7 0,0 3-1,-3 4 1,0 5-1,-5 6 1,-6 2 1,-5 3-1,-6 2-1,-7 2 2,-7-1 1,-5 1 1,-11-5 1,-4-1 0,-11-6 0,-4-3 0,-8-9-1,-4-1 0,-5-11-1,3-4-1,2-7-1,5-4-1,9-4-1,9-4-1,14 0 1,15-4-1,14-1-1,12-2 1,16 0 0,12-2 0,10-1 1,7-2 1,3 0 0,1-1 0,-5 3 1,-3 5 1,-11 5 0,-9 5 0,-11 4-1,-10 7 2,-10 13-2,-6 7 1,-7 6-1,-2 4-1,-4 0 1,1 4 0,3 1 0,4-1 0,5-10 1,9-6-1,5-5 0,5-6 0,2-5 1,1-2-1,-7-2 1,-3 1-1,-8-2 0,-6 4 0,-10 3 1,-11 2-1,6 13 1,-8 1-1,-1 4 0,2 4-1,6 5 0,4 4-2,14 7-6,5-7-15,14-2-1,6-11-1,8-7 0</inkml:trace>
  <inkml:trace contextRef="#ctx0" brushRef="#br0" timeOffset="1812">3015 503 5,'0'0'11,"0"0"3,0 0-1,0 0-3,0 0-3,13 13 1,-4-1 0,-3 4 1,2 4-2,-3 4-2,4 2 0,-2-2-1,2 1 0,0-6 0,8-2 0,4-11-1,6-4 0,9-11 0,7-4-1,1-5 1,5-2 0,-3 0-1,-4 1 0,-7 2-1,-6 5 1,-10 4 0,-9 7 0,-10 1-1,4 12 1,-8 0-1,0 6 0,0 4-1,4 2 2,1 4-2,5 1 1,7 1-1,9-4-2,11 1-3,5-8-6,13-1-12,2-12-1,9-5-1,0-10 1</inkml:trace>
  <inkml:trace contextRef="#ctx0" brushRef="#br0" timeOffset="2393">4061 545 37,'17'9'17,"0"3"2,-2-1 0,2 10-13,-3 0 1,3 8 0,-8 2-1,1 5 0,-6-3-1,2 1-2,0-3-4,-2-6-8,6-5-12,1-12-1,7-14 0,2-13-1</inkml:trace>
  <inkml:trace contextRef="#ctx0" brushRef="#br0" timeOffset="2654">4451 687 24,'14'24'16,"1"-6"1,3-7-1,2-2-8,3-6-4,7-3-1,0-6-1,0-5-1,-2-1 0,0-2 1,-5 1 1,-2 2 0,-6 1 1,-4 6 0,-11 4 0,12 6 1,-11 4-1,2 4 0,-2 4-1,2 3-1,2 1 0,1 3 0,2-4 0,1-2-1,1-3 1,5-4-1,1-3 0,4-5-2,5-1-2,0-7-2,5 3-4,-1-8-6,7 4-6,-2-5-3,2 2 2,-2-4 1</inkml:trace>
  <inkml:trace contextRef="#ctx0" brushRef="#br0" timeOffset="2964">5296 769 26,'22'-3'18,"-1"3"0,-2 2 0,0 6-4,-2-3-6,2 4-4,-3-2-2,0 1 1,-2-5-1,1-1 0,-5-6 0,-10 4 0,12-20 0,-12 3 1,-6-3 0,-1-1 0,-6-1 1,0 4-2,-4-1 1,3 8-1,-3 2-1,5 9 0,2 7-1,2 7-1,6 9 1,7 7-1,5 11 0,5 7 1,8 10 0,5 7 0,6 8 0,1 9 0,3 4 0,-2 0 0,-4-4 0,-8-4 0,-6-7 0,-9-8 0,-11-8 1,-9-16 0,-13-8 2,-7-11-1,-9-10 0,-4-3 1,-5-8-1,-2-5 1,2-12 0,4-4-2,6-14 0,12-6 0,15-10 0,16-7-1,19-5 1,22-2-1,21-2-1,16 4 1,16 5-1,7 4-2,11 11-7,-5 0-15,2 3 0,-12-6-2,-13 6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44.8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135 811 35,'-28'4'17,"0"-3"-1,0-5 1,3-5-14,6-4-2,7-8 1,11-7-2,11-5 0,10-5 1,13-2 1,11 1-1,7 4 2,8 8-1,-1 9 1,-3 11 0,-4 15 1,-7 13-1,-12 13-1,-13 11 0,-12 7 0,-15 5-1,-11 0 2,-10-2-1,-12-9 0,-2-11 1,-6-16-3,2-21-5,5-18-5,5-21-4,10-15-2,6-19-2,16-8 1,3-12 3,16 1 4,3 4 7,7 6 6,2 12 5,-2 12 5,-1 17 2,-7 9-2,-1 18 0,-15 16-2,1 23-2,-11 16-1,2 18-3,0 12-2,7 10-1,8 7 0,11-2-2,20-6 0,17-14-1,16-16 0,14-17-1,11-19 1,4-14 0,1-11 0,-6-13 1,-9-6 0,-14-3 1,-16-6 1,-16 3 1,-20 0-1,-12 4 1,-17 6-1,-9 8-1,-16 8 1,-5 10-2,-5 10 1,-5 13 0,-1 10-1,5 10 1,2 7 0,9 8-1,11 3 2,13 1-2,16 0-1,13-8-6,21-5-9,10-12-6,16-9-2,7-13 2,9-10-1</inkml:trace>
  <inkml:trace contextRef="#ctx0" brushRef="#br0" timeOffset="731">2146 411 51,'0'0'19,"-25"0"1,-7 9-1,-9 9-14,-9 11-4,-4 8 1,-7 6 1,2 3-1,2 2 0,9 0 0,9-5-1,13-6 0,16-13 0,19-12-1,19-12 1,16-10-1,12-11 0,7-4 1,7-4 1,3 0-1,-2 4 0,-9 7 0,-12 6 1,-11 11 0,-11 11 0,-8 9 0,-11 8 0,-4 7 0,-4 7 0,3 6-1,6 2-3,1-6-10,14-5-11,7-16-1,10-16-1,5-19 0</inkml:trace>
  <inkml:trace contextRef="#ctx0" brushRef="#br0" timeOffset="1132">2628 0 87,'-12'27'22,"2"-1"-8,5-2-13,2-1-26,0-2-4,8 2 2</inkml:trace>
  <inkml:trace contextRef="#ctx0" brushRef="#br0" timeOffset="1642">3271 472 62,'-6'-10'24,"-15"4"-1,-10 3 0,-12 2-18,-6 5-3,-10 4 0,-9 5 0,-3 3 0,3 4-1,3 1 0,9 2-2,9 0 1,11-1-1,12 2 1,14-1 0,14 0-1,8 2 1,9 4 0,5 2 0,6 1 0,2 1 0,-1 0 0,-3-2 1,-5-2-1,-5-6 0,-8-2 1,-5-6-1,-9-1 0,-7-6 1,-6-4-1,0-4 0,-1-4 0,5-6-2,11-7 1,10-2-1,14-4 1,13-2 0,16 0 0,9 1 0,11 1 2,2 7 1,-5 4 0,-4 6 1,-7 4 0,-6 9 0,-13 5 0,-5 8 0,-11 7-1,-1 6 0,-3 1-1,4 1-1,2-2-2,3-13-7,15-8-16,1-19-1,10-16 0,-2-15 0</inkml:trace>
  <inkml:trace contextRef="#ctx0" brushRef="#br0" timeOffset="2193">4214 714 42,'0'26'19,"-4"1"1,-1-1 1,-2 5-13,1 3-3,-2-1-3,0 1-1,3-1 0,5-3-1,4-3 2,8-3 0,5-7 0,11-7 1,6-9 1,9-5-1,4-13 1,5-5 1,-2-8-2,-1-5 0,-9-6 0,-10 0-1,-16-3 0,-14 5-1,-17 6-1,-17 5-1,-15 10-1,-13 7-2,-6 13 0,-6 8 0,5 7 0,3 4 0,16 4 0,10 0 2,22-3 1,17-3 1,20-7 1,20-9 0,16-7 1,12-5 1,9-6 0,8-3-1,-1-4-1,-3 3 1,-9 1-1,-9 7 0,-14 5 0,-11 8 0,-12 8 0,-6 5 0,-6 5-1,2 1 1,2 1 0,8-3 0,8-5 0,10-5 0,7-9 0,6-4 1,3-6 0,1 0 1,-5-4-1,-7 5 1,-11 1 1,-7 4-1,-12 5-1,-6 7 1,-9 6-1,-4 8-1,-2 4 1,2 3-1,3 4-2,2 0-1,13 4-8,2-12-19,17-5 0,6-18 0,16-9-1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39.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416-4 15,'-10'-7'9,"10"7"1,0 0-2,-8 14-7,7 3-2,0 9-1,-1 8 2,0 13-1,-2 12 1,-1 13 1,-3 15 0,-2 10 1,-4 8 2,1 6 0,0 5 1,-1-4 1,4-6 0,0-11-1,5-13 0,3-16-2,3-15 1,1-16-2,-1-13-3,-1-22-2,0 0-1,-10-20 1,-3-9-1,-3-9 2,-8-2 0,-5-4 2,-2 1 2,-4 1 4,4 12 3,-3 4-2,8 6 1,2 7-3,9 9-1,15 4-1,0 0-2,16 4-1,16-8-2,20-5 1,13-4 0,15-10 0,10-12 2,8-8-1,4-9 0,-2-6 0,-6-3 0,-10-3 0,-12 1 0,-12 1 0,-14-1 1,-12 4-1,-14 2 0,-13 3 0,-10 6 1,-12 5-1,-6 7 2,-8 5-1,-1 10 1,-2 7 0,0 9-1,-1 8 1,4 11-1,1 9-1,5 16 1,3 14 0,3 17 0,-1 15-1,5 16 2,-1 12-1,5 6 0,5 3 0,6-7-4,11-7-9,9-19-8,14-25-2,9-23 1,9-27 0</inkml:trace>
  <inkml:trace contextRef="#ctx0" brushRef="#br0" timeOffset="681">1347 897 67,'12'-6'22,"0"3"-1,4-1-1,6-2-19,13-3-3,4-4-1,9-5 1,3-8-1,2-4 2,-4-3-1,-4-2 2,-10 2 1,-13 0 1,-10 5 2,-15 5-1,-12 10 0,-13 8 0,-13 8 0,-10 9-2,-8 12 0,-5 9-1,-6 10 1,0 3 0,5 11 1,5 1 0,9 4 0,12-1 0,13-2 0,14-4-1,18-3 0,16-3-1,15-15 0,18-9-1,12-11 0,12-14 0,7-17-1,5-10 1,-3-10-1,-1-12 0,-7-5 0,-6-2 1,-11-1-1,-9 4 1,-11 3-2,-8 7 0,-9 0-2,-3 10-1,-9 3 0,-2 6-3,-5 1-7,-2 5-5,1 4 2,-1 1 0,-5 13 2</inkml:trace>
  <inkml:trace contextRef="#ctx0" brushRef="#br0" timeOffset="1242">2320 113 60,'0'0'20,"-1"16"1,0 1-1,3 15-16,0 12-4,-1 19 1,-3 15 2,-3 19-1,-4 14 1,-5 10-1,1 2-2,0-5-1,6-8-3,3-18-6,11-19-12,10-29-1,10-27 0,9-26 1</inkml:trace>
  <inkml:trace contextRef="#ctx0" brushRef="#br0" timeOffset="1462">2797 698 70,'0'0'24,"5"16"-1,-9 6-1,8 12-19,4 13-3,3 10-2,6 12 1,0 15 0,4 6 0,0 5 0,-2 3 1,0-4 0,-5-6 1,-2-9 0,-5-15 1,-1-12-1,-4-15 1,-2-16-2,0-21-2,-6-13-3,5-19-1,-5-21-3,7-14 0,0-19 0,8-9 2,4-9 2,7 1 5,7 6 2,6 8 2,8 15 3,3 14-1,2 17 0,0 12-1,0 15-3,-2 13-1,-3 12 0,-5 11-1,-6 12 1,-7 9 0,-11 6 1,-10 1 2,-8 4 0,-12-7 1,-6 0 0,-10-7 0,-4-11-2,-3-9-4,-2-12-12,4-6-11,0-15 0,6-4-3,1-11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42.4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35 528 30,'0'0'14,"14"-7"0,-14 7-1,9 13-12,-4 10-1,1 12 0,0 16 0,1 16 0,0 14 1,-1 15 0,0 9 0,-1 1 0,-1-2 2,-1-4 0,-1-12 2,-3-15-1,1-15 1,-5-18 1,4-13 0,1-27-4,-10-7-2,4-24-2,-3-16-1,0-14-2,-4-16 0,3-9-2,-5-10 2,3 1 4,1 6 4,5 4 0,5 10 1,3 6 0,8 15 1,2 7-2,7 9 0,3 10-2,5 6-2,3 6 1,3 9-1,0 7 0,0 6 0,0 8 0,-1 6 0,-4 6 1,-5 4 0,-9 5 2,-7 4 1,-9 2 1,-5 1 1,-11-7 0,-3-2 0,-7-4-1,4-4 0,1-8-2,5-3-1,8-6-1,10-8 0,9-1-1,14-8 0,14-7 0,8-6 0,16-6 0,7-5 0,7-8 0,0-4 1,5-1-1,-5 0 0,-7 2 1,-8 6 0,-14 3 1,-9 8 1,-15 5-1,-9 8 0,-13 14-1,-25-4 1,-8 13 0,-10 6 1,-10 9-2,-8 9 0,-7 8 1,-4 9 0,3 2 0,7 7-1,9 2 0,11-2-2,18-4-1,14-11-3,26-8-3,13-15-2,21-9-1,8-18 0,13-8 1,2-12 3,2-3 3,-5-3 3,-8 2 3,-8 5 4,-12 5 1,-8 8 0,-10 8 0,-5 8 0,-9 5-1,-2 6-1,-4 1-1,1 3 0,3 0-2,4-2 1,9-2-1,8-7-1,8-5 0,4-6 1,5-6-1,1-6 1,-4-4 1,-1-3 0,-14-5 2,-10 1-1,-16-4 0,-10 1 0,-16-1 1,-11 5-2,-10-2-1,-9 6 0,-5 6-2,-2 6 0,1 11-1,-1 7-2,11 14 0,5 6-2,10 13 0,7 1 0,15 4-1,8-5 1,15-4 2,16-9-1,15-11 3,15-13-1,13-16 1,11-11 0,9-11 1,-1-7 0,2-3 1,-4-2 0,-11 1 0,-11 4 2,-11 8 0,-13 6 1,-11 6 0,-10 7 1,-7 10-2,-12 3 0,5 16 1,-6 8 0,-2 7 0,-1 15 1,-2 11-1,3 18 1,-4 8 0,4 9 0,0 7 0,1 4-1,-2-3-1,2-7 0,-3-15 0,1-13 0,-2-16 1,0-12-2,-2-18-1,-2-22-1,0-19-1,-1-19 0,2-13-2,3-19 1,4-11-1,5-12 1,9-6 3,10 0 1,9 7 0,9 9 1,8 9-1,7 13 1,7 15 0,1 13-1,0 12 0,-1 12-1,-4 12 0,-6 13 1,-7 11 0,-9 9 1,-13 6 0,-10 5 0,-10 2 0,-7-2 1,-11-4-1,-6-8 0,-6-11-5,-5-19-7,3-13-9,-1-18-3,7-18-2,1-18 0</inkml:trace>
  <inkml:trace contextRef="#ctx0" brushRef="#br0" timeOffset="1572">2355 118 44,'38'-57'19,"-3"16"1,-3 20-2,-1 24-6,-8 16-4,-2 25-2,-11 15-3,-1 18-1,0 10 1,-3 12-2,1 0 0,1-3 0,5-7-1,6-12 0,9-18 1,10-13-1,10-15 1,9-12-1,9-16 0,6-8 0,7-12 1,4-8-1,-2-7 0,-4-7 1,-7-6-1,-6-2 1,-13 0 0,-9 1 1,-15 1-1,-12 4 0,-10 5 0,-12 6-1,-11 12 0,-11 11 0,-11 15-1,-11 10 1,-6 14-1,-3 12 0,-1 9 1,4 6 0,6 5 0,10-2 0,13-2 1,16-4 0,17-9 1,19-7 0,17-9 1,15-5 0,14-12 0,9-4 1,6-10-1,4-3 1,-4-8-2,-7-1 0,-10-3-2,-11 3-1,-10 0-3,-16-5-20,-4 4-3,-15-10 0,-7-1-2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48.1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59 756 52,'-12'26'20,"-3"-4"1,2-4-2,3-3-11,1-3-6,9-12 0,0 0 1,15-18-1,6-15-1,9-11-1,9-11 0,5-8-2,5-5 1,1-1 0,-2 8 0,-7 10 1,-8 11 1,-5 14 1,-11 14 1,-6 16 0,-8 13-1,-2 9 0,0 5-1,6 3 2,6 0-2,12-6 0,13-10-1,15-13-2,15-13 1,10-8 0,6-10 0,2-2 1,-3-2 1,-9 6 0,-13 5 1,-10 14 2,-20 10 0,-11 13 0,-13 8-1,-3 7-1,-4 2 0,4 4 0,7-5-1,9-5 0,13-12-1,12-9 0,13-12 1,6-6 0,3-8 3,2-1-2,-6-2 0,-5 6 0,-11 2 0,-8 6 0,-12 7-1,-8 9 0,-4 7-2,-7 4-2,2 8-4,-2-2-14,10 6-6,2-9-1,10-2 0,1-16 0</inkml:trace>
  <inkml:trace contextRef="#ctx0" brushRef="#br0" timeOffset="591">2350 325 75,'0'0'24,"-7"-14"-1,7 14-1,0 0-22,0 0 0,16 5 0,1 4 0,7 3 0,8 3 0,5 5 1,5 3-1,5 5 1,0 5 0,0 4-1,-6 3 1,-2-2 0,-11 0 0,-6-1 0,-8-6 1,-9-3 0,-10-8 0,-9-6 0,-9-9 0,-6-6 0,-6-10 0,-1-2-1,-1-6 0,2-3-1,5 0 1,5 2-2,8 2 1,10-2-1,11 3-1,9 0-1,13 1-2,6-5-1,13 1-1,5-12-1,12 0 1,0-7 1,6-4 0,-1-6 4,0 0 1,-2 2 4,-8-2 1,-2 6 2,-11 3-1,-5 11 0,-10 6-1,-6 6-1,-9 6-2,-5 7 0,-9 4 0,2 24-1,-7 5 0,-4 15 0,-3 12 1,-2 16 0,0 10 1,-2 7-1,2 1 0,1-5 0,5-9-1,2-12 1,3-15 0,2-12 0,0-20-1,1-17 0,10-14 0,-1-18 0,3-16 1,5-12-1,4-8 1,7-10-1,4-2 0,3 3 1,2 5 0,3 10 0,-3 10 0,-2 11-1,-3 11-2,-7 7-4,-1 13-3,-13 3-5,-11 7-5,-3 21-3,-12 2-2,-10 7 1,-2 8 2,-7 5 7,2 0 9,1 1 8,6-6 9,7-3 6,7-5 1,8-6 2,6-8 1,6 2-4,0-7-5,7 6-3,-2-3-3,5 4-2,-1-2-1,6 6 0,-1-3-1,4 6 1,0-1 0,4 2-2,2 0 0,3-1-1,3-1-3,-3-9-10,8-2-14,-6-15 0,5-8-2,-7-17 0</inkml:trace>
  <inkml:trace contextRef="#ctx0" brushRef="#br0" timeOffset="1582">4078 289 85,'-5'35'26,"-1"-3"-1,4 5 0,2 2-26,0-3 1,3 3-1,4-7 0,6-3-1,3-6 1,10-8 0,5-7 0,4-7 1,6-1 1,-1-4 1,2-1 1,-3-3 1,-1 4-1,-8 0 1,-2 6 0,-5 3-2,-2 3 0,0 5-2,-1-2 0,-2 4 0,2 1 1,0 1-1,4 0 0,4-4 0,2 1 1,2-5-1,6 0 0,4 0 1,2-4-1,3-2 0,0-3 0,2-3-1,-2-4 0,-1-5-1,-5-4 1,-1-6-1,-7-6 1,-5-4-1,-11-1 1,-10-1 1,-8 0-2,-9 0 2,-11 6 0,-6 7 2,-5 3-2,-5 7 0,0 7-2,1 8 2,1 9-1,3 10 0,3 7 1,7 12-1,7 10 1,11 11-1,8 10 1,14 9 0,10 8 0,11 10 0,6 3 0,7 4 1,6 4-1,1-3 0,-6-6 0,-9-10 0,-8-11 2,-15-17-1,-6-8 1,-21-18 0,-16-19 0,-16-18 1,-9-12-1,-10-14 1,-3-11-1,-4-12 0,4-8 0,9-12-1,12-6 0,17-6-1,16-4 1,19-3-1,20-4-1,18 1 0,14 1 1,12 4-1,11 7 1,9 10-1,6 7-1,3 12-3,-7 1-7,1 15-16,-13-3 0,-6 10-1,-19-4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52.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242 50 32,'3'13'14,"-5"-4"1,2 4-1,-1 10-12,0 11-1,2 12 1,-1 14 3,1 13-2,-1 11 1,1 8-1,1 3-1,-1 1 0,1-8-2,1-11-2,1-12-4,2-15-8,0-21-3,3-17 0,-9-12 0</inkml:trace>
  <inkml:trace contextRef="#ctx0" brushRef="#br0" timeOffset="271">3 91 60,'-8'-25'21,"10"4"2,12 5-1,9-1-14,15 12-6,14 5-1,12 3-1,8 11 1,7 9-1,0 12 0,-1 13 0,-4 13 0,-5 10 0,-9 10 0,-9 9 0,-11-2 0,-11 1 1,-12-6-1,-11-2 2,-14-12 0,-15-6 1,-17-10 0,-14-8 0,-18-12 0,-7-8 0,-9-9-1,1-11-1,1-9-2,7-11-2,14-2-5,10-13-9,22 2-8,15-7 0,21 3 0,13-4 0</inkml:trace>
  <inkml:trace contextRef="#ctx0" brushRef="#br0" timeOffset="661">1251 1018 59,'11'10'18,"2"-15"-2,-2-15-2,6-10-18,1-8-6,10-2 2,-1-5-1,4 1 2,-1 6 4,-2 8 2,-3 10 5,-6 10 4,-4 11 3,-15-1-2,8 30 1,-15-5 1,0 9 0,-14 1 0,3 5-2,-9-5-3,3 1-1,-4-8-1,2-3 0,-2-7 0,2-10-3,1-8-2,4-7 0,4-6-4,-1-10-1,11 2-8,-1-10-10,14 3-2,3-4 0,12 3 1</inkml:trace>
  <inkml:trace contextRef="#ctx0" brushRef="#br0" timeOffset="1022">2026 685 27,'39'4'15,"-9"4"4,-9-4 1,-21-4-6,5 15-5,-17-8 1,-9 5-1,-16-5 1,-7 8 0,-10-1-2,-3 8-2,-4-1-1,5 5 0,5 3-1,10 3-1,11 0-2,15 4 0,19-1-2,20-7 0,22-5-2,14-14-1,20-10-1,11-14 1,12-11 0,2-17 1,3-9 0,-7-9 1,-12-6 2,-11-3 0,-14-3 2,-10 1 0,-12 2 0,-10 7 0,-10 7-1,-5 8 0,-7 10 0,-2 8-1,-4 12 0,-4 18 0,0 0 0,0 0 1,-1 31 0,-4 8 0,-3 10 0,0 15 0,-4 9 1,-1 15-1,2 4 0,0-2 0,2-5-1,1-9 0,1-12 0,2-12 1,3-10-2,-2-20 0,-5-13-1,-8-18 1,-4-13 0,-7-11 0,-6-10 1,-4-2 0,-2-4 2,1 0-2,3 2 2,9 8-1,8 6-1,11 5 0,12 6 0,13 3-1,14 3 0,14 2 0,13 2 0,7 3-2,14 7-5,0 2-13,7 6-3,-6 0-1,-7 7 0,-8-3 0</inkml:trace>
  <inkml:trace contextRef="#ctx0" brushRef="#br0" timeOffset="2594">3087 1066 72,'-20'-8'18,"5"-5"-4,6-10-1,9 1-24,4-4-2,16 4-1,5-6 1,11 7 2,6 5 5,5 8 2,2 8 4,-3 8 5,-5 9 2,-7 3 3,-6 10 1,-16 1 3,-7 4-1,-18-4-1,-5 2-2,-14-8-3,-7-4-2,-8-7-4,-5-12-5,3-5-9,2-13-6,8-2-2,6-7 1,13-1 1,7-3 3,14 3 4,8 2 5,12 3 9,6 4 7,8 3 4,5 1 2,6 1-1,6 2-1,7 2-1,6 6-2,3 1-2,7 8-3,2 5-1,1 8-1,1 7-1,-4 7 0,-8 5 1,-7 5 0,-13-1 1,-8 0 0,-17-5 2,-5 1 0,-15-11-1,-7-1 1,-11-12-1,-3-3 0,-7-12 0,0-6-2,3-15-2,4-12-1,11-8 0,11-8 0,14-3 0,13 0-1,14 2 1,12 4 0,11 9 0,6 10 0,6 8 1,3 5-2,6 9-3,-5-2-14,5 8-9,-7-4 1,-6 2-2,-18-3 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0:36.2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1231 16,'0'0'13,"0"-15"0,16-12-1,17-16-7,16-9-5,15-10 0,14-14 0,13-7 1,12-5 0,5-1 0,3 4 1,-8 5 1,-6 8-1,-9 10 1,-15 11 0,-13 9 1,-15 9 0,-15 8-1,-12 5-3,-13 8-5,-5 12-3,-24-11-2,-5 12-4,-11 1-2,-8 1 0,-9 3 1</inkml:trace>
  <inkml:trace contextRef="#ctx0" brushRef="#br0" timeOffset="260">517 208 18,'-34'-3'13,"10"1"-2,4 0 0,11-2-3,9 4-2,23-12-2,10 1-1,17-4-1,13-2 0,16-3 0,9-2 0,7-1 1,3-2-2,-6 7 0,-6-1 0,-11 10-1,-12 3 0,-14 6 0,-10 5 0,-13 6 0,-9 10 0,-7 2 1,-8 9-1,-6 3 1,-4 5 1,-9 6 1,-1 6 1,-10 5 0,-2 3 1,-8-2 1,-2 3 0,-3-8 0,4 0-1,0-8 0,7-5-3,4-5-2,9-8-5,15-4-15,8-11-2,17-13-3,7-17 2</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7:09.8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431 451 13,'-17'-4'7,"1"2"0,-4 5-1,-1 8-6,-2 0-2,0 8 2,-5 2 1,-2 8 2,3 3 4,-5 6 2,0 3 2,1 7 0,0 1 1,3 6-2,-1-2-1,9 2-1,4-3-3,9 0 0,9-9-2,14-7-1,12-11-1,13-15-1,12-10-1,7-10-1,7-12-2,2-13-2,5-7-7,-4-11-8,-2-6 1,-5-1 1,-7-3 0</inkml:trace>
  <inkml:trace contextRef="#ctx0" brushRef="#br0" timeOffset="341">962 0 36,'0'0'14,"0"0"-1,5 22 1,-4-4-13,0 9-1,0 9 2,-4 7 3,0 8 1,-5 8 0,0 11 1,-6 3-1,2 3 1,-2-2-1,2-1-2,7-2-6,2-6-10,9-13-7,6-12-2,3-15 0,6-11 1</inkml:trace>
  <inkml:trace contextRef="#ctx0" brushRef="#br0" timeOffset="611">1147 530 41,'0'-11'16,"3"-1"1,2 2 0,4 0-12,4 2-3,6 3-2,3 3 0,2 4 0,1 3-1,2 5 1,-1 2 1,0 5 0,-1 5 1,-5 5-1,0 5 1,-3 4 0,-4 1 0,-3 0 0,-1-1 1,-6-3 0,-3-3 0,-8-5 1,-7-4 0,-9-9-1,-4-1 1,-7-7 0,1-4 1,-2-7-2,4-3-1,7-8 0,13-2-1,12-6 0,15-3 0,16-1-2,14-3-3,14 4-5,4-2-9,11 3-5,2 0-1,-1 4 0,-4 2 1</inkml:trace>
  <inkml:trace contextRef="#ctx0" brushRef="#br0" timeOffset="1062">2199 532 62,'-20'1'21,"-4"1"-2,-4-2-2,-7 0-16,0 5-5,-5 1 0,0 4-1,-3-1 2,5 4 1,7-2 1,6 2 2,10 1 1,10 0 1,11 2-1,9-1 0,12 5-1,6 3 0,6 2 0,3 3-1,0-1 0,-3 1 0,-7 0 1,-9-1 1,-8-1 2,-13-5-1,-7-2 1,-13-7 0,-5-1 0,-6-5-1,-2-3-1,0-2-4,0-5-4,4 0-2,2-6-5,8 3-5,5-7-4,10-1 0,8-4 2,9-3 1</inkml:trace>
  <inkml:trace contextRef="#ctx0" brushRef="#br0" timeOffset="1432">2430 582 19,'47'-22'14,"-5"5"1,-5 3 0,-14 2 0,-4 5-2,-19 7-1,0 0-3,-21 3 0,-4 8-2,-15 0-1,-2 4-4,-6 3-1,0 4 0,1 0 1,6 2-2,8-1 1,7 0-2,12 2 0,9 0 1,11 1-1,7-1-1,9 2 1,3-1 0,5 0 1,1 0-1,0-2 1,-2-3 0,-4-3-1,-4-3 2,-6-4 0,-3-3 1,-12-8-1,10 4 0,-10-4-2,3-18-1,0 2 0,1-7-1,6-2-1,0-6-1,9-1 0,2-6 1,9 2 1,4 0 1,5 1 2,2 4 0,2 3 0,-1 5 2,-3 8 0,-2 10 0,-6 7 1,-2 12 1,-7 6-1,-2 10 0,-4 5-1,0 3 0,-2 0-1,2-1-4,1-2-5,1-11-12,2-11-2,0-18 1,1-13 0</inkml:trace>
  <inkml:trace contextRef="#ctx0" brushRef="#br0" timeOffset="2013">3345 62 44,'8'-9'14,"-8"9"0,11-4-1,-11 4-17,15 0 0,-15 0 0,11 5 1,-11-5 1,6 11 3,-2-1 2,1 6 1,3 8 2,0 8 2,6 11 0,-2 14-1,4 13-1,-2 16 0,0 13-2,-4 5-1,-1 0-2,-5 6 0,-1-5-1,-4-8 0,-2-10 0,-4-17 0,-3-12 0,-4-12-1,-6-12-2,-3-15-3,-9-13 0,-1-11 1,-6-11 1,1-7 2,0-6 3,1-6 1,7-2 3,3-6 2,11 6 1,8-4-2,12 3-2,12-6-3,9 1-1,15-3-1,5 3 1,11 2 0,4 0 0,4 4 1,3 6 0,-3 5 0,-2 9 1,-7 7-1,-4 8 1,-7 7-1,-3 8 0,-8 6 0,-4 9 1,-6 4 1,-3 6 0,-3-1-1,-2 2 1,0-3-3,-3-5-7,5-5-16,-3-12-1,3-13-1,-3-17-1</inkml:trace>
  <inkml:trace contextRef="#ctx0" brushRef="#br0" timeOffset="2654">4451 540 64,'7'12'24,"-7"-12"-4,8 13-3,-8-13-12,-14 9-10,-3-5 2,-3 4 3,-5 3 1,-6 2 2,-2 9 2,-7 1 4,6 11 1,-1 0-2,9 10-3,5-1-3,5 2 0,9-2-2,9-6 0,11-5-1,10-12 0,12-11-2,6-13 0,7-9 1,4-12-1,3-7 1,-2-6 0,-1-3 2,-6 2 0,-8 3 0,-5 5 1,-6 5 0,-4 7 0,-4 6-1,-1 5 0,-1 6 0,1 5-1,0 5 1,0 6-1,2 8 1,-1 3 0,-1 5 0,-2 3 0,-5 3 0,-4 0 1,-6 4 0,-6-5 0,-8-2 0,-8-5-1,-6-2 1,-4-9 0,-4-7 0,-1-2 0,2-6 0,4-6-1,7-8 0,6 0 0,10-10-1,9-3-1,14-2-1,6-15-1,13-3 0,4-11-1,7-3 2,3-4 0,4 0 2,-2-1 1,-2 4 1,0 7 1,-6 7 0,-1 8 0,-2 7-1,-4 9 0,-4 6-1,-2 10 0,-4 8 1,-4 9 0,-5 15 0,-3 9 1,-7 13-1,-1 12 1,-5 9 1,-5 9-1,-5 0-1,-2 2 0,-2-7-1,-5-5 1,-2-10-1,-2-11 0,-3-14 0,0-11-1,-2-16 1,1-7-1,2-12 1,1-7-1,6-7 0,5-6 1,6-5-1,7-3 0,11 3 0,8-2 0,10 2 0,8 1 0,8 4 1,6 2-1,6 5 1,3 8 0,-2 5 0,4 8 1,-5 7 0,-4 10 0,-7 3 1,-5 9 1,-12 6-1,-7 4 1,-7 0 0,-9 2 0,-8-4-2,-4-4-2,0-2-8,-3-11-16,8-15 0,-10-3-2,13-13 0</inkml:trace>
  <inkml:trace contextRef="#ctx0" brushRef="#br0" timeOffset="3726">5892 858 70,'-13'1'13,"1"-15"-2,10-7-2,6-10-16,11-3 4,3-4 2,6-1 4,7 6 2,-1-2 7,10 12 4,-9 2 0,6 15-3,-7 4-7,1 12-4,-5 7-1,-6 8-1,-6 8 1,-9 4-1,-8 3 1,-9 2 2,-8-3-2,-10-3 1,-8-7-1,-6-6 0,-1-10-2,-2-7 0,5-7-3,1-12-7,11 2-7,4-11-8,11 0 0,6-3-1,11 3 2</inkml:trace>
  <inkml:trace contextRef="#ctx0" brushRef="#br0" timeOffset="4066">6178 736 51,'35'-4'19,"1"-7"1,0-4-2,3-5-11,-1-4-3,2 1 1,-6-1 0,-1 4 1,-11 1 1,-3 6 1,-8 3-1,-11 10 0,0 0-1,6 23-4,-9-6-2,1 3 1,3 2-1,7-2 0,7-2 1,11-8 0,14-11-1,9-7 1,8-9-1,7-4 0,4-7 1,-1 0-1,-5 0 1,-9 4-1,-11 5 1,-9 7 0,-6 8-1,-10 7 1,-5 14-1,-5 6 0,-3 7 0,0 6 0,2 8 0,-1 6-1,3 8-12,-3-2-13,-3-6-1,-13-11-1,-11-7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0:34.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-8 557 30,'-14'6'16,"14"-6"0,0 0 1,30-2-11,13-2-3,21-7 0,19-1 0,17-7 0,15-1 0,15-7-2,9-2 0,-2-2 0,-1-1 0,-9 1-1,-9 0 0,-12 2-2,-14 2-6,-17 0-10,-17 3 0,-16-1 0,-19 0-1</inkml:trace>
  <inkml:trace contextRef="#ctx0" brushRef="#br0" timeOffset="311">598 25 51,'0'0'20,"13"9"0,15-12-1,13-2-16,13 3-5,19 0 1,10 0 0,13 0 0,5-1 0,1 2 0,4 0 0,-3 1 1,-4 3 0,-12 2 0,-11 1 0,-10 5 0,-10 3 1,-14 0-1,-11 6 1,-12 3 0,-11 3 1,-14 4-1,-8 5 2,-15 4 1,-7 5 0,-13 3 2,-2 2-1,-7-1 1,4 2-1,-1-6 0,9 1-2,6-9-2,12-8-2,12 0-10,6-12-12,12-7-2,-2-9 0,19-23-1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8:04.2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17 518 61,'-18'2'24,"6"3"-3,2-4-1,10-1-12,0 0-9,0 0-1,23 4 0,-5-4 1,8 2 0,5-1 2,6 1 1,12 3 1,5-1 1,14 2 0,9 1 1,16 1-1,14-3 0,15 0-1,20-6 1,16-3-2,17-6 0,20-3 0,16-5-1,17-2 2,15-3-1,16-2-1,8-4 2,12-1-1,10-1 0,4-2 0,9-1-1,0 0 1,4 3-2,1 3 1,-4 3-2,-5 3 1,-11 5 0,-7 3-1,-18 2 0,-14 0-1,-18 1-2,-18-4-4,-14 3-16,-22-7-4,-16-2 0,-27-10-1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39:56.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 29,'0'14'16,"0"-14"0,14 5 0,1-4-6,6-1-9,11 1 1,7-1 2,12 0 2,7-3 1,15 4 1,13-2 0,17 7 1,13-3 0,25 8 0,14-3-2,24 6-1,22-1-1,19 3 0,18-2-2,18 3-1,16 1 0,9 0-1,6 0 0,2 0 0,-6 0-1,-7-1 1,-10-1 0,-16-4 0,-23-4-1,-20-2-1,-25 1-3,-30-10-10,-23 6-14,-32-9 0,-32 0-2,-35-8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2:37.3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7473 0 14,'-18'9'10,"6"-7"0,-4 1-4,-1 3-5,-5 1-2,-3 2 1,-4 2 1,-6 2 1,-4 2 0,-8 0 1,-3 3 1,-6 1-1,-9 6 1,0 4-1,-7 2 0,-3 2-1,-6 2 1,0 4-2,-6 4 1,-2 0 0,1-1 0,-1 2 1,-2 0-1,4 1 2,2-5-1,2-1 0,4-6 0,9-2 0,4-5-1,4-2 0,8-8-1,8-1 0,6-3-2,7-3-2,5 1-8,5-1-7,1-4 0,3-1 0,-4-2 0</inkml:trace>
  <inkml:trace contextRef="#ctx0" brushRef="#br0" timeOffset="1382">15 1106 10,'0'0'8,"0"0"2,-6-9 0,6 9 0,0 0 0,0 0-1,0 0-2,0 0-2,0 0-1,0 0 0,0 0-3,0 0 0,0 0-2,0 0 1,-8 12-1,8 0 0,0 3 1,0 5 0,0 4 0,-1 4 0,2 3 0,0 4 0,0 0 0,4-3 0,0-2 0,2-3 0,1-4 0,2-6 0,1-3 1,3-8-1,1-4 2,-2-3 0,3-4-1,-2-6 1,0-2 1,-3-4-1,3-4 0,-2 0-1,-1 0 0,-2-2 0,-2 0 0,1 3-1,-3 1 0,4 4 0,-7 3 0,0 1 0,-2 11-1,2-9 1,-2 9-1,0 0 1,0 0-1,10 11 1,-10-11-1,13 21 1,-4-8 0,-3 5 1,7 0-1,-6 1 0,2-1 1,2-2-1,0-1 1,0-3 1,5-3-1,-1-7 1,3-2 1,-2-5 1,3-4 0,-1-7 0,0-3 0,-3-3 0,-2 0-1,-3-4 1,0 1-1,-5 1-1,0 2-1,-4 1 0,-1 4 0,0 1-1,-1 3-1,2 3-2,-1-1-3,0 11-6,10-12-5,0 8-5,2-1 0,4 3 0,0-4 1</inkml:trace>
  <inkml:trace contextRef="#ctx0" brushRef="#br0" timeOffset="2204">769 1246 22,'-13'7'13,"13"-7"0,-12-2 0,12 2-2,-9-10-3,9 10 0,-4-19-3,6 5-2,1-1-1,2-2-1,1 0 0,1-1-1,4 4 0,-2 1 0,2 2 0,1 5-1,2 2-1,-2 4 1,2 5 0,-3 3-1,3 4 1,-6 2-1,2 3 1,1 2 0,-5 4 1,1-1 0,-3 1 0,2 0 0,-3-2 0,2-1 0,-5 0 1,-7-3 2,4-4-1,-3 0 2,-6-5 0,1 0 0,-1-4 0,-2 0 0,-4-4-1,5-2 0,-7-1-2,3-3-1,5-2 0,-2-3-2,3 0 0,3-5-2,4 3 0,2-3-3,5 3-5,2-3-6,1 1 0,3 1 1,1-1 1</inkml:trace>
  <inkml:trace contextRef="#ctx0" brushRef="#br0" timeOffset="2774">1040 1163 3,'0'0'9,"0"0"1,0 0-1,-6-9 1,6 9-2,0 0-1,0 0-1,0 0-1,0 0-2,0 11-2,4-1-1,3 2 0,1 2 0,1 6 0,2 2 0,1 1 0,-1 1 0,1-1 0,-2-3 1,-2-2 0,-2-1 1,-1-5 0,-5-12 1,4 12 3,-4-12 1,0 0-1,0 0 0,0 0-1,-11-9-1,4-4 0,1-1-1,-1-2-2,1-3-2,0-2 1,4-1-1,4 1 0,3-3 1,4 1-1,4 3 0,6 0 1,1 0-1,4 2 0,1 1 1,1 3-1,0 4-2,-1 3-1,-5 3-3,1 3-5,-2 2-6,-6 1 0,-1 1 1,-12-3-1</inkml:trace>
  <inkml:trace contextRef="#ctx0" brushRef="#br0" timeOffset="3305">1522 796 7,'13'-11'12,"-13"11"2,0 0-2,0 0-3,0 0-1,0 0-1,0 0-2,-10 14-1,3-3-1,5 5 1,-4 8-1,4 7 0,-4 3 0,5 6-1,6 6 0,-3 3-2,4 5 1,-3 0 0,4-4-1,-4-2 0,6-3 0,-6-4 0,0-9 0,-2-6 0,1-7 1,-2-5 1,0-14-1,1 10 0,-1-10-1,1-22 0,-1 2-1,0-7 0,1-5-1,5-5-1,-2-3 1,6-2 0,-1 0 1,5 3 1,1 2 1,6 4 0,-3 3 0,3-1 0,0 7 0,-1 3 0,0 5 0,-4 2-1,0 3-1,-6 3-2,1 5-1,-11 3-5,0 0-6,6 12-1,-13-2-1,-2 3 1</inkml:trace>
  <inkml:trace contextRef="#ctx0" brushRef="#br0" timeOffset="3856">1543 1313 12,'16'10'11,"6"0"-1,0 3-2,0 1-1,1 2 0,0-1-3,-1 3 0,-1-1 0,-1 1-1,0-3 0,-3 1-2,0 0-3,0 0-8,-3-4-4,-1-2 0,-13-10 1</inkml:trace>
  <inkml:trace contextRef="#ctx0" brushRef="#br0" timeOffset="4417">2160 1079 17,'0'0'11,"0"0"0,-9-4-1,9 4-1,0 0-3,0 0-3,0 0 0,0 0-1,0 0-1,1 10 0,-1-10-1,6 19 1,-1-5 1,1 3 0,0 4 0,2 2 2,-3 3-1,3-1-1,-4-1 1,1-2-1,-3-3 0,2-2-1,3-3 1,-7-14 0,14 9-1,-4-11 2,5-6-2,0-5 2,5-4-1,-2-6-1,0 0 1,1-2-1,0 1 0,-2 1 0,-2 5-1,-3 2 1,-2 6-1,-10 10-1,16-11 0,-16 11 0,10-1 0,-10 1 0,11 14 0,-5-3 1,-1 2-1,-1-1 2,2 4-1,0-3 1,0 0-1,0-2 1,-6-11 0,13 12 1,0-11-1,1-3 1,4-6 0,0-6-1,3 0 1,1-4-1,2 1 0,-4-1 0,-1 2-1,-4 2 0,-2 4 0,-3 4-1,-1 3 1,-9 3-2,16 4 1,-16-4 0,15 15 0,-4 0 0,-2-1 1,1 3-1,0 1 1,-3 2 0,2 0 0,2-1-2,-3-3-6,3-2-7,3-2-5,0-5 1,2-5 0,2-4-1</inkml:trace>
  <inkml:trace contextRef="#ctx0" brushRef="#br0" timeOffset="5178">3082 1298 28,'0'0'13,"0"0"-2,-14-3-3,9-6-7,2-3-1,2-1 0,1-5 0,3-3 2,3-2-1,2-1 3,0 3-1,3 0 1,1 3-1,-2 2 0,3 4-1,-4 6 0,1 4 0,1 6-1,-2 5 0,0 2 0,-1 4 1,1 5-1,-2 2 1,-2 0 0,-2 3-1,-3-3 1,-1 1 0,-2-4 1,-1-1 1,-3-4 0,0-1 0,-4-5 1,1 1-1,-5-6 0,1 2 0,-5-2-1,1-1-1,-2-1-1,0-1-1,2-1-2,0-4-2,6 4-4,-3-8-4,15 9-6,-11-21-3,12 6-1,5-3 2,4-1 0</inkml:trace>
  <inkml:trace contextRef="#ctx0" brushRef="#br0" timeOffset="5719">3442 1048 13,'0'0'12,"0"0"-1,0 0-2,0 0 0,0 0-1,0 0-2,7 17-1,-6-6-1,0 3-1,1 3 0,0 4 1,3 2-1,-3 2 0,4-1 0,0-1-2,-1-2 1,0-1-2,0-4 1,0-4 0,-3-3 0,-2-9 0,6 12 1,-6-12 1,0 0 0,0 0 1,0 0-1,0 0 0,2-17 0,1 3-1,4-1-1,1-2 0,2-4-1,-1 0-1,2 0 1,1 0-1,1 2 0,1 3 1,0 0-1,2 3 1,-1 2-1,1 1 0,-2 3 0,2 3 1,-3 1-1,0 3 1,0 2-1,1 2 1,1 1 0,0 2 0,2 1 0,2-2-1,2 0 1,2-2 0,1-3 0,-2-2 0,1-1 0,-1-4 0,-3-1 0,-3 0 0,-3 0 0,-2 1-1,-11 6 1,8-11-1,-8 11-1,-9-5 1,-3 5 0,-3 0-1,-4 3 1,-3 2-1,-3 1 1,-2 5 0,-1 2 0,2 1 0,1 2 1,1 2-1,4 3 1,2-3 0,4 2 1,3-2-1,5 0 2,4 0 0,6 0 1,6 0-1,6-4 1,7 3 0,8-1-1,6-1 0,5-2-1,5-2-3,2-2-11,4-1-6,0-3-2,-8-5 1,-7-2-1</inkml:trace>
  <inkml:trace contextRef="#ctx0" brushRef="#br0" timeOffset="12498">5468 940 6,'0'0'7,"0"0"-1,-14-7-1,4 7-1,-1-1-1,-4 3-1,1 3 0,-1-3 1,-1 3-1,-1-2-1,-1 0-1,0 0 0,-3 1 0,-2 2 0,0-1 1,-2 2-1,-3 0 0,-2 1 1,-2 2-1,-1 0 1,1 1-1,-1 1 1,0 0 0,0 0 0,3-1 0,1 2 0,1-1 0,2-1 0,2 0 0,3-1 0,3-2 0,2-1 1,4 0 0,1-3 2,11-4 0,-12 5 2,12-5 0,0 0 1,0 0-1,0 0 0,0 0-1,0 0-1,0 0-1,0 0-1,0 0-1,0 0-1,0 0 1,0 0-1,0 0 0,0 0 2,0 0-1,0 0 1,1-11 0,4-2-1,6-3 1,2-7-1,6-5 0,1-8-1,5-4 0,1 1 0,2-1 0,-2 1 0,-1 3 1,-7 6 0,-1 4 0,-5 10-1,-4 3 0,-8 13-1,9-13-1,-9 13 1,0 0-1,-5 11 1,5-11-1,-11 16 0,3-4 1,-1 0 1,-3 4 0,-1 2 0,-4-1 0,1 5-1,-5 4 1,-1 2-1,1 2 0,-2 2 1,0 2-1,2 1 1,0 3-1,2-3 1,3-2-1,2-1 1,2-3 0,4 0 0,0-3 0,3-5 0,3-3 1,3 0 0,2-5 0,2-2 0,4-2 1,1-2 0,4-1 1,4 0-1,4-1 0,1-2-1,1 1 1,3-1-1,1 0 0,0 0-1,0 1 1,-3 0-1,0 0 0,-3 0 1,-1 2-1,-1-1 0,-4 1-1,0 3-2,-6-3-10,1 2-7,-11-8-2,0 0 1,0 0-1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2:44.3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-9 396 15,'-10'4'13,"10"-4"0,0 0-2,0 0-3,0 0-1,0 0-2,17 2-1,-7-4-2,8 0 0,-1-4 1,7-2 0,-4-1-1,4-5 0,0-2-1,-1-4 0,-1 0 0,-5 0 0,-2 0 0,-3 1 0,-3 2 0,-5 3 0,-3 3-1,-1 11 1,-9-13-1,-1 10 0,-1 5-1,-4 3 1,0 1-1,-1 3 0,-2 3 0,3 3 1,-2 0-1,4 5 1,-1-1 0,4-1 0,-2 2 1,3 1-1,0-1 1,1 1 0,0 0 0,3 1 1,2-2-1,2 2 0,3 2 0,3 1-1,3 0 1,5-3-1,4-3 1,6-4-1,3 0 0,4-8 0,6-8 0,-1-8 0,5-5-1,-3-7-1,1-2-2,-3-7-2,-3-2-4,-3-6-3,-4-5-1,0 0-1,-5-2 0,-1-2 1</inkml:trace>
  <inkml:trace contextRef="#ctx0" brushRef="#br0" timeOffset="541">601 30 20,'0'0'11,"6"-11"-1,-6 11-1,0 0-1,-13 1 0,13-1-3,0 0 0,-11 15-2,11-15 1,-10 20 0,7-5 0,-1 5 0,0 4-1,0 8 1,-2 8-1,-1 4 0,1 7 0,1 2-1,2 4 0,3-1-1,1-4-1,2-4 0,3-10 0,0-6-2,3-9 1,0-6-1,1-11 0,0-6-1,1-6-1,-5-10-2,5-3 0,-1-9-2,2-4-1,-2-9 0,-1-3-1,3-5 2,-2-1 1,5 1 2,-3 4 3,0 3 3,-1 3 3,-1 8 2,0 6 1,-4 10 1,-1 2-1,-5 13 0,0 0-1,0 0-2,0 0 1,-3 23-2,-3 2 0,1 7-1,-3 10 0,2 6 1,-1-2-2,1 4 1,2 6-1,0-2-1,2-8 0,2-7 0,0-8 0,1-7-1,0-1-1,2-8 0,-3-15-5,0 0-5,0 0-1,-11-18-2,2 3 0,-5-4 2,-3-6 1,-5-1 2</inkml:trace>
  <inkml:trace contextRef="#ctx0" brushRef="#br0" timeOffset="1092">590 515 1,'-24'-25'6,"0"6"3,2 1 2,4 2 1,4 5 0,3 2 0,11 9-1,-13-7-2,13 7-2,0 0-1,0 0-2,0 0-1,0 0 0,14-3-1,-3 3-1,5 1 1,5 0 0,5 2 0,3-1-1,5 1 0,3 0 0,4 2-1,4-3 0,2-1 0,3-1 1,0-2-1,1-3 1,-1-1-1,-5-2 1,-3 0-1,-7-2 1,-4 1-1,-9-1 1,-4-2 0,-7 3-1,-3-1 0,-6 1 0,-2-2 0,0 11-1,-13-17 0,3 10-1,-5 0 0,1 2 0,-5 1 0,-1 4 0,-1 2 1,-2 5 0,0 0 0,0 4 0,1 4 1,-1 0 0,5 3 1,-1 1 0,3 2 0,4-1 0,4 2 1,3-3-1,5 3 0,6 1 0,5-6-1,6 3-1,6-4 0,6-3-2,3-8-6,6 4-1,4-11-8,3-6 1,2 1-1,-1-10 1</inkml:trace>
  <inkml:trace contextRef="#ctx0" brushRef="#br0" timeOffset="1723">1567 339 16,'-5'-11'11,"5"11"0,-15 0-1,3 2-1,0 2-1,-5 2-3,2 4 1,-3-1 0,3 4 1,-3-2-1,4 5 0,1-2-1,1 4 0,3-4-2,4 3 0,1-3-1,5 2 0,3-1-1,4-4-1,7 0 0,2-5 0,7-5-1,4-5 0,4 1-1,1-8-2,5-7-2,-2-4 0,3-4-1,-4-10-2,0 2 0,-3-7 0,-3 0 2,-3-4 2,-5 3 1,-2 1 2,-4 2 1,-2 7 1,-1 4 1,-2 4 1,-2 6 0,-1 6 2,-3 1 0,-4 11 0,3-9 0,-3 9 0,0 0 0,-8 11 0,1 0 1,3 5-3,-2 4 0,2 7 1,3 7-1,-1 6 0,2 2 0,2 3 0,-1 0-2,3-1 2,2-1-2,0-6 0,1-8 0,-1-4 1,-1-8 0,-2-3 1,-3-4 1,0-10-1,-9 3 0,9-3-1,-21-14 0,8 1 0,-4-1-1,0-2-1,4-4 0,-2 1-1,3 1 1,2 0 0,4 2 0,3 3 0,5 0-1,2-1 1,7 1-1,1-1 0,7 0 0,0-1 1,8-1 0,3 3 0,3 0 1,0 4-1,1 0 1,0 7 0,-3 2 0,0 2 1,-3 9-1,-5 5 0,0 2 0,-4 3 1,0 4 0,-3-1 0,-2 0 1,-1 1-1,-3-5 0,2-4 1,-4-3-2,0-1-3,2-5-5,-1-5-10,-9-2 0,18-17 0,-12-4 0</inkml:trace>
  <inkml:trace contextRef="#ctx0" brushRef="#br0" timeOffset="2654">2305 45 31,'0'0'13,"-2"14"-3,2-14-2,0 0-17,-2 14-4,2-14 0,0 0 0</inkml:trace>
  <inkml:trace contextRef="#ctx0" brushRef="#br0" timeOffset="2925">2459 162 22,'0'-13'16,"0"13"-1,1-14 0,-1 14-5,0 0-3,1 16-4,0-2 0,0 6-2,2 4 1,0 3 1,3 2-1,-2-2 1,4-1 0,-1-3-1,1 0 0,0-8 0,-1-3 0,-7-12 2,13 11-1,-13-11 1,15-8-1,-9-2 1,3-3-1,3-4 0,-4-3-2,6-3 1,-1 2-2,2-1 0,0-1 0,2 3 0,-2 1-1,2 2-1,1 1-3,-2 6-2,-4-2-5,2 4-5,-2 4-4,-3 5 0,-9-1 0,9 12 2</inkml:trace>
  <inkml:trace contextRef="#ctx0" brushRef="#br0" timeOffset="3335">2839 302 7,'16'5'9,"7"-3"1,0-3 1,3-2-1,1-3 1,-1-4-1,1-2 1,-4-3-1,0 1-2,-7 0-2,1 1-1,-8 0 0,0 3-1,-7 1 0,-2 9-1,-4-15-2,4 15 1,-20-10-2,3 8 0,-1 0-1,-3 1 0,-2 5 0,-2 0 0,1 3 0,0 2 0,2 5 0,3 3 0,2 2 1,2 2 0,3 1 1,4 2 0,1 1 1,6 1 1,5-3-1,3-2 0,4 1 1,6-2-1,5-4-1,7-2 0,2-1 0,4-4-1,3-5-1,0-4 1,0-3-3,-1-5-2,1-2-3,-10-6-5,2-2-6,-5-4-3,-3-2 2,-3-4-1</inkml:trace>
  <inkml:trace contextRef="#ctx0" brushRef="#br0" timeOffset="3856">3344 40 22,'0'0'14,"0"0"1,0 0-2,9-8-1,-9 8-3,0 0-3,0 0-1,0 0-1,0 0-1,5 15-1,-2-5-1,1 5 1,1 3 0,2 8 0,0 10 0,1 5 0,0 4 0,-1 3 0,-1 1 0,1 1 1,1 1-2,-1-4 0,-2-10 0,2-5-1,0-6-3,-1-7-4,2-4-5,-8-15-9,11 5-1,-8-16 1,-1-5 1</inkml:trace>
  <inkml:trace contextRef="#ctx0" brushRef="#br0" timeOffset="4307">3680 220 6,'11'10'9,"-11"-10"0,-2 10-1,2-10-2,-3 16 0,1-2 0,-1 1 2,1 4 0,-2 1 0,2 4 0,-1-1 1,3 1-3,1-1-1,5 1-1,1-5 0,6-3-1,2-3-1,6-5 1,2-6-1,4-2 0,-1-6 1,3-2-2,-1-6 1,0 0-1,-4-3 0,-3-2-1,-4 1 0,-2 0 0,-5 0 1,0 2-1,-6 1 0,-2 2 1,-1 2-1,-1 11 0,-2-13 0,2 13 0,0 0-1,0 0 1,-11-5-1,11 5 0,0 0 1,0 0-1,-11 9 1,11-9 0,-5 15 1,4-3 0,-1 5-1,1 3 1,0 7 0,1 9 0,-1 5 0,3 9 0,-2 4 0,2 3-1,0 1 0,1 1 1,1-3-1,1-6 0,1-6 0,-1-10-1,2-5-4,-3-10-7,2-5-9,-6-14-3,10-5 2,-7-14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2:55.5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1147 11,'1'9'9,"-1"-9"-1,0 0-1,0 0-8,0 0 0,0 0 0,10-4 0,-10 4 3,0 0 0,0 0 1,10-6 0,-10 6 0,0 0-1,13-10 0,-13 10-1,15-12-1,-4 5 0,3-1 0,2-2 0,3 0 0,3-1 0,4-2 0,3 1 0,6-2 0,4 1 0,5-3 0,6 1 0,6-2 1,4 0-1,6-2 1,5-2 0,4-4 0,2 1 1,3 0 0,0 0-1,0-1 1,-1 0 1,-7 2 0,-3 3 1,-5 3 1,-8 1 0,-8 2 1,-5 3-1,-10 0 0,-3 5-1,-7-2-1,-3 4 0,-7 1-1,1 0-1,-14 3-1,13-2 1,-13 2-1,0 0 0,0 0 0,0 0-1,9-1-3,-9 1-8,0 0-7,0 0 0,3-15 0,-4 2 0</inkml:trace>
  <inkml:trace contextRef="#ctx0" brushRef="#br0" timeOffset="2453">1465 446 16,'7'13'14,"-7"-13"-1,0 0 1,0 0-7,0 0-1,0 0-2,0 0 0,0 0-1,0 0 2,12 2-2,-12-2 0,13 4 0,-4-2-2,3 2 0,2 0-1,3 1 1,3-1 0,0 1-1,1 0 0,2-1 0,0 1 0,-2-1-1,0 1 0,-3 1 0,-3 0 0,-1 1-1,-2 2-1,-12-9 0,15 20-2,-12-9 2,-2 2 0,-3 0 1,-2 1 1,-4-1 1,-2 0 1,-2 1 2,-3 0 0,0 1 0,-4-1 1,1 1 0,0 0-1,-1 2-1,1-3 0,0 2 0,0 0 0,3-1-1,0-1 0,3 1-1,1-2 1,-1 1-1,4-2 1,0-2-1,8-10-3,-9 13-3,9-13-4,0 0-8,12-9 0,0-5 0,2-6 0</inkml:trace>
  <inkml:trace contextRef="#ctx0" brushRef="#br0" timeOffset="3174">2278 645 2,'-13'8'13,"-1"-5"1,1-2-1,2 0 0,-1-6 0,12 5 1,-17-13-2,12 3-2,-1-7-3,5-3-2,2-2-3,5-6-3,4-2 0,2-1-1,6-1 0,3 1 1,1 3-1,2 3 1,1 6-1,-4 4 1,-1 7 0,-2 5-1,-2 7 1,-5 5 0,-2 9 0,-3 2 0,-3 7 1,0 1 0,-3 5 0,-5 1 1,-1-2 1,0 1 0,-5-4 1,-1 0 1,-3-5-1,-1-2 1,-2-5-1,1-1 1,-3-7-2,3 0 0,-1-6-4,2-8-3,3-4-10,1-8-6,3-9 0,1-9 0,4-6 0</inkml:trace>
  <inkml:trace contextRef="#ctx0" brushRef="#br0" timeOffset="3695">2444 45 12,'0'0'11,"3"11"0,-5-1 1,-1 3 0,-1 5-1,0 6-1,-1 7-2,1 4-2,0 7-1,1 6-1,0 6-2,0 3-1,1 2-1,-1-2 1,1-3-1,0-4 0,0-6-1,1-7-2,-2-10-6,4-10-7,3-5-2,-4-12 1,12-9-2</inkml:trace>
  <inkml:trace contextRef="#ctx0" brushRef="#br0" timeOffset="4105">2680 329 19,'0'0'13,"0"0"0,3 10-1,-3-10-5,3 15-5,-2-3 1,1 4 0,0 4 1,2 3 0,0 3 1,2 4-1,0 1-1,1 1-1,1-3-1,0-2 0,-1-5 0,0-1 0,-2-5 0,-1-5 0,-4-11 2,6 14 0,-6-14 2,0 0 1,0 0 0,0 0-1,-6-11 0,4 0 0,-3-7-1,1-3-1,0-3-2,2-6-1,1 0-1,4-1 1,3 0-1,4 1 0,5 2 0,3 2 0,5 3 0,3 4-1,3 2 1,1 4-1,0 4 0,-4 3-1,2 6-2,-6 1-3,0 6-7,-5 2-7,-4 0 1,-13-9 1,15 15 0</inkml:trace>
  <inkml:trace contextRef="#ctx0" brushRef="#br0" timeOffset="4646">3228 397 24,'9'10'16,"-9"-10"1,0 10-3,-3 0-4,3 6 1,-2 2-3,2 6-1,0 1-2,2 4-1,-1-3-1,3-1-3,1-3-7,3-5-12,-8-17-2,16 5 1,-9-20 0</inkml:trace>
  <inkml:trace contextRef="#ctx0" brushRef="#br0" timeOffset="4917">3269 78 33,'4'9'17,"-4"-9"-3,12 10-3,-12-10-11,12 2-15,-12-2-1,13 1-1,-13-1 1</inkml:trace>
  <inkml:trace contextRef="#ctx0" brushRef="#br0" timeOffset="5187">3440 333 46,'8'-11'16,"-8"11"1,0 0-4,5 16-10,-4-1-2,0 6-1,3 3-1,0 5 1,3 4 0,0-2 0,2 0 1,2-3-1,0-2 1,1-6 0,0-3 1,-2-6 0,2-1 1,-3-7 1,1-2 1,0-6-1,1-4 1,-2-5-1,4-3 0,-2-5-1,3-3-1,0-3 0,1-1-2,-1-1 1,2 3-1,-1 1-1,-2 2-1,2 6-4,-5 2-9,2 4-7,-12 12-1,15-15 1,-15 15 0</inkml:trace>
  <inkml:trace contextRef="#ctx0" brushRef="#br0" timeOffset="5648">3986 353 10,'0'0'14,"7"13"1,-5-1-2,1 4 0,1 7-1,-2 1-1,2 4-3,-2 1-2,2 1-1,-1-4-3,2-1-2,1-4-7,1-6-10,-7-15-2,14 10 0,-8-19-1</inkml:trace>
  <inkml:trace contextRef="#ctx0" brushRef="#br0" timeOffset="5928">4101 0 45,'14'9'18,"-14"-9"-1,13 2 0,-13-2-16,11-4-13,-11 4-7,11-1 1,-11 1-1,0 0 1</inkml:trace>
  <inkml:trace contextRef="#ctx0" brushRef="#br0" timeOffset="6208">4261 288 35,'10'-4'16,"-10"4"1,11 1 0,-11-1-7,3 17-9,-3-1-1,0 2 0,0 6 1,0 2 1,1 2 1,-1-2 0,3-2 1,-1-5-1,6-4 1,4-10-2,5-7-1,5-8-1,3-7-1,4-5 1,2-3 0,1-3 0,0 3 0,-6 1 1,-2 6 1,-8 5 0,1 7 1,-8 7 0,-1 10 0,-3 5-2,0 5 0,-1 4-1,1 1-4,4 3-10,2-3-8,2-7-1,1-9 1,2-7 0</inkml:trace>
  <inkml:trace contextRef="#ctx0" brushRef="#br0" timeOffset="6689">4956 502 23,'21'-17'14,"4"0"0,-7-4-4,0-1-4,-4 3-2,-4-2-1,-4 4-1,-3 2 1,-4 2-1,-6 2 0,7 11 1,-17-13-2,6 11 0,-3 3-2,2 2-1,-3 3 0,1 1 1,0 3 0,2 2 2,0 0 0,1 2 2,2 1-1,3 3 1,2 2-1,3 2 1,2 6-2,4 3 1,2 7-3,3 4 1,3 5-1,0 5-3,3 3 1,-4 3 0,1 2-1,-4 2 1,-1 0 2,-3-2 1,-2-4 1,-2-7 4,-3-5-1,-1-6 0,-2-8 1,1-6 1,-5-10 0,2-2 0,-4-9 1,2-1 1,-5-9-1,4-2 0,-6-10-2,5-4-1,-2-10 0,2-5-3,2-8-1,4-6-1,6-5 0,7-2 0,10 0-1,8-1 1,10 3 0,6-1-1,10 6-2,2-5-8,5 9-11,-1-2 0,0 4-2,-2-1 1</inkml:trace>
  <inkml:trace contextRef="#ctx0" brushRef="#br0" timeOffset="7500">6089 294 32,'0'0'15,"0"0"1,0 0-4,0 0-6,0 0 1,-4-11-2,4 11 1,-14 0 0,14 0-2,-23 3 1,10 2-2,-3 0-1,0 3 0,-3 2-2,0 3 1,-1 1 0,-1 4 0,0 3 0,2 2 1,-1 0 0,3 3 0,0 2 0,5 2 0,1-1 0,5 3-1,4-4 0,5-2 0,6-1 0,6-2-2,6-3-4,1-8-6,8-3-11,2-7-2,5-5 2,-3-9-1</inkml:trace>
  <inkml:trace contextRef="#ctx0" brushRef="#br0" timeOffset="8001">6166 372 4,'4'10'9,"-4"-10"0,0 0 2,14-1-5,-14 1-2,14 2 2,-14-2 0,19 6 0,-7 0 0,4 2 1,0 3-3,5 1-1,1 5-2,0 1 2,2 1-1,-1 4-1,-1 0 1,-4 2 0,-4-2 0,-5 2 0,-6-3-1,-3 1 1,-7-3 0,-4-1 0,-5-6 1,-4-2-1,-1-3 1,-2-3-1,0-4-1,2-3 1,1-1-1,2-4-1,4 0 0,3-2-2,5-1 0,2-4-1,7 1 0,2-6-3,9 2-1,1-6-1,10 2 0,1-5 1,5 0 1,0-2 1,3 1 1,-1 1 2,-1 2 3,-5 2 1,-4 4 0,-3 4 1,-7 2-1,-3 5 0,-10 7 0,11-6-1,-11 6 0,0 0-1,0 0 0,2 13 0,-2-13 0,5 13 1,-2-3 1,3 1 1,2 4-1,1 1 1,-1 5 1,3 3 0,-1 3-1,0 3 1,-3 0-1,1 1 0,-5-2 0,0 1 0,-3-5 0,-1-2-1,-2-6 0,0-1 0,-3-6 0,6-10 0,-8 11 0,8-11 0,-9-9 0,7-1-1,0-7 0,2-3 0,1-6-1,4-4-1,3-1 0,5-4 0,3 3 1,6 0 0,3 4 0,3 2 1,3 4 0,2 6 0,1 1 0,0 7 0,0 2-1,-1 3 0,-2 5-3,-4-1-5,-2 4-13,-5 0-1,-8-3 1,-12-2-1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04.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19,'0'0'13,"0"0"1,0 0-1,12 0-6,-12 0-2,15 3 1,-2 0 0,1 2 0,8 3 0,2 1-1,6 3 0,4 2-1,9 4-1,4 0 0,9 3-1,2 0 0,8 1 0,3-2 0,4 2 0,1-1-1,-1 0 0,0-3-1,-1 1 1,-4-1-1,-5-2 0,-4-1 0,-3-2 1,-6-3-1,0-1 1,-9-2-1,-4-3 0,-5-1 1,-4 0 0,-5-1-1,-4-2 1,-4 0-1,-4 0 1,-11 0-1,15 0 1,-15 0 0,0 0 0,0 0 0,0 0 0,0 0 0,0 0 0,0 0 0,0 0 0,0 0 0,0 0-1,0 0 1,0 0-1,0 0 0,0 0 0,0 0 0,-3-9 0,3 9 1,0 0-1,0 0 0,0 0 0,-5-10 1,5 10-1,-7-12 0,7 12 0,-15-19 0,6 4 0,-4-4-1,0 0 1,-1-5 0,-2-2 0,0-2 1,1 0-1,1 1 0,1 2 0,3 4 1,0 3-1,3 3 0,3 4 0,4 11-1,-5-12-1,5 12 0,0 0 0,0 0 0,10 10 0,0-1 0,-1 1 0,3 5 0,3 0 2,2 4 0,2 2 0,1 2 0,1 1 0,0 0-1,0 2 1,1 2-2,0-1-1,-1 1 0,-2-4 0,0-1 0,-3-2 0,0-3 0,-4-2 1,1-4 0,-4-1 2,-3-2 1,-6-9-1,7 13 2,-7-13 0,-1 10 0,1-10 1,-10 9 1,10-9 0,-21 11-1,7-4 1,-5 1-1,-2 0 0,-6 2-1,-2 1 0,-2 1-1,-2 2-1,-1 1 1,-1 0-1,0 1 0,3 2 0,2-3-1,3 1 1,2-1 0,3-1 0,2-1 0,5-3-1,3-2-2,2-4-3,10-4-7,0 0-9,0 0-1,0 0 0,4-17 1</inkml:trace>
  <inkml:trace contextRef="#ctx0" brushRef="#br0" timeOffset="2564">2318 157 45,'0'0'17,"0"0"1,0 175-2,-18-12-20,14-153 0,-17-11-4,13 17 1,-17-14 0,14 15 0,-14-13-1,14-160-1,-3-2 10,3 171-1,-1-4 0,12-9 0,-14 16 0,14-16-1,-2 16 1,7-6-1,4-1 0,5 1-1,4 3-1,7 0-1,2 3-2,2-1 1,1 2-1,-2 0 1,-1 0 0</inkml:trace>
  <inkml:trace contextRef="#ctx0" brushRef="#br0" timeOffset="5077">2404 138 8,'0'0'11,"11"-13"0,-11 13-1,9-9-1,-9 9-1,0 0 0,10-10 1,-10 10 0,0 0 1,0 0-1,0 0 0,0 0-2,0 0-1,0 0-1,0 0 0,0 0-2,0 0 1,0 0-1,0 0 0,0 0 0,0 0 0,0 0-1,-10-6 0,10 6-1,-12 0-1,12 0 1,-16 0-1,5 2 0,-3 1 0,1 1 0,-2 1 1,0 0-1,-2 3 0,2 0 0,-2 1 0,3 1 0,1-2 0,-1 1 0,2 1 0,-1-2 0,4-1-1,-1 0 1,10-7 0,-15 12 0,15-12 0,-9 9-1,9-9 1,0 0-1,-6 12 1,6-12-1,0 0 1,1 10 0,-1-10-1,2 9 1,-2-9-1,4 12 1,-4-12 0,7 14-1,-7-14 1,10 17 0,-10-17 0,14 18-1,-6-8 1,1 0 0,1 1 0,-1-1 0,1 0 0,2 2 0,-2-1-1,1 0 1,1 0 0,-2 1 0,-1-1 0,-1 0 0,-1-1 0,-3 1 1,1-2-1,-3 1 1,-1 0-1,-1-1 1,-1 1 0,1-1 0,-4 0 0,4-9-1,-7 17 2,7-17-1,-9 12 1,9-12-1,-11 12 1,11-12-1,-13 10 1,13-10 1,-20 8-1,8-2-1,-2-2 0,-1-1 1,-2 0-1,0-1 0,0-1 0,1 0 0,-1 0-1,3-1 1,-1-1-1,3 1 0,2-1 0,10 1-1,-15-1-1,15 1 0,-9-1-2,9 1-3,0 0-3,0 0-5,0 0-8,1-14-3,9 9 0,1-4 1</inkml:trace>
  <inkml:trace contextRef="#ctx0" brushRef="#br0" timeOffset="6189">2588 255 32,'0'0'15,"0"0"1,-6-9 0,6 9-6,0 0-3,0 0 0,0 0 1,0 0 0,0 0 0,0 0-2,0 0-1,0 0-2,0 0-1,0 0-1,0 0 0,0 0-1,-5 12 0,5-2 0,0 2 0,1 7-1,0 5 1,1 6 0,-1 6-1,0 6 1,1 1 0,-2 4 1,0 1-1,0-1 0,-2-1 0,0-2 0,0-5 1,0-6-1,0-4 0,1-5-1,-1-5 1,1-6-3,1-13-1,0 10-3,0-10-6,0-18-8,2-2-2,2-7 0,0-6 2</inkml:trace>
  <inkml:trace contextRef="#ctx0" brushRef="#br0" timeOffset="6630">2609 254 10,'0'0'9,"0"0"0,-10-12 2,10 12-6,-5-12 2,5 12 1,-2-9 1,2 9 2,0 0 1,0 0-1,8-11-1,1 10-3,-9 1-2,23-5-2,-7 4-1,7 2 0,0 4-1,3 0 0,0 5-1,-1 2 0,0 2 0,-1 2 0,-4 1 0,-4 2-1,-3-1 0,-3-1 1,-3 1-1,-3-2 1,-3 0 0,-2-2 1,-4 0 0,-1 1 1,-4-3-1,-2 2 1,-2-2-1,-2 0 1,-2 1-1,-1-3 1,-1 1-1,0-4 0,0-1 0,1-3 0,2-2-1,0-3 0,3-3-1,-1-1-2,5-2-2,-1-3-5,6 1-5,-2-3-6,6 1-2,1-3 0,3-1 1</inkml:trace>
  <inkml:trace contextRef="#ctx0" brushRef="#br0" timeOffset="7230">2943 212 18,'0'0'18,"0"-11"1,0 11-1,0 0-2,0 0-4,0 0-3,0 0-3,0 0-2,0 0-2,0 0-1,10 3 1,-10-3-1,16 10 1,-6-4 0,4 3 0,-1 2-1,4 1 1,-1 3-2,4 1 1,-3 2-1,3 1 0,-3 0-1,0 1 0,-1 0 0,-3-2 0,0 2 0,-3-2-2,-2 1 1,-1-2 0,-3 0 1,-1-3 0,-3 2 1,-1-2 1,-3 0 0,-2-1 2,-4-5 0,-2 4 0,0-6 0,-3 3-1,0-4 0,-1-2 0,0-2 0,3-2 0,-2-2 0,4-2-1,-1 0 0,12 5 0,-14-13-1,10 2 0,2 1 0,3-2-1,2-1 0,2 0 1,2-1-1,0 1 0,4 0 0,-1 2 0,4 1-3,-3-1-3,5 6-5,-2-4-7,4 1-4,1 0 0,4 0 1</inkml:trace>
  <inkml:trace contextRef="#ctx0" brushRef="#br0" timeOffset="7911">3605 174 55,'0'0'22,"0"0"1,0 0-4,0 0-8,0 0-4,0 0-1,0 0-3,0 0 0,-10 7-1,10-7-1,-13 3 0,13-3 0,-18 5-1,9-1 0,-2 0 1,1 3-1,-1 4 1,-2-1 0,2 5-1,-1 1 1,0 4 0,2 0 0,1 1 0,1 1 0,3 1-1,2-1 1,3-2-1,3-1 0,2-2-1,6 1-1,0-6-1,7 2-4,-1-7-4,10 0-8,-2-6-5,4-1-2,-1-6 2,1-4 1</inkml:trace>
  <inkml:trace contextRef="#ctx0" brushRef="#br0" timeOffset="8342">3838 403 22,'12'-4'12,"7"1"-2,0-4 1,3 0-2,0-4-2,0 0-2,-3 0 0,-3-1 0,-2 1 0,-4-1 0,-3 2 0,-4-1 0,-3 11-1,-4-18-1,-3 9 0,-4-1-1,-1 2 0,-5 0-1,1 1-1,-4 2 1,1 2 0,-2 1 0,1 4 0,0 2 0,0 4 0,0 1 0,2 5 1,-2 2 0,3 4 1,1 0 0,3 5 0,0-1-1,5 3 1,1-1-1,5 0 1,2 0-2,6-1 1,3-2-1,7-3-1,5-4 0,7-5-2,11-1-6,3-10-10,10-4-5,3-8-3,6-4 2,-1-8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13.9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0 607 21,'14'-3'16,"-14"3"-1,16-2 0,-16 2-5,17-3-4,-3 2 0,-1-2-2,3 2 0,2-4 0,2 1 0,-1-5 0,4 0-1,-1-3-1,0 0 0,-2-4-1,0 3 2,-6-3 0,1 5 2,-8-2-1,-7 13 1,8-16 0,-8 16-1,-6-9 0,6 9-2,-18-7-1,7 6-1,-3 0-1,-3 0 1,0 2-1,0 0 0,-1 2 1,1 2-1,0 2 0,0 0 0,1 3 1,0 2-1,1 3 1,2 4-1,0 2 1,2 3 0,2 1 0,3 1 1,0 1-1,5 0 1,4-3-1,4 0 1,5-2-1,4-5 0,5-1-2,3-6 0,7-2 0,0-6-2,6-2 0,-3-7-2,4-2 0,-3-6-1,0 0 0,-6-5-1,-2 2 1,-5-4 1,-3 5-1,-5-3 3,-2 5 0,-5 0 2,0 5 0,-3-1 1,-4 11 1,5-11-1,-5 11 1,0 0-1,0 0 0,0 0 1,0 0 1,0 0 0,0 0 2,15-2 1,-15 2-1,21 9 1,-2-2 2,4 4-2,5 2-1,4 5-1,4 0 0,1 2-4,2 3 0,-2-1 0,-1 2-2,-5-3-1,-5-2 0,-4-3-3,-5-2-7,-3-1 0,-14-13 1,7 11 0</inkml:trace>
  <inkml:trace contextRef="#ctx0" brushRef="#br0" timeOffset="841">479 898 14,'-14'10'15,"14"-10"1,15-11 2,2-7-4,10 0-3,2-9-2,8-1 1,4-7-1,4 1-1,-2-5-1,3 5-2,-8 0-2,-1 4-1,-7 2-1,-4 5-2,-4 5-4,-9 1-8,0 5-9,-4 5-1,-9 7 0,12-8 0</inkml:trace>
  <inkml:trace contextRef="#ctx0" brushRef="#br0" timeOffset="1242">1158 558 32,'0'0'16,"0"0"-1,0 0 1,0 0-5,0 0-8,0 0 0,12 10 1,-12-10 1,7 20 2,-5-7 0,3 8 1,-3 0-1,2 9-2,-2 3-1,2 7-1,-3 1-1,0 5 0,-2 1-1,0 3 0,-3 0-1,0-1-1,1-5-1,-2-4-3,2 0-4,-2-11-4,3 0-6,-2-10-4,2-5 0,2-14 0,0 0 2</inkml:trace>
  <inkml:trace contextRef="#ctx0" brushRef="#br0" timeOffset="1552">1116 834 20,'0'-39'15,"-2"1"0,2 5-1,2 5-3,1 4-1,4 3-1,0 0-1,4 5 0,-1-5 1,6 5-1,-2-3-1,6 6-1,-1-4 0,3 7-2,-2-1-1,0 6-1,-1 1 0,1 6-1,-4 3-1,1 5 1,-4 4-1,-1 5 0,-2 2 0,-2 4 1,-2 3-1,-3 1 0,-3-2 0,-2 0 0,-4-4 0,-1-1 1,-3-3 0,-4-4 0,-1 1-1,-4-3 1,-1-4-1,0-2 0,0-5-2,-2-3-1,6-1-4,-4-9-7,8-1-11,2-8 0,5-1-1,3-5 1</inkml:trace>
  <inkml:trace contextRef="#ctx0" brushRef="#br0" timeOffset="2023">1463 221 41,'15'1'18,"-15"-1"0,0 0 1,11 1-8,-11-1-6,0 0-1,0 0 1,0 0 0,6 14 1,-3 0 1,-4 5-1,4 7-1,-3 7-2,3 8-1,-1 5-1,2 6 0,-2 3-1,0 0 1,0-2-1,-2-1 0,0-3 0,-2-8-2,2-5-1,-5-10-7,5-4-10,0-22-5,-4 9 0,3-18 0</inkml:trace>
  <inkml:trace contextRef="#ctx0" brushRef="#br0" timeOffset="2373">1704 748 53,'-2'10'13,"2"-10"-3,0 0 5,7-16-17,-3 0 3,0-3 1,5-3 3,-3-5 3,6 3 4,-5-1 0,4 4-3,-3 1-5,1 3-3,-1 4 0,1 4-1,-9 9 0,14-3 1,-14 3 0,14 15 0,-6-1 0,3 3 0,1 4-1,-1 3 1,2 1-1,0 0-1,-1 1 1,-2 0 0,-2-2 1,-4-1 1,-3-3-1,-3 2 1,-5-4 0,-3-3 1,-5-3 0,-3 1-1,-2-5 0,-3-2-1,-1-6 1,-1-2-1,2-5-1,-2-3-1,4-4-4,-1-4-1,7 1-5,-3-8-11,9 3-4,1-5-1,7 2 1</inkml:trace>
  <inkml:trace contextRef="#ctx0" brushRef="#br0" timeOffset="2934">2067 506 46,'0'0'21,"0"0"1,0 0-4,0 0-7,0 0-5,0 0-2,-2 14-2,1-5-1,2 1 0,1 5 0,1 3 0,0 2 1,5 4 1,-3 0-1,4 0 0,-2-2 1,3 1-1,-4-5-1,1-1 1,-2-5-1,-1-2-1,-4-10 1,4 12 0,-4-12-1,0 0 1,0 0 1,0 0-1,0 0 1,-5-10-1,3-2 0,0-1 0,1-5 0,0-2-1,2-4 0,2-4 0,2 1 0,5-1-1,2 2 2,4 2-2,1 0 1,4 1-1,2 5-1,-2 0 0,5 6-1,-2-4-3,2 8-4,-6-5-6,4 7-7,-4-1-2,-2 2 1,-2 0 2</inkml:trace>
  <inkml:trace contextRef="#ctx0" brushRef="#br0" timeOffset="3465">2463 423 19,'9'7'14,"-9"-7"1,15-3 0,-15 3-5,19-6-1,-8 1 1,2 5-2,-2-1 0,5 5 0,-1-2-2,4 4-1,-2 0-2,3 2-1,-1 1-1,1 2 1,-2 0 0,1 2-1,-4 0 1,0 1-1,-1 0 0,-3 1 0,-2 0-1,-2 0 1,-4 1-2,-3 0 1,-3-1 0,-4-1 0,-5-1 0,-1-1 1,-6 0-1,-1-2 1,-5-2-1,-1-1 0,-4 1 0,2-2 1,1-2-1,0 0 0,3-2 0,3 0 0,3-2 1,6 0-1,12 0 0,-14-4 1,14 4-1,-3-9 0,3 9 0,13-18 0,-2 8-1,3-3 1,4 1-1,4-2 0,4 1 0,2 0-1,4 1-2,-2-2-3,6 3-5,-5-3-9,1-1-3,-3-2 2,-4-1 0</inkml:trace>
  <inkml:trace contextRef="#ctx0" brushRef="#br0" timeOffset="4076">2894 19 52,'9'-4'17,"-9"4"1,16-12-1,-16 12-14,16-6-1,-16 6 1,13 4 1,-8 6 2,-2 1 1,1 10 1,-4 3-1,3 11-2,-4 4-2,1 8 0,-4 6-1,2 4 0,-3 1 0,2 0-1,0-5 0,0-3 0,1-6-1,1-6 0,1-8-1,-1-7 0,1-5 0,-1-6 0,0-3 0,1-9 0,0 0 0,-9 9 0,9-9 1,-12-6-1,12 6 1,-12-14 0,6 4 0,0-1 0,2 0 0,1-3-1,2 2 1,0-1-1,3 1 0,1 0 0,4 2 0,0-2 0,4 2 0,3-2 0,4 1 1,4 1 0,3-2-1,0 2 1,4 0 0,0-2 0,1 4 0,0 0 0,-2 3-1,-3 0 1,-2 1 0,-4 3 0,-1 1 1,-4 4-1,-2 1 0,-3 2 1,-1 5-1,-2 5 0,0 0 1,1 6 0,-3 3 0,2 3 0,-2-1 0,1 0 0,-1-4 0,1-2 0,0-2-4,-4-9-5,-1-11-14,10 4-3,-5-13 0,-4-11 0</inkml:trace>
  <inkml:trace contextRef="#ctx0" brushRef="#br0" timeOffset="4787">3311 41 75,'-2'12'27,"2"-12"-3,1 15 0,-1-15-17,0 0-8,11 10-2,-11-10 1,10 7-1,-10-7-2,16 11-5,-16-11-10,20 17-2,-9-7-2,5 5 1</inkml:trace>
  <inkml:trace contextRef="#ctx0" brushRef="#br0" timeOffset="5057">3680 705 48,'-13'-2'22,"-1"-4"2,0-1-1,1-6-8,4 2-7,-4-4-5,6-2-1,0-2 0,4-1-2,4-2 0,2 0 0,3-2-1,5-2 0,6 2-1,1 2 1,3 2 1,-1 4 0,0 1 1,0 6 0,0 3 1,-5 5 0,-2 5 0,0 6-1,-3 4-1,-1 5 0,-1 6 0,-4 2 0,-1 3 0,-3 1 0,-3-2 1,-2-2 1,-5-2 0,0-2 0,-5-5 1,-1-2 1,-4-6-1,0 1 1,-4-6-2,1-1 0,0-3-1,0-1-1,1-3-1,3-3-1,2-1-4,3-8-4,7 4-7,1-10-10,9 0 1,1-5-2,8-1 3</inkml:trace>
  <inkml:trace contextRef="#ctx0" brushRef="#br0" timeOffset="5548">3842 361 26,'6'17'13,"-6"-17"0,0 11 1,0-11-6,0 0 0,0 0 1,0 0 1,0 0 0,0 0 1,3 9 0,-3-9-2,2 10-3,0 1-4,1 4 0,0 3-2,1 3 1,2 3 0,0 2 1,-1-1-1,2-3 1,-1-2-1,3-4 1,3-6-2,2-5 0,5-8 0,1-6-1,1-6 0,4-3 0,1-6 1,1-1 1,-5-1 0,0 2 1,-4 3 0,-1 4 0,-3 4 1,-3 3-2,-2 4 1,-9 6-2,16-3 0,-16 3 0,13 8 0,-13-8 0,15 17-1,-8-4 1,0 5 0,1 3 1,-2 0 0,1 5 0,-2 2 0,1 1 1,-2 1-1,1-1-1,-2-2-1,-3-6-3,4 3-18,-9-8-5,1-5 0,-9-10-2,-2-4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37.0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209 398 7,'0'0'15,"0"0"0,-3-10-1,3 10-2,0 0-1,-11-4-2,11 4-1,-12-3-2,12 3-1,-15-1-2,15 1-1,-18-1 0,9 2-1,-1 0-1,-1 0 1,0 2-1,-2 2 0,2-1 0,0 3 0,0-1 0,1 2 0,-2 0 0,2 1-1,1 1 1,3-1-1,0 2 1,1 3 0,1 0-1,3 0 1,5 0 0,2 0 0,2 1 0,2-4-1,4 0 1,3-5-1,5-3 0,3-5-2,2-3 0,2-5 0,3-2 0,-1-4-1,2 0 1,-2-2-1,-2 0 2,-7 1 2,-1 2 1,-5-2 1,-7 3 0,-2 0 1,-5 0-1,-4 0 1,-4 1-1,-2 1 0,-5-1 0,-1 4 0,-5-1-1,0 3 0,-7 3 0,0 2-1,0 2 0,-1 2-1,-2 3-1,-1 2-2,5 3-3,-3-1-5,5 5-4,1 1-1,0-1 0,5 1 0</inkml:trace>
  <inkml:trace contextRef="#ctx0" brushRef="#br0" timeOffset="691">317 35 21,'6'-10'16,"-6"10"0,3-10 0,-3 10-5,0 0-6,0 0-1,0 0-1,0 0 0,0 0 0,-10 7-1,10-7 0,-8 19-1,5-5 0,0 6 0,2 6 1,-1 5-1,1 7 2,1 6-1,-1 8 1,0 3-1,2 3 1,-1-3-1,2-2-3,2-4-2,0-12-6,4-8-10,3-12-2,0-13 0,2-10 1</inkml:trace>
  <inkml:trace contextRef="#ctx0" brushRef="#br0" timeOffset="1062">515 347 3,'0'0'13,"0"0"1,7-14-2,-7 14-2,4-14 0,-4 14 1,0 0-2,12-10 0,-12 10-4,19 2-1,-8 4-3,4 1 1,5 3-1,1 4-1,2 2 1,0 3-1,0 1 0,1 3 0,-2 0 0,-2 2 0,-5-1 0,-1-1 0,-4 1 1,-3-2 0,-4-3 0,-3 0 1,-3-4 0,-2-1 0,-5-4 0,1-4 0,-5-4 0,-1-3-1,-3-6-1,1-1 0,0-5 0,1 0-1,1 0 0,2-2 0,2 3-1,3 0 1,5 2-1,3 10 0,-3-16 1,3 16-1,3-13 0,-3 13 0,15-13 0,-6 5-1,7 1 0,2-2-2,3 1-1,0-4-4,4 1-3,2-2-2,-2 0-2,2 0 1,-7-3 2</inkml:trace>
  <inkml:trace contextRef="#ctx0" brushRef="#br0" timeOffset="1553">962 325 8,'0'0'11,"0"0"-1,0 0-1,0 0-3,0 0-2,0 0 0,0 0-1,0 0 1,10 14 0,-8-2 1,1 3 1,-2 1 1,2 3 1,0-1-2,1 1 0,-3-4-1,3 0-2,0-5-1,-4-10 0,20 6-2,-5-10-1,6-4 0,0-8-1,3-1 0,0-3 0,1-1 1,-3 1 1,-4 1 1,-3 4 0,-7 5 1,-8 10 1,11-2 1,-8 12 0,-3 4 0,1 3-2,1 2-1,0 2-2,4 1-6,0-2-9,4-6-5,4-5 0,3-7-1,3-4 1</inkml:trace>
  <inkml:trace contextRef="#ctx0" brushRef="#br0" timeOffset="2053">1733 358 44,'0'-13'19,"-5"3"0,-4-1-1,-2 5-8,-5-3-6,-2 5-3,-1 3-1,-3 3-1,0 5 0,-1 1 0,3 4 0,-2 2 0,3 0 0,3 0 0,1 2 0,5-3 0,2 1 0,4 0 0,4 0 0,4 1 0,4 3 0,3 2 1,5 6-2,3 5 0,3 5 0,0 5-1,3 5 0,-2 2 0,-2 2-1,-2 0 3,-3-3 2,-4-2 2,-6-6 0,-2-4 0,-5-6 2,-4-6 0,-5-7-1,-2-2 1,-5-10-1,-1-2-1,-5-6 0,1-4-1,-3-7-1,1-1 0,-2-4-1,4-3-1,2 0 0,3-3-1,5 0-1,4-2-1,5 2 0,7-4 0,6 2 0,3-3 1,10 0-1,3-3 1,9 1 1,4-2 1,7 0 0,0 1-1,4-1 0,0 3 1,-2 0 0,-3 3 1,-6 3 0,-5 4 2,-7 2 1,-6 5 0,-6 2-1,-4 2 1,-7 2-2,-4 9 0,-2-10-1,2 10-1,-18-8 0,6 4-1,-4 2 0,2 1 1,-3 1 0,1 2 0,-1 6 1,1 0 0,4 5 1,1 5 0,1 2 0,4 3 0,3 3 0,3 0 0,5-1-1,5-4-1,3-3-2,7-8-6,5-7-7,9-5 0,-1-8-1,5-5 2,-2-4 3</inkml:trace>
  <inkml:trace contextRef="#ctx0" brushRef="#br0" timeOffset="2814">2199 399 8,'20'-14'13,"-1"5"0,-8 3 0,-1 6-4,-10 0-3,13 13-2,-9-1-3,0 2-1,-1 3-1,2 2 1,1 1-2,-2 2 1,2-1 1,-1 0 2,1-1 1,-3-1 1,3-3 1,-5-1 1,2-2 2,-3-13 0,-1 17-1,1-17-1,0 0 0,-10 2-2,10-2-1,-7-16-1,2 2-2,2-4 0,0-4-1,4-3-1,3-2 1,2-1-1,3-1 2,6 0-1,3 2 1,3 1-1,2 4 2,0 3-2,-2 3 0,3 6-4,-1 3-5,0 6-8,-1 4-3,0 3 2,1 3-1</inkml:trace>
  <inkml:trace contextRef="#ctx0" brushRef="#br0" timeOffset="3285">2747 566 8,'-16'-3'9,"16"3"0,-14-24 2,9 5-5,3 0 0,2-2 1,3 3 3,1 0 2,6 2 1,-3 2-1,3 4 0,-1 1-4,3 5-1,-1 2-3,2 5-2,0 3-1,2 7-1,0 0 1,1 6-1,-2 1 1,1 3 0,-3 1 0,-2 1 2,-2-2 0,-3 2 0,-6-2 1,0 0-1,-6-4 1,-2 0 0,-6-6-1,0 1 0,-4-6-1,-2-3 0,-3-4-1,1-4-1,1-3-1,-2-5-1,4 0-4,0-6 0,6 3-4,-2-9-6,11 7-6,-1-5-3,8 4-2,4-3 4</inkml:trace>
  <inkml:trace contextRef="#ctx0" brushRef="#br0" timeOffset="3766">3035 413 22,'0'0'16,"0"0"1,0 0 0,0 0-3,1 9-7,-1-9 1,-3 14-2,0-4 2,6 6-2,-3 1 2,5 4-2,-2-1 0,6 3-2,0-4-1,4-2-1,3-7-2,2-6 0,4-6-2,1-8-1,2-7 1,-1-4 0,1-4 0,-3-2 1,1 0 1,-6 4 2,-2 1 1,-4 7 2,-3 3-2,-8 12 1,10-10 0,-10 10-2,0 0 0,3 17-2,-2-3 1,3 4-1,0 1 1,3 4-2,1 0 1,5 1 0,1 1-2,2-6-2,3 2-5,-3-9-6,5-2-10,-3-9-1,3-3 1,-3-10 1</inkml:trace>
  <inkml:trace contextRef="#ctx0" brushRef="#br0" timeOffset="4276">3877 341 42,'0'0'20,"0"0"3,0 0-1,-16 1-8,6 1-5,-9-1-2,1 7-1,-4-2 0,-1 5-3,-1 0 1,3 1-3,1 0 1,4 1-2,3-4 0,6 0-1,7-9 1,-6 15-1,6-15 0,15 13 0,0-5 0,2-2-1,5 3 1,-2-1-1,6 4 1,-1-2 0,0 4 0,-3 0 0,-2 0 0,-2 1 1,-3-1-1,-3 1 2,-4-2-1,-1 1 2,-7-2-1,-1 1 2,-6-2 0,-1 1 0,-8-1 1,0 2-1,-6-2 1,-1 3 0,-4-4-2,0 1-1,-1-1 0,1-2-1,1-2-2,0-3-3,9 2-7,-3-9-14,5-1 0,4-8-2,7-4 2</inkml:trace>
  <inkml:trace contextRef="#ctx0" brushRef="#br0" timeOffset="5418">4181 924 26,'-12'8'18,"12"-8"1,-5-15-1,11-4-3,2-12-3,9-8-2,4-14-2,6-7-4,7-9-1,4-5 0,4-5-2,2 1-1,-1 3 0,-1 7 1,-1 5-1,-3 9 1,-7 9 0,-2 8-2,-5 9 0,-6 5-3,1 11-6,-6 2-6,-1 9-6,-2 1-2,-10 0 2,17 7 0</inkml:trace>
  <inkml:trace contextRef="#ctx0" brushRef="#br0" timeOffset="5829">4984 140 41,'0'0'18,"0"0"0,0 0 1,0 0-11,-3 9-6,3-9-1,2 12-1,-2-2 2,1 6-1,-1 3 2,2 8 1,-1 5 0,1 7 0,-4 2 0,2 5-1,-4-3 0,1 1-1,0-6 1,-2-4-2,1-9-1,1-8-1,3-6-1,0-11-1,13-8-2,-1-6-2,8-4 1,-1-5 0,6 0 0,2-3 3,3 2 0,-2 3 2,-3 4 1,-1 7 3,-3 4 0,0 6 0,-4 5 0,0 7 0,-3 5 0,-1 6 0,-2 3 0,1 4-2,-5 3 2,-2 0-1,-5 0 0,0-2 0,-5-2 0,0-1 0,-6-6 0,-1-2 0,-4-6 0,1-2 0,-6-4 0,1-4-1,-3-4 0,0-2-2,1-1-1,-1-6-3,4 3-5,-2-6-6,8 0-7,1-3-1,6-2 1,4-1 1</inkml:trace>
  <inkml:trace contextRef="#ctx0" brushRef="#br0" timeOffset="6530">5483 562 28,'5'-19'17,"7"-1"0,0 1-1,6-3-4,3 4-4,2 1-3,2 4 0,0 3-2,1 6 1,-4 2-1,3 6 1,-6 3 0,-1 7-1,-6 1 1,-1 7-1,-7-1 0,0 5 2,-8 0-1,0 1 0,-7-2 0,-1 1 0,-4-5-1,0-1 0,-3-4-2,-3-3 0,1-5 1,0-2-2,-1-5-3,0-6 1,5 0-4,-6-11-6,9 1-12,0-8-2,6 1-1,-1-6 2</inkml:trace>
  <inkml:trace contextRef="#ctx0" brushRef="#br0" timeOffset="6960">5902 410 17,'0'0'15,"0"0"1,0 0 2,0 0-7,0 11-2,0-11-1,2 11-1,-2-11 1,6 21-3,-1-8 0,3 5-2,0 2 0,1 1 0,-1 1 0,2 1 0,-2-3 0,1 1 0,-5-7 1,3 1-1,-5-6 1,-2-9-1,1 13 0,-1-13-1,0 0 0,0 0 0,0 0 0,0 0 0,-5-13-1,7 0 1,0-5-2,0-3 1,4-6-1,3-2-1,1-1 1,3-2 0,0 1-2,2 4 4,1 4-4,0 3 4,0 4-4,0 3 2,1 4-2,-2 3 0,5 6-3,-7-2-4,10 9-8,-7-5-9,4 5 0,-3-6 1,1 0 1</inkml:trace>
  <inkml:trace contextRef="#ctx0" brushRef="#br0" timeOffset="7441">6421 295 30,'0'0'15,"9"18"0,-9-18 1,5 17-6,2-3-3,-4 2-1,3 7 2,-4-4 2,4 8-1,-6-7 0,6 4-3,-5-6-4,1-4-7,4-4-8,-6-10-10,9-1-2,-5-10 2,2-6-1</inkml:trace>
  <inkml:trace contextRef="#ctx0" brushRef="#br0" timeOffset="7711">6549 136 39,'13'-8'20,"-13"8"1,9-9 0,-9 9-10,0 0-9,8-10-6,-8 10-10,0 0-6,0 0 0,0 0 0</inkml:trace>
  <inkml:trace contextRef="#ctx0" brushRef="#br0" timeOffset="7992">6706 296 43,'0'0'20,"0"0"0,4 9 1,-5 3-11,0 4-5,0 2-1,1 3-2,0 1 0,2 1 0,3-3 1,1-1-1,3-8 0,3-4-1,4-8-1,3-6 0,1-5-1,1-6 1,3-2-1,-3-2 2,1 0 0,-1 5 1,-6 1-1,0 6 2,-6 5-1,2 8 2,-11-3-1,13 24-1,-10-6 1,3 3-2,0 2-1,1-2-5,5 3-5,-4-7-11,6-6-4,-1-9-1,5-4 1</inkml:trace>
  <inkml:trace contextRef="#ctx0" brushRef="#br0" timeOffset="8442">7441 470 15,'16'-11'15,"-1"-2"2,-3-5-1,-4-1-2,-4 1-1,-5-4-4,-2 5-1,-5-2-3,-2 5-1,-3 0-2,0 6-2,-4 3-1,1 4-1,1 4-1,-3 3 0,5 6 0,-1 1 0,3 4 1,1 3 1,4 2 2,4 1 1,3 4 0,5 3 1,1 2-1,5 5 0,2 5-2,1 3 0,0 4-1,-1 1 1,0 3-1,-3 1 2,-3 0-1,-1-1 1,-4-5 1,-1-1-1,-5-2 1,1-3 0,-6-5 3,1-3-1,-4-7 0,0-2 2,-4-6-1,3-4 2,-5-8-2,3 1 0,-4-8-2,2-2 0,0-6 1,1-4-3,1-8 1,4-4 0,0-9-2,6-6 1,4-7-2,5-7 0,10-4 0,3-4-1,10-1-1,4-4 2,11 3-2,1-1-2,11 5-4,-2-3-11,5 5-5,-1 2-1,3 3 0,-6 1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46.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231 17 3,'0'0'9,"1"-9"1,-1 9-1,0 0 2,0 0 0,0 0 1,0 0-2,6-10 0,-6 10-3,0 0-1,0 0-2,0 0 0,2 15-1,-3-4-1,1 8 1,-1 6-1,2 9 1,-3 11 0,2 8 0,-1 4 0,0 5 0,-1 1 0,1-3-1,0-5 0,0-5-2,1-11-1,-2-8-5,4-5-6,-2-11-8,0-15-3,2 9 0,-2-9 1</inkml:trace>
  <inkml:trace contextRef="#ctx0" brushRef="#br0" timeOffset="581">13 264 18,'-11'-16'17,"11"16"2,-3-13 1,3 13-2,6-13-5,-1 0-1,11 5-2,3-7 0,12 3-2,2-9-1,10 6-1,3-5-2,7 3 0,1 3-2,1 2 0,-4 3-2,-3 4 0,-6 4-2,-5 0-1,-3 7-5,-11-3-6,0 9-11,-6-3-1,-4 4-1,-5-2 2</inkml:trace>
  <inkml:trace contextRef="#ctx0" brushRef="#br0" timeOffset="1001">489 420 19,'9'-2'15,"-9"2"0,21-3 0,-9 5-5,3-2-1,0 5 0,1-1-3,2 6 1,0-1 0,2 6-1,-2-1 0,2 5-1,-2 2-2,0 2 0,-3-1 0,-1 2-1,-6-1 0,-1 0 0,-4-1 0,-3-1 0,-5-4 0,-1 0 0,-8-4 0,-1 0 0,-6-4 0,0-2 0,-3-1-1,0-4 1,-1-3-1,0-2 0,2-4 0,4 0 0,3-1-1,1-1 0,5 0 0,3 0 0,2-2-1,5 1 0,5-1-1,2-5 0,7 4-3,3-7 0,10 3-2,-1-6-3,10 6-3,-3-5-2,9 2-6,-1 2-3,1-1 3,-1 1 0</inkml:trace>
  <inkml:trace contextRef="#ctx0" brushRef="#br0" timeOffset="1472">1112 349 47,'11'-1'20,"-11"1"2,0 0-1,0 0-9,-14-2-7,14 2-3,-21 2 0,9-1 0,-3 1 0,1 2 1,-1 0-1,3 1 0,0 0 0,12-5-1,-14 12 1,14-12-2,-6 11 1,6-11-1,4 14-1,-4-14-1,14 16-1,-4-6-1,6 2-1,-1 1 0,3 1 0,0 0 0,0 1 1,-2-1 0,0 3 2,-4-1 0,-1 1 2,-4-2-1,-3 2 3,-2 0-1,-3-1 3,-3 3-1,-6-5 2,0 5 0,-6-3 1,-1 0 0,-5-1-1,3 0-1,-3-3-1,1-2-1,1-4-2,2-2-1,3-4-4,0-8-4,7-3-10,2-8-5,6-5-1,2-6 1,8-7 1</inkml:trace>
  <inkml:trace contextRef="#ctx0" brushRef="#br0" timeOffset="2013">1362 24 61,'7'16'16,"-7"-16"0,5 11 0,-5-11-17,3 17-1,-3-2 1,0 6 2,1 7 2,-2 5 3,1 7 1,-3 3 0,2 5-2,-2 1-3,-1 2 1,0-1-2,0-3-1,-1-4 1,0-5-1,-1-6 0,0-6-2,1-3 1,0-6-1,0-6 0,5-11 0,-9 14 1,9-14 1,0 0 1,0 0 1,5-13 0,4-4 1,4-6-2,7-8 0,5-6-2,2-9-1,7-4-2,0-4 2,4 1-1,-2 3 0,-1 3 3,-1 3 0,-3 7 2,-1 8 1,-5 6 0,-5 8 0,-4 4-3,-4 3-2,-2 7-4,-10 1-7,0 0-9,-13 10-1,-2-3 0,-4 2 0</inkml:trace>
  <inkml:trace contextRef="#ctx0" brushRef="#br0" timeOffset="2533">1334 364 52,'14'15'20,"5"-2"3,9 4-4,-1-6-9,13 8-1,-5-4-1,7 5-1,-3-3-1,2 4 0,-3-4-2,-5 1-3,-3-1-3,-6-7-6,0 4-8,-8-5-9,-3-1 0,-13-8-2,12 1 2</inkml:trace>
  <inkml:trace contextRef="#ctx0" brushRef="#br0" timeOffset="2874">2292 383 46,'0'0'22,"3"-16"2,-3 16-1,-14-11-10,-1 6-6,-1 4-3,-6 1-1,-1 3-1,-4 1-1,1 3 1,-2 0 0,2 4 0,0-2 0,3 2 0,2-3 0,7 1 0,0-2 0,4 1-1,10-8 0,-12 13-1,12-13 0,7 16 0,2-8 0,2 1-1,6 2 0,3 0 0,1 1 0,2-1-1,0 3 1,-2-4 1,-1 2-1,-5 0 1,-1-1 0,-5 1 0,-3-2 0,-3 3 1,-5-4 0,-1 2-1,-4 0 2,-2 1-1,-6-1 1,0 2 1,-3-1-1,-1 1 2,-5 1-2,0 0 1,-4 1-1,1-1-1,-1 1 1,0 0-1,-1-1-2,0-5-2,6 3-9,-2-11-15,4-2 0,-2-12-2,6-5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56.4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0 643 11,'0'0'13,"0"0"0,0 0-2,8-17-3,3-5-4,5-10-2,8-7-2,6-11-1,4-6-2,4-5 0,3-2 1,1 2 1,-2 6 1,-2 5 2,-5 10 0,-6 8 0,-5 9 2,-4 8 0,-3 12 0,-5 12 0,-5 10 0,0 9 0,-5 3 1,3 6 0,0-2-1,3 2 0,1-10-2,7-3 1,5-11-1,8-10 1,5-10-2,2-7 1,2-6-1,1-3 1,-6-1 1,-1-1 0,-11 1 0,-1 7 1,-10 3 0,-8 14-1,8-11 0,-8 11 0,2 16-2,-2-1 0,0 4-1,3 3 0,1 3 1,-1 2 0,6 0 0,3 0 0,5-4 0,4-5-3,10-2-14,-2-10-6,2-5-1,0-9-2,-5-7 1</inkml:trace>
  <inkml:trace contextRef="#ctx0" brushRef="#br0" timeOffset="1051">947 393 3,'0'0'7,"0"0"-3,11-19 1,4 2 3,7-5 2,6-3 1,6-5 2,4-1-1,3 1-2,1 5-1,-4 4-3,1 4-2,-9 6-1,-4 7-1,-7 8 0,-3 6 0,-7 4 1,-1 6 0,-3-1 0,4 3 0,-1-3-1,2-2-5,9-7-11,4-6-6,3-10-1,3-6 0,2-8 1</inkml:trace>
  <inkml:trace contextRef="#ctx0" brushRef="#br0" timeOffset="1321">1694 66 44,'0'0'19,"0"0"-1,12 3 2,-12-3-8,20 15-10,-3-3-3,2 3 0,4 3 1,3 5 0,0 1 0,-1 2 0,-2 2 0,-3-1 2,-5 3 0,-5-1 2,-3 3 1,-8-6 0,-2 3 1,-7-6 0,1 0 0,-6-9-1,-2 1 0,-4-8-2,1-3 0,-5-6-2,1-3 1,-2-4 0,0-5-1,3-1-1,2-4 0,4-4-1,4 1-1,7 3 1,5 1-1,7 1 0,6 4 0,10 3 0,3 2 0,9 8-1,2-2 1,6 3 1,1-2-1,3 1 1,-2-4 0,1-2 0,0-4 1,-6-3 0,-2-4 0,-4-1 1,-4-2-1,-5-2 1,-4 0-1,-8 2 1,-2 3 0,-6 1 0,-1 2 0,-3 3 0,0 11 0,-1-13 0,1 13-2,0 0 0,0 0 0,0 0 0,16 7 1,1 3-1,6 4 1,6 3 0,5 2 1,7 4-1,3 2 1,3 1 0,-2-1-1,-2 0 0,-5-2-1,-3 0 0,-7-5-1,-7 0-1,-9-3 0,-6 4-3,-12-4-1,-5 2-1,-14-4 1,-5 2 1,-9-2 2,-5-2 3,-3 0 2,-4-6 5,9 0 2,-1-7 1,13 2 1,2-10-1,14-2-2,9-12-1,15-2-2,14-7-3,12-3 0,11-6-1,7-2-1,12-1-2,2-4-8,7 11-13,-1-5-2,0 5 0,-8-2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24.0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1017 23,'0'0'16,"0"0"1,-3-15-2,1-2-1,4-2-3,-3-10-3,6-4-1,-1-12-2,6-4-2,2-6 0,3-3-1,1-1 0,4 0-2,1 2 0,-2 4 0,0 7 0,-5 7 0,0 8-1,-1 7 1,-4 8-1,-2 5 0,-7 11 0,12-7 0,-12 7 0,13 18 1,-5-2-1,2 6 0,5 6 1,4 6 0,3 7 1,1 3-1,6 2 0,-1 2 0,1 0 0,-2-4 1,-1-3-1,-5-3 0,-3-7 0,-3-5-2,-4-4 0,-5-5-2,-1-3-1,-7-3-3,-2-1-5,-6-4-4,-6-2-1,-4-2 1,-9-3 1</inkml:trace>
  <inkml:trace contextRef="#ctx0" brushRef="#br0" timeOffset="420">148 825 10,'-27'-14'12,"8"7"-1,7-2 0,12 9-4,-10-13 0,10 13-2,3-12-1,3 3-1,5-1 0,7-3-1,4-3 0,8 0 0,7-3-1,5 0 1,6-2-2,3 1 1,1 1-1,-2 1 0,-4 2 0,-5 1-1,-4 4 1,-8 0 0,-6 3 0,-6 2 0,-5 2 0,-12 4 0,14-6 0,-14 6-1,0 0 0,13 7 0,-13-7 1,11 17-1,-3-3 0,-1 4 1,1 5 1,-2 4 0,0 2 1,-1 0 2,-1-1-1,-2-3 0,2-4 1,-1-6 0,-3-15 0,21 2 0,-1-15-1,1-8 0,6-5-1,1-5 0,3 0-1,-2 0-1,-2 4 0,-6 6 0,-5 7 0,-4 5 1,-2 9 1,-1 7 0,-1 4 0,0 4 0,1 5 1,1 3-1,4 2 0,0 1-2,3-5-2,2 0-3,0-9-7,7-5-9,-1-11-2,-1-8 2,0-10 0</inkml:trace>
  <inkml:trace contextRef="#ctx0" brushRef="#br0" timeOffset="1081">1424 144 28,'0'0'13,"11"19"1,-8-9-2,-1 4-8,4 4 2,-4 5 2,6 8 0,0 3 0,0 8 0,-1 0 0,5 6-1,-3-1-2,1 3-2,2-7-2,-3-4-1,-2-4-4,0-12-3,0-2-4,-4-11-8,-3-10-2,0 0 1,-8-17 1</inkml:trace>
  <inkml:trace contextRef="#ctx0" brushRef="#br0" timeOffset="1291">1430 539 28,'-26'-19'16,"4"1"1,3 6-1,4 0-1,6 8-4,-2-2-1,11 6-3,0 0-2,0 0-1,0 0-1,0 0-2,19-13 0,2 5 0,7-2-1,8-4-2,7 2-3,4-4-5,6 3-9,2 0-2,1 3-1,-3 4 1</inkml:trace>
  <inkml:trace contextRef="#ctx0" brushRef="#br0" timeOffset="1602">1863 604 45,'-19'-1'17,"5"-4"0,-1-4-1,5-3-12,6-3-2,1 0-1,4 0 0,5-1 0,3 2 0,5 1 0,3 2 0,4 3 0,2 4 1,-1 3-1,3 4-1,-2 3 1,1 3 0,-5 4 0,-1 1 1,-5 4 0,-1 1 1,-6-2 1,-1 5 0,-8-5 2,0 4-1,-10-3 0,2 0 0,-8-4 0,2-1-1,-5-5-2,-1-6-2,3 0-4,-3-12-5,9 1-11,-3-9-4,9-2-2,0-9 1,8 0 0</inkml:trace>
  <inkml:trace contextRef="#ctx0" brushRef="#br0" timeOffset="2012">2179 329 3,'13'9'10,"-13"-9"1,15 8 0,-15-8-3,11 14 1,-6-2 1,-2 0 1,1 5 1,-3-3-1,3 6-1,-4-7 0,4 2-3,-2-6-2,-2-9-2,16 6-1,-2-15-2,6-5-1,0-7 1,6-2-2,0-2 2,0 1-1,-1 1 1,-4 3-1,-3 8 1,-6 3 1,0 7 0,-12 2 0,16 12 1,-6 1 0,-1 6 0,-1 1 1,3 5-1,0 1 0,2 1-2,2 0 0,1-3-8,4-6-14,3-7 0,2-7-3,-1-8 2</inkml:trace>
  <inkml:trace contextRef="#ctx0" brushRef="#br0" timeOffset="2463">2972 586 10,'0'0'11,"-19"2"-1,10-12 1,1-7-4,2-5-3,2-1 1,2-5 1,4 3 0,3-2 1,3 5 1,1 3-1,3 2-2,0 6-1,3 2-2,2 7-1,1 4 0,0 5 1,1 6-1,-2 2 2,2 6 0,-7-1 2,2 7-1,-8-3 1,2 3 1,-9-3-1,0 3 0,-7-5 0,1 0 0,-8-5 0,2 0-1,-5-7-1,1-2-1,-4-7 0,0-4-4,4-4-1,-4-11-5,10 3-10,-3-11-8,8 1 0,1-7-1,6 2 2</inkml:trace>
  <inkml:trace contextRef="#ctx0" brushRef="#br0" timeOffset="2944">3344 285 13,'0'0'13,"9"12"-1,-9-12 2,4 19 0,-1-2-1,-2-3 0,4 7-3,-2-5-1,4 5-1,-1-8-2,6 0-3,3-9-2,5-8 0,4-6-2,3-7 0,1-5 0,1-3 0,0 0 1,-2 0 1,-6 3-1,-4 5 2,-5 5 1,-3 9-1,-9 3 2,11 8-1,-10 2 0,3 3 0,-1 0-1,3 1 0,2-1 0,5-2 0,3-6-2,5-4 1,3-3-1,1-3 0,3-4 0,0 1 0,-2-2 1,-3 2-1,-3 2 0,-5 2 1,-4 3-1,0 4 1,-11-3 0,14 17 0,-8-3 0,2 5 1,-2-1-1,1 4 0,1-1 0,1-3-4,4 2-9,-2-13-12,7-3-2,-3-10 0,4-3-1</inkml:trace>
  <inkml:trace contextRef="#ctx0" brushRef="#br0" timeOffset="3555">4384 429 33,'-19'-5'16,"4"-3"0,-1-6-1,4-4-9,4-1-4,3-4-2,4 1 1,4-1 0,3 2 1,3 1 0,3 4 1,2 2 1,3 6 1,-1 2 0,4 6 1,-4 2-2,3 5 1,-2 2-1,1 7 1,-6 1-1,2 7 0,-7-2 1,-1 4-1,-6-4 0,0 2-1,-5-4 1,-1 0-1,-4-6 2,-3-1-3,-2-4 0,-2-4-1,0-3-2,-2-2-1,2-2-4,-3-9-6,6 2-14,0-8-1,6 0 0,0-6 1</inkml:trace>
  <inkml:trace contextRef="#ctx0" brushRef="#br0" timeOffset="3975">4668 88 16,'15'8'13,"-15"-8"0,13 12 1,-13-12-4,6 18-3,-2-4 1,-5 1 2,2 6 0,-5-1 0,6 5 1,-5-6-2,4 2-2,-1-5-3,4-3 0,-4-13-2,14 5-2,1-13 0,2-5 0,4-4 0,0-3-1,2 0 2,0-1-1,-3 1 1,-3 6 0,-5 4 0,-3 3 1,-9 7 0,12 4 0,-8 5 0,2 5-1,-1 4 0,1 2 1,3 1-2,3 1 1,1-1-2,2-5-1,7 2-6,-2-12-4,7 0-12,0-9-1,5-5 0,-4-9-1</inkml:trace>
  <inkml:trace contextRef="#ctx0" brushRef="#br0" timeOffset="4396">5532-2 50,'10'0'20,"-10"0"2,0 0-3,0 0-8,0 0-8,-9 0-1,-2 1 0,-1 2 1,-6 2 0,3 2 2,-5 1-1,3 5 1,-3-2-1,4 2-1,1-2-2,4 1 0,2 0-1,4-2-1,4 0 0,3 1-1,5-1 1,2-1 0,6 2 0,2 0 0,1 1 1,3-1 0,-1 0 0,-2 1 0,0-1 0,-4 2 1,-4 2 1,-3 0 0,-6 4 0,-1 4 2,-5-2-1,-3 4 1,-6 0 0,1 1-1,-5-3-1,-1-2-1,1-2-3,-5-8-10,2 1-15,-5-12 1,6-6-3,-6-15 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5T00:13:58.5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2583 12,'0'0'14,"0"0"1,0 0 0,-13-3-7,11-8-1,-2-7 2,3-10-1,0-13-2,4-8-2,1-16-1,4-13-1,2-12 0,1-9 1,2-7-2,0 0 1,-2-4 0,1 1-1,-2 3 1,-1 11-1,0 8 0,0 9-1,-2 8 0,0 13-1,-2 11-2,-4 10-2,3 12-8,-9 5-4,-1 6-3,-5 7 1,-4 3 0</inkml:trace>
  <inkml:trace contextRef="#ctx0" brushRef="#br0" timeOffset="731">8 1118 5,'-9'9'8,"9"-9"-1,0 0-2,8-10 0,4-4-1,5-4 0,5-6-1,6-4 1,1-4 0,4-2-1,-1 0 1,-3 2-1,-3 4 1,-3 5-1,-5 4-1,-5 7 0,-1 4-2,-2 7 0,-1 5 0,0 5 0,1 5 1,2 4-1,2 5 1,-3 4-1,5 4 2,3 5-1,-6 2 1,5 0-1,1 2 1,-5-2-1,2 0 1,-1 0 0,-4-5-1,-3-3 0,4-6 0,-6-1-1,-1-4 0,1-5-1,-6-14-1,13 10-10,-3-17-4,3-9 1,-1-6-1,-1-9 0</inkml:trace>
  <inkml:trace contextRef="#ctx0" brushRef="#br0" timeOffset="1432">607 0 5,'0'0'6,"0"0"-1,0 0 0,0 0 0,-1 10-1,1-10 0,-1 9-1,1-9 0,-1 12 0,1-12 0,-2 14 0,2-14-1,-1 13 0,1-13 0,1 19-1,-1-8 0,1 5 0,0 2 0,1 6-1,-1 4 2,1 7-1,0 7 0,-1 5 1,-3 5-1,1 4 1,-3 0 0,0 1 0,-2-2 1,-1-4-1,-1-7 0,1-6 0,2-6 0,1-8 0,0-5-1,2-7 0,1-2 0,1-10-1,0 0 1,0 0-1,0 0 1,0 0-1,0 0-1,0 0-1,0 0-4,0 0-5,0 0-4,0 0-1,9-11 0,-5 0 1</inkml:trace>
  <inkml:trace contextRef="#ctx0" brushRef="#br0" timeOffset="1973">826 579 3,'0'0'7,"5"11"0,-5-11-4,12 8 1,-2-7 0,2-1 0,7-3 0,1-3 1,3-5-1,1-1 1,2-4-1,-3-2 0,-1-3-1,0 1 0,-4 1 0,-4-3 0,-3 4-1,-1 2 0,-4 1 1,-2 2-2,-4 13 2,-3-18-2,3 18 2,-14-10-2,4 8 0,-3 3 0,-3 2-1,-2 6 0,-2 1-1,0 6 1,-1 4-1,-1 3 1,-1 0 0,2 2 1,-1 2-1,2-2 1,3 3 1,0-2-1,5-1 1,3-2 0,3 1 0,5 0 0,7-1-1,4-2 1,7 0-1,6-2 1,4-4-1,4-1 0,4-6 1,2-4-2,4-5 0,-1-3-3,-1-8-4,1-2-6,1-7-6,-2-5 1,-3-5 0,-2-4-1</inkml:trace>
  <inkml:trace contextRef="#ctx0" brushRef="#br0" timeOffset="2614">1329 425 7,'0'0'7,"0"0"-2,10-12 1,-10 12 0,18-11 0,-9 7-1,4-2-1,0 5 1,3-4-2,-1 8 0,3 5-1,1-3 0,0 9-1,2 1 0,0 6 1,0 1-1,-3 6 0,2 1 0,-5 1 0,0 4 0,-2-3 0,-1 0 0,-3-1-1,0-4 0,-3-2 1,1-3 1,-4-5 0,-1-1 0,-5-3 1,-1-1 2,4-11-2,-19 16 1,3-10 0,-4 0-1,-5-2-1,-2-1 1,-2-3-2,-2 1 1,-3-3-1,2 1 0,2-2 0,5-1 0,2 0 0,5-2 0,4 0 0,6-4 0,5-2-1,7-1 1,3-1-1,5-3 0,4-1-1,2 0 0,3 1 1,2 4-1,-1 1 0,0 2-2,1 3 0,-4 1-3,3 4-3,-2-4-2,0 3-4,0-3-2,0-1-1,0-2 2</inkml:trace>
  <inkml:trace contextRef="#ctx0" brushRef="#br0" timeOffset="3265">1743 443 10,'0'0'8,"0"0"1,0 0-3,0 0-1,0 0-2,0 0 1,0 0-1,0 0 0,7 15 0,-7-15-1,18 20 1,-6-8 0,1 8 0,3-1-1,0 1 0,-3 3 0,4 1-1,-4 2 1,1-2-1,-2-1 1,-2 0 0,0-4-1,-4-2 2,-1-3 0,-2-3 1,-3-11 0,2 12 1,-2-12 0,0 0 1,0 0-1,0 0 0,-11-6-1,11 6 0,-14-16-2,5 3 0,-1-3-2,-1-1 0,1-4 0,3 1 0,2-1 0,3 0-1,3 2 1,4-1-1,4 1 1,4 1-1,5 0 0,3-2 1,3 3-1,3 1 1,3-2-1,-1 5 1,0 0-1,-2 4 0,0 6-1,-8 2-1,2 4-3,-9-3-4,1 11-4,-4-3-6,-2 6 1,0-4 0,-1 0 1</inkml:trace>
  <inkml:trace contextRef="#ctx0" brushRef="#br0" timeOffset="3946">2325 372 9,'0'0'9,"-6"-11"0,6 11 1,0 0 0,0 0-1,0 0-2,0 0-1,0 0-1,0 0-2,0 0-2,0 0 0,0 0 0,6 13 0,-2-2 1,2 4 0,1 4 1,1 4-1,1 3 1,0 5-1,-1 2 0,0 0 0,-1-3 0,0 0 0,1-3-1,-2-6 1,0-4-1,0-5 0,-6-12 2,12 10-1,0-19 0,3-5-1,0-8 1,4-3 0,2-6 0,1-5-1,2-4-1,-1 4 0,-3 4 1,-2 4-1,-4 4 0,-1 5 0,-2 5 0,-11 14 0,13-10-1,-13 10 0,0 0 1,9 2 0,-5 7-1,1 4 1,2 5 0,1 5 1,0 2-1,2 6 1,0 5 0,0 2-1,-2-1 0,0 0 1,0 0-1,-1-1 0,1-3 1,-3-3-1,1-6 0,-1-3 0,-1-3-3,-2-8-3,3-1-12,-5-9-4,0 0 2,-2-16-1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27.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-4 343 21,'4'-10'12,"-4"10"1,0 0 0,0 0-1,0 0-3,0 0 0,0 0-1,0 0-1,0 0-1,0 0-1,0 0-2,0 0 1,0 0-1,4 14 1,-3 3-1,4 8 0,-4 4 1,3 5-2,-2 3 2,4 4-2,-2-4 0,4-2 0,1-11 0,6-6 0,4-11 0,6-8-1,2-10 1,2-4-1,3-8 0,-1-2 0,-3-3 0,-5 1-1,-6 3-1,-3 4 2,-4 3 0,-2 5 0,-6 2 0,-2 10 0,0 0-1,6-9 0,-6 9 2,0 0-4,13 18 2,-4-6-2,4 7 2,1 4-1,4 4 2,0 2-1,-4 0 1,4-1 0,-3-5 2,3-4 0,0-14-1,4-10 1,2-16-2,6-12 0,5-13-1,-3-8 0,4-5-2,-5-3 1,-3 8-2,-8 6 0,-3 13-5,-11 8-9,-5 13-20,-1 14 0,0 0 1,1 10-1</inkml:trace>
  <inkml:trace contextRef="#ctx0" brushRef="#br0" timeOffset="731">1026 557 25,'0'0'28,"-12"-27"1,13 4-13,4-3-9,3-5-2,5 2-1,0-3-1,9 2 1,-1 5-2,3 4 0,-4 4 1,3 9-1,-3 4 1,2 11 0,-5 4 0,-1 11 1,-5 2 1,-2 9 0,-4-1 1,0 6-1,-7-4 2,-2 2-2,-11-7 1,-1-1-1,-8-10-1,-1-3 0,-6-7-2,1-5 0,0-5-3,0-6-4,11 2-8,4-11-28,6-4 1,9-4 0,9-4 0</inkml:trace>
  <inkml:trace contextRef="#ctx0" brushRef="#br0" timeOffset="1082">1558 235 37,'18'0'34,"-5"7"1,-13-7-1,0 0-25,-1 18-7,-1-7-1,2 5 0,0 1 1,2 7 0,1 0 0,2 5 0,2 2 0,4 2 1,-2-2 1,3 0-2,-2-3 1,-1-2-1,-3-7 1,1-3-1,-4-6 1,-3-10 1,0 0-2,4-12 0,-6-9 0,2-9 0,3-3-1,1-3-1,5-4-1,-1 1 0,7 3 0,1 7 0,5 6 0,1 7-1,2 6 1,3 6 0,3 6-3,2 0-3,10 9-19,5-2-13,1-3 0,6 0 1</inkml:trace>
  <inkml:trace contextRef="#ctx0" brushRef="#br0" timeOffset="1552">2389 18 32,'0'0'36,"0"0"1,9 8-1,-6 12-17,-12 6-11,1 14-1,-7 9-2,3 12 0,-4 6-1,2 5-1,2 0-2,4-8-3,14-6-8,10-20-29,7-20-1,6-18 0,4-19 0</inkml:trace>
  <inkml:trace contextRef="#ctx0" brushRef="#br0" timeOffset="1803">2736 543 38,'16'35'31,"7"-2"0,-3-7-12,5-8-14,3-5-3,1-8 1,4-5 0,-1-10 1,2-5-1,0-8 2,2-2 0,-5-9 0,-1 1-1,-8-6-1,-8 3 1,-11 1-1,-6 6 2,-13 3-2,-7 7 1,-10 6-2,-2 11 0,-5 10-1,-1 9-1,-2 8-1,1 6-1,6 4 0,2-2-2,12 3-2,3-9-4,15-4 2,4-23-1,22 11-1,2-25 0,12-5 2,4-13 3,6-6 2,2-7 5,-3-7 1,0 2 3,-9-7 2,-1 6 2,-12-3-1,1 11 0,-14 2-1,2 10 0,-9 5-3,-1 9 0,-2 5-3,0 12 0,0 0-1,0 0 0,5 20-1,0 4 1,1 6-1,5 10 2,2 7-1,7 9 1,-3 4 1,1 3-1,0-1 0,0-3 0,0-5-2,-3-9-5,1-7-35,-4-15 1,-2-17-3,-1-17 2</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0.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-2 108 3,'0'0'20,"0"0"-1,-9-6-8,9 6-16,12-8-1,-2 7 1,6 1 2,5 4 4,7 1 4,4 1 3,16 3 3,12-3 0,20 4 4,20-6-3,25 2 0,21-8-2,28 2-2,24-5-1,20-1-2,14-5-1,10 2-1,3-2 0,2-1-1,-8 1 0,-7 1 0,-17-2 0,-14 3-2,-17 4-5,-19-3-16,-21-1-14,-16 1 0,-32-7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1.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13 254 20,'0'0'23,"-8"-13"-13,8 13-5,-1-15 2,1 15 2,-4-15-1,4 15 1,0 0-1,-1-12 0,1 12 0,15 0-2,2 4-4,11-2 0,13 4-2,14-3 1,20 1 1,16-6 1,24 2 0,19-9 0,24 2 1,19-4-1,22 0 1,15-4 0,15 0 0,12 0-1,12 2 0,6 0 1,5 0 0,2-4-1,-1 2 0,-1-1-1,-2 0 0,-10 2 0,-12 2 0,-15 1-1,-14 4 1,-20 3-1,-18 4-1,-24 1 1,-20 4-1,-23-2 0,-17 0 0,-20 1-1,-20-5-5,-17-2-25,-20 5-8,-25-7 0,-17-4-1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6:07.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 1656 1,'0'0'6,"0"0"0,0 0 3,0 0 1,0 0 0,0 0 0,0 0-2,0 0-2,0 0-1,0 0-2,0 0 0,0 0-1,0 0 1,0 0 1,0 0-1,0 0 1,0 0 0,0 0-1,0 0 1,51 38-1,-51-38-1,0 0 1,64 15-1,-64-15 1,55 9 0,-55-9 1,68 12 0,-26-4 0,8 0-1,3 2 0,6-2 0,8 3-1,2-1 0,2-5 0,6 7-1,3-5 0,-1 1 0,0-2 0,0 1 0,2-2 0,4-1-1,8-3 1,2 0 1,-1-3-1,8 1 0,0-2 1,6 0 0,-1 1 0,3 0-1,-7 4 0,-2 0 0,3 2-1,-5 1 1,3 0-1,2 2 2,1-2-1,3 0 0,2 0 0,6 0 0,6-4 0,3 1 0,5-1 0,0 2 0,2-2-1,1 1 1,2 1 0,-2 0-1,-5 0 1,0 0-1,-4 1 1,2-1 0,-3 0-1,-1 0 1,-2-1-1,2-1 1,-1-1-1,0 1 0,-3-3 0,-2 0 1,-3-3-1,-2-1 1,-1-1-1,-5-2 0,-5 0 0,-3-2 1,-7 2-1,-2-2 0,-7 3 0,-5-1 0,-6 1 0,-2 0 0,-5 1 0,-6-1 0,-2-4 0,-6 0 0,-2 3-1,-3-2 2,-7 3-2,-6-1 1,-3 3 0,-7 0 1,-5 6-1,-6 0 0,-10 0 1,0 0-1,0 0 0,0 0 1,0 0-1,0 0 0,0 0 0,0 0 1,10-1-2,-10 1 1,0 0 1,0 0-1,8-14 0,-7 3 0,-5-6 0,5-4 0,-1-10 1,-3-11-1,5-8-1,1-11 1,2-7-1,3-9 1,10-6-1,-5-1 0,3-1 1,1 3 0,-2 3-1,-3 8 1,-2 3 0,-3 9 0,-4 8 0,-3 7 0,-1 7 0,-2 9-1,1 6 1,0 5 0,-1 7-1,3 10 1,-4-11-1,4 11 1,0 0-1,0 0 1,-11-10 0,11 10 0,-11-7-1,0 3 1,-4-4 0,-3 1 0,-6-3-1,-7-4 0,-7 0 0,-6-1 1,-13-1-1,-9 0 1,-10 1 0,-8 0-1,-7 0 1,-10 4 0,-10-1 0,-11-2 0,-2 0 0,-9 2-1,-10-1 1,-5 1 0,-8 1 0,-4 0 0,-3 0 0,-4-1 0,-4-2 0,-2-2 0,0-1 0,-7-1 0,0 3 0,-3 1-1,0 2 1,-1 3 0,-2 3 0,-1 5-1,3 1 1,8 0-1,-1-4 1,3-3 0,5-3-1,3-2 1,3-1 0,2-3 0,5 1 0,3 5 0,5 5 1,5 6-1,6 4 0,5 4 0,7 4-1,10 1 2,4 0 0,9-2-1,11-3 0,9-4 0,2 0 0,16-2 1,-1-1-1,9 2-1,9 0 1,3 1-1,1 0 1,43-5-1,-61 16 1,61-16-1,0 0 1,-50 20 0,50-20-1,0 0 1,0 0 0,0 0 0,0 0-2,0 0 2,0 0-1,-21 56 0,21-56 1,5 49 0,-5-49-1,4 78 1,-3-27 0,-3 6 0,-1 10 0,-3 7 0,-7 8-1,-2 2 1,-3 1 0,-3 2 0,0-3 0,-6-3 0,5-4 0,-2-7-1,13-4 1,3-5 0,3-7 0,1-6 0,8-5-1,-4-43 1,23 69 1,-23-69-1,49 50 0,-49-50 0,66 40 1,-66-40-1,68 35 1,-68-35 0,70 32-1,-70-32 0,51 32 0,-51-32 0,0 0 1,61 28-2,-14-14-7,-1-1-27,4-16 0,5-5-4,-1-15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6:10.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232 954 8,'0'0'7,"62"2"0,-62-2 0,80 13 0,-32-7 0,4 6-2,2-5 1,12 5 0,5-5-1,16 5-1,5-7 1,17-1-2,3-1 1,12 0 0,11-1-2,4 2 0,13 0-1,-6 1 1,9-2-1,-4 1 0,5 0 1,-3 1 0,0-3 1,-2 0 1,-2-1 0,2 0 0,-4 0 1,2 0-1,-1-2 0,5 3-1,-4-2 0,-1 2 0,-3 1 0,0 1-1,-2 2 0,-1 1 0,-6 1 0,-2 2 0,-3-2-1,-1 1 1,-2-2-1,-2 1 0,-3-1 0,0-2 0,3-1 0,-2 1 0,0-2 0,4 0 1,1-2-2,0-2 1,-1-1 0,-3-3 0,-4 0 0,-3-1 0,-2-2-1,-3 1 1,-10 1-1,-8 0 0,-8-2 0,-7 3 1,-8 1-1,-9-2 0,-12 3 0,-11 0 1,-9 0-1,-6 1 2,-5 1-2,-7 0 1,-13 1 0,12 0 0,-12 0 0,0 0 1,0 0 0,0 0 0,0 0-1,-2-18 1,0 3-2,-1-8 1,3-3 0,-2-8-1,1-7-1,0-7 1,1-8-1,1-5 1,-1-3 0,2 0 0,1-3 0,1 0 0,0 1-1,-1 3 1,3 6 0,3 5-1,-5 5 0,1 5 1,-1 8 0,-4 5-1,2 8 1,-2 5 0,-1 3-1,1 13 0,-3-12 0,3 12 0,0 0 1,0 0-1,-12-5 0,12 5 1,0 0 0,-13-2 0,0 1 1,-8 0-1,-4-2 0,-4 0 0,-8-2 0,-11-1 0,-11 1-1,-14 0 1,-8-2 0,-11 1 0,-13 3 0,-10 1 0,-11 2 0,-6 0 0,-7 1 0,-3 1 0,-4 0-1,-1 1 1,-2 0 0,-5 1 0,-2 0-1,-6 0 0,0 2-1,-1 1 2,0 0-1,1 0 0,0 1-1,5-2 2,5 1-1,5-2 0,3 2 1,6-3-1,4-1 1,1-1 0,0 0 0,2-1 0,1 0 0,2-1 0,-3 0 0,1-1-1,3 2 1,5-1 0,1 0-1,4 0 1,2 0 0,2 0 0,4-1 0,2 0-1,0 0 2,1-1-1,1 1-1,2 0 1,-2 0-1,7-1 1,0 2 0,4-1 0,6 0-1,0 0 1,4-1 0,7-3 0,6 2 0,6 0 1,2-1-2,3 0 1,8 1 0,7-2 0,1 2-1,44 3 1,-68-7 0,68 7-1,-57-7 1,57 7 0,0 0 0,-68-9 0,68 9-1,0 0 1,-56-3 0,56 3 0,0 0 0,-60-2 0,60 2 0,0 0 0,0 0-1,-53-5 1,53 5-1,0 0 0,0 0 0,0 0 1,0 0-1,0 0 0,0 0 0,0 0 0,0 0 1,8 54-1,-8-54 1,5 51 0,-5-51-1,1 81 1,0-33 0,-1 6-1,-7 5 1,-6 2 0,-1-1 0,3 0-1,-1-8 1,0-3 0,-2-6 0,14-43 0,-2 67-1,2-67 1,20 46 0,-20-46 0,0 0 0,45 48-1,-45-48 1,0 0 0,43 26 0,-43-26 0,0 0 0,0 0 0,0 0 0,0 0 0,0 0 0,0 0-1,52 18 0,-52-18-3,0 0-7,50 11-20,-50-11-1,0 0-1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6:21.9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166 1297 3,'-18'2'12,"7"0"-4,-3 0-2,3 1-2,11-3-2,-12 6 0,12-6 2,0 0 0,31-13 1,3-3 0,16-1 0,10-4 1,14 1 0,2-1-1,7 7-1,-4 5 0,-5 8-2,-5 6 0,-13 5-1,-9 6 0,-9 2 1,-4 3 0,-4 0 1,1 2 1,-4-2 1,4 2 0,4-6 1,12 2 1,5-8-1,12-1 0,7-7-2,8-1-1,0-5-1,-2-3-2,-8 0 1,-4 0 0,-8-3-1,-4 1 0,-5-1 0,-4 3 1,-4 3 0,2 3 0,0 3 0,-5 5 0,1 6-1,-1 5 1,-2 2 0,5 2 0,11-6 0,13-4 1,14-6-1,15-6 0,7-9-1,11-3 1,6-6 0,1-5-1,-5 4 0,-11 0 0,-13 5 1,-13 3-1,-8 7 1,-11 5-1,-8 8 1,-4 3-1,-3 2 0,6 5 1,7-3-1,12 0 1,8-7 1,13-4-1,11-7 1,10-3-1,5-6 2,-1-1-1,-5-2 0,-5 1 0,-12 2 0,-9 7 0,-14 4-1,-12 6 1,-7 4-1,-3 6-1,3-2 1,6 0-1,8-2 0,5-5 0,11-5 0,10-7 0,10-5 1,-1-4-1,-1-1 0,-5 2 1,-11 0-1,-6 3 1,-12 5-1,-9 4 1,-14 4-1,-3 2 1,-5 1-2,-3-1 2,2-1-2,0-3 1,5-3 0,5-3 1,2-5-1,-3-1-1,-1-1 2,0-3-1,-6 0 0,-4-1 1,-9-2-1,-7 0 0,-3-4 1,-4-3-1,-7-2 0,-5-3 0,0-3 0,-3 0 0,1-6 0,-4 2 0,3 1-1,-1-2 1,1 0-1,0-1 0,0-3 0,-2-5 0,-3 6 0,-4-7 0,-4 2 0,0 2 1,-2 3-1,1 4 1,5 4 0,0 6-1,4 4 1,5 2 0,3 5 0,4-1 0,1 4 0,0 0 0,-2-1 0,-2 0 0,-2-5 0,-8 1 0,-5-1 0,-6 0 0,-8 1-1,-7-1 1,-5 2-1,-4 0 1,-2 6 0,5-2 0,-2 1 0,1 1-1,5-1 1,-1-1 0,3 1-1,-6-1 1,-5-1-1,-9 2 1,-9-2 0,-5 1-1,-9 4 1,-4 0 0,-2 0-1,4 2 1,2 0 0,5 0 1,7 3-1,4 1-1,4 4 1,0 1 0,0 3 0,-6 2-1,-3 1 1,-7 2-1,-7 1 1,-7-3-1,-4-2 1,2-2 0,4-4 0,2-3 0,13-3 0,10-3 0,13-3 0,14 0 0,10-1 1,4-3-1,2 0 0,2 1 0,-14-2 0,-12 1-1,-16 2 1,-18 3 0,-15 3 0,-17 4 0,-11 4 0,-7 3 1,2 4-1,5 2 1,8 1-1,10-3 1,13 1-1,10-3 0,10 1 0,5-2 0,5-1 0,0 0 0,1 3 0,-2 0 1,-2 3-1,-3-1 0,-5 0 0,-3 0 1,-3 2-1,1-3 0,-4 1 1,2-1-1,2 1 0,4-2 1,2 1-1,3-1 1,-2 2-1,2 1 0,2 1-1,-7-1 2,3 2-1,2-1 1,4-4-1,8 0 1,10-3-1,6-1 1,11-3 0,15-1-1,2 0 0,15 1 0,-13-2-1,13 2 1,0 0 0,0 0 0,0 0-1,0 0 1,-8 18 0,7-6 0,2 7 1,2 2-1,7 7 1,2 1-1,7 4 1,1 4-1,-1-2 1,0 2 0,0 1-1,-3 2 0,-5 3 0,-3 4 0,-6 5 0,-1 1 0,-2-1 0,0-1 0,2-4 0,-1-3 0,1-5 0,-1-8-1,1-4 0,9-8-2,6 1-9,3-4-26,-4-10 0,-1-6-2,-4-12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21.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32 385 6,'0'0'8,"-10"-1"-1,10 1 1,-12 0-1,12 0-1,0 0-1,0 0 0,0 0 0,-11 0 0,11 0-2,0 0 0,0 0-1,0 0 0,0 0 0,0 0 1,0 0-1,9-2 1,-9 2 0,12 0 0,-1 0-1,1063 14 50,-1030-14-51,-4 0 0,-4 0 0,-1-1 0,-3 0-1,-7 1 1,0-2-1,-8 0 0,-3 2 1,-4 0-1,-1 0 0,-9 0 1,0 0-2,0 0 0,0 0-1,0 0-2,0 0-1,0 0-3,-9 1-4,9-1-14,-11-9-8,11 9 1</inkml:trace>
  <inkml:trace contextRef="#ctx0" brushRef="#br0" timeOffset="1091">1166 167 16,'0'0'13,"-9"-12"-1,9 12-1,0 0-2,0 0-2,-4-11 1,4 11-1,0 0 0,0 0-1,0 0-2,0 0-1,0 0 0,0 0-1,0 0 0,0 0 0,9 0-1,-9 0 1,13 5-1,-3-1 0,2 0 0,6 1 1,0 2-1,6 2-1,3-1 1,4 3 0,0 2-1,5-1 0,-1 3 0,-2-1 1,1 2-1,-3-1 0,0 0-1,-5-1 1,-3 1 0,-4-2 0,-2 1-1,-1 0 1,-11-3-1,5 1 1,-5-1 0,1-2 0,-5 1 0,-1-1 1,0-9-1,-11 19 1,8-10 1,-5 2-1,-7 1 0,1 1 1,-5 1-2,1 0 1,-3 1 0,0 0-1,2 1 0,-5 0 1,3 0-1,-3 0 0,3-1 1,0-1 0,5 1-1,0-4 1,-3 2 1,5-6-1,1 2 0,13-9-1,-14 11 1,14-11 0,-13 8 0,13-8 0,0 0 0,1 9 0,-1-9 0,0 0-3,0 0-6,0 0-20,12-14-6,-12 14 0,18-26 0</inkml:trace>
  <inkml:trace contextRef="#ctx0" brushRef="#br0" timeOffset="2053">2430 54 14,'0'0'12,"0"0"-1,10-6 2,-10 6-1,0 0 0,0 0 0,0 0-2,0 0-1,-15-1-1,15 1-3,-18 1-2,4-1-2,0 2 0,-5 3-1,-3 1 1,2 3-1,-2-2 0,-2 5 0,2-2 0,1 3 0,1-1 1,3-2-1,3-1 0,2 1 0,1-1 0,4 0 0,3 1 0,4 0 0,2 0 1,3 3 0,6-1 0,0 3 0,1-2 0,3 2 0,-1-1-1,4 1 1,-4-2-1,5 3 1,-2-2-1,2 2 0,2 0 0,0 3 0,2 0 0,2 2 0,0 1 0,-3-2 0,-3-1 0,0 2-1,-4-2 1,-2-4-1,-3 2 1,-4-3 0,-2-1-1,-2-1 1,-1-1-1,-3 1 1,1-3 0,-2 0 0,-3 1 1,6-10 0,-17 12 0,3-7 1,-2-2 0,-4 0 0,-4-2 0,0 1 0,-4-6 0,4 3 0,-3-1-1,1-1 0,1 0 0,4-2 0,3 1 0,1-1-1,6-1 1,-2 1-2,13 5 0,-13-11-4,13 11-7,0 0-19,-6-19-4,6 19 1</inkml:trace>
  <inkml:trace contextRef="#ctx0" brushRef="#br0" timeOffset="2974">2692 618 20,'0'0'24,"-9"-15"-15,3 2 0,7 3 1,-4-3 0,5 2 2,-2-3-1,7 5-2,0-4-1,4 5-2,0-3-2,4 3-1,4 0-2,2 1-1,1 0 0,2 2 0,0 1 0,-3 2-1,1 2 1,-4 2-1,-3 2 0,0 3 0,-5 2 0,1 2 0,0 2 1,-3 2-1,-1 1 1,-3 0 0,1 1 0,-4-1 0,4 0 0,-6-1 0,0-2 1,-3 0 0,-1-3 0,0 1 1,-4-1 1,9-10-1,-17 15 1,17-15 1,-21 8-1,9-6 0,-1-2 0,1 0-1,0-5 0,2 2-1,-2-4-1,-1 0-1,2 1-2,-4-2-2,5 5-4,-9-5-7,0 1-19,7 3-2,-3-5 3</inkml:trace>
  <inkml:trace contextRef="#ctx0" brushRef="#br0" timeOffset="3855">3132 66 7,'1'-11'12,"-1"11"-2,0 0 0,0 0-2,0 0 0,0 0-1,0 0-2,0 0 0,0 0-1,0 0-1,0 0 0,0 0 0,0 0-2,0 0 1,0 0-2,12 12 2,-9-2-2,1 4 2,0 3-1,1 5 0,1 6 0,1 4 0,-1 3 0,0 7 0,-1 0 0,-1 4-1,0 0 1,0 1-1,-3-4 1,3-3-1,-2-2 0,1-5 0,1-4 1,-2-5 0,4-7-1,-3-3 2,3-5-1,-6-9 1,3 11-1,-3-11-2,0 0-6,1-13-15,-1 13-7,1-25 0</inkml:trace>
  <inkml:trace contextRef="#ctx0" brushRef="#br0" timeOffset="4526">3483 358 8,'0'0'10,"0"0"0,0 0-2,-5 10-1,6 1-1,0 4-1,0 5 0,1 2 0,0 3 0,1 1 0,1 1-1,2 0 1,-1-3 0,4-2-1,-1-3 0,4-2 0,-1-6 0,4 0 1,1-4-2,3-2 1,0-5-1,1 0 0,-4-6 0,3-1 0,-3-3-1,0 0 0,-6-4 0,-1 2-1,-2-2 1,-1 1 0,-2-1 0,-1 3-1,-2 0 1,-1 0 0,0 0 0,-1 2 0,-1-1-1,2 10 0,-3-13 0,3 13-1,-4-11-1,4 11-2,0 0-1,-5-10-3,5 10-5,0 0-11,-4-13-12,4 13 1,6-21 1</inkml:trace>
  <inkml:trace contextRef="#ctx0" brushRef="#br0" timeOffset="5177">4022 0 13,'0'0'18,"0"0"-14,0 0-4,0 0 1,0 0 0,3 9 2,-3-9 1,2 13 1,0-1 0,2 3 1,0 6 0,0 3-1,1 9 0,0 5-2,0 4-2,0 7 1,1 2-1,-3 3 1,0 0-2,-1-3 1,-1-3-1,1-6 1,-1-5 0,1-6 0,-2-9 0,3-5 0,-2-5 0,-1-12-1,0 0-5,0 0-8,5-16-9,-4 3-5</inkml:trace>
  <inkml:trace contextRef="#ctx0" brushRef="#br0" timeOffset="5558">3825 300 10,'0'0'23,"23"-10"-10,-2 6-4,8-1-2,4 0 0,7-1-1,3 2 0,-1-3 2,2 5-2,-5-2 0,0 4-1,-3-2-1,-2 3-1,-6-1-1,-4 2 0,-4-1-1,-2 1-2,-7 0 0,-2 0-2,-9-2-2,0 0-5,0 0-17,-10 18-3,-5-17 0</inkml:trace>
  <inkml:trace contextRef="#ctx0" brushRef="#br0" timeOffset="5948">4466 432 5,'12'2'25,"-12"-2"0,0 0-12,0 0-6,0 0-2,-1 19 0,1-8-1,2 7-1,-2-1 1,3 7 1,-4-1-1,2 3-1,-2 0 0,1-1 0,-1-4-1,2-2 0,-1-3-1,0-2-1,2-4-4,-2-10-10,0 0-17,22-8 1,-12-13 0</inkml:trace>
  <inkml:trace contextRef="#ctx0" brushRef="#br0" timeOffset="6259">4531 133 17,'3'12'21,"-3"-12"-2,0 0-26,2 14-8,-2-14-8</inkml:trace>
  <inkml:trace contextRef="#ctx0" brushRef="#br0" timeOffset="6559">4841 592 4,'0'0'26,"-16"-11"-5,9 1-6,2-1-1,0-3-1,4 1-3,0-4-2,5 2-2,0-3 0,7 1-2,1 0-2,3 0-1,5 3 0,3 1-1,2 3-1,0 2 1,2 5-2,-2 3 1,-1 6 0,-3 3 0,-4 4-1,-3 3 1,-4 4 0,-3 2 0,-3 2 1,-2 1-1,-2 1 1,-2-1 0,-1-1 1,-2-3-1,-3 0 2,0-2 0,-5-4 1,1 1 0,-3-8 1,-1 0 0,-5-5 1,5-1-1,-3-7-1,2 1 0,-2-6-1,2-4 0,0-1-2,2-3-1,4 1-3,-5-4-5,8 5-7,1 0-19,0-5-1,4 6 1</inkml:trace>
  <inkml:trace contextRef="#ctx0" brushRef="#br0" timeOffset="7170">5327 328 7,'2'11'22,"-2"-11"-8,0 0-8,0 0-1,-1 10 0,1-10 0,1 14 0,3-3 2,-5 3-2,3 2 2,-2 3-2,3 4 0,-1-1-1,0 4 0,-1-2-1,2 1 0,-1-3-1,2-2 0,-1-4 0,1-2 0,-2-4 1,-2-10 0,11 10 0,0-9 1,-11-1-1,22-9 1,-10-3-1,3 1 0,3-7-1,1 0-1,-2-2 0,0 0-1,-1 1 1,0 0-1,-3 4 1,2 1-1,-3 4 0,-12 10 0,17-14 0,-7 10-1,-10 4 0,9 0 0,-9 0 0,4 15 0,-5-2 0,1 4 0,1 2 1,-5 3 0,0 2 0,5 0 0,0-4 1,1-1-1,3-3-1,2-7-3,3-1-11,8-6-18,-2-8-1,9-1 1</inkml:trace>
  <inkml:trace contextRef="#ctx0" brushRef="#br0" timeOffset="7791">6278 367 5,'0'0'26,"0"0"1,-15 2-13,0-5-4,-4 2 0,-3-1-4,-2 4 0,-6 0 0,4 3 0,-3 0-2,4 4 0,-2-1-1,6 1-1,-1 0 0,7 1-1,1-2-1,6 1 1,5 1-1,3 0 1,6 1 0,4 2-1,8-2 1,4 4 0,3-2-1,0 2 1,2-1-1,-1 0 0,-3-1-1,-2 1 1,-4 0 0,-5 1-1,5-2 1,-8 2 0,-6 1 0,0 1 0,-2-2 0,-4 2 0,-2-1 1,-3 1 0,-9 0-1,0 1 2,-2-4 0,-7 2 0,-3-2 1,-2 1 0,-2-4 0,0 1-1,0-5 0,0-4-4,5-9-27,3 2-5,-2-11-2,3-4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30.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0 457 1,'7'10'10,"-7"-10"-1,0 0-2,0 0 0,0 0-1,6 10 0,-6-10 1,10 5-1,-10-5-1,9 7 1,-9-7 0,18 7 0,-8-6 0,7 2-2,1-3 0,8 2 0,4-3-1,8 1-1,4-3 0,6 2-1,5-1 0,2 0 0,6-1 0,5 1 0,0-1-1,4-1 1,1 0-1,0 1 1,-3-1-1,-1 1 1,-7-1 0,-5 2-1,-10 1 1,-8 1-1,-7 0 1,-4 1-1,-9 1 0,-5 0 0,-12-2-1,12 3-1,-12-3 0,0 0-4,0 0-16,0 0-8,-15-2 1</inkml:trace>
  <inkml:trace contextRef="#ctx0" brushRef="#br0" timeOffset="571">957 244 1,'0'0'19,"0"0"-11,0 0-4,9 2 0,-9-2 0,13 8 0,-4-4 1,3 3 0,4 0 1,2 3-2,5-2 1,2 6-2,2-3 0,2 0-1,4 2 0,0 0-1,0 2 0,-3-2 0,0 3 0,-2-3-1,-3 1 0,-2-1 2,-4-1-2,-2-1 0,-6 0-2,-1-2 2,-10-9 0,11 17 0,-11-17 2,-1 15-2,1-15 0,-2 17 1,2-17 0,-17 18 1,10-8 0,-6 1 0,-6 1 1,0 0 0,-10 1 0,2 2 0,-4 0-1,1 4 1,-12-1-2,6 1 1,-2 0-1,-2 1 0,2-2 0,2 1 0,4-3 0,1-1 0,9-2 0,2-3-1,7-2 1,3-1-1,10-7 0,0 0 0,0 0 0,0 0 0,0 0-1,0 0-2,0 0-6,14 0-18,-8-10-3,11 3 0</inkml:trace>
  <inkml:trace contextRef="#ctx0" brushRef="#br0" timeOffset="3735">1735 631 16,'0'0'17,"0"0"-1,0 0 0,0 0-3,17-4-1,-17 4-3,7-14-2,0 3-3,3-4-2,-1-5 0,6-5 0,1-2 0,2-6 1,8 0 0,-3-5-1,2-1 1,-1-2-1,3 2 0,-4 0-1,5 3 0,-5 1-1,1 2 1,-4 3 0,-1 4 0,1 2 0,-6 4 0,-3 4-1,0 3 1,-3 3-1,-8 10 1,11-11-2,-11 11 1,0 0 0,0 0 0,0 0-1,0 0 1,0 0-1,0 0 1,0 0-1,0 0 0,0 0 0,0 0 0,9 12 0,-5-3 0,3 5 0,1 3 1,2 6 0,0 4 0,3 7 1,1 3-1,0 5 1,2 3-1,-2 2 0,0 0 0,-1 1 0,0-3 0,-2-2 0,-3-5 0,-3-1 0,2-5 0,-1-3-1,-1-4 2,0-4-2,-1-4 1,-2-3 0,1-4 0,-3-10-2,0 0-2,0 0-7,0 0-12,-8-13-9,4-3 1</inkml:trace>
  <inkml:trace contextRef="#ctx0" brushRef="#br0" timeOffset="4456">1889 381 4,'12'-3'23,"3"1"-10,-2 0-4,8 0 0,1 3 1,1-2-1,6 3 0,2 0-1,4 1-3,0 0 0,4 1-1,-4-1-1,2 2-1,-4-2 0,-3-1-1,-7 1 0,-4-2 0,-5 1-2,-14-2 0,16 5-1,-16-5-3,0 0-6,0 16-15,-10-15-3,10-1-1</inkml:trace>
  <inkml:trace contextRef="#ctx0" brushRef="#br0" timeOffset="4957">2519 295 11,'0'0'16,"0"0"-1,8-9-1,-8 9-3,0 0-1,0 0-2,0 0-3,0 0-2,0 0 0,0 0-2,0 0 1,3 15 0,-3-6 0,2 5 0,-2 3 1,2 5-1,-1 3 0,1 3 0,0 2 0,-1 2 0,-2-1-1,2-1 1,-2-4 0,1-1 0,0-7-1,0-2 1,0-5-1,0-11 1,8 12 1,-8-12-1,15-4 0,-2-4 0,-1-4 0,3-1 1,0-6-1,1-2-1,0-1 0,-2-2 0,-2 1 0,-1 1-1,2 1 1,-1 2-1,0 2 0,0 3 1,-1 4-1,-11 10 1,18-16-1,-18 16 0,9-6 0,-9 6 0,0 0 0,0 0-1,0 0 0,0 0 0,0 0 1,11 8-1,-11-8 1,4 18 0,0-3 0,-1 5 1,2 3 0,1 4-1,-2 2 1,1 2 0,-2-2-1,1-2 1,-2-3 0,0-4 0,-2-5-1,1-3 1,-1-12 0,3 11 0,-3-11 0,0 0-1,0 0-1,0 0-2,0 0-6,5-13-13,-3 1-12,4 1-3,1-10 2</inkml:trace>
  <inkml:trace contextRef="#ctx0" brushRef="#br0" timeOffset="5748">3314 351 18,'0'-16'25,"0"16"-12,-10-12-4,10 12 1,-17-10-2,2 6 1,1 4-2,-5-1-1,1 4-2,-4 0-1,-1 3-1,-1 1 0,0 2-1,-1-1-2,2 1 1,5 1 0,2-1-1,4-2 1,12-7 0,-9 15 1,9-15 0,18 12 0,-1-7 0,6 2 0,5 1 0,5 0 1,1 2-2,1 2 0,-3-1 0,-2 2 0,-3 2-1,-5 1 1,-5 2-1,-6 1 1,-5 0 0,-3-1 0,-4 1 1,-4-2 1,-2 0 0,-4-5 2,-2 2-1,-4-5 1,0 1 1,-5-5-1,2 1 0,0-4 0,-1 1-1,-1-4-1,6-1 0,-2-1 0,6 0-1,-1-1 0,1-1-1,1 0 0,-2 0-2,13 5-1,-15-10-2,15 10-5,-14-9-10,7 0-15,7 9-1,8-15 1</inkml:trace>
  <inkml:trace contextRef="#ctx0" brushRef="#br0" timeOffset="6449">3500 347 24,'0'0'21,"0"0"-6,0 0-3,0 0-2,0 0-2,0 0-3,0 0-2,0 0-1,0 0 0,-2 12 0,2-12 0,1 20 0,-2-5 0,2 4 1,-1 4-1,1 4 0,-1 2-1,1 2 1,-1 1-1,1-2 0,1-2 0,1-3 0,1-5 1,2-2-1,0-7 0,5-3 1,2-7-1,3-5 0,1-5 0,4-5 0,0-4 0,-3-3 1,2-1-1,-2-2 0,-3 1 1,-3 3 0,-3 2 0,-1 4-1,-5 1 1,-3 13-1,4-17 0,-4 17 1,0 0-1,0 0 0,-2-10 0,2 10 0,0 0-1,0 0 0,0 0 0,0 0-2,2 16 1,0-5 0,0 3 1,4 3-1,-1 5 0,1-1 1,0 3 0,1-1 0,0-2 1,2-2-1,-1-1 0,1-3 1,1-3-1,-2-3 1,-8-9 1,16 9 0,-16-9 0,17-3-1,-17 3 1,15-18 0,-6 2 0,0-4-1,1-5 2,1-4-3,-1-4 1,-1-2-1,2-1 0,-3 2 0,-2 3 1,0 4-1,0 6 0,-2 2-1,-1 9-2,-5-1-2,2 11-2,0 0-8,0 0-21,-13 2-1,4 0 1</inkml:trace>
  <inkml:trace contextRef="#ctx0" brushRef="#br0" timeOffset="7371">4255 489 5,'0'0'15,"11"9"-8,-11-9 0,15 1 0,-5 1-1,3-3 0,2-2-1,0 0 0,3-3-1,3-1-1,-2-1 1,-1 1-1,-1-3 0,-2 2 2,-4 0-2,0 1 1,-7-2-1,-4 9 0,4-18 0,-4 18-1,-5-20 0,0 11-1,-3-2 0,-5 2-1,0 2 0,-5 2 0,-2 3 0,-3 3-1,-1 4 0,-2 2 1,-1 4 0,0 2 0,1 5 0,1 0 0,2 3 2,3 4 0,5-1 0,5 4 1,2-2 0,10 2 0,5-3 0,9 1 0,7-5-1,8-3-1,7-5 0,4-5-1,5-5 1,1-4-1,0-4 0,-1-4 0,-4-6 0,-3 0 1,-5-5-1,-2 0 0,-3 0 1,-3-2-1,-4 0 0,-4 3 1,-3 1 0,-2 3 0,-5 4 1,-9 11 0,10-15 0,-10 15 0,0 0 0,0 0-1,0 0-1,0 0 0,0 0-1,0 0-1,0 0 1,0 0 0,0 0 0,6 11 0,-5 0 0,2 2 1,2 5-1,0 5 1,1 1 0,1 1 0,1-1 0,-1-1 1,0 0-1,1-3 0,-2-6 0,-2-3 0,-4-11 0,8 14 1,-8-14 0,0 0 0,0 0 1,0 0 0,0 0 1,0 0-1,-4-14 1,0 4-1,-2-6 0,0-2 0,-1-5 0,3-2-1,-3 0 1,6-1-1,0-1 0,4 2 0,1 1 1,4 3-2,5 2 1,1 1-2,13 4 1,-2 2 0,5 2 0,1 4-2,4 2 1,3 3 1,-1 1 0,-2 2-1,-7 3-1,-3-1-2,0 6-10,-2-2-21,-11-5-2,-2-1 2,-10-2-1</inkml:trace>
  <inkml:trace contextRef="#ctx0" brushRef="#br0" timeOffset="8522">5776 363 12,'-16'-4'25,"16"4"2,-12-2-15,-1-1-3,-1 2-3,-3 0-1,-1 3 0,-4 0-1,0 4 0,-2-1 0,2 3-1,-3 0 0,5 3 0,3-1-1,2 0-1,2 2 1,5-2-1,2-1 1,4 3-1,4-3 1,6 2 0,2 0 0,4 2 0,4 0 0,4 1-1,0 0 0,4 0 0,-1 1 0,-2 0-1,-4-1 0,-1 0 0,-6-2 0,0 1 0,-5-1-1,-3 0 1,-1 0-1,-3 0 1,-1 1-1,0-2 1,-3 1 0,-3 1 0,0-3 0,-7 1 0,-2 0 1,-4 0 1,-4-3 0,-2 4 1,-5-3 0,0 1 1,-8-3 0,3 2 0,-3-5 1,1 2-2,-1-4 0,3 1-1,1-1 0,2-4-3,6 5-8,2-4-30,-1-8 3,5-2-4,-1-13 2</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4:58.8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28 582 51,'0'0'20,"0"0"1,0 0-1,0 0-11,0 0-6,-9 16-1,5 4-1,1 5 1,-2 3 0,3 4 1,-2-1 0,8 1 1,1-9 0,13-10 0,10-14-2,11-10-1,8-12-2,2-7 1,3-4 0,-1-4 0,-5 2 0,-9 7 0,-10 5 1,-8 9 0,-19 15 0,13-1 0,-14 13 0,-5 8-1,3 6-1,2 2 2,0 5-1,5 3 1,3-2 0,6-3-1,6-4-1,8-11-8,7-6-15,3-15 0,7-12-1,-2-17 0</inkml:trace>
  <inkml:trace contextRef="#ctx0" brushRef="#br0" timeOffset="411">1131-2 63,'11'-5'25,"0"10"-1,-3 6-1,3 10-8,-3 10-14,-1 11-2,0 14 1,-3 14 0,-2 11 2,-3 7-1,-4 2 1,0-2 0,0-4-1,0-9 1,-1-13-1,1-14 0,0-13-1,-2-13-2,0-13-1,-9-10 0,-2-10 2,-3-9 0,-3-3 1,0-1 1,-3-1 1,4 3 1,3 1-1,9 3 0,7 2-2,8 2-2,14 1 0,8-4-2,14 0 1,7-4 0,13-2 1,7-1 0,4 4 2,2 2 0,-8 3 1,-5 8 1,-9 5 0,-6 9 1,-14 8-1,-8 8 1,-10 2 0,-4 6 0,-7-4-1,0 7 0,-1-4 1,0-2-3,1-4-4,2-15-11,8-1-10,1-15-1,7-4-1,-1-18 0</inkml:trace>
  <inkml:trace contextRef="#ctx0" brushRef="#br0" timeOffset="981">2076 506 54,'10'14'21,"4"-7"1,3-13-3,5-5-14,2-9-4,4-7-1,-2-7 2,1-5-1,-6-8 2,0-1 0,-9-1 0,0 3 1,-8 4-1,-1 7 1,-5 4-3,0 7 0,-4 6-2,-3 8 0,-2 8 0,-5 8 0,-3 14 1,-7 12 0,-5 15 1,-3 18 1,-6 10 0,1 11 1,1 5 0,6 2 0,6-8-1,9-10 0,11-14-1,11-17 0,13-19-1,13-18 1,9-14-2,4-11 1,5-8 0,0-4 1,0-1-1,-5 2 1,-8 4-1,-8 11 0,-7 6 2,-5 11-1,-5 9 1,-3 10-1,-3 4 0,0 4 1,1 2-1,5 3 1,2-1-1,6-5 0,9-3-3,4-14-10,12-4-15,2-16 0,4-10-1,-3-17 0</inkml:trace>
  <inkml:trace contextRef="#ctx0" brushRef="#br0" timeOffset="1532">3130 30 79,'0'0'26,"18"6"0,-18-6-2,16 7-19,-16-7-6,18 14 0,-8-1 1,0 4 0,-2 5 2,0 9 0,-3 10 1,-3 14 0,-4 11 2,1 14-2,-5 5 1,2 4-2,-3-2 0,1-5-1,1-10-1,0-14 0,1-14 0,1-16-2,0-12-2,-7-15-2,0-7 0,-10-12 2,-2-5 1,-3-5 1,-3-1 1,-3-2 2,-1 4 1,5 7 2,1 2 0,8 8-1,4 5-3,5 4 0,9 1-1,0 0-1,29-6 1,3-1 1,11-3-1,9-5 1,8-3 1,8-5-1,1-2 0,1-1 0,-8 1 0,-5 5 0,-11 1 0,-8 3-1,-8 6 1,-7 4 0,-8 6-1,-6 5 1,-4 8 1,-2 6 0,-3 6 0,0 4 1,0 2-1,1 3 1,2 0 0,5 0-1,4-10 0,7-8 0,4-8-1,6-10 0,4-8 0,2-8 0,3-8 0,-2-5 0,-3-2 0,-2 1-1,-4 2 1,-4 2 0,-5 4 0,-3 4 0,-2 5 0,-4 4-1,-9 11 0,13-10 0,-13 10 1,10 16 0,-5 9 0,1 10 2,-3 14 0,-1 19 2,-5 24-1,-3 24 1,-5 25 0,-7 22-1,-6 9 0,2 10-1,1 2 0,8 5-2,5-13-2,4-12-3,10-10-26,1-26 1,1-24-1,-11-31-1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46.6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8805 8260 0,'0'0'7,"-6"-10"1,6 10-1,0 0 0,-7-10 1,7 10 1,0 0-1,-4-10 1,4 10-1,0 0 0,0 0 0,-5-9 0,5 9-1,0 0-2,0 0 0,-9-9 0,9 9-2,0 0 0,-14-5-2,14 5 0,-11-3 0,11 3 0,-16-3 1,5 1-1,2 4 1,-5-2-1,2 3 0,-3-1 0,0 1 0,-3 1 0,1 1 0,-2-1-1,0 1 1,-3 1 0,1-2 0,-3-1 0,1 1 0,1-3 0,-4 0 0,4-2 0,-1-2-1,4-2 1,0-5-1,5 0 0,-3-3 0,2-2 0,6 0 0,-5-2 0,3 2 0,0-1 0,-2 2 1,-1 0-1,1-1 0,-1 0 0,1 1 0,-3 0-1,2 2 1,-5 2-1,0-1 1,-1 4-1,-3 4 1,-2 2 0,-3 3 0,-1 3 0,-4 2 1,-2 4 0,0 0 0,-1 0 0,2 2 0,-1-2 1,2-1-2,1-4 2,3 0-2,1-4 2,3-2-1,1-1-1,1-2 2,2-1-2,0-2 1,0-1-1,2-2 1,-2 0-1,-1-2 0,2-1-1,-1 0 1,0-2 0,1 2 0,-2-3 1,1 2-2,0 0 2,0-1-1,-1 2 0,-1-1 0,-2 1 0,-3 2 0,-1-2-1,0 2 1,-2-1 0,-1 1 0,0 0 0,-1-1-1,1 3 1,-1-1 0,1 1 0,-2 2 0,-2 2 1,-2 1-1,1 2 0,0 1 1,-1 0-1,-1 1 1,0-2-1,-1 0 0,2-3 0,3-1 1,0-4-1,1-2 0,3-3 0,1-3 1,4-2-1,1-2 1,3-1 0,-2 1-1,3-1 1,0 0-1,-2 2 1,2 0-1,-2 0 0,0 2-1,-1-1 1,2 2 0,-3-2-1,0-1 1,0 2-1,-2 0 1,-1 1-1,-1 1 1,-2 2 0,-5 2 0,-2 3-1,-1 4 1,-4 2 0,-1 2 0,-1 2 0,0 1 0,1 0 0,-1 0 0,5 0 0,0-1 0,2-1 1,1-2-1,4-1 1,1-1 0,2-3-1,3 0 1,3-3-1,-1-1 1,2-4-1,0-1 0,3-2 0,0-2 0,2 0 0,0-3 0,-1 0 0,3-1 0,-2 1 0,1-1 0,-1 1 0,0 2 0,-3 1 0,0 2-1,-3 4 1,-6 1 0,1 4-1,-2 1 1,-4 4 0,-1 1 0,-2 3 0,-1 0 0,-2 0 1,6 1-1,-2-3 0,1 0 1,0-4-1,2-1 0,2-3 2,1-2-2,2 0 1,0-1-1,0-1 0,1 0 0,1-1 0,-1 0 0,3-2 0,-2-2 0,2-2-3,1-3 3,2 0-2,1 0 2,0 0-1,0-1 0,2 2 0,-2 3 0,0 2 1,-2 3-1,-3 1 1,-3 3-1,-1 3 0,-2 1 0,-1 4 0,-3 1 0,-1 4 1,0 1-1,-1 2 1,1 2 0,-4-1 0,2 1 0,1-1 1,2 0-1,1-1 0,1-2 1,3-1-1,1-2 1,5-2-1,-1-3 0,3-3 0,3-4 0,2-3-1,5-7 1,1-4 0,4-3-1,3-3 1,2-2 0,1 0 0,-1 0 0,0 2 1,-3 3-1,-2 2 0,0 1 0,-4 3 0,0 2 0,-2-1 0,-4 0 0,0 3-1,-1-2 1,0 3-1,-1 1 2,-2 1-1,-1 2 1,-2 2 0,1 2 0,-3 2 0,0 3 0,-3-1 0,1 0-1,0 0 1,0-1-1,3-2 1,4-4-1,0-2 1,3-4-1,5-5 0,-1 0 0,1-4 0,1 0 1,1 0-1,-2 0 0,-4 1 1,0 1-1,0 3 0,-2 0-1,2 2 0,-6-1 0,-1 1 0,0-1 0,4 3 0,-3-2 0,-2 2 1,0 2-1,0 0 1,2 1 0,-2 3-1,-4 3 1,-1 3 0,-1 2 0,-3 2 0,0 1 0,0 2 1,0 2-1,3-2 1,3-3-1,3-1-1,3-3 1,4-3-1,3-3 1,3-3 0,7-3-1,-2-3 1,3 0-1,2-2 1,2-2 0,1 0 0,-1 0 0,-1 3 0,-5-1 0,4 2 1,-2 3-1,-4 2 0,-4 2 0,-3 1 0,-1 2 0,-5 2 0,1 1 0,-4 2 1,-2 0-1,-2-2 0,-6 1 1,0 0 1,6-1-1,-2-4-1,1 1 1,-2-3 0,6 0-1,-5-4 1,8 0-1,3-4-1,-5-4 1,2-3-1,2-1 1,5-3 0,-5-2-1,9-1 1,-1-1 0,1 1-1,-1 2 1,-1 2 0,4 2 0,-3 2-1,1 2 0,0 2 1,-1 3-1,-2 1 0,2 3 1,-3 1 0,-3 1-1,-4 4 1,1 1 1,-4 0-1,1 4 0,-2 0 0,27 7 1,-58-15-1,58 15 1,-55-18-1,55 18 0,-54-25 0,54 25 0,-53-37 0,53 37 0,-34-53-2,34 53 2,-16-66-1,16 66 0,1-77 0,5 35 1,-2 1 0,-4 41-1,18-75 1,-18 75 0,9-69 0,-9 69 0,1-59 0,-1 59 0,3-47 0,-3 47 0,0 0 1,-18-55-1,18 55 0,0 0 1,-42-35-1,42 35 0,0 0 1,-50-24-1,50 24-1,0 0 1,-51-20 0,51 20-1,0 0 1,0 0 0,-46-50 0,46 50 1,0 0-1,-25-59 1,25 59-1,-12-50 0,12 50 0,-2-62 1,2 62-2,7-71 1,-7 71 0,17-78-1,-17 78 1,25-76 0,-25 76 0,17-63 1,-17 63 0,11-47-1,-11 47 0,0 0 0,-8-44-1,8 44 1,0 0-1,0 0 0,-45-34 1,45 34-1,0 0 1,-45-34-1,45 34 2,-13-41 0,13 41-1,-6-51 1,6 51 0,-8-60 0,8 60 0,-8-68-1,8 68 0,-10-70-1,10 70 1,-23-77-1,23 36 1,-4 0-1,-5-1 1,1 0-1,8 42 1,-14-83 0,11 42 0,3 41 0,-8-72 0,8 72 0,-4-62-1,4 62 1,-7-49-1,7 49 1,0 0-1,-21-44 1,21 44-1,0 0 0,0 0 1,-48-33-1,48 33 0,0 0 0,0 0 0,-43-20 0,43 20 0,0 0-1,0 0 0,0 0 1,0 0-1,-23-54 0,23 54 1,0 0-1,11-49 1,-11 49 1,0 0 0,12-59-1,-12 59 1,2-43 0,-2 43 0,-4-46 0,4 46 1,-12-44-1,12 44 0,-13-46 0,13 46 0,-17-46 1,17 46-1,-21-48 0,21 48 0,-17-46 0,17 46 0,-15-42 0,15 42 0,0 0 0,-27-49 1,27 49-1,0 0 1,0 0-1,-46-49 0,46 49-1,0 0 1,0 0-1,-36-55 1,36 55-1,0 0 1,-4-61-1,4 61 2,15-51-2,-15 51 1,7-60 0,-7 60 0,18-65 0,-18 65 0,10-65 0,-10 65-1,-1-68 1,1 68-1,7-69 1,-7 69-1,1-68 0,-1 68-1,7-70 2,-7 70-1,21-70 0,-21 70 1,12-63 0,-12 63 0,9-55 0,-9 55 1,0-46-1,0 46 1,0 0 0,-2-51-1,2 51 0,0 0 0,0 0 1,-5-53-1,5 53 1,0 0 0,0 0 0,0 0 0,-14-41-1,14 41 1,0 0 0,0 0-1,0 0 0,0 0 0,0 0 0,0 0 0,14-46 0,-14 46 0,0 0 1,0 0-1,9-53 0,-9 53 0,11-43 0,-11 43 0,7-45 1,-7 45-1,0 0 0,19-59 1,-19 59 0,0 0-1,0 0 1,0 0 0,0 0 0,-4-43 0,4 43 0,0 0 0,0 0 0,0 0 0,0 0-1,0 0 0,0 0 0,0 0-2,0 0 0,0 0-1,0 0-2,0 0-27,0 0-3,0 0 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2.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67 10,'0'0'16,"0"0"-9,0 0-2,0 0-2,0 0-1,0 0-2,0 0 1,0 0-1,0 0 1,0 0 0,-8 13 0,7-4 1,-1 2-1,-1 7 1,0 3-1,0 5 1,-2 7-1,-6 9 1,5 6-1,-3 4 1,-2 5 0,1 3 1,-8 3 2,2 3 0,-2-5 2,6-1-1,-5-8 1,4-3-1,-1-8-1,5-5-1,5-9-2,3-9-1,2-4-1,-1-14-2,10 4-1,-3-14-8,-2-9-19,6 0 2,-6-17-1</inkml:trace>
  <inkml:trace contextRef="#ctx0" brushRef="#br0" timeOffset="540">119 93 0,'0'0'1,"0"0"1,0 0 3,0 0 1,0 0 1,0 0 0,0 0 1,3 12-1,-3-12-1,9 11-3,-9-11 0,10 11-1,-10-11 0,10 11-1,-10-11 2,0 0 0,4 10 1,-4-10 1,0 0 0,0 0 1,0 0-1,0 0 0,0 0 0,0 0-2,0 0 0,0 0-1,0 0-1,0 0 0,0 0 0,0 0-1,0 0 0,0 0-1,0 0 1,10 14 0,-8-4 0,1 4 0,-1 8 0,2 4 0,-2 6 0,-2 2 1,2 4-1,0-3 0,2-4 0,1-4 1,4-8-1,4-12 1,10-13 0,7-12 0,10-11 0,8-8-1,6-9 0,1-5 0,2 0-1,-3 1 1,-6 4-1,-8 9 1,-9 6 0,-10 9 1,-6 6 1,-5 6-1,-10 10 0,9-8 0,-9 8 0,0 0-1,0 0 0,0 0-1,3 12 1,-3-12-1,3 13 1,-3-13 1,2 16-1,-2-5 0,1 2 1,-1 4-1,0 5 1,-2 5-1,0 8 1,-1 9 0,-4 8 0,-1 8 0,-4 5 0,2 4 1,-5-1 1,4 1 0,-4-7 0,5-5 0,-1-12 0,4-7-1,1-9 0,3-6-1,1-6-2,2-7 1,0-10-1,0 0-1,11 5-6,-11-5-23,13-21-4,-2 0 2,-6-12 0</inkml:trace>
  <inkml:trace contextRef="#ctx0" brushRef="#br0" timeOffset="1632">989 518 20,'-15'2'24,"15"-2"-7,0 0-12,0 0-2,0 0-2,0 0 0,0 0-1,0 0 2,0 0-1,10-2 1,0 4 0,2 1 0,4 1 0,3 3 1,2 2-2,1 2 0,1 3 0,-1 1 0,1 5-1,-2 4 1,-1 3 0,-4 2 0,0 4-1,-6 1 0,-1 1 1,-4 1 0,0 0 1,-6-3 0,-1-1-1,-6-3 2,-1-2 0,-1-5 0,-4-3 0,-2-5 0,-2-2 1,-3-10-1,3-1 1,-3-8 0,0-2-1,1-7 1,1-2-2,1-6 1,7-2-2,3-2 0,3-2-2,6 0 1,5-1 0,4 4-2,5 2 1,0 2 0,2 5 0,-1 8 0,0 4 1,-1 6-1,1 5 0,-3 3 1,2 5-1,-1 3 1,2 2 0,1-1-1,2-1-2,3 0-8,1-2-19,-3-9-3,7 3 2</inkml:trace>
  <inkml:trace contextRef="#ctx0" brushRef="#br0" timeOffset="2313">1795 740 17,'5'-15'22,"-5"15"-6,-4-13-8,4 13 0,-9-12 0,9 12 2,-10-8-1,0 2 0,10 6-1,-19-3 0,10 2-3,-4-1-1,0 2-2,-3-2-1,0 5 0,-1-1-2,0 2 1,-2 4 0,1 2 0,2 3 0,0 3-1,2 2 1,1 3 0,2 0 0,1 1 0,3-1 1,1-1-1,2-1 0,4 0 1,1-1 0,3-2-1,3 1 1,1-3-1,3 2 0,2-3 1,1 0-1,1-4 0,1-1 0,2-3 0,-1-1 0,2-3-1,2-1-3,-4-7-7,5-3-16,6 4-6,-6-10 1</inkml:trace>
  <inkml:trace contextRef="#ctx0" brushRef="#br0" timeOffset="2874">2045 395 7,'4'-13'20,"-4"13"-6,0 0-11,5-12 0,-5 12 0,0 0 1,0 0 2,0 0 0,0 0 0,0 0 0,-8 13-1,8-13 0,1 15-2,3-5 0,-3 1-2,0 4 1,0-1-2,2 3 1,0 3 0,-3 0 0,0 6 0,-3 2 2,2 4-1,-4 5 2,1 4-1,-4 0 2,0 3-1,-2-1 0,1-1 0,0-2-1,2-2 0,0-7-1,2-4-1,2-7 0,2-2-1,2-7 0,-1-11 0,7 12 0,-7-12 0,15-4 1,-3-6-1,4-2 0,3-5 0,2-2 1,3-3-1,-1-2 0,2 2 0,0 2 0,-2 3-1,-3 4 1,-1 2 0,-3 5 0,-1 4 0,-3 2 0,0 2 0,0 1 0,0 1 0,-2 3 0,-10-7 0,15 17 1,-9-7-1,-1 4 0,-1 0 1,-2 4-1,-1 2 1,-3 0 0,1 2 0,-2 2 0,2 1 0,-4-1 1,4 2 0,-5-5 0,4 1 0,0-3-1,0-2 1,1-3-1,0-5-1,1-9-1,-2 11-2,2-11-3,0 0-13,3-11-16,7 0-1,-6-10 1</inkml:trace>
  <inkml:trace contextRef="#ctx0" brushRef="#br0" timeOffset="3665">2618 899 21,'7'15'26,"-7"-15"-2,0 0-5,0 0-21,5 13-3,-6-4 4,0 3 1,-1 3 4,-3 0 1,2 6 2,-4-2 0,4 7 1,-5-3-1,5 2-2,-2-3-2,3-2-1,0 0-2,2-5-2,1-1-1,-1-14-2,7 12-5,-7-12-23,8-9 2,0-3 0</inkml:trace>
  <inkml:trace contextRef="#ctx0" brushRef="#br0" timeOffset="3985">2616 575 43,'0'0'35,"5"12"0,-5-12-2,0 0-27,0 0-9,0 0-2,0 0-1,-5 11-3,5-11-8,0 0-18,4 12 2,-4-12 1</inkml:trace>
  <inkml:trace contextRef="#ctx0" brushRef="#br0" timeOffset="4366">2934 857 13,'0'0'20,"-1"12"-7,1-3-11,0 3-1,-1-1 1,1 3 1,0 0 1,-2 4 2,1 4 1,-1-1 0,0 6 1,0 0-1,2 3 0,-2-3-3,3 0-1,-1-6-1,2-2 0,0-5 1,3-5-1,-5-9 0,21-7 0,-7-8 0,5-4-1,2-6 1,3-3-1,0-2 0,0 0 0,-3 5 0,-4 4 0,-2 6 1,-5 5 0,-10 10 0,15 0 1,-15 0-1,8 21 1,-4-4-1,2 5 0,-2 2 0,3 7 0,-2 2-1,-1 2 1,-3-2-1,0 1 1,-3-4-2,0-4-1,2-1-5,-3-11-9,3-14-19,0 13-2,2-22 1</inkml:trace>
  <inkml:trace contextRef="#ctx0" brushRef="#br0" timeOffset="4927">3424 1123 13,'12'12'23,"-12"-12"0,16 1-19,0 2-3,4 1 0,-1-1 2,4-1 0,-1 0 1,1-2 0,0-1 2,0-4-1,1-3-1,-4-2 0,-2-1-1,-2-3 0,-1 2 0,-5-3 2,-2 4 0,-6-5 1,-2 16 1,-4-21-1,-1 11 0,-9-2 0,2 1-2,-6 0-1,0 3-2,-4 0-1,-2 4 0,-1 3 0,0 2-1,1 6 1,0 2-1,1 5 1,1 4 0,2 4 0,1 4 0,1 2 1,4 2 0,2-1 1,4 2-1,5-2 1,6 0 0,5-5-1,5-1 0,9-2 1,5-2-2,3-1 1,4-1 1,3-3-1,2 1-2,4-2-1,-3-4-3,3 4-10,-1-2-21,-13-7-1,-6 0 1,-23-4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8.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267 0 7,'0'0'22,"0"0"-8,0 0-9,0 0-2,0 0 0,0 0-1,-9 10 0,9-10 0,-11 12 1,5 0 0,-1 2 0,-3 6 0,-6 5 0,5 6 0,-2 5 1,-1 9-1,-1 7 0,-3 3 0,1 3 0,-3 2-1,8-2 1,-7-2-1,4-2 0,-2-7 1,5-8-1,1-6-1,3-5 1,3-5-1,3-5-1,4-5 0,3-3 1,-5-10-1,20 13 0,-9-9 1,4-1 0,9-1-1,2 0 0,3-1 1,2 2-1,1 1 0,3 0 1,4 3-1,-1 0 0,-4 2 1,-2-1-1,1 2 1,-3-2 0,0-1 0,-4 0 0,-3-1 1,-4-2-1,-6-2 1,-1 1 0,-12-3 0,12 2 0,-12-2-1,0 0-5,-4-10-26,4 10-2,-5-17 1,8 6-1</inkml:trace>
  <inkml:trace contextRef="#ctx0" brushRef="#br0" timeOffset="641">816 741 0,'0'0'18,"14"-4"-15,-14 4 1,17-3 2,-17 3 1,18 0 2,-8 1 0,-10-1 0,18 3-1,-5-3-1,0-3-1,3-2-2,-1-5-2,2-1-1,-2-4 1,0 0-2,-2-3 2,-5 3-1,1-3 1,-6 4 0,-3-1 0,-3 3 1,-5 0-1,0 2 0,-4 2-1,-2 1 0,-1 3-1,-2 0 0,0 5-1,-1 3 1,0 3-1,-4 2 1,4 2 0,-1 3 1,-2 1 0,3 3 1,2 2-1,2 1 1,0 0 0,7 2 0,-3-1 0,7 3 0,2 1-1,2 1 0,5-4 0,1 2-1,4-3 1,-5 1-1,8-2 1,1-3-1,1-3 1,1-3 0,-1 0 1,4-4-1,0-4 0,9-4 0,-2-2 1,0-2-1,1-2 0,-1-1 0,-4-1 0,-1 1 0,-4 0 0,-5 4 1,-13 3-1,14-6 1,-14 6-1,0 0 1,0 0-2,0 0-1,0 0-6,0 0-14,0 0-13,0 0-1,0 0 0</inkml:trace>
  <inkml:trace contextRef="#ctx0" brushRef="#br0" timeOffset="1442">1318 627 19,'0'0'29,"0"0"-2,0 0 0,5 9-22,-5-9-4,10 5-1,-10-5 0,13 10 0,-3-2 0,1 3 1,1 1-1,4 1 1,2 4-1,1 1 0,3 1 0,-2 2 0,2 1 0,1-1 0,-4 2-1,1 1 1,-5 0 0,0 2 1,-6-2-1,-1 2 1,-5-1-1,-4 0 1,-2-2 1,-7-1-1,0 1 1,-6-8 1,1 3-1,-4-8 1,-2 2 1,-4-8-1,1-2 1,-2-6 1,2-2-1,1-8 0,3 1-1,2-6 0,8-4-1,4-3 0,5 0-1,3-1-1,4 1-1,4 2 1,3 1-1,-2 4 1,6 4-1,0 5 0,3 5 1,0 3-1,-1 4 0,3 4 1,-2 3-1,4 3-1,-6 0-1,4 7-7,-5-6-15,0-4-10,2 2 2,-7-11-1</inkml:trace>
  <inkml:trace contextRef="#ctx0" brushRef="#br0" timeOffset="2083">1845 689 9,'0'0'28,"0"0"-1,-17 0 2,17 0-22,0 0-6,0 0 0,-9-1 0,9 1 0,-1 16 0,2-6 2,2 7-2,0 0 2,2 7-1,1 2 0,2 4 0,0 4-1,1 1 0,-2 3 0,0 0-1,1 1 0,-2-3 1,-1-3-1,-1-4 1,-1-7-1,-1-4 0,0-6 1,3-2 3,-5-10 2,0 0 0,0 0-1,-8-11 1,0-6 0,3 1 0,-7-8-1,2-3-2,0-3-3,1-1 0,1 0 0,4 1 0,3 2-1,3 0 1,3 2-2,5 5 2,3 2-1,4 3 1,0 4-1,4 2 1,2 3-1,-2 5 1,2 3-1,-2 3 1,-3 3-1,0 0 1,1 2-1,-4 2 0,1-1 0,-2 0 1,0 1-2,0-5-1,2 2-3,-3-6-3,3 3-9,0 1-16,-4-8-2,3 6 2</inkml:trace>
  <inkml:trace contextRef="#ctx0" brushRef="#br0" timeOffset="2824">2442 802 12,'0'0'28,"0"0"-1,12 6 1,-12-6-22,0 0-6,-5 16-1,4-4 0,-1 2 0,-1 7 1,2 5 2,-1 4 0,0 3 2,-1 1-1,3 1 1,-2-3 0,3-2-1,-3-6-1,2-3 0,0-8-1,0-13-1,9 5 0,0-16-1,5-8-1,2-7-1,5-4 1,3-9-1,1 0 2,2-2-1,-1 3 3,-2 6 1,-3 6 1,-2 7 2,-4 3 0,0 11 0,-1 4-1,-2 11 0,-2 3-1,0 10 0,-2 5-2,-1 5 0,-2 4 0,-1 3 0,-8-2 0,2 1 1,-3-3 0,2-4 0,-3-7 0,3-2 1,-2-7-2,2-4 1,3-12-2,-4 15 1,4-15-3,0 0-3,0 0-8,10-3-23,-8-10 0,5 1 0,-6-11 1</inkml:trace>
  <inkml:trace contextRef="#ctx0" brushRef="#br0" timeOffset="3445">3065 958 18,'11'15'25,"-11"-15"1,0 14-18,3 6 2,-4-1-1,3 12 3,-8-4 0,5 9 1,-8-8-2,5 6-3,-4-9-3,1-4-7,5-4-11,4-7-22,-2-10-2,2-13 2</inkml:trace>
  <inkml:trace contextRef="#ctx0" brushRef="#br0" timeOffset="3705">3132 598 38,'0'0'34,"5"15"0,-5-15-2,-10 0-24,10 0-11,0 0-2,0 0-4,2 13-16,4-4-10,-6-9 2,5 14 1</inkml:trace>
  <inkml:trace contextRef="#ctx0" brushRef="#br0" timeOffset="4016">3353 896 43,'10'4'32,"-10"-4"1,0 0-6,5 16-24,-4 2-5,-3 6 1,0 7-1,0 3 2,-1 3 0,0 3 2,-1-8-1,2-2 2,0-10-1,4-6 0,8-16-2,5-15-3,9-9-2,5-14-1,7-2 1,3-8-1,4 0 4,-2 3 1,-4 6 4,-5 14 1,-10 6 4,0 17 1,-11 6 0,0 16-1,-9 6-2,1 8-2,-4 4 0,2 8-2,-1 0-1,0 0-1,-1-4 1,1-3-1,0-6 0,0-6-1,3-3-5,-4-12-10,1-10-20,9 3-1,-5-17 0,7-8 0</inkml:trace>
  <inkml:trace contextRef="#ctx0" brushRef="#br0" timeOffset="4597">4056 1165 4,'-1'19'24,"11"5"-1,-8-15 1,-2-9-22,21 16-3,-5-13 1,4-1 0,0-3 1,0-2 3,1-5 0,2-3 1,-4-2 0,0-4-1,-6-1 1,1-1 1,-8-3 1,0 4 0,-9-3 2,2 8-1,-8-4-1,9 17 0,-22-18-2,10 13-1,-3 1-2,2 4-2,-2 2 0,1 3-1,1 2 0,3 2-1,3 5 1,1 1-1,6 5 1,1 1 0,7 7-1,3 3 1,7 9 0,1 5-3,7 5 0,-1 6 1,5 8-1,-1 3 1,-1 0-1,-3 1 1,1-6-1,-6 1 3,-1-2-1,-5-6 1,-4-8 0,-10-47 0,1 77 2,-1-77-1,-18 55 2,18-55 2,-42 24 1,42-24-1,-59-4 0,27-10 1,-4-4-1,1-5 0,2-6 0,3-2-2,7-3-1,5-2 1,9-6-1,10-2 0,10-7 0,10-3-2,11-3 2,9 0-2,7-6 1,3-2 0,7 5-6,-2 8-29,-3-6 0,-2 4-1,-14-5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1:05.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34 4,'0'0'19,"-10"-10"-11,10 10-1,0 0 1,3-10 2,-3 10 1,0 0 1,0 0 0,11-4-1,-2 2-5,3 0-3,4-1-2,4 1-1,5 1 0,0 1-1,0 2 1,2 2 0,-4 3 0,-2 2-1,-2 3 1,-1 3 0,-5 2-1,1 2 1,-5 3 0,-1 0-1,-2 1 1,-4 1 1,-7-2 0,-1-2 1,-3-1 0,-1 0 1,-4-7 0,4-1-1,-1-3-1,11-8-1,-11 5-1,11-5-1,0 0 0,0 0 0,0 0 0,13-9 0,-4 11 1,2 3 0,5 2 1,0 5-1,5 1 1,4 4 0,1 1 0,0 2 0,1 0-1,1 1 0,-1 0 0,-2-2 1,-5 4 0,-6-2-1,-6-2 3,-6 2-1,-9-3 3,-2 2-1,-11-3 1,-4 0 1,-4-7 0,-3 1 0,-5-6-1,2 0 0,-4-4-1,0-2-1,2-4 1,8 0-2,-1-1-1,3 0-2,9 1-4,0-6-6,10 0-17,9 0-6,4-4 1,6-1 1</inkml:trace>
  <inkml:trace contextRef="#ctx0" brushRef="#br0" timeOffset="761">926 198 1,'12'-1'27,"-12"1"-1,0 0 2,0 0-17,4-13-6,-4 13 0,0 0 0,-2 17 1,2-17 0,-8 24-1,4-8-1,1 5-2,-3 2 0,0 3-1,0-3-1,-1 3 0,-1-1 0,-2 3 0,2 3 1,-1 2-3,0-4 3,1 0-2,2-3 1,2 2-1,4-6 1,5 0 0,5-12 1,10-3 0,9-5 0,10-5 0,9-6-2,7-4 1,8-3-1,1-2 2,-5 0-2,-1 3 2,-7 1-1,-8 5 3,-12 3-1,-6 3 1,-8 3-1,-6 2-1,-2 4-3,-9-6-3,7 12-4,-7-12-11,-16 13-14,16-13-1,-23 13 2</inkml:trace>
  <inkml:trace contextRef="#ctx0" brushRef="#br0" timeOffset="1282">1207 442 8,'0'0'27,"0"0"-1,0 0 1,0 0-18,0 0-7,0 0 1,-2 17 2,-1-4 0,3 8 2,-6 1 0,3 10-1,-4 1-2,1 7-1,0-2-1,-1 4-1,2-1-1,1-3 0,3-2-1,1-5 1,3-6-5,-1-8-6,4-7-22,5-11-2,1-13 1</inkml:trace>
  <inkml:trace contextRef="#ctx0" brushRef="#br0" timeOffset="1682">1670 593 30,'1'32'32,"-4"-1"3,-2-3-15,9 7-8,-3-6-4,13-2 0,-7-4-4,6-3 1,2-10-4,4-8-3,7-6-2,-2-11-2,6-4 1,-7-7-1,9-5 3,-3-4-2,1-3 3,-2-1 1,-5-2 3,2 4 1,-6 0 1,-4 5 0,-4 0 1,-3 7 0,-8-1 1,-3 7-1,-8-2 0,-4 4 0,-2-1 0,-1 2-3,-3 1 0,-1 0-1,2 4 0,-1 3-1,-1 2 0,5 5 0,-4 5 0,1 2 0,-3 5-1,2 5 1,-2 3-1,1 5 1,4 4-1,-1 3-1,5 7-4,-5-2-13,8 4-17,2-1-4,3-4 4</inkml:trace>
  <inkml:trace contextRef="#ctx0" brushRef="#br0" timeOffset="3034">0 1005 14,'0'0'21,"0"0"-11,16-2-7,1 2 1,2 0 2,5-1 2,9 4 1,6-1 2,9 3-2,9 1-1,14 3-1,10-2-2,15 5 0,6-3-2,13-1 0,4 0 0,11 0 1,1-6 0,3 2 1,-16-4 0,2 5 1,-12-4 0,-9 4-1,-13-1 1,-14 2-2,-13 2-1,-10-2-1,-7-1-1,-15-4 0,-5 3-1,-7-4 0,-5 1 0,-10-1-1,0 0 1,0 0-1,0 0-1,0 0 0,-7 13-5,-7-7-10,-6-1-21,2 0-1,-5-1 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1:5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1919 2906 3,'-36'21'7,"5"-4"1,2-5-4,3-2-1,7-4-1,1-4 0,5-4-1,3-7 0,6-9 1,7-9 1,7-9 1,5-12 1,6-11 1,10-10 0,4-7 1,6-9 2,6-2-2,1-2 0,6 2-2,-2 3-1,2 7-1,-8 8-1,0 10 0,-6 9-2,-3 10 1,-6 8-1,-2 5 1,-3 6-1,1 5 0,-2 1 1,-3 4-1,1 4 1,-1 0 1,-2 4 0,-1 6 2,-1 6-1,-1 6 1,-1 4 0,3 10 0,0 4 0,2 9 0,-3 10-2,4 9 0,-3 4-1,3 5 0,2 0-1,3-2 0,-1-2 0,1-6-1,0-9 1,0-10-1,0-6 1,-3-8 0,-5-5 0,-3-5 0,-2-3 1,-4-3-1,-3-1 1,-7-10 0,13 15 0,-13-15-1,7 13 0,-7-13-1,4 12-5,-4-12-9,1 9-6,-1-9-3,0 0 1,-20 1 0</inkml:trace>
  <inkml:trace contextRef="#ctx0" brushRef="#br0" timeOffset="15572">8987 8215 2,'0'0'3,"0"0"-2,0 0-2,0 0-2</inkml:trace>
  <inkml:trace contextRef="#ctx0" brushRef="#br0" timeOffset="16043">9034 8277 10,'0'0'9,"-10"-1"-1,10 1-2,-11 1-1,11-1-2,-11 1 1,11-1-1,0 0 1,-11 0 0,11 0 0,0 0 0,0 0 0,0 0-1,0 0-1,0 0-1,0 0-3,0 0-1,0 0-2,0 0-1,0 0 0,0 0 0,0 0 1,0 0 2,0 0 2,0 0 2,0 0 1,0 0 2,0 0-1,0 0-3,0 0-4,0 0-6,0 0-1,0 0 0</inkml:trace>
  <inkml:trace contextRef="#ctx0" brushRef="#br0" timeOffset="16373">8982 8279 9,'0'0'6,"-10"3"-5,10-3-5,-9 0-2</inkml:trace>
  <inkml:trace contextRef="#ctx0" brushRef="#br0" timeOffset="16493">8960 8261 10,'-5'10'8,"5"-10"-2,-11 1-4,11-1-7,0 0-5,0 0 1</inkml:trace>
  <inkml:trace contextRef="#ctx0" brushRef="#br0" timeOffset="16614">8944 8272 18,'0'0'8,"0"0"-7,0 0-4,0 0-3,10-1-4</inkml:trace>
  <inkml:trace contextRef="#ctx0" brushRef="#br0" timeOffset="17094">9114 8298 25,'0'0'12,"0"0"-1,0 0-5,0 0-6,0 0-2,0 0-1,0 0 0,0 0 1,0 0 1,0 0 0,-9-2 1,9 2 1,-10-1 1,10 1 1,-14-2 1,14 2-1,-20-3 0,8 2 0,1 0-2,-2 1-1,0 0-3,-4 1-1,3-1 0,-4 3 0,3-2 1,-4-1 1,1 1 1,2-2 2,1 0 2,2-2 0,-5 0 0,-2-1 0,0-1-3,2 0-1,-2 0-1,-3-1-1,-1-1 0,-4 0 1,-4 0-1,6 1 0,-6-2 0,-1 1-2,-4 0 0,0-1-1,-2 1 0,-2-2 2,5 1 1,-4-2 3,-4-2 3,1 2 3,-1-5 2,-1 4 0,-1-3-2,-5-1-3,0 1-4,-4-3-3,3 3-3,-5-5 0,0 0 0,-2-3 5,0-1 4,-1-1 5,2-3 3,2-1 3,-4-1 0,1 1-1,-3-1-1,0 0-4,-2 0-5,-1 0-2,-6 0-2,0 0-1,0 1 1,-3-1 1,0 1-1,-4 1 2,-1 0 0,-2 0-1,-2 0 1,0 1-1,-2-2 1,-1 0 0,1 0 0,-2-2 0,-1-1 0,1 0 0,-1-2 1,1 2-1,-2-2 1,-1 2 0,-3-1-1,2 0 1,2 2-1,-1 0-1,0 1 0,0 0-2,-2 1-1,-1 0-1,1 0 1,2-1 1,-3 2 2,0-1 0,2 1 4,-1-2 0,1 3 2,1-3 0,1 1-1,0 0-1,3-3-3,1-1-2,-2-1-2,2 0-2,-1-4-1,4 2 1,-1-2-1,2 0 3,1 0 1,-1-2 3,5 0 1,0-2 2,2-2 0,2-1 0,0-2-1,3-1 0,1-3-2,1 0-1,0-3 0,1 0 0,0-1 0,2 0 0,0-3 0,-3 0 1,1-1 0,-2 0 0,2-2 1,1-1 0,1-2 1,-5-1 1,7 1-2,-3-2 1,5-2 0,-6-2-1,7 2-1,-2-3 0,4 0 0,-4-4-1,1-2 0,2-3 1,-3-2 0,6-1 0,0-2 0,-2-1 1,3-2 0,4 0 0,4 0 1,-2 0-2,9 0 1,2 0 0,-7-1-1,7-1-1,-1 1-1,2-1 0,-5 1 0,8 0 0,-6-2 1,2 0 0,3-2 1,6-1 0,-6 1 2,12-1-1,2-3 0,8-1 1,0 1-1,3-1 1,3 3-1,-4 0 1,9 2 1,-13 1 0,9 1 0,-7 1 0,7 1 0,-1-1 0,3 1-1,4 3-1,-1 0-1,5 0 0,-7 2 0,2 2 0,-3 1 0,2 2 1,-3 2 0,8 2 0,-6 1-1,5 0 2,1 6-2,-3 2 1,9 3-1,-5 5-1,0 3 1,-7 8 0,2 4 0,0 42 0,0-62 0,0 62 0,0 0-1,-8-49 0,8 49-3,0 0-2,0 0 0,0 0-3,0 0-3,0 0-2,0 0-1,0 0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17.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20,'0'0'13,"0"0"-1,0 0-2,0 0-10,0 0-9,0 0-2,0 0-1,9-41 0</inkml:trace>
  <inkml:trace contextRef="#ctx0" brushRef="#br0" timeOffset="120">71 1015 14,'0'0'11,"23"-46"-1,-23 46-1,0 0-2,53-54-3,-53 54-4,0 0-1,46-35 0,-46 35-1,0 0 1,0 0 0,44-31 0,-44 31 1,0 0 2,0 0 1,0 0 2,46-45 1,-46 45 1,0 0-1,0 0-1,0 0 0,0 0-3,0 0-3,0 0-1,0 0-2,0 0 0,0 0 1,0 0 0,0 0 2,0 0 2,0 0 0,26 43 1,-26-43 0,15 46 0,-15-46 1,32 63 0,-32-63-2,31 70 0,-31-70 0,38 61 0,-38-61-1,35 51 0,-35-51 1,0 0-1,48 43 1,-48-43-1,0 0 1,0 0 0,0 0 0,0 0 1,0 0 0,0 0-1,0 0 1,0 0-1,0 0 0,0 0 0,0 0-1,-23-55-1,23 55-1,0 0 0,-56-61-2,56 61 1,-35-52 0,35 52 1,-37-56-2,37 56 2,-33-56 1,33 56 1,-29-47 0,29 47-1,0 0-1,-45-45-2,45 45-1,0 0 0,-43-10 1,43 10 1,0 0 1,0 0 3,-47 13 2,47-13 2,0 0 0,0 0 1,0 0-2,0 0 0,0 0-3,0 0-1,0 0-1,0 0 0,0 0 0,0 0 1,0 0 1,0 0 0,0 0 2,45-61 0,-45 61 0,47-79-1,-15 30 1,-1-7-1,6 0 0,-3-1 0,2 3 1,-10 2-1,3 9 1,-29 43 0,37-76-1,-37 76 0,36-62 0,-36 62-1,29-49-1,-29 49 0,36-47 0,-36 47 0,42-38 0,-42 38 0,0 0 1,49-34 0,-49 34 0,0 0 1,0 0 0,0 0-1,0 0 0,0 0 0,3 46-1,-3-46-1,-20 73 0,12-22 0,1 7 0,2 9 1,-3 2-1,2 2 1,-1 5-1,-2-7 1,2 3 0,-2 2 0,-5-2 1,-6-7-2,9-4 2,-2-4-1,1-8 0,2-2 0,10-47 0,-21 62-1,21-62-1,0 0-2,0 0-2,0 0-7,0 0-7,0 0 1,0 0-1,45-74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52.4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801 0 4,'0'0'4,"14"5"2,-14-5 0,18 6 0,-9-2-1,2 2 1,-11-6-1,13 14-1,-9-5 0,-2 2-1,-3 2 0,-3 1 0,-3 2 0,-6 3-1,-2 2 2,-8 2-1,-6 6 0,-8 0 1,-6 5-2,-6 9 1,-4 2 1,-2 0-2,2 3 0,3-4-1,2-1 0,8-4 0,3-4 0,11-10-1,4-6 0,5-4 1,4-4-1,2-4 1,11-7-2,-13 2-1,13-2-3,-8-12-7,5 2-3,-2-5-2,2-3 1,1-4 0</inkml:trace>
  <inkml:trace contextRef="#ctx0" brushRef="#br0" timeOffset="481">269 313 7,'-6'12'8,"-4"8"-1,-1 1 2,-4 3-3,0 1 1,-4 3-1,1 2 0,-4 6-1,0-2 0,3-2 0,-1 1-2,4 4 0,2-2-1,4-1-1,1-2-1,7-4 2,7-4 1,4-7 0,8-4 0,7-13 0,9-7 1,10-13-1,8-4 2,5-10-1,3-3-1,0-3 0,-1 1 1,-7 0-1,-6 9 0,-11 4 0,-8 8-1,-8 4 0,-6 6 0,-12 8-1,12-9 0,-12 9 0,0 0-1,0 0-1,0 0 0,0 0-2,0 0-2,0 0-4,0 0-9,0 0-4,-13 5 2,4-5-1,-5-4 1</inkml:trace>
  <inkml:trace contextRef="#ctx0" brushRef="#br0" timeOffset="1051">224 304 38,'10'-14'15,"-10"14"-9,8-9-1,-8 9-11,0 0-11,0 0 1</inkml:trace>
  <inkml:trace contextRef="#ctx0" brushRef="#br0" timeOffset="1152">218 346 11,'-5'13'8,"-1"0"2,-1 4-2,-3 3-2,1 8-3,-5 2 0,0 8-2,-5 0 1,3-1-1,-2-2 2,3 0-1,0-3 1,5-2 1,4-3-1,4-5 1,9-3 0,4-3-1,8-3-1,3-5 0,8-4 0,4-5 0,6-7 0,2-3 0,2-3 0,-1-7 0,1-2 1,-2-4 0,-1-1 1,-7-4 0,-3 4-1,-5-1 0,-5 6 0,-4 1-1,-6 5-1,-3 5-1,-8 12 0,8-12-1,-8 12-1,0 0 0,0 0 0,0 0 1,0 0 0,0 0 0,0 0-4,0 0-7,-14-9-6,5 4 0,-6-3 1,-3-2-1</inkml:trace>
  <inkml:trace contextRef="#ctx0" brushRef="#br0" timeOffset="1682">101 256 6,'-3'13'6,"3"-4"0,0 1-5,1 7 1,-2 6 2,0 3 1,-1 4 1,-4 3 1,-1 5 0,-4 2 0,0 2 1,-2 2-1,0-3-1,2-1-2,-1 0 2,6-4-3,1-6-1,5-3 1,6-5 0,8-7 0,8-10 0,9-6 1,12-11-1,8-6 0,9-10 1,7-6 0,-3-4 0,1 1 0,-8-1 0,-4 7-1,-13 4 1,-6 7-2,-11 6 0,-4 7-3,-3 4 1,-6 2-2,2 1 0,-12 0 0,13 2-3,-13-2-4,0 0-13,0 0 0,0 0 0,-11 1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3:03.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860 332 8,'0'0'11,"-13"18"0,13-18 0,-16 16-3,9-7 0,7-9-1,-13 18 0,13-18 0,-14 13 1,14-13-2,-14 16 0,6-7-2,1 5-1,-4 2 0,-1 8-1,-3 6 0,-4 7 0,-3 7 0,-3 6 1,-4 6-1,-3 7 0,-2 4-1,-1 2 0,-1-3-1,3-3 1,3-4-2,2-8 0,5-2-4,0-10-3,6-4-5,2-6-8,3-6 1,1-4 0,1-6 0</inkml:trace>
  <inkml:trace contextRef="#ctx0" brushRef="#br0" timeOffset="461">115 1038 10,'10'0'13,"-10"0"-1,0 0 0,9 7-3,-9-7-3,11 17 0,-6-5-1,2 8 0,0 5 0,2 8 2,-2 6-2,1 7-1,-3 2 0,2 6-1,-3 0-1,1-2 0,0-2 1,0-4-1,-1-8 0,3-3 0,-1-7-1,2-6 0,1-5 0,3-5 0,2-7 0,6-6 1,5-12 1,7-4 0,3-12 0,8-3 1,6-11-1,5 1 0,2-7 0,3 4-1,-6 3-1,-2 6 1,-8 5-2,-6 7 1,-10 7 0,-5 3 0,-10 8 1,-12 6-1,12-6 0,-12 6-1,0 0 1,0 0-2,0 0 0,0 0-1,0 0 0,0 0-1,0 0-1,10-7-4,-1 6-9,1-6-7,1 1 0,-1-2 0,1 0 0</inkml:trace>
  <inkml:trace contextRef="#ctx0" brushRef="#br0" timeOffset="27950">114 882 6,'0'0'9,"0"0"2,0 0 0,0 0 0,0 0 1,0 0 0,0 0-1,0 0 1,0 0-3,0 0-3,0 0-3,-5 12-2,2-1 0,0 0-1,-1 5 0,3 2 1,0 5-1,1 5 0,1 6 1,0 5 0,-2 9-1,0 8 0,-3 5 1,-5 7-1,-3 4 1,-1 3-2,0-1 1,-2-2 0,2-3-1,2-7 1,6-6-1,3-10 0,5-6 0,3-4 0,5-11 1,2-5-1,5-6 0,0-6 1,3-3 1,2-5 0,0-6 0,2-4 1,0-2 1,3 0 1,-2-6-1,6 2 2,-1-7 0,6-1 0,2-7 0,7-3 0,-1-8-1,7-3-1,-5-5 1,-1 3-2,-5 1-1,-4 6 0,-9 5 0,-7 6-1,-6 9 0,-7 8 0,-8 12-1,7-12-1,-7 12 0,0 0-2,0 0-3,0 0-4,0 0-10,0 0-4,10-4-1,-10 4 1</inkml:trace>
  <inkml:trace contextRef="#ctx0" brushRef="#br0" timeOffset="29002">116 1814 6,'7'-14'12,"3"-2"0,1-5 1,2-5-2,4-5-3,0-7-1,5-6 0,1-6-1,3-6 1,3-10-3,5-8 0,0-8 0,4-4-1,1-4 1,1 1-1,-2-1 1,2 1-1,-3 3 0,-1 6-1,-3 5 0,-1 8 0,-2 3-1,1 5 0,-1 4-1,-2 7 1,-3 5-1,-2 6 1,0 5-1,-2 6 1,-7 6-1,-2 5 1,-4 5 0,-8 10 0,9-13 0,-9 13 0,0 0-1,-2-11 0,2 11-2,-9-15-2,7 6 0,-4-4-2,6 1-3,-4-4-2,6 4-5,1-1-4,1 3 0,0-1 1,-4 11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1:5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1936 3658 16,'-9'-9'12,"9"9"0,-11-12-3,11 12-4,0 0-2,-1-9-2,1 9-1,0 0 0,-8 9-1,5 2 1,-1 4-1,0 5 1,-1 4 0,4 6-1,-3 4 1,4 2 1,3 5-1,0 1 2,2 6 0,-1 2 0,4 7 0,-1 3 0,4 4 1,3 4-1,3 4 1,3-3-1,5 0-1,7-3 1,4 0-2,7-8 1,8-2 0,8-9 0,3-2 0,8-5-1,3-2 2,5-5-1,4-4 2,4-2-1,4-4 1,2-5-1,7-5 1,2-7-1,7-7 0,3-11-1,4-8 1,-4-7-1,-1-8-1,-6-6 2,-3-9-1,-10-7 2,-8-3 0,-13-2 0,-7-2 1,-10-1 0,-6-1-1,-8 0-1,-5 5 1,-5 4-3,-3 1 1,-5 2-1,-3 6 0,-4 1 0,-2 5 0,-4 3 0,-3 4 1,-3 3-1,-1 5 1,-2 4 0,1 4-1,-1 4 1,1 4-1,0 11 0,-1-13-1,1 13 0,0 0-1,0 0 0,7 10 1,2 1 0,0 1-1,3 4 1,3 3 1,5 0 0,0 2 0,6-2 1,3 0-1,3-4 1,5-1-1,7-6 1,5-1 0,6-4-1,7-5 1,6-3-1,7-4 0,10-6-1,4-3 0,8-5 1,2-5-1,5-3 0,-2-3 2,-3-2 1,-3 0 0,-8-1 1,-2 4 0,-7 0 1,-3 7-1,-9 3-1,-3 7 0,-6 5-1,-5 6-1,-3 9-1,-1 5 1,-15 5-1,-4 6 1,-1 4-1,1 2 1,4 1 0,2 0 1,7-1-1,1-3 0,13-5 1,12-2-1,9-6 1,7-4-1,10-4 0,6-6 1,6-5-1,2-8 0,8-6 0,2-9 0,-2-7 1,6-5-1,-8-8 1,0-2 0,-8-6 0,-4 0 0,-15 0 1,-11 2 0,-16 0-1,-15 1 1,-12 0 0,-10 5 0,-12 1 0,-8 4-2,-5 2 0,-4 6 0,-2 5-1,-4 4 0,0 5 1,1 2 0,-2 2-2,-2 5 1,5 3 1,-3 3 0,5 0-1,7 10 2,-9-14-2,9 14 0,0 0-1,0 0 1,11-11-1,0 5 1,-11 6-1,19-11 1,-5 2 1,0-3 0,3-3 0,1-7 1,2-7 0,2-8-1,-1-10 1,2-10-1,-5-7 0,-1-9 0,-5-6-1,-9-6 0,-8-6 0,-6-4 0,-5-1 1,-10-4-1,-6 0 1,-9 1-1,0-1 0,-4-1 0,-2 4 1,-10 1-1,-5 6 0,-7 6-1,-6 3 1,-11 6 0,-11 7 0,-8 8 0,-18 7 0,-11 5 1,-6 6 0,-14 6 0,-4 5 0,-6 6 0,-5 4 0,-7 4 0,1 7 1,3 5-1,1 7 0,8 5 0,2 7 0,9 3 0,10 4 0,18 2 0,19-1 0,18-1 1,18-4-1,18-2 0,17-6 1,14-4 1,20-5-1,0 0 0,10-22 0,5 2 0,4-6-1,-4-6 1,-3-5-1,-5-6 0,-12-2 0,-19 0-1,-16 0 1,-20-2 0,-18 4-1,-18 5 1,-18 4-1,-18 3 0,-10 6 1,-8 4 0,-10 3-1,-5 7 1,-7 3 0,1 2 0,-3 4 1,3 3-1,0 2 0,3 3 1,2 2-1,6 3 1,4 5-1,4 3 0,4 1 0,6 3 0,5 4 0,9 2-1,10 6 1,12 5 0,7 0-1,14 4 1,14 2 0,11 3 0,14-2-1,13 2 1,9-2-1,14 1 1,17-1-1,15 0 0,12 0 0,13-2 0,9 2-1,1-3 0,4 1 0,-7-4 0,-12 0 0,-18 0 1,-18 2 0,-25 0 2,-26 3 0,-19 7-1,-27 4 2,-18 7 0,-17 5-1,-7 8 1,-8 5-1,-2 2 0,6 4-1,6 1 2,17-5-1,12 0 0,14-5 0,19-2 0,17-3 0,21-1 1,16-3-1,16-1 1,17 1-1,15-1 1,10-3-1,13 2 1,12-3-1,9-1 0,10 0 1,7-1-1,8-4 0,8 1 0,8-4 0,2-4 0,1-3 1,5 0-2,-3-7 1,-2-1-1,-8-1 1,-4-1-1,-9-3 1,-10 0-1,-14-4 0,-14-4 1,-13-2-1,-11-3 0,-12-2-1,-10-3-1,-7 5-4,-12-2-13,-1 6-7,-10-8-1,-8-1-1,-6-8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1:57.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6918 3487 8,'0'0'10,"0"0"-1,0 0-3,-12 9-1,12-9 0,-21 20 1,4-7 0,-1 5 1,-4 0 0,0 3 0,-6-2-1,0 3 2,-4-6-3,2 3 1,0-6-1,-1 2 0,-3-5-1,3 0 0,-3-2 0,-3-1-1,-1-3-1,1 0 0,-5-3-1,-4-1-1,-3-3-1,-6-2 0,-3-3-1,-2-3 1,-3 0-1,-6-3 1,-1-1 0,-4 0 0,-3 0 1,-2 1-1,-4-1 1,-3 2 0,-4 0 0,0 1 0,-5 0 0,-2 0 0,-1 0 0,0-1-1,-2 1 1,-1-2 0,0 0 0,-1-5-1,-1 0 1,0-4 0,-2 0 0,-1-1 1,1 1-1,1-1 0,-4-1 0,-1 4 0,0 1 0,0 1 0,1 0 0,0-1 0,-2-1-1,-1-2 1,1-2-1,0-3 1,4-2 0,3-4-1,2-2 0,-2-3 0,4-3 0,1-4-2,6-1 1,2-2-1,1-1 1,1-2-1,1 0 1,1-3 0,3 1 1,2 0 0,-1 1 0,2 2 1,1-1 0,-1 0-1,3 3 0,1-2-1,3-1 0,0-2-2,3-1 2,3-4-1,3 0 0,3-1 1,3 1 1,4 0 1,1 3 0,5 4 2,2 5 1,2 2-1,2 2 0,3-2 0,4 1 0,-1-3-1,8-1 0,1-6-1,3-3-1,6-6 1,3-5 0,2-7 0,6-1 1,3-2 0,1-3 0,4 2 0,2 2 0,3 6 0,-3 9 1,2 10-1,-2 11 0,0 7 0,-1 8-1,0 3-1,-1 2 0,0 1 0,0-2 0,5-3-1,0-5 1,0-1 0,0 1 0,2 3 0,-1 4 2,-5 6-2,-2 7 0,0 10-4,-18 7-2,5 8-4,-7 5-4,-4 7 0,-6 4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8:16.3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98 18,'-8'71'13,"2"16"0,-1 9 0,3 14-7,3 7 0,-1-4 3,1 0 1,-3-14 1,5-8 0,-5-23-1,5-13 0,-3-25 1,6-15-3,0-24-3,6-19 0,3-22-4,4-16 0,4-16 0,4-12 1,1-8-2,1-3-1,3 3 1,2 5-1,3 11 0,-2 11-1,1 16-3,-5 7-7,3 17-8,-8 8-4,-3 17-2,-11 8 2,-7 14 0</inkml:trace>
  <inkml:trace contextRef="#ctx0" brushRef="#br0" timeOffset="351">49 642 56,'6'19'23,"2"-1"2,10 3-1,2-2-9,7 12-12,5 6 0,6 8-1,3 4-2,0-1-4,6 5-6,-9-12-3,6-3-3,-8-17-4,3-13-4,-3-19 1,0-16 2</inkml:trace>
  <inkml:trace contextRef="#ctx0" brushRef="#br0" timeOffset="541">783 553 47,'8'-21'22,"-3"11"-1,-5 10-2,0 0-5,0 0-6,12 10-5,-4-1-2,5-1-2,3 0 1,5-1 0,2-3 1,5-1 0,-1-3 0,-1 0 0,-2 0 0,-3 3 1,-3 5 1,-4 6 0,-4 5-1,-4 7 2,-5 2-1,3 3 0,-1 0-1,4-1 0,4-4-2,5-10-2,13-6-8,4-20-14,11-5-1,-1-12-1,8-5 1</inkml:trace>
  <inkml:trace contextRef="#ctx0" brushRef="#br0" timeOffset="1082">1659 751 68,'0'0'25,"-5"13"-2,5-13 0,-4-9-17,6-2-5,3-2-3,3-5 0,3-4-1,4 1 0,2-3 0,3 3 1,1 4 0,1 2 2,0 7 1,-1 5 0,0 6 1,-1 6 0,0 7 0,-2 4 0,-1 6 1,-3 3-1,-3 5 0,-7 2 2,-3 2 0,-9-4 1,-4 2 0,-11-9 2,1-1-2,-4-9 0,3-10-2,1-15-2,2-14-5,12-4-10,1-15-13,15-3-1,1-9-1,11 0 0</inkml:trace>
  <inkml:trace contextRef="#ctx0" brushRef="#br0" timeOffset="1522">2283 555 86,'0'10'25,"0"6"-1,-3-2-4,0 10-19,3 3-2,-1 2 1,1 2 1,3 0 0,2-6 0,7-7 0,5-11 1,8-12 1,4-10-1,4-7-1,1-5 2,0-1-2,-3 1-1,-5 4 0,-6 5 0,-7 15 0,-7 15-1,-5 11 1,-2 8 0,0 4 0,3 4 0,6 1 1,4-2-1,6-9 0,5-13 1,7-11 0,5-12-1,3-10 1,-1-10-1,-3-9-2,1-1-5,-9-10-13,2 2-6,-9-4 0,0 5-1,-8-5 0</inkml:trace>
  <inkml:trace contextRef="#ctx0" brushRef="#br0" timeOffset="1983">3274 0 90,'8'22'26,"-7"5"-2,1 14 0,-4 12-25,-2 13-1,-1 18 2,-2 12-1,-3 9 1,-1-3 0,2-8-1,0-11-3,9-12-18,0-24-1,7-23-2,2-24-1</inkml:trace>
  <inkml:trace contextRef="#ctx0" brushRef="#br0" timeOffset="2213">3613 659 95,'39'0'28,"7"-6"-4,0-11-20,-2-10-27,1-3-3,-6-8-2</inkml:trace>
  <inkml:trace contextRef="#ctx0" brushRef="#br0" timeOffset="2313">3915 386 87,'-27'-4'25,"1"11"1,-8 7-1,3 8-17,-3 7-7,0 7-2,3 7-2,2 5 2,5 2 0,6 0 0,6-1 1,9-5 0,10-5 0,11-6 1,6-5 1,12-4 1,7-2-2,7-2 1,2-4 0,3 0 0,1-3 0,0 3-1,1-6-1,-5-1 1,-4-5-1,-6-2 1,-2-3-1,-6-6 1,-7-5 0,-7-8-1,-7-4 1,-7-5-1,-7-2 1,-5-1-1,-6 0 1,-2 3-1,-5 6 1,-2 5-2,1 7 0,-2 4-2,3 7 0,1 1 0,4 5-1,1-3 0,13-3-1,-13 8 1,13-8 1,0 0 1,15-21 1,0-6-1,4-8 1,5-14 0,2-11 0,3-9 0,0-4 1,0 0 1,-2 3 1,0 8 0,-2 7 0,-3 14 1,-4 9-1,-2 13 1,-3 10-2,-1 15 1,-4 14-1,-3 18 3,-5 9-1,-1 17 0,-3 6 1,2 8 0,-2 1 0,2-2-1,3-12-3,3-11-2,11-10-4,1-24-14,14-10-9,0-18 0,9-8-1,-3-12 2</inkml:trace>
  <inkml:trace contextRef="#ctx0" brushRef="#br0" timeOffset="2954">4887 569 78,'16'12'26,"-6"0"-1,3 7-2,0-4-13,6 4-7,2-2-3,4-5 0,2-6-2,-2-7 1,-1-7 0,-2-7 0,-5-4 1,-4-3 1,-6-1 1,-5 2 1,-10 2 1,-2 5-1,-9 6-1,-4 6-1,-4 6-1,-4 6 0,-2 8-1,0 5 1,4 8-1,5 6 1,5 8 1,10 6 1,7 6-1,11 8 0,10 5-1,7 2 0,9 3 0,2 2-1,2-2 1,0-2 0,-3-3-1,-8-9 2,-8-5-1,-8-7 1,-11-7 0,-7-7-1,-11-8 1,-8-10-1,-5-8-1,-4-11 1,1-11-1,1-13-1,5-8 1,5-11-2,14-7 1,10-8-2,16-2 1,11-4 0,17-1 0,9 1 0,16 2 0,9-4 1,8 2 0,7-1 1,5 1 0,0 1 1,-2 2 1,-3 3 0,-10 3 1,-9 9 1,-15 5 1,-9 11 1,-19 5 1,-10 7 0,-18 2-1,-14 8-2,-14 4 1,-9 7-2,-12 2 0,-6 6-2,-9 6-1,-4 6 1,-1 8 0,3 6 0,4 5 1,6 4 0,11 2 0,9 3 1,11 0-1,16 2 1,14 0 0,15-3 0,15-3-1,15-5 0,11-3-1,10-5 0,9-10-3,2-9-2,4 0-13,-13-16-13,-7-2 1,-22-11 0,-18-1-1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0:43.2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8 639 6,'0'0'12,"0"0"-2,-3-13 0,3 13-1,0 0-1,0 0-2,0 0 0,0 0-1,0 0 1,0 0-1,0 0 0,0 0 0,0 0-1,-5-9-1,5 9 1,0 0-1,0 0 0,0 0-1,0 0 1,0 0-1,0 0 1,0 0-1,0 0 1,-1-10-1,1 10 0,1-16-1,0 6 0,1-5 0,0 0 0,0-7 0,2 0-1,0-3 0,1-3 0,0-3 1,-1-3-1,0-1 0,0-2 0,-1 2 0,-1 0 0,-1 3 0,0 3 1,-1 3-1,0 2 0,-1 2 1,1 3-1,-2 2 0,0 1 1,1 2-1,-1 0 0,1 4 0,1 10 0,-5-14 0,5 14 0,0 0 0,-2-11 0,2 11-1,0 0 1,0 0 0,0 0 0,0 0 0,0 0 0,0 0 0,0 0 0,0 0 0,0 0 0,0 0 0,0 0 0,0 0-1,0 0 0,0 0 0,0 0 0,0 0-1,0 0 1,4 14-1,-4-14 1,8 19 0,-3-5 1,2 3-1,0 3 1,1 2 0,-1 0 0,3 2 0,-3-4 0,1 1 0,2-1 0,0-5 0,1-1 1,2-4-1,0-1 0,2-4 0,2-2 0,2-4 0,1-6 0,-1 1 0,1-4 0,-2-4 0,-2-1 0,1-1 1,-4-1-1,-2-2 0,-3 3 1,-1 0-1,-2-1 0,-2 2 1,0 2-1,-3 1 1,2 1 0,-4 2-1,2 9 0,0-12 1,0 12-1,0 0-1,0 0 1,0 0-1,0 0 1,0 0-1,0 0 0,0 0 0,0 0 0,0 0 1,0 0 0,0 0-1,0 0 1,2 13 1,1-3-1,-2 2 0,1 6 1,1 4-1,-1 5 0,0 6 1,-1 5-1,-1 3 0,-1 3 1,1 0-1,-1 0 0,-2-4 0,2-3 0,0-5 0,1-6 1,1-5-1,0-3 0,1-4 0,0-5 1,-2-9 0,0 0-1,5 12 1,-5-12-1,0 0 1,0 0-1,0 0-3,0 0-5,6-12-13,-6 12-12,3-16 2,-3 16-2</inkml:trace>
  <inkml:trace contextRef="#ctx0" brushRef="#br0" timeOffset="1542">657 512 4,'11'11'10,"-11"-11"-2,14 6 0,-4-3 0,0-2-2,4-1 1,1-1-1,1-3 0,2 0 0,0-3 0,1-1 0,-2-1 0,-1-1-1,-2-1-1,-1 1-1,-3-2 0,0 2-1,-5-1 0,0 0-1,-2 1 1,-2 0 0,-4-2 0,0 3 0,-4-1 1,7 10-1,-17-15-1,6 10 1,-1 3-1,0 2 0,-2 1-1,0 1 0,1 2-1,1 2 1,-2 1 0,3 2 0,-2-1 1,1 0 0,1 3 0,1-1 0,-1 0-1,1 2 1,0 0 0,1 1 0,0-1 0,1 2 0,2-2 0,1 1 0,0 1 0,3-1 0,-1 1-1,3-1 1,0 0 1,3 1-1,-2-2 0,2 0 0,0-1 1,0 0-1,2-2 1,0 3-1,-5-12 0,15 15 0,-6-8 0,2 1-1,4-3 0,3-1 0,1-1-1,2-3-2,6 0-2,-6-5-5,5-2-17,2 0-7,-5-4 0,4 2 1</inkml:trace>
  <inkml:trace contextRef="#ctx0" brushRef="#br0" timeOffset="2353">1028 661 20,'0'0'9,"14"6"-1,-14-6 1,18 4-2,-6-3 0,-1-2-1,1 0 0,1-3 0,0-3 1,0-1-2,-1 0 0,-3-2 0,1-1 0,-4-2-1,0 0 1,-4 0-2,1 2 1,-4-3 0,0 3-1,-5-4 0,1 5 0,-3 0-1,-2 2 0,-2 1 0,-1 2-1,-1 1 0,1 3-1,-3 2 0,1 2 0,-1 0 0,-1 2 0,4 1 0,-2 1-1,3 2 0,-2-1 0,3 3-1,-1-1-2,4 4-2,0-3-3,6 3-5,-3-3-4,6 2-2,-1-13-3,9 9-1</inkml:trace>
  <inkml:trace contextRef="#ctx0" brushRef="#br0" timeOffset="2834">1117 293 19,'3'-24'18,"-1"0"-2,-1 2-3,3 4-3,-2 1-1,2 3-3,-3 0 0,2 4-1,-3-1 1,0 11-1,3-13 1,-3 13-1,0 0-1,2-10 0,-2 10-1,0 0-1,0 0-1,0 0 1,0 0-1,0 0-1,0 0 1,0 0 0,0 0-1,0 0 1,0 0-1,0 0 0,0 0 0,0 0 0,0 0 0,0 11 0,0-11 0,2 12 0,0 0 0,1 2 0,0 7 1,-1 5-1,3 5 0,-2 5 1,-1 2-1,2 3 1,-1-2-1,2 0 1,-2-3-1,1-6 1,1-5-1,1-3 1,1-8 0,-1-4-1,5-5 1,2-5-1,2-6 1,1-3-1,3-4 1,-1-3-1,1-2 0,2-1 0,-5 0 0,-2 0 0,-1 2 1,-2 2-1,-3 3 0,-2 2 0,-6 10 0,6-13 1,-6 13-2,0 0 1,0 0 0,0 0-1,0 0 1,3 14-1,-1-3 1,1 2 0,2 3 0,1 3 0,0-1 0,1 2 1,2 1-1,-1-3 0,1 0 0,1-5 0,-1 0-1,-9-13-2,19 10-6,-10-13-14,-1-6-10,7-2-2,-7-9 1</inkml:trace>
  <inkml:trace contextRef="#ctx0" brushRef="#br0" timeOffset="3625">1413 55 6,'-1'13'25,"1"-13"-3,-1 14-1,1-14-26,3 17-5,0-8-2,-3-9-7,10 14-5</inkml:trace>
  <inkml:trace contextRef="#ctx0" brushRef="#br0" timeOffset="3955">1873 345 17,'0'0'24,"6"-14"0,-6 14-17,1-9-4,-1 9 0,0 0 1,0 0 2,-10 0-2,10 0 1,-15 4 0,4-2-1,0 4 0,-5-1-1,1 2 0,-2 0 1,0 2-1,-1-1 0,2 4 0,-1-2-1,0 4 1,1-2-1,1 1 0,2 0-1,0 1 0,4 1 0,2-1 1,1-1-1,5 1 1,3 0-1,3-1 0,1 3 0,4-4 1,4 2-1,2 0 0,2-1 0,3-3 0,0-2-1,2-1 1,0-4 0,0 1-1,-4-5 0,-1-1 0,1 0 0,-7-5 0,-1 5 0,-1 0 0,-10 2-1,0 0 1,12-2-2,-12 2-1,0 0-2,0 0-7,0 0-13,0 0-10,-10-5 1,10 5 1</inkml:trace>
  <inkml:trace contextRef="#ctx0" brushRef="#br0" timeOffset="4636">1971 443 21,'0'0'24,"11"-13"1,-11 13-19,14-10-3,-14 10 0,18-3 1,-9 1-1,3 3 0,-1 0 1,2 4 0,0 0 0,1 4-1,1-2 0,2 3-1,2 3 0,1 1 0,0 1-1,2 1 0,0 2 0,0 1 0,-2 0 0,0 2 0,-3-2 0,-3-2 0,-2 0 0,-4-1 0,-4-3 2,-3 0-2,-4-3 0,-5 0 0,-3-2 1,-3 1-1,-6-3 1,-4-1 0,-4-2 0,-2-1 0,-2-4 0,3 0 0,-2-2 0,5 0 0,3-3-1,7 1 0,4-1 0,12 7 0,-5-14 0,5 14 0,17-15 0,-3 7-1,7 2 0,4-1 0,1 0-1,2 3 0,0 1 0,-1-3-1,0 5-2,-8-5-5,2 5-11,-4 1-14,-8-6 0,2 2 1</inkml:trace>
  <inkml:trace contextRef="#ctx0" brushRef="#br0" timeOffset="5277">2397 76 17,'-5'10'8,"5"-10"-1,-1 15 4,1-4 1,-2 1 1,4 5-1,-3 1 2,4 7-4,-2 4-1,3 5-3,-3 4-2,4 5-1,-1 1-1,2 2 0,-1-1-1,1-1 0,-1-4 1,1-4-2,1-4 2,-2-5-1,0-6 0,-1-3 0,-1-5 0,-3-13-1,4 14 0,-4-14 0,0 0-2,0 0-5,0 0-10,-1-10-15,-4-7-1,4 3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0:49.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149 403 9,'0'0'8,"-4"9"-1,4-9 1,0 0-1,-3 16 0,1-5 0,3 4-1,-2 4 0,1 4-1,1 6 0,2 5 0,-1 3 0,1 4-1,1-1-1,-1 2 0,3-4 0,-2-2-1,1-4 1,-3-5-1,1-3 0,0-4-1,-1-5 1,0-1-1,-2-5 0,0-9 0,1 10 0,-1-10-1,0 0-1,0 0-3,0 0-2,-3-19-5,0 7-4,-1-4-1,-4-3-3,-2-2 0,-3-5-1</inkml:trace>
  <inkml:trace contextRef="#ctx0" brushRef="#br0" timeOffset="361">0 613 16,'0'0'13,"0"0"0,0 0-1,13-9-2,-2 9 0,3-4-3,3 4 0,3-4-1,5 3-2,0-2 0,5 0-1,-1 0-1,2 0 0,-1-1 0,2 1-1,-4 1 0,-2 1 0,-3-1-1,-6 0-3,0 4-3,-6-2-9,-11 0-15,12 1 1,-12-1 1</inkml:trace>
  <inkml:trace contextRef="#ctx0" brushRef="#br0" timeOffset="791">410 850 17,'15'-8'21,"-6"3"-14,2-1-2,0 0 0,4-1 2,-1 1-1,2-1 0,-1 1 0,2-3 0,-2 0-2,0 0-1,-1 1 0,-4-1-1,0-1 0,-5 1 1,0 0-1,-5 9 1,2-16-1,-2 16 0,-10-14-1,-2 7 1,1 0-2,-2 2 1,-2 1-1,-1 0 0,-1 3 0,0 2 0,1 3 0,-1 2 0,3 4 0,-1 0 1,0 3 0,0 3 0,-2 2 0,-2 0 1,6 2 0,3-1 0,-1 2 0,3 0 1,3 2 0,3-3-1,6-1 1,4-1 0,3-2-1,-2-3 1,7 0-1,1-7-1,6-2 0,-2-2-1,0-3 0,3-1 0,-4-2-2,4 0-3,-6-3-4,1 4-12,1-1-13,-9-1 1,8 3 1</inkml:trace>
  <inkml:trace contextRef="#ctx0" brushRef="#br0" timeOffset="1472">824 722 13,'-19'5'20,"7"1"-14,0 2-3,-3 1 1,1 3 0,-1 0 1,2 2 0,0-3 0,5 0 1,8-11-1,-8 18 1,8-18-1,4 13-1,-4-13-1,18 8 1,-5-5-2,5 1 0,-1 0-1,5 0 0,0 1 0,1 0-1,1 3 0,-1 4 0,2-1-1,-5 2 1,2 3-1,-5 0 1,-2 0 0,-4 0 0,-2 0 2,-4-2 1,-5 0 0,-2-1 1,-7-4 0,0 2 1,-7-4 1,2 1-1,-8-4 0,0 1-1,-4-4-1,2-3-1,-1 0 0,1-3-1,6-2-1,0-2-2,7-1-1,3-4-3,9 0-6,1-1-15,5-9-7,9 3 1,-5-8 1</inkml:trace>
  <inkml:trace contextRef="#ctx0" brushRef="#br0" timeOffset="2063">1045 466 8,'0'0'24,"0"0"3,1 9-15,-1-9-3,2 19 1,-3-8-2,3 8 0,-3 3 0,3 8-2,-2 3-1,1 5 0,-3 2-2,3 3-1,-2 0 1,3 2-1,1-6 0,0-4-1,1-7 1,3-3 0,3-6 0,5-5-2,4-6 1,4-4-2,7-4 0,1-5-1,3-1-4,-2-8-4,4 0-11,-2 0-13,-12-8 1,2 5 1</inkml:trace>
  <inkml:trace contextRef="#ctx0" brushRef="#br0" timeOffset="2524">734 567 8,'19'5'27,"-19"-5"-1,17-1 1,-4 2-22,-1-1-3,7 2 1,0-3 0,7 4 1,4-4 0,5 2 1,2-2-1,5 3 1,-2-3-2,4 1 0,-5 1-1,-1 1 1,-6-2-1,-5 1 1,-5-1-1,-7 1 0,-4-2 0,-11 1 0,10 3-1,-10-3 0,0 0-1,0 0 0,0 0-1,0 0-3,0 0-16,0 0-13,0 0-1,0 0 0</inkml:trace>
  <inkml:trace contextRef="#ctx0" brushRef="#br0" timeOffset="7020">1666 1182 1,'0'0'5,"0"0"1,0 0 2,0 0-2,0 0 1,0 0 0,0 0 0,0 0-1,5-17-1,0 5-1,1-3-1,3-2 0,1-3 1,3-3-1,0-5 1,9-4-1,-2-4 2,3-3-2,3-4 0,3-5 0,3-2-1,2-5 0,2 0-1,0-1 0,2-2 0,2 2 0,-3 0 0,2 1 0,0 2-1,-1 3 1,-3 3 0,-1 4 0,-4 4 0,-3 3 0,-2 4 0,-4 5 0,-6 5 1,-2 5-1,-3 2 0,-3 5 0,-3 1 0,-4 9 0,0 0-1,8-11 1,-8 11-1,0 0-1,0 0-1,0 0-3,0 0-6,0 0-19,0 0 0,0 0 0</inkml:trace>
  <inkml:trace contextRef="#ctx0" brushRef="#br0" timeOffset="9814">2962 299 3,'0'0'14,"0"0"-2,4-13-2,-4 13-1,0 0-2,0 0-1,0 0-1,0 0-1,-2 14-1,2-14-1,-2 10 0,2-10 0,-5 13 0,1-4 0,1 9 0,-4-3 0,1 4 0,-4 4 0,2 3 0,-1 2 0,-2 1-1,2 0 1,0-1 0,1 0-1,0-3 0,3-4 0,1-4 0,3-2 0,2-2 1,3-4 0,3 1 0,6-5 1,3-1-1,6-3 0,6-1 0,1-2-1,5-2 0,-1-3 0,-1-1-1,-1 0 1,-4 2-2,-4-1 1,-5 1-1,-3 2 0,-5 1-3,0 4-4,-10-1-10,0 0-13,10 2 1,-10-2 0</inkml:trace>
  <inkml:trace contextRef="#ctx0" brushRef="#br0" timeOffset="10425">2814 527 22,'0'0'16,"0"0"-3,11-3 0,-1 1-2,1-4-3,5 3 0,0-1-1,5 1-2,4-1-1,4 1-1,1 0-1,2 2-1,0-2 0,-1 1-1,1 0-1,-2-1-1,-2 1-3,-5-4-6,-3 0-12,1 5-6,-9-8 0</inkml:trace>
  <inkml:trace contextRef="#ctx0" brushRef="#br0" timeOffset="10796">2859 225 21,'9'-8'27,"8"6"-13,3-2 0,2 0-1,6 3-4,1-2-2,3 4-2,0-2-1,3 3-1,-3-1-2,1 3 0,-3-1 0,-3 0-2,-4 0 0,-3 1-4,-2 3-8,-2-1-14,-7-4-2,3 4-1</inkml:trace>
  <inkml:trace contextRef="#ctx0" brushRef="#br0" timeOffset="11236">3415 415 11,'0'0'12,"0"0"-3,0 0-2,0 0-1,0 0 0,3 11-1,-3-11 1,-1 10 0,0 0-1,-1 2 1,1 2 0,-1 2 0,2 1-1,-2-1-2,2 1 0,0-2 0,3-2 0,0-3-1,4 1 1,3-6 0,3-1-1,3-4 1,2-2-1,2-3 0,2-3-1,-1-4 0,0-1 0,1-3 0,-3 1-1,-2-1 1,-3 2 0,-2 1 0,-2 2 0,-10 11 0,13-14 1,-13 14-1,0 0 0,0 0 1,0 0-1,0 0-1,0 0 1,0 0-1,0 0 0,0 0 0,0 0-1,0 0 1,0 0-1,0 0 1,-2 13-1,1 0 1,-4 5-1,2 4 1,-1 5 0,-3 6 0,-1 4 1,2 2-1,-1 0 0,0-1 0,2-2 0,-3-3 1,3-4-1,1-2 0,1-9 1,-1 1 0,1-3-1,1-2 1,0-3-1,1-1 0,1-10 0,-4 13-1,4-13-3,0 9-6,0-9-19,0 0-4,8-11 0,-5-6 1</inkml:trace>
  <inkml:trace contextRef="#ctx0" brushRef="#br0" timeOffset="12288">4227 163 10,'0'0'11,"0"0"-2,0 0-1,0 0-2,0 9 0,0-9-1,-3 14 0,2-1 1,-3 6 0,0 7 0,-2 1 1,0 7-1,-3 3-2,2 3 0,0 1-1,0-2-1,-1-6 0,3-4-1,0-4 0,2-8 0,0-4 0,1-3 1,2-10-1,0 0 1,0 0 0,0 0 0,-12 0-1,12 0 1,-12-16-1,3 5 0,-5-4 0,-1-2-1,-2-1 0,-1 1 0,0-1 0,1 2 0,-2 3 1,3 2-1,4 3 1,12 8 0,-14-9 1,14 9-1,0 0 1,0 0 0,0 0 0,0 0-1,0 0 0,11-6 0,0 6-1,6-3 1,3 3-2,4-2 1,5 1 0,2 0 0,3 0 0,0 0 0,3 0 0,-2 0 0,-2 0 0,-1 0-1,-4-1 1,-3 1 0,-6 0 0,-2 1 0,-5-1 0,-12 1-1,15 2 1,-15-2-1,0 0 0,0 0 0,9 4 0,-9-4 1,0 0-1,0 0-1,0 0 1,0 0-2,-5 10-4,5-10-9,-13 4-16,13-4 1,-12 7 0</inkml:trace>
  <inkml:trace contextRef="#ctx0" brushRef="#br0" timeOffset="13389">3715 556 11,'0'0'12,"11"-2"-1,-11 2 0,15-5-1,-6 1 0,0 0-2,2-3 0,-1 0-1,-1-1-2,3-2 0,-3-1-1,-1 2-1,-1-3 1,-7 12-1,10-16 0,-10 16 1,4-13-2,-4 13 0,-3-11 0,3 11-1,0 0 0,-13-9-1,13 9 0,-11-4 0,11 4 0,-12-3 1,12 3-1,-12-1 0,12 1 0,-11-1 1,11 1-1,-11 0 0,11 0 0,-10 1 0,10-1 0,0 0 0,-11 4 0,11-4 0,0 0-1,-11 9 1,11-9 0,-7 12 0,2-2 0,1-1 0,-1 4 0,0 1 0,0 1 0,1 2 0,2-1 0,1 2 1,1-2-1,3 2 1,0-3-1,4 2 1,0-3 0,3 1 0,2-2 0,2-2 1,5-1-1,1-2 0,4-1 1,1-2-1,0-1 0,1-1-1,-3-1 1,-1 0-1,-3 1 0,-4-2 0,-4 0 0,-1-1 0,-10 0-1,9 0-2,-9 0-3,0 0-11,0 0-16,0 0 0,-7-10 0</inkml:trace>
  <inkml:trace contextRef="#ctx0" brushRef="#br0" timeOffset="14541">4395 522 11,'0'0'16,"0"0"0,0 0-1,0 0-2,0 0-2,0 0-1,0 0-4,0 0-2,0 0-1,-5 12-2,5-12 0,2 13 0,0-2-1,0 3 1,1 3-1,0 0 1,1 3 0,0-2-1,0 2 1,0-3-1,0-1 0,-2-5 1,1-2 0,-3-9 1,3 11 0,-3-11 0,0 0 2,0 0 0,0 0 0,0 0 0,-5-11 0,5 11-1,-6-15 0,3 3-1,0-2 0,2-2-1,1-1-1,4 0 0,1-3 0,3 1-1,2 0 1,6 2-1,1 1 0,6 2 0,1 1 1,3 3-1,-1 2 0,-1 4-2,-2-1-1,1 7-5,-9-2-8,-3 2-17,0 4 1,-12-6 0</inkml:trace>
  <inkml:trace contextRef="#ctx0" brushRef="#br0" timeOffset="15152">4757 479 2,'10'5'23,"-10"-5"1,0 0-13,0 0-4,0 0 0,0 0-2,8 10-1,-8-10 0,13 14 0,-4-2-1,0-1 0,2 3-1,1 2 0,0 1 0,1 1-1,-1 1 0,0 1-1,-2-1 1,-2-2-1,-2 0 1,-3-4-1,-1 0 2,-4-3 0,2-10 0,-9 13 2,9-13 0,-17 6 0,6-4 0,-3-4 0,0 2 0,-1-3-1,0 1-1,1-2-1,0 1 0,3-1 0,1 1 0,10 3 0,-13-7 0,13 7 0,0 0 0,-3-9 0,3 9-1,12-7 0,-12 7-1,20-10 0,-7 0-3,5 4-4,-1-6-11,1 2-16,4 0 2,-1-2 0</inkml:trace>
  <inkml:trace contextRef="#ctx0" brushRef="#br0" timeOffset="15803">5221 561 18,'0'0'25,"0"0"-11,-12-7-5,12 7-2,-19-2 0,8 4 0,-3-1-2,1 3 0,-3 0 1,2 2-1,0 0 0,2 4-1,-2 0 0,4 0-1,-1 2-1,4 1 0,0 0-1,3 3 0,0-3 0,2 3-1,3-2 1,2 1 0,2-2-1,4-4 0,5 0-3,2-6-1,8 1-3,0-10-4,7 1-4,-2-9-4,5-3-2,0-3-2,-2-4 1</inkml:trace>
  <inkml:trace contextRef="#ctx0" brushRef="#br0" timeOffset="16123">5488 383 8,'1'-26'15,"1"5"-1,-3 2-1,1-3 0,0 9-1,-3-2 0,3 15-1,-1-17-3,1 17 0,0 0-2,0 0-1,0 0-2,0 0-1,0 0 0,0 0-2,2 9 0,-2-9-1,1 19 1,-2-8-1,2 8 1,-3 1 0,1 4 0,-2 6 0,0 0 0,-2 4 0,0 3 1,0-2-1,-1 0 0,1-3 0,0-5 0,1-3 1,2-5-1,1-7 1,0-3-1,1-9 1,0 10 0,0-10 1,0 0 0,0 0 0,9-6 1,-9 6-1,19-20 1,-5 4-1,4-5 0,5-4-1,5-7 0,4-2-1,3-2 0,-1 0 0,1 1 1,-1 2-1,-2 3 0,-4 1 0,-5 11 0,-7-1-1,-4 10-1,-4-2 0,-8 11-2,0 0-3,0 0-5,-18 18-12,1-9-11,-1 9 1,-8-7 1</inkml:trace>
  <inkml:trace contextRef="#ctx0" brushRef="#br0" timeOffset="16734">5551 508 17,'24'7'26,"-13"-4"-10,3 2-7,3 3 1,-3-1 0,1 5-3,-4-1-1,2 5-1,-5-2 0,4 2 0,-5-4 0,2 0-1,-1-2-1,0 1 0,1-6-1,3-2-2,1-1-3,-1-6-5,8 1-8,-2-7-5,0-4-10,7 3-1</inkml:trace>
  <inkml:trace contextRef="#ctx0" brushRef="#br0" timeOffset="16994">6081 459 12,'0'0'14,"9"2"-2,-9-2 0,-3 11-2,3 1 0,-4 0 0,4 5 2,-1-1-4,4 5 0,-2-2-1,4 3-3,-2-2-1,5-2 0,0-2-2,2-3-3,0-2-7,-1-2-16,1-14-6,3 0 0</inkml:trace>
  <inkml:trace contextRef="#ctx0" brushRef="#br0" timeOffset="17265">6236 264 14,'0'0'27,"-7"18"0,7-18-4,-2 9-22,2-9-1,2 9-1,-2-9-4,3 13-8,1 1-13,-4-14-1</inkml:trace>
  <inkml:trace contextRef="#ctx0" brushRef="#br0" timeOffset="17555">6403 493 28,'0'0'17,"0"0"-3,11-8-1,-11 8-3,0 0-2,0 0-2,0 0-1,0 9-1,0-9-1,-3 13 1,4-2 0,-2-1 0,4 4 0,-2-1-1,3 1 1,0-3-1,3 2 0,1-3 0,1-1-1,3-3 0,1-3 1,2-4-1,3-1-1,1-5 1,2-1-1,0-3 0,3-2 0,0-1-1,0 1 1,-3-2-1,0 3 1,-3 0 0,-1 2-1,-7 3 1,1 2 0,-11 5-1,9-4 0,-9 4 1,0 0-1,3 10 0,-3-10 0,4 18-1,-3-8 1,1 2 0,3 1 0,1 0-1,0-2-3,7 4-7,-3-10-13,5-3-11,5-2 0,-3-7-1</inkml:trace>
  <inkml:trace contextRef="#ctx0" brushRef="#br0" timeOffset="18066">7031 539 6,'-1'15'26,"-4"-6"-9,5-9-3,-5 15-1,5-15 0,0 0-4,0 0-2,14 9 0,-14-9 0,20-7-2,-9 2 0,3-1-1,-1-1-2,3-2 0,-5-1-1,-2 0 0,-2 1-1,-3-2 1,-1 2-2,-4 0 1,1 9 0,-6-16-1,6 16 0,-12-10 0,12 10 0,-10-6 0,10 6 0,-11-4 0,11 4 0,0 0 1,-10 1-1,10-1 1,0 0 0,-9 15-1,8-4 2,0 2-1,-1 5 0,3 2 1,-2 6-1,2 3 0,2 5 1,1 3-1,0 1 0,2 3 0,3 1 1,-1 3-1,2-4 1,3 0-1,2-2 1,1-2 0,-1-4 0,-2-3-1,-2-3 0,-1-4 1,-1-4-2,-6-1 1,-5-4 1,-4-1-1,-4-3 0,-2-2 1,-6 0 0,-4-1-1,-3-2 1,-3-1 0,-3-1-1,-4-2 1,0 0 0,3-1-1,1-4 1,3 0 0,3-4-1,5-4 2,4-3-1,6-2 0,4-4 1,5-5-1,6-5 0,10-4 1,5-4-2,9-2 0,8-4 0,10-2 0,6-1-1,2 2 0,5 3 0,-3 5-1,1 6-2,-6 0-7,-9 7-22,1 8-2,-14-2 1,-6 6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1:16.5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-6 164 20,'1'-9'20,"-1"9"-3,0 0 0,0 0-1,0 0-4,0 0-3,0 0-2,0 0-2,0 0-2,0 0-2,0 0 0,0 0 0,2 9-1,-2-9 1,3 11-1,0 0 0,1 1 0,3 3 1,-1 1-1,0 4 0,1 0 0,-2 0 0,3 3 0,-3-3 0,0 1 0,-1-1 0,-1-3 1,0 0-2,-1-4 2,0-1-1,0-3 0,-2-9 1,1 11 1,-1-11 0,0 0 0,0 0 1,0 0 0,-12-13 0,9 4-1,-3-5 1,1 1-1,-2-5-1,2 1 0,0-3-1,3 0 0,1 2 0,1-1 0,4 3-1,2-3 1,5 2-2,1 1 1,4 2 0,3 0 0,5 2-1,2-1 1,4 3-1,0 2 0,1 3 0,-1 1 0,0 3-1,-7 0-2,0 4-3,-10-2-5,0 3-10,-2 5-10,-11-9 2</inkml:trace>
  <inkml:trace contextRef="#ctx0" brushRef="#br0" timeOffset="781">376 300 1,'10'-1'18,"-10"1"-8,17 1 0,-6 0-1,1-2 1,5 0-1,0-2-1,1 0 0,0-3 1,2 0-3,-1-5-1,1 1 0,-6-1 0,0 0 0,-4-3-1,-1 5 1,-3-2-2,-6 11 1,4-17-2,-4 17 1,-2-14 0,2 14-1,-14-11-1,14 11 0,-19-10 0,7 5 0,-2 2-1,-1 2 0,1 1 0,-2 2 0,1 2-1,-1 2 1,1 1-1,0 0 1,3 4 0,-2 2 0,0 1 0,1 2 0,1 0 1,-1 2-1,3 1 0,1 0 1,2 0-1,1-1 1,2-1 0,3 1 0,2-3 0,5 0 0,2-3 0,2 0 1,6-2-1,0-1 0,6-4 0,1-1 0,1-2 0,-1-3-1,1 0-1,-3-5-2,0 4-8,-1-3-23,-8-6-2,2 3 1,-8-7 0</inkml:trace>
  <inkml:trace contextRef="#ctx0" brushRef="#br0" timeOffset="1522">745 225 11,'3'-14'27,"-3"14"-9,0 0-2,0 0 0,0 0-2,0 0-2,0 0-2,0 0-2,14-7-2,-14 7-1,9-5-1,-9 5-1,12-1 0,-2 3-2,-1 1 0,2 1-1,1 4 0,0 3 0,3 0-1,-1 2 2,1 2-2,-3 0 1,2 1 0,-2 3-1,0-2 1,-2 1 0,-2-1 0,-2-1-1,-1-1 1,-3-3 0,-1-1 0,-1-11 1,-5 15 0,5-15 1,-14 7-1,0-7 1,1-1 0,-6-3 0,2 0 0,-3-4 0,0 1-1,1-2 1,1 0-1,3-2 0,1 3 0,4 1-1,10 7 1,-14-13-1,14 13 0,0 0 0,0 0 0,1-10 0,-1 10 0,14-5-1,-4 1 1,6 2-2,-1-3-1,6 1-1,-2-2-5,6 3-9,-1-1-17,-5-4-2,1 0 2</inkml:trace>
  <inkml:trace contextRef="#ctx0" brushRef="#br0" timeOffset="2173">1015 12 6,'0'0'27,"13"-8"1,-13 8-11,0 0-5,10-5-4,-10 5 0,0 0-3,0 0 0,1 11-1,-1-11-1,1 13 0,-1-13-1,1 18 2,-1-9-2,4 3 1,-3-1 0,2 0-1,-1 1-1,1-1 1,-1-1-1,1 0 1,-3-10-1,2 15 0,-2-15 0,0 12 0,0-12 0,3 11-1,-3-2 1,2 3 0,0 2 0,1 4-1,-1 1 1,1 4 0,-1 1 1,2 0-1,-1-2 0,2-1 0,-1-1 0,0-5 0,-1-2 0,0-3 0,-3-10 0,3 11 2,-3-11-2,0 0 0,0 0 0,0 0 0,0 0-1,0 0-2,0 0-10,0 0-24,0 0 0,1-11-1,-4-3-1</inkml:trace>
  <inkml:trace contextRef="#ctx0" brushRef="#br0" timeOffset="3214">1428 247 14,'0'0'13,"0"0"-4,8 9-1,-8-9 2,13 10-1,-3-6 1,4 0-2,0-3 1,2-1-3,1-5-1,2 2 0,-3-4-2,2-2 0,-5 0-2,-1-1 0,-4 1 0,-2-1 0,-3-1-1,-1 1 1,-2-1-1,0 11 1,-4-15-1,4 15 1,-10-14 0,10 14-1,-16-9 1,7 7-1,-1 2 1,-4 1 0,2 1-1,-3 2 0,0 1 1,-1 0 0,0 4 0,0-2 1,0 5-1,2-1 1,0 1 0,0 2-1,2 0 1,1 2 0,1-3 0,2 3-1,1-3 1,2 1 0,2-2 0,3 0 0,2 0-1,4 0 1,1 0 0,3-2-1,5-2 0,0-1-1,5 1-1,1-5-2,2 2-7,-1-4-16,1-6-9,4 0 1,-7-8-1</inkml:trace>
  <inkml:trace contextRef="#ctx0" brushRef="#br0" timeOffset="3875">1858 242 1,'0'0'26,"-10"2"1,10-2-1,-12 2-15,-1-1-6,2 2 0,-4 0-1,1 2 0,-3-1 0,3 2-1,-1-2 1,5 3-1,0-3-1,10-4 0,-14 8-1,14-8 1,0 0-1,-1 11 0,1-11-1,7 10 1,-7-10 0,20 12-1,-8-5 0,4 2 0,3 0-1,-1 0-1,4 2-1,-2-3 0,0 2 1,-2 0-1,-1-1 0,-4-2 1,-2 2 0,-11-9 1,11 15 1,-11-15 1,-4 14 1,4-14 0,-13 14 2,3-7 0,-7-3 0,1 2 1,-6-4 0,1 3-1,-4-5-1,0 0 0,-1-4-2,4 0 0,1-1-4,0-5-6,6-4-19,7 4-7,0-8 2,11 2-1</inkml:trace>
  <inkml:trace contextRef="#ctx0" brushRef="#br0" timeOffset="4486">2124 13 16,'0'0'28,"0"0"-1,10 14-11,-10-14-8,-3 20-1,0-7 0,3 5 0,-2 2-1,3 7 0,-4-3 0,4 5-2,-1 0 0,8 1-2,-5-2 0,0 0 0,-1-4-1,1-3-1,1-3 0,-2-4 0,1-2 0,-3-12-1,-3 12-1,3-12-2,0 0-2,0 0-2,-5-12-1,-4 0-3,2-1-2,-4-3-2,-2-1 1,-3-6 2,-2 4 2,0 0 5,1 2 3,2 0 6,-1 4 4,5 1 6,1 1 2,10 11 0,-10-10 1,10 10-2,0 0-3,15-9-1,-3 3-3,7 3-2,5-2-1,6 1-1,4-3 0,5 2-1,3-1 0,3 1-1,1 1-1,-1 0-2,-2 5-5,-7-4-12,-8 3-15,-1 4-3,-12-4 3</inkml:trace>
  <inkml:trace contextRef="#ctx0" brushRef="#br0" timeOffset="5187">2384 265 7,'0'0'27,"27"-7"3,-8 4-15,0-2-1,5 5-1,-2-2-1,5 5-2,-7-2-2,5 4-1,-4 0-3,2 3-1,-5 2-2,2 0 0,-6 1 0,2 1-1,-4 1 0,-1 1 0,-2 0 0,-2 1 0,-2-1 0,-2-2 0,-1 1 0,-2-2 1,-1 0-1,1-11 1,-9 14 0,9-14 0,-14 10 1,3-6 0,-2-2 0,-2-1 0,-2-2 0,-1-1-1,0-3 2,-4 1-2,0-2 0,3 0-1,2-1 0,1 0 1,4 1-1,2 1 0,10 5 0,-12-8 0,12 8 0,1-10 0,-1 10 0,15-10-1,-2 4-1,4-1 1,3-1-3,3 0 2,3 3-3,-1-4-3,4 5-13,0-1-14,-7-4-1,-1 3 2</inkml:trace>
  <inkml:trace contextRef="#ctx0" brushRef="#br0" timeOffset="5808">2963 13 8,'0'0'29,"0"0"-1,0 0 2,0 0-18,0 0-7,1 17-1,-2-4-1,0 2 0,2 7 1,-3 2 0,4 6 0,-3 1-1,3 2 0,0-1-1,3 1 0,-3-2 0,1-2-1,1-5 0,0-4-1,-1-4-1,-1-6 0,1 0-5,-3-10-10,0 0-14,-2-10-4,-5-5 0</inkml:trace>
  <inkml:trace contextRef="#ctx0" brushRef="#br0" timeOffset="6138">2737 147 24,'12'12'30,"-2"-13"4,6 0-14,9 5-8,0-6-2,9 6 0,-2-4-3,10 4 0,-2-3-3,1 3-1,-3-2-3,0 0-2,0 5-7,-8-5-14,-3 0-12,-2 3-2,-8-5 2</inkml:trace>
  <inkml:trace contextRef="#ctx0" brushRef="#br0" timeOffset="6479">3348 293 6,'15'8'28,"-15"-8"0,18 1-8,-3 2-8,0-6-3,5 2-3,-3-3 0,3-1-2,-2-4 1,1 2-1,-3-5 0,-1 1 0,-3-2-1,-3 3 1,-2-2-2,-2 1 0,-4 2-1,-1 9 0,-7-15-1,7 15 0,-15-9 0,1 6-1,-1 2 1,-1 1-1,0 0 1,-2 2 0,1 0 1,0 1-1,2 4 1,0-1 0,2 0 1,0 2-2,0 1 2,1 1-1,3 1 1,2 0-1,1-2 1,3 2-1,-2 0 1,6 0 0,0-1 0,2 2-1,0-2 2,1 1-2,1-1 1,2 0-1,3-1 0,1 2 0,3-2 0,5-1-2,3 0-1,2-3-3,9 3-13,2-6-19,3-6-1,7-2 1,2-8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6T16:51:23.9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0 207 4,'0'0'28,"0"0"-4,0 0-8,0 0 1,0 0-5,0 0-2,0 0-2,0 0-1,0 0-2,12-3-1,-12 3 0,0 0-1,15 2-1,-4 0 0,-1 0 0,4 2 0,3 3-1,1 2 0,2 1 0,0 2-1,2 3 1,-3 0-2,1 3 2,-2 0-2,-4-1 1,-2 0-2,-3 1 2,-3-2 0,-5 0-1,-2-3 1,-4 1 0,-3-3 0,-1 0 1,-2-2 0,-4-3 0,0 0 1,-2-1-1,0-2 1,-2-3-1,1 0 0,1-2 0,0-1 0,3-2 0,2 0 0,1 1 0,11 4 0,-13-10 0,13 10-1,-7-12 1,7 12-1,3-13 2,-1 3-2,3 0-2,0-1 1,3 0 0,0 0 0,3 1-1,-1 1 0,4 3-1,-1 0-1,5 5-4,-3-4-9,2 2-16,5 6-2,-1-4 0</inkml:trace>
  <inkml:trace contextRef="#ctx0" brushRef="#br0" timeOffset="681">346 403 32,'-15'-6'32,"15"6"1,-13-14-14,4 3-6,10 1-3,-3-2-4,8 1-1,2-3-2,5 2-1,3 0-1,1 3 0,3 0-1,2 4 1,0 2-1,-2 2 0,0 2 0,-1 3 0,-2 2 0,0 1-1,-3 2 1,-1 3 0,-3 0-1,-3 2 1,-1 0-1,-4 0 1,-1-1 0,-2 1 0,-3-2 0,-1-2 1,-4-1 0,-2-2 1,-2-4-1,1 0 1,-5-3 0,2-2-1,-2-2 0,0-2-1,3-3-3,-1-4-3,7 1-8,-3-1-20,3-8-3,2 3 2,0-8 0</inkml:trace>
  <inkml:trace contextRef="#ctx0" brushRef="#br0" timeOffset="1192">553 1 25,'12'-4'27,"-12"4"-8,0 0-5,0 0-3,5 10-2,-5 1-2,-4-1-1,4 7-1,-4-2 1,4 9-1,-3 0-1,2 4 0,-1 1 0,2 3-2,-1-2 1,3 2-1,-1-2-1,1-2 0,0-3 0,0-1-1,0-6 0,0-2 1,0-4-1,0-1 0,-2-11 0,0 9 0,0-9-3,0 0-9,0 0-22,-5-14-1,2 1 0,3-1 0</inkml:trace>
  <inkml:trace contextRef="#ctx0" brushRef="#br0" timeOffset="1703">751 217 21,'0'0'26,"0"0"-11,0 0-6,0 0-2,0 0 2,0 0-1,8 18-2,-5-9 0,1 6 0,-1-2-1,4 5 0,-1-3 0,4 4-3,-1-2 1,2-1-1,-1 0 0,2-3-1,-2 0 1,0-3-1,-1-3 1,-9-7 0,14 11 1,-14-11 0,0 0 0,12 4 1,-12-4 0,0 0 0,4-16 1,-4 16-2,3-19-1,0 5 0,2-2-1,1-2 0,2-1-1,1-1 0,0 1-1,1 0 0,1 5-2,-3-3-2,6 8-8,-7-3-14,1 1-10,3 3-1,-3-2 2</inkml:trace>
  <inkml:trace contextRef="#ctx0" brushRef="#br0" timeOffset="2223">1261 207 19,'10'10'28,"-10"-10"2,2 11-15,3 5-6,-5-2 0,3 4-2,-3 1 0,2 3-1,-1-5-1,1 3-2,2-4-1,-2-5-2,2 0-6,-4-11-17,0 0-11,15-4 2,-12-12-1</inkml:trace>
  <inkml:trace contextRef="#ctx0" brushRef="#br0" timeOffset="2514">1393 73 14,'7'16'26,"-7"-16"-2,0 0-6,11-1-31,-11 1-15,11 1 1</inkml:trace>
  <inkml:trace contextRef="#ctx0" brushRef="#br0" timeOffset="2784">1798 138 7,'-19'-3'30,"7"7"1,-7-2-4,3-3-12,2 5-5,-2-5-3,2 6 0,-1-4-2,4 3-2,-2-2 1,13-2-2,-20 8 1,20-8-1,-14 8-1,14-8 0,-10 10 0,10-10 0,-3 9-1,3-9 1,2 11 0,-2-11-1,11 16 1,-11-16 0,19 17 0,-5-8-1,1 1 0,3 0 0,2-1 0,-1 1-1,0-1 1,-2 1-2,-2-3 1,-2 1 0,-3 0 0,-10-8 1,10 16-1,-10-7 1,0-9 0,-8 18 0,-2-8 1,-1 1 0,-3-1 1,-3 0 0,-3-2 1,0 2 0,-1-4 2,1 0-2,1-4 0,2 2 0,1-4 0,5 1 0,0-2-1,11 1-1,-14-6 0,14 6-1,-9-14-3,4 1-2,5 13-11,-3-21-19,0 5-4,4-1-1,0-3 2</inkml:trace>
  <inkml:trace contextRef="#ctx0" brushRef="#br0" timeOffset="3475">1962 386 8,'-21'11'32,"21"-11"2,-14 4 1,14-4-17,0 0-6,-12-4 0,12 4-2,0 0-3,0 0 0,0-14-3,0 14-1,6-20-1,2 7-1,1-3-1,3 0 0,1-2-2,5 0 1,3 4-1,3 0 1,2 4 0,-3 2 0,2 3-1,-2 1 2,1 8-1,-5 1 0,-3 3 1,-4 2-1,-3 3 0,-4 2 1,-3 3 0,-5 2-1,-2-3 1,-1 1 1,-3-2 1,0-1-1,-2-2 2,2-3 0,-4-4 0,13-6 0,-19 9 0,19-9 0,-20 0 0,11-1 0,-2-3-1,1-1-1,-1 0 0,-1-2-1,2-1-1,-2-2-2,12 10-2,-20-22-5,15 13-19,-3-3-10,1-1-2,4 0 2</inkml:trace>
  <inkml:trace contextRef="#ctx0" brushRef="#br0" timeOffset="4116">2373 175 20,'0'0'27,"9"9"0,-9-9-14,9 7-4,-9-7 1,8 9-1,-8-9-1,6 16 0,-6-16-1,7 23-2,-4-11 0,3 4-2,-2 0-1,3 2 0,-2-2-1,2 2-1,-3-1 1,1-2-1,0-2 0,-2-1 1,-3-12-1,6 16 0,-6-16 1,0 0 0,0 0 1,-1 10 1,1-10 0,0 0 1,0 0 0,-10-8-1,10 8 1,-7-11-1,2 0-1,2 0 0,1-3-1,1-1-1,4-3-1,2-2 0,7 1 0,1-2-1,8 4 0,3 1 0,6 3-1,4 1 1,3 5-1,-1 0-1,3 7-3,-4-3-11,0 3-18,1 2-1,-7-5 1,1 1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5:34.4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117 841 5,'0'0'9,"-13"9"-1,13-9 0,0 0-1,0-11 0,7-6 0,5-8-1,4-5 0,5-10 1,7-5 0,3-9-2,7-2 2,3-3-3,1 4 1,-1-1-2,4 4-1,-1 1 0,0 2-1,-4 5 0,-2 4-1,-5 5 0,-4 5 0,-5 6-1,-6 5-1,-6 6-4,-5 1-6,-6 3-7,-1 9 0,-21-15 0,0 6 1</inkml:trace>
  <inkml:trace contextRef="#ctx0" brushRef="#br0" timeOffset="520">6 389 1,'1'9'9,"1"2"-1,-5 1-1,2 2 0,0-1-2,0 4-1,0 0 0,0 4 1,1 4-1,0 3 0,0 4 0,3 3-1,4 1-1,0 1 0,5-2 0,-2-4 0,5-3 1,0-7 0,8-5 3,1-9-1,4-2 2,3-11-1,6-1 1,4-11 0,6-2-1,-1-8-1,2 0-1,-6-4-1,-1 3-1,-4 2-1,-6 4 0,-8 5-1,-5 6 0,-7 4 0,-11 8-1,12-6 1,-12 6 0,0 0-1,0 0 1,0 0-1,0 0 0,0 0-1,2 10 0,-2-10-2,0 0-2,0 0-5,0 0-8,0 0-3,0 0 1,0 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6:12.7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164 45 3,'-25'-2'3,"2"0"-1,0 1-1,3-1-1,2 0 1,2 0 0,4 0 0,2-1 2,1 0 1,9 3 1,-9-7 0,9 7 0,0 0 0,8-10 1,2 6-2,5 1 0,7 1-1,5 2 0,5 1-1,6 1 0,8 2 1,4 3-1,9 0 1,6 3 0,10-1 0,8 1 0,9-1 2,9 0-2,9 3 0,9-5 1,7 2-1,7-2 0,5 0 0,9-2 0,8 2-1,5-3 1,5 1-1,5-2-1,4 1 1,5-2-1,3 1 1,1 0-1,-2 2 0,0 0-1,2 1 1,-3 1 0,-2 1-1,-2 0 0,-4 1 1,-4-2-1,-7 3 0,-9-4 1,-11-1-1,-11-1 2,-10 0-1,-11-2 0,-12-1 0,-15 0 0,-10 1 0,-12-1 0,-9-1-1,-11 0 1,-9 0-1,-8-1 1,-8 0 0,-4 0 0,-11 1 1,10-2-1,-10 2 0,0 0 0,0 0 0,0 0-1,0 0 0,0 0 0,0 0-2,0 0-1,0 0-3,0 0-4,-14 0-7,5 0-6,-2-3 1,-1-4 0,2-8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6:42.9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1248 17 10,'0'0'6,"9"-8"0,-9 8 0,10-6-1,-10 6-2,0 0 0,10-3-3,-10 3 0,0 0-1,0 0 0,0 0 0,0 0 1,-1 10-1,1-10 1,-11 11 1,11-11-1,-15 20 1,-1-6 1,-5 7-1,-10 5 1,-5 3 1,-12 5-1,-6 4 1,-14 4 2,-5 3 0,-6 1 0,2 1 1,-1-2-2,7-2 1,9-4 0,9-6-1,13-4-2,11-6-1,7-4-1,8-5-1,6-5-2,8-9-4,1 11-6,-1-11-2,19-10-1,-3-6 0</inkml:trace>
  <inkml:trace contextRef="#ctx0" brushRef="#br0" timeOffset="501">354 290 30,'-11'-7'15,"11"7"0,-3-15-1,3 15-8,5-9-3,-5 9-1,0 0-4,9 1 0,-9-1 0,3 13 1,-4-1 0,-1 4 0,-3 5 1,-6 4 0,-3 5 0,-7 7 1,-6 3 0,-8 6 1,-6 1 0,-2 0 1,1-1-1,4 1-1,4-2 1,8-7 1,10-1 0,13-6 0,17-2 0,11-5 1,16-1-1,7-7 1,14-6 0,8-5-1,5-3 0,7-7-2,-1-3 1,-3-5-1,0 1 1,-10-1 0,-9 1-1,-11 1 1,-5 4 0,-15 0 0,-6 4 0,-9 1 0,-13 2-3,0 0-1,0 0-1,0 0-4,-3 12-9,-3-2-6,-3-1-1,9-9 0,0 0 2</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2T20:15:22.294"/>
    </inkml:context>
    <inkml:brush xml:id="br0">
      <inkml:brushProperty name="width" value="0.05292" units="cm"/>
      <inkml:brushProperty name="height" value="0.05292" units="cm"/>
      <inkml:brushProperty name="color" value="#00B0F0"/>
    </inkml:brush>
  </inkml:definitions>
  <inkml:trace contextRef="#ctx0" brushRef="#br0">23160 1598 8643,'0'0'4257,"-11"-8"-516,11 8-774,0 0-4902,0-12-1935,0 12-387,13 11-258,0-5 129</inkml:trace>
  <inkml:trace contextRef="#ctx0" brushRef="#br0" timeOffset="28607.6362">16665 2941 129,'13'-4'1677,"-13"4"129,0 0 129,0 0 0,0 0-129,0 0-129,0 0-516,0 0-129,0 0-258,0-12 0,-7 1 0,7 11-129,-6-29 129,6 11-129,-1-14 258,1-1-387,0-9 129,0 0-387,0-8 129,1-1-129,-1-5 0,3 3 387,-2-3-516,2 7 516,-2-3-516,1 11 258,1 0-258,-1 6 258,-1 5-258,0 7-129,-1 9 0,0 2 0,0 12 0,3-12-129,-3 12 0,0 0 129,0 0-129,0 0 0,0 0-129,0 8 129,0-8 129,0 19-129,0-5 0,0 1 129,2 3-129,2 2 258,-2-1-258,4-1 129,-3 0 0,6 0 0,-2-2 0,5-3-516,-1-6 903,7 2-258,-1-9 0,8 0 0,0-9 0,5-3 0,-2-5 0,0-1 516,-2-1-516,-2 0-129,-3 2 0,-5 3 129,-2 4-129,-5-2 0,-9 12 0,12-16 0,-12 16-129,0 0 0,0 0 0,0 0-129,11-5 258,-11 5-258,2 19 129,1-3 0,-1 8 0,2 3 258,-2 9-258,2 1-258,-2 9 129,-1 0 0,-1 12 129,0-7-258,0 5 258,0-1-258,0-4 258,1-10 129,0 0-129,3-11 129,-1-12 0,0-1 0,-3-17 0,4 13 0,-4-13-258,0 0-645,0 0-2064,0 0-1161,9-18-258,-5 5-129</inkml:trace>
  <inkml:trace contextRef="#ctx0" brushRef="#br0" timeOffset="29278.6746">17461 2755 1548,'-24'0'2709,"9"0"-1677,3 0 387,-2-12 0,3-3 0,-3-7 0,5 8 0,-3-15 0,8 12-516,-4-12 0,6 11-516,-2-10 129,4 9-387,4-3 129,4 5-258,4 0 0,2-2 129,1 5-129,3 2 0,-3 4 0,4 4 0,-5 4 0,2 0 0,-5 7-129,4 4 129,-5 4 0,0 2 0,-2 2 0,0-2 0,-2 3 129,0-2 129,-3 4-129,1 0 129,-4 0 0,0-2 387,-2-1-258,-3 0 129,-4-3-129,-1 4 129,-2-10-129,-1 2 0,-4-5-129,2 0 0,-3-5 129,3 1-258,-2-3-129,1 0 129,1-3-129,1-6-129,14 9-129,-22-13-645,22 13-903,-10-12-2193,10-2-387,3-2-516,4-3 129</inkml:trace>
  <inkml:trace contextRef="#ctx0" brushRef="#br0" timeOffset="29957.7135">17663 2456 2580,'0'0'2967,"0"0"0,0 0-2580,0 0-258,0 0 387,0 0 258,0 0-129,0 0 129,0 0-258,0 0 129,-1 11-387,1-11 0,8 17-258,-8-17 0,19 26 0,-5-6 129,-2 4-129,0 0 258,-2 7-129,0-3 0,-6 3 129,3-1 0,-7-5 258,5 2 0,-5-6-129,0-1 258,0-20-258,0 22 129,0-22 0,0 0 129,0 0-258,0 0 129,-14 0-129,12-5 129,-3-19-129,3 9-129,-3-10 0,2 4 0,-1-11 0,3 3-258,0-1 129,1 6-129,0 3 0,0-2 0,2 3 0,4 1 0,2 4-129,1 3 129,7 2-258,-1 2 129,6 0 129,2 0 0,3 3-129,-1 1 0,3 1 0,-3-3-387,4 6-387,-10-8-645,8 8-1290,-10 0-1419,1 0-387,-4 0 129</inkml:trace>
  <inkml:trace contextRef="#ctx0" brushRef="#br0" timeOffset="30598.7501">18201 2484 2580,'8'12'3354,"-8"-12"-129,13 2-258,-13-2-3354,19 3 0,-5-3 774,-14 0-129,24 0 129,-24 0 258,24-16-258,-24 16 387,23-16-387,-23 16-129,20-18-258,-14 5 258,-6 13-129,7-17 0,-7 17-129,0-20 129,0 20 0,-7-17-129,7 17 129,-21-7 0,8 5 0,-1 2-129,-1 0 0,-3 5 0,-1 4 129,3 1 0,1 2-129,-2 4 258,4 1-129,-2 3-129,5 0 258,1 0-129,3-1 129,2 4-129,3-1 258,-1 0-129,2 0 258,0-4-258,7 3 129,-1 0-129,5-1 0,-1-7 0,4 3 0,1-4-258,0-1 258,-1 2-258,1-6 129,-2-2 0,3-2-129,-5 1 0,1 1-129,0-2 129,-1-1-258,3 3 0,-14-5-387,30 7-903,-18 0-2451,7-6-387,2-1-129,2-8 129</inkml:trace>
  <inkml:trace contextRef="#ctx0" brushRef="#br0" timeOffset="31318.7913">18950 2648 3870,'-39'-14'3870,"22"-1"-129,4 10-129,0-1-3225,-1-7-129,14 13 129,-21-27 0,15 13-129,3-7 129,3 5 0,8-5-129,7-3-258,6 3 129,5 3-258,4 3 129,0 2 0,1 4 0,-3 2-129,-4 2 129,-2 5 0,-6 0 0,-2 2 0,-14-2 129,18 23 0,-14-6 129,-1 4 0,-3 1 129,0 2 0,-6 3-129,-3-1 258,-3-4-129,0 1 0,-4-3 0,-1-1 0,-2-5-258,1 0 258,-1-9-387,0 4 129,0-7-129,0-2-129,4-2-387,-5-10-387,20 12-903,-22-28-1419,16 5-1161,4-3-129,2-2-258</inkml:trace>
  <inkml:trace contextRef="#ctx0" brushRef="#br0" timeOffset="31686.8124">19250 2034 5160,'0'0'4128,"0"0"-258,10 9-387,-10 7-2838,3 12-903,-1 2 129,3 5 387,-1 4-129,1 4 0,0 8-387,-3 4 645,3 1-516,-2 12 258,2 3-516,-3 5 387,1-1-258,3-1 258,-3-7 129,-1-4-129,3-8 387,-1-17-258,-2-7 129,2-5-129,-3-14-1032,-1-12-2838,0 0-258,0 0-129,-5-17-387</inkml:trace>
  <inkml:trace contextRef="#ctx0" brushRef="#br0" timeOffset="31944.8271">19210 2545 5289,'35'11'4257,"-11"-8"0,5 4-645,3-6-3354,-1 5-258,7 1 258,-4-2-129,0-2 0,-5-3 258,0 0-258,-6-3-129,-4-1-645,1 3-1419,-6-3-1806,-14 4-258,14-9-516</inkml:trace>
  <inkml:trace contextRef="#ctx0" brushRef="#br0" timeOffset="32498.8588">20032 1985 5547,'0'0'3483,"0"0"-258,0 0-1161,0 0-2064,7 21 0,-4-8 129,-2 3 258,4 5 129,-4 3 129,6 5 0,-5 0-129,8 4-129,-9 9 129,7 4-645,-4 5 387,-1 1-387,-1 7 129,-2-8-258,0 7 129,0-12-129,-2-1 258,-3-15 0,1 4 0,-2-13 0,2-4-387,4-17-516,-13 7-516,2-14-516,1-7-774,-3-4-387,-2-11 0,-4-5 0</inkml:trace>
  <inkml:trace contextRef="#ctx0" brushRef="#br0" timeOffset="33318.9056">19815 2387 1032,'-17'-14'1548,"17"14"516,0 0-387,0 0 129,0 0-387,13 1 0,4 2 0,0-3 0,10 3-516,-2-3 0,8-7 129,1 2-645,5-5-129,3-2-258,-2 0 387,4-6-516,-4 0 258,2-2-258,-7-2-129,-1-7 0,-8 3 387,-3-5-516,-5-1-129,-5 0 0,-5-1 0,-1 1-387,-7 5 516,1 0-258,-1 6 387,-1 0 129,1 21 129,-13-15-129,13 15 258,-13-6 129,13 6-129,-14 0 0,14 0 0,0 0 129,-15 12 0,15-12-129,-5 13 129,3 1 0,2 1 258,-3 5 0,3 5-387,0 5 129,0 1 129,0 6 0,0 6-129,0 6 129,0 1-645,-3 3 516,1 0-387,-4-3 258,3-5-258,-3 1 129,2-6-258,0-5 129,0-11 258,0-3 0,3-7 0,0-3-129,1-11 258,0 0 0,0 0-129,11-6 258,1-3-129,-2-9 0,7 1-129,-1-1 129,2-5-258,1 1 129,0 2-129,0-1 0,-3 4 0,3-3 0,-1 4 0,0-1 0,1 7 0,-2-1 0,0 6 0,-4-2 129,3 3-129,-3 4 129,1 8 0,-3 3 0,1 10 0,-3 2 129,0 7-129,1 8 0,0 1 129,0 2-258,-3-6 0,3 0-258,-3-12-129,11 2-2064,-3-17-1806,3-18 0,1-9-387,0-14 1</inkml:trace>
  <inkml:trace contextRef="#ctx0" brushRef="#br0" timeOffset="33874.9375">20900 2475 5676,'0'17'3483,"5"-3"-903,-5-14-258,23 3-3870,-23-3 516,24 0 774,-7-4 258,-1-5 516,1 4 516,-3-12 387,2 7 0,-5-8-258,3 7-516,-6-1-516,0-2-129,-4-1 0,-2 2 0,-2 0 129,-3 2 387,3 11-516,-22-21 645,5 17-516,2 3 0,-7 1-129,2 1 129,-3 10-129,1 2-387,-1 4 387,3-1-387,0 1 387,2 3 129,3 0 0,2 1 0,1-3 0,5 2 129,-1 1-129,5-1 129,3 0 0,0 1 0,4-3-129,4-3 258,5-5-258,6 0 129,2-5-258,2-4-129,4-1-258,-2-5-516,10 3-1161,-7-10-2193,0-1 0,-1 0-516,-2-5 517</inkml:trace>
  <inkml:trace contextRef="#ctx0" brushRef="#br0" timeOffset="34386.9668">21412 2370 6837,'-4'-10'3612,"4"10"258,-20 0-645,9 0-3354,-4 4 129,0 5 0,-2-1-129,-1-4 387,2 3-129,-1-3 129,1 5 0,0-4 0,2 3-258,4 0 0,10-8-258,-14 18 258,12-6 0,2 3 0,5-2 0,6 4 0,3-1 0,6 5-129,0-3 258,2 0-258,-1 1 129,-1 8-129,-2-7 0,-2 3 0,-4-2 129,-6-1 129,-1 3-129,-5-2 129,-6 0 0,-9-9 0,-4 3 129,-5-6-129,-3 0 0,-3-2-129,1-7 129,1 1-129,3-2-258,7 0-516,-3-16-1290,9 6-1677,10-2-645,0-14 129</inkml:trace>
  <inkml:trace contextRef="#ctx0" brushRef="#br0" timeOffset="34962.9995">21564 2564 4644,'27'12'3612,"-7"-3"-387,-20-9-129,16 0-3741,-16 0 0,17 0 387,-6 0 258,-1-9 258,5 4 258,-3-9 0,2 4 258,-1-7-387,1 5-129,0-1-258,-1 4 0,1-6 0,-5 3 129,-1 0-129,2 2 387,-9-3 0,-1 13 0,0-18 0,0 18-129,-20-13 0,8 12 0,-9 0 129,0 1-387,-1 5 0,-2 2 0,-3 3 0,4 2 0,-4 0 0,1 3 129,5-1-129,0 2 129,1 2 0,7 4 0,0 0 0,8 2 129,3 1 0,2 2 0,8 1-129,6-2 129,-1-4 0,8-1 0,1-6-129,5-2 0,3 1 0,1-10-258,9-1-387,-2-7-903,9-6-2709,0-2-516,-4-6-258,2-1 0</inkml:trace>
  <inkml:trace contextRef="#ctx0" brushRef="#br0" timeOffset="36695.0988">22402 2332 1,'-4'-15'2579,"4"15"-1031,0 0 129,-7-14 258,7 14 516,0 0-645,0 0-258,-14-16 129,14 16-258,0 0-258,0 0-129,0 0-387,0 0 0,-11-16-129,11 16-129,0 0-258,0 0 0,1-14-129,-1 14 129,11-8-129,-11 8 0,21-5-129,-4 3 129,0 2-129,4 0 129,3 0-129,2 5 129,-1 5-129,2 1 0,-1 3 129,0 1-129,-3 2 129,-1 0-258,-6 7 258,2-2-387,-8-1 387,1 2-258,-5-1 258,-2 2-258,-4 1 258,0-1 0,0-2 129,-1-1-129,-7-2 129,-2 2-129,-1-4 129,-4-2 0,-2-1-129,-4-4 129,-2-2-129,-2-1 129,-1-2 0,-3-3-129,1-2 0,1 0 129,2-5-129,3-4 0,5-3-129,2-2 129,8 1-129,3-4 0,4 2 129,0-1-129,7-4 0,4 3 0,2 3 0,0-1 129,4 3-129,0 2 0,4 3-129,-2 1-774,9 6-903,-4 1-2064,1-1-129,6 5-516</inkml:trace>
  <inkml:trace contextRef="#ctx0" brushRef="#br0" timeOffset="39407.2538">22752 2335 1548,'0'0'2322,"4"-14"-516,-4 14 129,0 0 0,3-11-258,-3 11-387,0 0 258,0 0-387,0 0-258,0 0 0,0 0-129,0 0 0,0 0-387,0 0 129,0 0-258,0 0-129,0 0 0,0 0-129,11-8 0,-11 8-129,0 0 129,0 0 0,0 0-129,12-1 0,-12 1 129,0 0 129,13 8 0,-13-8 0,12 20 0,-4-6-387,-4 5 516,2 3-387,-1 3 258,-1 0-258,-2-2 387,0 5-516,-2-3 387,1-1 0,-1-6-129,0 1 129,0-2 0,0-17-129,0 14 0,0-14 0,0 14 129,0-14-129,0 0 258,0 0-258,0 0 129,10-13-129,4-2 129,2-7-129,5-5 0,5 1 0,3-7-129,2 4 516,0-1-387,-1 5 258,-7 4-258,-4 4 387,-3 4-516,-4 0 387,-12 13-387,13-1 0,-13 1 129,10 7 0,-10-7 0,4 22-516,0-5 645,-2 7-387,2 1 258,-2-1-258,0 6 387,2-5-516,-1 4 387,0-4 0,-3 3 0,0-6 0,0-2 0,0-3 129,-6-1-387,0-4 0,1 6-774,-8-9-2580,13-9-774,-17 0-258,7-9-129</inkml:trace>
  <inkml:trace contextRef="#ctx0" brushRef="#br0" timeOffset="40075.2917">23298 2658 258,'0'0'3354,"-17"-3"387,9-8-2451,8 11 258,-10-27-387,8 15-129,2-14-129,3 6-258,8-9-387,6 4 0,2-4 0,8 5-129,0 0 129,2 7-129,-2 2 0,1 4 516,-7 6-645,-1 2 0,-2 3 129,-4 3-129,0 6-129,-2 3 258,-2 1 258,-1 4-774,-2 2 774,-1 0 0,-5 1 0,2 4 0,-5 0 129,-2 2 258,-11-4-387,1 2 129,-7-7-129,-1 1 0,-8-2-129,0-7 0,-4-3-129,1-4-129,0-1 0,-2-1-129,11 0-516,-4-13-516,20-1-2064,5-3-1161,3-9-387,13-3 0</inkml:trace>
  <inkml:trace contextRef="#ctx0" brushRef="#br0" timeOffset="40775.3322">23533 1922 2322,'0'0'1677,"0"0"129,0 0 387,0 0-645,0 0 129,13-5-129,-13 5-516,0 0-129,0 0 0,0 0 0,-8 8-516,8-8 129,-8 20-258,4-6 129,-3 3 387,2 6-516,-2 1 387,2 10-387,-5-2 387,5 7-258,-3 4 0,1 4-129,-2 5-387,4-1-129,-1 1 258,2 3-258,1 1 258,0-5-387,3 2 387,0-5-387,6-3 387,1-5 0,-1-2 0,2-8 0,-2-6 0,-1-6 129,0-3-129,-2-2 0,-3-13 0,4 16 0,-4-16 129,0 0 0,0 0 0,0 13-129,0-13 0,0 0 0,0 0-129,-5-7-129,5 7-774,-11-14-1419,11 14-1677,-7-21-645,3 9 129</inkml:trace>
  <inkml:trace contextRef="#ctx0" brushRef="#br0" timeOffset="43578.4925">16551 3605 516,'3'-18'1032,"-3"18"-129,0 0-129,0 0-129,1-14-129,-1 14 129,0 0 0,3-13 0,-3 13 258,0 0-387,4-12 387,-4 12 0,0 0 258,0 0-387,0 0 129,0-11-129,0 11 0,0 0-387,0 0-129,0 0-258,0 0 0,0 0-129,0 0 0,0 6 0,0-6 0,0 17 0,0-5 129,0 4 0,0 5 0,0-4 0,0 7 0,-2-3 129,2 4-129,-1-3 129,1 1 0,-2-4-129,0 1 258,0 0-129,0-6-129,0 1 129,-3-5 129,5-10-129,-2 17 0,2-17 0,0 0 0,0 0 129,0 0-129,8-8 0,1-3 0,3-4-129,4-1 0,1-1 0,2-1 0,-2-3-129,-2 1 129,1 2 0,-3 5 0,-4-2 0,0 2-129,-9 13 129,11-21-258,-11 21 129,0 0-129,15-8 129,-15 8 0,0 0-129,13-5 129,-13 5 129,12 1 0,-12-1-129,13 8 258,-13-8 0,13 13-129,-9-2 0,2 1 258,-2 2-129,-1 2 0,-1 0 129,1 5-129,-3-2 0,1 1 258,-1-2-129,0 0-129,0-4 0,0-1 0,0-13 0,4 15 129,-4-15-129,20-2 0,-6-10 0,6 1 129,-4-8 0,6 2 129,-3-5-129,0 4 0,-3 1-129,-5 5-129,-11 12 129,14-18-129,-14 18-129,0 0 0,0 0 0,10-11-129,-10 11 129,12 0 129,-12 0-129,18 2 129,-1 5 0,-1 1 0,1 2 0,0 2 0,1 1 0,-1 2 129,-2-1 0,-2 0 0,-2 1 129,-2-1-129,-5 1 129,0-1-129,-4-1 129,1-2-258,0 0-258,-1-11-129,4 14-1290,-4-14-2322,0 0-516,22-10-258,-13-9 517</inkml:trace>
  <inkml:trace contextRef="#ctx0" brushRef="#br0" timeOffset="44331.5355">17341 3831 774,'0'0'3354,"0"0"0,-19-8 0,19 8-3225,-4-11 0,1-1 258,3 12 258,-4-22 0,4 11 129,-3-4-129,3 1-129,0-4 129,0-1-387,7-1 0,1 0-258,4 2 0,1-1 0,3 2-129,2 2 129,2 1 0,-2 2 0,2 6-129,-1 5 129,-1-2 0,0 3 0,-3 0 129,1 7-129,-3 3 129,2 5 0,-4-1 0,-1 5 258,0 1-258,-3 5 258,-3-4 0,-1 5 0,-3-5 258,0 4-258,-6-9 258,-1 4-129,-6-3 0,2 2 0,-5-7-129,2 1 129,-6-6 0,5 7-258,-5-9 0,4-2 0,-3-3-129,3 0 0,0-3-129,4-1 0,12 4-387,-20-22 0,20 22-645,-6-25-129,6 25-774,1-29-1806,7 15-903,2-6-387,1 2 516</inkml:trace>
  <inkml:trace contextRef="#ctx0" brushRef="#br0" timeOffset="44974.5724">17670 3609 1032,'0'0'645,"0"0"258,0 0 387,0 0 0,0 0 0,0 0-258,0 0-258,0 0 0,0 0-516,6 3 0,-6-3 258,6 13-129,-6-13 258,7 25 129,-2-13-258,3 6 129,-2-2-258,2 6 129,-1-1-258,2 4 129,-4-8 129,2 4-258,-3-6 258,2-2 129,-5-2-129,4 0 0,-5-11 0,0 0 258,0 0-129,0 0 0,0 0-129,0 0-129,-2-6 0,2 6 129,0-23-387,0 10 129,2-5-258,2-4 129,2 1-258,1-1 129,6 3 0,-1-2-129,3 4 129,4-1-129,2 7-258,-2-6 258,7 6 0,-4-2-387,5 8-387,-5-13-1419,2 9-1935,1 0-258,0-4-258</inkml:trace>
  <inkml:trace contextRef="#ctx0" brushRef="#br0" timeOffset="45641.6105">18177 3650 258,'0'0'1419,"1"13"258,11-10 0,-1 1 0,5-4-387,3 2-129,2-2-129,4-1-129,-3-4-129,6 0-258,-4-6 0,4 4 0,-6-3 129,1 2-258,-6-3 0,2 6 129,-8-7-129,0 3-129,-5-4 0,0 1 129,-5-1-258,-1 0 0,-2 0-129,-9-4 0,0 10-129,-3-2 129,-3 6-129,-4 0 129,2 3 0,-2 0-129,-1 7 129,0 3 0,1 2 129,0 4-129,2-3 129,1 10 129,-3-5-129,3 7 129,-1-4-129,5 4 129,-4-3 0,8 1-129,-4-3 258,7 1-129,1-3-129,6-1 129,0 0 129,1 1-258,8 0 258,11-1-387,4 3-258,6-9-516,11 1-3225,4-5-387,0-4-387,5-2 0</inkml:trace>
  <inkml:trace contextRef="#ctx0" brushRef="#br0" timeOffset="47966.7432">19205 3589 2709,'0'0'3354,"6"-9"-2064,-6 9-129,0 0 387,0 0-129,-7-9 0,7 9-129,-13 0-387,13 0-387,-22-1-258,11 1 0,-4 3-258,2 4 0,-2 2-129,4-1 0,0 2 0,0 1 0,4 1-258,7-12 0,-4 20 129,4-20 0,4 20 0,-4-20 129,26 19 0,-9-12-129,3 5 129,3-2 129,0-1-129,-2 2 129,4 1 129,-7 0-129,-1 1 0,-4 0 0,-3 1 129,-4 2 129,-6 0 0,0 0 0,-6-3 129,-3 2 129,-7-4-129,-2 5 0,-2-7 129,0 1-129,-3-4-129,5 2-129,-2-3 129,4 0-129,2-5-129,3 0-258,11 0-129,-12-13-387,12 13-387,0-18-1935,7 0-903,9 2-387,0-4 775</inkml:trace>
  <inkml:trace contextRef="#ctx0" brushRef="#br0" timeOffset="48506.7743">19576 3723 1419,'-15'0'2967,"-5"1"258,20-1-516,-17 0-2838,17 0 0,0 0 129,-15-14 129,12 3 387,-1-4 0,4 1 258,0-3 0,1-1-258,5-1-258,6-1 0,1 4-258,4 2 0,2 6-258,2-4 258,0 7-129,-1 2 129,0 3-129,-2 5 129,-3 6 129,-3 3 0,-4 1 129,-2 7 0,-6-3 258,0 9 129,-4-10-129,-4 8 258,-5-9-258,3 2 129,-9-6-258,7 1 129,-4-9-129,2-1-129,-4-2-129,3-2 0,-4 0 0,2-3-129,0-2 0,-2-3-129,4 4-129,-4-4-258,19 8-645,-23-10-903,23 10-1935,0 0-258,-10-19-258</inkml:trace>
  <inkml:trace contextRef="#ctx0" brushRef="#br0" timeOffset="48915.7973">19784 3600 258,'0'26'2838,"0"-26"-129,2 23-2064,6-5-645,-2 2 387,2 5 0,-1-1 0,4 5 129,-3 1 0,2 9 129,-5-3-129,1 8 0,-4 0 0,-1 2-258,-1-1 0,0 1 129,-3-3-387,-1-6 129,-2-3-129,1-8 129,1-6-258,0-4-258,4-16-1290,-4 17-1806,-5-25 129</inkml:trace>
  <inkml:trace contextRef="#ctx0" brushRef="#br0" timeOffset="49354.8229">19746 3741 1,'8'-16'3353,"11"14"1,-8-16-129,11 6-2967,4 0-258,4 1 129,3-4 0,0 3-129,0 2 258,-3 2-129,2 4 129,-6 1-129,0 3 129,-3 3 0,-5 11 129,-5-3 0,-3 10 129,-4-4 0,-4 8 129,-4-4 0,-5 8 129,-14-11 129,3 7-258,-12-5-129,2 6 258,-7-11-258,2-1-129,-3-6 0,6-1-258,1-7 0,4 0-129,5-3-129,1-8-387,19 11-258,-18-28-516,18 17-1419,0-4-1548,0-3-129,6 1 0</inkml:trace>
  <inkml:trace contextRef="#ctx0" brushRef="#br0" timeOffset="50325.8785">20104 3260 4128,'-13'-17'3612,"7"-1"-258,6 18-1290,0-15-1935,0 15 129,5-13 0,-5 13 129,5-12 0,-5 12 129,0 0-129,0 0 0,0 0-129,0 0 129,0 0-387,10 7 129,-4 6-129,0-1 0,2 8 129,3-2-129,-2-1 129,4 3-129,-3 2 258,3 6-129,-1 8 258,-2 0-129,-2 9 258,-5 1-258,2 8 129,-5-1-258,0 2 129,-7-2-129,2-2-129,-1-10 0,2-2 0,0-10 0,3-5 0,-1-10 129,2 1-129,0-15 258,0 0 0,11 2-129,0-3 129,1-12 0,2 1 0,1-5-129,3-2 129,0-5-258,-1 2 129,-1-3-129,2 3 258,-3 1-258,3-1-258,-3 4 258,0-2 0,2 5 0,-1 2-129,-2 4 129,2-1 0,-4 4-129,0 1 129,0 2 0,-12 3 0,18 5 0,-18-5 0,16 21 129,-9-4-129,0 1 129,1 3 129,-2-5-129,0 2-129,-1-4 129,-1 0 0,-4-14 0,17 16 129,-17-16-129,21 2 129,-8-2-129,5-2 129,-1-8-129,6-3 0,-3-3 0,0-1 0,0 0 129,-3 4-258,-6 0 129,-1 1-129,-10 12 0,11-13-129,-11 13 0,0 0 0,7 8 0,-3 5 0,1 4 0,1 2 0,1 3 0,1 2 258,0 4-129,0-8-387,2 1 129,-10-21-516,17 25-1806,-17-25-2064,15-7 129,-9-9-645,-2-14 516</inkml:trace>
  <inkml:trace contextRef="#ctx0" brushRef="#br0" timeOffset="50501.8885">20754 3323 4902,'0'0'4386,"-3"10"-516,3-10-1419,0 0-3999,9 5-2967,-9-5-129,25 9 387</inkml:trace>
  <inkml:trace contextRef="#ctx0" brushRef="#br0" timeOffset="51082.9213">21283 3435 6966,'0'11'4257,"0"-11"-387,0 0-258,-16 10-3870,8 0-258,-5-3 387,-1 0 258,-5 2 0,1-2 387,-1 3-258,-4-3 129,7 2-129,-2 0-129,4 1-129,1 0-129,4 2 129,6 0-129,2 0 129,1 1-129,6-1 129,5 0 0,1 5 0,1-3 0,5 1 129,-4-1-129,2 2-129,0 2 129,0 0-129,-2 1 129,0 0-129,-1 3 129,-1 0-129,-4-2 129,-1 2 129,-4-5 129,-3 1-129,-2-7 258,-5 4-129,-8-10 129,3 4 0,-6-6-129,1 1 0,-3-4-129,4 1 129,-1-1-258,2-2 0,3-1 0,2-4-258,10 7-516,-19-14-645,19 14-2064,0-18-1032,-1 1 0,1-2-387</inkml:trace>
  <inkml:trace contextRef="#ctx0" brushRef="#br0" timeOffset="51858.9661">21460 3242 6966,'-16'0'4257,"16"0"-258,-13 0-516,13 0-3999,0 0 0,0 20 129,0-10 258,0 2 0,4 0 258,-1 5 0,3 5 258,0 7-129,3 10 0,-1 6 0,1 7-129,-2 3-129,-1 3 129,-3 1-129,-1 0-129,-2-7 0,0-4 129,-3-9 0,-4-4 0,2-10 0,-3-2 0,-1-9-258,-1-4 258,10-10-129,-26 3-129,12-4 129,-4-14-129,-2-1 129,-3-7 0,2-1 0,0-2 258,3 1 129,4 0 0,0 5-129,7 4 129,4 2-258,3 1 129,0 13 129,9-15-516,6 10 129,7 1 129,3 1-129,7-4 0,4 2 129,5 0 129,6-4-258,1 1 258,-2 0 0,2-3-129,-3 1 129,-3 2-129,-6 1 0,-5 0 258,-9 5-258,-6-4 0,-5 5 129,-11 1-129,13 0 129,-13 0 129,0 0-129,6 14 129,-6-2 0,2 8 129,0-1-129,1 6-129,0 3 0,3 2 0,0 3-129,3-3-129,-1-2 129,1-4-258,2-2-387,-11-22-1806,16 12-1935,-3-12-258,-7-21 0</inkml:trace>
  <inkml:trace contextRef="#ctx0" brushRef="#br0" timeOffset="52047.977">21834 3300 9288,'-13'9'4644,"12"14"-645,1-23-1161,4 20-5934,6-6-1419,5-3-258,2 1 0</inkml:trace>
  <inkml:trace contextRef="#ctx0" brushRef="#br0" timeOffset="52503.0029">22377 3588 6966,'11'7'3999,"-11"-7"-387,0 0-129,0 0-3999,-4-8 129,4 8 129,-19 0 258,4 0 129,1 0 516,-10 0 129,7 9-258,-11-3 0,6 12-129,-1 0-258,-2 1 0,5 4-129,0 2 0,5-3 129,1 4-129,8 1 129,3-2-129,3-1 258,1-1-387,5 0 387,4-2-258,1-3 129,6-1-129,0-7 0,2-5-387,6-1-387,-5-9-387,15 1-645,-11-16-645,11 4-774,-4-11-903,-3-1-387</inkml:trace>
  <inkml:trace contextRef="#ctx0" brushRef="#br0" timeOffset="52978.03">22565 3624 2580,'0'0'3483,"0"0"258,-2 5-2064,2-5-903,0 12 0,0-12 129,3 16-258,-3-16 129,17 15-258,-4-7 129,6 3-129,0-2-387,4 3 0,1 0-129,0 2 0,0 1-129,2 2 129,-3 2-129,-4-1 0,1 0 0,-4 0 129,-6-1 0,-4-2 129,-6-1 0,-2-1 0,-9-6 129,-6 2 0,-7-4 129,-1 2 0,-4-7-129,-1 1 0,0-1 0,2 0 0,-1-3-129,6 0 0,2-4 129,7 1-258,1 3 0,13 3-129,-15-9 129,15 9-129,0-17 0,2 6-129,10 2-129,-1-5-129,9 3-516,-1-10-516,10 4-1161,2-3-1419,-5-6-129,8 2 0</inkml:trace>
  <inkml:trace contextRef="#ctx0" brushRef="#br0" timeOffset="53595.0652">22989 3163 903,'0'-19'3354,"0"19"129,0 0-129,0 0-2580,0 0-1290,1 11 258,-1-11 129,5 14 129,-5-14 258,5 26 0,-2-9 258,2 8-129,-4 9 129,5 7 0,-2 9 0,-1 8-129,-2 0 0,2 7 0,-3 1 0,0-4-129,0-8 129,-1-4 0,-5-11-129,1-2 0,-4-8-129,2-7 0,-4-8 129,-3-4-129,1-5 0,-3-1-129,-2-4 0,-1-10-129,2-2 129,-6-9-129,3-3 0,3-5 0,-4-1 0,3-3 258,3 2-129,2 2 258,-1 2-129,8 9 258,-1 4-258,6 3 129,1 11-129,4-11 0,6 10-129,6 1 129,7 0-129,6-1-129,3 1 258,6 0-129,7 0 0,1 1 0,4-1 0,2 0-129,-2 0 129,-2 0-129,1-3-258,-10-8-516,2 11-1032,-9-6-2322,-11-6 0,-1 5-258</inkml:trace>
  <inkml:trace contextRef="#ctx0" brushRef="#br0" timeOffset="54335.1078">23330 3663 3999,'35'13'3999,"-21"-13"-258,11 3-258,-4-4-3870,2-3 258,4-3 129,-2-3 129,-1 1 258,-2-6 0,0 0 0,-4-2 258,-1 5-258,-6-2-129,-2 2-129,-3-3-129,-6 1 0,0 14 0,-6-20-129,-7 15 129,-2-2 0,-3 7 0,-4 0 0,1 5 0,-5 10 0,0-2 129,-2 10-129,0-4 129,0 5 0,1-1 0,3 5 0,2-2 0,4 1 0,5-1 129,9 2-129,1-4 129,6-2-129,7-3 129,10-2 0,0-8 0,7 1-129,-2-4 129,7-2-258,-6-3 129,3 3 0,-6-1-129,1 3 0,-3-1-129,0 2 129,0-3 129,-1 2-129,2-3 129,3 2 0,-3-5 0,3 0-129,-2 0 129,0-10 0,-3 1 0,-3-3-129,-1-1 0,-3-2 0,-2-1 0,-1 0 0,-4 2 0,0 3-129,-3 1 0,-3-3 129,0 13-129,-6-16-129,6 16 0,-26-11 0,11 11 0,-10 0-258,4 6-129,-8-1-645,4 13-258,-7-7-1161,7 1-903,4 5-1032,-1-14 516</inkml:trace>
  <inkml:trace contextRef="#ctx0" brushRef="#br0" timeOffset="54734.1306">23790 3442 2193,'1'-81'3870,"-1"37"129,0 19-258,0 0-3483,-1 2 0,1 5 129,0 1 129,0 5 0,0 0 0,0 12 129,0-14 0,0 14-129,0-12 0,0 12-129,0 0-129,2 7-129,-2-7 0,5 25 0,-1-7 0,5 14 129,-2 2 0,3 12 129,3 3-258,0 6 129,0 5-129,0 6 129,-3 3-258,1-2 0,-1-5-258,-5-9-774,9 1-2580,-7-8-1032,-3-14-258,1-9-129</inkml:trace>
  <inkml:trace contextRef="#ctx0" brushRef="#br0" timeOffset="55659.1835">17642 4864 1935,'-21'16'3999,"10"-16"0,11 0-387,-5 6-3225,5-6-129,0 0 258,0 0 129,18 12 129,-1-14 0,12-1 0,2-8 0,11 4-387,1-1-129,9-1-129,1 3-129,-3-1-129,1 6 0,-6-2-258,-1 5-516,-13-2-645,2-2-2580,-9 2-258,-11-7-258</inkml:trace>
  <inkml:trace contextRef="#ctx0" brushRef="#br0" timeOffset="55991.2025">17538 4515 5160,'-16'0'4257,"16"0"129,-1 11-645,9-11-3999,14 3 0,1 3 258,5-3 258,10 3 0,-2-4 129,6 2-129,4-4 258,2 5-258,0-4-129,2 3 0,0 0-258,-3-4-258,4 7-645,-10-7-774,1 0-2322,-3 5-387,-12-5-129</inkml:trace>
  <inkml:trace contextRef="#ctx0" brushRef="#br0" timeOffset="56539.2338">18009 4230 2580,'16'42'2967,"5"-26"-1677,-1 4-903,3 0 387,9-1 258,3-3 0,7 4 0,0-9 0,8 8 0,1-4-387,7 6-129,-3-4-258,3 5-258,-1 0-129,-4 4-129,-4 5 129,-10 3 0,-7-1 129,-8 4 0,-12-3 258,-7 3-129,-5-1 387,-11 7 0,-11-9 0,-3 4 129,-9-1 0,-1 2-129,-10-4 0,2 3 387,-5-9-516,6 2 0,-1-9 0,8-1-129,3-5-129,9-5 0,3-6 0,7 0-258,13-5 0,-13 0-645,13 0-1677,12-1-1935,-4-14-387,6-2-258</inkml:trace>
  <inkml:trace contextRef="#ctx0" brushRef="#br0" timeOffset="57890.3111">19111 4538 2193,'0'0'2709,"0"0"-2064,0 0-129,0 0 645,0 0-258,0 0 129,0 0-129,0 0 129,0 0 0,0 0-129,0 0-387,0 12 0,0-12-129,0 18 0,0-2 129,1 0-258,-1 5 129,5 5-129,-2 2 258,0 6-387,2 2 258,-1 1-258,-1 4 0,-1 0 129,-1-4-258,0-1 0,1-6 0,-2-6 129,1-5 0,-1-2 0,0-17 129,1 12 0,-1-12 129,0 0-129,6-14 129,-1 1-129,0-6 0,4-3 0,-2-2-129,3-3-129,4 0 129,-2 1-129,0-3 129,0 3-258,1 2 258,2 2-258,-3 2 129,3 1 0,-2 1-129,-1 2 129,-1 7 0,0 0-129,-11 9 129,17-9 0,-17 9-129,0 0 129,18 8 129,-18-8-258,12 17 258,-7-5-129,1 5 258,1 3-258,1-1 129,1 3-129,-3 0 129,2 1-129,-2-1 0,1-3 0,-1-2 0,-2-5 0,-4-12 129,8 17 0,-8-17 0,0 0 0,12 0 258,-12 0-258,14-7 0,-14 7 129,16-21-258,-3 10 129,-2-5 0,0 1-129,-1-3 0,1 2 0,-2-3 0,4 2 0,-2 3 0,-1-3-129,2 7 129,-12 10 0,18-20-129,-18 20 0,17-7 129,-17 7-129,17-2 129,-17 2 0,18 12 0,-8 1 0,1 5 0,2-1-129,4 2 129,-8 6 129,5-3-258,0 1 129,-2-2 0,-1-1 0,-1-2 0,-1 1 129,-1-2-129,-1-5 0,-4 0-129,-3-12 0,5 17-516,-5-17-774,0 0-2580,0 0-645,4-17-258,-1 3 0</inkml:trace>
  <inkml:trace contextRef="#ctx0" brushRef="#br0" timeOffset="58422.3415">20022 4913 3999,'-18'20'3741,"18"-20"-129,0 0-258,0 0-3483,-15-8-387,13-4 516,2 12 129,-6-28 387,6 15 258,-3-9 258,3 6-258,0-6-129,5 7-129,0-1-258,2 1-258,1 5 0,-8 10 0,19-16-129,-19 16 129,20-6 0,-20 6-129,19 0 129,-7 5 129,0-1-129,2 7 129,-1 1 0,1 3 0,-2 2 0,-1 5 129,-7-3 0,2 6 129,-6 0 0,-4 2 0,-9-6 0,0 1 0,-10-7 129,2-1-129,-6-6-129,4 1 129,-3-7-258,4-2 0,-1 0-129,3-12-129,6 1-387,-1-9-645,13 8-516,-9-18-1290,11 4-1806,4-3-129,7-2-387</inkml:trace>
  <inkml:trace contextRef="#ctx0" brushRef="#br0" timeOffset="58962.3724">20346 4620 6063,'10'14'4386,"-3"3"-258,-7-17-129,0 23-4386,2-9 0,2 1 258,4 3 258,-2 0 0,1 4 129,-1-1 0,3-1 0,-1 3-129,-1-3 0,0 2-129,1 0 129,-3-3-129,2-5 0,-4-1 129,2-1 0,-5-12 129,0 0 129,0 0 0,5 12 129,-5-12-129,0 0 258,-4-9-258,4 9 0,-11-22-129,6 7 0,-4-2-129,2-2 0,0-2 0,3 1-129,-1-2 129,4 4 0,1 0-129,0 3 0,7-2-129,3 0 0,4 3-129,2-1 129,4 3 0,1-1 0,3 5-258,1-4 0,3 8-387,-6-2-129,9 6-645,-11-3-1161,10 1-1419,-4 2-645,-1-3 0</inkml:trace>
  <inkml:trace contextRef="#ctx0" brushRef="#br0" timeOffset="59570.4072">20847 4705 645,'29'11'3354,"-14"-14"-129,16 3-129,-3 0-3354,1-5 258,3 0 258,-2-5 129,1 3 129,-7-8 258,0 7 258,-7-1-516,-2 2 258,-15 7-516,11-15 258,-11 15-387,0 0 129,-15-7-129,0 7-129,-5 0 129,-3 0 0,-5 3 129,2 4-129,-5 3 129,4-1-129,-6-1 0,6 5 129,-2 0 0,5 2 0,0-1 0,4 3 129,1-5 0,7 10 0,1-8 0,7 6 129,1-3 0,3 5 0,5-2-129,11 4 258,0-3-258,7 1 0,1-5 0,4-1 0,2-6-258,4 4 129,-2-8-129,-1-2 0,-3-3 0,-3-1-129,-2 0 129,-4 0-129,-5 0-129,-14 0-129,19-4-516,-19-7-2193,0 11-1548,6-12-516,-5-1-516,1-4 388</inkml:trace>
  <inkml:trace contextRef="#ctx0" brushRef="#br0" timeOffset="60450.4575">21688 4667 516,'0'0'3354,"0"0"0,0 0 258,11 1-3483,-11-1 129,0 0 516,0 0 0,0 0 0,0 0 258,0 0 0,0 0-387,0 0 129,0 0-516,0 0 129,0 0-258,0 0 0,0 0 0,11 10 0,-11-10 258,5 13-129,-1-4 0,-1 8-129,-1-2 129,3 2 0,-1 7-129,-2 5 0,4 3 0,-4 5 0,0-2-129,1 1 0,-1 0 0,-2-2 0,1-7-129,1 0 129,0-11-258,-2-16-129,7 21-903,-7-21-2709,0 0-387,21-13-387,-14-11 0</inkml:trace>
  <inkml:trace contextRef="#ctx0" brushRef="#br0" timeOffset="61134.4967">22020 4647 4773,'0'0'3612,"0"0"0,0 0-387,0 0-4128,0 0 387,0 0 0,0 0 387,0 0 129,0 0 387,0 0 129,4 12 0,-4-12 0,4 19-129,-4-4-129,4 9 0,-3 1 258,2 3-258,-3 4 129,4 4 0,-4-3-258,0 4 129,0-7-129,0-2 0,0-6 129,0-3 0,0-19 0,0 17 0,0-17 129,0 0-129,0 0 0,9-14 129,-3-4-129,4-1 0,1-7-129,4-3-129,1-4 129,2 3-129,0-4 129,-1 4-129,-2 5 0,-1 1-129,-2 6 258,-3 5-258,-2 2 0,-7 11 258,10-12-258,-10 12 0,0 0 129,0 0 129,10 5-129,-6 7 0,0 3 129,1 5-129,2 1 129,0 5-129,0 1 0,-1 2 129,2 3-258,-2-2 258,0-3-258,-1-5 129,-2-2-129,-1-3 0,3-4-258,-5-13-645,0 0-2580,17-6-1032,-14-12 0,4-5-387</inkml:trace>
  <inkml:trace contextRef="#ctx0" brushRef="#br0" timeOffset="61478.5163">22532 4384 6321,'6'41'4773,"2"-20"-516,-6-3-258,9 1-4128,-2 9-129,4 7 258,2 3-129,-3-2 258,7 3 0,-5 0 0,2 4 0,-6-4 129,1 1-129,-5-5-129,-1-4 129,1-1-258,-4-4 0,2-1-129,-4-11 0,1-2-129,-1-12-645,0 0-1419,0 0-1935,-14-2-387,1-14 387</inkml:trace>
  <inkml:trace contextRef="#ctx0" brushRef="#br0" timeOffset="61708.5295">22366 4618 4257,'0'7'4773,"0"-7"-258,22 12-258,1-7-2838,10-2-1161,8 1 129,3 1-129,5 0-387,1-5 129,1 0 0,-1 0-387,-6-2-516,1 2-1290,-10 0-2451,-7-10 129,-2 5-258</inkml:trace>
  <inkml:trace contextRef="#ctx0" brushRef="#br0" timeOffset="62202.5578">22918 4707 1935,'0'21'4128,"0"-21"129,15 9-129,-1-6-3096,1-3-387,11 0 258,-6-4-387,10-4-129,-4-5 129,3 1-129,-4-5 0,2 2 0,-4-2-129,-6 5 0,-3-2-129,-3 7 258,-11 7-387,7-17 129,-7 17-129,-6-11 129,-4 9-258,-6-2 129,-1 2 0,-3 1-129,-2 1 129,0 3 0,-1 8 129,2-1-258,0 4 258,2 1-129,1 3 129,2 6-129,-1 0 129,1 3 0,0-3-129,4 4 129,1 0-129,7 3 129,1-7 0,2-2 0,1 2-129,7-5 0,6-2 0,1-5 0,4-7-129,-1-5-258,7 0-387,-3-15-645,8 1-774,-10-10-1419,8-6-1161,1-1-387</inkml:trace>
  <inkml:trace contextRef="#ctx0" brushRef="#br0" timeOffset="62922.5989">23382 4435 4644,'0'0'4257,"-3"-11"-129,3 11-258,6 0-3870,-6 0-129,0 0 129,0 0-129,14 10 258,-14-10 129,12 6 0,-12-6 0,11 10 129,-11-10-129,13 18 129,-13-18-129,14 25 0,-8-8 0,2 4 0,-3 4 129,-1 7-129,-1 0 0,1 7-129,-4 2 129,1 5-258,-1-4 129,0 2-129,0-6 0,0-8 0,0-5 0,0-5 129,0-20-129,0 0 0,0 0 129,9-2-129,1-18 0,-2-4 0,2-7 0,2-8-258,1 0 129,-1-5 129,1-2-129,-2 1 129,1 1-129,-2 4 258,1 3-258,-1 6 258,-3 5 0,-2 5-129,3 5 0,-5 5 0,-3 11 0,0 0 0,0 0 0,5-12-129,-5 12 129,0 0-129,0 0 129,3 7 0,-3-7 0,4 21-129,2-2 129,1 5 129,-1 9-129,2 3-129,1 6 258,1 5-258,-2-1 258,-1 1-129,-2-5 0,-2 0-129,2-7 129,-4-2 0,1-2-516,-2-14-516,4 7-1677,-1-8-1806,-3-16-258,0 0-258</inkml:trace>
  <inkml:trace contextRef="#ctx0" brushRef="#br0" timeOffset="63246.6175">23826 4709 4773,'8'23'4386,"-8"-23"-516,8 24-129,-8-24-4515,9 24 387,-7-9 387,3-3 258,1 4 129,-6-1 129,4 3 0,-4-2 0,4 5-129,-2-3 0,2 1-516,3 5-903,-6-10-129,13-1-2193,0-6-1032,-14-7-258</inkml:trace>
  <inkml:trace contextRef="#ctx0" brushRef="#br0" timeOffset="63444.6288">24040 4403 8385,'9'9'4515,"0"11"-903,-9-20-1419,5 11-6966,2 3-258,-7-14-258</inkml:trace>
  <inkml:trace contextRef="#ctx0" brushRef="#br0" timeOffset="64170.6703">24098 4819 5031,'1'33'4128,"-1"-33"-516,18 21-387,-18-21-4386,26 13 645,-9-10 387,2-3 129,2 0 258,-6-10 516,9 1 0,-12-11 387,5 3-387,-7-4-129,3 6-387,-6-4-129,-4 2 0,-3 2-129,0-1 129,-3 3-129,3 13 0,-23-17 0,8 13 0,-2 1 0,-2 1 0,2 2 0,-3 9 0,6 2 0,-2 2 0,4 4-129,5 1 258,1 6-129,2 8 0,4-1 0,0 5 0,1 9 0,7 2 0,-1 3-129,1 1 129,2 5-129,1-1 129,-1 2 129,0 2-129,0-7 129,-2-2-129,-1-5 129,-1-4-258,0-7 387,-4-2-258,-2-11 129,0-4-129,-9-6 258,-3-4 0,-7-7-129,1 0 129,-7-7 129,-2-9-129,-4-2 129,1-6 0,-2-7-258,5 2 258,1-3-387,4 2 258,4 1-387,6 6 129,6-1-129,6-3-129,4 5 129,7-4-387,13 6 0,0-11-774,18 10-1677,-3-6-1806,1-3 0,3 4-516</inkml:trace>
  <inkml:trace contextRef="#ctx0" brushRef="#br0" timeOffset="65242.7315">24448 4870 2451,'-2'15'3612,"2"-15"387,7 4-645,-7-4-3612,19 0 129,-8-4 516,7 0 387,-7-7 129,8 3-258,-8-8 258,7 6-129,-9-9-129,3 5-258,-5-3-129,0 4 0,-6-4 0,-1 1-129,0 1-129,-4 1 129,4 14-129,-19-19 0,8 15 0,-6 0-129,3 4 129,-5 0-129,3 4 129,-2 4-129,2 1 0,-1 6 0,2-1 129,4 1 0,0 6-129,2 0 258,0 5-129,5 3 0,0 0 129,2 5 0,1-1-129,1-4 129,0 3 0,2-3 0,3-2 0,1-4 0,2-5 0,2-3 0,0-4 129,2-1-129,0-5 129,2-5 0,0-5 0,3-10-129,-2 1 0,3-8 0,-2-4 0,2-4-129,-2-1 0,-2 1 0,2 2 0,-3 1 0,-3 0 0,-2 6 258,-1 0-258,-1 5 129,0 2-129,-6 14 0,5-17 0,-5 17 0,0 0 0,7-12-129,-7 12 129,0 0-258,0 0 258,10 5-129,-10-5 0,11 17 129,-6-3 0,2 4 129,-3 1-129,1 7 129,1-4-129,-1 7 258,-3-2-258,1-5 0,0-1 129,2-4-129,0-5 129,-5-12 0,19 7 0,-4-11-129,3-13 129,3 0 0,-2-7 0,6 1 0,-6-3 0,0 4 0,-5 1 129,-3 7-258,-11 14 129,13-16 0,-13 16-129,0 0 0,0 0-129,0 7 129,0 4 129,3 7-129,-2 2 0,3 2 0,3 7-129,-1 2 129,3-2-129,1-7-129,1 6-387,-4-17-516,10 8-903,-17-19-2064,12 0-903,-12 0-129,13-24 130</inkml:trace>
  <inkml:trace contextRef="#ctx0" brushRef="#br0" timeOffset="65666.7559">25046 4339 1548,'17'11'3483,"-2"-2"516,-15-9-2838,0 0 129,18 24 258,-18-24-129,11 22 0,-11-10-129,10 16-258,-7-5 0,7 14-387,-6-3-129,9 12-258,-7 2 129,2 5-387,-1 3 129,-1 1-129,-2 2 0,0-1 0,-2-3 0,-2-9 0,0 0-258,0-7-129,0-7-516,-3-16-1032,3-16-2709,0 13-129,-3-21-258</inkml:trace>
  <inkml:trace contextRef="#ctx0" brushRef="#br0" timeOffset="66070.779">24979 4587 2451,'9'-2'2193,"-9"2"-387,14-1 258,1 1 387,-15 0-387,24-8-258,-24 8-129,25-2-387,-25 2-129,27-3-387,-13 0-129,7 3-129,0 0 0,8 0 129,0-1-258,3-1-129,3-3 0,-1 0-387,4 0-258,-10-4-2580,5 1-1677,0-1-258,-8-6-387</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4T23:16:17.737"/>
    </inkml:context>
    <inkml:brush xml:id="br0">
      <inkml:brushProperty name="width" value="0.05292" units="cm"/>
      <inkml:brushProperty name="height" value="0.05292" units="cm"/>
      <inkml:brushProperty name="color" value="#8DB3E2"/>
    </inkml:brush>
  </inkml:definitions>
  <inkml:trace contextRef="#ctx0" brushRef="#br0">7828 11976 2193,'-18'-14'3483,"-12"-4"129,3 7-2709,-6 6-129,-3-2-258,0 1 0,-5-5-258,-3 4 258,-14-1 0,-3 1 129,-3-6-129,0 7 129,-7-4-129,-6 6 0,-9-2 129,0 6-129,-3-5-129,2 5 0,-6 0 0,2 6-129,-5 1 0,2 3-258,1 1 129,-2 1-129,-4 0 129,1-2-129,-1 2 0,3 0 129,2-3-129,-2 0 129,0 3-129,2 1 0,-1-2 129,5 2 0,0 0 0,2 2 0,3-1-129,6 2 129,3 0-129,4 0 129,3 0-129,2 0 129,5-2-129,5 4 0,2-2 0,4 4 0,6-2 129,4 0 0,4 2-129,7 1 129,0 1-129,4 0 129,1 1-129,5 2 129,-2 2 0,2 4-129,1-2 129,2 3-129,0-1 129,4 3-129,0 0 0,4 1 0,2 0 0,3 1 0,4-2 0,0-2 0,5-1 0,3 1 129,9-1-258,1-4 129,5 0 0,4-2 0,5-2 0,5 3 129,6-5-129,8 1 0,6-4 0,7-4 129,6 1-129,5-3 258,9-7-258,4 0 129,1-4 0,5-1 0,2 0-129,4-4 129,1-2 0,-1-2-129,5 0 129,1-1-129,4-2 0,0 0 0,4 1 129,-1 2-129,0-1 0,1 2 0,-4 4 0,2 0 0,-3 3 129,1 0-129,-4 0 0,0 3 0,-2-2 129,2 0-129,-4-1 129,1 0-129,-2 0 129,-1 0 0,-4-5-129,4 1 129,-5-3 0,-3 0-129,2 0 0,-2-1 0,-5-3 0,-1 2 0,0-2 0,-1 0 0,-5 1-129,-1-1 129,1 2 129,-3-5-129,-4 2 0,-2-1-129,-2-1 129,-6 1 0,-5-1 0,-6-3 0,1-3 0,-2 1 129,-8 1-129,-8-1 0,-8 1 129,-2-2-129,0-1 129,-8 0 0,-6 0-129,-10-2 129,-1-2-129,-5-4 129,-8-3-258,-4-1 129,-9-1-258,-8-2 258,-8-2-258,-8 0 258,-6-1-258,-7 1 129,-7-1 129,0-1-129,-4 2 129,-8 0 0,-5 4 0,-4 2 0,-2 3 0,-6 3-129,-8 6 258,-10 8-258,-7 1 129,-4 5 0,0 6-258,-9 1-129,1 21-1032,-17-6-1935,8 3-1419,4 1-129,-2-11-516</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26:52.4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0 545 43,'0'0'18,"0"0"0,0 0 0,0 0-10,0 0-8,0 0 0,10 6 1,-9 7 0,0 9 0,-1 10 0,2 9 1,-1 11 0,2 10 0,0 10 0,0 5-1,1 6 1,2 1-1,1 0 0,1-3 0,0-4 0,0-7-2,-1-9-1,-2-10-3,2-8-4,-4-13-5,-2-14-5,-1-16 1,-1-9-1,-2-16 1</inkml:trace>
  <inkml:trace contextRef="#ctx0" brushRef="#br0" timeOffset="281">47 1039 20,'-1'-73'14,"0"1"0,4 5 0,3 5-3,2 3-3,6 6-2,3 5-2,4 7-2,1 7-1,6 7 1,3 10-2,3 8 0,2 9-1,1 7 1,-1 10-1,-1 9 0,-3 5 1,-4 6 0,-10 0 3,-4 5 4,-12-5 0,-4 3 2,-14-6-1,-2-2 1,-13-11-2,0-3-1,-6-6-8,-4-9-7,3 0-9,-2-13-6,6-3-1,1-10 1,9-6 0</inkml:trace>
  <inkml:trace contextRef="#ctx0" brushRef="#br0" timeOffset="681">620 0 80,'-1'10'25,"1"4"-3,-2 1-1,0 5-23,5 13-4,-3 7 2,4 16 0,-4 10 1,4 11 1,-2 7 3,1 3 1,1 1 0,3-5 1,2-5-2,6-10-16,5-12-5,1-19-2,0-17-1,2-19 0</inkml:trace>
  <inkml:trace contextRef="#ctx0" brushRef="#br0" timeOffset="992">798 478 54,'15'-5'19,"3"-3"-2,6-2-2,4 0-13,6 3-8,2-1 2,4 5 0,-1 7 2,3 3 2,0 6 3,-4 5 1,-2 6 1,-3 4-1,-2 5 0,-7 4 0,-5 4-2,-12 4 0,-8 0 0,-10 1 0,-10-2 1,-11-3 0,-5-3 0,-9-9 1,-1-4 0,-4-11 0,5-5 0,2-10-2,8-9-1,8-7 0,12-9-1,9-5 0,14-5-2,11-2 1,8-2-1,10 1 1,9 0 0,8 4 0,5 2-1,6 5 0,-1 1 0,1 4 0,-2 4 0,-2 2 1,-5 3-1,-6 2 1,-8 4 2,-8 2-1,-4 2 2,-7 2-1,-3 4 0,-6 1 1,-3 5-1,-5 5 1,0 4 0,-5 3 1,1 5-1,-3-1 1,3 2 0,-2-2 0,3-2 0,5-9 1,7-5-1,9-14 1,10-6-2,5-10 0,4-3 0,2-4 0,0 0 0,-5 3-1,-7 3 1,-9 6-1,-7 8 1,-16 9 0,0 0-1,5 12 1,-7 3-1,0 4-1,6 4 0,4 4 0,6 3 0,8 1-3,6-4-1,14 2-13,-2-10-12,7-2 1,-4-11-2,3-4 1</inkml:trace>
  <inkml:trace contextRef="#ctx0" brushRef="#br0" timeOffset="1913">2471 409 55,'6'10'20,"2"3"1,-3 4-1,0 7-17,2 6-2,0 3 0,1 5 1,-1 0 0,5-1 1,-4-7 2,9-2 0,-2-14 1,10-7-1,0-15 1,6-5-2,-2-11 0,1-1-1,-3-3 1,0 1-1,-7 2 0,-2 6 0,-9 4 0,-9 15 0,10-12 0,-10 12 0,0 0-2,4 14 1,0 0-2,4 6-1,3 2 1,6 4-2,6 3 0,5-4-2,9 5-10,0-13-15,7-4 1,-3-15 0,6-3-2</inkml:trace>
  <inkml:trace contextRef="#ctx0" brushRef="#br0" timeOffset="2384">3459 367 70,'1'16'25,"-2"1"0,4 4-1,-3 2-16,3 9-5,-2 2 2,4 6-2,-3-1 1,2 1-1,1-7-2,-1-5-2,5-4-7,-9-24-13,16 5-5,-5-22-1,4-11 0,0-15 1</inkml:trace>
  <inkml:trace contextRef="#ctx0" brushRef="#br0" timeOffset="2684">3802 415 58,'6'11'25,"-6"-11"0,12 13 0,-12-13-8,11-1-14,-11 1-1,10 6 0,-10-6 2,4 18-1,-6-7 0,3 7 2,-2-4-1,4 5-1,0-4 0,5 0-1,5-7 0,10-6-1,4-5 1,7-3-2,1-3 1,0 1 0,-2 0-1,-4 2 0,-4 6 0,-11 7 0,-7 11-1,-5 2-2,1 9-3,-2-4-3,9 6-7,-4-10 0,15 2-1,-1-17 1,14-2 2,1-13 2,7-4 6,1-4 7,2-4 6,0 3 4,-5-2 0,2 6-1,-6 0 0,1 7-2,-7-1-2,0 4-2,-6 0-2,-2 0 0,-5-2 0,-2-3-1,-8-3 1,-5-4 0,-8-2 0,-7-2 1,-7-3-1,-5 3 0,-7 0-1,-3 3 0,-3 4-1,2 6 0,2 4 0,6 4-1,6 4 0,3 7 0,10 6 1,5 6-1,8 7 1,7 8 0,9 8 1,2 8-4,13 13 0,0 0-1,8 13-2,-3 1-5,6 7 0,-11-4 1,-2 5 3,-7-8 6,-11-5 2,-5-5 1,-13-12 2,-6-6 5,-14-12 0,-8-8-2,-12-15-3,-7-5-1,-9-13-2,-6-8 1,-5-13 0,2-7 0,1-13 1,9-7-1,8-10 2,16-3-2,14-7 0,18-1-1,20-4 0,19 0-1,20 3 0,19 3-1,17 5-3,6-2-6,15 10-14,-2 2-1,1 8-2,-11 3 2</inkml:trace>
</inkml:ink>
</file>

<file path=ppt/ink/ink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09-05T20:47:20.157"/>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500 469 2,'16'-22'16,"9"18"-1,1-12-1,15 1-3,8-2 1,10-5 0,10 4 0,2-2-3,9 3 1,5-3 0,5 2-2,6-2-2,5 0-1,6-2-4,1 1 1,0-1-3,-3 0 2,-8 3-2,-11 1 2,-11 3-2,-18 3-2,-11 4-6,-17 6-16,-29 2-3,-8-11 0,-31 1 1</inkml:trace>
  <inkml:trace contextRef="#ctx0" brushRef="#br0" timeOffset="408">729-11 64,'14'-1'28,"-14"1"0,11-8-6,-11 8-17,0 0-5,-14 11 1,-3 6-1,-12 5 1,-10 9 0,-11 7 0,-11 7 2,-9 9 1,-11 1 1,4 3 0,-5-3 2,11 2-3,6-10 2,16 0-1,14-3-2,18-3-1,20-6 0,22 0-1,22 3 0,17 0-1,17 3 0,13-2 1,13-1 0,9 4-1,7-3 0,3-2-8,-1 0-30,4-8 3,-10-18-3,-6-15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DA84017A-5A80-49F9-8E94-5AC0A50AE999}" type="slidenum">
              <a:rPr lang="en-US"/>
              <a:pPr>
                <a:defRPr/>
              </a:pPr>
              <a:t>‹#›</a:t>
            </a:fld>
            <a:endParaRPr lang="en-US"/>
          </a:p>
        </p:txBody>
      </p:sp>
    </p:spTree>
    <p:extLst>
      <p:ext uri="{BB962C8B-B14F-4D97-AF65-F5344CB8AC3E}">
        <p14:creationId xmlns:p14="http://schemas.microsoft.com/office/powerpoint/2010/main" val="2983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s.ubc.ca/ugrad/facilities/accounts/email_news.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toya@cs.ubc.ca" TargetMode="External"/><Relationship Id="rId4" Type="http://schemas.openxmlformats.org/officeDocument/2006/relationships/hyperlink" Target="mailto:ntomer@cs.ubc.c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smtClean="0"/>
              <a:t>Lecture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60AF71-6252-4505-96BB-2D104DFB98C8}"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B12901-FB64-4321-BAA7-983B1C4374A3}" type="slidenum">
              <a:rPr lang="en-US" smtClean="0"/>
              <a:pPr/>
              <a:t>11</a:t>
            </a:fld>
            <a:endParaRPr lang="en-US" smtClean="0"/>
          </a:p>
        </p:txBody>
      </p:sp>
      <p:sp>
        <p:nvSpPr>
          <p:cNvPr id="37891" name="Rectangle 2"/>
          <p:cNvSpPr>
            <a:spLocks noGrp="1" noRot="1" noChangeAspect="1" noChangeArrowheads="1" noTextEdit="1"/>
          </p:cNvSpPr>
          <p:nvPr>
            <p:ph type="sldImg"/>
          </p:nvPr>
        </p:nvSpPr>
        <p:spPr>
          <a:xfrm>
            <a:off x="1173163" y="696913"/>
            <a:ext cx="4641850" cy="3481387"/>
          </a:xfrm>
          <a:ln/>
        </p:spPr>
      </p:sp>
      <p:sp>
        <p:nvSpPr>
          <p:cNvPr id="37892" name="Rectangle 3"/>
          <p:cNvSpPr>
            <a:spLocks noGrp="1" noChangeArrowheads="1"/>
          </p:cNvSpPr>
          <p:nvPr>
            <p:ph type="body" idx="1"/>
          </p:nvPr>
        </p:nvSpPr>
        <p:spPr>
          <a:xfrm>
            <a:off x="698500" y="4410075"/>
            <a:ext cx="5588000" cy="4176713"/>
          </a:xfrm>
          <a:ln/>
        </p:spPr>
        <p:txBody>
          <a:bodyPr/>
          <a:lstStyle/>
          <a:p>
            <a:pPr eaLnBrk="1" hangingPunct="1">
              <a:defRPr/>
            </a:pPr>
            <a:r>
              <a:rPr lang="en-US" dirty="0" smtClean="0"/>
              <a:t>Mentions main points from  blurb on newsgroup in  syllabus </a:t>
            </a:r>
          </a:p>
          <a:p>
            <a:pPr eaLnBrk="1" hangingPunct="1">
              <a:defRPr/>
            </a:pPr>
            <a:r>
              <a:rPr lang="en-US" dirty="0" smtClean="0"/>
              <a:t>The newsgroup is NOT a replacement for office hours. It is the perfect forum to ask specific, well defined clarification questions on  assignments and the course content. It is not the right place to ask for help if you have problems understanding basic parts of the material. You are  much more likely to  overcome these problems  by discussing them with   the instructor or  the TAs during office hours. </a:t>
            </a:r>
          </a:p>
          <a:p>
            <a:pPr eaLnBrk="1" hangingPunct="1">
              <a:defRPr/>
            </a:pPr>
            <a:r>
              <a:rPr lang="en-US" dirty="0" smtClean="0"/>
              <a:t>Postings that are rude and impolite will not be tolerated. Before posting something, always ask yourself if you would feel comfortable saying the content of the posting in front of the whole class during a lecture, or to the instructor/TAs during office hours. If not, you probably need to reword your message in a more polite way. </a:t>
            </a:r>
          </a:p>
          <a:p>
            <a:pPr eaLnBrk="1" hangingPunct="1">
              <a:defRPr/>
            </a:pPr>
            <a:r>
              <a:rPr lang="en-US" dirty="0" smtClean="0"/>
              <a:t>The more time before an assignment is due, the more detail we are prepared to answer a question about the assignment. You should not expect a reply after 5pm of the day before  the assignment is due. This is to reduce the incentive to put off an assignment in the hope for hints from the newsgroup. </a:t>
            </a:r>
          </a:p>
          <a:p>
            <a:pPr eaLnBrk="1" hangingPunct="1">
              <a:defRPr/>
            </a:pPr>
            <a:r>
              <a:rPr lang="en-US" dirty="0" smtClean="0"/>
              <a:t>You should also </a:t>
            </a:r>
            <a:r>
              <a:rPr lang="en-US" b="1" dirty="0" smtClean="0"/>
              <a:t>NOT</a:t>
            </a:r>
            <a:r>
              <a:rPr lang="en-US" dirty="0" smtClean="0"/>
              <a:t> expect a reply if </a:t>
            </a:r>
          </a:p>
          <a:p>
            <a:pPr lvl="1" eaLnBrk="1" hangingPunct="1">
              <a:defRPr/>
            </a:pPr>
            <a:r>
              <a:rPr lang="en-US" dirty="0" smtClean="0"/>
              <a:t>the question you are posting was already posted by someone else and received an answer. </a:t>
            </a:r>
          </a:p>
          <a:p>
            <a:pPr lvl="1" eaLnBrk="1" hangingPunct="1">
              <a:defRPr/>
            </a:pPr>
            <a:r>
              <a:rPr lang="en-US" dirty="0" smtClean="0"/>
              <a:t>what you are asking has been repeatedly said in class. </a:t>
            </a:r>
          </a:p>
          <a:p>
            <a:pPr eaLnBrk="1" hangingPunct="1">
              <a:defRPr/>
            </a:pPr>
            <a:r>
              <a:rPr lang="en-US" dirty="0" smtClean="0"/>
              <a:t>If you need help to access the newsgroup from home, please see </a:t>
            </a:r>
            <a:r>
              <a:rPr lang="en-US" dirty="0" smtClean="0">
                <a:hlinkClick r:id="rId3"/>
              </a:rPr>
              <a:t>http://www.cs.ubc.ca/ugrad/facilities/accounts/email_news.shtml</a:t>
            </a:r>
            <a:r>
              <a:rPr lang="en-US" dirty="0" smtClean="0"/>
              <a:t> </a:t>
            </a:r>
          </a:p>
          <a:p>
            <a:pPr marL="342900" indent="-342900">
              <a:lnSpc>
                <a:spcPct val="250000"/>
              </a:lnSpc>
              <a:spcBef>
                <a:spcPct val="20000"/>
              </a:spcBef>
              <a:buFontTx/>
              <a:buChar char="•"/>
              <a:defRPr/>
            </a:pPr>
            <a:r>
              <a:rPr lang="en-CA" sz="1200" b="1" kern="1200" dirty="0" smtClean="0">
                <a:solidFill>
                  <a:schemeClr val="tx1"/>
                </a:solidFill>
                <a:latin typeface="Times New Roman" pitchFamily="18" charset="0"/>
                <a:ea typeface="+mn-ea"/>
                <a:cs typeface="+mn-cs"/>
              </a:rPr>
              <a:t>Nathan </a:t>
            </a:r>
            <a:r>
              <a:rPr lang="en-CA" sz="1200" b="1" kern="1200" dirty="0" err="1" smtClean="0">
                <a:solidFill>
                  <a:schemeClr val="tx1"/>
                </a:solidFill>
                <a:latin typeface="Times New Roman" pitchFamily="18" charset="0"/>
                <a:ea typeface="+mn-ea"/>
                <a:cs typeface="+mn-cs"/>
              </a:rPr>
              <a:t>Tomer</a:t>
            </a:r>
            <a:r>
              <a:rPr lang="en-US" sz="1200" i="1"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rPr>
              <a:t> </a:t>
            </a:r>
            <a:r>
              <a:rPr lang="en-US" sz="1200" kern="0" dirty="0" smtClean="0">
                <a:solidFill>
                  <a:schemeClr val="tx1"/>
                </a:solidFill>
                <a:latin typeface="Times New Roman" pitchFamily="18" charset="0"/>
                <a:ea typeface="+mn-ea"/>
                <a:cs typeface="+mn-cs"/>
                <a:hlinkClick r:id="rId4"/>
              </a:rPr>
              <a:t>ntomer@cs.ubc.ca</a:t>
            </a:r>
            <a:endParaRPr lang="en-US" sz="1200" kern="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Tatsuro</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Oya</a:t>
            </a:r>
            <a:r>
              <a:rPr lang="en-CA" sz="1200" b="1" kern="1200" dirty="0" smtClean="0">
                <a:solidFill>
                  <a:schemeClr val="tx1"/>
                </a:solidFill>
                <a:latin typeface="Times New Roman" pitchFamily="18" charset="0"/>
                <a:ea typeface="+mn-ea"/>
                <a:cs typeface="+mn-cs"/>
              </a:rPr>
              <a:t> </a:t>
            </a:r>
            <a:r>
              <a:rPr lang="en-CA" sz="1200" dirty="0" smtClean="0"/>
              <a:t> </a:t>
            </a:r>
            <a:r>
              <a:rPr lang="en-CA" sz="1200" kern="1200" dirty="0" err="1" smtClean="0">
                <a:solidFill>
                  <a:schemeClr val="tx1"/>
                </a:solidFill>
                <a:latin typeface="Times New Roman" pitchFamily="18" charset="0"/>
                <a:ea typeface="+mn-ea"/>
                <a:cs typeface="+mn-cs"/>
                <a:hlinkClick r:id="rId5"/>
              </a:rPr>
              <a:t>toya@cs.ubc.ca</a:t>
            </a:r>
            <a:endParaRPr lang="en-CA" sz="1200" kern="1200" dirty="0" smtClean="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smtClean="0">
                <a:solidFill>
                  <a:schemeClr val="tx1"/>
                </a:solidFill>
                <a:latin typeface="Times New Roman" pitchFamily="18" charset="0"/>
                <a:ea typeface="+mn-ea"/>
                <a:cs typeface="+mn-cs"/>
              </a:rPr>
              <a:t>Seyed</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Mehran</a:t>
            </a:r>
            <a:r>
              <a:rPr lang="en-CA" sz="1200" b="1" kern="1200" dirty="0" smtClean="0">
                <a:solidFill>
                  <a:schemeClr val="tx1"/>
                </a:solidFill>
                <a:latin typeface="Times New Roman" pitchFamily="18" charset="0"/>
                <a:ea typeface="+mn-ea"/>
                <a:cs typeface="+mn-cs"/>
              </a:rPr>
              <a:t> </a:t>
            </a:r>
            <a:r>
              <a:rPr lang="en-CA" sz="1200" b="1" kern="1200" dirty="0" err="1" smtClean="0">
                <a:solidFill>
                  <a:schemeClr val="tx1"/>
                </a:solidFill>
                <a:latin typeface="Times New Roman" pitchFamily="18" charset="0"/>
                <a:ea typeface="+mn-ea"/>
                <a:cs typeface="+mn-cs"/>
              </a:rPr>
              <a:t>Kazemi</a:t>
            </a:r>
            <a:r>
              <a:rPr lang="en-CA" sz="1200" b="1" kern="1200" dirty="0" smtClean="0">
                <a:solidFill>
                  <a:schemeClr val="tx1"/>
                </a:solidFill>
                <a:latin typeface="Times New Roman" pitchFamily="18" charset="0"/>
                <a:ea typeface="+mn-ea"/>
                <a:cs typeface="+mn-cs"/>
              </a:rPr>
              <a: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77DAECC-7259-4F73-8BAE-BE6938EB40BA}" type="slidenum">
              <a:rPr lang="en-US" smtClean="0"/>
              <a:pPr/>
              <a:t>12</a:t>
            </a:fld>
            <a:endParaRPr lang="en-US" smtClean="0"/>
          </a:p>
        </p:txBody>
      </p:sp>
      <p:sp>
        <p:nvSpPr>
          <p:cNvPr id="95235" name="Rectangle 2"/>
          <p:cNvSpPr>
            <a:spLocks noGrp="1" noRot="1" noChangeAspect="1" noChangeArrowheads="1" noTextEdit="1"/>
          </p:cNvSpPr>
          <p:nvPr>
            <p:ph type="sldImg"/>
          </p:nvPr>
        </p:nvSpPr>
        <p:spPr>
          <a:xfrm>
            <a:off x="1173163" y="696913"/>
            <a:ext cx="4641850" cy="3481387"/>
          </a:xfrm>
          <a:ln/>
        </p:spPr>
      </p:sp>
      <p:sp>
        <p:nvSpPr>
          <p:cNvPr id="95236" name="Rectangle 3"/>
          <p:cNvSpPr>
            <a:spLocks noGrp="1" noChangeArrowheads="1"/>
          </p:cNvSpPr>
          <p:nvPr>
            <p:ph type="body" idx="1"/>
          </p:nvPr>
        </p:nvSpPr>
        <p:spPr>
          <a:xfrm>
            <a:off x="698500" y="4410075"/>
            <a:ext cx="5588000" cy="417671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F99D0E-CD77-4E8B-BFFA-790EB33D5AFB}" type="slidenum">
              <a:rPr lang="en-US" smtClean="0"/>
              <a:pPr/>
              <a:t>13</a:t>
            </a:fld>
            <a:endParaRPr lang="en-US" smtClean="0"/>
          </a:p>
        </p:txBody>
      </p:sp>
      <p:sp>
        <p:nvSpPr>
          <p:cNvPr id="96259" name="Rectangle 2"/>
          <p:cNvSpPr>
            <a:spLocks noGrp="1" noRot="1" noChangeAspect="1" noChangeArrowheads="1" noTextEdit="1"/>
          </p:cNvSpPr>
          <p:nvPr>
            <p:ph type="sldImg"/>
          </p:nvPr>
        </p:nvSpPr>
        <p:spPr>
          <a:xfrm>
            <a:off x="1173163" y="696913"/>
            <a:ext cx="4641850" cy="3481387"/>
          </a:xfrm>
          <a:ln/>
        </p:spPr>
      </p:sp>
      <p:sp>
        <p:nvSpPr>
          <p:cNvPr id="96260" name="Rectangle 3"/>
          <p:cNvSpPr>
            <a:spLocks noGrp="1" noChangeArrowheads="1"/>
          </p:cNvSpPr>
          <p:nvPr>
            <p:ph type="body" idx="1"/>
          </p:nvPr>
        </p:nvSpPr>
        <p:spPr>
          <a:xfrm>
            <a:off x="698500" y="4410075"/>
            <a:ext cx="5588000" cy="4176713"/>
          </a:xfrm>
          <a:noFill/>
          <a:ln/>
        </p:spPr>
        <p:txBody>
          <a:bodyPr/>
          <a:lstStyle/>
          <a:p>
            <a:pPr eaLnBrk="1" hangingPunct="1"/>
            <a:r>
              <a:rPr lang="en-US" smtClean="0"/>
              <a:t>copying someone else's code or allowing someone to copy your code, in whole or in part, electronically or manually; </a:t>
            </a:r>
          </a:p>
          <a:p>
            <a:pPr eaLnBrk="1" hangingPunct="1"/>
            <a:endParaRPr lang="en-US" smtClean="0"/>
          </a:p>
          <a:p>
            <a:pPr eaLnBrk="1" hangingPunct="1"/>
            <a:r>
              <a:rPr lang="en-US" smtClean="0"/>
              <a:t>viewing someone else's code on screen and then copying it into your own code; </a:t>
            </a:r>
          </a:p>
          <a:p>
            <a:pPr eaLnBrk="1" hangingPunct="1"/>
            <a:endParaRPr lang="en-US" smtClean="0"/>
          </a:p>
          <a:p>
            <a:pPr eaLnBrk="1" hangingPunct="1"/>
            <a:r>
              <a:rPr lang="en-US" smtClean="0"/>
              <a:t>allowing someone to view your code; </a:t>
            </a:r>
          </a:p>
          <a:p>
            <a:pPr eaLnBrk="1" hangingPunct="1"/>
            <a:endParaRPr lang="en-US" smtClean="0"/>
          </a:p>
          <a:p>
            <a:pPr eaLnBrk="1" hangingPunct="1"/>
            <a:r>
              <a:rPr lang="en-US" smtClean="0"/>
              <a:t>hiring a tutor to assist writing the code in whole or in part.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we recommend that at the beginning of the course you should very </a:t>
            </a:r>
          </a:p>
          <a:p>
            <a:r>
              <a:rPr lang="en-CA" dirty="0" smtClean="0"/>
              <a:t>clearly announce that </a:t>
            </a:r>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14</a:t>
            </a:fld>
            <a:endParaRPr lang="en-US"/>
          </a:p>
        </p:txBody>
      </p:sp>
    </p:spTree>
    <p:extLst>
      <p:ext uri="{BB962C8B-B14F-4D97-AF65-F5344CB8AC3E}">
        <p14:creationId xmlns:p14="http://schemas.microsoft.com/office/powerpoint/2010/main" val="167972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B5BAD-06D1-4C28-A610-33672E5404C3}" type="slidenum">
              <a:rPr lang="en-US" smtClean="0"/>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917BDAC-C339-470D-ADD1-F8548BBA2652}" type="slidenum">
              <a:rPr lang="en-US" smtClean="0"/>
              <a:pPr/>
              <a:t>16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lnSpc>
                <a:spcPct val="90000"/>
              </a:lnSpc>
            </a:pPr>
            <a:r>
              <a:rPr lang="en-US" sz="1000" smtClean="0"/>
              <a:t>Ability to solve complex problems</a:t>
            </a:r>
          </a:p>
          <a:p>
            <a:pPr eaLnBrk="1" hangingPunct="1">
              <a:lnSpc>
                <a:spcPct val="90000"/>
              </a:lnSpc>
            </a:pPr>
            <a:r>
              <a:rPr lang="en-US" sz="1000" smtClean="0"/>
              <a:t>To plan actions to achieve goals</a:t>
            </a:r>
          </a:p>
          <a:p>
            <a:pPr eaLnBrk="1" hangingPunct="1">
              <a:lnSpc>
                <a:spcPct val="90000"/>
              </a:lnSpc>
            </a:pPr>
            <a:r>
              <a:rPr lang="en-US" sz="1000" smtClean="0"/>
              <a:t>Perform Inference (generate new knowledge)</a:t>
            </a:r>
          </a:p>
          <a:p>
            <a:pPr eaLnBrk="1" hangingPunct="1">
              <a:lnSpc>
                <a:spcPct val="90000"/>
              </a:lnSpc>
            </a:pPr>
            <a:r>
              <a:rPr lang="en-US" sz="1000" smtClean="0"/>
              <a:t>Communicate (Language!)</a:t>
            </a:r>
          </a:p>
          <a:p>
            <a:pPr eaLnBrk="1" hangingPunct="1">
              <a:lnSpc>
                <a:spcPct val="90000"/>
              </a:lnSpc>
            </a:pPr>
            <a:r>
              <a:rPr lang="en-US" sz="1000" smtClean="0"/>
              <a:t>Learn from past experience</a:t>
            </a:r>
          </a:p>
          <a:p>
            <a:pPr eaLnBrk="1" hangingPunct="1">
              <a:lnSpc>
                <a:spcPct val="90000"/>
              </a:lnSpc>
            </a:pPr>
            <a:endParaRPr lang="en-US" sz="1000" smtClean="0"/>
          </a:p>
          <a:p>
            <a:pPr eaLnBrk="1" hangingPunct="1">
              <a:lnSpc>
                <a:spcPct val="90000"/>
              </a:lnSpc>
            </a:pPr>
            <a:r>
              <a:rPr lang="en-US" sz="1000" smtClean="0"/>
              <a:t>FROM textbook</a:t>
            </a:r>
          </a:p>
          <a:p>
            <a:pPr eaLnBrk="1" hangingPunct="1"/>
            <a:r>
              <a:rPr lang="en-US" smtClean="0"/>
              <a:t>An agent acts </a:t>
            </a:r>
            <a:r>
              <a:rPr lang="en-US" b="1" smtClean="0"/>
              <a:t>intelligently when:</a:t>
            </a:r>
          </a:p>
          <a:p>
            <a:pPr eaLnBrk="1" hangingPunct="1"/>
            <a:r>
              <a:rPr lang="en-US" smtClean="0"/>
              <a:t> what it does is appropriate for its circumstances and its goals,</a:t>
            </a:r>
          </a:p>
          <a:p>
            <a:pPr eaLnBrk="1" hangingPunct="1"/>
            <a:r>
              <a:rPr lang="en-US" smtClean="0"/>
              <a:t> it is flexible to changing environments and changing goals,</a:t>
            </a:r>
          </a:p>
          <a:p>
            <a:pPr eaLnBrk="1" hangingPunct="1"/>
            <a:r>
              <a:rPr lang="en-US" smtClean="0"/>
              <a:t> it learns from experience,</a:t>
            </a:r>
          </a:p>
          <a:p>
            <a:pPr eaLnBrk="1" hangingPunct="1"/>
            <a:r>
              <a:rPr lang="en-US" smtClean="0"/>
              <a:t> it makes appropriate choices given its perceptual and computational</a:t>
            </a:r>
          </a:p>
          <a:p>
            <a:pPr eaLnBrk="1" hangingPunct="1"/>
            <a:r>
              <a:rPr lang="en-US" smtClean="0"/>
              <a:t>limitations. An agent typically cannot observe the state of the world</a:t>
            </a:r>
          </a:p>
          <a:p>
            <a:pPr eaLnBrk="1" hangingPunct="1"/>
            <a:r>
              <a:rPr lang="en-US" smtClean="0"/>
              <a:t>directly, it has only a finite memory and it doesn’t have unlimited</a:t>
            </a:r>
          </a:p>
          <a:p>
            <a:pPr eaLnBrk="1" hangingPunct="1"/>
            <a:r>
              <a:rPr lang="en-US" smtClean="0"/>
              <a:t>time to act.</a:t>
            </a:r>
          </a:p>
          <a:p>
            <a:pPr eaLnBrk="1" hangingPunct="1">
              <a:lnSpc>
                <a:spcPct val="90000"/>
              </a:lnSpc>
            </a:pPr>
            <a:endParaRPr 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91B7BF7-CEDD-444D-8C4F-3F1FB8CA54B9}"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lnSpc>
                <a:spcPct val="90000"/>
              </a:lnSpc>
            </a:pPr>
            <a:r>
              <a:rPr lang="en-US" sz="1000" b="1" i="1" smtClean="0"/>
              <a:t>Scientific goal</a:t>
            </a:r>
            <a:r>
              <a:rPr lang="en-US" sz="1000" smtClean="0"/>
              <a:t>: to understand the principles that make intelligent  behavior possible, in natural or artificial agents</a:t>
            </a:r>
          </a:p>
          <a:p>
            <a:pPr eaLnBrk="1" hangingPunct="1">
              <a:lnSpc>
                <a:spcPct val="90000"/>
              </a:lnSpc>
            </a:pPr>
            <a:r>
              <a:rPr lang="en-US" sz="1000" b="1" i="1" smtClean="0"/>
              <a:t>Engineering goal</a:t>
            </a:r>
            <a:r>
              <a:rPr lang="en-US" sz="1000" smtClean="0"/>
              <a:t>: to specify methods for the design of useful, intelligent artifacts.</a:t>
            </a:r>
          </a:p>
          <a:p>
            <a:pPr eaLnBrk="1" hangingPunct="1">
              <a:lnSpc>
                <a:spcPct val="90000"/>
              </a:lnSpc>
            </a:pPr>
            <a:r>
              <a:rPr lang="en-US" sz="1000" b="1" i="1" smtClean="0"/>
              <a:t>Methodology</a:t>
            </a:r>
            <a:r>
              <a:rPr lang="en-US" sz="1000" smtClean="0"/>
              <a:t>: design, build and experiment with computational systems that act intelligently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A8E52E-58B6-4DC3-B79A-9DAEEED21D1C}" type="slidenum">
              <a:rPr lang="en-US" smtClean="0"/>
              <a:pPr/>
              <a:t>18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93533DB-83A1-415C-B8CE-A0815C22D7CE}" type="slidenum">
              <a:rPr lang="en-US" smtClean="0"/>
              <a:pPr/>
              <a:t>19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sz="1200" b="0" i="0" kern="1200" dirty="0" smtClean="0">
                <a:solidFill>
                  <a:schemeClr val="tx1"/>
                </a:solidFill>
                <a:effectLst/>
                <a:latin typeface="Times New Roman" pitchFamily="18" charset="0"/>
                <a:ea typeface="+mn-ea"/>
                <a:cs typeface="+mn-cs"/>
              </a:rPr>
              <a:t>Dylan Dong &lt;wdong@cs.ubc.ca&gt;</a:t>
            </a:r>
          </a:p>
          <a:p>
            <a:r>
              <a:rPr lang="en-CA" sz="1200" b="0" i="0" kern="1200" dirty="0" smtClean="0">
                <a:solidFill>
                  <a:schemeClr val="tx1"/>
                </a:solidFill>
                <a:effectLst/>
                <a:latin typeface="Times New Roman" pitchFamily="18" charset="0"/>
                <a:ea typeface="+mn-ea"/>
                <a:cs typeface="+mn-cs"/>
              </a:rPr>
              <a:t>Johnson, David   davewj@cs.ubc.ca</a:t>
            </a:r>
          </a:p>
          <a:p>
            <a:r>
              <a:rPr lang="en-CA" sz="1200" b="0" i="0" kern="1200" dirty="0" smtClean="0">
                <a:solidFill>
                  <a:schemeClr val="tx1"/>
                </a:solidFill>
                <a:effectLst/>
                <a:latin typeface="Times New Roman" pitchFamily="18" charset="0"/>
                <a:ea typeface="+mn-ea"/>
                <a:cs typeface="+mn-cs"/>
              </a:rPr>
              <a:t>Johnson, Jordon   jordon@cs.ubc.ca</a:t>
            </a:r>
          </a:p>
          <a:p>
            <a:r>
              <a:rPr lang="en-CA" sz="1200" b="0" i="0" kern="1200" dirty="0" err="1" smtClean="0">
                <a:solidFill>
                  <a:schemeClr val="tx1"/>
                </a:solidFill>
                <a:effectLst/>
                <a:latin typeface="Times New Roman" pitchFamily="18" charset="0"/>
                <a:ea typeface="+mn-ea"/>
                <a:cs typeface="+mn-cs"/>
              </a:rPr>
              <a:t>Kazemi</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Seyed</a:t>
            </a:r>
            <a:r>
              <a:rPr lang="en-CA" sz="1200" b="0" i="0" kern="1200" dirty="0" smtClean="0">
                <a:solidFill>
                  <a:schemeClr val="tx1"/>
                </a:solidFill>
                <a:effectLst/>
                <a:latin typeface="Times New Roman" pitchFamily="18" charset="0"/>
                <a:ea typeface="+mn-ea"/>
                <a:cs typeface="+mn-cs"/>
              </a:rPr>
              <a:t> Mehran smkazemi@cs.ubc.ca</a:t>
            </a:r>
          </a:p>
          <a:p>
            <a:r>
              <a:rPr lang="en-CA" sz="1200" b="0" i="0" kern="1200" dirty="0" smtClean="0">
                <a:solidFill>
                  <a:schemeClr val="tx1"/>
                </a:solidFill>
                <a:effectLst/>
                <a:latin typeface="Times New Roman" pitchFamily="18" charset="0"/>
                <a:ea typeface="+mn-ea"/>
                <a:cs typeface="+mn-cs"/>
              </a:rPr>
              <a:t>Rahman, MD Abed abed90@cs.ubc.ca  abedrahman1990@gmail.com</a:t>
            </a:r>
          </a:p>
          <a:p>
            <a:r>
              <a:rPr lang="en-CA" sz="1200" b="0" i="0" kern="1200" dirty="0" smtClean="0">
                <a:solidFill>
                  <a:schemeClr val="tx1"/>
                </a:solidFill>
                <a:effectLst/>
                <a:latin typeface="Times New Roman" pitchFamily="18" charset="0"/>
                <a:ea typeface="+mn-ea"/>
                <a:cs typeface="+mn-cs"/>
              </a:rPr>
              <a:t>Wang, </a:t>
            </a:r>
            <a:r>
              <a:rPr lang="en-CA" sz="1200" b="0" i="0" kern="1200" dirty="0" err="1" smtClean="0">
                <a:solidFill>
                  <a:schemeClr val="tx1"/>
                </a:solidFill>
                <a:effectLst/>
                <a:latin typeface="Times New Roman" pitchFamily="18" charset="0"/>
                <a:ea typeface="+mn-ea"/>
                <a:cs typeface="+mn-cs"/>
              </a:rPr>
              <a:t>Wenyi</a:t>
            </a:r>
            <a:r>
              <a:rPr lang="en-CA" sz="1200" b="0" i="0" kern="1200" dirty="0" smtClean="0">
                <a:solidFill>
                  <a:schemeClr val="tx1"/>
                </a:solidFill>
                <a:effectLst/>
                <a:latin typeface="Times New Roman" pitchFamily="18" charset="0"/>
                <a:ea typeface="+mn-ea"/>
                <a:cs typeface="+mn-cs"/>
              </a:rPr>
              <a:t>  wenyi.wang@alumni.ubc.ca</a:t>
            </a:r>
          </a:p>
          <a:p>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1E9CE2-94AA-4CCF-8BDC-0F9EC75AA67B}" type="slidenum">
              <a:rPr lang="en-US" smtClean="0"/>
              <a:pPr/>
              <a:t>20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39142C9-C0F6-4301-9C4C-0B14B44A576E}" type="slidenum">
              <a:rPr lang="en-US" smtClean="0"/>
              <a:pPr/>
              <a:t>21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lnSpc>
                <a:spcPct val="90000"/>
              </a:lnSpc>
            </a:pPr>
            <a:r>
              <a:rPr lang="en-US" sz="1000" smtClean="0"/>
              <a:t>Help people making better decision</a:t>
            </a:r>
          </a:p>
          <a:p>
            <a:pPr eaLnBrk="1" hangingPunct="1">
              <a:lnSpc>
                <a:spcPct val="90000"/>
              </a:lnSpc>
            </a:pPr>
            <a:r>
              <a:rPr lang="en-US" sz="1000" smtClean="0"/>
              <a:t>Help people to learn</a:t>
            </a:r>
          </a:p>
          <a:p>
            <a:pPr eaLnBrk="1" hangingPunct="1">
              <a:lnSpc>
                <a:spcPct val="90000"/>
              </a:lnSpc>
            </a:pPr>
            <a:r>
              <a:rPr lang="en-US" sz="1000" smtClean="0"/>
              <a:t>Help people to work more effectively</a:t>
            </a:r>
          </a:p>
          <a:p>
            <a:pPr eaLnBrk="1" hangingPunct="1">
              <a:lnSpc>
                <a:spcPct val="90000"/>
              </a:lnSpc>
            </a:pPr>
            <a:r>
              <a:rPr lang="en-US" sz="1000" smtClean="0"/>
              <a:t>Help experts to be even more effective</a:t>
            </a:r>
          </a:p>
          <a:p>
            <a:pPr eaLnBrk="1" hangingPunct="1">
              <a:lnSpc>
                <a:spcPct val="90000"/>
              </a:lnSpc>
            </a:pPr>
            <a:r>
              <a:rPr lang="en-US" sz="1000" smtClean="0"/>
              <a:t>Doctors Lawyers Scientist</a:t>
            </a:r>
          </a:p>
          <a:p>
            <a:pPr eaLnBrk="1" hangingPunct="1">
              <a:lnSpc>
                <a:spcPct val="90000"/>
              </a:lnSpc>
            </a:pPr>
            <a:r>
              <a:rPr lang="en-US" sz="1000" smtClean="0"/>
              <a:t>Robots replacing humans in dangerous repetitive tasks</a:t>
            </a:r>
          </a:p>
          <a:p>
            <a:pPr eaLnBrk="1" hangingPunct="1">
              <a:lnSpc>
                <a:spcPct val="90000"/>
              </a:lnSpc>
            </a:pPr>
            <a:r>
              <a:rPr lang="en-US" sz="1000" smtClean="0"/>
              <a:t>… Making any piece of software more intelligent / adaptive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782334-9AE5-4EF2-831B-70441AC0A524}" type="slidenum">
              <a:rPr lang="en-US" smtClean="0"/>
              <a:pPr/>
              <a:t>22</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20713" y="4719638"/>
            <a:ext cx="5121275" cy="4176712"/>
          </a:xfrm>
          <a:solidFill>
            <a:srgbClr val="FFFFFF"/>
          </a:solidFill>
          <a:ln>
            <a:solidFill>
              <a:srgbClr val="000000"/>
            </a:solidFill>
          </a:ln>
        </p:spPr>
        <p:txBody>
          <a:bodyPr/>
          <a:lstStyle/>
          <a:p>
            <a:r>
              <a:rPr lang="en-US" smtClean="0"/>
              <a:t>Environment World</a:t>
            </a:r>
          </a:p>
          <a:p>
            <a:r>
              <a:rPr lang="en-US" smtClean="0"/>
              <a:t>State / Possible Worlds</a:t>
            </a:r>
          </a:p>
          <a:p>
            <a:endParaRPr lang="en-US" smtClean="0"/>
          </a:p>
          <a:p>
            <a:r>
              <a:rPr lang="en-US" smtClean="0"/>
              <a:t>What do we need to represent?</a:t>
            </a:r>
          </a:p>
          <a:p>
            <a:r>
              <a:rPr lang="en-US" smtClean="0"/>
              <a:t>Different problems</a:t>
            </a:r>
          </a:p>
          <a:p>
            <a:r>
              <a:rPr lang="en-US" smtClean="0"/>
              <a:t>Different domains</a:t>
            </a:r>
          </a:p>
          <a:p>
            <a:endParaRPr lang="en-US" smtClean="0"/>
          </a:p>
          <a:p>
            <a:r>
              <a:rPr lang="en-US" smtClean="0"/>
              <a:t>For each of those possibly different reasoning techniques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C9023FC-BAAE-4315-9EB1-0114162DCF17}" type="slidenum">
              <a:rPr lang="en-US" smtClean="0"/>
              <a:pPr/>
              <a:t>23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AI is about practical reasoning: reasoning in order to do something. A coupling</a:t>
            </a:r>
          </a:p>
          <a:p>
            <a:pPr eaLnBrk="1" hangingPunct="1"/>
            <a:r>
              <a:rPr lang="en-US" smtClean="0"/>
              <a:t>of perception, reasoning, and acting comprises an </a:t>
            </a:r>
            <a:r>
              <a:rPr lang="en-US" b="1" smtClean="0"/>
              <a:t>agent. An agent</a:t>
            </a:r>
          </a:p>
          <a:p>
            <a:pPr eaLnBrk="1" hangingPunct="1"/>
            <a:r>
              <a:rPr lang="en-US" smtClean="0"/>
              <a:t>acts in an </a:t>
            </a:r>
            <a:r>
              <a:rPr lang="en-US" b="1" smtClean="0"/>
              <a:t>environment. An agent could be, for example, a coupling of a</a:t>
            </a:r>
          </a:p>
          <a:p>
            <a:pPr eaLnBrk="1" hangingPunct="1"/>
            <a:r>
              <a:rPr lang="en-US" smtClean="0"/>
              <a:t>computational engine with physical sensors and actuators, called a </a:t>
            </a:r>
            <a:r>
              <a:rPr lang="en-US" b="1" smtClean="0"/>
              <a:t>robot.</a:t>
            </a:r>
          </a:p>
          <a:p>
            <a:pPr eaLnBrk="1" hangingPunct="1"/>
            <a:r>
              <a:rPr lang="en-US" smtClean="0"/>
              <a:t>It could be the coupling of an advice-giving computer—an </a:t>
            </a:r>
            <a:r>
              <a:rPr lang="en-US" b="1" smtClean="0"/>
              <a:t>expert system—</a:t>
            </a:r>
          </a:p>
          <a:p>
            <a:pPr eaLnBrk="1" hangingPunct="1"/>
            <a:r>
              <a:rPr lang="en-US" smtClean="0"/>
              <a:t>with a human who provides the perceptual information and carries out the</a:t>
            </a:r>
          </a:p>
          <a:p>
            <a:pPr eaLnBrk="1" hangingPunct="1"/>
            <a:r>
              <a:rPr lang="en-US" smtClean="0"/>
              <a:t>task.</a:t>
            </a:r>
          </a:p>
          <a:p>
            <a:pPr eaLnBrk="1" hangingPunct="1">
              <a:lnSpc>
                <a:spcPct val="90000"/>
              </a:lnSpc>
            </a:pPr>
            <a:endParaRPr lang="en-US" sz="1000" smtClean="0"/>
          </a:p>
          <a:p>
            <a:pPr eaLnBrk="1" hangingPunct="1">
              <a:lnSpc>
                <a:spcPct val="90000"/>
              </a:lnSpc>
            </a:pPr>
            <a:r>
              <a:rPr lang="en-US" sz="1000" smtClean="0"/>
              <a:t>Can be just the user, tutoring system</a:t>
            </a:r>
          </a:p>
          <a:p>
            <a:pPr eaLnBrk="1" hangingPunct="1">
              <a:lnSpc>
                <a:spcPct val="90000"/>
              </a:lnSpc>
            </a:pPr>
            <a:r>
              <a:rPr lang="en-US" sz="1000" smtClean="0"/>
              <a:t>Medical diagnostic system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26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lvl="1" eaLnBrk="1" hangingPunct="1">
              <a:lnSpc>
                <a:spcPct val="90000"/>
              </a:lnSpc>
            </a:pPr>
            <a:r>
              <a:rPr lang="en-CA" sz="1200" b="0" i="0" kern="1200" dirty="0" smtClean="0">
                <a:solidFill>
                  <a:schemeClr val="tx1"/>
                </a:solidFill>
                <a:effectLst/>
                <a:latin typeface="Times New Roman" pitchFamily="18" charset="0"/>
                <a:ea typeface="+mn-ea"/>
                <a:cs typeface="+mn-cs"/>
              </a:rPr>
              <a:t>Send them to CS advising, Giuseppe.  In particular, please direct them to the instructions on the letter.  It tells them where to submit their request and where to supply their needed documentation.  We're handling as much of it as we can online.  Then instructors don't need to become involved.  The advising team will handle it.</a:t>
            </a:r>
            <a:endParaRPr lang="en-US" sz="1000" dirty="0" smtClean="0"/>
          </a:p>
        </p:txBody>
      </p:sp>
    </p:spTree>
    <p:extLst>
      <p:ext uri="{BB962C8B-B14F-4D97-AF65-F5344CB8AC3E}">
        <p14:creationId xmlns:p14="http://schemas.microsoft.com/office/powerpoint/2010/main" val="353595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1A1FC94-33D3-43FD-8E22-179FD38838EA}" type="slidenum">
              <a:rPr lang="en-US" smtClean="0"/>
              <a:pPr/>
              <a:t>27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00E07B7-0B05-4E80-B2BD-2ACCFAD6946D}" type="slidenum">
              <a:rPr lang="en-US" smtClean="0"/>
              <a:pPr/>
              <a:t>28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9EDB342-3692-4AB4-9564-3A63CE8978F7}" type="slidenum">
              <a:rPr lang="en-US" smtClean="0"/>
              <a:pPr/>
              <a:t>29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sz="1200" b="0" i="0" kern="1200" dirty="0" smtClean="0">
                <a:solidFill>
                  <a:schemeClr val="tx1"/>
                </a:solidFill>
                <a:effectLst/>
                <a:latin typeface="Times New Roman" pitchFamily="18" charset="0"/>
                <a:ea typeface="+mn-ea"/>
                <a:cs typeface="+mn-cs"/>
              </a:rPr>
              <a:t>Dylan Dong &lt;wdong@cs.ubc.ca&gt;</a:t>
            </a:r>
          </a:p>
          <a:p>
            <a:r>
              <a:rPr lang="en-CA" sz="1200" b="0" i="0" kern="1200" dirty="0" smtClean="0">
                <a:solidFill>
                  <a:schemeClr val="tx1"/>
                </a:solidFill>
                <a:effectLst/>
                <a:latin typeface="Times New Roman" pitchFamily="18" charset="0"/>
                <a:ea typeface="+mn-ea"/>
                <a:cs typeface="+mn-cs"/>
              </a:rPr>
              <a:t>Johnson, David   davewj@cs.ubc.ca</a:t>
            </a:r>
          </a:p>
          <a:p>
            <a:r>
              <a:rPr lang="en-CA" sz="1200" b="0" i="0" kern="1200" dirty="0" smtClean="0">
                <a:solidFill>
                  <a:schemeClr val="tx1"/>
                </a:solidFill>
                <a:effectLst/>
                <a:latin typeface="Times New Roman" pitchFamily="18" charset="0"/>
                <a:ea typeface="+mn-ea"/>
                <a:cs typeface="+mn-cs"/>
              </a:rPr>
              <a:t>Johnson, Jordon   jordon@cs.ubc.ca</a:t>
            </a:r>
          </a:p>
          <a:p>
            <a:r>
              <a:rPr lang="en-CA" sz="1200" b="0" i="0" kern="1200" dirty="0" err="1" smtClean="0">
                <a:solidFill>
                  <a:schemeClr val="tx1"/>
                </a:solidFill>
                <a:effectLst/>
                <a:latin typeface="Times New Roman" pitchFamily="18" charset="0"/>
                <a:ea typeface="+mn-ea"/>
                <a:cs typeface="+mn-cs"/>
              </a:rPr>
              <a:t>Kazemi</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Seyed</a:t>
            </a:r>
            <a:r>
              <a:rPr lang="en-CA" sz="1200" b="0" i="0" kern="1200" dirty="0" smtClean="0">
                <a:solidFill>
                  <a:schemeClr val="tx1"/>
                </a:solidFill>
                <a:effectLst/>
                <a:latin typeface="Times New Roman" pitchFamily="18" charset="0"/>
                <a:ea typeface="+mn-ea"/>
                <a:cs typeface="+mn-cs"/>
              </a:rPr>
              <a:t> Mehran smkazemi@cs.ubc.ca</a:t>
            </a:r>
          </a:p>
          <a:p>
            <a:r>
              <a:rPr lang="en-CA" sz="1200" b="0" i="0" kern="1200" dirty="0" smtClean="0">
                <a:solidFill>
                  <a:schemeClr val="tx1"/>
                </a:solidFill>
                <a:effectLst/>
                <a:latin typeface="Times New Roman" pitchFamily="18" charset="0"/>
                <a:ea typeface="+mn-ea"/>
                <a:cs typeface="+mn-cs"/>
              </a:rPr>
              <a:t>Rahman, MD Abed abed90@cs.ubc.ca  abedrahman1990@gmail.com</a:t>
            </a:r>
          </a:p>
          <a:p>
            <a:r>
              <a:rPr lang="en-CA" sz="1200" b="0" i="0" kern="1200" dirty="0" smtClean="0">
                <a:solidFill>
                  <a:schemeClr val="tx1"/>
                </a:solidFill>
                <a:effectLst/>
                <a:latin typeface="Times New Roman" pitchFamily="18" charset="0"/>
                <a:ea typeface="+mn-ea"/>
                <a:cs typeface="+mn-cs"/>
              </a:rPr>
              <a:t>Wang, </a:t>
            </a:r>
            <a:r>
              <a:rPr lang="en-CA" sz="1200" b="0" i="0" kern="1200" dirty="0" err="1" smtClean="0">
                <a:solidFill>
                  <a:schemeClr val="tx1"/>
                </a:solidFill>
                <a:effectLst/>
                <a:latin typeface="Times New Roman" pitchFamily="18" charset="0"/>
                <a:ea typeface="+mn-ea"/>
                <a:cs typeface="+mn-cs"/>
              </a:rPr>
              <a:t>Wenyi</a:t>
            </a:r>
            <a:r>
              <a:rPr lang="en-CA" sz="1200" b="0" i="0" kern="1200" dirty="0" smtClean="0">
                <a:solidFill>
                  <a:schemeClr val="tx1"/>
                </a:solidFill>
                <a:effectLst/>
                <a:latin typeface="Times New Roman" pitchFamily="18" charset="0"/>
                <a:ea typeface="+mn-ea"/>
                <a:cs typeface="+mn-cs"/>
              </a:rPr>
              <a:t>  wenyi.wang@alumni.ubc.ca</a:t>
            </a:r>
          </a:p>
          <a:p>
            <a:endParaRPr lang="en-CA" sz="1200" b="0" i="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27896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D9FE0DB-7AA1-4289-8759-4AA41EEE0760}"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DFCBAC2-7DA9-4F39-A38E-097EAB3DAB34}" type="slidenum">
              <a:rPr lang="en-US" smtClean="0"/>
              <a:pPr/>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smtClean="0"/>
              <a:t>Lecture slides DO NOT contain everything that is said in class, but you are still responsible for this content</a:t>
            </a:r>
          </a:p>
          <a:p>
            <a:pPr eaLnBrk="1" hangingPunct="1">
              <a:buFontTx/>
              <a:buChar char="•"/>
            </a:pPr>
            <a:r>
              <a:rPr lang="en-US" smtClean="0"/>
              <a:t>So, make sure you bring yourself up-to-date if you miss a class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706F49-9A5F-4836-90D9-64AA3BD8DCB6}"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dirty="0" smtClean="0"/>
              <a:t>You should also try to answer!</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D24295-679F-4B7B-9A38-5AF9B095A854}" type="slidenum">
              <a:rPr lang="en-US" smtClean="0"/>
              <a:pPr/>
              <a:t>7</a:t>
            </a:fld>
            <a:endParaRPr lang="en-US" smtClean="0"/>
          </a:p>
        </p:txBody>
      </p:sp>
      <p:sp>
        <p:nvSpPr>
          <p:cNvPr id="33795" name="Rectangle 2"/>
          <p:cNvSpPr>
            <a:spLocks noGrp="1" noRot="1" noChangeAspect="1" noChangeArrowheads="1" noTextEdit="1"/>
          </p:cNvSpPr>
          <p:nvPr>
            <p:ph type="sldImg"/>
          </p:nvPr>
        </p:nvSpPr>
        <p:spPr>
          <a:xfrm>
            <a:off x="1173163" y="696913"/>
            <a:ext cx="4641850" cy="3481387"/>
          </a:xfrm>
          <a:ln/>
        </p:spPr>
      </p:sp>
      <p:sp>
        <p:nvSpPr>
          <p:cNvPr id="33796" name="Rectangle 3"/>
          <p:cNvSpPr>
            <a:spLocks noGrp="1" noChangeArrowheads="1"/>
          </p:cNvSpPr>
          <p:nvPr>
            <p:ph type="body" idx="1"/>
          </p:nvPr>
        </p:nvSpPr>
        <p:spPr>
          <a:xfrm>
            <a:off x="698500" y="4410075"/>
            <a:ext cx="5588000" cy="4176713"/>
          </a:xfrm>
          <a:noFill/>
          <a:ln/>
        </p:spPr>
        <p:txBody>
          <a:bodyPr/>
          <a:lstStyle/>
          <a:p>
            <a:pPr eaLnBrk="1" hangingPunct="1"/>
            <a:r>
              <a:rPr lang="en-US" b="1" smtClean="0">
                <a:solidFill>
                  <a:schemeClr val="accent2"/>
                </a:solidFill>
              </a:rPr>
              <a:t>To pass</a:t>
            </a:r>
            <a:r>
              <a:rPr lang="en-US" smtClean="0"/>
              <a:t>: at least 50% in both your overall grade and  your final  exam grade</a:t>
            </a:r>
            <a:endParaRPr lang="en-CA"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343EAA-C313-4131-99E4-4CA4957CF0AD}"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4F90B0-2FF1-482A-A156-3D6257A067E5}"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mtClean="0"/>
              <a:t>moderate illness, conflicts with other courses, travel, extracurricular obligations, job interviews, etc.</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s.ubc.ca/~carenini/TEACHING/CPSC322-17S/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3.emf"/><Relationship Id="rId26" Type="http://schemas.openxmlformats.org/officeDocument/2006/relationships/image" Target="../media/image17.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1.emf"/><Relationship Id="rId42" Type="http://schemas.openxmlformats.org/officeDocument/2006/relationships/image" Target="../media/image25.emf"/><Relationship Id="rId47" Type="http://schemas.openxmlformats.org/officeDocument/2006/relationships/customXml" Target="../ink/ink23.xml"/><Relationship Id="rId50" Type="http://schemas.openxmlformats.org/officeDocument/2006/relationships/image" Target="../media/image29.emf"/><Relationship Id="rId7" Type="http://schemas.openxmlformats.org/officeDocument/2006/relationships/customXml" Target="../ink/ink3.xml"/><Relationship Id="rId2" Type="http://schemas.openxmlformats.org/officeDocument/2006/relationships/notesSlide" Target="../notesSlides/notesSlide16.xml"/><Relationship Id="rId16" Type="http://schemas.openxmlformats.org/officeDocument/2006/relationships/image" Target="../media/image12.emf"/><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6.emf"/><Relationship Id="rId32" Type="http://schemas.openxmlformats.org/officeDocument/2006/relationships/image" Target="../media/image20.emf"/><Relationship Id="rId37" Type="http://schemas.openxmlformats.org/officeDocument/2006/relationships/customXml" Target="../ink/ink18.xml"/><Relationship Id="rId40" Type="http://schemas.openxmlformats.org/officeDocument/2006/relationships/image" Target="../media/image24.emf"/><Relationship Id="rId45" Type="http://schemas.openxmlformats.org/officeDocument/2006/relationships/customXml" Target="../ink/ink22.xml"/><Relationship Id="rId53" Type="http://schemas.openxmlformats.org/officeDocument/2006/relationships/customXml" Target="../ink/ink26.xml"/><Relationship Id="rId5" Type="http://schemas.openxmlformats.org/officeDocument/2006/relationships/customXml" Target="../ink/ink2.xml"/><Relationship Id="rId10" Type="http://schemas.openxmlformats.org/officeDocument/2006/relationships/image" Target="../media/image9.emf"/><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6.emf"/><Relationship Id="rId52" Type="http://schemas.openxmlformats.org/officeDocument/2006/relationships/image" Target="../media/image30.emf"/><Relationship Id="rId4" Type="http://schemas.openxmlformats.org/officeDocument/2006/relationships/image" Target="../media/image6.emf"/><Relationship Id="rId9" Type="http://schemas.openxmlformats.org/officeDocument/2006/relationships/customXml" Target="../ink/ink4.xml"/><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customXml" Target="../ink/ink13.xml"/><Relationship Id="rId30" Type="http://schemas.openxmlformats.org/officeDocument/2006/relationships/image" Target="../media/image19.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8.emf"/><Relationship Id="rId8" Type="http://schemas.openxmlformats.org/officeDocument/2006/relationships/image" Target="../media/image8.emf"/><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10.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3.emf"/><Relationship Id="rId46" Type="http://schemas.openxmlformats.org/officeDocument/2006/relationships/image" Target="../media/image27.emf"/><Relationship Id="rId20" Type="http://schemas.openxmlformats.org/officeDocument/2006/relationships/image" Target="../media/image14.emf"/><Relationship Id="rId41" Type="http://schemas.openxmlformats.org/officeDocument/2006/relationships/customXml" Target="../ink/ink20.xml"/><Relationship Id="rId54" Type="http://schemas.openxmlformats.org/officeDocument/2006/relationships/image" Target="../media/image31.emf"/><Relationship Id="rId1" Type="http://schemas.openxmlformats.org/officeDocument/2006/relationships/slideLayout" Target="../slideLayouts/slideLayout12.xml"/><Relationship Id="rId6" Type="http://schemas.openxmlformats.org/officeDocument/2006/relationships/image" Target="../media/image7.emf"/><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emf"/><Relationship Id="rId36" Type="http://schemas.openxmlformats.org/officeDocument/2006/relationships/image" Target="../media/image22.emf"/><Relationship Id="rId49" Type="http://schemas.openxmlformats.org/officeDocument/2006/relationships/customXml" Target="../ink/ink24.xml"/></Relationships>
</file>

<file path=ppt/slides/_rels/slide17.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customXml" Target="../ink/ink33.xml"/><Relationship Id="rId18" Type="http://schemas.openxmlformats.org/officeDocument/2006/relationships/image" Target="../media/image40.emf"/><Relationship Id="rId3" Type="http://schemas.openxmlformats.org/officeDocument/2006/relationships/customXml" Target="../ink/ink28.xml"/><Relationship Id="rId21" Type="http://schemas.openxmlformats.org/officeDocument/2006/relationships/customXml" Target="../ink/ink37.xml"/><Relationship Id="rId7" Type="http://schemas.openxmlformats.org/officeDocument/2006/relationships/customXml" Target="../ink/ink30.xml"/><Relationship Id="rId12" Type="http://schemas.openxmlformats.org/officeDocument/2006/relationships/image" Target="../media/image37.emf"/><Relationship Id="rId17" Type="http://schemas.openxmlformats.org/officeDocument/2006/relationships/customXml" Target="../ink/ink35.xml"/><Relationship Id="rId2" Type="http://schemas.openxmlformats.org/officeDocument/2006/relationships/notesSlide" Target="../notesSlides/notesSlide18.xml"/><Relationship Id="rId16" Type="http://schemas.openxmlformats.org/officeDocument/2006/relationships/image" Target="../media/image39.emf"/><Relationship Id="rId20" Type="http://schemas.openxmlformats.org/officeDocument/2006/relationships/image" Target="../media/image41.emf"/><Relationship Id="rId1" Type="http://schemas.openxmlformats.org/officeDocument/2006/relationships/slideLayout" Target="../slideLayouts/slideLayout6.xml"/><Relationship Id="rId6" Type="http://schemas.openxmlformats.org/officeDocument/2006/relationships/image" Target="../media/image34.emf"/><Relationship Id="rId11" Type="http://schemas.openxmlformats.org/officeDocument/2006/relationships/customXml" Target="../ink/ink32.xml"/><Relationship Id="rId5" Type="http://schemas.openxmlformats.org/officeDocument/2006/relationships/customXml" Target="../ink/ink29.xml"/><Relationship Id="rId15" Type="http://schemas.openxmlformats.org/officeDocument/2006/relationships/customXml" Target="../ink/ink34.xml"/><Relationship Id="rId10" Type="http://schemas.openxmlformats.org/officeDocument/2006/relationships/image" Target="../media/image36.emf"/><Relationship Id="rId19" Type="http://schemas.openxmlformats.org/officeDocument/2006/relationships/customXml" Target="../ink/ink36.xml"/><Relationship Id="rId4" Type="http://schemas.openxmlformats.org/officeDocument/2006/relationships/image" Target="../media/image33.emf"/><Relationship Id="rId9" Type="http://schemas.openxmlformats.org/officeDocument/2006/relationships/customXml" Target="../ink/ink31.xml"/><Relationship Id="rId14" Type="http://schemas.openxmlformats.org/officeDocument/2006/relationships/image" Target="../media/image38.emf"/><Relationship Id="rId22" Type="http://schemas.openxmlformats.org/officeDocument/2006/relationships/image" Target="../media/image4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wdong@cs.ub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davewj@cs.ubc.c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4.emf"/><Relationship Id="rId5" Type="http://schemas.openxmlformats.org/officeDocument/2006/relationships/customXml" Target="../ink/ink39.xml"/><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customXml" Target="../ink/ink41.xml"/></Relationships>
</file>

<file path=ppt/slides/_rels/slide21.xml.rels><?xml version="1.0" encoding="UTF-8" standalone="yes"?>
<Relationships xmlns="http://schemas.openxmlformats.org/package/2006/relationships"><Relationship Id="rId13" Type="http://schemas.openxmlformats.org/officeDocument/2006/relationships/customXml" Target="../ink/ink47.xml"/><Relationship Id="rId18" Type="http://schemas.openxmlformats.org/officeDocument/2006/relationships/image" Target="../media/image54.emf"/><Relationship Id="rId26" Type="http://schemas.openxmlformats.org/officeDocument/2006/relationships/image" Target="../media/image58.emf"/><Relationship Id="rId39" Type="http://schemas.openxmlformats.org/officeDocument/2006/relationships/customXml" Target="../ink/ink60.xml"/><Relationship Id="rId21" Type="http://schemas.openxmlformats.org/officeDocument/2006/relationships/customXml" Target="../ink/ink51.xml"/><Relationship Id="rId34" Type="http://schemas.openxmlformats.org/officeDocument/2006/relationships/image" Target="../media/image62.emf"/><Relationship Id="rId42" Type="http://schemas.openxmlformats.org/officeDocument/2006/relationships/image" Target="../media/image66.emf"/><Relationship Id="rId7" Type="http://schemas.openxmlformats.org/officeDocument/2006/relationships/customXml" Target="../ink/ink44.xml"/><Relationship Id="rId2" Type="http://schemas.openxmlformats.org/officeDocument/2006/relationships/notesSlide" Target="../notesSlides/notesSlide21.xml"/><Relationship Id="rId16" Type="http://schemas.openxmlformats.org/officeDocument/2006/relationships/image" Target="../media/image53.emf"/><Relationship Id="rId20" Type="http://schemas.openxmlformats.org/officeDocument/2006/relationships/image" Target="../media/image55.emf"/><Relationship Id="rId29" Type="http://schemas.openxmlformats.org/officeDocument/2006/relationships/customXml" Target="../ink/ink55.xml"/><Relationship Id="rId41" Type="http://schemas.openxmlformats.org/officeDocument/2006/relationships/customXml" Target="../ink/ink61.xml"/><Relationship Id="rId1" Type="http://schemas.openxmlformats.org/officeDocument/2006/relationships/slideLayout" Target="../slideLayouts/slideLayout12.xml"/><Relationship Id="rId6" Type="http://schemas.openxmlformats.org/officeDocument/2006/relationships/image" Target="../media/image48.emf"/><Relationship Id="rId11" Type="http://schemas.openxmlformats.org/officeDocument/2006/relationships/customXml" Target="../ink/ink46.xml"/><Relationship Id="rId24" Type="http://schemas.openxmlformats.org/officeDocument/2006/relationships/image" Target="../media/image57.emf"/><Relationship Id="rId32" Type="http://schemas.openxmlformats.org/officeDocument/2006/relationships/image" Target="../media/image61.emf"/><Relationship Id="rId37" Type="http://schemas.openxmlformats.org/officeDocument/2006/relationships/customXml" Target="../ink/ink59.xml"/><Relationship Id="rId40" Type="http://schemas.openxmlformats.org/officeDocument/2006/relationships/image" Target="../media/image65.emf"/><Relationship Id="rId5" Type="http://schemas.openxmlformats.org/officeDocument/2006/relationships/customXml" Target="../ink/ink43.xml"/><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59.emf"/><Relationship Id="rId36" Type="http://schemas.openxmlformats.org/officeDocument/2006/relationships/image" Target="../media/image63.emf"/><Relationship Id="rId10" Type="http://schemas.openxmlformats.org/officeDocument/2006/relationships/image" Target="../media/image50.emf"/><Relationship Id="rId19" Type="http://schemas.openxmlformats.org/officeDocument/2006/relationships/customXml" Target="../ink/ink50.xml"/><Relationship Id="rId31" Type="http://schemas.openxmlformats.org/officeDocument/2006/relationships/customXml" Target="../ink/ink56.xml"/><Relationship Id="rId4" Type="http://schemas.openxmlformats.org/officeDocument/2006/relationships/image" Target="../media/image47.emf"/><Relationship Id="rId9" Type="http://schemas.openxmlformats.org/officeDocument/2006/relationships/customXml" Target="../ink/ink45.xml"/><Relationship Id="rId14" Type="http://schemas.openxmlformats.org/officeDocument/2006/relationships/image" Target="../media/image52.emf"/><Relationship Id="rId22" Type="http://schemas.openxmlformats.org/officeDocument/2006/relationships/image" Target="../media/image56.emf"/><Relationship Id="rId27" Type="http://schemas.openxmlformats.org/officeDocument/2006/relationships/customXml" Target="../ink/ink54.xml"/><Relationship Id="rId30" Type="http://schemas.openxmlformats.org/officeDocument/2006/relationships/image" Target="../media/image60.emf"/><Relationship Id="rId35" Type="http://schemas.openxmlformats.org/officeDocument/2006/relationships/customXml" Target="../ink/ink58.xml"/><Relationship Id="rId8" Type="http://schemas.openxmlformats.org/officeDocument/2006/relationships/image" Target="../media/image49.emf"/><Relationship Id="rId3" Type="http://schemas.openxmlformats.org/officeDocument/2006/relationships/customXml" Target="../ink/ink42.xml"/><Relationship Id="rId12" Type="http://schemas.openxmlformats.org/officeDocument/2006/relationships/image" Target="../media/image51.emf"/><Relationship Id="rId17" Type="http://schemas.openxmlformats.org/officeDocument/2006/relationships/customXml" Target="../ink/ink49.xml"/><Relationship Id="rId25" Type="http://schemas.openxmlformats.org/officeDocument/2006/relationships/customXml" Target="../ink/ink53.xml"/><Relationship Id="rId33" Type="http://schemas.openxmlformats.org/officeDocument/2006/relationships/customXml" Target="../ink/ink57.xml"/><Relationship Id="rId38" Type="http://schemas.openxmlformats.org/officeDocument/2006/relationships/image" Target="../media/image64.emf"/></Relationships>
</file>

<file path=ppt/slides/_rels/slide22.xml.rels><?xml version="1.0" encoding="UTF-8" standalone="yes"?>
<Relationships xmlns="http://schemas.openxmlformats.org/package/2006/relationships"><Relationship Id="rId13" Type="http://schemas.openxmlformats.org/officeDocument/2006/relationships/image" Target="../media/image71.emf"/><Relationship Id="rId18" Type="http://schemas.openxmlformats.org/officeDocument/2006/relationships/customXml" Target="../ink/ink68.xml"/><Relationship Id="rId26" Type="http://schemas.openxmlformats.org/officeDocument/2006/relationships/customXml" Target="../ink/ink72.xml"/><Relationship Id="rId39" Type="http://schemas.openxmlformats.org/officeDocument/2006/relationships/image" Target="../media/image84.emf"/><Relationship Id="rId21" Type="http://schemas.openxmlformats.org/officeDocument/2006/relationships/image" Target="../media/image75.emf"/><Relationship Id="rId34" Type="http://schemas.openxmlformats.org/officeDocument/2006/relationships/customXml" Target="../ink/ink76.xml"/><Relationship Id="rId7" Type="http://schemas.openxmlformats.org/officeDocument/2006/relationships/image" Target="../media/image68.emf"/><Relationship Id="rId2" Type="http://schemas.openxmlformats.org/officeDocument/2006/relationships/slideLayout" Target="../slideLayouts/slideLayout6.xml"/><Relationship Id="rId16" Type="http://schemas.openxmlformats.org/officeDocument/2006/relationships/customXml" Target="../ink/ink67.xml"/><Relationship Id="rId20" Type="http://schemas.openxmlformats.org/officeDocument/2006/relationships/customXml" Target="../ink/ink69.xml"/><Relationship Id="rId29" Type="http://schemas.openxmlformats.org/officeDocument/2006/relationships/image" Target="../media/image79.emf"/><Relationship Id="rId41" Type="http://schemas.openxmlformats.org/officeDocument/2006/relationships/image" Target="../media/image85.emf"/><Relationship Id="rId1" Type="http://schemas.openxmlformats.org/officeDocument/2006/relationships/vmlDrawing" Target="../drawings/vmlDrawing1.vml"/><Relationship Id="rId6" Type="http://schemas.openxmlformats.org/officeDocument/2006/relationships/customXml" Target="../ink/ink62.xml"/><Relationship Id="rId11" Type="http://schemas.openxmlformats.org/officeDocument/2006/relationships/image" Target="../media/image70.emf"/><Relationship Id="rId24" Type="http://schemas.openxmlformats.org/officeDocument/2006/relationships/customXml" Target="../ink/ink71.xml"/><Relationship Id="rId32" Type="http://schemas.openxmlformats.org/officeDocument/2006/relationships/customXml" Target="../ink/ink75.xml"/><Relationship Id="rId37" Type="http://schemas.openxmlformats.org/officeDocument/2006/relationships/image" Target="../media/image83.emf"/><Relationship Id="rId40" Type="http://schemas.openxmlformats.org/officeDocument/2006/relationships/customXml" Target="../ink/ink79.xml"/><Relationship Id="rId5" Type="http://schemas.openxmlformats.org/officeDocument/2006/relationships/image" Target="../media/image8.png"/><Relationship Id="rId15" Type="http://schemas.openxmlformats.org/officeDocument/2006/relationships/image" Target="../media/image72.emf"/><Relationship Id="rId23" Type="http://schemas.openxmlformats.org/officeDocument/2006/relationships/image" Target="../media/image76.emf"/><Relationship Id="rId28" Type="http://schemas.openxmlformats.org/officeDocument/2006/relationships/customXml" Target="../ink/ink73.xml"/><Relationship Id="rId36" Type="http://schemas.openxmlformats.org/officeDocument/2006/relationships/customXml" Target="../ink/ink77.xml"/><Relationship Id="rId10" Type="http://schemas.openxmlformats.org/officeDocument/2006/relationships/customXml" Target="../ink/ink64.xml"/><Relationship Id="rId19" Type="http://schemas.openxmlformats.org/officeDocument/2006/relationships/image" Target="../media/image74.emf"/><Relationship Id="rId31" Type="http://schemas.openxmlformats.org/officeDocument/2006/relationships/image" Target="../media/image80.emf"/><Relationship Id="rId4" Type="http://schemas.openxmlformats.org/officeDocument/2006/relationships/oleObject" Target="../embeddings/oleObject1.bin"/><Relationship Id="rId9" Type="http://schemas.openxmlformats.org/officeDocument/2006/relationships/image" Target="../media/image69.emf"/><Relationship Id="rId14" Type="http://schemas.openxmlformats.org/officeDocument/2006/relationships/customXml" Target="../ink/ink66.xml"/><Relationship Id="rId22" Type="http://schemas.openxmlformats.org/officeDocument/2006/relationships/customXml" Target="../ink/ink70.xml"/><Relationship Id="rId27" Type="http://schemas.openxmlformats.org/officeDocument/2006/relationships/image" Target="../media/image78.emf"/><Relationship Id="rId30" Type="http://schemas.openxmlformats.org/officeDocument/2006/relationships/customXml" Target="../ink/ink74.xml"/><Relationship Id="rId35" Type="http://schemas.openxmlformats.org/officeDocument/2006/relationships/image" Target="../media/image82.emf"/><Relationship Id="rId8" Type="http://schemas.openxmlformats.org/officeDocument/2006/relationships/customXml" Target="../ink/ink63.xml"/><Relationship Id="rId3" Type="http://schemas.openxmlformats.org/officeDocument/2006/relationships/notesSlide" Target="../notesSlides/notesSlide22.xml"/><Relationship Id="rId12" Type="http://schemas.openxmlformats.org/officeDocument/2006/relationships/customXml" Target="../ink/ink65.xml"/><Relationship Id="rId17" Type="http://schemas.openxmlformats.org/officeDocument/2006/relationships/image" Target="../media/image73.emf"/><Relationship Id="rId25" Type="http://schemas.openxmlformats.org/officeDocument/2006/relationships/image" Target="../media/image77.emf"/><Relationship Id="rId33" Type="http://schemas.openxmlformats.org/officeDocument/2006/relationships/image" Target="../media/image81.emf"/><Relationship Id="rId38" Type="http://schemas.openxmlformats.org/officeDocument/2006/relationships/customXml" Target="../ink/ink78.xml"/></Relationships>
</file>

<file path=ppt/slides/_rels/slide23.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customXml" Target="../ink/ink85.xml"/><Relationship Id="rId18" Type="http://schemas.openxmlformats.org/officeDocument/2006/relationships/image" Target="../media/image93.emf"/><Relationship Id="rId3" Type="http://schemas.openxmlformats.org/officeDocument/2006/relationships/customXml" Target="../ink/ink80.xml"/><Relationship Id="rId7" Type="http://schemas.openxmlformats.org/officeDocument/2006/relationships/customXml" Target="../ink/ink82.xml"/><Relationship Id="rId12" Type="http://schemas.openxmlformats.org/officeDocument/2006/relationships/image" Target="../media/image90.emf"/><Relationship Id="rId17" Type="http://schemas.openxmlformats.org/officeDocument/2006/relationships/customXml" Target="../ink/ink87.xml"/><Relationship Id="rId2" Type="http://schemas.openxmlformats.org/officeDocument/2006/relationships/notesSlide" Target="../notesSlides/notesSlide23.xml"/><Relationship Id="rId16" Type="http://schemas.openxmlformats.org/officeDocument/2006/relationships/image" Target="../media/image92.emf"/><Relationship Id="rId1" Type="http://schemas.openxmlformats.org/officeDocument/2006/relationships/slideLayout" Target="../slideLayouts/slideLayout12.xml"/><Relationship Id="rId6" Type="http://schemas.openxmlformats.org/officeDocument/2006/relationships/image" Target="../media/image87.emf"/><Relationship Id="rId11" Type="http://schemas.openxmlformats.org/officeDocument/2006/relationships/customXml" Target="../ink/ink84.xml"/><Relationship Id="rId5" Type="http://schemas.openxmlformats.org/officeDocument/2006/relationships/customXml" Target="../ink/ink81.xml"/><Relationship Id="rId15" Type="http://schemas.openxmlformats.org/officeDocument/2006/relationships/customXml" Target="../ink/ink86.xml"/><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customXml" Target="../ink/ink83.xml"/><Relationship Id="rId14" Type="http://schemas.openxmlformats.org/officeDocument/2006/relationships/image" Target="../media/image91.emf"/></Relationships>
</file>

<file path=ppt/slides/_rels/slide2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customXml" Target="../ink/ink8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ustomXml" Target="../ink/ink89.xm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94.emf"/></Relationships>
</file>

<file path=ppt/slides/_rels/slide2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customXml" Target="../ink/ink90.xm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customXml" Target="../ink/ink91.xml"/><Relationship Id="rId4" Type="http://schemas.openxmlformats.org/officeDocument/2006/relationships/image" Target="../media/image9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smkazemi@cs.ubc.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cs.ubc.ca/~carenini/TEACHING/CPSC322-17S/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eople.cs.ubc.ca/~poole/aiboo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ispac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1</a:t>
            </a:r>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420687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cpsc322, Lecture 1</a:t>
            </a: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May, 16, 2017</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2358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D71AB5AE-08AB-4D7D-9C67-4AA1A0D9877F}" type="slidenum">
              <a:rPr lang="en-US"/>
              <a:pPr>
                <a:defRPr/>
              </a:pPr>
              <a:t>10</a:t>
            </a:fld>
            <a:endParaRPr lang="en-US"/>
          </a:p>
        </p:txBody>
      </p:sp>
      <p:sp>
        <p:nvSpPr>
          <p:cNvPr id="9223" name="Rectangle 2"/>
          <p:cNvSpPr>
            <a:spLocks noGrp="1" noChangeArrowheads="1"/>
          </p:cNvSpPr>
          <p:nvPr>
            <p:ph type="title"/>
          </p:nvPr>
        </p:nvSpPr>
        <p:spPr/>
        <p:txBody>
          <a:bodyPr/>
          <a:lstStyle/>
          <a:p>
            <a:pPr eaLnBrk="1" hangingPunct="1"/>
            <a:r>
              <a:rPr lang="en-US" smtClean="0"/>
              <a:t>Missing Assignments / Midterm / Final</a:t>
            </a:r>
          </a:p>
        </p:txBody>
      </p:sp>
      <p:sp>
        <p:nvSpPr>
          <p:cNvPr id="9224" name="Rectangle 3"/>
          <p:cNvSpPr>
            <a:spLocks noGrp="1" noChangeArrowheads="1"/>
          </p:cNvSpPr>
          <p:nvPr>
            <p:ph type="body" idx="1"/>
          </p:nvPr>
        </p:nvSpPr>
        <p:spPr>
          <a:xfrm>
            <a:off x="179388" y="765175"/>
            <a:ext cx="8964612" cy="5545138"/>
          </a:xfrm>
        </p:spPr>
        <p:txBody>
          <a:bodyPr/>
          <a:lstStyle/>
          <a:p>
            <a:pPr lvl="1" eaLnBrk="1" hangingPunct="1">
              <a:lnSpc>
                <a:spcPct val="60000"/>
              </a:lnSpc>
            </a:pPr>
            <a:endParaRPr lang="en-US" sz="2000" dirty="0" smtClean="0"/>
          </a:p>
          <a:p>
            <a:pPr eaLnBrk="1" hangingPunct="1"/>
            <a:r>
              <a:rPr lang="en-US" b="1" dirty="0" smtClean="0"/>
              <a:t>Hopefully late days </a:t>
            </a:r>
            <a:r>
              <a:rPr lang="en-US" dirty="0" smtClean="0"/>
              <a:t>will cover almost all the reasons you'll be late in submitting assignments.</a:t>
            </a:r>
          </a:p>
          <a:p>
            <a:pPr lvl="1" eaLnBrk="1" hangingPunct="1"/>
            <a:r>
              <a:rPr lang="en-US" dirty="0" smtClean="0"/>
              <a:t>However, something more serious like an extended illness may occur </a:t>
            </a:r>
            <a:r>
              <a:rPr lang="en-US" dirty="0" smtClean="0">
                <a:sym typeface="Wingdings" pitchFamily="2" charset="2"/>
              </a:rPr>
              <a:t></a:t>
            </a:r>
            <a:endParaRPr lang="en-US" dirty="0" smtClean="0"/>
          </a:p>
          <a:p>
            <a:pPr eaLnBrk="1" hangingPunct="1">
              <a:buFontTx/>
              <a:buChar char="•"/>
            </a:pPr>
            <a:r>
              <a:rPr lang="en-US" b="1" dirty="0" smtClean="0"/>
              <a:t>For all such cases: </a:t>
            </a:r>
            <a:r>
              <a:rPr lang="en-US" sz="2400" dirty="0" smtClean="0"/>
              <a:t>you'll need to </a:t>
            </a:r>
            <a:r>
              <a:rPr lang="en-US" sz="2400" dirty="0" smtClean="0">
                <a:solidFill>
                  <a:schemeClr val="accent2"/>
                </a:solidFill>
              </a:rPr>
              <a:t>provide a note</a:t>
            </a:r>
            <a:r>
              <a:rPr lang="en-US" sz="2400" dirty="0" smtClean="0"/>
              <a:t> from your doctor, psychiatrist, academic advisor, etc.</a:t>
            </a:r>
          </a:p>
          <a:p>
            <a:pPr eaLnBrk="1" hangingPunct="1">
              <a:buFontTx/>
              <a:buChar char="•"/>
            </a:pPr>
            <a:r>
              <a:rPr lang="en-US" b="1" dirty="0" smtClean="0"/>
              <a:t>If you miss:</a:t>
            </a:r>
            <a:r>
              <a:rPr lang="en-US" b="1" dirty="0" smtClean="0">
                <a:solidFill>
                  <a:schemeClr val="accent2"/>
                </a:solidFill>
              </a:rPr>
              <a:t> </a:t>
            </a:r>
          </a:p>
          <a:p>
            <a:pPr lvl="1" eaLnBrk="1" hangingPunct="1"/>
            <a:r>
              <a:rPr lang="en-US" b="1" dirty="0" smtClean="0">
                <a:solidFill>
                  <a:schemeClr val="accent2"/>
                </a:solidFill>
              </a:rPr>
              <a:t>an assignment</a:t>
            </a:r>
            <a:r>
              <a:rPr lang="en-US" b="1" dirty="0" smtClean="0"/>
              <a:t>, </a:t>
            </a:r>
            <a:r>
              <a:rPr lang="en-US" sz="2000" dirty="0" smtClean="0"/>
              <a:t>your score will be reweighted to exclude that assignment</a:t>
            </a:r>
          </a:p>
          <a:p>
            <a:pPr lvl="1" eaLnBrk="1" hangingPunct="1"/>
            <a:r>
              <a:rPr lang="en-US" b="1" dirty="0" smtClean="0">
                <a:solidFill>
                  <a:schemeClr val="accent2"/>
                </a:solidFill>
              </a:rPr>
              <a:t>the midterm</a:t>
            </a:r>
            <a:r>
              <a:rPr lang="en-US" b="1" dirty="0" smtClean="0"/>
              <a:t>, </a:t>
            </a:r>
            <a:r>
              <a:rPr lang="en-US" sz="2000" dirty="0" smtClean="0"/>
              <a:t>those grades will be shifted to the final. (Thus, your total grade = 80% final, 20% assignments)</a:t>
            </a:r>
          </a:p>
          <a:p>
            <a:pPr lvl="1" eaLnBrk="1" hangingPunct="1"/>
            <a:r>
              <a:rPr lang="en-US" b="1" dirty="0" smtClean="0">
                <a:solidFill>
                  <a:schemeClr val="accent2"/>
                </a:solidFill>
              </a:rPr>
              <a:t>the final</a:t>
            </a:r>
            <a:r>
              <a:rPr lang="en-US" b="1" dirty="0" smtClean="0"/>
              <a:t>, </a:t>
            </a:r>
            <a:r>
              <a:rPr lang="en-US" sz="2000" dirty="0" smtClean="0"/>
              <a:t>you'll have to write a make-up final as soon as possible.</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3343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FC199C99-C991-4799-8C62-2E943458DBD7}" type="slidenum">
              <a:rPr lang="en-US"/>
              <a:pPr>
                <a:defRPr/>
              </a:pPr>
              <a:t>11</a:t>
            </a:fld>
            <a:endParaRPr lang="en-US"/>
          </a:p>
        </p:txBody>
      </p:sp>
      <p:sp>
        <p:nvSpPr>
          <p:cNvPr id="10245" name="Rectangle 2"/>
          <p:cNvSpPr>
            <a:spLocks noGrp="1" noChangeArrowheads="1"/>
          </p:cNvSpPr>
          <p:nvPr>
            <p:ph type="title"/>
          </p:nvPr>
        </p:nvSpPr>
        <p:spPr>
          <a:xfrm>
            <a:off x="685800" y="0"/>
            <a:ext cx="7772400" cy="1219200"/>
          </a:xfrm>
        </p:spPr>
        <p:txBody>
          <a:bodyPr/>
          <a:lstStyle/>
          <a:p>
            <a:pPr eaLnBrk="1" hangingPunct="1"/>
            <a:r>
              <a:rPr lang="en-US" smtClean="0"/>
              <a:t>How to Get Help? </a:t>
            </a:r>
            <a:endParaRPr lang="en-CA" smtClean="0"/>
          </a:p>
        </p:txBody>
      </p:sp>
      <p:sp>
        <p:nvSpPr>
          <p:cNvPr id="10246" name="Rectangle 3"/>
          <p:cNvSpPr>
            <a:spLocks noGrp="1" noChangeArrowheads="1"/>
          </p:cNvSpPr>
          <p:nvPr>
            <p:ph type="body" idx="1"/>
          </p:nvPr>
        </p:nvSpPr>
        <p:spPr>
          <a:xfrm>
            <a:off x="395536" y="908720"/>
            <a:ext cx="8382000" cy="5410200"/>
          </a:xfrm>
        </p:spPr>
        <p:txBody>
          <a:bodyPr/>
          <a:lstStyle/>
          <a:p>
            <a:pPr eaLnBrk="1" hangingPunct="1">
              <a:spcBef>
                <a:spcPct val="0"/>
              </a:spcBef>
              <a:buFontTx/>
              <a:buChar char="•"/>
            </a:pPr>
            <a:r>
              <a:rPr lang="en-CA" sz="2400" dirty="0" smtClean="0">
                <a:ea typeface="Arial Unicode MS" pitchFamily="34" charset="-128"/>
                <a:cs typeface="Arial Unicode MS" pitchFamily="34" charset="-128"/>
              </a:rPr>
              <a:t>Use the course </a:t>
            </a:r>
            <a:r>
              <a:rPr lang="en-CA" sz="2400" b="1" dirty="0" smtClean="0">
                <a:ea typeface="Arial Unicode MS" pitchFamily="34" charset="-128"/>
                <a:cs typeface="Arial Unicode MS" pitchFamily="34" charset="-128"/>
              </a:rPr>
              <a:t>discussion board</a:t>
            </a:r>
            <a:r>
              <a:rPr lang="en-CA" sz="2400" dirty="0" smtClean="0">
                <a:ea typeface="Arial Unicode MS" pitchFamily="34" charset="-128"/>
                <a:cs typeface="Arial Unicode MS" pitchFamily="34" charset="-128"/>
              </a:rPr>
              <a:t> </a:t>
            </a:r>
            <a:r>
              <a:rPr lang="en-US" sz="2400" dirty="0" smtClean="0"/>
              <a:t>on </a:t>
            </a:r>
            <a:r>
              <a:rPr lang="en-US" b="1" dirty="0" smtClean="0"/>
              <a:t>Piazza </a:t>
            </a:r>
            <a:r>
              <a:rPr lang="en-CA" sz="2400" dirty="0" smtClean="0">
                <a:ea typeface="Arial Unicode MS" pitchFamily="34" charset="-128"/>
                <a:cs typeface="Arial Unicode MS" pitchFamily="34" charset="-128"/>
              </a:rPr>
              <a:t>for questions on course material (so keep reading from it !)</a:t>
            </a:r>
          </a:p>
          <a:p>
            <a:pPr eaLnBrk="1" hangingPunct="1">
              <a:spcBef>
                <a:spcPct val="0"/>
              </a:spcBef>
              <a:buFontTx/>
              <a:buChar char="•"/>
            </a:pPr>
            <a:r>
              <a:rPr lang="en-CA" sz="2400" dirty="0" smtClean="0">
                <a:ea typeface="Arial Unicode MS" pitchFamily="34" charset="-128"/>
                <a:cs typeface="Arial Unicode MS" pitchFamily="34" charset="-128"/>
              </a:rPr>
              <a:t> </a:t>
            </a:r>
            <a:r>
              <a:rPr lang="en-CA" sz="2400" dirty="0">
                <a:ea typeface="Arial Unicode MS" pitchFamily="34" charset="-128"/>
                <a:cs typeface="Arial Unicode MS" pitchFamily="34" charset="-128"/>
              </a:rPr>
              <a:t>If you answer a challenging question you’ll get bonus points!</a:t>
            </a:r>
          </a:p>
          <a:p>
            <a:pPr eaLnBrk="1" hangingPunct="1">
              <a:spcBef>
                <a:spcPct val="0"/>
              </a:spcBef>
              <a:buFontTx/>
              <a:buChar char="•"/>
            </a:pPr>
            <a:endParaRPr lang="en-CA" sz="2400" dirty="0" smtClean="0">
              <a:ea typeface="Arial Unicode MS" pitchFamily="34" charset="-128"/>
              <a:cs typeface="Arial Unicode MS" pitchFamily="34" charset="-128"/>
            </a:endParaRPr>
          </a:p>
          <a:p>
            <a:pPr eaLnBrk="1" hangingPunct="1">
              <a:spcBef>
                <a:spcPct val="0"/>
              </a:spcBef>
              <a:buFontTx/>
              <a:buChar char="•"/>
            </a:pPr>
            <a:endParaRPr lang="en-CA" sz="2400" dirty="0" smtClean="0">
              <a:ea typeface="Arial Unicode MS" pitchFamily="34" charset="-128"/>
              <a:cs typeface="Arial Unicode MS" pitchFamily="34" charset="-128"/>
            </a:endParaRPr>
          </a:p>
          <a:p>
            <a:pPr eaLnBrk="1" hangingPunct="1">
              <a:spcBef>
                <a:spcPct val="0"/>
              </a:spcBef>
              <a:buFontTx/>
              <a:buChar char="•"/>
            </a:pPr>
            <a:r>
              <a:rPr lang="en-CA" sz="2400" dirty="0" smtClean="0">
                <a:ea typeface="Arial Unicode MS" pitchFamily="34" charset="-128"/>
                <a:cs typeface="Arial Unicode MS" pitchFamily="34" charset="-128"/>
              </a:rPr>
              <a:t>Go to </a:t>
            </a:r>
            <a:r>
              <a:rPr lang="en-CA" b="1" dirty="0" smtClean="0">
                <a:ea typeface="Arial Unicode MS" pitchFamily="34" charset="-128"/>
                <a:cs typeface="Arial Unicode MS" pitchFamily="34" charset="-128"/>
              </a:rPr>
              <a:t>office hours </a:t>
            </a:r>
            <a:r>
              <a:rPr lang="en-CA" sz="2400" dirty="0" smtClean="0">
                <a:ea typeface="Arial Unicode MS" pitchFamily="34" charset="-128"/>
                <a:cs typeface="Arial Unicode MS" pitchFamily="34" charset="-128"/>
              </a:rPr>
              <a:t>(newsgroup is NOT a good substitute for this) – location will be finalized </a:t>
            </a:r>
            <a:r>
              <a:rPr lang="en-CA" sz="2400" dirty="0" err="1" smtClean="0">
                <a:ea typeface="Arial Unicode MS" pitchFamily="34" charset="-128"/>
                <a:cs typeface="Arial Unicode MS" pitchFamily="34" charset="-128"/>
              </a:rPr>
              <a:t>ina</a:t>
            </a:r>
            <a:r>
              <a:rPr lang="en-CA" sz="2400" dirty="0" smtClean="0">
                <a:ea typeface="Arial Unicode MS" pitchFamily="34" charset="-128"/>
                <a:cs typeface="Arial Unicode MS" pitchFamily="34" charset="-128"/>
              </a:rPr>
              <a:t> few days</a:t>
            </a:r>
          </a:p>
          <a:p>
            <a:pPr lvl="1" eaLnBrk="1" hangingPunct="1">
              <a:spcBef>
                <a:spcPct val="0"/>
              </a:spcBef>
            </a:pPr>
            <a:r>
              <a:rPr lang="en-CA" b="1" dirty="0" smtClean="0">
                <a:ea typeface="Arial Unicode MS" pitchFamily="34" charset="-128"/>
                <a:cs typeface="Arial Unicode MS" pitchFamily="34" charset="-128"/>
              </a:rPr>
              <a:t>CHECK course webpage for specific time / location</a:t>
            </a:r>
            <a:endParaRPr lang="en-CA" b="1" dirty="0" smtClean="0">
              <a:solidFill>
                <a:srgbClr val="FF0000"/>
              </a:solidFill>
              <a:ea typeface="Arial Unicode MS" pitchFamily="34" charset="-128"/>
              <a:cs typeface="Arial Unicode MS" pitchFamily="34" charset="-128"/>
            </a:endParaRPr>
          </a:p>
          <a:p>
            <a:pPr lvl="1" eaLnBrk="1" hangingPunct="1">
              <a:spcBef>
                <a:spcPct val="0"/>
              </a:spcBef>
            </a:pPr>
            <a:endParaRPr lang="en-CA" dirty="0" smtClean="0">
              <a:ea typeface="Arial Unicode MS" pitchFamily="34" charset="-128"/>
              <a:cs typeface="Arial Unicode MS" pitchFamily="34" charset="-128"/>
            </a:endParaRPr>
          </a:p>
          <a:p>
            <a:pPr lvl="1" eaLnBrk="1" hangingPunct="1">
              <a:spcBef>
                <a:spcPct val="0"/>
              </a:spcBef>
              <a:buFontTx/>
              <a:buNone/>
            </a:pPr>
            <a:r>
              <a:rPr lang="en-CA" dirty="0" smtClean="0">
                <a:ea typeface="Arial Unicode MS" pitchFamily="34" charset="-128"/>
                <a:cs typeface="Arial Unicode MS" pitchFamily="34" charset="-128"/>
              </a:rPr>
              <a:t>Can schedule by appointment if you can document a conflict with the  official office hours</a:t>
            </a:r>
          </a:p>
          <a:p>
            <a:pPr lvl="1" eaLnBrk="1" hangingPunct="1">
              <a:lnSpc>
                <a:spcPct val="120000"/>
              </a:lnSpc>
              <a:buFontTx/>
              <a:buNone/>
            </a:pPr>
            <a:endParaRPr lang="en-CA" i="1" dirty="0" smtClean="0">
              <a:ea typeface="Arial Unicode MS" pitchFamily="34" charset="-128"/>
              <a:cs typeface="Arial Unicode MS" pitchFamily="34" charset="-128"/>
            </a:endParaRPr>
          </a:p>
          <a:p>
            <a:pPr eaLnBrk="1" hangingPunct="1">
              <a:lnSpc>
                <a:spcPct val="40000"/>
              </a:lnSpc>
            </a:pPr>
            <a:r>
              <a:rPr lang="en-CA" sz="1200" i="1" dirty="0" smtClean="0">
                <a:solidFill>
                  <a:schemeClr val="accent2"/>
                </a:solidFill>
                <a:ea typeface="Arial Unicode MS" pitchFamily="34" charset="-128"/>
                <a:cs typeface="Arial Unicode MS" pitchFamily="34" charset="-128"/>
              </a:rPr>
              <a:t> </a:t>
            </a:r>
          </a:p>
        </p:txBody>
      </p:sp>
    </p:spTree>
    <p:extLst>
      <p:ext uri="{BB962C8B-B14F-4D97-AF65-F5344CB8AC3E}">
        <p14:creationId xmlns:p14="http://schemas.microsoft.com/office/powerpoint/2010/main" val="79745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40B6799A-B88E-4246-84E4-0D2103C0BF6B}" type="slidenum">
              <a:rPr lang="en-US"/>
              <a:pPr>
                <a:defRPr/>
              </a:pPr>
              <a:t>12</a:t>
            </a:fld>
            <a:endParaRPr lang="en-US"/>
          </a:p>
        </p:txBody>
      </p:sp>
      <p:sp>
        <p:nvSpPr>
          <p:cNvPr id="36868" name="Rectangle 2"/>
          <p:cNvSpPr>
            <a:spLocks noGrp="1" noChangeArrowheads="1"/>
          </p:cNvSpPr>
          <p:nvPr>
            <p:ph type="title"/>
          </p:nvPr>
        </p:nvSpPr>
        <p:spPr>
          <a:xfrm>
            <a:off x="304800" y="228600"/>
            <a:ext cx="8610600" cy="1219200"/>
          </a:xfrm>
        </p:spPr>
        <p:txBody>
          <a:bodyPr/>
          <a:lstStyle/>
          <a:p>
            <a:pPr eaLnBrk="1" hangingPunct="1"/>
            <a:r>
              <a:rPr lang="en-US" sz="3200" smtClean="0"/>
              <a:t>Getting Help from Other Students? </a:t>
            </a:r>
            <a:br>
              <a:rPr lang="en-US" sz="3200" smtClean="0"/>
            </a:br>
            <a:r>
              <a:rPr lang="en-US" sz="3200" smtClean="0"/>
              <a:t>From the Web? (Plagiarism)</a:t>
            </a:r>
            <a:endParaRPr lang="en-CA" sz="3200" smtClean="0"/>
          </a:p>
        </p:txBody>
      </p:sp>
      <p:sp>
        <p:nvSpPr>
          <p:cNvPr id="36869" name="Rectangle 3"/>
          <p:cNvSpPr>
            <a:spLocks noGrp="1" noChangeArrowheads="1"/>
          </p:cNvSpPr>
          <p:nvPr>
            <p:ph type="body" idx="1"/>
          </p:nvPr>
        </p:nvSpPr>
        <p:spPr>
          <a:xfrm>
            <a:off x="468313" y="1447800"/>
            <a:ext cx="8458200" cy="5410200"/>
          </a:xfrm>
        </p:spPr>
        <p:txBody>
          <a:bodyPr/>
          <a:lstStyle/>
          <a:p>
            <a:pPr eaLnBrk="1" hangingPunct="1">
              <a:buFontTx/>
              <a:buChar char="•"/>
            </a:pPr>
            <a:r>
              <a:rPr lang="en-US" sz="2400" b="1" dirty="0" smtClean="0">
                <a:ea typeface="Arial Unicode MS" pitchFamily="34" charset="-128"/>
                <a:cs typeface="Arial Unicode MS" pitchFamily="34" charset="-128"/>
              </a:rPr>
              <a:t>It is </a:t>
            </a:r>
            <a:r>
              <a:rPr lang="en-US" sz="2400" b="1" dirty="0" smtClean="0">
                <a:solidFill>
                  <a:schemeClr val="accent2"/>
                </a:solidFill>
                <a:ea typeface="Arial Unicode MS" pitchFamily="34" charset="-128"/>
                <a:cs typeface="Arial Unicode MS" pitchFamily="34" charset="-128"/>
              </a:rPr>
              <a:t>OK</a:t>
            </a:r>
            <a:r>
              <a:rPr lang="en-US" sz="2400" b="1" dirty="0" smtClean="0">
                <a:ea typeface="Arial Unicode MS" pitchFamily="34" charset="-128"/>
                <a:cs typeface="Arial Unicode MS" pitchFamily="34" charset="-128"/>
              </a:rPr>
              <a:t> to talk with your classmates about assignments; learning from each other is good</a:t>
            </a:r>
          </a:p>
          <a:p>
            <a:pPr eaLnBrk="1" hangingPunct="1">
              <a:buFontTx/>
              <a:buChar char="•"/>
            </a:pPr>
            <a:r>
              <a:rPr lang="en-US" b="1" dirty="0" smtClean="0">
                <a:ea typeface="Arial Unicode MS" pitchFamily="34" charset="-128"/>
                <a:cs typeface="Arial Unicode MS" pitchFamily="34" charset="-128"/>
              </a:rPr>
              <a:t>But you must:</a:t>
            </a:r>
          </a:p>
          <a:p>
            <a:pPr lvl="1" eaLnBrk="1" hangingPunct="1"/>
            <a:r>
              <a:rPr lang="en-CA" dirty="0" smtClean="0">
                <a:solidFill>
                  <a:schemeClr val="accent2"/>
                </a:solidFill>
                <a:ea typeface="Arial Unicode MS" pitchFamily="34" charset="-128"/>
                <a:cs typeface="Arial Unicode MS" pitchFamily="34" charset="-128"/>
              </a:rPr>
              <a:t>Not copy</a:t>
            </a:r>
            <a:r>
              <a:rPr lang="en-CA" dirty="0" smtClean="0">
                <a:ea typeface="Arial Unicode MS" pitchFamily="34" charset="-128"/>
                <a:cs typeface="Arial Unicode MS" pitchFamily="34" charset="-128"/>
              </a:rPr>
              <a:t> from others (with or without the consent of the authors)</a:t>
            </a:r>
          </a:p>
          <a:p>
            <a:pPr lvl="1" eaLnBrk="1" hangingPunct="1"/>
            <a:r>
              <a:rPr lang="en-CA" dirty="0" smtClean="0">
                <a:ea typeface="Arial Unicode MS" pitchFamily="34" charset="-128"/>
                <a:cs typeface="Arial Unicode MS" pitchFamily="34" charset="-128"/>
              </a:rPr>
              <a:t>Write/present your work </a:t>
            </a:r>
            <a:r>
              <a:rPr lang="en-CA" dirty="0" smtClean="0">
                <a:solidFill>
                  <a:schemeClr val="accent2"/>
                </a:solidFill>
                <a:ea typeface="Arial Unicode MS" pitchFamily="34" charset="-128"/>
                <a:cs typeface="Arial Unicode MS" pitchFamily="34" charset="-128"/>
              </a:rPr>
              <a:t>completely on your own </a:t>
            </a:r>
            <a:r>
              <a:rPr lang="en-CA" dirty="0" smtClean="0">
                <a:ea typeface="Arial Unicode MS" pitchFamily="34" charset="-128"/>
                <a:cs typeface="Arial Unicode MS" pitchFamily="34" charset="-128"/>
              </a:rPr>
              <a:t>(code questions exception)</a:t>
            </a:r>
            <a:endParaRPr lang="en-CA" dirty="0" smtClean="0">
              <a:solidFill>
                <a:schemeClr val="accent2"/>
              </a:solidFill>
              <a:ea typeface="Arial Unicode MS" pitchFamily="34" charset="-128"/>
              <a:cs typeface="Arial Unicode MS" pitchFamily="34" charset="-128"/>
            </a:endParaRPr>
          </a:p>
          <a:p>
            <a:pPr eaLnBrk="1" hangingPunct="1">
              <a:buFontTx/>
              <a:buChar char="•"/>
            </a:pPr>
            <a:endParaRPr lang="en-CA" sz="2400" dirty="0" smtClean="0">
              <a:ea typeface="Arial Unicode MS" pitchFamily="34" charset="-128"/>
              <a:cs typeface="Arial Unicode MS" pitchFamily="34" charset="-128"/>
            </a:endParaRPr>
          </a:p>
          <a:p>
            <a:pPr eaLnBrk="1" hangingPunct="1">
              <a:buFontTx/>
              <a:buChar char="•"/>
            </a:pPr>
            <a:r>
              <a:rPr lang="en-CA" sz="2400" b="1" dirty="0" smtClean="0"/>
              <a:t>If they use external source (e.g., Web) </a:t>
            </a:r>
            <a:r>
              <a:rPr lang="en-CA" sz="2400" dirty="0" smtClean="0"/>
              <a:t>in the assignments. Report this.</a:t>
            </a:r>
          </a:p>
          <a:p>
            <a:pPr eaLnBrk="1" hangingPunct="1"/>
            <a:r>
              <a:rPr lang="en-CA" sz="2400" b="1" dirty="0" smtClean="0">
                <a:ea typeface="Arial Unicode MS" pitchFamily="34" charset="-128"/>
                <a:cs typeface="Arial Unicode MS" pitchFamily="34" charset="-128"/>
              </a:rPr>
              <a:t>e.g.,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bla</a:t>
            </a:r>
            <a:r>
              <a:rPr lang="en-CA" sz="2400" b="1" dirty="0" smtClean="0">
                <a:ea typeface="Arial Unicode MS" pitchFamily="34" charset="-128"/>
                <a:cs typeface="Arial Unicode MS" pitchFamily="34" charset="-128"/>
              </a:rPr>
              <a:t>…..” [</a:t>
            </a:r>
            <a:r>
              <a:rPr lang="en-CA" sz="2400" b="1" dirty="0" err="1" smtClean="0">
                <a:ea typeface="Arial Unicode MS" pitchFamily="34" charset="-128"/>
                <a:cs typeface="Arial Unicode MS" pitchFamily="34" charset="-128"/>
              </a:rPr>
              <a:t>wikipedia</a:t>
            </a:r>
            <a:r>
              <a:rPr lang="en-CA" sz="2400" b="1" dirty="0" smtClean="0">
                <a:ea typeface="Arial Unicode MS" pitchFamily="34" charset="-128"/>
                <a:cs typeface="Arial Unicode MS" pitchFamily="34" charset="-128"/>
              </a:rPr>
              <a:t>]</a:t>
            </a:r>
          </a:p>
        </p:txBody>
      </p:sp>
    </p:spTree>
    <p:extLst>
      <p:ext uri="{BB962C8B-B14F-4D97-AF65-F5344CB8AC3E}">
        <p14:creationId xmlns:p14="http://schemas.microsoft.com/office/powerpoint/2010/main" val="317976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1AA8B73E-EC2E-4F12-BB23-BCFB9E6BFFF3}" type="slidenum">
              <a:rPr lang="en-US"/>
              <a:pPr>
                <a:defRPr/>
              </a:pPr>
              <a:t>13</a:t>
            </a:fld>
            <a:endParaRPr lang="en-US"/>
          </a:p>
        </p:txBody>
      </p:sp>
      <p:sp>
        <p:nvSpPr>
          <p:cNvPr id="37892" name="Rectangle 2"/>
          <p:cNvSpPr>
            <a:spLocks noGrp="1" noChangeArrowheads="1"/>
          </p:cNvSpPr>
          <p:nvPr>
            <p:ph type="title"/>
          </p:nvPr>
        </p:nvSpPr>
        <p:spPr>
          <a:xfrm>
            <a:off x="0" y="0"/>
            <a:ext cx="9739313" cy="1219200"/>
          </a:xfrm>
        </p:spPr>
        <p:txBody>
          <a:bodyPr/>
          <a:lstStyle/>
          <a:p>
            <a:pPr eaLnBrk="1" hangingPunct="1"/>
            <a:r>
              <a:rPr lang="en-US" sz="3200" smtClean="0"/>
              <a:t>Getting Help from Other Sources? (Plagiarism)</a:t>
            </a:r>
            <a:endParaRPr lang="en-CA" sz="3200" smtClean="0"/>
          </a:p>
        </p:txBody>
      </p:sp>
      <p:sp>
        <p:nvSpPr>
          <p:cNvPr id="37893" name="Rectangle 3"/>
          <p:cNvSpPr>
            <a:spLocks noGrp="1" noChangeArrowheads="1"/>
          </p:cNvSpPr>
          <p:nvPr>
            <p:ph type="body" idx="1"/>
          </p:nvPr>
        </p:nvSpPr>
        <p:spPr>
          <a:xfrm>
            <a:off x="304800" y="981075"/>
            <a:ext cx="8839200" cy="5410200"/>
          </a:xfrm>
        </p:spPr>
        <p:txBody>
          <a:bodyPr/>
          <a:lstStyle/>
          <a:p>
            <a:pPr eaLnBrk="1" hangingPunct="1"/>
            <a:r>
              <a:rPr lang="en-CA" sz="2400" b="1" dirty="0" smtClean="0">
                <a:ea typeface="Arial Unicode MS" pitchFamily="34" charset="-128"/>
                <a:cs typeface="Arial Unicode MS" pitchFamily="34" charset="-128"/>
              </a:rPr>
              <a:t>When you are in doubt whether the line is crossed</a:t>
            </a:r>
            <a:r>
              <a:rPr lang="en-CA" sz="2400" dirty="0" smtClean="0">
                <a:ea typeface="Arial Unicode MS" pitchFamily="34" charset="-128"/>
                <a:cs typeface="Arial Unicode MS" pitchFamily="34" charset="-128"/>
              </a:rPr>
              <a:t>:</a:t>
            </a:r>
          </a:p>
          <a:p>
            <a:pPr lvl="1" eaLnBrk="1" hangingPunct="1"/>
            <a:r>
              <a:rPr lang="en-CA" dirty="0" smtClean="0">
                <a:ea typeface="Arial Unicode MS" pitchFamily="34" charset="-128"/>
                <a:cs typeface="Arial Unicode MS" pitchFamily="34" charset="-128"/>
              </a:rPr>
              <a:t>Talk to me or the TAs</a:t>
            </a:r>
          </a:p>
          <a:p>
            <a:pPr eaLnBrk="1" hangingPunct="1">
              <a:buFontTx/>
              <a:buChar char="•"/>
            </a:pPr>
            <a:r>
              <a:rPr lang="en-CA" sz="2400" dirty="0" smtClean="0">
                <a:solidFill>
                  <a:srgbClr val="000000"/>
                </a:solidFill>
                <a:ea typeface="Arial Unicode MS" pitchFamily="34" charset="-128"/>
                <a:cs typeface="Arial Unicode MS" pitchFamily="34" charset="-128"/>
              </a:rPr>
              <a:t>See </a:t>
            </a:r>
            <a:r>
              <a:rPr lang="en-CA" sz="2400" b="1" dirty="0" smtClean="0">
                <a:solidFill>
                  <a:srgbClr val="000000"/>
                </a:solidFill>
                <a:ea typeface="Arial Unicode MS" pitchFamily="34" charset="-128"/>
                <a:cs typeface="Arial Unicode MS" pitchFamily="34" charset="-128"/>
              </a:rPr>
              <a:t>UBC official regulations</a:t>
            </a:r>
            <a:r>
              <a:rPr lang="en-CA" sz="2400" dirty="0" smtClean="0">
                <a:solidFill>
                  <a:srgbClr val="000000"/>
                </a:solidFill>
                <a:ea typeface="Arial Unicode MS" pitchFamily="34" charset="-128"/>
                <a:cs typeface="Arial Unicode MS" pitchFamily="34" charset="-128"/>
              </a:rPr>
              <a:t> on what constitutes plagiarism (pointer in course Web-page)</a:t>
            </a:r>
          </a:p>
          <a:p>
            <a:pPr eaLnBrk="1" hangingPunct="1">
              <a:buFontTx/>
              <a:buChar char="•"/>
            </a:pPr>
            <a:r>
              <a:rPr lang="en-CA" sz="2400" dirty="0" smtClean="0">
                <a:solidFill>
                  <a:srgbClr val="000000"/>
                </a:solidFill>
                <a:ea typeface="Arial Unicode MS" pitchFamily="34" charset="-128"/>
                <a:cs typeface="Arial Unicode MS" pitchFamily="34" charset="-128"/>
              </a:rPr>
              <a:t>Ignorance of the rules will not be a sufficient excuse for breaking them</a:t>
            </a:r>
          </a:p>
          <a:p>
            <a:pPr eaLnBrk="1" hangingPunct="1">
              <a:buFontTx/>
              <a:buChar char="•"/>
            </a:pPr>
            <a:endParaRPr lang="en-CA" dirty="0" smtClean="0">
              <a:ea typeface="Arial Unicode MS" pitchFamily="34" charset="-128"/>
              <a:cs typeface="Arial Unicode MS" pitchFamily="34" charset="-128"/>
            </a:endParaRPr>
          </a:p>
          <a:p>
            <a:pPr eaLnBrk="1" hangingPunct="1"/>
            <a:r>
              <a:rPr lang="en-CA" sz="2400" dirty="0" smtClean="0">
                <a:ea typeface="Arial Unicode MS" pitchFamily="34" charset="-128"/>
                <a:cs typeface="Arial Unicode MS" pitchFamily="34" charset="-128"/>
              </a:rPr>
              <a:t>Any unjustified cases will be </a:t>
            </a:r>
            <a:r>
              <a:rPr lang="en-CA" sz="2400" b="1" dirty="0" smtClean="0">
                <a:solidFill>
                  <a:srgbClr val="FF0000"/>
                </a:solidFill>
                <a:ea typeface="Arial Unicode MS" pitchFamily="34" charset="-128"/>
                <a:cs typeface="Arial Unicode MS" pitchFamily="34" charset="-128"/>
              </a:rPr>
              <a:t>severely dealt with </a:t>
            </a:r>
            <a:r>
              <a:rPr lang="en-CA" sz="2400" b="1" dirty="0" smtClean="0">
                <a:ea typeface="Arial Unicode MS" pitchFamily="34" charset="-128"/>
                <a:cs typeface="Arial Unicode MS" pitchFamily="34" charset="-128"/>
              </a:rPr>
              <a:t>by the Dean’s </a:t>
            </a:r>
          </a:p>
          <a:p>
            <a:pPr eaLnBrk="1" hangingPunct="1"/>
            <a:r>
              <a:rPr lang="en-CA" sz="2400" b="1" dirty="0" smtClean="0">
                <a:ea typeface="Arial Unicode MS" pitchFamily="34" charset="-128"/>
                <a:cs typeface="Arial Unicode MS" pitchFamily="34" charset="-128"/>
              </a:rPr>
              <a:t>Office </a:t>
            </a:r>
            <a:r>
              <a:rPr lang="en-CA" sz="2400" dirty="0" smtClean="0">
                <a:ea typeface="Arial Unicode MS" pitchFamily="34" charset="-128"/>
                <a:cs typeface="Arial Unicode MS" pitchFamily="34" charset="-128"/>
              </a:rPr>
              <a:t>(that’s the official procedure)</a:t>
            </a:r>
          </a:p>
          <a:p>
            <a:pPr lvl="1" eaLnBrk="1" hangingPunct="1"/>
            <a:r>
              <a:rPr lang="en-CA" dirty="0" smtClean="0">
                <a:ea typeface="Arial Unicode MS" pitchFamily="34" charset="-128"/>
                <a:cs typeface="Arial Unicode MS" pitchFamily="34" charset="-128"/>
              </a:rPr>
              <a:t>My advice: better to skip an assignment than to have “</a:t>
            </a:r>
            <a:r>
              <a:rPr lang="en-CA" dirty="0" smtClean="0">
                <a:solidFill>
                  <a:schemeClr val="accent2"/>
                </a:solidFill>
                <a:ea typeface="Arial Unicode MS" pitchFamily="34" charset="-128"/>
                <a:cs typeface="Arial Unicode MS" pitchFamily="34" charset="-128"/>
              </a:rPr>
              <a:t>academic misconduct</a:t>
            </a:r>
            <a:r>
              <a:rPr lang="en-CA" dirty="0" smtClean="0">
                <a:ea typeface="Arial Unicode MS" pitchFamily="34" charset="-128"/>
                <a:cs typeface="Arial Unicode MS" pitchFamily="34" charset="-128"/>
              </a:rPr>
              <a:t>” recorded on your transcript and additional penalties as serious as expulsion from the university!</a:t>
            </a:r>
          </a:p>
          <a:p>
            <a:pPr eaLnBrk="1" hangingPunct="1"/>
            <a:endParaRPr lang="en-CA" sz="240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113367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Clickers - Cheating</a:t>
            </a:r>
            <a:endParaRPr lang="en-CA" dirty="0"/>
          </a:p>
        </p:txBody>
      </p:sp>
      <p:sp>
        <p:nvSpPr>
          <p:cNvPr id="3" name="Content Placeholder 2"/>
          <p:cNvSpPr>
            <a:spLocks noGrp="1"/>
          </p:cNvSpPr>
          <p:nvPr>
            <p:ph idx="1"/>
          </p:nvPr>
        </p:nvSpPr>
        <p:spPr/>
        <p:txBody>
          <a:bodyPr/>
          <a:lstStyle/>
          <a:p>
            <a:pPr marL="457200" indent="-457200">
              <a:buFont typeface="Arial" pitchFamily="34" charset="0"/>
              <a:buChar char="•"/>
            </a:pPr>
            <a:r>
              <a:rPr lang="en-CA" b="1" dirty="0"/>
              <a:t>U</a:t>
            </a:r>
            <a:r>
              <a:rPr lang="en-CA" b="1" dirty="0" smtClean="0"/>
              <a:t>se </a:t>
            </a:r>
            <a:r>
              <a:rPr lang="en-CA" b="1" dirty="0"/>
              <a:t>of another person’s </a:t>
            </a:r>
            <a:r>
              <a:rPr lang="en-CA" b="1" dirty="0" smtClean="0"/>
              <a:t>clicker</a:t>
            </a:r>
          </a:p>
          <a:p>
            <a:pPr marL="457200" indent="-457200">
              <a:buFont typeface="Arial" pitchFamily="34" charset="0"/>
              <a:buChar char="•"/>
            </a:pPr>
            <a:r>
              <a:rPr lang="en-CA" b="1" dirty="0"/>
              <a:t>H</a:t>
            </a:r>
            <a:r>
              <a:rPr lang="en-CA" b="1" dirty="0" smtClean="0"/>
              <a:t>aving </a:t>
            </a:r>
            <a:r>
              <a:rPr lang="en-CA" b="1" dirty="0"/>
              <a:t>someone use your </a:t>
            </a:r>
            <a:r>
              <a:rPr lang="en-CA" b="1" dirty="0" smtClean="0"/>
              <a:t>clicker</a:t>
            </a:r>
          </a:p>
          <a:p>
            <a:pPr marL="0" indent="0"/>
            <a:r>
              <a:rPr lang="en-CA" dirty="0" smtClean="0"/>
              <a:t>is  considered </a:t>
            </a:r>
            <a:r>
              <a:rPr lang="en-CA" b="1" dirty="0"/>
              <a:t>cheating</a:t>
            </a:r>
            <a:r>
              <a:rPr lang="en-CA" dirty="0"/>
              <a:t> with the same policies applying as would be the case for turning in illicit </a:t>
            </a:r>
            <a:r>
              <a:rPr lang="en-CA" dirty="0" smtClean="0"/>
              <a:t> written </a:t>
            </a:r>
            <a:r>
              <a:rPr lang="en-CA" dirty="0"/>
              <a:t>work.</a:t>
            </a:r>
          </a:p>
        </p:txBody>
      </p:sp>
      <p:sp>
        <p:nvSpPr>
          <p:cNvPr id="4" name="Footer Placeholder 3"/>
          <p:cNvSpPr>
            <a:spLocks noGrp="1"/>
          </p:cNvSpPr>
          <p:nvPr>
            <p:ph type="ftr" sz="quarter" idx="11"/>
          </p:nvPr>
        </p:nvSpPr>
        <p:spPr/>
        <p:txBody>
          <a:bodyPr/>
          <a:lstStyle/>
          <a:p>
            <a:pPr>
              <a:defRPr/>
            </a:pPr>
            <a:r>
              <a:rPr lang="en-US" smtClean="0"/>
              <a:t>CPSC 322,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4DF6BE34-90F6-4567-805D-EBA463FCCE5C}" type="slidenum">
              <a:rPr lang="en-US" smtClean="0"/>
              <a:pPr>
                <a:defRPr/>
              </a:pPr>
              <a:t>14</a:t>
            </a:fld>
            <a:endParaRPr lang="en-US"/>
          </a:p>
        </p:txBody>
      </p:sp>
    </p:spTree>
    <p:extLst>
      <p:ext uri="{BB962C8B-B14F-4D97-AF65-F5344CB8AC3E}">
        <p14:creationId xmlns:p14="http://schemas.microsoft.com/office/powerpoint/2010/main" val="11137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029B1A6C-CBBE-4807-BA0E-7FB53F075B53}" type="slidenum">
              <a:rPr lang="en-US"/>
              <a:pPr>
                <a:defRPr/>
              </a:pPr>
              <a:t>15</a:t>
            </a:fld>
            <a:endParaRPr lang="en-US"/>
          </a:p>
        </p:txBody>
      </p:sp>
      <p:sp>
        <p:nvSpPr>
          <p:cNvPr id="22532" name="Rectangle 2"/>
          <p:cNvSpPr>
            <a:spLocks noGrp="1" noChangeArrowheads="1"/>
          </p:cNvSpPr>
          <p:nvPr>
            <p:ph type="title"/>
          </p:nvPr>
        </p:nvSpPr>
        <p:spPr/>
        <p:txBody>
          <a:bodyPr/>
          <a:lstStyle/>
          <a:p>
            <a:pPr eaLnBrk="1" hangingPunct="1"/>
            <a:r>
              <a:rPr lang="en-US" smtClean="0"/>
              <a:t>To Summarize</a:t>
            </a:r>
          </a:p>
        </p:txBody>
      </p:sp>
      <p:sp>
        <p:nvSpPr>
          <p:cNvPr id="200707" name="Rectangle 3"/>
          <p:cNvSpPr>
            <a:spLocks noGrp="1" noChangeArrowheads="1"/>
          </p:cNvSpPr>
          <p:nvPr>
            <p:ph type="body" idx="1"/>
          </p:nvPr>
        </p:nvSpPr>
        <p:spPr>
          <a:xfrm>
            <a:off x="105420" y="1132461"/>
            <a:ext cx="8964612" cy="4032250"/>
          </a:xfrm>
        </p:spPr>
        <p:txBody>
          <a:bodyPr/>
          <a:lstStyle/>
          <a:p>
            <a:pPr eaLnBrk="1" hangingPunct="1">
              <a:lnSpc>
                <a:spcPct val="90000"/>
              </a:lnSpc>
              <a:buFontTx/>
              <a:buChar char="•"/>
              <a:defRPr/>
            </a:pPr>
            <a:r>
              <a:rPr lang="en-US" dirty="0"/>
              <a:t>All the course logistics are described in the course Webpage</a:t>
            </a:r>
          </a:p>
          <a:p>
            <a:pPr marL="0" eaLnBrk="1" hangingPunct="1">
              <a:lnSpc>
                <a:spcPct val="90000"/>
              </a:lnSpc>
              <a:defRPr/>
            </a:pPr>
            <a:r>
              <a:rPr lang="en-US" sz="2400" dirty="0">
                <a:solidFill>
                  <a:schemeClr val="accent6"/>
                </a:solidFill>
                <a:latin typeface="Helvetica" pitchFamily="34" charset="0"/>
                <a:hlinkClick r:id="rId3"/>
              </a:rPr>
              <a:t>www.cs.ubc.ca/~carenini/TEACHING/CPSC322-17S/index.html</a:t>
            </a:r>
            <a:endParaRPr lang="en-US" sz="2400" dirty="0">
              <a:solidFill>
                <a:schemeClr val="accent6"/>
              </a:solidFill>
              <a:latin typeface="Helvetica" pitchFamily="34" charset="0"/>
            </a:endParaRPr>
          </a:p>
          <a:p>
            <a:pPr eaLnBrk="1" hangingPunct="1">
              <a:lnSpc>
                <a:spcPct val="70000"/>
              </a:lnSpc>
              <a:defRPr/>
            </a:pPr>
            <a:endParaRPr lang="en-US" dirty="0" smtClean="0">
              <a:solidFill>
                <a:schemeClr val="accent6"/>
              </a:solidFill>
              <a:latin typeface="Helvetica" pitchFamily="34" charset="0"/>
            </a:endParaRPr>
          </a:p>
          <a:p>
            <a:pPr eaLnBrk="1" hangingPunct="1">
              <a:lnSpc>
                <a:spcPct val="70000"/>
              </a:lnSpc>
              <a:defRPr/>
            </a:pPr>
            <a:r>
              <a:rPr lang="en-US" dirty="0" smtClean="0">
                <a:solidFill>
                  <a:schemeClr val="accent6"/>
                </a:solidFill>
                <a:latin typeface="Helvetica" pitchFamily="34" charset="0"/>
              </a:rPr>
              <a:t>Or </a:t>
            </a:r>
            <a:r>
              <a:rPr lang="en-US" dirty="0" err="1" smtClean="0">
                <a:solidFill>
                  <a:schemeClr val="accent6"/>
                </a:solidFill>
                <a:latin typeface="Helvetica" pitchFamily="34" charset="0"/>
              </a:rPr>
              <a:t>WebSearch</a:t>
            </a:r>
            <a:r>
              <a:rPr lang="en-US" dirty="0" smtClean="0">
                <a:solidFill>
                  <a:schemeClr val="accent6"/>
                </a:solidFill>
                <a:latin typeface="Helvetica" pitchFamily="34" charset="0"/>
              </a:rPr>
              <a:t>: Giuseppe </a:t>
            </a:r>
            <a:r>
              <a:rPr lang="en-US" dirty="0" err="1" smtClean="0">
                <a:solidFill>
                  <a:schemeClr val="accent6"/>
                </a:solidFill>
                <a:latin typeface="Helvetica" pitchFamily="34" charset="0"/>
              </a:rPr>
              <a:t>Carenini</a:t>
            </a:r>
            <a:r>
              <a:rPr lang="en-US" dirty="0" smtClean="0">
                <a:solidFill>
                  <a:schemeClr val="accent6"/>
                </a:solidFill>
                <a:latin typeface="Helvetica" pitchFamily="34" charset="0"/>
              </a:rPr>
              <a:t> </a:t>
            </a:r>
          </a:p>
          <a:p>
            <a:pPr eaLnBrk="1" hangingPunct="1">
              <a:lnSpc>
                <a:spcPct val="70000"/>
              </a:lnSpc>
              <a:defRPr/>
            </a:pPr>
            <a:endParaRPr lang="en-US" dirty="0">
              <a:solidFill>
                <a:schemeClr val="accent6"/>
              </a:solidFill>
            </a:endParaRPr>
          </a:p>
          <a:p>
            <a:pPr eaLnBrk="1" hangingPunct="1">
              <a:lnSpc>
                <a:spcPct val="70000"/>
              </a:lnSpc>
              <a:defRPr/>
            </a:pPr>
            <a:r>
              <a:rPr lang="en-US" dirty="0"/>
              <a:t>(And summarized in these slides)</a:t>
            </a:r>
          </a:p>
          <a:p>
            <a:pPr eaLnBrk="1" hangingPunct="1">
              <a:lnSpc>
                <a:spcPct val="70000"/>
              </a:lnSpc>
              <a:defRPr/>
            </a:pPr>
            <a:endParaRPr lang="en-US" dirty="0"/>
          </a:p>
          <a:p>
            <a:pPr eaLnBrk="1" hangingPunct="1">
              <a:lnSpc>
                <a:spcPct val="110000"/>
              </a:lnSpc>
              <a:buFontTx/>
              <a:buChar char="•"/>
              <a:defRPr/>
            </a:pPr>
            <a:r>
              <a:rPr lang="en-US" dirty="0"/>
              <a:t>Make sure you carefully read and understand them!</a:t>
            </a:r>
          </a:p>
        </p:txBody>
      </p:sp>
    </p:spTree>
    <p:extLst>
      <p:ext uri="{BB962C8B-B14F-4D97-AF65-F5344CB8AC3E}">
        <p14:creationId xmlns:p14="http://schemas.microsoft.com/office/powerpoint/2010/main" val="3115285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B520A1B0-8FD5-418C-9B28-DF434C1D8D5E}" type="slidenum">
              <a:rPr lang="en-US"/>
              <a:pPr>
                <a:defRPr/>
              </a:pPr>
              <a:t>16</a:t>
            </a:fld>
            <a:endParaRPr lang="en-US"/>
          </a:p>
        </p:txBody>
      </p:sp>
      <p:sp>
        <p:nvSpPr>
          <p:cNvPr id="11294" name="Rectangle 2"/>
          <p:cNvSpPr>
            <a:spLocks noGrp="1" noChangeArrowheads="1"/>
          </p:cNvSpPr>
          <p:nvPr>
            <p:ph type="title"/>
          </p:nvPr>
        </p:nvSpPr>
        <p:spPr/>
        <p:txBody>
          <a:bodyPr/>
          <a:lstStyle/>
          <a:p>
            <a:pPr eaLnBrk="1" hangingPunct="1"/>
            <a:r>
              <a:rPr lang="en-US" smtClean="0"/>
              <a:t>What is Intelligence?</a:t>
            </a:r>
          </a:p>
        </p:txBody>
      </p:sp>
      <p:sp>
        <p:nvSpPr>
          <p:cNvPr id="11295" name="Rectangle 26"/>
          <p:cNvSpPr>
            <a:spLocks noChangeArrowheads="1"/>
          </p:cNvSpPr>
          <p:nvPr/>
        </p:nvSpPr>
        <p:spPr bwMode="auto">
          <a:xfrm>
            <a:off x="395288" y="1484313"/>
            <a:ext cx="8497887" cy="2592387"/>
          </a:xfrm>
          <a:prstGeom prst="rect">
            <a:avLst/>
          </a:prstGeom>
          <a:noFill/>
          <a:ln w="9525">
            <a:noFill/>
            <a:miter lim="800000"/>
            <a:headEnd/>
            <a:tailEnd/>
          </a:ln>
        </p:spPr>
        <p:txBody>
          <a:bodyPr/>
          <a:lstStyle/>
          <a:p>
            <a:pPr marL="342900" indent="-342900">
              <a:spcBef>
                <a:spcPct val="20000"/>
              </a:spcBef>
            </a:pPr>
            <a:endParaRPr lang="en-US" b="1">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1266" name="Ink 27"/>
              <p14:cNvContentPartPr>
                <a14:cpLocks xmlns:a14="http://schemas.microsoft.com/office/drawing/2010/main" noRot="1" noChangeAspect="1" noEditPoints="1" noChangeArrowheads="1" noChangeShapeType="1"/>
              </p14:cNvContentPartPr>
              <p14:nvPr/>
            </p14:nvContentPartPr>
            <p14:xfrm>
              <a:off x="852488" y="1176338"/>
              <a:ext cx="2108200" cy="411162"/>
            </p14:xfrm>
          </p:contentPart>
        </mc:Choice>
        <mc:Fallback xmlns="">
          <p:pic>
            <p:nvPicPr>
              <p:cNvPr id="11266" name="Ink 27"/>
              <p:cNvPicPr>
                <a:picLocks noRot="1" noChangeAspect="1" noEditPoints="1" noChangeArrowheads="1" noChangeShapeType="1"/>
              </p:cNvPicPr>
              <p:nvPr/>
            </p:nvPicPr>
            <p:blipFill>
              <a:blip r:embed="rId4"/>
              <a:stretch>
                <a:fillRect/>
              </a:stretch>
            </p:blipFill>
            <p:spPr>
              <a:xfrm>
                <a:off x="846008" y="1170577"/>
                <a:ext cx="2120080" cy="4284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28"/>
              <p14:cNvContentPartPr>
                <a14:cpLocks xmlns:a14="http://schemas.microsoft.com/office/drawing/2010/main" noRot="1" noChangeAspect="1" noEditPoints="1" noChangeArrowheads="1" noChangeShapeType="1"/>
              </p14:cNvContentPartPr>
              <p14:nvPr/>
            </p14:nvContentPartPr>
            <p14:xfrm>
              <a:off x="4487863" y="1354138"/>
              <a:ext cx="1914525" cy="714375"/>
            </p14:xfrm>
          </p:contentPart>
        </mc:Choice>
        <mc:Fallback xmlns="">
          <p:pic>
            <p:nvPicPr>
              <p:cNvPr id="11267" name="Ink 28"/>
              <p:cNvPicPr>
                <a:picLocks noRot="1" noChangeAspect="1" noEditPoints="1" noChangeArrowheads="1" noChangeShapeType="1"/>
              </p:cNvPicPr>
              <p:nvPr/>
            </p:nvPicPr>
            <p:blipFill>
              <a:blip r:embed="rId6"/>
              <a:stretch>
                <a:fillRect/>
              </a:stretch>
            </p:blipFill>
            <p:spPr>
              <a:xfrm>
                <a:off x="4484263" y="1351618"/>
                <a:ext cx="1922805" cy="72877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29"/>
              <p14:cNvContentPartPr>
                <a14:cpLocks xmlns:a14="http://schemas.microsoft.com/office/drawing/2010/main" noRot="1" noChangeAspect="1" noEditPoints="1" noChangeArrowheads="1" noChangeShapeType="1"/>
              </p14:cNvContentPartPr>
              <p14:nvPr/>
            </p14:nvContentPartPr>
            <p14:xfrm>
              <a:off x="1225550" y="1836738"/>
              <a:ext cx="1574800" cy="304800"/>
            </p14:xfrm>
          </p:contentPart>
        </mc:Choice>
        <mc:Fallback xmlns="">
          <p:pic>
            <p:nvPicPr>
              <p:cNvPr id="11268" name="Ink 29"/>
              <p:cNvPicPr>
                <a:picLocks noRot="1" noChangeAspect="1" noEditPoints="1" noChangeArrowheads="1" noChangeShapeType="1"/>
              </p:cNvPicPr>
              <p:nvPr/>
            </p:nvPicPr>
            <p:blipFill>
              <a:blip r:embed="rId8"/>
              <a:stretch>
                <a:fillRect/>
              </a:stretch>
            </p:blipFill>
            <p:spPr>
              <a:xfrm>
                <a:off x="1221590" y="1829901"/>
                <a:ext cx="1584161" cy="3159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30"/>
              <p14:cNvContentPartPr>
                <a14:cpLocks xmlns:a14="http://schemas.microsoft.com/office/drawing/2010/main" noRot="1" noChangeAspect="1" noEditPoints="1" noChangeArrowheads="1" noChangeShapeType="1"/>
              </p14:cNvContentPartPr>
              <p14:nvPr/>
            </p14:nvContentPartPr>
            <p14:xfrm>
              <a:off x="5154613" y="2595563"/>
              <a:ext cx="2192337" cy="538162"/>
            </p14:xfrm>
          </p:contentPart>
        </mc:Choice>
        <mc:Fallback xmlns="">
          <p:pic>
            <p:nvPicPr>
              <p:cNvPr id="11269" name="Ink 30"/>
              <p:cNvPicPr>
                <a:picLocks noRot="1" noChangeAspect="1" noEditPoints="1" noChangeArrowheads="1" noChangeShapeType="1"/>
              </p:cNvPicPr>
              <p:nvPr/>
            </p:nvPicPr>
            <p:blipFill>
              <a:blip r:embed="rId10"/>
              <a:stretch>
                <a:fillRect/>
              </a:stretch>
            </p:blipFill>
            <p:spPr>
              <a:xfrm>
                <a:off x="5147413" y="2588723"/>
                <a:ext cx="2204937" cy="5554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31"/>
              <p14:cNvContentPartPr>
                <a14:cpLocks xmlns:a14="http://schemas.microsoft.com/office/drawing/2010/main" noRot="1" noChangeAspect="1" noEditPoints="1" noChangeArrowheads="1" noChangeShapeType="1"/>
              </p14:cNvContentPartPr>
              <p14:nvPr/>
            </p14:nvContentPartPr>
            <p14:xfrm>
              <a:off x="1209675" y="3184525"/>
              <a:ext cx="2593975" cy="482600"/>
            </p14:xfrm>
          </p:contentPart>
        </mc:Choice>
        <mc:Fallback xmlns="">
          <p:pic>
            <p:nvPicPr>
              <p:cNvPr id="11270" name="Ink 31"/>
              <p:cNvPicPr>
                <a:picLocks noRot="1" noChangeAspect="1" noEditPoints="1" noChangeArrowheads="1" noChangeShapeType="1"/>
              </p:cNvPicPr>
              <p:nvPr/>
            </p:nvPicPr>
            <p:blipFill>
              <a:blip r:embed="rId12"/>
              <a:stretch>
                <a:fillRect/>
              </a:stretch>
            </p:blipFill>
            <p:spPr>
              <a:xfrm>
                <a:off x="1200314" y="3178758"/>
                <a:ext cx="2613056" cy="49701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32"/>
              <p14:cNvContentPartPr>
                <a14:cpLocks xmlns:a14="http://schemas.microsoft.com/office/drawing/2010/main" noRot="1" noChangeAspect="1" noEditPoints="1" noChangeArrowheads="1" noChangeShapeType="1"/>
              </p14:cNvContentPartPr>
              <p14:nvPr/>
            </p14:nvContentPartPr>
            <p14:xfrm>
              <a:off x="1527175" y="4168775"/>
              <a:ext cx="1054100" cy="231775"/>
            </p14:xfrm>
          </p:contentPart>
        </mc:Choice>
        <mc:Fallback xmlns="">
          <p:pic>
            <p:nvPicPr>
              <p:cNvPr id="11271" name="Ink 32"/>
              <p:cNvPicPr>
                <a:picLocks noRot="1" noChangeAspect="1" noEditPoints="1" noChangeArrowheads="1" noChangeShapeType="1"/>
              </p:cNvPicPr>
              <p:nvPr/>
            </p:nvPicPr>
            <p:blipFill>
              <a:blip r:embed="rId14"/>
              <a:stretch>
                <a:fillRect/>
              </a:stretch>
            </p:blipFill>
            <p:spPr>
              <a:xfrm>
                <a:off x="1522135" y="4163736"/>
                <a:ext cx="1064180" cy="24185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33"/>
              <p14:cNvContentPartPr>
                <a14:cpLocks xmlns:a14="http://schemas.microsoft.com/office/drawing/2010/main" noRot="1" noChangeAspect="1" noEditPoints="1" noChangeArrowheads="1" noChangeShapeType="1"/>
              </p14:cNvContentPartPr>
              <p14:nvPr/>
            </p14:nvContentPartPr>
            <p14:xfrm>
              <a:off x="2868613" y="4003675"/>
              <a:ext cx="1463675" cy="977900"/>
            </p14:xfrm>
          </p:contentPart>
        </mc:Choice>
        <mc:Fallback xmlns="">
          <p:pic>
            <p:nvPicPr>
              <p:cNvPr id="11272" name="Ink 33"/>
              <p:cNvPicPr>
                <a:picLocks noRot="1" noChangeAspect="1" noEditPoints="1" noChangeArrowheads="1" noChangeShapeType="1"/>
              </p:cNvPicPr>
              <p:nvPr/>
            </p:nvPicPr>
            <p:blipFill>
              <a:blip r:embed="rId16"/>
              <a:stretch>
                <a:fillRect/>
              </a:stretch>
            </p:blipFill>
            <p:spPr>
              <a:xfrm>
                <a:off x="2858534" y="3996474"/>
                <a:ext cx="1486354" cy="99158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34"/>
              <p14:cNvContentPartPr>
                <a14:cpLocks xmlns:a14="http://schemas.microsoft.com/office/drawing/2010/main" noRot="1" noChangeAspect="1" noEditPoints="1" noChangeArrowheads="1" noChangeShapeType="1"/>
              </p14:cNvContentPartPr>
              <p14:nvPr/>
            </p14:nvContentPartPr>
            <p14:xfrm>
              <a:off x="1296988" y="5072063"/>
              <a:ext cx="2271712" cy="604837"/>
            </p14:xfrm>
          </p:contentPart>
        </mc:Choice>
        <mc:Fallback xmlns="">
          <p:pic>
            <p:nvPicPr>
              <p:cNvPr id="11273" name="Ink 34"/>
              <p:cNvPicPr>
                <a:picLocks noRot="1" noChangeAspect="1" noEditPoints="1" noChangeArrowheads="1" noChangeShapeType="1"/>
              </p:cNvPicPr>
              <p:nvPr/>
            </p:nvPicPr>
            <p:blipFill>
              <a:blip r:embed="rId18"/>
              <a:stretch>
                <a:fillRect/>
              </a:stretch>
            </p:blipFill>
            <p:spPr>
              <a:xfrm>
                <a:off x="1286547" y="5064503"/>
                <a:ext cx="2287553" cy="62499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35"/>
              <p14:cNvContentPartPr>
                <a14:cpLocks xmlns:a14="http://schemas.microsoft.com/office/drawing/2010/main" noRot="1" noChangeAspect="1" noEditPoints="1" noChangeArrowheads="1" noChangeShapeType="1"/>
              </p14:cNvContentPartPr>
              <p14:nvPr/>
            </p14:nvContentPartPr>
            <p14:xfrm>
              <a:off x="5529263" y="4608513"/>
              <a:ext cx="1787525" cy="584200"/>
            </p14:xfrm>
          </p:contentPart>
        </mc:Choice>
        <mc:Fallback xmlns="">
          <p:pic>
            <p:nvPicPr>
              <p:cNvPr id="11274" name="Ink 35"/>
              <p:cNvPicPr>
                <a:picLocks noRot="1" noChangeAspect="1" noEditPoints="1" noChangeArrowheads="1" noChangeShapeType="1"/>
              </p:cNvPicPr>
              <p:nvPr/>
            </p:nvPicPr>
            <p:blipFill>
              <a:blip r:embed="rId20"/>
              <a:stretch>
                <a:fillRect/>
              </a:stretch>
            </p:blipFill>
            <p:spPr>
              <a:xfrm>
                <a:off x="5520982" y="4601674"/>
                <a:ext cx="1801206" cy="6014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36"/>
              <p14:cNvContentPartPr>
                <a14:cpLocks xmlns:a14="http://schemas.microsoft.com/office/drawing/2010/main" noRot="1" noChangeAspect="1" noEditPoints="1" noChangeArrowheads="1" noChangeShapeType="1"/>
              </p14:cNvContentPartPr>
              <p14:nvPr/>
            </p14:nvContentPartPr>
            <p14:xfrm>
              <a:off x="1169988" y="2257425"/>
              <a:ext cx="1704975" cy="26988"/>
            </p14:xfrm>
          </p:contentPart>
        </mc:Choice>
        <mc:Fallback xmlns="">
          <p:pic>
            <p:nvPicPr>
              <p:cNvPr id="11275" name="Ink 36"/>
              <p:cNvPicPr>
                <a:picLocks noRot="1" noChangeAspect="1" noEditPoints="1" noChangeArrowheads="1" noChangeShapeType="1"/>
              </p:cNvPicPr>
              <p:nvPr/>
            </p:nvPicPr>
            <p:blipFill>
              <a:blip r:embed="rId22"/>
              <a:stretch>
                <a:fillRect/>
              </a:stretch>
            </p:blipFill>
            <p:spPr>
              <a:xfrm>
                <a:off x="1167468" y="2250860"/>
                <a:ext cx="1712175" cy="43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37"/>
              <p14:cNvContentPartPr>
                <a14:cpLocks xmlns:a14="http://schemas.microsoft.com/office/drawing/2010/main" noRot="1" noChangeAspect="1" noEditPoints="1" noChangeArrowheads="1" noChangeShapeType="1"/>
              </p14:cNvContentPartPr>
              <p14:nvPr/>
            </p14:nvContentPartPr>
            <p14:xfrm>
              <a:off x="5111750" y="3033713"/>
              <a:ext cx="2281238" cy="144462"/>
            </p14:xfrm>
          </p:contentPart>
        </mc:Choice>
        <mc:Fallback xmlns="">
          <p:pic>
            <p:nvPicPr>
              <p:cNvPr id="11276" name="Ink 37"/>
              <p:cNvPicPr>
                <a:picLocks noRot="1" noChangeAspect="1" noEditPoints="1" noChangeArrowheads="1" noChangeShapeType="1"/>
              </p:cNvPicPr>
              <p:nvPr/>
            </p:nvPicPr>
            <p:blipFill>
              <a:blip r:embed="rId24"/>
              <a:stretch>
                <a:fillRect/>
              </a:stretch>
            </p:blipFill>
            <p:spPr>
              <a:xfrm>
                <a:off x="5105990" y="3028669"/>
                <a:ext cx="2295277" cy="16031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38"/>
              <p14:cNvContentPartPr>
                <a14:cpLocks xmlns:a14="http://schemas.microsoft.com/office/drawing/2010/main" noRot="1" noChangeAspect="1" noEditPoints="1" noChangeArrowheads="1" noChangeShapeType="1"/>
              </p14:cNvContentPartPr>
              <p14:nvPr/>
            </p14:nvContentPartPr>
            <p14:xfrm>
              <a:off x="4652963" y="1895475"/>
              <a:ext cx="1855787" cy="50800"/>
            </p14:xfrm>
          </p:contentPart>
        </mc:Choice>
        <mc:Fallback xmlns="">
          <p:pic>
            <p:nvPicPr>
              <p:cNvPr id="11277" name="Ink 38"/>
              <p:cNvPicPr>
                <a:picLocks noRot="1" noChangeAspect="1" noEditPoints="1" noChangeArrowheads="1" noChangeShapeType="1"/>
              </p:cNvPicPr>
              <p:nvPr/>
            </p:nvPicPr>
            <p:blipFill>
              <a:blip r:embed="rId26"/>
              <a:stretch>
                <a:fillRect/>
              </a:stretch>
            </p:blipFill>
            <p:spPr>
              <a:xfrm>
                <a:off x="4648283" y="1890791"/>
                <a:ext cx="1864427" cy="5944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39"/>
              <p14:cNvContentPartPr>
                <a14:cpLocks xmlns:a14="http://schemas.microsoft.com/office/drawing/2010/main" noRot="1" noChangeAspect="1" noEditPoints="1" noChangeArrowheads="1" noChangeShapeType="1"/>
              </p14:cNvContentPartPr>
              <p14:nvPr/>
            </p14:nvContentPartPr>
            <p14:xfrm>
              <a:off x="1590675" y="4408488"/>
              <a:ext cx="3211513" cy="204787"/>
            </p14:xfrm>
          </p:contentPart>
        </mc:Choice>
        <mc:Fallback xmlns="">
          <p:pic>
            <p:nvPicPr>
              <p:cNvPr id="11278" name="Ink 39"/>
              <p:cNvPicPr>
                <a:picLocks noRot="1" noChangeAspect="1" noEditPoints="1" noChangeArrowheads="1" noChangeShapeType="1"/>
              </p:cNvPicPr>
              <p:nvPr/>
            </p:nvPicPr>
            <p:blipFill>
              <a:blip r:embed="rId28"/>
              <a:stretch>
                <a:fillRect/>
              </a:stretch>
            </p:blipFill>
            <p:spPr>
              <a:xfrm>
                <a:off x="1587075" y="4403656"/>
                <a:ext cx="3219793" cy="21593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40"/>
              <p14:cNvContentPartPr>
                <a14:cpLocks xmlns:a14="http://schemas.microsoft.com/office/drawing/2010/main" noRot="1" noChangeAspect="1" noEditPoints="1" noChangeArrowheads="1" noChangeShapeType="1"/>
              </p14:cNvContentPartPr>
              <p14:nvPr/>
            </p14:nvContentPartPr>
            <p14:xfrm>
              <a:off x="5251450" y="5126038"/>
              <a:ext cx="2398713" cy="136525"/>
            </p14:xfrm>
          </p:contentPart>
        </mc:Choice>
        <mc:Fallback xmlns="">
          <p:pic>
            <p:nvPicPr>
              <p:cNvPr id="11279" name="Ink 40"/>
              <p:cNvPicPr>
                <a:picLocks noRot="1" noChangeAspect="1" noEditPoints="1" noChangeArrowheads="1" noChangeShapeType="1"/>
              </p:cNvPicPr>
              <p:nvPr/>
            </p:nvPicPr>
            <p:blipFill>
              <a:blip r:embed="rId30"/>
              <a:stretch>
                <a:fillRect/>
              </a:stretch>
            </p:blipFill>
            <p:spPr>
              <a:xfrm>
                <a:off x="5247850" y="5119914"/>
                <a:ext cx="2408433" cy="15129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280" name="Ink 41"/>
              <p14:cNvContentPartPr>
                <a14:cpLocks xmlns:a14="http://schemas.microsoft.com/office/drawing/2010/main" noRot="1" noChangeAspect="1" noEditPoints="1" noChangeArrowheads="1" noChangeShapeType="1"/>
              </p14:cNvContentPartPr>
              <p14:nvPr/>
            </p14:nvContentPartPr>
            <p14:xfrm>
              <a:off x="1168400" y="3624263"/>
              <a:ext cx="2763838" cy="144462"/>
            </p14:xfrm>
          </p:contentPart>
        </mc:Choice>
        <mc:Fallback xmlns="">
          <p:pic>
            <p:nvPicPr>
              <p:cNvPr id="11280" name="Ink 41"/>
              <p:cNvPicPr>
                <a:picLocks noRot="1" noChangeAspect="1" noEditPoints="1" noChangeArrowheads="1" noChangeShapeType="1"/>
              </p:cNvPicPr>
              <p:nvPr/>
            </p:nvPicPr>
            <p:blipFill>
              <a:blip r:embed="rId32"/>
              <a:stretch>
                <a:fillRect/>
              </a:stretch>
            </p:blipFill>
            <p:spPr>
              <a:xfrm>
                <a:off x="1160480" y="3618873"/>
                <a:ext cx="2777159" cy="16063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81" name="Ink 42"/>
              <p14:cNvContentPartPr>
                <a14:cpLocks xmlns:a14="http://schemas.microsoft.com/office/drawing/2010/main" noRot="1" noChangeAspect="1" noEditPoints="1" noChangeArrowheads="1" noChangeShapeType="1"/>
              </p14:cNvContentPartPr>
              <p14:nvPr/>
            </p14:nvContentPartPr>
            <p14:xfrm>
              <a:off x="779463" y="1589088"/>
              <a:ext cx="2378075" cy="34925"/>
            </p14:xfrm>
          </p:contentPart>
        </mc:Choice>
        <mc:Fallback xmlns="">
          <p:pic>
            <p:nvPicPr>
              <p:cNvPr id="11281" name="Ink 42"/>
              <p:cNvPicPr>
                <a:picLocks noRot="1" noChangeAspect="1" noEditPoints="1" noChangeArrowheads="1" noChangeShapeType="1"/>
              </p:cNvPicPr>
              <p:nvPr/>
            </p:nvPicPr>
            <p:blipFill>
              <a:blip r:embed="rId34"/>
              <a:stretch>
                <a:fillRect/>
              </a:stretch>
            </p:blipFill>
            <p:spPr>
              <a:xfrm>
                <a:off x="773703" y="1578902"/>
                <a:ext cx="2388155" cy="5675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282" name="Ink 43"/>
              <p14:cNvContentPartPr>
                <a14:cpLocks xmlns:a14="http://schemas.microsoft.com/office/drawing/2010/main" noRot="1" noChangeAspect="1" noEditPoints="1" noChangeArrowheads="1" noChangeShapeType="1"/>
              </p14:cNvContentPartPr>
              <p14:nvPr/>
            </p14:nvContentPartPr>
            <p14:xfrm>
              <a:off x="1230313" y="5670550"/>
              <a:ext cx="2481262" cy="46038"/>
            </p14:xfrm>
          </p:contentPart>
        </mc:Choice>
        <mc:Fallback xmlns="">
          <p:pic>
            <p:nvPicPr>
              <p:cNvPr id="11282" name="Ink 43"/>
              <p:cNvPicPr>
                <a:picLocks noRot="1" noChangeAspect="1" noEditPoints="1" noChangeArrowheads="1" noChangeShapeType="1"/>
              </p:cNvPicPr>
              <p:nvPr/>
            </p:nvPicPr>
            <p:blipFill>
              <a:blip r:embed="rId36"/>
              <a:stretch>
                <a:fillRect/>
              </a:stretch>
            </p:blipFill>
            <p:spPr>
              <a:xfrm>
                <a:off x="1220952" y="5657961"/>
                <a:ext cx="2496743" cy="6797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83" name="Ink 44"/>
              <p14:cNvContentPartPr>
                <a14:cpLocks xmlns:a14="http://schemas.microsoft.com/office/drawing/2010/main" noRot="1" noChangeAspect="1" noEditPoints="1" noChangeArrowheads="1" noChangeShapeType="1"/>
              </p14:cNvContentPartPr>
              <p14:nvPr/>
            </p14:nvContentPartPr>
            <p14:xfrm>
              <a:off x="631825" y="1658938"/>
              <a:ext cx="419100" cy="1733550"/>
            </p14:xfrm>
          </p:contentPart>
        </mc:Choice>
        <mc:Fallback xmlns="">
          <p:pic>
            <p:nvPicPr>
              <p:cNvPr id="11283" name="Ink 44"/>
              <p:cNvPicPr>
                <a:picLocks noRot="1" noChangeAspect="1" noEditPoints="1" noChangeArrowheads="1" noChangeShapeType="1"/>
              </p:cNvPicPr>
              <p:nvPr/>
            </p:nvPicPr>
            <p:blipFill>
              <a:blip r:embed="rId38"/>
              <a:stretch>
                <a:fillRect/>
              </a:stretch>
            </p:blipFill>
            <p:spPr>
              <a:xfrm>
                <a:off x="623551" y="1650657"/>
                <a:ext cx="429892" cy="174435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284" name="Ink 45"/>
              <p14:cNvContentPartPr>
                <a14:cpLocks xmlns:a14="http://schemas.microsoft.com/office/drawing/2010/main" noRot="1" noChangeAspect="1" noEditPoints="1" noChangeArrowheads="1" noChangeShapeType="1"/>
              </p14:cNvContentPartPr>
              <p14:nvPr/>
            </p14:nvContentPartPr>
            <p14:xfrm>
              <a:off x="874713" y="2636838"/>
              <a:ext cx="1436687" cy="384175"/>
            </p14:xfrm>
          </p:contentPart>
        </mc:Choice>
        <mc:Fallback xmlns="">
          <p:pic>
            <p:nvPicPr>
              <p:cNvPr id="11284" name="Ink 45"/>
              <p:cNvPicPr>
                <a:picLocks noRot="1" noChangeAspect="1" noEditPoints="1" noChangeArrowheads="1" noChangeShapeType="1"/>
              </p:cNvPicPr>
              <p:nvPr/>
            </p:nvPicPr>
            <p:blipFill>
              <a:blip r:embed="rId40"/>
              <a:stretch>
                <a:fillRect/>
              </a:stretch>
            </p:blipFill>
            <p:spPr>
              <a:xfrm>
                <a:off x="871113" y="2633958"/>
                <a:ext cx="1443887" cy="39317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285" name="Ink 46"/>
              <p14:cNvContentPartPr>
                <a14:cpLocks xmlns:a14="http://schemas.microsoft.com/office/drawing/2010/main" noRot="1" noChangeAspect="1" noEditPoints="1" noChangeArrowheads="1" noChangeShapeType="1"/>
              </p14:cNvContentPartPr>
              <p14:nvPr/>
            </p14:nvContentPartPr>
            <p14:xfrm>
              <a:off x="5799138" y="3797300"/>
              <a:ext cx="1924050" cy="639763"/>
            </p14:xfrm>
          </p:contentPart>
        </mc:Choice>
        <mc:Fallback xmlns="">
          <p:pic>
            <p:nvPicPr>
              <p:cNvPr id="11285" name="Ink 46"/>
              <p:cNvPicPr>
                <a:picLocks noRot="1" noChangeAspect="1" noEditPoints="1" noChangeArrowheads="1" noChangeShapeType="1"/>
              </p:cNvPicPr>
              <p:nvPr/>
            </p:nvPicPr>
            <p:blipFill>
              <a:blip r:embed="rId42"/>
              <a:stretch>
                <a:fillRect/>
              </a:stretch>
            </p:blipFill>
            <p:spPr>
              <a:xfrm>
                <a:off x="5791579" y="3793340"/>
                <a:ext cx="1936289" cy="65236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286" name="Ink 47"/>
              <p14:cNvContentPartPr>
                <a14:cpLocks xmlns:a14="http://schemas.microsoft.com/office/drawing/2010/main" noRot="1" noChangeAspect="1" noEditPoints="1" noChangeArrowheads="1" noChangeShapeType="1"/>
              </p14:cNvContentPartPr>
              <p14:nvPr/>
            </p14:nvContentPartPr>
            <p14:xfrm>
              <a:off x="5811838" y="5403850"/>
              <a:ext cx="349250" cy="303213"/>
            </p14:xfrm>
          </p:contentPart>
        </mc:Choice>
        <mc:Fallback xmlns="">
          <p:pic>
            <p:nvPicPr>
              <p:cNvPr id="11286" name="Ink 47"/>
              <p:cNvPicPr>
                <a:picLocks noRot="1" noChangeAspect="1" noEditPoints="1" noChangeArrowheads="1" noChangeShapeType="1"/>
              </p:cNvPicPr>
              <p:nvPr/>
            </p:nvPicPr>
            <p:blipFill>
              <a:blip r:embed="rId44"/>
              <a:stretch>
                <a:fillRect/>
              </a:stretch>
            </p:blipFill>
            <p:spPr>
              <a:xfrm>
                <a:off x="5806077" y="5400249"/>
                <a:ext cx="363652" cy="31689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287" name="Ink 48"/>
              <p14:cNvContentPartPr>
                <a14:cpLocks xmlns:a14="http://schemas.microsoft.com/office/drawing/2010/main" noRot="1" noChangeAspect="1" noEditPoints="1" noChangeArrowheads="1" noChangeShapeType="1"/>
              </p14:cNvContentPartPr>
              <p14:nvPr/>
            </p14:nvContentPartPr>
            <p14:xfrm>
              <a:off x="6407150" y="5448300"/>
              <a:ext cx="1060450" cy="238125"/>
            </p14:xfrm>
          </p:contentPart>
        </mc:Choice>
        <mc:Fallback xmlns="">
          <p:pic>
            <p:nvPicPr>
              <p:cNvPr id="11287" name="Ink 48"/>
              <p:cNvPicPr>
                <a:picLocks noRot="1" noChangeAspect="1" noEditPoints="1" noChangeArrowheads="1" noChangeShapeType="1"/>
              </p:cNvPicPr>
              <p:nvPr/>
            </p:nvPicPr>
            <p:blipFill>
              <a:blip r:embed="rId46"/>
              <a:stretch>
                <a:fillRect/>
              </a:stretch>
            </p:blipFill>
            <p:spPr>
              <a:xfrm>
                <a:off x="6403550" y="5441455"/>
                <a:ext cx="1068369" cy="25361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288" name="Ink 49"/>
              <p14:cNvContentPartPr>
                <a14:cpLocks xmlns:a14="http://schemas.microsoft.com/office/drawing/2010/main" noRot="1" noChangeAspect="1" noEditPoints="1" noChangeArrowheads="1" noChangeShapeType="1"/>
              </p14:cNvContentPartPr>
              <p14:nvPr/>
            </p14:nvContentPartPr>
            <p14:xfrm>
              <a:off x="7656513" y="5313363"/>
              <a:ext cx="682625" cy="549275"/>
            </p14:xfrm>
          </p:contentPart>
        </mc:Choice>
        <mc:Fallback xmlns="">
          <p:pic>
            <p:nvPicPr>
              <p:cNvPr id="11288" name="Ink 49"/>
              <p:cNvPicPr>
                <a:picLocks noRot="1" noChangeAspect="1" noEditPoints="1" noChangeArrowheads="1" noChangeShapeType="1"/>
              </p:cNvPicPr>
              <p:nvPr/>
            </p:nvPicPr>
            <p:blipFill>
              <a:blip r:embed="rId48"/>
              <a:stretch>
                <a:fillRect/>
              </a:stretch>
            </p:blipFill>
            <p:spPr>
              <a:xfrm>
                <a:off x="7648232" y="5303638"/>
                <a:ext cx="698106" cy="56620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1289" name="Ink 50"/>
              <p14:cNvContentPartPr>
                <a14:cpLocks xmlns:a14="http://schemas.microsoft.com/office/drawing/2010/main" noRot="1" noChangeAspect="1" noEditPoints="1" noChangeArrowheads="1" noChangeShapeType="1"/>
              </p14:cNvContentPartPr>
              <p14:nvPr/>
            </p14:nvContentPartPr>
            <p14:xfrm>
              <a:off x="5268913" y="860425"/>
              <a:ext cx="1485900" cy="430213"/>
            </p14:xfrm>
          </p:contentPart>
        </mc:Choice>
        <mc:Fallback xmlns="">
          <p:pic>
            <p:nvPicPr>
              <p:cNvPr id="11289" name="Ink 50"/>
              <p:cNvPicPr>
                <a:picLocks noRot="1" noChangeAspect="1" noEditPoints="1" noChangeArrowheads="1" noChangeShapeType="1"/>
              </p:cNvPicPr>
              <p:nvPr/>
            </p:nvPicPr>
            <p:blipFill>
              <a:blip r:embed="rId50"/>
              <a:stretch>
                <a:fillRect/>
              </a:stretch>
            </p:blipFill>
            <p:spPr>
              <a:xfrm>
                <a:off x="5264594" y="857905"/>
                <a:ext cx="1493819" cy="43525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290" name="Ink 51"/>
              <p14:cNvContentPartPr>
                <a14:cpLocks xmlns:a14="http://schemas.microsoft.com/office/drawing/2010/main" noRot="1" noChangeAspect="1" noEditPoints="1" noChangeArrowheads="1" noChangeShapeType="1"/>
              </p14:cNvContentPartPr>
              <p14:nvPr/>
            </p14:nvContentPartPr>
            <p14:xfrm>
              <a:off x="6954838" y="849313"/>
              <a:ext cx="1403350" cy="566737"/>
            </p14:xfrm>
          </p:contentPart>
        </mc:Choice>
        <mc:Fallback xmlns="">
          <p:pic>
            <p:nvPicPr>
              <p:cNvPr id="11290" name="Ink 51"/>
              <p:cNvPicPr>
                <a:picLocks noRot="1" noChangeAspect="1" noEditPoints="1" noChangeArrowheads="1" noChangeShapeType="1"/>
              </p:cNvPicPr>
              <p:nvPr/>
            </p:nvPicPr>
            <p:blipFill>
              <a:blip r:embed="rId52"/>
              <a:stretch>
                <a:fillRect/>
              </a:stretch>
            </p:blipFill>
            <p:spPr>
              <a:xfrm>
                <a:off x="6947998" y="845352"/>
                <a:ext cx="1413791" cy="57753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291" name="Ink 52"/>
              <p14:cNvContentPartPr>
                <a14:cpLocks xmlns:a14="http://schemas.microsoft.com/office/drawing/2010/main" noRot="1" noChangeAspect="1" noEditPoints="1" noChangeArrowheads="1" noChangeShapeType="1"/>
              </p14:cNvContentPartPr>
              <p14:nvPr/>
            </p14:nvContentPartPr>
            <p14:xfrm>
              <a:off x="5713413" y="4362450"/>
              <a:ext cx="1835150" cy="46038"/>
            </p14:xfrm>
          </p:contentPart>
        </mc:Choice>
        <mc:Fallback xmlns="">
          <p:pic>
            <p:nvPicPr>
              <p:cNvPr id="11291" name="Ink 52"/>
              <p:cNvPicPr>
                <a:picLocks noRot="1" noChangeAspect="1" noEditPoints="1" noChangeArrowheads="1" noChangeShapeType="1"/>
              </p:cNvPicPr>
              <p:nvPr/>
            </p:nvPicPr>
            <p:blipFill>
              <a:blip r:embed="rId54"/>
              <a:stretch>
                <a:fillRect/>
              </a:stretch>
            </p:blipFill>
            <p:spPr>
              <a:xfrm>
                <a:off x="5708013" y="4355976"/>
                <a:ext cx="1843789" cy="55749"/>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3053ACEB-A55C-4287-A126-1D6F7A08A883}" type="slidenum">
              <a:rPr lang="en-US"/>
              <a:pPr>
                <a:defRPr/>
              </a:pPr>
              <a:t>17</a:t>
            </a:fld>
            <a:endParaRPr lang="en-US"/>
          </a:p>
        </p:txBody>
      </p:sp>
      <p:sp>
        <p:nvSpPr>
          <p:cNvPr id="12293" name="Rectangle 2"/>
          <p:cNvSpPr>
            <a:spLocks noGrp="1" noChangeArrowheads="1"/>
          </p:cNvSpPr>
          <p:nvPr>
            <p:ph type="title"/>
          </p:nvPr>
        </p:nvSpPr>
        <p:spPr>
          <a:xfrm>
            <a:off x="214313" y="571500"/>
            <a:ext cx="8534400" cy="685800"/>
          </a:xfrm>
        </p:spPr>
        <p:txBody>
          <a:bodyPr/>
          <a:lstStyle/>
          <a:p>
            <a:pPr eaLnBrk="1" hangingPunct="1"/>
            <a:r>
              <a:rPr lang="en-US" smtClean="0"/>
              <a:t>What is Artificial Intelligence?</a:t>
            </a:r>
          </a:p>
        </p:txBody>
      </p:sp>
      <p:sp>
        <p:nvSpPr>
          <p:cNvPr id="12294" name="Rectangle 26"/>
          <p:cNvSpPr>
            <a:spLocks noChangeArrowheads="1"/>
          </p:cNvSpPr>
          <p:nvPr/>
        </p:nvSpPr>
        <p:spPr bwMode="auto">
          <a:xfrm>
            <a:off x="357188" y="1785938"/>
            <a:ext cx="8497887" cy="259238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Two definitions that have been proposed</a:t>
            </a:r>
            <a:r>
              <a:rPr lang="en-US">
                <a:latin typeface="Arial Unicode MS" pitchFamily="34" charset="-128"/>
              </a:rPr>
              <a:t>:</a:t>
            </a:r>
          </a:p>
          <a:p>
            <a:pPr marL="342900" indent="-342900">
              <a:lnSpc>
                <a:spcPct val="140000"/>
              </a:lnSpc>
              <a:spcBef>
                <a:spcPct val="20000"/>
              </a:spcBef>
              <a:buFontTx/>
              <a:buChar char="•"/>
            </a:pPr>
            <a:r>
              <a:rPr lang="en-US">
                <a:latin typeface="Arial Unicode MS" pitchFamily="34" charset="-128"/>
              </a:rPr>
              <a:t>Systems that </a:t>
            </a:r>
            <a:r>
              <a:rPr lang="en-US" b="1">
                <a:latin typeface="Arial Unicode MS" pitchFamily="34" charset="-128"/>
              </a:rPr>
              <a:t>think</a:t>
            </a:r>
            <a:r>
              <a:rPr lang="en-US">
                <a:latin typeface="Arial Unicode MS" pitchFamily="34" charset="-128"/>
              </a:rPr>
              <a:t> and </a:t>
            </a:r>
            <a:r>
              <a:rPr lang="en-US" b="1">
                <a:latin typeface="Arial Unicode MS" pitchFamily="34" charset="-128"/>
              </a:rPr>
              <a:t>act</a:t>
            </a:r>
            <a:r>
              <a:rPr lang="en-US">
                <a:latin typeface="Arial Unicode MS" pitchFamily="34" charset="-128"/>
              </a:rPr>
              <a:t> like </a:t>
            </a:r>
            <a:r>
              <a:rPr lang="en-US" b="1">
                <a:latin typeface="Arial Unicode MS" pitchFamily="34" charset="-128"/>
              </a:rPr>
              <a:t>humans</a:t>
            </a:r>
          </a:p>
          <a:p>
            <a:pPr marL="342900" indent="-342900">
              <a:lnSpc>
                <a:spcPct val="140000"/>
              </a:lnSpc>
              <a:spcBef>
                <a:spcPct val="20000"/>
              </a:spcBef>
              <a:buFontTx/>
              <a:buChar char="•"/>
            </a:pPr>
            <a:r>
              <a:rPr lang="en-US">
                <a:latin typeface="Arial Unicode MS" pitchFamily="34" charset="-128"/>
              </a:rPr>
              <a:t>Systems that </a:t>
            </a:r>
            <a:r>
              <a:rPr lang="en-US" b="1">
                <a:latin typeface="Arial Unicode MS" pitchFamily="34" charset="-128"/>
              </a:rPr>
              <a:t>think</a:t>
            </a:r>
            <a:r>
              <a:rPr lang="en-US">
                <a:latin typeface="Arial Unicode MS" pitchFamily="34" charset="-128"/>
              </a:rPr>
              <a:t> and </a:t>
            </a:r>
            <a:r>
              <a:rPr lang="en-US" b="1">
                <a:latin typeface="Arial Unicode MS" pitchFamily="34" charset="-128"/>
              </a:rPr>
              <a:t>act</a:t>
            </a:r>
            <a:r>
              <a:rPr lang="en-US">
                <a:latin typeface="Arial Unicode MS" pitchFamily="34" charset="-128"/>
              </a:rPr>
              <a:t> </a:t>
            </a:r>
            <a:r>
              <a:rPr lang="en-US" b="1">
                <a:latin typeface="Arial Unicode MS" pitchFamily="34" charset="-128"/>
              </a:rPr>
              <a:t>rationally</a:t>
            </a:r>
          </a:p>
        </p:txBody>
      </p:sp>
      <mc:AlternateContent xmlns:mc="http://schemas.openxmlformats.org/markup-compatibility/2006" xmlns:p14="http://schemas.microsoft.com/office/powerpoint/2010/main">
        <mc:Choice Requires="p14">
          <p:contentPart p14:bwMode="auto" r:id="rId3">
            <p14:nvContentPartPr>
              <p14:cNvPr id="12290" name="Ink 8"/>
              <p14:cNvContentPartPr>
                <a14:cpLocks xmlns:a14="http://schemas.microsoft.com/office/drawing/2010/main" noRot="1" noChangeAspect="1" noEditPoints="1" noChangeArrowheads="1" noChangeShapeType="1"/>
              </p14:cNvContentPartPr>
              <p14:nvPr/>
            </p14:nvContentPartPr>
            <p14:xfrm>
              <a:off x="4959350" y="2900363"/>
              <a:ext cx="1982788" cy="725487"/>
            </p14:xfrm>
          </p:contentPart>
        </mc:Choice>
        <mc:Fallback xmlns="">
          <p:pic>
            <p:nvPicPr>
              <p:cNvPr id="12290" name="Ink 8"/>
              <p:cNvPicPr>
                <a:picLocks noRot="1" noChangeAspect="1" noEditPoints="1" noChangeArrowheads="1" noChangeShapeType="1"/>
              </p:cNvPicPr>
              <p:nvPr/>
            </p:nvPicPr>
            <p:blipFill>
              <a:blip r:embed="rId4"/>
              <a:stretch>
                <a:fillRect/>
              </a:stretch>
            </p:blipFill>
            <p:spPr>
              <a:xfrm>
                <a:off x="4956830" y="2894602"/>
                <a:ext cx="1996827" cy="740969"/>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CPSC 322, Lecture 1</a:t>
            </a:r>
          </a:p>
        </p:txBody>
      </p:sp>
      <p:sp>
        <p:nvSpPr>
          <p:cNvPr id="6" name="Slide Number Placeholder 4"/>
          <p:cNvSpPr>
            <a:spLocks noGrp="1"/>
          </p:cNvSpPr>
          <p:nvPr>
            <p:ph type="sldNum" sz="quarter" idx="12"/>
          </p:nvPr>
        </p:nvSpPr>
        <p:spPr/>
        <p:txBody>
          <a:bodyPr/>
          <a:lstStyle/>
          <a:p>
            <a:pPr>
              <a:defRPr/>
            </a:pPr>
            <a:r>
              <a:rPr lang="en-US"/>
              <a:t>Slide </a:t>
            </a:r>
            <a:fld id="{ACB5B7BB-D5CB-4A76-B941-EDA29E904C39}" type="slidenum">
              <a:rPr lang="en-US"/>
              <a:pPr>
                <a:defRPr/>
              </a:pPr>
              <a:t>18</a:t>
            </a:fld>
            <a:endParaRPr lang="en-US"/>
          </a:p>
        </p:txBody>
      </p:sp>
      <p:sp>
        <p:nvSpPr>
          <p:cNvPr id="13326" name="Rectangle 2"/>
          <p:cNvSpPr>
            <a:spLocks noGrp="1" noChangeArrowheads="1"/>
          </p:cNvSpPr>
          <p:nvPr>
            <p:ph type="title"/>
          </p:nvPr>
        </p:nvSpPr>
        <p:spPr>
          <a:xfrm>
            <a:off x="304800" y="304800"/>
            <a:ext cx="8534400" cy="685800"/>
          </a:xfrm>
        </p:spPr>
        <p:txBody>
          <a:bodyPr/>
          <a:lstStyle/>
          <a:p>
            <a:pPr eaLnBrk="1" hangingPunct="1"/>
            <a:r>
              <a:rPr lang="en-US" smtClean="0"/>
              <a:t>Thinking and Acting Humanly</a:t>
            </a:r>
          </a:p>
        </p:txBody>
      </p:sp>
      <p:sp>
        <p:nvSpPr>
          <p:cNvPr id="147459" name="Rectangle 3"/>
          <p:cNvSpPr>
            <a:spLocks noChangeArrowheads="1"/>
          </p:cNvSpPr>
          <p:nvPr/>
        </p:nvSpPr>
        <p:spPr bwMode="auto">
          <a:xfrm>
            <a:off x="179388" y="1196975"/>
            <a:ext cx="8763000" cy="4267200"/>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Model the cognitive functions of human beings</a:t>
            </a:r>
          </a:p>
          <a:p>
            <a:pPr marL="342900" indent="-342900">
              <a:spcBef>
                <a:spcPct val="20000"/>
              </a:spcBef>
              <a:buFontTx/>
              <a:buChar char="•"/>
            </a:pPr>
            <a:r>
              <a:rPr lang="en-US">
                <a:latin typeface="Arial Unicode MS" pitchFamily="34" charset="-128"/>
              </a:rPr>
              <a:t> Humans are our only example of intelligence: we should use that example!</a:t>
            </a:r>
          </a:p>
          <a:p>
            <a:pPr marL="342900" indent="-342900">
              <a:spcBef>
                <a:spcPct val="20000"/>
              </a:spcBef>
            </a:pPr>
            <a:r>
              <a:rPr lang="en-US" b="1">
                <a:latin typeface="Arial Unicode MS" pitchFamily="34" charset="-128"/>
              </a:rPr>
              <a:t>Problems:</a:t>
            </a:r>
          </a:p>
          <a:p>
            <a:pPr marL="742950" lvl="1" indent="-285750">
              <a:spcBef>
                <a:spcPct val="20000"/>
              </a:spcBef>
              <a:buFontTx/>
              <a:buChar char="•"/>
            </a:pPr>
            <a:r>
              <a:rPr lang="en-US">
                <a:latin typeface="Arial Unicode MS" pitchFamily="34" charset="-128"/>
              </a:rPr>
              <a:t> But... humans often think/act in ways that we don't consider intelligent </a:t>
            </a:r>
            <a:r>
              <a:rPr lang="en-US" b="1">
                <a:latin typeface="Arial Unicode MS" pitchFamily="34" charset="-128"/>
              </a:rPr>
              <a:t>(why?)</a:t>
            </a:r>
          </a:p>
          <a:p>
            <a:pPr marL="742950" lvl="1" indent="-285750">
              <a:spcBef>
                <a:spcPct val="20000"/>
              </a:spcBef>
              <a:buFontTx/>
              <a:buChar char="•"/>
            </a:pPr>
            <a:endParaRPr lang="en-US" b="1">
              <a:latin typeface="Arial Unicode MS" pitchFamily="34" charset="-128"/>
            </a:endParaRPr>
          </a:p>
          <a:p>
            <a:pPr marL="742950" lvl="1" indent="-285750">
              <a:spcBef>
                <a:spcPct val="20000"/>
              </a:spcBef>
              <a:buFontTx/>
              <a:buChar char="•"/>
            </a:pPr>
            <a:endParaRPr lang="en-US" b="1">
              <a:latin typeface="Arial Unicode MS" pitchFamily="34" charset="-128"/>
            </a:endParaRPr>
          </a:p>
          <a:p>
            <a:pPr marL="742950" lvl="1" indent="-285750">
              <a:spcBef>
                <a:spcPct val="20000"/>
              </a:spcBef>
              <a:buFontTx/>
              <a:buChar char="•"/>
            </a:pPr>
            <a:r>
              <a:rPr lang="en-US">
                <a:latin typeface="Arial Unicode MS" pitchFamily="34" charset="-128"/>
              </a:rPr>
              <a:t> And... detailed model of how people's minds operate not yet available</a:t>
            </a:r>
          </a:p>
          <a:p>
            <a:pPr marL="342900" indent="-342900">
              <a:spcBef>
                <a:spcPct val="20000"/>
              </a:spcBef>
            </a:pPr>
            <a:endParaRPr lang="en-US" sz="2400">
              <a:latin typeface="Arial Unicode MS" pitchFamily="34" charset="-128"/>
            </a:endParaRPr>
          </a:p>
          <a:p>
            <a:pPr marL="342900" indent="-342900">
              <a:lnSpc>
                <a:spcPct val="120000"/>
              </a:lnSpc>
              <a:spcBef>
                <a:spcPct val="20000"/>
              </a:spcBef>
              <a:buFontTx/>
              <a:buChar char="•"/>
            </a:pPr>
            <a:endParaRPr lang="en-US">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3314" name="Ink 14"/>
              <p14:cNvContentPartPr>
                <a14:cpLocks xmlns:a14="http://schemas.microsoft.com/office/drawing/2010/main" noRot="1" noChangeAspect="1" noEditPoints="1" noChangeArrowheads="1" noChangeShapeType="1"/>
              </p14:cNvContentPartPr>
              <p14:nvPr/>
            </p14:nvContentPartPr>
            <p14:xfrm>
              <a:off x="915988" y="4252913"/>
              <a:ext cx="2147887" cy="333375"/>
            </p14:xfrm>
          </p:contentPart>
        </mc:Choice>
        <mc:Fallback xmlns="">
          <p:pic>
            <p:nvPicPr>
              <p:cNvPr id="13314" name="Ink 14"/>
              <p:cNvPicPr>
                <a:picLocks noRot="1" noChangeAspect="1" noEditPoints="1" noChangeArrowheads="1" noChangeShapeType="1"/>
              </p:cNvPicPr>
              <p:nvPr/>
            </p:nvPicPr>
            <p:blipFill>
              <a:blip r:embed="rId4"/>
              <a:stretch>
                <a:fillRect/>
              </a:stretch>
            </p:blipFill>
            <p:spPr>
              <a:xfrm>
                <a:off x="912028" y="4244633"/>
                <a:ext cx="2164448" cy="34777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15" name="Ink 15"/>
              <p14:cNvContentPartPr>
                <a14:cpLocks xmlns:a14="http://schemas.microsoft.com/office/drawing/2010/main" noRot="1" noChangeAspect="1" noEditPoints="1" noChangeArrowheads="1" noChangeShapeType="1"/>
              </p14:cNvContentPartPr>
              <p14:nvPr/>
            </p14:nvContentPartPr>
            <p14:xfrm>
              <a:off x="4191000" y="4389438"/>
              <a:ext cx="1630363" cy="566737"/>
            </p14:xfrm>
          </p:contentPart>
        </mc:Choice>
        <mc:Fallback xmlns="">
          <p:pic>
            <p:nvPicPr>
              <p:cNvPr id="13315" name="Ink 15"/>
              <p:cNvPicPr>
                <a:picLocks noRot="1" noChangeAspect="1" noEditPoints="1" noChangeArrowheads="1" noChangeShapeType="1"/>
              </p:cNvPicPr>
              <p:nvPr/>
            </p:nvPicPr>
            <p:blipFill>
              <a:blip r:embed="rId6"/>
              <a:stretch>
                <a:fillRect/>
              </a:stretch>
            </p:blipFill>
            <p:spPr>
              <a:xfrm>
                <a:off x="4183439" y="4377196"/>
                <a:ext cx="1650166" cy="5840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16" name="Ink 16"/>
              <p14:cNvContentPartPr>
                <a14:cpLocks xmlns:a14="http://schemas.microsoft.com/office/drawing/2010/main" noRot="1" noChangeAspect="1" noEditPoints="1" noChangeArrowheads="1" noChangeShapeType="1"/>
              </p14:cNvContentPartPr>
              <p14:nvPr/>
            </p14:nvContentPartPr>
            <p14:xfrm>
              <a:off x="8185150" y="5159375"/>
              <a:ext cx="420688" cy="336550"/>
            </p14:xfrm>
          </p:contentPart>
        </mc:Choice>
        <mc:Fallback xmlns="">
          <p:pic>
            <p:nvPicPr>
              <p:cNvPr id="13316" name="Ink 16"/>
              <p:cNvPicPr>
                <a:picLocks noRot="1" noChangeAspect="1" noEditPoints="1" noChangeArrowheads="1" noChangeShapeType="1"/>
              </p:cNvPicPr>
              <p:nvPr/>
            </p:nvPicPr>
            <p:blipFill>
              <a:blip r:embed="rId8"/>
              <a:stretch>
                <a:fillRect/>
              </a:stretch>
            </p:blipFill>
            <p:spPr>
              <a:xfrm>
                <a:off x="8176153" y="5156495"/>
                <a:ext cx="437602" cy="34338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17" name="Ink 17"/>
              <p14:cNvContentPartPr>
                <a14:cpLocks xmlns:a14="http://schemas.microsoft.com/office/drawing/2010/main" noRot="1" noChangeAspect="1" noEditPoints="1" noChangeArrowheads="1" noChangeShapeType="1"/>
              </p14:cNvContentPartPr>
              <p14:nvPr/>
            </p14:nvContentPartPr>
            <p14:xfrm>
              <a:off x="833438" y="4605338"/>
              <a:ext cx="2244725" cy="82550"/>
            </p14:xfrm>
          </p:contentPart>
        </mc:Choice>
        <mc:Fallback xmlns="">
          <p:pic>
            <p:nvPicPr>
              <p:cNvPr id="13317" name="Ink 17"/>
              <p:cNvPicPr>
                <a:picLocks noRot="1" noChangeAspect="1" noEditPoints="1" noChangeArrowheads="1" noChangeShapeType="1"/>
              </p:cNvPicPr>
              <p:nvPr/>
            </p:nvPicPr>
            <p:blipFill>
              <a:blip r:embed="rId10"/>
              <a:stretch>
                <a:fillRect/>
              </a:stretch>
            </p:blipFill>
            <p:spPr>
              <a:xfrm>
                <a:off x="830198" y="4599954"/>
                <a:ext cx="2253365" cy="922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18" name="Ink 18"/>
              <p14:cNvContentPartPr>
                <a14:cpLocks xmlns:a14="http://schemas.microsoft.com/office/drawing/2010/main" noRot="1" noChangeAspect="1" noEditPoints="1" noChangeArrowheads="1" noChangeShapeType="1"/>
              </p14:cNvContentPartPr>
              <p14:nvPr/>
            </p14:nvContentPartPr>
            <p14:xfrm>
              <a:off x="4048125" y="4692650"/>
              <a:ext cx="2173288" cy="82550"/>
            </p14:xfrm>
          </p:contentPart>
        </mc:Choice>
        <mc:Fallback xmlns="">
          <p:pic>
            <p:nvPicPr>
              <p:cNvPr id="13318" name="Ink 18"/>
              <p:cNvPicPr>
                <a:picLocks noRot="1" noChangeAspect="1" noEditPoints="1" noChangeArrowheads="1" noChangeShapeType="1"/>
              </p:cNvPicPr>
              <p:nvPr/>
            </p:nvPicPr>
            <p:blipFill>
              <a:blip r:embed="rId12"/>
              <a:stretch>
                <a:fillRect/>
              </a:stretch>
            </p:blipFill>
            <p:spPr>
              <a:xfrm>
                <a:off x="4043805" y="4688324"/>
                <a:ext cx="2181928" cy="966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19" name="Ink 19"/>
              <p14:cNvContentPartPr>
                <a14:cpLocks xmlns:a14="http://schemas.microsoft.com/office/drawing/2010/main" noRot="1" noChangeAspect="1" noEditPoints="1" noChangeArrowheads="1" noChangeShapeType="1"/>
              </p14:cNvContentPartPr>
              <p14:nvPr/>
            </p14:nvContentPartPr>
            <p14:xfrm>
              <a:off x="6748463" y="3854450"/>
              <a:ext cx="1398587" cy="284163"/>
            </p14:xfrm>
          </p:contentPart>
        </mc:Choice>
        <mc:Fallback xmlns="">
          <p:pic>
            <p:nvPicPr>
              <p:cNvPr id="13319" name="Ink 19"/>
              <p:cNvPicPr>
                <a:picLocks noRot="1" noChangeAspect="1" noEditPoints="1" noChangeArrowheads="1" noChangeShapeType="1"/>
              </p:cNvPicPr>
              <p:nvPr/>
            </p:nvPicPr>
            <p:blipFill>
              <a:blip r:embed="rId14"/>
              <a:stretch>
                <a:fillRect/>
              </a:stretch>
            </p:blipFill>
            <p:spPr>
              <a:xfrm>
                <a:off x="6742343" y="3849048"/>
                <a:ext cx="1409027" cy="29568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20" name="Ink 20"/>
              <p14:cNvContentPartPr>
                <a14:cpLocks xmlns:a14="http://schemas.microsoft.com/office/drawing/2010/main" noRot="1" noChangeAspect="1" noEditPoints="1" noChangeArrowheads="1" noChangeShapeType="1"/>
              </p14:cNvContentPartPr>
              <p14:nvPr/>
            </p14:nvContentPartPr>
            <p14:xfrm>
              <a:off x="6723063" y="4260850"/>
              <a:ext cx="1182687" cy="385763"/>
            </p14:xfrm>
          </p:contentPart>
        </mc:Choice>
        <mc:Fallback xmlns="">
          <p:pic>
            <p:nvPicPr>
              <p:cNvPr id="13320" name="Ink 20"/>
              <p:cNvPicPr>
                <a:picLocks noRot="1" noChangeAspect="1" noEditPoints="1" noChangeArrowheads="1" noChangeShapeType="1"/>
              </p:cNvPicPr>
              <p:nvPr/>
            </p:nvPicPr>
            <p:blipFill>
              <a:blip r:embed="rId16"/>
              <a:stretch>
                <a:fillRect/>
              </a:stretch>
            </p:blipFill>
            <p:spPr>
              <a:xfrm>
                <a:off x="6714062" y="4252573"/>
                <a:ext cx="1197448" cy="40447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21" name="Ink 21"/>
              <p14:cNvContentPartPr>
                <a14:cpLocks xmlns:a14="http://schemas.microsoft.com/office/drawing/2010/main" noRot="1" noChangeAspect="1" noEditPoints="1" noChangeArrowheads="1" noChangeShapeType="1"/>
              </p14:cNvContentPartPr>
              <p14:nvPr/>
            </p14:nvContentPartPr>
            <p14:xfrm>
              <a:off x="1433513" y="4757738"/>
              <a:ext cx="2795587" cy="436562"/>
            </p14:xfrm>
          </p:contentPart>
        </mc:Choice>
        <mc:Fallback xmlns="">
          <p:pic>
            <p:nvPicPr>
              <p:cNvPr id="13321" name="Ink 21"/>
              <p:cNvPicPr>
                <a:picLocks noRot="1" noChangeAspect="1" noEditPoints="1" noChangeArrowheads="1" noChangeShapeType="1"/>
              </p:cNvPicPr>
              <p:nvPr/>
            </p:nvPicPr>
            <p:blipFill>
              <a:blip r:embed="rId18"/>
              <a:stretch>
                <a:fillRect/>
              </a:stretch>
            </p:blipFill>
            <p:spPr>
              <a:xfrm>
                <a:off x="1423074" y="4753776"/>
                <a:ext cx="2811426" cy="4502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22" name="Ink 22"/>
              <p14:cNvContentPartPr>
                <a14:cpLocks xmlns:a14="http://schemas.microsoft.com/office/drawing/2010/main" noRot="1" noChangeAspect="1" noEditPoints="1" noChangeArrowheads="1" noChangeShapeType="1"/>
              </p14:cNvContentPartPr>
              <p14:nvPr/>
            </p14:nvContentPartPr>
            <p14:xfrm>
              <a:off x="5080000" y="4856163"/>
              <a:ext cx="836613" cy="227012"/>
            </p14:xfrm>
          </p:contentPart>
        </mc:Choice>
        <mc:Fallback xmlns="">
          <p:pic>
            <p:nvPicPr>
              <p:cNvPr id="13322" name="Ink 22"/>
              <p:cNvPicPr>
                <a:picLocks noRot="1" noChangeAspect="1" noEditPoints="1" noChangeArrowheads="1" noChangeShapeType="1"/>
              </p:cNvPicPr>
              <p:nvPr/>
            </p:nvPicPr>
            <p:blipFill>
              <a:blip r:embed="rId20"/>
              <a:stretch>
                <a:fillRect/>
              </a:stretch>
            </p:blipFill>
            <p:spPr>
              <a:xfrm>
                <a:off x="5071357" y="4850767"/>
                <a:ext cx="851019" cy="2381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23" name="Ink 23"/>
              <p14:cNvContentPartPr>
                <a14:cpLocks xmlns:a14="http://schemas.microsoft.com/office/drawing/2010/main" noRot="1" noChangeAspect="1" noEditPoints="1" noChangeArrowheads="1" noChangeShapeType="1"/>
              </p14:cNvContentPartPr>
              <p14:nvPr/>
            </p14:nvContentPartPr>
            <p14:xfrm>
              <a:off x="6865938" y="4532313"/>
              <a:ext cx="1582737" cy="427037"/>
            </p14:xfrm>
          </p:contentPart>
        </mc:Choice>
        <mc:Fallback xmlns="">
          <p:pic>
            <p:nvPicPr>
              <p:cNvPr id="13323" name="Ink 23"/>
              <p:cNvPicPr>
                <a:picLocks noRot="1" noChangeAspect="1" noEditPoints="1" noChangeArrowheads="1" noChangeShapeType="1"/>
              </p:cNvPicPr>
              <p:nvPr/>
            </p:nvPicPr>
            <p:blipFill>
              <a:blip r:embed="rId22"/>
              <a:stretch>
                <a:fillRect/>
              </a:stretch>
            </p:blipFill>
            <p:spPr>
              <a:xfrm>
                <a:off x="6859817" y="4524032"/>
                <a:ext cx="1595698" cy="445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4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2D2E86CD-B86A-4F5C-99A0-AB6954D54020}" type="slidenum">
              <a:rPr lang="en-US"/>
              <a:pPr>
                <a:defRPr/>
              </a:pPr>
              <a:t>19</a:t>
            </a:fld>
            <a:endParaRPr lang="en-US"/>
          </a:p>
        </p:txBody>
      </p:sp>
      <p:sp>
        <p:nvSpPr>
          <p:cNvPr id="23556" name="Rectangle 2"/>
          <p:cNvSpPr>
            <a:spLocks noGrp="1" noChangeArrowheads="1"/>
          </p:cNvSpPr>
          <p:nvPr>
            <p:ph type="title"/>
          </p:nvPr>
        </p:nvSpPr>
        <p:spPr>
          <a:xfrm>
            <a:off x="323850" y="188913"/>
            <a:ext cx="8534400" cy="685800"/>
          </a:xfrm>
        </p:spPr>
        <p:txBody>
          <a:bodyPr/>
          <a:lstStyle/>
          <a:p>
            <a:pPr eaLnBrk="1" hangingPunct="1"/>
            <a:r>
              <a:rPr lang="en-US" smtClean="0"/>
              <a:t>Thinking Rationally</a:t>
            </a:r>
          </a:p>
        </p:txBody>
      </p:sp>
      <p:sp>
        <p:nvSpPr>
          <p:cNvPr id="222212" name="Rectangle 4"/>
          <p:cNvSpPr>
            <a:spLocks noChangeArrowheads="1"/>
          </p:cNvSpPr>
          <p:nvPr/>
        </p:nvSpPr>
        <p:spPr bwMode="auto">
          <a:xfrm>
            <a:off x="179388" y="1052513"/>
            <a:ext cx="8820150" cy="51133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Rationality:</a:t>
            </a:r>
            <a:r>
              <a:rPr lang="en-US">
                <a:latin typeface="Arial Unicode MS" pitchFamily="34" charset="-128"/>
              </a:rPr>
              <a:t> an </a:t>
            </a:r>
            <a:r>
              <a:rPr lang="en-US" b="1">
                <a:latin typeface="Arial Unicode MS" pitchFamily="34" charset="-128"/>
              </a:rPr>
              <a:t>abstract “ideal'' of intelligence</a:t>
            </a:r>
            <a:r>
              <a:rPr lang="en-US">
                <a:latin typeface="Arial Unicode MS" pitchFamily="34" charset="-128"/>
              </a:rPr>
              <a:t>, rather than ``whatever humans think/do'‘</a:t>
            </a:r>
          </a:p>
          <a:p>
            <a:pPr marL="342900" indent="-342900">
              <a:spcBef>
                <a:spcPct val="20000"/>
              </a:spcBef>
            </a:pPr>
            <a:endParaRPr lang="en-US">
              <a:latin typeface="Arial Unicode MS" pitchFamily="34" charset="-128"/>
            </a:endParaRPr>
          </a:p>
          <a:p>
            <a:pPr marL="342900" indent="-342900">
              <a:spcBef>
                <a:spcPct val="20000"/>
              </a:spcBef>
              <a:buFontTx/>
              <a:buChar char="•"/>
            </a:pPr>
            <a:r>
              <a:rPr lang="en-US">
                <a:latin typeface="Arial Unicode MS" pitchFamily="34" charset="-128"/>
              </a:rPr>
              <a:t>Ancient Greeks invented </a:t>
            </a:r>
            <a:r>
              <a:rPr lang="en-US" i="1">
                <a:latin typeface="Arial Unicode MS" pitchFamily="34" charset="-128"/>
              </a:rPr>
              <a:t>syllogisms</a:t>
            </a:r>
            <a:r>
              <a:rPr lang="en-US">
                <a:latin typeface="Arial Unicode MS" pitchFamily="34" charset="-128"/>
              </a:rPr>
              <a:t>: </a:t>
            </a:r>
            <a:r>
              <a:rPr lang="en-US" sz="2400">
                <a:latin typeface="Arial Unicode MS" pitchFamily="34" charset="-128"/>
              </a:rPr>
              <a:t>argument structures that always yield correct conclusions given correct premises</a:t>
            </a:r>
          </a:p>
          <a:p>
            <a:pPr marL="742950" lvl="1" indent="-285750">
              <a:spcBef>
                <a:spcPct val="20000"/>
              </a:spcBef>
              <a:buClr>
                <a:schemeClr val="tx1"/>
              </a:buClr>
              <a:buSzPct val="120000"/>
              <a:buFontTx/>
              <a:buChar char="•"/>
            </a:pPr>
            <a:r>
              <a:rPr lang="en-US" sz="2400">
                <a:latin typeface="Arial Unicode MS" pitchFamily="34" charset="-128"/>
              </a:rPr>
              <a:t>This led to </a:t>
            </a:r>
            <a:r>
              <a:rPr lang="en-US" sz="2400" b="1">
                <a:latin typeface="Arial Unicode MS" pitchFamily="34" charset="-128"/>
              </a:rPr>
              <a:t>logic</a:t>
            </a:r>
            <a:r>
              <a:rPr lang="en-US" sz="2400">
                <a:latin typeface="Arial Unicode MS" pitchFamily="34" charset="-128"/>
              </a:rPr>
              <a:t>, and </a:t>
            </a:r>
            <a:r>
              <a:rPr lang="en-US" sz="2400" b="1">
                <a:latin typeface="Arial Unicode MS" pitchFamily="34" charset="-128"/>
              </a:rPr>
              <a:t>probabilistic reasoning</a:t>
            </a:r>
            <a:r>
              <a:rPr lang="en-US" sz="2400">
                <a:latin typeface="Arial Unicode MS" pitchFamily="34" charset="-128"/>
              </a:rPr>
              <a:t> which we'll discuss in this course</a:t>
            </a:r>
          </a:p>
          <a:p>
            <a:pPr marL="342900" indent="-342900">
              <a:spcBef>
                <a:spcPct val="20000"/>
              </a:spcBef>
              <a:buFontTx/>
              <a:buChar char="•"/>
            </a:pPr>
            <a:r>
              <a:rPr lang="en-US">
                <a:latin typeface="Arial Unicode MS" pitchFamily="34" charset="-128"/>
              </a:rPr>
              <a:t>But correct sound reasoning is not always enough “to survive” “to be useful”…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22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a:t>
            </a:r>
          </a:p>
        </p:txBody>
      </p:sp>
      <p:sp>
        <p:nvSpPr>
          <p:cNvPr id="8" name="Slide Number Placeholder 5"/>
          <p:cNvSpPr>
            <a:spLocks noGrp="1"/>
          </p:cNvSpPr>
          <p:nvPr>
            <p:ph type="sldNum" sz="quarter" idx="12"/>
          </p:nvPr>
        </p:nvSpPr>
        <p:spPr/>
        <p:txBody>
          <a:bodyPr/>
          <a:lstStyle/>
          <a:p>
            <a:pPr>
              <a:defRPr/>
            </a:pPr>
            <a:r>
              <a:rPr lang="en-US"/>
              <a:t>Slide </a:t>
            </a:r>
            <a:fld id="{B8CEA8C7-14BF-4985-8480-6278AAA056A2}" type="slidenum">
              <a:rPr lang="en-US"/>
              <a:pPr>
                <a:defRPr/>
              </a:pPr>
              <a:t>2</a:t>
            </a:fld>
            <a:endParaRPr lang="en-US"/>
          </a:p>
        </p:txBody>
      </p:sp>
      <p:sp>
        <p:nvSpPr>
          <p:cNvPr id="2056" name="Rectangle 2"/>
          <p:cNvSpPr>
            <a:spLocks noGrp="1" noChangeArrowheads="1"/>
          </p:cNvSpPr>
          <p:nvPr>
            <p:ph type="title"/>
          </p:nvPr>
        </p:nvSpPr>
        <p:spPr>
          <a:xfrm>
            <a:off x="285750" y="214313"/>
            <a:ext cx="8534400" cy="685800"/>
          </a:xfrm>
        </p:spPr>
        <p:txBody>
          <a:bodyPr/>
          <a:lstStyle/>
          <a:p>
            <a:pPr eaLnBrk="1" hangingPunct="1"/>
            <a:r>
              <a:rPr lang="en-US" dirty="0" smtClean="0"/>
              <a:t>People</a:t>
            </a:r>
          </a:p>
        </p:txBody>
      </p:sp>
      <p:sp>
        <p:nvSpPr>
          <p:cNvPr id="2057" name="Rectangle 3"/>
          <p:cNvSpPr>
            <a:spLocks noGrp="1" noChangeArrowheads="1"/>
          </p:cNvSpPr>
          <p:nvPr>
            <p:ph type="body" idx="1"/>
          </p:nvPr>
        </p:nvSpPr>
        <p:spPr>
          <a:xfrm>
            <a:off x="195561" y="747712"/>
            <a:ext cx="9144000" cy="5500688"/>
          </a:xfrm>
        </p:spPr>
        <p:txBody>
          <a:bodyPr/>
          <a:lstStyle/>
          <a:p>
            <a:pPr eaLnBrk="1" hangingPunct="1"/>
            <a:r>
              <a:rPr lang="en-US" b="1" dirty="0" smtClean="0">
                <a:solidFill>
                  <a:schemeClr val="accent6"/>
                </a:solidFill>
              </a:rPr>
              <a:t>Instructor</a:t>
            </a:r>
          </a:p>
          <a:p>
            <a:pPr eaLnBrk="1" hangingPunct="1">
              <a:buFontTx/>
              <a:buChar char="•"/>
            </a:pPr>
            <a:r>
              <a:rPr lang="en-US" sz="2400" b="1" dirty="0" smtClean="0"/>
              <a:t>Giuseppe </a:t>
            </a:r>
            <a:r>
              <a:rPr lang="en-US" sz="2400" b="1" dirty="0" err="1" smtClean="0"/>
              <a:t>Carenini</a:t>
            </a:r>
            <a:r>
              <a:rPr lang="en-US" sz="2400" b="1" dirty="0" smtClean="0"/>
              <a:t> </a:t>
            </a:r>
            <a:r>
              <a:rPr lang="en-US" sz="2400" dirty="0" smtClean="0"/>
              <a:t>( carenini@cs.ubc.ca;  office CICSR 105)</a:t>
            </a:r>
            <a:r>
              <a:rPr lang="en-US" dirty="0" smtClean="0"/>
              <a:t> </a:t>
            </a:r>
          </a:p>
          <a:p>
            <a:pPr eaLnBrk="1" hangingPunct="1">
              <a:lnSpc>
                <a:spcPct val="60000"/>
              </a:lnSpc>
            </a:pPr>
            <a:endParaRPr lang="en-US" b="1" dirty="0" smtClean="0"/>
          </a:p>
        </p:txBody>
      </p:sp>
      <p:sp>
        <p:nvSpPr>
          <p:cNvPr id="12" name="Rectangle 3"/>
          <p:cNvSpPr txBox="1">
            <a:spLocks noChangeArrowheads="1"/>
          </p:cNvSpPr>
          <p:nvPr/>
        </p:nvSpPr>
        <p:spPr bwMode="auto">
          <a:xfrm>
            <a:off x="35446" y="1887513"/>
            <a:ext cx="9144000" cy="4094187"/>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t>
            </a:r>
            <a:r>
              <a:rPr lang="en-US" b="1" kern="0" dirty="0" smtClean="0">
                <a:solidFill>
                  <a:schemeClr val="accent6"/>
                </a:solidFill>
                <a:latin typeface="+mn-lt"/>
              </a:rPr>
              <a:t>Assistants</a:t>
            </a:r>
          </a:p>
          <a:p>
            <a:pPr marL="342900" indent="-342900">
              <a:spcBef>
                <a:spcPct val="20000"/>
              </a:spcBef>
              <a:defRPr/>
            </a:pPr>
            <a:r>
              <a:rPr lang="en-US" kern="0" dirty="0">
                <a:latin typeface="+mn-lt"/>
              </a:rPr>
              <a:t>Dylan Dong </a:t>
            </a:r>
            <a:r>
              <a:rPr lang="en-US" kern="0" dirty="0" smtClean="0">
                <a:latin typeface="+mn-lt"/>
                <a:hlinkClick r:id="rId3"/>
              </a:rPr>
              <a:t>wdong@cs.ubc.ca</a:t>
            </a:r>
            <a:r>
              <a:rPr lang="en-US" kern="0" dirty="0" smtClean="0">
                <a:latin typeface="+mn-lt"/>
              </a:rPr>
              <a:t> [only marking]</a:t>
            </a:r>
          </a:p>
          <a:p>
            <a:pPr marL="342900" indent="-342900">
              <a:spcBef>
                <a:spcPct val="20000"/>
              </a:spcBef>
              <a:defRPr/>
            </a:pPr>
            <a:endParaRPr lang="en-US" kern="0" dirty="0">
              <a:latin typeface="+mn-lt"/>
            </a:endParaRPr>
          </a:p>
          <a:p>
            <a:pPr marL="342900" indent="-342900">
              <a:spcBef>
                <a:spcPct val="20000"/>
              </a:spcBef>
              <a:defRPr/>
            </a:pPr>
            <a:r>
              <a:rPr lang="en-US" kern="0" dirty="0" smtClean="0">
                <a:latin typeface="+mn-lt"/>
              </a:rPr>
              <a:t>Johnson, David   </a:t>
            </a:r>
            <a:r>
              <a:rPr lang="en-US" kern="0" dirty="0" smtClean="0">
                <a:latin typeface="+mn-lt"/>
                <a:hlinkClick r:id="rId4"/>
              </a:rPr>
              <a:t>davewj@cs.ubc.ca</a:t>
            </a:r>
            <a:endParaRPr lang="en-US" kern="0" dirty="0" smtClean="0">
              <a:latin typeface="+mn-lt"/>
            </a:endParaRPr>
          </a:p>
          <a:p>
            <a:pPr marL="342900" indent="-342900">
              <a:spcBef>
                <a:spcPct val="20000"/>
              </a:spcBef>
              <a:defRPr/>
            </a:pPr>
            <a:r>
              <a:rPr lang="en-CA" kern="0" dirty="0" smtClean="0">
                <a:latin typeface="+mn-lt"/>
              </a:rPr>
              <a:t>Office </a:t>
            </a:r>
            <a:r>
              <a:rPr lang="en-CA" kern="0" dirty="0">
                <a:latin typeface="+mn-lt"/>
              </a:rPr>
              <a:t>hour: ICCS </a:t>
            </a:r>
            <a:r>
              <a:rPr lang="en-CA" kern="0" dirty="0" smtClean="0">
                <a:latin typeface="+mn-lt"/>
              </a:rPr>
              <a:t>TBD, Wed 1-230pm</a:t>
            </a:r>
            <a:endParaRPr lang="en-CA" kern="0" dirty="0">
              <a:latin typeface="+mn-lt"/>
            </a:endParaRPr>
          </a:p>
          <a:p>
            <a:pPr marL="342900" indent="-342900">
              <a:spcBef>
                <a:spcPct val="20000"/>
              </a:spcBef>
              <a:defRPr/>
            </a:pPr>
            <a:endParaRPr lang="en-US" kern="0" dirty="0">
              <a:latin typeface="+mn-lt"/>
            </a:endParaRPr>
          </a:p>
          <a:p>
            <a:pPr marL="342900" indent="-342900">
              <a:spcBef>
                <a:spcPct val="20000"/>
              </a:spcBef>
              <a:defRPr/>
            </a:pPr>
            <a:r>
              <a:rPr lang="en-US" kern="0" dirty="0" smtClean="0">
                <a:latin typeface="+mn-lt"/>
              </a:rPr>
              <a:t>Johnson, Jordon   jordon@cs.ubc.ca</a:t>
            </a:r>
            <a:endParaRPr lang="en-CA" kern="0" dirty="0">
              <a:latin typeface="+mn-lt"/>
            </a:endParaRPr>
          </a:p>
          <a:p>
            <a:pPr marL="342900" indent="-342900">
              <a:spcBef>
                <a:spcPct val="20000"/>
              </a:spcBef>
              <a:defRPr/>
            </a:pPr>
            <a:r>
              <a:rPr lang="en-CA" kern="0" dirty="0">
                <a:latin typeface="+mn-lt"/>
              </a:rPr>
              <a:t>Office hour: ICCS </a:t>
            </a:r>
            <a:r>
              <a:rPr lang="en-CA" kern="0" dirty="0" smtClean="0">
                <a:latin typeface="+mn-lt"/>
              </a:rPr>
              <a:t>TBD, Mon 11-1pm</a:t>
            </a:r>
            <a:endParaRPr lang="en-CA" kern="0" dirty="0">
              <a:latin typeface="+mn-lt"/>
            </a:endParaRPr>
          </a:p>
          <a:p>
            <a:pPr marL="342900" indent="-342900">
              <a:spcBef>
                <a:spcPct val="20000"/>
              </a:spcBef>
              <a:defRPr/>
            </a:pPr>
            <a:endParaRPr lang="en-US" kern="0" dirty="0" smtClean="0">
              <a:latin typeface="+mn-lt"/>
            </a:endParaRPr>
          </a:p>
          <a:p>
            <a:pPr marL="342900" indent="-342900">
              <a:spcBef>
                <a:spcPct val="20000"/>
              </a:spcBef>
              <a:defRPr/>
            </a:pPr>
            <a:endParaRPr lang="en-US" kern="0" dirty="0">
              <a:solidFill>
                <a:schemeClr val="accent6"/>
              </a:solidFill>
              <a:latin typeface="+mn-lt"/>
            </a:endParaRPr>
          </a:p>
        </p:txBody>
      </p:sp>
      <p:pic>
        <p:nvPicPr>
          <p:cNvPr id="10" name="Picture 9"/>
          <p:cNvPicPr>
            <a:picLocks noChangeAspect="1"/>
          </p:cNvPicPr>
          <p:nvPr/>
        </p:nvPicPr>
        <p:blipFill>
          <a:blip r:embed="rId5"/>
          <a:stretch>
            <a:fillRect/>
          </a:stretch>
        </p:blipFill>
        <p:spPr>
          <a:xfrm>
            <a:off x="5746440" y="5146855"/>
            <a:ext cx="1080120" cy="1440160"/>
          </a:xfrm>
          <a:prstGeom prst="rect">
            <a:avLst/>
          </a:prstGeom>
        </p:spPr>
      </p:pic>
      <p:pic>
        <p:nvPicPr>
          <p:cNvPr id="3" name="Picture 2"/>
          <p:cNvPicPr>
            <a:picLocks noChangeAspect="1"/>
          </p:cNvPicPr>
          <p:nvPr/>
        </p:nvPicPr>
        <p:blipFill rotWithShape="1">
          <a:blip r:embed="rId6"/>
          <a:srcRect l="9064" r="9572" b="25275"/>
          <a:stretch/>
        </p:blipFill>
        <p:spPr>
          <a:xfrm>
            <a:off x="6019800" y="3260612"/>
            <a:ext cx="1224136" cy="1619543"/>
          </a:xfrm>
          <a:prstGeom prst="rect">
            <a:avLst/>
          </a:prstGeom>
        </p:spPr>
      </p:pic>
    </p:spTree>
    <p:extLst>
      <p:ext uri="{BB962C8B-B14F-4D97-AF65-F5344CB8AC3E}">
        <p14:creationId xmlns:p14="http://schemas.microsoft.com/office/powerpoint/2010/main" val="383730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7B9180A8-AF12-45D0-BD16-8AE21A1C18A4}" type="slidenum">
              <a:rPr lang="en-US"/>
              <a:pPr>
                <a:defRPr/>
              </a:pPr>
              <a:t>20</a:t>
            </a:fld>
            <a:endParaRPr lang="en-US"/>
          </a:p>
        </p:txBody>
      </p:sp>
      <p:sp>
        <p:nvSpPr>
          <p:cNvPr id="14344" name="Rectangle 2"/>
          <p:cNvSpPr>
            <a:spLocks noGrp="1" noChangeArrowheads="1"/>
          </p:cNvSpPr>
          <p:nvPr>
            <p:ph type="title"/>
          </p:nvPr>
        </p:nvSpPr>
        <p:spPr>
          <a:xfrm>
            <a:off x="323850" y="188913"/>
            <a:ext cx="8534400" cy="685800"/>
          </a:xfrm>
        </p:spPr>
        <p:txBody>
          <a:bodyPr/>
          <a:lstStyle/>
          <a:p>
            <a:pPr eaLnBrk="1" hangingPunct="1"/>
            <a:r>
              <a:rPr lang="en-US" smtClean="0"/>
              <a:t>Acting (&amp;thinking) Rationally</a:t>
            </a:r>
          </a:p>
        </p:txBody>
      </p:sp>
      <p:sp>
        <p:nvSpPr>
          <p:cNvPr id="14345" name="Rectangle 3"/>
          <p:cNvSpPr>
            <a:spLocks noChangeArrowheads="1"/>
          </p:cNvSpPr>
          <p:nvPr/>
        </p:nvSpPr>
        <p:spPr bwMode="auto">
          <a:xfrm>
            <a:off x="179388" y="836613"/>
            <a:ext cx="8820150" cy="410368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This course will emphasize a view of AI as building </a:t>
            </a:r>
            <a:r>
              <a:rPr lang="en-US" b="1">
                <a:latin typeface="Arial Unicode MS" pitchFamily="34" charset="-128"/>
              </a:rPr>
              <a:t>agents</a:t>
            </a:r>
            <a:r>
              <a:rPr lang="en-US">
                <a:latin typeface="Arial Unicode MS" pitchFamily="34" charset="-128"/>
              </a:rPr>
              <a:t>: artifacts that are able to think and act rationally in their environments</a:t>
            </a:r>
          </a:p>
          <a:p>
            <a:pPr marL="342900" indent="-342900">
              <a:spcBef>
                <a:spcPct val="20000"/>
              </a:spcBef>
            </a:pPr>
            <a:r>
              <a:rPr lang="en-US">
                <a:latin typeface="Arial Unicode MS" pitchFamily="34" charset="-128"/>
              </a:rPr>
              <a:t>Rationality is </a:t>
            </a:r>
            <a:r>
              <a:rPr lang="en-US" b="1">
                <a:latin typeface="Arial Unicode MS" pitchFamily="34" charset="-128"/>
              </a:rPr>
              <a:t>more cleanly defined</a:t>
            </a:r>
            <a:r>
              <a:rPr lang="en-US">
                <a:latin typeface="Arial Unicode MS" pitchFamily="34" charset="-128"/>
              </a:rPr>
              <a:t> than human behavior, so it's a better design objective </a:t>
            </a:r>
          </a:p>
          <a:p>
            <a:pPr marL="342900" indent="-342900">
              <a:spcBef>
                <a:spcPct val="20000"/>
              </a:spcBef>
            </a:pPr>
            <a:r>
              <a:rPr lang="en-US" sz="2400">
                <a:latin typeface="Arial Unicode MS" pitchFamily="34" charset="-128"/>
              </a:rPr>
              <a:t>(Eg: “intelligent” vacuum cleaner: maximize area cleaned, minimize noise and electricity consumption)</a:t>
            </a:r>
          </a:p>
          <a:p>
            <a:pPr marL="342900" indent="-342900">
              <a:spcBef>
                <a:spcPct val="20000"/>
              </a:spcBef>
            </a:pPr>
            <a:endParaRPr lang="en-US" sz="2400">
              <a:latin typeface="Arial Unicode MS" pitchFamily="34" charset="-128"/>
            </a:endParaRPr>
          </a:p>
        </p:txBody>
      </p:sp>
      <p:sp>
        <p:nvSpPr>
          <p:cNvPr id="226308" name="Rectangle 4"/>
          <p:cNvSpPr>
            <a:spLocks noChangeArrowheads="1"/>
          </p:cNvSpPr>
          <p:nvPr/>
        </p:nvSpPr>
        <p:spPr bwMode="auto">
          <a:xfrm>
            <a:off x="323850" y="4071938"/>
            <a:ext cx="8820150" cy="1236662"/>
          </a:xfrm>
          <a:prstGeom prst="rect">
            <a:avLst/>
          </a:prstGeom>
          <a:noFill/>
          <a:ln w="9525">
            <a:noFill/>
            <a:miter lim="800000"/>
            <a:headEnd/>
            <a:tailEnd/>
          </a:ln>
          <a:effectLst/>
        </p:spPr>
        <p:txBody>
          <a:bodyPr/>
          <a:lstStyle/>
          <a:p>
            <a:pPr marL="342900" indent="-342900">
              <a:spcBef>
                <a:spcPct val="20000"/>
              </a:spcBef>
              <a:defRPr/>
            </a:pPr>
            <a:r>
              <a:rPr lang="en-US" dirty="0">
                <a:latin typeface="Arial Unicode MS" pitchFamily="34" charset="-128"/>
              </a:rPr>
              <a:t>Agents that can </a:t>
            </a:r>
            <a:r>
              <a:rPr lang="en-US" dirty="0">
                <a:solidFill>
                  <a:schemeClr val="accent6"/>
                </a:solidFill>
                <a:latin typeface="Arial Unicode MS" pitchFamily="34" charset="-128"/>
              </a:rPr>
              <a:t>answer queries</a:t>
            </a:r>
            <a:r>
              <a:rPr lang="en-US" dirty="0">
                <a:latin typeface="Arial Unicode MS" pitchFamily="34" charset="-128"/>
              </a:rPr>
              <a:t>, </a:t>
            </a:r>
            <a:r>
              <a:rPr lang="en-US" dirty="0">
                <a:solidFill>
                  <a:schemeClr val="accent6"/>
                </a:solidFill>
                <a:latin typeface="Arial Unicode MS" pitchFamily="34" charset="-128"/>
              </a:rPr>
              <a:t>plan actions </a:t>
            </a:r>
            <a:r>
              <a:rPr lang="en-US" dirty="0">
                <a:latin typeface="Arial Unicode MS" pitchFamily="34" charset="-128"/>
              </a:rPr>
              <a:t>and </a:t>
            </a:r>
            <a:r>
              <a:rPr lang="en-US" dirty="0">
                <a:solidFill>
                  <a:schemeClr val="accent6"/>
                </a:solidFill>
                <a:latin typeface="Arial Unicode MS" pitchFamily="34" charset="-128"/>
              </a:rPr>
              <a:t>solve complex problems</a:t>
            </a:r>
          </a:p>
        </p:txBody>
      </p:sp>
      <p:sp>
        <p:nvSpPr>
          <p:cNvPr id="8" name="Rectangle 4"/>
          <p:cNvSpPr>
            <a:spLocks noChangeArrowheads="1"/>
          </p:cNvSpPr>
          <p:nvPr/>
        </p:nvSpPr>
        <p:spPr bwMode="auto">
          <a:xfrm>
            <a:off x="323850" y="5143500"/>
            <a:ext cx="8820150" cy="1236663"/>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And when you have a rational agent you can always tweak it to make it irrational!        </a:t>
            </a:r>
          </a:p>
        </p:txBody>
      </p:sp>
      <mc:AlternateContent xmlns:mc="http://schemas.openxmlformats.org/markup-compatibility/2006" xmlns:p14="http://schemas.microsoft.com/office/powerpoint/2010/main">
        <mc:Choice Requires="p14">
          <p:contentPart p14:bwMode="auto" r:id="rId3">
            <p14:nvContentPartPr>
              <p14:cNvPr id="14338" name="Ink 11"/>
              <p14:cNvContentPartPr>
                <a14:cpLocks xmlns:a14="http://schemas.microsoft.com/office/drawing/2010/main" noRot="1" noChangeAspect="1" noEditPoints="1" noChangeArrowheads="1" noChangeShapeType="1"/>
              </p14:cNvContentPartPr>
              <p14:nvPr/>
            </p14:nvContentPartPr>
            <p14:xfrm>
              <a:off x="7535863" y="2259013"/>
              <a:ext cx="1166812" cy="1747837"/>
            </p14:xfrm>
          </p:contentPart>
        </mc:Choice>
        <mc:Fallback xmlns="">
          <p:pic>
            <p:nvPicPr>
              <p:cNvPr id="14338" name="Ink 11"/>
              <p:cNvPicPr>
                <a:picLocks noRot="1" noChangeAspect="1" noEditPoints="1" noChangeArrowheads="1" noChangeShapeType="1"/>
              </p:cNvPicPr>
              <p:nvPr/>
            </p:nvPicPr>
            <p:blipFill>
              <a:blip r:embed="rId4"/>
              <a:stretch>
                <a:fillRect/>
              </a:stretch>
            </p:blipFill>
            <p:spPr>
              <a:xfrm>
                <a:off x="7525751" y="2252884"/>
                <a:ext cx="1184869" cy="17647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39" name="Ink 12"/>
              <p14:cNvContentPartPr>
                <a14:cpLocks xmlns:a14="http://schemas.microsoft.com/office/drawing/2010/main" noRot="1" noChangeAspect="1" noEditPoints="1" noChangeArrowheads="1" noChangeShapeType="1"/>
              </p14:cNvContentPartPr>
              <p14:nvPr/>
            </p14:nvContentPartPr>
            <p14:xfrm>
              <a:off x="830263" y="3181350"/>
              <a:ext cx="6996112" cy="384175"/>
            </p14:xfrm>
          </p:contentPart>
        </mc:Choice>
        <mc:Fallback xmlns="">
          <p:pic>
            <p:nvPicPr>
              <p:cNvPr id="14339" name="Ink 12"/>
              <p:cNvPicPr>
                <a:picLocks noRot="1" noChangeAspect="1" noEditPoints="1" noChangeArrowheads="1" noChangeShapeType="1"/>
              </p:cNvPicPr>
              <p:nvPr/>
            </p:nvPicPr>
            <p:blipFill>
              <a:blip r:embed="rId6"/>
              <a:stretch>
                <a:fillRect/>
              </a:stretch>
            </p:blipFill>
            <p:spPr>
              <a:xfrm>
                <a:off x="821263" y="3171638"/>
                <a:ext cx="7014112" cy="40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40" name="Ink 13"/>
              <p14:cNvContentPartPr>
                <a14:cpLocks xmlns:a14="http://schemas.microsoft.com/office/drawing/2010/main" noRot="1" noChangeAspect="1" noEditPoints="1" noChangeArrowheads="1" noChangeShapeType="1"/>
              </p14:cNvContentPartPr>
              <p14:nvPr/>
            </p14:nvContentPartPr>
            <p14:xfrm>
              <a:off x="592138" y="3867150"/>
              <a:ext cx="3930650" cy="73025"/>
            </p14:xfrm>
          </p:contentPart>
        </mc:Choice>
        <mc:Fallback xmlns="">
          <p:pic>
            <p:nvPicPr>
              <p:cNvPr id="14340" name="Ink 13"/>
              <p:cNvPicPr>
                <a:picLocks noRot="1" noChangeAspect="1" noEditPoints="1" noChangeArrowheads="1" noChangeShapeType="1"/>
              </p:cNvPicPr>
              <p:nvPr/>
            </p:nvPicPr>
            <p:blipFill>
              <a:blip r:embed="rId8"/>
              <a:stretch>
                <a:fillRect/>
              </a:stretch>
            </p:blipFill>
            <p:spPr>
              <a:xfrm>
                <a:off x="589618" y="3862875"/>
                <a:ext cx="3943251" cy="826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41" name="Ink 14"/>
              <p14:cNvContentPartPr>
                <a14:cpLocks xmlns:a14="http://schemas.microsoft.com/office/drawing/2010/main" noRot="1" noChangeAspect="1" noEditPoints="1" noChangeArrowheads="1" noChangeShapeType="1"/>
              </p14:cNvContentPartPr>
              <p14:nvPr/>
            </p14:nvContentPartPr>
            <p14:xfrm>
              <a:off x="8081963" y="5189538"/>
              <a:ext cx="722312" cy="889000"/>
            </p14:xfrm>
          </p:contentPart>
        </mc:Choice>
        <mc:Fallback xmlns="">
          <p:pic>
            <p:nvPicPr>
              <p:cNvPr id="14341" name="Ink 14"/>
              <p:cNvPicPr>
                <a:picLocks noRot="1" noChangeAspect="1" noEditPoints="1" noChangeArrowheads="1" noChangeShapeType="1"/>
              </p:cNvPicPr>
              <p:nvPr/>
            </p:nvPicPr>
            <p:blipFill>
              <a:blip r:embed="rId10"/>
              <a:stretch>
                <a:fillRect/>
              </a:stretch>
            </p:blipFill>
            <p:spPr>
              <a:xfrm>
                <a:off x="8069297" y="5179800"/>
                <a:ext cx="747282" cy="91172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51C1D659-74C4-4A50-B9E2-E63CE72DF285}" type="slidenum">
              <a:rPr lang="en-US"/>
              <a:pPr>
                <a:defRPr/>
              </a:pPr>
              <a:t>21</a:t>
            </a:fld>
            <a:endParaRPr lang="en-US"/>
          </a:p>
        </p:txBody>
      </p:sp>
      <p:sp>
        <p:nvSpPr>
          <p:cNvPr id="15384" name="Rectangle 2"/>
          <p:cNvSpPr>
            <a:spLocks noGrp="1" noChangeArrowheads="1"/>
          </p:cNvSpPr>
          <p:nvPr>
            <p:ph type="title"/>
          </p:nvPr>
        </p:nvSpPr>
        <p:spPr>
          <a:xfrm>
            <a:off x="285750" y="357188"/>
            <a:ext cx="8534400" cy="685800"/>
          </a:xfrm>
        </p:spPr>
        <p:txBody>
          <a:bodyPr/>
          <a:lstStyle/>
          <a:p>
            <a:pPr eaLnBrk="1" hangingPunct="1"/>
            <a:r>
              <a:rPr lang="en-US" smtClean="0"/>
              <a:t>Why do we need intelligent agents?</a:t>
            </a:r>
          </a:p>
        </p:txBody>
      </p:sp>
      <p:sp>
        <p:nvSpPr>
          <p:cNvPr id="15385" name="Rectangle 3"/>
          <p:cNvSpPr>
            <a:spLocks noChangeArrowheads="1"/>
          </p:cNvSpPr>
          <p:nvPr/>
        </p:nvSpPr>
        <p:spPr bwMode="auto">
          <a:xfrm>
            <a:off x="179388" y="836613"/>
            <a:ext cx="8820150" cy="4103687"/>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5362" name="Ink 28"/>
              <p14:cNvContentPartPr>
                <a14:cpLocks xmlns:a14="http://schemas.microsoft.com/office/drawing/2010/main" noRot="1" noChangeAspect="1" noEditPoints="1" noChangeArrowheads="1" noChangeShapeType="1"/>
              </p14:cNvContentPartPr>
              <p14:nvPr/>
            </p14:nvContentPartPr>
            <p14:xfrm>
              <a:off x="1535113" y="4259263"/>
              <a:ext cx="2259012" cy="428625"/>
            </p14:xfrm>
          </p:contentPart>
        </mc:Choice>
        <mc:Fallback xmlns="">
          <p:pic>
            <p:nvPicPr>
              <p:cNvPr id="15362" name="Ink 28"/>
              <p:cNvPicPr>
                <a:picLocks noRot="1" noChangeAspect="1" noEditPoints="1" noChangeArrowheads="1" noChangeShapeType="1"/>
              </p:cNvPicPr>
              <p:nvPr/>
            </p:nvPicPr>
            <p:blipFill>
              <a:blip r:embed="rId4"/>
              <a:stretch>
                <a:fillRect/>
              </a:stretch>
            </p:blipFill>
            <p:spPr>
              <a:xfrm>
                <a:off x="1525033" y="4248826"/>
                <a:ext cx="2279892" cy="4491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9"/>
              <p14:cNvContentPartPr>
                <a14:cpLocks xmlns:a14="http://schemas.microsoft.com/office/drawing/2010/main" noRot="1" noChangeAspect="1" noEditPoints="1" noChangeArrowheads="1" noChangeShapeType="1"/>
              </p14:cNvContentPartPr>
              <p14:nvPr/>
            </p14:nvContentPartPr>
            <p14:xfrm>
              <a:off x="4686300" y="1282700"/>
              <a:ext cx="2236788" cy="619125"/>
            </p14:xfrm>
          </p:contentPart>
        </mc:Choice>
        <mc:Fallback xmlns="">
          <p:pic>
            <p:nvPicPr>
              <p:cNvPr id="15363" name="Ink 29"/>
              <p:cNvPicPr>
                <a:picLocks noRot="1" noChangeAspect="1" noEditPoints="1" noChangeArrowheads="1" noChangeShapeType="1"/>
              </p:cNvPicPr>
              <p:nvPr/>
            </p:nvPicPr>
            <p:blipFill>
              <a:blip r:embed="rId6"/>
              <a:stretch>
                <a:fillRect/>
              </a:stretch>
            </p:blipFill>
            <p:spPr>
              <a:xfrm>
                <a:off x="4678020" y="1277658"/>
                <a:ext cx="2250109" cy="6353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4" name="Ink 30"/>
              <p14:cNvContentPartPr>
                <a14:cpLocks xmlns:a14="http://schemas.microsoft.com/office/drawing/2010/main" noRot="1" noChangeAspect="1" noEditPoints="1" noChangeArrowheads="1" noChangeShapeType="1"/>
              </p14:cNvContentPartPr>
              <p14:nvPr/>
            </p14:nvContentPartPr>
            <p14:xfrm>
              <a:off x="4860925" y="1943100"/>
              <a:ext cx="2000250" cy="385763"/>
            </p14:xfrm>
          </p:contentPart>
        </mc:Choice>
        <mc:Fallback xmlns="">
          <p:pic>
            <p:nvPicPr>
              <p:cNvPr id="15364" name="Ink 30"/>
              <p:cNvPicPr>
                <a:picLocks noRot="1" noChangeAspect="1" noEditPoints="1" noChangeArrowheads="1" noChangeShapeType="1"/>
              </p:cNvPicPr>
              <p:nvPr/>
            </p:nvPicPr>
            <p:blipFill>
              <a:blip r:embed="rId8"/>
              <a:stretch>
                <a:fillRect/>
              </a:stretch>
            </p:blipFill>
            <p:spPr>
              <a:xfrm>
                <a:off x="4853365" y="1935903"/>
                <a:ext cx="2013211" cy="4026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5" name="Ink 31"/>
              <p14:cNvContentPartPr>
                <a14:cpLocks xmlns:a14="http://schemas.microsoft.com/office/drawing/2010/main" noRot="1" noChangeAspect="1" noEditPoints="1" noChangeArrowheads="1" noChangeShapeType="1"/>
              </p14:cNvContentPartPr>
              <p14:nvPr/>
            </p14:nvContentPartPr>
            <p14:xfrm>
              <a:off x="1143000" y="2033588"/>
              <a:ext cx="1252538" cy="628650"/>
            </p14:xfrm>
          </p:contentPart>
        </mc:Choice>
        <mc:Fallback xmlns="">
          <p:pic>
            <p:nvPicPr>
              <p:cNvPr id="15365" name="Ink 31"/>
              <p:cNvPicPr>
                <a:picLocks noRot="1" noChangeAspect="1" noEditPoints="1" noChangeArrowheads="1" noChangeShapeType="1"/>
              </p:cNvPicPr>
              <p:nvPr/>
            </p:nvPicPr>
            <p:blipFill>
              <a:blip r:embed="rId10"/>
              <a:stretch>
                <a:fillRect/>
              </a:stretch>
            </p:blipFill>
            <p:spPr>
              <a:xfrm>
                <a:off x="1134359" y="2028907"/>
                <a:ext cx="1271259" cy="64377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6" name="Ink 32"/>
              <p14:cNvContentPartPr>
                <a14:cpLocks xmlns:a14="http://schemas.microsoft.com/office/drawing/2010/main" noRot="1" noChangeAspect="1" noEditPoints="1" noChangeArrowheads="1" noChangeShapeType="1"/>
              </p14:cNvContentPartPr>
              <p14:nvPr/>
            </p14:nvContentPartPr>
            <p14:xfrm>
              <a:off x="2700338" y="2155825"/>
              <a:ext cx="1392237" cy="617538"/>
            </p14:xfrm>
          </p:contentPart>
        </mc:Choice>
        <mc:Fallback xmlns="">
          <p:pic>
            <p:nvPicPr>
              <p:cNvPr id="15366" name="Ink 32"/>
              <p:cNvPicPr>
                <a:picLocks noRot="1" noChangeAspect="1" noEditPoints="1" noChangeArrowheads="1" noChangeShapeType="1"/>
              </p:cNvPicPr>
              <p:nvPr/>
            </p:nvPicPr>
            <p:blipFill>
              <a:blip r:embed="rId12"/>
              <a:stretch>
                <a:fillRect/>
              </a:stretch>
            </p:blipFill>
            <p:spPr>
              <a:xfrm>
                <a:off x="2692777" y="2147903"/>
                <a:ext cx="1405918" cy="63554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67" name="Ink 33"/>
              <p14:cNvContentPartPr>
                <a14:cpLocks xmlns:a14="http://schemas.microsoft.com/office/drawing/2010/main" noRot="1" noChangeAspect="1" noEditPoints="1" noChangeArrowheads="1" noChangeShapeType="1"/>
              </p14:cNvContentPartPr>
              <p14:nvPr/>
            </p14:nvContentPartPr>
            <p14:xfrm>
              <a:off x="5545138" y="2530475"/>
              <a:ext cx="2146300" cy="669925"/>
            </p14:xfrm>
          </p:contentPart>
        </mc:Choice>
        <mc:Fallback xmlns="">
          <p:pic>
            <p:nvPicPr>
              <p:cNvPr id="15367" name="Ink 33"/>
              <p:cNvPicPr>
                <a:picLocks noRot="1" noChangeAspect="1" noEditPoints="1" noChangeArrowheads="1" noChangeShapeType="1"/>
              </p:cNvPicPr>
              <p:nvPr/>
            </p:nvPicPr>
            <p:blipFill>
              <a:blip r:embed="rId14"/>
              <a:stretch>
                <a:fillRect/>
              </a:stretch>
            </p:blipFill>
            <p:spPr>
              <a:xfrm>
                <a:off x="5535778" y="2520030"/>
                <a:ext cx="2161060" cy="69297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68" name="Ink 34"/>
              <p14:cNvContentPartPr>
                <a14:cpLocks xmlns:a14="http://schemas.microsoft.com/office/drawing/2010/main" noRot="1" noChangeAspect="1" noEditPoints="1" noChangeArrowheads="1" noChangeShapeType="1"/>
              </p14:cNvContentPartPr>
              <p14:nvPr/>
            </p14:nvContentPartPr>
            <p14:xfrm>
              <a:off x="4354513" y="3076575"/>
              <a:ext cx="1754187" cy="471488"/>
            </p14:xfrm>
          </p:contentPart>
        </mc:Choice>
        <mc:Fallback xmlns="">
          <p:pic>
            <p:nvPicPr>
              <p:cNvPr id="15368" name="Ink 34"/>
              <p:cNvPicPr>
                <a:picLocks noRot="1" noChangeAspect="1" noEditPoints="1" noChangeArrowheads="1" noChangeShapeType="1"/>
              </p:cNvPicPr>
              <p:nvPr/>
            </p:nvPicPr>
            <p:blipFill>
              <a:blip r:embed="rId16"/>
              <a:stretch>
                <a:fillRect/>
              </a:stretch>
            </p:blipFill>
            <p:spPr>
              <a:xfrm>
                <a:off x="4346953" y="3066497"/>
                <a:ext cx="1766786" cy="4938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69" name="Ink 35"/>
              <p14:cNvContentPartPr>
                <a14:cpLocks xmlns:a14="http://schemas.microsoft.com/office/drawing/2010/main" noRot="1" noChangeAspect="1" noEditPoints="1" noChangeArrowheads="1" noChangeShapeType="1"/>
              </p14:cNvContentPartPr>
              <p14:nvPr/>
            </p14:nvContentPartPr>
            <p14:xfrm>
              <a:off x="4019550" y="1684338"/>
              <a:ext cx="511175" cy="444500"/>
            </p14:xfrm>
          </p:contentPart>
        </mc:Choice>
        <mc:Fallback xmlns="">
          <p:pic>
            <p:nvPicPr>
              <p:cNvPr id="15369" name="Ink 35"/>
              <p:cNvPicPr>
                <a:picLocks noRot="1" noChangeAspect="1" noEditPoints="1" noChangeArrowheads="1" noChangeShapeType="1"/>
              </p:cNvPicPr>
              <p:nvPr/>
            </p:nvPicPr>
            <p:blipFill>
              <a:blip r:embed="rId18"/>
              <a:stretch>
                <a:fillRect/>
              </a:stretch>
            </p:blipFill>
            <p:spPr>
              <a:xfrm>
                <a:off x="4014860" y="1676792"/>
                <a:ext cx="523440" cy="45599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70" name="Ink 36"/>
              <p14:cNvContentPartPr>
                <a14:cpLocks xmlns:a14="http://schemas.microsoft.com/office/drawing/2010/main" noRot="1" noChangeAspect="1" noEditPoints="1" noChangeArrowheads="1" noChangeShapeType="1"/>
              </p14:cNvContentPartPr>
              <p14:nvPr/>
            </p14:nvContentPartPr>
            <p14:xfrm>
              <a:off x="4198938" y="2495550"/>
              <a:ext cx="677862" cy="241300"/>
            </p14:xfrm>
          </p:contentPart>
        </mc:Choice>
        <mc:Fallback xmlns="">
          <p:pic>
            <p:nvPicPr>
              <p:cNvPr id="15370" name="Ink 36"/>
              <p:cNvPicPr>
                <a:picLocks noRot="1" noChangeAspect="1" noEditPoints="1" noChangeArrowheads="1" noChangeShapeType="1"/>
              </p:cNvPicPr>
              <p:nvPr/>
            </p:nvPicPr>
            <p:blipFill>
              <a:blip r:embed="rId20"/>
              <a:stretch>
                <a:fillRect/>
              </a:stretch>
            </p:blipFill>
            <p:spPr>
              <a:xfrm>
                <a:off x="4192113" y="2487103"/>
                <a:ext cx="693309" cy="2574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371" name="Ink 37"/>
              <p14:cNvContentPartPr>
                <a14:cpLocks xmlns:a14="http://schemas.microsoft.com/office/drawing/2010/main" noRot="1" noChangeAspect="1" noEditPoints="1" noChangeArrowheads="1" noChangeShapeType="1"/>
              </p14:cNvContentPartPr>
              <p14:nvPr/>
            </p14:nvContentPartPr>
            <p14:xfrm>
              <a:off x="1465263" y="4689475"/>
              <a:ext cx="2673350" cy="206375"/>
            </p14:xfrm>
          </p:contentPart>
        </mc:Choice>
        <mc:Fallback xmlns="">
          <p:pic>
            <p:nvPicPr>
              <p:cNvPr id="15371" name="Ink 37"/>
              <p:cNvPicPr>
                <a:picLocks noRot="1" noChangeAspect="1" noEditPoints="1" noChangeArrowheads="1" noChangeShapeType="1"/>
              </p:cNvPicPr>
              <p:nvPr/>
            </p:nvPicPr>
            <p:blipFill>
              <a:blip r:embed="rId22"/>
              <a:stretch>
                <a:fillRect/>
              </a:stretch>
            </p:blipFill>
            <p:spPr>
              <a:xfrm>
                <a:off x="1455543" y="4683722"/>
                <a:ext cx="2688830" cy="2232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372" name="Ink 38"/>
              <p14:cNvContentPartPr>
                <a14:cpLocks xmlns:a14="http://schemas.microsoft.com/office/drawing/2010/main" noRot="1" noChangeAspect="1" noEditPoints="1" noChangeArrowheads="1" noChangeShapeType="1"/>
              </p14:cNvContentPartPr>
              <p14:nvPr/>
            </p14:nvContentPartPr>
            <p14:xfrm>
              <a:off x="4340225" y="3625850"/>
              <a:ext cx="1903413" cy="101600"/>
            </p14:xfrm>
          </p:contentPart>
        </mc:Choice>
        <mc:Fallback xmlns="">
          <p:pic>
            <p:nvPicPr>
              <p:cNvPr id="15372" name="Ink 38"/>
              <p:cNvPicPr>
                <a:picLocks noRot="1" noChangeAspect="1" noEditPoints="1" noChangeArrowheads="1" noChangeShapeType="1"/>
              </p:cNvPicPr>
              <p:nvPr/>
            </p:nvPicPr>
            <p:blipFill>
              <a:blip r:embed="rId24"/>
              <a:stretch>
                <a:fillRect/>
              </a:stretch>
            </p:blipFill>
            <p:spPr>
              <a:xfrm>
                <a:off x="4334465" y="3621887"/>
                <a:ext cx="1914574" cy="11817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373" name="Ink 39"/>
              <p14:cNvContentPartPr>
                <a14:cpLocks xmlns:a14="http://schemas.microsoft.com/office/drawing/2010/main" noRot="1" noChangeAspect="1" noEditPoints="1" noChangeArrowheads="1" noChangeShapeType="1"/>
              </p14:cNvContentPartPr>
              <p14:nvPr/>
            </p14:nvContentPartPr>
            <p14:xfrm>
              <a:off x="1031875" y="2771775"/>
              <a:ext cx="2690813" cy="550863"/>
            </p14:xfrm>
          </p:contentPart>
        </mc:Choice>
        <mc:Fallback xmlns="">
          <p:pic>
            <p:nvPicPr>
              <p:cNvPr id="15373" name="Ink 39"/>
              <p:cNvPicPr>
                <a:picLocks noRot="1" noChangeAspect="1" noEditPoints="1" noChangeArrowheads="1" noChangeShapeType="1"/>
              </p:cNvPicPr>
              <p:nvPr/>
            </p:nvPicPr>
            <p:blipFill>
              <a:blip r:embed="rId26"/>
              <a:stretch>
                <a:fillRect/>
              </a:stretch>
            </p:blipFill>
            <p:spPr>
              <a:xfrm>
                <a:off x="1024675" y="2768535"/>
                <a:ext cx="2701254" cy="55842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374" name="Ink 40"/>
              <p14:cNvContentPartPr>
                <a14:cpLocks xmlns:a14="http://schemas.microsoft.com/office/drawing/2010/main" noRot="1" noChangeAspect="1" noEditPoints="1" noChangeArrowheads="1" noChangeShapeType="1"/>
              </p14:cNvContentPartPr>
              <p14:nvPr/>
            </p14:nvContentPartPr>
            <p14:xfrm>
              <a:off x="1117600" y="3373438"/>
              <a:ext cx="1447800" cy="357187"/>
            </p14:xfrm>
          </p:contentPart>
        </mc:Choice>
        <mc:Fallback xmlns="">
          <p:pic>
            <p:nvPicPr>
              <p:cNvPr id="15374" name="Ink 40"/>
              <p:cNvPicPr>
                <a:picLocks noRot="1" noChangeAspect="1" noEditPoints="1" noChangeArrowheads="1" noChangeShapeType="1"/>
              </p:cNvPicPr>
              <p:nvPr/>
            </p:nvPicPr>
            <p:blipFill>
              <a:blip r:embed="rId28"/>
              <a:stretch>
                <a:fillRect/>
              </a:stretch>
            </p:blipFill>
            <p:spPr>
              <a:xfrm>
                <a:off x="1111121" y="3366597"/>
                <a:ext cx="1458599" cy="3719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375" name="Ink 41"/>
              <p14:cNvContentPartPr>
                <a14:cpLocks xmlns:a14="http://schemas.microsoft.com/office/drawing/2010/main" noRot="1" noChangeAspect="1" noEditPoints="1" noChangeArrowheads="1" noChangeShapeType="1"/>
              </p14:cNvContentPartPr>
              <p14:nvPr/>
            </p14:nvContentPartPr>
            <p14:xfrm>
              <a:off x="4384675" y="4225925"/>
              <a:ext cx="2544763" cy="474663"/>
            </p14:xfrm>
          </p:contentPart>
        </mc:Choice>
        <mc:Fallback xmlns="">
          <p:pic>
            <p:nvPicPr>
              <p:cNvPr id="15375" name="Ink 41"/>
              <p:cNvPicPr>
                <a:picLocks noRot="1" noChangeAspect="1" noEditPoints="1" noChangeArrowheads="1" noChangeShapeType="1"/>
              </p:cNvPicPr>
              <p:nvPr/>
            </p:nvPicPr>
            <p:blipFill>
              <a:blip r:embed="rId30"/>
              <a:stretch>
                <a:fillRect/>
              </a:stretch>
            </p:blipFill>
            <p:spPr>
              <a:xfrm>
                <a:off x="4380715" y="4220887"/>
                <a:ext cx="2554123" cy="48941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376" name="Ink 42"/>
              <p14:cNvContentPartPr>
                <a14:cpLocks xmlns:a14="http://schemas.microsoft.com/office/drawing/2010/main" noRot="1" noChangeAspect="1" noEditPoints="1" noChangeArrowheads="1" noChangeShapeType="1"/>
              </p14:cNvContentPartPr>
              <p14:nvPr/>
            </p14:nvContentPartPr>
            <p14:xfrm>
              <a:off x="4313238" y="4806950"/>
              <a:ext cx="1473200" cy="314325"/>
            </p14:xfrm>
          </p:contentPart>
        </mc:Choice>
        <mc:Fallback xmlns="">
          <p:pic>
            <p:nvPicPr>
              <p:cNvPr id="15376" name="Ink 42"/>
              <p:cNvPicPr>
                <a:picLocks noRot="1" noChangeAspect="1" noEditPoints="1" noChangeArrowheads="1" noChangeShapeType="1"/>
              </p:cNvPicPr>
              <p:nvPr/>
            </p:nvPicPr>
            <p:blipFill>
              <a:blip r:embed="rId32"/>
              <a:stretch>
                <a:fillRect/>
              </a:stretch>
            </p:blipFill>
            <p:spPr>
              <a:xfrm>
                <a:off x="4307478" y="4800469"/>
                <a:ext cx="1482921" cy="33052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377" name="Ink 43"/>
              <p14:cNvContentPartPr>
                <a14:cpLocks xmlns:a14="http://schemas.microsoft.com/office/drawing/2010/main" noRot="1" noChangeAspect="1" noEditPoints="1" noChangeArrowheads="1" noChangeShapeType="1"/>
              </p14:cNvContentPartPr>
              <p14:nvPr/>
            </p14:nvContentPartPr>
            <p14:xfrm>
              <a:off x="5978525" y="4699000"/>
              <a:ext cx="1544638" cy="449263"/>
            </p14:xfrm>
          </p:contentPart>
        </mc:Choice>
        <mc:Fallback xmlns="">
          <p:pic>
            <p:nvPicPr>
              <p:cNvPr id="15377" name="Ink 43"/>
              <p:cNvPicPr>
                <a:picLocks noRot="1" noChangeAspect="1" noEditPoints="1" noChangeArrowheads="1" noChangeShapeType="1"/>
              </p:cNvPicPr>
              <p:nvPr/>
            </p:nvPicPr>
            <p:blipFill>
              <a:blip r:embed="rId34"/>
              <a:stretch>
                <a:fillRect/>
              </a:stretch>
            </p:blipFill>
            <p:spPr>
              <a:xfrm>
                <a:off x="5974925" y="4690360"/>
                <a:ext cx="1559037" cy="46330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378" name="Ink 44"/>
              <p14:cNvContentPartPr>
                <a14:cpLocks xmlns:a14="http://schemas.microsoft.com/office/drawing/2010/main" noRot="1" noChangeAspect="1" noEditPoints="1" noChangeArrowheads="1" noChangeShapeType="1"/>
              </p14:cNvContentPartPr>
              <p14:nvPr/>
            </p14:nvContentPartPr>
            <p14:xfrm>
              <a:off x="4189413" y="5341938"/>
              <a:ext cx="2798762" cy="463550"/>
            </p14:xfrm>
          </p:contentPart>
        </mc:Choice>
        <mc:Fallback xmlns="">
          <p:pic>
            <p:nvPicPr>
              <p:cNvPr id="15378" name="Ink 44"/>
              <p:cNvPicPr>
                <a:picLocks noRot="1" noChangeAspect="1" noEditPoints="1" noChangeArrowheads="1" noChangeShapeType="1"/>
              </p:cNvPicPr>
              <p:nvPr/>
            </p:nvPicPr>
            <p:blipFill>
              <a:blip r:embed="rId36"/>
              <a:stretch>
                <a:fillRect/>
              </a:stretch>
            </p:blipFill>
            <p:spPr>
              <a:xfrm>
                <a:off x="4181133" y="5334014"/>
                <a:ext cx="2811003" cy="483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379" name="Ink 45"/>
              <p14:cNvContentPartPr>
                <a14:cpLocks xmlns:a14="http://schemas.microsoft.com/office/drawing/2010/main" noRot="1" noChangeAspect="1" noEditPoints="1" noChangeArrowheads="1" noChangeShapeType="1"/>
              </p14:cNvContentPartPr>
              <p14:nvPr/>
            </p14:nvContentPartPr>
            <p14:xfrm>
              <a:off x="7150100" y="5265738"/>
              <a:ext cx="823913" cy="298450"/>
            </p14:xfrm>
          </p:contentPart>
        </mc:Choice>
        <mc:Fallback xmlns="">
          <p:pic>
            <p:nvPicPr>
              <p:cNvPr id="15379" name="Ink 45"/>
              <p:cNvPicPr>
                <a:picLocks noRot="1" noChangeAspect="1" noEditPoints="1" noChangeArrowheads="1" noChangeShapeType="1"/>
              </p:cNvPicPr>
              <p:nvPr/>
            </p:nvPicPr>
            <p:blipFill>
              <a:blip r:embed="rId38"/>
              <a:stretch>
                <a:fillRect/>
              </a:stretch>
            </p:blipFill>
            <p:spPr>
              <a:xfrm>
                <a:off x="7142541" y="5257458"/>
                <a:ext cx="840470" cy="31789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380" name="Ink 46"/>
              <p14:cNvContentPartPr>
                <a14:cpLocks xmlns:a14="http://schemas.microsoft.com/office/drawing/2010/main" noRot="1" noChangeAspect="1" noEditPoints="1" noChangeArrowheads="1" noChangeShapeType="1"/>
              </p14:cNvContentPartPr>
              <p14:nvPr/>
            </p14:nvContentPartPr>
            <p14:xfrm>
              <a:off x="1044575" y="5111750"/>
              <a:ext cx="1995488" cy="366713"/>
            </p14:xfrm>
          </p:contentPart>
        </mc:Choice>
        <mc:Fallback xmlns="">
          <p:pic>
            <p:nvPicPr>
              <p:cNvPr id="15380" name="Ink 46"/>
              <p:cNvPicPr>
                <a:picLocks noRot="1" noChangeAspect="1" noEditPoints="1" noChangeArrowheads="1" noChangeShapeType="1"/>
              </p:cNvPicPr>
              <p:nvPr/>
            </p:nvPicPr>
            <p:blipFill>
              <a:blip r:embed="rId40"/>
              <a:stretch>
                <a:fillRect/>
              </a:stretch>
            </p:blipFill>
            <p:spPr>
              <a:xfrm>
                <a:off x="1036655" y="5102024"/>
                <a:ext cx="2014208" cy="38184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381" name="Ink 47"/>
              <p14:cNvContentPartPr>
                <a14:cpLocks xmlns:a14="http://schemas.microsoft.com/office/drawing/2010/main" noRot="1" noChangeAspect="1" noEditPoints="1" noChangeArrowheads="1" noChangeShapeType="1"/>
              </p14:cNvContentPartPr>
              <p14:nvPr/>
            </p14:nvContentPartPr>
            <p14:xfrm>
              <a:off x="3327400" y="1039813"/>
              <a:ext cx="1012825" cy="930275"/>
            </p14:xfrm>
          </p:contentPart>
        </mc:Choice>
        <mc:Fallback xmlns="">
          <p:pic>
            <p:nvPicPr>
              <p:cNvPr id="15381" name="Ink 47"/>
              <p:cNvPicPr>
                <a:picLocks noRot="1" noChangeAspect="1" noEditPoints="1" noChangeArrowheads="1" noChangeShapeType="1"/>
              </p:cNvPicPr>
              <p:nvPr/>
            </p:nvPicPr>
            <p:blipFill>
              <a:blip r:embed="rId42"/>
              <a:stretch>
                <a:fillRect/>
              </a:stretch>
            </p:blipFill>
            <p:spPr>
              <a:xfrm>
                <a:off x="3323437" y="1035853"/>
                <a:ext cx="1024715" cy="939635"/>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en-US" dirty="0"/>
              <a:t>CPSC 322, Lecture 2</a:t>
            </a:r>
          </a:p>
        </p:txBody>
      </p:sp>
      <p:sp>
        <p:nvSpPr>
          <p:cNvPr id="8" name="Slide Number Placeholder 4"/>
          <p:cNvSpPr>
            <a:spLocks noGrp="1"/>
          </p:cNvSpPr>
          <p:nvPr>
            <p:ph type="sldNum" sz="quarter" idx="12"/>
          </p:nvPr>
        </p:nvSpPr>
        <p:spPr/>
        <p:txBody>
          <a:bodyPr/>
          <a:lstStyle/>
          <a:p>
            <a:pPr>
              <a:defRPr/>
            </a:pPr>
            <a:r>
              <a:rPr lang="en-US"/>
              <a:t>Slide </a:t>
            </a:r>
            <a:fld id="{17AFDB12-AE98-4524-8836-854A0197E5D0}" type="slidenum">
              <a:rPr lang="en-US"/>
              <a:pPr>
                <a:defRPr/>
              </a:pPr>
              <a:t>22</a:t>
            </a:fld>
            <a:endParaRPr lang="en-US"/>
          </a:p>
        </p:txBody>
      </p:sp>
      <p:sp>
        <p:nvSpPr>
          <p:cNvPr id="16407" name="Rectangle 2"/>
          <p:cNvSpPr>
            <a:spLocks noGrp="1" noChangeArrowheads="1"/>
          </p:cNvSpPr>
          <p:nvPr>
            <p:ph type="title"/>
          </p:nvPr>
        </p:nvSpPr>
        <p:spPr/>
        <p:txBody>
          <a:bodyPr/>
          <a:lstStyle/>
          <a:p>
            <a:r>
              <a:rPr lang="en-US" smtClean="0"/>
              <a:t>Agents acting in an environment</a:t>
            </a:r>
          </a:p>
        </p:txBody>
      </p:sp>
      <p:graphicFrame>
        <p:nvGraphicFramePr>
          <p:cNvPr id="16386" name="Object 2"/>
          <p:cNvGraphicFramePr>
            <a:graphicFrameLocks noChangeAspect="1"/>
          </p:cNvGraphicFramePr>
          <p:nvPr/>
        </p:nvGraphicFramePr>
        <p:xfrm>
          <a:off x="0" y="1196975"/>
          <a:ext cx="8820150" cy="5092700"/>
        </p:xfrm>
        <a:graphic>
          <a:graphicData uri="http://schemas.openxmlformats.org/presentationml/2006/ole">
            <mc:AlternateContent xmlns:mc="http://schemas.openxmlformats.org/markup-compatibility/2006">
              <mc:Choice xmlns:v="urn:schemas-microsoft-com:vml" Requires="v">
                <p:oleObj spid="_x0000_s16428" name="Photo Editor Photo" r:id="rId4" imgW="5676190" imgH="3277057" progId="">
                  <p:embed/>
                </p:oleObj>
              </mc:Choice>
              <mc:Fallback>
                <p:oleObj name="Photo Editor Photo" r:id="rId4" imgW="5676190" imgH="327705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820150" cy="509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Text Box 12"/>
          <p:cNvSpPr txBox="1">
            <a:spLocks noChangeArrowheads="1"/>
          </p:cNvSpPr>
          <p:nvPr/>
        </p:nvSpPr>
        <p:spPr bwMode="auto">
          <a:xfrm>
            <a:off x="3643313" y="2143125"/>
            <a:ext cx="2601912" cy="946150"/>
          </a:xfrm>
          <a:prstGeom prst="rect">
            <a:avLst/>
          </a:prstGeom>
          <a:solidFill>
            <a:schemeClr val="bg1"/>
          </a:solidFill>
          <a:ln w="9525">
            <a:noFill/>
            <a:miter lim="800000"/>
            <a:headEnd/>
            <a:tailEnd/>
          </a:ln>
        </p:spPr>
        <p:txBody>
          <a:bodyPr wrap="none">
            <a:spAutoFit/>
          </a:bodyPr>
          <a:lstStyle/>
          <a:p>
            <a:r>
              <a:rPr lang="en-US">
                <a:latin typeface="Arial Unicode MS" pitchFamily="34" charset="-128"/>
              </a:rPr>
              <a:t>Representation</a:t>
            </a:r>
          </a:p>
          <a:p>
            <a:r>
              <a:rPr lang="en-US">
                <a:latin typeface="Arial Unicode MS" pitchFamily="34" charset="-128"/>
              </a:rPr>
              <a:t>&amp; Reasoning</a:t>
            </a:r>
          </a:p>
        </p:txBody>
      </p:sp>
      <mc:AlternateContent xmlns:mc="http://schemas.openxmlformats.org/markup-compatibility/2006" xmlns:p14="http://schemas.microsoft.com/office/powerpoint/2010/main">
        <mc:Choice Requires="p14">
          <p:contentPart p14:bwMode="auto" r:id="rId6">
            <p14:nvContentPartPr>
              <p14:cNvPr id="16387" name="Ink 3"/>
              <p14:cNvContentPartPr>
                <a14:cpLocks xmlns:a14="http://schemas.microsoft.com/office/drawing/2010/main" noRot="1" noChangeAspect="1" noEditPoints="1" noChangeArrowheads="1" noChangeShapeType="1"/>
              </p14:cNvContentPartPr>
              <p14:nvPr/>
            </p14:nvContentPartPr>
            <p14:xfrm>
              <a:off x="4146550" y="5330825"/>
              <a:ext cx="1230313" cy="242888"/>
            </p14:xfrm>
          </p:contentPart>
        </mc:Choice>
        <mc:Fallback xmlns="">
          <p:pic>
            <p:nvPicPr>
              <p:cNvPr id="16387" name="Ink 3"/>
              <p:cNvPicPr>
                <a:picLocks noRot="1" noChangeAspect="1" noEditPoints="1" noChangeArrowheads="1" noChangeShapeType="1"/>
              </p:cNvPicPr>
              <p:nvPr/>
            </p:nvPicPr>
            <p:blipFill>
              <a:blip r:embed="rId7"/>
              <a:stretch>
                <a:fillRect/>
              </a:stretch>
            </p:blipFill>
            <p:spPr>
              <a:xfrm>
                <a:off x="4138631" y="5317871"/>
                <a:ext cx="1242551" cy="265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8" name="Ink 4"/>
              <p14:cNvContentPartPr>
                <a14:cpLocks xmlns:a14="http://schemas.microsoft.com/office/drawing/2010/main" noRot="1" noChangeAspect="1" noEditPoints="1" noChangeArrowheads="1" noChangeShapeType="1"/>
              </p14:cNvContentPartPr>
              <p14:nvPr/>
            </p14:nvContentPartPr>
            <p14:xfrm>
              <a:off x="4138613" y="5605463"/>
              <a:ext cx="1377950" cy="52387"/>
            </p14:xfrm>
          </p:contentPart>
        </mc:Choice>
        <mc:Fallback xmlns="">
          <p:pic>
            <p:nvPicPr>
              <p:cNvPr id="16388" name="Ink 4"/>
              <p:cNvPicPr>
                <a:picLocks noRot="1" noChangeAspect="1" noEditPoints="1" noChangeArrowheads="1" noChangeShapeType="1"/>
              </p:cNvPicPr>
              <p:nvPr/>
            </p:nvPicPr>
            <p:blipFill>
              <a:blip r:embed="rId9"/>
              <a:stretch>
                <a:fillRect/>
              </a:stretch>
            </p:blipFill>
            <p:spPr>
              <a:xfrm>
                <a:off x="4133214" y="5601516"/>
                <a:ext cx="1387309" cy="649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89" name="Ink 5"/>
              <p14:cNvContentPartPr>
                <a14:cpLocks xmlns:a14="http://schemas.microsoft.com/office/drawing/2010/main" noRot="1" noChangeAspect="1" noEditPoints="1" noChangeArrowheads="1" noChangeShapeType="1"/>
              </p14:cNvContentPartPr>
              <p14:nvPr/>
            </p14:nvContentPartPr>
            <p14:xfrm>
              <a:off x="4154488" y="5172075"/>
              <a:ext cx="1985962" cy="92075"/>
            </p14:xfrm>
          </p:contentPart>
        </mc:Choice>
        <mc:Fallback xmlns="">
          <p:pic>
            <p:nvPicPr>
              <p:cNvPr id="16389" name="Ink 5"/>
              <p:cNvPicPr>
                <a:picLocks noRot="1" noChangeAspect="1" noEditPoints="1" noChangeArrowheads="1" noChangeShapeType="1"/>
              </p:cNvPicPr>
              <p:nvPr/>
            </p:nvPicPr>
            <p:blipFill>
              <a:blip r:embed="rId11"/>
              <a:stretch>
                <a:fillRect/>
              </a:stretch>
            </p:blipFill>
            <p:spPr>
              <a:xfrm>
                <a:off x="4145489" y="5159127"/>
                <a:ext cx="2003601" cy="109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0" name="Ink 6"/>
              <p14:cNvContentPartPr>
                <a14:cpLocks xmlns:a14="http://schemas.microsoft.com/office/drawing/2010/main" noRot="1" noChangeAspect="1" noEditPoints="1" noChangeArrowheads="1" noChangeShapeType="1"/>
              </p14:cNvContentPartPr>
              <p14:nvPr/>
            </p14:nvContentPartPr>
            <p14:xfrm>
              <a:off x="120650" y="1049338"/>
              <a:ext cx="2711450" cy="681037"/>
            </p14:xfrm>
          </p:contentPart>
        </mc:Choice>
        <mc:Fallback xmlns="">
          <p:pic>
            <p:nvPicPr>
              <p:cNvPr id="16390" name="Ink 6"/>
              <p:cNvPicPr>
                <a:picLocks noRot="1" noChangeAspect="1" noEditPoints="1" noChangeArrowheads="1" noChangeShapeType="1"/>
              </p:cNvPicPr>
              <p:nvPr/>
            </p:nvPicPr>
            <p:blipFill>
              <a:blip r:embed="rId13"/>
              <a:stretch>
                <a:fillRect/>
              </a:stretch>
            </p:blipFill>
            <p:spPr>
              <a:xfrm>
                <a:off x="109130" y="1037099"/>
                <a:ext cx="2735929" cy="7058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391" name="Ink 7"/>
              <p14:cNvContentPartPr>
                <a14:cpLocks xmlns:a14="http://schemas.microsoft.com/office/drawing/2010/main" noRot="1" noChangeAspect="1" noEditPoints="1" noChangeArrowheads="1" noChangeShapeType="1"/>
              </p14:cNvContentPartPr>
              <p14:nvPr/>
            </p14:nvContentPartPr>
            <p14:xfrm>
              <a:off x="66675" y="1816100"/>
              <a:ext cx="2767013" cy="415925"/>
            </p14:xfrm>
          </p:contentPart>
        </mc:Choice>
        <mc:Fallback xmlns="">
          <p:pic>
            <p:nvPicPr>
              <p:cNvPr id="16391" name="Ink 7"/>
              <p:cNvPicPr>
                <a:picLocks noRot="1" noChangeAspect="1" noEditPoints="1" noChangeArrowheads="1" noChangeShapeType="1"/>
              </p:cNvPicPr>
              <p:nvPr/>
            </p:nvPicPr>
            <p:blipFill>
              <a:blip r:embed="rId15"/>
              <a:stretch>
                <a:fillRect/>
              </a:stretch>
            </p:blipFill>
            <p:spPr>
              <a:xfrm>
                <a:off x="56596" y="1803856"/>
                <a:ext cx="2789690" cy="43969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392" name="Ink 8"/>
              <p14:cNvContentPartPr>
                <a14:cpLocks xmlns:a14="http://schemas.microsoft.com/office/drawing/2010/main" noRot="1" noChangeAspect="1" noEditPoints="1" noChangeArrowheads="1" noChangeShapeType="1"/>
              </p14:cNvContentPartPr>
              <p14:nvPr/>
            </p14:nvContentPartPr>
            <p14:xfrm>
              <a:off x="565150" y="2744788"/>
              <a:ext cx="2351088" cy="527050"/>
            </p14:xfrm>
          </p:contentPart>
        </mc:Choice>
        <mc:Fallback xmlns="">
          <p:pic>
            <p:nvPicPr>
              <p:cNvPr id="16392" name="Ink 8"/>
              <p:cNvPicPr>
                <a:picLocks noRot="1" noChangeAspect="1" noEditPoints="1" noChangeArrowheads="1" noChangeShapeType="1"/>
              </p:cNvPicPr>
              <p:nvPr/>
            </p:nvPicPr>
            <p:blipFill>
              <a:blip r:embed="rId17"/>
              <a:stretch>
                <a:fillRect/>
              </a:stretch>
            </p:blipFill>
            <p:spPr>
              <a:xfrm>
                <a:off x="552190" y="2732057"/>
                <a:ext cx="2377727" cy="5532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393" name="Ink 9"/>
              <p14:cNvContentPartPr>
                <a14:cpLocks xmlns:a14="http://schemas.microsoft.com/office/drawing/2010/main" noRot="1" noChangeAspect="1" noEditPoints="1" noChangeArrowheads="1" noChangeShapeType="1"/>
              </p14:cNvContentPartPr>
              <p14:nvPr/>
            </p14:nvContentPartPr>
            <p14:xfrm>
              <a:off x="6223000" y="2608263"/>
              <a:ext cx="2260600" cy="314325"/>
            </p14:xfrm>
          </p:contentPart>
        </mc:Choice>
        <mc:Fallback xmlns="">
          <p:pic>
            <p:nvPicPr>
              <p:cNvPr id="16393" name="Ink 9"/>
              <p:cNvPicPr>
                <a:picLocks noRot="1" noChangeAspect="1" noEditPoints="1" noChangeArrowheads="1" noChangeShapeType="1"/>
              </p:cNvPicPr>
              <p:nvPr/>
            </p:nvPicPr>
            <p:blipFill>
              <a:blip r:embed="rId19"/>
              <a:stretch>
                <a:fillRect/>
              </a:stretch>
            </p:blipFill>
            <p:spPr>
              <a:xfrm>
                <a:off x="6216160" y="2603942"/>
                <a:ext cx="2273201" cy="3298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394" name="Ink 10"/>
              <p14:cNvContentPartPr>
                <a14:cpLocks xmlns:a14="http://schemas.microsoft.com/office/drawing/2010/main" noRot="1" noChangeAspect="1" noEditPoints="1" noChangeArrowheads="1" noChangeShapeType="1"/>
              </p14:cNvContentPartPr>
              <p14:nvPr/>
            </p14:nvContentPartPr>
            <p14:xfrm>
              <a:off x="6200775" y="3017838"/>
              <a:ext cx="2079625" cy="307975"/>
            </p14:xfrm>
          </p:contentPart>
        </mc:Choice>
        <mc:Fallback xmlns="">
          <p:pic>
            <p:nvPicPr>
              <p:cNvPr id="16394" name="Ink 10"/>
              <p:cNvPicPr>
                <a:picLocks noRot="1" noChangeAspect="1" noEditPoints="1" noChangeArrowheads="1" noChangeShapeType="1"/>
              </p:cNvPicPr>
              <p:nvPr/>
            </p:nvPicPr>
            <p:blipFill>
              <a:blip r:embed="rId21"/>
              <a:stretch>
                <a:fillRect/>
              </a:stretch>
            </p:blipFill>
            <p:spPr>
              <a:xfrm>
                <a:off x="6198255" y="3007392"/>
                <a:ext cx="2085025"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395" name="Ink 11"/>
              <p14:cNvContentPartPr>
                <a14:cpLocks xmlns:a14="http://schemas.microsoft.com/office/drawing/2010/main" noRot="1" noChangeAspect="1" noEditPoints="1" noChangeArrowheads="1" noChangeShapeType="1"/>
              </p14:cNvContentPartPr>
              <p14:nvPr/>
            </p14:nvContentPartPr>
            <p14:xfrm>
              <a:off x="100013" y="2574925"/>
              <a:ext cx="3170237" cy="2976563"/>
            </p14:xfrm>
          </p:contentPart>
        </mc:Choice>
        <mc:Fallback xmlns="">
          <p:pic>
            <p:nvPicPr>
              <p:cNvPr id="16395" name="Ink 11"/>
              <p:cNvPicPr>
                <a:picLocks noRot="1" noChangeAspect="1" noEditPoints="1" noChangeArrowheads="1" noChangeShapeType="1"/>
              </p:cNvPicPr>
              <p:nvPr/>
            </p:nvPicPr>
            <p:blipFill>
              <a:blip r:embed="rId23"/>
              <a:stretch>
                <a:fillRect/>
              </a:stretch>
            </p:blipFill>
            <p:spPr>
              <a:xfrm>
                <a:off x="90293" y="2564485"/>
                <a:ext cx="3182837" cy="299240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396" name="Ink 12"/>
              <p14:cNvContentPartPr>
                <a14:cpLocks xmlns:a14="http://schemas.microsoft.com/office/drawing/2010/main" noRot="1" noChangeAspect="1" noEditPoints="1" noChangeArrowheads="1" noChangeShapeType="1"/>
              </p14:cNvContentPartPr>
              <p14:nvPr/>
            </p14:nvContentPartPr>
            <p14:xfrm>
              <a:off x="836613" y="5214938"/>
              <a:ext cx="1373187" cy="517525"/>
            </p14:xfrm>
          </p:contentPart>
        </mc:Choice>
        <mc:Fallback xmlns="">
          <p:pic>
            <p:nvPicPr>
              <p:cNvPr id="16396" name="Ink 12"/>
              <p:cNvPicPr>
                <a:picLocks noRot="1" noChangeAspect="1" noEditPoints="1" noChangeArrowheads="1" noChangeShapeType="1"/>
              </p:cNvPicPr>
              <p:nvPr/>
            </p:nvPicPr>
            <p:blipFill>
              <a:blip r:embed="rId25"/>
              <a:stretch>
                <a:fillRect/>
              </a:stretch>
            </p:blipFill>
            <p:spPr>
              <a:xfrm>
                <a:off x="827974" y="5205581"/>
                <a:ext cx="1386505" cy="53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97" name="Ink 13"/>
              <p14:cNvContentPartPr>
                <a14:cpLocks xmlns:a14="http://schemas.microsoft.com/office/drawing/2010/main" noRot="1" noChangeAspect="1" noEditPoints="1" noChangeArrowheads="1" noChangeShapeType="1"/>
              </p14:cNvContentPartPr>
              <p14:nvPr/>
            </p14:nvContentPartPr>
            <p14:xfrm>
              <a:off x="585788" y="5697538"/>
              <a:ext cx="1649412" cy="749300"/>
            </p14:xfrm>
          </p:contentPart>
        </mc:Choice>
        <mc:Fallback xmlns="">
          <p:pic>
            <p:nvPicPr>
              <p:cNvPr id="16397" name="Ink 13"/>
              <p:cNvPicPr>
                <a:picLocks noRot="1" noChangeAspect="1" noEditPoints="1" noChangeArrowheads="1" noChangeShapeType="1"/>
              </p:cNvPicPr>
              <p:nvPr/>
            </p:nvPicPr>
            <p:blipFill>
              <a:blip r:embed="rId27"/>
              <a:stretch>
                <a:fillRect/>
              </a:stretch>
            </p:blipFill>
            <p:spPr>
              <a:xfrm>
                <a:off x="577147" y="5692137"/>
                <a:ext cx="1661294" cy="7644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398" name="Ink 14"/>
              <p14:cNvContentPartPr>
                <a14:cpLocks xmlns:a14="http://schemas.microsoft.com/office/drawing/2010/main" noRot="1" noChangeAspect="1" noEditPoints="1" noChangeArrowheads="1" noChangeShapeType="1"/>
              </p14:cNvContentPartPr>
              <p14:nvPr/>
            </p14:nvContentPartPr>
            <p14:xfrm>
              <a:off x="2619375" y="5980113"/>
              <a:ext cx="739775" cy="419100"/>
            </p14:xfrm>
          </p:contentPart>
        </mc:Choice>
        <mc:Fallback xmlns="">
          <p:pic>
            <p:nvPicPr>
              <p:cNvPr id="16398" name="Ink 14"/>
              <p:cNvPicPr>
                <a:picLocks noRot="1" noChangeAspect="1" noEditPoints="1" noChangeArrowheads="1" noChangeShapeType="1"/>
              </p:cNvPicPr>
              <p:nvPr/>
            </p:nvPicPr>
            <p:blipFill>
              <a:blip r:embed="rId29"/>
              <a:stretch>
                <a:fillRect/>
              </a:stretch>
            </p:blipFill>
            <p:spPr>
              <a:xfrm>
                <a:off x="2614335" y="5971472"/>
                <a:ext cx="757414" cy="4335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399" name="Ink 15"/>
              <p14:cNvContentPartPr>
                <a14:cpLocks xmlns:a14="http://schemas.microsoft.com/office/drawing/2010/main" noRot="1" noChangeAspect="1" noEditPoints="1" noChangeArrowheads="1" noChangeShapeType="1"/>
              </p14:cNvContentPartPr>
              <p14:nvPr/>
            </p14:nvContentPartPr>
            <p14:xfrm>
              <a:off x="88900" y="2555875"/>
              <a:ext cx="3281363" cy="2987675"/>
            </p14:xfrm>
          </p:contentPart>
        </mc:Choice>
        <mc:Fallback xmlns="">
          <p:pic>
            <p:nvPicPr>
              <p:cNvPr id="16399" name="Ink 15"/>
              <p:cNvPicPr>
                <a:picLocks noRot="1" noChangeAspect="1" noEditPoints="1" noChangeArrowheads="1" noChangeShapeType="1"/>
              </p:cNvPicPr>
              <p:nvPr/>
            </p:nvPicPr>
            <p:blipFill>
              <a:blip r:embed="rId31"/>
              <a:stretch>
                <a:fillRect/>
              </a:stretch>
            </p:blipFill>
            <p:spPr>
              <a:xfrm>
                <a:off x="81340" y="2548315"/>
                <a:ext cx="3294323" cy="300063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400" name="Ink 16"/>
              <p14:cNvContentPartPr>
                <a14:cpLocks xmlns:a14="http://schemas.microsoft.com/office/drawing/2010/main" noRot="1" noChangeAspect="1" noEditPoints="1" noChangeArrowheads="1" noChangeShapeType="1"/>
              </p14:cNvContentPartPr>
              <p14:nvPr/>
            </p14:nvContentPartPr>
            <p14:xfrm>
              <a:off x="88900" y="2182813"/>
              <a:ext cx="254000" cy="433387"/>
            </p14:xfrm>
          </p:contentPart>
        </mc:Choice>
        <mc:Fallback xmlns="">
          <p:pic>
            <p:nvPicPr>
              <p:cNvPr id="16400" name="Ink 16"/>
              <p:cNvPicPr>
                <a:picLocks noRot="1" noChangeAspect="1" noEditPoints="1" noChangeArrowheads="1" noChangeShapeType="1"/>
              </p:cNvPicPr>
              <p:nvPr/>
            </p:nvPicPr>
            <p:blipFill>
              <a:blip r:embed="rId33"/>
              <a:stretch>
                <a:fillRect/>
              </a:stretch>
            </p:blipFill>
            <p:spPr>
              <a:xfrm>
                <a:off x="83503" y="2173094"/>
                <a:ext cx="269110" cy="44850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401" name="Ink 17"/>
              <p14:cNvContentPartPr>
                <a14:cpLocks xmlns:a14="http://schemas.microsoft.com/office/drawing/2010/main" noRot="1" noChangeAspect="1" noEditPoints="1" noChangeArrowheads="1" noChangeShapeType="1"/>
              </p14:cNvContentPartPr>
              <p14:nvPr/>
            </p14:nvContentPartPr>
            <p14:xfrm>
              <a:off x="2046288" y="814388"/>
              <a:ext cx="314325" cy="301625"/>
            </p14:xfrm>
          </p:contentPart>
        </mc:Choice>
        <mc:Fallback xmlns="">
          <p:pic>
            <p:nvPicPr>
              <p:cNvPr id="16401" name="Ink 17"/>
              <p:cNvPicPr>
                <a:picLocks noRot="1" noChangeAspect="1" noEditPoints="1" noChangeArrowheads="1" noChangeShapeType="1"/>
              </p:cNvPicPr>
              <p:nvPr/>
            </p:nvPicPr>
            <p:blipFill>
              <a:blip r:embed="rId35"/>
              <a:stretch>
                <a:fillRect/>
              </a:stretch>
            </p:blipFill>
            <p:spPr>
              <a:xfrm>
                <a:off x="2038367" y="811509"/>
                <a:ext cx="327647" cy="31278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402" name="Ink 18"/>
              <p14:cNvContentPartPr>
                <a14:cpLocks xmlns:a14="http://schemas.microsoft.com/office/drawing/2010/main" noRot="1" noChangeAspect="1" noEditPoints="1" noChangeArrowheads="1" noChangeShapeType="1"/>
              </p14:cNvContentPartPr>
              <p14:nvPr/>
            </p14:nvContentPartPr>
            <p14:xfrm>
              <a:off x="7867650" y="1193800"/>
              <a:ext cx="349250" cy="712788"/>
            </p14:xfrm>
          </p:contentPart>
        </mc:Choice>
        <mc:Fallback xmlns="">
          <p:pic>
            <p:nvPicPr>
              <p:cNvPr id="16402" name="Ink 18"/>
              <p:cNvPicPr>
                <a:picLocks noRot="1" noChangeAspect="1" noEditPoints="1" noChangeArrowheads="1" noChangeShapeType="1"/>
              </p:cNvPicPr>
              <p:nvPr/>
            </p:nvPicPr>
            <p:blipFill>
              <a:blip r:embed="rId37"/>
              <a:stretch>
                <a:fillRect/>
              </a:stretch>
            </p:blipFill>
            <p:spPr>
              <a:xfrm>
                <a:off x="7858658" y="1189840"/>
                <a:ext cx="362199" cy="72538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403" name="Ink 19"/>
              <p14:cNvContentPartPr>
                <a14:cpLocks xmlns:a14="http://schemas.microsoft.com/office/drawing/2010/main" noRot="1" noChangeAspect="1" noEditPoints="1" noChangeArrowheads="1" noChangeShapeType="1"/>
              </p14:cNvContentPartPr>
              <p14:nvPr/>
            </p14:nvContentPartPr>
            <p14:xfrm>
              <a:off x="3497263" y="4497388"/>
              <a:ext cx="3175000" cy="1803400"/>
            </p14:xfrm>
          </p:contentPart>
        </mc:Choice>
        <mc:Fallback xmlns="">
          <p:pic>
            <p:nvPicPr>
              <p:cNvPr id="16403" name="Ink 19"/>
              <p:cNvPicPr>
                <a:picLocks noRot="1" noChangeAspect="1" noEditPoints="1" noChangeArrowheads="1" noChangeShapeType="1"/>
              </p:cNvPicPr>
              <p:nvPr/>
            </p:nvPicPr>
            <p:blipFill>
              <a:blip r:embed="rId39"/>
              <a:stretch>
                <a:fillRect/>
              </a:stretch>
            </p:blipFill>
            <p:spPr>
              <a:xfrm>
                <a:off x="3486462" y="4486587"/>
                <a:ext cx="3196961" cy="182248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404" name="Ink 20"/>
              <p14:cNvContentPartPr>
                <a14:cpLocks xmlns:a14="http://schemas.microsoft.com/office/drawing/2010/main" noRot="1" noChangeAspect="1" noEditPoints="1" noChangeArrowheads="1" noChangeShapeType="1"/>
              </p14:cNvContentPartPr>
              <p14:nvPr/>
            </p14:nvContentPartPr>
            <p14:xfrm>
              <a:off x="950913" y="3400425"/>
              <a:ext cx="2490787" cy="1344613"/>
            </p14:xfrm>
          </p:contentPart>
        </mc:Choice>
        <mc:Fallback xmlns="">
          <p:pic>
            <p:nvPicPr>
              <p:cNvPr id="16404" name="Ink 20"/>
              <p:cNvPicPr>
                <a:picLocks noRot="1" noChangeAspect="1" noEditPoints="1" noChangeArrowheads="1" noChangeShapeType="1"/>
              </p:cNvPicPr>
              <p:nvPr/>
            </p:nvPicPr>
            <p:blipFill>
              <a:blip r:embed="rId41"/>
              <a:stretch>
                <a:fillRect/>
              </a:stretch>
            </p:blipFill>
            <p:spPr>
              <a:xfrm>
                <a:off x="947673" y="3393225"/>
                <a:ext cx="2498347" cy="136153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F66C9921-D8BA-460A-A47E-17FD1AD727C5}" type="slidenum">
              <a:rPr lang="en-US"/>
              <a:pPr>
                <a:defRPr/>
              </a:pPr>
              <a:t>23</a:t>
            </a:fld>
            <a:endParaRPr lang="en-US"/>
          </a:p>
        </p:txBody>
      </p:sp>
      <p:sp>
        <p:nvSpPr>
          <p:cNvPr id="17419" name="Rectangle 2"/>
          <p:cNvSpPr>
            <a:spLocks noGrp="1" noChangeArrowheads="1"/>
          </p:cNvSpPr>
          <p:nvPr>
            <p:ph type="title"/>
          </p:nvPr>
        </p:nvSpPr>
        <p:spPr>
          <a:xfrm>
            <a:off x="323850" y="188913"/>
            <a:ext cx="8534400" cy="685800"/>
          </a:xfrm>
        </p:spPr>
        <p:txBody>
          <a:bodyPr/>
          <a:lstStyle/>
          <a:p>
            <a:pPr eaLnBrk="1" hangingPunct="1"/>
            <a:r>
              <a:rPr lang="en-US" smtClean="0"/>
              <a:t>What is an agent?</a:t>
            </a:r>
          </a:p>
        </p:txBody>
      </p:sp>
      <p:sp>
        <p:nvSpPr>
          <p:cNvPr id="17420" name="Rectangle 3"/>
          <p:cNvSpPr>
            <a:spLocks noChangeArrowheads="1"/>
          </p:cNvSpPr>
          <p:nvPr/>
        </p:nvSpPr>
        <p:spPr bwMode="auto">
          <a:xfrm>
            <a:off x="179388" y="908050"/>
            <a:ext cx="8785225" cy="446405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It has the following characteristics:</a:t>
            </a:r>
          </a:p>
          <a:p>
            <a:pPr marL="342900" indent="-342900">
              <a:spcBef>
                <a:spcPct val="50000"/>
              </a:spcBef>
              <a:buFontTx/>
              <a:buChar char="•"/>
            </a:pPr>
            <a:r>
              <a:rPr lang="en-US">
                <a:latin typeface="Arial Unicode MS" pitchFamily="34" charset="-128"/>
              </a:rPr>
              <a:t>It is situated in some </a:t>
            </a:r>
            <a:r>
              <a:rPr lang="en-US" b="1">
                <a:latin typeface="Arial Unicode MS" pitchFamily="34" charset="-128"/>
              </a:rPr>
              <a:t>environment</a:t>
            </a:r>
          </a:p>
          <a:p>
            <a:pPr marL="742950" lvl="1" indent="-285750">
              <a:spcBef>
                <a:spcPct val="15000"/>
              </a:spcBef>
              <a:buClr>
                <a:schemeClr val="tx1"/>
              </a:buClr>
              <a:buSzPct val="120000"/>
              <a:buFontTx/>
              <a:buChar char="•"/>
            </a:pPr>
            <a:r>
              <a:rPr lang="en-US" sz="2400">
                <a:latin typeface="Arial Unicode MS" pitchFamily="34" charset="-128"/>
              </a:rPr>
              <a:t>does not have to be the real world---can be an abstracted electronic environment</a:t>
            </a:r>
          </a:p>
          <a:p>
            <a:pPr marL="342900" indent="-342900">
              <a:spcBef>
                <a:spcPct val="50000"/>
              </a:spcBef>
              <a:buFontTx/>
              <a:buChar char="•"/>
            </a:pPr>
            <a:r>
              <a:rPr lang="en-US">
                <a:latin typeface="Arial Unicode MS" pitchFamily="34" charset="-128"/>
              </a:rPr>
              <a:t>It can make </a:t>
            </a:r>
            <a:r>
              <a:rPr lang="en-US" b="1">
                <a:latin typeface="Arial Unicode MS" pitchFamily="34" charset="-128"/>
              </a:rPr>
              <a:t>observations </a:t>
            </a:r>
            <a:r>
              <a:rPr lang="en-US" i="1">
                <a:latin typeface="Arial Unicode MS" pitchFamily="34" charset="-128"/>
              </a:rPr>
              <a:t>(perhaps imperfectly)</a:t>
            </a:r>
          </a:p>
          <a:p>
            <a:pPr marL="342900" indent="-342900">
              <a:spcBef>
                <a:spcPct val="50000"/>
              </a:spcBef>
              <a:buFontTx/>
              <a:buChar char="•"/>
            </a:pPr>
            <a:r>
              <a:rPr lang="en-US">
                <a:latin typeface="Arial Unicode MS" pitchFamily="34" charset="-128"/>
              </a:rPr>
              <a:t>It is able to </a:t>
            </a:r>
            <a:r>
              <a:rPr lang="en-US" b="1">
                <a:latin typeface="Arial Unicode MS" pitchFamily="34" charset="-128"/>
              </a:rPr>
              <a:t>act</a:t>
            </a:r>
            <a:r>
              <a:rPr lang="en-US">
                <a:latin typeface="Arial Unicode MS" pitchFamily="34" charset="-128"/>
              </a:rPr>
              <a:t> </a:t>
            </a:r>
            <a:r>
              <a:rPr lang="en-US" i="1">
                <a:latin typeface="Arial Unicode MS" pitchFamily="34" charset="-128"/>
              </a:rPr>
              <a:t>(provide an answer, buy a ticket)</a:t>
            </a:r>
          </a:p>
          <a:p>
            <a:pPr marL="342900" indent="-342900">
              <a:spcBef>
                <a:spcPct val="50000"/>
              </a:spcBef>
              <a:buFontTx/>
              <a:buChar char="•"/>
            </a:pPr>
            <a:r>
              <a:rPr lang="en-US">
                <a:latin typeface="Arial Unicode MS" pitchFamily="34" charset="-128"/>
              </a:rPr>
              <a:t>It has </a:t>
            </a:r>
            <a:r>
              <a:rPr lang="en-US" b="1">
                <a:latin typeface="Arial Unicode MS" pitchFamily="34" charset="-128"/>
              </a:rPr>
              <a:t>goals or preferences </a:t>
            </a:r>
            <a:r>
              <a:rPr lang="en-US" i="1">
                <a:latin typeface="Arial Unicode MS" pitchFamily="34" charset="-128"/>
              </a:rPr>
              <a:t>(possibly of its user)</a:t>
            </a:r>
          </a:p>
          <a:p>
            <a:pPr marL="342900" indent="-342900">
              <a:spcBef>
                <a:spcPct val="50000"/>
              </a:spcBef>
              <a:buFontTx/>
              <a:buChar char="•"/>
            </a:pPr>
            <a:r>
              <a:rPr lang="en-US">
                <a:latin typeface="Arial Unicode MS" pitchFamily="34" charset="-128"/>
              </a:rPr>
              <a:t>It may have </a:t>
            </a:r>
            <a:r>
              <a:rPr lang="en-US" b="1">
                <a:latin typeface="Arial Unicode MS" pitchFamily="34" charset="-128"/>
              </a:rPr>
              <a:t>prior knowledge or beliefs</a:t>
            </a:r>
            <a:r>
              <a:rPr lang="en-US">
                <a:latin typeface="Arial Unicode MS" pitchFamily="34" charset="-128"/>
              </a:rPr>
              <a:t>, and some way of </a:t>
            </a:r>
            <a:r>
              <a:rPr lang="en-US" b="1">
                <a:latin typeface="Arial Unicode MS" pitchFamily="34" charset="-128"/>
              </a:rPr>
              <a:t>updating beliefs</a:t>
            </a:r>
            <a:r>
              <a:rPr lang="en-US">
                <a:latin typeface="Arial Unicode MS" pitchFamily="34" charset="-128"/>
              </a:rPr>
              <a:t> based on new experiences (to reason, to make inferences)</a:t>
            </a:r>
          </a:p>
        </p:txBody>
      </p:sp>
      <mc:AlternateContent xmlns:mc="http://schemas.openxmlformats.org/markup-compatibility/2006" xmlns:p14="http://schemas.microsoft.com/office/powerpoint/2010/main">
        <mc:Choice Requires="p14">
          <p:contentPart p14:bwMode="auto" r:id="rId3">
            <p14:nvContentPartPr>
              <p14:cNvPr id="17410" name="Ink 11"/>
              <p14:cNvContentPartPr>
                <a14:cpLocks xmlns:a14="http://schemas.microsoft.com/office/drawing/2010/main" noRot="1" noChangeAspect="1" noEditPoints="1" noChangeArrowheads="1" noChangeShapeType="1"/>
              </p14:cNvContentPartPr>
              <p14:nvPr/>
            </p14:nvContentPartPr>
            <p14:xfrm>
              <a:off x="4471988" y="2636838"/>
              <a:ext cx="885825" cy="265112"/>
            </p14:xfrm>
          </p:contentPart>
        </mc:Choice>
        <mc:Fallback xmlns="">
          <p:pic>
            <p:nvPicPr>
              <p:cNvPr id="17410" name="Ink 11"/>
              <p:cNvPicPr>
                <a:picLocks noRot="1" noChangeAspect="1" noEditPoints="1" noChangeArrowheads="1" noChangeShapeType="1"/>
              </p:cNvPicPr>
              <p:nvPr/>
            </p:nvPicPr>
            <p:blipFill>
              <a:blip r:embed="rId4"/>
              <a:stretch>
                <a:fillRect/>
              </a:stretch>
            </p:blipFill>
            <p:spPr>
              <a:xfrm>
                <a:off x="4462269" y="2626752"/>
                <a:ext cx="905622" cy="2856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1" name="Ink 12"/>
              <p14:cNvContentPartPr>
                <a14:cpLocks xmlns:a14="http://schemas.microsoft.com/office/drawing/2010/main" noRot="1" noChangeAspect="1" noEditPoints="1" noChangeArrowheads="1" noChangeShapeType="1"/>
              </p14:cNvContentPartPr>
              <p14:nvPr/>
            </p14:nvContentPartPr>
            <p14:xfrm>
              <a:off x="5513388" y="2528888"/>
              <a:ext cx="2687637" cy="438150"/>
            </p14:xfrm>
          </p:contentPart>
        </mc:Choice>
        <mc:Fallback xmlns="">
          <p:pic>
            <p:nvPicPr>
              <p:cNvPr id="17411" name="Ink 12"/>
              <p:cNvPicPr>
                <a:picLocks noRot="1" noChangeAspect="1" noEditPoints="1" noChangeArrowheads="1" noChangeShapeType="1"/>
              </p:cNvPicPr>
              <p:nvPr/>
            </p:nvPicPr>
            <p:blipFill>
              <a:blip r:embed="rId6"/>
              <a:stretch>
                <a:fillRect/>
              </a:stretch>
            </p:blipFill>
            <p:spPr>
              <a:xfrm>
                <a:off x="5507988" y="2519887"/>
                <a:ext cx="2695557" cy="45759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12" name="Ink 13"/>
              <p14:cNvContentPartPr>
                <a14:cpLocks xmlns:a14="http://schemas.microsoft.com/office/drawing/2010/main" noRot="1" noChangeAspect="1" noEditPoints="1" noChangeArrowheads="1" noChangeShapeType="1"/>
              </p14:cNvContentPartPr>
              <p14:nvPr/>
            </p14:nvContentPartPr>
            <p14:xfrm>
              <a:off x="5089525" y="4692650"/>
              <a:ext cx="1312863" cy="176213"/>
            </p14:xfrm>
          </p:contentPart>
        </mc:Choice>
        <mc:Fallback xmlns="">
          <p:pic>
            <p:nvPicPr>
              <p:cNvPr id="17412" name="Ink 13"/>
              <p:cNvPicPr>
                <a:picLocks noRot="1" noChangeAspect="1" noEditPoints="1" noChangeArrowheads="1" noChangeShapeType="1"/>
              </p:cNvPicPr>
              <p:nvPr/>
            </p:nvPicPr>
            <p:blipFill>
              <a:blip r:embed="rId8"/>
              <a:stretch>
                <a:fillRect/>
              </a:stretch>
            </p:blipFill>
            <p:spPr>
              <a:xfrm>
                <a:off x="5080165" y="4683660"/>
                <a:ext cx="1324742" cy="1959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13" name="Ink 14"/>
              <p14:cNvContentPartPr>
                <a14:cpLocks xmlns:a14="http://schemas.microsoft.com/office/drawing/2010/main" noRot="1" noChangeAspect="1" noEditPoints="1" noChangeArrowheads="1" noChangeShapeType="1"/>
              </p14:cNvContentPartPr>
              <p14:nvPr/>
            </p14:nvContentPartPr>
            <p14:xfrm>
              <a:off x="6592888" y="4675188"/>
              <a:ext cx="1028700" cy="173037"/>
            </p14:xfrm>
          </p:contentPart>
        </mc:Choice>
        <mc:Fallback xmlns="">
          <p:pic>
            <p:nvPicPr>
              <p:cNvPr id="17413" name="Ink 14"/>
              <p:cNvPicPr>
                <a:picLocks noRot="1" noChangeAspect="1" noEditPoints="1" noChangeArrowheads="1" noChangeShapeType="1"/>
              </p:cNvPicPr>
              <p:nvPr/>
            </p:nvPicPr>
            <p:blipFill>
              <a:blip r:embed="rId10"/>
              <a:stretch>
                <a:fillRect/>
              </a:stretch>
            </p:blipFill>
            <p:spPr>
              <a:xfrm>
                <a:off x="6583170" y="4667274"/>
                <a:ext cx="1040938" cy="1924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14" name="Ink 6"/>
              <p14:cNvContentPartPr>
                <a14:cpLocks xmlns:a14="http://schemas.microsoft.com/office/drawing/2010/main" noRot="1" noChangeAspect="1" noEditPoints="1" noChangeArrowheads="1" noChangeShapeType="1"/>
              </p14:cNvContentPartPr>
              <p14:nvPr/>
            </p14:nvContentPartPr>
            <p14:xfrm>
              <a:off x="8018463" y="1778000"/>
              <a:ext cx="258762" cy="306388"/>
            </p14:xfrm>
          </p:contentPart>
        </mc:Choice>
        <mc:Fallback xmlns="">
          <p:pic>
            <p:nvPicPr>
              <p:cNvPr id="17414" name="Ink 6"/>
              <p:cNvPicPr>
                <a:picLocks noRot="1" noChangeAspect="1" noEditPoints="1" noChangeArrowheads="1" noChangeShapeType="1"/>
              </p:cNvPicPr>
              <p:nvPr/>
            </p:nvPicPr>
            <p:blipFill>
              <a:blip r:embed="rId12"/>
              <a:stretch>
                <a:fillRect/>
              </a:stretch>
            </p:blipFill>
            <p:spPr>
              <a:xfrm>
                <a:off x="8012705" y="1775120"/>
                <a:ext cx="271358" cy="3135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15" name="Ink 7"/>
              <p14:cNvContentPartPr>
                <a14:cpLocks xmlns:a14="http://schemas.microsoft.com/office/drawing/2010/main" noRot="1" noChangeAspect="1" noEditPoints="1" noChangeArrowheads="1" noChangeShapeType="1"/>
              </p14:cNvContentPartPr>
              <p14:nvPr/>
            </p14:nvContentPartPr>
            <p14:xfrm>
              <a:off x="5989638" y="3409950"/>
              <a:ext cx="2005012" cy="100013"/>
            </p14:xfrm>
          </p:contentPart>
        </mc:Choice>
        <mc:Fallback xmlns="">
          <p:pic>
            <p:nvPicPr>
              <p:cNvPr id="17415" name="Ink 7"/>
              <p:cNvPicPr>
                <a:picLocks noRot="1" noChangeAspect="1" noEditPoints="1" noChangeArrowheads="1" noChangeShapeType="1"/>
              </p:cNvPicPr>
              <p:nvPr/>
            </p:nvPicPr>
            <p:blipFill>
              <a:blip r:embed="rId14"/>
              <a:stretch>
                <a:fillRect/>
              </a:stretch>
            </p:blipFill>
            <p:spPr>
              <a:xfrm>
                <a:off x="5984957" y="3404023"/>
                <a:ext cx="2020136" cy="1163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16" name="Ink 8"/>
              <p14:cNvContentPartPr>
                <a14:cpLocks xmlns:a14="http://schemas.microsoft.com/office/drawing/2010/main" noRot="1" noChangeAspect="1" noEditPoints="1" noChangeArrowheads="1" noChangeShapeType="1"/>
              </p14:cNvContentPartPr>
              <p14:nvPr/>
            </p14:nvContentPartPr>
            <p14:xfrm>
              <a:off x="8166100" y="4237038"/>
              <a:ext cx="460375" cy="341312"/>
            </p14:xfrm>
          </p:contentPart>
        </mc:Choice>
        <mc:Fallback xmlns="">
          <p:pic>
            <p:nvPicPr>
              <p:cNvPr id="17416" name="Ink 8"/>
              <p:cNvPicPr>
                <a:picLocks noRot="1" noChangeAspect="1" noEditPoints="1" noChangeArrowheads="1" noChangeShapeType="1"/>
              </p:cNvPicPr>
              <p:nvPr/>
            </p:nvPicPr>
            <p:blipFill>
              <a:blip r:embed="rId16"/>
              <a:stretch>
                <a:fillRect/>
              </a:stretch>
            </p:blipFill>
            <p:spPr>
              <a:xfrm>
                <a:off x="8158175" y="4232362"/>
                <a:ext cx="472983" cy="35533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5955120" y="568080"/>
              <a:ext cx="3212640" cy="1452600"/>
            </p14:xfrm>
          </p:contentPart>
        </mc:Choice>
        <mc:Fallback xmlns="">
          <p:pic>
            <p:nvPicPr>
              <p:cNvPr id="2" name="Ink 1"/>
              <p:cNvPicPr/>
              <p:nvPr/>
            </p:nvPicPr>
            <p:blipFill>
              <a:blip r:embed="rId18"/>
              <a:stretch>
                <a:fillRect/>
              </a:stretch>
            </p:blipFill>
            <p:spPr>
              <a:xfrm>
                <a:off x="5945760" y="559800"/>
                <a:ext cx="3226320" cy="147204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534400" cy="685800"/>
          </a:xfrm>
        </p:spPr>
        <p:txBody>
          <a:bodyPr/>
          <a:lstStyle/>
          <a:p>
            <a:r>
              <a:rPr lang="en-CA" dirty="0" smtClean="0"/>
              <a:t>Just to test clickers</a:t>
            </a:r>
            <a:endParaRPr lang="en-CA" dirty="0"/>
          </a:p>
        </p:txBody>
      </p:sp>
      <p:sp>
        <p:nvSpPr>
          <p:cNvPr id="4" name="Footer Placeholder 3"/>
          <p:cNvSpPr>
            <a:spLocks noGrp="1"/>
          </p:cNvSpPr>
          <p:nvPr>
            <p:ph type="ftr" sz="quarter" idx="11"/>
          </p:nvPr>
        </p:nvSpPr>
        <p:spPr/>
        <p:txBody>
          <a:bodyPr/>
          <a:lstStyle/>
          <a:p>
            <a:pPr>
              <a:defRPr/>
            </a:pPr>
            <a:r>
              <a:rPr lang="en-US" smtClean="0"/>
              <a:t>CPSC 322, Lecture 1</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572EB80-F8AC-4E1A-BA1F-EE6792C24EA4}" type="slidenum">
              <a:rPr lang="en-US" smtClean="0"/>
              <a:pPr>
                <a:defRPr/>
              </a:pPr>
              <a:t>24</a:t>
            </a:fld>
            <a:endParaRPr lang="en-US"/>
          </a:p>
        </p:txBody>
      </p:sp>
      <p:sp>
        <p:nvSpPr>
          <p:cNvPr id="6" name="TextBox 5"/>
          <p:cNvSpPr txBox="1"/>
          <p:nvPr/>
        </p:nvSpPr>
        <p:spPr>
          <a:xfrm>
            <a:off x="1619672" y="3831914"/>
            <a:ext cx="1505540" cy="1384995"/>
          </a:xfrm>
          <a:prstGeom prst="rect">
            <a:avLst/>
          </a:prstGeom>
          <a:noFill/>
        </p:spPr>
        <p:txBody>
          <a:bodyPr wrap="none" rtlCol="0">
            <a:spAutoFit/>
          </a:bodyPr>
          <a:lstStyle/>
          <a:p>
            <a:pPr marL="514350" indent="-514350">
              <a:buFont typeface="+mj-lt"/>
              <a:buAutoNum type="alphaUcPeriod"/>
            </a:pPr>
            <a:r>
              <a:rPr lang="en-CA" dirty="0" smtClean="0">
                <a:latin typeface="+mn-lt"/>
              </a:rPr>
              <a:t>1916</a:t>
            </a:r>
          </a:p>
          <a:p>
            <a:pPr marL="514350" indent="-514350">
              <a:buFont typeface="+mj-lt"/>
              <a:buAutoNum type="alphaUcPeriod"/>
            </a:pPr>
            <a:r>
              <a:rPr lang="en-CA" dirty="0" smtClean="0">
                <a:latin typeface="+mn-lt"/>
              </a:rPr>
              <a:t>1956</a:t>
            </a:r>
          </a:p>
          <a:p>
            <a:pPr marL="514350" indent="-514350">
              <a:buFont typeface="+mj-lt"/>
              <a:buAutoNum type="alphaUcPeriod"/>
            </a:pPr>
            <a:r>
              <a:rPr lang="en-CA" dirty="0" smtClean="0">
                <a:latin typeface="+mn-lt"/>
              </a:rPr>
              <a:t>1996</a:t>
            </a:r>
            <a:endParaRPr lang="en-CA" dirty="0">
              <a:latin typeface="+mn-lt"/>
            </a:endParaRPr>
          </a:p>
        </p:txBody>
      </p:sp>
      <p:sp>
        <p:nvSpPr>
          <p:cNvPr id="7" name="TextBox 6"/>
          <p:cNvSpPr txBox="1"/>
          <p:nvPr/>
        </p:nvSpPr>
        <p:spPr>
          <a:xfrm>
            <a:off x="365087" y="1700808"/>
            <a:ext cx="8568952" cy="1815882"/>
          </a:xfrm>
          <a:prstGeom prst="rect">
            <a:avLst/>
          </a:prstGeom>
          <a:noFill/>
        </p:spPr>
        <p:txBody>
          <a:bodyPr wrap="square" rtlCol="0">
            <a:spAutoFit/>
          </a:bodyPr>
          <a:lstStyle/>
          <a:p>
            <a:r>
              <a:rPr lang="en-CA" dirty="0">
                <a:latin typeface="+mn-lt"/>
              </a:rPr>
              <a:t>John McCarthy coined the term </a:t>
            </a:r>
            <a:r>
              <a:rPr lang="en-CA" dirty="0" smtClean="0">
                <a:latin typeface="+mn-lt"/>
              </a:rPr>
              <a:t>“Artificial Intelligence</a:t>
            </a:r>
            <a:r>
              <a:rPr lang="en-CA" dirty="0">
                <a:latin typeface="+mn-lt"/>
              </a:rPr>
              <a:t>" as the topic of the Dartmouth Conference, the first conference devoted to the </a:t>
            </a:r>
            <a:r>
              <a:rPr lang="en-CA" dirty="0" smtClean="0">
                <a:latin typeface="+mn-lt"/>
              </a:rPr>
              <a:t>subject.   In what year?</a:t>
            </a:r>
            <a:endParaRPr lang="en-CA" dirty="0">
              <a:latin typeface="+mn-lt"/>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459800" y="4261680"/>
              <a:ext cx="1921320" cy="447840"/>
            </p14:xfrm>
          </p:contentPart>
        </mc:Choice>
        <mc:Fallback xmlns="">
          <p:pic>
            <p:nvPicPr>
              <p:cNvPr id="3" name="Ink 2"/>
              <p:cNvPicPr/>
              <p:nvPr/>
            </p:nvPicPr>
            <p:blipFill>
              <a:blip r:embed="rId3"/>
              <a:stretch>
                <a:fillRect/>
              </a:stretch>
            </p:blipFill>
            <p:spPr>
              <a:xfrm>
                <a:off x="1447920" y="4251240"/>
                <a:ext cx="1946160" cy="470520"/>
              </a:xfrm>
              <a:prstGeom prst="rect">
                <a:avLst/>
              </a:prstGeom>
            </p:spPr>
          </p:pic>
        </mc:Fallback>
      </mc:AlternateContent>
    </p:spTree>
    <p:extLst>
      <p:ext uri="{BB962C8B-B14F-4D97-AF65-F5344CB8AC3E}">
        <p14:creationId xmlns:p14="http://schemas.microsoft.com/office/powerpoint/2010/main" val="45273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25</a:t>
            </a:fld>
            <a:endParaRPr lang="en-US"/>
          </a:p>
        </p:txBody>
      </p:sp>
      <p:sp>
        <p:nvSpPr>
          <p:cNvPr id="18440" name="Rectangle 2"/>
          <p:cNvSpPr>
            <a:spLocks noGrp="1" noChangeArrowheads="1"/>
          </p:cNvSpPr>
          <p:nvPr>
            <p:ph type="title"/>
          </p:nvPr>
        </p:nvSpPr>
        <p:spPr>
          <a:xfrm>
            <a:off x="285750" y="1785938"/>
            <a:ext cx="8534400" cy="685800"/>
          </a:xfrm>
        </p:spPr>
        <p:txBody>
          <a:bodyPr/>
          <a:lstStyle/>
          <a:p>
            <a:pPr algn="l" eaLnBrk="1" hangingPunct="1"/>
            <a:r>
              <a:rPr lang="en-US" dirty="0">
                <a:solidFill>
                  <a:srgbClr val="FF0000"/>
                </a:solidFill>
                <a:latin typeface="Arial Unicode MS" pitchFamily="34" charset="-128"/>
              </a:rPr>
              <a:t>If your student ID is below </a:t>
            </a:r>
            <a:r>
              <a:rPr lang="en-US" dirty="0" smtClean="0">
                <a:solidFill>
                  <a:srgbClr val="FF0000"/>
                </a:solidFill>
                <a:latin typeface="Arial Unicode MS" pitchFamily="34" charset="-128"/>
              </a:rPr>
              <a:t>you should have received an email saying that </a:t>
            </a:r>
            <a:r>
              <a:rPr lang="en-CA" dirty="0" smtClean="0">
                <a:solidFill>
                  <a:srgbClr val="FF0000"/>
                </a:solidFill>
                <a:latin typeface="Arial Unicode MS" pitchFamily="34" charset="-128"/>
              </a:rPr>
              <a:t>you </a:t>
            </a:r>
            <a:r>
              <a:rPr lang="en-CA" dirty="0">
                <a:solidFill>
                  <a:srgbClr val="FF0000"/>
                </a:solidFill>
                <a:latin typeface="Arial Unicode MS" pitchFamily="34" charset="-128"/>
              </a:rPr>
              <a:t>do not appear to meet the prerequisites</a:t>
            </a:r>
            <a:r>
              <a:rPr lang="en-US" dirty="0" smtClean="0">
                <a:solidFill>
                  <a:srgbClr val="FF0000"/>
                </a:solidFill>
                <a:latin typeface="Arial Unicode MS" pitchFamily="34" charset="-128"/>
              </a:rPr>
              <a:t> for 322</a:t>
            </a:r>
            <a:endParaRPr lang="en-US" dirty="0" smtClean="0">
              <a:solidFill>
                <a:schemeClr val="accent4"/>
              </a:solidFill>
            </a:endParaRPr>
          </a:p>
        </p:txBody>
      </p:sp>
      <p:sp>
        <p:nvSpPr>
          <p:cNvPr id="18441" name="Rectangle 3"/>
          <p:cNvSpPr>
            <a:spLocks noChangeArrowheads="1"/>
          </p:cNvSpPr>
          <p:nvPr/>
        </p:nvSpPr>
        <p:spPr bwMode="auto">
          <a:xfrm>
            <a:off x="827584" y="3356992"/>
            <a:ext cx="6048672" cy="2153394"/>
          </a:xfrm>
          <a:prstGeom prst="rect">
            <a:avLst/>
          </a:prstGeom>
          <a:solidFill>
            <a:schemeClr val="bg1"/>
          </a:solidFill>
          <a:ln w="9525">
            <a:noFill/>
            <a:miter lim="800000"/>
            <a:headEnd/>
            <a:tailEnd/>
          </a:ln>
        </p:spPr>
        <p:txBody>
          <a:bodyPr numCol="2"/>
          <a:lstStyle/>
          <a:p>
            <a:pPr marL="342900" indent="-342900">
              <a:spcBef>
                <a:spcPct val="20000"/>
              </a:spcBef>
              <a:buFontTx/>
              <a:buChar char="•"/>
            </a:pPr>
            <a:r>
              <a:rPr lang="en-CA" dirty="0"/>
              <a:t>14049076 </a:t>
            </a:r>
            <a:endParaRPr lang="en-CA" dirty="0" smtClean="0"/>
          </a:p>
          <a:p>
            <a:pPr marL="342900" indent="-342900">
              <a:spcBef>
                <a:spcPct val="20000"/>
              </a:spcBef>
              <a:buFontTx/>
              <a:buChar char="•"/>
            </a:pPr>
            <a:r>
              <a:rPr lang="en-CA" dirty="0" smtClean="0"/>
              <a:t>19117126 </a:t>
            </a:r>
          </a:p>
          <a:p>
            <a:pPr marL="342900" indent="-342900">
              <a:spcBef>
                <a:spcPct val="20000"/>
              </a:spcBef>
              <a:buFontTx/>
              <a:buChar char="•"/>
            </a:pPr>
            <a:r>
              <a:rPr lang="en-CA" dirty="0" smtClean="0"/>
              <a:t>26185158 </a:t>
            </a:r>
          </a:p>
          <a:p>
            <a:pPr marL="342900" indent="-342900">
              <a:spcBef>
                <a:spcPct val="20000"/>
              </a:spcBef>
              <a:buFontTx/>
              <a:buChar char="•"/>
            </a:pPr>
            <a:r>
              <a:rPr lang="en-CA" dirty="0" smtClean="0"/>
              <a:t>35811132 </a:t>
            </a:r>
          </a:p>
          <a:p>
            <a:pPr marL="342900" indent="-342900">
              <a:spcBef>
                <a:spcPct val="20000"/>
              </a:spcBef>
              <a:buFontTx/>
              <a:buChar char="•"/>
            </a:pPr>
            <a:r>
              <a:rPr lang="en-CA" dirty="0" smtClean="0"/>
              <a:t>51521145 </a:t>
            </a:r>
          </a:p>
          <a:p>
            <a:pPr marL="342900" indent="-342900">
              <a:spcBef>
                <a:spcPct val="20000"/>
              </a:spcBef>
              <a:buFontTx/>
              <a:buChar char="•"/>
            </a:pPr>
            <a:r>
              <a:rPr lang="en-CA" dirty="0" smtClean="0"/>
              <a:t>63309165 </a:t>
            </a:r>
          </a:p>
          <a:p>
            <a:pPr marL="342900" indent="-342900">
              <a:spcBef>
                <a:spcPct val="20000"/>
              </a:spcBef>
              <a:buFontTx/>
              <a:buChar char="•"/>
            </a:pPr>
            <a:r>
              <a:rPr lang="en-CA" dirty="0" smtClean="0"/>
              <a:t>80123169 </a:t>
            </a:r>
          </a:p>
          <a:p>
            <a:pPr marL="342900" indent="-342900">
              <a:spcBef>
                <a:spcPct val="20000"/>
              </a:spcBef>
              <a:buFontTx/>
              <a:buChar char="•"/>
            </a:pPr>
            <a:r>
              <a:rPr lang="en-CA" dirty="0" smtClean="0"/>
              <a:t>90117152</a:t>
            </a:r>
            <a:endParaRPr lang="en-US" b="1" dirty="0" smtClean="0">
              <a:solidFill>
                <a:srgbClr val="FF0000"/>
              </a:solidFill>
              <a:latin typeface="Arial Unicode MS" pitchFamily="34" charset="-128"/>
            </a:endParaRPr>
          </a:p>
        </p:txBody>
      </p:sp>
      <p:sp>
        <p:nvSpPr>
          <p:cNvPr id="8" name="Rectangle 2"/>
          <p:cNvSpPr txBox="1">
            <a:spLocks noChangeArrowheads="1"/>
          </p:cNvSpPr>
          <p:nvPr/>
        </p:nvSpPr>
        <p:spPr bwMode="auto">
          <a:xfrm>
            <a:off x="1658938" y="1270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smtClean="0">
                <a:solidFill>
                  <a:schemeClr val="accent2"/>
                </a:solidFill>
                <a:latin typeface="+mj-lt"/>
                <a:ea typeface="+mj-ea"/>
                <a:cs typeface="+mj-cs"/>
              </a:rPr>
              <a:t>Announcements</a:t>
            </a:r>
            <a:endParaRPr lang="en-US" sz="3600" b="1" kern="0" dirty="0">
              <a:solidFill>
                <a:schemeClr val="accent2"/>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26</a:t>
            </a:fld>
            <a:endParaRPr lang="en-US"/>
          </a:p>
        </p:txBody>
      </p:sp>
      <p:sp>
        <p:nvSpPr>
          <p:cNvPr id="8" name="Rectangle 2"/>
          <p:cNvSpPr txBox="1">
            <a:spLocks noChangeArrowheads="1"/>
          </p:cNvSpPr>
          <p:nvPr/>
        </p:nvSpPr>
        <p:spPr bwMode="auto">
          <a:xfrm>
            <a:off x="2195736" y="2060848"/>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smtClean="0">
                <a:solidFill>
                  <a:schemeClr val="accent2"/>
                </a:solidFill>
                <a:latin typeface="+mj-lt"/>
                <a:ea typeface="+mj-ea"/>
                <a:cs typeface="+mj-cs"/>
              </a:rPr>
              <a:t>Part 2 at 2:15</a:t>
            </a:r>
            <a:endParaRPr lang="en-US" sz="3600" b="1" kern="0" dirty="0">
              <a:solidFill>
                <a:schemeClr val="accent2"/>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396" name="Ink 4"/>
              <p14:cNvContentPartPr>
                <a14:cpLocks xmlns:a14="http://schemas.microsoft.com/office/drawing/2010/main" noRot="1" noChangeAspect="1" noEditPoints="1" noChangeArrowheads="1" noChangeShapeType="1"/>
              </p14:cNvContentPartPr>
              <p14:nvPr/>
            </p14:nvContentPartPr>
            <p14:xfrm>
              <a:off x="7453313" y="5715000"/>
              <a:ext cx="766762" cy="379413"/>
            </p14:xfrm>
          </p:contentPart>
        </mc:Choice>
        <mc:Fallback xmlns="">
          <p:pic>
            <p:nvPicPr>
              <p:cNvPr id="59396" name="Ink 4"/>
              <p:cNvPicPr>
                <a:picLocks noRot="1" noChangeAspect="1" noEditPoints="1" noChangeArrowheads="1" noChangeShapeType="1"/>
              </p:cNvPicPr>
              <p:nvPr/>
            </p:nvPicPr>
            <p:blipFill>
              <a:blip r:embed="rId8"/>
              <a:stretch>
                <a:fillRect/>
              </a:stretch>
            </p:blipFill>
            <p:spPr>
              <a:xfrm>
                <a:off x="7440012" y="5704541"/>
                <a:ext cx="788331" cy="396725"/>
              </a:xfrm>
              <a:prstGeom prst="rect">
                <a:avLst/>
              </a:prstGeom>
            </p:spPr>
          </p:pic>
        </mc:Fallback>
      </mc:AlternateContent>
    </p:spTree>
    <p:extLst>
      <p:ext uri="{BB962C8B-B14F-4D97-AF65-F5344CB8AC3E}">
        <p14:creationId xmlns:p14="http://schemas.microsoft.com/office/powerpoint/2010/main" val="2843225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3F00455F-D4F7-4AB1-AA90-96DA9D65F86E}" type="slidenum">
              <a:rPr lang="en-US"/>
              <a:pPr>
                <a:defRPr/>
              </a:pPr>
              <a:t>27</a:t>
            </a:fld>
            <a:endParaRPr lang="en-US"/>
          </a:p>
        </p:txBody>
      </p:sp>
      <p:sp>
        <p:nvSpPr>
          <p:cNvPr id="24580" name="Rectangle 2"/>
          <p:cNvSpPr>
            <a:spLocks noGrp="1" noChangeArrowheads="1"/>
          </p:cNvSpPr>
          <p:nvPr>
            <p:ph type="title"/>
          </p:nvPr>
        </p:nvSpPr>
        <p:spPr>
          <a:xfrm>
            <a:off x="323850" y="188913"/>
            <a:ext cx="8534400" cy="685800"/>
          </a:xfrm>
        </p:spPr>
        <p:txBody>
          <a:bodyPr/>
          <a:lstStyle/>
          <a:p>
            <a:pPr eaLnBrk="1" hangingPunct="1"/>
            <a:r>
              <a:rPr lang="en-US" smtClean="0"/>
              <a:t>Examples</a:t>
            </a:r>
          </a:p>
        </p:txBody>
      </p:sp>
      <p:sp>
        <p:nvSpPr>
          <p:cNvPr id="24581" name="Rectangle 3"/>
          <p:cNvSpPr>
            <a:spLocks noChangeArrowheads="1"/>
          </p:cNvSpPr>
          <p:nvPr/>
        </p:nvSpPr>
        <p:spPr bwMode="auto">
          <a:xfrm>
            <a:off x="179388" y="836613"/>
            <a:ext cx="8785225" cy="4464050"/>
          </a:xfrm>
          <a:prstGeom prst="rect">
            <a:avLst/>
          </a:prstGeom>
          <a:noFill/>
          <a:ln w="9525">
            <a:noFill/>
            <a:miter lim="800000"/>
            <a:headEnd/>
            <a:tailEnd/>
          </a:ln>
        </p:spPr>
        <p:txBody>
          <a:bodyPr/>
          <a:lstStyle/>
          <a:p>
            <a:pPr marL="342900" indent="-342900" algn="ctr">
              <a:spcBef>
                <a:spcPct val="20000"/>
              </a:spcBef>
            </a:pPr>
            <a:r>
              <a:rPr lang="en-US" dirty="0">
                <a:latin typeface="Arial Unicode MS" pitchFamily="34" charset="-128"/>
              </a:rPr>
              <a:t>Which of these things is an </a:t>
            </a:r>
            <a:r>
              <a:rPr lang="en-US" b="1" dirty="0">
                <a:latin typeface="Arial Unicode MS" pitchFamily="34" charset="-128"/>
              </a:rPr>
              <a:t>agent</a:t>
            </a:r>
            <a:r>
              <a:rPr lang="en-US" dirty="0">
                <a:latin typeface="Arial Unicode MS" pitchFamily="34" charset="-128"/>
              </a:rPr>
              <a:t>, </a:t>
            </a:r>
          </a:p>
          <a:p>
            <a:pPr marL="342900" indent="-342900" algn="ctr">
              <a:spcBef>
                <a:spcPct val="20000"/>
              </a:spcBef>
            </a:pPr>
            <a:r>
              <a:rPr lang="en-US" dirty="0">
                <a:latin typeface="Arial Unicode MS" pitchFamily="34" charset="-128"/>
              </a:rPr>
              <a:t>and why or why not?</a:t>
            </a:r>
          </a:p>
          <a:p>
            <a:pPr marL="342900" indent="-342900">
              <a:spcBef>
                <a:spcPct val="20000"/>
              </a:spcBef>
              <a:buFontTx/>
              <a:buChar char="•"/>
            </a:pPr>
            <a:r>
              <a:rPr lang="en-US" kern="0" dirty="0">
                <a:latin typeface="Arial Unicode MS" pitchFamily="34" charset="-128"/>
              </a:rPr>
              <a:t>A soccer-playing robot? </a:t>
            </a:r>
          </a:p>
          <a:p>
            <a:pPr marL="342900" indent="-342900">
              <a:spcBef>
                <a:spcPct val="20000"/>
              </a:spcBef>
              <a:buFontTx/>
              <a:buChar char="•"/>
            </a:pPr>
            <a:r>
              <a:rPr lang="en-US" kern="0" dirty="0">
                <a:latin typeface="Arial Unicode MS" pitchFamily="34" charset="-128"/>
              </a:rPr>
              <a:t>A rock? </a:t>
            </a:r>
          </a:p>
          <a:p>
            <a:pPr marL="342900" indent="-342900">
              <a:spcBef>
                <a:spcPct val="20000"/>
              </a:spcBef>
              <a:buFontTx/>
              <a:buChar char="•"/>
            </a:pPr>
            <a:r>
              <a:rPr lang="en-US" kern="0" dirty="0">
                <a:latin typeface="Arial Unicode MS" pitchFamily="34" charset="-128"/>
              </a:rPr>
              <a:t>Machine Translator? </a:t>
            </a:r>
          </a:p>
          <a:p>
            <a:pPr marL="342900" indent="-342900">
              <a:spcBef>
                <a:spcPct val="20000"/>
              </a:spcBef>
              <a:buFontTx/>
              <a:buChar char="•"/>
            </a:pPr>
            <a:r>
              <a:rPr lang="en-US" kern="0" dirty="0">
                <a:latin typeface="Arial Unicode MS" pitchFamily="34" charset="-128"/>
              </a:rPr>
              <a:t>A thermostat? </a:t>
            </a:r>
          </a:p>
          <a:p>
            <a:pPr marL="342900" indent="-342900">
              <a:spcBef>
                <a:spcPct val="20000"/>
              </a:spcBef>
              <a:buFontTx/>
              <a:buChar char="•"/>
            </a:pPr>
            <a:r>
              <a:rPr lang="en-US" kern="0" dirty="0">
                <a:latin typeface="Arial Unicode MS" pitchFamily="34" charset="-128"/>
              </a:rPr>
              <a:t>A dog? </a:t>
            </a:r>
          </a:p>
          <a:p>
            <a:pPr marL="342900" indent="-342900">
              <a:spcBef>
                <a:spcPct val="20000"/>
              </a:spcBef>
              <a:buFontTx/>
              <a:buChar char="•"/>
            </a:pPr>
            <a:r>
              <a:rPr lang="en-US" kern="0" dirty="0">
                <a:latin typeface="Arial Unicode MS" pitchFamily="34" charset="-128"/>
              </a:rPr>
              <a:t>A car?</a:t>
            </a:r>
          </a:p>
        </p:txBody>
      </p:sp>
      <p:sp>
        <p:nvSpPr>
          <p:cNvPr id="24582" name="Rectangle 4"/>
          <p:cNvSpPr>
            <a:spLocks noChangeArrowheads="1"/>
          </p:cNvSpPr>
          <p:nvPr/>
        </p:nvSpPr>
        <p:spPr bwMode="auto">
          <a:xfrm>
            <a:off x="179388" y="5013325"/>
            <a:ext cx="8785225" cy="1250950"/>
          </a:xfrm>
          <a:prstGeom prst="rect">
            <a:avLst/>
          </a:prstGeom>
          <a:noFill/>
          <a:ln w="9525">
            <a:noFill/>
            <a:miter lim="800000"/>
            <a:headEnd/>
            <a:tailEnd/>
          </a:ln>
        </p:spPr>
        <p:txBody>
          <a:bodyPr/>
          <a:lstStyle/>
          <a:p>
            <a:pPr marL="342900" indent="-342900" algn="ctr">
              <a:spcBef>
                <a:spcPct val="20000"/>
              </a:spcBef>
            </a:pPr>
            <a:r>
              <a:rPr lang="en-US" dirty="0">
                <a:latin typeface="Arial Unicode MS" pitchFamily="34" charset="-128"/>
              </a:rPr>
              <a:t>Which of these things is an </a:t>
            </a:r>
            <a:r>
              <a:rPr lang="en-US" b="1" dirty="0">
                <a:latin typeface="Arial Unicode MS" pitchFamily="34" charset="-128"/>
              </a:rPr>
              <a:t>intelligent agent</a:t>
            </a:r>
            <a:r>
              <a:rPr lang="en-US" dirty="0">
                <a:latin typeface="Arial Unicode MS" pitchFamily="34" charset="-128"/>
              </a:rPr>
              <a:t>, </a:t>
            </a:r>
          </a:p>
          <a:p>
            <a:pPr marL="342900" indent="-342900" algn="ctr">
              <a:spcBef>
                <a:spcPct val="20000"/>
              </a:spcBef>
            </a:pPr>
            <a:r>
              <a:rPr lang="en-US" dirty="0">
                <a:latin typeface="Arial Unicode MS" pitchFamily="34" charset="-128"/>
              </a:rPr>
              <a:t>and why or why not?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CC960BC7-C2F7-410C-801B-2C78697A2BD1}" type="slidenum">
              <a:rPr lang="en-US"/>
              <a:pPr>
                <a:defRPr/>
              </a:pPr>
              <a:t>28</a:t>
            </a:fld>
            <a:endParaRPr lang="en-US"/>
          </a:p>
        </p:txBody>
      </p:sp>
      <p:sp>
        <p:nvSpPr>
          <p:cNvPr id="25604" name="Rectangle 2"/>
          <p:cNvSpPr>
            <a:spLocks noGrp="1" noChangeArrowheads="1"/>
          </p:cNvSpPr>
          <p:nvPr>
            <p:ph type="title"/>
          </p:nvPr>
        </p:nvSpPr>
        <p:spPr>
          <a:xfrm>
            <a:off x="395288" y="0"/>
            <a:ext cx="8534400" cy="685800"/>
          </a:xfrm>
        </p:spPr>
        <p:txBody>
          <a:bodyPr/>
          <a:lstStyle/>
          <a:p>
            <a:pPr eaLnBrk="1" hangingPunct="1"/>
            <a:r>
              <a:rPr lang="en-US" smtClean="0"/>
              <a:t>Acting (&amp;thinking) Rationally</a:t>
            </a:r>
          </a:p>
        </p:txBody>
      </p:sp>
      <p:sp>
        <p:nvSpPr>
          <p:cNvPr id="25605" name="Rectangle 3"/>
          <p:cNvSpPr>
            <a:spLocks noChangeArrowheads="1"/>
          </p:cNvSpPr>
          <p:nvPr/>
        </p:nvSpPr>
        <p:spPr bwMode="auto">
          <a:xfrm>
            <a:off x="323850" y="620713"/>
            <a:ext cx="8820150" cy="51133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This course will emphasize a view of AI as building </a:t>
            </a:r>
            <a:r>
              <a:rPr lang="en-US" b="1">
                <a:latin typeface="Arial Unicode MS" pitchFamily="34" charset="-128"/>
              </a:rPr>
              <a:t>agents</a:t>
            </a:r>
            <a:r>
              <a:rPr lang="en-US">
                <a:latin typeface="Arial Unicode MS" pitchFamily="34" charset="-128"/>
              </a:rPr>
              <a:t>: artifacts that are able to think and act rationally in their environments</a:t>
            </a:r>
          </a:p>
          <a:p>
            <a:pPr marL="342900" indent="-342900">
              <a:lnSpc>
                <a:spcPct val="125000"/>
              </a:lnSpc>
              <a:spcBef>
                <a:spcPct val="20000"/>
              </a:spcBef>
              <a:buFontTx/>
              <a:buChar char="•"/>
            </a:pPr>
            <a:r>
              <a:rPr lang="en-US" sz="2400">
                <a:latin typeface="Arial Unicode MS" pitchFamily="34" charset="-128"/>
              </a:rPr>
              <a:t>they act appropriately given goals and circumstances</a:t>
            </a:r>
          </a:p>
          <a:p>
            <a:pPr marL="342900" indent="-342900">
              <a:lnSpc>
                <a:spcPct val="125000"/>
              </a:lnSpc>
              <a:spcBef>
                <a:spcPct val="20000"/>
              </a:spcBef>
              <a:buFontTx/>
              <a:buChar char="•"/>
            </a:pPr>
            <a:r>
              <a:rPr lang="en-US" sz="2400">
                <a:latin typeface="Arial Unicode MS" pitchFamily="34" charset="-128"/>
              </a:rPr>
              <a:t>they are </a:t>
            </a:r>
            <a:r>
              <a:rPr lang="en-US" sz="2400" b="1">
                <a:latin typeface="Arial Unicode MS" pitchFamily="34" charset="-128"/>
              </a:rPr>
              <a:t>flexible</a:t>
            </a:r>
            <a:r>
              <a:rPr lang="en-US" sz="2400">
                <a:latin typeface="Arial Unicode MS" pitchFamily="34" charset="-128"/>
              </a:rPr>
              <a:t> to changing environments and goals </a:t>
            </a:r>
          </a:p>
          <a:p>
            <a:pPr marL="342900" indent="-342900">
              <a:lnSpc>
                <a:spcPct val="125000"/>
              </a:lnSpc>
              <a:spcBef>
                <a:spcPct val="20000"/>
              </a:spcBef>
              <a:buFontTx/>
              <a:buChar char="•"/>
            </a:pPr>
            <a:r>
              <a:rPr lang="en-US" sz="2400">
                <a:latin typeface="Arial Unicode MS" pitchFamily="34" charset="-128"/>
              </a:rPr>
              <a:t>they </a:t>
            </a:r>
            <a:r>
              <a:rPr lang="en-US" sz="2400" b="1">
                <a:latin typeface="Arial Unicode MS" pitchFamily="34" charset="-128"/>
              </a:rPr>
              <a:t>learn</a:t>
            </a:r>
            <a:r>
              <a:rPr lang="en-US" sz="2400">
                <a:latin typeface="Arial Unicode MS" pitchFamily="34" charset="-128"/>
              </a:rPr>
              <a:t> from experience</a:t>
            </a:r>
          </a:p>
          <a:p>
            <a:pPr marL="342900" indent="-342900">
              <a:lnSpc>
                <a:spcPct val="125000"/>
              </a:lnSpc>
              <a:spcBef>
                <a:spcPct val="20000"/>
              </a:spcBef>
              <a:buFontTx/>
              <a:buChar char="•"/>
            </a:pPr>
            <a:r>
              <a:rPr lang="en-US" sz="2400">
                <a:latin typeface="Arial Unicode MS" pitchFamily="34" charset="-128"/>
              </a:rPr>
              <a:t>they make appropriate choices given perceptual and computational limitations (sometimes they act without thinking!)</a:t>
            </a:r>
          </a:p>
          <a:p>
            <a:pPr marL="342900" indent="-342900">
              <a:lnSpc>
                <a:spcPct val="125000"/>
              </a:lnSpc>
              <a:spcBef>
                <a:spcPct val="20000"/>
              </a:spcBef>
              <a:buFontTx/>
              <a:buChar char="•"/>
            </a:pPr>
            <a:r>
              <a:rPr lang="en-US" sz="2400">
                <a:latin typeface="Arial Unicode MS" pitchFamily="34" charset="-128"/>
              </a:rPr>
              <a:t>They </a:t>
            </a:r>
            <a:r>
              <a:rPr lang="en-US" sz="2400" b="1">
                <a:latin typeface="Arial Unicode MS" pitchFamily="34" charset="-128"/>
              </a:rPr>
              <a:t>gather information</a:t>
            </a:r>
            <a:r>
              <a:rPr lang="en-US" sz="2400">
                <a:latin typeface="Arial Unicode MS" pitchFamily="34" charset="-128"/>
              </a:rPr>
              <a:t> (if cost less than expected gain)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0E0487F9-C25D-4AB1-A974-6E5F06918359}" type="slidenum">
              <a:rPr lang="en-US"/>
              <a:pPr>
                <a:defRPr/>
              </a:pPr>
              <a:t>29</a:t>
            </a:fld>
            <a:endParaRPr lang="en-US"/>
          </a:p>
        </p:txBody>
      </p:sp>
      <p:sp>
        <p:nvSpPr>
          <p:cNvPr id="26628" name="Rectangle 2"/>
          <p:cNvSpPr>
            <a:spLocks noGrp="1" noChangeArrowheads="1"/>
          </p:cNvSpPr>
          <p:nvPr>
            <p:ph type="title"/>
          </p:nvPr>
        </p:nvSpPr>
        <p:spPr/>
        <p:txBody>
          <a:bodyPr/>
          <a:lstStyle/>
          <a:p>
            <a:pPr eaLnBrk="1" hangingPunct="1"/>
            <a:r>
              <a:rPr lang="en-US" smtClean="0"/>
              <a:t>Acting Humanly</a:t>
            </a:r>
          </a:p>
        </p:txBody>
      </p:sp>
      <p:sp>
        <p:nvSpPr>
          <p:cNvPr id="220163" name="Rectangle 3"/>
          <p:cNvSpPr>
            <a:spLocks noChangeArrowheads="1"/>
          </p:cNvSpPr>
          <p:nvPr/>
        </p:nvSpPr>
        <p:spPr bwMode="auto">
          <a:xfrm>
            <a:off x="250825" y="3644900"/>
            <a:ext cx="8497888" cy="2592388"/>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The original test involved typing back and forth; the `</a:t>
            </a:r>
            <a:r>
              <a:rPr lang="en-US" b="1">
                <a:latin typeface="Arial Unicode MS" pitchFamily="34" charset="-128"/>
              </a:rPr>
              <a:t>Total Turing Test</a:t>
            </a:r>
            <a:r>
              <a:rPr lang="en-US">
                <a:latin typeface="Arial Unicode MS" pitchFamily="34" charset="-128"/>
              </a:rPr>
              <a:t> includes a video signal to test perception too</a:t>
            </a:r>
          </a:p>
          <a:p>
            <a:pPr marL="342900" indent="-342900">
              <a:spcBef>
                <a:spcPct val="20000"/>
              </a:spcBef>
              <a:buFontTx/>
              <a:buChar char="•"/>
            </a:pPr>
            <a:r>
              <a:rPr lang="en-US" sz="2400">
                <a:latin typeface="Arial Unicode MS" pitchFamily="34" charset="-128"/>
              </a:rPr>
              <a:t>But... is acting just like a person what we really want?</a:t>
            </a:r>
          </a:p>
          <a:p>
            <a:pPr marL="342900" indent="-342900">
              <a:spcBef>
                <a:spcPct val="20000"/>
              </a:spcBef>
              <a:buFontTx/>
              <a:buChar char="•"/>
            </a:pPr>
            <a:r>
              <a:rPr lang="en-US" sz="2400">
                <a:latin typeface="Arial Unicode MS" pitchFamily="34" charset="-128"/>
              </a:rPr>
              <a:t>For example, again, don't people often do things that we </a:t>
            </a:r>
            <a:r>
              <a:rPr lang="en-US" sz="2400" b="1">
                <a:latin typeface="Arial Unicode MS" pitchFamily="34" charset="-128"/>
              </a:rPr>
              <a:t>don't</a:t>
            </a:r>
            <a:r>
              <a:rPr lang="en-US" sz="2400">
                <a:latin typeface="Arial Unicode MS" pitchFamily="34" charset="-128"/>
              </a:rPr>
              <a:t> consider intelligent?</a:t>
            </a:r>
          </a:p>
        </p:txBody>
      </p:sp>
      <p:sp>
        <p:nvSpPr>
          <p:cNvPr id="26630" name="Rectangle 4"/>
          <p:cNvSpPr>
            <a:spLocks noChangeArrowheads="1"/>
          </p:cNvSpPr>
          <p:nvPr/>
        </p:nvSpPr>
        <p:spPr bwMode="auto">
          <a:xfrm>
            <a:off x="323850" y="836613"/>
            <a:ext cx="8497888" cy="259238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The </a:t>
            </a:r>
            <a:r>
              <a:rPr lang="en-US" b="1">
                <a:latin typeface="Arial Unicode MS" pitchFamily="34" charset="-128"/>
              </a:rPr>
              <a:t>Turing Test</a:t>
            </a:r>
          </a:p>
          <a:p>
            <a:pPr marL="342900" indent="-342900">
              <a:spcBef>
                <a:spcPct val="20000"/>
              </a:spcBef>
              <a:buFontTx/>
              <a:buChar char="•"/>
            </a:pPr>
            <a:r>
              <a:rPr lang="en-US" sz="2400">
                <a:latin typeface="Arial Unicode MS" pitchFamily="34" charset="-128"/>
              </a:rPr>
              <a:t>Don't try to come up with a list of characteristics that computers must satisfy to be considered intelligent</a:t>
            </a:r>
          </a:p>
          <a:p>
            <a:pPr marL="342900" indent="-342900">
              <a:spcBef>
                <a:spcPct val="20000"/>
              </a:spcBef>
              <a:buFontTx/>
              <a:buChar char="•"/>
            </a:pPr>
            <a:r>
              <a:rPr lang="en-US" sz="2400">
                <a:latin typeface="Arial Unicode MS" pitchFamily="34" charset="-128"/>
              </a:rPr>
              <a:t>Instead, use an operational definition: consider it </a:t>
            </a:r>
            <a:r>
              <a:rPr lang="en-US" sz="2400" b="1">
                <a:latin typeface="Arial Unicode MS" pitchFamily="34" charset="-128"/>
              </a:rPr>
              <a:t>intelligent when</a:t>
            </a:r>
            <a:r>
              <a:rPr lang="en-US" sz="2400">
                <a:latin typeface="Arial Unicode MS" pitchFamily="34" charset="-128"/>
              </a:rPr>
              <a:t> </a:t>
            </a:r>
            <a:r>
              <a:rPr lang="en-US" sz="2400" b="1">
                <a:latin typeface="Arial Unicode MS" pitchFamily="34" charset="-128"/>
              </a:rPr>
              <a:t>people can't tell a computer apart from other people</a:t>
            </a: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a:t>
            </a:r>
          </a:p>
        </p:txBody>
      </p:sp>
      <p:sp>
        <p:nvSpPr>
          <p:cNvPr id="8" name="Slide Number Placeholder 5"/>
          <p:cNvSpPr>
            <a:spLocks noGrp="1"/>
          </p:cNvSpPr>
          <p:nvPr>
            <p:ph type="sldNum" sz="quarter" idx="12"/>
          </p:nvPr>
        </p:nvSpPr>
        <p:spPr/>
        <p:txBody>
          <a:bodyPr/>
          <a:lstStyle/>
          <a:p>
            <a:pPr>
              <a:defRPr/>
            </a:pPr>
            <a:r>
              <a:rPr lang="en-US"/>
              <a:t>Slide </a:t>
            </a:r>
            <a:fld id="{B8CEA8C7-14BF-4985-8480-6278AAA056A2}" type="slidenum">
              <a:rPr lang="en-US"/>
              <a:pPr>
                <a:defRPr/>
              </a:pPr>
              <a:t>3</a:t>
            </a:fld>
            <a:endParaRPr lang="en-US"/>
          </a:p>
        </p:txBody>
      </p:sp>
      <p:sp>
        <p:nvSpPr>
          <p:cNvPr id="2056" name="Rectangle 2"/>
          <p:cNvSpPr>
            <a:spLocks noGrp="1" noChangeArrowheads="1"/>
          </p:cNvSpPr>
          <p:nvPr>
            <p:ph type="title"/>
          </p:nvPr>
        </p:nvSpPr>
        <p:spPr>
          <a:xfrm>
            <a:off x="285750" y="214313"/>
            <a:ext cx="8534400" cy="685800"/>
          </a:xfrm>
        </p:spPr>
        <p:txBody>
          <a:bodyPr/>
          <a:lstStyle/>
          <a:p>
            <a:pPr eaLnBrk="1" hangingPunct="1"/>
            <a:r>
              <a:rPr lang="en-US" dirty="0" smtClean="0"/>
              <a:t>TAs  (</a:t>
            </a:r>
            <a:r>
              <a:rPr lang="en-US" dirty="0" err="1" smtClean="0"/>
              <a:t>cont</a:t>
            </a:r>
            <a:r>
              <a:rPr lang="en-US" dirty="0" smtClean="0"/>
              <a:t>’)</a:t>
            </a:r>
          </a:p>
        </p:txBody>
      </p:sp>
      <p:sp>
        <p:nvSpPr>
          <p:cNvPr id="12" name="Rectangle 3"/>
          <p:cNvSpPr txBox="1">
            <a:spLocks noChangeArrowheads="1"/>
          </p:cNvSpPr>
          <p:nvPr/>
        </p:nvSpPr>
        <p:spPr bwMode="auto">
          <a:xfrm>
            <a:off x="34900" y="1124744"/>
            <a:ext cx="9144000" cy="4094187"/>
          </a:xfrm>
          <a:prstGeom prst="rect">
            <a:avLst/>
          </a:prstGeom>
          <a:noFill/>
          <a:ln w="9525">
            <a:noFill/>
            <a:miter lim="800000"/>
            <a:headEnd/>
            <a:tailEnd/>
          </a:ln>
        </p:spPr>
        <p:txBody>
          <a:bodyPr/>
          <a:lstStyle/>
          <a:p>
            <a:pPr marL="342900" indent="-342900">
              <a:spcBef>
                <a:spcPct val="20000"/>
              </a:spcBef>
              <a:defRPr/>
            </a:pPr>
            <a:r>
              <a:rPr lang="en-US" kern="0" dirty="0" err="1" smtClean="0">
                <a:latin typeface="+mn-lt"/>
              </a:rPr>
              <a:t>Kazemi</a:t>
            </a:r>
            <a:r>
              <a:rPr lang="en-US" kern="0" dirty="0" smtClean="0">
                <a:latin typeface="+mn-lt"/>
              </a:rPr>
              <a:t>, </a:t>
            </a:r>
            <a:r>
              <a:rPr lang="en-US" kern="0" dirty="0" err="1" smtClean="0">
                <a:latin typeface="+mn-lt"/>
              </a:rPr>
              <a:t>Seyed</a:t>
            </a:r>
            <a:r>
              <a:rPr lang="en-US" kern="0" dirty="0" smtClean="0">
                <a:latin typeface="+mn-lt"/>
              </a:rPr>
              <a:t> Mehran </a:t>
            </a:r>
            <a:r>
              <a:rPr lang="en-US" kern="0" dirty="0" smtClean="0">
                <a:latin typeface="+mn-lt"/>
                <a:hlinkClick r:id="rId3"/>
              </a:rPr>
              <a:t>smkazemi@cs.ubc.ca</a:t>
            </a:r>
            <a:endParaRPr lang="en-CA" kern="0" dirty="0">
              <a:latin typeface="+mn-lt"/>
            </a:endParaRPr>
          </a:p>
          <a:p>
            <a:pPr marL="342900" indent="-342900">
              <a:spcBef>
                <a:spcPct val="20000"/>
              </a:spcBef>
              <a:defRPr/>
            </a:pPr>
            <a:r>
              <a:rPr lang="en-CA" kern="0" dirty="0">
                <a:latin typeface="+mn-lt"/>
              </a:rPr>
              <a:t>Office hour: ICCS </a:t>
            </a:r>
            <a:r>
              <a:rPr lang="en-CA" kern="0" dirty="0" smtClean="0">
                <a:latin typeface="+mn-lt"/>
              </a:rPr>
              <a:t>TBD, Wed 230-4pm </a:t>
            </a:r>
            <a:endParaRPr lang="en-CA" kern="0" dirty="0">
              <a:latin typeface="+mn-lt"/>
            </a:endParaRPr>
          </a:p>
          <a:p>
            <a:pPr marL="342900" indent="-342900">
              <a:spcBef>
                <a:spcPct val="20000"/>
              </a:spcBef>
              <a:defRPr/>
            </a:pPr>
            <a:endParaRPr lang="en-US" kern="0" dirty="0">
              <a:latin typeface="+mn-lt"/>
            </a:endParaRPr>
          </a:p>
          <a:p>
            <a:pPr marL="342900" indent="-342900">
              <a:spcBef>
                <a:spcPct val="20000"/>
              </a:spcBef>
              <a:defRPr/>
            </a:pPr>
            <a:r>
              <a:rPr lang="en-US" kern="0" dirty="0" smtClean="0">
                <a:latin typeface="+mn-lt"/>
              </a:rPr>
              <a:t>Rahman, MD Abed abed90@cs.ubc.ca  </a:t>
            </a:r>
            <a:r>
              <a:rPr lang="en-CA" kern="0" dirty="0" smtClean="0">
                <a:latin typeface="+mn-lt"/>
              </a:rPr>
              <a:t>Office </a:t>
            </a:r>
            <a:r>
              <a:rPr lang="en-CA" kern="0" dirty="0">
                <a:latin typeface="+mn-lt"/>
              </a:rPr>
              <a:t>hour: </a:t>
            </a:r>
            <a:r>
              <a:rPr lang="en-CA" dirty="0">
                <a:solidFill>
                  <a:srgbClr val="00B0F0"/>
                </a:solidFill>
              </a:rPr>
              <a:t>ICCS X141</a:t>
            </a:r>
            <a:r>
              <a:rPr lang="en-CA" kern="0" dirty="0" smtClean="0">
                <a:solidFill>
                  <a:srgbClr val="00B0F0"/>
                </a:solidFill>
                <a:latin typeface="+mn-lt"/>
              </a:rPr>
              <a:t>, </a:t>
            </a:r>
            <a:r>
              <a:rPr lang="en-CA" kern="0" dirty="0" smtClean="0">
                <a:solidFill>
                  <a:srgbClr val="00B0F0"/>
                </a:solidFill>
                <a:latin typeface="+mn-lt"/>
              </a:rPr>
              <a:t>Fri 3-430pm</a:t>
            </a:r>
            <a:r>
              <a:rPr lang="en-CA" kern="0" dirty="0" smtClean="0">
                <a:latin typeface="+mn-lt"/>
              </a:rPr>
              <a:t> </a:t>
            </a:r>
          </a:p>
          <a:p>
            <a:pPr marL="342900" indent="-342900">
              <a:spcBef>
                <a:spcPct val="20000"/>
              </a:spcBef>
              <a:defRPr/>
            </a:pPr>
            <a:endParaRPr lang="en-CA" kern="0" dirty="0">
              <a:latin typeface="+mn-lt"/>
            </a:endParaRPr>
          </a:p>
          <a:p>
            <a:pPr marL="342900" indent="-342900">
              <a:spcBef>
                <a:spcPct val="20000"/>
              </a:spcBef>
              <a:defRPr/>
            </a:pPr>
            <a:endParaRPr lang="en-CA" kern="0" dirty="0">
              <a:latin typeface="+mn-lt"/>
            </a:endParaRPr>
          </a:p>
          <a:p>
            <a:pPr marL="342900" indent="-342900">
              <a:spcBef>
                <a:spcPct val="20000"/>
              </a:spcBef>
              <a:defRPr/>
            </a:pPr>
            <a:endParaRPr lang="en-US" kern="0" dirty="0">
              <a:latin typeface="+mn-lt"/>
            </a:endParaRPr>
          </a:p>
          <a:p>
            <a:pPr marL="342900" indent="-342900">
              <a:spcBef>
                <a:spcPct val="20000"/>
              </a:spcBef>
              <a:defRPr/>
            </a:pPr>
            <a:r>
              <a:rPr lang="en-US" kern="0" dirty="0" smtClean="0">
                <a:latin typeface="+mn-lt"/>
              </a:rPr>
              <a:t>Wang, </a:t>
            </a:r>
            <a:r>
              <a:rPr lang="en-US" kern="0" dirty="0" err="1" smtClean="0">
                <a:latin typeface="+mn-lt"/>
              </a:rPr>
              <a:t>Wenyi</a:t>
            </a:r>
            <a:r>
              <a:rPr lang="en-US" kern="0" dirty="0" smtClean="0">
                <a:latin typeface="+mn-lt"/>
              </a:rPr>
              <a:t>  wenyi.wang@alumni.ubc.ca</a:t>
            </a:r>
            <a:endParaRPr lang="en-CA" kern="0" dirty="0">
              <a:latin typeface="+mn-lt"/>
            </a:endParaRPr>
          </a:p>
          <a:p>
            <a:pPr marL="342900" indent="-342900">
              <a:spcBef>
                <a:spcPct val="20000"/>
              </a:spcBef>
              <a:defRPr/>
            </a:pPr>
            <a:r>
              <a:rPr lang="en-CA" kern="0" dirty="0">
                <a:latin typeface="+mn-lt"/>
              </a:rPr>
              <a:t>Office hour: </a:t>
            </a:r>
            <a:r>
              <a:rPr lang="en-CA" kern="0" dirty="0" smtClean="0">
                <a:latin typeface="+mn-lt"/>
              </a:rPr>
              <a:t>TBD, </a:t>
            </a:r>
            <a:r>
              <a:rPr lang="en-CA" kern="0" dirty="0" smtClean="0">
                <a:latin typeface="+mn-lt"/>
              </a:rPr>
              <a:t>mon 1-230pm </a:t>
            </a:r>
            <a:endParaRPr lang="en-CA" kern="0" dirty="0">
              <a:latin typeface="+mn-lt"/>
            </a:endParaRPr>
          </a:p>
          <a:p>
            <a:pPr marL="342900" indent="-342900">
              <a:spcBef>
                <a:spcPct val="20000"/>
              </a:spcBef>
              <a:defRPr/>
            </a:pPr>
            <a:endParaRPr lang="en-US" kern="0" dirty="0" smtClean="0">
              <a:latin typeface="+mn-lt"/>
            </a:endParaRPr>
          </a:p>
          <a:p>
            <a:pPr marL="342900" indent="-342900">
              <a:spcBef>
                <a:spcPct val="20000"/>
              </a:spcBef>
              <a:defRPr/>
            </a:pPr>
            <a:endParaRPr lang="en-US" kern="0" dirty="0" smtClean="0">
              <a:latin typeface="+mn-lt"/>
            </a:endParaRPr>
          </a:p>
          <a:p>
            <a:pPr marL="342900" indent="-342900">
              <a:spcBef>
                <a:spcPct val="20000"/>
              </a:spcBef>
              <a:defRPr/>
            </a:pPr>
            <a:endParaRPr lang="en-US" kern="0" dirty="0">
              <a:solidFill>
                <a:schemeClr val="accent6"/>
              </a:solidFill>
              <a:latin typeface="+mn-lt"/>
            </a:endParaRPr>
          </a:p>
        </p:txBody>
      </p:sp>
      <p:pic>
        <p:nvPicPr>
          <p:cNvPr id="2" name="Picture 1"/>
          <p:cNvPicPr>
            <a:picLocks noChangeAspect="1"/>
          </p:cNvPicPr>
          <p:nvPr/>
        </p:nvPicPr>
        <p:blipFill>
          <a:blip r:embed="rId4"/>
          <a:stretch>
            <a:fillRect/>
          </a:stretch>
        </p:blipFill>
        <p:spPr>
          <a:xfrm>
            <a:off x="6959917" y="764704"/>
            <a:ext cx="1469331" cy="1644774"/>
          </a:xfrm>
          <a:prstGeom prst="rect">
            <a:avLst/>
          </a:prstGeom>
        </p:spPr>
      </p:pic>
      <p:pic>
        <p:nvPicPr>
          <p:cNvPr id="4" name="Picture 3"/>
          <p:cNvPicPr>
            <a:picLocks noChangeAspect="1"/>
          </p:cNvPicPr>
          <p:nvPr/>
        </p:nvPicPr>
        <p:blipFill rotWithShape="1">
          <a:blip r:embed="rId5"/>
          <a:srcRect l="5785" t="1167" r="6022" b="39910"/>
          <a:stretch/>
        </p:blipFill>
        <p:spPr>
          <a:xfrm>
            <a:off x="3995936" y="3205234"/>
            <a:ext cx="1584176" cy="1584176"/>
          </a:xfrm>
          <a:prstGeom prst="rect">
            <a:avLst/>
          </a:prstGeom>
        </p:spPr>
      </p:pic>
      <p:pic>
        <p:nvPicPr>
          <p:cNvPr id="3" name="Picture 2"/>
          <p:cNvPicPr>
            <a:picLocks noChangeAspect="1"/>
          </p:cNvPicPr>
          <p:nvPr/>
        </p:nvPicPr>
        <p:blipFill rotWithShape="1">
          <a:blip r:embed="rId6"/>
          <a:srcRect l="16865" t="11990" r="28060" b="45379"/>
          <a:stretch/>
        </p:blipFill>
        <p:spPr>
          <a:xfrm>
            <a:off x="6122677" y="4805786"/>
            <a:ext cx="1674480" cy="1944215"/>
          </a:xfrm>
          <a:prstGeom prst="rect">
            <a:avLst/>
          </a:prstGeom>
        </p:spPr>
      </p:pic>
    </p:spTree>
    <p:extLst>
      <p:ext uri="{BB962C8B-B14F-4D97-AF65-F5344CB8AC3E}">
        <p14:creationId xmlns:p14="http://schemas.microsoft.com/office/powerpoint/2010/main" val="797246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29D8DB0A-439B-4210-B735-4A95A042962F}" type="slidenum">
              <a:rPr lang="en-US"/>
              <a:pPr>
                <a:defRPr/>
              </a:pPr>
              <a:t>4</a:t>
            </a:fld>
            <a:endParaRPr lang="en-US"/>
          </a:p>
        </p:txBody>
      </p:sp>
      <p:sp>
        <p:nvSpPr>
          <p:cNvPr id="3079" name="Rectangle 2"/>
          <p:cNvSpPr>
            <a:spLocks noGrp="1" noChangeArrowheads="1"/>
          </p:cNvSpPr>
          <p:nvPr>
            <p:ph type="title"/>
          </p:nvPr>
        </p:nvSpPr>
        <p:spPr>
          <a:xfrm>
            <a:off x="285750" y="0"/>
            <a:ext cx="8534400" cy="685800"/>
          </a:xfrm>
        </p:spPr>
        <p:txBody>
          <a:bodyPr/>
          <a:lstStyle/>
          <a:p>
            <a:pPr eaLnBrk="1" hangingPunct="1"/>
            <a:r>
              <a:rPr lang="en-US" smtClean="0"/>
              <a:t>Course Essentials(1)</a:t>
            </a:r>
          </a:p>
        </p:txBody>
      </p:sp>
      <p:sp>
        <p:nvSpPr>
          <p:cNvPr id="19461" name="Rectangle 3"/>
          <p:cNvSpPr>
            <a:spLocks noGrp="1" noChangeArrowheads="1"/>
          </p:cNvSpPr>
          <p:nvPr>
            <p:ph type="body" idx="1"/>
          </p:nvPr>
        </p:nvSpPr>
        <p:spPr>
          <a:xfrm>
            <a:off x="0" y="764704"/>
            <a:ext cx="9144000" cy="5761037"/>
          </a:xfrm>
        </p:spPr>
        <p:txBody>
          <a:bodyPr/>
          <a:lstStyle/>
          <a:p>
            <a:pPr eaLnBrk="1" hangingPunct="1">
              <a:lnSpc>
                <a:spcPct val="90000"/>
              </a:lnSpc>
              <a:buFontTx/>
              <a:buChar char="•"/>
              <a:defRPr/>
            </a:pPr>
            <a:r>
              <a:rPr lang="en-US" b="1" dirty="0" smtClean="0"/>
              <a:t>Course web-pages:</a:t>
            </a:r>
          </a:p>
          <a:p>
            <a:pPr marL="0" eaLnBrk="1" hangingPunct="1">
              <a:lnSpc>
                <a:spcPct val="90000"/>
              </a:lnSpc>
              <a:defRPr/>
            </a:pPr>
            <a:r>
              <a:rPr lang="en-US" b="1" dirty="0" smtClean="0"/>
              <a:t>    </a:t>
            </a:r>
            <a:r>
              <a:rPr lang="en-US" sz="2000" dirty="0" smtClean="0">
                <a:solidFill>
                  <a:schemeClr val="accent6"/>
                </a:solidFill>
                <a:latin typeface="Helvetica" pitchFamily="34" charset="0"/>
                <a:hlinkClick r:id="rId3"/>
              </a:rPr>
              <a:t>www.cs.ubc.ca/~carenini/TEACHING/CPSC322-17S/index.html</a:t>
            </a:r>
            <a:endParaRPr lang="en-US" sz="2000" dirty="0" smtClean="0">
              <a:solidFill>
                <a:schemeClr val="accent6"/>
              </a:solidFill>
              <a:latin typeface="Helvetica" pitchFamily="34" charset="0"/>
            </a:endParaRPr>
          </a:p>
          <a:p>
            <a:pPr marL="0" eaLnBrk="1" hangingPunct="1">
              <a:lnSpc>
                <a:spcPct val="90000"/>
              </a:lnSpc>
              <a:defRPr/>
            </a:pPr>
            <a:r>
              <a:rPr lang="en-US" sz="2000" dirty="0" smtClean="0">
                <a:solidFill>
                  <a:schemeClr val="accent6"/>
                </a:solidFill>
                <a:latin typeface="Helvetica" pitchFamily="34" charset="0"/>
              </a:rPr>
              <a:t>Also at my webpage</a:t>
            </a:r>
            <a:endParaRPr lang="en-US" sz="2400" dirty="0" smtClean="0">
              <a:solidFill>
                <a:schemeClr val="accent6"/>
              </a:solidFill>
              <a:latin typeface="Helvetica" pitchFamily="34" charset="0"/>
            </a:endParaRPr>
          </a:p>
          <a:p>
            <a:pPr lvl="1" eaLnBrk="1" hangingPunct="1">
              <a:lnSpc>
                <a:spcPct val="90000"/>
              </a:lnSpc>
              <a:defRPr/>
            </a:pPr>
            <a:r>
              <a:rPr lang="en-US" dirty="0" smtClean="0"/>
              <a:t>This is where most information about the course will be posted, most handouts (e.g., slides) will be distributed, etc.</a:t>
            </a:r>
          </a:p>
          <a:p>
            <a:pPr lvl="1" eaLnBrk="1" hangingPunct="1">
              <a:lnSpc>
                <a:spcPct val="90000"/>
              </a:lnSpc>
              <a:defRPr/>
            </a:pPr>
            <a:r>
              <a:rPr lang="en-US" dirty="0" smtClean="0">
                <a:solidFill>
                  <a:schemeClr val="accent2"/>
                </a:solidFill>
              </a:rPr>
              <a:t>CHECK IT OFTEN</a:t>
            </a:r>
            <a:r>
              <a:rPr lang="en-US" dirty="0" smtClean="0"/>
              <a:t>!</a:t>
            </a:r>
          </a:p>
          <a:p>
            <a:pPr lvl="1" eaLnBrk="1" hangingPunct="1">
              <a:lnSpc>
                <a:spcPct val="90000"/>
              </a:lnSpc>
              <a:defRPr/>
            </a:pPr>
            <a:endParaRPr lang="en-US" b="1" dirty="0" smtClean="0"/>
          </a:p>
          <a:p>
            <a:pPr eaLnBrk="1" hangingPunct="1">
              <a:lnSpc>
                <a:spcPct val="90000"/>
              </a:lnSpc>
              <a:buFontTx/>
              <a:buChar char="•"/>
              <a:defRPr/>
            </a:pPr>
            <a:r>
              <a:rPr lang="en-US" b="1" dirty="0" smtClean="0"/>
              <a:t>Lectures</a:t>
            </a:r>
            <a:r>
              <a:rPr lang="en-US" dirty="0" smtClean="0"/>
              <a:t>: (one lecture 3 parts)</a:t>
            </a:r>
          </a:p>
          <a:p>
            <a:pPr lvl="1" eaLnBrk="1" hangingPunct="1">
              <a:lnSpc>
                <a:spcPct val="90000"/>
              </a:lnSpc>
              <a:defRPr/>
            </a:pPr>
            <a:r>
              <a:rPr lang="en-US" dirty="0" smtClean="0"/>
              <a:t>Cover basic notions and concepts known to be hard</a:t>
            </a:r>
          </a:p>
          <a:p>
            <a:pPr lvl="1" eaLnBrk="1" hangingPunct="1">
              <a:lnSpc>
                <a:spcPct val="90000"/>
              </a:lnSpc>
              <a:defRPr/>
            </a:pPr>
            <a:r>
              <a:rPr lang="en-US" dirty="0" smtClean="0"/>
              <a:t>I will try to </a:t>
            </a:r>
            <a:r>
              <a:rPr lang="en-US" dirty="0" smtClean="0">
                <a:solidFill>
                  <a:schemeClr val="accent6"/>
                </a:solidFill>
              </a:rPr>
              <a:t>post the slides in advance </a:t>
            </a:r>
            <a:r>
              <a:rPr lang="en-US" dirty="0" smtClean="0"/>
              <a:t>(by 12:30). </a:t>
            </a:r>
          </a:p>
          <a:p>
            <a:pPr lvl="1" eaLnBrk="1" hangingPunct="1">
              <a:lnSpc>
                <a:spcPct val="90000"/>
              </a:lnSpc>
              <a:defRPr/>
            </a:pPr>
            <a:r>
              <a:rPr lang="en-US" dirty="0" smtClean="0"/>
              <a:t>After class, I will post the same </a:t>
            </a:r>
            <a:r>
              <a:rPr lang="en-US" dirty="0" smtClean="0">
                <a:solidFill>
                  <a:schemeClr val="accent6"/>
                </a:solidFill>
              </a:rPr>
              <a:t>slides inked </a:t>
            </a:r>
            <a:r>
              <a:rPr lang="en-US" dirty="0" smtClean="0"/>
              <a:t>with the notes I have added in class.</a:t>
            </a:r>
          </a:p>
          <a:p>
            <a:pPr lvl="1" eaLnBrk="1" hangingPunct="1">
              <a:lnSpc>
                <a:spcPct val="90000"/>
              </a:lnSpc>
              <a:defRPr/>
            </a:pPr>
            <a:r>
              <a:rPr lang="en-US" dirty="0" smtClean="0"/>
              <a:t>Each lecture will end with a set of </a:t>
            </a:r>
            <a:r>
              <a:rPr lang="en-US" dirty="0" smtClean="0">
                <a:solidFill>
                  <a:schemeClr val="accent6"/>
                </a:solidFill>
              </a:rPr>
              <a:t>learning goals</a:t>
            </a:r>
            <a:r>
              <a:rPr lang="en-US" dirty="0" smtClean="0"/>
              <a:t>: </a:t>
            </a:r>
          </a:p>
          <a:p>
            <a:pPr lvl="1" eaLnBrk="1" hangingPunct="1">
              <a:lnSpc>
                <a:spcPct val="90000"/>
              </a:lnSpc>
              <a:buFontTx/>
              <a:buNone/>
              <a:defRPr/>
            </a:pPr>
            <a:r>
              <a:rPr lang="en-US" i="1" dirty="0" smtClean="0"/>
              <a:t>Student can….</a:t>
            </a:r>
          </a:p>
        </p:txBody>
      </p:sp>
    </p:spTree>
    <p:extLst>
      <p:ext uri="{BB962C8B-B14F-4D97-AF65-F5344CB8AC3E}">
        <p14:creationId xmlns:p14="http://schemas.microsoft.com/office/powerpoint/2010/main" val="1911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FD90BBA9-1A6A-445C-B8EA-213E77EF07E0}" type="slidenum">
              <a:rPr lang="en-US"/>
              <a:pPr>
                <a:defRPr/>
              </a:pPr>
              <a:t>5</a:t>
            </a:fld>
            <a:endParaRPr lang="en-US"/>
          </a:p>
        </p:txBody>
      </p:sp>
      <p:sp>
        <p:nvSpPr>
          <p:cNvPr id="4104" name="Rectangle 2"/>
          <p:cNvSpPr>
            <a:spLocks noGrp="1" noChangeArrowheads="1"/>
          </p:cNvSpPr>
          <p:nvPr>
            <p:ph type="title"/>
          </p:nvPr>
        </p:nvSpPr>
        <p:spPr>
          <a:xfrm>
            <a:off x="285750" y="0"/>
            <a:ext cx="8534400" cy="685800"/>
          </a:xfrm>
        </p:spPr>
        <p:txBody>
          <a:bodyPr/>
          <a:lstStyle/>
          <a:p>
            <a:pPr eaLnBrk="1" hangingPunct="1"/>
            <a:r>
              <a:rPr lang="en-US" smtClean="0"/>
              <a:t>Course Essentials(2)</a:t>
            </a:r>
          </a:p>
        </p:txBody>
      </p:sp>
      <p:sp>
        <p:nvSpPr>
          <p:cNvPr id="4105" name="Rectangle 3"/>
          <p:cNvSpPr>
            <a:spLocks noGrp="1" noChangeArrowheads="1"/>
          </p:cNvSpPr>
          <p:nvPr>
            <p:ph type="body" idx="1"/>
          </p:nvPr>
        </p:nvSpPr>
        <p:spPr>
          <a:xfrm>
            <a:off x="0" y="1124744"/>
            <a:ext cx="9144000" cy="4357687"/>
          </a:xfrm>
        </p:spPr>
        <p:txBody>
          <a:bodyPr/>
          <a:lstStyle/>
          <a:p>
            <a:pPr eaLnBrk="1" hangingPunct="1">
              <a:lnSpc>
                <a:spcPct val="90000"/>
              </a:lnSpc>
              <a:buFontTx/>
              <a:buChar char="•"/>
            </a:pPr>
            <a:r>
              <a:rPr lang="en-US" b="1" dirty="0" smtClean="0"/>
              <a:t>Textbook</a:t>
            </a:r>
            <a:r>
              <a:rPr lang="en-US" dirty="0" smtClean="0"/>
              <a:t>: </a:t>
            </a:r>
            <a:r>
              <a:rPr lang="en-US" i="1" dirty="0" smtClean="0"/>
              <a:t>Artificial Intelligence</a:t>
            </a:r>
            <a:r>
              <a:rPr lang="en-US" dirty="0" smtClean="0"/>
              <a:t>, 2nd Edition, </a:t>
            </a:r>
          </a:p>
          <a:p>
            <a:pPr eaLnBrk="1" hangingPunct="1">
              <a:lnSpc>
                <a:spcPct val="90000"/>
              </a:lnSpc>
              <a:buFontTx/>
              <a:buChar char="•"/>
            </a:pPr>
            <a:r>
              <a:rPr lang="en-US" dirty="0" smtClean="0"/>
              <a:t>by Poole, </a:t>
            </a:r>
            <a:r>
              <a:rPr lang="en-US" dirty="0" err="1" smtClean="0"/>
              <a:t>Mackworth</a:t>
            </a:r>
            <a:r>
              <a:rPr lang="en-US" dirty="0" smtClean="0"/>
              <a:t>.  </a:t>
            </a:r>
          </a:p>
          <a:p>
            <a:pPr eaLnBrk="1" hangingPunct="1">
              <a:lnSpc>
                <a:spcPct val="90000"/>
              </a:lnSpc>
              <a:buFontTx/>
              <a:buChar char="•"/>
            </a:pPr>
            <a:endParaRPr lang="en-US" dirty="0" smtClean="0"/>
          </a:p>
          <a:p>
            <a:pPr lvl="1" eaLnBrk="1" hangingPunct="1">
              <a:lnSpc>
                <a:spcPct val="150000"/>
              </a:lnSpc>
            </a:pPr>
            <a:r>
              <a:rPr lang="en-US" dirty="0" smtClean="0"/>
              <a:t>It’s free!</a:t>
            </a:r>
          </a:p>
          <a:p>
            <a:pPr lvl="1" eaLnBrk="1" hangingPunct="1">
              <a:lnSpc>
                <a:spcPct val="150000"/>
              </a:lnSpc>
            </a:pPr>
            <a:r>
              <a:rPr lang="en-US" dirty="0" smtClean="0"/>
              <a:t>It’s available electronically </a:t>
            </a:r>
            <a:r>
              <a:rPr lang="en-US" dirty="0" smtClean="0">
                <a:hlinkClick r:id="rId3"/>
              </a:rPr>
              <a:t>http://people.cs.ubc.ca/~poole/aibook/</a:t>
            </a:r>
            <a:endParaRPr lang="en-US" dirty="0" smtClean="0"/>
          </a:p>
          <a:p>
            <a:pPr lvl="1" eaLnBrk="1" hangingPunct="1">
              <a:lnSpc>
                <a:spcPct val="150000"/>
              </a:lnSpc>
            </a:pPr>
            <a:r>
              <a:rPr lang="en-US" dirty="0" smtClean="0"/>
              <a:t>We will cover at least Chapters: 1, 3, 4, 5, 6, 8, 9</a:t>
            </a:r>
          </a:p>
          <a:p>
            <a:pPr eaLnBrk="1" hangingPunct="1">
              <a:lnSpc>
                <a:spcPct val="90000"/>
              </a:lnSpc>
            </a:pPr>
            <a:endParaRPr lang="en-US" dirty="0" smtClean="0"/>
          </a:p>
        </p:txBody>
      </p:sp>
    </p:spTree>
    <p:extLst>
      <p:ext uri="{BB962C8B-B14F-4D97-AF65-F5344CB8AC3E}">
        <p14:creationId xmlns:p14="http://schemas.microsoft.com/office/powerpoint/2010/main" val="259845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1</a:t>
            </a:r>
          </a:p>
        </p:txBody>
      </p:sp>
      <p:sp>
        <p:nvSpPr>
          <p:cNvPr id="7" name="Slide Number Placeholder 5"/>
          <p:cNvSpPr>
            <a:spLocks noGrp="1"/>
          </p:cNvSpPr>
          <p:nvPr>
            <p:ph type="sldNum" sz="quarter" idx="12"/>
          </p:nvPr>
        </p:nvSpPr>
        <p:spPr/>
        <p:txBody>
          <a:bodyPr/>
          <a:lstStyle/>
          <a:p>
            <a:pPr>
              <a:defRPr/>
            </a:pPr>
            <a:r>
              <a:rPr lang="en-US"/>
              <a:t>Slide </a:t>
            </a:r>
            <a:fld id="{5D05D56A-C305-4CA4-B91B-3770891600F5}" type="slidenum">
              <a:rPr lang="en-US"/>
              <a:pPr>
                <a:defRPr/>
              </a:pPr>
              <a:t>6</a:t>
            </a:fld>
            <a:endParaRPr lang="en-US"/>
          </a:p>
        </p:txBody>
      </p:sp>
      <p:sp>
        <p:nvSpPr>
          <p:cNvPr id="5125" name="Rectangle 2"/>
          <p:cNvSpPr>
            <a:spLocks noGrp="1" noChangeArrowheads="1"/>
          </p:cNvSpPr>
          <p:nvPr>
            <p:ph type="title"/>
          </p:nvPr>
        </p:nvSpPr>
        <p:spPr/>
        <p:txBody>
          <a:bodyPr/>
          <a:lstStyle/>
          <a:p>
            <a:pPr eaLnBrk="1" hangingPunct="1"/>
            <a:r>
              <a:rPr lang="en-US" smtClean="0"/>
              <a:t>Course Essentials(3)</a:t>
            </a:r>
          </a:p>
        </p:txBody>
      </p:sp>
      <p:sp>
        <p:nvSpPr>
          <p:cNvPr id="5126" name="Rectangle 3"/>
          <p:cNvSpPr>
            <a:spLocks noGrp="1" noChangeArrowheads="1"/>
          </p:cNvSpPr>
          <p:nvPr>
            <p:ph type="body" idx="1"/>
          </p:nvPr>
        </p:nvSpPr>
        <p:spPr>
          <a:xfrm>
            <a:off x="250825" y="836712"/>
            <a:ext cx="8893175" cy="4679950"/>
          </a:xfrm>
        </p:spPr>
        <p:txBody>
          <a:bodyPr/>
          <a:lstStyle/>
          <a:p>
            <a:pPr eaLnBrk="1" hangingPunct="1">
              <a:buFontTx/>
              <a:buChar char="•"/>
            </a:pPr>
            <a:r>
              <a:rPr lang="en-US" b="1" dirty="0" smtClean="0"/>
              <a:t>Piazza :</a:t>
            </a:r>
            <a:r>
              <a:rPr lang="en-US" dirty="0" smtClean="0"/>
              <a:t> discussion board</a:t>
            </a:r>
          </a:p>
          <a:p>
            <a:pPr marL="0" indent="0" eaLnBrk="1" hangingPunct="1"/>
            <a:r>
              <a:rPr lang="en-US" sz="2000" dirty="0" smtClean="0"/>
              <a:t>Sign up: </a:t>
            </a:r>
            <a:r>
              <a:rPr lang="en-CA" sz="2000" dirty="0">
                <a:solidFill>
                  <a:srgbClr val="0070C0"/>
                </a:solidFill>
              </a:rPr>
              <a:t>piazza.com/ubc.ca/summer2017/cpsc322</a:t>
            </a:r>
            <a:endParaRPr lang="en-US" sz="2000" dirty="0" smtClean="0">
              <a:solidFill>
                <a:srgbClr val="0070C0"/>
              </a:solidFill>
            </a:endParaRPr>
          </a:p>
          <a:p>
            <a:pPr lvl="1" eaLnBrk="1" hangingPunct="1"/>
            <a:r>
              <a:rPr lang="en-US" dirty="0" smtClean="0"/>
              <a:t>Use the discussion board for questions about assignments, material covered in lecture, etc. That way others can learn from your questions and comments!</a:t>
            </a:r>
          </a:p>
          <a:p>
            <a:pPr lvl="1" eaLnBrk="1" hangingPunct="1"/>
            <a:r>
              <a:rPr lang="en-US" dirty="0" smtClean="0"/>
              <a:t>Use email for private questions (e.g., grade inquiries or health problems).</a:t>
            </a:r>
          </a:p>
          <a:p>
            <a:pPr lvl="1" eaLnBrk="1" hangingPunct="1"/>
            <a:endParaRPr lang="en-US" dirty="0" smtClean="0"/>
          </a:p>
          <a:p>
            <a:pPr eaLnBrk="1" hangingPunct="1">
              <a:buFontTx/>
              <a:buChar char="•"/>
            </a:pPr>
            <a:r>
              <a:rPr lang="en-US" b="1" dirty="0" err="1" smtClean="0"/>
              <a:t>AIspace</a:t>
            </a:r>
            <a:r>
              <a:rPr lang="en-US" b="1" dirty="0" smtClean="0"/>
              <a:t> </a:t>
            </a:r>
            <a:r>
              <a:rPr lang="en-US" dirty="0" smtClean="0"/>
              <a:t>: online tools for learning Artificial Intelligence </a:t>
            </a:r>
            <a:r>
              <a:rPr lang="en-US" sz="2400" dirty="0" smtClean="0">
                <a:latin typeface="Helvetica" pitchFamily="34" charset="0"/>
                <a:hlinkClick r:id="rId3"/>
              </a:rPr>
              <a:t>http://aispace.org/</a:t>
            </a:r>
            <a:endParaRPr lang="en-US" sz="2400" dirty="0" smtClean="0">
              <a:latin typeface="Helvetica" pitchFamily="34" charset="0"/>
            </a:endParaRPr>
          </a:p>
          <a:p>
            <a:pPr lvl="1" eaLnBrk="1" hangingPunct="1"/>
            <a:r>
              <a:rPr lang="en-US" dirty="0" smtClean="0">
                <a:latin typeface="Helvetica" pitchFamily="34" charset="0"/>
              </a:rPr>
              <a:t>Under development here at UBC!</a:t>
            </a:r>
          </a:p>
          <a:p>
            <a:pPr lvl="1" eaLnBrk="1" hangingPunct="1"/>
            <a:endParaRPr lang="en-US" sz="2800" dirty="0" smtClean="0">
              <a:latin typeface="Courier" pitchFamily="49" charset="0"/>
            </a:endParaRPr>
          </a:p>
          <a:p>
            <a:pPr lvl="1" eaLnBrk="1" hangingPunct="1">
              <a:lnSpc>
                <a:spcPct val="30000"/>
              </a:lnSpc>
            </a:pPr>
            <a:endParaRPr lang="en-US" dirty="0" smtClean="0"/>
          </a:p>
          <a:p>
            <a:pPr eaLnBrk="1" hangingPunct="1">
              <a:lnSpc>
                <a:spcPct val="70000"/>
              </a:lnSpc>
              <a:buFontTx/>
              <a:buChar char="•"/>
            </a:pPr>
            <a:endParaRPr lang="en-US" dirty="0" smtClean="0"/>
          </a:p>
          <a:p>
            <a:pPr eaLnBrk="1" hangingPunct="1"/>
            <a:endParaRPr lang="en-US" dirty="0" smtClean="0"/>
          </a:p>
        </p:txBody>
      </p:sp>
      <p:pic>
        <p:nvPicPr>
          <p:cNvPr id="5127" name="Picture 4"/>
          <p:cNvPicPr>
            <a:picLocks noChangeAspect="1" noChangeArrowheads="1"/>
          </p:cNvPicPr>
          <p:nvPr/>
        </p:nvPicPr>
        <p:blipFill>
          <a:blip r:embed="rId4" cstate="print"/>
          <a:srcRect/>
          <a:stretch>
            <a:fillRect/>
          </a:stretch>
        </p:blipFill>
        <p:spPr bwMode="auto">
          <a:xfrm>
            <a:off x="5724128" y="4941168"/>
            <a:ext cx="3200400" cy="1181100"/>
          </a:xfrm>
          <a:prstGeom prst="rect">
            <a:avLst/>
          </a:prstGeom>
          <a:noFill/>
          <a:ln w="9525">
            <a:noFill/>
            <a:miter lim="800000"/>
            <a:headEnd/>
            <a:tailEnd/>
          </a:ln>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56"/>
          <a:stretch/>
        </p:blipFill>
        <p:spPr bwMode="auto">
          <a:xfrm>
            <a:off x="7294406" y="378371"/>
            <a:ext cx="1091073" cy="96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1</a:t>
            </a:r>
          </a:p>
        </p:txBody>
      </p:sp>
      <p:sp>
        <p:nvSpPr>
          <p:cNvPr id="8" name="Slide Number Placeholder 5"/>
          <p:cNvSpPr>
            <a:spLocks noGrp="1"/>
          </p:cNvSpPr>
          <p:nvPr>
            <p:ph type="sldNum" sz="quarter" idx="12"/>
          </p:nvPr>
        </p:nvSpPr>
        <p:spPr/>
        <p:txBody>
          <a:bodyPr/>
          <a:lstStyle/>
          <a:p>
            <a:pPr>
              <a:defRPr/>
            </a:pPr>
            <a:r>
              <a:rPr lang="en-US"/>
              <a:t>Slide </a:t>
            </a:r>
            <a:fld id="{50279EBD-1A27-4E16-9689-A88A2BF6C427}" type="slidenum">
              <a:rPr lang="en-US"/>
              <a:pPr>
                <a:defRPr/>
              </a:pPr>
              <a:t>7</a:t>
            </a:fld>
            <a:endParaRPr lang="en-US"/>
          </a:p>
        </p:txBody>
      </p:sp>
      <p:sp>
        <p:nvSpPr>
          <p:cNvPr id="6150" name="Rectangle 2"/>
          <p:cNvSpPr>
            <a:spLocks noGrp="1" noChangeArrowheads="1"/>
          </p:cNvSpPr>
          <p:nvPr>
            <p:ph type="title"/>
          </p:nvPr>
        </p:nvSpPr>
        <p:spPr>
          <a:xfrm>
            <a:off x="755576" y="-171400"/>
            <a:ext cx="7772400" cy="1143000"/>
          </a:xfrm>
        </p:spPr>
        <p:txBody>
          <a:bodyPr/>
          <a:lstStyle/>
          <a:p>
            <a:pPr eaLnBrk="1" hangingPunct="1"/>
            <a:r>
              <a:rPr lang="en-US" smtClean="0"/>
              <a:t>Course Elements</a:t>
            </a:r>
            <a:endParaRPr lang="en-CA" smtClean="0"/>
          </a:p>
        </p:txBody>
      </p:sp>
      <p:sp>
        <p:nvSpPr>
          <p:cNvPr id="6151" name="Rectangle 3"/>
          <p:cNvSpPr>
            <a:spLocks noGrp="1" noChangeArrowheads="1"/>
          </p:cNvSpPr>
          <p:nvPr>
            <p:ph type="body" idx="1"/>
          </p:nvPr>
        </p:nvSpPr>
        <p:spPr>
          <a:xfrm>
            <a:off x="0" y="867796"/>
            <a:ext cx="8675688" cy="4800600"/>
          </a:xfrm>
        </p:spPr>
        <p:txBody>
          <a:bodyPr/>
          <a:lstStyle/>
          <a:p>
            <a:pPr eaLnBrk="1" hangingPunct="1">
              <a:buFontTx/>
              <a:buChar char="•"/>
            </a:pPr>
            <a:r>
              <a:rPr lang="en-US" b="1" dirty="0" smtClean="0"/>
              <a:t>Practice Exercises: </a:t>
            </a:r>
            <a:r>
              <a:rPr lang="en-US" dirty="0" smtClean="0"/>
              <a:t>0%</a:t>
            </a:r>
          </a:p>
          <a:p>
            <a:pPr eaLnBrk="1" hangingPunct="1">
              <a:buFontTx/>
              <a:buChar char="•"/>
            </a:pPr>
            <a:r>
              <a:rPr lang="en-US" b="1" dirty="0" smtClean="0"/>
              <a:t>Assignments: </a:t>
            </a:r>
            <a:r>
              <a:rPr lang="en-US" dirty="0" smtClean="0"/>
              <a:t>20%</a:t>
            </a:r>
          </a:p>
          <a:p>
            <a:pPr eaLnBrk="1" hangingPunct="1">
              <a:buFontTx/>
              <a:buChar char="•"/>
            </a:pPr>
            <a:r>
              <a:rPr lang="en-US" b="1" dirty="0" smtClean="0"/>
              <a:t>Midterm: </a:t>
            </a:r>
            <a:r>
              <a:rPr lang="en-US" dirty="0" smtClean="0"/>
              <a:t>30% </a:t>
            </a:r>
          </a:p>
          <a:p>
            <a:pPr eaLnBrk="1" hangingPunct="1">
              <a:buFontTx/>
              <a:buChar char="•"/>
            </a:pPr>
            <a:r>
              <a:rPr lang="en-US" b="1" dirty="0" smtClean="0"/>
              <a:t>Final: </a:t>
            </a:r>
            <a:r>
              <a:rPr lang="en-US" dirty="0" smtClean="0"/>
              <a:t>50%</a:t>
            </a:r>
          </a:p>
          <a:p>
            <a:pPr eaLnBrk="1" hangingPunct="1">
              <a:buFontTx/>
              <a:buChar char="•"/>
            </a:pPr>
            <a:r>
              <a:rPr lang="en-US" b="1" dirty="0" smtClean="0"/>
              <a:t>Clickers</a:t>
            </a:r>
            <a:r>
              <a:rPr lang="en-US" dirty="0" smtClean="0"/>
              <a:t> 4% bonus (2% participation + 2% correct answers)</a:t>
            </a:r>
          </a:p>
          <a:p>
            <a:pPr lvl="1" eaLnBrk="1" hangingPunct="1">
              <a:lnSpc>
                <a:spcPct val="60000"/>
              </a:lnSpc>
              <a:buFontTx/>
              <a:buNone/>
            </a:pPr>
            <a:endParaRPr lang="en-US" sz="2000" dirty="0" smtClean="0">
              <a:solidFill>
                <a:srgbClr val="3333CC"/>
              </a:solidFill>
            </a:endParaRPr>
          </a:p>
          <a:p>
            <a:pPr lvl="1" eaLnBrk="1" hangingPunct="1">
              <a:lnSpc>
                <a:spcPct val="50000"/>
              </a:lnSpc>
            </a:pPr>
            <a:endParaRPr lang="en-US" sz="2000" dirty="0" smtClean="0"/>
          </a:p>
          <a:p>
            <a:pPr eaLnBrk="1" hangingPunct="1"/>
            <a:r>
              <a:rPr lang="en-US" sz="2400" b="1" dirty="0" smtClean="0"/>
              <a:t>If your final grade is &gt;= 20% higher than your midterm grade:</a:t>
            </a:r>
          </a:p>
          <a:p>
            <a:pPr eaLnBrk="1" hangingPunct="1">
              <a:buFontTx/>
              <a:buChar char="•"/>
            </a:pPr>
            <a:r>
              <a:rPr lang="en-US" dirty="0" smtClean="0"/>
              <a:t>Assignments: 20%</a:t>
            </a:r>
          </a:p>
          <a:p>
            <a:pPr eaLnBrk="1" hangingPunct="1">
              <a:buFontTx/>
              <a:buChar char="•"/>
            </a:pPr>
            <a:r>
              <a:rPr lang="en-US" dirty="0" smtClean="0"/>
              <a:t>Midterm: 15%</a:t>
            </a:r>
          </a:p>
          <a:p>
            <a:pPr eaLnBrk="1" hangingPunct="1">
              <a:buFontTx/>
              <a:buChar char="•"/>
            </a:pPr>
            <a:r>
              <a:rPr lang="en-US" dirty="0" smtClean="0"/>
              <a:t>Final: 65%</a:t>
            </a:r>
          </a:p>
          <a:p>
            <a:pPr eaLnBrk="1" hangingPunct="1">
              <a:lnSpc>
                <a:spcPct val="40000"/>
              </a:lnSpc>
            </a:pPr>
            <a:endParaRPr lang="en-US" dirty="0" smtClean="0"/>
          </a:p>
        </p:txBody>
      </p:sp>
      <p:sp>
        <p:nvSpPr>
          <p:cNvPr id="6152" name="Line 4"/>
          <p:cNvSpPr>
            <a:spLocks noChangeShapeType="1"/>
          </p:cNvSpPr>
          <p:nvPr/>
        </p:nvSpPr>
        <p:spPr bwMode="auto">
          <a:xfrm>
            <a:off x="2843808" y="5361555"/>
            <a:ext cx="0" cy="287338"/>
          </a:xfrm>
          <a:prstGeom prst="line">
            <a:avLst/>
          </a:prstGeom>
          <a:noFill/>
          <a:ln w="57150">
            <a:solidFill>
              <a:schemeClr val="accent2"/>
            </a:solidFill>
            <a:round/>
            <a:headEnd/>
            <a:tailEnd type="triangle" w="med" len="med"/>
          </a:ln>
        </p:spPr>
        <p:txBody>
          <a:bodyPr/>
          <a:lstStyle/>
          <a:p>
            <a:endParaRPr lang="en-CA"/>
          </a:p>
        </p:txBody>
      </p:sp>
      <p:sp>
        <p:nvSpPr>
          <p:cNvPr id="6153" name="Line 5"/>
          <p:cNvSpPr>
            <a:spLocks noChangeShapeType="1"/>
          </p:cNvSpPr>
          <p:nvPr/>
        </p:nvSpPr>
        <p:spPr bwMode="auto">
          <a:xfrm flipV="1">
            <a:off x="2339752" y="5877272"/>
            <a:ext cx="0" cy="288925"/>
          </a:xfrm>
          <a:prstGeom prst="line">
            <a:avLst/>
          </a:prstGeom>
          <a:noFill/>
          <a:ln w="57150">
            <a:solidFill>
              <a:schemeClr val="accent2"/>
            </a:solidFill>
            <a:round/>
            <a:headEnd/>
            <a:tailEnd type="triangle" w="med" len="med"/>
          </a:ln>
        </p:spPr>
        <p:txBody>
          <a:bodyPr/>
          <a:lstStyle/>
          <a:p>
            <a:endParaRPr lang="en-CA"/>
          </a:p>
        </p:txBody>
      </p:sp>
    </p:spTree>
    <p:extLst>
      <p:ext uri="{BB962C8B-B14F-4D97-AF65-F5344CB8AC3E}">
        <p14:creationId xmlns:p14="http://schemas.microsoft.com/office/powerpoint/2010/main" val="4164655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454A7F01-E265-477A-935E-0AEC034F4D6E}" type="slidenum">
              <a:rPr lang="en-US"/>
              <a:pPr>
                <a:defRPr/>
              </a:pPr>
              <a:t>8</a:t>
            </a:fld>
            <a:endParaRPr lang="en-US"/>
          </a:p>
        </p:txBody>
      </p:sp>
      <p:sp>
        <p:nvSpPr>
          <p:cNvPr id="7175" name="Rectangle 2"/>
          <p:cNvSpPr>
            <a:spLocks noGrp="1" noChangeArrowheads="1"/>
          </p:cNvSpPr>
          <p:nvPr>
            <p:ph type="title"/>
          </p:nvPr>
        </p:nvSpPr>
        <p:spPr/>
        <p:txBody>
          <a:bodyPr/>
          <a:lstStyle/>
          <a:p>
            <a:pPr eaLnBrk="1" hangingPunct="1"/>
            <a:r>
              <a:rPr lang="en-US" smtClean="0"/>
              <a:t>Assignments</a:t>
            </a:r>
          </a:p>
        </p:txBody>
      </p:sp>
      <p:sp>
        <p:nvSpPr>
          <p:cNvPr id="7176"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lnSpc>
                <a:spcPct val="90000"/>
              </a:lnSpc>
              <a:buFontTx/>
              <a:buChar char="•"/>
            </a:pPr>
            <a:r>
              <a:rPr lang="en-US" b="1" dirty="0" smtClean="0"/>
              <a:t>There will be </a:t>
            </a:r>
            <a:r>
              <a:rPr lang="en-US" b="1" dirty="0" smtClean="0">
                <a:solidFill>
                  <a:schemeClr val="accent2"/>
                </a:solidFill>
              </a:rPr>
              <a:t>four </a:t>
            </a:r>
            <a:r>
              <a:rPr lang="en-US" b="1" dirty="0" smtClean="0"/>
              <a:t>assignments in total</a:t>
            </a:r>
          </a:p>
          <a:p>
            <a:pPr lvl="1" eaLnBrk="1" hangingPunct="1">
              <a:lnSpc>
                <a:spcPct val="90000"/>
              </a:lnSpc>
            </a:pPr>
            <a:r>
              <a:rPr lang="en-US" dirty="0" smtClean="0"/>
              <a:t>They will not necessarily be weighted equally</a:t>
            </a:r>
          </a:p>
          <a:p>
            <a:pPr lvl="1" eaLnBrk="1" hangingPunct="1">
              <a:lnSpc>
                <a:spcPct val="90000"/>
              </a:lnSpc>
            </a:pPr>
            <a:endParaRPr lang="en-US" dirty="0" smtClean="0"/>
          </a:p>
          <a:p>
            <a:pPr eaLnBrk="1" hangingPunct="1">
              <a:lnSpc>
                <a:spcPct val="90000"/>
              </a:lnSpc>
              <a:buFontTx/>
              <a:buChar char="•"/>
            </a:pPr>
            <a:r>
              <a:rPr lang="en-US" b="1" dirty="0" smtClean="0"/>
              <a:t>Group work</a:t>
            </a:r>
            <a:r>
              <a:rPr lang="en-US" dirty="0" smtClean="0"/>
              <a:t> </a:t>
            </a:r>
          </a:p>
          <a:p>
            <a:pPr lvl="1" eaLnBrk="1" hangingPunct="1">
              <a:lnSpc>
                <a:spcPct val="90000"/>
              </a:lnSpc>
            </a:pPr>
            <a:r>
              <a:rPr lang="en-US" dirty="0" smtClean="0"/>
              <a:t>code questions:</a:t>
            </a:r>
          </a:p>
          <a:p>
            <a:pPr lvl="2" eaLnBrk="1" hangingPunct="1">
              <a:lnSpc>
                <a:spcPct val="90000"/>
              </a:lnSpc>
            </a:pPr>
            <a:r>
              <a:rPr lang="en-US" dirty="0" smtClean="0"/>
              <a:t>you can work with a partner</a:t>
            </a:r>
          </a:p>
          <a:p>
            <a:pPr lvl="2" eaLnBrk="1" hangingPunct="1">
              <a:lnSpc>
                <a:spcPct val="90000"/>
              </a:lnSpc>
            </a:pPr>
            <a:r>
              <a:rPr lang="en-US" dirty="0" smtClean="0"/>
              <a:t>always hand in </a:t>
            </a:r>
            <a:r>
              <a:rPr lang="en-US" b="1" dirty="0" smtClean="0"/>
              <a:t>your own piece of code</a:t>
            </a:r>
            <a:r>
              <a:rPr lang="en-US" dirty="0" smtClean="0"/>
              <a:t> (stating who your partner was)</a:t>
            </a:r>
          </a:p>
          <a:p>
            <a:pPr lvl="1" eaLnBrk="1" hangingPunct="1">
              <a:lnSpc>
                <a:spcPct val="90000"/>
              </a:lnSpc>
            </a:pPr>
            <a:r>
              <a:rPr lang="en-US" dirty="0" smtClean="0"/>
              <a:t>written questions:</a:t>
            </a:r>
          </a:p>
          <a:p>
            <a:pPr lvl="2" eaLnBrk="1" hangingPunct="1">
              <a:lnSpc>
                <a:spcPct val="90000"/>
              </a:lnSpc>
            </a:pPr>
            <a:r>
              <a:rPr lang="en-US" dirty="0" smtClean="0"/>
              <a:t>you may </a:t>
            </a:r>
            <a:r>
              <a:rPr lang="en-US" dirty="0" smtClean="0">
                <a:solidFill>
                  <a:schemeClr val="accent2"/>
                </a:solidFill>
              </a:rPr>
              <a:t>discuss</a:t>
            </a:r>
            <a:r>
              <a:rPr lang="en-US" dirty="0" smtClean="0"/>
              <a:t> questions with other students</a:t>
            </a:r>
          </a:p>
          <a:p>
            <a:pPr lvl="2" eaLnBrk="1" hangingPunct="1">
              <a:lnSpc>
                <a:spcPct val="90000"/>
              </a:lnSpc>
            </a:pPr>
            <a:r>
              <a:rPr lang="en-US" dirty="0" smtClean="0"/>
              <a:t>you may </a:t>
            </a:r>
            <a:r>
              <a:rPr lang="en-US" dirty="0" smtClean="0">
                <a:solidFill>
                  <a:schemeClr val="accent2"/>
                </a:solidFill>
              </a:rPr>
              <a:t>not</a:t>
            </a:r>
            <a:r>
              <a:rPr lang="en-US" dirty="0" smtClean="0"/>
              <a:t> </a:t>
            </a:r>
            <a:r>
              <a:rPr lang="en-US" dirty="0" smtClean="0">
                <a:solidFill>
                  <a:schemeClr val="accent2"/>
                </a:solidFill>
              </a:rPr>
              <a:t>look at or copy</a:t>
            </a:r>
            <a:r>
              <a:rPr lang="en-US" dirty="0" smtClean="0"/>
              <a:t> each other's written work</a:t>
            </a:r>
          </a:p>
          <a:p>
            <a:pPr lvl="2" eaLnBrk="1" hangingPunct="1">
              <a:lnSpc>
                <a:spcPct val="90000"/>
              </a:lnSpc>
            </a:pPr>
            <a:r>
              <a:rPr lang="en-US" dirty="0" smtClean="0"/>
              <a:t>You may be asked to sign an </a:t>
            </a:r>
            <a:r>
              <a:rPr lang="en-US" dirty="0" err="1" smtClean="0">
                <a:solidFill>
                  <a:schemeClr val="accent2"/>
                </a:solidFill>
              </a:rPr>
              <a:t>honour</a:t>
            </a:r>
            <a:r>
              <a:rPr lang="en-US" dirty="0" smtClean="0">
                <a:solidFill>
                  <a:schemeClr val="accent2"/>
                </a:solidFill>
              </a:rPr>
              <a:t> code</a:t>
            </a:r>
            <a:r>
              <a:rPr lang="en-US" dirty="0" smtClean="0"/>
              <a:t> saying you've followed these rules</a:t>
            </a:r>
          </a:p>
          <a:p>
            <a:pPr eaLnBrk="1" hangingPunct="1">
              <a:lnSpc>
                <a:spcPct val="90000"/>
              </a:lnSpc>
              <a:buFontTx/>
              <a:buChar char="•"/>
            </a:pPr>
            <a:endParaRPr lang="en-US" sz="2400"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1064131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1</a:t>
            </a:r>
          </a:p>
        </p:txBody>
      </p:sp>
      <p:sp>
        <p:nvSpPr>
          <p:cNvPr id="6" name="Slide Number Placeholder 5"/>
          <p:cNvSpPr>
            <a:spLocks noGrp="1"/>
          </p:cNvSpPr>
          <p:nvPr>
            <p:ph type="sldNum" sz="quarter" idx="12"/>
          </p:nvPr>
        </p:nvSpPr>
        <p:spPr/>
        <p:txBody>
          <a:bodyPr/>
          <a:lstStyle/>
          <a:p>
            <a:pPr>
              <a:defRPr/>
            </a:pPr>
            <a:r>
              <a:rPr lang="en-US"/>
              <a:t>Slide </a:t>
            </a:r>
            <a:fld id="{EB53FF95-C9A4-46B8-8A2A-80F223222BDF}" type="slidenum">
              <a:rPr lang="en-US"/>
              <a:pPr>
                <a:defRPr/>
              </a:pPr>
              <a:t>9</a:t>
            </a:fld>
            <a:endParaRPr lang="en-US"/>
          </a:p>
        </p:txBody>
      </p:sp>
      <p:sp>
        <p:nvSpPr>
          <p:cNvPr id="8198" name="Rectangle 2"/>
          <p:cNvSpPr>
            <a:spLocks noGrp="1" noChangeArrowheads="1"/>
          </p:cNvSpPr>
          <p:nvPr>
            <p:ph type="title"/>
          </p:nvPr>
        </p:nvSpPr>
        <p:spPr/>
        <p:txBody>
          <a:bodyPr/>
          <a:lstStyle/>
          <a:p>
            <a:pPr eaLnBrk="1" hangingPunct="1"/>
            <a:r>
              <a:rPr lang="en-US" smtClean="0"/>
              <a:t>Assignments: Late Days</a:t>
            </a:r>
          </a:p>
        </p:txBody>
      </p:sp>
      <p:sp>
        <p:nvSpPr>
          <p:cNvPr id="8199" name="Rectangle 3"/>
          <p:cNvSpPr>
            <a:spLocks noGrp="1" noChangeArrowheads="1"/>
          </p:cNvSpPr>
          <p:nvPr>
            <p:ph type="body" idx="1"/>
          </p:nvPr>
        </p:nvSpPr>
        <p:spPr>
          <a:xfrm>
            <a:off x="250825" y="765175"/>
            <a:ext cx="8659813" cy="4495800"/>
          </a:xfrm>
        </p:spPr>
        <p:txBody>
          <a:bodyPr/>
          <a:lstStyle/>
          <a:p>
            <a:pPr lvl="1" eaLnBrk="1" hangingPunct="1">
              <a:lnSpc>
                <a:spcPct val="60000"/>
              </a:lnSpc>
            </a:pPr>
            <a:endParaRPr lang="en-US" sz="2000" dirty="0" smtClean="0"/>
          </a:p>
          <a:p>
            <a:pPr eaLnBrk="1" hangingPunct="1">
              <a:buFontTx/>
              <a:buChar char="•"/>
            </a:pPr>
            <a:r>
              <a:rPr lang="en-US" b="1" dirty="0" smtClean="0"/>
              <a:t>Hand in by 1PM on due day </a:t>
            </a:r>
            <a:r>
              <a:rPr lang="en-US" sz="2400" dirty="0" smtClean="0">
                <a:solidFill>
                  <a:srgbClr val="FF0000"/>
                </a:solidFill>
              </a:rPr>
              <a:t>(electronically on Connect)</a:t>
            </a:r>
          </a:p>
          <a:p>
            <a:pPr eaLnBrk="1" hangingPunct="1">
              <a:buFontTx/>
              <a:buChar char="•"/>
            </a:pPr>
            <a:r>
              <a:rPr lang="en-US" b="1" dirty="0" smtClean="0"/>
              <a:t>You get four late days </a:t>
            </a:r>
            <a:r>
              <a:rPr lang="en-US" sz="3200" b="1" dirty="0" smtClean="0">
                <a:sym typeface="Wingdings" pitchFamily="2" charset="2"/>
              </a:rPr>
              <a:t></a:t>
            </a:r>
            <a:endParaRPr lang="en-US" sz="3200" b="1" dirty="0" smtClean="0"/>
          </a:p>
          <a:p>
            <a:pPr lvl="1" eaLnBrk="1" hangingPunct="1"/>
            <a:r>
              <a:rPr lang="en-US" dirty="0" smtClean="0"/>
              <a:t>to allow you the flexibility to manage unexpected issues</a:t>
            </a:r>
          </a:p>
          <a:p>
            <a:pPr lvl="1" eaLnBrk="1" hangingPunct="1"/>
            <a:r>
              <a:rPr lang="en-US" dirty="0" smtClean="0"/>
              <a:t>additional late days will </a:t>
            </a:r>
            <a:r>
              <a:rPr lang="en-US" dirty="0" smtClean="0">
                <a:solidFill>
                  <a:schemeClr val="accent2"/>
                </a:solidFill>
              </a:rPr>
              <a:t>not</a:t>
            </a:r>
            <a:r>
              <a:rPr lang="en-US" dirty="0" smtClean="0"/>
              <a:t>  be granted except under truly exceptional circumstances</a:t>
            </a:r>
          </a:p>
          <a:p>
            <a:pPr eaLnBrk="1" hangingPunct="1">
              <a:buFontTx/>
              <a:buChar char="•"/>
            </a:pPr>
            <a:r>
              <a:rPr lang="en-US" b="1" dirty="0" smtClean="0"/>
              <a:t>A day is defined as:</a:t>
            </a:r>
            <a:r>
              <a:rPr lang="en-US" dirty="0" smtClean="0"/>
              <a:t> </a:t>
            </a:r>
            <a:r>
              <a:rPr lang="en-US" sz="2400" dirty="0" smtClean="0"/>
              <a:t>all or part of a 24-hour block of time beginning at 1 PM on the day an assignment is due</a:t>
            </a:r>
          </a:p>
          <a:p>
            <a:pPr eaLnBrk="1" hangingPunct="1">
              <a:buFontTx/>
              <a:buChar char="•"/>
            </a:pPr>
            <a:r>
              <a:rPr lang="en-US" dirty="0" smtClean="0"/>
              <a:t>Applicable to assignments 1- 4 </a:t>
            </a:r>
            <a:r>
              <a:rPr lang="en-US" b="1" dirty="0" smtClean="0">
                <a:solidFill>
                  <a:schemeClr val="accent2"/>
                </a:solidFill>
              </a:rPr>
              <a:t>not</a:t>
            </a:r>
            <a:r>
              <a:rPr lang="en-US" b="1" dirty="0" smtClean="0"/>
              <a:t> applicable to midterm, final </a:t>
            </a:r>
            <a:r>
              <a:rPr lang="en-US" dirty="0" smtClean="0"/>
              <a:t>!</a:t>
            </a:r>
          </a:p>
          <a:p>
            <a:pPr eaLnBrk="1" hangingPunct="1">
              <a:buFontTx/>
              <a:buChar char="•"/>
            </a:pPr>
            <a:r>
              <a:rPr lang="en-US" dirty="0" smtClean="0"/>
              <a:t>if you've used up all your late days, </a:t>
            </a:r>
            <a:r>
              <a:rPr lang="en-US" b="1" dirty="0" smtClean="0"/>
              <a:t>you lose 20% per day</a:t>
            </a:r>
          </a:p>
          <a:p>
            <a:pPr lvl="1" eaLnBrk="1" hangingPunct="1">
              <a:lnSpc>
                <a:spcPct val="90000"/>
              </a:lnSpc>
              <a:buFontTx/>
              <a:buNone/>
            </a:pPr>
            <a:endParaRPr lang="en-US" sz="2000" b="1" dirty="0" smtClean="0"/>
          </a:p>
          <a:p>
            <a:pPr lvl="1" eaLnBrk="1" hangingPunct="1">
              <a:lnSpc>
                <a:spcPct val="90000"/>
              </a:lnSpc>
            </a:pPr>
            <a:endParaRPr lang="en-US" sz="2000" dirty="0" smtClean="0"/>
          </a:p>
        </p:txBody>
      </p:sp>
    </p:spTree>
    <p:extLst>
      <p:ext uri="{BB962C8B-B14F-4D97-AF65-F5344CB8AC3E}">
        <p14:creationId xmlns:p14="http://schemas.microsoft.com/office/powerpoint/2010/main" val="203744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27461</TotalTime>
  <Words>2462</Words>
  <Application>Microsoft Office PowerPoint</Application>
  <PresentationFormat>On-screen Show (4:3)</PresentationFormat>
  <Paragraphs>390</Paragraphs>
  <Slides>29</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Arial Unicode MS</vt:lpstr>
      <vt:lpstr>Courier</vt:lpstr>
      <vt:lpstr>Helvetica</vt:lpstr>
      <vt:lpstr>Times New Roman</vt:lpstr>
      <vt:lpstr>Wingdings</vt:lpstr>
      <vt:lpstr>Default Design</vt:lpstr>
      <vt:lpstr>Photo Editor Photo</vt:lpstr>
      <vt:lpstr>PowerPoint Presentation</vt:lpstr>
      <vt:lpstr>People</vt:lpstr>
      <vt:lpstr>TAs  (cont’)</vt:lpstr>
      <vt:lpstr>Course Essentials(1)</vt:lpstr>
      <vt:lpstr>Course Essentials(2)</vt:lpstr>
      <vt:lpstr>Course Essentials(3)</vt:lpstr>
      <vt:lpstr>Course Elements</vt:lpstr>
      <vt:lpstr>Assignments</vt:lpstr>
      <vt:lpstr>Assignments: Late Days</vt:lpstr>
      <vt:lpstr>Missing Assignments / Midterm / Final</vt:lpstr>
      <vt:lpstr>How to Get Help? </vt:lpstr>
      <vt:lpstr>Getting Help from Other Students?  From the Web? (Plagiarism)</vt:lpstr>
      <vt:lpstr>Getting Help from Other Sources? (Plagiarism)</vt:lpstr>
      <vt:lpstr>Clickers - Cheating</vt:lpstr>
      <vt:lpstr>To Summarize</vt:lpstr>
      <vt:lpstr>What is Intelligence?</vt:lpstr>
      <vt:lpstr>What is Artificial Intelligence?</vt:lpstr>
      <vt:lpstr>Thinking and Acting Humanly</vt:lpstr>
      <vt:lpstr>Thinking Rationally</vt:lpstr>
      <vt:lpstr>Acting (&amp;thinking) Rationally</vt:lpstr>
      <vt:lpstr>Why do we need intelligent agents?</vt:lpstr>
      <vt:lpstr>Agents acting in an environment</vt:lpstr>
      <vt:lpstr>What is an agent?</vt:lpstr>
      <vt:lpstr>Just to test clickers</vt:lpstr>
      <vt:lpstr>If your student ID is below you should have received an email saying that you do not appear to meet the prerequisites for 322</vt:lpstr>
      <vt:lpstr>PowerPoint Presentation</vt:lpstr>
      <vt:lpstr>Examples</vt:lpstr>
      <vt:lpstr>Acting (&amp;thinking) Rationally</vt:lpstr>
      <vt:lpstr>Acting Humanly</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367</cp:revision>
  <dcterms:created xsi:type="dcterms:W3CDTF">2000-08-26T02:46:38Z</dcterms:created>
  <dcterms:modified xsi:type="dcterms:W3CDTF">2017-05-18T15:21:51Z</dcterms:modified>
</cp:coreProperties>
</file>