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5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8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9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notesSlides/notesSlide10.xml" ContentType="application/vnd.openxmlformats-officedocument.presentationml.notesSlide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13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14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15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notesSlides/notesSlide16.xml" ContentType="application/vnd.openxmlformats-officedocument.presentationml.notesSlide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notesSlides/notesSlide17.xml" ContentType="application/vnd.openxmlformats-officedocument.presentationml.notesSlide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18.xml" ContentType="application/vnd.openxmlformats-officedocument.presentationml.notesSlide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notesSlides/notesSlide21.xml" ContentType="application/vnd.openxmlformats-officedocument.presentationml.notesSlide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notesSlides/notesSlide24.xml" ContentType="application/vnd.openxmlformats-officedocument.presentationml.notesSlide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notesSlides/notesSlide25.xml" ContentType="application/vnd.openxmlformats-officedocument.presentationml.notesSlide+xml"/>
  <Override PartName="/ppt/ink/ink211.xml" ContentType="application/inkml+xml"/>
  <Override PartName="/ppt/ink/ink212.xml" ContentType="application/inkml+xml"/>
  <Override PartName="/ppt/notesSlides/notesSlide26.xml" ContentType="application/vnd.openxmlformats-officedocument.presentationml.notesSlide+xml"/>
  <Override PartName="/ppt/ink/ink2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8" r:id="rId2"/>
    <p:sldId id="364" r:id="rId3"/>
    <p:sldId id="525" r:id="rId4"/>
    <p:sldId id="526" r:id="rId5"/>
    <p:sldId id="527" r:id="rId6"/>
    <p:sldId id="528" r:id="rId7"/>
    <p:sldId id="534" r:id="rId8"/>
    <p:sldId id="535" r:id="rId9"/>
    <p:sldId id="536" r:id="rId10"/>
    <p:sldId id="531" r:id="rId11"/>
    <p:sldId id="517" r:id="rId12"/>
    <p:sldId id="542" r:id="rId13"/>
    <p:sldId id="540" r:id="rId14"/>
    <p:sldId id="541" r:id="rId15"/>
    <p:sldId id="539" r:id="rId16"/>
    <p:sldId id="509" r:id="rId17"/>
    <p:sldId id="510" r:id="rId18"/>
    <p:sldId id="512" r:id="rId19"/>
    <p:sldId id="514" r:id="rId20"/>
    <p:sldId id="543" r:id="rId21"/>
    <p:sldId id="513" r:id="rId22"/>
    <p:sldId id="481" r:id="rId23"/>
    <p:sldId id="519" r:id="rId24"/>
    <p:sldId id="478" r:id="rId25"/>
    <p:sldId id="537" r:id="rId26"/>
    <p:sldId id="524" r:id="rId27"/>
    <p:sldId id="523" r:id="rId2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4" autoAdjust="0"/>
    <p:restoredTop sz="81402" autoAdjust="0"/>
  </p:normalViewPr>
  <p:slideViewPr>
    <p:cSldViewPr>
      <p:cViewPr varScale="1">
        <p:scale>
          <a:sx n="72" d="100"/>
          <a:sy n="7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43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1FDF9F9-84FB-471A-80ED-04B1D49C5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16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2:15.1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3 577 40,'2'11'20,"-2"-11"1,0 0 1,-9-1-13,9 1-5,0 0-1,3-15 0,2 2-2,9-3 1,8-8 1,8-3 0,6-9 0,8-4 1,7-7-2,8-4 0,4-2 0,1 0-1,-6 2 1,0 6-1,-8 4 0,-6 10 0,-12 7 2,-7 9-1,-7 8 1,-6 10 0,-6 9-1,-6 13 1,-7 7-1,1 9 2,-4 8-2,-1 5-1,-1 1 0,3-1 0,0-6-1,8-7 1,6-9-1,9-10 0,10-12 0,12-10 0,8-10 1,7-8-1,6-5 0,4-5 0,-3 0 1,-1-1-1,-6 1 0,-8 4 0,-3 4 0,-7 7 0,-8 4 1,-3 6-1,-2 7 1,-2 8-1,-2 10 1,-2 9 0,-5 9 0,0 10 1,0 5-1,0 6 1,0-2 0,5 1 0,6-7-1,6-3 0,8-7-2,8-13-5,10-7-25,2-12 0,7-9 0,-9-16-2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3:32.2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356 277 5,'0'0'5,"-16"0"0,5 0 0,1 2 0,10-2 0,-16 4-1,6-2 1,10-2 0,-17 6 0,17-6 0,-17 7-1,17-7-1,-18 9 1,8-5-2,10-4 1,-20 11-2,11-5-1,-1 1 1,10-7 0,-16 17-1,10-8 1,0 4 0,0 0 0,2 1-1,-1 3 1,0 1 0,2 0 0,-1 2 0,1 1-1,-1-2 1,1 2-1,1 2 1,-3-3-1,4 2 1,-2 1-1,0 0 2,1 0-2,0 1 0,0 0 0,-1-2 1,0 1-1,-3-2 0,2-1 1,-5-2 0,3-1 0,-2-2 0,1-1 1,-2-3-1,2-1 1,7-10-1,-13 13 1,13-13-1,0 0 1,-12 9 0,12-9 0,0 0 0,0 0 0,0 0 0,0 0 0,0 0-1,0 0-1,0 0 0,0 0-1,0 0 0,13-7 0,-13 7-1,13-2 0,-13 2 1,17 1-1,-8 3 1,-9-4 0,14 13-1,-9-4 0,2 4 1,-3 3-1,0 1 1,-1 4 0,-1 2 0,-1 1 1,-3-1 0,1 3 0,-4 0 1,0 3 0,-2-3-1,-2 3 1,-1 0 1,0 0-1,-1-2 1,-1 1-1,2-3 1,0-2-1,2 0 1,2-2-1,2-4 1,2 0-1,3-2 0,4 0 0,0-2 0,3 0 1,0-2-2,6 1 2,-1-1-2,4-1 1,0-1 0,3-2 0,2-1 0,3-2 0,0-1-1,4-3 1,0-2-1,-1-1 0,0-2 1,-2 0-1,-3 1 0,-8-1 0,-1 2 0,-4 0 0,-10 3 0,9-2-1,-9 2 1,0 0-3,0 0-1,-11 5-7,11-5-7,-15 2-1,15-2 0,-13-10 1</inkml:trace>
  <inkml:trace contextRef="#ctx0" brushRef="#br0" timeOffset="3094">590 596 1,'0'0'8,"0"0"0,0 0 0,0 0 2,-7-9 0,7 9-1,0 0 1,0 0-2,0 0-1,0 0 0,0 0-2,0 0-1,0 0-1,0 0 0,0 0-1,0 0-1,0 0 0,0 0-1,0 0 0,-5 9 0,5-9-1,0 0 1,-2 19 0,-2-6 0,0 1 1,-1 4-1,0 2 1,-4 1 0,2 5-1,-2 0 1,-3-1 0,2 2 0,-1 0-1,0 1 1,0 0-1,2-3 1,-1 0-1,3-1 0,1-2 1,3-3-1,2-2 1,3-2-1,2-1 1,3-1 0,4-1 0,3-2 0,2-2 0,1 1 0,5-3 0,3-2 1,-4-2-1,7-2 0,-4-3 0,3-1 0,-1-2 0,3-2 0,-3-1-1,1 1 0,0-2 0,-3 1 0,2 2 0,-5 0 0,-2 2-1,-3 0 1,-4 3 0,-3 0-1,-9 2 0,11-1-1,-11 1 0,0 0-4,0 0-4,0 0-8,-12 2-1,12-2 1,-18-10 0</inkml:trace>
  <inkml:trace contextRef="#ctx0" brushRef="#br0" timeOffset="3875">478 903 13,'0'0'11,"0"0"0,0 0 1,0 0-5,0 0 0,0 0 0,0 0-1,0 0 0,9-2 0,-9 2-1,20-6-1,-8 1-1,7 2 0,4-3-1,3 2 0,3 1 0,4-1-1,0 1 0,0 1 0,-1-1-1,1 1 1,-8 0-1,-1 0-1,-5-1-1,-4 1-2,-2 1-5,-13 1-7,12-3-1,-12 3 1,-1-9-1</inkml:trace>
  <inkml:trace contextRef="#ctx0" brushRef="#br0" timeOffset="4326">459 615 9,'13'-8'10,"-13"8"0,15-2 1,-3 2-5,0 0 0,7 0 1,0 0-1,3 0 1,6-1-1,-1 0-1,4-1 1,-3 1-1,3-1-2,-7 0 0,2 0-1,-5 1-1,-4 0-1,-1 1 0,-4 0-1,-2 1 0,-10-1-1,14 3-2,-14-3-4,0 0-5,13 4-3,-13-4 1,14-5 0,-4-2 0</inkml:trace>
  <inkml:trace contextRef="#ctx0" brushRef="#br0" timeOffset="5067">920 287 1,'0'0'5,"11"0"0,-11 0 1,14-2-1,-14 2 1,21-4-1,-11 3-1,3 1 0,2 0 0,0 1-1,1 2 0,-3-1 0,2 1-1,-5 1 0,6 1 0,-1 1 0,0 1-1,-2 0 0,-2 2 0,4-1 0,-3 3 0,5-1-1,-8 0 1,2 2 0,-1-1 1,-2 1-1,0 0 1,-2 1 0,-5 0 0,3 2 0,-5 0 0,-2 1 1,0 1-1,1 2 1,-3-1-1,2 4 0,2-1 0,-2-3 0,5 4 0,-1-1-1,-2-1 1,4 0-1,1-2 0,1 0-1,-5-18 2,0 0-1,28 42 0,-28-42 1,0 0-1,0 0 1,42 34 0,-42-34-1,0 0 0,0 0 0,0 0-1,0 0 1,51 2 0,-51-2 0,0 0 0,0 0 0,0 0-1,0 0 0,0 0 0,0 0 0,0 0 0,0 0 0,0 0-1,0 0 1,0 0-1,0 0 1,0 0 0,0 0-1,-44-1 1,44 1 0,-17 13-1,6-4 0,-4 2 0,4-1 1,3 3-1,-1 2 0,4-1 1,-4 3-1,4-2 1,1 2 0,4 2 0,2 0 0,-5 3 0,3 0 1,2-1-2,2 3 2,0 2-2,2 1 2,-3 0-2,-3-1 1,8-1 0,-3-1 0,0 1 1,-4 1-1,2 0 0,-1-1 0,3-3 0,0 2 0,-3-1 0,0-1 0,-2-22 0,3 38 0,-5-21 0,4-1 0,-5 1 0,-5-2 0,6 0 0,-7-2 0,2 1 0,-4-2 0,4 0 0,-7-2 1,1-1-1,2-1 1,-2 1 0,1-2 0,-5 0 0,0-1-1,-2-1 1,3-2-1,0 0-1,1-6-6,0 1-11,0-7-1,4-3 1,1-6-1</inkml:trace>
  <inkml:trace contextRef="#ctx0" brushRef="#br0" timeOffset="14150">1334 0 10,'0'0'8,"0"0"0,0 0 0,0 0 0,0 0-1,0 0-1,0 0-1,0 0-1,0 0-1,0 0 0,0 0 0,0 0-1,0 0-1,0 0 0,0 0 0,0 0 0,0 0 0,0 0 0,0 0 0,0 0 0,31 45 2,-31-45-1,0 0 0,0 0 1,41 48-1,-41-48 1,0 0-1,46 48 0,-46-48 0,30 41 0,-30-41 0,40 45 0,-40-45 0,37 48 0,-37-48 0,37 53 0,-37-53-1,40 53 1,-40-53-1,39 54 0,-39-54 0,34 51 0,-34-51 0,26 48 0,-26-48 0,17 46 0,-17-46 0,4 46 0,-4-46-1,1 47 2,-1-47-2,0 50 1,0-50 0,-2 55 0,2-55-1,6 59 1,-6-59-1,2 60 0,-2-60 1,-1 61-1,1-61 0,-5 60 0,5-60 1,-12 58-1,12-58 1,-12 60-1,12-60 1,-7 60-1,7-60 0,-12 60 1,12-60-1,-14 59 1,14-59-1,-18 55 1,18-55-1,-20 48 1,20-48-1,-19 45 1,19-45-1,-22 42 1,22-42-1,-21 44 1,21-44-1,-27 44 1,27-44-1,-30 44 1,30-44-1,-30 42 0,30-42 1,0 0-1,-42 53 1,42-53-1,0 0 0,-39 42 0,39-42 1,0 0-1,0 0 1,-48 48-1,48-48 1,0 0-1,0 0 1,-48 37-1,48-37 1,0 0-1,0 0 1,0 0-1,0 0 1,0 0-1,-39 19-1,39-19 2,0 0-2,0 0-1,0 0-5,0 0-13,-9 4-3,0-2-1,-7-7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43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25 35,'0'0'19,"0"0"-1,3 10 1,-3-10-3,0 0-9,0 0-2,-11 7 0,11-7-3,0 0 0,0 0 0,0 0-1,10-15 1,-10 15-1,17-14 0,-7 8-1,0 0 1,1 4-1,-11 2 1,14 8 0,-12 4 1,-4 3 0,-5 5 0,-4 1 1,-2 1 0,-1-1-1,1-2 1,-2-5 0,6-6-2,9-8-2,0 0-6,0-15-14,6-5-2,10-1-1,-4-10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44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66 42,'-12'-6'14,"0"-4"1,0 3 0,4-2-10,8 9-3,-7-10 1,7 10 1,10-9 0,3 6-1,1-1 1,5 1 0,2 1-1,5-1 0,-1 3-1,1 0-1,-2 1 0,-3 1-1,0-1 0,-4 4 1,-5-2 0,-2 5 1,-10-8 0,11 17 0,-13-8 1,-2 5 0,-3 0 0,-1 2 0,-2-1 0,-1-1-1,1-1-1,1 0 0,2-3 0,4 0-1,3-10 0,7 13 0,3-9 0,5-1 0,7-1 0,3 0 1,2 0-1,2 2 0,0 2 0,0 1 0,-6 4 0,-3 3 0,-4 1 0,-6 2 0,-5 0 1,-4 2 0,-5-6 1,-4 7-1,-7-5 1,-1 1-1,-7 0 1,-1-3 0,-2-1-1,0-1-1,2 0 1,1-6-1,4-1-2,3-3-2,6 3-5,-3-1-11,13-3-4,-21 13 0,21-13-2,-16 13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6:13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2379 13,'0'0'13,"-11"-5"2,11 5-1,0 0-1,0 0-1,0 0-1,0 0-4,0 0-2,0 0-3,0 0-1,0 0 0,-4 14 0,5-4 0,-1 6 1,-1 4 0,0 7 1,-3 8 0,-2 4-1,-1 4 1,-2 2 0,-1 1 0,-1-2-1,2-4 1,0-5-1,2-7 0,3-5-2,0-8 0,4-2-3,0-13-2,0 0-7,0 0-7,13-16-1,-4-1-1,4-8 2</inkml:trace>
  <inkml:trace contextRef="#ctx0" brushRef="#br0" timeOffset="651">636 1733 14,'0'0'9,"10"8"2,-10-8 0,3 21-3,0-1 1,-2 6 0,1 10 0,-2 8 0,1 8-2,-2 7-1,2 7-1,-2-3-2,2-1-1,-1-4 0,1-6-1,-1-11 1,1-6-1,-1-11 0,1-6 0,-2-7 1,1-11 1,-3 9 0,3-9 0,0 0 0,-10-20 0,4 1-1,-1-6 0,1-9-2,1-8 0,3-7-1,3-5 1,4-3-2,4-1 1,7 1 0,4 0 0,3 8 0,5 5 0,2 7 0,1 5 0,2 8 1,1 6-1,0 7 0,-2 7 0,-2 6 1,-2 5-1,-4 7 1,-6 4 0,-4 6 0,-7 3 0,-7 3 0,-4 0 1,-7 0-1,-3-1 1,-5-3 0,-1-1 0,-5-6-1,0-2 1,-1-6 0,-1-1 0,1-6 0,5-2 0,1-2 0,5-1 0,3-1-1,12 2 0,-13-3 0,13 3-1,0 0 1,0 0-1,7 9 1,-7-9-1,20 20 1,-3-6 1,5 0-1,4 3 2,7 7 0,5 2-1,1 0 2,4 2-1,-1-2 0,1-1 0,-5 1 0,-3-1 0,-7-9-1,-6-2 0,-6-3 0,-5-2 0,-11-9 0,9 9-1,-9-9 1,0 0-2,0 0-4,0 0-14,0 0-3,6-14-1,1 2-1,0-7 1</inkml:trace>
  <inkml:trace contextRef="#ctx0" brushRef="#br0" timeOffset="1582">1563 2345 35,'-13'6'12,"13"-6"2,0 0 1,0 0-9,13 10 1,-1-8 0,7 2 0,3-4 0,8 2-1,0-2 0,6 1-2,-1-3 0,2 2-2,-2-2 0,-1 1-1,-4 0 0,-3 1-1,-3-2 0,-5 1-2,-3 1-5,-7-5-10,-9 5-2,11-15-1,-11 4 0,-6-8 0</inkml:trace>
  <inkml:trace contextRef="#ctx0" brushRef="#br0" timeOffset="1893">1641 2135 28,'0'0'14,"0"0"1,0 0 0,14-3-6,7 2-2,5-4 0,8 3 1,4-1-2,5 0-1,-2 1 0,2 3-2,-6-1-1,-3 1-2,-4 4-7,-7-4-11,-2 1-2,-5-7 1,1-4 0</inkml:trace>
  <inkml:trace contextRef="#ctx0" brushRef="#br0" timeOffset="2193">2461 1645 53,'0'0'17,"0"0"1,-2 10-1,2-10-11,-12 13-4,7 1 0,-2 4 1,2 11 0,-2 7 1,5 10-1,0 7 0,4 7 1,2 6-1,3 6-1,-3 1 1,1 2-1,-4 1-1,1-1 1,-5-5-1,1-4 0,-3-8-1,0-7 1,-3-10-1,2-7 1,0-14-1,-2-9 0,8-11-3,-21-15-1,9-6-1,-6-14-2,2-3-1,-2-11-1,2 2 0,0-6 1,3 7 2,3 5 1,3 7 2,2 8 1,2 7 2,3 6 0,4 1 2,4 2 0,5 4 1,10-1 1,5-1 0,10 2 2,5 0 0,8 2 1,0-6-1,3 10 0,-9-2-1,-2 3 0,-10 0-2,-7 5 0,-9-3-1,-4 2 0,-13-5-1,7 13 0,-7-13-1,-2 10-2,2-10-5,0 0-14,0 0 0,-11-16-2,9 3 0</inkml:trace>
  <inkml:trace contextRef="#ctx0" brushRef="#br0" timeOffset="3355">2805 1493 4,'-9'-3'7,"9"3"1,0 0-2,0 0-1,0 0 1,0 0 1,19 10 1,-6 2-1,10 2 0,1 6 0,11 6-2,2 7 0,5 8-1,5 11-2,3 7 0,-3 6-1,0 5 1,-7 6-1,-5 3 0,-8-1 1,-8 1 0,-10-5 1,-6-2 1,-9-3 0,-4-1 1,-9-9 0,-5-2 1,-8-6-1,-2-5 0,-8-7-2,-3-5 1,-1-9-2,-1-8 0,3-5-4,1-11-6,9-7-12,1-9-1,10-9-2,2-11 1</inkml:trace>
  <inkml:trace contextRef="#ctx0" brushRef="#br0" timeOffset="4056">2077 1239 3,'0'0'6,"0"0"1,10 3-2,-10-3 0,0 0 1,0 0 0,13 4 1,-13-4 0,17 5 0,0 0-1,2-4 1,12 3-2,7-4 1,10 2 1,9-6-2,11 1 1,9-6-1,11 2 0,5-4 0,9 3-1,1-3 1,4 3-2,-7 1 0,0 3-1,-8 1 0,-6 1 0,-11 0-1,-9 2 0,-13-1 0,-9 2 0,-8-1-1,-10 0 1,-8 1-1,-6 0 1,-12-1 0,13 0 0,-13 0 0,0 0 0,0 0-1,0 0 1,0 0-1,0 0 0,0 0 0,0 0-1,-11 8-1,11-8-4,0 0-15,-12 1 0,12-1-2,-21-15 0</inkml:trace>
  <inkml:trace contextRef="#ctx0" brushRef="#br0" timeOffset="11737">3648 282 0,'0'0'4,"-11"-4"0,11 4 1,-11-1 1,11 1-1,-11-1 2,11 1 0,-10 1 0,10-1 0,0 0 0,0 0-2,-9 1-2,9-1-1,0 0 0,0 0 0,0 0 0,16 2 1,-1-4 1,6-4 2,7-1-1,9 0 0,5-4 0,10-1 0,4-2-1,8-1 0,1 0-1,4 3 0,1-5-2,-1 1 1,-6 5-1,-4-1 0,-10 2 0,-10 3 0,-9 1 0,-8 2 0,-11 2 0,-11 2-1,0 0-1,0 0-4,0 0-4,0 0-6,-13-8-5,-2 5 1,-2 3 0,-8-3 0</inkml:trace>
  <inkml:trace contextRef="#ctx0" brushRef="#br0" timeOffset="12298">3737 40 6,'0'0'8,"7"-18"1,-7 18-2,6-12-1,-6 12 2,0 0 0,4-12 0,-4 12-1,0 0-2,0 0-1,0 0 0,0 0-1,0 0 0,0 0-1,0 0 0,-9 8-1,9-8 1,-13 13 0,3-4 0,-2 5 0,-3 0-1,-3 5 0,-2 2 0,-4 3 0,-3 1 0,-5 3 1,-3 0 0,3 2 0,-1-2 0,3 1-1,3-3 1,3 0-1,6-5-1,10-2 0,7 0 0,4-3 1,10-1 0,7 0-1,9-3 1,8 1 0,8 0 1,7-3 0,4 0-1,1 1 0,-1-4 0,-3 0 0,-4-1 0,-5 0 0,-5-3 0,-6 1 0,-7-1-1,-4-2 1,-5 1 0,-4-2 0,-13 0 0,15 1 1,-15-1-1,0 0 1,0 0-1,0 0 0,0 0-1,0 0 0,0 0-5,0 0-10,0 0-5,0 0-2,-7-12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35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337 342 1,'0'0'1,"0"0"-1,0 0-1</inkml:trace>
  <inkml:trace contextRef="#ctx0" brushRef="#br0" timeOffset="190">44 618 13,'0'0'9,"0"0"0,-45 32 0,45-32-1,0 0-2,0 0-2,0 0-3,0 0 1,0 0 1,0 0 0,0 0 1,0 0 1,45-8 2,-45 8 1,71-21 0,-24 10 0,5-5-1,4 5 0,5-6-1,-4 5-1,-1-1 0,2 0-3,-3 0-3,-6-3-4,-4 1-10,-5-6-4,-8 0-2,-3-7 0,-9-2 0</inkml:trace>
  <inkml:trace contextRef="#ctx0" brushRef="#br0" timeOffset="580">469 110 15,'-18'44'10,"18"-44"2,0 0 2,59 4-3,-20-7-2,7 1 2,3-2-3,8 0-2,-1 0-1,-3 2-2,-6-1-2,-2 3 0,-7 2 1,-8 3-1,-4 4 0,-10 2 0,-2 4 0,-4 3 0,-2 1-1,-4 3 1,-6-1 0,-2 2-1,-5 0 3,-3 4 0,-4 1 1,0 6 1,-5 1-1,0 7 1,-3 1 0,1 3-1,-2 0-2,2 1-1,2-4 0,7-5-1,-4-2 0,4-5 0,9-6-1,-1-9-2,3 3-8,3-19-10,7 12 0,-7-12-2,-5-20 1</inkml:trace>
  <inkml:trace contextRef="#ctx0" brushRef="#br0" timeOffset="1702">540 15 29,'52'8'12,"-34"-11"0,3 0 0,2 0-5,2-1-4,7 2 1,-2 1-3,4 2-1,-2 0 1,0 2 3,-1-2-1,-3 2 2,1-4 0,2 2 1,0-5 0,-2 3-1,1-3 1,-3 3-2,-2-2-1,-3 3-1,-5-1 0,-5 3-1,-12-2 0,14 11 0,-14-11 0,3 19 0,-4-8 0,1 3 0,0 3-1,-1 2 0,1 2 1,0 4-1,-2 3 1,-4 4-1,-5 2 1,-3 6 0,-9 4 1,-1 3-1,-6 3 1,-1 1-1,-2 2 0,0-3 0,3-1 0,4-5-1,4-8 0,3-4 0,6-7-1,1-7 0,4-5-1,8-13-2,-5 12-4,5-12-12,-3-9 0,5-6-3,-1-2 3</inkml:trace>
  <inkml:trace contextRef="#ctx0" brushRef="#br0" timeOffset="2293">1131 36 76,'10'6'22,"-10"-6"-2,0 0 0,-15 8-18,-2-4-1,-9-1-1,-1 0 0,-6 2-1,-4-1 0,-7-1 1,0 2 0,-6 0 1,-4 3 0,2 2 1,-6 1-1,-1 2 0,1 1-3,6 3-10,-1-4-8,10-2 0,43-11-3,-72 1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08.7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185 169 27,'0'0'10,"-7"10"0,7-10-1,0 0-7,2 13-2,-2-13-1,6 15 1,-6-15 1,5 19 0,-3-7 2,0 4-1,-2 3 1,1 5 1,-1 8-1,1 8 0,-2 12 0,2 9-1,-2 14-1,2 11 1,-1 13-2,1 10 1,4 8-1,-2 4 1,3 1 0,-2 3 0,3-1 0,-2 0 1,1-5-1,-2-4 1,-2-8-1,0-4-1,-1-3-1,-1-5-1,0-8 0,-1-9 0,0-11 0,0-7 0,0-9-1,-1-9 3,2-11 0,0-8 0,0-10 0,0-1 1,0-12 1,-1 16-1,1-16 0,-8 18 0,2-7 0,3 0 0,2 2 0,2-4 0,3 1 0,6-3 0,6-2 0,6-3 0,10-1-1,7-1 1,9 0 0,12 0-1,10-1 0,9 0-1,14-1 0,9-1 0,12-2 0,8-3-1,7-3 1,8-1 0,10-3 0,5 0 1,8-3 1,3 1-1,4 0 0,0 4 0,-1 2 0,-4 5 0,-7 4 0,-6 4 0,-9 4 0,-11 3 0,-10 0 0,-5 1 0,-7-2 1,-6 0-1,-7-3 0,-7-3 1,-8-3-1,-6-2 0,-11-1 1,-8-3-1,-14 1 2,-6-1 1,-12 0 0,-3 1 0,-7-2-1,-3 3 1,-9 5-2,8-12 1,-8 12-2,-1-16-1,1 7 0,-3-1 0,-2-4 0,1-5 0,-1-3 0,0-6 0,2-7 1,-1-7 0,-1-10 1,1-10 0,1-13 1,0-10 0,-2-18 2,4-12 0,-3-13 1,1-8-1,-3-8-1,2 1 1,-6-1 1,3 6 0,-6 8-2,1 12 0,-5 7 0,2 13-2,-4 10 1,2 11-1,2 9-1,2 8 0,1 10 0,3 10-1,4 8 1,1 4 0,3 10 0,-2 0 1,3 9-2,-2-2 2,0 2-1,2 9 1,-7-14-1,7 14 0,-17-13-1,5 7 1,-7-2 0,-3 2 0,-6-1 0,-6 0 0,-8 1 0,-5 0-1,-7-1 1,-8-2-1,-10 1 1,-8-1 0,-10 2-1,-8-2 1,-12 4 0,-9 0 0,-10 3 1,-7 1-1,-6 2 0,-7 2 0,-7-1 0,-2 0 0,-3-1 0,-1 1-1,0 1 1,-1 3-1,2 0 1,6 2 1,6 2-1,5 4 0,8-2-1,14 3 0,11 1-1,14 0 1,12-4-1,11-2 1,13-1-1,10-3 1,8 2 0,6-2-3,12 1-5,0 0-9,12 4-2,-1-2-1,5-1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8:22.2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401 708 48,'0'0'14,"11"-17"0,-7 1 1,3-4-12,8-3-2,2 0 0,5-3 0,0 1 0,5 0 1,2 2 0,3 4-1,1 1 0,2 4 0,-2 4-1,-1 4 0,-1 5 1,0 4 0,-6 5 0,-3 7 2,-10 3 1,-2 8 0,-7 2 1,-6 8 0,-9 1 0,-7 5-1,-12 5 1,-2 2-2,-7 0 1,-2 0-2,-2-4 1,6-4-1,2-6 0,8-5-2,13-7 0,6-6-1,9-3 1,10-6 0,9-3 0,6-2 0,9-2 1,6-2-1,3-1 1,4-1 0,4 0 0,1 2 0,-4-1 0,3 2 0,-9 2 0,-1 1-1,-4 2-2,-7-5-15,1 3-6,-13-11 0,-5-3-2,-15-11 0</inkml:trace>
  <inkml:trace contextRef="#ctx0" brushRef="#br0" timeOffset="1041">850 48 48,'-5'-11'18,"-4"5"-2,-9 0 3,-6-1-12,3 4-2,-6 1-4,-5 5 0,-6 3-2,-8 5 0,-6 7 1,1 6 0,-3 7 0,-7 5 0,-1 6 1,-2 7 1,1 4 0,10 6 0,4 5 0,10 5 0,6 6-1,9 4 0,6 5 0,12 4 0,6 4-1,2 0 1,16-1 0,6-1 1,8-8 1,5-2 0,11-11 1,8-4-1,13-14 0,8-7 0,4-13-1,9-11-1,4-14 0,10-16 0,1-14-2,1-19 1,-9-20 0,1-19-1,-8-15 2,-9-15-1,-12-12 0,-11-5 0,-17-7 1,-12 4-1,-9 4 1,-16 12 0,-15 9-1,-14 15 1,-14 14-1,-10 17 1,-13 17-1,-9 15-1,-4 18 0,-5 12-2,5 19-7,-4 6-12,8 14 0,7 0-1,11 7 1</inkml:trace>
  <inkml:trace contextRef="#ctx0" brushRef="#br0" timeOffset="1913">1976 890 41,'-11'0'14,"11"0"2,0 0 3,0 0-7,20-3-3,-1-2-1,10 1-1,2-1 1,12 0-1,2-1 0,8 3-2,1 0-2,0 2 0,-5 1-2,-4 4 0,-7-3 0,-7 3-1,-6-2-1,-9-3-3,-7 0-13,-9 1-6,-19-18 1,-9 1-2,-6 1 1</inkml:trace>
  <inkml:trace contextRef="#ctx0" brushRef="#br0" timeOffset="2173">1966 622 50,'-14'-4'18,"14"4"1,-4-11-1,15 3-4,8-5-8,11 0-2,5-3-1,10-1 0,6-2 1,7 1 0,2 0 0,3 5-2,-7 0 1,-3 3 0,-9 3-1,-4 3 0,-11 2 0,-6 1-2,-7 3-2,-16-2-8,14 6-13,-14-6 1,0 0-3,-16-8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8:25.6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-6 763 24,'0'0'10,"0"0"1,0 0 0,0 0-4,3-13-2,-3 13 1,7-12-1,-7 12 1,11-10 0,-11 10-1,13-6 0,-13 6-1,16-1-2,-16 1 0,15 3-1,-15-3 2,12 8 1,-12-8 1,1 11 1,-1-11 0,-7 12 1,-3-9-1,10-3 0,-15 8-1,15-8-2,-15 4-1,15-4-1,-10 1-1,10-1 0,0 0 0,-11 1 0,11-1-1,0 0-3,0 0-9,0 0-9,13-2-1,-1-12-1,10-6 0</inkml:trace>
  <inkml:trace contextRef="#ctx0" brushRef="#br0" timeOffset="601">1177 38 13,'13'-6'13,"-4"-2"1,-9 8 0,11-12-1,-11 12 0,0 0 0,-15-10-1,5 11-2,-7-3-3,0 3-2,-6-2-1,-1 2-2,-2 0-1,-1 1 0,-1 0-1,-1 2 1,0 0-1,1 1 0,1 3 0,2-1 1,2 2-1,3 1 0,4 1-1,0 0 1,3 0 0,3 2-1,3-2 1,0 2 0,2 0 0,2 1 0,-1 1 0,1 2 1,-2 3 1,-1 2-1,-1-1 0,0 2 1,0-1-1,0-2 0,1-2 0,3-4-1,3-2 0,0-12-1,6 12 1,-6-12 0,12 5-1,-12-5 1,13 3 1,-13-3-1,16 5 0,-7-2 0,4 3 1,3 1-1,6 0 1,5 2-1,4 2 1,4 0-1,2 2 0,1 3 1,-1 0-1,0 3 1,-5 1-1,-2 1 1,-6 3 0,-3 1 0,-8 0 0,-5 2 0,-8-1 1,-3 1 0,-10-2-1,-4-1 1,-4-2 0,-5 0 0,-7-4 0,1-1 1,-5-5 0,-3 0-1,-3-4 0,1-2-1,-2-3 0,2-2-1,6 0-1,0-3-3,13 3-6,-2-5-15,12 3 1,3-8-2,10-2 0</inkml:trace>
  <inkml:trace contextRef="#ctx0" brushRef="#br0" timeOffset="1742">835 120 20,'0'0'13,"0"0"0,0 0-1,0 0-2,0 0-1,6-9 0,-6 9-3,14-2 0,-3-1-2,3-1-2,4-1 0,2-3 1,3 1 0,2-1 1,4 1 0,0-3 0,4 4 0,-1-2 1,4 4-1,-3-2-1,2 3 0,-5-1-1,-2 1 0,-5 1-1,-3 1 1,-8 0 0,-1 2 0,-11-1 0,9 0 0,-9 0 0,0 0 0,0 0 0,0 0-1,0 0-1,0 0-1,-9 0-2,9 0-8,0 0-12,-10-2 0,10 2-1,-11-5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45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0 73,'11'14'23,"-11"-14"-1,0 0 0,0 0-14,0 0-8,0 0 1,0 0 0,0 0 1,5 9 0,-5-9 1,0 0-1,0 0 1,0 0-1,0 0 0,0 0-2,0 0-4,0 0-6,0 0-14,10 2 1,3-1-3,-3-5 2</inkml:trace>
  <inkml:trace contextRef="#ctx0" brushRef="#br0" timeOffset="2483">81 64 25,'0'0'11,"0"0"0,0 0-1,0 0-7,0 0 0,0 0 3,0 0 0,0 0 1,-11 4 2,11-4-2,0 0 1,0 0-1,0 0-1,0 0-3,0 0-1,0 0 0,0 0-2,0 0 1,0 0-1,-3 10 0,3-10-1,-1 14 1,1-14 1,-4 18-1,4-18 2,-8 17 0,8-17 1,-11 11 0,11-11 0,-9 5 0,9-5 0,0 0-1,0 0-1,-6-13-1,6 13 0,3-13-1,-3 13 1,5-10-1,-5 10 0,0 0 1,11-3-1,-11 3 1,6 9 0,-6-9-1,9 15 1,-9-15 0,12 16 0,-12-16 0,11 15 0,-11-15 1,8 10 0,-8-10 0,0 0 1,0 0 0,-9 8 0,9-8 0,-19-2 0,9 0-1,-4-2 1,3 0-1,-1-2-1,3 0 1,9 6-1,-9-11 0,9 11-1,0 0 1,4-10-1,-4 10 0,9-4 0,-9 4 1,12-1-1,-12 1 0,11 1 1,-11-1-1,13 6 1,-13-6 0,0 0 0,12 7 0,-12-7 1,0 0 0,0 0 0,0 0 1,0 0 0,-11 7 0,11-7 0,-15-1 0,15 1 0,-15-3-2,15 3-2,0 0-1,0 0-5,-1-17-16,8 7 0,-4-9-2,1-2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46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24 43,'-12'4'18,"12"-4"0,0 0 1,-10-2-9,10 2-4,0 0 0,0 0-2,0 0 0,0 0 0,0 0 0,13-12-1,-13 12 0,21-8-1,-7 4 0,1 2-1,2 1-1,0 2 1,2 2-1,0 2 0,0 1 0,0 2 1,-2 0-1,-1 1 0,-2-1 1,-2 2-1,-2-2 1,-4 3 0,-6 1 0,-6 1 0,-5 5 1,-4 3-1,-8 3 0,-5 5 0,-6 1 0,-4 2-1,-3 2 1,0 1-1,2-1 0,2-3 0,6-4 0,6-2 0,8-2 0,6-2 0,11-4 0,11-2 1,8-5-1,9 0 1,8-1 0,6-2 1,5-4-1,4-1 0,1-2 1,-4-2-2,-3 0-2,-7-4-4,-3 3-16,-13-7-3,-6 0 1,-13-6-2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57.5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294 179 19,'0'0'12,"0"0"-1,0 0 1,-6-10-3,6 10 0,-10-1-2,10 1-1,-16 1-2,7 3-1,-4 0-1,0 4 1,-6 1-1,1 5 0,-4 4-1,-2 4 1,-2 5-1,1 4 0,-1 1 1,3 4-1,4-1 1,4 4-1,6-2 1,7 0-2,8-3 2,9-1-1,10-2 0,10-5 0,8-4 0,11-5 0,6-9 0,6-6 0,4-9 0,2-8 0,-1-6-1,-2-8 1,-3-6-1,-5-5 1,-5-7-1,-6 0 1,-9-3 0,-10 1 1,-8 0-1,-10 2 1,-13 2-1,-9 4 1,-11 3 0,-7 4-1,-8 4 0,-5 4 0,-6 4 0,-6 7-1,-4 8 0,-4 5-1,-5 9-1,-3 7-1,0 11-5,-5 3-10,3 9-2,4 0-1,8 0 1,5-2 0</inkml:trace>
  <inkml:trace contextRef="#ctx0" brushRef="#br0" timeOffset="721">553 217 15,'0'0'9,"12"-11"2,-12 11 2,0 0-3,0 0-2,6-10-1,-6 10 1,0 0 0,-2 12 0,2-12-1,-3 22-3,0-8-1,3 6 0,-4 3-1,5 5 0,-4-2 1,3 3-2,-1-2 1,1 1-2,1-1-3,-1-3-11,3-1-4,-3-6-2,-1-3 1,1-14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3:48.3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345 182 7,'0'0'5,"0"0"2,0 0 0,-5 12 0,5-12 0,0 0 0,-2 9 0,2-9-1,3 9 0,-3-9 1,-1 12-1,1-12 0,4 14-1,-4-14 0,1 17-1,-2-7 0,2 2 0,-1 1 0,1 0-1,-2 2 0,2 1-1,-1 3 1,1-4 0,0 6-1,0 3 1,0 1-1,0 3 0,0 2 0,1 2-1,-1 0 0,0 9 0,0-8-1,0 1 1,-1-1 0,1-1-1,-1-3 1,0 0-1,-1-6 1,1-1 0,-1-3-1,1-3 0,-1-4 1,1-12-1,-2 14 1,2-14-1,0 0-1,0 0-1,0 0-4,0 0-8,0 0-7,0-10 0,0 10 0,-5-20 0</inkml:trace>
  <inkml:trace contextRef="#ctx0" brushRef="#br0" timeOffset="631">0 958 9,'9'6'7,"-9"-6"1,14 1 1,-3-1-3,2 1 1,3-3 1,4 1 1,3-4 1,6-1 0,2-4-1,8 0-1,0-3-2,5-2-1,-1 0-2,3-2-1,-2 1-1,2 0 0,-6 2 0,-2 0 0,-2 3 0,-3 1-1,-3 1 0,-5 3-1,-4 2-2,-8-1-2,2 3-8,-15 2-6,12-11 2,-11 1-1,-4-4 0</inkml:trace>
  <inkml:trace contextRef="#ctx0" brushRef="#br0" timeOffset="1102">101 250 25,'11'-2'12,"4"0"0,1-2 2,4-2-7,6 1-1,3-3 0,6-1 2,2-1-2,4 0 0,3-3-1,1 3-1,-1-3-1,-1 2-1,-5 2-1,-4 1-1,-3 1-1,-7 1-3,-3 5-7,-6-1-7,-1 4 1,-14-2-1,16 4 1</inkml:trace>
  <inkml:trace contextRef="#ctx0" brushRef="#br0" timeOffset="1612">777 491 9,'0'0'8,"0"0"2,-4-9 0,4 9-1,0 0 2,0 0 0,0 0 0,0 0 1,0 0-3,0 0-1,0 0-1,0 0-2,0 0-3,0 0 0,0 0-2,0 0 1,1 11-1,-1-11 0,1 18 1,-1-5 0,1 4 0,-1 1 0,0 3 0,0 1 0,0 0 0,-1 1 0,1-3 0,1-4 0,1-1 0,0-5 0,-2-10 1,11 11-1,-1-12 1,3-6-1,1-2 1,1-6-1,2-1 1,0-4-1,1-2-1,-4 1 1,-1-1 0,1 2-1,-1 3 0,-2 2 0,-2 4 0,-1 2 0,-8 9 0,14-12 0,-14 12-1,0 0 0,0 0 1,10-1-1,-10 1 1,2 13 0,0-3-1,0 4 1,0 3 0,0 6 0,1 2 1,0 3-1,1 1 1,-2 5-1,-1-2 0,0-1 0,0-2 1,0-4-1,0-2 0,0-4 0,0-6-2,1-2-1,-2-11-7,0 0-11,0 0 0,15-11-1,-10-8 0</inkml:trace>
  <inkml:trace contextRef="#ctx0" brushRef="#br0" timeOffset="2424">1354 744 30,'0'0'12,"-9"-3"0,9-7 0,0-2-8,3-1-1,1-3 0,3 1 0,0-2 1,4 1 0,2-4 0,2 4 0,1-1-1,3 4 0,-1-1-1,1 5-1,-1 3-1,0 3 1,-4 3-1,0 4 1,-2 4 0,-3 4 0,-3 2 1,1 4-1,-5 3 1,-1 2 1,-4-1-1,-1 1 1,-2 1-1,0-1 1,-4 0-1,0-2 0,-2-5 1,1 1-1,-4-3 0,3-2 0,-4-5 1,1 0-1,-3-6 0,3-1 0,-3-5 0,2 0-2,-1-4-1,0-5-4,9-1-11,-3-9-5,8 1-1,0-9 0,6-4 0</inkml:trace>
  <inkml:trace contextRef="#ctx0" brushRef="#br0" timeOffset="2964">1484 157 41,'9'12'14,"-9"-12"0,5 14 0,-3 0-8,-2 1-2,2 7 1,-4 3 0,2 6 2,-4 6-1,3 7 0,-3-1-1,2 4 0,-1-1-2,1-1-1,1-3-1,1-1-2,3-10-3,0-8-3,6-3-11,0-10-2,7-7-1,-2-11 1,7-4 0</inkml:trace>
  <inkml:trace contextRef="#ctx0" brushRef="#br0" timeOffset="3305">1708 612 25,'0'0'14,"11"1"0,-11-1-1,19-8-4,-5 4-2,1-3 0,2 2-3,0-2-1,1 1 0,0-2 0,-1 1-1,-4-1 1,-2 0-1,-1 0 0,-2-2 0,-5 0 1,-1 1-1,-4-2-1,-1-3 1,-4 2 0,-1 0-1,-2 3 0,-1-1 0,-3 4-1,2 0 1,-3 5-1,2 8 0,0-3 1,0 7-1,-1-1 1,1 5 0,1-2 1,2 8 0,-1-5 0,3 5 1,1 2-1,4 2 0,1 3 0,6 2 0,0 0-1,4 2 0,5-1 0,2-2 0,2-4 0,2-3-1,4-6 0,-1-6-2,8-1-6,-5-12-10,7-4-3,-3-8-2,3-4 1,-3-9 0</inkml:trace>
  <inkml:trace contextRef="#ctx0" brushRef="#br0" timeOffset="3966">2205 454 15,'0'0'9,"0"0"2,0 0 0,0 0-4,0 0-1,0 0 2,0 0 1,-9 10 1,10 1-2,-1-11 1,0 12-2,0-12 0,1 20-2,-2-7-1,2 5 0,0 3-2,1 5 0,-1 3 0,1 8-1,-1 4 0,1 5 0,0 0 0,0 4-1,0-2 1,0 1-1,1 0 1,2-6 0,-2-3 0,1-2-1,1-4 1,0-3-1,-1-4 1,1-5-2,0-5 1,-3-3 0,0-5 1,-2-9-1,2 10 1,-2-10 0,0 0-1,-5-17 1,-1 4-1,1-5 1,-1-3-2,-1-8 1,0-2-2,-1-6 1,1 0 0,1-3 0,1-2 0,1-5 0,2 1-1,2-2 1,1 2 1,2-1-1,4 1 0,0 2 1,3 3-1,2 5 1,2 5 0,2 4 0,0 5 0,1 1 0,-1 7 0,2 0 0,-2 7-1,0-3 1,-3 8-1,0 1 1,-1 3-1,1 7 1,0-1 0,-1 5-1,1 1 1,-2 3 0,2 2 0,-2-2 1,-2 4-1,0 0 1,-4-1-1,-2 1 1,-2 0 0,-1-2 0,-4-1 0,-1 1 1,-4-3 0,0-1 0,-4-3 1,0 0 0,-3-4-1,-2 2 2,-3-3-1,-1-2-1,-4-2 1,0 0-1,0-1-1,-1 0-1,1-2-1,1-2-1,3 3-7,-3-6-14,4 1-1,-8-6-1,5-2 1</inkml:trace>
  <inkml:trace contextRef="#ctx0" brushRef="#br0" timeOffset="36973">3052 26 6,'0'0'6,"0"0"1,0 0 0,0 0 0,0 0 1,0 0-1,0 0 0,0 0 0,0 0 0,0 0 0,0 0-1,0 0 0,0 0-2,0 0 0,0 0-1,0 0-1,0 0 0,-11 5-1,11-5 0,0 0 0,-11 11 0,11-11-1,-12 13 1,3-5-1,2 3 1,-5 1 0,1 3-1,-2 2 1,-2 3 0,1 0 0,-3 3 0,3 3 0,-3 0 0,2 2 0,-1-2 0,2 2 0,-1 2-1,2 0 1,2 0 0,1 0 0,3 0 0,2 2 0,1 0 0,1 2 0,3-3 0,1 2 0,2 4-1,1-1 1,1 0 0,0-1-1,2 0 1,2-2-1,1 0 1,1-2 0,2-5 0,0 0 0,0-4 0,3-1 0,1-2 0,0-2 1,1-1 0,0-3-1,-1-1 0,0-1 0,-1-3 1,-2 0-2,-1-4 1,-4 1 0,-9-5-1,13 5 1,-13-5 0,0 0-1,0 0 1,10 3-1,-10-3 1,0 0-1,0 0 0,0 0 0,0 0-1,0 0-2,0 0-8,0 0-10,0 0 0,3-10-2,0-4 1</inkml:trace>
  <inkml:trace contextRef="#ctx0" brushRef="#br0" timeOffset="38005">3191 237 5,'0'0'6,"0"0"2,9-10-1,-9 10 0,0 0 1,0 0 0,0 0 0,0 0 0,0 0-1,0 0-2,0 0 0,0 0-1,0 0-1,0 0-1,-1 13 1,1-13 0,1 12 1,-1-12-1,0 19 1,-2-7-1,2 4 0,-2-1 0,1 4-1,-3 3 0,1 1-1,-1 2 1,-2 1-1,3 0 0,-1 0-1,1 1 1,0-3-1,1 0 0,2-2 1,-1 0-1,2-3 1,0 0-1,0-1 1,1-2-1,0 0 1,1-2-1,0-2 1,0 1-1,2-2 1,0-2 0,2 2 0,0-1 0,3-2 0,1-1 0,3 2 0,1-4 0,1 1 0,1-3 1,3 0-2,-1-2 1,2-1 0,0-2 0,-1-1-1,0-1 1,0-2 0,-2 2-1,-2-3 0,-3 2 1,-3 2-1,-10 3 0,14-4 0,-14 4-1,0 0 1,9-2 0,-9 2-1,0 0-1,0 0-1,0 0-3,0 0-6,0 0-8,0 0-2,-4-10 1,-4-3 1</inkml:trace>
  <inkml:trace contextRef="#ctx0" brushRef="#br0" timeOffset="38786">3104 556 26,'17'-9'12,"-17"9"-1,19-8 2,-7 4-6,1-1-2,4 2 1,-2-1 1,6 2 0,-2-3-1,4 3 0,-2-2-1,4 0 0,-5-1-2,3 3-2,-2-2 1,-4 1-2,-1-1 1,-3 1-2,-1-1 0,-3 1-1,0 0-4,-4-7-7,-5 10-6,7-12 1,-7 12 0,-3-17 0</inkml:trace>
  <inkml:trace contextRef="#ctx0" brushRef="#br0" timeOffset="39146">3081 273 10,'0'0'10,"5"-10"2,6 5 1,1-1-2,3 0-1,2 2-1,3-1-1,5 2 1,-3-2-2,8 3-1,-2-4-1,2 4 0,-1-1-2,1 2 0,-3-2-1,-1 2 0,-2-1 0,-5 0-1,-2 1 0,-2 0 1,-3 0-1,-12 1 0,13 0 0,-13 0 0,0 0-1,0 0 0,0 0-1,0 0-3,2 9-8,-2-9-7,0 0-2,-9 0 1,9 0 0</inkml:trace>
  <inkml:trace contextRef="#ctx0" brushRef="#br0" timeOffset="40288">3704 786 0,'11'-12'8,"-11"12"3,7-12 0,-7 12-1,0 0 0,4-10 0,-4 10-1,0 0-1,0 0 0,0 0-3,0 0-1,-2 16 0,1-6-1,-2 4-1,2 3 1,-4 3 0,1 4-2,0-1 1,-1 5-1,0-2 0,1 0 0,0-2 0,1-2 0,1-3-1,0-3 1,0-2 0,2-5 0,0-9-1,-1 13 2,1-13-1,0 0-2,0 0-1,0 0-5,7-12-8,-3 2-4,4-8 1,2-4 0,3-9-1</inkml:trace>
  <inkml:trace contextRef="#ctx0" brushRef="#br0" timeOffset="40849">4183 217 12,'0'0'10,"0"0"0,0 0 0,0 0 0,0 0-3,0 0 0,0 0-2,0 0-2,0 0 0,-10-2-1,10 2 0,-12 0 2,12 0-1,-11 1 0,11-1 0,-14 4 0,5-1-1,0 2 1,-2-1-1,0 3 1,-2 1-1,-2 4 0,-2-2-1,-2 4 1,-2 1-1,2 1 1,-2 0 0,0 1 0,0 4 0,2 2 0,2-1 1,2 1-1,4-1 0,1 1 0,2 0 0,5 0 0,3-4-1,1-1 0,2 2 0,3-2 0,1-1 0,2 1 0,0-2 0,3 1-1,0-2 1,1 1 0,3-2-1,0 0 1,1-2 0,3 0-1,0 0 1,3-2-1,1-2 1,2 1-1,-4-5 1,3 0 0,-2-2 0,-1-2 0,-5-2 0,1 0 0,-3-1 0,0-1 0,-3 1-1,-3-2 1,1 2 0,-10 3 0,11-2-1,-11 2 1,0 0 0,0 0-1,0 0 1,0 0-1,0 0 1,0 0-1,0 0 0,0 0 0,0 0 0,0 0 0,0 0-1,0 0 1,0 0-2,0 0-1,0 0-6,0 0-13,14-1-1,-14 1-1,8-16 0</inkml:trace>
  <inkml:trace contextRef="#ctx0" brushRef="#br0" timeOffset="51063">4992 69 4,'0'0'5,"0"0"2,3-10 0,-3 10 2,0 0 0,-1-9 1,1 9-1,0 0 0,-3-10-2,3 10-1,0 0 0,-6-11-1,6 11-2,0 0 0,-8-9 0,8 9-1,0 0 0,-13-9-1,13 9 0,-11-4 1,11 4-1,-12-5 0,12 5 0,-16-2 0,16 2 0,-15 0 0,15 0-1,-15 2 1,15-2-1,-14 6 0,14-6 0,-12 7 0,12-7 0,-12 11 0,12-11 0,-14 14 0,14-14 0,-11 17 1,5-7-1,0 0 0,-1 0 0,1 1 1,2-1-1,-2 1 0,1 1 1,2-1-1,-2 1 0,1 1 1,2 0 0,0 2-1,-1-1 1,0 3 0,3-2-1,-1 2 1,1 1-1,0 1 0,2 0 1,-2-2-1,3 2 0,-1 1 0,1 1 1,-2-2-1,1 1 0,-2-2 1,-1-1-1,0 3 1,-1-4-1,0-2 0,-2-1 1,1 0-1,-1-2 0,0-1 1,-1 0-1,5-10 1,-10 13 0,10-13 0,-9 9-1,9-9 1,0 0 1,-11 8-1,11-8 0,0 0-1,0 0 1,0 0 0,0 0-1,0 0 0,0 0 0,0 0 0,0 0 0,0 0-1,0 0 1,0 0-1,0 0 0,0 0 1,7 10-1,-7-10 0,7 12 1,-3-2-1,0 0 1,0 3-1,0 3 1,1 1-1,-3 1 1,-1 3-1,0 1 1,-2 2 0,-1 2 1,-1-1-1,0 1 0,-3-1 0,0 1 1,0-2-1,1 0 0,0-4 0,-1-1 1,2-1-1,0-2 0,1-1 1,1-2-1,1-2 1,1 0 0,0-1 0,3-1-1,-3-9 2,7 16-2,-7-16 2,15 12-2,-5-7 0,2 0 1,1-1-1,1-1 1,4-2-1,0-1 1,1 0-1,0-2 1,1-1 0,0-1 0,-1 1-1,-3 0 1,-1 0 0,-2 1 0,-2 0 0,-11 2-1,14-4 0,-14 4 0,0 0 1,0 0-2,9-1 1,-9 1-1,0 0-2,0 0-7,-10 0-11,10 0-1,-13-7-1,4-5 0</inkml:trace>
  <inkml:trace contextRef="#ctx0" brushRef="#br0" timeOffset="56361">5284 326 8,'0'0'10,"0"0"1,0 0 0,0 0 1,-1-9-1,1 9 1,0 0 0,0 0-1,0 0-1,0 0-1,0 0-2,0 0-1,0 0-1,0 0-2,0 0 0,0 0-2,0 0 0,0 0 0,0 0 0,0 0-1,-9 13 0,9-13 1,2 13-1,0-3 1,-2-10-1,3 19 0,-1-3 1,1 2-1,0 1 1,0 3-1,1-1 0,2 2 0,-1 4 1,0-1-1,0-4 0,0 0 0,1-1 0,-1-3 0,-1 1-1,1-3 2,-2-2-2,1-3 1,0 0 0,-3-2 0,-1-9 0,-1 11 0,1-11 0,0 0 0,0 0 0,-3 10-1,3-10 1,0 0-1,0 0 1,0 0-1,0 0 0,0 0-1,0 0-4,-8-13-8,8 13-6,-3-16-2,2 4 1,-1-5 0</inkml:trace>
  <inkml:trace contextRef="#ctx0" brushRef="#br0" timeOffset="57172">5143 311 2,'0'0'6,"0"0"2,12-3-1,-12 3 1,10-2 0,-10 2 1,11-4-1,-2 3 1,-9 1-1,22-4-1,-10 1-1,3 2-1,2-1-1,1 3-1,3-2 0,3 2-1,0 1 0,1 1 0,2 1 0,1 1 0,-1-1 0,0 3-1,0-1 1,1 1 1,-5-1-2,2 2 1,-2 0-1,-1 0 1,-3-2-1,1 4 1,-4 2-1,-3 0-1,0 1 0,0 0 0,-2 1 1,-1 0-1,1 2 1,-3-1-1,-1-2 0,2 1 1,-4 0-1,-1 0 0,-1-1 1,-2 0-1,-1-1 1,-1-1 0,-3 1 0,-2-2 1,-1-1-1,-3 2 1,-4-1 0,0 0-1,-3 2 0,-5-1 0,-1-1-1,1 3 1,0-4-1,-1 0 0,0-1 0,0 0 1,1-2-1,1-2 1,-1 1 0,-1-2 0,1 0 0,1-2 0,-1 0-1,3-1 1,-1-1 0,5-1 0,-1-1-1,5 1 1,-3-2-1,3 2 1,2-2-1,9 4 0,-16-3-1,16 3 1,-10 0-2,10 0-3,0 0-8,0 0-9,0 0 0,2-11-1,7 4 0</inkml:trace>
  <inkml:trace contextRef="#ctx0" brushRef="#br0" timeOffset="58434">5781 77 0,'0'0'5,"0"0"0,11-4 0,-11 4 2,13-3 1,-13 3 0,16-3 0,-6 0-1,1 2-1,1 1 0,1 2-3,-1 0 0,2 1 0,0 1-1,-1 1 0,0 0 1,-1 1-1,-1 0 1,2 2-1,-4-1-1,-2 2 0,0 1 0,-2 1 0,1 0 1,-3 3-1,-4 0 1,0 2 0,-1 0 0,1 3 0,-3-2 1,0 3-1,-5 0 0,5-1 0,1 0 0,-1-1 0,1 2-1,-1-4 0,3 0 0,0 1-1,3-4 1,-1-1 0,2 0 0,-3-12-1,12 13 1,0-7 0,-3-5 0,3 0 0,-1-1-1,1-1 0,-2 0 0,1 0 0,-11 1 0,13-2-1,-13 2 1,9-1-1,-9 1 1,0 0-1,0 0 0,0 0 1,0 0-1,0 0 1,-4 10 0,4-10 0,-12 12 0,5-3 1,1 2-1,-5 1 1,1 1 0,1 3 0,-1 0-1,4 2 1,0 1-1,3-1 1,-1 2-1,3 0 0,4 2 0,0-1 1,2 2-1,-1 0 0,2 0 0,-1 1 0,2 0 0,-2-2 0,-1 1 0,-1-1 0,-2-3 0,1-1 0,-4-1 1,1-1-1,-2-4 1,-1 1 0,-2-3 0,0 0 1,-3 0-1,-3-2 1,0-1 0,-6 1 1,2-2-1,1 0 0,-1-2 0,0 0-1,-2-2 1,6 0-1,-5-2 0,17 0-1,-20 0-3,7-7-9,13 7-9,-10-16-1,7 3-1,0-8 0</inkml:trace>
  <inkml:trace contextRef="#ctx0" brushRef="#br0" timeOffset="59976">6283 65 0,'0'0'6,"0"0"1,0 0 0,0 0 2,0 0-1,0 0 0,0 0 0,0 0 0,0 0-1,0 0 0,0 0-1,0 0 0,0 0-2,0 0 1,0 0-1,0 0 0,0 0-1,0 0-1,0 0-1,0 0 0,0 0 0,0 0-1,0 0 0,0 0 0,0 0 1,0 0-1,0 0 1,0 0 0,0 0 0,43 56-1,-43-56 1,26 46 0,-26-46-1,31 57 0,-31-57 1,38 62-1,-38-62 0,40 66 0,-40-66 1,37 68-1,-37-68 1,32 69-1,-32-69 0,24 72 1,-24-72-1,18 76 0,-18-76 0,13 70 1,-13-70-1,-1 69 1,1-69 0,0 64 0,0-64 0,-7 61 1,7-61-1,-19 58 1,19-58-1,-22 53 2,22-53-1,-25 49 0,25-49 0,-30 43 0,30-43 0,0 0 0,-50 52 0,50-52-1,0 0 0,0 0 0,-50 37-1,50-37 0,0 0-3,0 0-6,0 0-12,0 0 0,0 0-2,-43-14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7:59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623 57 5,'-24'-1'10,"-2"1"1,-1 5 1,-4 4-3,-2 3-2,0 4 1,-5 2 0,1 6 0,-5 5 1,0 9-2,-2 5 0,1 10 0,-5 6-1,7 10-1,-1 2 0,10 3-2,8-1 0,9-3-1,14-6 0,15-6-1,15-11 1,18-8 0,13-12-1,13-11 1,9-12-1,7-12 0,1-11 1,1-10-1,-6-12 0,-6-7 0,-10-8-1,-9-7 2,-12-6-1,-13 0-1,-11-7 1,-11 0-1,-10 2 1,-8 1-1,-9 6 1,-6 8-1,-6 9 1,-3 8-1,-5 13 0,-5 11 0,-6 10-1,-5 10-1,-3 14-3,-9 3-5,1 15-6,-6 1-5,4 9-2,2 1 1,8 2 0</inkml:trace>
  <inkml:trace contextRef="#ctx0" brushRef="#br0" timeOffset="610">387 437 36,'0'0'14,"-14"-9"1,14 9 1,-4-15-9,4 15-1,6-18 1,3 9 0,0-3-1,5 1 0,3 0-1,6 1-1,1 0-2,5 4-1,0 2 0,1 3-1,-2 4 0,-2 3 0,-4 5 0,-4 1 1,-6 2-1,-4 4 1,-6-1 0,-3 0 0,-6 0 0,-4 1 1,-4 1 0,-4 2-1,-3-3 1,-1 3-1,-1-2 1,1 2-1,3-2 0,1-3 0,6-3-1,3-3 1,10-10-1,-10 12 0,10-12 0,0 0 1,0 0-1,0 0 1,13 10-1,-3-7 0,3-1 1,3 1-1,3-1 0,4-1 1,3 0-1,1 0 1,2 0-1,-1-1 0,-4 0 1,-2 1-1,-4-1 0,-4 0 0,-3 1 0,-11-1 0,10 1 0,-10-1-1,0 0-2,0 0-6,0 0-14,-8-9 1,8 9-2,-21-22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8:42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268 333 54,'11'14'19,"2"-13"2,6-2-1,4-7-3,7 1-15,6-2-2,7 3 1,1-1-1,3 2 0,1 0 0,-1 4 1,-3 4-1,-1 3 0,-3 4 0,-8 2 1,-1 3-1,-6 0 0,-7 2 2,-6 4 0,-11-2 1,-7 4 1,-14-3 0,-2 1 0,-12-2 0,2-1 0,-1-5-2,6-3-1,12-4-1,15-6-1,0 0-1,28 0 0,1-1 0,7 0 1,2 3 0,3 2 0,-3 6 2,-5 5 0,-2 1 0,-2 6 0,-2 2 1,-3 4-1,-6 2 2,-1 4-1,-10-1 2,-4 5 0,-13-2-1,-5 4 2,-12-5-1,-3 1 0,-11-7 0,1-2-1,-2-6-2,2-10-3,10-3-5,-3-17-16,15-1-4,3-12-2,18-1 0,-4-12 1</inkml:trace>
  <inkml:trace contextRef="#ctx0" brushRef="#br0" timeOffset="731">969 1241 44,'-15'2'18,"-2"1"2,0-2 2,-5 2-7,-10-3-6,-2 2-1,-2-3 0,-3 2-2,-6-4 0,-1 2-1,-3-7 1,-1 2 0,-1-10-2,3 0 0,-7-9-2,4-3 0,0-6-1,6-4 0,-1-4 0,3-4-2,2-1 1,4-3 0,6-1 0,2-3-1,11-3 0,2-4-1,11-4 0,8-3 1,9 1-1,6-1 0,10 3 0,5 4 1,8 6 0,4 5 0,9 9 1,6 5-1,11 8-2,9 4 1,11 6 1,4 6 0,5 7 0,4 6 0,-1 6 1,0 9 0,-6 8 1,-3 7-1,-8 7 0,-3 8 1,-8 6-2,-8 4 1,-8 5 0,-3 3 0,-13 1 0,-9 1 1,-11 2 0,-13 1-1,-7-2 1,-9-1-1,-7-1 1,-18-2-1,-6-3 1,-11-2-1,-7-5 1,-3-2 1,-10-7 1,-3-3-1,-6-9 1,4-4 1,3-11-2,0-6-1,6-8-2,1-17-20,8-3-5,0-13 0,4-8-2,-2-14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8:56.0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904 297 55,'-21'6'17,"-3"-2"1,-3 0-3,-1-3-9,1 1-1,-6-3-2,-2 2 0,-5-2 1,-3 3 1,-6-2-1,-1 2 0,-7 0 1,2 1-2,-3 0 0,2 2-1,2-1 0,3-1 0,4-1 0,6 0 0,7 0-1,7-1-2,5 2 0,4-4-4,18 1-4,-14 2-7,14-2-6,13-1 0,6-3-2,2-7 3</inkml:trace>
  <inkml:trace contextRef="#ctx0" brushRef="#br0" timeOffset="470">501 3 39,'0'0'15,"17"15"0,-1-9 1,5-3-4,8 1-11,5 2-1,6-2 0,3 1 0,1 0 0,-2 0 2,0 2 1,-7-2 0,2 1 1,-5 0-1,0 4 2,-5-3-2,0 4 1,-4-3-2,-2 3 0,-2 0 0,-3 1 0,-8 0-1,0-1 1,-4 2 0,-1 0-1,-2 1 1,-2 1-1,-2 0 0,-2 3 0,-3-1 0,-5 5 0,-7 2 1,0 5 1,-6 4-1,-3 4 1,-5 2 0,0 4 1,-4 0-1,2 2 1,5-5-2,2-1 0,2-6-1,5-3 1,3-9-1,6-3-1,2-5 1,5-4-1,6-9 1,-8 10-1,8-10 1,0 0 0,0 0 0,0 0 0,0 0 1,0 0-1,0 0 1,0 0-1,0 0 1,0 0-2,0 0-2,0 0-2,0 0-10,0 0-13,0 0 0,-6-12 0,7-4-1</inkml:trace>
  <inkml:trace contextRef="#ctx0" brushRef="#br0" timeOffset="1311">1118 175 57,'0'0'20,"-11"-10"0,0 7 0,-3-5-9,-3 5-4,-4-1-4,-2 0-1,-3 0-1,-3-2-1,-3-1 0,-5 1 0,-4-2 1,-1-1-1,0 0 0,-3 0 0,1-3 0,2 1 0,3-1 0,5 0 0,4 1 1,6 1-1,6 3 0,5-1-2,3 4 0,10 4-1,0 0-1,0 0 0,0 0-4,0 0-8,23 7-5,-6-4 2,6-2 1,1-6 0</inkml:trace>
  <inkml:trace contextRef="#ctx0" brushRef="#br0" timeOffset="2163">1136 218 21,'0'11'6,"0"-11"0,0 0-2,0 0-4,-10 9 1,10-9 2,0 0 1,-13 5 2,13-5 1,0 0 0,-12 6 0,12-6-2,-8 14-1,4-4-2,-2 4 0,-1 3 0,-3 6 1,-4 4 0,-5 5 2,-1 4 1,-7 2 1,1 3 0,-5-1-1,0 4 0,-3-7-2,7 1-1,0-8-1,3-2-1,4-6 0,2-4-1,3-5 0,6-3 1,9-10-1,-12 11 0,12-11 1,0 0-1,0 0 0,0 0 0,0 0-1,0 0-2,0 0-6,0 0-11,0 0 0,-4-11-2,-2-2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9:22.5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-1 668 3,'0'0'5,"0"0"2,0 0 1,0 0 3,0 0 1,0 0 3,0 0-1,0 0 0,0 0-3,0 0-1,0 0-2,0 0-1,9-6-1,-9 6-1,0 0-1,13-13-2,-13 13-2,16-8 1,-6 4-1,-10 4 0,14-6 0,-14 6 0,9-3 1,-9 3-1,0 0 1,0 0 1,-5 15-1,5-15 2,-18 15 0,7-8 0,0 1 0,-1-4 0,3-2-2,9-2-1,-1-17-2,11 3-3,4-8-1,6 4 1,-3-5 1,3 3 2,-2 1 2,-4 6 1,-5 6 2,-9 7 3,0 0 0,-5 12 0,0 2-1,-7-1 0,-1 4-2,0-1 0,-1 0-1,2-3-1,2-2-1,10-11-1,-11 10-1,11-10-1,0 0 0,11-7-7,-2-7-15,10 2 0,1-10 1,9-1-2</inkml:trace>
  <inkml:trace contextRef="#ctx0" brushRef="#br0" timeOffset="871">848 24 21,'0'0'11,"8"-14"1,-8 14-1,3-11-2,-3 11-6,0 0-1,0 0-1,0 0 1,0 0 1,0 0 0,0 0 2,0 0 2,-4 11-1,4-11 1,0 0 1,-10 4-1,10-4 0,-11 4-2,11-4 0,-16 8-1,5 1 0,-2-1-1,-2 4-1,-3 4 1,-1 3-1,-4 4 0,1 4 0,-3 3-1,-1 4 1,-2 1-1,2 4 0,-2 0 1,2 1-1,-2-3 1,4 1 1,2-2-2,5-2 1,5-4-1,5-2 0,4 0 0,5-1-1,5-1 1,2 0 0,4-4 0,2 0-1,1-1 0,2-2 1,2-3-1,1-3 1,4-3-1,2-3 0,5-5 0,-2-3 0,2-5 0,0-3 0,1-3 0,0-4-1,-2-2 1,-4-3 0,-4 0 0,-3 0 1,-5-1-1,-4 2 2,-4-1-2,-5 1 1,-4 3 0,-5 0 0,-2 1-1,-1 1 0,-5 2 1,-4 4-2,0 0 1,-5 4-1,-4 3 1,-3 2 0,-3 4-1,-1 3 1,2 3-2,-2-1-2,8 11-22,-2-5 1,10 4-1,-3-8-1</inkml:trace>
  <inkml:trace contextRef="#ctx0" brushRef="#br0" timeOffset="6940">488 501 6,'-15'4'7,"15"-4"0,-16 7-1,16-7-2,-15 10-4,15-10 0,-9 12 0,9-12 1,-7 11 4,7-11 0,-4 9 2,4-9 1,0 0 2,0 0 0,0 0 2,0 0-2,0 0-1,0 0 0,0 0-1,0 0-3,0 0-1,0 0-1,10-9-2,1 3-1,0 0 0,2-5-1,2 1 1,2 1-1,1-1 1,0 1 0,1 3 0,-2 0 0,1 2 1,-1 1-1,0 3 0,2 0 0,1 2 0,0 0 1,-1 1-1,3 0 0,0 0 0,-1-1 0,-2 1 0,-2 0 1,-2 1 0,-3 2 0,0 2 1,-7 3-1,0 0 1,-4 4-1,-1 1 1,-3 2-1,-1 0-1,-4 1 0,0 0 0,-2-1 1,-2 2-2,1-3 1,-1 1-1,1-1 0,0-2 1,-1 0 0,1-2 0,-2-2 1,2-2 0,-1 0-2,-2-5-7,3 1-13,-2-6 0,1-6-2,-1-9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9:43.7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42 382 54,'-13'14'16,"13"-14"2,-10 5-1,10-5-12,0 0-5,0 0 2,0 0 0,0 0 1,0 0 2,0 0 0,0 0 1,0 0-2,0 0-2,0 0-1,11-9-1,-2 5-2,5 1 1,-2-1-1,3 2 0,-2 0 2,-3 0 1,0 4 1,-10-2 1,0 9 1,-11-3 0,1 5 2,-7-1-1,4 0 1,-4-1-3,4 1 1,0-5-2,2-1-1,11-4 0,0 0-1,-9 0-1,9 0 0,0 0-1,2-13-4,7 8-13,1-8-7,7-1 2,2-9-3,10-3 3</inkml:trace>
  <inkml:trace contextRef="#ctx0" brushRef="#br0" timeOffset="521">702 0 94,'-1'15'22,"1"-15"0,0 0-1,0 0-21,0 0-3,9 3-1,-9-3 2,0 0 0,0 0 3,9-2 0,-9 2 1,0 0 0,0 0 0,0 0 0,0 0-1,-4 11-1,4-11 1,-5 15-1,1-3 1,-4 4 0,-4 3-1,-4 5 1,-3 6 0,-4 1 1,2 2-2,-3-1 2,1 1-2,4-4 0,6 0 2,7-5-2,7-6 1,8-4-1,10-3 1,7-4-1,7-3 1,6-6 0,6-1 0,-1-1 0,2 0 0,-4 1 1,-4 0-1,-3-1 1,-1 1-2,-4 3 1,-3-1-3,0 2-1,-4-3-4,5 3-7,-9-4-12,5 3 1,-9-6-2,0 0 2</inkml:trace>
  <inkml:trace contextRef="#ctx0" brushRef="#br0" timeOffset="1062">961 201 67,'0'0'21,"-11"11"-1,11-11 0,-1 11-12,1-11-4,0 15 0,0-15 1,-1 17 0,-1-7 1,2 9-1,-2-6 1,1 11-2,0 0-2,1 5 0,1 6-2,1 5 1,1 2-1,0 2 2,-1 1-1,1 0 0,-2-4-1,1-4 1,-1-2 0,-1-7 0,0-4-1,0-8 0,0-4-1,0-12 0,4 15-1,-4-15-3,13 0-22,-10-9 0,5-5 1,-9-7-2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6:01.9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9,'9'4'5,"7"1"0,3 1-1,8 0 0,6-1-1,10 1-1,4 0 1,8 0 0,4 1 1,7-2 1,6-1 0,4-2 1,7 1-1,4-3 1,5 2-1,3-1 0,7 1-1,0 0-1,5 2-1,1-1 0,1 1-1,-3-1 1,4 0 0,-1-3 1,2 0-1,2-2 1,1 0-1,-2 0 1,2 2 0,0 1-1,3 1 0,-2 1 0,-1 3 0,-2-2 1,0 1 0,-1-3-1,2 0 1,-3-1 0,0 0-1,-2-1 0,2 1 0,0 1-1,1 1 0,0 1-1,-1 2 0,1 0 1,2-1 0,0-2 0,5 0 1,-1-4-1,3 0 1,-2-3 1,4-1-2,1-3 1,1 2 0,1-1-2,-2 1 1,0 1-1,1-1 0,0 1 0,-2 2 1,-3 0-1,-1 2 0,-4-2 0,-2 1 0,0 0 0,-6 0 0,-2-2 0,-1 1 0,-5-2 0,1 1 0,-6 0 0,-2 0 0,-7 0 0,-1 1 1,-5 0-1,-5 1 0,-5 1 1,-5 0-1,-6 0-1,-6-2-1,-5 2-2,-9-3-17,-2 4-2,-15-9 0,-3-1-2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6:34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2 202 5,'0'0'14,"0"0"1,0 0-1,-10-2-5,10 2-2,0 0 2,0 0-2,0 0 2,0 0-1,0 0-1,0 0 0,0 0-1,0 0 0,0 0-2,0 0-1,0 0 0,0 0-1,0 0 0,0 0 0,0 0-1,0 0 0,0 0 0,0 0 0,0 0-1,13 1 0,1 0 0,7 0 1,7 1-1,5 0 0,6 2 0,1 0 0,1-1 0,-4 1 0,-3-1 0,-7-1 1,-6 1-1,-8-2 0,-2 0 0,-11-1 0,9 2 0,-9-2 0,0 0-1,0 0 0,0 0-2,13 2-2,-13-2-6,0 0-7,11-9-6,-11 9 1,8-18-1,-5 4 1</inkml:trace>
  <inkml:trace contextRef="#ctx0" brushRef="#br0" timeOffset="531">310 0 14,'0'0'14,"0"0"1,0 0-3,0 0-7,0 0 1,0 0-1,18 10 1,-5-5 0,4 0 0,2 3-1,7 2 0,3 0-1,3 1 1,5 0-1,2 1-1,-1-3 0,1 3 0,-5-5-1,-1 1-1,-7-1 0,-4-1 0,-7-2 0,-4-1-1,-11-3 1,12 5-1,-12-5 1,0 0 0,0 0 0,0 0 0,-13 6 0,13-6 0,-17 8-1,4-3 1,-4 4-1,-2 0 1,-4 3-1,-4 1 0,-2 3 0,-4 2 1,-1 1-1,-2 0 1,2 2-1,2 1 1,4-3-1,5-1 0,3-3 1,7-3-1,3-2 1,10-10-1,-9 9 0,9-9 0,0 0 1,0 0-1,0 0 0,0 0 0,0 0 0,0 0 0,0 0 1,0 0-1,0 0 0,0 0 0,0 0 0,0 0 0,0 0 0,0 0 0,0 0 0,0 0 0,0 0 1,0 0-1,0 0 0,0 0 0,0 0 1,0 0-1,0 0 0,0 0 0,0 0 0,0 0 0,0 0 1,0 0-1,0 0 1,18-9-1,-3-1 0,5-2 1,7-5-1,7-4 0,6-1-1,1-4 1,3 0-1,-2 2 1,-5 3 0,-5 2 0,-7 5 0,-7 4 0,-6 4 0,-12 6 0,11-8 0,-11 8 0,0 0 0,0 0-1,0 0 1,-10-3 0,10 3 0,-12-5 0,3 1 0,-2-3 0,-3-1 0,-3-1 0,-4-1 1,-5-1-1,-5-2 0,-2 2 0,-4-1-1,-1 2 1,0-2 0,2 4 0,4 0 0,3 3 0,4 0 1,5 1-1,6 1 0,4 0 0,10 3 1,-13-4-1,13 4 0,0 0 0,0 0 0,0 0 0,0 0-1,0 0 1,11 4-1,-11-4 0,21 10 1,-7-3 0,6 4-1,3 0 1,3 2 0,5 0 0,2 2 0,3-1 0,-1-2-1,-1 0 1,-4-2-1,-4-2 1,-4-1-1,-5 0 0,-6 0 1,-11-7-1,7 15 0,-8-5 1,-2-1-1,-3 1 1,-2 1-1,-5 1 1,-4 0 0,-3 2 0,-9 0 0,-3 2 1,-5 3-1,0 1 1,-2-2-1,2 1 1,4-2 0,5-2-1,7-4 0,5 0 1,6-7-1,10-4 0,-10 6-8,10-6-14,0 0-1,-4-19-2,-7-1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6:40.0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355 463 6,'0'0'13,"-11"3"2,11-3-3,0 0-2,0 0 0,0 0-2,0 0-1,13-10 0,-2-1-1,12-3-2,4-6 0,10 0-1,2-6-1,4 0 0,-2 0 0,-3 4 1,-38 22 0,60-35 0,-60 35-1,0 0 0,47-19 0,-47 19-3,0 0 1,0 0-1,0 0-1,0 0 1,0 0 0,4 31-1,-4-31 2,-7 44 0,3-17 0,-4 4-1,7 3 2,-10 0-2,7-1 1,-4-1 0,-1-3-1,8-3 2,-3-4-1,1-1 1,-3 1-1,1-2 0,-5-3 1,4 0-1,1-3 1,-8-1 0,-2 1 0,3-3-1,-2-4 1,2 0 0,12-7 0,-19 10 0,8-7-1,11-3 0,0 0 1,0 0-1,0 0 0,13 4 1,-3-5-1,12 1 1,0-1 0,-22 1 0,64-1 0,-21 1 0,-43 0 1,73 3-2,-73-3 0,63 4 0,-63-4-2,0 0-2,44 12-5,-44-12-11,0 0-4,0 0 2,0 0 0</inkml:trace>
  <inkml:trace contextRef="#ctx0" brushRef="#br0" timeOffset="801">413 1062 0,'-34'-9'10,"2"-3"0,-5-2-5,0-4 1,-1-4 0,0-4 0,0 1 0,5-8 2,0 0-1,6-6 0,3-3-1,3-8-2,7-2 2,8-7-3,6-2 1,4-4-2,13-1 1,8 0 0,13 5-1,8 3 0,13 7 0,4 3 1,12 8-2,6 3 2,6 10-1,-6 4 0,0 8 0,-3 10-1,-14 7 0,-4 8 0,-13 7-1,-47-17 0,67 51 0,-67-51 0,48 74 0,-48-74 0,23 85 1,-16-36 0,3 3 0,-4 0-1,1 2 1,-1 2-1,-5-5 0,6-2 1,-9-6-1,2-43 1,-4 76 0,4-76 1,-31 64-1,31-64 1,-52 48 0,52-48 0,-76 41 0,33-27 0,2 0-1,-3-7 1,5-3-1,-5-2 0,2-1 0,1-4 0,1 0-1,-1-2-1,6-2-1,3 3-3,0-7-6,10 4-13,6-7-2,9-2 1,5-5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6:42.3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466 157 9,'0'0'15,"0"0"1,6-10 1,-6 10-6,0 0-1,0 0-1,58-11-3,-58 11 1,0 0-1,60 0-1,-60 0 0,0 0-3,44 8 0,-44-8 0,0 0-1,0 0 0,0 0 0,36 41 1,-36-41-1,0 0 1,0 0 0,-12 55 0,12-55 0,-26 37-1,-1-15 0,0 2-1,-3 1 1,0-2-1,-7 2 0,7-1 0,-4-1 0,12-4 1,5-3-1,7-1 2,2-4-1,11 2 1,6-3 0,5 0-1,-14-10 2,65 21 0,-16-10-2,5 0 0,7 0-3,5-3-2,0 1-3,-3-5-11,-5 2-8,-1-6-1,-14-2 1,-43 2 1</inkml:trace>
  <inkml:trace contextRef="#ctx0" brushRef="#br0" timeOffset="821">650 860 18,'-39'9'16,"-3"-6"-1,-2-4 2,-1-3-10,-5-7 0,0-4 0,-3-6-2,0-2 0,4-7 1,2-1-1,5-4 0,3-3-1,6-1-1,5 0-1,6-7 0,14-4-1,1-2 0,14-2-1,7-2 0,12 0 0,13 1 1,9 2-1,7 8 1,7 8 0,4 6 1,8 8 0,-3 6 0,4 10 0,-7 5-1,1 8 0,-6 2 0,-4 9 1,-6 5-2,-8 4 1,-1 5 0,-44-31 0,55 74 0,-35-29 0,0 3 0,-7 2 0,5 0-1,-9-2 2,-6 0-2,5 0 1,-13-5 0,4-1 0,1-42 0,-19 74 1,19-74-1,-34 65 1,34-65 0,-55 55 0,55-55 1,-66 44 0,66-44-1,-76 32 0,30-23-1,-3-5-1,5-5-3,5-13-12,1-4-12,5-14-2,5-11 0,1-16-1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7:04.8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0 225 13,'5'-11'11,"-5"11"-1,0 0-1,10-10 0,-10 10-1,0 0-1,0 0-1,0 0 0,0 0 1,0 0-2,0 0-1,0 0-1,0 0 0,0 0-1,0 0-1,9 8 0,-9-8 0,3 19 0,-2-3 2,1 8-1,-2 4 1,1 8-1,-2 7 1,2 0 0,-2 1 0,2-4-1,0-5 0,2-3 0,1-11 0,8-7 1,3-13-1,6-6 1,1-12-1,5-2 0,-1-7 0,3-2 0,0-1-1,-5 2 0,-4 2 1,-4 2-1,-1 5 1,-5 4-1,0 2 0,0 4-1,-10 8 1,15-10-1,-5 11-1,0 2 1,0 5 0,2 3-1,-4 7 1,0 4 1,-4 5-1,0 1 1,-2 2 0,-2 0 0,2-2-2,-5-5-2,10-3-7,-7-20-15,25 5-1,-4-21-1,7-6 0</inkml:trace>
  <inkml:trace contextRef="#ctx0" brushRef="#br0" timeOffset="601">768 318 3,'4'10'14,"-1"-1"0,-1 5-3,-2 1-1,-4 6 0,-1 2-1,-4 3-2,4 4 1,-5-3-1,6 1 0,2-2 0,8 0 0,4-8 0,8 2-2,4-10 0,7-3-1,2-9-1,3-1-1,-4-6 0,-1-3 0,-4-6 0,-3-1 0,-9-4 1,-4 3 0,-7-3 0,-2 2 0,-3-1 0,1 3-1,-2 0 0,1 4-1,0 3 1,1 3-2,2 9-3,-1-14-2,1 14-6,0 0-12,0 0-4,0 0 0,0 0 0</inkml:trace>
  <inkml:trace contextRef="#ctx0" brushRef="#br0" timeOffset="1112">1331 244 51,'0'0'20,"0"0"2,0 0-3,0 0-16,0 0-2,6 13 1,-6 4-1,0 7 0,1 1 1,-3 7 0,2-1-1,-2-1 1,1-1-1,1-3 0,2-2 0,1-6 0,2-2 0,-5-16 1,20 12 0,-8-14-1,5-4 0,-1-5 1,3-4-1,0-2 0,2-3 0,0-2 0,-1 3-1,-2 2 0,0 2 0,-2 3 1,-2 4-1,-3 2 0,-2 5 0,-9 1 1,14 13 0,-11 1-1,-1 6 2,-3 2-1,2 2 1,-1 0-1,2-1 1,2-5-1,7-6 0,7-11 1,7-9-1,5-7-1,5-4 1,1-4 0,1-2-1,-3 2 1,-5 4-1,-8 4 1,-4 6-1,-7 8 1,-10 1 0,5 21 0,-7 0 0,-2 5-1,0 5 2,2 5-2,1 1 0,5 0-5,-2-8-12,11-2-10,2-14 0,6-8-1,-1-11 1</inkml:trace>
  <inkml:trace contextRef="#ctx0" brushRef="#br0" timeOffset="1743">2239 501 25,'-2'12'15,"1"-1"0,3 0 1,-2-11 0,13 6-3,-1-11-3,8-1-1,0-6-1,8-1 0,-1-5-2,4 0-2,-5-4 0,0 4-1,-7 1 0,-3 2 0,-6 2-2,-2 2 1,-7 2-1,-1 9 0,-6-15 0,6 15-1,-16-11 0,5 9 0,-4 2-1,-5 3 1,-1 5-1,-4 5 1,-3 5-1,-2 3 1,1 2 0,1 4 0,2 0 0,7 1 0,6-1 0,7 0 0,8-4 0,11-1 0,7-3 0,8-3 0,8-5 0,7-3 0,2-6 0,4-7-1,-1-5 1,-2-5 0,-4-5 0,-4-3 0,-6-2 0,-8-2 1,-2 0-1,-5 3 1,-4 3-1,-2 2 0,-2 3 1,-4 6-1,-5 10-1,8-12 1,-8 12-1,0 0 0,0 0 0,4 13 1,-4 1-1,-1 3 0,2 3 1,-1 5 0,0 2 0,1 1 0,1 0 0,-1-2 0,1-5 0,2-3 0,-2-4 1,0-4-1,-2-10 0,2 9 1,-2-9 0,1-9 0,-2-1-1,1-3 1,0-2 0,1-6-1,2-2 1,3-2-1,3-1 0,6 0 0,3 2 0,5 2 0,5 0 0,4 3-1,3 4 0,0 0-1,5 5-3,-5-1-4,6 6-2,-7-3-1,3 5-1,-10-3 0,4 2 3,-8-3 1,-2 2 5,-6 0 5,-3-1 4,-3 1 3,-9 5-1,9-7-1,-9 7 0,0 0-2,0 0-2,0 0 0,0 0-1,7 13 1,-7-13 0,8 10 2,-8-10 0,15 11 0,-3-4 0,4 2 1,0-2-2,2 4 0,-1 0-1,3 5 0,-2 1-1,0 3 0,-2 2 0,-1 1 0,-4 3-1,-2 2 1,-3-1-1,-6-1 1,-7-3 1,-3-4-1,-9-5 0,-3-2 1,-6-9 0,-2-4 0,0-7-1,3 0 2,2-4-2,6-1 0,4-1 0,8-3 0,6 1-1,6 0 0,7 0 0,6-1 0,5-1-2,4-1-1,6 2-2,2-4 0,6 3-1,-1-6 1,5 1-1,-3-6 1,5-2-1,-6-7 1,3 0 1,-6-2 1,-2 0 2,-4 1-1,-4 3 1,-4 5 1,-8 8 1,-2 6 0,-6 5 2,-8 12-1,8-11 1,-8 11 0,-2 11 1,-1 1-1,-3 5 1,1 6-1,-3 5 0,1 11 0,0 3-1,3 8 0,2 3 0,5 4-1,2-3-1,4-1 1,4 0-2,2-8 1,3-5-2,-3-11 0,2-6-2,-8-15-2,-9-8-2,4-9-4,-9-11-1,-12-13 1,-3-3 1,-9-3 2,-3-1 5,-3 2 4,-2 2 4,4 11 6,-1 2 2,12 11 2,-2-1-2,12 9-1,-1-2-3,13 6-1,0 0-2,26-1-1,1 1-2,10 2-1,9-1 0,7 0-3,9 2-2,1-6-4,9 6-8,-9-6-9,3 3-2,-8-3 1,-3 3-1</inkml:trace>
  <inkml:trace contextRef="#ctx0" brushRef="#br0" timeOffset="3465">4388 476 22,'-28'6'19,"0"-9"0,4-4 2,6-2-10,5-8-3,9 2-1,5-7 0,8 5-1,5-2-1,7 4 0,5 0-1,4 7-1,0 3 0,2 7 0,-4 5-1,2 7 0,-6 4-1,-2 7 1,-6 4-1,-4 3 1,-5 1 0,-6 0 1,-7-4-1,-3-1 1,-7-6 0,-4-5-1,-6-6 2,-1-5-2,-3-6-2,0-5 0,1-5-1,2-4-2,8-3-2,2-8-2,14 1-4,1-8-4,16 4-6,1-6 0,14 5-1,1-3 4,8 5 4,1 0 5,-1 6 5,-1 5 8,-4 5 4,-2 2 2,-4 8 1,-5 3-1,-6 4 0,-3 6-3,-6 0 0,-2 6-1,-5-2 0,1 9 2,-5-5-1,3 6 1,-3-3-1,5 3 0,-2-5-1,4 4-1,0-6 0,3 0 0,-2-6-2,2 0 1,-6-13-1,9 15-1,-9-15 0,0 0-1,0 0 1,6 10-1,-6-10 1,0 0 0,-10-18-1,9 4 1,0-4-1,4-3-1,1-3 1,6-4-1,5-1 0,5 2-1,7 1 1,1 2 0,3 2 0,1 4 0,1 1 0,-2 1 0,-3 1 0,-1 4 0,-3 1-1,-5 7 1,0 3 0,-4 1 0,-3 1 0,-3 6-1,1 0 1,-10-8 0,10 18-1,-10-18-1,4 9-3,-4-9-13,-10 6-10,-2-8-1,-1-2-1,-9-10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4:49.7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331 94 16,'0'0'10,"0"0"1,0 0-1,0 0 0,0 0-1,9-6-1,-9 6-2,0 0 0,0 0-2,0 9 0,0-9 0,-1 12 1,1-12-1,0 18 0,-1-4 0,0 6 0,-1-2-1,0 8 0,-1 0 0,1 5-1,-1 4 0,0 2-1,-1-1 0,2 3 0,-1 1-1,0-1 0,2 1 1,0-2-1,0-3 0,1-2 0,-1-4 1,2-4-1,-1-3 0,0-4-1,1-3-1,-1-4-1,5 0-5,-5-11-7,3 14-4,-3-14-1,0 0 1,0 0 0</inkml:trace>
  <inkml:trace contextRef="#ctx0" brushRef="#br0" timeOffset="531">0 863 14,'0'0'8,"10"-3"1,-10 3 0,0 0-2,0 0-2,0 0 0,0 0 2,0 0 1,0 0 2,11-2 1,-11 2-1,0 0-1,14 2-1,-14-2-1,18 3-1,-6 0-1,3-2-2,1 3-1,4-3 1,2 1-1,2 0-1,3 0 0,2 0 0,4 0-1,2 1 1,1-1-1,1 0 0,1 0 1,1-1-1,-1 1 0,-1 0 1,-1-1-1,-3 1 0,-3 0 0,-1-1 1,-5 0-1,-3 0 0,-6 1 0,-1-1 0,-14-1-1,15 1-2,-15-1-3,0 0-11,0 0-4,-4-11-1,-3 0-1,1-2 2</inkml:trace>
  <inkml:trace contextRef="#ctx0" brushRef="#br0" timeOffset="1933">158 96 10,'0'0'8,"-11"-5"1,11 5 0,0 0 1,-9-3 0,9 3 0,0 0 1,0 0 0,0 0-2,0 0-1,0 0-2,0 0-2,0 0-1,0 0-2,0 0 0,0 0-1,0 0 1,0 0 0,10 0 0,1-1 0,4-1 1,4 1-1,4 0 0,5-1 0,4-1 0,5 1-1,2-1 0,3 2 1,3-1-1,1 0 0,3-1 0,-3 1 0,0 0 0,-4 0 0,-4-1 1,-6 1 0,-8-1 0,-5 1 0,-7 1 0,-12 1 0,11 1-1,-11-1 1,0 0-1,0 0-2,0 0-2,-6 10-9,6-10-6,0 0-2,-10 8 2,10-8-1</inkml:trace>
  <inkml:trace contextRef="#ctx0" brushRef="#br0" timeOffset="2674">834 437 14,'0'0'9,"6"-12"1,-6 12 0,0 0-2,5-10 0,-5 10 0,0 0-1,0 0 0,0 0 1,0 0-1,0 0 0,4 15-1,-4-15 0,2 13-2,-2-13 0,5 21 0,-3-6-1,2 3-1,-1 2 0,1 3-1,-1 0 1,1 2-1,-2 0 0,2-2 0,-1-3 0,0-3 1,-2-4-1,1-2 0,-2-11 1,3 11 0,-3-11 0,0 0 0,15-11 0,-5 0-1,2-6 1,4-4-1,2-2 0,3-3-1,0-1 0,-1 1 0,-1 2 0,-2 2 0,-1 6 0,-4 1 0,-2 6 0,-10 9 0,12-11-1,-12 11 0,0 0 1,5 15-1,-5-1 0,0 5 1,-1 6-1,2 2 1,-1 2 0,1-1 0,0-1 0,0-2 0,0-5 0,0-6-3,6-2-9,-7-12-10,11 1 1,-4-11-2,6-3 1</inkml:trace>
  <inkml:trace contextRef="#ctx0" brushRef="#br0" timeOffset="3385">1399 656 37,'0'0'15,"0"0"-1,-6-10 1,4 0-7,2 0-4,0-5 0,0 0-1,3-2-1,4 0 1,1 1-1,2 1 0,2 1 0,2 0 1,1 2-1,1 4-1,-1 0 1,-1 4-1,-2 3 0,1 4 0,-4 4 0,-1 4 0,-1 3-1,-3 3 1,-1 3-1,-1 3 1,-3-2 0,0 1 1,-2-1 0,1-3-1,-2-1 2,-1-2-1,0-2 1,1-2 0,-2-1-1,1-1 1,5-9-1,-16 14 0,6-8 0,0-1 0,-3-1-1,1-1 0,-1-2 0,0 0-1,-1-2-1,3-5-2,11 6-6,-15-22-12,12 6-1,0-11-1,6-3 1</inkml:trace>
  <inkml:trace contextRef="#ctx0" brushRef="#br0" timeOffset="3956">1551 112 43,'12'-2'15,"-12"2"0,11 4 1,-11-4-6,7 13-6,-4 1 0,-3 2 0,1 7 1,-3 2 0,0 8 0,-3 1 0,2 8-1,-2 0 0,1 3-2,-1-2 0,2 1 0,0-3-1,3-4-1,2-5-1,1-9-7,8 0-4,1-11-9,4-6 0,1-9 0,4-7 0</inkml:trace>
  <inkml:trace contextRef="#ctx0" brushRef="#br0" timeOffset="4307">1784 520 31,'10'2'16,"0"-2"0,3-2 1,2-1-4,3 0-4,1-3-4,3 2-1,-1-2-2,-1 0-1,-1-1 1,-2 0 0,-2-2 0,-2 1 0,-5-1 1,-8 9-1,9-19 0,-9 19 0,-1-17-1,1 17 0,-12-15-1,3 9 1,-1 2-1,-3 0 1,1 2-1,-1 3 1,-1 2 0,1 3 0,-1 1 0,3 2 0,-3 4 0,4 1 1,-2 0-1,1 2 1,0 1-1,2 2 1,-2 0-1,2 2 1,1-2-1,1 2 0,2 1 0,2 0 0,3-3 0,2 1 0,2-2 0,4 0 0,3-1 0,4-3-1,2-1 1,3-4-1,4-2-1,0-4-2,5 2-5,-4-13-12,6 2-2,-4-7 0,3-2-2,-5-7 1</inkml:trace>
  <inkml:trace contextRef="#ctx0" brushRef="#br0" timeOffset="4937">2247 395 28,'0'0'11,"0"0"0,0 0 0,0 0-3,0 11-5,0-11 2,-6 15 0,2-6 2,1 3 0,-2-2 1,3 4-1,-2 0 0,3 3-2,-1 2-1,3 4-1,-2-1-1,3 6 0,-1 1 0,0 6 0,0-1-1,0 4 1,0 0 0,1 3-1,-1-1 0,0 0 0,1-2 0,1-3 0,-1-4 0,1-2-2,0-5 1,-1-4 1,-1-6-1,0-2 0,-1-12 1,1 13 0,-1-13 0,0 0 0,0 0 0,-2-12 0,1-1 0,-3-2 0,1-7-1,-2-5 0,1-4-1,-1-4 1,1-5-1,-1 0 1,3-3-1,0 1 1,4 2-1,0-2 1,3 5 0,1 2 0,2 1 0,4 2-1,0 3 1,3 2 0,-1 5 0,1 2-1,3 4 1,1 2 0,-3 4 0,1 3 0,-2 2 0,0 3 0,-1 2 0,-1 2 0,-3 2 0,0 2 0,-10-6 0,17 17 0,-10-7 0,-1 4 0,-2-2 0,1 3 1,-2-2-1,-2 3 1,-2-3 0,-1 2 1,-5 0-1,0 0 1,-2-1-1,-4 1 1,-1-2 0,-3 2 0,-3-3 0,0 0 1,-2-2-2,1 0 1,-1-2 0,2 0-1,-1-3 0,3 0 0,1-1 0,3-2-1,1-2-2,0-3-2,4 4-11,-5-10-9,14 9-1,-21-27 0,11 5-2</inkml:trace>
  <inkml:trace contextRef="#ctx0" brushRef="#br0" timeOffset="61819">3128 0 3,'0'0'4,"0"0"0,0 0 1,0 0 1,0 0 0,0 0 0,0 0 1,0 0 0,0 0 0,0 0 0,0 0 0,0 0 0,0 0-2,0 0 2,0 0-2,0 0-1,0 0 1,0 0-1,0 0-1,0 0 0,0 0-1,0 0 1,0 0-2,0 0 1,0 0-1,0 0 0,0 0 0,0 0 0,0 0 1,0 0-1,0 0 0,0 0 1,-11-2-1,11 2 0,0 0-1,0 0 1,-11 2-1,11-2 1,-10 3 0,10-3 0,-15 7 0,6-1-1,-3-1 1,0 2 1,0 2-1,-3 2-1,2 0 1,-2 2-1,0 0 0,0 0 1,4 1-1,-2 0 0,2 3 0,0 0 0,1-1 1,2 2-2,0-2 2,2 2-1,-3 2 0,2 0 0,-1 0 0,-1 1 0,-2 4 0,0-1 1,0 4-1,-1-1 0,-1 3 0,-1 0 0,2 4 0,-2-1 0,1-2 0,1 1 1,-1 0-2,1 1 2,1-2-1,0 0 0,1-2 0,1 0 0,2-1 0,1 0 0,2-2 0,1-1 0,2-1-1,1 1 1,2-3 0,1 1 0,0 0 0,1 0 0,0 0 0,2 0 1,3 1-1,-2 0 0,2 1 0,1-2 0,1-2 1,-1 1-1,4-1 0,-2-3 1,0 0-1,0-1 1,1-3 0,1 0-1,-1-3 1,1 0 0,-1-2-1,1-1 1,-3-2 0,0 0-1,0 1 1,-2-3-1,-9-4 0,13 8 0,-13-8 0,0 0 0,13 9 0,-13-9 0,0 0 0,0 0 1,0 0-1,8 10 0,-8-10 0,0 0 0,0 0 0,0 0-1,0 0 1,6 9-2,-6-9-5,0 0-12,0 0-3,0 0 0,0 0 0,6-15-1</inkml:trace>
  <inkml:trace contextRef="#ctx0" brushRef="#br0" timeOffset="63652">3223 470 0,'3'-9'3,"-3"9"0,-1-10 0,1 10 0,0 0 0,-1-14 1,1 14-1,0-9 2,0 9 0,1-10 2,-1 10 1,0 0 0,3-10 0,-3 10 1,0 0-1,0 0 0,0 0-3,0 0-1,0 0-2,0 0 0,0 0-1,0 0-1,0 0 0,0 0 0,-7 10 0,7-10 0,-5 18 0,2-5 0,-2 2 1,1 4-1,0 3 0,0 4 1,-1 4 0,0 1-1,0 3 1,-2-2 0,0 2 0,-1-4 0,0 0 0,-1-2 1,2-1-2,-1-5 2,3-1-2,0-3 1,3-1 0,2-2 0,2-1-1,2-5 2,1 0-1,0 1 0,-5-10 0,14 16 1,-14-16-1,16 14 0,-7-8 1,-9-6-1,19 10 0,-9-7 1,2 0 0,0-2-1,2 0 1,2-2-1,-1 1 1,2-2-1,-3 0 0,2 0 0,-4 0-1,1 0 0,-2 1 0,-2 0 0,-9 1 0,16-2 0,-16 2 0,11 0 0,-11 0 0,0 0-1,0 0 1,0 0-3,0 0-2,10 5-10,-10-5-5,0 0-1,0 0 2,0 0-2</inkml:trace>
  <inkml:trace contextRef="#ctx0" brushRef="#br0" timeOffset="64533">3618 920 21,'0'0'9,"0"0"-1,0 0 1,6 12-5,-6-12 1,-3 13 0,1-4 1,2-9 1,-6 20 1,2-11 1,2 3-2,-2 0-1,2 2-1,-2 2-1,3 2 0,-3 1-1,2 3 0,-2 1 0,1 4 0,-1-2-1,1 2 1,-2 0-2,1-2 1,0-1-1,2-4 0,-1-3 0,2-4 0,-1-3 0,2-10-1,-1 10 0,1-10-2,0 0-3,0 0-10,4-10-5,-1-2-2,3-3 2,1-7-1</inkml:trace>
  <inkml:trace contextRef="#ctx0" brushRef="#br0" timeOffset="65545">4004 309 2,'0'0'6,"0"0"1,0 0 0,0 0 0,0 0 0,0 0 1,0 0 0,0 0-2,0 0 0,-2 9-1,2-9-1,0 0 0,1 12 0,-1-12 1,0 18-1,1-6 0,-2 3 0,2 5 0,-1 2 0,0 6 0,-1 5-1,3 2 0,-1 3-1,1 2 0,1 0-1,1-2 0,2-3 0,-1-2 0,1-1 0,-2-4 0,2-4 0,0-2 0,-2-2 0,1-3-1,-2-2 2,0 0-2,0-4 1,-1-2-1,-2-9 0,0 14 1,0-14-1,0 0 1,0 0-2,0 0-3,0 0-9,0-11-5,2-2-2,-2-8 1,3-4 0</inkml:trace>
  <inkml:trace contextRef="#ctx0" brushRef="#br0" timeOffset="66135">3966 360 23,'-10'4'10,"10"-4"-1,0 0 1,0 0-6,0 0-1,0 0-1,0 0 0,0 0-1,5 10 2,-5-10 1,0 0 0,15 8 1,-15-8 1,21 4-1,-7-3 0,6 0 0,0-4 0,7 1-1,2-2 1,2 0-1,0-1-1,2 0 0,-5-1-1,-1 2 0,-2-1-1,-5 3 0,-5-1 0,-1 1-1,-5 1 1,-9 1-1,10-1 0,-10 1 0,0 0-1,0 0 1,0 0 0,0 0-2,0 0 0,0 0-2,0 0-4,0 0-6,0 0-5,0 0 1,-10 4-1,10-4 2</inkml:trace>
  <inkml:trace contextRef="#ctx0" brushRef="#br0" timeOffset="66706">3961 638 1,'0'0'4,"0"0"1,0 0 1,0 0-1,0 0 0,0 0 1,0 0 2,0 0 0,0 0 1,0 0 0,11 9 0,-11-9 1,14 2-2,-14-2-2,23 3-1,-9-3-1,9 1 0,-2-2 0,7 2-1,0-1-1,4 0 1,0-3 0,3 1-1,-4 0 1,1 1-1,-4-2 0,0 0 0,-5 1-1,-4 0 0,-4 1 0,-3 1 0,-12 0 0,15-2-1,-15 2 1,0 0-1,0 0 0,0 0 1,0 0-1,0 0 0,0 0 0,0 0 0,0 0 0,0 0 0,0 0 0,0 0-1,0 0-1,-6 9-6,6-9-10,-13 9-2,13-9-1,-20 5 0</inkml:trace>
  <inkml:trace contextRef="#ctx0" brushRef="#br0" timeOffset="70792">5041 122 1,'0'0'4,"0"0"-1,0 0 2,0 0 0,0 0 1,0 0 0,0 0 1,0 0-1,0 0 1,0 0-2,0 0 0,0 0 0,0 0-2,-4-10 0,4 10-1,0 0 0,0 0 0,0 0 0,-10-8 0,10 8-1,-10-2 0,10 2 1,-13-3 0,13 3-2,-16-1 1,7 1 0,9 0-1,-17 1 0,17-1 0,-17 4 1,17-4-1,-16 3 0,16-3 0,-15 4 0,15-4 0,-10 4 0,10-4 0,0 0 0,0 0 0,-11 12 0,11-12-1,-1 13 1,1-13 1,-1 17-1,1-17 1,1 21-1,-1-6 1,0 0-1,0 3 0,1-2 1,-1 2-1,2 0 0,-4 3 0,4-1 0,-1 0 0,-1 1 0,1 1 0,1 1 0,-1 0 0,2 2 0,-2-2 0,0 0 1,-1-1-1,1-1 1,-1-3-1,-1-1 1,0-3 0,-1-2 0,-1-2 0,3-10 1,-4 15-1,4-15 1,0 0 1,0 0-1,-11 9 0,11-9 0,0 0 0,-9 0 0,9 0-1,0 0 0,0 0-1,0 0 0,0 0 0,0 0 0,0 0-1,11 1 1,-11-1-1,10 4 1,-10-4-1,15 12 0,-15-12 1,14 16-1,-6-6 0,-3 5 1,-1-1-1,-2 3 1,-2 1 0,-1 2 0,-3 3 0,-3 0 0,-1 1 0,-1 0 0,-2 0 0,-2 1 1,0 1-1,-2-2 0,0 0 0,2 1 1,0-1-1,2 0 0,0-1 0,4 1 0,1-3 0,4 0 0,3-1 0,1-2 0,3-1 1,2-2 0,5-1 0,-2-1 0,5-1 1,1-3-1,0 1 0,1-3 0,0-1 1,-1-1-1,0-1 0,0-3 0,-2-1 0,-2 0 0,-1-1-1,-1 0 1,-10 1-1,11-2 0,-11 2-1,0 0-1,0 0-3,0 0-9,0 0-4,0 0-2,0 0 1,0 0 1</inkml:trace>
  <inkml:trace contextRef="#ctx0" brushRef="#br0" timeOffset="72364">5674 464 6,'0'0'6,"0"0"2,0 0 1,0 0 2,0 0 0,0 0-1,-9-2 0,9 2 0,-16 0 1,16 0-2,-20-1-3,6 2-2,0 0-1,0 1-1,0 0 0,-2 1 0,2 0 0,-1 3 0,0-1 0,-1 2-1,2-1 1,-1 2-1,4 1 0,-3 1 0,-1 3-1,3 0 1,-2 2-1,2-1 1,-3 4-1,3-1 1,-1 1-1,3 0 1,1 0-1,0 2 1,4-1-1,0 1 1,5-1-1,1-1 1,2 2 0,3-4 0,3 0 0,3 1 0,2-3 0,2 0 0,3-3 0,2 1 0,1-5 0,3 1 0,-3-5 0,0 0-1,-1-2 1,-1 0-1,-5-1 1,-1-1-1,-4 0 1,-10 1-1,12 0 0,-12 0 0,0 0-1,0 0 1,0 0-2,0 0 0,0 0-3,0 0-5,0 0-11,0 0 0,-11 0-2,4-10 2</inkml:trace>
  <inkml:trace contextRef="#ctx0" brushRef="#br0" timeOffset="73516">5698 162 4,'0'0'5,"0"0"0,0 0 0,0 0 2,0 0-1,0 0 1,0 0 0,0 0 0,10-5 1,-10 5-2,11-2 1,-11 2-2,18-4-1,-8 2 1,1-1-1,3 1-1,1-2 1,0 2-2,3 0 0,0 0 0,-3 2-1,3 1 0,-2 1 0,-2 0-1,-2 2 0,-1-2 0,-11-2 0,17 7 0,-17-7 0,10 12 1,-10-12-1,9 12 1,-9-12-1,5 14 1,-1-5-1,-2 2 0,1 1 1,-1-2-1,0 2 1,-1 1 0,3 3-1,-4-1 0,3-1 1,-4 4 0,1-1-1,0 2 1,-3 0 0,3 1 0,-5-1-1,3 0 1,-2 1 0,-1-2-1,3 0 1,-1-2-1,4 0 0,0 0 0,4-3 1,0 0-1,0-1 0,6-2 0,-2 1 1,2-3-1,-1-2 0,-10-6 1,16 11-1,-16-11 0,18 7 0,-18-7 0,14 3 0,-14-3 0,12 0 0,-12 0 0,0 0 0,0 0-1,0 0 1,0 0-1,0 0 0,0 0 1,0 0-1,0 0 0,0 0 0,0 0 0,-13 0 1,13 0-1,-15 4 1,15-4 0,-18 9-1,7-3 2,-1 2-1,1 0 0,-4 1 0,1 1 0,1 0 0,-1 1 0,2 0 0,0 1 0,6 1 0,1 1 0,3 0 0,4 2 1,-1 0-1,7 0 1,-2 2-1,3-1 1,-3 0-1,2-1 1,-2 0-1,-1 0 0,3 1 0,-4-1 0,1 0 0,-2 3 0,3-1 0,-4 1 0,3 1 0,-3 0 0,0-2 0,-1 2 0,0-1 0,0-1 0,-2-1 0,1-1 0,-1-1 0,1-1 0,0 0 1,0-2-1,0-1 0,0-11 1,-3 17 0,3-17 0,-3 15 1,3-15 0,-8 12 0,8-12 1,-14 12 0,14-12-1,-17 10 1,6-5-1,-2 0 0,0-2 0,0 2-1,0-2-1,1-1 1,0-1-1,3 0-2,9-1-1,-9 0-3,9 0-9,0 0-6,0 0-1,9-16 1,-2 7 1</inkml:trace>
  <inkml:trace contextRef="#ctx0" brushRef="#br0" timeOffset="75819">6208 49 3,'0'0'5,"0"0"-1,0 0 1,0 0 0,0 0-1,0 0 0,0 0 0,0 0-1,0 0 0,0 0 0,-6 9-1,6-9 0,0 0 0,0 0 0,0 0-1,0 0 1,0 0 0,9 9 0,-9-9 0,0 0 0,0 0 0,0 0-1,9 5 1,-9-5-1,0 0 0,0 0 0,0 0-1,0 0 1,0 0-1,0 0 1,-9 6-1,9-6 0,0 0 1,0 0-1,0 0 1,0 0 0,0 0 0,0 0 0,0 0 0,0 0 0,0 0 0,0 0 0,0 0-1,0 0 0,0 0 1,0 0-1,0 0 0,0 0 0,0 0 0,0 0 1,0 0 1,0 0-1,0 0 0,0 0 0,0 0 0,-3 10 0,3-10 0,0 0 0,0 0 0,9 5 0,-9-5 0,0 0 0,9 6 1,-9-6-1,0 0 0,11 10 0,-11-10 0,0 0 0,14 10 0,-14-10-1,11 8 1,-11-8-1,10 8 1,-10-8-1,0 0 0,8 11 1,-8-11 0,9 8 0,-9-8 1,0 0-1,0 0 0,21 13 0,-21-13 1,0 0-1,4 9-1,-4-9 1,0 0-1,0 0 1,0 0 0,0 0 0,0 0 0,24 19-1,-24-19 1,0 0 0,0 0 0,0 0 0,0 0-1,0 0 1,0 0 0,0 0 0,0 0-1,0 0 1,0 0-1,0 0 0,0 0 0,0 0 0,0 0 0,0 0 1,0 0-1,0 0 0,0 0 0,0 0 0,0 0 1,0 0-1,0 0 1,0 0-2,0 0 2,0 0-2,0 0 2,0 0-1,0 0 0,0 0 0,0 0 0,0 0 1,0 0-1,0 0 1,0 0-1,0 0 0,0 0 0,0 0 0,0 0 0,46 37 1,-46-37-1,0 0 1,0 0 0,43 41-1,-43-41 0,0 0 1,0 0-1,55 48 0,-55-48 0,0 0 0,0 0 0,47 50 1,-47-50-1,0 0 0,39 44 0,-39-44 0,0 0 1,26 52-1,-26-52 0,0 0 1,10 62-1,-10-62 1,-2 43-1,2-43 1,2 44-1,-2-44 1,5 43-1,-5-43 1,0 0-1,19 61 0,-19-61 0,2 41 1,-2-41-1,2 49 1,-2-49-1,-5 51 0,5-51 1,-3 53-1,3-53 1,-6 52-1,6-52 1,-3 49-1,3-49 0,-3 47 1,3-47-1,-3 45 0,3-45 1,0 44-1,0-44 1,0 0 0,-24 59 0,24-59 0,0 0-1,-21 49 1,21-49 0,0 0 0,-30 43 0,30-43 0,0 0-1,0 0 1,-40 50 0,40-50 0,0 0 0,0 0-1,0 0 1,-51 49 0,51-49-1,0 0 0,0 0 2,-44 39-2,44-39 0,0 0 1,0 0-1,-42 39-1,30-27-1,1-1 2,-2-1-1,4-1 0,1 1 0,8-10 0,-16 17 0,8-7 0,8-10 0,-13 11-3,11-1-4,2-10-14,-14 14-1,14-14-2,-13 2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6:18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0 135 2,'61'3'3,"-61"-3"1,53 3-1,-53-3 1,65 2 1,-65-2 0,78-1 1,-32 0-1,5-1 0,-1 0-1,8-1 1,3-2-2,6 1 0,2 0 0,5 2 1,0-1-1,-1 0 1,5 1 1,-1 2 0,4 0 1,-2 2-2,0-2 1,3 1 0,6 1-2,-2 1 1,1-1-2,2 1 1,-1-1-1,1 2-1,-2-1 1,1 0-1,-1-1 0,1 0 0,-1-1 1,-1-1-1,0 0 1,1-1 0,1-1 0,0 2 0,-1 0 1,1 1-1,-3 2-1,6 4 1,-5-1-1,2 2 0,-1 1-1,4-2 1,0 0 0,-1-1-1,1-2 1,-1 0 0,0-3 1,0 0-1,1-1 1,-2 0-1,-1-1 1,1 1-1,-1 0-1,2 1 1,1 0-1,-3 1 1,0-1-1,0 1 1,-2-1-1,-2 0 1,1-2-1,1-2 1,-1-1 0,1-3 0,-1 1-1,0-3 1,-1 1 0,4 1-1,-6-2 1,1 2-1,-3-2 1,1 0-1,-1 2 1,-1-1-1,-4-1 1,-2 0-1,-5 2 2,-2 1-2,-6-1 0,-5 4 1,-7-1-1,-6 1 0,-5 0 1,-6 1-1,-5-1 0,-6 1 1,-4 0-1,-5 0 0,-11 2 1,15-2-1,-15 2 0,0 0 0,0 0 0,0 0 1,0 0-1,0 0 1,0 0-1,0 0 1,0 0 0,0 0-1,0 0 1,0 0-1,0 0 1,0 0-1,0 0 1,0 0-1,0 0 0,0 0 1,0 0-1,0 0 0,0 0 1,0 0-1,0 0 0,0 0 0,0 0 1,0 0-1,0 0 0,0 0 0,0 0-2,0 0-1,0 0-14,0 0-11,-12-1-1,-8-19-2,-8-11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6:21.2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0 258 3,'1'16'3,"-1"-5"0,1 6-1,-1-4 0,3 8 0,-2 3 1,1 2 0,-1 4-1,1 4 1,1 1 1,-1 4 0,2 8 0,-1 2 2,2 5-1,1 5 0,-1 1 1,-1 9-1,0 3-1,-2 4 1,0 1-1,-3 1 1,1 2 0,-3-3 0,2 3-1,0-6 0,3 1 1,-1-3-1,3 4-1,0-4 0,2 1-1,0-3 0,0 1 0,-3-5-1,1-3 0,-1-2 0,-1-5-1,0-5 1,0-6-1,1-5 0,1-3 0,-2-2 1,2-6-1,-1-4 0,2-4 1,-2-1-1,1-2 1,-1-1-1,3-1 1,-3-1-1,0-3 0,0-1 0,-1-1 0,0-1 1,-2-9-1,4 11 0,-4-11 1,1 10-1,-1-10 1,-3 17-1,0-7 1,-1 1-1,0 3 0,0 2 0,-1 0 0,1 0 0,2 1 0,0-3-1,1-2 1,2-1-1,-1-2 1,0-9-1,2 16 1,-2-16 0,2 11 0,-2-11 0,3 10-1,-3-10 1,5 10 0,-5-10 0,5 10-1,-5-10 1,0 0 0,6 9-1,-6-9 1,0 0 0,0 0 0,9 7 0,-9-7 1,11 2-1,-11-2 0,18 2 0,-4-3 1,-1 1-1,4 0 0,0-1 0,3 0 0,1 0 1,1 0-2,1 0 1,2 0 0,4 0 0,2 0 0,2 1 0,1 0 0,5 1 0,3-1 1,1 1-1,4 1 0,1-2 0,5 1 0,5-1 0,7-2 1,2-1-1,1-1 1,10-2-1,5 0 1,5-1 0,5 1-1,2 1 0,1 0 1,4 0-1,7 1 0,-3 0 0,5 0 0,1-1 1,2-4-1,1 1 1,3-1-1,2 0 1,4 0-1,0 0 0,-1 0 1,1 3-1,2 3 0,-1 0 0,1 1 1,-2 2-1,-2 0 1,0 0 0,2 1 1,2-3-1,-1 1 0,0 0 0,1 1 0,2-2-1,1 2 1,2-2 0,-3 1 0,-2-1 0,-1 2 0,-1-3-1,-2 1 2,-3 1-2,-3 1 1,-2 2 0,0 0-1,-2 0 0,1 0 1,-3 2-1,-3-1 0,-1-1 1,-3-1-1,-3-1 1,-1 0-1,-4-1 0,-3-1 1,-5 1-1,0-1 0,-3 0 0,-4 0 0,-2 0 0,-6 1 0,-8 0 1,-4 0-2,-5 0 1,-12 0 1,-6 1-1,-8 0 0,-7-1 0,-6 2 0,-2-1 0,-12 0 0,12 0 0,-12 0 0,0 0 1,10-1-1,-10 1 0,0 0 1,0 0-1,0 0 1,0 0-1,0 0 1,0 0-1,0 0 0,0 0 0,0 0 1,0 0-1,0 0 0,0 0 0,0 0 0,0 0 2,0 0-2,0 0 0,0 0 0,0 0 0,0 0 0,0 0 0,0 0 0,0 0 0,0 0 0,0 0 0,0 0 1,0 0-1,0 0 0,0 0 0,0 0 0,0 0 0,0 0 0,0 0 0,0 0 0,0 0 0,0 0 0,0 0 1,0 0-1,0 0 0,0 0 0,0 0 0,0 0 0,0 0 0,0 0 0,0 0 0,0 0 0,0 0 0,0 0 0,0 0 1,0 0-1,0 0 0,0 0 0,0 0 0,0 0 0,0 0 0,0 0 0,1-11 0,-1 11 0,0 0 0,2-11 0,-2 11 0,0 0 0,0 0 0,0 0 0,0-9 0,0 9 0,0 0 0,0 0 0,0 0 0,0 0 0,0 0 0,0 0 0,0 0 0,0 0 0,0 0 1,0 0-1,0 0 0,-2-9 0,2 9 0,0 0 0,-1-9 1,1 9-1,0-11 0,0 11 0,0-21 0,1 5 0,-1-5 0,1-4 0,-1-5 0,0-4 0,-1-9 0,1-4 0,-2-6 0,1-4 0,-1-7 0,1-3 0,0-8-1,1-4 1,2-3 0,0-6 0,3-4 0,1-6-1,0-2 1,1-3 0,-2 3-1,-1-1 1,1 6 0,-3 4-1,-2 6 1,-4 7 0,1 10-1,-1 5 1,0 5 0,0 8-2,0 5 2,1 4-1,1 6 1,1 6 0,-1 2-1,1 6 1,-2 4 0,1 3 0,-1 1 0,0 0 0,0 1 0,-1-4 0,1 2-1,0-2 2,-1 2-2,1 1 2,-1-1-2,1 3 1,0 2 0,3 9-1,0 0 1,-6-11 0,6 11 0,0 0 0,0 0 0,0 0-1,0 0 1,0 0 0,-7-9 0,7 9-1,0 0 1,0 0-1,-11-8 1,11 8-1,-13-8 1,3 3-1,-5-1 1,-6-1-1,-4 1 1,-10-1-1,-12 1 1,-4 0-1,-10 1 1,-7 1 0,-10 1 0,-8 1 0,-9-2 0,-6 0 0,-3-2 0,-12-1 0,-7-2 0,-8-2 0,-4 0 0,-3-2-1,-10 0 1,-3-1 0,-4 1 0,-5 2-1,-2 0 2,-3-1-2,-4 2 1,-5 0 0,2 1 0,-2 1-1,0-1 1,0 2-1,4 0 1,0 2 0,4 1 0,2 2 0,4 0 0,3-1 0,2 2 0,2-2 0,2 1 0,3-3 0,3 1 0,2 2 0,3 1 0,0 1 0,5 2 0,-2 2 0,9-1 0,4 0 0,1 0 0,5 0 0,5-2 0,8 2 0,1 1 0,12 0 0,1 4 0,4 1 0,7 2-1,6-1 2,5 2-2,5-1 1,8-2 0,5-1 0,6-1 0,8-2 0,7-1 0,5-1 0,7 0 0,6-2 0,3 0 0,9-1 0,-11 1 0,11-1 1,0 0-1,0 0 0,0 0 0,0 0 0,0 0 0,0 0-1,0 0 1,0 0 0,0 0-1,0 0 1,0 0-1,0 0 1,0 0-1,6 11 0,-6-11-4,8 13-10,-1-3-8,-7-10-2,0 0 0,-33-9-1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6:45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88 4,'9'-8'5,"-9"8"0,0 0 0,0 0 0,0 0 0,6 10 0,-6-10 0,4 14-1,-4-3 0,1 3 0,-3 6-2,2 3 0,-2 4 0,1 6-1,-1 6 0,0 3 0,1 7 0,1 4 0,1 4 0,0 3 0,-1 3 0,1 0 0,-3-1 0,0-2-1,-1-4 1,-2-3-1,-2-7 1,2 0-1,1-6 1,0-5-1,2-4 0,1-6 0,2-4 0,-1-5 0,1-4 0,-1-12 0,3 13 1,-3-13-1,0 0 0,0 0 1,0 0 0,0 0 0,0 0-1,0 0 1,0 0 0,0 0 0,0 0 1,0 0-1,0 0 1,0 0-1,0 0 1,10 4 0,-10-4-1,0 0 0,14 2 0,-14-2-1,17 1 0,-5 0 0,3 0 1,2-1-1,3 1 0,4-2 0,4 1 0,4-3 1,1 2-1,3-3 0,4 1 0,3 0 1,0-2-1,3 1 0,0 1 0,2-1 1,1 1-1,3 0 0,1 1 0,1 0 0,2 0 1,1 0-1,2 2 0,0 1 1,-1 0-1,0 2 0,-3 0 0,0 1 0,-2 0 1,0 0-1,-3 0 1,0 2 0,-2-4 0,0 2 0,-3-1 0,1 0 0,-2-2 0,2 2 0,-3-1 0,1 1 0,1 0 1,0 1-1,2 4 0,1 0 0,2 1 0,-2 3 0,2-1 0,-1 1-1,-2 0 0,0-2 1,-3-2 0,0-1-1,-2 0 1,-1-2 0,-1 0 0,2 0 0,0-1 0,1 1-1,0 1 1,0 0-1,3-2 1,-1 0-1,1-3 0,-1 1 1,-1-2-1,-1-1 0,2 0 1,0-2-1,-1 2 0,0-1 0,2 1 0,1 0 0,0 0 0,3 1 0,-2 0 1,3 0-1,-2 0 0,1 1 0,-1 0 0,0 0 0,-1 1 0,-2 0 0,0-1 0,-2 0 0,0-1 0,2-2 0,-2 0 0,2-1 0,-1-1 1,1-1-1,1 0 0,0 1 0,-1 1 1,2 1-1,1 0 1,2 1-1,1-1 1,1 2 0,3-1-1,2 0 1,3-1 0,2-1 0,-2-1-1,0-2 1,2 1-1,-2-1 1,-1-1 0,0 1 0,-6-2-1,6 2 1,-3 1-1,2 0 1,-2 2-1,-1 0 0,-1 0 0,0 2 0,2 1 0,-6 0 1,0 2-1,-1-1 0,0 0 0,2 1 1,1-1-1,1-1 0,-2 0 0,4-1 0,-1 1-1,2 0 1,0 2 1,-1 0-1,0 2 0,2-1 1,-2 1-1,2 0 0,-3-1 1,1-1-1,-3-2 0,2-1-1,-2-2 1,-8 2 0,7-1 0,-5 0 0,6 1 1,-4 0-1,-2 0 0,0 1 1,-4-2-1,7 0 1,-50 2-1,80-7-1,-80 7 1,71-7 0,-71 7-1,71-9 1,-71 9 0,67-6 0,-67 6-1,64-5 1,-64 5 0,46-5 1,-46 5-1,0 0 0,41-8 0,-41 8 1,0 0-1,0 0 1,0 0-1,0 0 0,0 0 1,0 0-1,0 0 0,0 0 1,0 0 0,0 0 0,0 0-1,0 0 1,17-43-1,-17 43 1,0 0-1,7-43-1,-7 43 1,9-42 0,-9 42 0,3-58 0,-3 58-1,-3-70 1,4 28-1,-10-1 1,8-3-1,-8-4 1,7 0-1,-11 2 0,5-2 1,5 1 0,-7 3 0,11 4-1,-1 42 2,-11-72-1,11 72 0,-6-53 0,6 53 0,0 0 0,-1-43 0,1 43 0,0 0 0,0 0-1,0 0 1,0 0-1,0 0 1,0 0 0,0 0-1,0 0 1,0 0 0,0 0-1,0 0 0,0 0 0,0 0 0,0 0 0,0 0 1,0 0-1,0 0 0,0 0 1,-42-22 0,42 22 1,0 0-1,0 0 0,-55-5 1,55 5-1,0 0 0,-56-19 1,56 19-1,-53-10 0,53 10 0,-65-15 1,65 15-1,-80-10 0,35 3 0,-8 6 0,-1-6-1,-9 5 1,-1 2 0,-2-3 0,-6 3 0,-3-3 0,0 2 0,-2-4 0,-3 3 0,-1-2 0,-5 0 0,-6 0-1,0 0 1,-4-1 0,-1 0-1,-1-2 1,-1 2 0,-8 0 1,2-1-1,1 0 0,-3 0-1,-1 1 1,-5 0 0,-4 1 0,1 0 0,-1 0-1,1 0 1,-3 0-1,1-3 1,0 1-1,4-1 1,3-1-1,1-1 1,5 0 0,-1 1-1,3 0 1,3 0 0,2 2 0,1 2 0,1 0-1,-2 1 1,1 1 0,1 1-1,2 0 1,2 0 0,0 1 0,5-1-1,3-1 1,1-1 0,4 1 0,2 0-1,2 1 1,0 0 0,2 1 0,0 2 0,-1 1 0,2 1-1,1 1 1,-3 0 0,2 0 0,1-1 0,-1 0 0,4-2 0,2 1 0,0 1 0,5-3 0,4 1 0,3 1 0,1-1 0,1 1 0,0 0 0,0-1 0,2-1 0,-1 0 0,0-2 0,1 1 0,3-1 0,1 0 0,3-1 0,2 1 1,0 0-1,4-1 0,2 1 0,2-1 0,3 1 0,3-1 1,3 0-1,4 0 0,3 0 0,5 0 1,2 1-1,10 1 0,-12-2 1,12 2-1,0 0 0,0 0 1,0 0-1,0 0 1,0 0-1,0 0 1,0 0-1,0 0 0,0 0 0,0 0 1,0 0-1,0 0 0,-10 1 0,10-1 0,0 0 0,-16 1 0,16-1 0,-16 2 0,5 1 0,-1-1 0,-2 0 1,-1 0-1,1 0 0,-2 0 0,0 1 1,-1-1-1,2-1 0,1 1 0,2 0 0,1 0 0,11-2 0,-14 3 0,14-3 0,0 0 0,-10 3-1,10-3 1,0 0 0,0 0-2,0 0-4,0 0-14,0 0-3,0 0-1,-3-12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7:23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4 288 17,'0'0'14,"-5"-10"0,5 10-3,0 0-3,0 0-1,0 0-2,0 0 1,0 0 0,0 0 0,0 0-2,0 0 0,0 0-1,0 0-1,0 0-1,0 0-1,0 0 0,0 0 0,0 0 0,0 0-1,-5 9 1,5-9 0,7 22 0,-1-5 0,-1 7 0,0 8 0,0 9 1,1 8-1,-3 8 1,-2 9-1,0 5 1,-1 6-1,1 0 0,2 0 0,2-5 0,3-4 1,3-6-1,2-10 0,1-7 0,-1-9 1,0-5-1,-4-7 0,-1-7 1,-3-3 0,-2-4 2,-3-10 0,3 9 0,-3-9 1,0 0-1,0 0 0,0 0 0,0 0-1,0 0-1,0 0 0,0 0-1,0 0 0,0 0 1,15-6 0,-3 3 0,4-1 0,6 0 1,5-1-1,7 0 1,5-2-1,7 2 1,6 1-1,7 1 0,7-2-1,6 2 1,10 0 0,6-1-1,8-2 1,8 0-1,3 0 1,5 1-1,1 0 1,0 3-1,-3 1 0,-6 2 1,-4 2-1,-3 3 0,0 1 0,-2 2 0,-3 0 0,-1 0 0,1 0 0,-1 1 1,-2-2-1,-3 0 0,-6 0 0,-7 0 0,-3-3 0,-6-1 1,-8-1-1,-7-2 0,-7-1 1,-6 0-1,-6-1 0,-9 0 0,-4 1 0,-3 0 0,-4 0 0,-10 0 0,17 1 0,-17-1 0,13 0 0,-13 0 1,10 0-1,-10 0 1,0 0 0,0 0 0,9-9 0,-7-1 1,1-5-1,1-5-1,2-6 1,4-8-1,0-7 0,1-5 0,0-6 0,-1-7-1,-1-4 1,0-5 0,-6-1 0,-1-1 0,-3-2 0,-6 0 0,2 5 0,-2 2 0,-2 5-1,2 5 1,-1 8-2,2 4 2,2 9 0,2 5 0,-1 7 0,0 4 0,0 5 0,-3 1-1,2 3 1,4 9 0,-15-15-1,6 5 1,-5 1 0,0-2-1,-5-1 1,-4-1 0,-7 0 0,-5 0 0,-8-1 0,-7 2-1,-5 2 1,-11 3 0,-3 1-1,-9 3 1,-9 4-1,-8 4 1,-4 1-1,-8 0 0,-4 2 1,-3 2-1,-8-3 1,-4-1-1,3 0 0,-2-2 1,-1 0-1,0-2 1,0 3-1,4-2 1,4 3 0,7 0 0,4 1-1,5 2 1,6-1 0,9 0 0,10-1 0,7 0-1,10-3 2,7-1-1,7-2 0,10-1 0,8 0 0,6-3 0,6 3 0,4-2 0,3 1 0,9 1 0,-11-1 0,11 1 0,0 0 0,0 0-1,0 0 1,0 0-1,0 0 0,0 0 0,10 10-2,-10-10-13,22 13-8,-10-9-2,-2-4 0,-10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8:14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486 98 16,'0'0'10,"9"-2"0,-9 2-1,0 0-1,0 0-1,0 0-1,0 0-1,0 0-1,0 0-1,0 0 0,-11-3 2,11 3-3,0 0 0,0 0 0,-13-4-1,13 4 1,-12-4-2,12 4 1,-17-3 0,7 2 0,-2 0-1,-1-1 0,0 1 1,1 0 0,0 0-1,1 0 1,0 1-1,2 0 0,-1 0 1,10 0-1,-12 1 0,12-1 0,-10 0 0,10 0 0,0 0-1,0 0 1,0 0 0,0 0-1,-10 6 0,10-6 0,-2 10 1,2-10-1,-4 15 1,2-4-1,0 3 1,-1 2 0,-1 3 0,0 3 0,-1 3 0,-3 2 0,-1 3 0,-1 4 0,-4 2 0,-2 2 1,-5-3 0,-1 4 0,-2 4 0,1 3 0,-2-2 0,2 0 0,1-1 0,4-1 0,3 0 0,5-1 1,3-8-1,3-3 1,2-3 0,6-1 0,2-2 0,6 0 1,6-1-1,4-1 1,1-3-2,6 2 1,3-3 0,4-2-1,1-2 0,1-4 0,0-3 0,0-1 0,-1-5 0,-3 0-1,-4-1 1,-4-1-1,-5 0 0,-6 1 0,-6 1 0,-9-1-1,0 0-2,0 0-9,2 9-10,-2-9-3,-6-11 2,6-6-1</inkml:trace>
  <inkml:trace contextRef="#ctx0" brushRef="#br0" timeOffset="941">828 672 4,'-26'-4'11,"4"1"0,0-5 2,6 1-7,5-4 1,-1 3 1,7-2 0,0-5 0,9 4 2,3-3-2,10 3-2,2-2-2,6 7-2,4-3-2,2 5 1,1 4-1,0 2-1,-4 6 1,-4 3 0,-4 5 0,-8 3 0,-5 1 1,-6 4-1,-5 1 2,-5 0 0,-6-3 1,-1 0 0,-5-5 1,0 0 0,-3-5 0,-2 0-1,-1-7 0,3-2 0,0-4-1,4-4-2,2 0-3,3-8-8,6 2-11,6-5-2,8 0 0,5-4 0</inkml:trace>
  <inkml:trace contextRef="#ctx0" brushRef="#br0" timeOffset="1412">1202 847 11,'-6'28'14,"-4"2"0,-3-1-1,1 3 0,-4-3-3,3 2 2,-3-3-5,4 2-2,-1-7-2,4-4-6,6-4-13,7-5-3,-4-10 0,24-7 0</inkml:trace>
  <inkml:trace contextRef="#ctx0" brushRef="#br0" timeOffset="2023">1598 582 17,'0'0'11,"13"-6"1,-1 2-1,5-5 0,4 1-1,3-5-1,3 0 0,1-4-2,1 2-1,-3 1-1,1 0-1,-5 0-1,-1 2 0,-7 3-1,0 2 0,-5 0-1,-9 7 0,10-4 0,-10 4-1,0 0 0,0 0 0,0 0-1,0 0 0,0 0 1,0 0-1,3 13 1,-3-13 0,2 10 0,-2-10 1,6 16-1,-3-6 0,0 4 0,0 2 0,-2 6 0,0 4 0,1 4 0,-2 2 0,-1 2 0,-2 1 0,-1-1 0,0-1 0,-2-5 1,-1-3-1,-1-3 1,-1-5 0,-2-2-1,0-4 1,-4-2 0,0-3 0,-4-4 0,1-1 0,-2-1-1,1-2 1,0 0-1,1 0 0,5-1 0,0 1 0,13 2 0,-13-3 0,13 3 0,0 0-1,22-6 1,1 3 0,9-2 0,8 0 0,3-2 0,5 2 0,-2-1 1,-1 3-1,-6 1 0,-8 0 0,-7 3 0,-8 0 0,-4 1 0,-12-2 0,10 6 0,-10-6-1,0 0 1,0 0-2,-9 5-5,9-5-12,-10-11-4,7-3 1,3-3-1</inkml:trace>
  <inkml:trace contextRef="#ctx0" brushRef="#br0" timeOffset="3205">1899 0 9,'29'4'7,"6"1"0,4 0 1,2 1-1,5-1 0,1 1-1,1 1 1,1-4-1,-3 2 1,-7-3 0,-1 1 0,-10-2-2,-4 1 0,-7-1-2,-3 1-1,-14-2 0,13 4-1,-13-4 0,0 0-1,0 0 1,0 0 0,0 0 0,7 9 0,-7-9 0,0 0 1,0 0-1,0 0 0,1 11 0,-1-11 0,1 13 0,1-4-1,-1 2 1,2 4 0,1 3-1,2 3 1,-1 6 0,1 3 0,1 7 0,1 3 0,-1 5 0,0 2 1,0 5-2,1 3 1,2-1 0,0-1-1,-1-2 0,2-4 0,-2-4 1,-1-2-1,1-8 0,-4-4 0,-1-4 0,-2-4 1,-2-4-1,0-2 0,0-3 0,-2-2 1,2-10-1,-1 12 0,1-12 1,0 0-1,0 0 0,0 0 0,-2 9 0,2-9 0,0 0 0,0 0 1,0 0-1,-3 10 0,3-10 1,0 0-1,0 0 1,0 0-1,-11 8 1,11-8-1,-12 3 1,2 0-1,-5-1 1,-2 2 0,-8 1 0,-5 0 0,-6 0 0,-5 2 0,-3-1 0,0 1 1,0-1-1,1-1 0,1-1 0,7-1-1,4-1 0,5-4-5,7 1-18,-3-7-2,2-4-1,1-9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8:34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460 58 16,'0'0'15,"-4"-9"-2,4 9-2,0 0-1,0 0-3,0 0 0,0 0-1,-8 16-3,4-2 0,6-59-8,-16 78 0,11 28 1,-13 0 1,8 23-1,-13-3 2,8 17-1,-11-5 0,3 76 7,2-84-1,0-12 0,3-10-2,2-12 0,3-11 0,3-11-1,3-9 0,2-8-2,3-12 0,-5-16-3,-1-9-2,3-5-2,-7-8 0,2-3 0,-8-3 0,1 2 0,-7 7 3,-1 6 1,-2 8 4,1 6 2,2 7 1,0 3 0,6 3 1,2 2 0,14 0 3,0 0 0,0 0 0,26-6 1,8 1-1,10-3 1,8 2 0,5-4 0,4 0-3,-3 0 0,-3 1-2,-12 3 0,-7 1 0,-14 2-1,-6 2 0,-7 0 0,-9 1-1,0 0 0,0 0 0,0 0 0,0 0-2,0 0-5,0 0-11,-93-16 0,141 1 1,-40-14-1</inkml:trace>
  <inkml:trace contextRef="#ctx0" brushRef="#br0" timeOffset="982">1257 146 1,'0'0'10,"0"0"0,0 0-1,0 0-1,-9 3-1,9-3-2,0 0 0,0 0-1,0 0-2,0 0-1,0 0-3,0 0-5,0 0-7,0 0 1,0 0-2</inkml:trace>
  <inkml:trace contextRef="#ctx0" brushRef="#br0" timeOffset="3045">1186 15 11,'0'0'12,"0"0"-2,0 0-3,0 0 1,0 0-1,0 0 0,-10-3-2,10 3 1,-15 9-1,2-2 0,-2 1 0,-5 7-2,-4 2-1,-5 7 0,-3 13 1,-1 7-1,-1 10 1,0 7-1,-4 14-7,15 17-1,-3-10 0,21 15-2,-4-19 2,19 7-1,-6-21 1,19 5-1,-2-27 8,4-8 0,2-9-2,1-11-4,2-12-6,3-14-7,5-9-1</inkml:trace>
  <inkml:trace contextRef="#ctx0" brushRef="#br0" timeOffset="3435">1336 310 12,'-13'-6'17,"3"3"0,-1 2 1,11 1-6,-11 5-6,9 4 1,14 18-10,8 9-1,5 4 0,8 8 0,4 1-1,9 5 0,-1-1-1,5-2-1,-13-15 6,-4-8-1,-8-6-2,-6-6-6,-9-1-8</inkml:trace>
  <inkml:trace contextRef="#ctx0" brushRef="#br0" timeOffset="7140">1222 802 17,'0'0'9,"0"0"1,6-16-2,2 3-1,5-6-2,7-6-1,8-10-2,9-5 1,11-8 0,7-3 0,5-1 0,4 0 1,0 3 0,-3 1 1,-4 7-1,-3 7 0,-11 4 0,-6 6-1,-8 4 0,-5 6 0,-7 1-1,-4 9 1,-13 4-2,13-9 0,-13 9 0,0 0-2,0 0-2,0 0-5,-13 11-10,13-11-4,-12 13 1,12-13-1</inkml:trace>
  <inkml:trace contextRef="#ctx0" brushRef="#br0" timeOffset="7861">2073 814 4,'33'-26'5,"8"-4"1,3-7-1,1 0-1,1 1 0,-6 2 1,-6 4 0,-8 5 0,-6 6 0,-7 5 0,-3 8-1,-10 6-1,0 0-1,0 0 0,0 0 0,4 10-1,-5 0 2,-5 2-1,2 4 1,-3 2 0,1 5 0,-2 3-1,-1 5 1,0 0-1,0 5-1,1-1-1,0 2 1,0-1-1,0-4 0,0-2 1,2-4-1,0-3 1,1-5-1,-1-3 0,1-4 0,5-11 0,-6 15 0,6-15 0,0 0 0,-6 10 0,6-10-1,0 0 1,-16 4-1,3-3 0,-1-1 0,-3 1 0,-2-1 0,2 2 1,1-1 0,3-1 1,4 0-1,9 0 0,0 0 1,0 0 1,17-3-2,4 1 1,9-1 0,2-1 0,5 0 1,2-1-1,1 0 0,-6 0 0,-4 2-1,-7 1-1,-7 0-3,-3 3-8,-4 2-6,-9-3-1,0 0 1,9-3-2</inkml:trace>
  <inkml:trace contextRef="#ctx0" brushRef="#br0" timeOffset="8693">2883 778 19,'6'13'16,"-6"-13"0,0 0 1,0 0-13,0 0 1,0 0 3,0 0 0,0 0-1,8 9 0,-8-9-1,0 0-1,0 0-5,0 0-8,16-3-13,-4 1-2,3-3 1,3-1-1</inkml:trace>
  <inkml:trace contextRef="#ctx0" brushRef="#br0" timeOffset="8943">3384 759 46,'7'10'20,"-7"-10"1,7 12-2,-7-12-19,9 8 0,-9-8 0,16 6-2,-2-3-4,5-4-6,8-2-7,5-1-1,4-6 1,6 0-1</inkml:trace>
  <inkml:trace contextRef="#ctx0" brushRef="#br0" timeOffset="9133">3996 706 24,'0'0'20,"0"0"2,0 0-1,9 10-3,-9-10-5,0 0-3,0 0-3,0 0-2,0 0-2,0 0-2,0 0-3,0 0-5,0 0-16,17-7-1,-2-6-2,3-7 0</inkml:trace>
  <inkml:trace contextRef="#ctx0" brushRef="#br0" timeOffset="9634">4442 264 10,'0'0'13,"0"0"1,0 0-3,0 0-5,10 2 0,-1 2 1,3 4-1,5 3 1,9 7 0,5 4-2,6 8-1,7 6-1,4 8-2,6 5 0,3 3 0,-3 1-2,-6-4 0,-3-1-2,-10-7-4,-7-5-8,-10-7-4,-11-8 0,-11-8 0</inkml:trace>
  <inkml:trace contextRef="#ctx0" brushRef="#br0" timeOffset="9944">4399 792 20,'13'-18'19,"16"-5"1,10-8 0,10-7-9,14-2-6,8-4 0,7 1 0,1 2-3,-2 4 0,-3 5-1,-3 6-1,-7 5-4,-7 4-5,-8 6-11,-7 6 1,-8 4-2,-5 3 1</inkml:trace>
  <inkml:trace contextRef="#ctx0" brushRef="#br0" timeOffset="10285">5401 731 0,'0'0'12,"12"14"0,-12-14 0,17 18-7,-2-3-2,0 6 0,2 5 0,-1 4 0,0 2 2,-5 3 1,0 2 1,-7 0-1,-2 5 0,-8-6 1,-2 1-1,-8-4 0,-5-1-2,-3-4 0,-6-5-1,-1-8-2,-5-6 1,1-7-3,0-12-6,7-4-6,1-11-9,6-6 1,5-5 0,7-2 0</inkml:trace>
  <inkml:trace contextRef="#ctx0" brushRef="#br0" timeOffset="10595">5240 834 7,'0'0'14,"0"0"0,-6-9 2,6 9-9,0 0-1,10 1 1,4 0 0,5-2 2,5 3-3,7-1-1,5 1 0,3-2-2,1 1-1,-1-1 0,-4 0-2,-3-1 0,0 0-4,-6 1-10,-6 0-8,-9-3 2,-2-2-2</inkml:trace>
  <inkml:trace contextRef="#ctx0" brushRef="#br0" timeOffset="12468">5616-7 8,'0'0'8,"0"0"0,-9 0 1,9 0-2,0 0 1,0 0-1,0 0-1,0 0 0,0 0 0,0 0-2,15 8 0,-15-8 1,16 9-2,-4-1 0,3 1-1,0 2 0,8 4 0,-2 3 0,-21-18 0,48 54 0,-48-54 0,64 76-1,-25-28 1,-4 7-1,1 5 0,4 9 0,-2-1-1,4 4 0,0 3 0,-5-2 0,-8 0 0,7-1 0,-10-3 0,-6-4 0,-3 0 1,-9-5 0,-10-4 1,-8-2 0,-3-6 0,-6-5 0,19-43 0,-37 67 0,37-67 0,-37 42 0,37-42-1,0 0 0,0 0 0,-41 37-1,41-37 1,0 0-1,0 0 1,0 0-1,0 0 0,0 0 0,0 0 0,0 0 0,0 0 0,0 0-1,0 0 0,0 0-2,0 0-2,0 0-9,0 0-8,0 0-3,0 0 2,0 0-1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8:12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 5,'17'3'3,"2"-1"1,1 2 0,3-2-1,2 1 0,2-1 0,3 1-1,3 0 1,0-1-1,3 0 0,3-1 1,3 0 0,3-1-1,4 1 1,2-1 0,4 0-1,3 0 1,2 0 0,3 0 0,1 0-1,1-1 1,1 0-1,-2-1 1,2 1-1,3-1 1,1 0 0,0-1-1,1 1 0,0-1 0,2 1 2,0-2-2,0 2 0,-1-1 0,1 2 0,-1-1 0,0 1 1,0 1-2,0 1 1,-2-1 0,1 3-1,-1-1 1,1 1-1,2 0 1,0 0-1,-1-1 1,1 0 0,-1-1 0,1 0 0,-1 0 0,1 0 0,-3 1 0,2 0-1,-1 0 1,1 0-1,0 0 0,-1 0-1,0-3 1,-2 1 0,-1-3-1,-2 1 1,-1 0-1,1 0 1,-1 2-1,-2 0 1,0 2-1,-1 0 0,1 0 0,-1 1 0,-2-2 1,-1 0-1,-1-2 0,2 0 0,2-1 0,2 1 0,-1-1 1,1 0-1,2 0 0,1 0 0,-1 0 0,2 0 0,-2-1 0,-1 1 0,1 0 1,0 1-1,0 1 0,-2 0 0,1 1 0,-2 0 0,0 0 1,2-1-1,0-2 1,1-2-1,2 0 1,2 0 0,0-1-1,1 1 1,3 0 0,-1 1-1,-1 3 0,1 1 0,-1 1 1,1 1-1,0 0 0,-2 0 0,-2 0 0,2-1 1,-2-1-1,-1 0 0,-1-1 0,0 0 0,-1-1 0,0 1 0,-1-1 0,-2 0 1,-2-1-1,-3-1 0,-1 0 0,-4 0 1,-2-1-1,-1 0 0,-4 1 0,0-1 0,-2 0 1,-1 2-1,0 0 0,-2 0 0,1 1 0,0 1 0,-3-1 0,1 1 0,-1-1 0,-3 0 1,1 0-1,0 0 0,-3 0 0,-2 1 0,0 0 0,-1 2 0,0 1 0,0 0 1,-1-1-1,0 2 0,-1-1 0,0-1 0,-2 0 1,-3-1-1,-2-2 1,-5 1-1,-3 0 1,-4 0 0,-10 0 0,11-1 0,-11 1-1,0 0 1,0 0-1,0 0 0,0 0-1,0 0-3,16-5-19,-16 5-2,15-24-2,-14-6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0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3513 36 0,'-8'14'3,"4"4"1,0 3 0,4 4 1,-1 2 0,2 9 1,0 5-1,2 8 1,-2 7-1,-2 8 1,-2 6 0,-3 5 1,0 3-1,-2 2 0,-1-1-1,-1 0-1,2-4 0,2-4-3,3-6 0,3-5 0,1-4-1,4-8 0,2-5 0,3-5 0,1-8 0,-2-4 1,1-6-1,1-3 1,-3-4-1,-1-3 1,-7-10 0,13 11 0,-13-11 1,12 5-1,-12-5 0,15 2 0,-5-1 0,-1-1 0,3 0 0,0 1-1,1 0 0,1 1 0,2 2 1,4-2 0,4 1 0,4 0 1,6 1-1,8 1 0,4 0 0,6 2 0,4-1 0,1 1-1,0 0 2,-4 0 0,-2 0 1,-9-2-1,-1 0 1,-6-2 0,-2 0 0,-6-2-1,-6 1 0,-3-2-1,-5 1 0,-1-2 0,-3 2 1,-9-1-1,0 0 0,0 0 0,0 0 1,0 0-1,0 0 0,-5-11-1,5 11 0,-7-17-1,-2 2 0,6-8 0,0-8 0,1-8 0,0-11 0,2-8 0,0-11 1,1-5-1,5-5 1,-4-4 0,0 1-1,-1-3 1,-1 1 0,-1 2 0,1 6-1,-3-2 1,-3 6-1,0 5 1,-1 7 0,-3 6-1,1 6 0,-1 8-1,-3 4 1,1 11 0,0 0 0,0 8-1,0 0 0,-2 7 0,-1 0-1,1 4 1,1 2 0,1 2 0,-3 1 0,1 1 1,-3 0 0,-1 0 1,0-1 0,-1 1 0,-3 0-1,-4 2 1,-3 2 0,-2 1 0,-3 4 0,1 0-1,-2 3-1,-1 2-6,5 1-12,0-2 1,5-2 0,0-6-1</inkml:trace>
  <inkml:trace contextRef="#ctx0" brushRef="#br0" timeOffset="1743">0 2530 17,'0'0'13,"0"0"-1,11 5-1,3-5-10,5 0-1,6 0 1,7 1 1,6 1 2,11 0 2,11-1 1,13 1 0,12-2 1,15 1-2,10-1 0,11-1-1,10-1 0,12-1-1,0-3 0,7 2 0,-2-3 0,1 2 0,-7-3 0,-2 1 0,-14-1-1,-9 3 1,-16 0-2,-13 3 0,-19 2 0,-13 0-2,-13 4-1,-13-2-5,-6 8-9,-14-5-9,-10-5-2,0 0 0,-22 0 1</inkml:trace>
  <inkml:trace contextRef="#ctx0" brushRef="#br0" timeOffset="2434">435 3394 14,'75'-5'13,"1"-5"0,9 3-5,6 2-4,5 0 1,6 1-1,4-1 1,1 3-1,-4-2 2,0 2 1,-4-3 1,-1 3-1,-10-2 0,-4 2 1,-13-4-1,-6 5 1,-18-3 0,-4 5 0,-15-4-2,-6 5 0,-10-3-1,-12 1-2,0 0-3,0 0-3,0 0-11,0 0-12,0 0-1,0 0-1,19-11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08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1,'16'2'3,"6"0"0,6 3 2,7-2 1,10 1 1,7-1 0,12 2-1,9-1 0,12 0-2,8 2 0,11-1 0,10 1 0,9-1 0,9 0 1,6-1 0,3 1 1,4-3 0,4 0-1,-4-2-1,-3 1-1,-10-2 0,-8 1 1,-15-2-1,-8 2 0,-19-1 0,-13 3 0,-16 0-1,-10 1 0,-13 1-3,-13 0-2,-7 4-5,-10-8-10,-18 7-4,-4-6 1,-9-5 0</inkml:trace>
  <inkml:trace contextRef="#ctx0" brushRef="#br0" timeOffset="701">385 838 6,'11'2'6,"8"4"-2,3-1 0,9 1 1,7 0 1,10-1 2,8-1 1,10-2 0,11 1 1,8-2-1,11 1 1,5 0-3,8 1-1,2 0 0,7 3 0,-2-2-2,4 4 0,-5-4 0,-2 3-1,-7-4 0,-5 2 0,-11-4 1,-6 1-1,-15-2 0,-9 1 0,-13-1-1,-8 0 1,-13 0-2,-7 0 0,-7 0 0,-12 0-1,10 1 0,-10-1 1,0 0-1,0 0 1,0 0 0,0 0 0,0 0-1,-11-3 1,11 3 0,0 0-1,0 0-1,-9-6-3,9 6-6,0 0-13,0 0-3,4-12-1,2-1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1:26.0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1890 0,'12'0'6,"5"1"1,-2-2 0,4 1 1,-1-1 1,2 0 0,1 0 0,-1-1 0,3 0-1,4 0-1,2 1-1,2-1-2,4 2-1,3-1-1,2 2 0,1-1 0,1 1-1,-3-1 2,4 2-1,-1-2 1,2 1 0,-2-2 0,3 1 0,4-1 0,5 0-1,1 0 0,6 0 0,1 0-1,2 0 0,4 0 0,2 0-1,-2 0 1,2 0-1,3-1 1,-2 0 0,2-1 0,2 1 0,-3-1 0,0 0 0,6 0 0,-1 1 0,3 0 0,2-1-1,3 0 1,1 0-1,3-1 1,2-1-1,-3 0 0,1 0 1,1 0-1,1-3 0,-1 2 1,1-1-1,0 2 0,1-1 1,4 2-1,-2 0 1,0 1-1,1 3 0,2 1 1,1-1-1,-1 2 0,2 2 0,-1-1 0,2 2 0,-1-2 0,-3 2-1,1-4 1,-2 3 1,4-3-1,-2-1 0,1 0 0,0 2 0,2-1 0,2 2 1,-3 2-1,2 0-1,-5 3 1,-2 1-1,-4 0 1,1 1 1,-10-1-2,5 0 1,-3 0 0,-7-1-1,0-1 1,-4-2 0,-6 1 0,-8-3-1,-3-1 1,-10 0 0,-45-2 0,70 0 0,-70 0 0,50-3-1,-50 3 1,41-3 0,-41 3 0,0 0 0,52-7 0,-52 7 0,0 0 0,47-5-1,-47 5 1,0 0 1,0 0-1,0 0 0,0 0 0,43-8 0,-43 8 0,0 0 0,0 0 0,0 0 0,0 0 0,0 0 0,0 0 0,12-41 0,-12 41 0,0 0 0,0 0-1,-4-48 1,4 48-2,0 0 2,0 0-1,2-53 0,-2 53 1,0 0-1,12-51 1,-12 51 0,9-47 0,-9 47 0,-1-59 0,1 59 0,-8-68-1,8 68 1,-8-78 0,7 35-1,-4 0 1,5-5 0,12 2-1,-5 2-1,3-1 1,-4 0-1,8 1 0,-9-3 0,1 1 1,-4 0-1,-7-1 1,12 0 0,-11-1 0,7 2 0,-5 3 1,5 1-3,-3 42 0,17-74-1,-17 74 0,16-60 0,-16 60-1,18-50 1,-18 50 0,12-44 1,-12 44 2,0 0 0,-8-50 1,8 50 0,0 0 0,0 0 0,-14-41 0,14 41-1,0 0 1,0 0-1,0 0 1,0 0 0,0 0 0,0 0 0,0 0-1,0 0 1,0 0-1,0 0 0,0 0 0,-51-38 0,51 38 0,-45-8-1,45 8 1,-61-13 0,61 13 0,-76-18-1,30 8 1,-2-1 0,-7 0 0,-4-2 0,-4 1 0,-11-1 0,-9-1 0,-7 1 1,-7-2-1,-4 2 1,-4 1 0,-8-1-2,-5 0 1,-5 1-1,-1-1 1,-6 1-2,-3 1 0,-6-2-1,-4 2-1,-4 1 0,-2 1 0,-1 2 0,-2 0 0,-1 3 1,0-1 1,2 2 1,2 0 1,0 1 1,3 2 1,3 1 0,4 2 0,1 1 0,3 3 0,3 0 0,5 0 0,6 1-1,4 0 0,2-2 1,2 0-1,5-1 0,4 0 1,-1-2-1,6 1 1,-1-1-1,1 3 0,1-2 0,3 2 0,0 0 0,2-1 0,4 0 1,1 0 0,3 0 1,4-1 0,4 1 0,5 0 0,4 1-1,6 1 1,4 0-1,5 2-1,5 0 0,5 1-1,6-2 0,4 1 0,2-2 0,2 1 0,2-2 0,1-2 0,4-1 1,2-1-1,4 0-1,4 0 1,12-2-1,0 0 0,-1 11 0,10-5 0,5 2 0,-1 3 1,2 5 0,-4 2 1,-2 3 0,-2 6 0,-4 0 0,-3 7 0,-2 5 1,-4 2 0,-1 5 0,0 4 1,1 3 1,4 2 0,3 6 1,8 2-1,7 3 1,10 6-3,11 7-4,3 7-6,5 11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16.1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726 108 1,'0'0'4,"-9"-10"0,9 10-2,0 0 1,-10-4 0,10 4 1,-9-3 1,9 3 1,-13-4 1,13 4-1,-18-4 1,7 3-2,-4 0 0,1 1-2,-6 0 0,1 2-1,-5 1-1,0 2 2,-2 0-2,-1 1 1,-2 3-1,0 2 0,-3 0 0,1 1 0,-1 5-1,-1-2 0,3 6 1,-1 2-1,2 3 1,2 1-1,2 3 2,0 3-2,2 2 0,2 5 1,2 1 0,4 0 0,0 3-1,3 4 1,2 0 1,1 1-1,2-1 0,5 1 0,1-3 1,3 1-1,4-3 1,7 0 0,3-2 0,6 0 0,6-2 0,1-2 1,5 0-1,5-1 0,2 0 0,5-2 0,1-4-1,5 0 0,2-1 0,3-3 0,4-3 0,0-3 0,1-2 0,2-5 0,0-1-1,1-4 1,-2-3 0,-1-4 0,0-3 0,0-3 0,2-5 0,0-2 0,0-5 0,-2-4-1,2-1 1,-2-4 0,-3-3-1,-2-2 1,-4-4-1,-3-2 1,-2-4-1,-2-1 1,-2-2-1,-5-1 1,0 0-1,-3-3 1,-2 1-1,-3 0 0,-4-1 0,-4 0 1,-5-4-1,-4 0 0,-6-3 0,-5-1 1,-5 0 0,-3 1-1,-7 1 1,-4 1-1,-4 3 1,-4 3 0,-4 5-1,-5 3 1,-3 2-1,-6 2 0,-2 4 0,-6 5 0,-2 2 0,-5 1-1,-6 6 1,-3 2-1,-5 5 1,-6 3-1,-2 6 1,-3 3 0,-2 6-1,-1 6 0,0 6-2,-6 4-5,3 13-7,-5 4-5,2 5-2,-1 2 1,2 4 0</inkml:trace>
  <inkml:trace contextRef="#ctx0" brushRef="#br0" timeOffset="51584">906 466 6,'-8'-10'9,"8"10"0,0 0 0,0 0 0,0 0 1,-8-10 0,8 10-2,0 0 1,0 0-1,0 0-2,0 0 0,0 0-3,-3 15 0,3-15-1,-3 20 0,-1-7 0,1 6 1,-3 1-1,0 6 1,-1 1 0,0 5 0,-3 0-1,-1 3 1,1 0 0,0 0 0,-3-1 0,5 0-1,0-4 0,1-1-1,0-4 1,4-1-1,1-5 0,3 0 0,3-5 0,1 0 1,4-5-1,5-1 1,5-1-1,4-4 1,6-2-1,6-1 0,1-3 0,4-2 0,0 0-1,1-1 1,-3 0-1,-1 1 0,-4-1 0,-5 0-1,-3 3 0,-7-1-3,0 4-2,-18 0-7,16-2-9,-16 2-1,0 0-1,-14-12 2</inkml:trace>
  <inkml:trace contextRef="#ctx0" brushRef="#br0" timeOffset="52215">805 749 44,'0'0'17,"0"0"1,0 0-1,0 0-8,0 0-3,9 1-1,0-1-1,7 2 0,2-3-1,6 2 1,5-3 0,6 1-1,1-3 0,3-1-1,2 0-1,-2-2-1,-1 0-1,-3-1-2,-3 2-4,-10-3-7,-1 4-6,-12-5-2,-9 10 1,-2-19 0</inkml:trace>
  <inkml:trace contextRef="#ctx0" brushRef="#br0" timeOffset="52566">683 437 36,'0'0'17,"5"-9"0,5 5 1,4-3-7,5 6-3,4-2-2,7 4 0,1-2-1,9 3-1,0-2-1,7 1 0,2-2-2,5-1-3,8 0-14,1-3-3,5-2-3,-3-8 2,4-2-2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1:28.9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39 307 5,'0'0'3,"8"15"-3,-5-6 1,1 3 1,-1 3 1,-1 2 0,1 3 1,-1 4 0,-1 4 0,0 5 0,0 4 1,0 5-2,-1 4 2,-1 5-1,-3 5 1,0 5 1,-3 2 0,0 3 0,0 3 0,-1 1 1,-1-1-2,2-1-1,2-2-1,1-3-1,2-5-1,1-3 0,-1-5-1,3-4 0,1-4 0,-1-4 0,1-5 0,-2-3 1,1-3-1,0-4 0,-1-2 0,1-2 0,0-3 0,0-1 0,0-2 0,1-2 0,1-1 0,-3-10 0,7 15 0,-7-15 1,6 10-1,-6-10 0,7 12 0,-7-12 0,8 13 0,-8-13-1,10 14 1,-10-14 0,11 14 0,-11-14 0,16 9 0,-4-4 0,2-2 0,2 1 0,3-1 0,2 3 0,5-3 0,1 4-1,5-3 2,3 1-1,1 0 0,7 2 0,7-2 0,3 0 1,4-1-1,9-1 0,6 0 1,5-3-1,7-1 0,6-1 0,4-1 0,5-2 0,6-1 0,3-1 0,1 1 0,4-2 1,2 2-1,6 0 0,1-1 0,3 2 1,-1 0-1,2-1 0,0 2 1,2 1-1,-2-1 0,-4 1 1,0-1 0,-4 1 1,2-2-1,0 3 0,0-2 0,-4 2 1,3 2-1,-1 0 0,-1 1-1,-2-1 0,-1 4 0,-5-3 0,-1 0 0,1-1 0,-2-3 0,2 0 0,-2-2 0,1 0 0,-1-3 1,3 3-1,-6 0 0,-2 0 0,-8 0 0,-2 0 0,-8 1 1,5-1-1,-9 1 0,-6 1 1,3 1-1,-1 0 0,1 1 0,-7 0 0,-4 0 1,-11 0-1,-6-1 2,1 0-1,-50 2 1,69-5-1,-69 5 1,50-3-1,-50 3 0,45 0-1,-45 0-1,45 4 0,-45-4 0,0 0 1,44 7 1,-44-7 0,0 0 0,0 0 1,0 0 0,0 0-1,0 0 0,0 0-1,0 0 0,0 0-1,52-2 1,-52 2-1,0 0 2,0 0 0,0 0 0,46-23 1,-46 23-1,0 0 0,3-42 0,-3 42-1,13-48 0,-13 48-2,12-59 1,-12 59 0,3-70-1,-3 70 1,2-78 1,-2 78-1,-7-79 1,-1 35 0,-3 0-2,11-2 0,-4 1-1,-2-3 0,6 0 0,0-1 0,1 0-1,5 1 1,-2 1 1,-10-1 1,3 3 0,2 2 0,-3 1-1,8-1-1,-4 2 0,0 41 0,-6-76 0,6 76 0,-4-70 0,4 70 1,-8-66 2,8 66-1,-17-56 1,17 56 1,-16-46-1,16 46 0,0 0 1,-8-55-1,8 55-1,0 0 1,0 0 0,-11-45-1,11 45 1,0 0-1,0 0 1,0 0 0,0 0-2,0 0 2,-51-34 0,51 34-1,0 0 0,0 0 1,-44-10-1,44 10 1,0 0 0,-44-9 0,44 9 0,-41-8 0,41 8 0,-52-7 1,52 7-1,-65-7 0,65 7 0,-72-7 0,29 3 1,43 4-1,-95-11 0,43 4 0,-13-3-1,-4 1 1,-8-3 0,-3 0 0,-8 0 1,-13 0-2,9 0 0,-14 1 2,7 0-1,-9 0 1,1 1-1,-5 2 1,2 0-2,-3 1 2,-4 2-1,-4 1-1,-2 2-1,-3 1-2,-3 3-6,-5 4-5,-8-2-1,-2 4 0,-9-5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1:34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2282 1829 2,'0'0'9,"10"0"1,-10 0-6,16 0 0,-6 0 0,3-1 1,1 2 1,4-3 0,4 1 0,5 0-1,5-2-2,7 1-1,3-1-1,7-1 0,5 1 0,6-1-1,2 0 0,5 0 1,5 1 0,2-2 1,3 2 0,4 1 1,5 0-1,3-1 1,1 1 0,4 1 0,-1-1-1,2 1 0,2-1 1,0 0-1,-2 1-1,2 1 1,-2 0 0,2 2 0,-1-1-1,1 0 0,2 2-1,-1 1 1,-4-1-1,-2 1 1,-1 0 0,0 3 0,-5-1 0,4 0-1,-4 0 1,2-1 0,0 1-1,0-2-1,-1 0 1,-1 0 0,-2-2 0,-3 0 0,-12-1 1,-4 1-1,-1-1 1,-6 1 0,2-1-1,-7 0 0,-4 1 0,-5-2-1,4 1 1,-48-1 1,71-2 0,-71 2 0,44-2 0,-44 2 0,0 0 0,0 0-1,0 0 1,0 0-1,43-3 0,-43 3 1,0 0 0,0 0 1,0 0 0,0 0 0,0 0 0,0 0-1,0 0 0,0 0-1,0 0-1,0 0 0,32-43 0,-32 43-1,0 0 1,0 0 0,27-47 1,-27 47 0,12-41 1,-12 41-1,5-62 0,-5 62 0,6-79-1,-6 33 0,4-1-2,-9-6 1,5-1 0,-6 3 0,12-1-1,-1 0 2,-1-1-1,-1-2 1,-2 1 1,2-1-1,-4 2 1,7 0-2,-8 2 1,-2-2-1,3 4-1,-4 2 1,6 4 0,-1 43 0,0-76 0,0 76 2,-8-68 0,8 68 0,-7-57 0,7 57 1,-7-47-1,7 47-1,0 0 0,-11-55-1,11 55 0,0 0 0,0 0-1,0 0 1,-30-42 0,30 42 0,0 0 0,0 0 0,0 0 1,0 0-1,0 0 0,0 0 0,0 0 1,-48-5 0,48 5 0,0 0 1,-43-4 1,43 4-1,0 0 0,-71-12 1,71 12-1,-69-11 0,22 5 1,-1-2-1,-5-2 1,-4 0-1,-7-2 1,-5 1 0,-12-3-1,4 1 1,-6 0 1,-6 0-1,-3-2 1,-8 1 0,2-2 0,-7 2 0,5 0 2,-8-1 0,4 2-2,-4 0 1,3 4-2,-1-1 2,0 4-2,-1 0 0,0 2 0,-4 1-1,-1 0 0,-3 2 0,-3 0 0,-1 1 0,-1-1 0,3 1 0,-3 0-1,4 0 1,-5 0 0,3 0 0,1 0-1,2 0 1,-1 0-1,2 0 1,0-1 0,4 1 0,7-1 0,1 1 1,5-1-1,4 1 0,3 1 0,2-1 0,4 1 0,1 1 0,0-1 0,2 0 0,1-1 0,2 1 0,4-1 0,5 0 1,3 0-1,-1 0 1,5 0 0,3 1 0,2 0-1,3 0 1,0 0 0,2 1-1,3 1 0,1 1 0,4 0 0,1 2 0,4 0-1,2 0 1,2-1 0,0 3 0,4-4 1,0 0 0,2-1 0,3 0 1,1-2-1,2 2 1,1-2-1,2 1 0,2 0 0,2 0 0,0 1-1,2-1 0,2 1 0,0-1 0,1 1 0,11-3 0,-16 5 0,16-5 0,-9 4 1,9-4 0,0 0 0,0 0 0,-10 4 0,10-4 1,0 0-1,0 0 1,0 0-1,0 0 0,0 0-1,0 0-1,0 0-3,0 0-7,9 10-11,-9-10-1,0 0 0,-17-20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3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104 187 3,'0'0'10,"0"0"0,0 0 0,0 0-7,0 0-1,-5 11 0,5-11 0,0 14 1,0-3 0,2-1-1,-1 1 1,2 0-1,1-1-1,-1 0 1,0 1 1,-1-1 0,0 0 1,-1 3 0,0 1 2,-1 4-1,0 5 2,0 6-2,0 8-1,-2 7 0,0 10 0,-4 7-1,0 9 0,-3 7-1,-2 2 0,-2 2 0,0 0-1,-2 1 1,3-6-1,1-6 0,1-4 0,4-8-1,2-4 0,4-5 0,-1-7 0,1-10 1,2-7-1,-1-4 1,2-4 1,-1-7-1,-2-10 1,5 9-1,-5-9 0,0 0 0,11 4-1,-11-4 0,0 0 0,9 8-1,-9-8 1,0 0 0,12 13 0,-12-13 0,16 10 1,-4-6-1,4 1 1,4-3 0,7-1 0,5-1 1,6 0-2,6-1 1,6 0-1,4 1 1,5 0-1,0 2 0,3 2 0,-1 3-1,2 0 2,-4 1-1,-1-1 1,-4-1-1,-2-2 1,-4-4 1,-6-1-1,-5-4 1,-7 1-1,-6-5 0,-4 5 1,-7-2-1,-3 2 0,-10 4 0,0 0-1,9-8 0,-9 8 0,0 0 0,-7-12-1,7 12 1,-7-14 0,3 4 0,0-3-1,1-2 1,-1-4 0,2-3-1,1-2 0,1-4 1,0-4-1,3-3 0,0-7 0,1-3 0,2-5 1,1-7-1,-3-4 2,-3-6-1,2-3 0,-4-4 0,2 1 1,-4 0-1,0 2 0,-2 4 1,2 5-1,2 4 1,-2 4 0,0 6 0,-1 3-1,2 5 1,-1 3-1,2 3 0,0 3 0,-1 3 0,1 3-1,-2 5 1,2 1 0,0 3 0,-2 1 0,-1 3 0,-1 0 0,-1 2-1,0 0 1,0-1-1,-4 1 0,2 1 0,-1-3 0,-1 3 0,-1-2 0,-2 2 1,-2 0-1,-3 2 1,-6 2-1,-7 1 1,-5 3 0,-8 1 0,-9 1 0,-5 3 0,-7 1-1,-1 1 1,-2 0-2,5 3-4,-4-3-11,8 2-5,7-3-3,6-3 1,8-3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5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 10,'0'0'14,"0"0"-1,10 5 1,-10-5-7,13 0-5,-13 0-1,22 0 1,-1 1-1,3-1 2,7 0-1,8 0 1,9 0-1,8 0 2,14 1-1,10-2 2,12 0 0,9-2 0,11 0 1,6-4 0,10 1-1,3-5 0,1 1-1,2-1 0,-3 1-2,0-1 0,-6 4 0,-7 2-1,-10 3 1,-9 3 0,-9 3 0,-15 2-1,-8 1 1,-18 1-2,-10 0 0,-10 1-3,-10-3-4,-9 3-10,-10-9-6,-12 8-2,-11-9 1,-9-3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7.1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0 188 13,'24'-3'12,"4"1"1,4 0 0,2 0-1,6 1-1,4-2-2,7 1 0,7-2-3,8 2-1,4-2-2,7 1 0,8-2 0,5 1 0,6-1 0,9 2 1,-1-2-1,0 4 0,0-3 0,1 3 0,-8-1-1,-1 3-1,-9-1 1,-8 1-1,-9 0 0,-4 0 0,-12 0 0,-5 2 0,-9-3 0,-7 2 0,-9-1 1,-6 1 1,-7-2-1,-11 0 0,10 1 0,-10-1 0,0 0-1,0 0-3,0 0-2,-15 4-9,15-4-13,-10 1 0,10-1-2,-13-14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8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186 269 3,'0'0'2,"6"14"0,-4-5 3,-3 4 3,0 6 3,-5 3 2,1 10-3,-3 8-2,-2 11-3,-5 11-2,-1 9 1,-1 8-1,-1 3 2,3 4 1,-1-4-1,3 2 1,1-8-1,6-4-1,1-7 0,4-6-2,-1-5 0,2-6-1,0-6-1,3-7 0,1-6 0,1-5 1,-1-9-1,2-2 0,-6-13 1,12 14 0,-12-14 1,0 0 0,0 0 0,12 5 0,-12-5-1,0 0 1,0 0-2,0 0 0,16-1 0,-6-1-1,6 0 0,0-2 0,11 1 0,5 0 1,6 0-1,3 1 1,7 1 0,2 2 1,6 0 0,3 2-1,2-2 1,2 0 0,-2-1-1,3 0 1,-4-2 0,-1 1 1,-8-3 0,-5 2 0,-9-1 0,-4 2 0,-11-1 1,-5 2-1,-17 0 0,16-2 0,-16 2-1,0 0 0,0 0 0,0 0-1,-7-9 1,7 9-1,-7-9 0,7 9 0,-7-13 0,7 4-1,-1-1 1,1-4 0,-1-2 0,3-5 0,-2-3-1,1-5 1,0-4 0,-1-4 0,2-5 0,0-7 0,1-6 0,-2-7-1,2-5-1,-3-5 1,2-1 0,-5 1 0,-2-1 1,-1 6-1,-1 3 1,-1 5 1,-2 5-1,3 5 1,-3 3-1,4 1 1,1 2-1,0 0 0,1 3 0,3 4-1,-1 4 1,2 2 0,-1 4 0,1 3 0,-1 5 0,1 3 0,-2 5 0,0 0 0,2 10 0,-5-16-1,5 16 1,0 0-1,-5-10 0,5 10 1,0 0 0,0 0 0,-1-10 0,1 10 0,0 0 0,0 0 0,-10-2 1,10 2-2,-17 6 1,2-2-1,-4 3 1,-5 1-1,-8 1 1,-6 2 1,-6-2-1,-6 0 1,-5 0 0,-4-3 0,-3-3 0,-1-2 0,0-2-1,5-2 0,3-1 0,4-1 0,6-1 0,7 2-1,4 0 1,7 0 0,7 2 0,3 0-1,7 1 1,10 1-1,-10 1 0,10-1 1,0 0-1,11 13 0,-11-13 1,15 19-1,-9-5 1,0 5 1,-1 6-1,-5 6 0,-4 5-1,-6 4-4,-4 13-18,-3 2 0,-6-3-2,-6-7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8:14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486 98 16,'0'0'10,"9"-2"0,-9 2-1,0 0-1,0 0-1,0 0-1,0 0-1,0 0-1,0 0-1,0 0 0,-11-3 2,11 3-3,0 0 0,0 0 0,-13-4-1,13 4 1,-12-4-2,12 4 1,-17-3 0,7 2 0,-2 0-1,-1-1 0,0 1 1,1 0 0,0 0-1,1 0 1,0 1-1,2 0 0,-1 0 1,10 0-1,-12 1 0,12-1 0,-10 0 0,10 0 0,0 0-1,0 0 1,0 0 0,0 0-1,-10 6 0,10-6 0,-2 10 1,2-10-1,-4 15 1,2-4-1,0 3 1,-1 2 0,-1 3 0,0 3 0,-1 3 0,-3 2 0,-1 3 0,-1 4 0,-4 2 0,-2 2 1,-5-3 0,-1 4 0,-2 4 0,1 3 0,-2-2 0,2 0 0,1-1 0,4-1 0,3 0 0,5-1 1,3-8-1,3-3 1,2-3 0,6-1 0,2-2 0,6 0 1,6-1-1,4-1 1,1-3-2,6 2 1,3-3 0,4-2-1,1-2 0,1-4 0,0-3 0,0-1 0,-1-5 0,-3 0-1,-4-1 1,-4-1-1,-5 0 0,-6 1 0,-6 1 0,-9-1-1,0 0-2,0 0-9,2 9-10,-2-9-3,-6-11 2,6-6-1</inkml:trace>
  <inkml:trace contextRef="#ctx0" brushRef="#br0" timeOffset="941">828 672 4,'-26'-4'11,"4"1"0,0-5 2,6 1-7,5-4 1,-1 3 1,7-2 0,0-5 0,9 4 2,3-3-2,10 3-2,2-2-2,6 7-2,4-3-2,2 5 1,1 4-1,0 2-1,-4 6 1,-4 3 0,-4 5 0,-8 3 0,-5 1 1,-6 4-1,-5 1 2,-5 0 0,-6-3 1,-1 0 0,-5-5 1,0 0 0,-3-5 0,-2 0-1,-1-7 0,3-2 0,0-4-1,4-4-2,2 0-3,3-8-8,6 2-11,6-5-2,8 0 0,5-4 0</inkml:trace>
  <inkml:trace contextRef="#ctx0" brushRef="#br0" timeOffset="1412">1202 847 11,'-6'28'14,"-4"2"0,-3-1-1,1 3 0,-4-3-3,3 2 2,-3-3-5,4 2-2,-1-7-2,4-4-6,6-4-13,7-5-3,-4-10 0,24-7 0</inkml:trace>
  <inkml:trace contextRef="#ctx0" brushRef="#br0" timeOffset="2023">1598 582 17,'0'0'11,"13"-6"1,-1 2-1,5-5 0,4 1-1,3-5-1,3 0 0,1-4-2,1 2-1,-3 1-1,1 0-1,-5 0-1,-1 2 0,-7 3-1,0 2 0,-5 0-1,-9 7 0,10-4 0,-10 4-1,0 0 0,0 0 0,0 0-1,0 0 0,0 0 1,0 0-1,3 13 1,-3-13 0,2 10 0,-2-10 1,6 16-1,-3-6 0,0 4 0,0 2 0,-2 6 0,0 4 0,1 4 0,-2 2 0,-1 2 0,-2 1 0,-1-1 0,0-1 0,-2-5 1,-1-3-1,-1-3 1,-1-5 0,-2-2-1,0-4 1,-4-2 0,0-3 0,-4-4 0,1-1 0,-2-1-1,1-2 1,0 0-1,1 0 0,5-1 0,0 1 0,13 2 0,-13-3 0,13 3 0,0 0-1,22-6 1,1 3 0,9-2 0,8 0 0,3-2 0,5 2 0,-2-1 1,-1 3-1,-6 1 0,-8 0 0,-7 3 0,-8 0 0,-4 1 0,-12-2 0,10 6 0,-10-6-1,0 0 1,0 0-2,-9 5-5,9-5-12,-10-11-4,7-3 1,3-3-1</inkml:trace>
  <inkml:trace contextRef="#ctx0" brushRef="#br0" timeOffset="3205">1899 0 9,'29'4'7,"6"1"0,4 0 1,2 1-1,5-1 0,1 1-1,1 1 1,1-4-1,-3 2 1,-7-3 0,-1 1 0,-10-2-2,-4 1 0,-7-1-2,-3 1-1,-14-2 0,13 4-1,-13-4 0,0 0-1,0 0 1,0 0 0,0 0 0,7 9 0,-7-9 0,0 0 1,0 0-1,0 0 0,1 11 0,-1-11 0,1 13 0,1-4-1,-1 2 1,2 4 0,1 3-1,2 3 1,-1 6 0,1 3 0,1 7 0,1 3 0,-1 5 0,0 2 1,0 5-2,1 3 1,2-1 0,0-1-1,-1-2 0,2-4 0,-2-4 1,-1-2-1,1-8 0,-4-4 0,-1-4 0,-2-4 1,-2-4-1,0-2 0,0-3 0,-2-2 1,2-10-1,-1 12 0,1-12 1,0 0-1,0 0 0,0 0 0,-2 9 0,2-9 0,0 0 0,0 0 1,0 0-1,-3 10 0,3-10 1,0 0-1,0 0 1,0 0-1,-11 8 1,11-8-1,-12 3 1,2 0-1,-5-1 1,-2 2 0,-8 1 0,-5 0 0,-6 0 0,-5 2 0,-3-1 0,0 1 1,0-1-1,1-1 0,1-1 0,7-1-1,4-1 0,5-4-5,7 1-18,-3-7-2,2-4-1,1-9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8:34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460 58 16,'0'0'15,"-4"-9"-2,4 9-2,0 0-1,0 0-3,0 0 0,0 0-1,-8 16-3,4-2 0,6-59-8,-16 78 0,11 28 1,-13 0 1,8 23-1,-13-3 2,8 17-1,-11-5 0,3 76 7,2-84-1,0-12 0,3-10-2,2-12 0,3-11 0,3-11-1,3-9 0,2-8-2,3-12 0,-5-16-3,-1-9-2,3-5-2,-7-8 0,2-3 0,-8-3 0,1 2 0,-7 7 3,-1 6 1,-2 8 4,1 6 2,2 7 1,0 3 0,6 3 1,2 2 0,14 0 3,0 0 0,0 0 0,26-6 1,8 1-1,10-3 1,8 2 0,5-4 0,4 0-3,-3 0 0,-3 1-2,-12 3 0,-7 1 0,-14 2-1,-6 2 0,-7 0 0,-9 1-1,0 0 0,0 0 0,0 0 0,0 0-2,0 0-5,0 0-11,-93-16 0,141 1 1,-40-14-1</inkml:trace>
  <inkml:trace contextRef="#ctx0" brushRef="#br0" timeOffset="982">1257 146 1,'0'0'10,"0"0"0,0 0-1,0 0-1,-9 3-1,9-3-2,0 0 0,0 0-1,0 0-2,0 0-1,0 0-3,0 0-5,0 0-7,0 0 1,0 0-2</inkml:trace>
  <inkml:trace contextRef="#ctx0" brushRef="#br0" timeOffset="3045">1186 15 11,'0'0'12,"0"0"-2,0 0-3,0 0 1,0 0-1,0 0 0,-10-3-2,10 3 1,-15 9-1,2-2 0,-2 1 0,-5 7-2,-4 2-1,-5 7 0,-3 13 1,-1 7-1,-1 10 1,0 7-1,-4 14-7,15 17-1,-3-10 0,21 15-2,-4-19 2,19 7-1,-6-21 1,19 5-1,-2-27 8,4-8 0,2-9-2,1-11-4,2-12-6,3-14-7,5-9-1</inkml:trace>
  <inkml:trace contextRef="#ctx0" brushRef="#br0" timeOffset="3435">1336 310 12,'-13'-6'17,"3"3"0,-1 2 1,11 1-6,-11 5-6,9 4 1,14 18-10,8 9-1,5 4 0,8 8 0,4 1-1,9 5 0,-1-1-1,5-2-1,-13-15 6,-4-8-1,-8-6-2,-6-6-6,-9-1-8</inkml:trace>
  <inkml:trace contextRef="#ctx0" brushRef="#br0" timeOffset="7140">1222 802 17,'0'0'9,"0"0"1,6-16-2,2 3-1,5-6-2,7-6-1,8-10-2,9-5 1,11-8 0,7-3 0,5-1 0,4 0 1,0 3 0,-3 1 1,-4 7-1,-3 7 0,-11 4 0,-6 6-1,-8 4 0,-5 6 0,-7 1-1,-4 9 1,-13 4-2,13-9 0,-13 9 0,0 0-2,0 0-2,0 0-5,-13 11-10,13-11-4,-12 13 1,12-13-1</inkml:trace>
  <inkml:trace contextRef="#ctx0" brushRef="#br0" timeOffset="7861">2073 814 4,'33'-26'5,"8"-4"1,3-7-1,1 0-1,1 1 0,-6 2 1,-6 4 0,-8 5 0,-6 6 0,-7 5 0,-3 8-1,-10 6-1,0 0-1,0 0 0,0 0 0,4 10-1,-5 0 2,-5 2-1,2 4 1,-3 2 0,1 5 0,-2 3-1,-1 5 1,0 0-1,0 5-1,1-1-1,0 2 1,0-1-1,0-4 0,0-2 1,2-4-1,0-3 1,1-5-1,-1-3 0,1-4 0,5-11 0,-6 15 0,6-15 0,0 0 0,-6 10 0,6-10-1,0 0 1,-16 4-1,3-3 0,-1-1 0,-3 1 0,-2-1 0,2 2 1,1-1 0,3-1 1,4 0-1,9 0 0,0 0 1,0 0 1,17-3-2,4 1 1,9-1 0,2-1 0,5 0 1,2-1-1,1 0 0,-6 0 0,-4 2-1,-7 1-1,-7 0-3,-3 3-8,-4 2-6,-9-3-1,0 0 1,9-3-2</inkml:trace>
  <inkml:trace contextRef="#ctx0" brushRef="#br0" timeOffset="8693">2883 778 19,'6'13'16,"-6"-13"0,0 0 1,0 0-13,0 0 1,0 0 3,0 0 0,0 0-1,8 9 0,-8-9-1,0 0-1,0 0-5,0 0-8,16-3-13,-4 1-2,3-3 1,3-1-1</inkml:trace>
  <inkml:trace contextRef="#ctx0" brushRef="#br0" timeOffset="8943">3384 759 46,'7'10'20,"-7"-10"1,7 12-2,-7-12-19,9 8 0,-9-8 0,16 6-2,-2-3-4,5-4-6,8-2-7,5-1-1,4-6 1,6 0-1</inkml:trace>
  <inkml:trace contextRef="#ctx0" brushRef="#br0" timeOffset="9133">3996 706 24,'0'0'20,"0"0"2,0 0-1,9 10-3,-9-10-5,0 0-3,0 0-3,0 0-2,0 0-2,0 0-2,0 0-3,0 0-5,0 0-16,17-7-1,-2-6-2,3-7 0</inkml:trace>
  <inkml:trace contextRef="#ctx0" brushRef="#br0" timeOffset="9634">4442 264 10,'0'0'13,"0"0"1,0 0-3,0 0-5,10 2 0,-1 2 1,3 4-1,5 3 1,9 7 0,5 4-2,6 8-1,7 6-1,4 8-2,6 5 0,3 3 0,-3 1-2,-6-4 0,-3-1-2,-10-7-4,-7-5-8,-10-7-4,-11-8 0,-11-8 0</inkml:trace>
  <inkml:trace contextRef="#ctx0" brushRef="#br0" timeOffset="9944">4399 792 20,'13'-18'19,"16"-5"1,10-8 0,10-7-9,14-2-6,8-4 0,7 1 0,1 2-3,-2 4 0,-3 5-1,-3 6-1,-7 5-4,-7 4-5,-8 6-11,-7 6 1,-8 4-2,-5 3 1</inkml:trace>
  <inkml:trace contextRef="#ctx0" brushRef="#br0" timeOffset="10285">5401 731 0,'0'0'12,"12"14"0,-12-14 0,17 18-7,-2-3-2,0 6 0,2 5 0,-1 4 0,0 2 2,-5 3 1,0 2 1,-7 0-1,-2 5 0,-8-6 1,-2 1-1,-8-4 0,-5-1-2,-3-4 0,-6-5-1,-1-8-2,-5-6 1,1-7-3,0-12-6,7-4-6,1-11-9,6-6 1,5-5 0,7-2 0</inkml:trace>
  <inkml:trace contextRef="#ctx0" brushRef="#br0" timeOffset="10595">5240 834 7,'0'0'14,"0"0"0,-6-9 2,6 9-9,0 0-1,10 1 1,4 0 0,5-2 2,5 3-3,7-1-1,5 1 0,3-2-2,1 1-1,-1-1 0,-4 0-2,-3-1 0,0 0-4,-6 1-10,-6 0-8,-9-3 2,-2-2-2</inkml:trace>
  <inkml:trace contextRef="#ctx0" brushRef="#br0" timeOffset="12468">5616-7 8,'0'0'8,"0"0"0,-9 0 1,9 0-2,0 0 1,0 0-1,0 0-1,0 0 0,0 0 0,0 0-2,15 8 0,-15-8 1,16 9-2,-4-1 0,3 1-1,0 2 0,8 4 0,-2 3 0,-21-18 0,48 54 0,-48-54 0,64 76-1,-25-28 1,-4 7-1,1 5 0,4 9 0,-2-1-1,4 4 0,0 3 0,-5-2 0,-8 0 0,7-1 0,-10-3 0,-6-4 0,-3 0 1,-9-5 0,-10-4 1,-8-2 0,-3-6 0,-6-5 0,19-43 0,-37 67 0,37-67 0,-37 42 0,37-42-1,0 0 0,0 0 0,-41 37-1,41-37 1,0 0-1,0 0 1,0 0-1,0 0 0,0 0 0,0 0 0,0 0 0,0 0 0,0 0-1,0 0 0,0 0-2,0 0-2,0 0-9,0 0-8,0 0-3,0 0 2,0 0-1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9:11.2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887 14 1,'0'0'2,"10"-7"2,-10 7 0,0 0 1,0 0 1,0 0 1,0 0 0,0 0 0,0 0 0,0 0 0,4-9-1,-4 9 0,0 0-1,0 0 0,0 0 1,0 0-2,0 0 0,0 0-1,0 0 1,0 0-2,0 0 0,0 0 0,0 0-1,0 0 0,0 0 1,-6 12 0,-4-8 0,0 6 0,-5 1 1,-2 7 0,-6-1 0,-1 7 0,-6 1-1,-3 4 1,0 1-2,-5 2 1,1-2 0,-2 0-1,-2 2 0,4-2 0,2-5 0,4 0 0,5-5 0,6-4-1,3-3 1,7-3-1,10-10 1,-11 7-1,11-7 0,0 0 0,0 0-1,0 0-4,0 0-5,0 0-7,-3-11-6,2 1-2,1-4 2,-1-1 0</inkml:trace>
  <inkml:trace contextRef="#ctx0" brushRef="#br0" timeOffset="601">163 257 11,'-9'0'13,"9"0"-1,0 0 1,0 0-6,0 0-3,0 0 0,0 0 0,0 0-1,0 0 1,0 0 0,0 0 0,0 0 1,-8 13-3,8-13 0,0 17 1,-2-8-1,0 6 1,-5 6 0,-1 4-1,-7 5 2,-1 7 0,-5 0-1,1 2 1,0 2-1,3-1-1,5-7 1,7-5-1,8-8 0,11-4 0,8-9 0,13-5 0,7-8 0,7-2 0,3-7 0,2 0-1,-3-3 1,-2 2-1,-6 1 0,-9 3 0,-8 4-1,-6 0 1,-6 4 0,-4 3-1,-10 1 0,0 0 1,0 0-1,0 0 0,0 0 0,0 0 0,0 0 0,0 0-2,9 3-3,-9-3-11,0 0-8,0 0-1,-11-12 0,2-2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9:25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766 0 2,'0'0'5,"0"0"2,0 0 0,0 0 0,0 0-1,0 0 1,0 0-1,0 0-1,0 0-1,0 0 1,0 0 0,0 0-1,0 0 1,0 0 1,0 0-1,0 0-1,0 0-1,0 0-2,-2 9 0,2-9 0,-16 18-1,2-4 0,-4 3 0,-3 4 0,-3 1 1,-4 5 0,-2 4-1,-4 3 0,-4 4 1,-3 0 0,2 0 0,-3 2 1,0 0-1,2-3 0,3-6 1,6-2-1,5-5 0,6-4 0,5-4 0,4-2-1,3-4 0,8-10 0,-8 15 0,8-15-1,0 0-3,-11 10-7,11-10-9,-14 1 0,14-1 0,-17-13 0</inkml:trace>
  <inkml:trace contextRef="#ctx0" brushRef="#br0" timeOffset="521">47 430 11,'12'-1'17,"-12"1"0,0 0-2,0 0-4,0 0-1,0 0-2,0 0-3,0 0-3,0 0 0,0 0 0,0 0-1,0 11 0,0-11 0,-3 17 0,0-1 0,0 3 0,-2 3 1,-1 3 0,-2 3 0,0 2 0,0-1 0,1-2 0,2-3-1,2-1 1,4-4-1,5-1 0,3-5 0,6 1 1,2-4-1,5 2 0,2-4 1,4-2 0,6-5-1,6-4 1,4-5-1,4-6 0,4-4 0,2-5 1,0-4-1,-2 2 0,-4 0 0,-7 3 0,-8 4-1,-6 3 1,-9 6 0,-18 9-1,17-8 0,-17 8 0,0 0-1,0 0 1,9-3 0,-9 3-1,0 0 1,0 0-1,0 0 0,0 0-1,0 0-5,0 0-12,0 0-5,0 0-1,-12-14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17.8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751 1596 4,'0'0'7,"0"0"-1,-10-3 0,10 3-1,-12-3 0,12 3 1,-16-3 1,4 2 0,0 0 2,-3 0-1,-1 2 0,-3 0 0,-1 3-3,-4 0-2,0 2-1,-2 3-1,-3 1 0,-3 3-1,-1 1 2,-2 3-1,0 1 1,0 1 0,-1 3-1,1-1 1,1 4 0,1 0-1,3 3 0,0 2 0,3 3-1,2 4 0,1 2 1,5 2 0,1 4 0,4 2 0,3 1 0,5 3 1,4 1-1,2-1 1,6 1-1,2 0 1,6 1 0,3-1 0,4 0 0,4-5 1,5 2-1,2-2 0,3-2 0,3-4 0,3-2 0,2-4 0,5-4 0,1-4-1,4-4 0,4-4 1,6-4-1,1-3 0,5-3 0,-2-3 0,1-3 0,-1-3-1,2-3 1,-4-3-1,-1-3 1,-3-5-1,1-2 0,-1-6 0,-1-3 0,-2-4 0,-2-5 0,-4-1 0,-5-4 0,-2-1 0,-7-3 0,-6 1 0,-6-1 0,-5 0 0,-5-1 1,-5-1-1,-3-1-1,-7-1 1,-5-1-1,-4-1 1,-3-1 0,-2 1-1,-6-1 0,-2 1 1,-3 1-1,-5 2 1,-4 0 0,-4 4 0,-3 3-1,-4 0 1,-5 4 0,-3 4 0,-1 2-1,-7 4 1,0 5 0,-1 5-2,-3 2 2,-2 8-1,-3 5-1,-2 9 0,-4 4-3,5 10-3,-10 2-7,3 12-6,-6 3-2,0 10 2,-3 2 0</inkml:trace>
  <inkml:trace contextRef="#ctx0" brushRef="#br0" timeOffset="4266">3592 4064 5,'0'0'6,"-11"-7"1,11 7 1,-14-7 1,14 7 2,-15-7-1,15 7 0,-19-7-1,19 7-1,-17-7 0,7 4-3,-1-1-1,-1 1-1,-3 0-1,1 0 0,-4-1 0,-1 2 0,-2-1-1,-3 1 0,-2 1 0,0 0-1,-2 1 1,0 2 0,-1 0-1,0 3 1,-2 1-1,0-1 1,0 2 0,1 1 0,0 0 0,1 1 1,1 0-1,2 1 0,2-1 0,3 1 0,1 1 0,1-1-1,4 1 1,-1 2 0,2-1-1,2 3 1,0-1-1,1 3 1,1 0 0,0 2-1,0 3 1,2 0 0,-3 1 0,5 2 0,-2-1 0,3 1 0,-1 0 0,2 0 0,1-4 0,4 3-1,0-3 1,1 1 0,3 0 0,1 0 0,1 2 0,2-1 0,4 1-1,-1-1 1,2 0 0,0 1-1,-1-2 1,2 0-1,-1-4 1,0 2 0,-1-2-1,1 0 1,-1 0 0,0 1 0,2-2 0,1 3 0,4-1 0,1 1 0,-2 0 0,2 1 1,1-3-1,2 2 1,-1-1-1,1-1 0,-2-2 1,1 0-1,1-2-1,0-1 1,1 0-1,0-2 1,-2 0 0,1-2-1,-1-1 1,0 1 0,-2-2 0,5 0 0,0-2 0,1 1 1,1-2-1,1 0 0,1-3 0,3 0 0,1-4 0,0 0-1,-2-3 1,0 0-1,0-2 1,1-1-1,-1-3 1,1-1-1,-3-2 0,0 0 1,-1-4-1,1 1 0,-1 0 0,-2-1 0,-2 1 1,-2 2-1,-2-1 0,-2 0 0,0 1 1,-2-2-1,-3 0 0,-1-2-1,0-1 1,-1-2 0,0-1-1,-3-2 1,-1 0 0,1-1 0,-1-2 0,-1 0 0,-1-1 0,-1 0 0,0-1 1,0 1-2,-3 1 2,-1-1-2,1 2 1,-2 2 1,-2-1-1,0 1 0,-3 0 0,1 1 0,0 1 0,-2 0 0,-1-1 0,-2 1 0,-1 0 0,-1 2 0,-2-1 0,-1 2 0,-2 0 0,0 2 0,-3 1 0,1-1 0,-2 3 0,1 1 0,-4-1 0,-2 2 0,-4 0 0,1 2 0,-4 0 0,-2 0 0,-2 1 0,-4 1 0,-2 4-1,-2 0 1,-2 5-2,-7 1 0,-6 8-3,-12-2-9,-4 14-13,-14-5 1,-4 2-1,-16-6-1</inkml:trace>
  <inkml:trace contextRef="#ctx0" brushRef="#br0" timeOffset="29121">1601 2823 8,'15'19'10,"-7"-7"0,4 5 0,4 3 2,4 4-1,6 2 1,1 2 0,8 5-2,4-2-2,7 5-1,5-1-2,7 5 0,-1 0-2,5 3-2,5 4 1,1 1-1,-2 4 0,0 0 0,-3 0 0,-1 0 1,-3-2-1,-2-1 0,-6-5 1,-3-5-1,-6-5 0,-4-4 0,-8-6 1,-4-3-1,-8-8 0,-4-2 0,-14-11 0,16 12 0,-16-12 0,0 0 1,0 0-1,0 0 1,0 0-1,0 0 1,0 0-1,0 0 0,0 0-1,0 0 1,0 0-1,0 0-1,0 0 1,0 0 0,0 0-1,0 0 1,0 0 0,0 0 0,0 0-1,0 0 1,0 0 0,9 8 1,-9-8-1,0 0 0,0 0 0,0 0 0,0 0 1,0 0-1,0 0 0,0 0 1,-9 2-1,9-2 1,-11 1 0,11-1-1,-19 0 1,4 0 0,-3-1-1,-1 0 1,-5 0 0,-1 0-1,-4-1 1,-1 2-1,-4-1 1,-2 1-1,0-1 0,-3 2 1,2-2-1,1 2 1,1-1-1,2 0 0,3 2 0,2-1 0,3 1 0,4-1 0,4 2 0,0-1 0,6-1 0,1 0-1,10-1 1,-10 1-1,10-1 0,0 0 0,0 0-1,0 0 1,0 0 0,10 5-1,-10-5 1,16 6-1,-5-1 0,3-1-1,3 3 0,0-3 0,6 2 0,0-1 0,5 1 0,-1 0 1,4 0 0,-1-2 1,2 0 0,0-1 1,-1-2-1,-1-1 0,0-2 1,-2-2-1,-1-1-1,-4-2 1,-1-2 0,-2 0 0,-4-1 0,-1-2 0,-3 0 0,-3-1 1,0-1 0,0 0 1,-4-1 0,2 0 1,-2-2 0,0-1 1,-3-3 0,2 0 1,-3-5-1,3 0 0,-4-6 0,2-1 0,-4-6 0,2 0-1,-2-4 0,0 1 1,-3-4-1,1 4 0,-3-1 0,3 6 0,0 3-1,2 6-1,-1 3 1,2 5-2,2 7 0,-1 0-3,0 13-3,0-14-11,0 14-5,-7-17 0,-1 2-2,-7-12 2</inkml:trace>
  <inkml:trace contextRef="#ctx0" brushRef="#br0" timeOffset="30904">3229-8 5,'0'0'7,"11"-3"1,-11 3-1,0 0 0,0 0 1,0 0 0,0 0 0,0 0 0,0 0-1,0 0-1,0 0-2,0 0 0,0 0-2,0 0-2,0 0 1,-15 5-1,15-5-1,-18 13 1,7-3 0,-2 2-1,0 1 1,-3 5 0,-3 2 0,1 5 0,-5 2 0,-1 3 0,-5 2 1,-2 6-1,-6 3 1,-6 3-1,-7 3 1,-8 7-1,-4 4 0,-5 7 0,-4 5 0,-3-1 0,0 1 0,1 2 1,1-2-1,2-4 0,4-4 0,4-4 0,3-3 1,3-2-1,3-1 0,2 0 1,5-2-1,2 2 0,2-2 1,3 1-1,2-2 0,1 1 1,2-2-1,2-4 1,3-2 0,3-4 1,1-3-1,4-6 2,4-3-1,1-8 1,6-4 0,10-14 0,-12 15-1,12-15 0,0 0 0,0 0-1,0 0-2,0 0-4,0 0-5,0 0-8,14-18-1,-8 3 1,2-9 0</inkml:trace>
  <inkml:trace contextRef="#ctx0" brushRef="#br0" timeOffset="31655">1458 1342 37,'0'0'14,"0"0"-1,0 0 0,0 0-7,0 0-4,1 13-4,2-3 1,-1 3 1,0 1 1,-1 4 1,1-1 0,-3 2 0,0 1 0,-1 1 0,-1 3 0,0 0 0,0 3 0,-1 0 1,-2 2 0,0 0-1,2 1 1,-1-2 0,2 2-1,-1-3 1,3 1-2,0-3 1,3 1-2,0-4 1,1-2 0,2-2 0,0-3 0,2-2 0,4-4 1,0-4 0,5-2 0,1-6 1,7-2-1,3-6 1,5-1-1,4-4-1,4-1 1,4-1-2,2-2 1,2-1-1,3 1 1,0 1-1,2-2 1,-3 1-1,-1 2 1,-5-1 0,-2 4 0,-8 0 0,-5 4 0,-8 1 0,-4 5 0,-7 0 1,-10 5-1,9-3-1,-9 3 1,0 0-2,0 0 1,-7 14-2,-6-6-8,-1 10-12,-9-2-1,-6-5-1,-15-9 1</inkml:trace>
  <inkml:trace contextRef="#ctx0" brushRef="#br0" timeOffset="53807">899 2028 19,'0'0'13,"0"0"1,0 0-1,0 0-2,0 0 0,-10-7 0,10 7-3,-13-1-1,4 1-2,0 3-1,-4-1-1,-1 1-1,-3 2 1,-1 3-1,-3 0 0,0 0 1,-1 3-1,0 0 1,-2-1-1,3 5 1,-1-3-1,1 2 0,0-1-1,3 2 0,-1-1 0,3 2 1,-2-2-1,3 3 0,-1-2 0,3 3 0,0 0 0,2-1 0,3 4 0,0 1-1,4 0 1,3-1 0,2 1 0,2 1-1,4 0 1,1-2-1,2-1 1,4-2 0,1-1-1,1-1 0,1-1 1,2-2-1,0-2 0,3 0 1,2-4-1,2-2 0,2-1 0,4-3 0,2-2 0,2-2-1,1-2 1,0-3 0,-1-2 0,0 1 0,-3-3 0,-5-1 0,0 1 1,-5 0-1,-3 2 0,-4 0 0,-3 1 1,-4 2-1,-9 7 1,10-14-1,-10 14 1,1-13-1,-1 13 2,-6-12-2,6 12 0,-12-14 0,12 14 0,-17-11 0,7 5-2,-2 0 2,0 2 0,1-3 2,-2 4-2,0-3 0,-1 3 1,0-2-1,0 0 0,-1 1 1,1 0-1,-3 4 0,1-1 0,-2 1 0,0-3 1,1 3-1,0 3 0,-1-3 1,1 5-1,3-2 1,-1-2 0,3 3-1,2 2 1,-1-3-1,2-2 1,9-1 0,-10 4-1,10-4 1,0 0-1,0 0 0,0 0 0,0 0-2,0 0-4,0 0-17,0 0-3,0-17 1,7 4-1,-2-11 0</inkml:trace>
  <inkml:trace contextRef="#ctx0" brushRef="#br0" timeOffset="55650">3304 4290 19,'0'0'11,"9"-4"0,-9 4 1,0 0-4,0 0-3,0 0-1,0 0 1,0 0 0,0 0 3,0 0-2,11 14 1,-11-14-1,7 14-1,-7-14 0,7 19-1,-5-8 0,3 5 0,-3 0 0,2 5-1,-5 0 1,2 7 0,-3 0 0,3 5-2,-4 1 1,2 1-1,-2-2 0,3-1 0,-1-2-1,3-4 0,-2-4-1,-1-4 1,1-6-1,2-1 0,-2-11 0,0 10 0,0-10 0,0 0-1,0 0-1,0 0-3,0 0-6,0 0-12,0 0 0,3-19-1,0 7 1</inkml:trace>
  <inkml:trace contextRef="#ctx0" brushRef="#br0" timeOffset="56331">3339 4520 13,'0'0'7,"0"0"2,10 0 3,-10 0-3,17 0-1,-6 0 2,8 1 0,1-2 2,7 3-1,1-5-2,7 3-2,0-3-2,4 1-2,-2-1-1,-1 0 0,-6 0-1,-2 1 1,-7 1-2,-5 0 1,-5 1-1,-11 0 0,0 0-2,0 0-3,0 0-4,-19 5-8,5-4-3,-1-2 0,0-3 1,1-5 0</inkml:trace>
  <inkml:trace contextRef="#ctx0" brushRef="#br0" timeOffset="56781">3762 4255 50,'0'0'13,"3"10"1,-3-10 2,0 0-14,0 0 0,4 11 2,-4-11 2,2 10 2,1-1 0,-3-9-1,2 16 0,-2-16-2,2 20-1,-1-9 0,2 2-3,-1 2 2,1 3-2,-1 0 1,1 4 0,1-1 0,-2 4-1,0-1 0,0 3 1,0-1-1,0-1 0,-2-2 0,2-1 1,-2-5-2,1 0 1,0-6-1,-1 0 1,0-11-1,3 12 0,-3-12 0,0 0 0,2 13 0,-2-13 0,0 0-1,2 10 1,-2-10-3,0 11 2,0-11-1,0 14 0,0-14 0,-1 15-1,1-5 0,0-10-1,-3 16-2,3-16-2,-4 17-9,4-17-5,-8 14 0,8-14 0,-14 0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9:36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767 100 7,'0'0'5,"15"-13"0,-15 13 0,12-14-2,-12 14 0,14-12 0,-14 12 1,10-12-1,-10 12 1,9-13 0,-9 13-1,10-14 0,-10 14-1,7-14 0,-7 14-2,7-9 2,-7 9 0,0 0 1,0 0 0,0 0 0,0 0 0,0 0-1,0 0 1,0 0-1,0 0-1,0 0 0,0 0 0,0 0 0,0 0 1,0 0-2,0 0 2,0 0-1,-11 13 0,6-2 1,-7-1 0,2 7 0,-7-2 0,2 4 1,-7 3 0,-3 2 0,-4 6 0,0 1 0,-2 2-1,-1 3 0,0 1-1,0 2 1,1-2-1,3-2 1,3-4-1,0-1 1,3-8 0,2-2 0,2-5 1,5-3-1,0-5 0,4 1 0,-1-3-1,10-5 0,-15 10-1,15-10-1,-11 9-1,11-9-4,0 0-6,-12 10-11,12-10-1,0 0 0,0 0 1</inkml:trace>
  <inkml:trace contextRef="#ctx0" brushRef="#br0" timeOffset="721">120 393 17,'0'0'14,"10"2"0,-10-2-1,0 0-10,0 0-1,0 0 0,7 11 0,-7-11 1,0 15 0,-2-6 0,1 3 0,-2 0 0,0 4 1,-1-1-2,-1 5 1,-1 0 1,1 2 0,-4 2 0,0 5 1,-3 0 0,0 2-1,-2 0 0,3 1-2,-2-2 0,4 0-1,0-3 0,4-3-1,1-2 0,4-2 0,1-1 0,4-3 1,1-1-1,1-2 1,4-2 1,4-2 0,4-5 1,5-2 0,6-5 0,6-2 0,4-4-1,5-3 1,-1-3-1,1 0 0,-4-3 0,-1 4 0,-8-1-1,-5 4 1,-6 1-1,-6 2 0,-4 3 0,-11 5 0,12-5-1,-12 5 0,0 0 0,0 0 0,0 0 0,0 0 0,0 0 0,0 0 0,0 0 0,0 0 0,0 0 1,0 0-1,0 0-1,0 0 1,0 0-2,0 0-2,0 0-2,0 0-5,0 0-9,0 0-6,0 0-1,0-10 1,0 10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9:39.1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785 0 10,'4'9'12,"-4"-9"-1,0 0-4,0 0-6,-9-2-3,9 2 0,0 0 0,-13 2 1,13-2 0,0 0 3,-12 5 0,12-5 1,0 0 0,-9 9-1,9-9 0,-7 9-1,7-9 0,-9 16 0,4-6 1,-4 4 0,-1 4 1,-5 5 1,-5 0 2,-3 7 0,-7 3 1,-1 5 1,-9 1 1,3 3-1,-5-1-1,4 0 0,-2-3-3,8 1 0,1-6 0,4-1-3,4-4-2,1-5 0,5-2-3,0-4-2,7-3-4,-3-7-5,13-7-7,0 0-1,0 0 2,-6-21 0</inkml:trace>
  <inkml:trace contextRef="#ctx0" brushRef="#br0" timeOffset="511">66 386 16,'4'9'12,"-4"-9"0,0 0-1,8 9-10,-8-9-2,2 18 1,-4-2 1,-3 8 2,-3 4 1,-4 6 2,-1 2 0,0 5-1,0-2-1,5-2-1,3-3 1,6-5-3,5-5 0,10-8 0,5-4 0,8-7 1,7-8-1,8-3 0,4-9 0,6-1 0,2-6 0,1 0 1,-2-2 2,-2 4 0,-9 0 2,-4 5 0,-11 0 0,-4 6 0,-8 1-1,-5 5 0,-12 3-2,14-6-1,-14 6-1,0 0-1,0 0 0,0 0 0,0 0 0,0 0 0,0 0 0,0 0 0,0 0 0,0 0 0,2 10 0,-2-10 0,0 0-2,0 0-2,4 14-7,-4-14-13,-1 13-2,1-13 1,0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0:02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1242-1 5,'-14'0'6,"5"1"-1,0 0-2,9-1-2,-17 2-1,17-2-1,-13 3 0,13-3-1,0 0 1,-11 4 0,11-4 2,0 0 0,0 0 2,14 3 1,-4-4 0,5 2 0,2 0 0,7 2 0,-2-1 0,8 0-2,2 0 0,5 0-1,2 0 0,6-1 0,2 0 0,3-1 2,7 0 0,-2-1 1,0 2 2,-1-3 0,7 2 2,-2-3-1,2 3 0,0-3-1,3 4-2,1-1 0,3 2-1,1 1-2,-3 2 0,-3 2 1,2 0-2,-1-1 1,-2-1 1,-5-2-1,3 0 1,-2-1-1,2 0 1,0-4 0,0 2-1,-2-1 1,0 2-1,-4-1-1,1 3 1,-4-1-1,0 2 0,-4-1 1,-2 0-1,0 2 0,-1-1 0,3 0 0,-4 1 0,2 0 0,-1 0 1,-1 1-1,0 0 0,-2 1 0,0 0 1,-1 0-1,-1 0 1,-4 1 0,1-2-1,-1-1 1,-1 0-1,0-2 1,-1-1 0,-2-1-1,-1-1 0,1 0 1,0 0-1,-1 0 0,-2 0 0,-2 1 0,-2 2 0,-3 0 0,-2 0 0,-4 0 0,-2 0 0,-4-1 0,-9-2 0,15 4 1,-15-4-1,0 0 1,10 2 0,-10-2 0,0 0 0,0 0 1,0 0-1,0 0 1,0 0 0,0 0-1,0 0 0,0 0 0,0 0 0,0 0-1,0 0-2,0 0-6,0 0-12,-12 4-5,0-5-1,-1-3 0</inkml:trace>
  <inkml:trace contextRef="#ctx0" brushRef="#br0" timeOffset="8362">1049 934 0,'0'0'3,"-9"-4"-2,9 4 0,-17-6 1,3 2 0,-3 0 0,-2-2 0,-4 0 0,-3-2-1,-3-2 0,-3 0-1,-2-3 2,-3 0 3,-2-4 1,-4 0 2,-1-1 0,-3-2 2,0 3-2,-3-3 1,0 2-1,-1 2-3,-2 0-3,3 4-1,1-1-1,-4 4 1,8 0-1,6 1 0,4 2 0,8 1 1,0 2 0,9-1 0,2 3-1,16 1-1,-10-3 0,10 3-2,0 0-2,18 3-2,4 0-2,1 1-2,9-1-2,1 3-2,9-1 0</inkml:trace>
  <inkml:trace contextRef="#ctx0" brushRef="#br0" timeOffset="8913">1066 901 3,'0'0'5,"0"0"-4,6 10-3,-6-10-3</inkml:trace>
  <inkml:trace contextRef="#ctx0" brushRef="#br0" timeOffset="8993">1137 927 25,'0'0'13,"2"-14"0,-2 14-1,-6-18-4,-1 7-4,-3-6-2,-5 1-2,0-4 1,-6-2-1,-3 0 1,-4 2 1,0-2 0,-1 2 2,4 4-2,1-1 1,1 5 0,5 2 0,7 3-1,1 0 0,10 7-1,0 0 0,-11-6 0,11 6-1,0 0-1,13 12 0,-2-3 0,7 5 0,5 3 1,4 0-1,6 5 2,3 0-1,1 1 0,0 0 0,1 0 1,-4-2-1,-3-1 0,-3 2 0,-4-2-1,-3 0 1,-4-1-1,-6-1 1,-8-1-1,-5 1 1,-5 0 0,-8-4 0,-5 2 1,-5-2 0,-3-1-1,-1-2 1,0-2-1,2 0 1,2-4-1,4-1 1,6-1 0,1-2 1,14-1 0,-13 0 1,13 0-1,-9-2 0,9 2-2,0 0-4,-12-6-13,12 6-5,-9-16 1,7 1-1</inkml:trace>
  <inkml:trace contextRef="#ctx0" brushRef="#br0" timeOffset="10265">4076 1808 11,'0'0'13,"0"0"0,0 0 0,0 0-9,0 0-3,0 0-2,0 0 1,0 0-1,0 0 2,0 0-1,0 0 2,0 0 0,0 0 1,0 0 2,0 0 0,11 4 0,-11-4 1,16-3 1,-5-1-1,3 1-2,3-2 0,1 3-1,4-2-1,6 1 0,2 0-1,5 1 0,2 0 0,7 1 1,1 0-1,6 0 1,4-1-1,2 3 1,1-3 0,5 2 1,0-2-1,3 2 0,2-1 0,2 2 0,0-1-1,2 0 0,-1 1 0,3 1 0,0 0 0,0 0-1,0 0 1,0 1 0,-1-1 0,-3 2 0,-1-2 0,-5 1 1,-7-1-1,-4 1 0,-6-3 0,-6 1 1,-5-1-1,-3 0 0,-7-1 0,0 2 0,-1-1 0,0 1-1,-1-1 0,-2 0 0,1 0 0,-1 0 1,-3-1 0,-3 0 0,-2-2-1,-3 2 1,-2 0-1,-9 1 1,12-1-1,-12 1 1,0 0-1,10 0 0,-10 0 1,0 0 0,0 0-1,0 0 1,0 0 0,0 0-1,0 0 1,0 0-1,0 0 0,0 0 0,0 0 0,0 0 0,0 0 0,0 0 0,0 0 0,0 0 0,0 0 0,0 0-1,0 0 0,0 0-2,0 0-6,0 0-12,0 0-6,-19-1 0,8-7-1</inkml:trace>
  <inkml:trace contextRef="#ctx0" brushRef="#br0" timeOffset="81518">7343 2794 7,'-12'-7'10,"-4"-3"0,2 4-2,0-1-2,1 3-3,2-1-1,-3 3-1,3-2-1,-1 2 2,3 0 1,9 2 2,-13-1 1,13 1 1,0 0-1,-12-3 0,12 3 1,0 0-4,0 0 0,0 0-3,0 0 0,0 0-1,0 0 1,0 0 0,0 0 0,12 9 0,-12-9 0,18 14 1,-4-4-1,3 2 1,4 1 0,4 4 0,4 0 0,5 1 0,4 3 0,1 1 0,7 3 0,1-1 1,3 2-1,3-1 1,1 1-1,-1 1 1,4 0 0,-3-5-1,-1 0 0,-7 0 0,-2-3 1,-8-2-1,-6-2 0,-8-3 0,-7-2 1,-6-2 0,-9-8-1,0 0 1,10 10 0,-10-10 0,0 0-1,0 0 0,0 0 0,0 0-2,0 0-2,-6-9-1,0-1-1,3 1-1,-4-6 1,1-1 0,-7-5-1,3 0 2,-2-3 0,-1 1 2,-2-3 0,1 4 0,0 1-3,3 2 0,0 1 0,4 2 0,-1 2 0,4 3 1,4 11 0,-7-16 1,7 16 2,0 0 2,-4-9 0,4 9 0,0 0 1,0 0 0,5 9 0,-5-9 0,12 14 0,-4-4 0,4 4 1,3 0-1,6 2 1,0-3 0,4 3 0,3-2-1,-1 3 0,3-5 1,-3 2-1,-2-1-1,-4 1 0,-3 1-1,-4 1 1,-2 0-1,-5 1 1,-4 1-1,-1 0 1,-2 1-1,-1-3 1,-3 0 0,1-1 1,-4-3 2,-1 1 0,-4-3 0,-2 2 1,-8-3 0,-2 5-1,-6-2 0,-2 3-1,-4-1-1,0 2-1,-1-4 1,5 1-1,4-3 0,6-2 0,3-3 1,5 0-1,3-3 0,11-2 1,0 0-1,-9 3 1,9-3 0,0 0-1,0 0 1,0 0 0,0 0-1,0 0 0,0 0-1,0 0 1,0 0-1,0 0 0,0 0 0,0 0-1,0 0-1,0 0-1,0 0-2,0 0-4,0 0-7,0 0-9,10-10-1,-3 0 1,5-6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0:42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 1,'0'0'5,"0"0"0,13 12-1,-13-12 0,19 7 0,-5-3 0,1 0 0,2 0 1,1-1 0,2 1-1,1-1 1,0-1 1,4-1-1,2 0 1,2-2 0,3 1 0,3-2 1,4 1-2,4-1-1,2 1 0,2-1 0,3 1-1,3-2 1,1 1-2,-3-1 1,3 1 0,-3-2 0,1 2 1,-4-4 0,-1 3-1,-3 0 1,1 1-1,-1-1-1,3 2 0,0-1 0,0 2-1,2 0 0,1 0 0,0 0-1,-2 0 0,1-1 1,-2-1-1,-4 0 1,0 0-1,-1 0 0,-3 0 1,1 0-1,3-1 0,-4 1 1,1 0-1,1 0 0,-1 1 0,-1-1 0,-2 1 0,-3-1 1,-4 1-1,-2 0 0,-2 0 0,-5 1 0,-2 0 0,1-1 0,-1 1 0,-1 0 0,1 0 0,-4 0 0,0 1 1,-3-1-1,-3 0 1,-9 0 0,10 1 0,-10-1 0,0 0 0,0 0 0,0 0 0,0 0 0,0 0 0,0 0-1,0 0 0,0 0 1,0 0-2,0 0-2,0 0-7,0 0-17,-13 8 1,0-12-2,-9-10 0</inkml:trace>
  <inkml:trace contextRef="#ctx0" brushRef="#br0" timeOffset="48910">3721 227 15,'-3'14'9,"-3"1"-1,2 0 1,-2 3 0,1 2-3,2 4-2,-1 5-1,1 4-1,-1 6-1,1 7 2,-3 2 0,3 8 0,-2 6 0,0 5 0,-1 7 2,2 3-2,0-1 1,3 4-2,-2 0 0,6-2-1,0-2 0,3 0 0,0-5 0,2-1 0,1-3 0,-2-3-1,1-5 0,-2-4 1,-1-7-1,1-4 0,-2-6 0,-2-5 1,2-5-1,-3-5 1,2-5-1,-1-3 1,0-5 0,-2-10-1,1 13 1,-1-13-1,0 0 1,0 0-1,0 0 0,0 0 1,0 0-1,0 0 0,0 0 0,0 0 0,0 9 0,0-9 0,0 0 0,0 0 1,0 0 0,0 0 0,0 0 1,13 7-1,-13-7 1,19 1-1,-3-1 1,4-1-1,3-1-1,5-1 1,4-1-1,3-1 0,3-3 0,4 0 1,3 0-2,4-2 1,4-1 0,5 0-1,5 1-1,5-2 0,4 2 0,0 1 0,1-1 0,-3 2 0,2 2 1,-4 1 1,-3 1 0,-2 0 1,-1 1 0,2 1 0,0-1 0,2 2 0,-1-1-1,1 0 0,1 1 0,0-1 0,-4 0-1,-3 1 1,-3 0 0,-6-1 1,-3 1-1,-3 0 1,-8 0 0,-3 0 0,-2 1 0,-1 0 0,-2 0-1,-1 1 1,-3-1-1,-1 1 0,1 0-1,-3 0 1,-1 0 0,-2-1 0,-2 1 0,-2-1 0,-2 0 0,-3 0 0,-10 0 0,16 0 0,-16 0-1,12 1-2,-2 2-6,0-2-10,3-2-2,2 1 0,-1-4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0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3513 36 0,'-8'14'3,"4"4"1,0 3 0,4 4 1,-1 2 0,2 9 1,0 5-1,2 8 1,-2 7-1,-2 8 1,-2 6 0,-3 5 1,0 3-1,-2 2 0,-1-1-1,-1 0-1,2-4 0,2-4-3,3-6 0,3-5 0,1-4-1,4-8 0,2-5 0,3-5 0,1-8 0,-2-4 1,1-6-1,1-3 1,-3-4-1,-1-3 1,-7-10 0,13 11 0,-13-11 1,12 5-1,-12-5 0,15 2 0,-5-1 0,-1-1 0,3 0 0,0 1-1,1 0 0,1 1 0,2 2 1,4-2 0,4 1 0,4 0 1,6 1-1,8 1 0,4 0 0,6 2 0,4-1 0,1 1-1,0 0 2,-4 0 0,-2 0 1,-9-2-1,-1 0 1,-6-2 0,-2 0 0,-6-2-1,-6 1 0,-3-2-1,-5 1 0,-1-2 0,-3 2 1,-9-1-1,0 0 0,0 0 0,0 0 1,0 0-1,0 0 0,-5-11-1,5 11 0,-7-17-1,-2 2 0,6-8 0,0-8 0,1-8 0,0-11 0,2-8 0,0-11 1,1-5-1,5-5 1,-4-4 0,0 1-1,-1-3 1,-1 1 0,-1 2 0,1 6-1,-3-2 1,-3 6-1,0 5 1,-1 7 0,-3 6-1,1 6 0,-1 8-1,-3 4 1,1 11 0,0 0 0,0 8-1,0 0 0,-2 7 0,-1 0-1,1 4 1,1 2 0,1 2 0,-3 1 0,1 1 1,-3 0 0,-1 0 1,0-1 0,-1 1 0,-3 0-1,-4 2 1,-3 2 0,-2 1 0,-3 4 0,1 0-1,-2 3-1,-1 2-6,5 1-12,0-2 1,5-2 0,0-6-1</inkml:trace>
  <inkml:trace contextRef="#ctx0" brushRef="#br0" timeOffset="1743">0 2530 17,'0'0'13,"0"0"-1,11 5-1,3-5-10,5 0-1,6 0 1,7 1 1,6 1 2,11 0 2,11-1 1,13 1 0,12-2 1,15 1-2,10-1 0,11-1-1,10-1 0,12-1-1,0-3 0,7 2 0,-2-3 0,1 2 0,-7-3 0,-2 1 0,-14-1-1,-9 3 1,-16 0-2,-13 3 0,-19 2 0,-13 0-2,-13 4-1,-13-2-5,-6 8-9,-14-5-9,-10-5-2,0 0 0,-22 0 1</inkml:trace>
  <inkml:trace contextRef="#ctx0" brushRef="#br0" timeOffset="2434">435 3394 14,'75'-5'13,"1"-5"0,9 3-5,6 2-4,5 0 1,6 1-1,4-1 1,1 3-1,-4-2 2,0 2 1,-4-3 1,-1 3-1,-10-2 0,-4 2 1,-13-4-1,-6 5 1,-18-3 0,-4 5 0,-15-4-2,-6 5 0,-10-3-1,-12 1-2,0 0-3,0 0-3,0 0-11,0 0-12,0 0-1,0 0-1,19-11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0:33.8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825 190 1,'-10'-6'7,"10"6"-4,-9-9-3,9 9 1,-12-9 2,2 5 1,-1-1 1,-4 1 1,-2-1 1,-5-1-1,-3 3 0,-2 0-1,-3 1-1,-2 0-2,-1 2 0,0 0-1,0 2-1,2 1 1,1 2-1,1 2 1,3 2-1,1 2-1,0 3 1,1 1 0,2 5-1,1 0 1,-1 2-1,2 3 1,1 1 0,3 0-1,0 3 1,3 0 0,-1 0 0,3 2 0,1 1 0,-1 1 0,0 2 0,0 3 1,-2 1-1,0 0 0,-1-1 1,0-1-1,0 1 0,2-3 0,2-3 1,4-2-1,3-2 0,2-1 1,5-1-1,3-1 0,3-2 0,3 0 1,2-2-1,1-2 1,3 0-1,1-1 1,2-3 0,2 1 1,1-3-1,2 1 2,2-4-1,3 1 0,4-2 0,5 0 0,4-2 1,6 1-2,3 0-1,3-1 0,2 1 0,-1-1 0,1 2 0,0 0 0,-4-1 0,0 1 1,-2 1 1,3-3 1,0-3 0,3 0-1,-1-2 1,0-2-1,2-2 0,0-1-1,1-4 0,0 4-2,-2-1 1,-2 1 0,0-1-1,-1 1 1,-2 0 1,-1 1 0,-3-2 0,-1-1 0,0-3 1,0-2-1,-3-1 1,0-1-1,-4-3-1,0 1 0,-6-1 1,-5 0 0,-6-2 0,-2 1 1,-8-4 0,0-3-1,-3-1 0,-1-5-2,0 0-1,-2-4-2,3 1 0,-6-2 0,0 1 0,-5 1 1,-2 2 1,-6-1 3,-3 0 1,-5 3 0,-3-3 1,0 1-1,-3-3-1,-2-1-2,-2-1-1,1 0-2,-1 2 0,-2-2 0,-2 3 0,-4-1 2,-4 3 1,-3 2 2,-3 0 0,-5 3 2,-4-3-1,-2 2 1,-2-4-1,-4 2-1,0-1-1,-1 0-1,-1 1-1,-5 2 0,-2 4 0,-5 4 0,-1 5 1,-2 5 0,-2 6 1,1 4 1,0 3 1,2 2 0,2 0 0,3 1-1,0 1 0,5 1 0,-1 1-1,0 1-1,1 1 1,1 2 0,4-1-1,4 4 0,8-4 1,2-2-2,11 0-5,5-1-9,9-4-1,8 1-1,1-8-1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08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1,'16'2'3,"6"0"0,6 3 2,7-2 1,10 1 1,7-1 0,12 2-1,9-1 0,12 0-2,8 2 0,11-1 0,10 1 0,9-1 0,9 0 1,6-1 0,3 1 1,4-3 0,4 0-1,-4-2-1,-3 1-1,-10-2 0,-8 1 1,-15-2-1,-8 2 0,-19-1 0,-13 3 0,-16 0-1,-10 1 0,-13 1-3,-13 0-2,-7 4-5,-10-8-10,-18 7-4,-4-6 1,-9-5 0</inkml:trace>
  <inkml:trace contextRef="#ctx0" brushRef="#br0" timeOffset="701">385 838 6,'11'2'6,"8"4"-2,3-1 0,9 1 1,7 0 1,10-1 2,8-1 1,10-2 0,11 1 1,8-2-1,11 1 1,5 0-3,8 1-1,2 0 0,7 3 0,-2-2-2,4 4 0,-5-4 0,-2 3-1,-7-4 0,-5 2 0,-11-4 1,-6 1-1,-15-2 0,-9 1 0,-13-1-1,-8 0 1,-13 0-2,-7 0 0,-7 0 0,-12 0-1,10 1 0,-10-1 1,0 0-1,0 0 1,0 0 0,0 0 0,0 0-1,-11-3 1,11 3 0,0 0-1,0 0-1,-9-6-3,9 6-6,0 0-13,0 0-3,4-12-1,2-1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28:12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 5,'17'3'3,"2"-1"1,1 2 0,3-2-1,2 1 0,2-1 0,3 1-1,3 0 1,0-1-1,3 0 0,3-1 1,3 0 0,3-1-1,4 1 1,2-1 0,4 0-1,3 0 1,2 0 0,3 0 0,1 0-1,1-1 1,1 0-1,-2-1 1,2 1-1,3-1 1,1 0 0,0-1-1,1 1 0,0-1 0,2 1 2,0-2-2,0 2 0,-1-1 0,1 2 0,-1-1 0,0 1 1,0 1-2,0 1 1,-2-1 0,1 3-1,-1-1 1,1 1-1,2 0 1,0 0-1,-1-1 1,1 0 0,-1-1 0,1 0 0,-1 0 0,1 0 0,-3 1 0,2 0-1,-1 0 1,1 0-1,0 0 0,-1 0-1,0-3 1,-2 1 0,-1-3-1,-2 1 1,-1 0-1,1 0 1,-1 2-1,-2 0 1,0 2-1,-1 0 0,1 0 0,-1 1 0,-2-2 1,-1 0-1,-1-2 0,2 0 0,2-1 0,2 1 0,-1-1 1,1 0-1,2 0 0,1 0 0,-1 0 0,2 0 0,-2-1 0,-1 1 0,1 0 1,0 1-1,0 1 0,-2 0 0,1 1 0,-2 0 0,0 0 1,2-1-1,0-2 1,1-2-1,2 0 1,2 0 0,0-1-1,1 1 1,3 0 0,-1 1-1,-1 3 0,1 1 0,-1 1 1,1 1-1,0 0 0,-2 0 0,-2 0 0,2-1 1,-2-1-1,-1 0 0,-1-1 0,0 0 0,-1-1 0,0 1 0,-1-1 0,-2 0 1,-2-1-1,-3-1 0,-1 0 0,-4 0 1,-2-1-1,-1 0 0,-4 1 0,0-1 0,-2 0 1,-1 2-1,0 0 0,-2 0 0,1 1 0,0 1 0,-3-1 0,1 1 0,-1-1 0,-3 0 1,1 0-1,0 0 0,-3 0 0,-2 1 0,0 0 0,-1 2 0,0 1 0,0 0 1,-1-1-1,0 2 0,-1-1 0,0-1 0,-2 0 1,-3-1-1,-2-2 1,-5 1-1,-3 0 1,-4 0 0,-10 0 0,11-1 0,-11 1-1,0 0 1,0 0-1,0 0 0,0 0-1,0 0-3,16-5-19,-16 5-2,15-24-2,-14-6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1:26.0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1906 0,'12'0'6,"5"1"1,-2-2 0,4 1 1,-1-1 1,2 0 0,1 0 0,-1-1 0,3 0-1,4 0-1,2 1-1,2-1-2,4 2-1,3-3-1,2 6 0,1-3 0,1 1-1,-3-1 2,4 2-1,-1-2 1,2 1 0,-2-2 0,3 1 0,4-1 0,5 0-1,1 0 0,6-2 0,1 2-1,2 0 0,4 0 0,2 0-1,-2 0 1,2 0-1,3-1 1,-2 0 0,2-1 0,2 1 0,-3-1 0,0 0 0,6 0 0,-1 1 0,3 0 0,2-1-1,3 0 1,1 0-1,3-1 1,2 0-1,-3-1 0,1 0 1,1 0-1,1-3 0,-1 1 1,1 0-1,0 2 0,1-1 1,4 2-1,-2 0 1,0 1-1,1 3 0,2 1 1,1-1-1,-1 2 0,2 2 0,-1-1 0,2 2 0,-1-2 0,-3 2-1,1-4 1,-2 3 1,4-3-1,-2-1 0,1 0 0,0 2 0,2-1 0,2 3 1,-3 1-1,2 0-1,-5 3 1,-2 0-1,-4 1 1,1 1 1,-10-1-2,5 0 1,-3 2 0,-7-3-1,0-1 1,-4-2 0,-6 0 0,-8-2-1,-3-1 1,-10 0 0,-45-2 0,70 0 0,-70 0 0,50-3-1,-50 3 1,41-3 0,-41 3 0,0 0 0,52-6 0,-52 6 0,0 0 0,47-5-1,-47 5 1,0 0 1,0 0-1,0 0 0,0 0 0,43-8 0,-43 8 0,0 0 0,0 0 0,0 0 0,0 0 0,0 0 0,0 0 0,12-43 0,-12 43 0,0 0 0,0 0-1,-4-48 1,4 48-2,0 0 2,0 0-1,2-53 0,-2 53 1,0 0-1,12-52 1,-12 52 0,9-47 0,-9 47 0,-1-60 0,1 60 0,-8-68-1,8 68 1,-8-79 0,7 37-1,-4-3 1,5-3 0,12 3-1,-5-1-1,3 1 1,-4 0-1,8 0 0,-9-1 0,1-1 1,-4 0-1,-7 1 1,12-2 0,-11-1 0,7 4 0,-5 1 1,5 1-3,-3 43 0,17-74-1,-17 74 0,16-61 0,-16 61-1,18-50 1,-18 50 0,12-45 1,-12 45 2,0 0 0,-8-50 1,8 50 0,0 0 0,0 0 0,-14-41 0,14 41-1,0 0 1,0 0-1,0 0 1,0 0 0,0 0 0,0 0 0,0 0-1,0 0 1,0 0-1,0 0 0,0 0 0,-51-39 0,51 39 0,-45-8-1,45 8 1,-61-13 0,61 13 0,-76-18-1,30 8 1,-2-1 0,-7 0 0,-4-2 0,-4 1 0,-11-1 0,-9-2 0,-7 2 1,-7-2-1,-4 2 1,-4 1 0,-8-1-2,-5 0 1,-5 1-1,-1-1 1,-6 1-2,-3 1 0,-6-3-1,-4 3-1,-4 1 0,-2 1 0,-1 2 0,-2 0 0,-1 3 1,0-1 1,2 2 1,2 0 1,0 1 1,3 2 1,3 1 0,4 2 0,1 1 0,3 3 0,3 0 0,5 0 0,6 1-1,4 0 0,2-2 1,2 0-1,5-1 0,4 0 1,-1-2-1,6 2 1,-1-2-1,1 3 0,1-2 0,3 2 0,0 0 0,2-1 0,4 0 1,1 0 0,3 0 1,4-1 0,4 1 0,5 0 0,4 1-1,6 1 1,4 0-1,5 2-1,5 0 0,5 1-1,6-2 0,4 1 0,2-1 0,2 0 0,2-2 0,1-2 0,4-1 1,2-1-1,4 0-1,4 0 1,12-2-1,0 0 0,-1 11 0,10-5 0,5 2 0,-1 3 1,2 5 0,-4 2 1,-2 3 0,-2 7 0,-4-1 0,-3 7 0,-2 5 1,-4 4 0,-1 2 0,0 5 1,1 4 1,4 1 0,3 7 1,8 1-1,7 4 1,10 5-3,11 8-4,3 8-6,5 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1:28.9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39 307 5,'0'0'3,"8"15"-3,-5-6 1,1 3 1,-1 3 1,-1 2 0,1 3 1,-1 4 0,-1 4 0,0 5 0,0 4 1,0 5-2,-1 4 2,-1 5-1,-3 5 1,0 5 1,-3 2 0,0 3 0,0 3 0,-1 1 1,-1-1-2,2-1-1,2-2-1,1-3-1,2-5-1,1-3 0,-1-5-1,3-4 0,1-4 0,-1-4 0,1-5 0,-2-3 1,1-3-1,0-4 0,-1-2 0,1-2 0,0-3 0,0-1 0,0-2 0,1-2 0,1-1 0,-3-10 0,7 15 0,-7-15 1,6 10-1,-6-10 0,7 12 0,-7-12 0,8 13 0,-8-13-1,10 14 1,-10-14 0,11 14 0,-11-14 0,16 9 0,-4-4 0,2-2 0,2 1 0,3-1 0,2 3 0,5-3 0,1 4-1,5-3 2,3 1-1,1 0 0,7 2 0,7-2 0,3 0 1,4-1-1,9-1 0,6 0 1,5-3-1,7-1 0,6-1 0,4-1 0,5-2 0,6-1 0,3-1 0,1 1 0,4-2 1,2 2-1,6 0 0,1-1 0,3 2 1,-1 0-1,2-1 0,0 2 1,2 1-1,-2-1 0,-4 1 1,0-1 0,-4 1 1,2-2-1,0 3 0,0-2 0,-4 2 1,3 2-1,-1 0 0,-1 1-1,-2-1 0,-1 4 0,-5-3 0,-1 0 0,1-1 0,-2-3 0,2 0 0,-2-2 0,1 0 0,-1-3 1,3 3-1,-6 0 0,-2 0 0,-8 0 0,-2 0 0,-8 1 1,5-1-1,-9 1 0,-6 1 1,3 1-1,-1 0 0,1 1 0,-7 0 0,-4 0 1,-11 0-1,-6-1 2,1 0-1,-50 2 1,69-5-1,-69 5 1,50-3-1,-50 3 0,45 0-1,-45 0-1,45 4 0,-45-4 0,0 0 1,44 7 1,-44-7 0,0 0 0,0 0 1,0 0 0,0 0-1,0 0 0,0 0-1,0 0 0,0 0-1,52-2 1,-52 2-1,0 0 2,0 0 0,0 0 0,46-23 1,-46 23-1,0 0 0,3-42 0,-3 42-1,13-48 0,-13 48-2,12-59 1,-12 59 0,3-70-1,-3 70 1,2-78 1,-2 78-1,-7-79 1,-1 35 0,-3 0-2,11-2 0,-4 1-1,-2-3 0,6 0 0,0-1 0,1 0-1,5 1 1,-2 1 1,-10-1 1,3 3 0,2 2 0,-3 1-1,8-1-1,-4 2 0,0 41 0,-6-76 0,6 76 0,-4-70 0,4 70 1,-8-66 2,8 66-1,-17-56 1,17 56 1,-16-46-1,16 46 0,0 0 1,-8-55-1,8 55-1,0 0 1,0 0 0,-11-45-1,11 45 1,0 0-1,0 0 1,0 0 0,0 0-2,0 0 2,-51-34 0,51 34-1,0 0 0,0 0 1,-44-10-1,44 10 1,0 0 0,-44-9 0,44 9 0,-41-8 0,41 8 0,-52-7 1,52 7-1,-65-7 0,65 7 0,-72-7 0,29 3 1,43 4-1,-95-11 0,43 4 0,-13-3-1,-4 1 1,-8-3 0,-3 0 0,-8 0 1,-13 0-2,9 0 0,-14 1 2,7 0-1,-9 0 1,1 1-1,-5 2 1,2 0-2,-3 1 2,-4 2-1,-4 1-1,-2 2-1,-3 1-2,-3 3-6,-5 4-5,-8-2-1,-2 4 0,-9-5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28.1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775 79 0,'0'0'3,"10"-14"0,-10 14 1,6-12 1,-6 12 1,3-11 0,-3 11 0,-1-10 1,1 10-1,-5-9-2,5 9-1,-11-7-1,11 7-1,-13-5 0,3 3-1,0 0 1,0-1 0,-1 1 1,-3 2-1,1-1 0,-2 0 1,0 1 0,1 0-1,-3 1 1,1 0-1,-1 1 1,-1 2-1,0-1 1,0 2 0,-2 0-1,-2 2 1,1 1 0,-2 2 1,-2 1-1,0 1 0,-1 3-1,0 1 1,-2 2-1,1 2 1,-1 0-1,0 3-1,2-2 1,3 1-1,-2 2 1,3 2 0,1 0-1,0 2 1,2 1 0,3 1 0,-2 3 1,2 2-1,1 0 0,3 1 0,2 2 1,4 0 0,2-2-1,2 1 1,4 2-1,4 0 2,2-1-1,3-1 0,1-2 0,3 1 0,0-3 0,4 2 0,0-3 0,0 1-1,2-2 0,3 0 0,3 1 0,3 0 0,0 0 0,3-2 0,1-1 1,3-3-1,2 1 0,2-3 1,-1-2-1,3-3 1,0-3-1,4-2 1,-1-3-1,2-2 0,-2-4 0,3-1 0,-2-4 0,2-2-1,-3-3 1,1-3 0,-1-4-1,0 0 0,-3-5 1,-2-1-1,-2-3 1,-3-2-1,1-3 1,-3-1-1,-2-2 1,1-2-1,-2 0 0,0-1 0,2-2 0,1 1 0,1 0 0,-2-1 0,2-1-1,1-1 1,-4-1-1,-1-2 1,-4-1 0,-3-1 0,-6-3-1,-2-1 1,-7 1 1,-3-2 0,-4 2-1,-4 2 1,-3 1 0,-4 2-1,-4 4 1,-2 2-1,-3 2 1,-4 1 0,-5 3-1,-2 1 0,-3 0 0,-2 2 1,-3 2-1,-2 0 0,-5 1 0,1 5 0,-3-2 0,1 3 0,-3 1 0,-1 2 0,-2 2 0,-1 1-1,-1 2 1,-2 2 0,0 2 0,-2 2-1,-3 4 0,-2 1-4,0 11-17,-12-2-1,-4 0-1,-11-4-2</inkml:trace>
  <inkml:trace contextRef="#ctx0" brushRef="#br0" timeOffset="41891">600 459 8,'0'0'11,"0"0"1,-5-11 1,5 11-1,0 0-1,0 0-1,0 0-1,0 0-1,0 0-1,0 0-1,0 0-2,-4 11-1,4 3 0,-3 2 0,1 8 0,-2 3 0,2 7 0,-2 0 0,1 5 0,0 0-1,3 1 0,-1-4 0,4-1 0,0-6 0,0-4-2,1-5 2,0-5-2,-1-3 0,-3-12-3,5 12-7,-5-12-10,-1-12-1,-2-3-1,2-1 0</inkml:trace>
  <inkml:trace contextRef="#ctx0" brushRef="#br0" timeOffset="42311">515 411 23,'5'-10'15,"-5"10"1,8-12-1,-8 12-2,16-9-1,-2 8-4,2-3 0,7 5-2,4-3 0,7 3-1,5-3-1,4 2-1,2-2 0,-1 2-1,-1-2 0,-3 1-2,-7 0 1,-6 0-2,-6 1 0,-6-1-2,-4 3-2,-11-2-4,0 0-7,-10 10-4,-2-2-1,-8-2 1,-3 4 1</inkml:trace>
  <inkml:trace contextRef="#ctx0" brushRef="#br0" timeOffset="42642">525 661 18,'0'0'13,"13"7"0,-1-7 2,2-2-3,7 3-1,2-3 1,8 4-2,0-2-2,7 3 1,-1-2-2,5 4-2,-1-2-1,3 1-2,-4-2 0,-3 1-2,-3 1 0,-4-2 0,-4 0-2,-6-3-5,-1 4-9,-19-3-4,12 3-1,-12-3-1,-16-7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1:34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2282 1829 2,'0'0'9,"10"0"1,-10 0-6,16 0 0,-6 0 0,3-1 1,1 2 1,4-3 0,4 1 0,5 0-1,5-2-2,7 1-1,3-1-1,7-1 0,5 1 0,6-1-1,2 0 0,5 0 1,5 1 0,2-2 1,3 2 0,4 1 1,5 0-1,3-1 1,1 1 0,4 1 0,-1-1-1,2 1 0,2-1 1,0 0-1,-2 1-1,2 1 1,-2 0 0,2 2 0,-1-1-1,1 0 0,2 2-1,-1 1 1,-4-1-1,-2 1 1,-1 0 0,0 3 0,-5-1 0,4 0-1,-4 0 1,2-1 0,0 1-1,0-2-1,-1 0 1,-1 0 0,-2-2 0,-3 0 0,-12-1 1,-4 1-1,-1-1 1,-6 1 0,2-1-1,-7 0 0,-4 1 0,-5-2-1,4 1 1,-48-1 1,71-2 0,-71 2 0,44-2 0,-44 2 0,0 0 0,0 0-1,0 0 1,0 0-1,43-3 0,-43 3 1,0 0 0,0 0 1,0 0 0,0 0 0,0 0 0,0 0-1,0 0 0,0 0-1,0 0-1,0 0 0,32-43 0,-32 43-1,0 0 1,0 0 0,27-47 1,-27 47 0,12-41 1,-12 41-1,5-62 0,-5 62 0,6-79-1,-6 33 0,4-1-2,-9-6 1,5-1 0,-6 3 0,12-1-1,-1 0 2,-1-1-1,-1-2 1,-2 1 1,2-1-1,-4 2 1,7 0-2,-8 2 1,-2-2-1,3 4-1,-4 2 1,6 4 0,-1 43 0,0-76 0,0 76 2,-8-68 0,8 68 0,-7-57 0,7 57 1,-7-47-1,7 47-1,0 0 0,-11-55-1,11 55 0,0 0 0,0 0-1,0 0 1,-30-42 0,30 42 0,0 0 0,0 0 0,0 0 1,0 0-1,0 0 0,0 0 0,0 0 1,-48-5 0,48 5 0,0 0 1,-43-4 1,43 4-1,0 0 0,-71-12 1,71 12-1,-69-11 0,22 5 1,-1-2-1,-5-2 1,-4 0-1,-7-2 1,-5 1 0,-12-3-1,4 1 1,-6 0 1,-6 0-1,-3-2 1,-8 1 0,2-2 0,-7 2 0,5 0 2,-8-1 0,4 2-2,-4 0 1,3 4-2,-1-1 2,0 4-2,-1 0 0,0 2 0,-4 1-1,-1 0 0,-3 2 0,-3 0 0,-1 1 0,-1-1 0,3 1 0,-3 0-1,4 0 1,-5 0 0,3 0 0,1 0-1,2 0 1,-1 0-1,2 0 1,0-1 0,4 1 0,7-1 0,1 1 1,5-1-1,4 1 0,3 1 0,2-1 0,4 1 0,1 1 0,0-1 0,2 0 0,1-1 0,2 1 0,4-1 0,5 0 1,3 0-1,-1 0 1,5 0 0,3 1 0,2 0-1,3 0 1,0 0 0,2 1-1,3 1 0,1 1 0,4 0 0,1 2 0,4 0-1,2 0 1,2-1 0,0 3 0,4-4 1,0 0 0,2-1 0,3 0 1,1-2-1,2 2 1,1-2-1,2 1 0,2 0 0,2 0 0,0 1-1,2-1 0,2 1 0,0-1 0,1 1 0,11-3 0,-16 5 0,16-5 0,-9 4 1,9-4 0,0 0 0,0 0 0,-10 4 0,10-4 1,0 0-1,0 0 1,0 0-1,0 0 0,0 0-1,0 0-1,0 0-3,0 0-7,9 10-11,-9-10-1,0 0 0,-17-20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3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104 187 3,'0'0'10,"0"0"0,0 0 0,0 0-7,0 0-1,-5 11 0,5-11 0,0 14 1,0-3 0,2-1-1,-1 1 1,2 0-1,1-1-1,-1 0 1,0 1 1,-1-1 0,0 0 1,-1 3 0,0 1 2,-1 4-1,0 5 2,0 6-2,0 8-1,-2 7 0,0 10 0,-4 7-1,0 9 0,-3 7-1,-2 2 0,-2 2 0,0 0-1,-2 1 1,3-6-1,1-6 0,1-4 0,4-8-1,2-4 0,4-5 0,-1-7 0,1-10 1,2-7-1,-1-4 1,2-4 1,-1-7-1,-2-10 1,5 9-1,-5-9 0,0 0 0,11 4-1,-11-4 0,0 0 0,9 8-1,-9-8 1,0 0 0,12 13 0,-12-13 0,16 10 1,-4-6-1,4 1 1,4-3 0,7-1 0,5-1 1,6 0-2,6-1 1,6 0-1,4 1 1,5 0-1,0 2 0,3 2 0,-1 3-1,2 0 2,-4 1-1,-1-1 1,-4-1-1,-2-2 1,-4-4 1,-6-1-1,-5-4 1,-7 1-1,-6-5 0,-4 5 1,-7-2-1,-3 2 0,-10 4 0,0 0-1,9-8 0,-9 8 0,0 0 0,-7-12-1,7 12 1,-7-14 0,3 4 0,0-3-1,1-2 1,-1-4 0,2-3-1,1-2 0,1-4 1,0-4-1,3-3 0,0-7 0,1-3 0,2-5 1,1-7-1,-3-4 2,-3-6-1,2-3 0,-4-4 0,2 1 1,-4 0-1,0 2 0,-2 4 1,2 5-1,2 4 1,-2 4 0,0 6 0,-1 3-1,2 5 1,-1 3-1,2 3 0,0 3 0,-1 3 0,1 3-1,-2 5 1,2 1 0,0 3 0,-2 1 0,-1 3 0,-1 0 0,-1 2-1,0 0 1,0-1-1,-4 1 0,2 1 0,-1-3 0,-1 3 0,-1-2 0,-2 2 1,-2 0-1,-3 2 1,-6 2-1,-7 1 1,-5 3 0,-8 1 0,-9 1 0,-5 3 0,-7 1-1,-1 1 1,-2 0-2,5 3-4,-4-3-11,8 2-5,7-3-3,6-3 1,8-3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5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 10,'0'0'14,"0"0"-1,10 5 1,-10-5-7,13 0-5,-13 0-1,22 0 1,-1 1-1,3-1 2,7 0-1,8 0 1,9 0-1,8 0 2,14 1-1,10-2 2,12 0 0,9-2 0,11 0 1,6-4 0,10 1-1,3-5 0,1 1-1,2-1 0,-3 1-2,0-1 0,-6 4 0,-7 2-1,-10 3 1,-9 3 0,-9 3 0,-15 2-1,-8 1 1,-18 1-2,-10 0 0,-10 1-3,-10-3-4,-9 3-10,-10-9-6,-12 8-2,-11-9 1,-9-3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7.1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0 116 13,'24'-4'12,"4"2"1,4 0 0,1 0-1,8 1-1,2-2-2,8 1 0,7-2-3,8 1-1,4-1-2,6 1 0,9-2 0,5 1 0,7-1 0,6 1 1,1-1-1,0 4 0,0-2 0,0 1 0,-6 0-1,-4 3-1,-6-1 1,-9 1-1,-10 0 0,-3 0 0,-11 0 0,-7 2 0,-9-3 0,-6 2 0,-9-1 1,-5 1 1,-9-2-1,-10 0 0,11 2 0,-11-2 0,0 0-1,0 0-3,0 0-2,-16 4-9,16-4-13,-9 1 0,9-1-2,-14-15 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2:18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186 269 3,'0'0'2,"6"14"0,-4-5 3,-3 4 3,0 6 3,-5 3 2,1 10-3,-3 8-2,-2 11-3,-5 11-2,-1 9 1,-1 8-1,-1 3 2,3 4 1,-1-4-1,3 2 1,1-8-1,6-4-1,1-7 0,4-6-2,-1-5 0,2-6-1,0-6-1,3-7 0,1-6 0,1-5 1,-1-9-1,2-2 0,-6-13 1,12 14 0,-12-14 1,0 0 0,0 0 0,12 5 0,-12-5-1,0 0 1,0 0-2,0 0 0,16-1 0,-6-1-1,6 0 0,0-2 0,11 1 0,5 0 1,6 0-1,3 1 1,7 1 0,2 2 1,6 0 0,3 2-1,2-2 1,2 0 0,-2-1-1,3 0 1,-4-2 0,-1 1 1,-8-3 0,-5 2 0,-9-1 0,-4 2 0,-11-1 1,-5 2-1,-17 0 0,16-2 0,-16 2-1,0 0 0,0 0 0,0 0-1,-7-9 1,7 9-1,-7-9 0,7 9 0,-7-13 0,7 4-1,-1-1 1,1-4 0,-1-2 0,3-5 0,-2-3-1,1-5 1,0-4 0,-1-4 0,2-5 0,0-7 0,1-6 0,-2-7-1,2-5-1,-3-5 1,2-1 0,-5 1 0,-2-1 1,-1 6-1,-1 3 1,-1 5 1,-2 5-1,3 5 1,-3 3-1,4 1 1,1 2-1,0 0 0,1 3 0,3 4-1,-1 4 1,2 2 0,-1 4 0,1 3 0,-1 5 0,1 3 0,-2 5 0,0 0 0,2 10 0,-5-16-1,5 16 1,0 0-1,-5-10 0,5 10 1,0 0 0,0 0 0,-1-10 0,1 10 0,0 0 0,0 0 0,-10-2 1,10 2-2,-17 6 1,2-2-1,-4 3 1,-5 1-1,-8 1 1,-6 2 1,-6-2-1,-6 0 1,-5 0 0,-4-3 0,-3-3 0,-1-2 0,0-2-1,5-2 0,3-1 0,4-1 0,6-1 0,7 2-1,4 0 1,7 0 0,7 2 0,3 0-1,7 1 1,10 1-1,-10 1 0,10-1 1,0 0-1,11 13 0,-11-13 1,15 19-1,-9-5 1,0 5 1,-1 6-1,-5 6 0,-4 5-1,-6 4-4,-4 13-18,-3 2 0,-6-3-2,-6-7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04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11 13,'-14'-3'9,"4"0"0,1 0 0,9 3-2,-11-3 0,11 3-2,0 0-1,0 0-2,0 0-1,0 0 1,21 15-1,2-6 1,8 4 0,8 4 1,11 4 0,10 5 0,7 4 0,6 4-1,5 4-1,-1 5 0,1 1 0,-4-3-1,0 2 1,-6 2 0,-4-2 0,-7-3 1,-5-4-1,-10-6 1,-7-4-1,-5-1 1,-9-5 0,-7-8 0,-3-4 0,-11-8 0,6 10 0,-6-10-1,-10 1 0,-2-4-2,-3-6-1,-4-2-3,-5-5-4,-2-1-7,1-6-4,-4-3 1,3-2 0</inkml:trace>
  <inkml:trace contextRef="#ctx0" brushRef="#br0" timeOffset="541">994 184 21,'0'0'14,"-1"9"1,1-9-1,6 15-8,1-1-5,3 6-3,3 4 1,5 4 1,3 2 0,2 2 0,4-4 1,2 2 1,1 1 0,2-1-1,-1-1 1,0-2 0,-2-2 0,-1 0 0,-5 2-1,-4-6 1,-3-4 0,-3-1 1,-9-1 2,-4-1 1,-9-2 0,-4 2 1,-12-2 0,-7 2 0,-12 1-1,-5 1-1,-8 1-2,-3 1 0,0-1-2,-2 1 0,4-3 0,10 1 0,8-5-1,10-1 1,7-4 0,7-2 0,6-2 0,10-2 0,0 0 0,0 0 0,0 0-2,0 0-3,8-11-15,2 3-5,3-3-3,-4-11 1,2-7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07.8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3,'0'0'4,"0"0"1,13 6 1,-13-6 1,14 4 1,-14-4-1,20 6 0,-7-1 0,3 1-1,2 0-1,4 1-1,2 1 0,3-1 0,4 1 1,0-1 1,5 0 0,0-2 0,3 2 0,1-4 0,2 3-1,1-2 0,5 2-2,-2-1 0,4 2-1,1-2 0,1 2 0,1-1 0,4 1-1,-3-2 1,0 3 0,2-3-1,-2 2 1,0 0 0,2 0-1,-5-2 1,0 1 0,-1-2 0,4 2 0,-3-2 0,2 1 0,-2-2-1,0 3 0,-1-2 0,1 1 0,-1 0-1,-2 0 1,1-1 0,1 1 1,-4-1-1,5 0 1,1 0-1,1 0 0,4 0 0,1-1 0,-1 0-1,-1 0 0,2-1 0,-1-1 1,0-1-1,0 2 1,-4-1-1,0 1 1,1 0-1,-1 0 1,-3 0-1,-2 0 0,-2-1 0,-3 1 1,3-2-1,-2 2 0,-3-2 0,2 2 1,0-1 0,-43-1-1,77 5 1,-77-5 0,71 3-1,-71-3 1,58 3 0,-58-3-1,47 2 0,-47-2 0,49-1 0,-49 1 1,0 0-1,44-1 0,-44 1 0,0 0 1,0 0-1,0 0 0,0 0 0,0 0 1,0 0-1,0 0 0,0 0 0,0 0 0,0 0 1,0 0-1,0 0 0,0 0 0,0 0 0,0 0 0,0 0 0,0 0 0,0 0 0,0 0 0,0 0 0,0 0 0,0 0 0,0 0 0,0 0 0,0 0 0,0 0 0,0 0 0,0 0 0,0 0 0,0 0 0,44-2-1,-44 2 0,0 0-1,0 0-2,0 0-3,0 0-17,0 0-4,0 0-1,0 0-2,-61-5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00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0 100 2,'20'-2'3,"1"0"1,2 0 0,0 0 0,4 1 1,1 0-1,1 1-1,2 0 0,4 1 0,1 0-1,4 0-1,4 0 1,1 1-1,4-2 1,4 0 0,3-2 1,4 1 1,3 0 0,1-1 0,5 1 1,-1-3 1,6 3-1,3-2 0,2 3 0,5-2-2,4 2 0,3-1-1,5 1 0,4-1-1,5 1 0,0-1 0,6-1 1,-1-2-1,4 1 1,3-2 1,0 0-1,-1 0 0,1 1 0,-1-2 1,1 4-1,0-1-1,-3 0 0,-2 1 0,-1-1 0,-3-1 0,-1 2 0,-4-2 0,-1 0 0,-5 0 0,1 0 0,-4 0 0,-1 1 0,0 1-1,0 0 1,-2 2-1,0 0 1,1 0-1,0 4 1,-1-2 0,3 3-1,1-2 1,-2 3-1,1-2 1,1 2-1,0-1 0,1 1 1,0-2-1,3 1 1,-1-1-1,0 1 1,2-1-1,2-1 1,1-1-1,1 2 1,3-2 0,-3 2-1,2-2 1,3 1 0,1 2-1,2 0 1,1-1-1,2 1 1,1-2-1,0 0 1,1-1-1,1-1 0,-5-1 1,-4-1-1,-3-1 1,-2-1 0,-5 2-1,2 0 1,-3 0-1,-2 1 0,-1 1 1,-4 1-1,0 1 0,-6 0 0,-3 0 1,-6-1-1,-10 0 0,-1 0 0,-7 0 0,1 0 0,-4-1 0,-4 0-1,-2-1 2,1 0 0,-1 0-1,-3-1 1,2 0 0,1 0-1,2-2 1,1 2-1,1-1 0,0 1 0,-2 0-1,3 1 1,-4 0 0,1 1 0,2 0 0,-2 1 1,-7 2-1,1-1 1,0 1-1,-45-4 0,78 6 1,-78-6-1,52 3 0,-52-3 0,46 2 0,-46-2 1,0 0-1,0 0 1,0 0-1,42-1 1,-42 1-1,0 0 1,0 0-1,0 0 1,0 0-1,0 0-1,-49-6 0,49 6-4,-59 2-10,14-6-10,-6-2-1,-6-11-2,-5-7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03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0 290 2,'59'1'3,"6"1"0,2-1 1,8 1 1,1-2 2,4 1 0,3-2 1,2-1 2,4 0-1,4-1-1,7-1 0,4-3-2,5 1 0,7-3-2,9 2-1,5-2-1,4 0 0,3 0 0,3 0 0,4-1 1,4 2 0,3-5 0,3 3 0,3-3 1,4 0-2,3-2 2,2 3-2,3 0 0,1 3-1,2 3 1,-2 1-1,2-1 0,-2 2 0,-1 0 0,-3 0 0,-2-3 1,-4 0-1,-1-3 1,-4 0 0,-5 0-1,-1 2 1,-6 2-1,-3 3 0,-9 3 0,-5 3-1,-9 5 0,-8 1 1,-9 3-1,-13 0 0,-11 1 0,-10-2 0,-13-1 0,-10-2 1,-12-3-1,-8-2 0,-10 0 1,-4-2 0,-9-1-2,0 0-6,0 0-15,-23 5-2,-6-2-3,-14-4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18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7 202 13,'-19'-4'15,"19"4"-1,-9-12 0,9 12-9,6-15-3,3 9-3,4-2-1,0-1 0,4 1 0,1-3 2,1 4-1,4-2 2,1 2 1,4 0 0,5 1 2,4-2 0,8 2 0,7-1 1,9 1 0,5-1 0,7 2 0,5-1-1,4 1 0,6 1-1,6 3 1,3-1 0,5 3 0,4-1 0,8 2-1,3-1 1,7 2-1,4-2 1,3 3-2,1-3 1,7 2-2,2-2 1,3 2-1,4-1 0,1-1 0,7 0-1,-1 0 1,4 1-1,-1 0 1,1-3-1,2 1 1,-1 0 0,-2-1-1,-4-1 2,2 0-1,-3-2 0,-2 1 0,-5 2 0,0 1 0,-1 0 0,-1 2-1,-2 2 1,-4-1-1,-2-1 0,-3-1 0,-7-2 0,-6-1 0,-9-2 0,-7 0 0,-8-3 1,-6 2-1,-14 1 0,-8 0 0,-11 3-2,-15-3-6,-9 5-17,-17-5 0,-16 4-3,-31-24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43.1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1316 1,'-15'6'6,"15"-6"0,0 0 0,0 0-1,0 0 0,9-9 1,1 5 0,4-1 1,3-1 2,3-2-1,3 0 0,4-1-1,2-3-1,5-2-1,5 0-2,4-3 0,4-3 0,6-2-1,5-3 1,6 0-1,5-4 1,6 0-1,5-5 0,6 0-1,3-3 1,8-1-1,3-1 0,4-2-1,3-1 1,1 1-1,-1 0 1,3-2 0,1 0-1,0 2 0,-4 0 0,0 3 1,-4-1-1,2 1 0,1 1 0,-4 2-1,-4 2 2,-3-3-1,0 3 1,-4-2-1,-5 3 0,-4 0 1,-8 2 0,-4 4-1,-7 2 1,-5 4 0,-8 2-1,-6 4 1,-7 1 0,-6 4-1,-6 0 0,-6 4 0,-5 1-1,-4 1-1,-10 3-3,10-3-3,-10 3-6,0 0-5,-15 9 0,-5-6 0,-10 1 0</inkml:trace>
  <inkml:trace contextRef="#ctx0" brushRef="#br0" timeOffset="801">184 1273 5,'-4'10'8,"4"-10"0,0 0-1,0 0 3,0 0 1,0 0 1,0 0 0,0 0 0,-2-15-1,2 15-1,3-21-4,2 5-1,1-6-3,3-3 0,1-6-2,1-3 1,2-5-1,0-4 1,0-2 1,1 0-1,0-1 1,-2 3 0,0 0 0,0 5 0,-1 4 0,-1 6-1,-2 6 0,-1 7 0,-4 3-1,-3 12-1,7-11 1,-7 11-2,0 0 0,0 0-1,0 0 0,-7 12-1,6 0-2,-5 0-2,4 9-2,-5 2-3,2 9-3,-5 1 0,1 6 0,-3 0 2,-5 4 1</inkml:trace>
  <inkml:trace contextRef="#ctx0" brushRef="#br0" timeOffset="1182">129 1196 2,'-23'33'3,"1"-3"1,6-1 0,2-3 0,6-1 0,6-5 1,5 1 1,6-4 0,5-1 2,7-3-1,1 0 1,6-2 0,3-2-2,3 0 0,2-2 1,2 3-3,1-3-1,1 1 0,-1 0 0,0-2 0,-1 0 0,0-1 0,-6 0-1,-1-1 1,-4-2-1,-4 1 0,-3-1 0,-2 1-1,-2 0 0,0 2-1,2 1-2,0-2-5,9 2-10,7-3-3,7-6 2,9-9-1</inkml:trace>
  <inkml:trace contextRef="#ctx0" brushRef="#br0" timeOffset="1983">5045 292 16,'0'0'8,"0"0"0,0 0-2,0 0-3,14 15 0,-1-6-1,2 4 1,6 2 1,2 4 1,5 2 0,3 4 0,3 3 0,4 6-1,3 0 1,4 3-1,3 3 0,3 0-1,3 5 0,4 1 0,0 3 0,4 3-1,0 0 1,4 2-1,-2 4 0,2 0-1,-2-1 1,-2-1-1,1-3 1,-2 0-2,-4-3 1,-1-2 0,-5-4-1,-1-3 1,-1-2-1,-5-1 1,-4-4-1,-5-2 0,-2-5 0,-4-2 0,-3-3 0,-5-3 0,-6-4 1,-1-3-1,-3-1 0,-2-2 0,-9-9 0,15 17 0,-15-17 0,14 16 0,-6-6 0,-8-10 0,16 17 1,-16-17-1,14 13 0,-14-13 1,9 8-1,-9-8 1,0 0 0,0 0 0,0 0 0,0 0 0,0 0 0,0 0-1,0 0 1,0 0-1,0 0 0,0 0 0,0 0 0,0 0 0,0 0 1,0 0-1,0 0 0,0 0 1,0 0-1,0 0 0,0 0 1,0 0-1,0 0-1,0 0 0,0 0 0,0 0-1,0 0 1,0 0-1,0 0 1,0 0 1,0 0-1,0 0 2,0 0-1,0 0 1,0 0 0,0 0 0,0 0 0,0 0 0,3-15-1,-4 2 1,0-6 0,-1-5 0,-1-6 0,0-7 0,-1-4 0,-1-4 0,-2-2 1,1 0-2,-1-1 2,1 3-1,-3 3 0,3 4 1,0 6-1,2 4 1,-1 6-1,0 3 0,3 3-1,-1 6 0,3 10-1,-3-12 0,3 12-2,0 0 1,0 0 0,0 0-2,3 20 1,-2-8 0,5 3-1,-2 4-1,1 6 1,-2 3-1,1 7-1,-4 1 1,0 7-1,-4 0 1,2 4 0,-5-3 0,1 0 1,-1-3 2,2-6 0,1-3 0,1-6 2,0-3 0,0-5 1,2-3-1,-2 0 1,0-3 1,0 0-1,-1-3 1,4-9 1,-8 17 2,8-17 0,-15 13 0,4-10 0,-1 1 0,-7-2 0,-1 0 0,-6-1-1,-3 3 0,-4-1-2,0 1 1,-3-2-1,3 2 0,-1-2 0,4 3-1,2-4 0,4 1 0,3-1 0,6 0-1,2 0 0,4-1 0,9 0-1,-9-1-1,9 1-3,0 0-4,0 0-6,9 12-5,4-8-1,4-3 1,7-2 0</inkml:trace>
  <inkml:trace contextRef="#ctx0" brushRef="#br0" timeOffset="232194">3290 1103 1,'0'0'5,"0"0"1,0 0 0,0 0 0,0 0 0,0 0 2,0 0-1,0 0 2,0 0-2,0 0 0,0 0-1,0 0-1,0 0 1,0 0-1,0 0-1,0 0 1,0 0-1,0 0-1,0 0 0,0 0 0,0 0-2,0 0 1,0 0-1,0 0 0,0 0-1,0 0 0,0 0 1,-5 14-1,5-14 0,-5 13 1,1-1-1,1 0 1,0 3-1,-1 3 1,2 1-1,-1 3 1,2 3-1,-1 2 1,0 1-1,-1 0 0,0 5 0,0-2 1,-1 1-1,-1-2 0,1-1 1,1-2 0,-1-3-1,1-2 1,1-3-1,1-3 1,0-4-1,1 0 1,0-12-1,0 15 0,0-15 1,0 0-1,5 11 0,-5-11 1,0 0 0,0 0 1,0 0 0,11-4 0,-11 4 0,14-16 0,-5 2 0,5-1-1,3-4 1,2-2-2,4-1 1,3-2-1,2-1 0,2 0 1,2-1-1,3 2 0,0 0 1,2 1-1,-3 1 0,-3 4 0,-4 2 0,-4 4 0,-3 2 0,-6 4 0,-14 6 0,15-7 0,-15 7 0,0 0-1,0 0 0,0 0-1,0 0-1,0 0-3,0 0-8,5 9-6,-5-9-3,0 0 3,0 0-1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19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 10,'29'7'14,"9"0"-1,-1-7 0,10 2-7,8 0-5,11 3 0,8 0 1,8 3 2,11 3 1,10 1 1,12-1 1,9 0 2,18 2 0,14-4-1,21-1 0,13-6-2,20 1-2,14-9-1,16 2-2,13-7 0,5 1-1,6-1 1,-2 3-1,2-2 0,-7 3 1,-8 1 0,-4 0 1,-9-1 0,-6 0 1,-13-1 0,-7 1 0,-16-3 0,-11 1-1,-18 0 0,-18 3 0,-18 1-2,-20 0-4,-18 5-10,-23-2-11,-21 4 0,-27-6-2,-20 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19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0 139 8,'48'0'16,"4"6"0,0-2-1,8 3-6,7 1-2,10 2-2,10-1-1,8 0-1,12 0 1,5-3 0,9 0 1,10-5 1,12 0 1,8-5 0,12 2 0,6-5 0,11 3-2,6-6 0,12 1-2,2-5 0,6 3-1,6-2-1,5-1 0,-1-1 0,3 1 0,2-2 0,-5 3-1,-2-2 1,-1 2-1,-8 1 1,-7 0-1,-7 4 1,-6 2 0,-10 2 0,-7 4-1,-11 1 1,-10 3-1,-13 0 0,-10 2 1,-13-1-1,-14 0-1,-11 3-1,-16-6-7,-11 4-15,-18-3-2,-19-2-1,-22-1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20.7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0 427 7,'19'-9'10,"6"5"-4,6-4-1,7 3 2,8-2 0,1 4 0,7-1 1,2 2 1,7 4 1,4-2 1,8 5-1,5-4-1,9 3 0,11-5-2,13 2-1,11-5-1,13-1-2,11-3 0,14 0-1,11-5-1,10 0 1,8-3 0,5 1-1,6-4 1,9 3 0,0-4 0,3 2 0,5 0 0,3 1-1,-3 2 0,6 1 1,-2 1-1,-6 2 0,-1 3-1,-4-1 1,-7-1 0,-4 3 1,-6-3-1,-10 1 2,-12 0 0,-9 2 0,-13-2-1,-10 2 0,-15 3 0,-13 1 0,-17 2-2,-12 1 1,-14 1 0,-12 0 0,-15 0 0,-11 1 1,-10-1 0,-9 0 0,-13-1 0,10 0 0,-10 0 0,0 0-2,0 0-1,0 0-2,0 0-5,-13-6-15,13 6-8,-19-17 0,4 2-2,-9-15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35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22 9,'-15'0'5,"15"0"0,-9 0-1,9 0 0,0 0-2,0 0-1,4 9-1,-4-9 1,14 10 0,-1-5 2,2 1 1,8-2 1,2 1 2,9 0 0,3 0 1,8-2 0,6 1-1,1-2 1,11 2-2,1-2 0,8 2-2,3-2 0,7 0-1,3 0-1,6 0 0,5 1-1,0-1 0,0-2 0,2 0-1,-1-2 1,-3 0 0,-3-2 1,-3 0-1,-4-3 0,-1 1 1,-7 0-1,-5 3 1,-7-1-2,-5 2 1,-8-1 0,-2 3-1,-9 0 1,-5 3-1,-5 0 0,-4 0 1,-5 2-1,-4-2 0,-2 1 0,-5-1 0,-10-3 1,12 6-1,-12-6 1,0 0 0,0 0 0,0 0 0,0 0 0,0 0 0,0 0-1,0 0 0,10 2-1,-10-2-3,11-12-9,-1 2-9,8-6-2,0-6 1,4-10-2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37.4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1916 4,'18'1'3,"5"3"0,1-1 0,6 2 0,1-1 1,3 0 1,2-2 1,2 0 1,1 0 1,2-1-1,1 1 0,0-2 0,4 2-2,1-1 0,6 2-1,3-1 0,5 2-2,3-1 1,3 2-1,6-2-1,2 2 1,3-1 0,3 1 0,0 0 0,4 2 0,0-2 0,1 1 1,-1 1-1,-1 2 0,-3-1 1,-2 0-1,-8-1 0,-4 1 0,-5-1 0,-5 1 0,-8-2-1,-6 1 0,-6-2 0,-6-1 0,-9 1 0,-3-2 0,-7-1 0,-2 0 0,-10-2 0,0 0 0,0 0 0,0 0 0,0 0 0,0 0-2,0 0-3,0 0-6,0 0-8,-2-16-5,2 3 0,1-2 0</inkml:trace>
  <inkml:trace contextRef="#ctx0" brushRef="#br0" timeOffset="601">2224 1844 15,'-13'-8'14,"13"8"0,-7-11-2,7 11-7,0 0-4,18-3 0,-4 6-2,5 2 2,4 2 0,8 1 0,7 2 2,5 2 0,3 2 0,5 0 0,3 1 0,0-1 1,2 1 0,-4-4 0,-3 3-1,-6-3 0,-3-1 0,-7-1-1,-6 0 0,-7-4 0,-3 2-1,-8-1 0,-9-6 0,10 6 0,-10-6 0,0 10 0,0-10 0,-6 13 0,6-13 1,-9 16-2,1-5 1,1 0 0,0 0 0,-2 0-1,-1 0 1,0-1 0,-2 2 0,-2-2-1,-1 2 1,-5-1 0,-1 2 1,-4 1-1,-4 2 1,-6 2-1,-2 3 2,-4 2-1,-3 3-1,-1 0 1,-1 1 0,1-4-1,3 0 0,4-2 1,2-3-2,3-3 1,4-4 0,2-3 0,4-1 0,1-2 0,3-2 0,3-2 0,4 0 0,2-1 0,10 0 0,-12 0 0,12 0 0,0 0 0,0 0 0,0 0 0,0 0-1,0 0 1,0 0-1,0 0 1,0 0-1,0 0 0,0 0 0,0 0 0,0 0 0,0 0 1,0 0 0,0 0-1,0 0 1,0 0-1,0 0-1,0 0-5,0 0-18,0 0-2,0-15-1,-5-5-1</inkml:trace>
  <inkml:trace contextRef="#ctx0" brushRef="#br0" timeOffset="18096">4024 0 2,'-12'12'0,"12"-12"2,-7 15 3,7-15 0,0 10 1,0-10 1,8 9-1,-8-9 1,20 9-2,-5-3-1,3 0-1,5-2 0,5 1 0,3-3 1,5 1 0,2-1 0,7 0 1,6-2-1,7 3 0,8-5 1,9 2-2,8-1 0,8 2 0,10-2-1,10 4 0,10-2-1,8 2 1,12 0-1,7 0-1,12 0 1,9-2-1,9 0 1,8-1-1,4-1 1,5 0-1,5 1 1,4 1-1,0 1 0,1 3 0,-5 2 0,-6 2 1,-7 1-1,-10 1 0,-18 2 0,-16-1 1,-17 0-2,-21-1 2,-21-2-1,-14 2-1,-20-3 0,-12-1-3,-13 1-9,-12 0-9,-13-8 2,-21 10 0,-17-7-1</inkml:trace>
  <inkml:trace contextRef="#ctx0" brushRef="#br0" timeOffset="19127">4228 2159 4,'0'0'8,"-18"7"-2,18-7 0,0 0-8,0 0-7,14 11 0</inkml:trace>
  <inkml:trace contextRef="#ctx0" brushRef="#br0" timeOffset="19227">4427 2179 18,'47'-3'10,"8"2"0,5 1 0,6-1-1,6 2-2,10 1 0,7 1-2,7 1-1,11 1-2,4 0 1,8 1-1,5 2 0,9 0 0,5-2 0,5 1 1,4 0 0,5 0 0,4-2 0,7 1 1,4-1-2,5 2 1,4-1-1,2 0-1,1-1 0,2-1 0,-4 0 0,-2 0 0,-7-2 1,-8 1-1,-10-3 1,-8 2 0,-19-1 1,-13 2-1,-16 0 0,-11 1 0,-17 0-1,-13 0 0,-14 0 0,-9 0 0,-10-2 0,-3 0 0,-17-2-1,10 2 1,-10-2 0,0 0-1,0 0-3,0 0-5,-11-3-14,-5 0-3,-6-4-1,-8-5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3:46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0 756 4,'0'0'5,"0"0"1,0 0 1,0 0 0,0 0 0,0 0 0,0 0-2,0 0 0,0 0-2,0 0-1,0 0 0,0 0 0,0 0 0,14 5 1,-14-5 2,11 0 0,-11 0 3,16 0-2,-7 1 0,0-1-1,6 2 0,0-2-1,6 1-1,3-1-2,5 1 0,2-1 0,3 1 0,2-1 0,0 0 0,-1 0 0,0 2 1,-2-2 0,-1 2 0,-2-1 1,-1 2-1,-3-2 0,2 2 0,-1 0-1,1 1 0,-1 0 0,-1 2-1,1-1 1,-1 0-1,-1 0 0,-3 0 1,-5-1 0,-2 0 0,-6-1 0,-9-3 1,9 3 0,-9-3 0,0 0 0,0 0 0,0 0-1,0 0 0,0 0-1,0 0 0,0 0 0,0 0 0,0 0 1,0 0-1,0 0 0,0 0 1,0 0-1,0 0 1,0 0-1,0 0 0,0 0 0,9 0-1,-9 0 1,16-2-1,-5 0 1,2-1 0,2 0 0,0 0 0,-1 0 0,1-1 0,-4 0 0,-1 2 1,-10 2-1,16-6 0,-16 6 1,15-5-1,-5 3 0,0 0 0,3 1 0,2 0-1,-1 0 1,1 1 0,-2-1 0,0 1 0,-4-1 1,-9 1-1,11-1 1,-11 1 0,0 0-1,0 0 1,0 0-1,0 0 1,0 0-1,0 0 0,0 0-1,0 0 1,0 0 0,0 0 1,0 0-1,0 0 2,0 0-1,0 0 0,0 0 0,0 0 1,0 0-1,0 0-1,0 0 1,0 0-2,0 0 1,0 0 0,0 0 0,0 0 0,0 0 0,0 0 1,0 0-1,0 0 0,0 0 0,0 0 1,0 0-1,0 0 0,0 0 0,0 0 0,0 0 1,0 0-1,0 0 0,0 0-1,0 0-2,0 0-11,-5 9-13,5-9 0,-8-19-3,-4-12 2</inkml:trace>
  <inkml:trace contextRef="#ctx0" brushRef="#br0" timeOffset="15403">4057 430 14,'0'0'15,"-18"6"0,9-4-3,9-2-1,-15 5-1,15-5 0,-10 2-3,10-2-1,0 0-2,0 0 0,11-16-1,-1 8-1,1-1-1,0 0-1,0 1 0,0-1 0,-2 3 0,-9 6-1,13-4 1,-13 4 0,0 0 0,4 10 1,-4-10 0,-3 17 1,3-17 2,-11 20 1,2-11 0,2 1 1,-3-4-1,2 4 1,-1-6-2,9-4-1,-13 6-1,13-6-1,0 0-3,-11-2-7,11 2-15,4-12-1,2 0-2,0-6 1</inkml:trace>
  <inkml:trace contextRef="#ctx0" brushRef="#br0" timeOffset="15893">4370 180 25,'0'0'18,"-11"-2"0,11 2-2,-9 1-1,9-1-5,0 0-3,-14 10-3,14-10-1,-6 17-1,6-7 0,0 1 0,4 3 0,2-3 0,4 2 0,2-5 1,7 0-1,1-5 1,3-3-1,-1-6 1,3-2 0,-6-5 1,1-1-1,-7-5 1,-4 1 0,-8-4-1,-3 2 0,-6 0 0,-6 2 0,-2 1-2,-4 3 0,-2 3-1,-3 5-1,0 4 0,-3 3-2,3 4-1,0 0-1,8 6-4,-3-5-6,14 5-6,6-11-5,0 0-2,17 4 3</inkml:trace>
  <inkml:trace contextRef="#ctx0" brushRef="#br0" timeOffset="16284">4527 1 32,'12'-2'21,"-12"2"0,8 9 0,-10 2-9,0 6-6,-1 2-2,0 6-3,1 3 0,-1 0 0,-1 3 0,3 3 2,-2 0-1,4 1 1,-2-1 1,1 0 0,-1-5 0,2 2 0,-2-5-1,3-2 1,-1-5-2,2 0 1,-1-4-1,1 0-1,0-2 0,0-1-2,0 3-2,-3-6-10,1 6-13,-1-15 0,-5 12-2,5-12 1</inkml:trace>
  <inkml:trace contextRef="#ctx0" brushRef="#br0" timeOffset="17035">3922 1275 39,'0'0'21,"-11"9"0,11-9-1,0 0-11,0 0-2,-4-13 0,4 13-1,9-15-2,-9 15-1,15-15-1,-6 8-1,0 1 0,1 1-1,0 2 0,-10 3 0,15-1 0,-15 1 0,11 5 0,-11-5 1,2 11 1,-2-11 1,-4 15 0,0-6 1,4-9-1,-11 18 1,11-18 0,-11 14-1,11-14 0,0 0-1,-11 8-1,11-8-2,0 0-2,0 0-4,11-8-4,-8-1-8,8 3-8,2-3-2,6-4 2,2-2 1</inkml:trace>
  <inkml:trace contextRef="#ctx0" brushRef="#br0" timeOffset="17456">4508 1009 56,'0'0'23,"-10"6"1,10-6-2,-18-8-15,6 2-6,1 2 1,-2-1 1,2 3-1,-3 0 1,4 4 0,-3 1 0,13-3 0,-16 16-2,11-4 0,2 1-1,3 3 0,2 2 0,3 4 0,3 0 0,3 2 0,2 3-1,1 2 2,2 2-1,0 1-1,-1 1 1,-3-1 0,-1-1 0,-3 0 0,-6-3 1,-2-3 0,-8-2 0,-4-4 1,-4-4 0,-3-2 1,-6-4-1,2-2 1,-4-5 1,1-2-2,2-3 0,4-1 0,3-2-1,4-1-1,5-2 0,6-3-1,6-3 1,8-4-1,6-2 0,4-8 0,8-4 1,3-5 0,3-4-1,1-1 1,-1-4 0,-3-1 0,-3 1 1,-5 5-2,-6 3 2,-3 4 0,-7 6 0,-3 6 0,-5 4 1,-3 8-1,-4 2 0,6 9 0,-17-9-1,5 8 0,-2 5-1,-4 1-1,0 5-1,-6 1-2,3 10-10,-7-3-13,3 2-1,-4-5 0,2-5 1</inkml:trace>
  <inkml:trace contextRef="#ctx0" brushRef="#br0" timeOffset="22813">2115 247 2,'-8'-11'4,"8"11"1,0 0 0,0 0 1,0 0-1,0 0 0,0 0-1,0 0 0,0 0-2,0 0-1,19 2-1,-3-1-1,6 1 0,6-1 1,5 0 0,4-1 0,4 2 1,6-1 0,4 0 0,4 1 1,6-1 1,9 0 0,9-1 0,11 0 0,11-2 0,9-1-1,10 1 0,10-1 0,5-1-1,3 0 0,4 0-1,-3 1 0,-1 1 0,-6 2 0,-6-1 0,-6 2 0,-3 1 1,-7 0-1,-6 0 0,-9 2 0,-10 0 0,-10-1 1,-10 1-1,-10 0-1,-13 1 0,-11 1-4,-8 7-9,-11-5-2,-3 2 1,-9-10-1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4:10.5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54 433 6,'-9'-6'1,"9"6"0,-10-5 7,10 5 5,0 0 2,0 0-3,0 0-2,0 0-5,18-11-3,-5 6 0,2 2-1,2-1-1,0 1 0,-1 1 0,-1 2 1,-5 0 1,-10 0 1,0 0 4,4 17-1,-15-10 2,1 4 1,-9-3 0,4 5 0,-7-6 0,6 3-2,-2-5-2,4 1-1,0-2-1,5-1 0,9-3-2,-14 2 0,14-2-1,0 0-1,0 0-4,0 0-6,12-9-14,5 1-2,7-2-1,4-4 2</inkml:trace>
  <inkml:trace contextRef="#ctx0" brushRef="#br0" timeOffset="771">760 50 13,'0'0'13,"-10"-1"0,10 1-1,-9 0-2,9 0-2,0 0 0,-15 4 0,15-4-3,-9 9 0,9-9-1,-7 15-1,6-4 0,1 3 0,4 3 0,4 3-1,6 3 0,1 3-1,5 3 0,0 2 0,3 1-1,-2 1-1,-2 0 1,-3 2 0,-4 0 0,-5-1 0,-4-1 0,-5-3 0,-4 1 1,-3-3 0,-3-1 0,-7-5 1,-1-4-1,-4-3 2,-1-1 0,-2-6 0,0-2 0,0-5 0,5-2 0,2-5-1,6-4 0,6-6-1,11-3 0,8-6-1,10-3 0,7-5-1,7-2 0,7-2 0,4 0 0,3 1 1,-2-1 0,-4 1 2,-5 2-1,-7 0 1,-3 3 1,-10-1 0,-2 4 1,-9-2-2,-3 4 1,-4 2-1,-2 3-1,-4 1 0,-4 4 0,-6 2-2,-6 4 0,-1 6-2,-6 1-1,-1 11-10,-7 2-13,-2 6 0,-2-1-1,1 4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4:56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1022 63 5,'-9'-4'4,"-5"-1"-1,0 1-1,-4 0 1,-4-1 0,-3 0 0,-3 0 0,-4-2 1,-3 1 0,-2 1 0,-3-1-1,-1 2-1,-3 2-1,-4 1 1,-2 4-1,2 2 0,1 7 0,-1 5-1,1 6 0,-1 4 0,1 7 0,3 5 0,3 2 0,-2 5 0,4 1-1,2 2 1,7-1 0,6 1 0,9-2 0,7-2 0,12-1 0,10-1 0,14-6 1,12-2 0,10-2 0,10-6 1,9-4-1,9-6 0,5-7 1,6-4 0,1-6 0,2-8 1,1-5 0,-1-5 0,-2-7 1,-2-3-1,-4-6 0,-6-6 2,-6-3-3,-8 0 2,-11-5-1,-10 0 2,-12-1-1,-10 0 1,-15 0-1,-10 4 0,-14 3-1,-9 1 0,-11 4-2,-7 6-1,-9 5 1,-6 8-2,-7 6 0,-5 6 1,-3 7-1,-3 9 0,0 4 0,-3 6-4,4 7-5,-2 3-9,1 0-3,2 0 1,0-7 0</inkml:trace>
  <inkml:trace contextRef="#ctx0" brushRef="#br0" timeOffset="10014">2139 1853 12,'50'4'7,"5"-1"1,6 0 0,6-1-1,9 0 0,11-1-2,7-1 0,12 0-1,9-1 0,11 0-1,8-1 1,4 0-1,5-2 0,4 1-1,3 0 2,-1 0-2,-6-1 1,-5 1-1,-8-1 0,-4 2 0,-16 0-1,-11 1 2,-18-1 0,-12 1 1,-15-2 0,-13 3 0,-13-2 1,-6 1-1,-22 1 0,11-11 0,-17 2-2,-6-4-1,-8-2-1,-3-3 1,-5-3-2,-5-6 1,-2-2 0,-2-3 0,1-4 0,2-4-1,-1-2 1,3-5 0,1 2 0,-1-2-1,1 2 0,2 3 0,6 3 0,0 2 0,4 4-1,2 3 0,3 3 0,6 5 1,4 2-1,-2 2 1,2 5-1,-1 3 1,5 10 0,-9-11-1,9 11 1,-19-3 0,3 2-1,-6 2 1,-6 0 0,-9 1 0,-8 1 1,-6-1 0,-7 2 0,-7 0 0,-7 1 0,-7-1-1,-8 1 1,-4 0 0,-5-1 0,-7 3 0,-7-4 1,-4 0-1,-7-2 0,-4 1 0,-3-1 0,-1 0 0,-5-1 0,-2 2 0,1-2 0,2 4 0,8 3 0,7-2 0,8 2 1,7-3-1,16 3 0,10-5 0,16 7 1,13-9-2,12 2 1,9-3-1,13 3 1,14-2-1,0 0 1,5 10-1,9-4 0,1 5 0,4-1 1,5 8 0,-2 1 0,1 9-1,-3 3 1,-4 5 0,-4 9 0,-3 4 0,-5 4-1,-3 3 1,-2-1 0,1 0 1,3-1-1,4-2 1,7-6 0,3-2 0,9-3 0,6-2-1,5 0-1,7-1-11,6-4-7,5-3 0,4-8-1,7-1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4:59.2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66 900 5,'0'0'7,"0"0"-1,0 0 1,0 0-2,0 0 0,0 0-1,0 0 0,0 0 0,11 3 0,-11-3-1,20-2 1,-7 2-1,5 1-1,2-1 0,8 1 0,6 0 0,5 0 0,8 0 1,8 1-1,9-2 1,8 0 0,8 0 0,7 0-1,6-2 0,6 1-1,4-1 0,2 0 0,5 0-1,2 2 1,1-2 0,0 1-1,-5 0 2,-3 0 0,-5-1 0,-1 0 0,-7-1 0,-3 0 0,-6-1 0,-6 1 0,-4 0-1,-3 1 0,-8 0 0,-6 1 0,-7 1-1,-6 0 0,-9 0 1,-4 1-1,-6-2 1,-4 1 0,-5-2 0,-1 1 0,-14 1 1,12-2-1,-12 2 0,0 0 1,0 0-2,0 0 1,0 0-1,0 0 1,0 0-1,0 0 1,0 0-1,0 0 0,0 0 1,0 0-1,0 0 1,0 0-1,0 0 1,7-9-1,-7 9 0,0 0-1,0 0 1,0 0 0,0 0 0,0 0-1,0 0 0,0 0 1,0 0-1,0 0 1,0 0 0,0 0 0,0 0 0,0 0 0,0 0 0,0 0 0,0 0 1,0 0-1,0 0-1,0 0 1,0 0 0,0 0 0,0 0 0,0 0 0,0 0 0,0-11 0,0 11 1,0 0-1,0 0 0,-2-12 0,2 12 1,-1-12-1,1 12 0,2-18 0,-1 6 0,1-2 0,1-1 0,-1-4 0,0-1 0,1-4 0,-1-3 0,-1 0 0,0-4 0,0-1 0,0-3 1,1-1 0,-2 0-1,-1 2 0,-1 0 1,0 1-1,0 1 0,-1 2 1,1 4-2,-1 2 1,0 3 0,1 2 0,0 2 0,0 1 0,0 4 0,1-1 0,-1 2 0,0 1 0,0 1 0,2 9 1,-3-16-1,3 16 0,-2-12 0,2 12 0,0 0-1,-5-13 1,5 13-1,-10-7 0,10 7 0,-15-9 0,2 4 0,-2 0 0,-5-2 1,-3 1 0,-6-1-1,-4-2 1,-7 0 0,-4 1 0,-8 2-1,-4 1 1,-4 2 0,-6 2-1,-3 3 1,-5 1-1,-4 3 1,-2 0 0,-3-2-1,-4 3 1,0-4 0,0 0 0,-3 1 0,0-1 0,-1 0 0,-3 1 0,2-1 0,1 0 0,-2 3 0,4-2-1,1 3 1,2-1 0,6 2 0,7 1 0,4 1 0,6-1 0,7 2-1,6 0 1,7-3 0,6 1 0,5-2 0,8 0 0,1-1 0,1-1 0,6 0 0,0-2 1,5 0-2,-1-1 2,12-2-1,-15 3 0,15-3 0,0 0 0,0 0 0,0 0 0,-9 5 0,9-5 0,0 0 0,0 0 0,0 0-1,0 0 1,0 0 0,0 0 0,0 0 0,0 0 0,0 0 0,0 0 0,0 0 0,0 0 0,0 0 0,0 0 0,0 0-1,-8 13 1,7-3-1,-2 5 1,-1 5-1,0 5 2,-3 7-2,0 6 1,2 2 0,-2 4 0,0-1 0,2 1 0,3-2 0,1 1 0,4-6 1,2-4-1,4 0 1,2-4-1,0-2 1,0-3-1,0-2 1,-1-6-1,-2-3 0,1-2 1,-9-11 0,7 12 1,-7-12 0,0 0 0,0 0 1,0 0-1,0 0 1,0 0-2,0 0-1,0 0-8,0 0-14,0 0-2,0-23 0,-4-4-1</inkml:trace>
  <inkml:trace contextRef="#ctx0" brushRef="#br0" timeOffset="40008">3869 1681 6,'0'0'10,"9"13"0,1-14-1,4 1-10,-2 0 1,2 0 1,-3 1 1,3-1 2,-14 0 1,10 2 1,-10-2 0,0 0 0,-14 12 1,5-8-1,0 0 0,-8 4 0,7-4-1,1-2 0,9-2-1,0 0-2,0 0-1,7-9-1,3 3 1,3-2 0,2 2 2,-3-4 0,1 4 1,-13 6 0,15-11-1,-15 11 0,0 0-1,0 0-1,1 11-1,-2-2-1,0 1-1,-2 0 2,0 3 0,-1-2 2,-1 1 0,5-12 1,-16 16 1,6-11 0,10-5 0,-21 7 0,21-7 0,-18 3-2,18-3 1,-12 0-2,12 0 0,0 0-1,0-11 0,0 11 0,12-16 1,-4 5-1,-8 11 0,17-19 0,-17 19 0,11-14 0,-11 14 0,0 0-1,0 0 0,0 0 1,8 9-1,-10 0 1,2-9-1,-4 19 1,2-10 0,2-9 0,-5 16 1,5-16-1,0 0 1,-8 9-1,8-9 0,0 0 1,0 0-2,0 0 0,0 0-8,0 0-17,0 0 0,0 0-2,3-18 2</inkml:trace>
  <inkml:trace contextRef="#ctx0" brushRef="#br0" timeOffset="41841">4452 1262 0,'0'0'7,"2"13"-5,-2-13-1,3 17 0,-1-5 0,0 2 2,-2 6 2,-4 2 0,-6 2 1,-1 5 2,-3 4 0,-2 3-1,0 1 1,0 1-1,4 0 0,4 1-1,5-5 0,7 0 0,6-7-1,6 1 0,7-6 0,4-3-1,4-6 0,3-3-1,2-5 0,0-2-2,-1-5 0,-6-2-2,-2-3 0,-4-2-3,-2 0-5,-8-5-10,-4 0-4,-8-2 1,-2-1 1</inkml:trace>
  <inkml:trace contextRef="#ctx0" brushRef="#br0" timeOffset="42181">4521 1637 1,'-10'8'12,"0"0"0,8 8 0,0 0-6,5 5-1,0 3-1,2 2 2,3 5-1,-1 2 1,1 0 0,0 0-1,4 0 1,-1-2-4,3-3-2,2-5-8,4-3-8,2-12-1,6-5 0,0-12-1</inkml:trace>
  <inkml:trace contextRef="#ctx0" brushRef="#br0" timeOffset="42502">4933 1294 30,'-11'-11'17,"0"-1"-1,11 12 0,-11-16-12,11 16-4,0 0 2,0 0-2,0 0 0,0 0 2,0 0-1,12-5 0,4 5 1,2 1-1,4 0-1,3 1 0,2 0 0,1 2 0,-3 0 0,-5 2 0,-4 3 0,-8 4 0,-5 3 1,-9 4 0,-3 1 0,-6 3 1,-1 0 0,-3 0-1,-5 0 1,6-3 0,5-5-1,2-4 0,2 1 0,9-13 0,-4 14-1,4-14 1,20 8-1,-3-5 0,1 0 1,2 1-1,6-1 0,-5 0 0,0 2 0,0 0-1,-5 2 1,-3 4 0,0 0-1,-1 1 1,-1 3-1,-1 0 0,-2 1 1,-1 1-1,-4-1 1,-4 0 1,-7 1 0,-3-4 3,-2 2-1,-5-3 1,0 2-1,-2-3 0,3 2 0,1-2-4,-1-1-5,4 1-15,-1-2-3,-1-6 1,-2-3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5:07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2794 2600 0</inkml:trace>
  <inkml:trace contextRef="#ctx0" brushRef="#br0" timeOffset="60">2734 2633 0,'0'0'8,"0"0"1,10 7-1,1-6 1,6 1-1,6 0 1,8 1-1,10 0 0,7-2-1,11 2-2,11-3 1,11 2-2,10-2-1,9-1-1,9-3 0,10 0-1,9-3-1,4-1 2,1-2 0,1-1 0,-5-1 1,1 2 0,-8 1 0,-10 3 0,-13 1-1,-9 4 0,-10 2 0,-12 2-2,-11 1 0,-9 1 1,-12-2-1,-8 1 1,-6-2 1,-5 1 0,-7-3 2,-10 0-1,0 0 0,10-3 0,-10 3-1,0 0-1,-6-13-1,4 1 0,2 12-2,-2-18 1,2 5 0,-2-1 1,2-4 0,-2-1 0,-4-4 1,1 0 0,-3-9 0,-1-2 0,-2-5 0,1-6-2,1-2 1,0-4 0,3 0 0,1 0-1,1 0 1,-5 4 0,5 2 0,-2 3 0,2 5 0,-2 4 0,-3 2 0,1 3 1,0 4-1,5 4-1,-4 4 1,1 1-1,-2 5-1,-2 2 0,0 4 0,-6 0 0,-5 3-1,-8-1 1,-8-1 0,-10-1 1,-7-3 0,-10-1 1,-9 1 0,-8 0 0,-10 0 0,-8 4 0,-9 2 0,-7 4 0,-6 4-1,-5 3 1,0 0 0,-3 2 0,2-2 0,6-1 0,5 0 0,9-3 1,5-3-1,9-1 0,8-3 0,9-2 0,8 0 0,9-1 1,12-2-1,6 1 0,11 1 1,7 1-1,8 1-1,6 0 1,9 2-1,0 0 0,0 0 0,0 0 0,14 10 0,-5-3 0,3 4 1,-1 1-1,-1 5 1,-1 2 0,-3 8 0,-4 4-1,-5 5 1,-3 7 0,-4 6 0,-1 5 0,-1 4 0,1 3 0,3-1 0,4-3 1,2-3-1,4-4 1,2-10-1,2-2 0,1-6 0,0-8 0,-1-2 0,-1-4-1,1-3 1,0-2 0,6-2 1,4 0-1,9-7 1,11 1-2,12-3-10,8-7-9,6-7-1,4-7-1,-2-9 1</inkml:trace>
  <inkml:trace contextRef="#ctx0" brushRef="#br0" timeOffset="2594">0 198 0,'24'1'5,"6"1"-2,4 2 0,6-2 1,10 4-1,4-2 1,5 2 0,3-2 1,1 0 0,-2-2 0,-4 0 0,-6 0 1,-11-2 0,-9 0 0,-8-2 0,-8 2 0,-15 0-2,0 0-3,0 0-4,-12 0-4,-4-1-3,-4-3-3,-3-1-2,1-3 0,-2-4 0</inkml:trace>
  <inkml:trace contextRef="#ctx0" brushRef="#br0" timeOffset="2914">470 13 1,'0'0'7,"12"-10"-2,-1 8 1,2 1-2,7 2 0,4 2-1,7 2 0,4 3 0,5 2-1,3 2 0,2 3 0,1 0-1,-4 2-1,-1-3 1,-7 2-1,-4-2 1,-5 0-1,-6-1 0,-5 1 1,-6 1 0,-8-2 0,-2 4 1,-6-1 0,-6 3 1,-5 0 1,-6 0 1,-9 0 0,-6 2 1,-2-2-1,-5 3 2,2-4-3,0 2-1,5-3-5,4 1-9,4 0-6,8-5-1,1-5 0,4-2-2</inkml:trace>
  <inkml:trace contextRef="#ctx0" brushRef="#br0" timeOffset="4406">60 2253 1,'0'0'8,"10"9"-3,-10-9-3,21 3 0,-9-2 2,4 0 1,2-1 0,2-1 2,3 0 0,4 0 0,3-1 0,5 2-1,2 0-1,5 1-1,1-1 0,4 2 0,-2 0 0,1 0 0,-5 1-1,-3 1 0,-6 0 0,-5 0 0,-8-1 0,-4 3 0,-15-6 0,7 10 1,-7-10-2,-17 7 0,2-3-2,-4-2-5,0 0-7,-3-3-10,0-7 1,1-6 0,2-9-1</inkml:trace>
  <inkml:trace contextRef="#ctx0" brushRef="#br0" timeOffset="4847">505 1974 2,'12'0'10,"-12"0"0,21-2-1,-8 6-6,4 2-2,2 4 2,5 2 0,2 3 1,3 1 0,2 2 1,2 1-1,0-2 1,0-1-1,-1-1-2,-5-3 1,-1 2-1,-8-6 1,-3 0 0,-15-8 2,16 13 0,-16-13-1,-1 18 2,-7-6-1,-1 2 0,-5 4-2,-4 0 1,-6 4-1,-5 3 0,-5-1-1,-3 2 1,-6-2 0,-1 3 0,-3 0-1,3 2 0,-1-4 0,6-1-1,4-4 1,8-2-1,5-5 0,2-3-1,10-5 1,10-5-1,0 0-1,-13 4-5,13-4-18,0 0 0,-7-18-1,-2-4 0</inkml:trace>
  <inkml:trace contextRef="#ctx0" brushRef="#br0" timeOffset="23033">4400 844 8,'12'-3'10,"-12"3"0,0 0-5,-15-14-3,0 8 0,-7-2 1,-3-3 2,-7 0 0,-6-2 1,-7-2 1,-6 1 0,-5-1 0,-4 3-2,-6-1 0,-5 4-2,-6 2-1,-3 4 0,-5 1 0,-3 6-1,-2 2 0,-1 3 0,-2 6-1,0 0 1,0 3-1,-1 5 0,3 0 0,3 4 1,6 4-1,2 2 0,5 1 0,7 4 0,9-1 0,7 0 1,10 0-1,7 0 0,10-4 0,7-1-1,7-1 1,9-1 0,9 0 0,7 1-1,10-2 1,7 1 0,10 0-1,6 1 2,10 0-1,4-1 0,5 0 0,4-2 0,6-4 1,5-2-1,5-3 0,4-7 1,8-5-1,3-5 0,9-5 1,4-6-1,5-4 1,5-6-1,0-3 0,0-4 0,1-1 0,0-3 0,-2-4 1,-3-2-1,-2 1 0,-6-4 0,-3-1 0,-8 3 0,-9-2-1,-11 1 1,-13 3 0,-15 0 1,-15 2 0,-16 2-1,-15 2 1,-15-2-1,-15 3 0,-14 2-1,-13 2 0,-15 3-1,-15 3 0,-16 7 0,-12 7-3,-19 7-3,-18 7-9,-13 11-1,-17 6 1,-14 8-1</inkml:trace>
  <inkml:trace contextRef="#ctx0" brushRef="#br0" timeOffset="24365">4315 2802 6,'2'-10'6,"-2"10"0,0 0 0,-9-9-1,9 9 1,-10-6 0,10 6 0,-15-9 0,6 2 0,0 3-1,-4-3-1,-1 2-1,-3-1-2,-2 0 0,-4 0 1,-6 1-1,-5 0 1,-4 1 1,-6 0-1,-4 1 1,-6 1-1,-4 2 0,-5 1-1,1 1 0,-4 4 0,-4-1-1,2 2 0,-1 1 0,0 2 0,2-1 1,1 1-1,1 3 0,3 0 0,5 2 0,2 2 0,4 1 0,3 3 0,3 2 0,2 4 0,4 0 0,3 2-1,-1 3 1,5 2 0,1-1 0,3 2-1,2-1 1,5-2-1,3 0 1,6-2-1,4-2 1,5-1-1,4 0 1,5-3 0,4 0-1,2 2 1,5 1 1,1 0-1,4 1 0,3-1 0,3 2 0,3-1 0,4-1 1,4-1 0,3-2 0,6-5 0,4 1-1,6-7 2,7 1-1,4-4 0,5-2 0,6-1 0,5-3-1,1-2 1,5-1 0,2 0 0,5-2 0,0-2 1,1-2-1,1-5 0,1 1 1,-1-6 0,-1-1-1,-2-5 1,-1-1-1,-6-5 1,-5-1-1,-5-1 0,-4-2 0,-7-1 1,-6 1-1,-9-1 0,-6 2 1,-11 1 1,-4 2 1,-10-1-1,-6 5 1,-11-5 0,-6 2-1,-9-2 0,-6 0-1,-8-2-1,-7-3 0,-8-2-1,-5-1-1,-10 1 1,-6-2 0,-9 2 0,-6-1-1,-7 4 1,-3 5 0,-6 2 1,-5 5-2,-6 5 1,-2 3 0,-6 6 0,-1 4-1,-2 5 0,-4 1-3,-1 10-2,-6-1-4,5 9-13,-4 4-3,3 0 1,-3-1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2:16.6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1740 0 2,'0'0'4,"0"0"0,-1 10 0,1-10 0,0 0 0,0 0 2,0 0-1,-7 13 2,7-13-1,-5 10 1,5-10-2,-7 13 1,2-4-2,0 1-1,-2 1 0,0 2-1,-3 0 1,1 4 0,-4-1 1,0 6-1,-3 0 1,0 3-1,-2 2 1,-1 3-1,-2 4-1,1 1 1,-4 3-2,1 1 1,-1 3-1,-2 1 0,1-1 0,-2 1 0,2 0 0,-2 2 0,2-3 0,-1 1-1,1-2 1,1-1 0,3-2 0,2-1 0,1-7-1,5-1 1,2-6 0,1-1 0,2-4 0,4-5 0,-1-2 0,2-1 0,3-10 0,-5 13-1,5-13 1,-3 9-1,3-9 1,0 0 0,0 0 0,0 0 0,0 0 1,0 0-1,0 0 0,0 0-1,0 0 1,0 0-1,0 0 0,0 0 0,0 0 0,0 0 0,0 0 0,0 0 0,0 0 0,0 0 0,0 0 1,1 10-1,-1-10 0,0 0 0,0 0 1,0 0-1,0 0 0,0 0 1,0 0-1,0 0 1,0 0-1,0 0 0,0 0 0,0 0 0,0 0 1,0 0-1,0 0 0,0 0 1,0 0-1,0 0 0,0 0 1,0 0-1,0 0 1,0 0-1,0 0 1,0 0-1,0 0 0,0 0 0,0 0 0,0 0 1,0 0-1,0 0 1,0 0-1,0 0 0,0 0 1,-8-11-1,8 11 0,-11-8 1,11 8-2,-18-10 1,7 4 0,-3 0 0,-1 1 0,-3 0 0,-2 0-1,0 0 1,-4 2-1,-1 0 1,-5 2 0,1 2-1,-2 0 1,-2 2-1,0 3 1,-2 2 0,-1 3-1,-1 0 1,1 4 0,-2 1 0,-2 2 0,0 3 0,0 0-1,0 2 1,2 0 0,1 2 0,1 1 0,2 1 0,1 1 0,2 3 0,0 1 0,2 1 0,1 4 0,1 2-1,2 4 1,3 0 0,1 3-1,4 1 1,5 2-1,1-2 1,5 3-1,3-1 1,5-1 0,1 3 0,5-4-1,2-1 1,2 0 0,4 0 0,5-2 0,1 0 0,4-4 0,3-1 1,4 1-1,4-3 0,5-2 1,4-1-1,1-1 1,5-2-1,3-1 1,3-2 0,1-3 0,3-2 1,1-2-1,3-1 1,3-4 0,1-2 0,2-5 0,5-4 0,1-1-1,-3-4 0,4-9 1,1-2-1,-3-7 0,3-2 0,-2-6 0,-3-2-1,-1-7 2,-1-6-1,-7-3-1,-1-5 0,-6-2 0,-7-2 0,-4-1 0,-7-2 0,-4 3 1,-4 0-1,-6 3 0,-6 2 0,-5-2 1,-6 2-1,-5-1 0,-5 0 0,-5-1 1,-6 0-1,-7 0 0,-6 1 0,-4 2 1,-4 1 0,-5 3-1,-5 4 0,-7 3 0,-5 2 1,-6 4-2,-4 2 1,-5 3 0,-6 6 0,0-1 0,-2 3 0,-1 1 1,2 2-1,0 3 0,3 2 0,0 2 0,4 3-1,4 5 0,-1 1-2,5 7-1,2-1-2,10 12-10,-5-1-8,8 8 0,-2-3-1,5 7 1</inkml:trace>
  <inkml:trace contextRef="#ctx0" brushRef="#br0" timeOffset="2454">1043 2794 1,'0'0'4,"0"0"0,0 0-1,0 0 1,0 0 1,0 0 2,0 0 0,0 0 3,0 0 1,0 0 0,0 0 0,0 0 0,0 0-3,0 0-1,0 0-1,0 0-2,9-4-1,-9 4-1,0 0 0,5 9 0,-5-9 0,9 14-1,-1-4 2,-1 2-1,4 2 0,1 2 0,2 2 1,3 3-1,1 3 0,2-1 1,4 4-1,0 2 0,2 4 0,-1 1 0,3 4 0,-1 0-1,2 3 1,0 4-1,1 2 0,-1 1 0,1 1 0,-1 0 0,1 2 0,0 0 0,1 1 0,-2-2 0,2 1 0,0 1-1,0-2 2,1 1-2,1 2 0,-1-4 1,0-1-1,-3-1 0,-1-5 0,-2-1 1,-2-2-1,-1-5 0,-2-3 0,-3-2 0,-2-2 0,0-4 0,-3-2 0,0-2 0,-4-4 0,-1-2 0,-2-3 0,-6-10 0,9 13 0,-9-13 1,0 0-1,0 0 0,6 10 0,-6-10 0,0 0 0,0 0 0,0 0 0,0 0 0,0 0 0,0 0 1,0 0-1,0 0 0,0 0 0,0 0 0,0 0 0,0 0 0,0 0-1,0 0 1,0 0 0,0 0 0,0 0-1,0 0 1,0 0 0,-6-11 0,6 11 0,-8-11 0,8 11 0,-12-17 0,4 8 0,-3-1 0,-1 0-1,-3-1 1,-2 2 0,-3 1-1,-3-1 1,-3 4-2,-3 1 2,-2 2 0,-1 2 0,-1 1 0,-2 3 0,-1 2 0,1 3 0,-1 0 0,2 3 2,-1 2-2,1 2 0,0 2 0,3 0 1,2 2-1,2 1 0,2 0 0,3 1 1,2 1-1,2 1 0,1 2 0,3 0 1,-1 2-1,2 3-1,2 1 1,-3 3 0,4 1 0,-1 2 0,2 0 0,1 4-1,3-2 1,-1 0 1,3 3-1,3-2 0,1-1 0,2 0 0,4-1 1,1-2-1,1 1 1,3-2-2,2-1 2,3 1-1,3 0 0,3 1 0,2 0 1,3 2-1,4-2 1,2 2 1,2-3-1,5-1 1,0-6-1,5-1 1,1-4-1,5-3 0,1-7-1,4-1 1,-1-5 0,4-3-1,0-1 0,1-3 1,-1-3-1,1-4 1,1-2 0,3-6-1,1-3 1,-2-5-1,1-4 0,0-4 0,-2-3 0,0 0-1,-4-3 2,-5 0-2,-3 3 2,0-4-2,-5 1 2,-4 0-1,-3-2 1,-4-4-1,-5-1 0,-4-3 0,-4-3 0,-9-3 1,-6-2-1,-3 1-1,-8 1 1,-5-3 0,-2 0-1,-7 2 1,-4 3-1,-3 1 0,-5 5 1,-3 0 0,-4 1-1,-1 4 1,-7 4 1,0 3 0,-6 1-1,-1 4 1,-5 2-1,-4 4 0,-5 5 1,-1 4-1,-2 5-1,-5 3 1,0 4-1,-4 3 0,2 4 0,-2 1-1,2 4-2,-3-2-2,9 10-14,-4-5-6,6 7 0,-1-4-1,8 1 2</inkml:trace>
  <inkml:trace contextRef="#ctx0" brushRef="#br0" timeOffset="14711">965 1606 18,'0'0'11,"-10"-2"1,10 2 0,0 0-1,0 0-1,0 0 1,0 0-2,0 0-1,0 0-1,0 0-1,0 0-1,0 0-1,0 0-1,0 0-1,-9 14-1,9-14 1,-4 17-1,3-2 1,-3-1 0,2 6 0,-2 1 0,2 2 0,-2 2-1,1 4 1,-1 0-1,1 2 0,-1 0-1,1 1 1,0 0 0,0 0 0,-1-2 0,0 0-1,-1-2 1,2-1 0,-1-2 0,1-2-1,0-4 1,0-2 0,1-3 0,0-1 0,0-4 0,2-9 0,-2 10 1,2-10-1,0 0 0,0 0 0,0 0 0,0 0 0,0 0 1,0 0-1,0 0-2,0 0-3,0 0-11,0 0-8,0 0-2,1-20 0,1 2 0</inkml:trace>
  <inkml:trace contextRef="#ctx0" brushRef="#br0" timeOffset="16043">1967 4737 9,'0'0'12,"0"0"1,0 0 0,0 0 0,0 0 1,0 0 1,0 0-3,0 0-1,0 0-2,0 0-1,0 0-2,0 0-1,0 0-1,0 0-1,0 0-1,0 0-1,1 12 0,-1-12-1,-4 17 0,1-4 0,-1 4 0,-2 3-1,1 4 1,-1 4 1,0 4-1,-1 2 0,-1 2 0,2 2 0,-2-1 0,0 1 1,0-3-1,0 0 0,0-3 0,-1-1 0,1-2 0,0-1 0,1-4 0,0-1 0,2-3 0,0 0-1,0-2 2,1-1-2,1-3 0,1-2 1,-1-1 0,1 1 0,-1-3-1,3 1 2,0-10-2,-1 17 2,1-17-1,1 12 1,-1-12-1,0 0 1,2 13-1,-2-13 1,0 0 0,0 0-1,14 2 1,-14-2-1,16-1 1,-3-1-1,2-1 0,6-1 0,1-1 0,4 1 0,2-2 0,4 1 0,4 0 0,2-2 0,2 0 1,1 1-1,-1 0 1,3-1 0,-4-1 0,-1 2 0,-4 1 0,-3 1-1,-7 1 1,-2 1-1,-5 1 0,-5 1 0,-12 0 1,15 1-1,-15-1 1,0 0 0,0 0-1,0 0 1,0 0-1,0 0 1,0 0-2,0 0-3,0 0-8,0 0-13,0 0 1,-4-10-2,-5-3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5:19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3898 585 1,'0'0'10,"19"6"0,-19-6 1,16-1-6,-5 1 0,-2 0 2,-9 0 1,12 1 1,-12-1 0,0 0 3,11 0-2,-11 0-2,0 0-2,0 0-2,0 0-1,0 0 0,0 0-2,0 0 1,0 0-1,4 10 1,-4-10 1,-13 10 1,5 0 0,-4-5 0,5 4 1,-6-5-2,13-4-1,-11 5 0,11-5-1,8-9-1,4-1-1,3-1 0,-2-2 1,2 1 0,-2 0 0,-1 3 0,-12 9 1,11-12 0,-11 12 0,0 0 0,0 0 0,-7 15 0,2-5 0,-1 0-1,2 1 1,-1 2-1,2-1 0,3-12 0,-7 15 0,7-15 0,0 0-1,-1 13-5,1-13-10,0 0-10,-14-18 0,12 2-1,-1-7 1</inkml:trace>
  <inkml:trace contextRef="#ctx0" brushRef="#br0" timeOffset="921">4564 80 18,'0'0'13,"0"0"0,0 0-4,0 0-3,-11-3-1,11 3 0,-9-3 2,-1 1-1,10 2 1,-21-2-1,21 2-1,-18-2 0,18 2-2,-17-1-1,8 1-2,9 0 1,-10 0 0,10 0 1,0 0 0,0 0 0,0 0 0,0 0 0,0 0-1,-11 0 0,11 0-1,0 0-1,0 0 0,0 0 0,0 0 0,0 0 1,0 0-1,0 0 1,0 0 0,0 0 0,0 0 0,0 0 0,0 0 0,0 0 0,0 0 0,0 0 1,0 0 0,0 0-1,0 0 1,-9 5 0,9-5-1,0 0 0,0 0 1,0 0-2,0 0 2,-10 2-1,10-2 0,0 0 0,0 0 1,0 0-1,-13 3 1,13-3-1,-17 3 0,6 1 0,-4-2 0,1 1 0,-2 0 1,1-1-1,-1 0 0,4 0 1,-1-1-1,2-1 0,11 0 1,-13 0-1,13 0 0,0 0 1,0 0-1,-10 1 0,10-1 0,0 0 0,0 0 0,0 0-1,0 0 0,0 0 0,0 0 0,0 0 0,0 0 0,0 0 0,0 0 0,-8 10 1,8-10 0,-10 15 1,1-5-1,1 3 0,-2 3 0,1-2 0,0 2 0,4-4 0,-1 1-1,3-3 1,0-1-1,3-9 1,4 12 0,-4-12-1,0 0 1,7 10 0,-7-10 0,13 4 0,-3-2 1,1 0-2,2 0 1,4 2 0,2 0 0,3 2-1,-1 1 1,1 1 0,0 2 0,0 2-1,1 0 1,-1 0 0,-1 2 0,-2-1 0,1 0 0,-1 0 0,-4-2 0,-2 0-1,-5-2 2,-8-9-1,14 17 1,-14-7 1,-2-1 1,-9 0 0,2 3 1,-6-4 0,-3 3 0,-5 0-1,1 0 1,-2-3-2,4 0-1,4 0 0,1-5-1,3 0-3,3-7-3,9 4-5,-5-19-5,9 5-7,-1-7-2,3-2 1,3-4 1</inkml:trace>
  <inkml:trace contextRef="#ctx0" brushRef="#br0" timeOffset="2213">4819 7 5,'-13'3'1,"13"-3"1,-15 11-1</inkml:trace>
  <inkml:trace contextRef="#ctx0" brushRef="#br0" timeOffset="2293">4815 56 21,'16'-3'13,"7"1"-1,0-3-2,6 0-4,4 0-1,2-1-2,-2 2-1,1 0 1,-3 2-1,-2 1 1,-5 2-1,-5 1 1,-5 3-2,-14-5 0,17 11 0,-17-11 0,8 17-1,-6-8 1,-2 2-1,1 2 1,-1 1 0,2 4 2,-3 4 0,-2 2 1,1 6 0,-4 2 1,5 6-1,-6 2 0,2 7-1,-1 0-1,4 1-1,-3-1 0,5-5 0,1-2 0,-1-3 1,0-8 0,4-5 0,-4-6-1,2-5 2,-2-13-2,0 16 1,0-16-1,0 0 1,0 0-1,0 0-1,0 0-1,0 0-4,0 0-3,-12-23-3,6 9-1,-9-9 0,1 2-3,-7-8 2,0 5 2,-3-3 3,-1 2 4,0 3 2,2 4 1,1 4 2,4 4 0,3 2 1,3 4 0,3 3 0,9 1 0,0 0 0,0 0 1,25 12-1,1-9 1,5 2 1,6-3 1,8 1 1,0-2 0,7 1 1,-5-3-1,-1 3 1,-8-3-1,1 4-1,-9-2-1,-1 3 0,-8-2-1,1 3-1,-3-2 0,1 1-1,-5 0 0,1 0 0,-5 1 0,0-2 1,-11-3-1,15 3 1,-15-3-1,0 0 0,0 0 0,0 0 0,0 0-1,0 0-1,0 0-3,0 0-4,-4 10-14,4-10-3,-16-1 1,0-7-1</inkml:trace>
  <inkml:trace contextRef="#ctx0" brushRef="#br0" timeOffset="4737">1655 948 7,'-16'-6'9,"2"3"-1,-6-1-3,0 1-1,-1 0-2,-5 0 0,-1 1-1,-4 0 0,-3 1 0,-3 2 0,-3-1 0,-3 1 0,-1 1 0,-2 0 0,-1 0 0,-2 0 1,-1 0 1,0 0 0,2 1 1,-4 0-1,1 1 1,0 0 0,-2 1-1,0 2-1,-1 2-1,3 3 1,-2 0-2,2 2 0,2 2 0,2 0 0,2 2 0,3 3 0,1-2 0,1 3 0,4-2 1,3 4-1,1 0 0,3 2 0,1 2 0,3-2 1,4 3-1,4-1 0,2 2 1,4-3-1,2 1 1,3-2-1,4 1 1,2-1 0,3-1-1,3 0 2,4-1-1,1 1 0,4 1-1,3-2 1,4-1-1,4 1 1,4 0 0,3-1-1,3 0 1,5 1 0,1 0 0,7-1-1,0 1 1,5-1 0,3-2 0,3-1 0,2-2 0,5-2-1,2-2 1,2-4 0,6-2 0,4-5 1,2 0-1,3-5 1,3-1 0,1-2 0,2-3 0,1-1 0,3-1-1,-2-1 1,2-3-1,-1 2 0,1-2-1,0-2 1,2 0-1,0-1 1,-3-1-1,0-1 1,-1-1-1,-4-2 1,-3-1-1,-3-1 2,-8 1-1,-5-2 1,-5 1-1,-5-1 1,-4 0 0,-8 0-1,-4 1 1,-6-2-1,-6 1 1,-9 0-1,-4-1 2,-8-2-2,-7 1 1,-5-1 0,-5-1-1,-7 0 0,-4 0-1,-5-1-1,-6 0 0,-4 0 0,-8 1 0,-6 0 1,-7 2-1,-3 1 1,-7 1-1,-6 1 1,-7 2-1,-5 5 1,-5 0-2,-6 4 0,-6 2-1,-6 1 1,-7 1-1,-6 3-1,-9-4-4,-6 8-9,-10 0-6,-12-1 0,-9 0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4:10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142 176 7,'-20'-17'5,"-3"-1"2,-1 1-1,5 3-1,-2 1 1,6 1-2,1 2-1,8 0-1,7-2-1,7 1-1,8 0 1,2 2 0,9 0 0,5 4-1,5-2 1,-3 8 0,-1 8-1,-4 0 1,-5 5 0,-4 3 1,-7 2 0,-9 1 2,-6 5 1,-6-6 0,-6 1 2,0-6 1,-1 0-1,0-8 0,3-2-1,12-4-2,-16-11-1,14-2-1,10 1-1,-5-2 0,4 1-1,-2 1 1,2 3-2,-7 9 1,14-7 0,-14 7-1,13 7 1,-3 0-1,2 2 0,1 1 0,2 2 1,0 1 0,-1-1 0,-2-1 1,-3-1 0,-9-10 1,10 14 0,-10-14 1,0 0 1,0 0-1,0 0 0,2-9-1,1-2 0,0-5 0,3 0-1,2-2-1,0 0 0,2 2 0,0 2-1,0 5 1,-1 4-1,3 3 0,-12 2 0,15 8 0,-15-8 0,12 18 0,-8-9 0,-1 1 1,-2-1 1,-5 2 0,-2-1 0,-6-2 1,-1 2-1,-6-2 1,0 2 0,-1-4 0,2-3-1,2-4 0,4-4-1,5-6 0,5-1 1,5-3-1,3-1 1,1 1-1,2 3-1,-1 3 2,-8 9-1,12-5 0,-12 5-1,9 10 0,-9-10 0,5 17 0,-4-8 0,1 1 0,-2-1 1,2 2-6,-3-2-13,1-9-1,0 0-2,0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6:44.2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2025 3,'13'8'5,"0"-4"1,7 1-1,14-1 1,8-1 0,12 1-1,11-1-1,10-1-1,10-1-1,9-1 1,5-3-1,-1 0 2,-4-1-1,-3-1 1,-7 0 0,-8 0 1,-9 3-1,-16-1-1,-9 2 1,-12 0-2,-7 2 2,-11-1-3,-12 0 1,12 2-1,-12-2 1,0 0-2,0 0 0,0 0-3,4 12-8,-4-12-6,12 13-1,-12-13 0,7 9-1</inkml:trace>
  <inkml:trace contextRef="#ctx0" brushRef="#br0" timeOffset="1983">-4 9248 2,'-13'-1'8,"13"1"-1,0 0-2,0 0-2,0 0-3,0 0 1,15 9 0,-15-9 2,14 4 1,-14-4 1,20 3 1,-10-2 1,2 2 0,2-3 1,2 1 0,2-2-2,5 1 1,3-3-2,5 2-1,4-2 0,5 2-1,2-2 0,5 1 0,-1 0 0,4 1 0,1-2 1,5 3 0,-4-2 0,6 0 0,-1-1-1,9-2 0,3-1 0,4 0-1,-1-2 0,6 1-1,0-2 0,1 1 0,-3 1 1,-2 1-1,-6-1 2,-2 3-1,-6 0 0,-7 2 1,-8-1-1,-5 2 0,-10 0 0,-7 1-1,-7 0 1,-6 0-1,-10 0 0,10 1 0,-10-1 0,0 0 1,0 0-1,0 0 0,0 0 0,0 0 1,0 0-1,0 0 0,0 0-1,0 0 1,0 0-1,0 0 1,0 0-1,0 0-1,0 0 1,0 0 0,0 0 0,0 0 0,0 0-1,0 0 1,0 0 0,0 0 0,0 0 0,0 0 0,0 0 0,0 0-1,0 0 2,0 0-2,0 0 1,0 0 1,0 0-1,0 0 0,0 0 0,0 0 0,0 0 0,0 0 0,0 0 0,0 0 0,0 0 0,0 0 0,0 0 0,0 0 1,0 0-1,0 0 0,0 0 0,0 0 0,0 0 0,0 0 1,0 0-1,0 0 0,0 0 0,0 0 0,0 0 1,0 0-1,0 0-1,0 0 0,0 0-7,0 0-21,-11-5 0,-3-10-1,-7-8-1</inkml:trace>
  <inkml:trace contextRef="#ctx0" brushRef="#br0" timeOffset="4287">454 7780 11,'-5'-52'7,"2"-13"1,4-17 0,2-16 0,7-19-1,4-17-1,8-17-1,5-15-2,3-12 0,4-8-1,0-9-1,1-2 0,-2-6 0,-1-7 1,-3-4-1,-1 5 1,-1 0 0,-1 4 0,2 4 0,-2 6 1,4 9-2,-1 13 0,-1 12 0,0 6 0,-5 9-1,-1 6 0,-3 11 1,-1 8-1,-3 9 1,-2 8-1,0 7-1,-1 10 0,1 11 1,-1 8-1,0 8 0,-2 7 1,-1 8-1,-3 9 1,-2 6-1,-3 6-2,0 7-2,-2 3-2,1 14-4,-1-11-3,1 11-1,0 0-1</inkml:trace>
  <inkml:trace contextRef="#ctx0" brushRef="#br0" timeOffset="4787">1031 2497 15,'0'0'14,"-11"-18"0,13 6 0,4-3-8,4-3-4,6-5-1,2-2-1,3-3-1,0-1 2,1-4 0,-2 3 0,-2 3 1,-3 5-1,-4 4 1,-1 5-1,-4 3 1,-6 10-2,9 6 0,-3 5 0,-2 5 0,0 4 0,4 7-1,3 6 1,-1 5 0,1 2 1,-2 2 0,-2 1 2,-1 2 2,-6 0 0,-1 2 0,-7 0 0,2 6-1,-3-1 0,2 4-3,2 2-6,6 3-13,10-1-2,3-2-1,2-5 1</inkml:trace>
  <inkml:trace contextRef="#ctx0" brushRef="#br0" timeOffset="5488">161 7363 20,'0'0'14,"-5"9"0,5-9 0,0 0-12,4 17-4,4-3-2,1 6 1,4 6 0,-1 7 0,0 7 0,0 7 2,-3 1 1,0 3 2,0-4 1,1-4 2,-1-5 0,3-6 0,1-10 1,4-11 0,5-12-1,6-8 0,2-15-2,4-8 1,0-7-2,3-5 0,-3-2 0,-3 1 0,-4 3 2,-3 8 0,-10 4 1,1 9 1,-8 3-1,1 4 2,-7 2-1,3 2-1,-4 10-1,-1-13-1,1 13-1,0 0-2,-2-10-2,2 10-5,0 0-17,0 0-1,11-9-2,-8-5 0</inkml:trace>
  <inkml:trace contextRef="#ctx0" brushRef="#br0" timeOffset="49321">1409 139 6,'0'0'7,"0"0"0,0 0 0,0 0-1,0 0 1,0 0-1,0 0 0,0 0 0,0 0-1,0 0-1,0 0 0,0 0-2,-9-3 0,9 3 0,0 0-1,0 0 1,0 0-1,0 0 0,0 0 0,6 11 2,-6-11-2,12 18 1,-2-7 0,3 5-1,3 1 1,2 3-2,5 0 1,1 2 0,5 2-1,0 1 1,3 2-1,2-2 1,-2-1 0,2 1-1,-5-2 1,-1-3 0,-5-3 0,-3-2 0,-6-3 1,-4-2-1,-10-10 0,10 11 0,-10-11-3,0 0-7,0 0-8,-17-4-1,4-6-1,-1-1 0</inkml:trace>
  <inkml:trace contextRef="#ctx0" brushRef="#br0" timeOffset="49832">1411 474 21,'11'-7'14,"1"-11"1,8-2-1,2-6-10,7-6-3,3-4 2,2-5 0,3 2 1,-1-2-1,-2 5 3,-5 2-2,-1 4 1,-9 4-1,-2 8-1,-7 2 0,-2 5-1,-4 1-1,-4 10-1,3-13 0,-3 13 0,-1-9 0,1 9-1,0 0 1,-2-11-1,2 11 1,0 0 0,0 0-1,0 0 1,-3-9-2,3 9 1,0 0-1,0 0-1,0 0 1,0 0 0,0 0 0,0 0 0,0 0 1,0 9 0,0-9 1,-2 21 0,-1-5 1,-2 8 0,-4 7 0,-1 8 1,-4 2 1,0 6-1,-4 0 1,1 0-1,0-5 0,4-4 0,0-11-1,5-4 0,0-8 0,5-5 0,3-10 0,0 0-1,0 0-1,-6-14-1,3 3-3,-5-8-1,0 1 0,-5-5-1,-1 0-1,-5 1 2,0 2 1,-3 1 2,1 3 1,0 4 2,0 1-1,2 4 1,0 1 0,3 2 0,2 2 0,2 2 1,3-1 1,9 1 0,-11 0 1,11 0 0,0 0 0,0 0 1,0 0-1,18 2 1,-1-2-2,5 2 0,4 0 1,6 3-1,4-3 2,3 2-1,-2-1 1,2 2 0,-4-2 0,0 3 0,-6-3 0,-1 2-1,-2-2-1,-3 0 0,-4 0-1,-1-1 0,-2 0-1,-4-1 1,0 0-1,-12-1 0,15 3 1,-15-3-1,0 0 0,11 2 0,-11-2 0,0 0 0,0 0 1,10 2-1,-10-2 0,0 0 0,0 0 0,0 0-3,10 5-6,-10-5-11,0 0-3,-13 3 0,2-6-1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7:18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58 225 1,'-16'-1'10,"16"1"0,-15-3 0,15 3 1,-13-3 0,13 3 2,-10-4-1,10 4 0,-4-9-3,4 9-2,8-17-1,1 3-3,5-1-1,4-3-1,6-2-2,2-1 1,3 2 0,1-1 0,0 2 0,1 2 0,-1 4 0,-1 3 0,0 4 0,-2 4 0,0 2 0,-2 7 0,-2 3 0,-3 3 1,-3 3 0,-6 4 0,-4 1 1,-6 3 0,-4 2 2,-7-3-1,-5 3 2,-5-6-1,-3 2 1,-5-7-1,2 0 1,-3-7-2,1-2 0,0-7 0,3-1-1,2-6-1,2-1 0,4-6 0,3 0-1,5-4 0,3-1 0,7-1-1,3-2 0,6-1 1,5 0-1,2 2 0,3 2 0,1 3 0,1 2 0,0 6 0,-2 4 0,0 6 1,-6 6-1,1 6 0,-7 5 1,0 3 0,-5 4 0,-4 2 0,-3 0 1,-4 0-1,0-2 2,-6-4-1,4-3 1,-5-5 0,5-3 1,-1-6 0,1-4-1,0-5 0,10 4-1,-12-18 0,8 4-1,1-3 1,1-1-2,1-1 1,1 0-1,3 1 0,3 1 0,2 2 0,2-1 0,5 4 0,2 2-2,6 4 2,0 2-1,0 5 1,1 4 1,-1 5-1,-3 3 0,-1 3 1,-7 2 0,-3 2 1,-6 0 0,-7 0 0,-4 0 1,-10-2 1,-3 0 0,-8-4-1,-1-2 1,-6-4 0,2-3-1,0-4 0,5-2-1,2-4 0,4-3-2,7 0-3,-2-9-13,16 0-11,2-10-2,12-11-1,5-17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7:47.7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66 4,'-7'11'10,"7"-11"0,0 0-3,0 0-3,0 0 2,0 0 1,0 0 0,0 0-1,0 0 1,0 0-1,0 0-2,6 14 0,2-5-3,2 1 1,4 6-1,2 1-1,5 4 1,3 1-1,3 4 0,2 2 0,-1 0 1,0 1-1,-1-3 1,-2 1-1,-2-3 1,-4-2-1,-4-2 1,-4-3 0,-2-4-1,-3-2 1,-6-11 0,3 14-1,-3-14-1,0 0-2,-12 3-4,1-7-3,-3-2-5,-3 1-3,-7-2 1,-1 2-1</inkml:trace>
  <inkml:trace contextRef="#ctx0" brushRef="#br0" timeOffset="400">0 497 7,'0'0'16,"7"-17"0,4 0-1,2-5-2,5-7-1,1-6-2,5-3-3,-1-3-1,5-1-2,-4 0-1,1 4-1,-1 2 0,0 6-2,-4 3 1,0 7-1,-3 2 0,-4 4 0,0 3 0,-13 11 0,16-14 0,-16 14-1,9-7 0,-9 7-1,0 0-1,0 0 1,0 0 0,0 0 0,0 0 0,0 0 1,0 0 1,0 0 0,0 0 1,0 0-1,0 0-1,0 0 1,0 0-2,0 0 1,0 0-1,0 0 1,0 0 0,0 0 0,4 15 1,-5-3 1,-3 3 1,1 6 0,-3 6 1,-2 6 0,-1 5 0,-3 4 1,-1 1-1,1 0 0,1-5-1,-1-3 0,3-7-1,1-7-1,3-9-2,5-12-1,0 0-3,0 0-1,0 0-1,-9-17-3,7 4 1,-5-5-1,-1-1 0,-2-2 1,-4 0 1,-2 0 2,0 3 2,-1 0 1,-1 4 2,1 2 3,2 2 3,1 4 3,2 1 1,0 3 0,12 2 1,-12-1 1,12 1-2,0 0 0,0 0-1,0 0 0,0 0-3,9 2 1,-9-2-1,22 4 0,-6-1-2,5 1 1,4-1 0,5 3-1,2-2 1,3 0-1,-1-1 0,2 2 0,-3-2 1,1 2-1,-6-1 0,-1 1 0,-5-2 0,-1 2 0,-4-3 0,-3 1 0,-3-2 0,-1 1 0,-10-2-1,14 2 0,-14-2 0,0 0-1,9 1 1,-9-1-1,0 0 1,0 0 0,0 0 0,0 0 0,0 0 0,0 0 1,0 0-2,0 0-1,0 0-11,0 0-13,0 0-1,-17-14-1,-6-6-1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7:00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1182 918 1,'0'0'2,"0"0"0,0 0-1,0 0 1,9 5 0,-9-5 1,0 0 1,0 0 1,12 10 1,-12-10 0,9 4-1,-9-4 1,0 0-1,11 0-1,-11 0-1,0 0-1,13 0 0,-13 0-1,9 1 1,-9-1 0,14 2 0,-4-1 1,-10-1-1,17 1 1,-6-1 0,1 1-1,-1 0 0,1 0 1,1 0-2,2-1 1,1 1-1,3 0 0,-2-1 0,3 0 1,1 0 0,1 1 0,3-1 0,0 2 0,3 0-1,3-1 1,2 0-1,1 1 1,2-1-1,3 0 0,-2 1 0,5 0 0,-2-1 0,2 1 0,1 0 0,2-1 0,1 1 0,3-1 0,1 0-1,0-1 2,2 0-1,-1 0 0,1 1 0,-1 3 0,-1-3 0,1 4-1,-4-4 1,1 6 0,-2-6 0,-2 4-1,-1-4 1,0 1 0,-4-1 0,-1 0 0,0 1 0,0-2-1,-1 1 1,1-1-1,-3 1 1,-1-1-1,0-1 1,-3 1 0,-4-1 0,-1 0 0,-3 1 0,0-1 0,-4 1 0,0-1 0,-4 1 0,1 1 0,-3-1-1,1 0 0,-14 0 1,16 1-1,-16-1 1,10 1-1,-10-1 0,0 0 1,11-2-1,-11 2 0,0 0 0,12-4 1,-12 4-1,11-3 0,-11 3 0,11-3 1,-11 3-1,9-3 0,-9 3 0,0 0-1,13-7 1,-13 7 0,0 0 0,11-5 0,-11 5-1,0 0 2,9-5-1,-9 5 0,0 0 1,0 0-1,0 0 0,0 0 0,0 0 0,0 0 0,0 0 0,0 0 0,0 0-1,0 0 1,10-4-1,-10 4 1,0 0 1,0 0-1,0 0 0,0 0 0,0 0 0,0 0 0,0 0 0,0 0 0,0 0 0,0 0 0,0 0 0,0 0 0,9 0 0,-9 0 0,0 0-1,0 0 1,11-2 0,-11 2 0,0 0 0,14-1 0,-14 1 1,16-2-2,-4-2 1,2 2 0,3-3 0,3 1 0,4-1 0,3 1 0,2-1-1,2 1 1,2 1 0,1 0 0,2 0 0,5 1 0,1 0 0,2 0 0,4-1 0,2 1 0,1-1 0,1 1 0,2-1 0,-3 0 0,-1 0 0,-1-1 0,-3 2 0,-3-1 0,-3 0 0,-2 0 0,-2 1 0,-2-1 0,-3 0 0,-1 2-1,-2-1 1,-2 1 0,-1-1 0,-1 1 0,-6-1 0,0 1 1,-5-1-1,-1 1 0,-12 1 0,14-2 1,-14 2-1,11-1 0,-11 1 0,12-2 0,-12 2 0,13-1 0,-13 1 0,15-2 0,-15 2 1,11-2-1,-11 2 0,0 0 1,11-4-1,-11 4 0,0 0 0,11-7 0,-11 7 0,0 0 0,12-10 0,-12 10 0,11-8 0,-11 8 0,10-8 0,-10 8 0,9-9 0,-9 9 0,0 0 0,10-9-1,-10 9 1,0 0 0,0 0 0,0 0 0,11-7-1,-11 7 1,9-3 0,-9 3 0,12-5 0,-12 5 0,16-5 0,-16 5 0,15-4 0,-15 4-1,14-4 1,-14 4 0,13-2 0,-13 2 0,12-1-1,-12 1 1,0 0 0,12-1 0,-12 1 0,0 0 0,0 0 0,0 0 0,0 0 0,0 0 0,0 0 0,0 0 0,0 0 1,0 0-1,0 0 0,0 0 0,0 0 1,0 0-1,9-3 0,-9 3 0,0 0 0,0 0 0,0 0 0,0 0 1,0 0-1,0 0 0,0 0 0,0 0 0,0 0 0,0 0 0,0 0 0,0 0 0,0 0 0,5-9 0,-5 9 0,0 0 1,0 0-1,2-9 0,-2 9 0,0 0 1,0 0-1,0 0 0,0 0-1,0 0 1,0 0 0,-1-9 0,1 9-1,0 0 1,0 0 0,0 0 0,0 0 0,0 0 0,0 0 0,0 0-1,0 0 1,0 0-1,0 0 0,0 0 0,0 0 0,0 0 0,0 0 1,0 0-1,0 0 1,0 0 0,0 0 0,0 0 0,0 0 0,0 0 0,0 0 0,0 0 0,0 0 1,0 0-1,0 0 1,0 0-1,0 0 1,0 0-1,0 0 1,0 0 0,0 0-1,0 0 0,0 0 1,0 0-1,0 0 0,0 0 0,0 0 0,0 0 0,0 0 0,0 0 0,0 0 0,0 0 0,0 0 0,0 0 0,0 0 1,0 0-1,0 0 0,0 0 0,0 0 0,0 0 0,0 0 1,0 0-1,9-8 0,-9 8 0,0 0 0,0 0 0,10-11 0,-10 11 0,0 0 0,11-11 0,-11 11 0,4-10 1,-4 10-1,4-12 0,-4 12 0,4-15 0,-3 6 0,-1 9 0,0-20 0,0 7 0,0-3 0,-1-2 0,1-2-1,0 1 1,0-3 0,1-1-1,-2 2 1,1 0 0,0 2 0,-2 1 0,0 3-1,0 2 1,-1 1 0,-1 1-1,-1 2 1,1-4 0,4 13-1,-8-16 1,5 5-1,-1 1 1,1 1 0,-1 0 0,0 0-1,4 9 0,-8-15 1,8 15-1,-10-11 1,10 11-1,-13-11 0,13 11 1,-11-8 0,11 8-1,-10-7 1,10 7 0,0 0 0,-11-12 0,11 12 0,-6-10 0,6 10 0,-6-11-1,6 11 1,0 0 0,-8-11 0,8 11 0,0 0 0,-4-10 0,4 10 0,0 0-1,-7-9 1,7 9-1,0 0 1,-7-11-1,7 11 1,0 0 0,-11-10-1,11 10 1,-10-8 0,10 8-1,-16-12 1,5 6-1,-2 0 0,-3 1 1,-1-1-1,-3 0 0,-1 1 1,-1-1-1,-2 1 0,-2-1 1,0 1-1,-5 0 1,-3 0 0,-1-2-1,-2 2 1,-3 1 0,-4 1-1,-1 0 1,-2 1-1,-1 0 0,0 0 1,-1-1-1,0 1 0,0-1 1,-1 0-1,-1 0 1,1-1 0,0 1-1,-1 1 1,0 1 0,-1 1 0,0-1 0,0 0 0,0 0-1,-1-1 1,2-1 0,-2 0 0,-1 0 0,-1 0 0,0 1-1,-1 0 1,-1 0 0,-1 1 0,0 2 0,1 0 0,-1 1 0,3 0 0,0 0 0,0 1 0,1 0 0,3 0 0,-1 0 0,-1 0 0,1 0 0,-1-1 0,-1 1 0,0 0 0,1 0 0,0-1 0,-2-1 0,0 0 0,3-1 1,-3 1-1,2-1 0,-1 1 0,2 0 0,-2 0 1,4 1-1,1 1 0,-1 0 0,3 1 0,1-1 0,4 0 0,0 0 0,7-1 0,1 1 1,6-2-1,4 0 0,7 0 0,3-1 1,4-1-1,10 1 1,-9 0-1,9 0 0,0 0 0,0 0 0,0 0 0,0 0-1,0 0 0,0 0 1,0 0-1,0 0 0,0 0 0,-2 11 1,2-11 0,0 9-1,0-9 1,-1 13 0,0-3 0,-1 2 0,-2 2 0,0 6 0,-1 1-1,-3 3 2,1 9-1,-4 3 0,3 3 1,-3 2-1,-1 2 1,0 2-1,2 0 1,1-1-1,1-3 1,4-2 0,0-3-1,4-2 1,4-5 0,1-2 0,3-4 0,3-3 0,-2-5-1,1 0 1,0-5-1,-2-1 0,-8-9 1,10 12-1,-10-12 0,0 0 0,8 12 0,-8-12 1,0 0 1,0 0 0,0 0 0,0 0 0,0 0 0,0 0 0,0 0-1,0 0-2,11-6-6,-11 6-13,6-10-4,-4 0-1,1-4 1</inkml:trace>
  <inkml:trace contextRef="#ctx0" brushRef="#br0" timeOffset="6980">2338 854 6,'-42'2'6,"-1"0"-1,-4-1 1,0-2-1,-2-2-1,-2-1 2,1-2-1,-2-2 1,-2-1 0,0-2-1,-3 0-1,0-2 0,0 0 0,1-1 0,3-1-1,1-1 0,4-2 2,3-2-2,3-1 1,3-1 0,5 1-1,1-2 0,4 2 0,3-2-1,3 3 1,4 0-1,4 1 0,4-2 0,5 1 0,1-2 0,6-5 1,3-1-2,5 2 0,6-2-1,4 0 0,5 0-1,5 1 1,4 0-2,5 4 1,7 4 0,4-2 0,7 1 0,4 1 1,6 4 0,3 0-1,7 4 1,1 2-1,6 3 1,3 3 0,1 3-1,3 1 1,3 4 0,2 0 0,-1 0 0,3 0 0,-1 0 0,-1-1 0,-2 0 0,-5 1 0,-3 0 0,-5 1 1,-3 2-1,-7 2 0,-7 3 0,-5 2 1,-4 1-1,-5 1 0,-3-1 0,-5 2 0,-5 1 1,-2-2-1,-5 2 0,-3 0 0,-6-2 0,-4 1 0,-4-3 1,-4 2-1,-5-3 0,-5 4 1,-4-4-1,-5 1 1,-5 4 0,-6 1 0,-6 5-1,-5 2 1,-4 1-1,-2 1 1,-3 3-1,1 0 0,0 0 1,-2-2-1,0-4 1,1 0 0,-3-3-1,-2-2 1,-6 0 0,-3-2 0,-5-2 0,-2-1-1,-3-1 1,-3-2-1,-5-3 1,3-1 0,-3-4 0,-1-2 0,0-2-1,-1-3 1,0-1 0,2-1-1,-1-4 1,1 0-1,3 1 1,5-1-1,5 1 0,5 0 1,5 1-1,7 1 0,10 2 0,6 1 0,7 0 0,5 1-1,7 0 0,9 1-1,0 0-1,0 0-2,15-6-7,0 3-10,3-2-2,3-2 0,2-3 2</inkml:trace>
  <inkml:trace contextRef="#ctx0" brushRef="#br0" timeOffset="19748">24 407 2,'0'0'3,"-5"-13"2,5 13 1,-6-11 2,6 11 0,-5-10 1,5 10-1,0 0 1,-7-13 0,7 13-1,0 0-1,-1-15 1,1 15-3,7-13 0,0 1-3,4 4 1,3-3-2,2 3 1,4-2 0,0 7-1,0-4 1,-1 7-1,-3 5 1,0-2-1,-4 8-1,0 0 0,-5 4 1,-3 1-1,-2 2 1,-2 2 1,-3-4 0,-2 6 1,-4-7 1,-2 1 0,-3-5 0,-1 0 1,-2-5-1,1 0 0,-1-6-1,3-3 0,1-4-1,5-2-1,2-4 0,6-3 0,4 0 0,5-1-1,4 0 0,6-2 0,4 2 0,3 2 0,3 1-1,-2 4 1,0 2 0,-4 1-1,-3 1 0,-6 6 1,-5 9 0,-7 1-1,-5 2 1,-3 4 0,-4 1 0,-2 1 0,-2 0 1,-1 0 0,2-7 0,2-1 0,0-4 1,11-6 0,-13 5 1,13-5-1,0 0 0,-5-11 0,5 11-1,3-17 0,1 4 0,1 2-1,3-1 0,2-4-1,-2 7 1,3-2-1,0-1 0,-11 12 0,15-3 0,-15 3-1,9 5 1,-8 7 0,-1-3 1,-3 5-2,-2 5 2,-3-7 0,-2 3 0,-2-3 0,-2 0 0,-2-1 2,2-3-2,0-2 1,3-3 1,2-4-1,9 1 0,-10-13 0,10 2-1,4 0 1,4-2-1,1-1 0,2 1-1,2 3 1,-1 2-1,0 0 1,-1 4-1,-2 2 0,0 2 1,-9 0-1,13 5 0,-13-5 1,7 12-1,-7-12 1,0 17 0,-4-7 0,-3 0-2,-3 1 4,-1-1-2,-1-1 0,-3-1 0,2-2 1,-3-2 0,4-1-1,-1-2 1,3-1 0,1-2 0,9 2 0,-13-4 0,13 4-1,0 0 0,0 0 0,0 0-1,0 0-2,0 0-4,-2-14-7,2 14-12,0 0-2,16-11-1,-12-2 1</inkml:trace>
  <inkml:trace contextRef="#ctx0" brushRef="#br0" timeOffset="21661">6059 684 8,'-15'-5'6,"15"5"0,-15-5 1,15 5 1,-10-4-1,10 4 0,0 0 0,-10-3 0,10 3 0,0 0-1,0 0 1,0 0-1,0 0-1,0 0-1,0 0 0,0 0-1,0 0 0,14-5-1,-14 5 0,12-2-1,-12 2-1,13 4 0,-13-4 0,6 11 0,-6-11 0,-3 17 0,0-5 2,3-12 0,-13 19 2,13-19 0,-12 14 1,12-14 0,0 0 0,0 0-1,0 0 0,11-17-2,5 7 0,-2-1-1,3 0 0,-3 0-1,0 1 0,-5 6 0,-9 4-1,0 0 1,0 0 0,-9 8-1,9-8 1,-14 10-1,14-10 1,-11 11 0,11-11 0,0 0-2,0 0-1,17 9-5,-17-9-4,26-10-8,-11 1-4,3-2-1,1-7 1</inkml:trace>
  <inkml:trace contextRef="#ctx0" brushRef="#br0" timeOffset="22282">6674 299 10,'0'0'13,"0"0"1,0 0-1,-1-10-8,1 10-2,0 0 1,-7 10 0,0 0 1,0 5 1,0 3 0,-3 5 1,1 3 0,1 1 0,4 5-2,2-1 0,5 1-1,5-3-1,8-3-1,1-2 0,8-7 0,2-5 0,1-5 0,2-8 0,1-6 0,-3-8 0,-4-1 0,-3-8 0,-4-2-1,-7-1 1,-2-3-1,-4 0 0,-5-3-1,-5 3 0,1 5 1,-7-1-1,0 5 0,-1 3 0,-5 2 0,-1 6 0,-6 5 0,-2 4-1,-2 2 1,1 6-1,-3-1-2,4 10-2,-2-1-4,10 6-4,4-3-7,10 2-4,8-6 1,12-2 0</inkml:trace>
  <inkml:trace contextRef="#ctx0" brushRef="#br0" timeOffset="22853">7175 276 4,'0'0'11,"-15"-2"0,15 2 0,-10-3-7,10 3 0,0 0 1,0 0 0,0 0 0,0 0 1,12-2-1,-2 1 0,7 0-1,-1-1-2,6 2 1,1 0-1,2 1 0,-2 0-1,1 3 0,-1 4 0,-7 0-1,1 4 0,-7 2 0,-4 2 2,-5 1-1,-5 3 1,-3 0 1,-5-2 0,0 2 0,-3-5 0,3-2 0,2-2 0,3 0-1,7-11-1,1 14 1,9-8-1,11 0-1,9 0 1,1 2 0,3-2-1,3 2 0,-2 0 0,-2 0-1,-6 1 1,-5 0-1,-10 3 0,-2 2 1,-5 4 0,-6 1-1,-2 2 1,-5 3 1,-2 1 1,-2 0 1,-8 1 0,0 1 1,-8-6 1,2 2 1,-3-5-1,0 1-1,0-6 0,3 0-1,4-5-1,6-2 0,5-1-1,11-5-1,-14 3 1,14-3-1,0 0-1,0 0 0,0 0-5,-17 4-11,8 0-9,-10-5 0,-3 0-2,-8-6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7:43.8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152 699 6,'15'-1'8,"4"-1"0,6 1 0,3 1-1,9-1-1,7 1-1,9-1-2,9 0 0,8 1-1,8 0 0,6-1-1,6 0 0,3-1 1,4 1-1,4-1 0,3 0 0,-3-3 0,0-1 0,0 0 1,-3 0-1,-6-1 1,-5-1 1,-10 0-1,-8 3 0,-9 0 0,-7 2-1,-12 0 0,-8 1-1,-9 1 0,-7 1 0,-7 0 0,-10 0 0,0 0 2,11 0-2,-11 0 2,0 0 0,0 0 1,0 0 0,0 0-1,0 0 1,0 0-1,0 0 0,0 0-1,-10-6 0,10 6 0,0 0 0,0 0 0,-4-10 0,4 10 1,0-21-1,0 10 0,1-6 0,0-2 0,0-4-1,1-1 1,0-4-1,-1-2 0,0 4-1,-2-6 1,-1-1 0,0 2 0,-4 1-1,1-2 1,-2 4 0,-2 0-1,1 1 1,0 2 0,0 4-1,-1 1 1,4 2-1,-2 4 1,1 1-1,-2 4 0,2 0 0,6 9 0,-13-14 0,13 14 0,-15-10 0,15 10 0,-16-7 0,16 7-1,-16-4 1,6 4 0,-2 0 0,-4 1 0,-1 0-1,-1 0 1,-3 0 0,-3 2 0,0-2 0,-6 0 0,-3 0 0,-6 0 1,-5-1 0,-8 1-1,-8-1 1,-8 0 0,-7 0 0,-4 2 0,-7-1 0,-3 1 0,-4-1 0,1 1 0,-2 1 0,3 1 0,3 0-1,5-2 1,5 1 0,5-1 0,9 1 0,6-2 1,10-1-1,6 0 0,6 0 0,7 0 0,5-1 0,7 2 0,2-2 0,4 2 0,11-1 0,-15 2 0,15-2 0,0 0 0,0 0 1,-10 1-1,10-1 0,0 0 1,0 0-1,0 0 0,0 0-1,0 0 1,0 0-1,-3 11 1,3-11 0,-8 16-1,2-7 1,-1 2 0,1 2 0,-1 2 0,0 1 0,-2 4 0,0 2 0,2 1-1,-1 5 1,-3 5 0,2 2 0,3 0 0,1 3 1,5 1-1,2 0 1,3-4-1,3-2 1,4-6 0,0-3-1,0-4 1,-1-4 0,-1-8 0,-10-8 0,13 11 1,-13-11-1,0 0 1,10 6-1,-10-6 0,0 0-1,0 0 1,0 0-1,0 0 0,0 0 0,0 0 0,0 0-1,0 0-1,0 0-2,-8 11-6,8-11-8,-15 10-1,15-10 1,-20-8-1</inkml:trace>
  <inkml:trace contextRef="#ctx0" brushRef="#br0" timeOffset="8022">3103 580 11,'0'0'14,"12"4"2,-12-4-3,0 0-2,18-10-10,-6 6 0,-1 0-2,3 0 0,-4 2-2,1 0-2,-11 2 0,15 0-2,-15 0 7,2 9 0,-2-9 0,-4 13 0,4-13 1,-6 16 0,6-16 0,-9 13 1,9-13 0,0 0 0,-12 11 1,12-11 0,0 0-2,-92-11 8,92 11 0,1-9 0,-1 9-2,1-10-1,8 10 0,-10-11-1,15 13 1,78-5-7,-80 3-1,0 0 0,1 1 0,-1 0 1,-2 1 1,-10-2 0,2 14 0,-9-4 0,-8 4 1,-5 0-1,-8 4 2,-1 1-1,-3-1 1,4-1 0,0-5 0,6-1 1,4-4 1,8-2 0,10-5 0,0 0-1,-2-17-1,10 7-1,0-2-3,2-3-3,5 3-8,2-4-10,5 2-1,1 0 0,8-3 0</inkml:trace>
  <inkml:trace contextRef="#ctx0" brushRef="#br0" timeOffset="15242">3799 647 19,'-10'-10'13,"10"10"0,-5-11-2,2 0-1,1 1-3,0-3 0,3-3-1,0-4-3,2 0 1,1-3-2,2-1 0,4-1-1,2 2 0,7 0-1,-4 2-1,9 2 1,3 4-1,2 1 0,0 6-1,1 4 1,2 4 1,-2 6-1,1 3 0,-5 4-1,-4 2 1,-6 3 0,-2 3 1,-6 2-1,-7 4 1,-7-2 0,-5 4 0,-3-2 0,-4 0 2,-1-2 0,1-2 0,-5-7 2,1-1-1,-1-7 1,2-2 0,-5-7 1,3-2-2,0-3 0,-2-3-1,6-5-3,2-2-4,4-2-7,7-4-9,7-1 1,8-4-2,7-3 1</inkml:trace>
  <inkml:trace contextRef="#ctx0" brushRef="#br0" timeOffset="15943">4438 196 14,'21'1'11,"-5"0"0,7-2-2,3 1-1,5-1-2,4 1-2,4-2 0,1 2-2,0 1 0,-1 0-1,-7 3-1,1 1 0,-9 0 0,0 2-1,-4 1 1,-4 1 0,-6 0-1,-2 1 1,3 1 0,-7 1 1,-1 1 0,-6 5 0,2 0 0,-9 5 0,5 5 0,-1 5 1,-6 2-1,4 5 1,-1 2 0,3 3 2,-6-2-1,8 2 0,-5-7 1,4-3 0,0-2-1,-1-9 0,7-3-1,-5-5 0,-2-6 0,6-10 0,0 10-1,0-10-1,0 0-4,-1-10-4,-8-3-3,5-4-5,-2-4-1,-5-3 1,-3-3-1,-3 0 2</inkml:trace>
  <inkml:trace contextRef="#ctx0" brushRef="#br0" timeOffset="16414">4604 638 10,'11'7'9,"10"1"0,10 0 0,6-1 0,8 0 0,19 2 0,-2-5-1,4 2-1,-5-4 1,-3 1-2,-9-3 1,0 2-2,-3-3 0,-46 1-2,51 1-1,-51-1-1,0 0 0,43 8-1,-43-8 0,0 0 0,0 0 0,0 0 0,0 0 0,0 0 0,0 0 0,0 0 1,0 0-2,0 0-3,0 0-8,0 0-8,0 0 0,0 0 0,0 0-2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8:18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1278 847 4,'0'0'4,"11"3"-2,-11-3 0,9 1-1,-9-1 0,11 1-1,-11-1 2,12 0 1,-12 0 0,0 0 1,12-2 0,-12 2 0,0 0 0,10-2-1,-10 2 0,11-1-1,-11 1-1,12 0 0,-12 0-1,15 0 0,-15 0 0,13 1 0,-13-1 0,12 2 0,-12-2 0,0 0 0,10 2 0,-10-2 0,0 0 1,12 4-1,-12-4 0,17 1 1,-4 1-1,3 0 1,3 0 0,6-1 0,5 2 0,7-1 0,6 0 1,5 1-1,7-1 0,7-1 0,8 2 1,4-1-1,5 0 1,3-1 0,4 0-1,4-1 1,2 1-1,3-2 1,0 1-2,-3-1 1,-2 0 0,-6 0 1,-5 1 0,-11 0 1,-8 1 1,-11-2-1,-8 2-1,-8-1 1,-7 2-1,-8-2-1,-3 1 0,-6-1-1,-9 0 1,11 0 1,-11 0 1,0 0 0,0 0 0,0 0 1,0 0-1,0 0 0,0 0-1,0 0-2,0 0 0,0 0-2,7-9 0,-7 9 0,13-6 0,-13 6 1,15-9 0,-15 9 1,14-7 1,-14 7-1,10-8 1,-10 8-1,0 0 1,8-15-2,-8 15 1,7-16-1,-3 2 0,3-1 1,1-6-1,-3-4 1,2-3 0,-3-5 0,-1-2 0,-2-3 1,-2-1-1,-5 0 0,-1-2 1,-2 4-1,-2 0 0,2 3 0,-1 1 0,-1 0 0,2 1 0,2 3 0,-1 2-1,4 1 2,0 4-2,1 1 2,0 2-2,0 4 2,0 1-2,3 14 1,-9-16-1,9 16 1,-11-7-1,11 7 0,-13-1 0,13 1 0,-14 4 0,14-4 1,-16 4 0,5-3 0,0 1 0,-4 0 0,-2 0 0,-7-1 0,-2 1 0,-6 0 0,-7 1 0,-7-2 0,-6 1 0,-9-1 0,-5 0 0,-8-1 0,-6-1 0,-3-1 0,-4-1 0,-2-2 0,-3-2 0,1 1 0,0-3 0,1 1 0,2 0 0,1 1 0,3 1 1,5 3-1,4 1 0,7 1 0,6 1 0,8 0 0,6 1 0,7 0 0,8-1 0,7-1 1,7 1-1,4-1 0,6 0 0,9 1 0,-11-1 0,11 1-1,0 0 0,0 0 0,0 0 1,5 9-1,-5-9 0,6 11 0,-6-11 1,4 15 0,-3-4 0,-3-1 0,-1 3 0,-2 1 0,-2 2 0,0 2 0,-1 4 0,1 1 0,2 2 0,-1 6 0,1 1-1,3 3 1,-1 3 0,0 4 0,1 1-1,-1 5 1,-1 2 0,0-1 0,1 1 0,2-1 0,3-3 0,3-3 0,5-3 0,5-7 0,2-5 0,6-6 1,-2-4-1,0-6 0,-2-3 1,-3-2 0,-2-4 0,-5-2 0,-9-1 0,16 0 0,-16 0-1,16-4 0,-3 1 0,2-1-1,1 1-1,2 0 0,0-1-2,1 3-5,-2 0-10,-1-1 1,-2 0 0,-14 2 0</inkml:trace>
  <inkml:trace contextRef="#ctx0" brushRef="#br0" timeOffset="7090">454 302 1,'0'0'8,"0"0"-1,-13-13 2,13 13 0,-13-10 1,2 5 0,1 0-1,-3 0-1,4-1 0,-6 0 0,4 2-2,-3-1-2,0 2-1,1 0-1,-2 2 0,-1 2-2,-2 1 1,1 3-1,-4 1 0,1 3-1,-1 3 1,-2 1 1,-1 5-1,1-2 1,3 4 0,1 0 0,3 1 0,3 0 0,5 1 0,5-2 0,4-1 0,7 2-1,4-2 1,5-1 0,3 1-1,4-2 1,4-2 0,2-1 0,4-5-1,-2-3 1,4-5 0,-2-4 0,3-5 0,-4-6 0,2-2 1,-4-5-1,-3 0 0,-4-2 0,-1 1 0,-6-1 0,-2 3 0,-6 1 1,-4 1 0,-3 1 0,-2 3 0,-3-1 0,-2 3 0,-5 0 0,-3 0-1,-3 2 0,-3 3 0,-5 1-1,-6 3 0,-5 3-2,-7 3 0,-5 7-3,-11-4-8,-5 6-11,-5 0 0,-2-3-1,-3-5 0</inkml:trace>
  <inkml:trace contextRef="#ctx0" brushRef="#br0" timeOffset="10455">3628 72 12,'-11'4'8,"11"-4"1,-18-6-1,3 1-1,-5-2-1,-6 1-3,-7-1-1,-7 0-2,-7 0 0,-8 2 0,-6 1-1,-4 3 1,1 1 0,0 1 0,3 2 0,6 3 0,4-1 0,8 1 0,5-1 0,7 1 0,6-1 0,5 0 0,4 0 0,2-1 0,3 2 0,-2-1-1,4 3 2,-3 0-1,1 3 0,-3 3 0,-3 1 0,2 4 0,-3 3 0,5 0 0,-1 5 0,3 1 0,3 3 0,4 2 0,1 2 0,3 3 0,2 1 0,-1 6 0,0 1 0,0 2 1,-1 2-1,0 1 0,0-3 1,1-1 0,2 0 0,0-4 0,4-2 1,2-6 0,5-1 1,3-5-1,4-1 1,5-5-1,4-2 0,2-5-1,2 1 1,3-3-1,1-1 0,5-1 0,3-2 0,5 1-1,6-3 1,7-1 1,8-2-1,8-3-1,7-2 0,6-5 1,4-2-1,5-3 0,3-2 0,-2 0 0,-1 1 0,-5-1 0,-2 4 1,-5 1-1,-3 2 0,-6 4 0,-4 2 0,-7 3 0,-5-1 0,-7 0 0,-7-1 0,-10 0 1,-5-1-1,-11-1 1,-6 0 0,-9-2 1,-10 2 0,11-1 0,-11 1 0,0 0-1,0 0 1,-10-8-1,10 8 1,-9-11-1,5-1-1,0 1 1,2-3-1,3-4 0,1-2 1,2-5-1,2-3 0,5-5 1,0-1-1,3-8 0,1-4 0,-1-3 0,1-3 0,-4-4 1,-1 1 0,-3 0 0,-3 3 0,-4 2 0,-2 6 1,-4 3-2,0 4 2,-2 6-2,0 2 1,-1 4-1,-1 4-1,2 2 1,0 2 0,0 5 0,1 2-1,7 10 1,-10-14 0,10 14-1,-9-7 1,9 7-1,-10-5 1,10 5 0,-15-10-1,3 3 1,-5-4 0,-4-2-1,-6 0 0,-8-1 0,-7 1 0,-9-1 0,-8 3 0,-8 2 0,-8 5 1,-10 3-1,-7 1 1,-7 3 0,-5 2 0,-2 3-3,-1 0-6,-4 4-10,3-3 0,0-12-1,7-4 0</inkml:trace>
  <inkml:trace contextRef="#ctx0" brushRef="#br0" timeOffset="17065">5880 1031 14,'-6'-12'17,"6"12"0,0 0-1,-8-15-2,8 15 0,-2-11-4,2 11-1,6-15-4,-6 15-1,18-16-1,-4 8-1,0 2-2,1 1-1,1 1 1,1 2-1,-5 3-1,-3 1 1,-9-2 0,11 13 0,-10-2 0,-7-2 1,2 6-1,-6-1 1,1 1 1,-2 0 0,-1-3 1,1-1 0,-4-6 1,7 5 0,-5-8 0,13-2 0,-14-1 0,14 1-2,0 0 1,-10-14-2,10 14-3,-2-12-3,2 12-12,9-13-5,1 4-1,3-5 1,4 0-1</inkml:trace>
  <inkml:trace contextRef="#ctx0" brushRef="#br0" timeOffset="17726">6630 703 3,'0'0'5,"0"0"1,-9 1-1,9-1 0,-2 21 2,-2-6 0,-6 7 1,-1 3 0,-3 4 1,-6 1-1,3 4-1,-4 0-2,6 2 2,2-3-2,11-2-1,8-7 0,13 0 0,11-8-1,10-4-1,7-9 1,1-4 0,2-5-1,-1-6 1,-7-6-1,-6-1 1,-10-3 0,-9-2 0,-9-2 0,-2 0 0,-8-2-1,-5 2 0,-3 2-1,-1 3 0,-3 0 0,3 3-1,0 5 0,-3 2 0,3 5-1,-4 3 1,3 4-2,0 0-2,-2 6-2,-3-1-6,4 5-8,0-2-4,5 1 1,8-10-1</inkml:trace>
  <inkml:trace contextRef="#ctx0" brushRef="#br0" timeOffset="18297">7658 620 10,'-10'-7'12,"1"6"-1,9 1-1,-14-3-6,1 2 0,-1-1 0,3 1 0,-3-1 0,-4 2 1,3-3-1,-2 3 0,1-2-1,5 2-1,-5-1 0,-1 1 0,7 1-2,-2 2 1,12-3-1,-15 11 0,3-5 0,2 1 0,1 3 0,-1 2 0,-2 2 0,-2 2 1,-1 2-1,-1-1 0,5 1 0,-2 0 0,1-1 0,3-1 1,5-3-1,7-2 1,3-1 0,9-2-1,2-2 0,7 1 1,3 0-1,2 0 0,1-1-1,-3 1 0,3 2 1,-3-2-1,-2 2 1,0 2-1,-5 0 1,-3 2 0,-17-13 0,30 27 0,-30-27 1,14 30 0,-13-13 1,-6 2 2,-2-6 1,-5 5 1,-6-3 0,-6 0 0,-2-7-1,-1 9 1,-2-9-2,1 1-1,0-3-2,8-1-1,2-1-4,5-8-7,13 4-9,-7-22-4,14 2 0,6-6 1</inkml:trace>
  <inkml:trace contextRef="#ctx0" brushRef="#br0" timeOffset="18988">7994 554 12,'0'0'16,"0"0"-1,0 0 0,0 0-6,0 0-4,0 0-2,0 0 0,0 0-2,0 0 1,0 44 0,0-44 2,-16 45-1,16-45 0,-19 56 1,19-56 1,-33 62-1,33-62 0,-35 65 0,35-65-1,-38 62 0,38-62-1,-37 50 0,37-50-1,0 0 0,-37 58 0,37-58 0,0 0 0,0 44 0,0-44 1,0 0-1,46 26 1,-46-26-1,57 9 1,-57-9-1,69-6-1,-69 6 1,73-24-1,-73 24 0,67-22-1,-67 22 0,45-12-2,-45 12-2,0 0-6,0 0-9,43-12-3,-43 12 1,0 0 0</inkml:trace>
  <inkml:trace contextRef="#ctx0" brushRef="#br0" timeOffset="19448">8013 833 8,'0'0'11,"0"0"0,-21 47-4,21-47 1,0 0 0,-14 53 1,14-53 0,-8 50 1,8-50 1,-5 59-2,5-59-1,-3 66-1,3-66-1,-12 74-2,12-74-1,-6 81-2,-4-39-2,18 2-13,-11-1-8,3-43-2,-6 62 1,6-62-1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7:13.7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119 194 6,'0'0'9,"-10"-3"0,10 3 1,-9-8 1,9 8-1,-7-16 0,7 16-1,-4-19-3,5 8 1,1-1-4,3 0-1,4-1 0,2-3-1,2 4 0,4-2 0,1 4 0,3 0 0,-1 2 0,2 1 0,0 3 0,-1 4-1,-2 2 0,-1 2 0,-2 2 0,-2 4 0,-3 1 1,-2 5-1,-4 0 1,-3 5 0,-2-2 1,-3 3 0,-4-2 2,-3 1 0,-6-2 1,-2-1 0,-6-4 0,-2-1 0,-4-5 0,-1-3-1,-3-5-1,2-3-1,1-7-1,3-2 0,3-4 0,5-1 0,5-2 0,4-2-1,6 1-1,9-1 1,6 0-1,7-1 1,6 3-1,4 1 0,4 2 0,1 5 1,2 2-1,-5 7 1,-2 6 0,-5 6-1,-4 7 1,-7 1 0,-6 5 1,-4 0-1,-4 6 1,-2-6 0,-5-1 0,-3 0 1,-2-6 0,-1-1 0,-3-5 0,3-1 1,-2-6-1,3-2 0,0-7 1,5-4-2,4-7-1,3-3 1,5-4-1,3-1 0,3-2-1,2-2 1,4 4-1,-1 3 1,3 5-1,-2 4-1,1 4 1,-3 1 0,0 9 0,-3 6-1,-1 3 1,-2 3 0,-4 4 1,-3 3 0,-4 4 0,-2 1 1,-4-3 0,-3 1 0,-2-2 0,-2-1 0,0-5 0,3-2 0,2-3-3,1-11-7,12 1-15,-9-18-2,9-1-2,2-13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8:27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1 6,'-20'7'5,"6"-2"1,-1 0 1,-2 3 2,4 1-1,-7 3-1,1 0 0,-3 4 0,0 0-1,2 4-2,-3 0-1,3 5 0,2 2-1,2 0 0,5 1 1,5 1-2,7 1 0,5-4 1,8 5-2,7-5 1,8-4 0,7-1 0,6-4 0,5-4 0,2-3 0,3-8 0,2-4 0,2-7 0,1-3 1,-5-7-1,0-1 0,-4-6 1,-3-6 1,-7 0 0,-5 1 0,-10-4 0,-5 4 0,-10-2 0,-4 2 1,-8 0-2,-3 8 0,-8-1 0,-3 3 0,-7 2 0,-5 7-1,-8 4 0,-7 7 0,-3 5-1,-4 5-1,-1 9-2,-3 0-6,6 9-13,2 3-2,7-1 0,5-2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33.8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852 3155 8,'0'0'7,"0"0"1,-10-13-1,10 13 1,-12-9-1,12 9-1,-14-9 1,3 5-2,0-1 0,-1 1-2,-3 1-1,1 0 0,-3 1-1,2 0 0,-4 1-1,2 1 0,-3 1 0,-2 1 0,2 1 1,-2 1-1,-3 1 2,0 3-1,0 0 0,-2 1 2,-1 4-1,2-2-1,-5 3 2,0 1-1,0 2 0,0 1 0,0 1 1,2 2-1,0-2 0,1 5 1,2-2-1,3 4 0,1-2 0,1 4 0,3-2 0,1 4 0,0 1-1,4 4-1,0-4 1,3 5-1,2-2 0,1 2 1,1 0-2,4 3 2,0-2-1,3 2 1,0-1-1,2 3 2,3-4-2,1 1 0,3-2 0,2 1 1,1-5-1,3 2 0,3 0 0,-19-34 1,47 68-1,-47-68 0,54 67 0,-54-67 0,61 66 0,-61-66 0,67 56-1,-67-56-1,71 47 1,-71-47 0,77 36 0,-35-19 1,-1-5-1,4-3 0,0-2 2,6-1-1,-3-3 1,3-3 0,2-2 0,-1-5 0,3-2 0,0 0 2,1-3-1,-1-2 0,0-2 0,0-2 1,1-4-1,0 0 0,-3-3 0,3-2-1,-3-5 0,0-1 0,-3-3 0,0-1 0,-6 0-1,1-2 2,-3-3-2,-3-1 0,-5-4-1,-3-2 1,-4-2 1,-3 0-2,-4 1 1,-6-6-1,-3 1 2,-6 2-1,-4 3 0,-4-2 0,-3 2 0,-2-1 1,-4 2-1,-6 2 2,-1 2-2,-2 1 1,-3 2-1,-2 4 1,-5 0 0,-2 4 0,-7 3-1,0 0 1,-7 3-1,-7 2 0,-3 5 0,-5 2-1,-5 3 1,-3 2 0,-2 5 0,-6 4-1,0 4 1,-2 2-1,-3 4 1,1 1-1,-1 7 0,-1 2-1,6 6-2,-4 0-7,7 13-10,-5 5-1,2 9-1,-6 4 1</inkml:trace>
  <inkml:trace contextRef="#ctx0" brushRef="#br0" timeOffset="4116">2277 0 1,'0'0'5,"0"0"-1,0 0-2,0 0 0,0 0-1,0 0-1,0 0 1,0 0 0,0 0 0,5 14 2,-5-14 0,17 19 1,-6-7 0,5 3-1,1 0 1,5 3-1,1 2-1,2 0 0,0 4-1,2 0 1,1 4 0,-1 1 0,0 5 0,0 1 1,2 4 0,-1 3 0,2 2 0,2 5 1,0 4-1,2 0 0,0 2 0,0 1 0,-1-1 2,0-1-2,0 0 0,-3-3 0,0 0 0,0-3-1,0 3 1,-1 1-1,0 0 0,0 0-1,2 2 1,-2 0 0,1-1 0,-2-2-1,2 2 0,-1-1 1,3 3-2,0 0 1,0 1-1,2 3 1,0 2-1,0 0 0,0-1 1,0-2-1,-1-3 0,-2-6 0,-3-5 1,-3-4-1,-1-7 1,-5-4-1,-1-7 1,-3-2-1,-4-4 1,-3-4-1,-1-3 1,-7-9 0,9 12 0,-9-12 0,0 0 1,0 0-1,0 0 1,0 0 0,0 0 0,0 0 0,0 0 0,0 0-1,0 0 0,-10-7 0,10 7-1,-12-10 0,2 3 0,-2 0 0,-2-2-1,-3 1 1,-2 1-1,-4-1 0,-3-1 1,-1-1-1,-2 2 1,-2-2 0,-3 0 0,0-1 0,-3-1 0,-1 0 0,0-2 0,1 0 1,-4-1-1,1 0 0,0-2 0,0 0 1,2-1-1,-1 0 1,1 1-1,1-2 1,2 3 0,2 0-1,2 2 1,1 1-1,5 1 1,2 3-1,4-1 0,3 5-1,3-1 1,13 6-2,-16-8-3,16 8-1,0 0-4,0 0-8,18 11-3,3-6-1,4-4 1,6-1 1</inkml:trace>
  <inkml:trace contextRef="#ctx0" brushRef="#br0" timeOffset="5317">3601 2181 17,'13'5'9,"-13"-5"0,10-11 1,-5-1-2,2-4-4,2-3 2,-2-6 1,4-1 2,-4-5 1,4-2 0,-5-5-1,3 0-1,-3-5-1,3 1-1,-3-3-3,2 0 0,-1-1-2,2 2 0,0 1-1,0 3 1,2 1-2,0 5 1,1 4-1,-1 4-1,2 8-5,-6 1-6,4 10-6,-11 7-2,12 0 2,-12 0-1</inkml:trace>
  <inkml:trace contextRef="#ctx0" brushRef="#br0" timeOffset="7440">3470 2975 33,'-10'5'11,"-1"1"-1,-4-2-2,-1 0-7,0 4 1,-5-3 1,-1 5 1,-5 0 1,-2 4 1,-7-1 2,0 5-1,-6 0 0,-2 1-1,-4 3-2,-2 0-1,-5 2-1,0 0 0,-2 0-1,-2 1 0,0 0 0,0 1 0,-1-3 0,3 3 0,1-2 0,4 0 0,1-3 0,1 0 0,4-3-1,5-1 1,2-3 0,4-1-1,5-2 1,3-2-1,5-3 1,4-2-1,3 1 1,4-3 0,2 0-1,9-2 1,-10 1-1,10-1 0,0 0 0,0 0 0,0 0 0,0 0-1,0 0 1,0 0-1,0 0 1,0 0-1,0 0 1,0 0 0,0 0 0,0 0 0,0 0 0,0 0 0,0 0 1,-10 1-1,10-1 0,0 0 1,0 0-1,-10-1 0,10 1 0,0 0 0,-9-5 0,9 5-1,-4-10 1,2 1-1,4-2 0,0-7 0,3-5 1,2-4-1,3-5 1,2-4 0,2-1 0,1-3 0,-2 2 0,2 3 0,-4 3 1,1 4-1,-3 4 1,-1 7-1,-5 3 1,1 4-1,-4 10 0,4-11 0,-4 11-2,0 0-1,0 0 0,0 0 0,1 12-1,-1-12 1,-4 17-1,1-6 2,1 4-1,-2 1 2,-1 3 0,-1 3 1,0 2-1,-2 4 1,-1 3 0,-3 2 0,-1 2 0,0 2 0,-2-1 0,1 1 0,-1-1 0,3-2-1,-2-3 1,4 1 0,2-6 0,1 0-1,3-4 0,3-3 0,3-4 0,3 0 1,6-4-1,4-3 1,7 0-1,4-1 1,8-2 0,5-1 0,5-1 1,2-1-1,2 0 1,-1 0 0,2-2 1,-2 0 0,-3 0 1,-2 0 0,-4-2 0,2 1 0,-1 0 0,-1 0-1,-1 0-1,1 2 0,-3 0-1,-1 1 0,-2 0 0,-3 0-1,-1 4-6,-4-2-10,2-2-3,-2-8 1,-3-7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7:26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0 377 20,'0'0'12,"0"0"0,0 0 0,16-8-2,-2 0-3,5-2-3,7-3 0,7-5 0,6-4-2,4-2 1,5-1 1,0-3 0,-2 1 1,-2 3 0,-9 1 0,-3 6 0,-8 1-1,-4 8 0,-8-1-2,-12 9-1,13-6-1,-13 6-1,0 0-2,0 0-2,0 0-6,0 0-6,-18 7-5,7-10 1,-3-1 0</inkml:trace>
  <inkml:trace contextRef="#ctx0" brushRef="#br0" timeOffset="340">260 0 6,'0'13'9,"0"-13"0,3 15 0,-3-15-1,3 17-1,0-3 0,-1 4-1,-1 3-1,1 7 0,-1 3-1,1 7 0,0 1-1,3 1 2,0 1-3,2 1 1,2-7-1,-2-2-1,1-9 1,-1-3-1,0-5 1,-2-4-2,-5-12 0,0 0-2,0 0-4,0 0-3,-4-16-1,1 3 0,0 0 0,-3-3 0,2 3 3,-1 1 1,-1 2 3,6 10 3,-14-11 2,4 11-1,0 5 1,-2 0-1,-1 2 1,1-2 2,-1 2 2,3-5 3,0-2-1,10 0 0,-5-20 0,12 3 1,3-9-1,6 1-2,4-9 0,3 2-3,3-1 1,3 2 0,-5 2 0,-1 6 0,-4 3 0,-4 5 0,-4 2-2,-2 5 1,-9 8-1,4-9-1,-4 9 0,0 0-2,0 0-2,0 0-2,-10-6-2,-1 3-2,2 5-3,-8-4-2,4 4 0,-8-6 2,3 4 2,-4-3 1,-1 3 3,-3 0 3,2 1 3,-4 2 2,0 3 1,0 2-1,1 4 1,1 0 0,4 3 0,7-1 1,3 1 0,7-1 0,5-2 2,8 4 0,5-6 2,9 3-1,3-4 0,8 1-1,3-1 0,4 0-1,4-2-1,1 2 0,-4-3-1,0 1 0,-7-2-1,-2 1 0,-6 0 0,-4-1-1,-8-1 0,-2 0 0,-12-4 0,14 5 0,-14-5-1,0 0 1,0 0 1,0 0-1,0 0 1,0 0 0,0 0 0,0 0-1,0 0 0,0 0-1,0 0-2,0 0-10,0 0-11,9-8-2,-9 8-1,8-19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8:32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349 83 11,'-14'-2'9,"-1"1"1,-1 0 1,-2 2-1,2 1 1,-3 0-3,1 5 0,-1-4-3,0 4 0,1-2-1,-1 2-2,3-1 0,0 2-1,2-2 0,2 0-1,-1 1 0,3 2 1,1 0-1,0 0 0,1 4 1,1-1 0,0 4 0,1 0 1,-1 4 0,3 1 1,0-1-1,2 5 0,0 1 1,1 1-1,2-1 0,1 1 1,0-3-2,4 1 2,1-2-1,3-4 0,2-2 0,5-3 0,3-3 0,6-3-1,3-5 1,4-2-1,2-5 0,3-3 0,2-7 0,2-3-1,-1-5 1,-2-3 0,-1-3 0,-4-3 0,-3-2 0,-5 0 0,-6 0 1,-5 2-1,-6 0 0,-3 1 1,-6 2-1,-3 3 1,-5-2-1,-3 3 0,-3 1-1,-4 1 1,-3 3-1,-6 0 0,-2 4-1,-5 1 1,-1 6-1,-3 4 1,0 4-1,-5 4-1,1 9-1,-2 3-8,1 11-14,-1 2-1,-4 4-1,-2 0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9:21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 0 11,'0'0'9,"0"0"0,0 0-4,0 0-1,0 0-2,0 14-1,-1-3 1,-1 3 0,1 7 1,-2 4 0,0 8 1,-1 4 0,1 5 1,-3 2 1,3 5 0,-2-5 1,4 1-1,-1-6-1,3-3 0,2-8-1,5-4-2,6-7-2,2-11-7,9-6-14,8-7 2,2-10-2,6-6 1</inkml:trace>
  <inkml:trace contextRef="#ctx0" brushRef="#br0" timeOffset="530">-4 267 34,'5'9'20,"-5"-9"0,0 0-2,9 0-10,-9 0-2,17-2 0,-3 2-1,4-2-1,8 1-1,3-2-1,8 0 1,6 0-2,6 0 1,0-1-1,4 1 0,-4-2 0,-2 2 0,-7 0 0,-6 2-1,-5 2-2,-8 1-18,-1-3-3,-5-2-2,-3-6 1</inkml:trace>
  <inkml:trace contextRef="#ctx0" brushRef="#br0" timeOffset="1882">1354 105 26,'0'0'14,"0"0"0,0 0-3,-7 10-3,7-10-4,0 0-1,0 0-1,-5 10 1,5-10-1,0 0 1,0 0 0,-6 10 0,6-10 0,0 0-1,-5 10 1,5-10-2,-3 10 1,3-10-1,-3 12 1,3-12 0,-2 10 0,2-10-1,0 0 1,-2 11-1,2-11 0,0 0 0,0 0 0,0 0 0,0 0 1,0 0-1,0 0 0,0 0 0,0 0 0,0 0 0,0 0 0,0 0 0,0 0-1,0 0 0,0 0 0,0 0 0,0 0-1,0 0 1,0 0-1,0 0 1,0 0-1,-11 4 0,11-4 0,0 0-1,0 0 0,0 0-1,0 0 1,0 0-1,0 0 0,0 0 0,0 0 2,0 0-1,0 0 2,0 0 0,0 0-1,0 0 1,0 0 0,0 0 0,0 0 0,0 0 0,-7-10 0,7 10 0,0 0 1,0 0-1,0 0 0,0 0-1,0 0 1,0 0-1,0 0 1,0 0 0,0 0-1,0 0 1,0-9 0,0 9 0,0 0 0,0 0 0,0 0 0,2-9 0,-2 9 0,0 0 0,0 0 0,0 0 1,0 0 1,0 0-1,0 0 1,0 0 0,0 0-1,0 0 1,0 0 0,-9-5-1,9 5 0,0 0 0,0 0 0,-14 9 0,14-9 0,-9 14-1,0-3 1,0 4-1,1 5 1,-1 5-1,1 6 0,1 3 0,-2 6 1,1 5-1,2 2 0,-1 2 0,1 2-1,1-2 1,0-3 0,1-5 0,1-4 0,2-7 0,-1-7 0,2-5 0,0-7 0,0-11 0,0 10-2,0-10-5,-2-10-5,0-3-8,1-5-1,0-5-1,-2-4 0</inkml:trace>
  <inkml:trace contextRef="#ctx0" brushRef="#br0" timeOffset="2964">1015 512 3,'-13'12'13,"13"-12"1,0 0-4,0 0-1,0 0 1,0 0 0,13 2 0,-4-3 0,9 0-3,0-2-1,8 1-2,5-3-1,6 1-1,3-2 0,5 0-1,-1-1 1,1-1-1,-2 1 1,-4 1-1,-5 1 1,-6 2-1,-6 0 0,-5 2 0,-6 1-1,-11 0-3,13 0-12,-13 0-6,0 0-3,4-17 1,-3 3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9:25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405 14 7,'0'0'9,"0"0"-3,0 0-1,0 0 3,-2-10 1,2 10 1,-12-3 0,2 1-1,1 2 0,-2 1 0,-1 3-5,-1 3-2,-3 4 0,1 4-2,-4 6 1,2 4 0,-1 6-1,1 5 1,4 6-1,4 2 0,2 2 0,7 3 1,5 0-2,2 1 2,1-1-1,1-4 0,0-4 1,-4-1 0,-3-5 0,-6-4 0,-2-5-1,-4-6-2,-4-8-3,-2-5-6,-4-11-4,-1-8-1,0-9-3,-2-7 0</inkml:trace>
  <inkml:trace contextRef="#ctx0" brushRef="#br0" timeOffset="391">0 369 20,'0'0'14,"16"1"-2,-3 2 0,6 1-2,6-1-1,8 2-1,3-3-1,9 3-1,-1-5 1,5 2-1,-4-5 0,-1 3 1,-8-4-2,1 3-1,-8-2 0,-3 1-2,-6 0 0,-1 2 0,-7-1-1,0 1 0,-3 1-1,-9-1 1,0 0-1,9 3 0,-9-3-4,0 0-10,-11 7-11,11-7-1,-20-10 0,7-5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9:28.3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1522 23,'15'-23'13,"11"-8"0,6-13-1,10-9-3,8-8-3,2-6-3,6 0 1,-2 2 1,-2 8 0,-10 7 1,-3 12 0,-13 9 1,-4 10-1,-9 8-1,-2 10-1,-13 1-1,6 23-1,-6 3-1,0 7 0,1 8-1,-1 8 0,0 6 1,1 3-1,0 4 1,2-1-1,3-3 0,0-5-1,4-5 2,1-5-3,3-8 0,-4-8-2,1-8-1,-11-19-6,0 0-9,0 0-2,-18-24-1,-7-3 1</inkml:trace>
  <inkml:trace contextRef="#ctx0" brushRef="#br0" timeOffset="351">214 1277 27,'-27'-8'18,"8"5"-2,6 2-2,13 1-2,0 0-1,21-5-4,10 5-1,9-4-1,10 3-1,12-2-2,4-2-9,7 0-14,1-3-1,-3-4 0,-6-2-1</inkml:trace>
  <inkml:trace contextRef="#ctx0" brushRef="#br0" timeOffset="611">1121 1089 5,'-10'24'15,"0"2"-4,-4 3 1,3 4 2,-2 1 0,3 3 2,-3-2-3,5 2-2,-2-4-4,3-3-3,0-5-2,3-7-1,1-3-1,3-15 0,0 0 0,1-11 0,1-10 1,1-8 0,1-9-1,0-6 2,2-5-2,0-2 2,1 1-1,4 2-1,1 4 1,2 6-1,4 5 0,0 6 0,1 5 0,2 7 0,-1 6 0,0 3 0,-2 6 0,-1 6 0,-3 2-1,1 4 1,-6 4 0,-1 1 1,-5 4 0,-2-1 0,-7 2 1,-4 1-1,-1-3 1,-4 0 0,-1-2-1,-1-3 0,1-4 0,4-1-1,3-3 0,9-7-1,-11 4 0,11-4-1,11-3 1,1 0 0,5 0-1,-1 0 1,6-1 1,3 3 0,3 4-1,2 3 1,0 3 0,1 3 0,1 6 0,1 0 0,-4 5 0,-1 1 0,-3 2 0,-8 0 0,-7 0 1,-8 1 0,-10 0 1,-5 2 0,-9-4 2,-7 3-1,-12-4 1,-1 1 0,-6-6 1,2 2-2,-2-10 1,3 0 0,2-5-4,3-6-5,9 1-20,-5-7-2,7-3-2,-4-10-1</inkml:trace>
  <inkml:trace contextRef="#ctx0" brushRef="#br0" timeOffset="2905">401 54 10,'0'0'11,"12"-8"1,-12 8-1,0 0-8,0 0-2,6 18 1,-15-3 2,0 6 0,-4 3 3,-2 6 0,-4 0 3,3 5 1,-4-2-1,3 4-2,3-4 0,7 1-2,4-3 0,8 0-3,9-3-1,10-5-1,13-2-1,9-8-2,6-1-2,0-12-2,3-1-6,-5-10-8,-6-3-4,-7-6 2,-13-3 0</inkml:trace>
  <inkml:trace contextRef="#ctx0" brushRef="#br0" timeOffset="3255">298 279 34,'-11'9'19,"11"-9"0,-3 9 1,14-7-11,10-3-6,8 2 0,10-2 0,12 2 1,4-2-3,2-1-9,5 0-11,-2-1-2,-2-3 0,-4 0 1</inkml:trace>
  <inkml:trace contextRef="#ctx0" brushRef="#br0" timeOffset="3836">1205 83 11,'0'0'14,"0"0"0,0 0 0,0 0-4,0 0-2,0 0-3,-10 9 0,4 2-1,1 7-2,-4 4 0,3 7-2,-4 10 2,1 6 0,-1 10 0,1 2 0,-3 2 1,3 1 0,-1-2-1,1-3 0,1-5 0,2-8-1,-1-11 0,3-3 0,2-9-1,0-5 1,2-14-2,-6 9-6,6-9-5,-5-17-7,2-2 0,0-8 0,-2-4-1</inkml:trace>
  <inkml:trace contextRef="#ctx0" brushRef="#br0" timeOffset="4126">993 465 12,'-8'-12'14,"1"3"0,7 9-2,0 0-2,-8-10-2,8 10-1,0 0-1,18-5 1,-2 0 0,8 0-1,5-2 1,11 3-1,6-4-1,9 5-1,1-2-1,3 4 1,-4 0-1,-2 4 0,-6-1 0,-7 2-1,-10 0 1,-6 2-2,-8-1 1,-5 0-1,-11-5-1,12 8 0,-12-8 0,0 0-2,3 9-8,-3-9-14,0 0 0,-6-15-2,2 0 1</inkml:trace>
  <inkml:trace contextRef="#ctx0" brushRef="#br0" timeOffset="11347">295 25 5,'0'0'6,"0"0"0,0-9-1,0 9-1,0 0-1,0 0 0,0 0 0,0 0 0,0 0-1,0 0-1,0 0 0,0 0-1,0 0-1,14-9 1,-14 9 0,10-4 0,-10 4 1,12-3 0,-12 3 0,9 0 1,-9 0-1,0 0 0,0 0 0,9 11 0,-9-11-1,0 0 1,1 12-1,-1-12 0,-1 9 1,1-9-1,-3 12 1,3-12 0,-4 16 0,2-7 1,-1 4-1,0 1 2,0 2-1,-2 2 0,1 3 1,-2 3-1,-3 0 0,-1 5 1,1 0 0,-1 0 0,0 2-1,1-2 2,1-1-2,3-5 1,3 0-1,0-2 1,2-5-1,1-1 1,2-1 0,-1-4 0,0 2 0,2-2 0,3-1 1,-7-9 0,22 16-1,-7-12 0,7 1 0,1-3-1,7 1 0,-1-1-1,-1 0-1,1 1-1,-3-2-3,1 2-4,-5-4-11,0-1-4,-3-4 1,-2-6 0</inkml:trace>
  <inkml:trace contextRef="#ctx0" brushRef="#br0" timeOffset="12188">154 237 29,'0'0'12,"0"0"1,0 0 1,15-9-1,2 5-2,8 3-4,6-2-1,8 3-1,3-1 0,7 1-1,-2 0 0,1 3-1,-8-2 0,-4 1 1,-7-2 0,-6 2-1,-7-2 0,-5 1 0,-11-1-1,14-1 0,-14 1-1,0 0-1,0 0-1,0 0-1,11 2-4,-11-2-15,-9 5-3,-1-6-1,-4-5-1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9:33.9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198 822 7,'0'22'13,"-4"4"-1,2 9-1,0 8 1,-3 6 1,1 4 0,-3-3 0,4-1-2,-6-5-1,5-4-3,-3-12-1,3-5-1,-2-9-1,6-14-2,0 0-1,0 0-1,-10-15 0,9-1 1,-1-5-2,1 0 0,2-7-1,1-3 1,5-3 0,4-3-1,6-3 1,4-2-1,6-2 1,4 2 0,3 3 1,2 5 0,0 7 0,-3 7 0,-4 6 0,-2 6 0,-6 10 0,-4 5 0,-9 11 0,-7 5 0,-5 5 0,-4 1 1,-7 3 0,-2-1 0,-4-3 0,-1-5 1,3-7-1,0-8 0,5-3-2,0-7-1,4-2 0,10 4 0,-13-14-1,13 14 0,-5-14-1,5 14 1,0 0 1,0 0 0,17 7 1,-4 5-1,8 3 1,4 3 1,4 5 0,3 4 0,0 0 0,-1 0 0,-3 0 1,-6 2 0,-8-1 1,-7 2 0,-11-4 2,-7 0-1,-11-3 2,-6-1 0,-10-4 0,-3-1-1,-5-7 1,1-2-2,3-6-1,3-2-2,8-2-5,4-6-15,11-3-5,8-8-1,12-3 0</inkml:trace>
  <inkml:trace contextRef="#ctx0" brushRef="#br0" timeOffset="1002">1071 910 26,'0'0'18,"0"0"0,-10 0-1,-1 2-7,-5 3-5,-5 2-2,-6 5 1,-7 2 0,-2 7 2,-7 4 0,3 8 1,-3 0-1,8 8 0,2-1-1,13 3-1,7 0 0,13 1-2,13-5 0,17-4-2,13-6 2,10-5-3,8-6 1,2-6-2,4-4-3,-6-9-5,-1-2-15,-10-6 0,-10-2-2,-11-9 2</inkml:trace>
  <inkml:trace contextRef="#ctx0" brushRef="#br0" timeOffset="2204">344 137 12,'0'0'15,"0"0"-2,0 0-1,0 0-1,0 0-2,0 0-3,0 0-3,0 0 1,-9 8-1,3 1 0,0 8-1,1 3 0,-1 9 0,3 7 0,-1 8-1,3 4 1,-2 7 0,3 1 0,-4 1-2,-1-1 1,-4-6 0,0-7 0,-2-6 0,-1-8-1,1-8 1,1-7-4,10-14-9,-15 7-7,15-7-1,-10-23 0,5 1 1</inkml:trace>
  <inkml:trace contextRef="#ctx0" brushRef="#br0" timeOffset="2564">0 467 12,'14'9'13,"5"-14"2,12 0-4,10 0-1,8-2 0,7 1 0,4 0 0,0 1-2,-3 2-2,-4 3-1,-11 1-4,-8 1-6,-8 3-12,-8 1-5,-8-4 2,-10-2-1</inkml:trace>
  <inkml:trace contextRef="#ctx0" brushRef="#br0" timeOffset="3225">1268 0 5,'0'0'11,"0"0"0,0 0-2,0 0-4,-11 4 0,11-4 0,-11 10 1,4 2 0,-1 1 1,0 9 0,-3 5 2,4 10-2,1 6 0,2 8-1,0 2-1,2 7 0,-1 0-1,2 1 0,-2-2-3,2 0 1,-3-5-2,1-7 1,0-4-1,0-9 0,0-6-1,0-8-2,4-9-5,-1-11-9,0-17-6,1-7 1,-1-10 1</inkml:trace>
  <inkml:trace contextRef="#ctx0" brushRef="#br0" timeOffset="3556">952 350 2,'-25'7'12,"7"2"2,6 3-1,8-1 0,8 1 0,10-3-1,16 1 1,9-7-1,12 3 0,5-6-2,13 3-1,-1-4-2,2 3-2,-8-2 0,-7 3-1,-10-1-2,-7 3-1,-10 3-5,-14-2-13,-5 3-9,-9-9 0,0 0-1,-18-5-1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0:59.5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451 74 1,'-20'4'7,"-2"-3"-1,3 5-1,0-1-2,0 3-1,1 1-2,1 2 1,-1 4-1,2 3 0,-4 2 0,-1 4 0,-2 5 1,-1 4 0,-2 6 0,1 0 1,-2 7 0,1 4 0,3 2 1,3 5-1,3 2 1,5 1-1,2 0 0,4 2-1,6 1 1,4-2-1,4-1 1,3-5-1,3-3 1,6-3-1,4-4 0,3-3 1,5-4-1,4-7 1,4-3-1,5-3 0,4-6 0,2-8 1,4-5 0,4-10 1,3-6-1,3-10 1,4-8 0,-2-8 2,1-8 0,-2-4-3,-4-6 2,-4-6 0,-5-2 0,-12-2-1,-5 0 1,-9-4-1,-6 3 0,-7 1 0,-7-1 0,-9 1-1,-7 4-1,-2-2-1,-6 7 1,-3 3-1,-4 0 1,-3 3 0,-3 4-1,-3 5 1,-4 4 0,-4 4 0,-2 6 0,-4 7-1,-2 6 0,-3 8 0,-3 7 0,-3 8-1,2 4 0,0 10-2,-3 3-5,4 8-12,-2 5-4,-1-1 2,1-1-1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39:02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30 147 1,'0'0'4,"0"0"0,0 0-1,0 0 1,0 0-1,-10-3 1,10 3 2,0 0 0,0 0 1,-12-7 1,12 7 1,0 0-1,0 0 0,-8-9-2,8 9-1,0 0-3,0 0 0,0 0-3,0 0 1,0 0-1,0 0 1,0 0 1,0 0-1,0 0 2,0 0-1,0 0 0,0 0 1,10-5-1,-10 5 0,21-1 0,-3 1-1,2 0 0,5 1 0,3 1 1,3 0 0,2 0 1,1 2 0,3-2 1,3 2 0,-1-2 0,6 1 1,0-1-1,6 1 1,1-2-1,6 1-1,0-2 1,5 2-1,0-3 0,3 2 0,1-2 0,2 1-1,0-2 1,1 2-1,2-2 1,0 1 0,3-1-1,-1-1 1,1-2-1,2 1 1,-1-2-1,2 1 1,1-3-1,0 3-1,2-1 1,-1 1-1,1 2 1,0 1-1,-2 0 0,-1 1 0,-3 0 1,-1 0-1,-2 0 1,-1 0-1,-3 0 1,-1-1 0,0-2-1,-1 1 1,-1 0 0,-1-1-1,-1 1 1,0-1-1,2-1 0,0 1 1,-2 0-1,1 0 0,-1-1 2,2 1-2,-3 1 1,-1 0-1,-2 0 1,-1 1-1,0 0 0,1 1 1,-1 0-1,1 0 0,3 0 0,1 0 1,1 1-1,2 1 0,1-1 0,1 1 0,2 0 0,0 0 0,1 0 1,1 0-1,-1-1 0,2 0 1,2 0-1,0 1 1,3-1-1,1 2 0,1 0 1,-2 0-1,1 1 0,-1 0 0,-3 1 1,-1 1-1,-3-1 0,-2-2 0,-4 0 1,1 1-1,-5-2 1,-3 0 0,-3 0 0,-5 0 0,-6 0 0,-4 0 0,-7 0-1,-6 1 0,-6-1 1,-2 0-1,-9 0 0,-10-1 1,11 1 0,-11-1-1,0 0 1,0 0 0,0 0-1,0 0 1,0 0-1,0 0 1,0 0-1,0 0 0,0 0 1,0 0-1,0 0 1,0 0-1,0 0-1,0 0-3,0 0-9,-18-1-17,-9-8-1,-23-16 0,-18-12-2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1:25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0 249 4,'15'2'5,"-3"0"-1,0-1 0,3 2-1,-6-2 1,7 1-1,-1-1 1,1 1 1,-2 0 1,-3 0 2,2 1 0,-2-3 2,8 2-1,-3-2 0,2 2-1,3-3-1,4 4-2,3-2-2,2 3-1,6 1-1,0 0 0,1 1-1,1 2 1,0-3 1,1 1 1,-3-3 0,4-1 1,-3-2 0,3 0-1,-2-3 0,4 3 1,0-1-2,3 1-1,2 2-1,1 0 1,0 1-1,3 0 1,1 1-1,-1-2 0,-1-1 1,-3-1 0,5-2 0,2 0 0,-3-3 0,1 1 0,0-1 0,1 1 1,2 0-2,4 2 1,-6 0-1,-1 1 1,1 0-1,-5 1 0,1 0 1,0-1-2,-5 0 2,-1-2-2,1 1 2,-1-1-2,1 0 1,0 1 0,-1-2 0,0 2 0,-1 1 1,-1 0-1,-1 0 0,-4 1 0,0-2 0,-1 2 0,-2 0 0,-3-1 0,5-1 0,1 0 0,-1-1 0,1 1 0,1 0-1,1-1 1,-1 1 0,2 0 0,-5-1 0,1 1 0,-2 1 0,0-1 0,-1 1 0,-1 0 0,-1-1 0,-2 1 0,1 0 0,-6-1 1,0 0-1,-1 1 0,-2 0 0,-1 0 0,-4 0 0,4-1 0,0 0 0,2 0 0,-3 1 0,1-2 0,-1 2 0,2 0 0,3 0 0,-4 1 0,2 1 0,0 0 0,2 0 0,1 2 0,2 0 0,3 0 0,1 1 0,3 1 0,1-2 0,2 0 0,1 0 0,0-1 0,3 0 0,2-1 0,-1-2 0,0-1 0,2 1 0,0 1 1,4-1-1,-1 2 0,1 0 0,-1 1 0,3 0 0,0-1 0,-1 0 0,-1-1 1,-2 0-1,-1-3 0,1-1 0,-1 1 0,-3-1 0,-1-1 0,0-1 0,0 1 0,-2 0 0,3 1 0,-3 2 0,-2-1 0,0 2 0,0 1 0,-1 0 0,1 1 0,-2-1 0,-2-1 0,2 1 0,0 0 0,1-1 0,1 1 0,1 0 0,-2 1 0,1 0 0,1 1 0,1 1 0,3 0 0,-1 0 0,2-1 0,4 0 0,2-1 0,0 1 0,4-1 0,2 0 0,0 0 1,2 4-1,1-2 0,2 2 0,1 1 0,3 0 0,1-1 0,1 1 0,0-2 0,3-2 0,-2 1 0,-2-2 0,0 1 0,-1-2 0,1 0 0,0-2 0,3 4 0,-1-1 0,0 0 0,3-2 0,2 1 0,-3-1 0,3-1 0,0 1 0,2-1 0,0 1 0,4-1 1,-1 2-1,3-2 0,2 2 0,-1-1 0,3 1 1,2-2-1,-1 0 0,0-2 0,1 1 1,-1 2-1,1 0 0,-2 0 0,0 1 0,0 0 0,2 0 0,1-1 1,2-2-2,2-3 1,3-1 0,2-3 0,3-1 0,-1-1 0,0 1-1,2-2 1,-1 1 0,-1 1 0,1-1 0,-2 1 0,-1-3 0,-2 5 0,0-3 0,-2 3 0,0-1 0,-1 1 0,-2 2 0,0 1 0,-1 3 0,-3 0 1,0 1-1,-3 2 0,-2 0 0,-3 1 0,-3 0 0,-2 0 0,-3-1 0,2 0 0,-7 1 0,-2 0 0,-2-1 0,-5 0 0,-2-1 1,-5 0-1,-4 1 0,-3-2 0,0 2 0,-1-1 0,-2 0 0,-3 0 0,-1 1 0,0 0 0,-1 0 0,-6 0 0,-3-1 0,-3 1 0,-6 0 1,0 1-1,-14-1 0,14 1 0,-14-1 0,0 0 0,0 0 1,0 0-1,0 0 0,0 0 0,0 0 1,0 0-1,0 0 0,0 0 0,0 0 0,0 0 0,0 0-1,0 0-2,0 0-11,0 0-12,6-15 0,-9-2-2,-2-6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1:33.8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97 21,'-10'-9'14,"10"9"-1,0 0-3,0 0-3,0 0-2,0 0-3,0 0 0,11-6 0,-11 6-1,12-3 1,-1 2 1,-11 1 0,22-3 0,-3 0 0,2 2-1,2-2 1,5 3 0,2-2-1,2 2 2,8-1-1,2 2 1,4-3 1,4 2-1,1-2 1,8 1-1,2 0 0,5 0-1,3-1-1,4 1 0,2-1-1,5-1 0,1 1 0,3-1 0,-1-2 0,3 0 1,-1-1 0,3 1 0,0-1-1,2 1 1,0 0 0,1 0 0,0 2-1,2 1 0,-1-1-1,2 2 1,-3 1 0,0 1 0,-3 1-1,3 2 1,-4-1 0,2 2 0,0-1 0,2 0 1,0 0-2,-2 0 1,2-1-1,1 0 0,0-1 1,0 1-1,-2 0 0,-1 0 1,-1-1 0,-1 1-1,-1-1 1,-1 2 0,0-1-1,-1 1 1,2 1 0,-1 3-1,0-1 1,2 3-1,-3 0 0,-1-1 1,-3 2-1,-5 0 1,-2-4 0,-3 2 0,-5-2 0,-4 1 0,-3-3 0,-2 1 0,-3 1 0,-1-2-1,-5 1 0,-7-2 0,-4-2 1,-6 0-1,-5 0 1,-5-1 0,-7-1 0,-13 0 0,13 0-1,-13 0 1,0 0-1,0 0 1,0 0-1,0 0 0,0 0 0,0 0 0,0 0 0,0 0 1,0 0-1,0 0 0,0 0 0,0 0 0,11 0 0,-11 0-1,13 1 1,-13-1 0,17 1 0,-17-1 0,19 0 0,-19 0 0,14 2 0,-14-2 0,0 0-2,0 0-1,0 0-2,0 0-4,-19 1-16,-6-4-4,0 0-1,-8-9-1,-2-4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14.5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657 204 6,'0'0'6,"-11"-13"0,11 13-2,-13-11 0,13 11-1,-15-10-1,6 5 1,9 5 0,-21-7 0,9 4 1,-3 1-1,0 2 1,-3 1-2,-2 2 0,-2 2-1,-2 1 0,-1 3 0,-1 2 0,0 3-1,-3 2 0,1 2 1,-1 1-1,1 4 1,0-2-1,0 2 2,0 3-1,2 0 1,2 0-1,1 1 0,3-1 1,2 1-1,1 3 0,3-1-1,3 2 1,1 0-1,4 2 1,0 2 0,1 2 0,3 1 1,1 3-1,3 2 0,1-1 0,1 3 1,2 0 0,3 1 0,1-2 0,4-1 0,2 0 1,6-3-1,1-1 1,5 0 0,2-3 0,3-1-1,3-1 0,4-2 0,2-2 0,3-1-1,3-2 1,1-2-1,3-4 0,3 0 0,-1-4 0,2-1 1,0-3-1,1-1 0,0-4 1,0-1-1,1-2 1,0-2-1,-2-3 0,1-2 1,-1-4-1,-1-1 0,-3-3 0,2-4 1,-5-2-1,0-3 0,-3-4 1,0-2-1,-2-5 0,0 0 0,-4-5 1,0 1-2,-2-2 1,-3 1 0,-2 0 0,-3 1-1,-3-1 0,-4 1 1,-3 0-1,-2-2 1,-5 1-1,-2-2 0,-3-2 0,-3-3 0,-1-1 0,-4-1-1,-3-3 1,-4-3-1,-2 1 1,-3-2 0,-3 3 0,-2-2 0,-5 2 0,-3 2-1,-2 1 1,-2 2 0,-6 3-1,0-2 1,-5 3-1,-2 2 0,-5 2 1,-4 0-1,-2 3 0,-5 0 0,-3 6 1,-5 2-1,-2 6 0,-6 5 1,1 7-1,-6 7 0,1 7-1,-6 6-1,0 12-3,-6 4-1,3 11-7,-4 3-5,2 8-1,0 1 1,3 3 0</inkml:trace>
  <inkml:trace contextRef="#ctx0" brushRef="#br0" timeOffset="51784">876 529 28,'0'0'14,"0"0"0,0 0 0,0 0-4,0 0-4,1 9-1,-1-9 0,0 0-1,0 0 1,3 10 0,-3-10-1,1 14 0,0-4-1,0 5 0,-1 3 0,1 7-1,-2 4 0,1 7 0,-2 4 0,1 5 0,-2 2 0,3 1 0,-1-2 0,1-3-1,-1-5 1,1-3 0,0-9-1,1-5-1,0-5 0,-1-16-1,6 13-7,-6-13-12,8-21-1,-4-2-2,0-7 1</inkml:trace>
  <inkml:trace contextRef="#ctx0" brushRef="#br0" timeOffset="52195">798 533 14,'0'0'14,"0"0"2,-10-2 0,10 2-2,0 0-1,0 0-2,0 0-1,0 0-3,0 0-1,10 5-2,1 1 0,1 0-2,5 3 1,4 0-1,4 4 0,2 0 0,3 3-1,3 2 0,0 2-1,-1 0 0,0 3 1,-1 2-2,-2 2 2,-3 0-2,-1 1 2,-4 0-1,-2-1 0,-5 2 0,-2 0 1,-4-2-1,-5 1 1,-6-1 0,-5 1 2,-6-2-1,-3 0 0,-7-3 1,-5 1-1,-6-3 0,-3 0 0,-1-6 1,1 1-3,-2-5 2,1-1-1,4-3 1,4 1-2,3-3 0,5-2-3,4 1 1,2-5-4,17 1-14,-14-2-3,14 2-1,2-18-1,9 2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1:40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352 1236 7,'0'0'10,"0"0"-2,7-11-3,-7 11-2,0 0 0,3-9 1,-3 9 0,0 0 1,0 0 1,0 0 1,0 0-1,0 0 1,0 0-1,-5-10-1,5 10-1,0 0-2,0 0 1,0 0-2,0 0 1,0 0 0,10 1-1,-10-1 1,20 5 0,-5-2 0,8 2 0,4-2 1,8 3 0,5-3 0,7 1-1,4-3 1,4 3 0,4-4-1,4 1 1,1-1-1,6 2 1,-3-1 0,7 2 0,4-2-1,4 2 1,2-1-2,4 1 1,2-1-1,3 1 0,5-1 0,-2 0-1,1 2 0,-1 1 1,1-1-1,3 1 0,2-1 0,0 1 1,0 0-1,1 0 0,0 0 1,1-1-1,3-2 1,-2 1-1,2-1 1,-3 0 1,0-1-1,1 2 0,-6-2 1,0 2-1,-6 0 1,-3 2-1,-7-1 1,-5 0-1,-6 1 0,-4 0 0,-6 0-1,-5 0 1,-5 1-1,-4-1 0,-5 0 1,-4 0-1,-5-1 0,-6-1 1,-5 0-1,-2-1 1,-3-1-1,-4 2 0,-2-2 1,0-1-1,-12 0 0,16 1 0,-16-1 1,13 1-1,-13-1 1,0 0 0,0 0-1,9 1 1,-9-1 0,0 0-1,0 0 0,0 0 0,0 0-1,0 0 1,0 0 0,0 0 0,0 0 0,0 0 0,0 0 0,0 0 0,0 0 1,0 0-1,0 0 0,0 0 0,0 0-1,0 0 1,0 0 0,0 0 0,0 0-1,0 0 1,0 0 0,0 0 0,2-11-1,-2 11 0,0 0 0,-4-12 0,4 12 0,-4-11 0,4 11 0,-3-16 1,0 7 0,1-1 0,-1-2 1,2 1-1,-2-4 0,2-1 1,-2-3-1,3-2 0,-1-2 0,-1-4-1,-1-3 1,-1-4 0,-1-2 1,-4-2-1,2-3 0,-2-1 1,1-3-2,0-3 2,1 0-2,4-1 1,0-1 0,1 0 0,1 2 0,1 4-1,0 2 1,0 4 0,-2 5 1,-1 3-1,1 6 0,1 1 0,-1 5 0,-1 0-1,0 4 1,1 2 0,-2 1-1,4 11 1,-6-17 0,6 17-1,-10-14 1,10 14-1,-17-13 0,7 4 1,-4 2-1,-3 0-1,-3 0 2,-8-1-1,-4 3 0,-8 0 1,-7 1-1,-9 1 1,-11 0-1,-7 0 1,-8 1 0,-9-2 0,-6 0 0,-9 0 0,-6-1 0,-2-3 1,-4 0-1,-1-2-1,-5-1 1,-1-3 0,-1-1-1,-2 0 0,0-2 0,-4 3 0,-1-1 1,-1 1 0,0 2 0,3 2-1,4 2 1,5 0 0,3 2 0,7 1 0,5 1 0,8 1 0,6 1 0,4 2 1,6 2-1,2 2 0,5 2 0,6 2 0,6 1-1,1 1 1,5 0 0,5 0 0,6-2 0,8 0 1,5-2-1,3 2 1,3-2-1,5 0 1,2 0-1,4 0 0,-3 0 0,-2 1 0,1 1-1,-1-3 2,2 3 0,-2 1-1,1-1 0,0 0 0,4 0 1,1 0-1,4-3 0,3 3 0,-2-4 0,11-4-1,-9 11 1,9-11 0,-6 14 0,6-3 0,-2 4 0,1 2 0,-1 6 0,1 5 0,1 4-1,3 5 2,1 4-1,-5 5 0,5 1 0,0 3 1,6-1-1,1 3 1,1-2 0,3-3-1,1-3 1,7-2 0,-4-4 1,3-4-1,-2-2 0,-1-6 0,0-2-1,-3-5 1,-4-2 0,-3-2-1,-1-3 1,1-3 0,-9-9-1,11 12 1,-11-12 0,0 0 0,0 0 1,9 10-1,-9-10 0,0 0 0,0 0 0,0 0-4,0 0-6,0 0-18,5 15-2,-5-15 0,-12-19-2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3:00.0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320 0 0,'17'2'1,"10"1"0,3 0 1,4 1 0,7 1 0,-1 1 0,5 0 0,-1 2-1,5-1 1,-6 1-1,2 0 1,-11 1 0,8 0 0,-15 0 0,6 2-1,-5 1 1,-4 3-1,-24-15 1,49 31-1,-49-31 0,42 37 0,-42-37 0,0 0 0,48 57 1,-48-57 0,0 0-1,34 59 2,-34-59-1,0 0 1,19 54-1,-19-54 1,11 46 0,-11-46-1,-9 54 1,9-54-1,-15 60 1,0-28-1,-3 7 0,-6-1 0,-8-2 0,4 2 0,-4 1-1,1 0 0,-2 1 0,1-1 0,3-1-1,6-2 1,11-1-1,8 0 1,16 0 0,4 1-1,-16-36 3,77 68-2,-22-35 1,9 2-1,6 1 0,1 0-1,-4 0 1,3-1-1,-11 2 0,-5 3 0,-6-1-1,-7 2 1,-8 2 0,-5-1 0,-11 2 1,-9 1 0,-6 0 0,-9 1 1,-13 2 1,-8 3 1,-12 2-1,-4 3 1,-12-1 0,1 2-1,-2-3 0,0 2-2,-1-5 0,7-6-1,4 4 0,6-4 0,7-1 0,2-3-1,7 1 1,3 0 0,16 2 0,8 3 1,14-4 0,7 3 0,5-2 0,10 1 0,-2-3 0,8-1 0,-44-41-1,67 74 1,-67-74-1,28 77 0,-28-77 1,3 82-1,-9-33 1,-10 4-1,-10 5 1,0 5-1,-7-2 1,1 2 0,-6-5 0,1 3-1,-3-4 2,5-3-1,5-6 0,0-3 1,10-3-1,0-4 0,7-1-1,1-6 1,6-2-1,2-1 0,4-3 1,5 0-1,1 0 0,10 0 1,5 0-1,13 1 0,-34-26 1,91 55 0,-35-28 0,2 0 0,-4-3 0,0 0-1,-2 2 0,-52-26 1,76 51-1,-76-51 0,37 52 0,-37-52 0,11 56 0,-11-56 1,-26 63 0,26-63 0,-62 66-1,23-31 1,-12 2-1,-5 2 1,-6-2-1,-5 0 1,-5-2 0,-1-2 1,3-3-1,0-2 1,5-8 0,8-1-1,12-3 0,9-4 1,11-3-2,3-1 0,22-8 0,-9 12 0,9-12 0,19 11 0,-8-1 0,7 1 0,2 2 1,11 4 0,-3 2-1,1 1 0,0 4 1,-3-1-2,1 2 1,-3-2 0,-5 1-1,-6-3 1,-4 0 0,-6-1 0,-5 0 0,-3 2 1,-8-2-1,-4 3 0,-1 2 1,-5 2-1,-1 0 1,-5-2-1,3 2 1,-5-1-1,8-1 1,-1-2-1,-1 0-2,-2-4-5,1 6-20,-7-6-1,1-9-1,-10-6 0</inkml:trace>
  <inkml:trace contextRef="#ctx0" brushRef="#br0" timeOffset="4076">415 5719 2,'0'0'4,"-11"6"0,11-6-1,-20 8 0,9-4 0,-4 5 0,1-6 1,-3 8-1,1-3 1,-2 1 0,0 1 0,6-1 0,-2 3-1,3-3 1,-1 4-1,3-3 0,9-10 1,-16 17-1,16-17 0,-11 18 0,7-8-1,2 1 1,1 0-1,3 1 0,0 2 0,3-1 1,5 2-1,2-1 0,3 1 0,3 0-1,3 2 1,3-1-1,0 0 0,2 1 0,-3 0 0,-3-1-1,1 2 1,-6 0 0,0-1 0,-5 2 0,0 1 0,-5 0 0,1 4 0,-5-1 1,-2 0 1,-3-1-1,-1 6 2,-3-1 0,-6 2 0,-2-2-1,-3 2 0,-3 0 1,1 2-2,1 1 0,-4-3 0,4-1-1,2 0 0,4-2 0,1 1 1,2-1-1,0 0 0,2-1 0,2 0 0,-2-1-1,2 1 1,-1 0-1,2-1 1,0-1-1,4-2 0,-2 0 1,3-2-1,1-2 0,-2 0 1,4-4-1,-3 1 0,3 1 0,-4 1 0,5-3 0,-2 2 0,0 0 0,1 3-1,-5 5 0,-8 1-9,-9 10-14,-10-2-1,-17-4-2,-16-5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3:08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974 1232 2,'0'0'6,"0"0"-2,0 0-2,0 0 0,0 0 1,0 0 0,10-15 1,1 2 0,7-5 0,1-7 1,6-5 1,-1-5-1,5-3 0,-4-4-1,-3 0 1,-4-1 0,-8-2 0,0 1 0,-7-2-1,-1 2 0,-7-4-2,3 0-1,-5-4 0,2 0 0,-1 0 0,-2 0-1,-2 2 1,-1 1 0,-6 3 0,-2 5 0,-3 3 0,-1 2-1,-6 4 0,-5 1 0,-2 0-1,1 6 1,-2 3-1,0 4 1,-1 2-1,-3 5 0,0 2 0,2 9 0,0 14 0,-3 5 0,-3 8 0,3 4 0,-3 8 1,2 5-2,-4 8 2,1 0 0,0-1 0,-6 0 1,7 0-1,-1 0 0,5 2 0,8 1 0,5 2 1,5 3-2,3 3 1,12 4 0,0 2 0,11-1-1,-1-3 1,7-2 0,2-7 0,13-4 0,8-7-1,1-9-1,12-2 1,2-3 1,8-4 0,0-5 0,8-4 1,-1-4-1,5-8 2,3-5 0,1-13-1,-3-5 0,6-10 0,-3-6 0,0-10 0,-6-8 0,0-7-1,-4-4 1,-5-4 1,-7-8 0,-7-1-1,-6-2 1,-9-1-1,-10 0 0,-8 1 1,-10 3-1,-12 3 0,-10 4 0,-13 6 1,-8 6-1,-8 7 0,-11 12 1,-5 7-1,0 10 0,-5 9-1,0 8-2,-1 11-5,6 10-10,-1 8-3,8 5 0,2 4-1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3:10.1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498 20 4,'0'0'4,"0"0"0,0 0-2,0 0 1,0 0-2,0 0 1,0 0 0,0 0-1,43 38 1,-43-38 1,0 0-1,0 0 1,52 10 0,-31-10 0,-2 4-1,6 1 1,0-1 0,8 2-1,-1-3 0,6 5-1,-2-7 1,2 6 0,4-5-1,0 1 0,2 0 0,-1 1 0,2 1 0,-1 0 0,7 1 0,0 0 0,1 0 0,1 1 0,4-2 1,1 0-1,7 0 1,3 1-1,2-1 1,2 1-1,3 2 0,0-2 0,1 1 0,1 1 0,-3-3 0,0-1 1,0-1 2,1-1-2,0-2 0,1-1 1,-1 0 0,2 0-1,0 0 0,1 2-1,2-1 0,-1 2-1,-5-2 2,3 2-2,2-1 1,-2-1 0,1-1-1,0 0 1,-2-1 0,3-1 0,2 1 0,0 0 0,-1 0 0,1 2 0,2 0-1,2 0 1,0 1-1,2-1 1,4-1-1,0 0 1,2-2 0,2-3 0,1-2 0,2 1 0,-3-2 0,-1-1 0,2 1 1,2 1-1,1-1 0,2 2 0,0 2 0,1-1 0,3 0-1,4-1 1,-2 0-1,1-3 1,-1-4 0,-4 4 0,-4-2 1,0 2-1,-7 1 1,-2 1-1,-2 0 0,-5 6 1,-4 2-1,-3-1-1,-4 1 1,-5 0-1,-6 0 1,-6 0-1,-10 0 1,-8 0 0,-10-1 0,-4 2 1,-10-1 0,-1 0 0,-12 0-1,0 0 1,0 0 0,0 0-1,0 0-1,0 0-6,0 0-18,0 0-2,-17-10-1,-6-5 0</inkml:trace>
  <inkml:trace contextRef="#ctx0" brushRef="#br0" timeOffset="2334">1088 1455 2,'40'12'3,"12"0"-1,0 2-1,7 0 0,-1 0 1,5 0 0,4-3 0,6 2 1,2-3 0,3 2 2,3-3-1,2 2 0,0 0 0,4-1 0,0 1-1,2 0 0,0 0 0,-1-1 0,2 3-1,2-5 0,0 1 0,0-2 0,0 0 1,-2-4-1,2 0 0,-2-1 1,1-1 0,-5-1-1,5-2 1,-4 2-1,0-1 1,-4 0-2,-1-1-1,-3-2 2,-3 0-1,-3-1 1,-7-2-1,-3-1 2,-6-1-2,1-3 2,-7 0-1,-1 0 0,-3-1 0,-2-2-1,-1 1 0,-7 0 0,1-1-1,-4 2 1,-8-1 0,2 0 0,-3 0 0,-6 0 0,0 0 1,-3-1-1,-3-4 1,-4 2-2,4-3 1,-7-2 0,-2-1-1,0 0 0,-2-2 1,0-3-2,0 1 1,-3-5 1,2-2-2,-3-3 2,0-2-1,-1-2 0,-1-2 0,-1-1 0,-1 1 0,-3 0 0,1-1 1,-9 2-1,4 2 0,-4 0 0,2 3 1,-3 0-2,1 0 2,-3-1-1,-3 4-1,4-2 1,-10 0-1,-4-1 1,-8-1-1,-4 2 1,-8 1-1,-3 1 1,-9 2 0,0 1 0,-3 3 0,-3 1 0,-4 4-1,-3 2 1,-5-1-1,-3 5 1,-2 2-1,-7 3 0,-6 1 0,-7 4-1,-2-1 1,-1 6-1,-4 2 1,0 1 0,-4-2-1,-2 5 2,1 3-1,-1-1 1,0 2-1,-6 0 2,-1 5-2,-2-1 1,1 6 0,0-3 0,0 2 0,3 1 0,4 1-1,2 1 1,7 0 0,0 3 1,9-1-1,1 2-1,10-1 1,4 1 0,6 2 0,10 1 0,7 2-1,7 0 0,9 2 0,8 0 0,42-31 0,-61 66 0,61-66 1,-44 62-1,44-62 0,-16 68 0,16-68 0,0 71 0,0-71 1,12 79-1,0-33 0,8 3 1,5-1 0,-5 0 0,11-1 0,-3-2 0,10-2 0,4-6 0,2-4 1,10-3-1,2-7 1,16-5-1,7-4 1,9-3-1,4-3 1,11-2-1,-2-3 1,4 0-4,-2 4-13,-8-2 0,-9 0-1,-13-11-1</inkml:trace>
  <inkml:trace contextRef="#ctx0" brushRef="#br0" timeOffset="7261">11518 3385 2,'0'0'2,"0"0"-1,12 2 1,-12-2 0,11 1 1,-11-1 1,12 1 1,-12-1-1,15 7 1,-6-2-1,2-3-1,3 4 1,1-4 0,4 4 0,-2-6 0,5 2 0,0-1 0,2 0 1,-2-1-1,3 0 1,1-1-2,-1 2 0,3-1 1,3-1-3,0 0 1,3 1-1,2-1 1,1 0-1,2-1 1,6 0 0,-3 0 0,3 1 0,1-1 0,2 0 0,-1 0 0,2 2 0,0-1-1,2-4 1,0 4-1,2-5 0,1 5-1,3-4 1,1 5 0,3-5 0,-3 3 0,1 2 0,-1-2 1,2 3-1,-4-3 1,3 3 0,-4-2-1,4 2 1,-1-1-1,3 0 0,1 1 0,0-1 0,0-1 0,-1 1-1,2-2 1,0 2-1,-1-8 1,1 6 0,-2-5 0,4 5 0,0-4 0,1 4 0,-1-4 0,0 4 0,1 3-1,0-2 1,1 2-1,-2-2 0,1 3 1,0-2-1,2 1 1,0 0 0,1 0 0,-1-2 0,0 1-1,1-1 1,0 0 0,-1 0 0,-2 0 0,3-1 0,1 1-1,1 1 0,-3-2 1,-1 2-1,4 0 0,-2 2 1,1-1-1,0 0 0,1 0 0,0 0 0,1 0 1,3 2-1,-1-3 0,2 2 0,0-2-1,2 2 1,-1 4 0,3-5 0,1 5 0,-1-5-1,1 6 1,0-2 0,0 2 1,1-2-2,-2-4 2,4 5-1,0-3 1,1 3-1,-2-4 1,2 1-1,0-1 0,1 0 0,1 0 1,-1 0-1,3 0 0,2 1 1,0 0-1,2 1 0,2-1 0,-1 1 0,-1 0 0,-2 1 1,-3 1-1,1 0 0,-2-1 1,0 1-1,-2-1 1,1 0 0,-3 1-1,0 0 1,-1 0-1,-2-1 1,1 1-1,-3 0 0,-4 1 0,0-1 0,0 0 0,0-1 0,2 1 0,-2 0 1,-1-1-1,-1 0 0,-2 0 0,-2 0 1,0-1-1,-3 2 0,-1-1 0,-1-1 0,-1 0 0,1 1 0,-2-1 0,0 1 1,-3-1-1,-3-1 0,-5-2 0,1 1 2,-3 0-2,0-1 0,-3 0 0,0-1 0,-2-1 0,2 0 0,-3 1 0,-3-1 0,-4 0 0,-4-1 1,-6 1-1,-2 0 0,-6 0 0,-5 1 0,-3-1 0,-9 1 0,11 0 0,-11 0 0,10 0 0,-10 0 0,0 0 0,9 1 0,-9-1 0,0 0 0,0 0 0,0 0 0,0 0 0,0 0 0,0 0 0,0 0 0,0 0 0,0 0 0,0 0 0,0 0 0,0 0 1,0 0-1,0 0 0,0 0 0,0 0-1,0 0 1,0 0 0,0 0-1,0 0 1,0 0-2,0 0 2,0 0 0,0 0 0,0 0 0,0 0 0,0 0 0,0 0-1,0 0 1,0 0 0,0 0 0,0 0-1,0 0 1,0 0 0,0 0 0,0 0 0,0 0-1,0 0 1,0 0 0,0 0 0,0 0 0,0 0 0,0 0 0,0 0-1,0 0-1,10-1-4,-10 1-12,0 0-8,0 0-1,-4-22-2,-3-2 2</inkml:trace>
  <inkml:trace contextRef="#ctx0" brushRef="#br0" timeOffset="9904">21823 3578 3,'0'0'6,"0"0"-6,-10-11 1,9 2 2,-1-3 2,0-2 2,-1-3 1,-1-2 1,2-3 0,-1-4-1,2-3-1,2-3-3,1-4-1,2-5-1,0-5-1,2-4 1,-2-1 1,0-1 1,-1-1-1,-3 1 0,-1-1 0,-2-1-1,-1 2 1,1 3-2,-1 1 0,2 0-1,1 1 0,0-3 0,3 0 0,3 3 0,-1-1 0,1 1 1,-1 0-1,-1 2 1,-2 4-1,-1 4 1,-3 3 0,-3 4-1,0 2 0,-1 2 1,0 0-2,-2 1 2,1 3-2,-1 1 1,0 0 0,-1 2 0,0 3-1,0 0 1,-2 5 0,-1 1-1,-2 1 1,-2 2-1,-4 1 1,-5 1-1,-4 1 1,-6-1-1,-4 1 1,-7 0 0,-5-1 0,-7 0 0,-10-1 0,-4-1-1,-11 1 1,-9-2 0,-7 0 0,-10-1 0,-8 1 0,-9-1 0,-7-2 0,-8 1 0,-4 2 0,-8-3 0,-7 3 0,-2-2 0,-5 1 0,-4 1 0,-3 1 0,-3 1 0,-5-3 0,-1 4 0,0 0 0,-3 2 0,-1 0 0,1-1 0,0 1-1,0 0 1,-1 2-1,-2-2 1,1 1-1,-5 1 0,3 3 1,-4 2-1,0 3 1,1 0-1,3 2 1,6 2-1,3 2 1,8-1-1,1-1 0,8-2-1,2-1 2,4-1-1,3-2 0,3 0 1,3-3-1,1 0 2,2-1-1,5 1 0,4-2-1,4 1 1,3-1 0,-1-1 0,6 0 0,4-1 0,2 0 0,0-2 0,2 1 0,3-1 0,4-1 0,6-1 0,4 2 0,6 1 0,8 0 0,9 0 0,5 2 0,8 1 0,6 0 0,5 2 0,4-1 0,6 0 0,3 1 1,7 1-2,5-1 1,5 0 0,6 0 0,4 2 0,4-1 0,10-3-2,-12 5 2,12-5-1,0 0 1,-9 11-1,9-11 1,0 0 0,-6 14-1,6-14 1,-4 15 0,2-6-1,-1 3 1,1 2 0,-1 2 0,1 5 0,0 4 0,-2 4 0,3 6 1,-1 3-1,1 5 0,0 6 1,0 7 0,-1 3-1,0 2 1,1 2 2,-1 1-2,0-1 1,1-1-1,0-1 0,0-6 1,2-3-1,0-5 0,1-3 0,1-1 0,1-1 0,0-6 0,2-3 0,0-1-1,2-2 1,0-3 0,1-2 0,0-4 0,0-3-1,0-1 0,1-1 1,-3-3-1,-1 0 0,-1-1 1,1-1-1,-3-1 0,-3-10 1,5 19-1,-5-19 0,5 16 0,-5-16 1,4 9-1,-4-9 1,0 0-1,4 9 1,-4-9-1,0 0 0,0 0 1,0 0-1,0 0 0,0 0 1,0 0-1,0 0 0,0 0 0,0 0 1,0 0-1,0 12-2,0-12-6,1 14-10,-1-14-2,-8 10-1,-3-14 1</inkml:trace>
  <inkml:trace contextRef="#ctx0" brushRef="#br0" timeOffset="26108">7648 6929 0,'0'0'1,"0"0"1,0 0 1,0 0 0,0 0 1,0 0-1,0 0 1,0 0 0,0 0-1,0 0-1,0 0 0,0 0 0,0 0 0,0 0 1,0 0-1,12 0 0,-12 0 0,16-2 0,-3 1 0,0-1-1,3 1 1,0 0-1,4 1 1,1-1-2,1 0 1,3 1 0,0 0 1,3 1-1,3-1 2,0 0-1,2 0 1,1-1 0,2 1 0,0-1 0,5 0 0,-1-1 0,0 1 0,2 0-1,0 0 0,0 0-1,3 0 1,-1 0-1,-1 0 0,0 0 0,2 1-1,-2-1 1,0 1-1,0 1 0,-1 0 1,0 1-1,1 1 1,0-1 0,1 2 0,-1-1-1,4 1 1,-1-1 0,2 0-1,3 1 1,0-1-1,-1 0 0,1-1 1,1 1 0,0 1 0,1-1 0,2 2 0,-1-2 1,2 3-1,-1-1 1,0 2-1,0-2 1,1 1-1,0 1 0,-2-1-1,2 1 1,0-1 0,1 1 0,4-1 0,-2 0 0,1 0 0,-1-1 0,3 2 0,-3-2 0,2 1 1,0-1-1,3 2 0,1-2 0,2 2-1,-1-2 1,-2-1-1,-1-1 1,-2-1 0,-1-2 0,-3-1 0,-4 0 0,2 1 1,-2-1-1,3 1 0,0 0 0,-1 1-1,0 1 1,-1 0-1,-2 1 0,-3 0 0,1 0 0,-3 1 0,-1-1 0,-2 0 0,1-1 0,-1 1 0,4-1 0,0 0 0,3 0 0,0-1 0,2 0 1,1-1-1,0 1 0,0-1 0,2-1 0,-1 0 0,0 0 0,1-1 0,1 0 0,0 1 0,2-1 0,2 0 0,-2 0 1,-1 0-1,3-1 0,0 1 0,-2-1 1,3-2-1,-1 1 0,2 0 0,2 0 1,0 1-1,0 0 0,0 0 0,3 1 0,0 0 0,1-1 0,-1 0 0,1 1 1,1-1-1,4 0 0,-1-1 0,-1-1 0,-1 1 0,1-1 0,0 2 0,-3 0 0,-1 2 0,-1 0 0,1 2 0,3 0 0,-2 0 1,-2 0-1,1-1 0,2 0 0,-2-1 0,2-1 0,0-1 0,-1 0 0,1 0 0,-1 1 0,2-1 0,-3 2 0,0-1 0,-2 2 0,-2 1 0,-1-1 0,0 1 0,0-1 0,1 1 0,0 0 0,-1 0 0,1 0 0,1 0 1,0 1-1,-1 0 0,0 1 0,0 0 0,-2 0 0,3 1 1,-1 0-1,0 0 0,-3-1 0,1 0 0,-2-1 1,-1 0-1,-4 0 0,-3 0 0,-4-1 1,-7-1 0,-2 0 0,-4 1 0,-9-2 0,-3 1 0,-4 0 0,-5-1 1,-4 0-1,-10 1-1,14-1 1,-14 1-1,0 0 1,0 0-1,0 0 1,10 0 0,-10 0 0,0 0 1,0 0-1,0 0 0,0 0 0,0 0 0,0 0 0,0 0-1,0 0 1,0 0-1,0 0 1,0 0-1,0 0 0,0 0 0,0 0 0,0 0 1,0 0-1,0 0 0,0 0 1,0 0-1,0 0 1,0 0-1,0 0 0,0 0 1,0 0-1,0 0 1,0 0-1,0 0 0,0 0 0,0 0 1,0 0-1,0 0 0,0 0 0,0 0 0,0 0 0,0 0-1,0 0 1,0 0 0,0 0-1,0 0-1,0 0-3,-11 0-12,11 0-11,-28 5 0,2-11-2,-9-10 0</inkml:trace>
  <inkml:trace contextRef="#ctx0" brushRef="#br0" timeOffset="52866">22791 3612 5,'-9'-1'9,"9"1"-1,-16 1 1,16-1-2,-12 1 0,12-1-2,-14 2 0,14-2-1,-12 3-1,12-3-2,0 0 1,-11 9-1,11-9 1,1 10-1,-1-10 1,2 13 0,-2-13-1,12 16 0,-4-7 0,-1 0 0,2 1 0,1-1 1,6-1 0,5 0-1,4 0 2,10-2-1,5 0-1,6-2 1,8 1 0,4 0 0,6 0 0,-1 0-1,3 4 1,-8 1 0,4 1-1,-6 0 0,-5 5 0,-3 0-1,-5 3 0,-8 1 0,-1 0 0,-4 1 1,-6 0 0,-6 2 1,4 1 0,-16 0 1,3 2 0,-8-1 1,-8 5-1,-3-2 1,-1 4-2,-4-2 0,-2 2 0,4-3-1,2 1 0,2-1 0,10-1-1,9 1 1,-10-29 1,43 53-1,-43-53 1,61 52 0,-18-24-1,4-2 1,2 1-1,-8-1 0,-41-26-1,71 54 1,-71-54-1,60 58 0,-60-58 0,43 62 1,-43-62-1,17 71 1,-17-71 0,0 81 0,-14-39 1,-7 1 0,-10 0 0,-8-1 0,5-1 0,34-41 0,-66 69 1,66-69-2,-49 61 0,49-61-1,-1 53 0,1-53 1,24 51-1,-24-51 1,43 50-1,-43-50 0,55 48 0,-55-48 0,53 51 0,-53-51 0,49 50 0,-49-50-1,38 51 1,-38-51 0,20 58 0,-20-58 0,3 65 0,-3-65 0,-26 72 1,26-72 0,-69 77 1,27-35 0,-12-2-1,-12-3 0,-4 2 0,-5-5 1,5-2-2,2-4 2,1-3-1,-1-7 0,10-1 0,10-5 1,5-1 0,8-5 0,3 0 0,13-3 0,5-1-1,4 0 0,10-2-1,0 0-1,0 0-1,0 0-2,14 1-12,-2 0-14,-2-10-1,3-2 0,-7-12-1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4:11.2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969 1559 27,'-6'13'18,"6"-13"-1,0 0-2,-12 1-13,12-1-6,-12-3 0,12 3-1,-22-5 1,8 3 2,-4 0 2,-1-1 4,-3 2 3,-2-1 2,0 3 1,-2-4 0,2 4-1,-5-2-3,2 2 0,-3-1-2,0 2-2,-2-1 0,-2 1-2,-2 3 0,-1 0 0,-1 0 0,2 3 0,2-2 0,2 3 0,3-4 1,5 2 0,5-5 0,4 1 1,4-2-1,11-1 1,-12-3-1,12 3 0,0 0-1,-10-15 0,10 15 0,-6-19-1,4 5 1,-1-5-1,0-2 1,-3-6 0,1-6 0,-1-6 0,-3-5 0,0-4 0,-2-4 0,0-6 0,0-1-1,0-5 1,-2-5-1,0 2 0,4-2 1,-2-2 0,-1 1 0,2 3 0,0-1-1,0 4 1,2 2 0,2 3-1,0 5 1,2 5-1,2 6 1,0 5-1,0 6 1,2 6 0,0 8 0,2 5 0,-1 3 0,-1 10 0,3-12 0,-3 12 0,0 0 0,11-9-1,-11 9 1,21-5 0,-7 2-1,8 1 1,5-1 0,6 1 0,4 0 0,6 0 0,7 0 1,5 0-1,7 0 1,4 1 0,2-2 0,8 2 0,6-2 0,7 1 1,5-1-1,5 1 1,2 0-1,5 1 0,4-2 0,4 2 0,3 0-1,2 0 0,1 1 1,2-1-1,5-2 0,4 0 0,0-3 1,0 0 0,-2-1 0,2 0 1,1-4-1,0 0 1,-2 4-1,0 3 0,2 1 0,0 1-1,2 2 0,-1 0 0,0 2 0,1 3-1,0-4 1,2 1 0,0-1 0,-1 2 0,0-2 0,3 3 0,0-1 0,0 2 0,-1 0 0,4 0 0,-1 0 0,2 0 1,1 0-1,-1-1 0,4 0 0,-2-1 1,1 0-1,-3 0 0,-2 0 0,4-1 1,-5 2-1,-3-2 0,-4 1 0,1-1 0,-2-1 0,1 1 0,-2-2 0,-2 0 1,2 0-1,1-1 0,0-1 0,-2-1 0,-3 0 0,-1 0 0,-3-1-1,-3 2 1,-3 0 0,-5 0 0,-4 2 0,-4 1 0,0 0 1,-5 1-2,-4 0 1,-5 0 0,-4 1 0,-4 0 1,-3-1-2,-4 1 1,-6-1 0,-3 0 1,-4 0-2,-3-1 1,-6 1 0,-7-1 0,-4 0 0,-6-1 0,-5 0 0,-6 0 1,-4 0-1,-5 0 0,-3 0 0,-2 1-1,-10-1 1,14 1 0,-14-1 0,0 0-1,10 5 1,-10-5 0,0 0-1,11 12 1,-11-12 0,12 17 0,-6-4 0,2 3 0,2 4 0,-2 3 0,1 5 0,1 6 0,1 4 0,-1 3 0,0 2 0,2 4 0,-3 2 1,2 4-2,0-1 2,-1 2-1,1-1 0,0 0 0,-3-2 0,-2 0 0,-1-5 0,0-2 0,-3-2 0,-4-3 1,-4-1-1,-1-2 0,-2 0 0,1-3 1,-4 1-1,1-1 0,0-5 1,2 0-1,0-2 0,1-2 0,1-1 0,0-1 1,0-4-1,1 0 0,-2 0 0,-3-1 1,1-1-1,-1-3 0,-3 0 0,-1 0 0,-6-1 1,-1-1-1,-2 0 1,-2-1-1,-4 0 1,-3 0 0,-4-2 0,0 0 1,0 0 0,0 0-1,-3-1 0,-1 2 0,0-2-1,1 0 1,-2 0-1,1 0 1,0-1-1,1 0 1,3-2-1,4-1 0,3 0 0,4-1 1,7-1-1,5 0 0,5-1 0,9 0 1,-10 1-1,10-1 0,0 0 0,0 0 0,0 0 0,0 0 0,0 0 0,0 0 0,0 0 0,0 0 0,9 9 0,-9-9 0,0 0-1,0 0 1,0 0 0,0 0 0,0 0 0,0 0 0,0 0-1,0 0 0,0 0-1,0 0-5,0 0-11,0 0-9,6-9-1,-7 0-1,-1-4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7:53.9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1750 5,'0'0'6,"0"0"1,0 0 1,-7-15 0,5 6 1,-1-2 0,0-5-2,-5-1 1,4-5-3,-3-1 0,4-2-2,-3 1 2,5-2-4,-5 3 1,5 0 0,1 3 0,1 2-1,7 3 0,-6 2 0,6-2-1,-5 6 1,6 0-1,-9 9-1,15-12 0,-15 12 1,11-8-1,-1 5 0,0 3 1,5-2 0,7 2-1,7-2 1,9 1 0,11 0 0,8 0 0,11 0 1,8 0 0,9 0 0,8 1 0,10 0 1,6 1-1,3 1 0,3-2 0,4 3 0,4-2-1,3 3 1,-3 1-1,1-1 0,0-4 0,0 0 1,-1 0-1,-3-8 1,-6 3-1,-6-7 0,-5-2 0,-11-1 0,-7 3 1,-11-3-1,-11 2 1,-8 4 0,-6 0-1,-11 2 1,-6 0 0,-8 3 0,-3 0 0,-6 2 0,-4 0 0,-11 2-1,11 0 0,-11 0 1,0 0-1,0 0 0,10 11 0,-10-11 0,6 15 0,-2-5 0,2 4 1,-1 3-1,1 4 0,-1 0 1,0 5-1,-2 1 2,1 2-2,-2 0 2,0 0-1,-2-3 0,1-2 1,0-1-2,0-2 2,0-4-2,1-1 0,0-3-3,-2-13-10,0 17-5,0-17-1,0 0 0,-20-18 0</inkml:trace>
  <inkml:trace contextRef="#ctx0" brushRef="#br0" timeOffset="8732">1007 1023 9,'-9'3'9,"-2"1"2,-1-2 0,2-1-2,-1-1 0,11 0 1,-17-3 0,17 3 0,-12-10-3,12 10-1,-1-19-1,7 5-1,3-1-2,6-4-1,3-2 0,6 1-1,3-1 0,2 4 0,2 1 0,-2 4 0,-3 5-1,-2 2 1,-5 6 0,-3 6 0,-4 4-1,-2 2 1,-2 7 0,-2 2 0,0 1 0,-1 4 0,0 0 0,-3-1 1,-2 0 1,-2 0 0,-5-3 1,-2 1 1,-5-3 0,-4-1 0,-7-3 1,-2-2-1,-6-6 0,-1-4-1,-5-7 0,3-1-2,3-6 0,5-2-1,7-4 0,6-4-2,12-1-2,6-5-3,16 4-4,-2-8-5,11 2-4,-1-5-2,4 1 2,-2-1 1</inkml:trace>
  <inkml:trace contextRef="#ctx0" brushRef="#br0" timeOffset="9283">1315 586 31,'2'9'13,"-2"-9"2,0 0 0,0 0-7,0 0 1,-13 0-1,13 0-1,0 0-1,0 0-1,-6 11-2,6 2-1,2 5 1,-2 7-2,9 4 0,-10 6 0,10 3 1,-2 3-1,-4-2 0,7-3 0,-6-7-1,7-7 1,-2-5-1,10-9 1,-3-9-1,3-7 1,4-7-1,1-2 0,3-4 1,0 1-2,-3 0 1,-2 4-1,-5 5 1,-1 5 0,-3 6-1,-4 3 1,1 4-1,1 4 1,-1 1 0,3 2 0,2 3 0,-3 0 0,1 1 0,-2 1 1,-5 0 1,-1 2 0,-10-1 0,-4-1 1,-6-2 0,-3-1 1,-6-4-1,0-4 0,-4-6-1,3-3-2,1-4-2,1-7-3,10 2-7,-1-10-9,10 3-1,2-7-1,11 1 0</inkml:trace>
  <inkml:trace contextRef="#ctx0" brushRef="#br0" timeOffset="9864">2054 652 23,'9'6'14,"-9"-6"0,0 0 2,0 0-5,-11 0 1,11 0 0,-16 4-1,5 1-3,-7-3-1,6 6-2,-4 3-2,3 2-2,-1 1 0,2 0-1,3 0 1,4-1-1,4 0 1,2-1-2,-1-12 1,20 15 0,-4-7 0,1 3 0,3 1 0,1 3 0,0 3 0,-1 2 1,-3 2-1,-6 0 0,-1 1 0,-4 0 1,-5-4 1,-2 0 0,-7-5 1,-2 2 0,-5-8-1,-4 0 1,-4-6-1,1-3 0,1-1-3,0-7-1,6-1-5,2-10-5,13 1-9,6-7-1,9 0-1,1-5 1</inkml:trace>
  <inkml:trace contextRef="#ctx0" brushRef="#br0" timeOffset="10295">2251 740 35,'14'9'11,"1"-3"1,-2 1 1,3-5-9,6-2 0,-1-4 3,2 3-2,-2-11 1,3-2 0,-4-3-1,1-1 1,-7-3-2,-2 7 0,-5-5 0,-5 5 0,-6 1 0,4 13-1,-21-14-1,5 15 0,-3 4-2,-4 7 0,-1 0 0,-1 10-1,1 5 2,3 3-2,1 2 2,5 0-2,4-3 2,7-1-2,4 1 2,7-9-1,7-8 0,6-4 0,7-10 1,6-5-1,4-7 0,2-5 1,3-10-1,-4 1 1,-1 1-2,-4 0 2,-6 4-1,-6 4 1,-7 4-2,-3 5 2,-11 10-1,13-6 0,-13 6-1,0 0 1,0 0-1,10 4 0,-10-4 1,17 7-1,-8 4 1,1 4 0,1 2 0,-1 3 0,0 0 0,-2-1 0,-3 2 1,-1-3-1,-1-7 1,-3-11 0,1 11 1,-1-11 0,0 0-1,-13-15 1,6 1-1,1-7 0,2-3-2,2-5 1,4-2-1,6-1 0,4 3-1,4 1 1,3 4 0,2 8 1,1 4-2,-3 5 0,1 7-3,-6-1-5,4 6-8,-6-2-2,3 1-1,-15-4 0</inkml:trace>
  <inkml:trace contextRef="#ctx0" brushRef="#br0" timeOffset="11086">3158 519 29,'4'12'12,"-1"-1"1,0 2 2,3 5-5,-2 0-2,4 3 0,-3-3 0,4 4 1,-3-2-2,4 4-1,-3-5-1,2-3 0,-3-6-2,0 1-1,-6-11 0,11 7 0,-11-7 0,9-20 0,-3 3 0,-2-5 0,2-4-1,3-2 0,-1-1 0,0 4-1,2 0 0,1 2-1,-3 6 1,4 3-1,-1 6 1,-1 1-1,4 5-1,-2-1-1,7 4-4,-5-4-5,8 2-4,-3-7 0,4 3-2,-4-8 2,4 4 0,-7-3 3,1 2 3,-3 0 5,-3 3 6,-2 2 4,-9 5 0,14 3 0,-14-3 1,19 14 1,-6-5 1,3 0 1,3-1-1,6 2-2,-2-7 2,4 1 0,-3-9 0,2 2 0,-7-9-1,-2 3 0,-5-5-1,-4 1-1,-6-2 0,-1 2-2,-4-1-1,-1 2 0,-5 2-1,9 10-1,-19-11 1,4 14-1,-2 5 0,-5 8 0,-3 7-1,-3 7 1,-2 6 0,-1 4 0,1 0 0,4-2 0,8-4 0,6-5 0,13-7 1,12-9-1,13-10-1,8-7 0,8-6 0,4-7-1,-1-1 2,0-3-2,-3 4 0,-12 1 1,-5 6 0,-11 6 1,-1 5 0,-13-1-1,10 15 1,-3-3 1,0 3-1,8 1 2,1-4-1,9-1 1,0-3 0,11-4 0,-3-5 0,3-2 1,-5-9-1,-2-1 0,-5-6-1,-5-3 0,-7-2 1,-5-6-2,-8-1 1,-3 1-1,-3 1 0,-4 3-1,-1 6 0,-6 6 0,0 9 0,-5 9 0,1 8-1,-3 4-2,5 6-3,-5-4-1,7 5-1,1-10 0,8 0-3,9-13-2,0 0-2,-3-16 0,13-6 2,3-5 1,4-10 0,1-3 2</inkml:trace>
  <inkml:trace contextRef="#ctx0" brushRef="#br0" timeOffset="12117">4249 52 41,'12'-23'15,"-5"6"1,-7 17 1,6-13-5,-6 13-4,0 0-3,0 0-1,-7 10 1,7-10-1,-5 21 0,4 0 0,0 1 0,4 8 0,2 3 0,4 8 0,0 4-1,6 5-1,-3-4 0,2 4 1,-4-2-1,-1 3 0,-3-1-4,-9 1-10,2 5-10,-9-10-1,-3-2-3,-10-14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8:39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25 961 12,'-13'6'12,"13"-6"0,-13 3 1,13-3-4,0 0-3,0 0 0,0 0-1,15-19-1,10 3 0,11-9 0,11-5 0,9-8 1,8-3 0,3-2 0,0 2-2,-7 3 1,-7 7-2,-13 6-3,-11 7-9,-9 5-7,-5 2-2,-7 1 1,-2-2-1</inkml:trace>
  <inkml:trace contextRef="#ctx0" brushRef="#br0" timeOffset="671">1202 173 0,'-10'1'4,"10"-1"0,-18 1-2,6 3 1,-3 2 1,-2 2 0,-4 1 2,0 2-1,2 2 0,-3 3-1,1 0-1,2 0-1,2 1-1,1-1 0,3-2-1,4-1-1,5 1 1,4-2 1,7-1-1,8 0 0,8 4 0,6-3 0,4 5 0,6 0 1,-1 1-1,-2 1 0,-4 1 0,-6 0 2,-7-5 1,-6 4 1,-9-5 2,-8 1-1,-5-2 2,-3 0 2,-6-4-1,-2 3 0,-6-3-1,1 0-1,-1-4-1,4 1 0,-3-4-1,4 1-1,4-1-5,0-4-7,7-1-10,3-6-1,8-2 0,3-9 0</inkml:trace>
  <inkml:trace contextRef="#ctx0" brushRef="#br0" timeOffset="1252">1537 428 2,'0'0'4,"-16"-12"-3,16 12 3,-12-12 2,12 12 2,-7-10 2,7 10 0,0 0 0,-2-10-2,2 10-2,0 0-3,0 0-1,0 0 0,0 0-1,-1 12-1,-1 1 1,0 2-1,1 4 2,-1 3 0,1 0 2,3 1-3,3 3 2,4-3-1,8-6 0,7-4 1,5-5-1,8-5 1,2-5-1,3-4 2,-7-5 1,1-1 1,-11-3-1,-2 1 0,-10 0 0,-3 3 0,-10-1 0,2 1-2,-2-4-2,-1 6 0,6-1-1,-5 10 0,5-17 0,-5 17 0,9-13 0,-9 13 1,0 0-1,0 0 0,0 0 0,0 0 0,0 0 0,1 11-1,0-2 0,-1-9 0,2 20 0,3-8 1,-1 4-1,5-2 1,-3-2 0,6 0 0,0 0 0,5-3 1,-1-1-1,0-3 1,2-3 0,1-3 0,1-4 1,1-5-1,0-5 0,-1-3 0,0-5 0,1-1 0,-3-1-1,-1 2 1,-3 2 0,-1 3-1,-4 5 0,-9 13 0,13-14 0,-13 14-1,11-2 0,-11 2 0,14 9 0,-14-9 1,17 15-1,-7-5 1,-2 6 0,2 3-1,-2-1 2,1 1-1,2-2 1,3 0-1,4-4 1,4-1-1,3-11 1,7-5 0,1-8 1,0 0 0,-2-5-1,-3 2 2,-6-1-1,-4 3 1,-6 1-1,-12 12-1,12-9 0,-12 9-1,0 0 0,10-5 0,-10 5-1,16-1 0,-5 2 0,-2 0 1,0 1-1,1 1 1,-3 9 0,-3 1 0,-3 3 0,-1 1 0,-1 2 0,0-1 0,2 3 0,3 1 0,5-9 0,6-1-2,9-2-4,4-10-17,10-4 0,-1-16-1,8-7-1</inkml:trace>
  <inkml:trace contextRef="#ctx0" brushRef="#br0" timeOffset="2674">2793 496 42,'7'17'9,"-7"-17"-1,11 8-1,-11-8-10,9 1-1,-9-1 5,0 0 1,10-7 2,-10 7 3,13-12 1,-1 3 1,3-1-4,6-1-2,4-1-2,4-1 1,-1 2 0,1 2 0,-3-1-1,-2 6 2,-5-1-2,-2 5 2,-7 0 0,-1 4 0,-9-4 0,8 19-1,-10-7 2,0 7 0,-5-1 0,1 8 0,-3 2-1,0 2 0,1-2-2,2-1 1,2-2-3,4-9-3,10-1-14,4-16-3,10-7-1,3-14 0,11-6 0</inkml:trace>
  <inkml:trace contextRef="#ctx0" brushRef="#br0" timeOffset="3174">3872 482 25,'-15'1'9,"1"0"0,1-6-1,4 1-7,9 4-1,-7-19 4,8 7 3,3-3 1,7 5 3,1-6 1,5 5-2,-1-2-1,3 7-2,-4 2-3,1 5-1,-4 3-2,-2 5-1,-4 6 0,-1 2 0,-3 3 0,-2 1 0,-2-2 1,-2 2 0,0-2 2,-1-1 0,-3-3 1,0-1 0,-7-4 0,2 4 1,-7-6-1,0 1 0,-3-3-1,0-3 0,0-4 0,4-2-1,3-4-1,3-3-2,7-3 0,2-10-4,10 4-1,-2-8-4,13 2-7,-1-7-6,8 1 0,1-8 0,9 3 1</inkml:trace>
  <inkml:trace contextRef="#ctx0" brushRef="#br0" timeOffset="3655">4480 3 41,'0'0'9,"15"-5"-4,-15 5-3,0 0-10,0 0-4,0 0 4,0 0 3,0 0 3,0 0 5,3 9 3,-3-9 2,0 0 2,0 0-4,0 0-7,0 0-5,0 0-4,0 0 0,12 1-1</inkml:trace>
  <inkml:trace contextRef="#ctx0" brushRef="#br0" timeOffset="4036">4301 377 28,'11'-10'13,"-11"10"-1,13-12 0,-13 12-4,0 0-4,0 0 2,6 13 1,-4-3-1,-3 3 1,2 8-1,-4-1 1,2 4-1,-2-2-1,2 3-2,0-1-1,4-2-1,5-8 1,6-4 0,3-6 0,6-4 0,4-7 0,2-3 1,-2-5 1,-2-5-1,-5-3 0,-3 4 0,-7 2 0,-3 3-1,-5 2-1,-2 12 0,-1-14-1,1 14-1,0 0 0,0 0-1,0 0 1,3 10 0,-3-10 1,9 18-1,-6-3 1,0-1 0,0 6 0,0 0 0,-1-4 0,2 2 0,1-2 1,3-2-1,3-4 1,4-1-1,2-5 1,3-3-1,1-3 0,1-7-2,2 0-5,-5-15-11,5 4-5,-9-11 0,2-2-1,-5-8 1</inkml:trace>
  <inkml:trace contextRef="#ctx0" brushRef="#br0" timeOffset="4626">5103 23 77,'6'15'21,"0"6"-1,-6 0-2,-1 6-18,-2 8-2,-3 4 1,-6 5 2,-1 7-1,-5 2 2,3 2 0,-2-3 1,6 0 0,2-4-1,8-1-1,6-5 0,7-10-1,12-5-1,5-12-1,7-8-1,3-12-3,8-7-4,-4-12-9,8-10-2,-9-10-1,-3-6 2,-9-7 0</inkml:trace>
  <inkml:trace contextRef="#ctx0" brushRef="#br0" timeOffset="4977">4992 219 81,'27'11'22,"17"2"-1,13-6-1,15 1-22,15 1 0,10-3 0,6 1 0,-1-6-2,3 0-14,-8-7-2,-5-3-1,-10-9 1,-12-8-1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8:12.0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2777 2543 18,'-15'-18'9,"6"8"0,-4-2-2,3 0-7,0 3-1,1 0 0,9 9 0,-14-17-5,14 17-2,-8-13 0,8 13 0,-2-16 1</inkml:trace>
  <inkml:trace contextRef="#ctx0" brushRef="#br0" timeOffset="240">2787 2466 13,'0'0'7,"13"5"1,-13-5-2,0 0-5,11 3-1,-11-3 1,0 0 2,0 0 0,10 6 1,-10-6 0,0 0 0,0 0 0,0 0-1,0 0-1,0 0 0,0 0-2,3 11 1,-3-11 0,3 10 1,-3-10 0,5 15 0,4-5 1,-3 1 0,5 0 0,3 2 1,0-1-1,1 2-1,3 1 0,-2 1 0,-4 0 0,5 2-1,-4 5 1,1 1-1,-1 4 1,1 4 0,3 0-1,2 4 1,1 0 0,2 3 0,3 1 0,2 1-1,2 0 1,1 4 0,1-1 0,4 5 0,-2 0 0,2 1 0,-2 0 0,0-3 0,-2-4-1,-1-1 1,-5-7-1,-3-4 1,-4-5-1,-2-6 0,-5-3 0,-1-4 0,-3-3 0,-7-10-1,8 13 1,-8-13 0,0 0-2,0 0-1,0 0-6,0 0-12,1-10 0,-9-5-2,-1 1 1</inkml:trace>
  <inkml:trace contextRef="#ctx0" brushRef="#br0" timeOffset="981">3141 3478 9,'0'0'8,"4"-11"1,-4 11-1,0 0-1,0 0-3,0 0 0,0 0-2,9 9 1,-9-9 0,13 13 1,-2-4 0,3 4 0,3-1 0,2 4 0,2-2 0,4 3 1,1 1-2,4-1 0,-2 2 0,6-2 0,-1 1 0,3 1 1,-1-4-1,3 1 0,-3-5 1,2-1-1,-6-6 1,-3 4 0,-5-8 0,-3-2 1,-5-5-2,-1-4 1,-7-5-1,-1-5 0,-4-6-1,0-4 0,-4-6-1,1-4 0,-4-2 1,-1-1-1,-3 0 1,1 2 0,-2 3 0,1 4-1,-2 4 0,1 6-1,1 2 1,0 6-1,2 4 0,1 4-1,6 9 0,-9-14-4,9 14-4,0 0-6,-4 16-8,0-7 0,2 6-2,-3-3 2</inkml:trace>
  <inkml:trace contextRef="#ctx0" brushRef="#br0" timeOffset="12237">4964 871 11,'0'0'8,"6"12"1,-6-12 0,13 5-7,-1-5 1,3-2 1,8-6 0,9-8 1,12-8 0,11-8 0,11-9 0,9-7 1,5-9 1,7-1 1,-2-4-2,-2 8 0,-11 1-1,-7 10 0,-10 5-1,-9 9-1,-10 6-3,-10 8 1,-6 5-2,-8 2-2,-12 8-3,0 0-2,0 0-5,-13-7-6,-6 9 1,-7-2 1,-5 1 0</inkml:trace>
  <inkml:trace contextRef="#ctx0" brushRef="#br0" timeOffset="12638">5193 434 25,'-4'17'11,"-2"0"1,0 1-2,-3-2-7,-3 2-4,-2 5 1,-1 1 0,-5 2 0,1 3 1,-2 1 1,1 2-1,2 2 1,4 0 0,5-1-1,8 1 1,9-3-1,8-6 1,7-3-1,3-3 0,6-5 1,0-3-1,1-4 1,-5 0-1,-3-3 2,-5 1-1,-6-2 2,-1 0 1,-13-3-1,17 1 1,-17-1 0,19-4-1,-9-1 0,2 3-1,-2-1-2,1 0 0,-1 1-1,-10 2 0,12-2 0,-12 2 0,0 0 0,0 0 0,0 0 0,0 0 0,0 0 0,0 0 0,0 0-1,9-2 1,-9 2 0,0 0 0,0 0-1,11 0 1,-11 0-2,0 0 1,9 5-2,-9-5 1,0 0-2,0 0-1,0 0 1,0 0-2,0 0 2,0 0-1,10 5 1,-10-5 0,0 0 2,13 3 1,-13-3 0,19 6 1,2-3 0,4 1 0,6-2-1,5 1 1,7-1-4,4 2-8,4-3 0,-4 1-1,-4-5 0</inkml:trace>
  <inkml:trace contextRef="#ctx0" brushRef="#br0" timeOffset="24996">2873 255 25,'0'0'15,"0"0"-1,0 0-1,-9-13-3,-2 8-6,-10-1 0,-1-1-3,-12 0-1,-7-1 0,-8 1 0,-9-3 0,-8 3 1,-8 1-1,-9 2 0,-8 5 1,-13 4-1,-7 6 0,-12 8 0,-8 7 0,-8 10 0,-9 7 0,-6 7 0,1 7-1,-1 9 1,3 7-1,5 5 1,7 6-1,9 4 1,12 3 0,14 8-2,10 2 2,19 3 0,16-2 0,18 4 0,14 0-1,16 2 1,14 0 0,14-1 0,12-1 0,12-2-1,11-1 2,13-5-1,15-5 3,14-10-1,14-9 1,15-17 1,18-10 0,9-17 2,12-10-1,10-17 1,8-9-1,8-13-1,5-5 1,6-9-2,3-6-1,0-10 0,3-3-1,-6-10 0,-5-8 0,-5-14 0,-4-12 0,-13-12-1,-10-10 0,-12-12 1,-14-7-2,-14-5 1,-16 1 0,-23-2-1,-22 5 1,-22 2 0,-21 7 0,-23 8 0,-22 5 1,-20 5-1,-21 8 1,-19 9-1,-17 11 1,-16 12-2,-20 15 0,-18 19-2,-19 18-3,-15 26-6,-20 19-8,-9 22-1,-16 12 0,-11 12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8:52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92 250 9,'18'-11'5,"-6"0"-2,-1-2-1,-3-1-3,0 1 1,1-2 0,-1 1 4,-1 1 5,-5 1 4,0 0 1,-4 2 1,2 10 0,-13-16-2,13 16-4,-23-9-3,10 7-3,0-2 0,0 2 0,1-3 0,12 5 0,-14-9 0,14 9 0,5-11 0,7 6-2,7-2 0,6 5-1,6 0-1,5 7 1,1 3 0,1 4-1,-1 8 1,-4 3 0,-1 6 0,-5 1 0,-2 4-1,-5-1 1,-1 3-1,-4-7 2,-5 2 0,-5-1 0,-8-1 1,-6-1 0,-10-4 1,-10 1 0,-6-6 0,-4 5-1,-8-8-1,-2-3 1,0-7-1,-1-2 1,2-7 0,9-2 0,3-4-1,9-4 2,10-4-2,13-3 1,10 1-2,15-2 0,9 0 0,6 2-1,10 2 0,-1 0-3,5 8-1,-7-1-7,4 6-11,-4-2-1,3 4 0,-3-6 0</inkml:trace>
  <inkml:trace contextRef="#ctx0" brushRef="#br0" timeOffset="671">1004 0 73,'-9'7'19,"-4"-3"-1,-2 0-1,-6 3-18,-4 1-2,-2 4 1,-5 0 0,-1 2 1,2 0 1,5-2 0,6 2 1,7-1-1,11 2 1,9-2-1,9 2 0,7-1 0,5 3 0,5-1 0,1 3 1,0 1-1,-3-2 0,-4 1 1,-3-1 0,-6-4 2,-2 1 1,-10 0 1,-4 2 1,-9-3-1,-5 4 1,-11-4-1,-1 2 0,-6 0-2,0-1-2,0-6 0,3-3-3,6-3-2,8-8-2,13 5-2,3-24-5,19 7-3,3-10-5,15 0-2,5-7 2,13 0 1,1-3 3</inkml:trace>
  <inkml:trace contextRef="#ctx0" brushRef="#br0" timeOffset="1071">1579 40 36,'27'-8'19,"-11"1"0,-7 5 1,-9 2-3,-18 3-3,-13 1-3,-6 8-2,-9-2-5,-5 6-1,-3 1-2,3 2 1,6 0-1,7 0-1,9 0-1,10 0 0,13 0 1,10-2-1,10 4 1,7 0 0,5 0 0,6 0 0,0 3 0,2 0 0,-1-2 1,-6-1-1,-3-1 0,-6-1 1,-8-3 0,-7 2 1,-9-7 0,-7 2 0,-10-4 1,-5-1-1,-3-2 2,-2-3-2,1-3-2,4-5-1,7-4 0,9-12-2,10 1-1,9-9-3,12 2-6,3-10-6,13 4-3,3-7-2,5 6 2,0-2 1,4 6 4,-4-2 8,-3 6 7,-3 3 9,-5 6 5,-4 7 2,-3 5 2,-4 7 1,-8 3-1,1 12-3,-8-2-2,2 13-1,-8-2 0,2 9-1,-7-1-1,3 8-3,-4-5 0,3 1-2,-1-6 0,2-4-2,2-6 1,3-10-6,9-7-7,-1-19-12,8-9-1,-3-14-1,8-4 0</inkml:trace>
  <inkml:trace contextRef="#ctx0" brushRef="#br0" timeOffset="1752">2126 198 59,'11'23'21,"0"-8"0,3 1-2,0-10-10,5-1-7,6-3-1,1-6-1,2-4 0,0-7 1,-3-4 1,0-1 1,-6-5 1,-1 3 0,-11-3 0,-3 6-1,-8-1-2,-4 6 1,-8 3-1,-5 5-1,-5 5 0,-6 6 0,-2 6 0,-2 4 0,1 6 0,2 4 0,4 3 0,7 3 0,9 2 0,7 4 0,7 1 1,8 2-1,7 1 0,2 3 0,4 6 0,2 4 0,1 5 0,-2-1 0,-2 1-1,-3-2 1,-5-3-1,-6-7 2,-2-9-1,-3-5 1,-9-10-1,0-6 1,-4-7 0,-2-5 0,-1-7 0,3-7-1,-2-10 1,5-9-1,3-11 0,7-12 0,8-9 1,11-9-2,10-7 1,9-3-1,11-1 0,8 2 0,6 3 0,2 8 1,-3 7-1,-3 9 1,-6 10 0,-6 9 0,-8 10 0,-9 8-1,-6 14 1,-8 11 0,-4 6 0,-4 8 0,-2 6 1,-4 4-1,-1 2 2,0 1-1,-1-4 0,4-5 0,-1-7 0,5-5 1,3-8-1,6-8 0,5-12 1,5-5-1,3-10 0,6-3 0,1-4 1,1-2-1,-4 2 0,-2 3 0,-6 5 0,-4 6 0,-5 6 0,-7 3-1,0 6-1,-12 4 1,15 8 0,-9 4 0,1 4 0,-1 4 1,0 3-1,0 3 1,1 2-1,2 0 1,0 1-1,1-5-1,2 4-5,-5-10-19,4-2 0,-11-16-2,0 0-1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9:14.3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88 565 14,'-14'-1'7,"14"1"0,0 0-1,-10 0-1,10 0-1,0 0-1,0 0 1,0 0 1,0 0 0,0 0 1,15-6 0,5-8 1,13-6 0,9-10-1,14-5-1,9-12 0,9-2 0,4-4 0,2 2-1,-3 1-1,-7 5-1,-8 6 0,-9 7-1,-10 8 0,-7 5-1,-7 3 1,-7 4-1,-5 4 0,-5 2-1,-12 6 0,13-9-3,-13 9-5,0 0-5,-12 4-5,-5 1 1,-5 2 0,-7 0-1</inkml:trace>
  <inkml:trace contextRef="#ctx0" brushRef="#br0" timeOffset="431">433 69 13,'0'0'10,"-9"4"-1,9-4-1,0 0-2,-10 3 0,10-3-2,-11 3 1,2-1 1,9-2-1,-19 7 0,6-1-1,-2 2 2,-4 5-3,-2 4 1,-4 7-3,-4 5 1,-4 9-1,-2 7 1,-1 6 0,0 0 1,5 3 0,1-5 0,6 0 0,6-7 0,10-5 0,6-8-1,9-6 0,10-10 0,10-5 0,12-8 0,9-8 0,8-7 1,7-5-1,4-6 0,1-1 0,-4-2-1,-6 3 1,-13 3 0,-8 6-1,-11 3 1,-6 6 0,-10 2-1,-10 6 0,0 0-1,0 0 0,0 0-1,0 0 0,0 0-3,0 0-5,0 0-13,0 0 1,0 0-2,2-9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1:12.5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744 28 22,'0'0'11,"-5"-10"-1,5 10-1,-16-10-4,6 7-3,0 1 0,-1 0 0,-4 1 0,0 2 1,-4 0 0,1 2 1,-3 0 0,0 3 0,-1 1 0,1 2-2,-1 1 0,-1 3-1,-2 0 0,3 2-1,1 0 0,-1 2 0,2 1 0,-2 1 0,1 1 0,3 1 0,2 2-1,-4 2 1,4 1 0,-1 0 0,3 2-1,-1 1 1,3 0 0,0 3-1,1-1 1,3 1 0,1 1 0,1 2 0,1-1 0,2 1 1,3 1-1,2 0 0,3 1 1,1 0 0,4 0 0,1 1 0,3-2 0,2-1 0,1-1 0,3 1 0,-1-3 1,3 2-1,3-4 1,2 1 0,2-1-1,4 0 1,1-1 0,4-2 0,3-2-1,4-2 1,0-2-1,2-4 1,0-1-1,3-4 1,0-2-1,0-1 1,-1-3-1,2-2 0,-4-2 0,2-2 0,-4-2 0,1-1 0,-3-3 0,2-2 0,-4-3 0,0-2 1,0-4-2,0 1 1,-3-5 0,0-2 0,-2-2-1,-3-1 1,-4-4 0,-4 0 0,-4-1 0,-2 0-1,-4-3 1,-2 1 0,-4-3-1,-2 2 1,-3-2-1,-2 0 0,-1 0 0,-2-3 0,-3 0 1,0 2-2,-2 0 2,-1-2-1,-2 1 0,0 2 0,0 0 0,-3 1 0,1 1 0,-2-1 0,-2 2 0,-1-1 0,-5 1-1,-3 2 2,-2 0-2,-1 2 2,-3 1-1,0 2 0,-2 4 0,0 0 0,0 3 0,1 2 0,0 1 0,-2 2 0,-3 3 0,0-1 0,-2 4-1,-2 1 1,-1 1 0,-2 3-1,-2 2 1,-2 2-1,1 4 0,-1 1 0,-2 2-1,0 2 0,4 4-2,-1-1-3,6 5-6,-2 0-6,2 2-2,2-2 1,0 0 0</inkml:trace>
  <inkml:trace contextRef="#ctx0" brushRef="#br0" timeOffset="48870">631 915 5,'0'0'7,"0"0"0,-10 0 0,10 0 1,0 0-1,0 0 1,0 0 0,0 0 0,0 0-1,0 0 0,0 0 0,0 0-1,0 0-1,0 0-1,1-16 0,-1 16-1,11-22-1,-3 6 0,4-7-1,3-4 1,0-2 0,4-6 0,3-4 0,1-3 0,2-4 0,2 3 0,-3-1-1,0 5 1,-3 1-1,1 6 0,-4 3 0,-3 5 0,-2 4 0,-2 5-1,-2 1 1,0 4 0,-9 10-1,11-14 1,-11 14 0,0 0 0,0 0 1,8-10 0,-8 10-1,0 0 1,0 0-1,0 0 0,0 0-1,0 0-1,0 0 0,0 0 1,7 13-1,-7-13 0,10 13 1,-10-13-1,11 20 1,-3-6 0,-1 3 0,1 1 1,-4 6-1,3 3 0,3 3 0,-4 4 0,1 3 0,-3 3 1,3 0-2,2 0 2,0-1-2,-1-3 1,-3-2 0,5-4 1,-4-4-1,3-5 0,-4-4 0,-2-4 0,1-3 1,-4-10-1,3 11 0,-3-11 0,0 0-1,0 0-2,0 0-3,-8-11-7,8 11-8,-11-23-1,4 8 2,-5-6-1</inkml:trace>
  <inkml:trace contextRef="#ctx0" brushRef="#br0" timeOffset="49691">805 606 36,'0'0'17,"0"0"1,-9 1 0,9-1-3,0 0-3,0 0-3,0 0-3,0 0-1,0 0-1,0 0-2,0 0 0,15-1-2,-6 1 1,5 1-1,2-1 0,2 2 1,4 0-1,1 1 0,0 2 0,0 2-1,4 4-4,-6-1-15,9 3-1,-2-3-1,4-1 0</inkml:trace>
  <inkml:trace contextRef="#ctx0" brushRef="#br0" timeOffset="51184">152 4700 5,'0'12'9,"0"-12"2,-2 10 0,2-10 0,-3 16-1,1-6 0,0 9-1,-1-2-2,-2 4 1,3 7-3,-3 0 1,3 7-2,-2 0 0,2 6 1,-3-7-1,3 8 0,-2-6-1,2 0 1,-4-6-3,3-1 2,-1-5-2,2-5-1,0-4-2,0-3-3,3-2-5,-1-10-7,0 0-4,0 0 1,4-12 0,-4-6 0</inkml:trace>
  <inkml:trace contextRef="#ctx0" brushRef="#br0" timeOffset="51604">2 4706 34,'0'0'14,"-3"-13"2,3 13 0,2-16-4,-1 4-4,6 3 0,-1-4 0,5 2-2,-1-3 0,6 3-1,0 0-2,5 1-1,1 0-1,2 3-1,1 2 0,1 3 1,1 2-1,0 1 0,-2 2 0,0 0 0,-3 4 0,0 2 1,-1 0-1,-5 1 0,0 3 0,-2 0 1,-3 0-1,-2 1 1,-3-1 0,-4 2 1,-2-2-1,-1 3 1,-5-4 0,-1 3 0,-4-3 0,0 2 0,-4-2 0,3-1-1,-2-1-1,0-1 1,2-2 0,1-2-1,2-1 1,9-4-1,-12 5 0,12-5 0,0 0 0,0 0-1,0 0 0,0 0 1,0 0-1,11-3 0,-2 4 0,4 0 1,2 5-1,3-3-1,1 5 1,2 1-1,0 2 1,-2 2-1,0 1 2,-2 2-2,-3-3 2,-2 5 0,-1 0-1,-4 1 2,-1 2-2,-2 0 2,-3-1-1,-2 2 1,-3-1-1,-2 1 1,-2-2 0,-4 1 0,-2-4 0,-4 2 1,-3-4-1,-2-1 0,-1-3 1,0-2-1,-1-4 0,-1-3 0,0 0-1,3-3 1,1 0-1,1-2-1,2-2-2,0-1-2,9 3-10,-1-9-7,9 0-2,0-9 0,10-4 1</inkml:trace>
  <inkml:trace contextRef="#ctx0" brushRef="#br0" timeOffset="52776">3274 3884 26,'0'0'14,"0"0"1,-2-12 0,2 12 0,0 0-3,0 0-4,-5-9-1,5 9-2,0 0 0,-12-8 0,12 8 0,-13-3 0,13 3 0,-22-1-1,9 3-2,-3-1 0,0 4 0,-3 0-2,-1 2 1,-2 4-1,2 1 0,-1 3 0,2 0 0,0 3 0,2-1 0,2 2 0,3 0 1,2 0-1,2-1 0,2-2 1,2 1-1,2-2 1,1 1-1,1-1 1,4 0 0,1 0 0,2 1 0,3 0-1,2 1 2,4-1-1,1 2 0,3-4 1,0 1-1,2-3 0,1-1 2,0-4-2,1-2-1,2-2 1,2-3-1,2-2-1,2-3-3,9 2-6,-3-10-13,9 1-1,-3-9 0,5 0-1</inkml:trace>
  <inkml:trace contextRef="#ctx0" brushRef="#br0" timeOffset="90911">2892 3497 5,'0'0'5,"0"0"2,0 0 0,0 0 0,0 0 0,0 0 0,0 0 0,0 0 1,0 0 0,0 0-1,0 0 0,0 0 0,0 0-1,0 0 0,0 0-1,0 0 0,0 0 0,-8-13 0,8 13 0,1-14-1,1 5 0,-1-5 0,3-1-1,-2-4-1,3-1 0,-2-6 1,4 0-1,-2-4 0,3-2 0,-1-2 0,1 2 0,0-3 0,1 2-1,0 1 1,-1 1-1,0 1 0,0 3 1,-1 2-1,-1 0 1,-2 0-1,1 4 1,-2-1-2,2 2 1,-2 1-1,-1-1 1,0 1-1,0 4 0,-1-1 0,1 3 1,-1 0-1,-1 3 1,1 0 0,-1 10-1,0-16 1,0 16-1,1-11 0,-1 11 1,0 0-1,0-10-1,0 10 1,0 0-2,0 0 0,0 0-3,0 0-3,0 0-8,0 0-8,0 0 0,15 8-1,-15-8 1</inkml:trace>
  <inkml:trace contextRef="#ctx0" brushRef="#br0" timeOffset="91922">2910 3543 4,'0'0'10,"0"0"2,0 0 0,0 0 0,0 0 2,0 0-2,0 0 2,0 0-3,0 0-2,0 0-3,0 0 0,0 0 0,0 0-1,0 0 1,0 0-1,-12-13-1,12 13 0,-11-7 0,11 7-1,-14-9-1,5 3-1,-2-1 1,0 2-1,-3-2-1,0 1 1,-3-1-1,1 0 1,-1 1-1,-1 0 1,0 1-1,-1-2 2,0 2-2,1 0 1,1-1 0,-2 0 0,0-2 0,0 2 1,-2-1-1,2 0 0,-2-1 0,0-1 0,1 2-1,-4 1 0,2 0 1,1 0-1,3 2 0,-1 0 0,3 0 1,0 1-1,2 0 1,3 0 0,-1-1 0,2 0 0,-3-1 0,1 0-1,-2 0 1,1 1 0,-3-2-1,1 1 0,-1 0 1,0 0-1,0 1 1,1 0-1,1 1 1,0-1-1,1 0 0,-2-2 1,4 2-1,-1 0 1,3 0-1,9 4 0,-17-8 0,17 8 0,-11-5 1,11 5-1,0 0 0,0 0 0,-9-7 0,9 7 0,-10-1 0,10 1 0,-13-1 0,13 1 1,-18-3-1,7 2 0,0-1-1,-2 0 1,2-2 0,-1 0 0,1 0 0,1 1 0,1 0 0,9 3 0,-12-3-2,12 3-1,0 0-1,0 0-3,0 0-10,12 4-9,4 1-1,-4-11-1,6 2 2</inkml:trace>
  <inkml:trace contextRef="#ctx0" brushRef="#br0" timeOffset="111100">3265 3475 2,'0'0'4,"0"0"0,0 0 0,0 0 0,-10-4 1,10 4 0,0 0 1,0 0 1,0 0 0,0 0 1,0 0-1,0 0 0,-11-5-1,11 5-1,0 0 0,0 0-1,-11-3-1,11 3-1,0 0 0,-14-1-1,14 1 1,-11-2-1,11 2 0,-11-1 0,11 1 1,-15-2-1,15 2 0,-14-1 1,14 1-1,-13-1 0,13 1 0,-13 0 0,13 0-1,-13 0 1,13 0-1,-12 2 1,12-2-1,-17 2 1,17-2 0,-18 5-1,6-3 1,1 0 0,-1 1 0,-1 0-1,1 2 1,2-1-1,-1 0 1,2 1-1,0-1 0,-1 1 1,10-5-1,-17 10 0,7-3 0,10-7 1,-16 12-1,6-7 1,1 4-1,9-9 1,-17 13-1,7-5 1,10-8-1,-18 15 1,8-9-1,1 2 0,0-2 1,-1 3-2,1-2 2,-1 0-1,1-1 0,-2 2 0,1-2 0,0 1 1,0-1-1,10-6 1,-18 15-1,18-15 1,-16 15-1,16-15 1,-16 18-1,7-9 0,1 3 0,-1-1 1,-1 0-1,1 2 0,0-1 0,1 2 0,-2-1 0,2 1 0,0 0 0,0 0 0,0 1 0,2-1 0,-1 1 0,0-1 1,-1 2-1,1-1 0,0 1 1,0 0-1,-1 0 1,2 1-1,-1-1 1,2 0-1,0 0 1,-1-1-1,2 1 1,1-2-1,0 1 1,1-1-1,0 1 1,0-2 0,0 4 0,1-1 0,-1 1-1,1-1 1,0 1 0,0 1-1,0-1 1,0 1-1,1-3 1,1 1-1,0-1 0,-1 0 0,2-1 0,0 1 0,0-2 1,1-1-1,-1 2 0,1-2 1,0 1-1,0 0 0,0 1 1,0-1-1,2 3 1,-1-1-1,0 0 0,1 0 1,0 0-1,1-1 0,1 0 0,0 1 1,-1-3-1,1 1 0,2-1 0,-1 0 0,0-2 0,0 0 1,2-1-1,-2 1 0,2-1 0,0 0 1,1 1-1,0-1 0,0-2 0,0 2 0,-1-1 0,3 0 1,-2 0-1,2 0 0,-2-2 0,0 1 0,3 0 1,-1 0-1,1 0 0,-1-1 0,0-1 0,1 1 0,-2 6 0,2-6-1,-1 4 1,1-5-1,-1 4 1,1 1-1,1-3 1,2 1-1,-1-7 1,1 7 1,2-7-1,1 4 0,0-3 0,0-1 0,-1 2 0,1-2 0,-1 1 1,1 0-1,-1 1-1,0-1 2,1 1-1,0-1 0,1 0 0,0 0 0,0 0 0,2-1 0,-3-1 0,0-1 0,1 1 0,-1-1 1,0 0-1,0 0 0,-1-1 0,-1 0 0,2-1 0,0 2 0,-1 0 0,1-1 0,-3 0 0,1 0 1,0-1-1,-2 1 0,1 0 0,-2 0 0,2 0 0,-2 0 0,2 0 0,-1-6 0,1 1 0,-1-2 1,0 0-1,0-4 1,0 2-1,-2-3 2,2 0-2,-2 5 1,2-2-1,-2 1 0,2-1 1,-1-2-1,0 1 0,0-1 0,1-1 0,-1-1 0,1 0 0,0-2 0,-1 0 0,-1-2 0,1 0 0,-2-2 0,0 1 0,-1-1 0,1-1 0,-2-1 0,0 0 0,0 1 0,-2-2 0,1 0 0,0 0 0,-2 1 1,-2-2-1,0-1 0,-1-1-1,1 0 1,-2 0 0,-1-2 0,-2 0 0,0 0-1,-1-1 1,-1 0-1,-1 1 1,-2-1 0,-2 1 0,-1-1 0,-1 0 0,-1 1 0,-2-1 0,0 2 0,0-1 0,-2 2 0,0 0 0,-1 1 0,0 1 0,-1 1-1,0 1 1,-2 1 1,0 1-2,0 0 1,0 1 0,-2 1 0,0 1 0,1 1 0,-1 0 0,2 1-1,-2 1 1,0 0 0,1 2 0,-2-1 0,-2 2 0,0 0 0,-1 0 0,0 2 0,-2 2 0,2-1 1,-3 3-1,2 2 0,-1 0 0,0 2 0,0 0 0,-3 2 0,1 0 0,-1 0 0,0 0 0,-1 1 0,1 0 0,0 2 0,2 0-1,1 1 1,4 1-1,-1 3 0,4 0 0,2-1-1,4 2-2,-2-1-2,8 3-11,6-11-5,-11 12 0,11-12-1,0 0 2</inkml:trace>
  <inkml:trace contextRef="#ctx0" brushRef="#br0" timeOffset="114284">5894 1366 12,'0'0'10,"0"0"1,0 0 0,0 0 0,0 0-2,0 0-2,0 0-2,-10 1-2,10-1 0,0 0-2,0 0 2,-10 8-2,10-8 1,-9 8-1,9-8 1,-13 12 0,13-12 0,-17 18 0,5-6 1,0 1-1,-4 2 0,0 2-1,-1 3 1,-3 0-1,-1 4 1,-2 1 0,-1 1-2,0 2 1,0 2 0,-3 2 0,-1 1-1,-1 3 0,-1 1 0,-1 3 0,-1 2 1,0 0-1,-1 1 1,-1-1-1,2 0 0,0-1 0,2-2 1,0 0-2,1-1 1,-1 0 0,1-1 0,-1 1 0,1 0 0,0 3 0,-1 0-1,0-1 1,0 2 0,1 0 0,0-1 0,1 1 0,-1-1 0,0-3 0,-1 0 1,3 0-1,-3-2 0,0-2 1,2 0-2,-2-3 2,3-1-2,0-1 1,2 1 0,-1-2 0,3 0 0,1 1 0,-2 0 0,0 1 0,3 0 0,-1 0 0,1-2 0,0 1 0,3-2 0,-2-3 0,3-1 1,2-1-1,1-3 0,-1-1 0,3 0 0,-1-4 0,1-1 0,2 0 0,0-2 1,0 2-1,0-2 0,-1 4 1,1-3 1,0 1-1,-1 1 0,1-1 1,0 1-1,1-4 0,2 0 0,7-10 0,-13 13-2,13-13 2,0 0-2,0 0 2,-9 9-2,9-9 2,0 0 0,0 0-1,0 0 1,0 0-1,0 0-1,0 0 1,0 0-1,0 0 0,0 0-2,0 11 2,0-11-4,0 0-5,0 0-7,0 0-2,0 0 1,0 0 0</inkml:trace>
  <inkml:trace contextRef="#ctx0" brushRef="#br0" timeOffset="115526">4046 3133 33,'0'0'15,"0"0"-1,0 0 0,0 0-3,-4-9-7,4 9-2,0 0-2,-9-1 1,9 1-1,0 0 0,-9 1 1,9-1 0,0 0 0,-10 1 0,10-1 0,0 0 0,0 0-1,0 0 1,-9-4-1,9 4 0,0 0-1,0 0 1,0 0 0,0 0-1,0 0 1,0 0-1,0 0 1,-9-9 0,9 9 0,0 0 0,0 0 0,0 0 0,0 0 0,0 0 0,0 0 0,0 0 0,0 0 0,0 0 0,0 0 1,-9 11-1,9-11 1,-5 13-1,2-3 1,0 1-1,-2 2 1,0 3-1,1 3 0,-3-1 1,2 5 0,-2 0 0,2 1 1,-3 2 0,3 2 0,-1-2 1,1 3 1,-1-4-1,2 2 1,-2-2-1,2 1 0,1-2 0,2 0-2,-2-2 1,3-1-1,-1-1-1,1 0 0,1-4 1,0 0-2,-1-3 1,0-2 1,1 1-1,-1-3 0,0-9 0,3 15 1,-3-15-1,2 10 0,-2-10 1,0 0-1,5 9 1,-5-9-1,0 0 1,11 8-1,-11-8 1,12 4-1,-12-4 1,19 5 0,-8-3 0,6 0 0,1-3 0,6 0 0,4-2 0,4-2-1,5-2 1,3 0 0,1-1-1,1-1 0,3-1 0,-1 1 0,-1 1 0,-2-1 0,-2 1 1,-2 1-2,0 0 2,-3 1-2,-5-1 2,-3 2-1,-5 1 0,-4 1 0,-4 1 1,-13 2 0,14-2 0,-14 2 0,0 0 0,0 0 1,0 0-1,0 0 1,0 0-2,0 0 1,0 0-2,0 0-1,0 0-7,0 0-13,0 0-2,0-17 0,-5 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50:03.7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182 1346 15,'2'11'10,"-2"-11"-2,0 0 1,0 0-4,-10 10-5,10-10 0,0 0 0,-10 5 0,10-5 2,0 0 1,0 0 2,0 0 1,0 0 0,0 0 1,0 0 2,0 0-1,0 0-2,0 0 0,8-16-1,5 4-1,4-9-1,9-8 0,7-12-1,8-12-1,12-10 1,10-11-1,6-7 1,4-6 1,2-8 0,5 1 1,-1-4 0,3 9 0,-7 0 0,-1 9 0,-6 6-1,-3 7 0,-8 9-1,-8 11 0,-11 11-1,-7 8 0,-11 7-1,-6 7 0,-4 7-1,-10 7-2,0 0-2,0 0-8,0 0-10,-24 4 0,2 6-2,-13-3 2</inkml:trace>
  <inkml:trace contextRef="#ctx0" brushRef="#br0" timeOffset="621">108 750 68,'-2'-10'22,"2"10"-2,-4-15-2,4 15-16,0 0-6,0 0-2,0 0 0,-3 12 1,4 7 0,-2 6 2,-2 5 3,-2 8 3,-4 4 3,0 8 1,-8-5 1,3 5 0,-2-5-1,3-1-1,2-7-1,9-3-1,7-7-3,13-8 1,12-8-2,11-6 0,10-8 1,12-4-1,9-5 1,3-5-1,6-5 1,0-4 0,-3-2-1,-2-1 1,-7-2 0,-3 1 0,-10 1 1,-3 1-1,-9 2 2,-9 7-1,-10 2 0,-6 7 0,-6 2 0,-3 3 0,-10 5-1,0 0 1,0 0-1,0 0 0,0 0-1,0 0 0,0 0-1,0 0-2,0 0-3,0 0-9,0 0-11,6 10 1,-6-10-3,-8-12 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9:26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0 1794 0</inkml:trace>
  <inkml:trace contextRef="#ctx0" brushRef="#br0" timeOffset="180">86 1747 24,'0'0'13,"0"0"-1,0 0 0,0 0-1,0 0-3,0 0-2,0 0-4,0 0-2,0 0-1,0 0-1,0 0 0,0 0 2,0 0-1,0 0 2,46 38 2,-46-38-2,0 0 3,44 16-1,-44-16 2,49 11-1,-49-11 1,67 11-1,-28-8-2,4 2 0,6 0 0,7-1-1,1 0-1,-5-1 1,6-1-1,-3 0 0,5-2 2,-2 0 0,-4-2 0,5-2 0,2-2 0,3 0 0,3-3 0,1-4 1,5 1-3,3-1 2,4-1-2,-7 4 1,5 2-1,1 3 1,-2 4-2,3 5 1,-2 1 1,1 2-2,1 2 2,3-2-1,0-2 0,2 1 0,3-4 0,1-1 0,1-2 0,0 0 1,1 0 0,5 1-1,-4 0 1,2 1-1,2 1 1,3 1 0,-1 1-1,3-1 0,2 0 0,0 0 1,6-1-1,2 1 2,-2-2-1,2 2 1,1-1-1,2 2 1,2-2-1,2 1 1,-3-1-2,2 0 1,1-2-1,1-2 0,1 0 1,1-1-1,-2 0 0,-1-2 0,-2 2 1,-1 0 0,-3 2 0,-4 1 0,-3-1 0,-3 2 0,-4-2 0,-1-1 2,-4 0-2,1-2 0,-1-1 0,0-3 0,-1-2-1,-1 1 1,-1 1-1,-2-2 1,-3 2-1,-4-1 0,-3 0 0,-6 2 0,-4 2 0,-6-2 0,-3 1 0,-6 1 0,-5 1 1,-5 0-1,-3-1 0,-3 2 0,-3 0 0,-1 0 0,-4 0 1,0-1-1,-2 1 0,-3 0 0,-5 1 0,-3 1 1,-3 0-1,-13 1 0,15-1 0,-15 1 1,0 0-1,0 0 1,0 0-1,0 0 0,0 0 0,0 0 0,0 0 1,0 0-1,0 0 0,0 0 0,0 0 0,0 0 0,0 0 0,0 0 0,0 0-1,0 0-1,0 0-4,0 0-17,0 0-2,-2-12 0,-4-1-2,-10-11 2</inkml:trace>
  <inkml:trace contextRef="#ctx0" brushRef="#br0" timeOffset="4627">13354 1581 20,'-10'-1'9,"10"1"0,-11 2-2,11-2-1,0 0-3,-15 4-3,15-4-2,-10 5 0,10-5 1,0 0 1,-9 5 0,9-5 1,0 0 0,0 0 1,0 0 0,0 0 0,0 0 0,0 0-1,0 0 0,0 0-1,13 6 1,-13-6 1,16 3-1,-7-2 1,4-1 1,3 0 1,1-1 0,2 1 3,0-3 0,3 3 0,-3-4-1,4 3 1,-2-2-2,2 2-1,-3-1-1,3 2-1,1-1-1,2 1-1,-1 1 0,3 1 0,0 0 0,3 0 1,6 1 0,4 1 1,2-2 0,6 2 0,4-2 0,4 0 1,1-1 0,5 0 0,0-2-1,1 1 0,-1-1 0,3 1-1,1-1 0,-1 2 0,3-1 0,-1 1 0,3 0-1,1 1 1,-1-1-1,-2 3 1,0-2-1,4 0 1,-2 0 0,2 0 0,-4-1 1,0 1-1,2-2 0,-1 0 0,-3-1 0,-1 1 1,1-1-1,-1 0-1,2 1 0,1-1 1,1 1-1,1-1 0,2 0 1,0 0-1,-1-1 1,4 0-1,-3-2 1,2 1-1,-2-1 0,2 0 1,-1 0-1,1 1 0,-3 0 0,3 1 1,-1 0-1,2 0 0,-1 0 0,1 1 0,-1 0 1,2-1-1,-1 1 1,-3 0-1,0 0 0,2 0 1,2-1-1,-1 0 1,1 0-1,-1-1 0,3-1 0,0 0 0,-2 0 1,1 0-1,-3-1 0,2 2 0,-1 0 0,2 2 0,0 0-1,-1 1 1,1 1 0,-2 0 0,3 1 0,-3 0 0,-1 0 0,0 1 1,-5-1-1,-2 0 0,2 0 0,-5-1 0,-1 1 0,1 0 0,0 1 0,0-1 0,2 2 0,2-1 0,-1 2 0,4 1 1,-2-1-1,1 1 0,-1 0 0,-2-1 0,-3 0 0,-2 0 0,-3-2 0,-7 0 1,-5-2-1,-9-1 0,-5 0 0,-8 0 0,-5-1 1,-6 1-1,-4-1 0,-11 1 1,10-1-1,-10 1 1,0 0-1,0 0 0,0 0 1,0 0-1,0 0 0,0 0 0,0 0 0,0 0 0,0 0 0,0 0-1,0 0 1,0 0-1,0 0 0,0 0 0,0 0-1,0 0 0,0 0 1,0 0-1,0 0 1,0 0-1,0 0 2,0 0-1,0 0 1,0 0 0,0 0 0,0 0 0,0 0 0,0 0-1,0 0 1,0 0 0,0 0 0,0 0 0,0 0 0,0 0 0,0 0 0,0 0 0,0 0 0,0 0 0,0 0 0,0 0 1,0 0-1,0 0 0,0 0 0,0 0-1,0 0 1,0 0-1,0 0 1,9-2 0,-9 2-1,0 0 1,0 0 0,0 0-2,0 0-1,0 0-11,-10-11-9,-7 2-1,1-1 0,-10-10-1</inkml:trace>
  <inkml:trace contextRef="#ctx0" brushRef="#br0" timeOffset="7721">20996 1839 14,'-10'-2'7,"10"2"-3,0 0 0,0 0-4,0 0 0,0 0 0,0 0 1,0 0 0,0 0 0,0 0 0,0 0 0,0 0-2,0 0-2,0 0 0,0 0-1,0 0-1,0 0 1,0 0 1,0 0 1,0 0-2,0 0 1</inkml:trace>
  <inkml:trace contextRef="#ctx0" brushRef="#br0" timeOffset="8142">20981 1894 18,'0'0'8,"0"0"0,0 0-1,4 9-3,-4-9 2,0 0 1,0 0 0,0 0 2,9 3 0,-9-3 2,10 2-1,-1 1-2,1-3-2,5 3-1,1-3 0,5 2 0,2-3-1,6 2-1,4-2 1,7 1-1,1-2-1,8 2 1,2-2-1,7 2 0,1-2 0,6 2 0,-1-1-1,4 1 1,0-1 0,4 1 0,-2-1-1,1 1 1,3-2-1,1 1 0,0-1 0,2 1 0,-1-3-1,5 0 1,-1-3-1,3 1 1,-1-2 0,1 0 0,2-2 1,4 1-1,1 0-1,1 1 1,-3 0-1,-5 1 1,7 1-1,-1 1 1,-7 0-1,-7 1 1,-8 1-1,-3 1 1,-7 1-1,5 2 1,-13 1-2,-5 1 1,-2-1-1,2 2 1,1 0-1,-45-4 1,83 7 0,-83-7 0,67 7 0,-67-7 0,51 7 0,-51-7 1,0 0-1,0 0 0,0 0 1,0 0-1,42 4 0,-42-4 0,0 0 0,0 0 0,0 0 0,0 0 0,0 0 0,0 0 0,0 0 0,0 0 0,0 0-1,0 0 0,0 0-1,0 0-1,0 0-4,0 0-13,0 0-5,-57-12 0,57 12-1,-64-40 1</inkml:trace>
  <inkml:trace contextRef="#ctx0" brushRef="#br0" timeOffset="9614">9404 128 11,'-10'2'6,"10"-2"0,0 0-2,0 0-3,0 0-1,-3 9-1,3-9 1,4 12 0,-4-12 1,5 15 0,-2-5 1,-2 2 1,2 1 0,-3 1 0,-1 4 1,-2 1-1,-1 4 1,-1 3-1,0 3 0,-2 5-1,2 5 1,-3 6 1,3 6 0,-3 10 0,0 10 1,0 6 1,-3 9-1,-3 5 0,1 4-1,-2 4 0,1 2-1,-1-4-1,4 0 0,-3-3-1,4-3-1,1-3 0,-2-3 1,0-5-1,0-5 1,-2-1-1,0-7 0,-1-7 0,3-5 1,2-6-1,1-8 0,5-7 0,2-7 0,2-7 0,1-5-1,-2-15 1,13 14 0,-4-12 0,-9-2 0,19-1 0,-10-1 0,1 1 0,3 1 0,-3 1 0,0 0 0,2 2 0,0 1 0,4 0 0,0 2 1,5 1-1,-1-2 1,7 2 0,3-3 0,5 1-1,3-2 2,3 1-1,6-3 0,3-3 1,9 1-1,3-4 0,8 2 1,6-2-1,7 2 0,7-1-1,6 1 0,5 1 0,7 0 0,4-2 0,5-1 0,4 2-1,5-1 0,6 2-1,5 0 0,3 4 0,1 0-1,0 5 0,-1 1 1,-1 1 0,-5 1 0,-5 4 2,-5-1 0,-4-4 1,-4 2 0,-6-5 2,-7 2-2,-7-3 1,-3 0 0,-14-4 0,-6 1-2,-11 2 1,-10-2 0,-9 2-1,-9 0 0,-8 0 0,-8 0 0,-5-1 0,-13-3 0,13 4 1,-13-4 0,0 0 2,0 0 0,0 0 0,6-10 1,-14-5 0,3-5 0,-5-8-1,-1-8 0,-2-13-2,0-12 0,-1-10-1,4-13 0,2-8 0,0-8 0,4-11 0,-1-10-1,1-2 1,-1-4 1,0-1-1,-1 2-1,-2-2 2,1 5-2,0 8 2,2 10-1,2 10-1,0 7 0,1 13 1,2 9 0,-1 10-1,0 7 1,0 7 0,-2 8 0,1 7 0,-1 5 0,1 5 0,0 5 0,2 12 0,-4-13-1,4 13 1,0 0-1,0 0 0,-9-6 0,9 6 0,-19-2 1,2 0-1,-6-1 1,-7 0 0,-10-2 0,-10-1 0,-9-2 0,-8-2 0,-11-1 0,-10 1 1,-10-3-1,-12 3 0,-8 2-1,-6 4 1,-8 3 0,-11 5 0,-6 3 0,-6 4 0,-1 4 0,-4 0 0,0 2 0,-3 1 0,6 1 0,0-1 0,2 2 1,4 1-1,3-1 0,7 0 0,5 1 1,11 0-1,6 0 0,15-4 0,13 0 0,14-4 0,17-3 1,12-2-1,14-3 0,12-2-1,9-1-1,13-2-3,0 0-7,13 7-8,2-7-2,7-4 0,1-7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7:51.1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77 0,'0'0'2,"-12"1"0,12-1 0,0 0-1,0 0 0,0 0 0,0 0 0,0 0 1,0 0-1,0 0 1,0 0-1,0 0 1,-9 42 0,6-28-1,3-14 0,0 35 0,0-35 1,8 43 0,-4-17 1,6 1 0,-3 3 1,4 1 1,-3 3-1,3 1 1,-1 3-1,-3-2 0,1 0 0,-4-3-1,-1-2 0,-4-6-1,7-2-1,-5-6 0,0-7 0,-1-10 0,3 15 0,-3-15 0,0 0 0,0 0-1,0 0 1,0 0 0,0 0-1,6 10 0,-6-10 1,16 9-1,-1-3 1,7 2-1,6-2 3,4 0-2,4 1 0,13-2 0,2 1 1,6-1-1,7-2 1,7-1-1,4 0 0,15-1 0,3 1 1,5 0-1,6 0 0,7-1-1,1 1 1,7-1-1,0-1 1,1 1-1,-1-2 0,3-1 0,3 0 0,4 0 1,-1-1-1,3 2 0,4 1 0,5 1 1,2 2-1,4-1 0,2 1 0,3 5 0,6-1 0,-2 0-1,1 2 1,3 1 0,2-2 0,0 2 0,2 0 0,1-2 1,1-1-1,3-1 1,1-4-1,3 1 1,1-2-1,2-2 0,3 0 1,1-4-1,1 1 0,1-3 0,3 1 0,-2-3 1,0 2-1,-1 0 0,2-2 0,-3 1 1,-1-1-1,-3 2 0,-1-1 0,-1-1 0,0 0 0,-2-1 1,-2-1-1,0-1 0,-1 0 0,3 0 0,-5 2 0,-3-2 0,-4 2-1,-5 0 1,-6 3 0,-6 0 0,-8 4 0,-10-1 0,-8 0 0,-10 3 0,-7-1 0,-11 2 0,-10-1 1,-12 0-1,-7 0 0,-11 1 0,-10 1 0,-10 0 0,-7-1 0,-7 1 0,-5 1 0,-10-2 0,0 0 0,0 0 1,0 0 0,0 0 0,0 0 0,0 0 1,4 9 1,-4-9 0,0 0 0,0 0 0,0 0 0,-8-12-1,8 12 1,-10-22-1,5 2 0,-2-6 0,1-5-1,-2-9 1,4-4-1,-1-7 0,2 0 0,1-2 1,1 2-1,0 3 0,1 5 0,-2 5 0,1 8 0,-1 6 0,0 6 0,-1 5-1,3 13 0,-6-12-2,6 12-1,0 0-7,-17 6-12,5-1-1,-7-8-1,-6-4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8:09.4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25 9,'0'0'4,"0"0"0,0 0-3,-2 9-3,2-9-1,0 0-1,-14 6 1,14-6 0,-15 5 3,5-3 2,10-2 3,-16 0 0,16 0 0,-12 1 0,12-1 0,0 0-2,-9 3-1,9-3-1,0 0-1,0 0 0,0 0 1,0 0-1,5 10 1,-5-10 0,0 0 2,13 5-1,-13-5 1,14 1 0,-14-1 1,19 5 0,-6-4 0,0 0-1,2 1 0,1 4 0,0-3 0,0 3-2,2-3 1,1 0 0,-2 0 0,5 0 0,-1-2 1,1 1 0,4-2 0,3 1 0,2-1 1,5 1-1,1-1 0,3 2-1,4-2 1,3 1-1,-4 1-1,8-1 1,2 0-1,2 0 1,3-1 0,5 0 0,3-2 0,5 2 0,5-3 0,-3 1 0,4 0-1,2 0 1,-2-1 0,2 1-1,-1-1 1,1 1-1,-3 0 0,2 0 0,-3-1 0,0 1-1,-4 1 1,0-1 0,-1 1-1,1-6 0,0 4 1,3-3-1,-3 3 1,2-3-1,1 4 0,2-3 0,0 4 0,2 5 1,-2-4-1,3 0 0,0 0 1,2 0-1,-3-1 1,2 1-1,-1-7 0,1 2 0,-1-2 0,1 7 1,1-1-1,1 0 0,0-3-1,1 4 1,1 5 1,-1-5-1,1 5 0,0-5 1,0 2-1,2-2 1,-1 7-1,0-2 0,2-3 1,1-2 0,0 1-1,1 0 1,-3-1 0,1 0 0,-2-1 0,1 1 0,-2-1 0,-1 5 0,1-3 0,-1 5-1,0-3 1,0 4-1,1-3 0,0 1 1,0 0-1,0 1 0,-1 0 1,-2-1-1,0 1 0,2 0 0,-2-1 1,1 0-1,-2-2 1,2-1-1,1 0 1,1-1-1,0-1 2,0-1-2,-2 0 1,0 0-1,0 0 0,1-1 1,-3-1-1,1-1 0,-2-1 1,0 0-1,0-1 1,-3 0-1,-4 0 0,-2 0 1,-4 2-1,-3-1 0,1 0 0,-1-2 0,-2-1 1,-3 2-1,-1-1 0,-3 0 1,-3 1-1,-5 1 1,-6 0-1,-7 4 0,-4-1 0,-3 0 0,-5 1 0,-1 0 0,-4 0 0,-1 0 1,-3 0-1,-1 0 0,-11 1 1,14-1-1,-14 1 0,0 0 0,0 0 0,0 0 1,0 0-1,0 0 0,0 0 0,0 0 0,0 0-1,0 0-1,0 0-2,0 0-5,0 0-10,0 0-5,-17 9-1,-1-19-1,-6-5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8:26.8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1855 34,'-6'-14'12,"6"-6"-1,-1-2 0,1-10-10,4-8-1,5-7 0,-2-7-1,1-7 1,-2-3 0,2-7 1,-3-2 0,1-2 0,-3-1 1,-2-6-1,-1-2 0,-5-2 0,3-3 0,1 5-2,-1 3 1,1 5-1,0 10 1,1 10-1,0 12 1,6 10-1,-3 9 1,1 5 0,3 5-1,3 1 1,2 3 0,3 3-1,5 0 1,2 5 0,5 1 0,4 2 0,3 3 1,6 2 0,4 0 0,8 0 0,3 1 1,6-3 1,8 2 0,2-3 1,8 0-2,7-1 1,8 2 0,5-2 0,8 3-1,6 0 0,8 1 0,9 0-1,4 1 0,5 1-1,8-2 1,5-2-1,2-1 0,5-2 0,6 0 0,3-1 1,2-2-1,5-1 0,5-2 1,3-3 0,6 0 0,4-2 1,1-3-1,0-2 0,5-1 1,0 1-1,-4 0 0,-1 3 0,0 0-1,-3 2 1,-1 1-1,-4-1 1,0 2-1,-3-2 2,0 2-1,-3-2 0,-4-1 1,-4-1-1,-2-1 1,-5 1 0,-6 0-1,-8-2 1,-5 4-1,-9-1 0,-4 2 0,-7 1-1,-7 3 1,-8-2-1,-10 2 1,-12 0 0,-7 0-1,-15-2 2,-12 3-1,-16 0 0,-9 2 1,-11-1-1,-5 3-1,-14 1 1,10-1-1,-10 1 0,0 0 0,0 0 0,0 0 1,0 0-1,0 0 1,0 0 0,0 0 0,0 0-1,0 0 0,0 0 0,0 0 0,0 0-1,0 0 0,0 0 1,2 14-1,-1-1 0,1 5 1,1 8-1,0 9 1,0 9 0,-1 8 1,0 7-2,-2 10 1,0 7 1,0 5 0,0 6-1,1-2 1,2 1-1,1-6 1,3-3-1,3-7 1,-1-3-1,2-8 0,0-7 1,-3-4-1,-1-6 0,-3 0 0,-1-3 0,-2 0 0,-2-5 1,0-1-1,-2-4 0,1-5 0,-1-4 1,1-4-1,2-3 0,0-13 1,-2 12-1,2-12 0,0 0 1,0 0-1,0 0 0,0 0 0,0 0 0,0 0 0,0 0 0,0 0 0,0 0-2,0 0-4,0 0-8,0 0-8,0 0-1,0 0 0,0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48:51.6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-4 206 7,'0'0'6,"-7"9"0,7-9 1,0 0-2,0 0-2,0 0 1,14 6 1,-14-6 1,16 7 0,-5 0 0,-2 2-1,2 4-2,5 4 0,-5 8 0,7 4-1,1 9 0,1 4 0,4 3 0,6 8 2,5 3-2,8-2 1,14 2 0,7-2 0,9-1 0,17-2 0,15-1 0,14-5 0,13-1 0,8-2-1,9-3 0,10-1 0,6-2-1,9-5 0,9 0 1,5-5 0,9-2-1,8-6 0,7-7 0,5-5-1,13-4 1,0-4 0,2-3-1,5-4 0,1 0 0,4-4 1,3-1-1,8-5 1,1-6-1,4-11 1,6-7-1,1-11 1,6-8-1,-2-7 1,0-5 0,-2-5 1,-2 2 0,-7-2 1,-5 6-1,-9 2 1,-12 5 0,-16 3 0,-9 8-1,-25 4 0,-20 7-1,-21 7 0,-22 5 0,-25 7 0,-20 6-1,-20 5 0,-21 2-5,-9 8-18,-13-7 1,-10 0-2,-9-5-1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1T17:27:26.7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27 4,'0'0'6,"0"0"0,0 0-2,0-13-2,0 13 0,0 0 1,1-11 0,-1 11 1,0 0 0,0 0 0,0 0 1,0 0 0,0 0-2,0 0 0,0 0-1,0 0 1,0 0-1,0 0 0,0 0-1,0 0 0,5 12 0,-5-12 1,4 16-1,-2-5 1,0 3 1,-2 2-1,-1 3 1,1 1 1,-2 4-1,1 3 0,-3 0 1,3 1-2,-3 2 2,2 0-2,-1-1 1,1 2-2,0-3 1,1-1-1,1-3 0,0-2-1,2-3 1,0-6-1,0-2 1,-2-11 0,8 12 1,-8-12 0,10-9 0,-2-2 0,0-6-1,1-4 0,5-6-1,-2-4-2,5-4 0,1-2-1,4 1 0,-2-2 0,5 4 0,-1 2 2,3 3-1,0 2 1,-1 5 1,0 3 0,-1 3 0,-2 5 1,-3 3 0,0 6 0,-6 3 1,2 7 0,-5 3 0,0 6 0,-2 3 1,1 4 0,-3 3 0,4 4-1,-4 0 1,0 3 0,-2 1 1,0 0-1,-1-2 1,0-1-2,-2-5 0,0-2 0,-2-5-1,1-4 0,-1-4-1,0-12 0,0 14-3,0-14-4,0 0-12,0 0-3,-1-19-2,0 2 1,4-3 0</inkml:trace>
  <inkml:trace contextRef="#ctx0" brushRef="#br0" timeOffset="1122">891 398 16,'-9'6'10,"9"-6"1,-12-2-1,12 2-3,-14-6 1,14 6-1,-15-11 1,15 11 2,-18-16-1,9 9 0,-4-8-1,2 4-2,-1-7-2,3 2-1,-1-5-2,4-1 0,3-1-2,4-1 1,3 0-1,4-1 1,6 0 0,2 0-1,5 3 1,3 0 0,4 2 0,1 3 0,0 3 0,2 3 0,-1 6 0,-2 3 0,-2 6 0,-2 4 0,-5 4 1,0 4 0,-4 3 0,1 1 0,0 4-1,-2 2 2,-2-1-1,0 0 0,-1 0 0,-3 0-1,-1 0 2,-2-1-1,-4-2 1,-2-1-1,-7 0 2,2 1-1,-7-4 0,1 3 2,-6-4-1,0 3 0,-6-4 0,1 0 0,-4-4 0,0 1 1,-2-6-2,1-1 0,0-5 0,4-2-1,1-4-1,2-3 0,5-2 0,0-8-3,12 2-6,-5-10-11,11 3-5,1-7-1,4 3-1,-2-9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1T17:27:31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0-8 12,'0'0'9,"0"0"1,0 0-1,11 6-6,-11-6-1,0 0 2,0 0 0,0 0 2,10 0 1,-10 0 0,0 0 2,0 0 0,0 0-1,0 0-2,0 0 0,0 0 0,0 0-3,0 0 1,0 0-1,0 0-1,0 0 0,0 0-2,0 0 0,0 0 0,3 9 0,-3-9-1,0 0 1,9 16 0,-3-6 0,0 5 0,4 4 1,2 5-1,3 4 1,2 7 0,3 5-1,5 7 0,3 2 1,3 4-1,1 0 1,3 3 0,0 0-1,0-3 1,-1-1-1,-2-3 0,-1-1 0,-2-2 1,0-4-1,-4-4 0,-1-3 0,-4-4 0,0-5 0,-5-3 0,-1-4 0,-4-5-1,-2-4-2,-1-1-4,-7-9-10,0 0-3,0 0-2,0 0 1,-22-17 1</inkml:trace>
  <inkml:trace contextRef="#ctx0" brushRef="#br0" timeOffset="711">160 957 3,'10'6'7,"3"5"-1,0 0-1,5 5 0,-1 2 1,5 0 0,0 3 1,-1-2 0,2 3-1,0-4 0,0 1 0,-2-1-2,3-2 0,0-1-2,0 0-1,3-2-1,0-2 2,0-2 0,0-2 0,0-4 0,0-1 0,-2-3 0,1-2 0,-2-3 0,-2-2 0,-2-2-1,-1-2 1,-3-3 1,-1-2-1,-5-3 2,1-2 0,-8-5 0,1-2 0,-6-5 0,1-1 0,-5-2-1,-1-1-1,-3 1 0,1 4 0,-2 2-1,1 4 0,0 4 0,2 4 0,1 3-1,2 5-1,5 11-2,-6-17-5,6 17-10,0 0-2,2-10-3,-2 10 2,0 0-1</inkml:trace>
  <inkml:trace contextRef="#ctx0" brushRef="#br0" timeOffset="1752">1192 665 3,'6'-9'7,"-6"9"1,0 0-2,0 0-1,0 0 1,0 0-1,0 0 0,0 0 0,5 15 0,-6-3-1,0 5 0,0 1-1,1 7 0,0 6-1,1 7 0,-1 7 1,1 7-1,-1 6 1,0 5 2,-1 1 0,2 3 0,-3-8 1,4-2-1,-2-9 0,5-4-1,0-11 0,4-6-2,1-8-3,1-8-2,5-1-4,-4-9-2,4-1-5,-3-8-3,0-1-1,-1-2 0,-4-5 1</inkml:trace>
  <inkml:trace contextRef="#ctx0" brushRef="#br0" timeOffset="2183">1019 1060 49,'-3'13'19,"3"-13"2,11 3-2,2-4-4,2-3-11,7-1-1,3 1 0,8 2 1,3-3 1,5 5-1,2-4 0,3 3-1,1 1-2,-3-2-4,3 5-6,-11-5-7,0 5-6,-8-3-2,-2 3 1,-9-3 0</inkml:trace>
  <inkml:trace contextRef="#ctx0" brushRef="#br0" timeOffset="2664">1462 743 40,'0'0'15,"0"0"-1,2-9 0,-2 9-9,0 0-3,0 0-1,9 2 1,-9-2 1,5 11 1,-2 0 0,-1 1 0,2 6 0,-3 3 1,3 5-2,-2 3 0,4 5 0,-4 6-1,5 4 1,-4 3 0,4 4 0,-3 1-1,3 1 1,-2-5-1,3-3 1,0-6-1,-1-6-1,1-8 1,3-5-1,0-10 0,2-5 0,2-7-1,0-4 0,1-6 1,1-5-1,-1-4 0,-1-2 0,-3-2 0,-1 1 1,-1 1-1,-3 2 1,-1 1 0,0 4-1,2 3 1,1 1-1,-2 3 0,2 1 1,1 3-1,-1-1-1,-9 6 1,18-4 0,-18 4 0,14 1 0,-14-1 0,16 7 0,-16-7 1,12 15 0,-7-3-1,-4 3 2,3 5-1,-1 3 0,-3 1 1,1 1 0,-1-1-1,1-2 0,0-1-1,5-2 0,-1-7 1,-1-2-3,-4-10-1,15 6 0,-3-7-4,-4-13-5,6 4-6,-5-13-3,6 2 0,-5-6 0,5 3 2,-4-4 2,1 3 7,0 5 7,-1 1 8,-1 5 5,2 4 2,-3 4 1,-9 6 1,16 0 2,-16 0-4,13 18-1,-9-2-3,2 8 0,-1 1-1,2 6-2,-1-2-1,3 2-1,-4-3 0,4-4-4,1-2-8,1-12-11,5-10-2,-3-14-1,3-10 0</inkml:trace>
  <inkml:trace contextRef="#ctx0" brushRef="#br0" timeOffset="3565">2297 869 57,'7'24'1,"1"-8"-1,4-7 0,-3-12-12</inkml:trace>
  <inkml:trace contextRef="#ctx0" brushRef="#br0" timeOffset="3775">2531 1134 63,'-16'8'20,"-1"0"-1,-4-3-1,0 0-14,5 1-3,-2 1 1,6 2-1,0-2 1,6 2 1,6-9-1,0 18 1,0-18-1,19 18-1,-3-7 0,6 0 0,2 0 0,3 1-1,0 1 0,2 0 0,-2 3 1,-2 0-2,-3-2 2,-3 2-1,-5-2 1,-2 2 0,-8-2 2,-2 2 0,-9-4 0,-2 2 1,-4-3-1,-4 2 0,-2-4-1,-4 0 1,-1-3-3,2-2-1,4 0-3,-2-6-2,20 2-6,-19-7-8,19 7-5,9-20 0,9 5 1,3-7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1T17:27:35.6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-3 443 74,'4'9'22,"-4"-9"-2,0 0 0,4 11-17,-4-11-3,1 10 1,0 0 1,-1 3 1,1 4 2,-3 1 0,4 6-1,-2-1 1,2 0-2,-1-1 1,1-3-3,0-2-1,2-3-2,2-4-5,-6-10-4,14 5-12,-14-5-1,24-9-2,-10-5 2,8 1 1</inkml:trace>
  <inkml:trace contextRef="#ctx0" brushRef="#br0" timeOffset="320">569 393 68,'0'0'23,"-17"14"-1,1-8-1,-7-4-10,-2 4-10,-2 1 0,0 4 0,2-1 0,0 3 1,2-2 0,5 3-1,6-1 1,6 1-1,6-2-1,6-1 0,5 3-1,5-1 2,3 0-1,4 0 0,1 0 0,0 0 0,-2 2 0,-2 0 0,-1-2 0,-3 2 0,-6-1 0,-4 1 2,-6-2-1,-2 2 0,-5-5 0,-2 2 0,-6-4-1,-2-3-2,2 1-4,-6-9-9,8 1-9,-3-6 0,7-3-1,1-6 1</inkml:trace>
  <inkml:trace contextRef="#ctx0" brushRef="#br0" timeOffset="811">1304 0 71,'0'0'20,"0"0"-3,1 10 1,-1-10-16,-9 10-3,4 2 1,-1 7 2,0 7 2,-5 7 0,5 11 2,-5 5-1,1 7 1,-1 2-2,2 6-1,-2-4-1,4-1 0,0-6-1,1-8 0,0-9-1,4-8-2,1-5-3,1-23-10,0 0-9,0 0 0,0-23-1,-5-7 0</inkml:trace>
  <inkml:trace contextRef="#ctx0" brushRef="#br0" timeOffset="1121">1046 283 73,'2'15'23,"4"-2"-1,6-2-1,8-2-15,6 0-4,5 0-1,5 1 1,7-4 0,3 1 1,4-4-1,2-1-1,-2 1-4,-3-10-6,6 5-7,-7-8-6,-3 0-3,-9-4 1,-1-1 1</inkml:trace>
  <inkml:trace contextRef="#ctx0" brushRef="#br0" timeOffset="1402">1600 28 58,'0'0'21,"0"0"1,-7 12-2,7-12-6,10 13-11,-4-1 0,-1 3-1,3 8 0,-2 6 1,3 10 0,-4 2 0,0 8 1,-5 0 0,0 3-1,-2-3-1,-2-4 1,2-5-1,1-7-1,4-7-1,3-11 0,10-7-3,3-11-2,5-5 0,3-10 0,4-2 1,0-6 0,-1 1 3,-1 1 1,-9 3 2,-1 6 2,-6 1 2,-1 9-2,-12 5 1,7 13 0,-9 4-1,0 7-2,-2 4 0,0 6-1,-3 1 1,4 0-2,1-3-1,0-7-5,7-2-9,-4-11-11,9-7 1,-10-5-2,20-16 0</inkml:trace>
  <inkml:trace contextRef="#ctx0" brushRef="#br0" timeOffset="1953">2153 462 41,'7'9'16,"-7"-9"0,18 5 1,-8-3-7,6 0-9,0 0 0,4-1 0,4 0 0,-1-2 0,-1-1 0,1-2 0,2-2 1,-5-3-1,2-2-1,-5 0 1,-1-2 1,-5 0 0,-1 0 1,-6 1-1,0 1 1,-6 1 0,2 10 0,-14-13-1,1 9-1,-5 2 0,-3 3-1,-2 3 0,-1 0 0,-3 2 0,2 1 0,-1 3 0,1 0 1,3 1-1,4 3 2,0-2-1,4 4 1,2 1 1,3 1 0,3 3 0,7 2 1,-1-1 0,10 4 0,2-2-1,7 3 0,4-3 1,7-1-3,3-4 0,2-3-5,8 0-4,-7-9-15,6-1-2,-2-10 1,-4-3-2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1T17:27:39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267 0 21,'0'0'14,"0"0"0,0 0-1,0 0-3,0 0-4,0 0-1,0 0-1,0 0-1,-4 16 1,5-3 0,-2 2 1,2 7 0,-2 3 0,2 9-1,-2 6 0,2 7-2,-2 5 1,0 8 0,-1 3 0,2 2 1,-6-4 0,2-1 1,-4-9 0,1-2-1,-2-13 0,0-6 0,-3-11-2,-1-4-1,-3-7 0,1-5-1,-1-4-1,0-7 1,-2-4-1,-2-8-2,4-4-2,-3-12-6,8 3-4,-5-11-5,8 2-3,-3-5-1,5 3 1,2-2 2</inkml:trace>
  <inkml:trace contextRef="#ctx0" brushRef="#br0" timeOffset="410">37 96 26,'0'0'15,"2"-9"1,-2 9-2,0 0 0,0 0-3,0 0-1,0 0-2,16-1-2,-16 1-1,22-3 0,-5-1 0,8 2 0,2-2-1,5 0-1,3 2-1,5 2-3,3 3-4,-3 0-8,3 5-7,-6 0-3,2 6 0,-4-3 1</inkml:trace>
  <inkml:trace contextRef="#ctx0" brushRef="#br0" timeOffset="761">524 453 6,'-15'-6'5,"3"-6"0,4-3 1,3-3-5,3-2-2,5 1 2,4 0 2,2 2 2,6 1 1,3 2 0,3 2 1,0 2-1,4 3-1,-1 4 0,-1 3 0,1 4 0,-5 4 0,2 6 2,-7 0-1,2 7 0,-8-2 1,0 5 1,-7-4 0,2 4 0,-11-5 0,2 1-2,-7-4 0,0-1-1,-5-4-1,-2-3 0,-3-5-2,-1-1-1,0-5-2,-1-3 0,0-1-1,1-6-2,9 4-5,-4-8-10,12 4-5,2-6-1,8 4 1,3-8 1</inkml:trace>
  <inkml:trace contextRef="#ctx0" brushRef="#br0" timeOffset="1262">1078 239 46,'0'0'15,"3"18"0,-3-18 2,0 17-10,0-2-4,-1 1 1,2 8 1,-4 0 2,3 5-1,-3-1 2,1 4-2,-2-4 0,2 0-3,-3-4-2,3-5-1,0-1-3,2-18-4,-3 16-7,3-16-7,0 0-2,3-21 1,1 4 0</inkml:trace>
  <inkml:trace contextRef="#ctx0" brushRef="#br0" timeOffset="1612">1355 348 26,'0'0'14,"0"0"-1,11 12 2,-11-12-3,6 21-4,-5-6 0,3 7 0,-3 0 1,3 6-1,-3 0-1,3 0-1,-2-4-2,5-4-1,1-5-2,2-10-2,9-6-2,0-13-3,8-3 0,0-7 0,4-3 1,-1-1 2,1 1 2,-2 5 3,-8 1 4,-1 9 1,-7 2 2,0 10-1,-13 0 0,18 10-2,-13 0-2,1 4-1,-2 4-1,3 5 0,-3-1 1,1 5-1,-1-2-2,0 0 1,2-1-1,-1-3-2,2-2-5,-3-8-7,8 0-11,-12-11 0,22-5-1,-10-11 1</inkml:trace>
  <inkml:trace contextRef="#ctx0" brushRef="#br0" timeOffset="2353">2072 89 57,'0'0'18,"0"0"1,9 6-1,-9-6-11,0 0-4,8 11 1,-8-11 0,5 17 1,-5-4 1,2 6 0,-4 2-1,1 9 0,-4 2-1,2 5-1,-2 4-1,1 2 2,-1 2-2,0 1-1,2-3 1,2-3-2,0-4 1,1-5-2,2-4-1,0-8-1,4-2-4,-6-17-1,17 11-8,-7-18-8,6 0-1,-1-10 0,3-2 2</inkml:trace>
  <inkml:trace contextRef="#ctx0" brushRef="#br0" timeOffset="2754">1884 320 58,'0'0'20,"0"0"0,0 0 2,11 0-8,6 0-8,-1-3-1,7 4 0,1-2 1,9 5-1,1-4 0,5 3-1,2-2-2,-1 1-2,1 0-2,-4-3-6,4 5-6,-8-5-11,0 3 1,-7-6-2,-1 1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5:37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447 585 7,'0'0'8,"0"0"1,0 0 2,0 0-1,0 0 2,0 0-1,0 0 0,0 0 1,0 0-2,0 0-2,0 0 1,0 0-3,0 0 0,0 0-1,0 0-2,0-10 0,0 10 0,-10-10-2,10 10 1,-17-16-1,5 6 0,-2 1 0,-3-3 1,0 2 0,-5-2 0,-1 1-1,-1-2 1,-2 1-1,-1 0 0,0-1 1,-1 1-1,2-1 0,1 2-1,2 2 1,1-1-1,4 2 0,2 1 0,2 1 1,3 2-2,11 4 1,-17-6 1,17 6-1,0 0-1,-11-5 1,11 5 0,0 0 0,0 0 0,0 0 0,0 0 0,0 0-1,0 0 1,0 0-1,0 0 0,0 0 0,9 10 1,-9-10-1,17 13 0,-5-5-1,5 3 1,0 0-1,6 1 0,1 2 0,3 1-1,0-1 1,2 1 0,-1 0 1,1 1-1,-3-2 1,-2 0 0,-2-2 1,-2 0-1,-1 1 1,-2-2-1,-2 0 1,-2-2 0,-2-2-1,-1-1 1,-10-6-1,15 11 1,-15-11-1,0 0 0,10 3 1,-10-3 0,0 0 0,0 0 0,0 0 1,0 0 0,6-12 1,-6 12-1,0-15 0,0 6 1,2-1-1,-2-1 1,1-1-1,0-3 1,2 0 0,-1-3 0,3-3 0,-1-3 0,3-4 0,0-5-1,1-1 1,0-4-1,1 0 0,0-1 0,-2 2 0,1 1 0,0 5 0,-2 3 0,1 4 0,-2 4 1,3 5-2,-5 1 1,2 3-1,-3 2 1,-2 9-1,5-16 0,-5 16 0,3-9 1,-3 9-1,0 0 0,0 0 0,0 0-1,0 0 1,0 0-2,0 0 0,0 0 0,-2 12 0,1-3-2,-6 1-1,6 6-5,-7-1-11,3 4-1,-4-5-2,0 0 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1T17:27:42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416 518 37,'0'0'12,"0"0"0,0 0-3,11-12-5,-11 12 0,0 0-1,0 0 2,0 0-1,0 0 1,0 0 0,0 0-1,0 0-2,0 0 0,0 0 0,0 0 0,0 0 0,0 0 1,0 0 0,0 0-1,0 0 0,0 0 0,0 0-1,0 0 0,0 0-1,0 0 1,0 0 0,0 13 0,-2-3 1,0 4 0,-4 6 0,2 5 1,-3 2 0,1 6 0,-2 1 0,0 4-1,0-4 1,1 0-1,0-6 0,1-4-2,2-2 1,0-3 0,1-5-1,-1-2 0,2-2-1,2-10 0,-3 13-2,3-13-1,0 0-4,-12-2-5,12 2-7,-13-19-3,6 4-1,-7-7 3</inkml:trace>
  <inkml:trace contextRef="#ctx0" brushRef="#br0" timeOffset="531">14 570 42,'-15'2'15,"15"-2"-1,0 0 2,2-11-8,9 6-3,2-4 1,9 1 0,3-4 0,9 4 1,2-3 1,9 5-1,1-2-1,6 3-2,-3-1-1,1 3 0,-4 0-1,-3 3 1,-2-1-1,-4 3 0,-6-1 0,-3 1 1,-6 0-3,-2 0 1,-3 2-2,-4-3-1,-13-1-2,12 2-1,-12-2-7,0 0-8,14 9-4,-14-9-1,11 5 2,-11-5 0</inkml:trace>
  <inkml:trace contextRef="#ctx0" brushRef="#br0" timeOffset="931">913 848 13,'-17'12'10,"0"-2"1,-2-7 1,0-3 0,3-2-3,-3-7 1,6 1 0,-3-9 0,6 3-1,-2-9 0,6 2-1,0-4-4,6 0-2,1 0-2,5 0 0,5 1-1,1 3 1,3 3 1,6 3 0,2 2 1,2 7 0,2-1 0,-1 7 0,2 6-1,3 2 1,0 3-2,-1 5 0,-3 1 0,-1 3 0,-4 2 0,-2 1 0,-3-2 1,-6 3-1,-6-1 1,-1-1 1,-9-2 1,-1 2 0,-9-4 0,-3 0 2,-8-3-1,-1-2-1,-4-6 1,-2 0-2,1-5-1,0-4-2,6 0-3,0-10-3,11 5-11,0-10-6,9 5-1,3-8 0,11 3 0</inkml:trace>
  <inkml:trace contextRef="#ctx0" brushRef="#br0" timeOffset="1512">1434 824 28,'-16'14'14,"4"-10"1,2-3 2,-1 0-6,-4-2-2,2 0-3,0-4 0,3 0-2,1-5-2,3-2 0,3-1-2,3-5-1,5-1-1,5-3 1,2 2-1,7-1 1,2 1 2,5 2 1,1 2 0,3 4 2,1 3 0,0 6-1,-1 1 1,-1 7-1,-1 2 0,-2 7-1,-4 1 0,-3 5-1,-4-1 2,-2 3-1,-5-3 1,-1 3 0,-9-4 0,-3 2 0,-10-6 1,0 3 0,-10-6 0,-2 1 0,-5-4-1,-1-1-1,-3-4-1,0-2 0,3-1-2,-1-3-2,7 2-4,-5-8-5,13 6-13,-4-8 0,11 4-2,-1-8 2</inkml:trace>
  <inkml:trace contextRef="#ctx0" brushRef="#br0" timeOffset="2534">2278 646 46,'2'11'17,"2"1"-1,-2 1 3,-2 1-11,2 8-2,-3 0 1,1 9 0,-4-2 1,2 7-1,-6-3 0,1 4-1,-2-7-3,2-1 0,0-7-3,-3-3-1,5-5-2,-4-12-7,9-2-9,-6-14-4,5-1-2,-3-10 2,2-4 0</inkml:trace>
  <inkml:trace contextRef="#ctx0" brushRef="#br0" timeOffset="2804">2125 605 60,'0'0'17,"-6"-13"0,6 13-3,10-17-12,1 9-1,4-2 2,4 2-1,2-2 2,5 4 1,-2 1 0,4 3 0,-5 0-2,1 3 0,-5 2-1,-2 3-1,-3 2 0,-5 3 0,-4 1 0,-2 2 0,-9 2 1,0 1 0,-7-2 1,0 2-1,-2-4 1,-3 0-1,0-4 0,3-1-1,2-5 0,2 0-1,11-3-1,-10 0 0,10 0-1,0 0 0,17-6 0,-3 5 0,4 2 0,4 1 1,1 3-1,2 4 1,-1 2 1,0 4 0,-3 0 0,0 4 1,-6 1 0,2 3-1,-6 2 1,-1-1 0,-5 1-1,0-2 2,-5-1-1,-4-1 0,-4-2 1,-4-3 0,-10-5 0,1 2 0,-7-6 0,0 0 1,-4-1-1,-3-2-1,1-1 0,1-2-1,6 1 0,0-3-2,8 1 0,-1-6-5,11 4-4,0-11-10,12 3-4,3-9-1,11 1 2,2-9 0</inkml:trace>
  <inkml:trace contextRef="#ctx0" brushRef="#br0" timeOffset="3565">2779 567 61,'0'0'19,"9"6"2,-9-6-1,11 10-11,-11-10-4,10 16-1,-7-4 0,2 4 0,-2 2 0,0 5 0,-2 2-1,2 5 0,-2 1 0,-5 8-1,4-3 0,-2 0 0,1-1-2,0-5-2,1-2-3,-3-10-8,6-2-12,-3-16 1,0 0-2,10-13 1</inkml:trace>
  <inkml:trace contextRef="#ctx0" brushRef="#br0" timeOffset="3916">3243 587 44,'12'5'18,"-12"-5"1,0 0 2,0 0-9,0 0-5,-14 4-1,14-4 0,-20 16-1,10-2 1,-2 0-1,-1 6-1,-3 0 0,0 6-1,2-4 0,-3 6-1,4-3 0,1 4-1,2 0 1,4 1 0,3 1-2,4-2 1,5-1-1,1-1 0,8-2 0,1-4-1,11-5 1,0-6-2,3-4 0,3-5 1,0-6 0,4-5 0,-1-3 0,-4-2 1,-8-3-1,2-1 2,-7-1 1,-4 3-1,-6 1 0,-2 3 2,-7 3-1,0 10-1,-3-15 0,3 15-1,-20-3 1,5 5-1,1 1 0,-5 1 0,0 1-1,-5 0 0,4 2 0,-1-4-4,6 7-3,-1-11-10,1 5-8,4-7 1,11 3-1,0 0 2</inkml:trace>
  <inkml:trace contextRef="#ctx0" brushRef="#br0" timeOffset="4687">3855 15 69,'0'0'23,"0"0"-2,-9-10 1,9 10-14,-13-5-5,13 5-1,0 0-1,-5 11 3,3 2-2,4 4 2,0 6-2,-2 6 2,-2 10-2,4 5 1,-1 6-1,-3 4-1,1 0 0,-6 1-1,6-3-2,-1 3-11,2-14-12,-2-1 0,1-16-2,2-1 1</inkml:trace>
  <inkml:trace contextRef="#ctx0" brushRef="#br0" timeOffset="5077">3877 1156 94,'0'0'25,"9"6"-2,-9-6 0,0 0-23,11 7-3,-11-7-1,7 17-6,-3-8-15,-2 5 0,-2-14 0,-11 11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49:59.5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480 17 5,'0'0'6,"0"0"-1,14 8 1,-4-10-2,1 2 0,4-4-1,2 2-1,3 0 0,1 0 0,1 0 0,3 0 1,2 1 1,4-1 0,3 2-1,7 0 1,3 1-1,8 0-1,4 2 0,3-2 1,6 1-1,1-1 0,2 0 1,1-2 0,3 1 1,-4-2 0,0 2 0,-2-1-1,-2 2-1,-3-1 0,-3 1 0,-6 0-1,-5 0 0,-5 0-1,-4 0 1,-12 0 0,-3-1 0,-8 0 0,-2 3 0,-4-3 0,-9 0 0,12 3 0,-12-3-1,15 4 0,-5-2 1,-1 0-1,3 1 0,0 0 0,1 1 1,-13-4-1,14 8 0,-14-8 1,11 16 0,-1-4 1,0 4-1,-2 2 0,5 5 1,-1 4 0,3 6-1,-2 2 0,3 5 0,-6 5-1,2 3 1,-1 8-1,-1 5 1,2 5 0,3 5 0,-4 4 0,2 4 0,2 4 0,0 3 0,-1 2-1,1-1 1,-2 1-1,2 3 1,-2 0 0,-6 3 1,0 1-1,-4 2 1,-2 1 0,-1 5-1,-4-1 1,0 2 0,0 4-1,4 0 0,0 0 0,-3-4 0,3 0-1,0-3 1,1 1-1,2-3 1,2-3-1,0-3 0,0-2 0,2 1 0,1-2 1,0-2-1,-2 0 0,-4-1 0,0-5 0,0-3 0,-5-3 1,3-6-1,-3-3 0,-2-6 1,6-5-1,0-5 1,-3-3-1,-2-4 1,1 0-1,-2-3 1,4-2-1,-3 0 1,0 0-1,-2-3 0,3-2 0,0-2 0,1-1 0,-2-3 0,-3-1 0,4-3 0,-3 0 0,-2-1 1,3 0-1,-3-1 0,-1 2 0,1 0 1,-2 1-1,-1 0 0,-6-1 1,1 2-1,-7 1 1,-3 0-1,-6-1-1,-4-1 1,-6 2 0,-3-2 0,-3 1 0,-6-2 0,0-2 0,-2 0 1,-1-1 0,-2-2-1,1 0 1,-4 0 0,-1-2-1,1 0 2,-3-4-2,-2 1 0,-3-3 1,0-1-1,0-1 0,0-3 1,-2-1-1,1-2 0,0 0 1,-2-2-1,3-2 0,3 0 1,-1 0-1,5-1 0,3 1 1,3 0-1,5-1 1,7 2-1,4 1 1,2-1-1,7 1 0,1 0 1,5-1-1,3 1 0,5 0 0,2 0 0,4 0 1,12-1-1,-16 0 1,16 0 0,0 0 0,0 0-1,0 0 1,-9 2 0,9-2-1,0 0 0,0 0 0,0 0 0,0 0 0,0 0 0,0 0 0,0 0 0,0 0 0,0 0-1,0 0 0,0 0-1,0 0-3,0 0-6,1 9-17,-10 2 0,-5-1-2,-10-6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50:29.6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1298 31 14,'0'0'11,"0"0"-1,0 0-2,0 0-1,-24-8-1,4 6-1,-6 0 0,-4-1-1,-5 0 0,-4-1 0,-2 2 0,-6-2 0,0 2-1,-5 1-1,0 2-1,-14 3-1,1 3 0,-11 1 0,5 6 0,2 1 1,-3 3-1,0 0 0,4 3 1,10-3-1,8 0 1,50-18-2,-73 29 1,73-29 0,-52 19 0,52-19-1,0 0 1,0 0 0,0 0-1,-26 46 1,26-46 0,18 49 1,-18-49-1,25 70 1,-8-28 0,2 1-1,0 1 2,-19-44-2,43 78 0,-43-78 1,43 77-1,-43-77 1,53 70-1,-53-70 1,56 70-1,-20-31 0,-8 2-1,5 1 1,-12 4-1,3 3 1,-5 3-1,-12 5 1,-9 5 0,-14 1 1,-9 3 0,-8 2 1,-4 1-1,-17-2 0,0 0 0,4-6 0,-3-5 1,2-2-1,10-5-1,2-5 1,9-1 0,30-43-1,-39 74 1,39-74-1,-7 67 1,7-67-1,13 64 0,-13-64 0,36 59 0,-36-59 1,64 55 0,-64-55 0,75 58-1,-34-29 1,13 1-2,-8 1 2,1 2-2,-7 5 1,2 1 0,-4 3-1,-5 3 1,-2 5-1,-10 3 2,0 3-1,-6 4 1,0 3-1,-9 2 0,-5 4 1,-2 2-1,-7 3 0,-6 3 1,-5 3-1,-5 0 1,-12 2 0,2 1 0,-8-2 0,0 2 1,-2 0-1,2 0 0,1-4 0,3-1 0,9-2-1,-5-3 1,18-6-1,1-2 0,11-8 0,9-3 1,2-1 0,8-3 1,7-2-1,18-1 1,-5-4 0,13-1 0,-1 1-1,10-4 0,9-5 0,2-1 0,7-3-1,0-1 1,9-2-1,-2-2 0,6-2 1,-6 0-1,6-2 1,-2 1-1,2-3 1,-4-2-1,-3 2 1,-4-1 0,-6 1-1,-5-1 1,-10 0-1,-11 1 1,-9-1 0,-7 1-1,-9-3 1,-3-2 0,-7-4 0,0 1 0,-10-11-1,11 12 1,-11-12 0,9 4-1,-9-4 1,0 0-1,0 0-1,0 0-3,0 0-3,0 0-12,0 0-7,-2-12-1,0 3 1,-1-5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4:14.4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9123-1 5,'0'0'5,"0"0"-1,0 0 1,0 0-1,0 0 0,0 0 0,0 0 0,0 0 0,0 0 0,0 0 1,0 0-1,0 0 1,0 0-1,0 0 0,0 0 0,0 0-1,0 0 0,0 0 1,0 0-1,0 0 1,0 0-1,0 0-1,0 0 0,0 0 0,-14 1-1,14-1-1,-13-1 1,2 1-1,-1 1 0,-5 0 0,1 0 0,-5 0 0,1 2 0,-3-1 1,-4 2-1,-1 0 0,-2 2 0,-1-1 0,-2 0 0,-2 1 0,-2 0 0,-2 3 0,-1-3-1,-3 2 1,-2 1 0,-2 0 0,-1 1 0,-3 1 0,0 0 0,-2-1 0,0 2 0,0-1 0,0 1 0,0-1 0,0-1 0,-1 2 0,0-2 0,-2 2 1,-1-2-1,1 0 0,0 1 0,0 0 0,1 1 0,0 0 0,0 1 0,0-1 0,1 0 0,-2 1 0,-2 1 0,1 0 0,-1-1 0,0 0 1,0-1-1,1 2 0,-2-2 1,3 2-1,1-3 1,0 2-2,0-2 1,-2 3 0,0-1 0,-2-1 0,4 1 0,-1-1 0,-1 1 0,-2-1 0,1 1-1,2-2 1,-1 0 0,2 1 0,-2-1 0,-1 0 0,-2 1 0,0 0 0,-2 0 0,-2-1 0,0 2 0,-3 0 0,0 0 0,-1-1 0,-2 3 0,-2-3 0,0 3 0,-2-2 0,-1 2 0,0-2 0,-2 1 0,-1 0 1,-1-1-1,-3 0 0,1 0 0,-3 0 0,-1 0 0,-1 0 0,-2-1-1,0 2 1,-2-1-1,-1 1 0,0-1 1,0 1-1,-3 1 1,2-1 0,-3 3 0,1-1 1,0 0-1,2 0 0,-1 1 0,-1 0 1,3 0-1,-2 1-1,3-2 1,-1 2 0,2 0-1,1-1 1,3 2 0,0-1 0,1-1 0,1 1 0,2 0 0,0-1 0,2 2 0,1-3 0,0 3 0,3-1 0,0-2 0,4 2 0,2 0 0,2-3 0,1 1-1,4-2 1,2 0 0,4-2 0,1 0 0,3-2 1,2-1-1,4 0 0,1-2 1,4 2-1,0 0 0,1-1 1,1 0 0,1 1-1,0 1 1,-1-1-1,2 2 0,0-2 1,1 0-1,-1 1 0,0-4 1,1 3-1,0 0 1,1 0-1,1-1 0,2-1 1,0 2-1,0-1 0,3 2 0,0-2 0,1-2 0,2 1-1,2-3 2,1 3-2,3-3 2,3-1-1,3-1 0,1 0 0,3-1 1,10-1-1,-12 1 0,12-1 1,0 0-1,-11 2 1,11-2-1,0 0 0,0 0 0,-10 3 0,10-3 0,0 0 0,0 0 0,-10 4 0,10-4 0,0 0 0,0 0 0,0 0 0,0 0 0,0 0 1,0 0-1,0 0 0,0 0 0,0 0-1,0 0 1,0 0-1,0 0 1,0 0-1,0 0 0,0 0 1,0 0-1,0 0 1,0 0 0,0 0 0,0 0 0,0 0 0,0 0-1,0 0 1,0 0-1,0 0 1,0 0-1,0 0 1,0 0 0,0 0-1,0 0 1,0 0 0,4 10 0,-4-10 1,9 3-1,-9-3 0,14 4 0,-4-1 1,1 0-1,1 1 0,0 0 1,4 1-1,4 0 1,4 0 0,1 0 1,4 0-1,2 0 0,4 1 0,4-1 0,2 0 0,0 0-1,0-1 0,3 2 1,-3-1-1,-2-1 0,-2 0 0,-3 0 0,-5 0 0,-4 0 0,-3 1 0,-5-2 0,-5-1 0,-3 1 0,-9-3 1,11 4-1,-11-4 1,0 0 0,0 0 0,0 0-1,0 0 1,-14 3-2,14-3 0,-18-3-3,4-1 0,1 2-2,-7-4-1,2 0-4,-6-2 0,-2 2 0,-3-1 0,-1-1 1,-3 2 1,-3-2 1,1 2 1,-2-2 2,3 3 1,0-2 2,0 2 0,3-1 0,2 0 1</inkml:trace>
  <inkml:trace contextRef="#ctx0" brushRef="#br0" timeOffset="2273">25 1773 0,'0'0'0,"-15"-6"1,15 6 1,-10-4 0,10 4 0,0 0 1,0 0 0,0 0 1,0 0-1,0 0 0,0 0 0,0 0 1,0 0-1,0 0 1,0 0 0,12-17 1,-4 8 0,2-6 1,2-2 0,1-5 0,3-1 0,1-5-1,1 0 1,2-1-1,0-2-1,0 1 0,2 2-2,-3 0 0,3 2 0,-4 2-1,0 2 0,-3 3 0,-2 5-1,-2 1 1,-3 4 0,-8 9-1,11-13 1,-11 13 0,0 0-1,0 0 0,0 0-1,0 0-1,0 0 0,0 0-4,0 0-5,8 13-6,-8-13 1,7 11 0,-7-11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7:08.3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116 177 14,'0'0'7,"0"0"1,0 0 1,0 0-1,0 0 0,-9-11-1,9 11-1,0 0 0,0 0-2,0 0 0,0 0 0,0 0-2,0 0 0,0 0-1,-10 3-1,10-3 0,0 0 0,-7 13 0,7-13-1,-6 13 1,3-2 0,-1-2 0,0 4 0,-1 1 0,1 3 0,-1-1 0,0 5 0,-1-2 1,-1 3-1,0-1 0,-4 2 1,5-6-1,1 3 1,0 1 0,2-8 0,1 6 0,3-3 0,0 1 0,8-4 1,-5 4-1,2-4 0,1-3 1,2 3-1,3-6 1,2 0 0,2-3 0,2-1-1,3 0 1,1-2-1,2-1 0,-2 0 0,-1-1 0,1 0-1,-5-1 1,0 1-1,-3-1 0,-2 1 0,-3 1 0,-9 0-1,15-1-1,-15 1-2,11-1-7,-11 1-4,0 0-3,0 0 2,0 0 0</inkml:trace>
  <inkml:trace contextRef="#ctx0" brushRef="#br0" timeOffset="5417">123 49 3,'0'0'5,"0"0"1,-6-9 0,6 9 0,0 0 0,0 0 0,0 0 1,0 0-1,0 0 1,0 0 0,0 0-1,0 0 0,0 0-1,0 0 1,0 0-2,0 0-1,-10-4 0,10 4-1,0 0 0,0 0 0,0 0 0,0 0 0,0 0-1,0 0 0,0 0 1,0 0-1,-10-1 0,10 1 1,0 0-1,0 0 0,0 0 0,0 0 0,0 0-1,0 0 0,0 0 0,0 0-1,0 0 1,0 0-1,0 0 0,13 5 1,-13-5 0,15 5 0,-3-3 0,0 1 0,4 0 0,0-1 1,4-1-1,0-1 0,3 0 0,2 1 0,2-2 1,0 0-1,2 0 0,-3 0 0,1-1 0,-2 2 0,-4 0 0,-3 0 0,-3 0 0,-2 2 0,-3-1 0,-10-1 0,11 2 0,-11-2 0,0 0 1,0 0-2,0 0 1,0 0-3,0 0-3,0 0-7,0 0-5,-11 3 0,1-1 1,-3-2-1</inkml:trace>
  <inkml:trace contextRef="#ctx0" brushRef="#br0" timeOffset="6239">89 295 17,'0'0'13,"0"0"-1,0 0 0,0 0-2,0 0 1,0 0 0,0 0-3,-10-6-2,10 6 0,0 0 0,0 0-1,0 0-1,0 0-1,0 0-1,0 0 0,0 0-2,0 0 1,0 0-1,0 0 0,14-9 0,-4 7-1,2 1 1,2 0 0,4 0 0,1 0 0,2 1 0,1 1 0,-1 0 0,-1 0 0,0 0 0,-4 1 0,0-1 0,-4 0 0,-1 0 0,-11-1 0,15 1 0,-15-1 0,12 1 0,-12-1 0,10 0 0,-10 0 0,9-1 0,-9 1 0,0 0 0,0 0 0,12 0-1,-12 0 0,0 0-4,0 0-6,10 2-7,-10-2-2,9-2 1,-9 2 0</inkml:trace>
  <inkml:trace contextRef="#ctx0" brushRef="#br0" timeOffset="7010">644 139 1,'0'-11'6,"0"11"0,0 0 2,-1-10 1,1 10 0,0 0 0,0 0 0,0 0 0,0 0-2,0 0-2,0 0-1,0 0-1,0 0-1,0 0-2,0 0 1,-4 11-2,4-11 1,1 19 0,-1-5-1,0 4 2,0 3-1,1 1 0,4 2 1,-3 1 0,3 3-1,-2-2 1,5 0-1,-4-4 0,4 2 1,-4 0-1,2-5 1,-1 0-1,-1-1 0,0-4 1,-1-1-1,0-2 1,-3-11 0,4 12 0,-4-12 1,0 0 1,0 0 0,0 0 0,0 0 0,8-13 0,-3 3 0,-1-5-1,2-1-1,1-6 1,0-2-2,2-3 0,-1 3 1,1-2-1,1-3 1,0 2-1,0 0 1,0 2-1,0 1 1,-2 5-1,0 2 1,-1 3-1,-2 4 0,-5 10 1,6-12-2,-6 12 0,0 0-3,0 0-1,0 0-5,0 0-6,0 0-3,-4 15 0,4-15 1</inkml:trace>
  <inkml:trace contextRef="#ctx0" brushRef="#br0" timeOffset="7821">1054 184 9,'0'0'10,"0"0"1,0 0 0,0 0 0,0 0 0,0 0-3,0 0 0,0 0-2,0 0-2,0 0-2,0 0 0,0 0-1,-2 17 0,0-7 0,0 5 0,-2 3 1,0 5-1,-1 1 0,-1 3 0,-1-1 0,1 3-1,0 1 1,0 0 0,2-1-1,-2-3 1,3-3-1,1 0 1,1-3-1,0-5 0,2-4 0,-1-11 0,0 13 0,0-13-2,0 0-3,0 0-8,11-9-4,-6-7 1,0-4 0,1-3 0</inkml:trace>
  <inkml:trace contextRef="#ctx0" brushRef="#br0" timeOffset="8392">1221 119 7,'0'0'7,"0"0"1,0 0 1,0 0-1,0 0-1,0 0-1,0 0-1,2 9-1,-2-9-2,-1 19 0,1-4-1,0 4 0,0 3 1,-1 5 0,1 0 0,0 3 0,-2 1-1,2 0 1,-2-1-1,1-2 0,-2-2 0,1-1-1,-1-5 1,2-2-1,0-5 0,-1-2-1,2-11-4,0 0-4,0 0-4,0 0 0,10-15 0,-6-2-1</inkml:trace>
  <inkml:trace contextRef="#ctx0" brushRef="#br0" timeOffset="8792">1197 154 9,'0'0'11,"0"0"2,0 0-1,0 0-2,0 0-3,0 0 1,0 0 0,0 0-1,0 0-4,0 0-1,0 0 0,10 7 0,-10-7-1,16 14 0,-3-4 0,-1 2 0,3 3 0,2 1-1,0 2 1,1 2-1,-2-1 1,1 2-1,-4-1 0,3 2 1,-7-2-1,-1 1 0,-1 1 0,-3-5 1,-2 6 0,-2-2-1,-2-1 1,-1 0 0,-3-2-1,1-2 1,-2-2 0,-1 1 1,-2-5 0,0-2 0,-3-2 0,-3-2 0,0-1 1,-2-2 0,-2-2-1,3-1-1,-2-1 1,3-1-1,1-1-2,3-1-1,12 6-4,-17-13-8,17 13-4,-2-21-1,5 11 0,3-4 0</inkml:trace>
  <inkml:trace contextRef="#ctx0" brushRef="#br0" timeOffset="9423">1588 99 1,'0'0'5,"0"0"1,0 0 1,0 0-3,0 0 1,5 13 0,-5-13 0,-4 20 1,1-5-1,-2 1 0,2 5 0,-2 2-1,1 2 0,-1-1-1,1 4 0,0-2 1,2 2-1,-3-4 0,4 2 0,-1 0 0,3-1-1,0-4 1,2 0-1,1-4 1,4-1 0,1-2 0,5-3 0,1-6 0,6-2 0,3-2-1,1 0 0,3-3 0,-1 0-1,0-2 0,-1 0 0,-3 0-1,-3-4 0,-4 3 0,-4-3 0,-3 6-3,-9 2-2,13-7-7,-13 7-5,0 0-2,0 0 1,3-16 0</inkml:trace>
  <inkml:trace contextRef="#ctx0" brushRef="#br0" timeOffset="9934">1554 340 22,'9'8'13,"-9"-8"0,19 1 2,-4-5-3,4 3-6,3-3 1,6 2-2,1-1-1,2 2-1,0-2-1,0 1 0,-2 0-1,-3 0-2,-6 2-2,-3-3-5,-5 3-6,-3-2-2,-9 2 1,11-7-1,-11 7 1</inkml:trace>
  <inkml:trace contextRef="#ctx0" brushRef="#br0" timeOffset="10244">1533 112 17,'0'0'12,"0"0"1,6-10 1,6 7-4,3-1-2,6 1 0,2 0 0,6 1-3,1-2-1,3 1-1,1 1-1,0 0-2,-3 2-2,-2-3-4,-2 2-9,-3-1 0,-2 0-1,-8-3 0</inkml:trace>
  <inkml:trace contextRef="#ctx0" brushRef="#br0" timeOffset="10685">2109 122 0,'0'0'6,"0"0"2,0 0-1,0 0 1,0 0 0,-1 11 1,1-11 0,-7 16-1,4-2-1,-3 3 0,1 7-2,-3 0 1,-1 8-1,-1-1-1,1 4 0,-2-7-1,2 3 0,-1-3 0,2-7-1,1-2 0,4-7-1,0-3 0,3-9 0,0 0-1,10-9 0,-2-7-1,0-1 0,3-6 0,-1-2-1,1-6 1,-2-1-1,-2 3 1,1-3 0,-2 3 1,-2 2-1,0 3 1,0 4 1,-1 4-1,0 4 1,0 3 0,-3 9 0,0 0 1,3-9-1,-3 9-1,0 0 1,0 0-1,-3 14 1,2-5-1,1 3 1,1 4-1,2 3 0,0 4 0,2 2 0,2 2 0,1 1 0,3-1 0,-1 1 0,4-3 0,-2-1 1,1-1-1,1-6 0,-4-1 1,0-6-1,0 1 1,-10-11 1,10 5 0,-10-5 0,0 0 0,11-14 0,-6 0 0,-2-2 0,0-7-1,1-1 0,3-3 0,-1-6-1,1-3 0,-1-1 0,1 2 0,1 0-1,3 4-1,-2 1-3,2 7-4,-1 1-7,2 9-4,-3 0 1,4 6 0,-13 7 1</inkml:trace>
  <inkml:trace contextRef="#ctx0" brushRef="#br0" timeOffset="11546">2727 128 12,'0'0'12,"0"0"0,3-9-1,-3 9-2,0 0-1,-15 0 1,15 0-2,-18 9-2,6-1-1,-3 0 0,-1 3-1,-1 0 1,0 4-1,0-3 0,1 5 0,0-3-1,1 3 0,3-2-1,1 4 1,4-2 0,2 0 0,2 0-1,4 1 0,1-2 0,3 1 0,2-2 0,4 0 0,1-4 0,3 2 0,-1-5 0,4 1 1,-1-6-1,3 2 0,-1-4 0,2 1 0,-1-2-1,0-3 1,0 2-1,-1-2 0,-3 2 0,-2-2-2,-1 2 0,-13 1-4,19-3-6,-19 3-7,0 0 0,0 0-1,11-12 1</inkml:trace>
  <inkml:trace contextRef="#ctx0" brushRef="#br0" timeOffset="12147">2991 98 13,'0'0'9,"0"0"0,-3 9 1,3-9-4,0 0 0,0 0 0,0 0 2,-5 14-1,5-14-1,-2 15 1,2-2-1,-4 1-2,2 4 1,-1 2-2,-1 4 1,-1 0-2,2 6 1,-2-2-1,1 3 0,0 1 0,1 1 0,-3-3 0,4-1 0,-3-3 0,3-2-1,0-4 1,1-3-1,1-5 0,1-3 1,-1-9-1,14 10 0,-1-9 1,3-2-1,4-3 1,4 0-1,1-3 0,2 0 0,-4-2-1,0 2-1,-3 0 0,-4-3-2,0 6-1,-6-4-4,2 6-5,-12 2-6,19-10-2,-19 10 1,14-17 0</inkml:trace>
  <inkml:trace contextRef="#ctx0" brushRef="#br0" timeOffset="12698">2901 348 23,'0'0'13,"4"9"1,6-8-1,2-1-3,8 2-1,-1-4 2,7 3-3,0-3-3,4 2-1,-2-3-1,1 1-1,-3 0-2,-4-2-1,-1 2-2,-4-3-5,0 2-6,-5-4-4,-12 7 2,13-16-1,-9 6 0</inkml:trace>
  <inkml:trace contextRef="#ctx0" brushRef="#br0" timeOffset="12998">2914 125 12,'0'0'12,"11"-3"1,5-3 1,3-5-2,6 4-3,1-3 0,5 2 1,-2-1-4,4 4-2,-3 0-2,1 3-3,1 4-6,-2-1-8,1 3 0,-1-2 0,0 1-1</inkml:trace>
  <inkml:trace contextRef="#ctx0" brushRef="#br0" timeOffset="13629">3335 619 4,'0'0'9,"0"0"1,0 0-1,0 0 2,0 0 0,0 0 1,0 0-1,0 0-1,-6-12-2,7 3-2,5-2-1,3-7-1,4-6-1,5-7-1,6-5-1,6-6 1,4-6-2,5-4 2,2-2-2,1 2 1,-1 3-1,-4 4 1,-4 7 0,-5 5 1,-4 9-2,-9 5 1,-2 8 0,-13 11 0,10-12-1,-10 12-1,0 0 0,0 0 0,0 0-1,-1 11-4,1-11-7,-10 19-5,1-9-1,2 4 1,-5-4 0</inkml:trace>
  <inkml:trace contextRef="#ctx0" brushRef="#br0" timeOffset="14350">3782 528 8,'-11'-4'11,"11"4"0,-12-10 1,12 10-2,-12-18-1,6 7-1,1-3 1,2 3-2,1-7-2,3 1-2,2-6 1,4 3-2,4 1-1,4-4 1,2 3-1,4-1 0,-2 2 0,5 3-1,1 2 1,-1 4 0,-4 2 0,1 4-1,-4 6 0,-1 3 0,-1 6 0,-3 5 0,-5 2 0,-2 5 0,-2 3 0,-2 2 1,-2 2 0,-1-4 0,-2 3 0,0-2 0,-2-3 1,0 0 0,-3-4 0,-1-1 1,-2-6 0,-3 4 0,-1-9 0,-2-1 0,-4-3-1,1-1 0,-3-3-1,2-2 0,1-3 0,1-1-2,3-2-1,2-10-5,6 6-10,4-9-3,8 1-1,2-6 0,6 3 2</inkml:trace>
  <inkml:trace contextRef="#ctx0" brushRef="#br0" timeOffset="15001">4147 208 13,'0'0'10,"12"-5"-1,-12 5 1,0 0-4,0 0-1,0 0-1,0 17 2,-2-4-2,3 5 0,-1 3 0,1 6 1,-2 1 0,3 3-2,-1 0 0,1-4 0,-1 1-1,0-1 0,-1-6 0,0-2 1,-1-4-1,0-2 0,1-13 1,-3 16 0,3-16 1,0 0-1,-10-3 0,8-6 0,2 9-1,-8-19 0,4 2 0,1-3-2,2-4 0,1-1 0,2-3 0,1 2 0,5-5-1,-1 2 1,4 1-1,3 0 1,1 2 0,4 2-1,1 2 1,3 3-1,1 1 1,1 4-1,0 2 1,-1 3 0,1 4 0,-2 2 0,-3 4-1,-2 3 1,-2 3 0,-4 2 0,-3 5 0,-2-1 0,-1 2 0,-5 1 1,-2 0 0,-3 0 1,-5-1-1,0 2 1,-4-5-1,-2 0 0,-4 0 0,2-2 0,-2-1-1,1-1 1,-1-2-1,0 0 0,4-2 0,2-1 0,3 0 0,10-3 0,-13 2 0,13-2-1,0 0 0,0 0 0,11-2 1,1 0-1,3 2 0,3-1 0,2 2 1,4 0 0,1 4 0,-1 1 0,-2 1-1,-1 1 1,-3 3 0,-3 0-1,-5 2 1,-1 1 0,-7 2 0,-2 3 0,-5 0 1,-4-1 0,-4 2-1,-3-1 2,-2-1-1,-4 0 0,-3-5 1,-1 0 0,-3-2-1,2-3 1,-2-1 0,1-3 0,0-2-1,3-3 1,2-2-1,5-2-1,2-3 0,4-1-3,7 0-2,0-10-7,12 7-9,2-9 0,11 1-1,1-4 0</inkml:trace>
  <inkml:trace contextRef="#ctx0" brushRef="#br0" timeOffset="16073">4900 164 15,'0'0'12,"-14"-3"1,14 3 0,-18-3-2,9 4-2,-3-3 1,0 5 1,-6 0-4,2 6-1,-6-1-2,1 4 1,-2 2-2,-1 1 0,1 1-2,0-1 0,6 0 0,0-3-1,7 0 0,5-2 1,5-10-1,7 14 0,3-7 1,7-1-1,0 0 0,6 1 1,-2 1-1,-1-1 0,-3 1 0,-2 1 0,-3 2 0,-4 1 0,-5 5 0,-2-4 0,-4 6 0,-1-1 1,-3 2-1,0 0 1,-2-3 0,0 1 1,-2-6 0,2 5 1,-2-8-1,1 1 1,-4-4 0,2 0 0,-5-4-1,2-1 0,-3-2-1,2-2-1,0-1-1,1-5-3,5 0-6,0-8-9,12-1-3,2-5-1,9 3 2,1-7-1</inkml:trace>
  <inkml:trace contextRef="#ctx0" brushRef="#br0" timeOffset="16653">5023 165 19,'0'0'10,"0"0"0,0 0 0,0 0-5,0 0-1,0 0 1,-9-4 0,9 4-1,0 0 1,0 0 0,-2 12 1,1-3-2,-3 2-1,2 6 1,-4 3-1,1 4 1,-3 1-1,0 5-1,-2-3 1,2 1-1,-1-1 0,0-2 1,3-3-2,3-2 2,2-3-2,4-1 1,1-2 0,6-2 0,2-4 0,9 1-1,2-5 1,7-2-1,5-4 0,3-1 0,2-1-1,-1-6 1,0-2-2,-5 2-1,-5 2-2,-8-3-5,-1 2-9,-10-2-1,-10 11-2,8-17 1</inkml:trace>
  <inkml:trace contextRef="#ctx0" brushRef="#br0" timeOffset="17164">4896 333 16,'0'0'11,"14"10"1,0-5 3,3-4-3,7 3-4,3-2 0,5 2 2,-2-3-3,4 2-1,1-3-1,2 0-3,-3 0-1,-3-3-4,-3 2-5,-4-3-6,-4-1-4,-5-3 2,-6-1-1</inkml:trace>
  <inkml:trace contextRef="#ctx0" brushRef="#br0" timeOffset="17455">4943 201 44,'-2'11'14,"2"-11"2,17 3 0,-2-2-12,3-2 1,7 1 1,1-5 0,6 2 0,4-4-2,3 0-2,0 1-2,3 0-4,0 1-7,-2-2-6,0 2-2,-5-2 1,-6 2 0</inkml:trace>
  <inkml:trace contextRef="#ctx0" brushRef="#br0" timeOffset="17745">5465 205 1,'0'0'6,"7"11"0,-7-11 3,4 12-1,-1-2-1,0 1 2,-1 5 0,-1 0 0,2 6 0,-3 0 0,1 5 0,-3 0-3,2 4-1,-3-5-1,1 0 0,-2-4 0,1-1-1,-3-6 0,3-1 0,3-14 1,-6 11-1,6-11 0,0 0 0,-10-4 0,8-5-1,-3-4 0,1-1-1,1-6 0,0-4-1,1-3 0,3-5-1,1-2 1,5 0-1,1 0 1,2-2-1,5 2 1,2 2-1,4 5 0,1 2 1,0 5-1,1 4 1,1 4-1,-1 3 1,-2 5-1,-2 2 0,-3 4 1,-1 2-1,-4 3 1,-11-7-1,14 21 1,-12-8 0,-2 4 0,-4-1 0,-4 1 0,-2-1 1,-2 1-1,-4 1 1,-3-4-1,-1 0 0,-4-3 1,-1-2-1,0-2 0,1 0 0,0-3 0,3-1 0,4-2 0,1 0 0,6 0-1,10-1 1,-13 0-1,13 0 1,0 0-1,0 0 0,0 0 1,10 15-1,-10-15 1,18 18 1,-4-4-1,3 0 1,0 2-1,1 1 1,3 3 1,1 1-1,-2-3 0,-2 0-1,0-2 1,-5-1 0,2-2 0,-3-2-1,-3-3-1,-9-8 0,16 12-3,-16-12-4,11 7-7,-11-7-5,10 1-1,-10-1 1,10-10 0</inkml:trace>
  <inkml:trace contextRef="#ctx0" brushRef="#br0" timeOffset="18726">5796 107 30,'0'0'13,"0"0"0,0 0 0,0 0-8,0 0 0,0 0 2,0 0-1,0 0-1,5 13-1,-5-13 0,4 23 0,-1-6 0,4 6-1,-1 2-1,2 5 1,1 1-1,3 3 0,-1-3-1,3 3 1,-1-3 0,0-1-1,-2-5 1,0-1-1,-2-4 0,0-3-1,-3-3 1,-1-5 0,-5-9 1,0 0-1,0 0 1,9 0 0,-8-11-1,3-4 1,-1-6-1,2-2 0,1-6-1,4-6 0,1-3 0,2 2-1,3-2 2,1 1-2,2 3 1,-2 3 0,2 4-1,-4 4 0,2 7-3,-5 0-3,3 10-7,-9-3-4,3 7-4,-9 2 2,0 0 0</inkml:trace>
  <inkml:trace contextRef="#ctx0" brushRef="#br0" timeOffset="19267">6325 116 24,'0'0'11,"0"0"0,0 0 1,4 9-4,-4-9-4,-4 10 2,3 0 1,-4 1 0,2 5-1,-3 1 0,-1 4 0,-1 1-2,0 2 0,-1 1-1,-1 4 0,2-5-1,1 1 1,-1-2-1,3-3 0,1-3-1,4 0 0,-1-2 1,5 0 0,2-3 0,3-1 0,1-1 0,6-1 0,0 0 0,6-2 0,2-5-1,3 0 0,-1-3 0,3 1-1,-1-2 1,-1-6-1,0 6 0,-1-5-1,-2 5-1,-5-4-2,2 6-6,-9-8-11,3 1 0,-15 7-2,13-13 1</inkml:trace>
  <inkml:trace contextRef="#ctx0" brushRef="#br0" timeOffset="19778">6199 329 17,'0'0'12,"16"3"1,-3-4 1,8 1-1,0-3-6,9 3 3,-1-2-2,5 2 0,-2-2-2,4 2-2,-4-2 0,-2 0-3,-4 0 0,-3-2-4,-2 2-6,-6-2-7,-1-1-2,-14 5 1,9-18-1</inkml:trace>
  <inkml:trace contextRef="#ctx0" brushRef="#br0" timeOffset="20058">6259 109 39,'-11'7'16,"11"-7"0,0 0 1,16 1-10,1-1-2,1-3 0,8 1 0,1-5-1,3 2-2,4-2-2,0 0-2,2-1-5,-1-2-6,-3 3-4,-2-1 0,-4 1 0,-2 0 0</inkml:trace>
  <inkml:trace contextRef="#ctx0" brushRef="#br0" timeOffset="20309">6739 96 5,'1'12'9,"1"2"1,1 1 1,1 4-2,2 3 0,1 5 0,1 0 1,1 5-1,-1-3-1,1 5-1,-1-7-1,0 2-1,-4-3 0,1-5-1,-3-2-2,0-6 1,0-1 0,-2-12-1,0 12 1,0-12-1,0 0 0,0 0-1,-2-17 1,1 6-2,-1-6 0,-2-3-2,1-5 0,-3-5-2,1 0 2,-3-6-1,2 0 0,0-1 1,-1 2 0,1 2 0,-1 4 2,2 4-1,2 5 2,0 4-1,0 5 1,3 11 0,-2-14 0,2 14-1,0 0 1,0 0-1,0 0 0,13 0 0,-3 5 0,2 2 0,5 0 0,3 2 0,3 4 0,5 1 1,1 3 0,2 1 0,-1 2 0,1 3 0,-2 0 0,-2 0 0,-3 2 0,-3 0 0,-4-2-1,-3 1 1,-5-3-1,-1 1 1,-6-1 0,-3-3 0,-6 2 1,0-4 0,-7 0 1,-4 2 0,-6-5 1,-3 2 0,-6-4 0,-1 3-1,-4-7 1,0 4-2,1-6 0,3 1 0,4-2-2,3-2-1,6 3-7,-1-5-14,7 3-1,-4-9-1,5 0-1</inkml:trace>
  <inkml:trace contextRef="#ctx0" brushRef="#br0" timeOffset="39717">2897 1159 0,'0'0'4,"2"-15"0,-2 15 0,4-13 1,-4 13 1,7-11 0,-7 11 0,6-10-1,-6 10 0,0 0-1,0 0-1,9-7 0,-9 7 0,0 0 0,0 0-1,0 0 1,9-4-1,-9 4 0,0 0 1,0 0-2,0 0 0,1 11 0,-1-11 0,-2 17 0,2-17 0,-4 19 0,2-7-1,0 0 1,1 0 0,1-12 0,-4 15 1,4-15 0,0 12 0,0-12 0,0 0 1,0 0-1,11-12 0,-11 12 0,15-16 0,-6 3 0,1 3 1,1-2-2,-2 3 2,-2 0-2,-7 9 1,12-8 0,-12 8-1,0 0-1,0 0 1,0 0-1,0 11 0,0-11 1,-7 18-1,3-6 1,-2-1-1,0 1 1,1-3-1,5-9 1,-8 16-1,8-16 1,0 0-1,0 0 1,21-11-1,-7-1 0,3 0 1,1-1 0,0 1 1,-1-1-2,-4 4 1,-2 1 0,-11 8 0,0 0-1,0 0 1,0 0-1,-3 13 0,-4-1 1,-3-1-1,-2 2 1,-2 0-1,3 0 1,-1-1-1,12-12 0,-16 14 1,16-14-1,0 0 0,0 0 1,11-11-1,1-3 0,1 3 1,1-3-1,1 2 1,-3 0-2,0 2 2,-12 10-2,10-8 1,-10 8 0,-4 16 0,-3-4 0,-3 1 0,-1 4 0,-2-1 0,1 2 0,0-3 0,4-4 0,8-11 0,-14 12 0,14-12 1,0 0-1,12-5 0,-2 0 0,1-2 1,1 0-1,-1-1 0,0 2 0,-11 6 1,12-5-1,-12 5 0,0 0 0,-7 13 0,1-3 0,-3 1 0,0 2 0,-2-1 0,3-1 0,0 0 0,8-11 0,-11 14 0,11-14 0,0 0 0,-1 10 0,1-10 0,0 0 0,12-5 1,-12 5-1,9-4 1,-9 4-1,0 0-1,0 0 1,0 0 0,0 0 0,-1 13 0,-5-4-1,-3 2 1,-2 1 0,1 0 1,1-1-1,-1-2 1,10-9 0,-12 12 0,12-12 0,0 0 0,0 0 0,3-9 0,-3 9 0,11-18-1,-3 7 0,-1 0 1,-1 0-1,0 2 0,-6 9 0,5-14 0,-5 14 0,0 0 0,0 0 0,0 0 0,0 0 0,0 0-1,-11 0 1,11 0 0,-14 12-1,4-5 1,-2 0 0,1 2 0,2-3 1,9-6-1,-14 9 0,14-9 1,0 0-1,0 0 1,0 0-1,3-12 0,-3 12 1,7-18-1,-4 8 1,0-1-1,-1 1 0,0 1 0,-2 9 0,3-17 0,-3 17 0,2-11 0,-2 11 0,-2-9 0,2 9 0,0 0 0,0 0 0,0 0-1,-10-5 1,10 5 0,-14 11 0,4-4-1,1 0 1,0 0-1,9-7 1,-16 14 0,16-14 0,0 0 0,-10 9 0,10-9 0,0 0 0,0 0 0,0 0 0,0 0 0,0 0 0,0 0 0,0 0 0,12 0 0,-12 0 0,13-1 0,-13 1 0,13 1 0,-13-1 0,12 5 0,-12-5 0,7 15 0,-8-5 0,-2 1 0,-3 1 0,2 0 0,0 0 0,0-2 0,4-10 0,-8 15 0,8-15 0,0 0 0,0 0 0,0 0 1,0 0-1,0 0 0,16-8 1,-5 1-1,1-3 0,3-1 0,1 0 1,1 1-1,-3-1 0,1 4-1,-4 1 1,-11 6 0,13-5-1,-13 5 1,0 0-1,-4 14 1,-3-2-1,-2 0 1,-1 2 0,0 0-1,3-1 1,0-1 0,7-12 0,-10 14 0,10-14 1,0 0-1,0 0 0,14-6 0,-14 6 0,17-16 0,-6 7 1,0 2-1,-2 0-1,-9 7 1,15-8 0,-15 8-1,0 0 1,9 7-1,-9-7 1,-3 13 0,0-3-1,-1-1 1,4-9 0,-8 16 0,8-16 0,-5 13 0,5-13 0,0 0 0,2 9 0,-2-9-1,13 0 1,-13 0 0,17-5 1,-7 1-1,-10 4 0,15-8 0,-15 8 0,11-8 0,-11 8 1,0 0-1,0 0 0,0 0 0,-11-12 0,11 12 0,-9-7 0,9 7 0,-10-10 0,10 10 1,0 0-1,-11-11 0,11 11 0,0 0 0,0 0 0,-5-9 0,5 9-1,0 0 1,0 0-1,1-12 0,-1 12-2,2-9-7,-2 9-10,6-10 0,-6 10-2,13-20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5:38.340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40 50 0,'0'0'1,"0"0"1,0 0 0,0 0 1,0 0 1,0 0 1,0 0 0,0 0-1,0 0 1,0 0 0,0 0 0,0 0-2,0 0 0,0 0-1,0 0-1,0 0 0,0 0 0,0 0-1,0 0 1,0 0-1,0 0-1,0 0 1,0 0-1,-10-10-1,10 10-1,-6-10 0,6 10 0,-8-13-1,8 13 1,-8-9 0,8 9 1,0 0 1,0 0 0,-9-9 1,9 9-1,0 0 1,0 0 0,0 0 0,0 0 2,0 0 1,0 0 1,0 0 0,0 0 1,0 0 0,0 0 0,0 0-2,0 0 0,0 0-2,0 0 0,0 0-1,0 0 1,0 0-1,0 0 0,0 0 0,0 0 0,0 0 0,0 0 1,0 0 0,14 7 0,-14-7 0,22 8 1,-5-3-1,4 0 1,3 0 0,2 0 0,3-2 0,3 0 1,2-2 2,2 0-2,0-2 1,5 1 0,3-2-1,3 2 0,0-2 0,4 1-1,-3-1-1,1 1 1,3 0-1,-2 0 0,-1 1 0,-1-1 0,-1 2 0,0 0-1,-1 1 1,2-1 0,-4 0 0,2 0 0,-2 1 0,3 0 0,-3 0 0,1 0 0,2 1 0,-2 0 0,-2 0 0,0 0 0,-3-2 0,-1 2 0,-2-3 0,2 1 0,-3-1 0,2 0-1,3 1 1,1 0-1,2-1 0,-2-1 0,-2 0 1,-2 1-1,-7-2 1,-6-1-1,-7 1 1,-5 1 0,-13 1 0,12-2-1,-12 2 0,0 0-1,0 0-4,-22-4-5,6 4-9,-14-3-2,-5-2 0,-11-6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5:39.81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 0 0,'-13'0'1,"13"0"0,0 0 0,12 2 0,1 0 0,5-1 0,3 1 1,5-1 0,4 1 1,1-1 0,4 0 0,0 0 2,6 0-1,1 0 0,4 0 1,1 0-1,4-1 1,3 1-1,1-1 0,1 3-1,2 1 1,1 0-1,-1 2 0,0-1 0,1 2-1,-1-3 1,3 4-2,0-4 1,0 0 0,0-3-1,1 2 1,-2-2 2,-3 1-1,0-2-1,-6 1 1,-3 4 0,-2-4 0,-1 4-2,-3-3 1,-2 5-2,-1-4 1,0 4-1,-2-4 0,-2 0 0,-4 0 0,-2-1 0,-3-1 0,-2 1 0,-5-2 1,1 1-1,-4-1 0,1 0 1,-3 1-1,-1-1 1,-4 0 0,-9 0 1,14 1 0,-14-1 0,0 0 0,0 0 0,0 0-1,0 0 0,0 0 0,0 0-1,0 0 0,0 0 0,0 0 0,11 0-1,-11 0 2,11 0-2,-1 0 2,0 0-1,0 1 0,1-1 0,-11 0 0,16 2-1,-16-2-1,15 5-5,-15-5-11,8 10-1,-8-10 0,0 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5:42.846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5865 0,'17'-2'1,"-8"1"0,1 0 0,0 0 0,1 1 0,1 0-1,0 0 1,2 0-1,1-1 1,3 1 0,-1 0 0,2-1 0,1 0 1,0 0 0,1 0 0,2 0 0,-2-1 0,2-3 1,1 2-1,1-1-1,3 1 1,-1-1 0,2 0-1,2-1 1,0 1-1,3 0 1,-1 1-1,2-1 0,-3 1 0,2 0-1,-2 1 1,2-3-1,3-2 1,-1 0 0,2 0-1,0 1 1,1-2 0,1 0 0,3-1 0,0 2 1,-1 2-1,0-1 0,0 0 0,0 2 0,-2 0-1,0 1 1,1 1-1,-4 0 1,0 0-1,1 1 1,-3 0 0,1 0 2,-2-1 0,0 1 1,-1-2-1,0-1 1,-1 1 0,0-1-1,0 0 0,-1 0 0,2-1-2,1-1-1,-1-1 1,2 0-1,-2 0 0,0-2 1,-1-1-1,0 0 1,-2 0 0,-1-1 0,0 2 1,1 0-1,-2-1 0,3 0 0,-1 2 1,2-2-2,0-1 1,1 1-1,-1-1 0,1-2 0,0 2 1,-2-1-1,1 1 0,-2 0 0,0 0 0,0 1 0,-1 1 0,-2-1 0,0 1 0,-2 2 0,1-1 0,0-1-1,-2 1 2,1 1-1,-2-1 0,2-1-1,1 1 1,1 0-1,0-2 0,1 1-1,2-1 0,0-1 1,1-2 0,-1 1 0,1-2 1,-1 0 0,0-2 0,0 0 0,0-2 0,0 0 0,0 0 0,0-1-1,-1-1 1,3 0 0,-1 0-1,1-2 1,-4 0 0,2 0 0,-1-3 0,-1 0 0,0-2 1,-2-1-1,0 1 0,-1-1 0,1-1 1,-1-1-1,1 1 0,-1 0 0,2 0 0,-1 1 0,0-1 1,0 0-1,-1 1 0,1-1 1,-1-1-1,2 1 0,-2-1 0,0-1 1,3 0-1,-2 0-1,2 0 2,0-2-1,0 2 0,-1-2 0,0 1 1,1-1-1,-4-1 0,2 1 0,0-1 1,-1 1-1,0-1 0,1-1 0,0 1 1,0 1-1,0 0 0,1 1 1,-1 0-1,0 0 1,1 1-1,-2 1 0,0-1 0,0-1 0,0 1 0,-2-1 0,0 2 1,-1-2-1,0 0 0,0-1 0,-2 2 0,1 1 0,-2 0 0,1 2 0,-2-2 0,1 1 1,0 2-1,-2 1 0,1-1 1,0 0-1,1 0 0,-2 0 1,0 0 0,1 2-1,-3 0 1,3-1-1,-1 1 1,0-2-1,1 0 1,-1 1-1,3-1 0,-1-1 0,-1 0 0,1 0 0,-3 0 0,2 3 1,-2-1-1,2 1 0,-2-1 1,3 1-1,-1 0 0,2 2 2,-1-2-2,1 0 2,-2 1-1,2 1 0,-1-1 0,1 1 1,-1-1-2,0 3 0,1-1 1,0 0-1,-1 2 0,0-2 0,-2 2 1,1 1-1,-1-1 1,-3 1-1,2-1 0,-3 2 1,1 0-1,0 0 0,-1 2 1,2 0-1,-1 1 0,1 1-1,0 1 1,0-1 0,1 0 0,3 1 0,-1-2 0,2 1 0,2-3 0,0 1 0,-1-2 1,5 0-1,-2 0 0,2-2 1,1 1-1,2-1 0,-1 0-1,2 0 2,1-1-2,1 0 1,3 0-1,-1-1 1,2 1 0,0-1-1,2-1 1,1-1 0,-1 0 0,1 2 0,0-2 0,0 1 0,-2 2 0,-1-2 0,1 1 0,-1 2 0,0-1 0,-1 0 0,-1 2 0,1-1 0,1-1 1,1 3-1,-1-2 0,2 2 0,2-2 0,0 1 0,1 1 1,-2-2-1,0 0 0,0 1 0,1 0 0,-2 0 0,-1-1 0,0 1 0,1 0-1,-2 1 1,0 1 0,0-1 0,0 0 0,1 0 0,-1 0 0,0 0 0,1-1 1,0-1-2,2 0 2,0-1-1,0 1 0,1 0 0,-1 0 0,-1 1 0,2-1 0,2 3 0,-3-2 0,1 2 0,2-2 0,-3 1 0,4 0 0,0 1 0,-3 0 0,-1 0 0,1 1 0,0 0 0,-2 2 0,0-2 1,-3 3-2,1-2 2,-1 2-1,0-2 0,-1 2-1,0-1 1,0-1 0,-1 3-1,3-4 2,0 2-2,2 0 1,0 0 0,1-1 0,3 1 0,0 1 0,2-2 0,-1 1 0,-1 0 0,0 2 0,-2-2 0,0 1 0,1 0 1,-3-1-1,1 2 0,1-2 0,1 0 0,1 1 0,2 0 0,0 0 1,-2 0-2,2 1 1,-1-1 1,-1 3-1,0-1 0,-2 0 0,0 1 0,-2 1 0,0 1 0,-3-1 0,1 2 1,-2 1-1,1 0 0,-2 0 0,1 1 0,-3 1 0,2 0 0,1 0 0,1 1 0,2-1 0,1 1 1,-1-1-1,0 0 0,0 0 0,0 0 0,0 0 0,-3 0 0,-2 1 0,-1 0 0,-1 0 0,1 0 0,2 2 0,0 0 0,2 0 0,2 1 0,4 0 0,1-1 0,2 0 0,1 0 0,-1-1 0,0 1 0,-2 1 0,-3 0 0,2 1 0,-2 2 0,-1 0 0,0 3 0,2 0 0,-2 1 0,2 1 0,1 1 0,-1-1 0,-1 0 0,2 0 0,-1 2 0,0 0 0,1 0 0,-1 2 0,-1-1 0,1 2 0,1 1 0,-1 0 0,1 1 0,0 1 0,-2 1 0,2 0 0,1 2 0,-4-2 0,1 2 0,0 0 0,-1 0 1,0-1-1,-1 0 0,-1 0 1,0 1-1,-2-2 0,2 2 1,-3-2-1,0 2 1,-2-2-1,0 0 1,-1 2-1,0-1 0,0 0 0,0 0 0,-1 0 1,0 0-1,1 0 0,-1 3 0,0-3 0,0 1 0,-1 0 0,0 2 1,1 1-1,0-1 0,-1 1 0,2 0 1,-2 1-1,2-1 0,0 2 1,0-1-1,-2-2 0,0 3 1,-1-1-1,-1 0 1,0-1-1,-1 1 0,-1-1 0,-1-1 0,-1 0 0,1 0 1,2-1-1,-3 2 0,0 0 1,1-1-1,1 2 0,0 0 0,-1 1 1,0 0-1,0-1 0,0 1 0,-1 1 0,2-1 0,-1 1 0,1 1 1,-1 0-1,3-1 0,2 0 0,2 1 1,0-1-1,1 1 0,0 0 0,1-3 1,-1 2-1,0 0 0,-3 0 1,0 0-1,0-4 0,-2 1 1,1 3-1,0 0 0,-2-2 1,0 1-1,2 0 1,-1 0-1,-1 0 0,0 2 0,-2-3 1,0 1-1,0 0 0,-2 1 1,0 2-1,0 0 1,1 1-1,1 0 0,-1 0 0,2-1 1,0 0-1,0-1 1,2 0-1,1-1 1,0-2 0,0 1-1,3-1 1,0-1 0,1 2-1,1 2 0,1 0 1,0-1-1,1 0 0,0 0 0,-1 1 0,0 0 0,0-1 0,-1-1 0,2 1 0,0 0 0,-2 1 0,-1 1 1,1 2-1,0-1 0,-2 1 0,2-2 0,-3 2 0,1-1 0,-1-1 0,0-1 0,0-1 0,0-1 1,-2-2-2,1 3 1,0 1 0,-1 1 0,1-2 0,0 4 0,-2 0 0,0 2 0,2 2 0,-1-1 0,-1-1 0,1 2 0,0 1 0,1 2 1,0-2-1,1 0 0,-1 0 0,0-1 1,3 0-1,-2-2 0,1-1 0,1-2 0,-1 1 1,0 0-1,1-3 0,-2 1 0,0 0 1,0-1-2,0 0 2,0-2-1,-2 0 0,3 0 0,-2 0 0,0-2 0,-2 2 0,0-1 0,-1 0 1,0-1-1,-1 0 0,-2 0 0,-1-2 0,-1 0 0,1 0 0,-4-2 0,1 0 0,-1 0 0,1-1 0,0-1 0,-3 1 0,0-1 0,-1 0 0,2-2 0,-2 1 0,-1-2 0,0 1 0,0-1 1,0 1-1,1-1 0,-1-1 1,0 2-1,-1-2 0,1 1 0,-2-1 0,0 1 0,1-2 1,0 0-2,0 0 1,-2 2 0,0-2 0,2 1 0,-1-1 0,1 0 0,-2 2 0,0-2 0,1 0 0,-1 1 0,-1 0 0,-1 0 0,2-1 0,0 1 0,0 1 1,0-2-1,0 2 0,-1 1 0,3-3 1,-2 2-1,0-2 0,0 1 0,0 1 0,0-1 0,1-2 0,-2 2 0,1-1 0,1 2 0,-2-2 0,0 1 0,1-1 0,-2 1 0,0-2 0,1 2 0,1-2 1,-1 0-1,-1 0 0,2-1 0,-1-1 0,1 2 0,2-2 0,-2 0 0,0-1 0,0-1 0,-1 0 0,-9-6 2,15 9-2,-15-9 0,11 6 1,-11-6-1,0 0 1,0 0 0,0 0 0,0 0-1,0 0 1,0 0 0,0 0 0,0 0-1,0 0 1,0 0 0,0 0-1,0 0 1,0 0-1,9 3 0,-9-3 0,0 0 0,0 0 0,0 0 0,0 0 0,0 0 0,0 0 0,0 0 0,0 0 0,0 0 0,0 0 0,0 0 0,0 0 0,0 0 0,0 0 0,0 0 0,0 0-1,0 0 1,0 0-2,0 0-1,0 0-11,-20 5-11,3-4 0,-12-12-2,-5-5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01.40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 5313 9,'-13'3'7,"13"-3"1,-10 2 0,10-2-2,0 0-1,0 0-1,-10 3-1,10-3-1,0 0 0,0 0 0,0 0-1,0 0 1,0 0-1,11 0 1,-11 0 0,14 0 0,-3-1 0,-1 0 1,4 0-1,0-1 1,0-1 1,1 1-1,0-1 1,0-1-1,1 1 0,-2-2 0,2 1-1,1-1 0,2 1 1,-2-3 0,2 1-1,-2-4 2,2 3-1,0-3 0,0-2 0,0-1 0,0 2-1,0-4 0,3 1 0,0-4-1,0-1 0,2 0 0,2-2-1,-1 0 1,0 0 0,-1-1 1,2 1-1,0 1 1,-1 1-1,0 0 1,1 1 0,-1-2-1,1 0 0,-1 0 0,2-1 0,0-2 0,1 2 0,-1-2-1,1 0 0,-1 1 1,1 1-2,-2-1 2,2 0-1,0-1 0,0 0 0,1-2 1,1-1-1,-1 0 0,0-2 1,1 0-1,-1 0 0,-1 0 0,0 2 0,-2 0 1,0-1-1,-1 1 0,-1 1 0,-2 0 1,-1 2 0,-3-1-1,1 0 1,-2-2-1,-1 1 1,1 1-1,-3 1 1,1-1-1,-1 0 0,0-1 0,-2 2 0,0 1 0,1 0 0,-3-1 0,1-1 0,0 1 0,-1 0 0,1-1 0,-1-1 0,-1 0 0,2 1 0,0-2 1,-1 1-1,3-1 0,0 0 0,1 0 0,1 0 0,2 1-1,0-3 2,2-1-1,0 1 0,1 0 0,0-1 1,-1 0-2,2-1 2,-2 0-1,0 0 0,0 1 0,-1-1 0,-1-1 0,1 1-1,-1 0 2,1 0-2,-1 0 1,0-1 0,2 1 0,-1-1 0,3 2 0,1-1 0,0 0 0,1-1 1,0 1-2,1 0 1,0 1 0,-1 0 0,1 0 0,-1-1 0,3 1 0,-1 2-1,-2 0 1,2-1 0,0 2 0,-1-1 0,1 0 1,-2 0-2,1 0 2,-1-1-1,1 1 0,0 0 0,-1 1 0,1-1 0,1 2 0,-1-1 0,-2 1 0,4-2 1,1 1-2,-1 2 2,-1 1-1,0-1 0,0 1 0,-2 0 0,2 1 0,-3 1 0,0-1 0,-2-1 0,4 1 0,-2-1 0,1-1 0,-2-1-1,4 1 1,0 1 0,1-1 0,1 1 0,1 0 0,1 1 0,1-1 0,1 2 0,-1-1 0,-1 2 0,3-1 0,0 1 0,0 1 0,0-1 0,2 0 0,2 1 0,1-3 0,3 1 0,-2 0-1,1-1 2,3 1-2,-1 0 1,1 0 0,1 0 0,-1 2 0,0-2 0,1 0 0,-1 0 0,0 2 0,-2-2 1,-1-1-1,1 1 0,-1 0 1,0 0-1,-1 1 0,1-2 0,1 1 1,3-1-1,0 2 0,1-1 0,-1-1 1,0 1-1,3 0 1,-2 0-1,0 2 1,-2-2-1,3 2 1,-1 0-1,3-2 0,1 0 0,2 2 0,1-2 0,0 0 0,2 2 0,-1-2 0,-2 1-1,0 2 2,0-1-1,-4 1 0,0 1 0,-2-1 0,3 3 0,0-3 0,1 1 0,2 0 1,-2 0-1,1-1 0,0 1 0,-2 1 0,-2-1 2,-1 2-2,-2-1 0,-5 2 1,-1-1-1,0 0 0,1-1 0,1 0 1,1-1-1,-1 1 0,0 0 0,1 1 1,0-1-1,1 1 0,0-2 0,1 3 0,-1-2 0,0 2 0,2-4 1,0 1-1,0 2 0,-2-1-1,1 2 1,-4 0 0,-1 1 0,0 0 0,-3 2-1,-1 0 1,-2-1 0,0 2 0,0 0 0,-1-1 0,0 2 0,-2 0 0,-2 1 0,-3 0 0,-2 2 0,-4 0 1,-3 3-1,-3-1 0,-10 4 1,10-5-1,-10 5 0,0 0 1,0 0-1,0 0 0,0 0 0,0 0-1,0 0 1,0 0 0,0 0 0,9-3 0,-9 3-2,0 0-2,0 0-7,0 0-13,0 0-1,0 0 0,-7-21-1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05.20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9101-1 0,'0'0'2,"0"0"-1,0 0 1,-14-1-1,14 1 1,-16 3 0,5-1 2,-3 0 0,-1 1 1,-2-1-1,-4 2 1,-2-1 0,-4 2-1,1 1-1,-4-1 0,-3 1-2,-4 0 0,0 3 0,-2-3-1,-4 0 0,-1 0 0,-5 0 0,-1-1 0,-3-1 0,-1 0 1,-2-1 1,1-1 0,-1 1 1,-3-1-1,3 3 0,-2-1 0,-1 1 0,-2 0 0,-3 0-1,-1 3 0,-2 0 0,-3-1 0,-2 3 1,-1 0 0,-2 1 0,-2 1 0,-3 2-1,-2 0 1,-1 1 1,-1 0-2,-2 0 1,-2 1-1,-2-1 0,-1 1 0,0 1 1,-2 0-2,1 0 2,-1 1-1,3-1 0,0 0 1,2 0-1,1-2 1,2 1 0,3-4 0,-1 3 0,0-3 0,2 2-1,0-1 0,0 2 0,2-2 0,-1 2 0,0-2 0,4 1-1,0-2 1,0-1 1,1 1-1,3-2 1,1 0-1,2-1 0,1 1 0,0 0 0,1-1 0,2 0-1,-3 0 1,3 1-1,0-1 0,2 2 0,-2-1 0,1 2 0,-2 0 1,-1 0-1,4 4 0,-2-1 0,1-1 0,1 1 0,0-2 0,3 2 0,0-3 0,1 1 0,-1-2 0,2-1 0,0 1 0,1 0 0,3 1 0,1-2 0,0 1 0,0 1 1,2-1-1,0 2 0,0-3 0,-1 1 0,-2 2 1,-1-3-1,0 4 1,1-1-1,-1 0 0,1 0 0,0 2 0,1-2 0,3-1 0,0 3 0,4-4 0,-1-1 0,2 1 0,-1 0 1,2-2-1,0 2 0,1-2 0,-2 0 0,0 2 0,-1-1 0,2-1 0,0 2 0,2-2 0,0 0 0,-1 2 0,2-1 0,1 2 0,-2-2 0,1 1 0,-2 1 0,-2 1 0,2 1-1,-2-1 1,0 2 0,0-1 0,0 2 1,-1 0-2,1 1 1,1 1 0,1-1 1,0 0-2,1 1 1,1-1 0,-2 1 0,2-1 0,2-1 0,-1 2 0,0-2 0,1-1 0,0 2 0,2-1 1,2 3-2,3-2 1,1 2 0,3 0 0,3 0 0,1 1 0,0 0-1,5-1 1,0-2 0,1 1 0,1 1 0,3-2-1,-1 2 1,3 0 0,3 0 0,-4 1 0,2 2 0,1 2 0,0 1 0,-1 1 0,0 2 0,1 0 0,0 1 0,-1 2 0,3 0 0,0-2 0,2 0 1,-1 3-1,4 2 0,0-1 1,3 0-1,1 1 0,2 1 0,0 2 1,3 1-1,1-1 0,0-1 0,0 2 0,2 1 1,-1-1-1,2 3 1,1-4-1,1 1 1,-1-1-1,3 0 1,1 1 0,2 0-1,0 0 1,2 1-1,-1-1 1,0 3-1,1 1 1,2-1-1,-2-1 0,1 2 1,1-2 0,-1 1-1,4-2 1,1-1 0,1 0-1,1-1 1,1 1 0,2-1-1,1-1 1,-2 1-1,0-1 0,-2 1 1,0 1-1,-2 0 0,-2-2 0,-1 1 1,-1 2-1,1 0 0,0 0 1,0 0-1,0 2 0,1-2 1,-2 2-1,1 0 1,1 1 0,0-1-1,-4 1 1,2-1-1,-1 1 1,-1-2-1,1 3 1,0-6-1,-1 0 0,0-2 0,-1-2 0,-2-2 1,1-5 0,-4-2 0,-1-5 0,0-1 0,-4-5 1,0-2-1,-8-11 0,16 16 2,-16-16-3,10 9 1,-10-9 0,0 0 0,12 6-1,-12-6 1,0 0 0,0 0 0,0 0 0,0 0 1,0 0-1,0 0 1,0 0-1,0 0 0,0 0 0,0 0-1,0 0 0,0 0 0,0 0 0,0 0 0,0 0-1,0 0 1,0 0 0,0 0-1,0 0 0,0 0-2,8 9-2,-8-9-11,0 0-9,0-10 0,1-2-2,-10-11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08.61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77 8,'-9'0'4,"9"0"0,-11 1 0,11-1 0,-12 2-2,12-2 0,-10 5-1,10-5 1,0 0 1,0 0 2,-8 9 0,8-9 0,14 3 2,-2-3-1,6 0 0,5-1 0,5-1-2,6 0-1,5 0-1,4-3 2,6 0-2,3 0 0,6 0 0,1-2 0,3 2 1,1-3-1,2 3 0,0 0 1,-1 2-1,-2-1-1,-2 1 1,-3 1-1,-2 1-1,-4-1 1,-5 1 0,-2-1 0,-3 1-1,-1-3 1,-3 2 0,-1-1 0,-2 1 0,-2-1-1,-2 2 1,-4-3 0,-5 4-1,-4-2 1,-5 2 0,-12 0-1,10 0-1,-10 0 0,0 0-1,0 0-2,0 0-2,-11 10-4,-1-5-6,-2 5-1,-7-2 0,-8 0 0,-4-2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3:49.5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1497-7 5,'12'0'11,"-12"0"0,0 0-5,0 0-1,0 0 0,0 0 1,0 0 2,0 0 1,0 0 1,0 0 2,-17-1 0,17 1-1,-20 10-2,5-3-3,-3-1-1,-5 5-2,-3-1-1,0 4 0,-6 0 0,-4 5-1,-4 0 0,-2 2 1,-8 3-1,-4 6 0,-9 0 0,-5 5 1,-7 5-1,-5 1 0,1 1 0,2 1-1,6-2-2,3-3-3,13-1-5,7-10-4,17-5-6,7-9-6,9-7 2,4-10 0</inkml:trace>
  <inkml:trace contextRef="#ctx0" brushRef="#br0" timeOffset="400">467 216 10,'0'0'12,"13"-8"0,-13 8-1,11-7-6,-11 7-1,0 0 1,0 0 0,0 0 1,-11 7 1,-8 2 1,-4 8-1,-6 1-1,-5 9-1,-5 8-2,-1 10-1,-5 6 1,0 5-1,2 2 1,1 4-1,5 1 0,5 1 0,5-8-1,9-4 0,10-4 0,15-3 0,12-5 0,18-2-1,15-6 2,14-4-2,9-5 2,15-2 0,3-7 0,1-1-1,-6-7 2,-8-1-1,-14-4 0,-12 1-1,-13 0-1,-16-2-6,-6 6-18,-19-6 0,13 5-2,-13-5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09.40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69 26,'0'0'10,"0"0"1,11-4 0,0 3-8,4 2-3,6 0 0,-1 0 0,5 0 1,2 0 1,2-2 2,3 0-1,1-2 1,3 1 1,-1-2 1,5 0-2,1-1 0,7 1-1,-4-1 0,5 0-1,1 0 0,4 0-1,4 0 0,2 2 0,1 0 0,-1 0-1,5 0 0,-2 1 1,-4 0-1,-2 1 1,-7 0 1,-3 0 0,-8 0 0,-5 1 0,-9-1 0,-4 2 0,-6-1-1,-3 1 0,-12-1 0,10 1-1,-10-1 0,0 0 0,0 0 0,0 0 0,0 0-1,0 0 0,0 0-3,0 0-4,0 0-3,0 0-4,-11 4-4,-4-2 1,-3 1 0,-6-2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10.16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2,'17'-2'4,"2"1"-2,3 1 0,3 1-1,3 1 0,1 0 1,3-1 1,2 0 1,0 0 1,2-2 0,1 2 2,0-2-1,2 1 0,1 0 0,0-1-2,3 2 0,-1-1-1,3 0 0,0-1-1,1 2 0,-1-2 0,0 1-1,0-2 1,-1 2 0,-3-1-1,0 0 2,-3 0-2,0 0 0,-4 1-1,1 0 1,-5-1 0,-3 0-1,-4 1 1,-3-1 0,-3 0 0,-3 1 1,-3 0-1,-2 0 0,-9 0 0,17 1 0,-7 1-1,-1-1 1,-9-1-2,17 5 1,-17-5 0,13 5 0,-13-5 0,0 0-3,11 7-3,-11-7-9,-6 9 0,-5-6 0,-6-4-1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20.2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39 122 3,'-14'-12'6,"14"12"0,-14-8 0,14 8-1,0 0 0,-11-9 0,11 9 1,0 0 0,0 0 1,0 0 0,0 0 1,0 0-1,0 0 1,0 0-2,0 0-1,0 0-1,0 0-2,8-10 0,-8 10-2,14-6 0,-3 3 0,5 1 0,2-2 0,7 0 0,4 0 0,2 1 1,4-1-1,5-1 1,0 0 0,2 2 0,0-2 1,-1 2-1,1-1 0,0 2 1,-1 0-1,-2 1-1,2 1 1,2 1 0,-2-1-1,2 1 1,-1 0-1,3-1 1,0-1 1,1 0-1,-2-1 0,3-2 0,1 2 1,-1 0-2,1 0 1,-1 1-1,-2 0 1,3 0-1,-3 1 0,-3-1 1,-2 0-1,-3-1 1,-2 1-1,-2-1 0,-4 1 0,-4-1 0,-1 2 0,0 0 0,-2 0 0,-1 0 0,-4 0 0,0 0 0,-3 0 0,-1 0 0,-3-1 0,-10 1-1,13-1 1,-13 1-2,0 0-4,0 0-5,0 0-7,0 0-1,-13 6 0,-4-10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21.1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43 9,'0'0'9,"0"0"2,-7-11 1,7 11-1,0 0 1,-3-9-3,3 9 0,0 0 0,0 0-3,0 0-2,0 0-2,0 0-1,0 0 0,0 0-1,17-7 1,-4 8-1,5-1 0,4 1 1,5-1 0,4-1 0,6 1-1,3-2 1,4 1 0,2-2 0,3 1 0,1-1 0,2 2 0,2-1 1,2 0-1,0 1 0,2 1 0,2 0-1,2 0 1,0 0-1,1 1 1,-2 0-1,-2 0 0,-2 0 0,-4 0 0,-2 0 1,-4 1-1,-4-1 0,-5 1 1,-4-1-1,-4 0 1,-3-1-1,-4 0 1,-4-1-1,-3 0 0,-2 1 1,-3 0-1,-11 0 0,15 0 0,-15 0 0,0 0 0,10 1 0,-10-1 1,0 0-1,0 0 0,0 0 0,0 0 0,0 0-1,0 0 0,0 0-4,0 0-4,0 0-7,-10 6-3,10-6 1,-18-1-1,4-7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22.0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 13,'0'0'10,"0"0"0,0 0-1,8-11-3,-8 11-1,10-4-2,-10 4-1,18 1-2,-7 1 0,5-1 1,0 1 0,3 1 1,2 1 1,2-3 1,4 2 0,4-2 1,4 2 0,4-2 1,6 0-2,6 0 0,4 1 0,3 0-1,7 0-1,1 0 1,5 0-1,0 1-1,3-1 1,-4-2-1,1 1 0,-1-3-1,-3 1 1,-2-3 0,-5 2-1,-3-3 1,-3 1 0,-5-1 0,-2 2 0,-7-2 1,-2 2-1,-5 1 0,-3-1 0,-4 1 0,-5 1 0,-5 0 0,-3 1 0,-4 0 0,-9 0 1,9-1 0,-9 1-1,0 0 1,0 0 0,0 0-1,0 0 0,0 0 0,0 0 0,0 0-1,0 0 0,0 0 1,0 0-2,0 0 1,0 0 0,0 0 0,0 0-1,0 0 1,11-1 0,-11 1-1,0 0 0,11-2 1,-11 2-2,16 2 1,-16-2-2,16 2 1,-7-2-1,3 2-1,-12-2-2,18 4-5,-18-4-7,0 0-1,4 12 1,-4-12-1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24.1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1424 6243 16,'-8'9'13,"8"-9"0,0 0-2,-11 6-4,11-6-1,0 0-2,0 0-1,0 0 1,0 0 2,0 0 2,-9-4 0,9 4 0,0 0 0,0 0-2,-5-9 0,5 9-2,0 0 0,-9-13-2,9 13 0,-10-13-1,10 13 1,-11-15-1,4 6 0,7 9 0,-13-19 0,7 10-1,0 0 1,0-1-1,0 1 0,0 0 0,0-1 0,0-2 0,6 12 0,-13-20 0,7 7 0,-1-1 1,-1 1-1,1-3 1,-1 2-1,-2 0 1,-3-4 0,2 5 0,-1 1-1,1-1 1,0 0-1,-3 0 0,1 1 1,1 0-1,1 0 0,-2-1 0,-1 1 0,1-1 0,-2-2 1,2 1-1,-1-1 0,1-3 0,-1 2 1,0-2-1,-1-2 0,2 2 0,-1-2 1,1 1-1,0-2 0,-2 1 1,2-2-1,-1 1 0,0 0 0,-1-1 0,0 0 0,1-2 1,0 0-1,0 1 0,1 0 0,0-2 0,1 1 0,1-1 0,0 0 0,1 1 0,-1-2 0,1-3 0,1-1 0,0 0 0,0-1 0,1 0 0,0 0 0,1 1 0,-1 2 0,1 2 0,0 2 0,0-1 0,-1-1 1,1 1-1,0 1 0,-1-2 1,0-2-1,0 0 0,1-2 0,-5-1 0,4 1 0,-2 1 0,-1-2 0,1 0 0,0 1 0,-1 0 0,1-1 0,3 1 0,-3-1 1,1-2-1,0-1 0,1 1 0,-3-1 0,2 0 0,-1 1 1,-1-1-1,1 1 0,-1 2 0,-2 0 0,0 2 0,-1 1 0,1 1 1,-2 0-2,1 0 1,0-1 0,1 0 0,-1-2 0,1-1 0,0-1 0,0-1 0,1-3 0,-3 2 0,1-1 0,-1 1 0,1 0 0,0 2 0,0-1 0,0 2 0,2-2 0,2 1 0,-2-1 0,3 0 0,0 0 0,-1 1 0,2-1 0,-1-1 0,2 3 0,-2-1 0,3 0 0,0 2 0,1-1 0,1-4 0,0 1 0,1-1 0,0 1 1,1 1-1,0 0 0,0 0 0,1 3 0,-1 3 0,2 0 0,0 0 0,0 1 0,1 0-1,1 1 1,1 0 0,0 0 0,1 2-1,0 1 1,2 0 0,-2 2 0,0 0 0,-1 2 0,0-1 0,0 0 0,1 1 0,-1-1 1,1-3-1,1 1 0,0-2 0,-1 0 0,2 0 0,0 1 0,-1 0 0,1 0 0,-1 1 0,0 0 1,0 3-1,-1-2 0,1-1 0,-1-1 0,-1 4 0,1-1 0,0 1 0,-2 1-1,1-1 1,0 2 0,1 0 0,-1 0 0,1 0 0,0-1 0,1 0-1,2-2 1,1 0 0,0-2 0,1-2 0,1-1 0,1-1 0,0-2 0,1 0 0,0-1 0,1 0 0,0 0 1,-1 1-1,1 0 0,-3 1 0,2 0 0,-1-1 0,0-1-1,2-2 1,-1 0 0,0 0 0,2 0-1,0-3 1,0 0 0,-2-3 0,0 5 0,-1-1 0,-1-2 0,2 0 0,-3-1 0,1 1 0,2 0 0,0 2 0,2-1 0,-1 2 0,1 2 0,-2 2 0,0 2 0,1 0 0,-3 3 0,2-1 1,-2 1-2,1 0 2,2-2-2,-1-2 1,3 0 0,-1-1 0,2 0 0,-1 0-1,2 2 1,-3-1 0,2 3 0,-2-1 0,2-1 0,-2 1 0,1-1 1,3 0-1,0-1 0,3 0 0,1 1 0,0 1 0,-1 2 0,1 2 0,-2 1 0,-1 4 0,-2-1 0,-2 3 0,-3 0 1,2 1-1,-2 0 0,2-2 1,-1 2-2,1-2 2,0 1-2,-1 0 2,3 2-2,-6 0 1,4 1 0,-1 1 0,0 1 0,-4 2 0,1 1 0,-10 5 0,15-8 0,-5 4 0,-10 4 0,9-7 0,-9 7 1,12-6-1,-12 6 0,13-8 0,-13 8 0,18-7 0,-18 7 1,17-8-1,-17 8 0,17-6 0,-17 6 0,12-4 0,-12 4 0,0 0 0,12-5 0,-12 5 0,9-3 0,-9 3 0,15-6 0,-6 4 0,0-1 0,0 0 0,3 0 0,-12 3 0,17-4 0,-17 4 0,17-3 0,-17 3 0,14-1 0,-14 1 0,15 1 0,-6 1 0,-9-2 0,17 4-1,-8-1 1,1 0 0,2 0 0,0 2 0,2-1 0,-2 0 0,5 1 0,-2 1 0,3 0 0,-2 1 0,1 0 0,-2 1 0,2 1 0,0-1 0,-3 0 0,2 0 0,-2 4 0,2 0 0,-3 1 1,6 0-1,0 1 0,1-1 0,0 2 1,-1-1-1,1 0 0,-1-1 0,1 1 0,-3 0 0,0 2 0,1 0 0,1 3 0,1 0 0,1 0 0,1 1 0,0 1 0,1-2 0,1 3 0,-1-1 0,1 1 0,0 0 0,0-1 0,0 1 0,0 2 0,2 1 0,-2 0 0,2 0 0,0 2 0,0-2 0,2 3 0,-1 0 0,-1 1 0,0-1 0,-3-1 1,0 1-1,-1 0 0,-2-1 0,-1 0 0,-1-1 0,2 1 0,-2 1 0,2 1 0,-1 1 0,2 2 0,-1 2 1,-1 0-1,2 2 0,1 0 0,0 2 1,0 1-1,0 2 0,1-1 2,-1-1-2,-1 0 0,1-2 1,-2-1-1,0 0 0,-2-3 0,1 0 1,-2 0-1,2 1 0,1 3 0,3 1 0,1 2 0,1 0 0,1-1 1,1 1-1,1 0 0,-2-2 0,0-3 0,-1-1 0,-1-2 1,-2-1-1,-1-1 0,0-1 0,0 0 0,0 0 1,-1 0-2,1-1 2,1 3-1,1-1 0,0 1 0,3 0 0,-2-1 0,0-1 0,-1 0 0,-1 0 0,-2-2 0,-1-1 1,-1 0-1,1-2 0,-3 2 1,1 1-1,-1-2 0,2 2 1,0-1-1,-1 1 0,1 0 1,-2-1-1,2-2 0,2-1 1,-1-1-1,0-2 0,0 0 0,1-3 1,0-3-1,-3 0 0,1-4 1,-1-2-1,-2-1 0,1-3 0,0-1 1,0-1-1,0-2 0,2-2 0,-1 0 1,0-3-1,2-3 0,0-1 0,0-2 0,1-2 1,1-2-1,1-2 0,2-2 0,1 1 0,1-3 0,2 0 0,1-1 0,1 0 0,0-1-1,0-1 1,0 1 0,-1-1 0,0 1 0,-1 0 0,1 0 0,-2-2 0,1 2 1,0-2-1,-1-2 0,0 0 0,-2 0 0,-1-1 0,0-1 0,1-1 0,0 1 0,2 0 0,-2 0 0,0 0 0,-1 1 0,2-1 1,-1 0-1,2 0 0,-2-3 0,-1 0 0,0-1 0,2-1 0,2 1-1,-2 0 1,1 1 0,1 1 0,2 1 0,0 0 0,2-2 0,2 2 0,-1-1 0,2-1 0,0 0 0,-1 0 0,0 0 0,0 2 0,1 0 1,-2 1-1,0 0 0,0 3 0,0-2 0,-2 0 1,1 0-1,-1 0 0,2-1 0,-1-2 0,3-1 0,1-2-1,1 1 1,2-1 0,-4 1 0,1-2 0,-4 3 1,-1 1-1,-3 2 0,-1 1 0,-1 1 0,-1 1 0,1 0 0,-2 1 0,2-1 0,0 0 0,0-3 0,1 2 0,1 1 0,-1-1 0,-1 0 0,2 0 0,0 0 0,-3 2 0,1 1 0,-1-1 0,0 1 0,0-2 0,1 1 0,-2-1 0,1 0 0,0 0 0,0-1 0,-2 1 0,-1 1 0,-1 1 0,-2 3 0,-2-1 0,-2 4 0,0-1 0,2 0 1,0 1-1,-1 0 0,0 1 0,-1 0 0,-1 1 0,0 1 0,-1 0 0,-3 2-1,-1-1 1,0 3-1,1-1 1,-1-1 0,1 2-1,0 0 1,-2 1 0,-8 10 0,14-16 0,-14 16 0,11-10 0,-11 10 0,0 0 0,0 0 0,0 0 0,0 0 0,0 0 0,0 0 0,0 0 0,0 0 0,0 0 0,0 0 0,0 0 0,0 0 0,0 0-1,0 0 1,0 0 0,0 0 0,0 0-1,0 0 1,0 0 0,0 0 0,0 0 0,0 0-1,0 0 1,0 0 0,0 0-1,0 0 1,0 0 0,0 0-1,0 0 1,0 0 0,0 0 0,0 0 0,0 0 0,0 0 0,0 0 0,0 0-1,0 0 1,0 0 0,0 0 0,0 0-1,-11 9 0,11-9-1,-12 17-2,7 4-8,-8-3-12,-2 6 0,-14-5-2,-8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8:06:31.5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1656-1 2,'0'0'6,"0"0"-1,0 0 1,-10-6-1,10 6-1,0 0-1,0 0 1,0 0 0,0 0 0,0 0 0,-9 2 0,9-2-1,0 0 0,0 0 0,0 0-1,-10 4 1,10-4-1,0 0 0,-11 7 1,11-7-1,-10 5 1,10-5-1,-15 8 1,15-8 0,-15 8 0,15-8-2,-19 10 2,8 0-2,2-3 1,1 5-1,-4-1 1,1 2 0,-3 0 0,1 1 0,1-1 0,-2 1 1,-2-1-1,2 1 0,-2-2 0,1 3-1,-1 0 0,0 3-1,2 2 0,-3 1 1,2 2-1,-3 2 0,1 1 0,1 1 0,-2 0 0,0 0 0,1-2 0,0 1 1,-2-1-1,2-1 0,-1-1 1,-1-1 0,2 0-1,0 0 1,-1 0 0,1-1 0,-1 2 0,3 2-1,0-2 0,2 3 0,0 0 1,1 2-1,-1-1 0,1 1 0,0 1 0,1-1 0,-3 2 0,1-1 1,-1-1-1,2-1 1,-2 0 0,3 1-1,-4-1 1,2 2 0,-2-1 1,2 2-1,-4 1 1,1 4 0,-3-1-1,-1 2 1,-1-1 0,0 1-1,-2-2 1,1 0-1,1-4 0,0-3-1,2 1 1,-1-1 0,1-1-1,3-1 1,-1 0 0,0 0-1,0 1 1,1 1-1,0-1 1,1 0-1,-1-1 1,1 0 0,2-1-1,-1-2 1,0 0 0,2-1 0,-2 1 0,2-1-1,-1 1 1,-1 2 0,-1-1-1,2 1 0,-1 0 1,2 0-1,-2-1 0,2-1 0,0-1 0,2 0 1,1-1-1,-2-1 0,2 1 1,0 0-1,-2-1 0,2 1 0,-2 1 0,1-1 1,-1 2-1,0-1 0,0-1 0,1-3 0,1 1 0,1-2 0,-1 0 0,4-4 0,0 0 0,0-3 0,3 0 0,2-9 0,-5 17 0,5-17 0,-3 14 0,3-14 0,0 16 0,0-16 0,3 17 0,-3-17 0,3 19 0,-2-10 1,1 3-1,0-2 0,0 1 1,1 2-1,0-2 2,1 1-2,-1-2 1,3 0-1,-6-10 0,8 18 0,-8-18 0,10 18 1,-4-8-1,-1 1 0,2 3 0,-1 2 1,3 3-1,-1 2 0,1 0 0,2 3 1,-1 0-1,-1-1 0,1 1 0,0-2 1,0 1-1,1 1 0,1-1 0,2-2 0,-2 2 0,2 1 1,-1-1-1,2 0 0,-1-1 0,0 2 0,-1 1 0,1 2 0,-2-1 1,2 1-1,-1 0 0,1 2 0,-3-1 0,3 2 0,-2-1 1,2 0-1,0 0 0,0 1 0,1-1 0,1-2 0,-1 1 0,0-2 0,2 1 0,-2-1 1,1 0-1,-2 0 0,2 2 0,0 1 0,0 0 1,1 1-1,0 2 0,0 0 0,2 0 1,0 1-1,-2-1 0,0 0 0,-3 0 1,2 2-1,-3-2 0,1 1 1,-1 1-1,1-1 0,-2 1 0,0-1 1,2 2-1,1-1 0,1 0 0,0 1 0,1 0 1,-2 3-1,3-1 0,2 2 1,-3-1-1,-1 1 0,1-1 0,-1 0 0,-1 0 1,-1-1-1,1 1 0,-2 5 1,1-1-1,-1 3 1,2-1-1,-1 2 1,4-2-1,-1 0 1,1-3-1,2-6 0,-1-2 0,0-2 0,-1-2 0,-1-3-1,0-1 2,-2 0-2,0 0 2,-4 0-1,3 0 0,-2 1 0,2 1 0,-2-1 0,2-1 0,-2 0 0,2-2 0,-2-1 0,1-1 0,0-1 0,-3-4 0,1 1 0,-3-2 1,2 1-1,1-2-1,-1 0 1,2 0 0,-1 1 0,0-1 0,3 1 0,-3-1 0,1 5 0,-2-1 0,1-3-1,-2-1 1,1-1 0,-2-3 0,-1 2-1,-7-12 1,14 11-1,-14-11 1,0 0 0,13 14 0,-13-14 0,6 9 0,-6-9 0,0 0 0,0 0 1,6 10-1,-6-10 1,0 0-1,0 0 0,0 0 1,0 0-1,0 0 0,0 0 0,0 0 1,0 0-1,0 0 0,0 0 0,0 0 0,0 0 0,0 0 0,0 0 0,0 0 0,0 0 0,0 0 0,0 0 0,0 0 0,0 0 0,0 0 0,0 0 0,0 0-1,0 0 1,0 0-1,0 0-2,0 0-2,0 0-11,0 0-10,0 0-1,13 3 1,-13-3-3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09:34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2288 2,'19'-59'5,"5"-5"0,0-9-1,4-4-4,1-5-2,3-5 0,2-3-1,0-2 0,1-2 1,-1-1 2,0 2 1,1 1 3,-2 2 0,0 4 1,1 2-1,3 4 0,0 2 0,3 6-1,0 1-1,3 1-1,-2 3 0,-1 4 1,-4 5 0,-4 3 2,-6 6 0,-5 5 1,-3 10-1,-5 5 1,1 5-1,-3 5-1,1 1-1,1 3-1,-2 4 0,-1 0 0,1 2 1,-11 9 1,12-14 0,-12 14 1,2-9-1,-2 9 0,0 0-1,0 0-2,0 0 0,0 0-2,0 0 0,0 0-1,0 0 1,0 0-2,0 0 0,0 0-2,0 0-1,0 0-5,0 0-1,0 0 1,0 0-1</inkml:trace>
  <inkml:trace contextRef="#ctx0" brushRef="#br0" timeOffset="821">1000 106 1,'0'0'3,"0"0"0,2-12-2,-2 12 0,0 0-2,0 0 0,6-11 0,-6 11 0,0 0 0,2-12 0,-2 12 2,0 0 0,-1-10 1,1 10 1,0 0 0,0 0 0,0 0-1,0 0 1,0 0-2,0 0 0,0 0-2,0 0 0,0 0-1,0 0-1,0 0 1,0 0-1,0 0-1,0 0-1</inkml:trace>
  <inkml:trace contextRef="#ctx0" brushRef="#br0" timeOffset="2073">1151 0 11,'0'0'8,"0"0"-1,0 0-1,0 0-2,0 0-3,0 0-1,0 0-1,0 0-1,0 10 1,0-10 1,0 0 1,0 0 2,0 0 0,0 0 0,0 0 1,0 0-1,0 0 0,0 0 0,0 0-2,0 0-1,0 0 0,0 0-1,0 0 1,0 0 0,0 0 0,0 0 1,10 10 0,-10-10-1,0 0 1,10 4 0,-10-4 0,12 3 0,-12-3-1,12 1 1,-12-1-1,13 2 1,-13-2 0,14 3 0,-14-3 0,14 5 0,-4-2 0,-10-3 1,17 9-2,-6-3 1,-1 0-1,-1 2 1,2-1-1,-11-7 1,16 12-1,-16-12 0,14 10 0,-14-10 1,13 8-1,-13-8 0,13 6 1,-13-6-1,17 5 0,-8-2 1,1 1-1,-1 1 0,-9-5 1,17 8 0,-17-8 0,17 8 0,-17-8-1,16 12 2,-16-12 0,18 12-1,-8-5 0,1-2 0,-1 4-1,1-5 1,0 0 0,-1-1 1,-1 0-1,3 1 0,-12-4 1,18 8-1,-18-8 0,18 9 0,-18-9 0,17 13-1,-17-13 0,16 14 0,-16-14 0,16 12 1,-16-12-1,18 13 1,-9-9-1,1 1 1,-1-1 0,0 0 0,-9-4 0,15 7-1,-15-7 1,9 8-1,-9-8 1,0 0-1,8 9 0,-8-9 0,0 0 1,8 11-1,-8-11 0,9 10 0,-9-10 0,11 14 0,-2-7 0,-9-7 0,17 17 0,-17-17 0,17 16 0,-17-16 0,12 17 1,-12-17-1,8 18 0,-8-18 0,6 17 0,-6-17 0,11 17 0,-11-17 0,10 12 0,-10-12 0,12 11 0,-12-11 0,13 8 0,-13-8 0,8 12 0,-8-12 0,9 20 0,-3-10 0,0 3 0,-1-1 0,2-1 1,0 0-1,0-2 0,-7-9 0,14 16 0,-14-16 0,13 14 0,-13-14 0,13 17 0,-13-17 0,14 16 0,-6-6-1,0-1 1,0 1 0,1-1 0,1 1 0,1 0 0,1 3-1,1 2 0,0 2-2,4 3-1,-3 0-1,4 3-1,-2-3-2,4 3 1,-4-3-4,1-3-3,1 1 1,-5-7 1,4 0 0</inkml:trace>
  <inkml:trace contextRef="#ctx0" brushRef="#br0" timeOffset="5749">1435 142 2,'0'0'2,"16"9"-2,-3-1-2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09:31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138 234 7,'0'0'3,"0"0"3,-12 9-1,12-9 0,0 0 0,-10 1 2,10-1-2,0 0-1,0 0-3,-4-11-5,4 11-3,7-14-4,-7 14 0</inkml:trace>
  <inkml:trace contextRef="#ctx0" brushRef="#br0" timeOffset="280">167 158 12,'0'0'3,"-11"2"-2,11-2 1,-16-10-6,16 10 0,-16-18 2,6 8 1,-1-1 2,-3-1 3,0 0-1,-1-5-2,-4-2-2,-1-3-2,-1-7-3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4:26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346 264 3,'33'-7'6,"2"0"2,2-3 0,3 2 1,0-3 0,-3 2-1,0 0-2,-5 1-3,-1 3-1,-4-1-1,-2 4-1,-25 2 0,43-1-1,-43 1-2,33 1-3,-33-1-4,14 4-4,-14-4 0,0 0 0</inkml:trace>
  <inkml:trace contextRef="#ctx0" brushRef="#br0" timeOffset="290">155 204 22,'0'0'18,"10"-11"0,-10 11-1,10-16 0,5 7-3,-1-7-3,8 3-3,2-4-2,5 0-2,3 0-3,10 0 1,-1 2-2,0 1-1,-2 1 1,0 4 0,-9 1 0,-2 2 1,-10 2-1,-6 2 1,-12 2 0,0 0 0,0 0 0,0 0 0,0 0-1,0 0 0,-13 8 0,4-3 0,-2 2-1,-2 1 1,-5 5 0,-4 2 0,-2 2 0,-4 2 0,-3 4-1,-3 2 1,-3 3 0,-3 1 0,0 1-1,0 0 1,0 0 0,2-1 0,2 0-1,1-2 1,4-3-1,7 0 1,3 0 1,7 2-2,12-3 1,10 0 0,10-1 0,13 1 0,10-1 1,7-1 0,5-4 0,1 1 0,-4-4 0,-3-3 1,-8-1-1,-6-3 0,-9-3 0,-4 3 0,-8-4 0,-1 0 0,-11-3-1,11 5 0,-11-5 0,0 0 1,6 10-2,-6-10-2,-1 14-9,-5-1-12,-6-1 0,-5-10-2,-8-9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3:51.6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1334 6 36,'9'-7'20,"-9"7"0,9-6 0,-9 6-3,0 0-6,0 0-4,0 0-4,0 0-1,0 0-2,0 0 2,0 0 0,0 0 0,0 0 1,0 0 1,0 0 0,-9 8-1,9-8 1,-22 13 0,6-4-1,-8 3 2,-4 4-2,-10 6-1,-4 4 0,-9 3 0,-6 4 0,-7 3-1,0 3 0,-5 0-1,3 2 0,5-2-1,-3-3-2,8-1-3,4-9-7,14 1-11,0-9-4,14-8-3,3-12 3</inkml:trace>
  <inkml:trace contextRef="#ctx0" brushRef="#br0" timeOffset="461">501 72 40,'-16'4'25,"3"2"1,0-5 0,13-1-7,-18-1-7,18 1-4,0 0-2,0 0-3,0 0-1,-10 11 1,3 0-2,-3 8 0,-5 6-2,-5 9 1,-9 10 1,-4 10-1,-10 5 0,-4 6 0,-3 3 0,0 0 1,5-2-1,6-1 0,12-9 0,11-7 0,20-8-1,17-7 1,23-14 0,14-7 0,17-8 0,8-6 0,6-4 1,1-5-1,-2-1 0,-11 1 0,-13 1 1,-10 3-1,-15 2 0,-10 1 1,-11 1-1,-7 1 0,-11 1 0,0 0 0,0 0 0,0 0 0,3 10-1,-3-10 0,-1 10-1,1-10-3,-3 15-1,3-15-2,-4 15-9,4-15-10,-9 9 0,9-9 0,-16-5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0:46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976 1479 24,'12'-8'19,"-1"3"2,-11 5 0,10-7-7,-10 7-1,0 0-3,0 0-1,0 0-2,-10 5-1,1-2-2,9-3-2,-19 18 0,7-5 0,-1 3-1,0 4 0,1 5-1,-1 3 0,3 2 1,1 3-1,2 3 0,0 3 0,5 2 0,-1-1-1,1 1 1,1 0 1,-1 0-2,-2-2 2,1-6-1,-1-4 0,0-6 0,-1-6 1,3-3-1,2-14 0,-5 11-1,5-11 1,0 0-1,7-12 0,-7 12-1,19-18 0,-8 10-1,3-3 1,2 2 0,1 2 1,-2 3-1,2 2 1,-2 4 1,-1 3-1,-1 3 1,1 3 0,-2 3 0,-2 3 0,0 0-1,-4 4 2,-1 1-1,-3 2 0,-5 5 0,-2 2 1,-4 3 0,-6 1 0,-4 0 2,0 2-1,-6 1 0,0 0 1,2-4-1,0-1 0,4-4 0,5-1-1,4-4 1,6-3-1,4-3 1,9-4-1,4-3 1,7-2 1,0-3-2,4 0 0,5-3-1,0-6-4,11 3-9,-1-10-14,1-1-1,0-7 0,1-1-1</inkml:trace>
  <inkml:trace contextRef="#ctx0" brushRef="#br0" timeOffset="891">1456 1686 6,'0'0'18,"9"10"1,-9-10 1,0 12-4,-1-2 0,1-10-2,-3 19-3,0-10-1,3 5-3,-1-1-1,4 9-1,1 4-1,3 7-2,-5 7 0,2 7-1,-3 2 0,2 2 1,-3-3-1,-1-5 0,-6-6-1,6-9 1,-1-8-4,2-20-5,0 0-17,0 0-2,12-22-1,-6-2 1</inkml:trace>
  <inkml:trace contextRef="#ctx0" brushRef="#br0" timeOffset="1182">1467 2001 44,'0'0'22,"-11"11"1,11-11 1,7 12-13,3-10-6,7 2-1,1-3 0,8 1 0,1-4-1,5-2-1,0-2-2,-3-6-4,-29 12-6,62-24-11,-62 24-3,54-30-1,-54 30 0</inkml:trace>
  <inkml:trace contextRef="#ctx0" brushRef="#br0" timeOffset="1422">1814 1758 24,'0'0'21,"0"0"1,0 0 2,0 0-9,0 44-3,0-14 1,-7 1-2,6 11-1,-8-1-3,3 5 0,-7-3-3,0 1-1,10-7-1,2-3-1,2-7-1,-2-8-3,10-1-3,-9-18-7,9 20-15,-9-20-1,0 0 1,0 0-1</inkml:trace>
  <inkml:trace contextRef="#ctx0" brushRef="#br0" timeOffset="1953">2061 1378 31,'44'-9'18,"-44"9"2,62-13-1,-62 13-11,68-12 1,-68 12 0,58-6-1,-58 6 0,0 0-1,47 13-1,-47-13-1,0 0-2,-5 52-1,5-52 0,-18 52-1,18-52 0,-23 66-1,23-66 1,-16 71 0,16-71 0,-11 73-1,11-73 2,-11 66-2,11-66 1,4 49 0,-4-49-1,0 0 0,0 0 0,51 40-1,-51-40 0,56-12 0,-56 12 0,64-24-1,-64 24 1,65-28 0,-65 28 0,0 0 1,49-28 1,-49 28-1,0 0 0,0 0 1,0 0-1,0 0 0,-55 19 0,55-19 0,0 0 0,-44 29 1,44-29-1,0 0 0,0 0 1,-39 57-1,39-57 0,-9 42 1,9-42-1,-8 56 0,8-56 0,13 68 0,-13-68-2,16 82 2,-8-37-2,7 2 1,-1-1 0,5-1-1,-6 0 1,-1-3-1,-12-42 3,7 65-1,-7-65 1,-8 45 1,8-45-1,0 0 1,0 0-1,-46 46 1,46-46-1,0 0-1,-52 10-2,52-10-4,-46-5-19,46 5-1,-58-11-2,58 11 2</inkml:trace>
  <inkml:trace contextRef="#ctx0" brushRef="#br0" timeOffset="3074">2454 0 28,'0'0'19,"0"0"1,0 0 1,17 44-7,-17-44-8,7 49 0,-7-49-2,18 82-1,0-28 0,5 12 0,7 8-1,1 11-1,-1 9 0,0 13-1,1 8-1,-8 8-2,-4 3 0,-11 6-2,-8 0 1,-1-1-1,2-4 1,1 0 1,-4-8 0,3-1 2,-3-7 2,6-7 1,-4-1 1,-14-4 0,-3-2 1,-14-10 1,-8-5-1,-7-10-5,-3-8-12,-3-6-7,0-11-2,1-10 0,2-12-1</inkml:trace>
  <inkml:trace contextRef="#ctx0" brushRef="#br0" timeOffset="3906">135 3396 45,'2'13'24,"2"5"1,0 5 0,0 4-12,8 15-3,-5 0-2,9 14-2,-3 3-1,5 9-2,-4 0 0,4 0 1,-5-5-3,0-6-1,-4-6-1,-2-11-3,1-8-5,-8-13-11,3-9-8,-3-10 0,-10-8 1,-3-8 0</inkml:trace>
  <inkml:trace contextRef="#ctx0" brushRef="#br0" timeOffset="4136">28 4020 55,'-17'3'26,"17"-3"2,-11 1 0,22-2-9,1-13-11,13 2 0,6-8-4,10-1-2,4-5-1,3-1-1,2 4-3,-8-2-2,5 13-7,-8-4-16,-4 9 0,-8-1-1,-2 2 1</inkml:trace>
  <inkml:trace contextRef="#ctx0" brushRef="#br0" timeOffset="4406">570 3771 32,'13'6'19,"-3"-12"0,5 1 2,-2-1-10,2-1-5,1 4 0,0 1 0,3 7 0,-3 1 0,4 8 0,-4 3-3,4 4-1,0 1-2,0 3-1,2 1-1,-7-1 0,1 1-1,-8-2 1,-2-3 0,-9 0 2,-5-3 1,-8-2 1,-7-5 2,-3 0 0,-9-7 1,5-1-1,-5-7 0,8-2-1,0-6-1,10-3-1,5-4-1,8-3-1,11 1-3,2-6-2,14 6-4,1-6-4,8 7-8,-1-3-4,5 0 0,-1-2 1</inkml:trace>
  <inkml:trace contextRef="#ctx0" brushRef="#br0" timeOffset="4817">1001 3415 73,'0'0'27,"0"0"-1,0 0 0,0 0-22,7 19-2,1 0 0,-4 8 1,4 10 0,-2 4 1,2 12-1,-4 3 0,1 4-1,-1-4-1,-1-5-2,3-6-2,-1-14-6,7-4-17,-3-19-3,8-8-1,-3-15 2</inkml:trace>
  <inkml:trace contextRef="#ctx0" brushRef="#br0" timeOffset="5137">1487 3633 41,'0'0'24,"-7"-10"4,-4 7-4,0 8-9,-4-6-2,-2 11-4,-1-6-2,-1 7-2,3-1-1,3 2-3,2 0 0,7 2-1,7 0 0,7 1-1,4-1 0,3 1-1,1 3 2,0-1-1,3 3 1,-3-2-1,-2 3 0,-4-3 1,0-1-1,-6 0 1,-1-5 0,-4 2 1,-9-5 0,-5 0 1,-6-5 1,-1 0-1,-9-4-2,1-4-1,2-1-5,0-12-9,12 0-13,11-7 0,10-1-2,10-4 2</inkml:trace>
  <inkml:trace contextRef="#ctx0" brushRef="#br0" timeOffset="5498">1709 3730 59,'9'4'20,"-9"-4"-2,0 0-10,51-4-19,-51 4-6,55-23 6,-55 23 8,64-30 4,-64 30 6,53-30 4,-53 30 10,0 0 1,0 0 0,37-41-7,-37 41-4,0 0-6,0 0-2,0 0-2,-53-42-1,53 42 0,0 0 0,-54-14 1,38 14-2,3 2 1,-3 3-1,1 6 1,2 2 0,0 5 1,4 2-1,-5 3 1,6 5 0,-2 0 0,5 3 1,2-3-1,4 1 0,-1-29 1,22 57-1,-22-57-1,59 49 0,-59-49 0,85 38 0,-39-25 0,10-5 0,-6-3-1,3-3 1,-10-1-1,-43-1 1,64 3-2,-64-3 0,0 0-4,0 0-16,0 0-8,0 0 0,0 0-2,0 0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4:32.2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446 8353 2,'0'0'6,"0"0"-1,0 0-2,0 0-1,0 0-1,0 0-1,0 0 0,0 0-1,0 0 1,0 0 0,0 0 0,0 0 0,0 0 0,46 24 1,-46-24-1,0 0 1,0 0 0,44-2 0,-44 2 0,0 0 0,56-4 0,-56 4 0,44-2-1,-44 2 1,54 0-2,-28 1 1,-2 1-1,6-1 1,-5 0 0,6 0 1,1-2 1,1-1 0,0-2 1,4 0 0,5-2 0,-4 0 0,7 1 0,-5 2-1,3 1-1,-2 1 0,-1 2 0,-1 0 0,6 1-2,-1 1 1,3-2 1,0-1-1,6-2 1,-3 0-1,11 0 1,-1 1-1,0 1 2,0 1-1,3 2-1,2 2 1,-3 0-1,8 2 0,-4-1 0,4-3 0,1 0 0,2-2 0,0-1 1,-3-1-1,7 0 0,-3 1 0,2 1 0,0 0 0,1 3 0,-1-1 0,4 2 0,-1-1 0,0-2 0,0-1 1,0-2-1,1-1 0,-1-3 0,1 1 0,-4-1 1,2 1-1,-3 1 1,-1 1 0,-1 0 0,-1 1 0,-1 0 1,1 0-1,2 0 0,2 1 0,-3-3 0,0 1 0,2 0 0,-1 0 0,2 1 0,-1 0 0,1 0-1,2 1 1,1 1 0,2 1-1,0 0 1,1 1-1,1-2 1,2-1 0,1-2 0,1-2 0,1-2 0,2 0 1,-1-3-1,-1 1 0,-1 2 0,0 1 0,-3 1 0,-1 3-1,0 1 0,-2-1 0,1 1 1,0-1-1,3-3 0,0-1 1,-2 0-1,1-2 0,-2-3 1,0 2-1,-3 1 0,-1 0 0,-3 1 0,0 2 1,-2 1-1,0 0 0,1 1 0,1 0 1,0 0-1,0-1 1,-1-1-1,1 1 1,0-1 0,2 4 0,0 1 0,2 3 0,0-1 0,2 2-1,-2 0 1,3-1 1,-2-1-1,2 0 1,0-1-1,1 0 1,0-1 0,3 1-1,1 0 1,1 2-1,2 0-1,1-1 1,1 0 0,0-2 0,1-2 0,0-1 0,2-3 1,0 1-1,-1-2 1,-2 0-1,0 1 0,1 3 0,-3-1 0,0 1 0,-1 1-1,-1-1 0,0-1 1,-1-1-1,2-4 0,0 0 1,2-2 0,0-1 0,0 1-1,-1 2 1,-2 0 0,0 3-1,-3 3 1,0 0-1,-2 3 1,-2-1-1,0 0 0,-1-1 0,-1-1 0,1 0 1,-2-2-1,-1 0 0,1-2 0,-1 2 0,0-1 0,0 2 0,0-1 1,1 1-1,0-1 0,0-1 0,1 1 0,2-1 0,1-1 0,4-2 0,2 0 0,1-1 0,2-1 0,3-1 0,5 0 0,3-1 0,4 1 1,-2 0-1,3-2 0,5 2 0,2-2 0,5 1 0,0 1 0,0-1 0,-1 3 0,3-1 0,0 3 0,1 0 0,-6 1 0,-2 2 0,-5-1 0,-4 2 0,-2 0 0,-7 0 0,-6 0 0,-4 0 0,-5 0 0,-5 1 0,-3 1 0,-5 0 0,-5 1-1,-4 0 0,-7 2 1,-6 0-1,-4-1 1,-8 1-1,-9-1 1,-4-1 0,-5 0 1,-4 0-1,-12 0 0,13-4-1,-13 4-1,16-12 0,-3 9-1,1-5-1,3 4 1,-2-4 1,1 2 0,-1 0 2,-2-3 2,-4 7 1,-9 2 0,11-12 0,-11 12 0,1-12-1,-1 12-2,0-15 0,0 15-1,0-13 0,0 3 0,-2-4 0,1-3 1,-2 0-1,1-5 2,0-2-1,0-3 1,-1-3-1,0-3 0,1-3 0,0-4-1,0-2 1,-1-2 0,-2-1-1,-3-3 1,2 1 0,-1-2 0,0-1 0,1-1 0,0-3 0,1-3 0,3-5 0,0-3-1,0-2 1,-1-2-1,-2-3 1,-2-1 0,-2-1-1,1-2 0,0-1 0,3-2-2,-2-2 1,7 0-2,-2-4 0,6 0 0,-2-3 0,1-1 0,0 0 2,0 1 0,-2 1 0,-1-3 1,-1 5 0,1 1-2,1 0-2,3 0-5,2 0-4,6-2 0,1-4 0,3 3 1,4-3 4,0-4 5,-2-1 3,2 0 6,0-1 4,-3 4 0,2 1 1,0-1-2,1-2-3,3 1-3,-3 1-2,0-2 0,-2-2 0,0 1 0,-2-1 0,-2 0 1,-2-2 0,-4-1 1,2 1 1,-2 2 1,0 2-1,-4-4 1,0-1 1,-2-3-1,-1 3 1,-2 1-3,0 1 1,-2-1-2,-1 3 0,1-1-1,-1 0 0,-1 1-1,-3 0 1,0-2-1,-6 2 1,1 2 0,-3 1-1,0 2 0,-4 6-3,1 6-7,-2 7-5,-8 10-1,-4 1 0,-10 0-2</inkml:trace>
  <inkml:trace contextRef="#ctx0" brushRef="#br0" timeOffset="3405">394 8222 10,'0'0'12,"-43"7"0,43-7-1,0 0-7,0 0-1,-24-42-1,24 42 0,0 0 1,-20-47-1,20 47 1,-18-62 0,10 20 1,-2-9 0,0-13 0,4-7 2,-3-13-2,0-5 0,0-7 0,7-6-1,-4-5-1,2-2 0,0-7-1,-2-2 0,-1 0-1,0-3 0,-2-5 0,-1-1 0,4-4 0,2-1 0,4 0-1,-3-1 1,1-3 0,1 3 0,0-5 0,-8 7 1,-2-3-1,-5-2 0,-9-3 1,5-2 0,-2-2-1,4-6 0,5 3 0,1-8 0,10 1 0,2 4-1,6-1 1,-1 3 0,5 4 0,-2 11 0,-1 3 1,4 5-1,-5 1 0,2 7 1,5 4-1,-1 1 0,0-1 0,-4-4 0,-3 1 1,3 3-1,-2 1 0,2 2 0,-4 3 0,4-2 0,-4 6 0,6 7 0,5 5 1,0-4-1,-5 10 0,3 7 0,-4 5 0,1 7 0,-2 4 0,-2 1 0,-1 1 0,-3 9 0,2-2 0,-1-1 0,1 3 0,-1 2 0,1 6 1,-4 42-2,10-72 2,-10 72-1,2-66 0,-2 66 0,1-47 0,-1 47 0,0 0-1,-3-48 1,3 48 0,0 0-1,0 0 1,19-44 0,-19 44 0,0 0-1,42-52 1,-42 52 0,36-42 0,-36 42 0,0 0 0,57-54-1,-57 54 1,0 0 0,56-25 0,-56 25-1,48-4 1,-48 4 0,63 4-1,-21-2 0,7 2 0,7 1 0,1 0 1,4 0-1,2 0 1,3 0-1,3-2 1,-1 0 1,-9-2-1,8 0-1,5 0 1,2 2-1,10-1 1,-1 2-1,5 0 0,-1 2 1,17-1-1,-4 1 0,6-3 1,6-3 0,-3-6 0,5-3-1,3-4 0,7-5 1,1 0 0,1-1 0,0 0 0,-2 3 0,2 4-1,4 4 2,0 2-1,-6 0 1,3 1-2,-1 1 1,0-1 0,-1-1 0,-5-1 0,-4-1 0,-6 0 0,6 2 0,-6 0 0,1 1 1,-3 2-1,0 0 0,-3 0 1,-1 0-1,-1-3 0,-2-1 0,-4-3 1,-5 0-1,-8-3 1,1 1-1,-4-2 1,-2 3-1,-1 1 1,-5 3-1,0 2 1,-4 3-1,3 3 0,-5 1 0,1 1 1,-1 0-1,-1 1 0,0-1 0,0-3 0,-2-2 1,-2 0-1,-4-1 0,-7-1 0,-7 1 0,-5 1 0,-8 0 0,-7 4 0,-3-1 0,-6 3 0,0 1 0,-3-1 0,-1 2 0,-1-2 0,-10-4 1,14 6 0,-14-6 0,0 0 0,0 0 0,0 0 0,0 0 0,0 0-2,7 14-2,-6-2-6,-2 5-11,-3 1 1,-10-5-1,-12-14-2</inkml:trace>
  <inkml:trace contextRef="#ctx0" brushRef="#br0" timeOffset="8272">1698 1644 6,'16'-4'4,"8"2"1,2-1-1,4 0 0,0 1-1,3 2-1,0 1 0,-2 1-1,1 2 0,-8 0 0,1 1 0,-1-2-1,-5 0 3,-4-2 1,-4 0 3,-2-5-1,-9 4 1,3-11 0,-3 11-1,-15-12 1,3 6-2,-10 1-3,0 2-1,-9 2-1,-2 2-1,2 2 1,-6 0 0,-1 1 0,4-1 0,4 1 0,4-1 0,4-1 0,6 0-1,7 1 0,9-3 0,0 0-1,0 0 0,19 9 1,3-7 0,7-1 0,3 0 1,0-1 0,1 1 1,-2-1-1,-4 1 0,-8-1 1,-5 1 0,-14-1 0,12 1-1,-12-1 1,0 0 1,0 0-1,0 0-1,0 0 1,-16 4-1,16-4-1,-14 1-3,14-1-7,-12 4-3,12-4-2,-16-2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21.1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1285 32 2,'-16'0'5,"16"0"-1,-19-3 2,2 1 0,4-3 1,-4 3 0,17 2-1,-27-7-1,11 3-1,-6 1-1,-1 1-1,-2 0-1,-6 1 0,-5 0 0,0 1 0,-4 2 0,0 1 0,-7 2 1,0 2 0,-5 3 0,3 1 1,-2 2-1,-1 3 0,-6 3-1,10 1 1,-3 1-1,8 4-1,43-25 1,-80 49-1,80-49 0,-71 55 0,71-55 0,-64 57 0,64-57 0,-56 65 1,56-65-1,-53 79 0,30-34 0,2 1 1,8 4-1,0-1 0,4 2 0,2 2 0,4-4 2,7 1-2,2-2 1,2-1 0,2 0 0,4-1 0,1-3 1,-1 0-1,4 2 0,0-3 0,-18-42 0,47 78 0,-47-78 0,59 70 0,-17-44 0,4-4 0,7-4-1,5-6 1,-1-4-1,8-4 1,1-5 0,2-3 0,2-1-1,3-4 1,-6-5 1,1-2 0,2-6 0,-4-3-1,2-6 1,-4-4 0,1-5 0,-5-3-1,1-7 1,-2 0-1,-6-3 2,-5-2-1,-8-3 0,-3 3 0,-12-4 0,-7 1 1,-10 0-2,-5 0 1,-9 0 0,-3 4-1,-6-1 0,-6 4-1,-8 1 1,-1 1-1,-10 5 0,-4 4 0,-14 3 0,2 5 1,-5 4-1,-4 4 0,-3 4 0,-6 6 0,-1 2 0,3 3 0,4 5-1,-3 3 0,0 3 1,4 5 0,1 3 0,7 3 0,2 5-1,4 2 1,8 1-1,45-21-3,-70 51-10,70-51-8,-49 51-2,49-51 1,0 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04.4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1851 325 14,'-84'-2'9,"1"-2"2,0-3 1,4-3 0,0 2-2,1-2-2,2 4-1,2 1-1,3 4-2,4 2-1,5 3-2,3 3 0,4 1-1,5 1 1,5-1-1,8-2 2,7-1-1,5-3 2,7 0-1,2-4 1,6 0 0,1-2 0,9 4-1,-14-8-2,14 8-2,-14-6-6,14 6-9,-14-2-4,14 2 0,-12-11 0</inkml:trace>
  <inkml:trace contextRef="#ctx0" brushRef="#br0" timeOffset="420">301 299 27,'-10'-6'13,"10"6"0,0-12-2,4 3-2,5-3-2,7-5-2,7-1-3,6-5-2,4-5 0,5-4 0,0 3 0,-1-1 1,-4 4 1,-6 1 0,-6 7 0,-6 3-1,-6 6 0,-9 9-2,0 0 0,0 0-1,0 0-1,0 0 0,0 0 0,-10 14 0,-3-6 2,-4 6 1,-5 2 0,-6 2 1,-7 4-1,-6 2 1,-5 2-1,-3 0 1,-3 3-1,0 1 1,-2 0-1,3 0 0,7-1 0,6 0 0,8-3 0,9 2 0,6-4-1,9-1 1,8-3-1,7-1 1,4-2 0,2-2 0,5 1 1,0-2 0,4 3 2,2-2-2,2 2 1,3 1 0,3 1 0,4-5-1,1 5-1,0-1 1,-2-3-1,-4-1 0,-3-5 1,-6 0 1,-5-4 0,-7 2 1,-12-7 1,12 2-1,-12-2 1,0 0-2,0 0-4,0 0-6,-18-5-11,4 3-2,-6-1 0,-12-12-1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00.3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2328 0 0,'-14'4'2,"1"0"0,-2 1 1,-3 2-1,0-1 0,-3 2-1,-2 3 0,-2 3 0,-2-1 0,-4 5-1,-6 0 1,-3 2 0,-7 2-1,-4-2 2,-4 0 0,-4 0 0,-3 2 0,-4-1 0,-1-1 1,-2 4-1,0 0 1,1 3-2,-4-1 1,1 3-1,0 1 1,1 0 0,-2 0 1,-1 0 1,0 0-1,1-1 0,0 1 1,3-4-1,2-1-1,4-4 0,5 1-1,6-3 0,5-2 0,9-3 0,4-3 1,7-3 0,6-2 1,6 2-1,2-6 0,13-2 1,-12 1-1,12-1-1,0 0-1,0 0 1,0 0-1,0 0 0,0 0 0,0 0-1,0 0-1,0 0-7,9 0-7,-9 0-1,12-12 0,-10 0 0</inkml:trace>
  <inkml:trace contextRef="#ctx0" brushRef="#br0" timeOffset="651">296 576 23,'0'0'15,"9"2"-2,-9-2 0,0 0-9,0 0-7,0 0-1,5 13 0,-5-13 1,-2 16 2,2-16 1,-9 16 1,9-16 0,-17 16 1,4-9-1,1-1 1,1 1 0,0 1 0,-3 0 0,1 1 0,-3 1 1,0 5-1,-1 4 1,-3 5-1,-3 2 0,-2 4-1,1 0 0,1-1 0,5 1 1,3-5-2,6-2 0,7-4 1,5-4 0,8-3 0,4-2 0,4-3 1,0-3 1,8-4 0,6-5 0,10-4 0,6-7 0,12 1-1,8-5 0,9-1-2,5-1 0,2-5-1,0 9-4,-4-1-5,-3 3-11,-1 1 2,-6-7 0,3 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01.9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5,'36'15'6,"4"4"0,4 2 1,3 2 1,6 3 0,4 0 1,5 2 0,3 5-2,7 0 0,6 0-2,2 1-1,5 1 1,-1-1-2,2 0 0,-2-3-1,0 2 0,-3-4 0,-3 0-1,-4-4 0,-5 1 0,-6-4-1,-5 1 1,-7-3-1,-4-3 2,-9-1 0,-5-5 0,-6-2 0,-5-3 0,-6 1 0,-4-5 0,-12-2 0,13 2-1,-13-2 0,0 0-1,0 0 0,0 0-2,0 0 0,0 0 1,-11-16-1,-1 6-1,0-4 1,-1-3 0,-3-5 1,0-2 1,0-5 0,2-1 0,-2-1 0,3 0-1,-2 0 0,0 1-1,-1 1 0,1 1 0,-1 2 0,2 1 1,-1 2-1,2-1 2,2 2 1,0 1-1,2 2 2,3 3-1,1 2 1,1 3-1,4 11 0,-1-13-1,1 13 0,0 0 0,18 3-1,-6 5 0,8 6 0,2 3 0,6 7 0,1 4 1,4 3-1,0 1 1,0 2 0,-2-1 0,-5-2 0,-4-3 0,-4-4-1,-5-2 1,-5-2 0,-7-3 0,-9-1 0,-4-3 0,-8-1 0,-5-2 1,-6-1 1,-6 0-1,-4-2 1,0 0 0,-2 1-1,3-1 1,0-1-1,1-1 0,5 0 0,4 0-1,7-1 0,2-3-4,6-1-11,15 0-6,-4-12 2,17 0-1</inkml:trace>
  <inkml:trace contextRef="#ctx0" brushRef="#br0" timeOffset="1192">2835 992 18,'14'6'13,"7"-2"0,14 2 0,10 1-14,14-2 0,9 0 0,12 1 2,9-3 1,10 3 0,7-5 0,4 0 2,3-3 0,-2-4 1,3 2 0,-3-4 1,-5 1-1,-9-4 0,-6 2-1,-10 0 0,-7 0-1,-12 3-1,-11 1-1,-12 2-1,-10 0 0,-8 2 0,-8 0-3,-13 1-1,0 0-4,0 0-11,-17 1 0,-2-6-1,-3-3 1</inkml:trace>
  <inkml:trace contextRef="#ctx0" brushRef="#br0" timeOffset="1512">4271 774 2,'-35'-7'2,"3"2"-2,1 3-1,5 2 0,2 2 0,8 0 1,4 1 1,12-3 2,-9 8 2,9-8 1,15 8 2,1-6 0,8 1 1,5-1 0,5 1 0,5 1-2,5 2-1,3 3-2,2 1-1,0 4-1,1 3 0,-1 2-2,-4 3 0,-4 0 2,-4-1-2,-6 0 0,-7-3 0,-4 0 0,-9-5 0,-3 1 1,-8-3 1,-7 1 0,-7 0 0,-8 1 1,-7 1 0,-7 2 0,-4 2-1,-7 3-3,-3 1-6,-2 2-12,-5-3 0,2-2-1,-5-9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4:41.8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11 446 2,'-12'2'1,"12"-2"0,1 11 2,-1-11 1,18 10 2,-1-3-1,5-4 2,5 0 1,2-1-1,4 0-1,4-1-1,0 0-2,3 0 0,-4 1-1,1-1-1,-2 1 0,-2-2 0,-4 1 2,-5-1 1,-7 0 0,-5 0 1,-12 0 1,0 0-2,-17 6 1,0 0-1,-7-3-2,-1 5-1,-4-5 0,1 4-1,3-4 1,5-1 0,5-2 0,6 1 0,9-1 0,-12-2 0,12 2-1,0 0-2,11-4-1,0-2-3,10 5-11,2 0-3,3-3 0,-1-6-1</inkml:trace>
  <inkml:trace contextRef="#ctx0" brushRef="#br0" timeOffset="145549">1777 2125 1,'0'0'4,"0"0"-1,0 0-1,-10 6-1,10-6-1,0 0-2,0 0 1,0 0-1</inkml:trace>
  <inkml:trace contextRef="#ctx0" brushRef="#br0" timeOffset="147833">1796 2139 1,'0'0'1,"0"0"-1,0 0 0,0 0 3,0 0 1,0 0 1,0 0 0,0 0 1,-9 3 0,9-3 1,0 0-1,-13 1 0,13-1-1,-14 1 1,5-1 0,9 0 0,-22-1 0,10 1 0,-6-3-1,0 2-1,-5-4-1,-2-1-1,-3-2 0,-2-2-1,-2-3 1,0-2 0,-1-4 1,2 0-1,0-4 1,6 1 0,0-2 0,7 1 0,2-1-1,6-2 1,5-1-2,4-1 0,3-3-1,7-4 0,5-3 0,6-5-1,6-4 0,6 0-1,8-4 1,8-3 0,8 0 0,7 0-1,8 2 1,6 2 0,4 3 0,2 5 1,-1 5-1,-7 6 1,-4 7-1,-11 5 2,-12 6-2,-10 5 1,-10 2 0,-9 4 0,-9 1-1,-10 1 1,0 0-3,0 0-5,0 0-10,-11 6-4,2-7 2,-1-2-1</inkml:trace>
  <inkml:trace contextRef="#ctx0" brushRef="#br0" timeOffset="148704">2450 615 6,'0'0'11,"0"0"1,0 0-6,0 0-1,0 0 1,0 0 0,3 14 0,1 4 0,1 6-1,2 6 0,1 6-1,2 5-1,3 3-2,-1 2 2,4-4-3,-3 0 1,-1-5 0,2-4-1,-2-8 0,-1-3 1,-3-1-1,-1-6 0,-3-3 1,-4-12-1,-3 10-1,-10-12 1,-7-2-1,-5-7 0,-4-7 1,-6-2-1,-3-3 1,-5-2 0,2 3 1,3-1 0,5 5 1,1 2 1,7 5 0,5 4 0,7 0 0,13 7 2,1-13-1,17 5 0,11-5 0,12 1 0,8-4-1,11-1 0,2 0-1,4 2 0,-5 2-2,-10 2 0,-7 6-3,-11 0-1,-10 8-2,-14-1-6,-9-2-9,0 14-2,0-14 0,-15 10 2</inkml:trace>
  <inkml:trace contextRef="#ctx0" brushRef="#br0" timeOffset="149305">2787 788 16,'0'0'14,"0"0"0,0 0-2,0 0-11,0 0 1,0 0 1,0 0-1,6 12 1,-4-2 1,2 4-1,1 4 1,2 4-1,2 0 1,3 5-2,0-2-1,0 2 1,0-4-1,-1-3 1,0-4 0,-3-3 0,-8-13 2,7 15 1,-7-15 0,0 0-1,-11-11 1,1 0-1,-2-9 0,1-2 0,-4-5-2,3-3 0,0-1 0,6 0-1,2 2 0,7 2 0,6 3-1,6 5 0,3 3 0,5 4-1,2 3 1,0 2-1,1 6-1,-5 1-1,-1 8-3,-8-4-5,3 6-10,-15-10-3,19 12 1,-19-12 0</inkml:trace>
  <inkml:trace contextRef="#ctx0" brushRef="#br0" timeOffset="149795">3091 714 5,'0'0'9,"-1"12"-2,1-1 0,-1 1 1,-1 4 0,1 3 1,-2 0-1,3 2 1,-3-2-1,4 1 1,0-6-1,7 0-1,4-10 0,6-2-1,3-8-1,4-2-1,-1-7-1,3-3-1,-3-2 0,-3-1-1,-6 1 0,-3 2 1,-7 2-1,-2 3 0,-3 1 0,0 12-1,-1-16 1,1 16-1,-1-13 0,1 13 0,1-10 0,-1 10 0,0 0 0,0 0 0,0 0-1,0 0 1,4 11-1,-3 2 1,1 5-1,1 2 1,0 6 0,3 1 0,0-1 0,2-1 1,3-6-1,1-3 0,2-6 0,1-8-3,5-3-6,-3-9-7,6-2-7,-4-4-1,3-1 1,0-2-1</inkml:trace>
  <inkml:trace contextRef="#ctx0" brushRef="#br0" timeOffset="150406">3499 730 4,'0'0'12,"0"0"0,-9 11-5,9-11-2,11 6 1,-2-3 1,2-2-1,5-1 1,-1-4-2,4-1-1,-2-4 1,0-1 1,-2-3-2,-2-1 0,-5-2 0,0 2 0,-5 0 0,-1-1-2,-3 1 0,0 1-1,-3 0 0,-1 3-1,1 0 0,4 10 0,-13-14 0,4 12 0,-3 3 0,-5 4 0,-3 3-1,-2 4 1,-4 4 1,-3 4-1,-2 5 2,2 3 0,0 2 0,6 2 0,4 1 0,7 1 1,6-3-1,14-1 0,11-5 0,13-6 0,9-5-1,6-6 1,5-8 0,3-4-1,-4-5 1,-5-3-1,-7-1 0,-10 0 0,-8 1 0,-8 2-1,-13 10 0,8-15-2,-8 15-1,0 0-4,-12 0-6,12 0-11,-17 4-2,6-6 2,11 2-1</inkml:trace>
  <inkml:trace contextRef="#ctx0" brushRef="#br0" timeOffset="151718">4417 181 20,'0'0'11,"2"-10"-2,-2 10-1,-16-1-1,1 1-1,-2 1-3,-3-1-2,-1 2 1,-1-1 0,3 1-1,0-2 1,4 1-1,3 0-1,3 0 0,9-1 1,-10 1-1,10-1-1,0 0 1,0 0 0,0 0 0,0 0-1,-6 9 1,6-9 0,-2 9 0,2-9 0,-6 18 0,3-7 0,-2 6 0,0 1 0,-2 6 0,2 4 1,-2 3-1,2 6 0,-1 3 0,0 1 1,0 1 0,3 1 0,2 0 0,-1 0 0,5-1-1,0-3 1,4-3 0,2 0 0,2-3 0,1-3-1,-1-3 1,2-3 1,1-1 1,-3-7 0,4 0 1,-4-7 0,3 1 0,-2-6 1,6 0 0,0-9-1,7-2-1,6-7 0,8-5-1,5-5-1,5-4 0,5-1 0,6-4-1,1 3 0,1 1 0,-4 3 0,-1 4 0,-1 3 0,-5 3 0,0 2 0,-2 2-1,-4 1 1,1 1 0,-4 1 0,-4 2 0,-3 2 0,-4 0 0,-9 1 0,-4 3-1,-5 0 1,-13 1 0,15-1 0,-15 1 1,0 0 0,0 0-1,0 0 1,0 0 0,-2-16 0,0 0 0,-2-2-1,-1-4 1,-4-4-1,2-4 1,-1-4-1,-1-3 0,1-4-1,1 1 1,0-1 0,0 1 0,2 1-1,-1 3 1,0 5 0,0 4-1,-2 6 0,1 4-1,2 5 1,0-2-1,2 5 0,-1 0 0,4 9 1,-4-14 0,4 14 0,0 0 0,-13-10 0,4 9 0,-5 3 0,-4 1 0,-5 2 0,-5 0 0,-6 2 0,-6 0 1,-8 0 0,-8 1 0,-8 2 1,-2-1 0,-5 1-1,-1 3 1,1-2-1,4 2 1,7-3-1,9 0 0,11-3 0,9 1 0,8-4-1,8-1 0,15-3-4,0 0-12,0 0-4,13-3 2,0-2-2</inkml:trace>
  <inkml:trace contextRef="#ctx0" brushRef="#br0" timeOffset="153090">4451 372 24,'0'0'13,"0"0"-1,13-7-2,-13 7-3,20-10-2,-5 4-1,4-1-1,-1-1 1,5 0 2,-5 2-2,6 1-1,-7 0 0,-2 3-2,-2 0 0,-4 1 0,-9 1 0,12 4-1,-12-4 0,5 10 0,-5-10-1,1 17 2,-2-7-1,-1 4 1,-2-1 0,-1 2 0,-3-1 1,-1 2 0,-2 3 0,-1 1-1,-4-2 1,3 1-1,-1-3 1,2-1-2,3-1 1,1-3-1,8-11 0,-8 10 1,8-10 0,0 0 0,9 7 0,3-4 1,2-1-1,7 1 1,5 0-1,4-2 0,5-2 1,2-3-1,1-1-1,1 0 1,-4-2 0,-3 0-1,-5 0 1,-4 2-1,-6 2 0,-2 1-1,-6 2 1,-9 0-1,12 4 0,-12-4-2,6 12-3,-6-12-13,-11 16-4,-3-8 1,-6-1-2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36.0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789 12 10,'0'0'7,"-14"-8"-1,-2 5 1,-4 2-2,-4 0-1,-7 2-1,-5 2 0,-6 1 0,-2 3 0,-5 3-1,-3 2 0,-4 7 0,-1 4-1,0 3 1,2 1-2,3 6 1,4 0-1,7 4 1,6-2-1,8 0 1,8-1 0,8 5 0,7 0 0,6 1 0,5 3 1,6-1 0,5 3 0,5-3 0,2-1 1,8-6 2,5-2 0,4-10 1,8-7-1,6-8 0,7-8 0,5-12-1,11-4-1,0-14-1,2-9 0,-1-5-2,-4-6 1,-11-6 1,-7 0-1,-13-2 0,-12 2 1,-13 3-1,-12 2 0,-12 5 0,-7 7-1,-11 7-1,-11 4 0,-10 8-1,-10 6 1,-9 6-1,-9 7 1,-5 14-1,-8 6-3,0 8-8,-1 6-8,2 2 1,7 0 0,8-2-1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32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746 49 12,'0'0'13,"0"0"-3,0 0-1,0 0-4,-10-6-2,10 6-2,-17 2-1,7-2-1,0 0 1,10 0 1,-18-3 1,9-2 1,-1 1 0,-2-3 0,0 3 0,-1-2 1,0 2-2,-3-2 1,-1 3-1,-1 1-2,-3 1 1,-1 1-1,-3 2 0,0-1 0,-1 2 0,-2-1 0,0 2 0,0 2 0,3 1 1,0 0-1,1-1 1,1 4 0,1 0 0,-1 3 1,0 0 0,1-2 0,2 4-1,-3-2 0,4 4 0,-1-2 0,3 1 0,1 1-1,4 3 1,0 1-2,2 1 2,3 4-2,2-1 2,0 4-1,3 2 0,0-1 0,1-1 1,1 0-1,0-1 0,1-1 0,1-1 1,-1-2-1,2-2 1,-1 0-1,2-1 1,0-6 0,3 1 0,0 2 0,3-6 0,3 2 1,4 0-1,0-3 1,4 0-1,-2 0 0,4-2-1,1-3 1,-1 2-1,0-4 1,-1 0-1,2-1 0,1 0 0,1-1 0,1-1 0,2-1 0,1-1 0,0-3 1,2-5-1,-2 3 1,1-4-1,-3 1 0,-1-2 0,-1-2-2,-1 0 1,-4 1 0,-1 1-1,3-2 1,-7 1-1,3-3 1,-7 2 1,2-3 0,0 1 1,-2-3-1,-1-1 0,-4-3 1,3-1-1,-5-1 0,5 0 0,-7 1 0,2-1 0,-2 2 0,1 2 0,-1-1 0,1 1 0,-1 1 0,1-2 0,0 2 0,0 0 0,-2-1 0,-1 1 1,-3 1 0,-2 1 0,-4 0 0,-6 2 0,1 1 0,-5 0-1,-3 2 1,-2 0-1,0 1-1,-3-1 1,-1 0 0,4-1-1,-5 2 0,1-1 1,2 1-2,-3 4-3,4 2-4,-3 5-11,0 5 1,-1 1 0,-1 0-1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38.4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648 32 5,'0'0'6,"0"0"-1,0 0-1,-9-8 0,9 8 1,-15-6 0,2 3 0,-2-1 0,-2 1 0,-4 0 0,-3 0-1,-3 2 0,-1 0-1,-2 1-1,3 2 0,-4 1 0,1 2-1,0 0 0,1 2-1,-1-1 1,1 3-1,1 2 1,1 0-1,-1 2 1,5 0-1,0 0 1,1 4 0,5 0 1,0 2 0,1-2 1,3 3-1,2 1 0,2 0 0,3 4 0,3 1 0,2 1-1,5 0 1,3 2-1,4 1 1,4 1-1,4 0 1,3-3 0,4 1 0,3-3-1,3-1 1,2-3 0,3-4-1,0-3 0,-1-2 1,0-2-1,1-4 1,-2-3 0,3-2-1,0-5 0,1-4 1,-1-5 0,5-4-1,-1-7 1,0-3-1,-4-4 1,-3-2 0,-8-1 0,-6-1 0,-6-1 0,-6 0 0,-8 0-1,-6 5 0,-4-1 0,-6 1-1,-2 1 0,-6 1 0,-2 1-1,-4 6 1,-2 1-1,-3 5 1,-3 2 0,1 2 0,-1 3-1,-3 4 0,4 4-2,-7-4-6,2 9-14,-4-4-2,-5-3 2,-4-3-2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3:35.4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0 148 2,'0'0'7,"0"0"-1,0 0 0,14 4-3,2-2 0,4-2-1,8 1 2,7-1-1,8-1 1,6 0 0,6-2 0,5-3 1,9 2 0,6-1 0,7-1 0,10 0 1,4-3-1,10 3 2,5 3-3,10 3 1,7-2-1,6 2 0,3 0-1,6 1 1,3 2-1,7-2 0,3-6 0,4 2 0,1-4 0,6 2 0,2-3 0,4 1-1,2-3 0,0 4 0,1-1 0,5 1-1,-2 0 1,2 1-1,-1-1 1,3 2-1,-4-3 2,4 2-1,-1-2 1,0 1-1,-7 0 1,-1 1-1,-1 2 0,-3 4 0,-4 1-1,-2 3-1,-6 1 1,-1 1-1,-2 0 0,-2 1 0,-5-3 1,-1-1-1,0-2 0,-1 0 2,-3 0-1,-3 2-1,-2-1 1,1 2 0,-3 0 0,-4 2-1,-6 0 1,-1 0 0,-1-2-1,-2 3 1,-4-5 0,-1 0-1,-3 3 1,-1 1-1,0 0 1,-3-1-1,-6 2 1,-6-4-1,0 4 1,-4-1-1,-6-5 1,-4 0-1,-9-1 1,-4 0-1,-5 0 0,-4-1 1,-12 0-1,-6 0 0,-8 0 1,-7 0-1,-6 0 1,-6 1-1,-5 0 0,-12-1 1,12 1-1,-12-1 1,0 0 0,0 0 0,0 0 0,0 0 1,0 0-1,0 0 1,0 0-1,0 0 0,0 0 0,0 0 0,0 0-1,0 0 0,0 0 0,0 0 0,0 0-1,0 0 0,0 0 0,0 0-2,0 0-2,0 0-9,0 0-17,8-24 0,-2-1-1,-2-19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5:51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881 18 3,'8'-11'9,"-8"11"-1,0 0 0,3-9-3,-3 9-1,0 0-1,0 0 0,0 0 0,0 0 2,0 0 2,0 0-1,0 0 0,0 0 1,0 0-1,0 0-1,0 0-2,0 0-1,0 0-2,0 0 0,0 0 0,-10 4 0,1 2 0,-1 4 0,-10 6 0,-1 4 1,-10 3-1,-11 5 0,-6 5 1,-7 4 1,-3 3 0,-5 3 0,0-2 1,-1 3-1,4-3 1,7 0-1,7-4 0,10-3-1,8-8-1,7-4 0,8-7 1,5-3 0,8-12 0,-6 10 0,6-10 0,0 0-1,0 0-3,0-9-2,0 9-10,0-15-6,-3 5 1,-3-3-1,-2-2 0</inkml:trace>
  <inkml:trace contextRef="#ctx0" brushRef="#br0" timeOffset="621">116 206 13,'10'-4'11,"-10"4"-1,0 0 0,0 0-2,0 0-2,0 0-1,0 0-1,-2 9-1,2-9 0,-3 15-1,-1-6 0,1 5-1,-1 3 0,-2 5 0,-2 3 1,-2 5 2,-3 1-1,-2 4 1,-2 1-1,3 1 0,0-3 0,5 1-1,5-4 1,8-2-1,8-4 0,13-6 0,11-4 0,10-6 0,6-6 1,7-3-1,1-6 0,3-1 1,-3-4-2,-5 2 1,-8-1-1,-4 2 1,-11 1-1,-5 2 0,-7 0 1,-4 2-1,-7 0 0,-9 3 0,0 0 0,10-2-1,-10 2 1,0 0 0,0 0-1,0 0 0,0 0 1,0 0 0,0 0-1,0 0 1,0 0 0,0 0 0,0 0 0,0 0 0,0 0-1,0 0 1,0 0-2,0 0-2,0 0-17,0 0-4,0 0-3,-7-21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7:55.1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93 239 10,'0'0'15,"1"-18"0,-1 18 0,0-12-2,0 12-2,0 0 0,-5-14-3,5 14-2,0 0-1,0 0-2,0 0-1,-4 15-1,5-4-1,0 2 0,3 5-1,2 2 1,1 6 0,2 1 0,1 5 1,1 6-1,-1 7 1,1 7-1,-1 4 1,-2 3 0,0 4 0,-1 0 0,-2-3 0,0-4 0,-3-7 0,0-6-1,-2-8 1,0-4 0,-1-10-1,-1-7-3,2-14-5,0 0-3,0 0-5,-14-27-5,8 1 0,-3-4 1</inkml:trace>
  <inkml:trace contextRef="#ctx0" brushRef="#br0" timeOffset="381">13 791 17,'0'0'13,"-14"0"4,14 0-1,0 0 1,0 0 0,3-14-4,8 0-1,8-1-3,4-6-2,9 0-3,4-6-1,8 0-1,0-1-1,0 4 0,-5 4-1,-6 2-2,-5 6-5,-10 3-17,-7 4 0,-11 5-2,0 0 1</inkml:trace>
  <inkml:trace contextRef="#ctx0" brushRef="#br0" timeOffset="701">433 307 17,'-11'-6'18,"11"6"-1,0 0 1,0 0-6,-1-11-5,1 11-2,15-5-1,-4 4-1,3 0-1,5 2 1,1 2-1,2 3 0,1 1-1,-1 4 1,-1 3-1,-2 2 0,-2 4 0,-4 3 1,-6 0-1,-3 3 0,-5-2 1,-1 1 0,-6-3 1,-1-1 0,-5-5 0,0-3 0,-5-7 0,3-1 0,-6-6 0,3-3-1,-1-2-1,1-2 0,4-3-2,3 0 1,5 0-2,4-3 1,8 1-1,3-1 1,6 2-1,3-2 0,5 2 0,0-3-2,6 3-4,-2-5-9,2 2-5,-1-4-2,-1-2 1,-3-4 1</inkml:trace>
  <inkml:trace contextRef="#ctx0" brushRef="#br0" timeOffset="1182">751 0 1,'0'0'15,"6"10"1,-6-10-5,13 11 1,-5-1 1,-1 4-2,1 6 0,-3 1-3,2 6-1,-2 6-1,0 4-1,-2-1-1,0 0-2,0-3-1,0-5-2,6 0-7,0-8-12,4-12-3,4-9 2,4-7-2</inkml:trace>
  <inkml:trace contextRef="#ctx0" brushRef="#br0" timeOffset="1462">1257 87 19,'0'0'20,"0"0"1,0 0-5,0 0-4,-9-9 0,9 9 0,-26 2-4,9 1-3,-5 1-1,-4 5-1,-3 1-1,-1 2 0,-1 1-1,2 0 0,3 0-1,5-1-1,6 2 1,9-4 0,10 0-1,8-4 1,7 3 0,6 1 0,4 0 0,1 1 0,-1-2 1,-2 5-2,-7-3 2,-2 7-2,-7-4 1,-1 2 0,-4 1 0,-2-2 0,-1 1 0,-2-1 1,-2-1-1,0-1 1,-6-2 0,-3-2 0,-8-3 1,-4-2-1,-5-3 0,-2-2-1,1-2-5,-3-5-14,7-2-5,4-5-1,11-2 0</inkml:trace>
  <inkml:trace contextRef="#ctx0" brushRef="#br0" timeOffset="2664">1451 293 4,'18'2'6,"2"-2"1,2 0 1,-1-1 0,4-3 0,-3-4 0,0 2-1,-2-2 1,-4 0 0,-1-1-1,-3-3 0,-3 2-1,-5 0-1,-4 10 0,5-15-1,-5 15 0,0-14-1,0 14-1,-3-11-1,3 11 0,-5-10 0,5 10 0,0 0 0,-6-9 0,6 9-1,0 0 1,0 0 0,0 0-1,0 0 1,0 0-1,-1-10 0,1 10 0,0 0-1,0 0 1,0 0 0,0 0 1,0 0-1,0 0 0,0 0 1,0 0 0,0 0-1,-4-11 1,4 11-1,-2-15 1,-1 6 0,-1 0 0,-1-2 1,0 2-1,-3 0 0,8 9 0,-20-14 0,10 10 0,-4 1-1,0 2 0,-1 1 0,-1 1 0,0 2 0,0 1 0,-1 3 0,1 3 0,1 1 0,0 4 0,1 1 0,2 4 0,0 3 1,2 3-1,3 1 2,4 2-2,3-1 2,5 1-1,6-1 1,8 1-1,10-5 1,9-2-4,14-4-21,2-6 0,8-10-4,2-9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6:17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 11,'0'0'9,"0"0"-1,0 0 0,0 0-1,0 0-1,0 0-1,0 0-1,0 0 1,0 0-1,0 0 0,0 0-1,0 0 1,0 0-1,0 0 1,0 0-2,0 0 0,0 0 0,0 0-1,0 0 1,0 0-1,0 0 0,12-5 0,-12 5 0,14-1 0,-4 0 0,2 1 0,-1 0-1,3 0 1,2 2 0,2-1 0,2 1 0,3 0-1,1 2 1,3-2 0,3 1 1,-1-1-1,3 0 1,0 0 0,0 0-1,1-1 1,1 1-1,-1 0 0,2 0 0,2 1 0,1 1 0,0 1-1,4 0 1,1-1 0,1 0 1,0-1-1,1 1 0,-2-1 0,0 2 0,0-3 0,-5 1 0,-2 0 0,-2 0-1,-3-1 1,-4 0 0,-3-2-1,-1 1 1,-4-1 0,-1 1-1,-3 0 1,1 0-1,-3 1 0,2-1 0,-5 1 0,-10-2 0,14 2 1,-14-2-1,0 0 0,0 0 0,0 0 1,0 0-1,0 0 1,0 0 0,0 0 0,9-2 0,-9 2 1,0 0 0,0 0-1,0 0 1,0 0-1,0 0 0,0 0 0,0 0-1,0 0-1,0 0-4,0 0-10,0 0-9,10-11-2,-10-5 0,1-5-1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6:20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222 17 14,'0'0'8,"0"0"-1,-10-9 0,10 9-1,0 0 0,0 0-2,0 0-1,0 0 1,-9-9 0,9 9 0,0 0 0,0 0-1,0 0 0,0 0-1,0 0 0,0 0-1,0 0-1,0 0 0,0 0 0,0 0 0,0 0 0,0 0 0,8 9 0,-8-9 0,0 17 1,2-1 1,-2 8-1,1 7 0,-3 9 1,3 10 0,-4 5 0,3 5 0,-1-2 0,1-1 0,-3 0 0,2-5-1,1-8 1,-1-7-1,1-8 1,-1-4-1,-1-3 0,1-3-1,-1-7 0,2-12-2,-6 12-4,6-12-6,-12-4-7,12 4 1,-9-22-2,2 4 1</inkml:trace>
  <inkml:trace contextRef="#ctx0" brushRef="#br0" timeOffset="560">0 392 6,'0'0'6,"0"0"-2,9 14 1,-9-14 1,3 12 0,-3-12 1,3 19 0,-1-6 0,-1 3 0,4 6-1,-5 4-1,4 6 0,1 3-1,4 2 1,0 0-2,6 2 0,-2-2 0,2-2-1,3-7 1,1-5 0,-3-4 0,2-5 0,-2-4 1,4-6 0,-5-7-1,7-5 1,-3-5-1,0-4 0,0-6-1,2-2 0,-1-4-1,4-5-1,-3 0 0,1 5 0,-4 2-1,3 3 1,-2 4 0,-3 4-1,1 3 1,-7 7 0,-10 6 0,16-8 0,-16 8 0,9-5 0,-9 5 0,0 0 0,0 0-1,0 0 0,0 0 0,0 0 0,-11-3 0,11 3 0,0 0 0,0 0-1,-10 3 2,10-3-1,0 0 0,0 0-1,0 0 0,0 0 0,0 0 1,-4 9-1,4-9 0,0 0 0,-13 17-1,13-17-2,-13 16-4,4-12-8,-4 6-1,4-7-2,0-4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7:41.4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3-1 69,'0'0'26,"-1"9"-2,1-9 0,0 0-20,0 0-6,11 13 0,-11-13 0,6 11 2,-6-11 0,3 16 2,-3-16-1,-3 17 1,3-17 0,-5 15-1,2-4 0,1 1 0,0 5 0,1 4 0,-1 6 0,2 7 1,-1 4-1,1 4 1,-1 3-1,2-1 1,-2-2-1,0-4 0,0-5-1,2-6 1,-1-7-1,1-5 1,0-5-1,-1-10-1,0 0-5,0 0-14,-2-12-6,3-9-2,1-7 0,2-17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8:09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1043 108 1,'-5'-18'1,"3"9"2,-2-1 1,1 1 2,-1-1 2,4 10 1,-12-16 2,12 16 0,-17-14 1,3 9-2,0 1 0,-5-1-3,-1 4 1,-8-3-3,-1 4 0,-6-3-2,-3 5 1,-4 1-1,-1 3-1,-1 0 1,-2 4-2,-2 3 0,4 3 0,-1 6-1,2 3 1,2 1 0,0 2-2,2 2 2,4 1-2,3 3 2,1 3-2,5 2 1,2 2 0,6 4-1,0 3 1,4 6-1,-1 1 2,2 6-2,-2 3 1,4 0 0,0 2 0,1 1 0,5-2 1,4 0-1,6-1 0,6-8 0,8-2 1,5-5-1,7-3 1,3 0-1,6-2-1,5-8 1,3-3 0,6-3 0,3-3-1,7-6 1,2-2 0,5-13 1,4-6 0,0-3 0,1-10 1,0-9-1,-1-8 2,-7-6 0,-3-8 0,-9-5-1,-4-6 0,-10-6 0,-6-1 0,-10-4 0,-7-1-1,-5-4 0,-8-1 0,-6-2-1,-4 2 1,-6-1-1,-5 2 1,-4 0-1,-6 7 0,-5 3 0,-5 5 1,-6 5-1,-5 6 0,-3 6-1,-5 7 1,-2 7 0,-5 5 0,-2 8-1,0 6 0,0 10 1,-1 7-1,1 8 1,3 7-1,1 7 0,2 6 0,4 8 0,3 4 1,3 6-1,3 3 0,6 6 1,1 2 0,3 3-1,3 3 1,3-1 0,5 2 0,2-2 0,4-1 0,7-3 0,6-4 0,7-3 0,8 1 0,11-7 0,8-4 0,9-7 0,8-4 0,6-4-1,8-5 1,5-7 0,6-10 0,4-6 0,4-4 0,2-9 1,2-4-1,-2-7 2,1-6-2,-5-7 2,-5-5 0,-8-5 0,-4-7 2,-10-6-2,-3-6 1,-10-10-1,-8-2 3,-7-8-3,-7-1-1,-6-5-1,-8-1 1,-5 2-1,-7 0 0,-5 4 1,-4 5-1,-5 4 0,-6 3 1,-5 4-1,-6 6 1,-5 7-1,-5 4 0,-5 8 0,-4 6 0,-5 9-1,-1 8 0,-1 11 0,-1 9 0,0 13 1,1 10-2,3 12 0,2 12 0,6 14-4,1 4-4,10 15-16,3 0-1,8 4-2,3-6 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8:22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6883 1973 14,'0'0'9,"0"0"-1,0 0-3,-10 3-1,10-3-3,-9 16-2,1-3 0,-3 3 0,-5 5 0,-4 4 0,-8 4 1,-3 3-1,-5 3 1,-5 4 0,-1 1 0,-5 4 0,0 3 0,-1 2 0,2 2 0,-4 3 1,-1 2-2,-1 1 2,-5 5-1,-5 2 0,-4 3 1,-4 0-1,-2 4 0,-3 1 1,0 1-1,2-2 0,0 0-1,4-1 1,2-4 0,-2-1 1,2-1-1,0-1 1,1 0-1,-4 1 1,1-4-2,2 1 1,2-4-1,4-3 0,4-3 1,3-7-1,6-2 1,3-7 0,6-4 1,1-3-1,4-1-3,3-1-1,-1-4-2,4 2 0,-2-1 0</inkml:trace>
  <inkml:trace contextRef="#ctx0" brushRef="#br0" timeOffset="440">4337 4376 16,'-19'13'7,"3"-2"0,0 0 0,2 2-3,5-3-2,-3 4-2,2-2-1,-1 4 0,-1-1 1,1 0 1,1-3 2,0-3 0,1 1 1,0-5 0,9-5 0,-18 4-1,8-4 0,-1-3-1,-1-2-1,-2 0 0,-3-3 1,-1 1 0,-2-2 1,-3-3 0,0-1 0,-3-3 0,0-2-2,-3-4-1,1-4-1,-1-4-2,-1-6 1,0-1 0,-1-4 0,-1-2 2,0-1 0,0-1 0,-2-1 0,1 0 0,-2-1 1,1 0-1,-3 0 0,1 0 0,-3-1-1,1 0 1,-2 0 0,-2 1 0,1 3 1,-1 0 0,1-2 0,0 2 0,1 0 0,-2 0 0,0-1 1,-3 0-1,-1 0-1,-3 3-1,-6 2 1,-1 2 0,-3 0-2,0 2 2,0 1 0,1 1 0,2-3 2,1 1-2,8-5 0,-1-3 0,3-3-2,-2 1 1,-3-2-1,0 1 0,-7 2 0,-1 1 1,-1 4-1,-1 1 1,0 3 1,4 1 0,6 2 0,4 1 0,9-1 0,5 0 0,3 0-1,6 2 0,6 0 0,0 0 0,2 2 0,3 1 0,0 2 1,0 2 0,0 4 0,2 1 1,-1 4 0,3 2 0,8 13-1,-14-15 0,14 15 1,0 0-1,-10-9 0,10 9 0,0 0 0,0 0 0,0 0 1,-12-11 0,12 11 0,-11-8 1,11 8-1,-15-7 1,4 3-1,-1 3 0,-1 2 0,-4 3-1,0 2-1,-3 2 1,-3 4 0,-3 1 0,1 1 0,0 4 0,1-1 1,1 2-1,1 2 0,0 4 0,-2 1 0,2 7 0,-2 5 0,-3 3 0,-3 6 0,-3 4 0,-6 4 0,-3 2 0,-3 4 0,-5 0 1,-2 1-1,0 3 0,1-1 0,3-2 0,4-1 0,4-3 0,6-1 0,4-4-1,4-1 1,5-6 0,2 1 0,0-3 0,4 0 0,2 0 0,1-1 0,3-1-1,1-2 1,1 1 0,2-4 0,4-1 0,0-4 0,-1-2 0,0 0 0,-4-1 0,-3 3 0,-5 4 0,-8 6 1,-4 9-1,-8 7 0,-1 6 0,-1 0-2,3 1-5,9-1-8,8-10 0,12-13-2,5-26 1</inkml:trace>
  <inkml:trace contextRef="#ctx0" brushRef="#br0" timeOffset="3164">3856 2278 15,'0'0'13,"18"-9"1,-5 5 0,4 0-2,4 0-3,0 0-3,6 2 1,1-1-3,5 2 1,0 0-1,0 2 0,1 0-1,-2 3 0,-3 0 0,-4 4-1,-3-1 0,-5 3 1,-4 0-1,-5 5 1,-4-2-1,-4 6 1,-11-2 0,1 1 1,-9 0-1,2 0 0,-7-3 0,1-1-1,-2-2 0,5-3 0,3-2-2,3-3-1,14-4 0,-11 3 0,11-3 0,13-1-1,0 2 1,3-1-1,0 1 2,3 2-1,-1 5 1,1 2 0,-1 3 0,-1 5 0,0 2 0,-1 1-1,2 4 1,-2 1 0,0-2 0,-2-1 0,-4-3 1,-6 1 0,-6-3 0,-8 0 1,-7-4-1,-8 1 1,-7-3 0,-5 1 1,-8-4-2,-1-1 1,-1-2-1,4-1 0,3-3 0,4-4-2,8 2-5,3-9-16,11 1-4,3-8-2,6-4 1</inkml:trace>
  <inkml:trace contextRef="#ctx0" brushRef="#br0" timeOffset="4356">3609 1958 12,'1'-10'16,"-1"10"-2,0-11 0,0 11-3,0 0-4,0 0-2,0 0-2,-3 12 0,2-2-1,0 3-2,0 4 1,1 2 1,-1 6-1,1 2 1,0 5 0,-1 5 1,-3 4 1,1 5 0,-4 5-1,0 7 1,-6 4 0,1 7 0,-6 5-2,3 2 0,0 1 0,2-3-1,2-4-1,2-7 1,6-8 0,2-8 0,3-11-1,3-7 1,1-7 0,1-6 0,-1-3-1,-1-4 1,-5-9-1,10 11 0,-10-11 0,13 5 0,-13-5 0,19 0 0,-4 0-1,2-3 1,5 2 0,3 0 0,4 0-1,6 2 1,7 1 0,7 2 1,9-2-1,6 1 0,5-1 0,5-2 1,1-1-1,0-2 0,-5-1 1,-4-1-1,-7 0 1,-6 1 0,-6 0-1,-6 1 1,-6 1 0,-4 0 0,-3 1-1,-6-1 1,-5 1-1,-3 1 1,-4-1 2,-1 1-1,-9 0 1,0 0 0,0 0 0,0 0 0,0 0-1,2-10-1,-2 10-1,-1-16 0,2 2-1,2-4 1,1-7-1,1-6 1,1-7 0,0-8 0,0-4 0,-1-5 0,0-7 0,-2-2 0,-1-2 0,-2-4-1,-1 0 0,-1 0 0,2 1 1,1 2-1,1 6 0,2 2 0,3 8 1,-1 7 0,2 6 0,1 8 0,-1 6 0,-2 6 0,-1 4 0,0 3 0,-5 11 0,3-12 0,-3 12 0,0 0-1,0 0 1,0 0-1,0 0 0,0 0 0,0 0 0,-12-8 0,12 8 1,-10-2-1,10 2 1,-20-4-1,5 3 1,-5 0 0,-5 1 0,-4 1 0,-8 1 0,-4 3-1,-7-1 1,-8 3 1,-3-1-1,-2 1 0,-6 2 1,-2-1-1,-2-1 1,-2 0 1,0-1-1,3-1 1,3-2-1,2 1 0,7-1 0,9 1 0,5-2-1,10 1 1,8-1-1,6 1 0,7-2-1,13-1 1,0 0-1,0 0 1,0 0-1,0 0-4,22 16-20,-7-14 0,0-5-2,-3-8 0</inkml:trace>
  <inkml:trace contextRef="#ctx0" brushRef="#br0" timeOffset="32216">3170 585 8,'0'0'9,"0"0"-1,0 0 0,0 0-1,0 0-2,0 0 0,0 0-1,1 15-1,2-4 0,2 7 0,1 6 0,3 9 1,1 8 1,3 9 0,0 5 0,2 4 0,-1 3 0,1-1-1,-1-3-1,0-5 0,-3-12 0,-2-4 0,0-10 0,-3-6-1,-2-9 0,0-2-2,-4-10-4,0 0-4,-12-20-1,-1 0-2,-4-2-2,-6-8 0,0 0-1,-6-5 2,-2 3 3,1 7 3,-1 1 2,3 9 1,1 3 1,2 5 1,5 6 0,3 3 1,5 0 3,12-2 3,-10 3 2,10-3 1,17-4 2,6-3 0,11-8 0,11-3-1,10-7 0,7-2-3,2-2-2,1-1-2,-4 1-1,-6 5-1,-14 4 1,-8 6-1,-14 4 0,-6 4-1,-13 6-4,0 0-5,0 0-10,7 18-1,-8-5 1,0 0-2</inkml:trace>
  <inkml:trace contextRef="#ctx0" brushRef="#br0" timeOffset="32877">3739 843 0,'0'0'16,"0"0"0,0 0 1,2-10-6,-2 10 0,0 0-1,0 0-1,0 0-3,0 0-2,0 0 1,-1 17-2,4-7 0,4 7 0,0 2 0,5 5 0,-1 3-1,2 2 0,1 0-1,-2-1 0,-1-2-1,-4-3 1,-2-5-1,-2-3 1,-2-6 1,-1-9 0,-1 11 1,1-11 1,0 0 0,0 0 1,-14-16-1,8 3 0,-3-4 0,2-3-2,-1-4-1,3-1 0,2-2-1,3 0 0,5 2-1,1 2 0,3 5 1,3-1-2,2 7 1,0 1 0,2 5 0,-1 2 0,2 4-1,-2-1-3,8 7-7,-3-3-12,5 2-1,-2 0-1,4-4 1</inkml:trace>
  <inkml:trace contextRef="#ctx0" brushRef="#br0" timeOffset="33398">4135 836 19,'-5'12'14,"5"-12"1,0 0-4,-2 10-5,2-10 1,1 18 0,-2-7 1,5 4 0,-4-1-1,4 4 2,-3-5-2,5 3 0,0-7-1,9 0-1,2-7-1,9-5-1,1-6-2,5-5 0,0-6 0,0-1 0,-3-1 0,-4 1 1,-10 1 0,-2 6 0,-7 3 1,-6 11-1,0 0-1,0 0 0,0 0-1,0 0 0,14 24-1,-4-4 0,2 4 1,5 1 0,2 1 0,3 0 0,1 0-1,-1-7-6,5-5-17,-1-10-1,1-8-2,0-13 1</inkml:trace>
  <inkml:trace contextRef="#ctx0" brushRef="#br0" timeOffset="33818">4840 764 3,'-3'22'12,"-2"-4"0,6 0 0,1-2-8,4-5 1,3-2 0,5-7 1,2-3 1,2-7 2,5-3 1,-5-8 1,4 0-1,-8-8 1,0 3-2,-12-4 0,2 5-2,-11 0-2,-4 4-1,-5 3-1,-4 7-2,-3 6-1,0 6-1,-2 10 0,-2 3 0,1 8 0,2 5 1,3 3 0,-1 3 1,3 1 0,5 0 0,4-3 1,7 18 0,12-23-8,15 4-1,9-10 2,16 3-3,2-11-1,15 5-4,-5-9-15,7-16-5,-10 9 10,-9-6-2</inkml:trace>
  <inkml:trace contextRef="#ctx0" brushRef="#br0" timeOffset="34419">3091 1387 4,'0'0'5,"1"13"-4,-1-13 2,6 16 3,-1-6 3,0 0 3,2 0 2,4 3 0,4-3 1,7 6 0,3-7-3,15 6-2,4-6-1,16 2-2,12-7-2,16 0 0,14-7-1,13-2-1,10-7-1,8-5-1,6-5 0,5-5 0,-2-2 0,-5-5 0,-8 2 0,-6-5 0,-8 3 0,-9 4 0,-10 3-1,-12 6 1,-14 3-1,-13 5 1,-12 1-1,-12 9 0,-12 2 0,-21 1 0,0 0-1,-14 5-1,-7 2-3,-10-4-20,-1-1-1,-9-8-3,-8-3 2</inkml:trace>
  <inkml:trace contextRef="#ctx0" brushRef="#br0" timeOffset="36983">3400 455 21,'11'-5'14,"1"-3"1,5-2 1,0-2-3,5-1-1,-1-3-4,2 1-1,-1-2-3,-1 1-1,-3-2-1,-3 4-1,-2 0 0,0 2 0,-4 2-2,-6-1-3,-3 11-3,5-14-5,-5 14-7,0-12-1,0 12 0,-6-15-1</inkml:trace>
  <inkml:trace contextRef="#ctx0" brushRef="#br0" timeOffset="37283">3463 128 16,'0'0'13,"-1"9"1,1-9 0,24-4-3,1-5-2,9-1 1,4-5-3,9 2 1,-2-7-1,4 4-1,-8 0-1,-3 3-1,-10 2-1,-7 5 0,-7 2-1,-5 4 0,-9 0-1,0 0 0,5 10-1,-5-10 0,2 14 1,-2-14 0,4 15 0,-4-15 0,7 17 1,-7-17-1,5 17 1,-5-4 0,-2-1 0,-1 4-1,-4 2 1,0 2-1,-1-1 0,1 3 0,-1 0-1,3-3 0,2 0 0,2-3 0,2-1 0,1-4-2,1 1 0,-3-12-5,7 11-10,-7-11-8,0 0-1,-7-17 1,-4-3-1</inkml:trace>
  <inkml:trace contextRef="#ctx0" brushRef="#br0" timeOffset="120253">6458 6186 20,'-3'-11'18,"3"11"0,0 0-2,-13-9-6,13 9-4,-14-10-5,5 2-2,-2-2 1,-6-3 0,-6-6 1,-6-2 1,-8-8 1,-4-4-1,-10-8 0,-9-3-1,-6-6-1,-4 0-1,-4-3 0,-1-2 0,-2 0 0,1 2 1,0 0 1,4 3 0,2 1 1,1 1 0,2 2 0,2-1 0,2 2-1,-1 3 0,1 3-1,2 4 0,2 2-1,2 4 0,4 5 0,2 5 0,9 5 0,3 1-1,8 4 0,6 0-1,7 5 0,5 0-1,13 4-2,-15-3-3,15 3-1,0 0-4,0 0-1,0 0-1,0 9 0</inkml:trace>
  <inkml:trace contextRef="#ctx0" brushRef="#br0" timeOffset="120753">4500 4965 6,'0'0'12,"-16"-21"1,12 12-3,0-1-5,4 10-2,-4-11-4,4 11 0,0 0 0,3 14-1,0 2 1,2 2 0,1 8 0,2 4 2,1 7 1,1 4 0,1 2 2,0 3-1,-2 2 0,-2 1 1,2-1-1,-2-2 0,1-4 0,-3-4-1,2-6 0,-3-6 0,1-7 1,-2-6 1,-3-13 1,0 0-1,0 0 0,0-29-3,-4 0-1,0-9-1,-5-6-2,1-8-1,-4-5-2,-1 0 2,-1 3 2,0 3 2,1 7 1,1 4 0,2 5 2,4 4-2,4 5 0,6 5-1,4 0-2,7 5-1,5 4 0,6 4 1,5 4-1,7 5 1,3 4 2,4 3 0,1 5 1,3-1 1,1 3 1,-3 1-1,-1 0 1,-4 0 0,-3 1 1,-4-4-1,-2 2 0,-3-1 0,-3 0-1,-2 0-1,-1-1 1,-4 3 0,-1-3-1,-4 2 0,-2-3 0,-6 1 1,-2 0-1,-3-3 2,1 1-2,-3-11 2,0 13-1,0-13 0,0 0 0,-3 10 0,3-10 0,0 0 0,0 0-1,0 0 1,0 0-1,0 0 0,0 0 0,0 0-1,0 0 0,0 0 0,0 0 0,0 0 0,0 0 0,0 0 0,0 0 0,0 0-1,0 0 1,0 0 0,0 0-1,0 0 1,0 0-1,0 0 1,0 0 0,0 0 0,0 0-1,0 0-4,0 0-9,0 0-9,-1-13 0,-1 4 1,-1-2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0:34.6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276 461 10,'0'0'10,"0"0"1,0 0-2,0 0-7,0 0 1,0 0 2,2 9 0,-2-9 2,5 13 0,1-1 1,-3 3 2,4 6-2,-1 4 0,5 9-2,-5 1-1,4 11-1,-3 0 0,3 5-1,-2 0-2,1 0-2,-1 0-4,-4-5-7,3-3-6,-4-5-3,-2-7-1,-3-4 2</inkml:trace>
  <inkml:trace contextRef="#ctx0" brushRef="#br0" timeOffset="291">183 1183 22,'-20'7'17,"3"0"0,4-3 0,13-4-1,-15 4-4,15-4-1,0 0-3,0 0-1,0 0-1,16-1-1,0-5-1,7 1 0,4-4-1,6 0 1,2-6-1,5 3 0,-4-3-3,-3 0-1,-4 5-3,-9-1-2,-1 5-9,-8 1-11,-11 5 0,11-9 0,-11 9 1</inkml:trace>
  <inkml:trace contextRef="#ctx0" brushRef="#br0" timeOffset="691">0 710 35,'0'0'21,"0"0"1,0 0 0,0 0-7,19-12-9,-7-1-1,7 1 0,4-8-1,10-1 0,8-6 0,10-1 0,5-3-2,5 2 0,2 1-1,0 1 0,-2 4-2,-5 2 0,-8 7-2,-10 1-5,-4 8-8,-9 3-9,-6 2 0,-3 2 0,-6 1 1</inkml:trace>
  <inkml:trace contextRef="#ctx0" brushRef="#br0" timeOffset="1182">729 769 17,'7'-11'17,"2"4"2,-9 7-2,12-16-4,-12 16-1,0 0-4,11-7-2,-11 7-1,4 14 0,-4 1-2,2 6-1,-2 2 1,2 5 0,0-2 0,4 3 1,0-8-1,7-2 1,2-10 0,9-8-1,6-13 0,8-2 0,1-10-1,1-2 0,0-3 0,-2 2-1,-4 2-1,-9 5 1,-8 6-1,-6 7 1,-11 7 0,12 9-1,-11 4 1,-2 5 1,1 4-2,1 3 1,1 6-2,3-3-4,8 2-9,-2-9-13,9-6 0,0-10-1,5-8 0</inkml:trace>
  <inkml:trace contextRef="#ctx0" brushRef="#br0" timeOffset="1763">1457 954 9,'11'13'9,"-11"-13"-1,19 5-1,-7-7-1,8-2 0,1-6-1,5-1 0,1-6 0,1-2 1,1-2 1,-4-4 3,1 4 2,-13-5 0,1 7 0,-12-3 0,-1 6-2,-10-1 0,1 7-4,-8 2-3,-1 5-3,-4 9-2,-6 4-3,3 12-2,-5 0-5,7 10-4,-3-3-1,12 3-3,0-6 1,14-5 1,8-8 1,6-11 0</inkml:trace>
  <inkml:trace contextRef="#ctx0" brushRef="#br0" timeOffset="2103">1885 380 29,'5'-39'20,"-6"5"-1,-3 5-1,-1 6-3,-3 2-3,3 8-4,-1 0-2,6 13-2,-9-10-1,9 10-2,0 0-1,-11 15 0,9-3 0,1 6 0,1 2 0,1 8 1,4 6 0,0 6 1,0 4 0,-1 11 0,-1 6 0,-1 7 0,0 2 0,1 5-1,1-3-1,4-5-1,2-2-3,-1-14-3,5-8-5,-2-11-11,-1-14-2,-11-18 0,10-1 1</inkml:trace>
  <inkml:trace contextRef="#ctx0" brushRef="#br0" timeOffset="5408">2327 0 20,'0'0'9,"0"0"0,0 0-1,-11 12-1,1-2-2,-1 6-2,-2 6-2,-3 8 0,-2 8 1,-3 11 0,0 9 1,-1 13 0,1 9 1,-2 10-1,2 8 2,4 3-1,4 0-1,7-2 0,8-3 0,8-10-2,7-10 1,11-13-1,5-12 0,4-11 0,2-10-4,-2-10-2,-4-10-3,-4-7-10,-4-3 0,-11-8-1,-1-2 0</inkml:trace>
  <inkml:trace contextRef="#ctx0" brushRef="#br0" timeOffset="6069">2500 412 16,'0'0'13,"4"15"0,-3-5-2,-1 4-1,0 4-2,-3 4-1,0 6 0,-3 5-1,1 8-1,-6 0-1,3 7 0,-3 0 0,1 0 0,0-3-1,3-3 0,-2-6-1,4-6 0,3-6-1,6-5 1,8-9-1,7-3 0,7-7 0,6-3 0,5-5 0,4-1 0,-2-2-1,0-2 0,-6 1 0,-6 1 0,-5 3 0,-6 1 0,-5 2 0,-11 5-1,9 1 1,-9-1-1,-3 13-1,3-13-3,-12 18-8,0-6-9,-2-3 0,-2-1 0,0-8 0</inkml:trace>
  <inkml:trace contextRef="#ctx0" brushRef="#br0" timeOffset="6830">2960 1020 44,'15'-1'20,"-15"1"1,0 0-1,11 17-13,-11-1-4,-1 9-1,-4 6 0,-6 9-2,-3 5 1,-3 3-1,-1 1 1,0-7-2,4-3-3,-2-14-11,12-14-7,4-11 2,16-23-1,0-11 0</inkml:trace>
  <inkml:trace contextRef="#ctx0" brushRef="#br0" timeOffset="7141">3260 502 34,'0'0'18,"9"1"0,-4 9 2,-2 6-13,0 7-2,-2 11-1,-1 4 1,-2 12 0,0 2 0,-2 4 1,-3-4-2,4-1 1,-3-9-2,7-6-1,5-9-4,4-13-3,9-7-6,-2-11-6,1-5-7,0-8 0,3-4 1,-12-6 0</inkml:trace>
  <inkml:trace contextRef="#ctx0" brushRef="#br0" timeOffset="7391">3221 563 20,'-1'-10'18,"3"-1"-1,5 0 0,11 1-2,1-4-3,7 2-4,7-3-1,9 3-1,0-1 0,-1 5-2,-8-1-1,-33 9 0,49-9-2,-31 6-3,-18 3-6,0 0-14,-5 14-2,-5-7 0,-8 6 0</inkml:trace>
  <inkml:trace contextRef="#ctx0" brushRef="#br0" timeOffset="7631">3171 707 24,'-4'19'19,"6"-7"1,9-3 2,13-4-8,3-5-5,11 1-1,0-7 0,5 3-1,-8-4-1,-3 3-1,-6-1-2,-4 2-1,-9 2-1,-13 1-3,0 0-5,4 14-12,-6-4-6,-9-1-1,0 1 1</inkml:trace>
  <inkml:trace contextRef="#ctx0" brushRef="#br0" timeOffset="8713">3505 860 24,'0'0'12,"49"-3"0,-49 3-1,0 0-4,0 0 1,52 4-2,-52-4 0,0 0-1,49 1-1,-49-1-2,0 0-3,53-7-10,-53 7-7,0 0 0,0 0-1,0 0 0</inkml:trace>
  <inkml:trace contextRef="#ctx0" brushRef="#br0" timeOffset="9434">3382 837 7,'0'0'9,"0"0"-5,0 0 1,-9-3 4,9 3 0,0 0 1,-10-1 1,10 1 0,-9-2 1,9 2-3,0 0-2,0 0-1,-11-4-1,11 4-1,0 0 0,0 0-1,0 0 0,0 0 0,0 0-1,0 0-1,12 5 1,-2-6-1,5 2 1,4-6 0,-19 5 0,56-10 0,-56 10 0,73-16-1,-73 16 0,70-17 0,-70 17-1,60-15 1,-60 15-1,45-9 0,-45 9 0,0 0-1,0 0 1,0 0 0,0 0 0,0 0 0,0 0 0,0 0 0,0 0 1,-51 37-1,17-27 0,-4-1-1,-5 0 1,3 0 0,-2-1 0,3 0 0,4 1 0,2-3 0,5-1 1,10-2-1,3-1 1,4-2-1,11 0 1,-10-2-1,10 2 0,14-8-1,1 2 1,4 0-2,8-3-3,8 1-14,7-3-5,-42 11-1,84-27 0,-41 11 0</inkml:trace>
  <inkml:trace contextRef="#ctx0" brushRef="#br0" timeOffset="10175">3378 514 40,'7'11'18,"-7"-11"1,0 0 0,0 0-15,0 0-3,0 0 1,0 0 1,0 0 0,0 0 0,-7 12 1,7-12 0,-2 13-1,2-2 1,1 0-1,-2 4 0,2-1 0,-5 3 1,0 1-1,-3 5 0,-1 2 0,-4 9 0,-3 8-1,1 8 0,-5 7-1,4 5-1,1 3 1,3 0 0,4-1-1,3-8 1,2-10 0,3-7-1,8-11 1,-3-7 1,0-9-2,-6-12-1,14 6-1,-14-6-3,17-20-12,-9-2-9,-1-7 0,-2-11-2,-2-6 2</inkml:trace>
  <inkml:trace contextRef="#ctx0" brushRef="#br0" timeOffset="10686">3263 501 52,'0'0'21,"0"0"2,0 0-4,10 6-13,-10-6-1,18 5 1,-1 0-2,6-6 0,6 5 0,-29-4 2,86-9-1,-41-1-3,4 1 1,-2-1-2,-47 10 0,72-20-1,-72 20 0,43-13-3,-43 13-4,0 0-10,0 0-8,-33 44 0,12-24-3,-4 3 2</inkml:trace>
  <inkml:trace contextRef="#ctx0" brushRef="#br0" timeOffset="10996">3267 868 36,'15'7'20,"7"-1"-1,8-9 2,-30 3-14,81-12-2,-37 0 2,-44 12-1,77-21 0,-77 21 0,68-21 0,-68 21 0,0 0-1,47-15-1,-47 15-3,0 0-4,0 0-12,0 0-10,0 0 0,-26 28-3,8-20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7:08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424 54 5,'10'-4'5,"-10"4"0,0 0 0,0 0-1,0 0 0,0 0-1,0 0-1,-3-10 0,3 10 1,-12-4-2,3 2 1,-2 0 0,0 0 0,-4 1-1,0 0 0,-1 1 0,-2 0-1,0 2 0,0 0 1,-1 0-1,2 2 1,-1-2 1,-1 3-1,2-3 0,0 4 0,1 2 0,-1-2 0,1 3-1,0-1 1,1 3-1,1-3 2,0 6-2,1-5 2,1 1-1,2 0 1,-1 2-1,3-1 1,1 2-1,2 2 0,0 0 0,3 2 0,2 0 0,2 2 0,3 0 1,0 0 1,3-2 0,1 2 0,4-1 0,0 0 0,3 0 0,0-2 0,3 0-1,0-1 0,4 0 0,-1-4-1,2 2 1,2-4 0,1 0-1,3-3 1,3 2-1,0-2 0,2-2 0,1-2-1,2-1 1,0-2-1,0-2 1,0-1-1,-2-2 1,-2-3 0,0 1-1,-3-2 0,-2-2 1,-2 1-1,-2-3 1,-4-3-1,-1 3 1,-2-3-1,-4 0 0,-1-2 0,-3 0 0,-2-1 0,-2 1 0,-3 1-1,-3-2 0,-1 0 1,-3 2-1,-2 0 0,-3 2 0,-2 0 1,-4 1-1,-2 1 0,-5 1 0,-2 0 1,-5-5 0,-1 6-1,-2-1 1,-1-4 0,-1 5 0,0-1-1,1 3 1,0 1-1,3 8 1,0 0-1,1 2 0,-1 8 0,1 0-2,0 6 0,-1-2-2,1 8-3,-2-4-6,1 3-1,0 3 0,2-1 0,2 0 1</inkml:trace>
  <inkml:trace contextRef="#ctx0" brushRef="#br0" timeOffset="1282">2131 81 3,'-11'-3'4,"-6"-4"0,-3 5-1,-2-4 1,-5 5 2,-4 2 0,0 0 1,-3 7 0,-1-5 0,-1 6 0,0-4-1,1 5 0,0-4-2,1 1 0,-2 1-1,4 0 1,-1 0-1,3 2-1,0 1 0,1 0 0,1 0 0,3 4-1,2-1 1,2 2 0,3 1 0,2 2 0,3 0 0,4 2 0,1-1 0,6 4-1,2-1 0,5 1 0,3 1 0,4 0 1,3-1-1,4 1 0,3-3 0,4-2 0,4-1 0,5-3 0,1-2 0,3-3 0,5-3-1,3-3 1,2-4 0,4-2-1,0-4 0,2-2 1,0-3-1,-1-3 0,-4-1 1,-1-4-1,-2 0 0,-5-2 0,-7-1 1,-4-2-1,-6-1 0,-7 1-1,-4-2 1,-7 0-1,-6 0 1,-6 0-1,-5 1 1,-6 1-1,-3 0 0,-5 1 1,-3 3-1,-4 1 1,-4 5-1,-5 2 0,-2 1 0,-2 5 0,-3 3-1,-3 1 0,2 4-1,-1 2-1,4 5-4,-1-1-4,8 5-5,3 1 1,6 2 0,6-1 0</inkml:trace>
  <inkml:trace contextRef="#ctx0" brushRef="#br0" timeOffset="2344">2788 320 12,'-4'12'10,"4"-12"2,0 0 0,0 0-1,0 0-3,0 0 1,2 9 2,-2-9-2,0 0-1,0 0 0,0 0-2,0 0-2,0 0-1,11-2-2,-11 2-3,0 0-3,0 0-6,14-1-6,-14 1-2,19-3 1,-9-4-1</inkml:trace>
  <inkml:trace contextRef="#ctx0" brushRef="#br0" timeOffset="2704">3218 308 19,'0'0'12,"0"0"0,10-1-1,-10 1-2,0 0 0,0 0-1,12 0-1,-12 0-3,12 4 1,-12-4-1,13 3 0,-13-3-2,16 4-2,-5-2-3,-2-1-4,3 0-4,-2-2-5,3-1 0,2-3 0,1-1-1</inkml:trace>
  <inkml:trace contextRef="#ctx0" brushRef="#br0" timeOffset="3095">3751 331 20,'0'0'10,"0"0"1,0 0-3,0 0-3,0 0-3,0 0 0,0 0 0,0 0-2,0 0-3,0 0-3,12 1-3,-12-1-1,20-8-1,-6 1 1</inkml:trace>
  <inkml:trace contextRef="#ctx0" brushRef="#br0" timeOffset="3455">4583 57 1,'0'0'6,"0"0"1,0 0 0,-15-8-2,1 8 0,-2-1 0,-3 1 0,-3-1 1,1 1 0,-4 1 0,2 4-1,-3-2 0,3 3-2,0-1 0,0 4-1,3-2 0,1 4 0,1-3 0,2 1 1,1 1-1,3 1 0,-1-1 0,4 2 0,0 0 0,0 1-1,3 1 1,2 0-1,0 3 1,3-1 0,0 0-1,4 3 2,1-2-2,4 1 2,4 0-1,4 3 0,3-2 1,5 0-1,3 0 0,6-1 0,3-1-1,5 0 0,-1-5 0,4 0 0,2-4 0,-1-2 0,0-4 0,-1-1-1,-2-5 1,-3-2-1,-1-2 1,0-4-1,-3-1 1,1-3-1,-3-2 0,-2 2 0,-1-3 0,-3 2 0,-1-1 0,-5 1-1,-3 0 1,-2 3 0,-4-2 0,-1 1 0,-5-1 0,-2 1 0,-2-1 0,-5-1-1,-1 0 1,-4-1 0,-2 1-1,-2-1 1,-5 0-1,0-2 1,-5 0 0,-1 1 0,-4 4-1,-2-1 1,-2 4-1,-4 2 1,-3 2-1,-8 7-1,-4 6 0,-9-3-4,-7 12-2,-13 0-5,-5 8-6,-11 2 1,-7 5-1,-10 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6:44.8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1473 2105 1,'0'0'3,"0"0"1,0 0 0,-9-2 2,9 2 0,0 0 1,0 0-1,0 0 1,0 0-2,0 0 0,0 0-1,0 0 0,0 0-1,0 0 0,0 0 1,0 0 0,0 0 0,0 0 2,0 0-2,0 0 0,0 0-1,0 0 0,0 0 0,0 0-1,0 0 0,0 0 0,0 0 0,0 0 1,0 0-1,0 0 0,0 0 0,0 0 0,0 0-1,0 0-1,0 0 1,0 0-1,0 0 0,0 0 1,0 0-1,2-9 0,-2 9 0,0 0 1,8-12-1,-8 12 0,7-11 1,-7 11 0,9-15-1,-9 15 1,11-16 0,-11 16 0,16-20 0,-7 9 0,4 1-1,2-3 1,1 1 0,2-1 0,1 1 0,1 1-1,3-1 1,0 2 0,-1 2-1,3 0 0,-1 0 0,1 3 0,-2 3 0,0-1 0,-2 2 0,0 2 0,-4-1 0,0 4 0,-2 0 0,0 2 0,-2 2 0,-1-1 0,-3 1 0,1 2 0,-3 1 0,0 0 0,1 2 0,-2-1 0,-1 2 0,0 1 0,1 0-1,-2 2 1,1-2 0,-4 3 1,-6-6-1,3 7 1,-4 0 0,1 3-1,-6 0 1,-1 2 0,-2 0 0,1 3-1,0 3 1,-2-3-1,-2 2 0,-2 0 0,-2 2 0,-2 0 0,2 3 0,-5 1 1,-2 2-1,0 0 0,-2-2 0,1 1 1,0-2-1,0-1 1,0 0 0,4-2 0,1-3 0,-1-2-1,4-1 1,1-2-1,4-2 1,1-1-1,3-4 1,2-1-1,2-2 0,4-1 0,0-1 0,2-2 1,2-9-1,2 16 1,-2-16-1,7 14 1,-7-14 0,14 14 0,-5-8 0,4 1 0,-2-1 1,4 0-1,2 0 0,4 1 1,1-3-1,4 3 1,5-4-1,1 2 0,7-1 0,2 1 0,1-2 0,4 1 0,-2-1 0,4-1-1,-2 1 0,0-1 0,-5-1 0,-2 0 0,-3-1 1,-3 0-1,-4-1 0,-7 0 1,-4 0-1,-6 0 1,-2 0-1,-10 1 1,9 0 0,-9 0 0,0 0 0,0 0 0,0 0 0,0 0 0,0 0-1,0 0-1,0 0-1,-10-1-4,10 1-10,0 0-9,0 0-1,-11-20 0,10 6-1</inkml:trace>
  <inkml:trace contextRef="#ctx0" brushRef="#br0" timeOffset="2233">2267 1366 2,'0'0'6,"0"0"1,0 0-1,0 0 2,0 0-1,0 0 1,0 0-1,0 0 0,0 0-1,0 0-2,0 0-1,0 0 0,0 0-1,0 0-1,0 0-1,0 0 0,0 0 0,0 0 0,0 0 0,0 0 0,0 0 0,0 0 0,0 0 0,3 12 1,-3-12 0,2 16 0,1-7 0,-1 3 0,-2 5 2,2 3-1,-1 0 1,0 5-1,-1 3 1,1 3 0,-2 1 0,1 2-1,-1-1 1,1-1 0,0 0-1,1-4 0,1-2 0,0-4-1,0-3 1,1-4-1,0-4 0,0-2 1,-3-9 1,0 0-1,0 0 1,17-4 0,-11-10 0,5-1-1,0-8 1,3-2-2,2-4 1,0-3-1,1-4-1,1 3 1,0-1 0,2 0 0,-2 2-1,2 1 1,-1 5-1,0 0 0,0 4 0,-3 3 1,-2 3-1,-1 6-1,-3 2 1,-10 8 0,16-6 0,-16 6-1,12 11 1,-12-11 0,9 19 0,-4-5 0,1 6 0,-2 4 0,2 1 1,-5 3-1,7 0 1,-8 4-1,6 4 1,-6 2-1,-5-3 1,5 0 0,-8 1 0,8-2-1,-7-2 1,7-3 0,-6-4 0,6-5-1,0-3 1,0-4-1,0-3 0,0-10 1,0 9-1,0-9 1,0 0-2,0 0-3,0 0-12,13-2-5,-2-2-1,-11 4-3,22-15 2</inkml:trace>
  <inkml:trace contextRef="#ctx0" brushRef="#br0" timeOffset="3575">2959 2587 4,'0'0'7,"0"0"0,0 0-1,0 0-2,0 0 0,10 0 0,-10 0 1,0 0 0,10-1 1,-10 1 1,17 0 1,-4 1-1,4-1 0,2 3 1,1-3-3,4 3 0,0-1 0,6 1 0,-2-1-1,4 3 0,1-4-1,5 2 0,2-3 0,4 2 0,1-2-1,5 1 0,4-3-1,3 2 1,2-2-1,2 2 0,1-1 1,4 0-1,1-3 0,4 2 1,0-1-1,1 0 0,3-2 1,1 1-1,2-1 0,-2 1 0,2-1 0,-2 1 0,0 1 0,0 0-1,-2 1 1,-2-1 0,0 1-1,1 0 1,-7 1-1,0 0 0,-2 0 0,-3 1 1,-2-1 0,-1 2-1,-3-1 0,-2 0 1,-4 0-1,-2 0 0,-5 1 0,-5 0 0,-4 1 0,-7-1 0,-4 0 1,-6 0-1,-4 0 0,-12-1 0,13 2 0,-13-2-1,0 0-1,0 0-1,0 0-4,-19 1-6,19-1-8,-22 0-2,12 1 0,-6-6 1</inkml:trace>
  <inkml:trace contextRef="#ctx0" brushRef="#br0" timeOffset="4426">5606 2349 6,'6'9'8,"-6"-9"0,15 4 2,-5 0-3,2 0 0,4 1 1,0 2 1,5 1 0,-1-1 0,4 3-1,-2-1-1,4 3-1,-1-2-1,2 4-2,-3-2 0,1 2-1,2-1 0,1 0 0,-1 0-1,-1-2 0,-2 0 0,-1 1-1,-3-3 0,-3 0 1,-5-1-1,-12-8 1,15 13 0,-15-13 0,3 13 1,-3-13-1,-9 15 1,9-15-1,-16 16 0,5-5 1,-5-1-2,-2 3 1,-1 0 0,-3 0 0,-2 2 0,-2 0 0,-1 3 0,-3-1 1,-3 2 0,0-1-1,-1 1 1,-1 1-1,-1-2 1,2 1-2,0-5 2,4 1-2,2-3 0,5-1 0,4-2 0,5-4 0,5 0-2,9-5 0,0 0-3,0 0-12,0 0-4,12-6 0,4-3-2,-1-7 1</inkml:trace>
  <inkml:trace contextRef="#ctx0" brushRef="#br0" timeOffset="6309">6578 2378 4,'0'0'6,"0"0"-1,0 0 1,0 0 0,0 0 2,0 0-1,0 0 1,0 0-1,0 0-1,0 0-1,0 0-1,0 0-1,0 0 0,0 0-1,0 0 1,7 13 1,-7-13-1,6 12 0,-6-12 0,8 18 0,-6-8-1,2 2 1,-2 3 0,2 1 1,-4 4-1,3 4-1,-3 1 1,1 2 0,-1 4 0,1 1-1,-1 0 0,0 1 0,0 0 0,1 2-1,2-5 1,-1 0 0,2-1-1,0-1 0,1-1 1,0-2-1,1-3-1,-2-1 1,-1-1-1,0-3 1,-2 0-1,4-4 1,-5-2-1,0-11 1,0 15-1,0-15 1,0 0 0,0 0 1,0 0-1,0 0 1,0 0 0,0 0-1,0 0 1,6-15-1,-3-1 0,3-3-1,0-5 1,4-4-1,2-7-1,1-2 1,4-4-1,2 1 1,3 0-1,3 1 1,2 0-1,3 3 0,0 4 1,0 2 0,1 6 0,0 0-1,-1 4 1,-2 4 0,-1 3 0,-4 5-1,-1 4 1,-1 3 0,-3 3-1,-4 4 1,-2 5 0,0 1 0,-3 3 0,-2 4 0,1 0 0,-3 2 1,0 2 0,0 1-1,-2 1 1,1 1 0,-1 2 1,0 3-1,-1 0 0,0 1 0,-2-1 1,2 2-2,-2-3 2,1 1-1,-2-4 1,2-2-1,-1-5-1,0-1 1,1-5 0,-1-2 0,0-12-1,0 13 1,0-13-1,0 0 1,0 0-1,0 0-1,0 0-1,0 0-6,0 0-14,0-13-2,4 2 0,-4-8-2,8-3 1</inkml:trace>
  <inkml:trace contextRef="#ctx0" brushRef="#br0" timeOffset="8322">7628 1934 3,'0'0'7,"-7"-10"-2,7 10-1,1-12 1,-1 12 1,4-18 0,-2 8 0,4-1 0,0 0 0,1-2 1,3 1-2,3-1 1,1 2-2,2-3 0,1 4 1,2-2-1,3 0-2,-2 3 1,2 1-1,0-1-1,1 3 1,2 1-2,-2 2 1,2 2-1,1 2 1,-1 1-1,-1 2 0,-1 1 0,0 2 0,-5 1 0,3 1 0,-5 1 0,-2 1 1,-1 0-1,-4 3 1,-1 0-1,-2 3 1,-2 0 0,-1 4 1,-2 0-1,-4 2 1,-1 1 0,0 2 0,-5-2 0,0 5 0,-6-1 1,1 4-1,-6-1 1,-2 2-1,-3 1 0,0 3 0,-3 1 0,-1 1-1,-1-1 0,-1 2 0,1 2 0,1-2-1,0 1 1,2-1 0,1-1-1,2-2 1,3-3-1,3-2 0,3-1 0,3 0 0,3-4 1,4-1-1,2-2 1,2 0-1,2-1 1,2-2-1,3-2 2,2-3-2,1 1 1,4 0 1,1-2 0,7-2 0,0-1 0,5-1 0,1-4-1,7 0 1,1-2 0,6-3-1,0-4 0,4-1 0,1-1 0,4-2 0,-1-1 0,1-1 1,-1-1-1,-3 2-1,-3 0 1,-5 1-1,-5 1 1,-6 1-1,-5 2 0,-6 2 0,-5 0 0,-11 0 0,11 1 1,-11-1-1,0 0 0,0 0 1,0 0-1,0 0 0,-4 10 0,4-10 1,0 0-1,0 0 0,0 0-1,0 0-2,0 0-5,0 0-14,0 0-2,-8-16 0,10 2-1,-4-10 0</inkml:trace>
  <inkml:trace contextRef="#ctx0" brushRef="#br0" timeOffset="9744">8556 955 2,'0'0'5,"0"0"0,0 0-2,0 0 0,0 0 1,0 0 0,0 0 0,0 0 1,-5 9 1,5-9-1,0 17 1,0-4 0,2 5-2,-1 5 0,1 5-1,0 4 0,0 6 0,1 2-1,-2 3 0,0 3 0,-1-3-1,0 1 2,0 0-1,-1-1-1,0-4 0,0-1 0,0-4 0,1-3 0,0-2 0,0-4-1,-1-5 1,2-6-1,-1-1 1,0-13 0,0 13 1,0-13 0,0 0 1,0 0 1,0 0 0,0 0-1,2-9 1,1-2 0,-2-3-1,3-5-1,2-4-1,1-5 0,7-6-1,5-2 0,3-4 0,4 0 1,5-1-1,4-1 0,3 2 1,2 2-1,-1 4 1,-1 3-1,-1 4 1,-3 4-1,-1 4 1,-5 2-1,-4 5 0,-6 4-1,-3 2 1,-5-1-2,-10 7-1,0 0-2,0 0-4,0 0-4,-9 18-6,-5-9 0,-1 4 1,-6-1 0</inkml:trace>
  <inkml:trace contextRef="#ctx0" brushRef="#br0" timeOffset="10445">8652 1441 13,'5'19'8,"-5"-19"2,13 10-2,-13-10-3,13 12 1,-4-7 2,-9-5 0,16 12 1,-16-12-1,13 18 1,-4-9-2,2 6-2,0-1 0,6 4-2,0 0 0,5 2 0,3 0 0,3 3-1,4 0 0,4-1 0,2 1-1,3 0 1,-4-6 1,0 0-1,-4-4-1,-2 0 1,-8-5 0,-3-2 0,-8-3-1,-3 0 0,-9-3 0,10 4 0,-10-4 0,0 0-1,0 0 1,0 0-1,0 0 0,0 0 0,0 0-2,0 0-3,-2 14-10,2-14-6,0 0-1,-14 0 1,14 0-1</inkml:trace>
  <inkml:trace contextRef="#ctx0" brushRef="#br0" timeOffset="12167">10240 2929 1,'9'-8'2,"-9"8"0,0 0-1,14-6 0,-14 6 1,13-6 0,-13 6 0,14-6 0,-14 6 1,18-8 1,-8 3-1,2 0 1,1 1-1,0-2 0,2 1 0,2-1-1,2-4 1,-2 3-1,4-2 0,1-1 0,2-1 1,3-2-1,4-2 0,1 0 1,5 1-1,2-4 0,2 1 0,6-2 0,0 1-1,5 1 0,2-2 0,3 0 0,-2-1-1,4 0 1,0 0 0,0-1 0,-1 0 0,-1 0 0,-1-1 0,0 1-1,0 3 1,-2-2 0,1 2-1,-1 1 0,-2 0-2,-4 3-3,-2 0-4,-6 0-3,-1 3-1,-8-2 0,-4 3 0</inkml:trace>
  <inkml:trace contextRef="#ctx0" brushRef="#br0" timeOffset="13409">11862 2374 9,'11'-7'5,"-2"0"0,2 0-1,1-2 0,1 2-1,3 1 0,0-2-1,3-1 0,0 0 0,2 0 0,2 0 0,3-2 0,1 1 0,1-1-1,3 0 1,0-4-1,3 3 0,1-1 0,1 2 0,0-4 0,2 0 0,-1 0 1,-2 2-1,0 3 0,0-5 1,0 4-1,-3-3 0,1 4-1,-2 1 1,-4 0-1,1 1 0,-2 0 0,-4 2 0,-3-1 0,-1 1 0,-2 1 0,-2 0 0,0 1-1,0 0 1,-2 0-2,3-1 1,-1 0 0,2 0-1,0-2 1,3 0-1,0-3 1,-1 1 0,3-1 1,0 1-1,0-2-1,0 1 0,2 1 0,-1-1 0,0-1-1,0 1 1,1 0-1,1-1 0,-2 2-2,1-4-2,1 3 0,-3-2 0,3 0 0</inkml:trace>
  <inkml:trace contextRef="#ctx0" brushRef="#br0" timeOffset="14511">13669 1757 0,'16'2'3,"3"0"-1,1 0 0,1 0 1,3-1 1,1 0-1,4 0 1,2-1-1,1 2 0,2-2 0,1 1-1,3-1 1,3 0-1,2 0 0,2 0 0,0-1 0,6 1 0,-1-2 0,4 1 1,2-1-1,1 1-1,2 0 1,1-1-1,2 1 0,1 0 0,1-1-1,3 0 1,2-1 0,-1 0-1,-2-1 1,3-1 0,-1-1 0,1 0 0,-1 1 0,1-1 0,0 1 0,3-1 0,0 0-1,2 2 1,0 0-1,-1 0 0,2 0 0,-2 0 0,2 1 0,1-2 1,1 3-1,1-2-1,0 2 1,-2-1 0,3 0 0,0 1 0,0 0 0,1 1 0,-1 0 0,-2 0 0,0 0 0,4 0 0,-2-1-1,-1 1 1,0-1 0,-1-3-1,0 2 1,-1-1 0,1 0 0,-2 1 0,0 1 0,-2-1-1,-1 1 0,-1 0-1,-3 1-2,0 0-1,-1 1-4,-2-2-2,-2 1 0,-1-3 0,0 0 1</inkml:trace>
  <inkml:trace contextRef="#ctx0" brushRef="#br0" timeOffset="16153">18961 1368 10,'19'5'7,"0"2"-1,3 0 1,0 1 0,3-1-1,1 2-1,0 2 0,2-4-2,-1 4-1,0 2 0,2-2 1,-2 1-1,1-3 0,-3 3 0,1 0 0,-2 1 0,-4-2 0,1-3-1,-5 2 0,-2-4 0,-3 5-1,-1-6 0,-10-5 1,9 11-1,-9-11 0,-1 10 1,1-10-1,-9 12 1,9-12 0,-18 14 0,7-6 1,-4 0 0,1 2-1,-4 0 0,1 0 0,-3 3 0,-1-1 0,-1 0 0,-1 2 0,-1 0 0,-1 0 1,1-2-1,0 2 0,0-4 0,1 3 0,0-1 0,3-1 0,-1-1 0,2 2 0,1-2 0,0-1 0,3 1 0,0-3 0,3 0 0,-1-1 0,4-3 0,0 0 0,9-3-1,-13 2-3,13-2-4,0 0-7,-11 5-4,11-5 1,0 0-1,-11-18 0</inkml:trace>
  <inkml:trace contextRef="#ctx0" brushRef="#br0" timeOffset="18717">20069 1236 1,'0'0'4,"0"0"1,0 0-1,0 0 0,0 0 0,0 0-1,0 0 0,0 0 0,0 0-1,0 0 0,0 0 0,0 0 0,0 0-1,0 0 1,0 0-1,0 0 1,0 0-1,0 0 1,9 7-1,-9-7 0,3 10 1,-3-10-1,4 18 0,-1-7 1,0 3-1,1 2 1,-2 2-1,1 2 1,0 3 0,-2 3 0,0 3 0,1 0 0,-2 1 0,-1 1 0,2 0-1,-1-1 0,1-2 0,0-3 0,1-2 0,0-2-1,2-4 1,-2-2-1,0-5 1,-2-10 0,3 13 2,-3-13-1,0 0 0,0 0 1,0 0-1,9-4 1,-9 4-1,11-15 1,-3 3-2,0-3 0,1-4 0,5-2-1,0-6 1,3-4-1,2 1 0,1-1-1,1 0 1,1 0 0,3 2-1,-3 2 1,1 7-1,-2 2 1,-1 3 0,-2 1-1,-1 5 1,-1 1 0,-3 2 0,-1 2 1,-2 3-1,-1 0 0,-9 1 1,16 4-1,-16-4 0,12 11 0,-8-2 1,4 1-1,-1 3 1,-2 2 0,2 2 0,-2 2 0,2 4 1,-2 1 0,2 3 0,-2-2 0,-1 4 0,0-1 0,1 1-1,-1-3 1,0-1-2,-1-3 1,-1-2 0,0-4-1,-2-1 1,2-5 0,-2-10-1,0 14 1,0-14 0,0 0 0,0 0 0,0 0-1,0 0 1,0 0 0,0 0-1,0 0-1,0 0-1,0 0-1,0 0-3,0 0-3,0 0-5,0 0-5,0 0 0,10 3 0,-10-3 1</inkml:trace>
  <inkml:trace contextRef="#ctx0" brushRef="#br0" timeOffset="20179">21073 610 2,'0'0'5,"0"0"-2,0 0 0,0 0 0,0 0-1,0 0 0,0 0 0,0 0 1,0 0 1,2 14 0,-2-14 0,2 16 1,-1-5 0,0 3-1,1 3 0,0 2 0,0 7 0,1 5-1,1 4 0,-1 6-1,-1 7 0,2 6 1,0 5-1,0 6 0,0 1 0,1 3 1,-1 0-1,1-1 0,-1-5 0,3-5 0,-2-10 1,1-3-1,0-8 0,0-5 0,0-8 0,-1-4 0,0-4 0,-1-4 0,-2-3-1,-2-9 1,4 11-1,-4-11 1,0 0 0,0 0-1,0 0 0,0 0-1,0 0-4,6-13-4,-6 13-9,5-19-1,-2 3-1,1-4 1</inkml:trace>
  <inkml:trace contextRef="#ctx0" brushRef="#br0" timeOffset="20780">21145 1331 1,'0'0'9,"0"0"1,0 0 0,0 0-1,-4-10 0,5 0 1,3 1 1,1-5-2,2-2 0,0-6-1,5 0-1,2-8-1,5-1-1,1-5-1,6 0-1,1-4-1,6 3 0,1 0-1,6 1 1,1 2-1,0 4 0,1 3-1,-2 4 1,-4 3 0,-2 2 0,-5 3-1,-4 4 0,-7 3 1,-3 1-1,-6 2 0,-9 5 1,13-7-2,-13 7 0,0 0-2,0 0-2,0 0-2,-20 9-5,8-1-3,-9 3-5,-4 8 2,-7 3 0,-2 1 1</inkml:trace>
  <inkml:trace contextRef="#ctx0" brushRef="#br0" timeOffset="21270">21217 1258 0,'9'-4'6,"-9"4"1,12-7-2,-12 7 1,0 0-1,11-2 1,-11 2-1,0 0 1,0 0 0,10 14 1,-10-14-1,15 18 0,-3-5 0,7 6 0,3 1 1,8 6-1,5 0-1,7 5 1,3-1-2,8 2 0,-2-3 1,2 2-2,0-4 1,-1 1-1,-5-6 0,-2-1 0,-7-3-1,-4-1 0,-4-2 0,-5-4 0,-8-2 0,-3-1-1,-5-3 0,-9-5 0,12 6 0,-12-6 0,0 0-1,0 0 1,0 0 0,0 0 0,0 0-1,0 0 0,0 0 0,0 0-2,0 0-4,0 0-8,0 0-7,-18-7-1,8-5-1,-11-7 0</inkml:trace>
  <inkml:trace contextRef="#ctx0" brushRef="#br0" timeOffset="28040">16023 918 5,'10'-10'8,"-10"10"-2,0 0 1,-5-11 0,5 11 1,0 0-1,-14-10 1,14 10-1,-15-6-1,6 4 0,-3 0-1,-3 0 1,-3 1-2,-2 0-1,-4 1 0,-2 1-1,-3 0 1,-2 3-2,-1-1 1,-2 1 0,-3 0-1,0 3 1,-4 0 0,1 1-1,0 0 0,0 1 0,-1 2 0,4 1 0,1 0 0,-1 3 0,4-1 0,3 2 0,1 0 0,4 1 1,1 1-2,2 0 1,3-1 0,4-1-1,0 1 1,3-1 0,3 1-1,2-1 1,0 2-1,3-1 1,2 3 0,2-1 0,3 2 0,2 1-1,3-2 1,1 2 0,3-2 0,2 0 0,3-1 0,4-1 0,2 2 0,3 0 0,1-3 0,2 0-1,5-3 1,1 1 0,2-4 0,3-1 0,5-4 0,1-2-1,3-3 1,2-2 0,0-3 0,4-4-1,0-3 0,0 1 1,-1-2-1,2 0 0,0-2-1,0 0 1,1-1 0,-2 2 0,-2 1 0,-1-6 0,-3-1 0,-4-1 0,-3-1 0,-4-1 1,-6-1-1,-3 0 0,-6-1 0,-4 1 0,-3-2 0,-6 0 0,-4 0 0,-5 0 0,-2 0 0,-3 0 0,-3 1-1,-6 2 1,-2 0-1,-5 2 1,-2 4-1,-5-1 1,-4 4 0,-8 0-1,-2 1 1,-7 2-1,-5 1 1,-7 4-1,-3 2 0,-10 0-3,1 6-8,-9 0-7,-1 2-2,-6-1 0,1-1-1</inkml:trace>
  <inkml:trace contextRef="#ctx0" brushRef="#br0" timeOffset="29622">13457 109 2,'12'7'3,"6"3"2,-1 1 1,6 2 0,2 1 1,3 0 1,5 2-1,1 2 0,4 2 0,2-2 0,1 4-2,1 0 0,4 0-1,-2 4 0,3 1 1,-1 2-2,3 1 0,1 0-1,2 1 0,1 1 0,1 0 0,1-2-1,0-1 1,2-2 0,1 2 0,-3-3 0,1-1 0,0 1 0,-2-5 0,0 5-1,-2-1 0,-3-2 0,-2 0 0,-1-1 0,-4-1 0,-3-4 0,-1 5 0,-5-7-1,-1 1 1,-2-2 0,-3 0-1,-5-2 0,-1-1 0,-5 1 0,-1-4 0,-4-1 1,-11-7-1,13 10 0,-13-10 1,0 0-1,0 0 1,0 0-1,0 0 1,0 0-1,0 0 1,0 0-1,0 0 0,0 0 1,0 0-1,0 0 0,0 0 0,0 0 1,0 0-1,0 0 0,0 0 0,0 0 1,-11 5-1,11-5 0,-12 0 1,3 0-1,-1 1 0,-1-1 0,0 0 0,-4 1 0,2 0 1,-5 0-1,1-1 0,-3 1 0,-2-1 0,-2 0 0,-2-2 0,-1 0 0,-1 0 0,-2-1 1,-1 1-1,-1-2 0,2 1 0,0 1 0,2 0 0,1 0 0,3 0 0,3 1 0,5-1 0,1 1 0,4 0 0,2 0 0,9 1 0,-12-2 0,12 2 0,0 0 0,0 0 0,0 0 0,0 0 0,0 0 0,11-6-1,-1 4 0,2-1 0,5 0 0,2 0-1,5 1 0,1-1 0,5 2 0,1-1-1,4 1 1,2-1 0,1 2 0,-2-1 0,-1-1 1,-2 1 0,-2-2 0,-3 1 1,-2-2 1,-5-1-1,-2 0 0,0 0 0,-3-1 1,-2 0-1,-2-2 1,-1 1-1,-11 7 1,15-16-1,-12 6 1,-3 0 0,-2-1 0,0-5 1,-5 2-1,-3-2 0,-4 0 0,0-2 0,-3 1-1,1 1 1,-2 1-1,-1 4-1,3 0 1,1 3 0,3 1 0,0 1-1,2 3-1,10 3-4,-12-4-6,12 4-6,0 0 0,-5-14 0,9 4 0</inkml:trace>
  <inkml:trace contextRef="#ctx0" brushRef="#br0" timeOffset="31145">15029 19 2,'0'0'2,"0"0"1,0 0 0,0 0 0,0 9 2,0-9 1,1 11 0,-1-11 1,7 17 0,-2-4-1,4 2 0,3 5 0,2 4 0,4 3 0,3 5-2,4 2 0,2 7 0,1 0-1,2 4 0,-1 1 0,0 0-2,-2 1 0,-2-4 0,-5-4 0,-1-2 0,-4-4 0,-1-4 0,-4-5 0,0-3-1,0-4 1,-1 2 0,-1-1 0,2-3-1,-2-1 1,0-3 0,-2 0 0,-6-11 0,8 14 0,-8-14 0,0 0 0,0 0 0,0 0 0,0 0 0,0 0 1,0 0-1,0 0-1,0 0-2,-5-10-5,5 10-6,-6-13-5,6 13 0,-6-15 1,6 15-1</inkml:trace>
  <inkml:trace contextRef="#ctx0" brushRef="#br0" timeOffset="31886">15233 649 5,'0'0'7,"0"0"-1,0 0 0,0 0-2,0-10 1,0 10 1,0 0-1,0 0 1,0 0-1,0 0 0,0 0 0,0 0-2,0 0 1,0 0-2,0 0 0,3 12 0,-3-12 0,10 13-1,0-2 1,-1 1 0,6 2 0,-1 2-1,4 0 0,0 4 1,4-3-1,-3 2 0,-1-6 0,-1 3 0,-2-2 0,-1 0 0,-3-4-1,-2-3 1,-9-7-1,14 11 1,-14-11 0,9 10 0,-9-10 0,0 0 1,0 0 0,0 0 0,11 3 0,-11-3 1,0 0 0,0 0-1,5-14 1,-5 14-1,5-18 0,-2 4-1,2-4-1,1-3 0,2-3 1,1-2-2,1 1 1,3-3-1,-2 0 1,1 4 0,0 1 0,-2 3-1,-1 2 1,1 5-3,-7 0-4,-3 13-9,3-16-2,-3 16 0,-7-10-1,7 10 1</inkml:trace>
  <inkml:trace contextRef="#ctx0" brushRef="#br0" timeOffset="32997">17284 0 0,'0'0'2,"0"0"0,0 0 1,0 0 0,0 0 1,0 0 0,0 0 0,-4 12 0,4-12 0,-9 9-1,9-9 0,-16 17-1,4-7 0,-1 2 0,-2 2-1,0 3 1,-4 1-1,2 6 0,-2 2 0,-4 4 1,-2 4-1,-1 6 1,-6 4-1,-3 4 1,-2 6-1,-5 1 2,-3 1-1,0-1 1,0 1 0,0-4 0,6-4 1,0-7-1,3 0 0,1-8-1,4-2 1,3-4 0,2-3-2,3-3 1,1-3-1,1-2 0,4-3-1,4-1 1,3-4 0,0-1 0,10-7 0,-9 6 0,9-6-1,0 0-2,0 0-5,10-13-5,-2 4-2,0-5-2,-1-1 1,1-4-1</inkml:trace>
  <inkml:trace contextRef="#ctx0" brushRef="#br0" timeOffset="33588">16474 663 2,'0'0'6,"9"-5"-1,-9 5-1,0 0-1,0 0 2,3 12 0,-3-12 0,-5 20 0,1-6 1,0 4-1,-3 4 0,1 3 0,0 1-2,1 3 1,0-2-1,1 2 0,-1-2 0,2-1 0,0-4 2,2-3-3,0-2 2,1-2-1,1-4 1,4-1-1,-5-10 0,16 11 0,0-11 0,4-2 0,4-6-1,5-1-1,4-5 1,2-1-1,1-2 1,2 0-1,-3 0 1,0 2-1,-3 3 0,-2 1 0,-3 4-1,-3 3 0,-5 1 0,-2 1 0,-7 3-1,0 0 0,-10-1-1,0 0-3,10 17-7,-10-17-6,-4 17-1,4-17 0,-14 6 0</inkml:trace>
  <inkml:trace contextRef="#ctx0" brushRef="#br0" timeOffset="36642">18259 1659 1,'0'0'2,"0"0"1,0 0-1,0 0-1,0 0 1,0 0-1,0 0 0,12 0 0,-12 0 1,12 1 0,-12-1 1,18 0 1,-7 0 0,2 0 0,0-1 1,4 1-1,0 0 0,1-1 0,3 1-1,-2-1-1,2 2 0,2-2 1,1 1-1,-1-1 0,0 1 1,-1 0-1,-1-1 0,1 1 0,-1-1-1,-2 1 1,0-1-1,0 1 0,-1-1-1,2 0 1,1 1-1,-1 0 1,1 1-1,1-1 1,-2 1 0,2-1 0,1 1 1,-1 0-1,1-1 0,0 0-1,1 0 1,-1 0 0,1-1-1,-1 0 1,1 0-1,2-1 1,-4 1-1,1 0 1,1-1 0,-2 0 0,-1 1 0,-1-2 0,-1 2 0,-6 1-1,0 1 1,-3 1-1,-1-1 1,-9-1-1,15 3 0,-15-3 0,10 3 0,-10-3 1,10 2 0,-10-2 1,0 0-1,0 0 1,11 1-1,-11-1 1,0 0-1,0 0 0,0 0-1,0 0 0,0 0 0,0 0-1,0 0 1,0 0-1,0 0-2,0 0-4,0 0-9,0 0 0,0 0-1,0 0 0</inkml:trace>
  <inkml:trace contextRef="#ctx0" brushRef="#br0" timeOffset="160040">19598 390 2,'0'0'2,"0"0"1,0 0 0,0 0 0,0 0 0,0 0 0,0 0-1,0 0 0,0 0-1,0 0 0,0 0 0,-4 10-1,4 0 0,0 7 0,1 2 0,-1 6 0,0 5 1,1 3-1,-1 3 1,-1 2 0,2 4 1,-3 2 0,-1 4 1,1 0 0,-2 5 0,-1 4 0,-1 3 0,0 5 0,-4 3-1,0 1 0,2-1 1,-4 3-1,0 0 1,0-2-1,0 1 0,1-2 0,0-1 0,2-2-1,1-1 1,1-5-1,0-5 1,2-4 0,2-4 0,-1-10 0,1 0 1,-2-5-1,0-2 0,0-4 0,1-3-1,0-4 0,2-1-1,0-1 1,0-5-1,2-11 0,0 11 1,0-11-1,0 0-1,0 0-3,0 0-7,11-1-3,-11 1-1,16-17-1,-6 4 1</inkml:trace>
  <inkml:trace contextRef="#ctx0" brushRef="#br0" timeOffset="160821">19391 2357 8,'16'3'7,"4"-2"0,5 0 0,2-1 1,6 0-1,2 0 0,5-1-1,4 1 0,3 0-1,5 0 1,0-1-1,5 2 2,4-1-2,7 1 1,1-2-1,7 2 0,5-3-1,5 1 0,3-1 0,6-1-2,5-2 1,6 0-2,2-1 1,4 1 0,3-2-1,5 0 0,4-1 0,-1 2 0,1-1-1,-1 1 1,1-2 0,1 0-1,-4 0 0,-6 0-1,-3 0 2,-7-1-1,-11 1 0,-8 2 0,-11 1 0,-14 1 0,-8 0-1,-13 2-2,-12 2-5,-10-1-3,-7 3-6,-11-2-3,-18-1 0,-2-6 1</inkml:trace>
  <inkml:trace contextRef="#ctx0" brushRef="#br0" timeOffset="161472">22639 2192 18,'0'0'11,"15"-11"1,-9 2 1,-2-1-5,6 1-1,-4-5-2,2 0 0,-4-8-1,4-2 1,-3-7-2,2-6 0,0-7 1,-3-9 0,3-6 0,2-10-2,0-4 1,1-4-2,0-4 0,-2-5-1,2-7-1,1 0 0,-2-3 0,1 2-1,-3 0 1,2 0 0,-4 5 0,3 9 0,-4 10 1,-2 9 0,0 10 0,-3 6 0,-1 10 0,3 7 0,-1 5-1,1 4 1,-1 4-1,1 3 1,0 2 0,-1 10 0,4-17 0,-4 17 0,1-11 1,-1 11-1,0 0 0,1-11 1,-1 11-1,0 0 0,0 0 0,0 0 0,0 0 0,0 0 0,-6-12 0,6 12 0,-6-10 0,6 10-1,-7-16 1,2 7 0,0 0 0,-3-1 0,0-1-1,-4-3 1,2 3 0,-4 0 0,-1-3-1,-3 2 1,-1 1-1,-3 1 1,-4 0-1,-2 7 0,-4-4 0,-5 4 0,-5 2 0,-4-1 1,-5 2-1,-7-1 0,-3 1 1,-6 1-1,-4-2 1,-5 4 0,-3 4 0,-3-3 0,-5 7 0,-7 0 0,-3 2 0,-6 1-1,-5 3 1,-3-2 0,-6-3 1,-3 4-1,-1-6 1,1-1-1,-3-4 1,1 0 1,-2-3-1,3-2 1,3-3 0,4-2-1,-1 1 0,4 0 0,9 2-2,5 1-3,10 4-9,7 4-3,7 4-1,9-5 0,12-4-1</inkml:trace>
  <inkml:trace contextRef="#ctx0" brushRef="#br0" timeOffset="163365">5887 3728 3,'0'0'4,"0"0"-1,0 0-1,11 0-1,-11 0 0,18-5 1,-7 3 0,4 2 0,2-1 1,2 1-1,2 0 1,3 2 0,1 1 1,3 3 1,4 0 0,4 0 2,4 1 0,5 0 0,7 2 0,6-3 1,8 3 0,4-6-2,10 2 0,7-6-2,10 2 1,4-3-1,7-2-2,7-4 1,7-2-1,8-3 0,7-2 0,3 1 0,7-2-2,6-3 1,3 1 0,5 0 0,3 0-1,0-2 0,0 1 1,-1 0-1,-5 0 1,-3 1-1,-4-1 1,-9-2-1,-10 5 0,-11 1-1,-11 2-2,-11 3-3,-15-4-6,-11 5-5,-14 2-3,-6 2 2,-13-5-1</inkml:trace>
  <inkml:trace contextRef="#ctx0" brushRef="#br0" timeOffset="164066">10123 3303 20,'-5'-14'10,"0"-7"-1,3-1 0,0-3-4,2-4-3,0-4-2,1-4 2,2-5 2,-2-4 2,2-4 0,0-7 1,1-2 1,-2-8-2,3-3 1,-4-8-3,-1-4-1,-4-5-2,-1-4-1,-3-4 0,-1-6 0,-3-2-1,2-3 1,-1 3-1,0 1 1,2 2-1,3 4 1,0 4-1,2 7-1,2 8 0,0 4 0,2 7-2,-1 4-2,1 8 0,-1 2 0,1 7 0,-3 2 0,-1 4 1,-1 6-2,1 3 0,0 6 0,-1 2-1,4 6-2,-1 1 1,2 15 1</inkml:trace>
  <inkml:trace contextRef="#ctx0" brushRef="#br0" timeOffset="164546">10106 799 9,'0'0'9,"0"0"0,0 0 0,-9-11-3,-1 11-2,-1-3-1,-5 0-3,-2-1 1,-3-3 1,-4-1-1,-2-3 2,-2-4-1,-5 0 1,-4-3 0,-6 1-1,-4-2 0,-7 3-1,-6-2-1,-4 4 0,-6-1 1,-6 3-1,-5 0 0,-3 0 0,-6 2 0,-5 2 0,-2-2 0,-4 4 0,-4 2 0,-4 2 1,-3 3-1,-1 3 0,1 2 0,-2 4 0,0 0 1,-2 1 0,2 2 0,6-2 0,3 1 1,3-2 0,6 0 0,4-1 2,3-1-2,6-1 0,8-1 1,1-3-1,6 1 0,4-1-1,3-1 1,4-2-1,8 1 0,5-1-1,5 1 1,4-1-1,5 0 0,4 0 0,6 0 0,2 1 0,0-1 0,3 2 0,0 0 0,3 2 0,-1 1-1,2 1 1,0 0 0,-1 1-1,0 2 1,0-2-1,0 1 1,-1 0 0,1-1 0,0 0 0,0 0 0,2-1-1,0 1 1,1-1 0,1-1-1,9-5 1,-14 10-1,14-10 0,-13 13 1,13-13-1,-14 14 1,8-5-1,-1 2 1,-1 1-1,0-1 1,-1 2-1,2 1 1,-1 2-1,0 4 0,0 2 1,1 2-1,0 6 1,-2 4-1,2 9 1,-2 5 0,-1 8 0,-2 6 0,-1 10-1,-4 7 1,1 6 0,-3 9 0,-2 4 0,0 4 0,0 7-1,-1 5 1,4 3 0,3 4 0,1-1 0,3-1 0,4-1 1,1-1-1,3-7 1,0-4-1,1-7 1,2-9-1,-1-2 1,2-6-1,1-8 0,0-6 1,3-7-1,0-7 0,1-8 0,-1-6 0,3-8 0,-3-8 0,0-4-2,0-7 0,-1-3-4,-4-10-2,6 14-3,-6-14-2,0 0 0,0 0 0,5-23 0</inkml:trace>
  <inkml:trace contextRef="#ctx0" brushRef="#br0" timeOffset="166249">91 3558 16,'-10'9'8,"10"-9"0,-9 4-1,9-4-3,0 0-1,0 0-1,0 0 0,0 0 0,9 1 0,-9-1 0,10 4 0,-1-1 0,-9-3 1,21 10-1,-9-4 0,5 4 0,2-1 0,4 1 1,4 3 0,2 1-1,8 2 1,6 0 2,5 2-2,5-2 0,10 1-1,3-1 0,12 0 0,5-4 0,12-2 0,2-1-1,9-5 0,6-1-1,6-2 1,5-3 1,2-2-2,3-1 1,-6-3-1,1-1 0,-1-2 1,-4-4-1,-4 0 0,-10-1 0,-3 0 0,-8-1 0,-6 1 1,-10 1-2,-8 2 2,-9 1-1,-6 3 0,-6 1 0,-10 2 0,-6 0-1,-6 1-1,-8 1-2,-3 2-4,-6 1-3,-9 1-5,9 5 0,-9-5 1,0 0-1</inkml:trace>
  <inkml:trace contextRef="#ctx0" brushRef="#br0" timeOffset="166910">3093 3666 1,'0'0'2,"-3"-17"-1,1 5 1,0-2 1,0-2 1,-2-6 1,0-2 2,0-4 0,-1-6 1,-2-5 0,3-7-1,0-10-1,1-9-1,2-7-1,2-11-2,2-9 0,2-5-2,2-8 2,1-9-2,-1 1 2,-2-4-1,1-1 1,-4-3 0,1-2 2,-3 1-2,2 1 0,-2 3 0,3 3-1,-2 4 0,0 3 0,1 6-1,-1 7 0,-2 6-1,-2 8 1,-3 7 0,-3 5-2,1 10 0,-2 6-3,0 9-2,1 3-1,2 10-2,1 5-2,1 6-1,2 3 1,-1 3 1,2 4 1</inkml:trace>
  <inkml:trace contextRef="#ctx0" brushRef="#br0" timeOffset="167461">2900 604 10,'-13'14'6,"2"-10"1,-2-3-1,-3 1-2,-2 0-1,-7 0 0,-6-1 1,-2-1 1,-5-1 0,-5-2 0,-4-2 1,-7-1-1,-5-3-1,-3 1 0,-4-1-1,-9 2 2,-3 0-3,-6 2 1,-4 1-2,-4 3 1,-2 2-2,0 1 1,-4 1 0,1 0-1,0 1 1,-2 1 0,4-2 0,2 1 0,3-1 1,-2 0 0,9 1 0,5 1 0,1 0-1,9 2 1,0-1-1,4 1 0,4-1-1,10 1 0,-1-1 0,5-1 0,2 0-1,7-1 1,7-1 0,6-1 0,5 0 0,2 0 0,3-1-1,4 1 1,10-2 0,-9 1 0,9-1-1,-11 3 1,11-3-1,-11 3 1,11-3-1,0 0 0,-4 10 1,4-10-1,1 11 1,-1-11 0,-2 18 0,3-8 0,-8 1-1,2 4 1,-3 6 1,3 3-2,2 9 2,-5 7-2,4 10 1,-5 13 1,3 17-1,-3 8 0,-3 15 1,-1 12 0,-6 15-1,8 11 1,-1 7 0,10 5-1,4 6 0,6-1 0,7 0-1,2-4 1,3-7 0,1-7 0,-3-11-1,-1-11 2,-4-11 0,3-9 0,-8-16 0,2-12 0,-1-13 0,1-10 0,-3-12 0,0-7 0,-1-10 0,-1-7-1,-5-11 1,9 14-1,-9-14-1,10 5-2,0 0-7,1 1-5,3 6-2,-2 0 0,-12-12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3:36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39 2,'45'-6'12,"5"-3"-2,14 1-2,11 3-2,13 1-1,10 2 0,11 0-1,11 3 1,13-2 0,8 2 1,10 1-1,12 2 0,11 2 0,10 4 0,9 1-1,5 4-1,7 2-1,8 3 0,-1-2 0,-1 3 0,3-3 0,3 1 1,-10-6 0,1 0 0,-8-7 1,-7 0 0,-8-5 0,-7 1-1,-17-4 0,-12 1 0,-18-1-1,-16 1-1,-19 1 1,-15 0-1,-19 1-1,-14 1 1,-15-1-1,-13 0 0,-7 0 1,-4 0-1,-9-1 2,0 0-1,0 0 1,0 0 0,0 0 0,0 0 0,0 0 0,0 0 0,0 0-1,0 0-1,0 0 1,0 0-1,0 0 0,0 0-1,0 0-1,-11-5-2,11 5-4,-11 0-8,1 3-10,-12-6-1,-7-3 0,-12-8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9:01.8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95 519 1,'0'0'3,"0"0"0,0 0-1,0 0 1,0 0 1,0 0-1,0 0 0,-3 9 1,3-9 0,0 0-1,0 0 1,-7 10-1,7-10 1,0 0-1,-5 13 0,5-13 0,-2 10-1,2-10 1,2 9 0,-2-9-1,6 11 1,-6-11 0,14 9-1,-5-5 1,1-1-1,4 1 0,-1-2 0,5 1 0,-1-5 1,3 1-2,1-1 0,0-3 0,1 0 0,0-2-1,-2 0 1,0-3-1,-1 1 1,-4-2-1,-1 0 1,-3 0 0,-2 1-1,-2-2 1,-1 2-1,-6 10 0,3-20-1,-3 20 1,-3-18-1,3 18 1,-12-18-1,12 18 0,-16-13 1,6 4 0,0 4-1,-1 1 1,-3 1 0,1 0 0,-2 2 0,1 0 0,-3 0 0,2 2 1,-2 0-1,3 1 0,-1-1 1,2 3-1,-1-1 1,2 2-1,1-1 1,-1 3-1,1-1 1,0 0-1,1 3 1,0 1-1,1 0 1,-1 2 0,0 3-1,0 0 1,0 2-1,1 2 1,0 0-1,2 2 1,-2-2 0,2 2 0,1-1 0,1-2 0,0 0 0,3-2 1,-1-3 0,2 0-1,1-13 1,0 19 0,2-8 0,2 2 0,2-2 0,1 1 0,3 2-1,1-2 0,3 4 1,4-3-1,2-3 0,2-1-1,3-1 1,2-1 0,2-1 0,2-2-1,0-2 1,0-1-1,-1-1 0,-3-3-3,1 1-2,-5-5-4,0 2-8,-2-3-3,-3-1 1,-1-7 0,-3-2 1</inkml:trace>
  <inkml:trace contextRef="#ctx0" brushRef="#br0" timeOffset="1232">546 440 4,'0'0'7,"13"-9"1,-13 9 0,9-5 0,-9 5-1,15-6 0,-5 5 1,-1 0-1,2 2 0,0 0-1,2 4 0,0-1-1,3 2-2,1 4-2,2 2 0,-1 2 0,3 3-1,-1 1 1,0 1-1,-2 2 0,1 0 0,-4 0 0,-3 1 1,0-3-1,-2 2 0,-3-2 0,-1-1 0,-2 2 0,-3-3 0,0 2 0,-2-1 0,-2-2 0,-1 1 0,-1-3 1,-1 1 0,-3-4 0,-1 1-1,-1-2 1,-2-2 0,-2-1-1,-2-1 1,-1-1-1,-2-1 1,0-3-1,1-2 1,-1-2 1,1-3-1,2-1 0,1-1 1,4-2-1,1-4 1,0 2-1,5-2 0,1 0-1,2 0 1,3 0-1,3 0 0,3 1 0,2 2 0,4-2-1,1 2 1,6 1-1,-1 1 0,6 1-1,0 1-2,4 3-2,-1-2-6,1 3-4,0 1-1,-3 1 2,2 0-1</inkml:trace>
  <inkml:trace contextRef="#ctx0" brushRef="#br0" timeOffset="2043">1308 519 14,'0'0'8,"-11"-1"1,-1 0-1,1 1-3,-5 1-3,0 1 2,-2 2 0,0-1 1,-3 2 0,4 0 1,1 2-1,-1-3 0,4 2 0,1-1-2,12-5 0,-15 7-1,15-7 0,0 0-1,-5 13 0,5-13 0,7 10 1,-7-10-1,17 12 0,-6-3 0,3-1-1,2 1 1,1 3-1,1-1 0,2 1 1,-1 2-1,0-1 0,0 0 0,-3 0 0,0 4 0,-1-5 0,-3 4 0,-1-1 0,-1 0 0,-2 0 0,-3 1 0,-2-3 0,-2-2 0,-2 4 0,-3-6 1,4-9 0,-17 16 1,7-9-1,-5-2 1,0 0 0,-5-2 1,2-1 0,-6-2 1,-1-1-1,-1-3 1,1-1-1,2-4 0,0-1-1,4-2-1,2-6-1,7 5-5,6-6-4,6 3-8,2-4-3,9 3-1,1-4 1,6 2 1</inkml:trace>
  <inkml:trace contextRef="#ctx0" brushRef="#br0" timeOffset="2774">1545 528 17,'0'0'10,"5"10"1,-5-10 0,3 15-3,-1-3 1,0 1 0,0 3-1,-1 2 0,1 2 0,-2 0-1,2 2-1,-2-5-1,1 4-1,-1 0-1,3-1 0,-2-1-2,1-3 0,0-1 0,0-3-2,1 3-2,-3-15-5,0 0-10,0 0-2,12-6 2,-9-10-1</inkml:trace>
  <inkml:trace contextRef="#ctx0" brushRef="#br0" timeOffset="3114">1585 221 63,'0'0'17,"5"10"1,-5-10-3,11 7-17,-11-7-5,12 5-4,-12-5-5,13 4-1,-13-4 0,15 1 1</inkml:trace>
  <inkml:trace contextRef="#ctx0" brushRef="#br0" timeOffset="3425">1898 551 22,'11'12'12,"-11"-12"0,13 12 0,-4-7-6,3 2 0,0-2 0,4 1 0,-1-3 1,3 0-2,-2-4 0,4 0 1,-2-4-2,2 1 0,-2-4-2,0 0 0,-1-2 0,-3 1-2,-2 0 1,-3 0 0,-3 0 0,-3 0-1,-3 9 0,-5-16 0,-3 7 0,-3 0 0,-4 0 0,-2 2 0,-4 0-1,-1 2 1,-3 1 0,2 3 0,-2 4 0,0 3 0,1 2 1,1 1-1,1 5 0,-1 0 1,2 3 1,2 2-1,-1-2 1,4 3 0,0-1 0,2 2 0,3 0 0,4 0 1,2-2-1,4 2-1,4 0 1,4 2 0,6-2 0,8 0 0,5-4-1,5 1-1,4-3-2,4-4-1,6-4-3,-5-9-4,5 0-9,-7-10-2,-2-1-1,-4-7 1</inkml:trace>
  <inkml:trace contextRef="#ctx0" brushRef="#br0" timeOffset="4086">2268 508 24,'0'0'11,"0"0"1,0 0-1,0 0-3,-5 15 0,5-15 0,3 12 0,-3-12-1,5 21 0,-1-9-1,2 6-1,0-1-1,2 4-1,2 1-1,0 2 0,0 0-1,3 3 0,-2-2 0,1 0-1,-3-2 1,0-4-1,-2-2 0,-2-3 1,-2-3-1,-3-11 1,1 9 0,-1-9 0,0 0 1,-15-9-1,15 9 0,-15-22 0,5 4 0,0-1 0,3-4 0,-2-1 0,2-1-1,5 2 1,2 0-1,6 2 0,4 4 0,5-1 0,5 5 0,8-1 0,3 5-1,1 0 1,3 2-1,0 0-1,4 6-3,-7-3-5,4 5-9,-10-1-1,2 0-1,-3-3 1</inkml:trace>
  <inkml:trace contextRef="#ctx0" brushRef="#br0" timeOffset="4857">3117 9 7,'0'0'8,"0"0"1,0 0 0,-5-10-2,5 10-1,0 0 0,0 0-2,0 0 1,0 0 0,0 10 1,0-10 0,5 12 2,-5-12-2,5 21-1,-2-5 0,3 3 0,-1 4-2,2 6 0,-2 3 0,4 7 0,2 4-1,-3 6 0,0 3 0,3 2 0,-3 1-1,0-1 1,-2-2 0,2-4-1,-2-9 0,1-4 1,-4-4-1,2-6 0,-1-6-1,2-7-1,-4-2 0,-2-10-4,5 12-7,-5-12-8,5-10 0,-7-4 0,1-3 1</inkml:trace>
  <inkml:trace contextRef="#ctx0" brushRef="#br0" timeOffset="5317">2770 270 52,'0'0'15,"0"0"1,25 9 1,0-9-13,12 2-1,6 0-1,10 1 1,4 0-1,7 3 1,3-1 0,3 1-1,1 0-1,-3-2-2,2 3-4,-4-3-7,0 3-5,-3-4-1,-1 1-1,-5-3 1</inkml:trace>
  <inkml:trace contextRef="#ctx0" brushRef="#br0" timeOffset="5758">3655 632 22,'-15'-8'11,"6"-1"-1,-4-3 2,4 0-5,4 1-2,0-3 0,4 1 1,3-3 1,4 2 0,3-3-1,8 3 1,2-3-2,4 5-1,5-2-1,5 6 0,0 2-2,4 5-1,-2 3 0,2 3 0,-1 5-1,-1 4 1,-7 2 0,-2 4 0,-5 2 0,-4 1 0,-6-2 0,-3 2 1,-7-2 0,-4-1-1,-3-2 1,-4-2 1,-3-2 1,-4-2 0,-1-3 1,-4 0 0,-2-4 0,-2 0 0,-2-3 0,-1-1-1,-3-2-1,1 0 0,-3-1-2,0-2-1,2 2-4,-2-5-13,7 2-4,-4-9 0,10 0-2,-4-11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9:08.5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0 284 28,'0'0'11,"12"0"1,-12 0 1,17-10-6,-2 8-1,0-2 0,6 3 1,2 0-1,6 4-1,0-1 0,3 5-2,0 1 0,0 2-2,0 1 0,0 4-1,-3 1 0,-4 2 0,-3 3 0,-3-1 0,-4 4 0,-4 1 0,-5 2 0,-3-1 1,-4 0-1,-3-1 1,-3-1 0,-2-2 0,-1-4 0,-1-1 1,-3-6-1,1-1 1,-3-5 0,2-1 1,-4-4-1,2-1 0,-4-3 0,1-2-1,-3-3 1,1 0-1,2-1 1,-1-3-1,3 0 0,2 0 0,0-1 0,6 0 0,3 2 0,3-1-1,3-1-1,5 2 1,4-1-1,8 0 0,1 3 0,7-2 0,3 4 0,2 0 0,6 4-2,-2-2-1,4 7-6,-5-2-6,4 5-3,-4-1-2,1 0 2,-2-1 0</inkml:trace>
  <inkml:trace contextRef="#ctx0" brushRef="#br0" timeOffset="762">1010 335 8,'0'0'7,"10"0"0,-10 0 1,0 0-2,0 0-1,-15-9 1,15 9 1,-17-4 2,5 2-1,-1-1 1,-1 3 1,-2-1-3,-3 1-1,-2 1-2,-1 0-1,-1 1-1,1 2 0,-1-1-1,0 3 1,2-2 0,3 4 0,0-2 0,2 3 0,0-1-1,1 2 1,0 0-1,2 1 0,0 2-1,1 0 1,0 3-1,2 1 1,3 3-1,1 0 1,3 0-1,2 2 1,3 0 0,5-3 0,5-2-1,7-3 1,3-4-1,3-4-3,6-4-3,-1-7-5,7 0-4,-3-7-5,1 0 0,-4-5 1,0 2 0</inkml:trace>
  <inkml:trace contextRef="#ctx0" brushRef="#br0" timeOffset="1282">1067 511 11,'4'19'10,"-4"-19"0,18 16 0,-6-9-3,8 1-2,4-2 1,4-4 0,4 0-2,2-4-1,1-3-1,-1-3 1,1-1 0,-6-2-1,-1-3 2,-7-1 0,-2-1 0,-8-1 1,-2 1 0,-8-3 0,-3 4-1,-5-2 1,-4 3-1,-5 0-1,-4 2-1,-3 3 0,-5 2-1,-3 3 0,-2 3 0,-4 2-1,1 3 0,0 3-1,-1 3-1,4 4-2,2-2-3,7 7-6,4-3-4,7 3-3,5-4 2,8 0-1</inkml:trace>
  <inkml:trace contextRef="#ctx0" brushRef="#br0" timeOffset="1713">1407 379 27,'0'0'12,"6"15"0,-6-2 0,-2 0-3,-1 5-6,0 3 0,-1 6 1,0 6 2,-3 2 0,2 8-1,-3 0 1,2 5-1,-3 1-1,0 3-2,0-3 0,1-2-1,0-3-1,0-5 0,1-5 0,1-4 0,1-7 1,1-6-1,2-3 0,2-14-1,-4 13-2,4-13-4,0 0-6,2-18-5,3 1 0,3-10 0,0-4 0</inkml:trace>
  <inkml:trace contextRef="#ctx0" brushRef="#br0" timeOffset="2143">1661 377 12,'0'0'10,"11"-8"2,-11 8 0,0 0-3,10-7-1,-10 7-1,0 0 1,0 0 2,0 0-3,0 0 0,0 0-2,3 10 0,-3-10 0,-2 16 0,5-4-2,-4 2 0,2 2 0,-2 4-1,3 3 1,-2-1-1,3 3 0,0-2 0,3 1 0,2-4-1,3-1 1,2-5-1,3-4 0,3-5 1,4-4-1,2-7 0,3-4-1,-1-6 1,1-4 0,-1-2 0,-1-4-1,-3 0 0,-4 0 0,-4 1 1,-2 3-1,-2 2 0,-4 3 0,0 4 0,-3 4 0,-4 9 0,7-13 0,-7 13-1,0 0 1,0 0-1,0 0 1,0 0-1,4 13 1,-4-13-1,3 17 1,-1-4 0,-1 1 0,-1 4 0,2 0 1,-1 4-1,0 2 0,0 2 0,1 0 1,1 0-1,1 1 0,4-3 0,0-3 1,3-4-1,3-4-1,4-4-2,1-10-5,6-1-13,-1-11 0,2-1-2,-3-9 1</inkml:trace>
  <inkml:trace contextRef="#ctx0" brushRef="#br0" timeOffset="2935">2508 369 48,'8'10'15,"-8"-10"0,4 12 1,-4-12-12,-1 16-1,-1-6 1,3 4 1,-5 2 0,2 4 0,-1-3 0,3 6 0,-2 1-1,2 0 0,2 0-2,0-1-2,1-3-2,-1-6-4,6 1-9,-8-15-5,13 3-1,-2-17 0,-2-8 1</inkml:trace>
  <inkml:trace contextRef="#ctx0" brushRef="#br0" timeOffset="3235">2590 0 79,'3'12'21,"-3"-12"-2,8 13-4,2-5-22,-10-8-7,14 13-6,-14-13 0,16 11 0,-16-11 0</inkml:trace>
  <inkml:trace contextRef="#ctx0" brushRef="#br0" timeOffset="3515">2783 322 24,'10'-4'13,"-10"4"3,12 0 0,-12 0-4,10 5-1,-10-5-1,7 13-2,-7-13-1,5 22-1,-5-8-2,1 6 0,0 4-1,5 1-1,-2 2 0,3 0 0,0 1-1,1-2 0,-4-2 0,2-4 0,-2-6 0,-1-3 1,-3-11 0,5 13 0,-5-13 0,0 0 0,-2-15 0,1 3 0,-1-7-1,-4-2 0,2-7-1,-1-2 0,3-1 0,2 1 0,3 1 1,2 2-2,5 2 2,5 6-2,4 3 1,6 4-2,5 3 0,0 1-2,8 6-4,-4-3-6,6 6-8,-7-3 0,5 3-1,-4-3 2</inkml:trace>
  <inkml:trace contextRef="#ctx0" brushRef="#br0" timeOffset="4016">3304 406 34,'14'10'14,"1"-1"0,5-4-1,3-4-5,3 1-6,4-3 0,3-1 0,-3-4 0,2 0 2,-3-3 0,-1-1 1,-9-2 0,2 2 1,-10-3-2,-1 1-1,-8-1-1,-3 1-2,-5 0 0,-2-1 0,-1 3-1,-6-4 1,1 7 0,-8 1 0,2 2-1,-3 3 1,0 2 0,-2 3 0,-1 2 0,1 7 0,-2-2 1,4 3 1,0 2 1,2 4-1,-2 1 1,3 3 0,-1 0 1,7 5-1,3-2 0,4 3 1,5 0-1,7 2 0,8-2 0,10 1-1,6-2 0,7-2 0,6-1-2,8-3 0,6-1-6,0-10-11,4 1-6,0-10 0,-1-4-2,-4-12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7:57.8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2717 78 1,'0'0'3,"0"0"1,0 0 0,0 0 0,0 0 0,0 0 1,0 0-1,0 0-1,0 0 1,0 0-1,0 0-1,-6-9 0,6 9 0,0 0 0,-15-7-1,15 7-1,-16-5 1,16 5-1,-20-5 1,8 3 0,-3 0 0,1 0 1,0 0 0,-1 0 0,0 1 1,-2 0-1,1-1 1,1 1-1,-3 1-1,1-1 1,-1 1-1,-2 1 0,-1-1 0,1 1 0,-3 1-1,1 1 1,0-1-1,0 2 1,1 0-1,1 0 1,1 3-1,0-1 1,2 0-1,0 1 1,1 2 0,-1-2 0,2 2 0,-1 0 1,1 1-1,-1 0 0,2 0 0,-3 0 0,-1 1 0,2-2 0,0 3 0,2-1 0,-2 0 0,1 1 0,-1-2-1,3 1 1,4 0-1,-3-2 1,2 1 0,0-3-1,1 2 1,3 1 0,6-10 0,-11 19 0,7-8 1,1 3-1,-1-2 1,3 3-1,0-1 1,1-3-1,1 4 1,1-4-1,1 0 0,-2 2-1,2-2 1,-1 1 0,1-1-1,0-1 1,0 3-1,0-3 1,1 1 1,0 1-1,2-2 0,-2 2 0,3 0 0,1 0 0,0 1 0,3-2-1,0 2 1,2-1-1,0-1 1,2 0 0,0 1-1,-2-1 1,4 1-1,-3-2 1,3 0 0,0 0 0,1 2-1,2-3 1,-1 1 0,2 0-1,2-1 1,0 0-1,-1 0 1,2-1 0,0 0 0,0-1-1,1 1 1,-2-3-1,2 1 1,0-1-1,0-1 1,-2-1 0,1 1-1,-1-2 1,2 0 0,0 0 0,0-1-1,0 0 1,0 0-1,0 0 1,2-1-1,-1 0 1,1 0-1,0-1 0,-1-1 1,1-1-1,1-1 0,1 0 1,0 0-1,0-1 0,0 0 0,-1-1 1,0 0-1,0-2 0,0 0 1,-1 0-1,-1-2 0,-1 1 0,-1-1 1,0-2-1,-1 1 0,-1 0 0,0-2 0,0 0 0,-2 0 0,1-2 1,0 1-1,-1-3 0,0 1 0,-3-2 0,0 1 1,-1-1-1,-1-1 1,0 0-1,-2 1 0,-1 0 1,0 1-1,-2-1 0,0 2 0,-1 0 1,-2 0-1,-1-6 0,1 5 1,-2 0-1,-3 1 1,0-1-1,-1 2 1,-2-1 0,-2 1 0,0 5-1,-2-2 0,-3-1 0,1 0 0,-3 1 0,-1-1 0,-1 1 0,-3-1 0,-1 2 0,0 0-1,-2-2 1,-2 2 0,-2 1 0,-1-2 0,-3 1 0,0 0 0,-2-1 0,-2 1 0,-2 3 0,0-4 0,-3 3 0,-1 0 0,-2-1 0,-2 2 0,-1 1 0,-3 2 0,0 0 0,-2 4-1,1 1 1,-2 4 0,0 2-1,0 2 1,-1 3 0,-2 2-2,-2 3-1,-8 0-4,0 5-13,-8-4-2,-3 2 0,-12-8-2,-3-3 1</inkml:trace>
  <inkml:trace contextRef="#ctx0" brushRef="#br0" timeOffset="3925">2375 893 1,'12'-7'3,"-12"7"-1,0 0 0,9-5 0,-9 5 0,0 0 0,0 0 1,0 0 0,11-3 0,-11 3 0,0 0 0,0 0 0,0 0 0,0 0-1,0 0 0,0 0-1,0 0 1,0 0 0,0 0 0,0 0-1,0 0 1,0 0 0,0 0-1,0 0 0,0 0-1,0 0 1,0 0-1,0 0 1,0 0-1,0 0 1,0 0 0,0 0 0,0 0 0,0 0 0,0 0 0,0 0 0,0 0 1,-13 9-1,13-9 0,-14 9 1,2-5 0,1 2-1,-3 1 1,-1-1 0,-3 0-1,2 1 1,-6 3 0,4-1-1,-4 1 1,2-2-2,-1 3 2,0 1-2,-1 2 1,2-1-1,1-3 1,-2 4-1,1-2 1,0 4-1,-2-3 0,0 1 1,1-1-1,-2 0 0,1 2 1,-1-2-1,2 2 1,-1-2-1,3 2 1,0-2 0,0 2-1,2-4 0,0 0 1,2 0-1,0-2 0,2-1 1,0-1-1,2 1 0,-1-2 0,3 0 0,-2 2 0,0-2 0,1 2 0,1-1 0,-2 0 0,11-7 0,-15 15 0,15-15 0,-15 11 0,15-11 0,-12 12 0,12-12 0,-14 11 0,14-11 1,-16 11-1,16-11 0,-16 10 1,16-10-1,-17 10 1,17-10-1,-17 8 1,17-8-1,-14 7 1,14-7-1,-12 5 1,12-5-1,-11 4 1,11-4 0,0 0-1,-11 6 1,11-6-1,0 0 1,-10 4-1,10-4 1,0 0-1,-10 5 0,10-5 0,0 0 1,-11 6-1,11-6 0,0 0 1,-9 4-1,9-4 1,0 0-1,-10 4 1,10-4-1,0 0 0,-11 7 0,11-7 0,-12 6 0,12-6 1,-15 7-2,15-7 2,-18 7-1,9-2 0,0-1 0,-4 2 0,3-1 0,0 0 0,-2-1 0,2 1 0,1 0 0,-1 1 0,1-3 0,9-3 0,-12 7 0,12-7 1,-11 5-1,11-5 0,0 0 0,-11 4 0,11-4 0,0 0 0,0 0 0,-11 4 0,11-4 1,0 0-2,-12 6 2,12-6-1,0 0 0,-10 5 0,10-5 0,0 0-1,-9 4 0,9-4 0,0 0-2,0 0-1,0 0-4,0 0-4,0 0-3,0 0-1,0 0 0,0 0 1</inkml:trace>
  <inkml:trace contextRef="#ctx0" brushRef="#br0" timeOffset="5888">1135 1445 10,'0'0'5,"0"0"1,0 0 0,0 0-1,9-7 0,-9 7-1,0 0 0,0 0-1,0 0 0,0 0 0,0 0 1,-5 13 0,5-13 1,-4 11-2,4-11 0,-7 17 0,2-8-1,1 2 1,-2 1-1,1 0 1,-1-1-1,1 3 0,-1-3 0,1 1 1,0-3-1,2 1 0,-1-1 0,4 1 0,0-10 1,-1 15-1,1-15 1,-1 17 0,1-17 0,5 15-1,-5-15 1,10 12 0,-10-12-1,19 9 0,-6-7 1,5-1-2,2-2 1,3-3-1,4-1 0,2-1 0,2-3-1,2 0 0,0 1 0,0-2 0,-1 3 0,-3 2 0,-3-1 0,-4 2 0,-2 2 0,-5 1-1,-2 1-1,-13 0-3,14 3-7,-14-3-8,0 0 0,0 0 0,-13 10 0</inkml:trace>
  <inkml:trace contextRef="#ctx0" brushRef="#br0" timeOffset="6729">1047 1752 4,'0'0'9,"10"-9"0,-10 9 1,0 0 0,0 0 1,1-9-2,-1 9 0,0 0-2,-10-6 0,10 6-2,-13-6-1,13 6-1,-21-5 1,5 3-1,-6 1 0,-3 1 0,-6 0 0,-1 2 0,-9 2-1,-2 1 0,-6 3-1,1 1 0,-3 1 0,-3 3 0,-3 0-1,1 2 1,-2 1-1,1 3 1,1 0-1,3 1 0,4 1 1,4-1-1,6 1 0,4 0 1,6 0-1,5-1 0,6-1-1,5-1 1,5 1 0,1-1 1,6-1-1,7 0 0,0-2 1,4 1 0,0-1 0,4 0 0,0-1-1,3-1 1,1 1 0,0-1 0,2 0 0,3 1 0,1-1 0,3-1 1,2 0-1,3 1 0,2-2 1,4-1-1,0-1 1,4-1-1,1-4 0,0 1 0,1-5 0,4-1 1,0-2-2,-1-3 2,3-3-2,-1 0 0,1-1 0,0-3 0,-3 0 0,1-2 0,-4-1 0,0-1 0,-6 1 0,-3-2 0,-4-1 1,-3 0-1,-5 1 1,-4 0-1,-4 0 0,-3 1 1,-4-2-1,-3 1 0,-5-1 0,-3 0 0,-4-1 0,-2-1 0,-3-1 0,-5 0 0,-3 0 0,-4 0-1,-3 1 1,-5 0 0,-2 2 0,-6 3-1,-2 2 0,-7 3 0,1 6-3,-9 0-1,0 9-6,-6-2-10,0 8 0,-6-2-3,0 4 2</inkml:trace>
  <inkml:trace contextRef="#ctx0" brushRef="#br0" timeOffset="9093">1892 2022 31,'13'6'16,"-13"-6"1,13-3-1,-13 3-2,10-5-6,-10 5-2,9-4 1,-9 4-3,0 0 0,0 0-1,13-1-2,-13 1-4,9 2-4,-9-2-6,14-3-6,-1 0-1,3-1 1,2-2 1</inkml:trace>
  <inkml:trace contextRef="#ctx0" brushRef="#br0" timeOffset="9423">2645 2040 54,'0'0'19,"13"6"0,-13-6 0,0 0-11,15 4-4,-15-4-1,11 3 0,-11-3-1,0 0 0,10 6-1,-10-6-2,10 5-3,-10-5-9,14-2-7,-4-1 0,3-1 0,0-4 0</inkml:trace>
  <inkml:trace contextRef="#ctx0" brushRef="#br0" timeOffset="9684">3190 2018 55,'11'0'21,"1"2"0,-12-2 0,16-3-9,-16 3-7,0 0-1,11-4-3,-11 4-2,0 0-2,0 0-3,16 7-5,-16-7-7,12 1-4,-2-4 2,4 0 0</inkml:trace>
  <inkml:trace contextRef="#ctx0" brushRef="#br0" timeOffset="9934">3844 2030 45,'17'7'19,"-6"-5"0,-2 1 1,-9-3-9,9 1-4,-9-1-2,0 0-2,0 0-4,0 0-4,13 0-11,-13 0-3,15-11-2,-2 0 2,3-2-1</inkml:trace>
  <inkml:trace contextRef="#ctx0" brushRef="#br0" timeOffset="10144">4383 1961 57,'24'12'19,"-7"-3"2,0-2-2,-17-7-11,14 7-5,-14-7-2,0 0-8,0 0-11,0 0-2,-2-11 1,-11-4-1</inkml:trace>
  <inkml:trace contextRef="#ctx0" brushRef="#br0" timeOffset="10745">2663 938 3,'0'0'6,"0"0"-1,0 0 1,0 0 2,0 0-1,0 0 1,0 0-1,0 0 0,0 0-2,0 0 0,0 0-1,0 0-1,0 0 0,-5 13 0,-4-3 0,1 4 2,-3 1-2,0 4 0,-5 4 0,1 3-2,-4 2 1,0 3 0,2 2-1,-2 0 0,-2 1 0,3-1-1,-1-1 1,2-3-1,1-2-1,1-6-1,4-2-6,0-5-5,5-5-2,6-9-1,-11 8-1,11-8 1</inkml:trace>
  <inkml:trace contextRef="#ctx0" brushRef="#br0" timeOffset="11166">2270 1329 17,'7'10'9,"-7"-10"0,1 10 1,-1-1-4,-1 2 0,-2 7 1,-1-1 0,-1 8 1,-1-1 0,1 3 0,-1-4-3,3 2 0,0-5-2,3-1 0,1-4 0,5-4 1,-6-11-1,23 10 0,-6-12 0,3-3-1,3-3 1,3-2-1,-1-4-1,0 0 0,-3-1 0,-2 2-1,-4 2 0,-3-1-1,-2 5-2,-11 7-7,16-12-8,-16 12-4,10-11 2,-10 11 0</inkml:trace>
  <inkml:trace contextRef="#ctx0" brushRef="#br0" timeOffset="11777">2943 938 11,'0'0'8,"0"0"-1,0 0 1,0 0-4,0 10-1,0-10 1,9 14 1,-3-3 1,3 4 1,0 2 1,5 4 0,0 1 1,5 6-2,1 1-2,1 7 0,1-1-2,3 3-1,-2 1 0,-1 1-1,-1-3 0,-1-1 0,-4-2 0,0-4-1,-4-4 1,-2-4-1,0-5 1,-5-2-1,0-5-1,-5-10-1,4 11-5,-4-11-8,0 0-4,-8-10 2,1-1-1,-1-5 0</inkml:trace>
  <inkml:trace contextRef="#ctx0" brushRef="#br0" timeOffset="12267">3048 1456 2,'0'0'5,"3"12"1,-3-12 1,0 0-1,0 0 1,0 0 1,10 11 1,-10-11 1,0 0 2,10 7-1,-10-7-1,13 8-2,-3-1-1,1 0-2,5 2-1,1-1 0,4 2-2,2 1 0,1 1-1,1 0 0,1-1-1,-4-2 1,0-1-1,-3-1 1,-4-1-1,-5-3 1,0-1 0,-10-2 0,9 2 1,-9-2 0,0 0-1,0 0 1,0 0 0,-5-12 0,5 12-1,-8-19 1,2 5-1,-1-4 0,1-2-1,-1 0 1,0-3-1,1-1 1,2 0-1,2-1-2,0-3-2,7 6-9,0-8-9,2 0 0,-2-4-1,1-1 1</inkml:trace>
  <inkml:trace contextRef="#ctx0" brushRef="#br0" timeOffset="13079">3317 650 0,'0'0'6,"0"0"-1,0 11 1,0-11 0,0 0 2,0 0 0,0 0 0,0 0 1,0 0-1,10 11 0,-10-11 1,16 13-1,-4-4-1,6 5-1,2 2-1,7 4 0,2 2-1,7 3-1,2 0 0,5 3-1,2 1 0,2-2-1,0 3 1,1 1-1,-2-3 1,-1 1-1,-3-2 1,1 0-1,-4-2 1,1 2-1,-3-3 0,2 1 0,-1 0-1,-2 0 1,-1-1-1,-2-1 0,-1 0 0,-3-3 0,-3 0 0,-4-3 0,-5-4 0,-4-2 0,-2-2 0,-11-9 0,13 12 0,-13-12 0,0 0 0,0 0 0,9 6 0,-9-6 0,0 0 0,0 0 0,0 0 0,0 0 0,0 0-1,0 0-1,0 0-1,0 0-2,0 0-5,0 0-8,6 9-3,-6-9 0,0 0 1</inkml:trace>
  <inkml:trace contextRef="#ctx0" brushRef="#br0" timeOffset="13890">4300 1456 2,'0'0'7,"0"9"1,0-9 2,0 0 0,-13-1-2,13 1 1,-15 0 0,1-2 0,1 2 1,-4-1-1,2 1-2,-2-1-3,1 0-1,-2 0-1,4 0 0,-1 1-1,4-1 0,1 0 0,10 1 0,-16 0 1,16 0-1,-10 0 0,10 0 1,0 0-1,0 0 0,0 0 0,0 0-1,0 0 0,0 0 0,0 0-1,0 0 1,0 0-1,0 0 0,11 0 0,-11 0 0,17 0 0,-5-1-1,7 2 1,-1-1 0,5 1 0,2 1-1,4 1 0,1 0-1,1 2 1,1-1 1,-3 1-1,0-1 1,-3-1 0,-4 0 0,-3-2 1,-3 0 1,-6-1-1,-10 0 1,14-2 0,-14 2 0,0 0-1,6-13 1,-6 13 0,-5-18 0,2 6 0,-1-2 1,-2-3 0,1-1 0,-3-4 1,0-1-1,-1-3 0,2 0 1,-4-1-1,4 2 0,-1-1 0,1 6 0,-1-1 0,1 7-1,0 1 1,2 3-1,5 10 0,-7-13-2,7 13-4,0 0-5,0 0-7,0 0-3,0 0 0,0 0 0,15-8 0</inkml:trace>
  <inkml:trace contextRef="#ctx0" brushRef="#br0" timeOffset="15562">5338 1552 12,'0'0'9,"9"3"-1,-9-3 0,0 0 0,0 0-2,0 0 0,0 0-2,0 0-1,0 0 0,0 0-1,0 0-1,0 0 0,-10-5-1,10 5 1,0 0-1,-12-7 0,12 7 1,-15-5 0,6 1-1,-3 2 1,0-1 0,0 0-1,-4 1 1,2 0 0,-2-1 0,-2 1 0,3 0 1,-2 1-1,2-1 2,-2 1-1,1 0-1,-1 1 1,1 0 0,0 0-1,1 1 0,-2-1 0,2 3 0,-2-2 0,3 1 0,-2-1-1,1 0 1,-1 1-1,1 0 1,-1 0-1,2 0 1,-1 0-1,1 1 1,-2 1 0,3 1-1,-2 0 1,3-1 0,-1 1 0,2 0 0,0 1 0,0 1-1,2-3 1,9-4-1,-17 11 0,17-11 1,-17 9-1,17-9 1,-17 13-1,17-13 1,-15 12 0,15-12 0,-17 14 0,8-6 0,9-8 1,-17 16-2,17-16 2,-15 16-2,15-16 1,-15 16-1,15-16 1,-10 14 0,10-14-1,-11 16 1,11-16-1,-12 16 1,12-16 0,-9 16-1,5-6 1,4-10 0,-6 17 0,3-7 0,2 0 0,1 0 0,-1 0-1,1-1 1,-2 0 0,2-9-1,2 17 1,-2-17 0,3 16-1,-3-16 1,5 17 0,-5-17-1,8 16 1,-3-7 0,-5-9-1,12 17 1,-6-8-1,-6-9 1,15 17-1,-15-17 1,17 16-1,-7-6 1,-1-1-1,0 0 1,-1 1-1,0 0 1,4-1-1,-2 0 1,1 0 0,1 0 0,0-1-1,1 1 1,1-2-1,1 1 1,-2 0-1,0 0 1,3-1-1,-3 0 1,3 0-1,0 0 1,0-1 0,1 0-1,-1-1 1,3 0 0,-3 0-1,2 0 1,-1 0-1,0-1 1,-1 1-1,1-1 1,-2 0-1,1 0 1,-2 0-1,1 0 0,-3-1 0,1-1 1,-1 1-1,1-1 0,-1 0 0,0 0 0,2-1 0,-1 1 1,2 0-1,-1-1 0,2 0 0,0 0 0,1 0 0,-1-1 0,0 0 1,0-1-1,-1 0 0,0 0 0,-2-1 1,0 0-1,-1-1 1,1-1-1,1 0 0,-1-1 0,1-1 0,2 1 0,1-1 0,0 0 0,2-1 0,0 0 0,0 1 0,2-1 0,-3 1 0,2-1 0,-1-1 0,-3 1 0,2 0 1,-5-1-1,3-2 0,-2 1 0,-3 0 0,2-2 0,-3 1 2,1-2-2,-4-1 0,1 1 0,-2-3 1,-1 4-1,1-2 0,-2-1 0,-1 2 1,1-2-1,-2 2 0,0 0 0,-1-1 0,1 1 1,-3-2-1,-1 2 0,0 0 0,-1-2 0,-2 1 0,0-1 0,-2 0 0,1-1 0,-1 2 0,-1-2 0,-1 2 0,0 0 0,-1 0 0,-1 2-1,1 1 1,-1 0 0,-3-2 0,3 2 0,-1 0-1,-1 0 1,1 1-1,-3-2 1,0 1-2,0 1 1,1 1 1,-3 0 0,1 1 0,-3 1-1,-2 0 1,1 1 0,-3 2-1,-4 0 1,-1 3-1,-6 0-2,-3 5-3,-11-4-11,-2 7-6,-15-5 0,-5 0-2,-11-6 1</inkml:trace>
  <inkml:trace contextRef="#ctx0" brushRef="#br0" timeOffset="18336">4996 2465 1,'10'11'5,"-10"-11"-1,15 6 0,-3-4 2,2 0 1,1 0 2,2-2 1,2 1 0,1-2 1,1 0 0,1-2-1,3 1-3,1-3-1,4 2-1,-1-2-1,4 1-1,0-1 0,1 1 0,2-1-1,0 0 0,1 1 0,0 0 0,0 0-1,2 1 1,-1-2-1,1 2 0,-2-1-1,0-1 1,0 1-1,-3 1 0,-1-1 0,-1 1 0,-2 0 0,-1 0 0,-4 0 1,-3 2-1,-2-1 0,-3 2 1,-2-2-1,-6 2 0,1 0 1,-10 0-1,11 0 0,-11 0 0,0 0-1,10 2 1,-10-2-2,0 0 0,13 1-3,-13-1-6,0 0-8,10-5-1,-10 5 1,6-13 0</inkml:trace>
  <inkml:trace contextRef="#ctx0" brushRef="#br0" timeOffset="19027">6112 2189 20,'0'0'13,"0"0"-1,0 0-2,0 0-1,0 0-2,0 0-3,0 0 1,0 0 0,0 0 0,0 0 0,0 0 1,10 2 1,-10-2 0,16 6-2,-4 1 0,-1-1-1,6 2-1,1 0-1,3 4 1,3-3-2,0 3 1,3 2-1,2 0 0,-3-1 0,2 1 0,-3-1-1,-1-1 0,-4 1 1,-1-2-1,-5-3 0,-1-1 0,-2-1 0,-1 1 0,-10-7 0,12 9 0,-12-9 0,0 0 0,7 10 0,-7-10-1,0 0 1,-3 12 0,3-12 0,0 0 1,-9 13-1,9-13 0,-12 14 0,12-14 0,-18 19 0,3-8 0,-2 3 0,-4 1 1,-6 2-1,-1 0 1,-4 1 0,-1 1 0,-3 0 1,1 1-1,-1-1 0,1 0 0,3 0 0,1-2 0,3 0-1,3-2 1,3-2-1,3-2-1,5-2 0,-1-5-5,15-4-11,-14 7-5,14-7-1,-5-18 0,6-2 0</inkml:trace>
  <inkml:trace contextRef="#ctx0" brushRef="#br0" timeOffset="29012">7300 2019 9,'0'0'7,"7"-11"2,-7 11 0,0 0 0,0 0 0,0 0-1,0 0 0,0 0-1,0 0 0,0 0 0,0 0-1,0 0 0,0 0-1,0 0-1,0 0 0,0 0-1,0 0 0,0 0 0,0 0-1,9 14 0,-9-14 0,5 12 0,-5-12 0,9 17 0,-3-7 0,1 3 0,-1 0-1,1 2 1,2 1-1,-1 3 0,0-1 0,0 3 1,1-1-1,-1 2 0,1 3 0,1 1-1,-1-1 1,0 1 0,-1-1 0,2 0 0,-2-1 0,0-2-1,0-4 0,-2-1 1,-3-3-1,2-3 0,-2-1 1,-3-10-1,5 12 1,-5-12-1,0 0 1,0 0 0,0 0 0,0 0 0,0 0 0,10 5 1,-10-5-1,0 0 0,-2-14 0,2 4 1,-3-2-1,4-3-1,1-4 0,0-3 0,1-3-1,2-1 1,1-3-2,0 0 2,5 0-1,-2 0 1,0 2-1,1 1 1,1 5-1,1 0 1,1 2 0,1 3-1,0 1 1,1 3 0,3 0-1,0 0 1,0 3 0,-1 3 0,-1 1 0,-2 1-1,1 2 1,-3 2 0,1 3 0,-3 4 0,-1 2 0,0 2-1,-1 4 1,-1 2 1,0 4-1,0 2 0,-1 2 0,0 1 1,-1 2 0,0 2 0,0-1-1,0 1 1,-3-1 0,1 1 0,-2-2 1,0-2-2,-2-4 0,2-1 1,-1-2-1,0-4 0,-1-4 1,1-1-1,0-10 0,1 11 1,-1-11-1,0 0 1,0 0 0,0 0 0,0 0-1,0 0-2,0 0-5,1-14-15,3 2-3,-6-8 1,6-1-3</inkml:trace>
  <inkml:trace contextRef="#ctx0" brushRef="#br0" timeOffset="30564">8269 1432 2,'-10'5'6,"10"-5"2,0 0-2,0 0 1,0 0 0,0 0 1,-5 14 1,5-14 0,0 13 1,0-13-1,-1 19 0,1-9-2,3 5-1,-3-4 0,1 4-1,-1 0-1,2 2 0,-1 2 0,1 4-2,0 1 1,0 4-1,1 4 1,0 7-2,1 5 2,-2 4-1,1 1 0,0 5 0,-2-1-1,4-1 1,-1-3 0,1-3-1,2-7 1,-1-1-1,-2-6 1,-1-3-1,2-6 0,-2-1 0,-3-4 0,1-2 0,-2-3 0,1-2-1,0-11 1,0 12-1,0-12 1,0 0-1,0 0 1,0 0 0,0 0 0,0 0-1,0 0 2,0 0-2,0 0 0,0 0 1,0 0-1,0 0 1,0 0-1,0 0 0,0 0 1,0 0 0,0 0-1,0 0 1,0 0 0,0 0-1,0 0 1,0 0-1,7-12 0,1 1 1,-3-4-2,5-3 1,2-2-1,2-3 1,3-3-1,1-1 0,2-1 0,1 2 0,1 0 1,0 1-1,1 3 1,-3 3 0,1 2 0,0 2 0,-1 2 0,-2 3 0,-1 2 0,-1 2 0,-3 0 0,0 3 0,-2 1 1,-1 2-1,-1 2 0,-9-2 0,15 9 0,-15-9 0,14 17 0,-8-4 0,2 3 0,0 3 0,2 3 0,-3 3 1,5 3-1,-3 2 1,1 3 0,0 1 0,-1 2 0,1-1-1,-3 1 1,1-1 0,-3-1 0,0 0-1,-2-4 0,2-2 0,-5-6 0,0-1 1,0-3-1,2-4 0,-3-5 1,1-9 0,1 10-1,-1-10 1,0 0-2,0 0-7,9-15-17,-9-4 0,6-5-1,-7-12-1</inkml:trace>
  <inkml:trace contextRef="#ctx0" brushRef="#br0" timeOffset="76890">6594 1577 3,'-6'-13'5,"6"13"2,0 0 2,0 0 1,0 0 0,0 0 0,0 0 0,-10-6-2,10 6-2,0 0-3,0 0-1,0 0 0,0 0-1,3 9 0,-3-9-1,5 17 2,0-5 0,1 5 0,3 4 0,-2 2 1,3 6-1,-2 5 0,5 6 0,-4 2-1,2 5 1,-3 4 0,0 4 1,-2 2-1,2 2 1,-1 1 0,1 3 0,-2-1 1,3 1-1,-3-1 0,1 0-1,-3-1 0,1-1 0,-4-3 0,1-1 0,0-5-1,-1 0 0,2-5 0,0 0-1,0-7 0,1-1 1,1-4-1,0-3 0,-1-2 1,2-1-2,-1-6 2,1-1-1,-2-3 0,-1-2 0,0-2 1,0-4-1,-1 0 0,-2-10 1,6 12-1,-6-12 1,0 0-1,0 0 1,0 0-1,0 0-1,3 9 0,-3-9-2,0 0-1,0 0-1,0 0-2,0 0-2,0 0-2,-15 0-5,15 0-3,0 0 0,-12 7 2,12-7 1</inkml:trace>
  <inkml:trace contextRef="#ctx0" brushRef="#br0" timeOffset="77521">6797 3250 1,'0'0'4,"19"9"2,-8-5 1,4-2 2,3 3 2,4-4 0,5 1 2,3-2 0,5 2 0,3-3-3,9 3-1,3-4-2,9 3-2,4-3 0,9 2-1,6-2-1,9-2 0,7-2 0,7-1-1,8-3 0,5-4-1,7 0 0,2-3-1,2-1 1,4 0-1,0 1 0,2 1 1,-3 1-1,-4 2 1,-3 2-1,1 2 1,-7 0-1,-7 2 0,-8 1 0,-7 2 0,-11 1 0,-4-1-2,-11 5-7,-13-5-10,-10 2-1,-13-5-2,-9-3 1</inkml:trace>
  <inkml:trace contextRef="#ctx0" brushRef="#br0" timeOffset="83640">6588 1424 2,'0'0'5,"0"0"0,0 0-1,-11-9 2,11 9 0,0 0 0,0 0 1,-2-12-1,2 12 0,0 0-1,0 0-1,5-9 0,-5 9-1,10-3-1,-10 3 0,18-3-1,-6 0 1,5 1 0,0-3 0,7 1 1,3-2 0,8-1-1,4-1 1,9-1-1,6-1 1,6 1-1,7-3-1,5 3 1,6-2-1,6-1 0,7 2 0,3-1-1,4 1 0,3 0 1,4 1-1,3-1 0,7 3 1,-1 1-1,0 0 0,2 3 0,2 0 0,0 1 0,-1 0 0,-3 3 0,-9 0-1,-5 0 2,-5 1-1,-7 2 0,-7-1 0,-11 1 1,-7 1-2,-7 0-1,-6 3-6,-10-3-8,-8 1 0,-8-5 0,-12-3 0</inkml:trace>
  <inkml:trace contextRef="#ctx0" brushRef="#br0" timeOffset="84642">9748 1367 1,'0'0'2,"12"3"0,-12-3 1,0 0 1,9 12 1,-9-12 0,6 16 1,-2-4-1,1 3-1,0 4 0,0 1-1,1 5-1,0 3 1,-1 6 1,-1 4 0,-2 3 1,0 7 0,-1 4 0,1 3 1,-2 7-1,0 5 1,3 2-3,3 1 0,1 4 0,0 3-1,3-1 1,2 2-1,0-3 2,6-2-1,-7-4 1,3 1-1,-5-9 0,3-5 0,-2-3 0,0-5-1,-3-9 0,-1-5-1,0-7-1,-2-7 1,1-4 0,-3-5-1,-2-11-1,0 0 0,2 10-7,-2-10-10,-4-14-1,0-2 0,-2-6-1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7:40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2,'0'0'3,"0"0"1,1 15-1,-1-15 0,1 13 0,-1-13 1,2 17-1,-1-7 1,-1 0 1,1 3-1,0-1 1,0 2 0,1 0 0,-1 1 0,2 2-1,0-1 0,0 2 0,1 0-1,1 2 0,1-1 0,2 2 0,1-3 1,1 4-2,1 2 0,1 2 0,-1-1 0,3 1 0,-2 1-1,2 2 0,-2 2 0,2 0-1,-2 1 1,1 0-1,1 3 0,-2 0 1,1 1-1,-1 1 0,2 1 1,-2 0-1,-1-2 0,1 1 1,1 2-1,0 0 0,0 0 1,2 0-1,-1-1 0,2 4 0,-1-1 0,3 3 0,-3-1 0,3 0 0,-1 3 0,1-1 1,2 2-1,-2-3 0,3 1 1,-1-2-1,1 1 0,-1 0 1,0-2-1,-1 0 0,1-1 1,0 1-1,-1 1 0,1-2 0,-1 0 1,1-2-1,1 1 1,0-2-1,-1-1 1,1-1-1,0-3 0,0 0 1,-1-2-1,0 0 1,1 0-1,-2 1 0,2-1 0,0 2-1,-2 1 2,1 0-2,0 0 1,-1 2 0,0 0 0,1 0 0,-2 3 0,0-2 1,2 1-1,-3 1 0,2-1 0,-2 0 0,2-3 0,-1 0 1,-1-1-1,1-1 1,-1-1 0,0-1-2,-1-2 2,1 0-1,-1 0 1,-2 0-1,2-1 0,-2-1 0,0 2 0,-1 1 0,-2 1 0,2 1 0,-2-1 0,0 0 1,-1 0-1,0 0 0,0-2 0,0-1 1,-1-1-1,1 0 1,0-1-1,0 0 1,1-1 0,-2 1-1,1-2 1,1 2-1,1-2 0,-1-1-1,3 1-3,-2-2-4,4 0-8,0-3-3,1 1 1,1-6-1,-3-1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1:07:42.3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0 193 2,'12'-1'3,"0"-1"1,3 1 1,-1-1 1,4 1 1,-2 0 1,4 0 1,0 0 0,2-1-2,3 1 0,1-1-2,3 0 0,0 0-1,4-1 1,0-2-2,3 3 0,0-3 1,5 2 0,-2-2-1,3 1 1,2-1-1,2 1 0,1 0 0,2 1-1,1-1 0,0 3 0,0-2 1,3 2-1,-3-1 0,1 2 1,0-1-1,1 1 0,-2 0 0,1 1-1,-1-1 1,2 2-1,-1-1 0,2 0 0,-1 1 0,1 1 0,-2-1 0,0 1 0,1-1 0,-2 3 0,-1-3 0,0 1 0,0 1-1,0-1 1,-1 0 0,1-1 0,-2 1 0,1-1 0,-2-1-1,1 0 1,-3 0-1,1-1 1,-5-1-1,1 1 1,-1-1-1,0 0 1,-3 0-1,0 0 1,-1-1 0,1 1-1,2 0 1,-3-1-1,0-1 0,0 0 1,3 1-1,1-1 0,-2 0 0,1-2 0,-2 2 0,2 1 0,-1-1 0,1 1 0,-1 1 0,1 0 0,0 1 0,1-1 0,3 0 1,-1 1-1,-1 0 0,3-1 1,-2 0-1,1 0 1,1 1-1,-3-1 2,-1 1-2,1 1 1,0-2-1,-1 2 0,1-2 0,-1 1 1,1-1-1,2-1 0,1 1 0,3-2 1,-2-1-1,1 0 0,2 0 0,2 0 1,-4 0-1,2 0 0,-3-1 0,2 0 0,0 2 0,0-1 0,0 1 0,1 0 0,3 0 0,3 0 1,2 1-1,-1 0 0,0 1 0,2-1-1,1 1 1,1 1 0,0-1 0,-1 0 0,4-1-1,2-1 0,4 1-1,0-4-4,5 5-3,-8-7-13,5 4-2,-6-8 0,-3 2-2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2:34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5918 1820 7,'13'4'6,"3"-3"1,6 0 1,4 0-1,6 1-1,4 0-1,5-1 0,5 3-2,2-1-1,2 3-1,4-1 0,1-1 1,-2-3 0,4 0 1,0-2 1,2-2 1,3-4 0,6-1 2,-1-2-2,4 3 1,4-3-2,5 5 0,3 0-1,3 4-1,2 1-1,-1 3 0,1 2 0,0 2 0,-4-2 0,-3 1 0,-3-1 1,-1 0 0,-2-1 0,1 2 1,1-4-1,-1 5 0,6 0 0,3 4 0,3-2-1,4 2 0,1 0 0,0 1-1,1 0 1,2-2 1,-5-4-1,2 0 0,-1-2 1,1-1-1,-2-3 1,1 0-1,-1-1 0,0-1 0,-2 1 0,0-2-1,-5 0 1,-4 2 0,-2-2 0,-4 0 0,-4-3 0,-1 0 0,-3-4-1,-2 2 1,-1-1 0,-2-1 0,-2 0-1,-1 1 1,-1-1-1,-4 4 1,-3 0-1,-4-1 1,-5 0 0,-5 1-1,-4 0 1,-3 2 0,-7-1-1,-2 0 1,-6 1-1,-2 2 1,-12 2-1,16-3 1,-16 3-1,0 0 2,0 0-1,0 0 0,0 0-1,0 0-2,2 11-6,-14 0-16,-5 6-3,-15-19-3,-17-17 1</inkml:trace>
  <inkml:trace contextRef="#ctx0" brushRef="#br0" timeOffset="4206">0 3988 7,'52'0'5,"7"2"0,-2 0 0,5 2-1,-3 1 0,10 1-1,-1 2 0,10 0 0,-4 0 0,8 2 0,2 0 1,7-2-1,6 2 1,1-2 2,4-1-1,5-2 0,7 1 0,0-4 1,3 0 0,2-2-1,5 1 1,2-2-2,6 1 1,-2-2-2,7 2 1,2-1-1,3 0-1,1-3 0,3 3-1,2-3 0,0 2 0,-1-2 0,-3 1 0,2-1 0,1 0 0,-5 1 0,0 0 1,-1 0-1,0 2 0,-1 0 1,-2 1-1,-6 0 0,-2 1 1,1-2-1,-1 1 0,-4-1 0,-2-1 0,-2-2 0,1 0 0,-1-1-1,-3-2 0,-7 2 1,-4 0-1,-8 0 1,-6 1 0,-8 1-1,-8 2 1,-10-1 0,-8 2 0,-5 0 0,-7 1-1,-4 0 1,-5 0-1,-4 1 1,-3-2-1,-2 0-1,1-2-2,7 1-12,1-7-9,3-3-1,2-7-2,7-3 0</inkml:trace>
  <inkml:trace contextRef="#ctx0" brushRef="#br0" timeOffset="5488">9225 3826 6,'0'0'7,"0"0"-6,0 0-1,0 0-1,0 0 1,12 1 0,-12-1 2,11 4 1,-11-4 2,14 1 0,-14-1 1,17-2 0,-5 1 0,0 0-1,3 0 0,0-1-1,4 1-1,2 0-1,3 1 0,3-1 0,4 1 1,2-1 0,4 0 1,2-2 0,1 1 1,3-2 0,3 1-1,-2-1 0,4 2-1,-1-2 0,3 2-1,1 0 0,4 2-1,-3-1 1,2 1-2,1 0 1,1 0 0,-1 1 0,1 0 0,-2-1 0,-1 2 0,-1-2 0,-3 1 0,0 1 0,-4 1 0,-3-2 0,-2 2 0,-2-2 0,-3 1 0,-3 0 0,-3 1 0,-3-2 0,-4-1 0,-5-1-1,-1 2 1,-6-1 0,-10 0 0,13 0-1,-13 0 1,0 0-1,0 0 1,0 0-1,0 0 1,0 0-1,0 0 0,0 0 0,0 0 0,0 0 1,0 0-1,9 0 0,-9 0 0,0 0 0,0 0 1,0 0-1,0 0 0,0 0 0,0 0 1,0 0-1,0 0 0,0 0 0,0 0 0,0 0 1,0 0-1,0 0 0,0 0 1,0 0-1,0 0 1,0 0-1,0 0 0,0 0 1,0 0-1,0 0 0,0 0 0,0 0 0,0 0 0,10 1-1,-10-1 1,0 0 0,12-1 0,-12 1 0,0 0 1,12-3-1,-12 3 0,0 0 0,0 0 1,0 0-1,0 0 0,0 0 0,0 0 0,0 0-3,0 0-9,0 0-11,-15 7-3,-11-12 1,-14-10-1</inkml:trace>
  <inkml:trace contextRef="#ctx0" brushRef="#br0" timeOffset="154802">10949 1829 6,'4'-10'9,"-4"10"-1,-1-12-2,2 3-2,4-3-1,3-6-2,4-3 0,5-7-1,0-5 1,4-9-1,-1-3 0,0-10 1,-2-5-1,-3-9 1,-2-5 0,-5-13 1,2 1-1,-2-6 0,4 2 1,0 4 0,5 6-1,1 6-1,3 11 0,1 9 0,-2 7 1,-20 47-1,34-71 2,-34 71 1,13-69 1,-13 69 0,-9-62 0,9 62 0,-27-54-1,27 54 1,-33-46-2,33 46 1,0 0-2,-47-43 0,47 43-1,-44-16 1,44 16 0,-57-11-1,16 9 0,-11-2 0,-12 0 0,-11-6 0,-6 2 0,-10-2 0,-12-4-1,-8 0 1,-7-2 1,-4-1-1,-4 0 1,-8 1 0,-2 0-1,-7 2 1,-1 3 0,-4 1-1,-5 1 0,-4 3 0,2 6 1,0-2-1,2 1 0,0-2 0,3 2 0,7-5 1,5 2-1,2-1 0,1-1 0,3 4 0,8 0 0,3 5 0,1 0-1,1 3 1,2 2-1,8 2 1,0 0 0,11 0-1,8-1 1,8-4 1,9 1-1,10-6 1,9 0-1,9 1 1,45-1 0,-65-4-1,65 4 0,-52 3 1,52-3-2,0 0 1,-56 15 0,56-15 0,0 0-1,-41 12 1,41-12 0,0 0-1,0 0 0,0 0 1,0 0-1,0 0 0,0 0 0,0 0 1,-21 51-1,21-51 0,0 0 1,19 44-1,-19-44 1,0 0 0,17 60 1,-17-60 0,3 48 0,-3-48-1,-8 68 1,0-26 0,-3 12 0,-2 13 0,-3 13-1,1 14-1,0 7 0,5 0 1,2 3 0,4 0-1,1-9 0,3-9 2,4-17-1,0-17 0,0-9 0,0 0 1,-1-18 0,1 2 0,3-8 0,3-4-1,3-12 0,9 8-4,4-11-6,9 2-7,8 9 0,1-10-1,7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2:44.6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423 211 24,'0'0'14,"0"0"-2,0 0-3,0 0-6,6 10-1,-6-10 0,4 15 1,-1 0 1,4 2 0,2 6 0,-1 5 2,7 3-2,-8 8 1,12 5-2,2 5-1,2 3-1,-5 1 2,-3-2 0,2-1 1,-10-8-1,8 1 1,-18-8 1,-2 0-1,-5-7 1,-9-1-2,-4-5 1,3-1-1,-7-5 0,-2-5 0,-3-6-1,-5-6-1,-3-6-1,6-8-3,-2-5-1,-4-10-2,3-2-2,2-10-1,4 2-6,5-9-1,4 1-2,1-1 3,4 5 2,2 3 5,3 4 3,1 6 5,-1 3 5,2 8 3,2 2 1,2 3 1,7 1-2,9-2-2,6-4-3,16-3-1,16-5 2,11-5-2,20-2 0,8-1 0,9-3 1,-1 4-1,4 4 0,-10 4-5,-8 7-8,-9 6-8,-17 4 2,-11 7-1,-10 1 0</inkml:trace>
  <inkml:trace contextRef="#ctx0" brushRef="#br0" timeOffset="641">950 364 56,'-25'3'25,"2"-7"-1,5-11 0,2-5-11,7-3-12,4-3 0,6 0 0,5 1-1,2 2 0,7 2 0,0 4 1,7 6-1,2 3 1,1 6-1,1 5 0,1 5 1,3 1-2,-7 9 1,3 5-1,-7 1 1,-4 2 0,-8 0 1,-8-2 1,-5 0-1,-12 1 3,2-6-1,-13-5 0,1-2 0,1-5-2,0-1-3,2-3-3,1-7-6,9-2-8,1-7-6,13-3-2,1-8 1,5-4 2</inkml:trace>
  <inkml:trace contextRef="#ctx0" brushRef="#br0" timeOffset="982">1101 77 26,'20'-15'16,"1"11"-1,0 4-1,2 8-6,3 5-2,0 5-3,5 5 0,-4 2 2,2 5 1,-5-3 2,0 4 0,-7-6 0,1 2 0,-6-7-2,1-3-2,2-5-7,-2-7-16,7-6-4,-1-12-3,5-4 3</inkml:trace>
  <inkml:trace contextRef="#ctx0" brushRef="#br0" timeOffset="1332">1625 8 40,'0'0'19,"0"0"0,-9-9 0,9 9-10,0 0-7,0 0 1,1 9 1,3 6 0,-2-2 1,4 6 1,-3-3 0,6 5 1,-4-7-1,6-1-1,4-10-1,5-5-1,5-10-1,5-2-1,0-4 1,0-1-1,-2 2 0,-3 1-1,-6 7 2,-2 7-2,-17 2 1,11 20 0,-8-1 0,0 6 0,1 1-1,2 2 0,6-2-2,3-4-7,11-5-18,0-9 0,4-10-1,0-15 0</inkml:trace>
  <inkml:trace contextRef="#ctx0" brushRef="#br0" timeOffset="3465">159 1408 0,'17'0'13,"1"-4"-1,-1 2 0,0-3-5,3 1-3,2 0 2,1-1-1,0-1 1,3-3 2,-1 0-1,8-4 2,2-1-1,6-4-1,4 2 0,8-6-2,4 0-1,7-4-1,6 2 0,-1-5 0,0 2 0,12-3 0,4 0-1,0-1-1,6-1 1,-4-2 0,2 2 0,2-1-1,7 2 1,-8-2 0,-4 2 0,0 2 0,-1 2 1,-4 1-1,-3 3-1,-7 2 2,-5 2-2,-7 1 1,-4 4-1,-11 0 0,-6 4-1,-12 0 1,-3 4-1,-7 1 2,-4 2-1,-12 3 1,9-3 0,-9 3 0,0 0 0,0 0 0,0 0 0,0 0-1,0 0 0,0 0-1,0 0 0,0 0-3,0 0-4,0 0-20,0 0-2,12-15-1,-6-16-1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2:51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104 340 2,'0'0'0,"-5"9"0,5-9 0,0 0 2,0 0 1,0 0 1,0 0 3,0 0 0,-5 10 1,5-10-1,0 0 0,0 0-1,0 0-1,0 0-1,0 0-2,0 0 0,0 0 0,0 0 0,0 0 1,0 0 1,0 0 0,0 0 1,0 10-1,3-1 1,-1 4-1,3 8 1,-1 5-2,4 13 1,0 9-1,2 8 0,-1 6 0,3 3-1,-4-2 0,2-3-1,-2-4 0,0-11 1,-3-11-2,-1-8 1,-1-8-1,-3-18 0,-1 10-1,1-10-1,-8-21 1,0-2-1,-3-7 0,-1-8-1,-2-5-1,-3-7 1,2-1 0,-2 0 1,1 3 1,0 3 0,2 5 1,2 4 1,2 3 1,2 6 0,4 2-1,4-2 1,5 2-2,5 1 0,4-1 1,6 2 0,5 0 0,4 2 0,5 2 1,5 5-1,0 2 1,1 6 0,0 3 0,-3 6-1,-4 3 1,-3 8-1,-8 3 0,-5 4 1,-7 4-1,-4 4 0,-8 0 1,-5 3 1,-7-4-1,-3 1 1,-4-5-1,-1-1 1,0-7-1,5-2 0,1-6-2,6-3 0,10-5 0,0 0-1,0 0 0,0 0 0,16-10 0,-3 8 0,1 2 0,2 2 1,2 3-1,3 2 1,3 8-1,1 0 1,0 5-1,1 3 0,-2 3 0,-3 3 1,-5 4 0,-2 2 0,-8-2 1,-6 0 0,-8 2 1,-6 0 1,-7-3 1,-2-1 0,-8-4-1,-1-1 1,-8-8-1,3-3 1,-2-6-1,5-6-2,2-5-1,5-6-1,6-4-3,4-10-7,13 2-11,2-9-6,12 0-1,3-6 1</inkml:trace>
  <inkml:trace contextRef="#ctx0" brushRef="#br0" timeOffset="1092">847 588 48,'0'0'23,"0"0"3,8-9-1,-8 9-14,0 0-4,0 0-2,0 0 0,0 0-2,3 10-1,-2 4-1,0 1 0,1 5 0,-1 2 0,3 3-1,2 0 1,-1 0 0,2-7-1,2-1 1,5-7 0,3-5-1,3-8 1,2-5-1,0-6 1,2-6-1,-2-7 1,1 1 0,-6 0 0,-2 3 1,-3 3-1,-4 5-1,-2 3 1,-6 12 0,10 1-2,-7 10 1,1 6 0,0 5-1,2 5 1,3 4-1,3 3 1,4-1-2,4-4-1,2-12-6,11-6-15,0-13-3,5-8-1,-2-15 1</inkml:trace>
  <inkml:trace contextRef="#ctx0" brushRef="#br0" timeOffset="1492">1575 530 14,'14'-1'17,"-4"2"-1,0 10-5,0 3-1,0 5-3,3 2-1,1 0 1,3-1-3,2-6 1,1-4-1,1-11 2,2 0 1,-6-15 1,4-1 1,-10-9-2,2 1 1,-10-4-2,-2 4 0,-7 0-1,-1 5-2,-5 4-1,-1 6 1,-4 6-3,0 5 0,0 5 0,-1 4 0,1 6 0,-2 3 1,0 5-1,2 3 1,1 1 0,4 3 0,1-1 0,9 2-1,4 0 1,8-1-1,9-5 0,6-6 0,8-4-1,6-10-2,9-6-4,-2-13-3,8-5-6,-8-15-6,6-5-3,-8-10-3,-3-4 3,-5-8 0</inkml:trace>
  <inkml:trace contextRef="#ctx0" brushRef="#br0" timeOffset="1923">2206 45 40,'-1'-22'22,"-2"7"-1,3 15-1,-11-9-5,11 9-5,-15 14-2,7 2-3,-4 5 0,3 9-1,-1 7 0,3 8 1,-1 6-1,5 7-1,2 6-1,3-4 1,1 5-2,3 0 0,1-5-1,1-3-1,3-5 0,0-7-2,0-7 1,-2-6-1,3-8-1,-5-11-1,-7-13-4,0 0-6,11-17-6,-14-9-2,0-6-1,-5-8 2</inkml:trace>
  <inkml:trace contextRef="#ctx0" brushRef="#br0" timeOffset="2253">1977 341 13,'-33'-3'14,"1"1"2,3 0 1,6 3 0,2-4 0,21 3-3,-9-9-2,28 4-3,12-6-3,14 0-1,8-2-2,14-1-1,7-2 1,7 3 0,-4 0-1,-5 3 0,-12 2 0,-10 3-1,-7 4-2,-17-1-3,-7 10-11,-19-8-9,-3 17-2,-17-8-1,-8 2 1</inkml:trace>
  <inkml:trace contextRef="#ctx0" brushRef="#br0" timeOffset="2794">0 1608 32,'10'7'18,"5"-9"-1,8-5-3,10 2-6,9-3-2,13 1 1,8-7 1,15 2 0,9-8-1,12 1 0,7-5-1,13 0-3,5-5 0,6 2-1,4-1 0,3 0-1,-6 0 1,2 4 0,-6 1 1,-5 5 1,-13-1-1,-10 5 1,-16 2 0,-9 6 0,-17 1-2,-14 2 0,-13 2-1,-10 0-2,-10 5-2,-10-4-9,-14-5-16,-7-6-1,-4-6-1,-10-14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3:41.5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0 464 5,'9'-10'6,"1"-3"-1,6 3-2,5-4-1,6-2 0,7-4 0,8-3 1,10-3 1,8-2 1,8-1 0,5-1 0,2-1 1,8 1-1,5 2 0,6 2-2,3 3 0,4 0 0,0 6-1,7 0 0,6 4 0,0 2 0,-2 2 0,-2 3-1,-5 3 2,-5 0-1,-2 3 0,-12 1 0,-7 3 0,-11 1-1,-8 2 1,-9 4-1,-6-1 0,-9 3-1,-7 1 1,-3-1-1,-4-1 0,-2 0 1,0 1-1,-4-2 0,1 0 1,-4-2-1,2 0 0,-3 1 1,-1 0 0,-11-10 0,15 15 0,-15-15 0,9 14 0,-9-14 1,4 10-1,-4-10 1,0 0 0,0 0 0,0 0 0,0 0 0,0 0 1,0 0-1,0 0 0,0 0 0,0 0 0,0 0-1,10 6-1,-10-6 1,0 0-2,0 0 1,0 0-1,0 0-1,0 0-1,0 0-3,0 0-6,0 0-9,10 2-2,-10-2 1,15-11-1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3:43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629 1451 4,'0'0'7,"0"0"0,0 0-1,0 0-1,13 5-1,1-3 0,6 2 1,3 0 0,8 1 0,7 0-1,9-1-1,6 0 0,8 0-1,11-1-1,3 0 0,8-1 0,0 0 0,0-1 0,-1 0 0,-10-1 2,-6 0-1,-11-1 1,-7 1 0,-14-1 1,-6 1-1,-13-2 0,-4 1 0,-11 1-1,0 0-1,0-14 1,0 14-1,-16-20 0,7 8-1,-1-4 1,1 0-2,-1-2 1,4-1 0,-2-1 0,5-1-1,0-5 1,1-2 0,2-5 0,0-8 0,1-7-1,-1-7 1,0-8 0,-1-11-1,0-6 0,-3-7-1,3 0-1,-3 2 1,3 3 0,-3 6 0,3 8-1,-3 11 1,1 9 1,1 7 1,-1 8 0,-1 2-1,-1 3 2,0 2-1,0 1 1,1 2-1,-1 1 1,2 4 0,-2 0-1,0 5 2,3 3-2,2 10 0,-8-12-2,8 12 2,0 0 0,-12-5-1,12 5 1,0 0 0,0 0-1,0 0 1,0 0-1,0 0 1,0 0-1,-15 5 1,1-2-1,-3 2 1,-6 0 0,-10 0-1,-14 1 1,-4-2 0,-12-2 0,-13 0 0,-8-3 1,-8 0-2,-7-1 1,-1-1 0,-3 0 1,-1-1-1,5 2 0,5 0 0,6 1 0,6 2 0,13 1 0,7 2 0,10 2 0,12 0-1,12 2 1,7 3-1,10 1 1,9 0 0,6 2 0,6-1 0,4 2 1,2 0-1,0 0 0,4-1 1,-4 0-1,3 0 0,-4 0 0,-2 0 0,-2 3 0,-1 2 0,1 3 1,-4 5-1,0 3 0,-1 6 0,1 6 1,1 5-1,1 8 1,-1 4 0,2 3-1,0 4 1,2-1-1,-1 4 2,1-1-1,1-1-1,-1-5 1,1-4-1,1-4 1,0-5-1,1-2 0,0-9 0,0-5 0,-3-6 0,0-4 0,-2-5 0,-3-3 0,0-3 0,-1-2 0,-6-10-1,6 13 1,-6-13 0,0 0 0,2 10 0,-2-10 0,0 0 0,0 0 0,-2 10 0,2-10 0,0 0 0,2 9 0,-2-9 0,0 0 0,1 9 0,-1-9 0,0 0 0,0 0 0,9 11 1,-9-11-1,0 0 0,12 9 0,-12-9 0,10 6 0,-10-6 1,16 7-1,-3-4 0,2 2 0,5 0 1,5 0-1,4 1 0,3 1 1,2 0-1,3-2 1,4-2-1,1-1 1,1-1-1,0-1-1,-6-1-5,0 2-11,-5 2 0,-8-6-1,-7-1-1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3:37.9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62 7,'-12'-12'7,"1"2"-1,11 10-1,-9-12-1,9 12-1,0 0-1,0 0 1,1-11 0,-1 11 1,12-1 1,-12 1 0,22-1 0,-2 0 1,8 0 0,5 0 0,13 0-1,7-1 0,14 0-1,8-2 0,14 0 0,8 0 0,8 2 0,10-1-1,9 3 1,9 0-1,2 3 0,6 2-2,6 4 1,5 0-2,2 3 1,2 1-1,5-1 0,-2 0 0,5 1 1,-3-2 0,2 1 0,-1-1 0,2 1 0,1 2 1,0 1-1,2-1 1,2-1 0,3-2 0,6-7 0,2 5 0,3-3-1,2-5 1,6-5-1,-1 3 1,7-5-1,0 6 0,0 6-1,1-6 1,6 1 0,4-2-1,-2 1 1,3-8-1,-4 7 0,-6-7 0,-6-1 1,-9-1-1,-8 0 0,-14 3 1,-7 5-1,-12 2 1,-5 2 0,-13-1 0,-5 3-1,-12-2 0,-5 2 1,-13-1 0,-15-1-1,-14-1 1,-12-1-1,-11 0 1,-11 0 0,-7 1 0,-20-1-1,12 0 0,-12 0 0,0 0 1,0 0-1,0 0 0,0 0 0,0 0 0,0 0 0,0 0 0,0 0 0,0 0-1,0 0 1,0 0-1,-14 9-2,14-9-1,-16 14-6,9-2-11,-12-5-5,-1-2-1,-8-11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3:07.6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1156 53 0,'-18'-6'7,"-6"-2"-2,2 1 0,-3 0-1,-3 1 0,-3-1-1,-2 2 1,-1 2-1,-3 1-1,-3 2 1,-1 1-1,0 2-1,-1 0 1,2 0 1,0 0 0,0 1 2,0-2-1,1 2 2,2-1-1,2 2-1,-1-1 1,-1 4-2,2 1 1,2 2-2,0 0-1,4 2 1,0 0-1,5 2 2,-2-2-1,6 1 0,1 2 1,0-1 0,2 0-1,4 0 0,-4 2 0,5 0 0,0 0-1,0 0 1,1-1-1,4-1 0,-2 1 0,1-2 1,4-2-1,0 0 0,1-2 0,2 3 0,0-2 1,2 3-1,3-1 1,2 2 0,5 2 0,5 1 0,4 0-1,3 1 1,7-6-1,3 2 0,5 1 0,3-2 0,1-1 0,3-3 0,1-2 0,2-7 0,-1 6 0,2-7 0,2-7-1,3 3 0,1-3 0,0 1 1,0-1-1,1 4 0,1-6 0,0 3 0,-5 1 0,-3-4 0,-3-1 1,-4 0-1,-4-2 1,-5 0 0,-7 0 0,-3 1-1,-7-5 2,-2 1-1,-6-3 0,-1-1-1,-5-3 1,0 1-1,0-3 1,-2 3-1,-1 1 0,0 4 0,-1 1 0,1 3 0,-1 1 0,0-2 0,-2 3 0,-1-2 0,-3-2 0,-1-1-1,-3-3 1,-2 0 0,-2 1 0,-5-1 0,-3 3-1,-5 0 1,-3 4-1,-5 2 1,-2 3-1,-5 1 0,-2 8-4,-7-5-10,2 8-10,-4-5 0,0-3-2,-4-10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3:16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52 0,'0'0'3,"0"0"2,-2-11 4,2 11 0,-1-9 2,1 9 0,2-12 1,-2 12-1,4-10 0,-4 10-2,0 0-4,4-10-1,-4 10-2,0 0 0,0 0 0,1 9 0,-1-9-1,-2 20 0,1-8 1,-1 7-1,2 1 1,-2 2 1,0 4-1,0-1 0,1 1-1,0-3 1,1 3-1,0-6 1,1-3-1,0-2 0,3-3 1,-4-12 0,13 9 0,-2-11 0,3-5 0,2-5 0,1-5 0,3-5 0,1 0-1,-2-3 0,2-1 0,-3 1-1,-1 3 1,-1 2-1,-2 3 0,0 6 0,-1 3-1,-2 3 0,-1 6 1,-2 10 0,-2 3-1,-1 6 1,-1 4 0,-2 4 1,-1 2-1,-2 1 1,1-1 0,-2-5 0,2-4-3,6 2-6,-1-11-16,7-6 0,3-9-1,4-5 0</inkml:trace>
  <inkml:trace contextRef="#ctx0" brushRef="#br0" timeOffset="631">430 289 29,'-11'9'15,"11"-9"0,2-16 1,6 0-12,4-3-1,5-2 3,-2-3 0,6 0 0,-1 4 0,2 2 0,-5 4-1,3 3-1,-6 4-2,1 1-1,-3 6 0,-2 5-1,0 0 1,-3 6-1,0 1 1,-2 4 0,0 1 1,0 5-1,-3-3 0,-1 3 2,-4 1-1,-2-1 1,-4-4 1,-2 3-1,-6-5 1,0 0 0,-5-6 0,-2 0-1,-1-7 0,2-3-2,-1-4 0,3-5-1,5-2-2,1-6-3,9 3-8,2-7-9,10 3-5,-3-4 0,12 2 0</inkml:trace>
  <inkml:trace contextRef="#ctx0" brushRef="#br0" timeOffset="1071">788 102 40,'-1'12'20,"0"2"0,-2-4 1,3-10-10,-2 16-10,2-16 2,0 18 0,0-18 1,-2 22 0,1-11 1,4 6 0,-5-2-1,5 4 0,-2-1-2,0 2 0,1 1-2,1-6-7,6 4-13,0-8-4,6-3-2,0-8 2</inkml:trace>
  <inkml:trace contextRef="#ctx0" brushRef="#br0" timeOffset="1352">1227 96 56,'12'2'22,"-12"-2"1,-16 5-1,0 1-20,-5 0 0,-4 6 0,-5-3 1,-2 4 0,1-2 0,2 4 0,3-5 0,8 0-1,2-3 0,7-1-2,9-6 0,1 10 0,-1-10 0,19 8 0,-6-3-1,-1 3 2,0 2-1,-3 2 0,-4 3 0,-3 1 1,-3 3-1,-2-2 2,-4 2-1,-3-2 1,-1-3 0,-1-1 0,-4-5-1,1-1 1,-2-3-2,0-6-4,17 2-3,-18-21-5,22 9-6,1-11-2,13 1-4,1-7 1,13 0 0,2 3 1</inkml:trace>
  <inkml:trace contextRef="#ctx0" brushRef="#br0" timeOffset="1782">1272 154 29,'0'0'17,"-3"9"0,3-9-2,0 0-1,-8 16-5,8-16 0,-6 17-2,2-6 0,3 8 0,-1-1 0,4 4-1,-2-2-1,6 1-1,2-4-2,7-3 0,4-8-1,5-6 0,2-8 0,4-4 0,0-6 0,0-3-1,-5-1 1,-3-1 0,-7 3 0,-3 3 0,-4 3-1,-4 3 1,-4 11-1,1-9 0,-1 9-1,0 0 0,0 0 0,-7 17 1,0-3-1,-5 8 2,-3 8-1,-4 10 1,-3 7 0,-1 6 1,-1 4 0,2 3-1,4 2 0,8 0-3,10-2-6,3-10-17,12-9-1,-2-12-2,5-10 1</inkml:trace>
  <inkml:trace contextRef="#ctx0" brushRef="#br0" timeOffset="2423">1762 298 13,'0'0'19,"14"12"2,-14-12 0,13 5-4,0 0-4,-1-6 0,8 4-3,1-5-2,10 2-1,1-2-3,8 2-1,2 0-1,2 1-2,2 3-3,-5-3-6,0 5-15,-4-4-1,-5 1-1,-5-6 2</inkml:trace>
  <inkml:trace contextRef="#ctx0" brushRef="#br0" timeOffset="2774">2636 255 40,'-26'-11'20,"3"-3"2,4 1 0,4-3-11,6 3-8,4-1-2,9 0 1,3 1 0,6 2-1,6 3 0,3-1 0,2 5 0,1 5 0,-2 2 1,-3 10-1,-3-1 0,-3 9 1,-7-1 0,-3 5 0,-5-3 2,-1 2 0,-7-4 0,0-1 0,-7-4 0,1-3 0,-6-6-1,-1 1 0,-4-6-1,0-4-2,3-2-2,-2-6-3,8 3-5,-3-10-12,14 2-5,3-6 0,10 0 0</inkml:trace>
  <inkml:trace contextRef="#ctx0" brushRef="#br0" timeOffset="3214">3030 103 61,'0'0'24,"0"0"-2,0 0 0,0 0-21,0 0-1,0 0 0,0 0 0,-5 9 1,5-9-1,7 17 2,-3-4-1,2 0 0,2 7 0,1-1 1,0 9-1,-2-5 1,0 0 0,1-1 1,-4 0 0,-3-4-1,0-1 1,-3-5-1,1-1 1,1-11-1,-8 9 1,8-9-1,-11-9-1,6-5 2,2-2-1,0-7 0,2-3-1,2-4 0,5-1-1,3-2 0,6 2 1,3 3-1,4 2 0,3 4 0,5 3 0,2 4-1,3 3 1,-1 5 0,0 2 0,-2 2 0,-4 1 0,-3 2 0,-6 0-1,-3 5-2,-16-5-4,15 10-17,-15-10-4,-11 7 0,-2-9-2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3:39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190 74 3,'34'4'2,"-8"-1"0,-5 1-2,-7-2 1,-4-1-2,-10-1 0,0 0 0,0 0-1,-17-7-1</inkml:trace>
  <inkml:trace contextRef="#ctx0" brushRef="#br0" timeOffset="681">8 26 6,'0'0'4,"0"0"0,0 0 0,-10 9 0,10-9-1,0 0 0,0 0-1,0 0 1,0 0-1,0 0 1,-2 11 0,2-11 1,10 7 1,-10-7 0,21 5 0,-5-4 2,7 2-1,5-6 1,7 2 1,8-1-3,9 0 0,5-1-1,3 1-1,5 0-1,2 1 0,-2 0-1,-1 1 1,-5 0 1,-6 0 0,-4 0 0,-4 1 0,-11-2 0,-4 2 0,-8-1-1,-5 1 0,-6-1-1,-2 0 0,-9 0 0,0 0-1,0 0 1,0 0 0,0 0 0,0 0 0,0 0-1,0 0 0,0 0-2,0 0-2,0 0-4,0 0-10,0 0-5,-17-14-2,7 1 2,-5-7-1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4:53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1313 1,'0'0'11,"0"0"2,9-7-2,-3-4-5,8-10-3,6-10 1,11-11 0,7-8 1,6-9 1,8-6 1,-1-5 2,4 2 1,-4 0 0,-1 10-1,-13 5-2,-1 14 1,-12 6-3,-4 10 0,-6 4-2,-2 8-1,-12 11-3,7-17-5,-7 17-14,0 0-3,6-14-1,-4 5 0</inkml:trace>
  <inkml:trace contextRef="#ctx0" brushRef="#br0" timeOffset="410">1000 239 23,'3'-10'15,"-7"-2"0,-1 3-1,-4-1-12,-4 5-2,-4 4-1,-5 2 1,-5 4-1,-3 6 1,-4 2 2,-1 6 0,-2 3 1,1 0 0,6 2 1,2 1 1,8 2-1,3-2 0,10 1-1,6-4 0,8-1 1,8-2-1,6-1-1,6-5 1,6-2-1,3-5 0,3-2-3,-2-2-2,-4-4-6,-3-1-11,-3-3 0,-6-5 0,-5-2-1</inkml:trace>
  <inkml:trace contextRef="#ctx0" brushRef="#br0" timeOffset="791">1061 0 30,'0'0'17,"0"0"1,0 0-1,-5 12-5,5-12-11,4 12 1,0 0 0,0 5 1,1 4 0,0 8 1,-1 8-1,0 8 0,-1 2-1,-1 2 1,0 2-2,-1-2-2,3-3-5,1-6-13,1-14-3,3-11 2,1-13-2</inkml:trace>
  <inkml:trace contextRef="#ctx0" brushRef="#br0" timeOffset="1061">1283 207 31,'7'12'18,"-7"-12"0,0 0 0,0 0-13,13 1-3,-13-1 0,16 1 1,-7-2-1,2 3-1,2-1 0,-1 3 0,4 5 0,0 0 0,0 4-1,0 1 1,3 5 0,0 0-1,0 5 1,1 1-1,-2-2 0,-3 1 1,-1-4 1,-5 1 0,-5-3 1,-5-1 1,-7-6-1,-3-2 2,-6-3-1,-2-3-1,-3-3 0,1-2-1,-3-4 0,5-1 1,3-3-2,3 0 1,5-3-1,8-1-1,6 1 0,7-3 0,5 4-2,4-3-3,9 3-2,-4-2-8,6 4-8,-3 3-2,0 1 2,0 0 0</inkml:trace>
  <inkml:trace contextRef="#ctx0" brushRef="#br0" timeOffset="1542">1955 267 46,'0'0'21,"0"0"0,0 0 0,-9 2-17,-3-4-1,-1 3 1,-5 1 0,-2 2-1,-4 4-1,1 3 1,-2-1-1,2 3 1,2 0-2,3-1-1,7 3 0,4-1 0,8-1-1,4-2 0,8 4 0,4-1-2,6 1 1,-1 0-1,1 0 1,-2-2 0,-3 2 1,-3 1 0,-8-2 2,-3 1 2,-8-2 0,-2 0 1,-7 0 0,-1 0 0,-6-3-1,1-1-1,-1-3-3,-1-3-2,6 0-7,-1-7-10,16 4-4,-7-23-1,14 5 1</inkml:trace>
  <inkml:trace contextRef="#ctx0" brushRef="#br0" timeOffset="1963">2201 299 51,'0'10'21,"-5"2"1,5-12-1,-15 12-13,3-9-7,1 1 3,-5 1 0,4 0 1,-5-2-1,8 0 1,-4-1-1,3 2-1,10-4-1,-10 18-1,12-7-1,6 4-1,5 2 0,2 4 0,4 4 1,0 0-1,1 2 0,-2 0 1,-5 1 0,-6 0 0,-5-1 2,-6-1-1,-5-3 0,-3 0 1,-5-6 0,1 0 0,-5-6-1,-1-4-3,5-3-11,-4-8-12,1-4-1,-1-7-2,3-2 2</inkml:trace>
  <inkml:trace contextRef="#ctx0" brushRef="#br0" timeOffset="2533">792 741 13,'0'0'16,"0"0"0,0 0 2,12 11-6,-12-11-2,13 5-1,-2-5 2,8 5-1,1-2-1,10 6-1,2-4-1,9 4-1,6-1-1,9 5-2,7-1 0,9 3-1,9 0-1,8 5 0,6 2 0,5 1 0,6 1-1,0 0 1,2-1 0,-1-1 0,-6-5 0,-5 0 0,-7-7 0,-9 0-1,-13-3 2,-9-2-1,-17-1-1,-8-1 1,-10 1-1,-9-2 0,-14-2 0,9 5-1,-9-5-3,0 0-7,0 0-15,-13 1-2,13-1 0,-22-15-1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4:21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11 141 8,'0'0'9,"0"0"1,0 0 0,0 0-1,0 0 0,0 0 0,0 0-1,0 0 0,0 0 0,0 0-2,0 0-1,0 0-1,0 0-1,0 0 0,0 0-1,0 0-1,0 0 0,0 0 0,0 0-1,0 0 0,4 11 0,-3-1 0,-1 8 1,0 4-1,-2 8 2,0 4 1,-1 4 0,1 1 2,-2-3-1,2 0 0,-1-9 1,6-6-1,-3-21 0,24 6-2,-3-21 0,9-9-1,5-7 0,3-4-1,2-6 1,0 1-1,-3 1 1,-6 8-1,-7 4 1,-5 9 0,-6 4-1,-1 7 0,-12 7 1,14 6-1,-9 8-1,1 5 1,-2 8 0,0 3 0,1 8 1,-2 0-1,-1 3 1,0-3-1,0-3 0,-2-5 0,2-4-3,0-10-7,7-7-15,-9-9-1,18-8-1,-7-11 1</inkml:trace>
  <inkml:trace contextRef="#ctx0" brushRef="#br0" timeOffset="620">528 260 36,'-9'10'19,"9"-10"1,0 0 1,0 0-12,11-6-6,-11 6 0,15-1-1,-4 3 0,-1 4 0,2 4-1,-3 1 1,2 6 0,0 1 0,2 5-1,-2 2 0,-2 1 0,-1-1 0,-1 0 0,-1-1 1,-3-1 1,-6-5 1,-2 0 0,-6-6 0,0 1 0,-9-8 0,1 1 0,-2-6-1,2-1-2,1-5 0,4-4-2,5-4 1,6-6-1,9-2 0,6-5-1,10-3 0,3-3 0,8 1 0,4-1 0,3 4 1,0 3 0,-5 6 0,-3 5 0,-4 5 0,-4 9 1,-8 8 0,-5 6-1,-4 7 1,-3 4 0,-1 4 0,0 2 1,1 2-1,1-2 1,2-4-1,1-3 0,3-4-2,0-8-5,5-6-12,-1-6-4,0-7-2,-2-9 1</inkml:trace>
  <inkml:trace contextRef="#ctx0" brushRef="#br0" timeOffset="1311">1113 208 20,'0'0'11,"7"10"-1,-7-10-5,0 0-6,0 0 0,0 0 2,0 0 0,1 15 2,-1-15 3,4 21 0,0-5 1,-1 3 1,3 6 1,-1 1-2,5 5 1,-5-3 1,5 1-1,-6-7-2,6 0 1,-7-10 0,3-1-1,-6-11 0,9-1-2,-3-11 0,4-6-2,-1-6 1,2-4-2,3-2-1,0-3-2,3 3-1,-6 0 0,2 7-1,-4 3-1,2 9 0,-11 11 1,17-6-1,-17 6 1,14 11 1,-4-1 1,6 2 1,5-2 1,8 1 1,6-5 0,6-4 0,6-4 0,2-5-1,2-4 1,-4-3-1,-6 0 1,-9-1 1,-6 1 0,-12 1 0,-8 4 1,-6 9-1,-17-12 1,-5 11-1,-4 3 0,-6 2 0,-3 4-1,-2 1 1,2 5 0,-1 4-1,4 4 1,5 2-1,4 4 0,7 1 0,9 4 0,8 0 0,6 0-1,12-3 1,8-2-1,7-2 0,5-7-3,9-3-19,0-9-4,2-8 0,2-11-2</inkml:trace>
  <inkml:trace contextRef="#ctx0" brushRef="#br0" timeOffset="2113">2263 97 56,'-7'14'24,"6"-5"2,-3 5-1,3 9-15,-4 5-6,1 12-1,-2 5 0,2 8 0,-2 2 0,3-1-2,-1-4 1,1-6-1,1-9-1,1-8 1,1-11 0,0-16 1,0 0-1,4-19 0,-4-12 2,3-9-2,-4-10 0,4-7 0,-1-5 0,2 0-2,2 3 2,3 4-1,1 7-1,3 10 1,2 7-1,-1 9 0,3 6 0,0 5-1,2 6 0,-2 5 1,3 9 0,-1 3 0,-1 5 1,1 4-1,-2 1 1,-2 2 0,-2 1 0,-1 0 0,-4-4 0,-3-1 1,-6-3 0,-2 1 0,-7-2 0,-2 0 1,-3-2 0,-1-2-1,2-1-1,-1-3 0,5-1-3,10-7 1,-10 6 0,10-6-1,0 0 0,9 5 1,-9-5 0,18 8 0,-7-1 1,1 1 0,3 6 1,1 1-1,0 4 1,-1 4 0,-2 2 1,-5 3 1,-7 2 0,-3 2 1,-11-2 0,-9 0 0,-10-3 1,-4 0-1,-8-7 0,2-4-3,0-5 0,2-11-5,10-2-6,1-12-10,17-6-7,7-8 0,16-5 0,8-9 1</inkml:trace>
  <inkml:trace contextRef="#ctx0" brushRef="#br0" timeOffset="2834">2676 211 47,'13'16'20,"-4"1"0,3 3-1,1 0-15,4 4-6,0-1 1,3 0 0,-2-1 1,2-1 1,0 0 0,-3-4 2,2 1 0,-5-4 1,1 2 0,-5-5 1,2 3 1,-8-5 0,2 4 0,-8-3 0,-2 4-1,-8-3 0,-1 4-1,-7-4 1,0 1-3,-3-2-1,1-2 0,3-2-1,2-5-1,6-3-1,11 2-2,-7-14 1,15 0 0,7-2 0,3-7 0,11-4 1,4-4 0,5-4 1,5-2 1,2-2 0,-2 0 0,-1 4 1,-6 6 0,-7 5 0,-6 5-1,-7 10 1,-6 8 0,-5 10 0,-6 9 0,-5 6-1,0 6 0,-3 6 1,1 3-1,-1-2 1,4-1 0,2-6 1,4-5 0,7-9 0,8-9 0,8-13 1,6-7-1,4-8-1,4-6 1,3-7-2,0-1 1,-4 0-1,-4 3 0,-7 3 0,-3 6 0,-6 5 0,-2 5-1,-2 6 1,-3 3-1,4 5 0,-2 3 0,2 5-1,-3 5 2,-2 6-1,-1 7 1,-8 8 0,-4 9 2,-9 6-1,-5 8 1,-4 1 0,1 1 0,-1 0-1,5-5-2,7-2-10,2-14-16,11-11-2,1-19 0,10-10-1</inkml:trace>
  <inkml:trace contextRef="#ctx0" brushRef="#br0" timeOffset="3785">3710 395 61,'-1'14'22,"1"-14"1,10 10-3,2-7-18,7 0-5,4-3 0,6-1 1,8-4 0,3-4 2,2-4 0,0-5 1,-2 0 3,-7-5 0,-3 5 2,-9-3 0,-7 7-1,-10-1 1,-4 15-1,-11-13-1,-4 14-1,-6 2-2,-4 4 0,-2 4-2,-3 2 1,-2 5 0,-1 1 0,-1 6 0,0 3 1,0 4 0,3 1 0,-1 1 0,4 0 0,6-2-1,5-1 2,7-4-2,9-4 1,9-3-2,8-9-2,18-2-8,2-10-16,12-6 0,2-8-1,12-6 1</inkml:trace>
  <inkml:trace contextRef="#ctx0" brushRef="#br0" timeOffset="4186">4402 317 48,'11'-3'20,"-11"3"0,0 0-1,-12 10-14,-3 0-3,-7 1 0,-4 3 1,-4 3 1,-5-1 1,-1 4 0,-1-4 1,5 0-1,5-5-2,5-1-2,5-1 1,17-9-1,-6 13-1,18-6 0,7 1 1,8 1-1,4 5 0,3 1 0,2 5 0,-2 0 0,-4-1 0,-7 5 2,-10-1 1,-5 2 0,-13-4 0,-6-1 1,-7-4 0,-5-1-1,-3-2-1,-4-7-4,4-1-8,-5-9-17,6-2-1,1-11-1,8-3 0</inkml:trace>
  <inkml:trace contextRef="#ctx0" brushRef="#br0" timeOffset="6329">5026 367 22,'0'0'13,"0"0"0,1-10 0,-1 10-3,-14 0-1,3 0-2,-5 4-1,-4-3-2,-2 5 0,-7 1 1,1 7 0,-6 0-1,1 8 1,-2 1-1,6 5 0,1 1-1,6 5 1,7-4-1,7 4-1,8-4 1,15-3-1,8-6-1,10-8-2,9-8-5,0-12-9,9-5-9,0-13-1,4-10-1,-7-10 2</inkml:trace>
  <inkml:trace contextRef="#ctx0" brushRef="#br0" timeOffset="6619">5316 100 37,'6'-13'21,"-3"3"-2,-3 10 2,0 0-11,-2 13-7,-3 3-1,-1 8-1,-1 7 0,-3 8 1,0 9 2,-5 3 1,2 9 0,-3-4 0,2 2 0,-2-8-1,2-3-1,7-7-6,0-14-10,9-11-11,-2-15-2,26-4 1,-8-14-1</inkml:trace>
  <inkml:trace contextRef="#ctx0" brushRef="#br0" timeOffset="6879">5425 454 54,'1'19'19,"-1"-19"-1,0 0-1,15 8-19,-15-8-2,20 6 1,-9-2 2,4 3 2,-2 0 1,2 3 2,-7 0 1,1 4 0,-2 0-1,-1 3 1,-4-1-1,-2 3 1,-5 0 0,0 4-1,-4-3 1,-1 0-2,-5-2 0,2-1-1,-5-5 1,1-1-2,-2-5 0,0-4-1,2-3 0,2-3 0,4-3-1,2-3 0,7 0-1,6-5 0,10 2-1,5-4-1,12 1-2,3-3-2,13 4-3,-1-3-3,9 5 0,0-2-2,2 4 2,-6 0 3,-2 2 6,-8 3 5,-10 1 4,-4 4 5,-8-2 3,-8 5 1,-11-2 0,0 0-1,0 0-4,-13 8-1,-1-6-3,-4 3 1,-6-2-1,0 2 0,-3-2-1,2 2 1,0-2-2,6 1 1,0 0-2,9 1-1,10-5 0,-7 15 0,11-4 0,4 1-1,4 5 2,3 3-2,-2 3 2,0 2-2,-3 2 2,-5 1-1,-4 0 1,-5 0-1,-5-5 0,-5-2 1,-2-4-1,-2-5 0,2-4-3,-2-11-8,9-5-11,6-8-4,9-5-1,5-9 2</inkml:trace>
  <inkml:trace contextRef="#ctx0" brushRef="#br0" timeOffset="7570">6124 571 47,'32'-10'21,"-5"7"0,-10 4-6,-17-1-7,5 14-4,-16-1-2,-8 2 0,-10 4 0,-2 2 1,-7-2 1,0 2-1,-2-4 0,2-1 0,6-3-1,6-3-1,9-3 0,6 0-1,11-7 1,-3 13-1,3-13 1,16 17-1,-8-7 1,2 5 0,-3 0 0,-1 3-1,-4 1 1,-2-1-1,-1 2-1,-4-5-3,2 4-8,-1-8-12,4-11-2,0 0 2,2-12-1</inkml:trace>
  <inkml:trace contextRef="#ctx0" brushRef="#br0" timeOffset="7931">6319 672 74,'16'8'24,"-6"5"0,-5 0-1,-5 3-22,1 5-2,-5 2 0,-1 4 0,-2 3 0,-5-1 2,2 0 1,-2-1 0,4-3-1,2-5 0,5-3-2,6-5-3,-5-12-9,24-4-11,0-10-1,6-6 0,5-8 1</inkml:trace>
  <inkml:trace contextRef="#ctx0" brushRef="#br0" timeOffset="8151">6835 532 27,'23'-16'20,"-9"5"1,-14 11 1,9 5-7,-15 5-5,0 11-2,-7 6-2,-3 9-2,-7 7 2,1 13-1,-8 4 1,2 10 0,-5 2-2,0 4 0,2-5-1,4-2 0,3-6-2,4-7 1,4-9-3,0-12 1,5-9-1,1-9 0,-1-12-1,0-11 0,1-12 1,0-8-1,2-5 1,3-5 0,3-3 0,-3 1 0,9 5 1,-1 3-1,6 4 1,4 4 0,5 4 0,5 2 0,4 0 0,9 0 0,7-1 0,6-1 0,3 2 0,-1-1 0,-1 1 0,-2 0 0,-5 4 1,-7 2-1,-10 5 1,-4 6 0,-9 7 0,-5 8 0,-3 7 0,-2 6 0,-3 6-1,-2 5 2,1 0-2,0 0 1,0-5-1,-1-7-2,6-2-12,-1-15-12,-3-11-1,13-16-1,-2-8 0</inkml:trace>
  <inkml:trace contextRef="#ctx0" brushRef="#br0" timeOffset="8772">7357 1031 11,'5'10'22,"-5"-10"2,13 9 1,-2-4-5,-11-5-3,26 0-1,-13-8-4,9 4-3,-4-5-4,3 0-1,-1-6-2,-2-1 1,-3-1-2,-4 0 1,-3-1-1,-7 1 0,-4 0-1,-5 4 0,-5 5 0,-6 3 0,-6 10-1,-3 6 0,-6 8 0,-2 7 1,-3 7 1,3 4 0,1 3 0,6 1 1,5-2-1,9-2 1,9-5-1,10-6-1,10-6 0,9-8-2,11-6 1,6-8-1,11-6 0,4-7 0,5-3 1,0-5-2,0 0 3,-3 0 0,-5 1 0,-6 4 0,-6 2 2,-8 4-2,-4 3 0,-6 4-2,-1 5 2,-6 3-2,-2 7 0,-3 1 1,0 6-1,-5 1 1,0 6 0,-3 2 1,-2 4-1,0 0 2,-4 0 0,1 2 1,-5-4 0,2-2 0,-4-5 0,1-3 0,-3-7 0,1-4-1,0-8 0,-1-10 0,2-5-1,1-8 0,2-8 0,6-8 0,6-3 0,6-6 0,6-2-1,8 3 1,6 4 1,6 4-1,3 7 1,3 8 1,0 7-1,-1 8 1,-4 7 0,0 6-1,-6 4 0,-5 5 0,-4 1-2,-6 2 0,-3 5-3,-10-7-16,-2 5-9,-2-18 0,-22 6-2,-2-24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6:08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0 30,'-3'12'20,"-1"-1"0,4-11 1,-10 17-12,10-17-7,-10 13-1,10-13-2,0 0-1,0 10-2,0-10 1,15 1-1,-1-3 0,6 0 0,5 0 3,7-1 1,6 0 1,5 0 1,4 2 2,6-1-1,4 2 1,6-3 0,9 3 0,4-1 0,8 0-1,6-2 0,12-1-1,6 0 0,7 1-1,5 1 0,2 2 0,4 0-1,2 2 1,2 4 0,0-1-1,-5 1 1,2 1 0,-3-1 0,-3 3 0,-8-2 1,-7 2 0,-8-1 0,-8 5 0,-10-1 0,-8 4 0,-13-1 0,-6-1 1,-5-1-1,-2-1 0,-8-2-1,1-5 1,-5 0-1,-1-3-1,-3-1 1,-2-1-2,-5 1 1,0 0-1,-5-1 1,-2 1-1,-3 0 1,-1 0-1,-12-1 1,18 1-1,-18-1 1,12 0-1,-12 0 0,0 0-1,9 1-4,-9-1-7,0 0-10,0 0-3,0 0 2,-8-10-1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15:11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1914 2463 13,'0'0'12,"0"0"0,14 12-6,-14-12-5,15 11-1,-15-11 0,17 15 0,-17-15 1,18 14 0,-18-14 2,16 16 2,-3-8 2,-3-1 0,6 4 1,-1-4 1,6 4 0,2-1-2,7 2-1,2-3-3,3 3 0,5-1-2,5-1 1,0 1-2,4-3 1,0-1 0,4-1 1,1 0 0,3 0 0,2-2 0,1 3 0,0-2 0,2 3 0,1 0-1,1 0 0,2 0-1,2-1 1,2-3-1,2-1 0,1-3 0,1-1 0,0-2 0,0-2 1,-5-1-1,-1-1 0,-1 1 1,1-2-1,-3-3 0,2 1 0,-1-4 0,2-4-1,1-2 1,0-1 1,-3-5-1,-1 1 0,-2-3 1,-6-1-1,-1-2 1,0 0-1,0-3 1,2 1-1,-3-3 0,4-2 1,1-2-1,1-2 1,-12-3 0,-2 1 0,-8-2 0,-6-1 0,3-1 0,-14 1 0,-7 0 0,-3 0-1,5 1 0,-3-1 0,-4 4 0,1 0 0,-10-1 0,4 1 0,-2-3-1,-2-2 1,-7-1 0,-5-3 0,-1-1 0,-2-4 0,-2-1 0,-5 0 1,2 0-1,-6 1 0,3 1 0,0 1-1,0 1 0,-5-2 1,2 1-1,1 0 0,0 0 0,2 3 0,-5 0 1,2 0 0,-3 5-1,-1 2 1,-3 5-1,-5 2 0,-4 3 1,-3 2-1,0 3 1,-2 3-1,-3 3 1,-1-1-1,-4 3 1,1 0-1,-4 4 1,-6 0-1,1 3 1,-8 0-1,-1 4 2,-6 1-1,-1 2-1,-2 2 1,-3 0 0,2 4 0,-4 1 0,-1 1 0,1 1-1,-4 1 1,-1-1 0,-4 0 0,0 2 0,-2-2 0,4 0 0,0-1 0,0-1 0,2 0 0,3-1 0,2 0 0,4 0 0,3 1 0,0 0 0,2 2-1,2 1 1,4 0 0,2 2 0,5 0 0,-1 1 0,4 1 1,3-1-1,0-1 0,2 0 0,-1 0 0,0 0 0,0 1 0,0 1 0,1 0 0,-2 0 0,2 2-1,-2 1 1,0 1 0,2 0 0,0 3 0,0-1 0,2 1 0,1 1 0,2 0 0,2 0-1,5 0 1,2 0 0,2 0 0,3 0 0,4-1 0,4 5 0,1 0 0,3 1 0,2 2 0,2 2 0,0 2 0,2 1 1,-1 2-2,0 1 1,1 0 0,-1 3 0,0 1 0,0 3-1,-1 0 1,2 4 0,0 0 0,1 0 0,1 3 0,1 1-1,2 3 1,3-2 0,1 2 0,1-1 0,1 2 0,2-3 0,3 1 0,2-4 0,2 0 0,1 0 0,5-2 1,3 1-1,6 0 1,3-1-1,3 0 1,2 1-1,5 0 1,3-1-1,-1-3 0,0 0 1,3 1-1,-1-1 0,-1 1 0,-1-3 0,-2-1 0,2 2 0,3 0 0,2 0 1,1-4-1,4 2 0,4 0 1,4-1-1,3-1 1,2 0-1,-1-1 1,3 1-2,-1-1 1,-1-1 1,-3-2-1,-1 0 0,2-1 0,-2-1 0,2 1 1,0-1-1,2 1 1,-2-1-1,3 0 1,-2-1 0,2-2-1,-1 0 1,1-3-1,-2 0 0,3-1 1,-2-2-1,-1 1 0,0-1 1,-2 2-1,-5-3 0,-1 0 1,-3-2-1,-6 0 0,-2-3 1,0 0-1,-7-3 0,-4-2 1,-1-1-1,-4-1 1,-5-2 0,-2 2 0,-12-4 0,12 3 0,-12-3 0,0 0 0,0 0 0,0 0 0,0 0-3,0 0-6,0 0-17,0 0-1,-7-15-1,-6-3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1:21.6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3743 413 6,'0'0'5,"-7"-11"0,7 11-1,0 0-1,-10-7 0,10 7 1,0 0 0,0 0 0,0 0 1,0 0 1,15 1 0,-15-1 1,22 3-1,-5-1 0,2-1 0,2 3 0,4-3-2,4 2 2,1-3-2,7 2 1,1-3 0,6 2 0,1-3-1,7 3 0,4-3 0,6 1-1,5-1 0,7 0-1,2-1 0,7 1 0,2-2 0,4 0 0,2-2-1,1 1 0,-4-3 0,2 2 0,-3-1 0,0 1 0,-3 1 0,0-1 0,-2 3 0,3 0 0,0 1 0,1 1-1,0-1 1,3 0 0,3-2 0,2 0 1,4-3 0,-1 2 0,2-3 0,1 3 0,-2-1-1,4 2 1,1 0-1,0 1 0,-2 1 0,1 1-1,-2-1 0,6 0 1,0 0 0,2 0-1,-4-1 1,3 2-1,-2 0 1,2 0-1,1 2 1,2 2-1,-3 0 0,1 1 1,-3 1-1,1-1 0,-2 1 0,0-1 0,-3 1 0,-3-1 0,-3 1 1,-2-1-1,0 0 0,0 1 0,-1-1 1,-2 0-1,-2-1 0,-3 0 0,-1 0 0,-4-1 1,-4 1-1,-5 0 0,-2 2 0,-5-2 0,-6 1 0,-3-2 1,-6-1-1,-7 0 1,-6 0-1,-6-2 1,-9 1 0,-6-1 0,-5 0 0,-10 1 0,0 0-1,0 0 1,0 0-2,0 0-3,-14 0-8,-16-2-15,-7 1 0,-18-10-1,-11-1-1</inkml:trace>
  <inkml:trace contextRef="#ctx0" brushRef="#br0" timeOffset="2123">13426 355 3,'21'8'4,"-9"-5"-2,5 0-2,3 0 1,4-1 1,1 0 1,5-1 2,0-1 1,6 1 0,2-1 1,3 1 1,4 1 1,5 1-1,7 3-2,3-1 0,9 2-1,6-1 1,6 1 0,7-2-1,8 1-2,5-3 2,7 1-1,5-3 0,6 1 0,-4-5 0,8 1-1,1-2 1,7 0-1,0-2 0,-1 2 0,3-3-1,2 1 1,5 1-1,0 2-1,-2 0 0,-4 1 0,-4-1 0,1 0 0,-14-1 0,-7-1 0,-15 0 1,-11 0-1,-16-1 0,-12 1 0,-14 0 0,-11 1-1,-11 2 1,-7 0-2,-13 2-1,10-2-2,-10 2-6,-23 4-12,-7-1 0,-22-7-3,-13-3 2</inkml:trace>
  <inkml:trace contextRef="#ctx0" brushRef="#br0" timeOffset="3095">434 1283 3,'-17'-4'5,"17"4"1,-9-7 0,9 7-1,-9-4 0,9 4 0,0 0-1,-15-2 0,15 2 0,-9-3 0,9 3 2,-12-2 0,12 2-1,-10-3 2,10 3-1,0 0 1,0 0-2,-10-4-2,10 4-1,0 0-1,0 0-1,0 0 1,16 1 0,-1-1 0,5 2 0,7 0 0,6 1 1,7 3 0,3 1-1,2 0 0,0 2-1,6 0 1,0 1 1,1-2 0,6-1 0,4-3 1,7 0-1,5-2 1,4-1 0,1-4-1,1 3-1,-1-2 0,-2 1 0,-3-3-1,2 0 1,1-1-1,3 0 1,1-5 0,3 2 0,1-2 0,0-1 1,-3 2-1,-5 1 1,-11 1 0,-8 1 0,-11 2 0,-5 3 0,-9 1 0,-4 2-1,-9 0-1,-3 3 0,-5-3 1,-1 1-1,-2 0-2,-9-3-6,0 0-14,-10-7 0,-8-5-2,-12-12 1</inkml:trace>
  <inkml:trace contextRef="#ctx0" brushRef="#br0" timeOffset="3996">95 846 13,'-19'5'8,"3"2"0,1-2 0,1 1-3,4 2-2,3 2-3,0 1-1,4-2 1,0 2 1,3-11 3,3 13 1,-3-13 3,15 8 0,3-6 1,10 5 2,4-5-1,14 4-1,10-3-2,14 3-2,9-4-1,9 0 0,3-3-1,7-2 0,3-4 0,6 0 0,0-5 0,1 0 0,2-3-1,6 0 0,3-1 0,5 3 0,0 0-1,1 1 0,1 2 0,2 4-1,-4-1 1,-3 4 0,-12 1 0,-3 2 1,-6-1-1,-7 1 1,-7-1-1,-5 0 2,-8 0-2,-4-1 1,-3 2-1,-6 0-1,-6 0 1,-7 1-1,-8 1 1,-9 0 0,-8-1 0,-4 3 1,-9-4-1,-9 0 1,0 0 0,0 0 0,0 0-1,10 3 0,-10-3 0,0 0 0,0 0-1,0 0 1,0 0-1,0 0-1,0 0-1,0 0-2,0 0-5,-15-13-12,15 13-5,-12-18 0,12 4-1,-2-11 0</inkml:trace>
  <inkml:trace contextRef="#ctx0" brushRef="#br0" timeOffset="6099">15699 0 13,'0'0'6,"0"0"0,0 0 1,0 0-1,0 0 0,0 0 0,12-1 0,-2 2 0,10 1 1,3-1 1,10 3 0,7-3 0,15 2-2,7-2 0,15 3-1,10-3 0,14 1 0,8-1 0,13 1-1,8-2 1,7 2-1,1-3 0,1 3-1,-8-1 0,-2 2 0,-10-1-1,-7 2-1,-17-1 1,-10 1-1,-16 0 0,-11 0 0,-13-2 0,-8 1 1,-15-2-1,-6 0 1,-16-1 0,14 1-1,-14-1 2,0 0-2,0 0 0,0 0-1,0 0-1,0 0-3,-9 0-2,-4-4-7,2 7-12,-14-8 1,-2 0-3,-14-11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1:49.9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769 299 7,'0'0'8,"0"0"1,0 0 0,0 0-3,0 0-2,0 0 2,0 0 1,0 0 2,-13 6 0,13-6 2,-22 1-2,7 1 1,-6-3-1,-5 4-2,-8-1-2,-5 3-1,-10 0-1,-2 3 0,-8 0 0,-2 1 0,-3-1 0,1 0 0,5-2-1,8 0 1,6-3-1,10 0 0,7-2 0,9-1 0,7 0-1,11 0 0,0 0 0,-10-2-1,10 2-1,0 0 0,0 0 0,12-5-2,-1 6-2,1-6-5,10 4-6,1-5-6,10 0-1,0-7 1,6-1 0</inkml:trace>
  <inkml:trace contextRef="#ctx0" brushRef="#br0" timeOffset="441">570 114 13,'-5'-18'9,"0"7"-1,-4-5-1,1 5-2,-5-3 1,3 3 0,0 0 1,-1 3 1,11 8 1,-15-12 2,15 12-3,-11-3-1,11 3-2,0 0-1,0 0-1,10 2-2,1 4-1,5-2 1,6 3-1,7 0 1,8 3 0,3-1 1,3 2-2,1-1 1,-2-1-1,-1 1 0,-7-1 0,-5-2 1,-6 0 1,-8 0-1,-4 0 1,-11-7 0,12 16 0,-12-7 0,-1 3 0,-3 2 0,-3 2 0,-3 2 0,-1 2 0,-7 2 1,-1 3 0,-6 0 0,-1 4 0,-7 0 0,2 4 0,-4-2 0,2-2-1,2-1 1,2-1-2,5-6 0,4-3 0,5-5 0,4-4-1,11-9 0,-11 10 0,11-10 0,0 0 0,0 0-2,0 0-3,0 0-8,0 0-11,0 0-1,-12-5-1,0-7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1:52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452 868 14,'0'0'11,"0"0"0,0 0 1,0 0-1,0 0-1,0 0 0,0 0 0,0 0-1,0 0-2,0 0-1,0 0-1,0 0 0,0 0-2,9-4 0,1 4-1,5 0 1,3 0 0,6 2 0,1-4 1,4 4-1,0-2 0,1 2-1,-2-2 1,0 1-1,-5-2 0,-1 2 0,-4-1-1,-3 0 1,-4-1-1,-2 0 0,-9 1 0,10 0 0,-10 0 0,0 0-1,0 0 0,0 0-1,0 0 0,0 0-2,0 0-1,-3-12-4,3 12-6,-7-9-7,7 9-1,-14-18-2,7 9 2,-3-5 1</inkml:trace>
  <inkml:trace contextRef="#ctx0" brushRef="#br0" timeOffset="541">439 659 6,'0'0'8,"0"0"0,-8-10 1,8 10 2,0 0-1,0 0 0,-9-10-1,9 10 0,0 0 1,0 0-2,0 0-2,0 0-1,0 0-1,13-8 0,-2 5 1,6 1-1,4-2-1,6 1 1,1-2 0,5 2-1,-2-4 1,1 4-1,-5-2-1,-2 3 0,-4-1 0,-3 1-1,-6 1 0,-3 0 0,-9 1-1,13-1 0,-13 1 0,0 0 1,10 0-1,-10 0 0,0 0 1,0 0 0,0 0-1,9-1 1,-9 1 0,0 0-1,0 0 1,0 0-2,0 0 0,0 0-1,0 0-3,0 0-3,2 9-10,-2-9-5,0 0-1,0 0 1,0-10 1</inkml:trace>
  <inkml:trace contextRef="#ctx0" brushRef="#br0" timeOffset="3255">1562 0 7,'0'0'7,"0"0"3,0 0-7,-4 13-1,-8-19 0,15 16 1,-17-15-1,15 16 0,-17-14-1,15 16-1,1-13 5,-14 14-1,6-4-1,2 1 0,2 4 0,-1-2 0,3 5-1,0-1 1,2 5-1,0 0 1,2 4-1,1 0 1,2 8-1,0-1 0,2 5 0,0 3 0,-1 3-2,-1 5 2,-2 1-2,-1 0 1,-3 1-1,-3-1 0,-2-1 1,-3-3-1,-2-3 1,-1-8 1,1-4-1,-3-8 1,4-3-1,-1-5 1,5-2 3,-7-15 0,13 2-6,-15-1-11,15 1-3,-15-10 0,15 10 0,-18-21 0</inkml:trace>
  <inkml:trace contextRef="#ctx0" brushRef="#br0" timeOffset="3946">1173 641 26,'11'-4'14,"5"0"1,1-1 1,4-3-4,9 2-1,1-6-1,10 5 0,1-6-1,8 4-1,1-3 0,3 5-2,-4-4 0,1 5-1,-8-1-1,-2 5 0,-8-1-1,-5 3 1,-10 0-2,-1 1-1,-7 1 1,-1 0-1,-9-2 0,0 0 0,11 3 0,-11-3 0,0 0 0,0 0 1,0 0-1,0 0 0,0 0-1,0 0 1,0 0-2,0 0 0,0 0-2,0 0 0,-10 9-2,10-9-1,-13 14 0,0-9-3,2 7-11,-6-4-4,2-3 0,-3-9 0,3-8 1</inkml:trace>
  <inkml:trace contextRef="#ctx0" brushRef="#br0" timeOffset="16364">0 2287 9,'0'0'7,"0"0"1,0 0-2,0 0-1,0 0 2,0 0 1,0 0 1,0 0 0,11 7 1,-11-7 1,23 1-1,-6-2 0,7 2-2,-1-2-1,7 2-1,-1-4-1,5 3-1,-1-1-1,-6 1 0,3-2-1,-2 2 1,-4-1-1,-3 1 0,-7-1-1,-1 1 1,-13 0-1,16-2-1,-16 2-2,0 0-7,0 0-11,-9-15-3,9 15 0,-18-21-1</inkml:trace>
  <inkml:trace contextRef="#ctx0" brushRef="#br0" timeOffset="16734">41 2082 34,'-10'3'15,"10"-3"0,-9 1 1,9-1-3,0 0-5,22 3 0,-8-4-2,9 3 1,1-4 0,10 3 1,-3-6-1,10 2-2,-3-3-1,2-1-1,-3 0 0,-1 1-2,-6 1 0,-5 0-1,-4 1-1,-8 0-1,-1 6-5,-12-2-8,11-1-8,-11 1 1,10-8-2,-3-3 1</inkml:trace>
  <inkml:trace contextRef="#ctx0" brushRef="#br0" timeOffset="17095">874 1578 40,'-1'-14'15,"0"-1"-1,0 2 0,0 1-6,1 2-5,0 10-1,1-12 0,-1 12 1,0 0 0,0 0 0,4 13 1,0 0 0,-4 3 0,1 7 1,-2 4 0,0 9 0,-5 4 0,-1 9 1,-5 5-1,-2 6-1,-2 1 1,2 2-1,2-4-1,5 0 1,4-6-2,9-4 0,6-8-1,11-5 0,7-7 0,6-4 0,2-9-1,3-6 1,0-8-2,-1-6-1,1-6-2,-10-10-7,0-1-13,-13-9 0,0 0-1,-12-7-1</inkml:trace>
  <inkml:trace contextRef="#ctx0" brushRef="#br0" timeOffset="17545">613 1834 68,'0'0'22,"-1"13"0,16-14-1,18 1-9,7-2-9,14 1-2,12-2 0,9 2 0,8-1 0,8 0 0,0 0-1,0-1-2,2 1-19,-7-4-1,-3-5 0,-6-11-2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6T22:04:01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0 123 10,'8'-10'11,"-8"10"0,10-15-6,-10 15-2,13-12 0,-13 12-2,16-10 0,-16 10 0,18-10 1,-3 5-1,1-1 2,10-1-1,6-3 1,7 4-1,8-3 2,3 2-1,9 0 0,0 3 1,8-1-1,-4 6 0,2 6-1,2-1 0,-1 6 1,4-1-1,-4 7-1,2-1 0,-1 7-1,5 0 1,1 2 0,-5 3-1,3 3 1,-1 3-1,0 2 0,-7 2 0,-3 3 0,-6-1 0,-6 2 0,-1 2 0,-5 2 1,-4 1 0,1 4 1,-3 3 0,1 3 1,-1 7-1,-1 5 0,-8 1 0,1 4 1,-8 5-2,-8 4 0,-6 4 1,-2 3-1,-16 1 0,4 3 1,-3 2 0,-8 4 0,-2-2 0,-1 2 0,-4 2 0,-4 1 1,4 1 0,-7 4 0,-5 1 0,-4 4 0,-1 3 1,-6 3-1,-1 1 0,-2 2 0,0 1-1,-4 0-1,7-1 0,2-2-1,4-5 2,8-2-1,2-6 0,6 0 1,1-6-1,7-2 2,1-4-1,-1-4 1,8-6-2,7-5 0,4-3-1,8-9 1,13-7 0,14-4-1,9-7 1,20-5-1,9-2 1,11-6-1,4-5 0,3-1 0,1-4 0,-5-2 0,-3-4 0,-13-3 0,-15-1 0,-15-4 0,-41-14 1,69 30-1,-69-30 0,0 0-1,41 32 2,-41-32-1,0 0 1,0 0 0,3 52 0,-3-52 0,-60 44-1,13-14 1,-3 6-1,-10 4 1,-6 4-1,7 3 0,-3 3 0,12 3 0,3 5 0,3 1 0,9 3 1,5 1-1,6 4 0,8 4 0,5 2 1,10 2-2,10 0 1,4 4 0,10 3 0,4 3-1,2 3 1,6 3-1,0 1 1,1 2 0,-7 4 0,5 2 0,-6 2 0,5 4 0,0-1 1,-3 0-1,-1 6 1,-1 0-1,7 1 1,-4 2-1,3-4 0,-3-6 0,-7-3-1,5-6 1,-6-11-1,-10-3 2,-4-8 0,-13-4 0,-1-7 0,-23-3 0,1-6 0,-23-3 1,-12-4-1,-6-5 0,-17-9 0,-5-7 1,-20-6-1,12-4 0,-9-9 0,4-2 1,6-5-1,0-5 0,14 1 0,7-1-1,13-2 0,4 3 0,8 1-1,14-1 0,7 1-1,10 4-2,7 0-4,1-1-9,12 1-16,0 0 1,20-6-1,-11-7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2:11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-5 920 48,'0'0'16,"0"12"2,0-12 2,26 6-11,-5-7-3,10 5 1,1-5 0,10 6 0,-5-5 0,7 5-2,-7-5 0,0 4-2,-5-4-1,-8 1-2,-3 0-2,-10-7-9,0 4-12,-9-7 0,0-2-1,-9-7 1</inkml:trace>
  <inkml:trace contextRef="#ctx0" brushRef="#br0" timeOffset="311">13 689 52,'16'17'22,"0"-14"0,8 1 1,-1-9-7,9 6-7,-1-4-1,8 4-2,-5-2-2,1 2-1,-5-1-1,0 1 1,-5 1-3,-4-1-4,1 6-7,-10-6-13,2 2 0,-14-3-1,17-13 0</inkml:trace>
  <inkml:trace contextRef="#ctx0" brushRef="#br0" timeOffset="972">1192 18 38,'-1'-9'17,"1"9"-1,0 0 1,-1-10-5,1 10-7,0 0-1,0 0 0,0 0-1,-4 17 1,-1-4 0,2 6 0,-6 4 0,4 8 1,1 6-1,2 10-1,4 6-1,2 9 0,4 7 0,6 8-1,5 6 0,9 6-1,-2 0 1,4-1 0,-2-2-1,-2-7 1,-2-8 0,-5-9 0,-6-10 0,-8-11 0,-3-8-1,-3-7 1,-2-7-1,-1-6 0,0-3 0,4-10-1,0 0-3,-13 4-5,13-4-9,-10-19-4,2 3-2,-5-9 2,-1-5 0</inkml:trace>
  <inkml:trace contextRef="#ctx0" brushRef="#br0" timeOffset="1422">792 818 43,'0'0'16,"0"0"0,12-3 4,-1-5-10,9 1-1,1-5-1,12 4 2,3-7-1,11 3-1,5-5-1,8 3-2,1-4-1,4 4-1,-6-1 1,1 3-2,-10 0 1,-5 5-1,-13 1 0,-4 3 0,-11 0-1,-3 2 1,-2 0-2,-12 1 1,0 0 0,0 0 0,9 0-1,-9 0 1,0 0-1,0 0 0,0 0-1,0 0-2,0 0-2,0 0-16,-6 9-5,-9-9 0,2-1-2,-9-10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1T17:24:29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0 789 2,'0'0'5,"0"0"1,0 0-4,0 0-1,0 0-1,0 0 1,4-9 0,-4 9 1,0 0 0,12-3 0,-12 3 1,11 0 1,-11 0-1,12 4 0,-12-4 0,17 7 1,-6-2-1,1-1 1,3-1-1,1-1 2,4-2-1,2-3 0,2-4 1,2-1-2,1-5 1,1-4-1,-1-2 1,1-6-3,-3-2 1,-1-2-1,-5 0 0,-2-1 0,-5 2 1,-2 3-1,-5 0 2,-4 5 0,-4 4-1,-3 3 1,-3 4 0,-1 4-1,-5 2 0,1 3-1,-4 3-1,1 3 0,-2 3 0,-1 2 0,1 3 0,-1 2 0,3 2-1,-3 3 1,2 3 0,2-1 0,1 2 0,2 2 0,2-1 0,1 1 1,3-2-1,4 1 0,1-1 0,4-2 0,4-2 0,3-1 0,4-2 1,3-4-1,7-5 1,4-4 0,4-4 0,2-4 1,-1-5-1,3-2 0,-3-6 0,0-1 0,-5-2-1,-2-3 0,-4 1 1,-3-4-2,-1-1 1,-2-1 0,-1 1-1,-2-1 1,-2 2-1,-2 1 1,-2 5 0,-1 1 0,-2 6 1,-1 2-1,-2 10 0,1-11 0,-1 11 0,0 0 0,0 0 0,3 11-1,-3-11 0,5 20 0,1-4 1,2 3 0,3 2 0,3 1 0,5 1 0,2 1 0,7-1 0,3-2 0,2-2 1,1-3-1,2-3 0,-2-2 0,-3-3 0,-1 0 0,-6-2-2,-5-3-1,-1 2-3,-8-4-3,-10-1-6,0 0-4,0 0 1,-9 5 0,-9-5 1</inkml:trace>
  <inkml:trace contextRef="#ctx0" brushRef="#br0" timeOffset="981">662 923 13,'0'0'10,"-11"7"1,11-7 0,7-11 1,5-3-1,6-5-1,7-8 0,7-4-2,4-10-2,9 0-1,-1-5-1,4 1-1,-5 3-1,-1 2-1,-7 4-5,-5 5-4,-5 9-7,-7 3-4,-3 6 0,-5 4 1</inkml:trace>
  <inkml:trace contextRef="#ctx0" brushRef="#br0" timeOffset="1442">1283 438 17,'15'5'11,"-15"-5"0,22-4 1,-8 2-7,4 0-3,4 1 1,5 1-1,0 2 1,3-1 0,1 3-1,1 0 1,1 4 0,0 2-1,-1 1 0,-2 5-1,-1-1 0,-2 4-1,-2 2 2,-5 1-2,-2 2 1,-6-1-1,-2 1 1,-8-3 1,-4 1 1,-7-2 0,-3-1 1,-7-4-1,-2-1 1,-6-6 1,-1 0-1,-4-6-1,-1-2 0,-1-3 0,2-3-1,-2-3 1,9 1 0,0-5-1,6 1 1,5-2-1,7-2-1,6 0 1,9 0-1,5-1-1,5 1 0,3 2 0,4 0 0,5 5-1,1 2 0,3 3-1,-2-1-4,6 8-5,-5-1-9,6 1-1,-6-1 0,2-1 0</inkml:trace>
  <inkml:trace contextRef="#ctx0" brushRef="#br0" timeOffset="2042">2037 430 54,'0'0'18,"0"0"-1,0 0-3,-11 0-11,11 0-5,0 0-1,0 0 1,5 15 1,-2-5 1,0 1 2,3 4 2,-1 0-1,3 4 1,3 0 0,1 1 0,3-1-2,0-2 1,3-2-2,1-4 1,2-2-1,1-6 0,-1-4 1,3-2-1,0-5 1,-1 0 0,-2-5 0,0 2 1,-3-4-1,-1 5 1,-3 0-1,-3 0-1,-11 10 1,18-12-2,-18 12 1,14-7-1,-14 7 0,14 2 0,-14-2 0,13 13 0,-6-3 0,0 2 1,-1 1-1,0 1 1,2-4-1,1-1 1,7-6-1,2-7 0,1-2 1,4-5-1,2-3 0,1-1 0,-2-1 0,-2 3 0,-4 3 0,-5 4 1,0 1-1,-13 5 0,16 6 0,-16-6 0,13 16 1,-6-4-1,-1 5 1,1 0-1,-1 0 1,2 2-1,-2-1-1,-3-3-4,3 3-10,-3-7-8,-3-11-1,0 0 0,11 0 1</inkml:trace>
  <inkml:trace contextRef="#ctx0" brushRef="#br0" timeOffset="2764">3008 448 64,'5'9'21,"1"2"-3,0 2-1,1 0-14,3 7-7,-1 0 0,2 8 0,-1 1 2,3 4 0,1 1 2,-2 0 1,1 1 3,0-1-1,-1 0 1,0-5-1,-2-3-1,-3-5 0,1-5-1,-3-2 0,-5-14-1,6 9 2,-6-9-1,1-11 0,-2-2 0,-1-6 0,1-5 1,0-8-2,1-5 1,2-2-1,3-5 0,1 1-1,5 0 1,2 1 0,1 4-1,3 5 1,3 6 0,0 5-1,0 6 1,3 5-1,-4 4 1,3 6 0,-1 4-1,0 7 1,-1 1 0,0 5-1,-1 2 2,-2 3-1,-3 2 1,-3-3 0,-2 3 2,-7-3-1,0 0 1,-9-2 0,-4-1-1,-8-3 1,-2-1-1,-6-3 0,-1 1-1,-4-5 0,-1-2-1,2-3-1,-1-5-2,8-1-5,-3-10-8,11 1-6,1-12-2,10-2 2,5-8-1</inkml:trace>
  <inkml:trace contextRef="#ctx0" brushRef="#br0" timeOffset="3414">3653 0 62,'8'16'20,"-4"-1"1,0 6-1,-2 0-12,3 6-7,-1 6 0,-1 5 0,1 2 0,0 4 0,1 4 0,1 2 0,0-2 1,0 1-1,0-4 0,2-6-2,4 1-8,-3-15-12,4-6 0,0-13-1,2-7 1</inkml:trace>
  <inkml:trace contextRef="#ctx0" brushRef="#br0" timeOffset="3705">4100 438 48,'20'10'19,"4"-5"-3,1-5-2,3-6-5,2-3-13,4-2 0,-2-5 2,0-2 1,-3-5 1,-5 0 3,-2 2 2,-7-3 2,-3 4 0,-8 2-2,-1 2-2,-9 5-2,-3 6 1,-6 0-1,-4 6 0,-7 5 0,-4 5-1,-3 2 1,-2 3-1,0 3 1,-3 2 0,1 2 1,3 2 0,2-1 0,6 0 0,3 1 0,7 2 0,4-2 0,8 1 0,8-2-1,6 0 0,10 0 1,4-1-1,8-5 0,6-1 0,4-5-2,5-6 0,1-3-2,1-9-2,4-2-4,-2-13-5,5 1-6,-3-9-4,4-1 3,-5-3 0</inkml:trace>
  <inkml:trace contextRef="#ctx0" brushRef="#br0" timeOffset="4186">5070 207 44,'-12'2'18,"-4"1"-2,-7 2 2,-3-3-6,-3 6-9,-3 1 0,-2-1 0,-6 5 0,2 1 0,0 0 0,3 2 0,0 0 1,6 1-1,2-4-2,7 5 0,7-6 0,6 0 0,3-1-1,10 0 1,4 0 0,4 0-1,7-1 1,4 2 0,2-2 0,4 0-1,1 2 1,2 0-1,0 1 0,0 0 0,-2 1 1,-1 2-1,-4 0 1,-2 2 1,-6 1-1,-4 1 1,-8-1 0,-3 2 1,-9-2-1,-2 3 1,-8-5-1,-5 3 0,-5-3-1,-2-2-1,-3-1-1,-5-2-4,3 2-10,-4-5-9,3-1 0,-3-7-2,3-1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2:39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851 374 6,'0'0'2,"0"0"0,0 0 0,0 0-2,0 0 0,0 0 1,0 0 4,9 0 2,-9 0 2,0 0-1,0 0 1,0 0-1,0 0 0,0 0-2,8-12-3,-8 12-1,1-11 1,-2 1 3,1 10-1,-8-20 1,3 7-1,-3-1 0,0-1-1,-3-5-1,3 1-1,-2-3-2,-1-2 0,-1-1 0,0 0 0,-3 0 0,0 3 0,-3 1 0,0 1 0,-2 5 0,-5 1 1,-2 3-1,3 2 0,0 4 1,-2 2-1,-3 3 0,-2 4 0,-1 3 0,3 3 0,-3 3-1,-7 2 0,1 6 0,0 0 1,1 3-1,4 2 0,1 4 0,1 1 1,3 4-1,8 0 0,-1 1 0,6 0 0,1 3 0,4-1 1,-3 1 0,7 1-1,-1 2 2,-1 0-1,4 2 0,0 1 0,-2 3 1,1-1-1,4-2 0,2 0 0,7-1 0,3-5 0,7-3 0,-2-3 0,10-2 0,0-6 0,6 0 1,-3-5-1,3-4 1,0-4 0,1-3 0,4-4 0,2-6 0,3-6 0,4-5 0,0-5 0,-1-7-1,4-6 1,-5-4 0,-1-5-1,-4-5 1,-4-3-1,-5-1 1,-1-4 0,-2-4-1,-7 3 0,-3-1 0,-4 0 0,-6 1-1,-4 1 1,-7 1-1,-8 3 2,-6 8 0,-4-1-1,-4 5 1,0 5 0,1 6-1,0 4 0,2 5-1,-5 2-2,1 7-5,6 2-5,-1 9-4,-3-2 0,-3 3 0,-2-4-1,-3-3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2:44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293 0 7,'-10'-1'4,"10"1"0,-14 0-1,14 0-1,-12 3 0,12-3 0,0 0 0,-14 3 2,14-3 1,0 0 1,0 0 0,0 0-1,0 0-1,0 0-1,0 0-2,0 0-1,9 5 0,-9-5-1,17 5 0,-1-2 1,5 1 0,3 1 0,4-1 1,4-1-1,7 0 1,6-1 0,5-1 0,0-1 0,9 0 0,1 0 0,6-1 0,0 1 1,4 0-1,-1 1 1,6 1 0,1 1 0,1 0 1,0 0-1,3 1 0,0 1 1,1-2-1,4 1 0,1-2-1,2 0 1,1-1-1,3 0 0,-2 0 1,3 0 0,-1-2 1,-1 2-1,-4-1 1,-1 1-1,0 0 1,-1 1-1,2 0-1,2 1 1,0 0-2,0 0 1,-3 0 0,6-1-1,-3 0 1,0 1 1,-2-3-1,1 2 1,-1-1-1,1 1 0,5-2 0,-1 2 0,0-3 0,2 3 0,1 4-1,-1-4 0,2 5 1,-2-5 0,-1-2-1,-1 1 1,-2-1 0,-2 0 0,-1 1 0,-3-1 0,-3 1 0,-4 5-1,-4 1 1,-3-6-1,-3 6 1,-4-7-1,-6 0 1,-1 0-1,-5-7 1,2 2 0,-4-2 0,-2 7-1,-3-7 1,-3 7-1,-4-6 0,-5 7 1,-5 5-1,-5-5 0,-3 4 0,-5-5 0,-4 6 0,0-6 1,-10 0-1,12 5 0,-12-5-1,0 0-3,14 7-7,-14-7-10,1 10 1,-1-10-2,-16-7 0</inkml:trace>
  <inkml:trace contextRef="#ctx0" brushRef="#br0" timeOffset="12177">277 1454 0,'-12'0'1,"-7"-1"1,0 2 0,-1-1 0,0 1 0,20-1 2,-45 4-1,45-4 0,-48 6 0,48-6 1,0 0 0,-53 7 0,53-7 0,0 0-2,0 0 0,0 0 0,0 0-1,-41 7 0,41-7-1,0 0 0,0 0 0,0 0 0,0 0 0,0 0 1,0 0 1,0 0 0,0 0 0,0 0 1,0 0 1,0 0-1,53 21 0,-35-13-1,0-2 0,7 4 0,2-4-1,5 1 1,0 0 0,3-1 1,-3-1 3,3 2-2,4-3 1,5 2-1,3-1 1,3 1-1,3-2 0,-4 1 0,15-2-1,2 1-1,7-2 1,4 1-1,5-1 0,0 0 1,10-2-2,6 2 0,-6-1 1,1 0 0,0-1 0,3-1 0,-3-3-1,0-1 1,0-2 0,6-1-1,-1 0 1,1-1-2,-1 1 1,-2 0-1,-7 1 0,4-1 0,-4 1 1,-4 0 0,-1-1-2,-1-1 2,-4 0-1,-4-2 1,3-2-1,-8 2 1,-3-1-1,-4 1 0,-4 1 0,-6 1 0,-3 1 0,-4 3-1,-2 1 1,-5 1 0,-5 1 0,-6 0 0,-5 0 1,-3 2-1,-8-1 0,-2 0 0,-10 1 1,0 0-1,0 0 1,11 0-1,-11 0 1,0 0-1,0 0 1,0 0-1,0 0 0,0 0 0,0 0-3,0 0-4,0 0-10,1 9-5,-3 0 0,-13-7-2,-4 2 0</inkml:trace>
  <inkml:trace contextRef="#ctx0" brushRef="#br0" timeOffset="17715">10913 2218 1,'0'0'2,"0"0"1,0 0-1,0 0 1,0 0 1,0 0-1,0 0 1,0 0-1,0 0 0,0 0 1,0 0 0,0 0-1,4 9 0,-4-9 0,0 0-1,0 0 0,3 10 0,-3-10 0,0 0 2,0 0 0,0 0 0,5 9 1,-5-9-1,0 0 1,0 0-1,0 0 1,-3 9-3,3-9 0,0 0-1,-2 15 0,2-15 1,-2 12-1,1-3 1,1 1 0,-1 2 0,1 1-1,-1 3 1,1 1-1,0 2 1,0 3-1,0 1 0,0 4 0,-1 0 1,0 4-1,-2 1 1,1 4 0,-2 0-1,-1 8 0,-3 0 0,0 6 0,-1 2 0,0 7-1,-2 4 1,2 5-1,0 6 1,1-4-1,3-4 0,1 1 0,1-4 0,1-5-1,1-7 1,1-6 0,-1-4-1,1-4 1,0-2 0,0-7 0,0-5 0,1-3 0,0-4 0,0-3 1,-1-13-1,1 12 0,-1-12-1,0 0-2,0 0-4,0 0-10,10-7-3,-5-5 2,0-5-2</inkml:trace>
  <inkml:trace contextRef="#ctx0" brushRef="#br0" timeOffset="19147">10901 3703 2,'0'0'6,"0"0"0,0 0-1,12 7-1,-12-7 0,22 7 2,-7-2-1,5-1 1,3 0 2,5-2 0,5 1 1,1-4 0,6 2 0,1-2-2,9 1 0,3-3 0,9 2-1,3-3-2,8 0 0,5-3 0,7 1-1,7-3-1,3 2 0,5-4-1,5 2 0,3-1 1,0-1-2,4 2 1,1 1-1,2 0 1,3 1-1,2 3 1,1 0-1,0 1 1,3 1 0,0 0 0,4 1 0,1 0 0,0 1 0,1 0 0,3 3 0,1 1-1,2 2 1,0 3-1,3 4 0,2 1 0,1 1 1,2 0-1,0 1 0,4-2 0,3-1 1,2-3-1,0-2 1,2-3-1,2 2 0,3-2 1,0 0 0,0-1 0,4 2 1,-2 0-1,4 2 1,-1 0 0,2 0-1,0 0 0,1 3 0,-1-1-1,1 1 1,-1 1-1,-2-2 0,0-1 1,-2 0-1,-3-2 1,0-2-1,-5-2 2,0 0-2,-7-1 1,-4 0-1,-11 0 0,-7 1 0,-9-1 0,-9 2 0,-12-1 1,-12 1-1,-12 0 0,-10-1 0,-10 0 0,-11 0 1,-11-2-1,-8 0 1,-7 1 1,-15-2-1,11 0 0,-11 0 0,0 0 0,0 0-1,0 0-1,-13-12-1,13 12-2,-13-13-5,13 13-6,-11-17-9,9 8 0,-4-8-2,6 5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3:05.0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9304 1993 6,'-14'13'3,"14"-13"-2,-13 11-2,13-11-4,-13 13 1</inkml:trace>
  <inkml:trace contextRef="#ctx0" brushRef="#br0" timeOffset="80">9251 2042 3,'-14'-1'9,"14"1"4,-14-18 1,8 3 1,0-3-1,0-4 0,0-3-3,3-1-4,-1-4-2,3-1-1,-1-5 0,1 0-1,0-6 0,2-2 1,0-8-1,2-2 0,-1-10 0,2-4-1,1-10 0,0-4-1,2-4 0,-3-1-1,-2-1-1,-3 1 1,-2 4-1,-4 3 1,0 5 0,-1 6 0,-1 5-1,-1 4 1,1 4 0,0 5-1,0 7 1,1 4 0,0 6-1,-1 3 0,-1 3 1,2 6-1,-1 5 0,0 0 0,0 6-1,0 0 1,-3 4-1,0 2 1,-1 3 0,-3-1 0,0 0 0,-6 1 0,-2 0 1,-3-2 0,-3 2 0,-7 0 0,-8 0 0,-10 0 0,-9-1 0,-10-1 0,-10 0 0,-12 0 0,-10-3 0,-10 1 0,-6-2 0,-8 0 0,-7-1 0,-10 1 0,-6 0 0,-8 0 0,-8 1 0,-7 1 0,-7 2 0,-7-1 1,-9 1-1,-6 0 1,-9 0-1,-5 0 0,-2 0 1,-8 2-1,-1 0 0,-3 2 0,1 2 0,1 0 0,4 3 0,3 2 0,4-1 0,7 2 0,5 1 0,6 1 0,11 0 0,5-1 0,7 0 0,9-2 0,3-1 1,6-2 0,7-2-1,2 0 1,4-2 0,7 0-1,3 1 1,6 0-1,4 3 0,7 0 0,5 1 0,10 1 1,8 0-1,8 0 0,8 0 0,8-1 1,9-3 1,12 0 0,7-1-1,9-1 1,8 0 0,6 0-1,9-1 1,3 1-2,11 0 1,0 0-2,0 0 1,0 0 0,-9-1 1,9 1-1,0 0 0,0 0 1,-9 1-1,9-1 1,-17-2-1,7 0 1,0 0-1,-2-1 0,1 0 0,0-2-1,1 3-2,1-2-8,9 4-9,-11-1 0,11 1-1,-15-13-1</inkml:trace>
  <inkml:trace contextRef="#ctx0" brushRef="#br0" timeOffset="114845">9457 755 11,'0'0'8,"0"0"0,10 7 0,-10-7-3,0 0-1,9-6 1,-9 6-1,16-14 3,-3 4 0,7-8 2,9-3 2,7-9-1,12-1-1,9-10 0,12 0-3,7-5-2,4 2-1,1 0-1,-2 5-1,-8 4 0,-10 6 0,-14 6 0,-10 6 0,-13 5-1,-8 4-1,-7 6-6,-9 2-10,0 0-2,0 0-1,-15-4 0,1 1 0</inkml:trace>
  <inkml:trace contextRef="#ctx0" brushRef="#br0" timeOffset="115396">9619 407 16,'0'0'11,"1"-14"2,-1 14 1,-1-10 1,1 10 1,0 0-2,-7-10-2,7 10-2,0 0-3,0 0-1,0 0-3,0 0-1,0 0 0,0 0-1,-9 3 0,9-3 0,0 0 1,0 0-1,-15 12 0,8-2 1,-4 4-1,-1 4-1,0 3 0,-4 5 0,-3 6 1,-4 3-1,1 2 0,-4 0 0,1-1 0,-1 1 0,2-5 0,3-4 0,4-6 0,4-3 0,7-2 0,8-8 0,12-4 0,10-3 0,10-2 1,12-1-1,8-2 1,7-1 0,5-3 1,0 1-1,-3 1 0,-7 1 1,-5-1 0,-10 3-1,-7 0 1,-8 1-1,-6 1 0,-6 1 1,-4 1-2,-10-2 1,10 8-1,-10-8 1,0 0-1,5 14 1,-5-14 0,0 0-1,0 11 1,0-11 0,0 0-1,0 0 1,0 0 0,0 0-1,0 0 1,0 0 0,0 0-1,0 0-1,-8 13-5,-1-13-16,9 0-2,0 0-1,0 0-2,0 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3:17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622 54 10,'0'0'8,"0"0"-1,7-9 0,-7 9-2,0 0-1,2-13-1,-2 13-2,8-11 0,-8 11 0,11-10 1,-11 10 2,14-7 1,-14 7 2,12-6 0,-12 6 0,0 0 0,0 0-1,0 0-1,0 0-1,0 0-2,0 0 0,0 0 0,0 0 0,0 0 1,0 0 0,0 0 0,-4 13 0,-3-3 0,-1 4 0,-4 5 0,-3 6-1,-4 7 1,-4 3-1,-5 8 1,-5 1-1,-1 5 1,-5-2-1,1-1-1,0-7 1,2-3-1,3-8 0,6-5-1,7-7-1,4-7-3,16-9-8,-11 2-8,11-2-2,8-14-1,3 4 1</inkml:trace>
  <inkml:trace contextRef="#ctx0" brushRef="#br0" timeOffset="601">116 289 22,'0'0'10,"0"0"1,0 0 0,0 0-5,0 0-1,0 0 0,8 10 2,-8-10 1,1 10 0,-1-10-1,-3 13 0,2-3 0,-5 2-2,2 3 0,-4 5-1,3 4-1,-4 3 1,2 4-2,-4 2 1,2 3-2,-2-1 1,1 3 0,0-4-1,2-3 0,0-3 0,3-5 0,1-3-1,2-4 1,1-3 0,3-3 0,-2-10 0,11 11 0,4-10 1,7 1-1,9-4 0,6-1 1,10-2-1,6-3 0,2-4 0,4-1 0,0-2 0,-4 0 1,-5-3-1,-4 4 2,-10-2-1,-6 5 0,-8 2 0,-4 3-1,-6 1 0,-12 5 0,0 0 0,0 0 0,0 0-1,0 0 0,0 0 0,0 0 0,0 0 0,0 0-1,0 0-2,0 0-7,0 0-15,0 0 0,-15-10-1,-1-1-1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4:02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194 189 19,'0'0'18,"0"0"-2,-9-9 0,9 9 0,13-9-2,3 6-3,4-2-4,10 1-2,3-3-3,6 3 1,4-2 0,1 3 0,2 0 1,-2 3-2,-6 0 1,-2 3-1,-7-2 0,-3 5-1,-6 1 0,-3 3-1,-8 1 1,-7 2-1,-7 1 1,-7 3-1,-8 3 1,-8 3-1,-7 2 1,-6 2 0,-4 3 0,-2 2 0,0 1 0,2 1 0,7-1 1,9 0-1,4-2 0,8-1 0,10-2-1,10-2 1,11-4 0,11-1 0,9-3-1,6-5 0,11-2-2,4-7 0,5-2-3,-6-8-2,4 1-4,-12-8-5,-4 3-6,-14-7-2,-8 2 2,-18-5 2</inkml:trace>
  <inkml:trace contextRef="#ctx0" brushRef="#br0" timeOffset="501">96 453 60,'-43'5'21,"11"1"1,9-7-1,23 1-7,0 0-9,20-8-3,15 3 0,13 0-1,10 0 1,12 0 0,5-2 0,5 2-2,0 2-2,-4-3-8,-1 6-12,-11-3 0,-9 1-2,-11-2 1</inkml:trace>
  <inkml:trace contextRef="#ctx0" brushRef="#br0" timeOffset="771">803 722 37,'10'5'7,"4"-10"2,4-8 7,2-3-11,-1-5-1,5 2 3,-5-4 2,2 4 3,-4-1 2,3 3-4,-6 2-7,2 2-2,-4 3-2,-2 3 0,-10 7 0,15-5 0,-15 5 1,8 11-1,-5 0 1,0 5 0,1 2-1,-2 5 1,-2 3 1,-1 4-1,-3-1 1,0 0 0,-1-1 0,-3-2 0,-4-2 1,0-2-1,-3-4 1,-3-4-1,-3-4 0,-1-1 0,-5-6 1,2 1 0,-1-5 0,4 1 0,3-2-1,4 1 1,4 0-1,11 1 1,0 0-1,24-7 0,4 6-2,7-4 1,9 3 0,5-1 1,1 1 0,3-1 0,-5 2 0,-9 4 0,-9-2-1,-6-1-3,-7 3-17,-17-3-2,10-8-1,-15-7-2,6-12 1</inkml:trace>
  <inkml:trace contextRef="#ctx0" brushRef="#br0" timeOffset="1542">1416 116 31,'0'0'11,"-13"-3"2,13 3 2,-4-9-7,4 9-1,14-11 0,2 5 0,11 3 0,6-3 0,10 3-2,3 0-2,6 2-2,0 1 0,-2 3-1,-3 1 0,-6 3 0,-8 1 0,-7 2 0,-7-1 0,-9 5 1,-5 2 0,-8 4 0,-11-1 0,-8 5 1,-9 2 1,-7 4 0,-9 3 0,-2 4 0,-8-1-1,4 3 2,1-2-2,9 0 1,8-1-1,11-1 1,14-3-1,18-3 0,18-3 0,14-2-1,14-4 0,10-3 0,7-4 0,5-4-1,0-3 0,-3-5-2,-8-2-4,-12-7-13,-6-1-5,-14-12 1,-7-3-2,-15-11 1</inkml:trace>
  <inkml:trace contextRef="#ctx0" brushRef="#br0" timeOffset="2043">1373 355 40,'-14'1'14,"14"-1"3,-2-11 3,9-1-7,8 7-5,3-1-1,11 8 0,3 0 1,12 5-2,7 4-6,4-2-8,13 6-9,2-2-4,7 2-1,-3-5 0,0-1 1</inkml:trace>
  <inkml:trace contextRef="#ctx0" brushRef="#br0" timeOffset="2323">2049 571 4,'23'-10'8,"-1"-1"4,4 1 3,5 3-2,3 4-1,2 10 2,-5 1 0,1 9 0,-7 1-3,0 5-3,-8-1-4,0 3-3,-9-4 0,-3 2 1,-8-3 0,-4 0 0,-12-2 1,-2 5 1,-10-5 2,-1 5-2,-3-4 1,4 1-2,1-2 0,8-1-1,7 0 1,11-5-2,13-1-1,16-4 0,9-1 0,7-3 0,9-1-3,4-4 1,5 2-3,-4-8-7,1 5-12,-11-7 0,-3-1-1,-8-9 2</inkml:trace>
  <inkml:trace contextRef="#ctx0" brushRef="#br0" timeOffset="2894">2509 49 31,'0'0'16,"21"-3"1,-5 3-1,7 2-1,4-3-4,10 3-2,3-4-2,5 0-1,2-3-1,3 0 1,-7-4-1,0 4 0,-7-3-1,-6 3 0,-9-2-1,0 5 0,-9 2-2,0 4-1,-1 1 0,-11-5 0,15 18-1,-8-4 1,-2 2 0,-2 3 0,-2 6 0,-4 5 0,-7 5 1,-5 8 0,-11 10 0,-6 8 1,-5 3 1,-1 6-2,-2-1 1,4-2 0,5-5-1,6-4 0,11-12 0,9-9-1,7-8 0,6-6-1,4-9 0,3-6 1,1-4 0,-2-5-1,2-2 0,-4-3 1,-3-2-1,-9 8 1,10-15-1,-10 15 0,-1-13 1,1 13-1,-6-10 1,6 10 0,0 0 1,-9-7-1,9 7 1,0 0-1,-11-4 1,11 4-1,0 0 0,0 0 0,0 0 0,0 0-1,0 0 1,0 0-1,0 0 1,0 0 0,0 0 1,0 0-1,0 0 1,0 0 0,0 0-1,0 0 0,0 0 1,10-3-1,7 4 1,6-1-1,7-1 0,8 0 0,5-3 0,7 0-1,5-1 0,-3-2 0,-2 0-2,-8-4-5,1 5-14,-12-6-2,-3-1 0,-16-7-1,-6-1 1</inkml:trace>
  <inkml:trace contextRef="#ctx0" brushRef="#br0" timeOffset="3705">2653 390 68,'-22'8'19,"10"-6"-1,12-2 1,0 0-8,23-7-8,5 7-1,12 3 0,14 3 2,12 3-1,14 3-9,9 2-12,9 0-3,2-4-3,3 3 1</inkml:trace>
  <inkml:trace contextRef="#ctx0" brushRef="#br0" timeOffset="4006">3359 708 44,'0'0'15,"21"-9"2,3 10 1,4 3-7,3 2-6,5 3 1,-3 0 0,1 6 0,-9-4 0,-1 5-1,-7-2-1,-5 6-1,-13-2 1,-5 4-1,-10-4 2,-2 1-2,-6-2 2,1 1-1,-2-5-1,6-3-2,8-2-2,11-8-1,10 17-2,7-10 0,11 2 1,1-1 1,3 1 2,0-1 0,-6 1 2,-3 2 2,-15 1 0,-8 8 1,-17 2-1,-4 6 1,-13 0-2,-4 6 0,-5-1-1,-2-1 0,-1-4-2,4-8-1,7-3-3,-1-14-9,15-3-15,-1-16 1,15-4 0,2-21-1</inkml:trace>
  <inkml:trace contextRef="#ctx0" brushRef="#br0" timeOffset="4647">4011 414 42,'0'0'17,"-13"4"0,13-4 1,0 0-3,0-13-9,12 7-3,12-3 1,11 1-1,15-6 1,13 3-1,12-3 2,12 1 1,6-1-1,11 3 0,-5-1 0,3 6-1,-12-1 0,-5 4 1,-12 0-3,-7 3-1,-12 2-3,-14-3-4,-8 7-8,-15-6-9,-8 1-1,-9-1-1,-14-15 0</inkml:trace>
  <inkml:trace contextRef="#ctx0" brushRef="#br0" timeOffset="5087">4133 96 1,'9'12'5,"-9"-12"2,10 14 4,-10-14 2,-9 17 0,-3-7 3,-10 2 0,-4 4 1,-11 0 0,2 4-2,-7 0-5,6 4-4,0-6-4,8 5-1,5-4-2,6-3 1,8 0-1,5-4 1,4 0 0,0-12 0,5 15 0,-5-15 0,7 12 1,-7-12 0,6 12 1,-6-12-1,6 11 0,-6-11 1,10 18-1,0-7 1,2 1 0,4 2-1,4 1 0,6 1 0,4 1 0,6-2-1,5 2-1,5-5-6,10 3-15,-2-8-1,6-3 0,-4-11-2</inkml:trace>
  <inkml:trace contextRef="#ctx0" brushRef="#br0" timeOffset="5768">4937 30 38,'0'0'12,"0"0"2,0 0 1,0 0-5,2 10-5,8-4 1,7 3 0,3 2 1,7 2-1,5 0 0,6 4-2,3 0-2,6-2 0,0 3-1,0-2 0,-3 0 0,-4-2 0,-8-1 0,-4-2-1,-8-3 1,-4 5-1,-11-3 2,-5 1 0,-9 3-1,-3 2 1,-6 2 1,-5 4-1,-7 1 1,-3 4 0,-5-1-1,-2 2 1,1-1-1,0 1-1,4 3-8,-2-6-15,6-7-2,1-15 0,4-7-1</inkml:trace>
  <inkml:trace contextRef="#ctx0" brushRef="#br0" timeOffset="9033">4598 1287 32,'0'0'12,"0"0"1,0 0 1,0 0-8,0 0-1,0 0 1,0 0-1,-2 12 1,2-12 1,0 14-1,-1-3-1,2 6 0,-2 3-1,2 7 1,-2 3-1,3 5 0,-3 1 0,3 4-1,-1 2 1,3-1-2,-2 1 0,2-1-1,-1-4-1,-1-5 1,1-5-1,-1-5 0,-3-7-1,2-5 0,-1-10-3,0 0-9,-2-15-9,1-7 0,2-6-1,-2-8 1</inkml:trace>
  <inkml:trace contextRef="#ctx0" brushRef="#br0" timeOffset="9614">4206 1343 9,'0'0'12,"11"-3"3,-11 3 1,0 0-2,13-9 0,-13 9 2,16-7-3,-7-1 0,10 3-3,2-6-2,12-1-2,5-5-1,10 0-1,3-4 0,10 1 0,4-3-1,1 4 1,-2-3-1,-1 6 0,-9 1-1,-7 4 0,-9 0 0,-12 5 0,-7 1-1,-7 3 0,-12 2 0,0 0-1,0 0-1,0 0 1,0 0-2,0 0 0,0 0-3,-3 9-5,5 0-15,-2-9-1,-8 16 0,-3-16-1</inkml:trace>
  <inkml:trace contextRef="#ctx0" brushRef="#br0" timeOffset="11016">5254 1113 35,'6'12'12,"-6"-12"2,0 0 2,11 18-4,-8-9-5,1 9 2,-4 0 0,5 12 0,-7 1 0,4 7 0,-6 2-3,2 2-2,-3-1 0,2 0-1,-2-5 0,2-3-1,-1-7 1,2-2-1,0-8 0,0-2-1,2-14-2,2 13-1,-2-13-4,0 0-11,7-10-7,-4-10 0,2-2-1,-1-10 1</inkml:trace>
  <inkml:trace contextRef="#ctx0" brushRef="#br0" timeOffset="11346">5274 1112 30,'0'0'18,"-4"-13"1,5 2 2,-1 11-4,14-24-4,7 16-2,3-7-2,12 6-1,2-3-3,7 2-1,4-1-2,-1 3-1,0-2-1,-9 3 1,-4 1-1,-7 2 1,-8 0-1,-6 1 0,-14 3-2,13-2-2,-13 2-2,0 0-5,0 0-8,-12 7-4,12-7 0,-17 6 0,5-5 2</inkml:trace>
  <inkml:trace contextRef="#ctx0" brushRef="#br0" timeOffset="11757">5321 1374 41,'0'0'16,"-3"14"0,3-14 1,0 0-6,-2 10-2,2-10-3,0 0 1,0 0 0,0 0 1,0 0 0,0 0-1,11 4-1,-11-4-1,18 1-2,-1-1 0,8-2-2,10-1 1,11-1-2,6-2 0,13-3 1,3-1 0,3-1 0,2-1 0,-4 1 1,-5 2 0,-8-1 0,-6 4 0,-15 0 0,-3 3-1,-10 1 1,-8 2-1,-5 0-1,-9 0 0,0 0 0,0 0-1,0 0 1,0 0-2,0 0-1,-13 4-6,4 2-18,-8-8 1,-3-3-1,-11-14-1</inkml:trace>
  <inkml:trace contextRef="#ctx0" brushRef="#br0" timeOffset="17305">6432 1706 13,'7'-10'15,"4"-4"3,-11 14 2,21-36-3,-21 36 2,21-46-2,-21 46-3,12-59-4,-12 59-1,17-73-2,-5 29-4,6-5 0,-2-3-1,2-2-2,-2-2 1,6 1 2,-3 3-2,8 5 0,-17 6 0,-10 41 0,23-61 0,-23 61 0,0 0-1,20-43 0,-20 43-1,0 0 0,0 0 0,0 0 0,0 0 1,35 49-1,-35-49 0,22 58 2,-22-58-1,31 72 1,-31-72-1,28 81 1,-15-38-1,5 3 1,-3-2 0,1 3-1,-3-2 1,-3 0-1,2-4 0,-12-41 0,22 68 0,-22-68 0,18 47 0,-18-47-2,0 0-1,0 0-6,0 0-16,0 0 1,0 0-1,0 0-1</inkml:trace>
  <inkml:trace contextRef="#ctx0" brushRef="#br0" timeOffset="17816">6563 1373 15,'0'0'9,"0"0"4,0 0 3,0 0-2,0 0-3,74 2 3,-74-2-2,83 4 1,-36 1-3,-3 1-7,-44-6-12,76 16-10,-76-16-2,41 13 0,-41-13 0</inkml:trace>
  <inkml:trace contextRef="#ctx0" brushRef="#br0" timeOffset="18136">6218 1631 72,'3'12'19,"-2"0"-1,-1 0 0,-5-3-12,1 3-7,-2 4 0,4 5 2,-2 7 1,-2 8 2,-6 2 0,0 7 0,-1 2-6,-4 1-11,2 0-7,-7-10-2,-1-11-1,-2-13 1</inkml:trace>
  <inkml:trace contextRef="#ctx0" brushRef="#br0" timeOffset="18547">4839 1664 53,'6'9'19,"4"-5"3,-10-4 0,19 15-9,-12-6-5,4 12 0,-8 3-1,1 13-1,-10 4 0,-4 11-2,-11 11-5,-9 4-21,-6 5-2,-5-11 0,0-9-3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3:26.7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99 22,'-13'4'14,"1"-1"-1,-1-1 2,1 0-4,2-2-3,10 0 0,-18 3-2,18-3-1,-12 3-1,12-3 1,0 0-1,0 0-1,0 0-1,0 0 0,0 0 1,0 0-1,0 0 0,19 4 0,0-5 0,7 0 0,3 0 0,7 0-1,3-1 0,4 1 0,0-1-1,3 2 0,-5 1 1,-2 0-1,-1 2 0,-4 1 0,-3 0 0,-3 0 0,-5 3 0,-4-1 0,-3 0 1,-5 1-1,-11-7 0,11 19 1,-14-8-1,-2 4 1,-5 0-1,-4 3 1,-4 2 0,-5 1-1,-7 3 1,-3 1-1,-4 3 1,-4 1-1,-2 1 1,-3 2 0,-1-1 0,0 1 0,4 0 0,1-2 0,4-3-1,4-2 1,5-1-1,6 0 0,5-3 1,5 0-1,7-2 1,6 0 0,6-1 1,5 0 0,8-3 1,8-1-1,5-3 1,9-2-1,5-5 0,8-2-1,1-4 0,3-2-1,-3-2-1,1-2 0,-3 0-1,-6-1-2,-1 1-1,-11-4-3,2 4-10,-10-7-6,-5 1 0,-10-6 0,-5 0 1</inkml:trace>
  <inkml:trace contextRef="#ctx0" brushRef="#br0" timeOffset="811">0 477 36,'9'-10'18,"8"1"2,6-3 1,9 4-5,2-2-4,11 5-3,-1-4-2,9 7-2,0-1-1,4 5 0,-3-1-1,3 4-1,0 0-3,-1-4-4,7 3-17,-1-8-1,1-3-1,-2-7 1</inkml:trace>
  <inkml:trace contextRef="#ctx0" brushRef="#br0" timeOffset="1272">1774 381 64,'21'4'22,"5"-2"-1,7-1 0,2-1-12,11 3-4,2-2-1,3 2-1,0-3 0,1 4 1,-5-1-1,2 1 0,-5-2 0,-3 1-1,-4-1 1,-5 0-2,-8 0-1,-1-1 0,-7-1 0,-5 0-1,-11 0-4,0 0-8,0 0-11,-2-10 0,2 10-1,-23-20 1</inkml:trace>
  <inkml:trace contextRef="#ctx0" brushRef="#br0" timeOffset="1592">2353 160 67,'0'0'19,"12"13"-3,-2-12-1,4-2-9,3 2-8,5 1 1,4 4 2,0 3 1,7 4 2,-3-1 2,7 7 0,-1-2 0,6 1-3,1 1-1,0-1-1,-1-3-1,-4 1 0,-4-5 1,-5-2 0,-8-1 0,-8-1 1,-13-7 0,0 0 1,-11 11-1,-8-6 0,-10 2 0,-4 3 1,-10 1-2,-5 6 1,-8 0-1,1 4 1,-3 1-1,2 2 1,0-2 0,3 1-1,4-4-1,6-2 0,9-4-1,3-3-3,13-1-6,1-11-15,17 2-1,-5-20 0,14-2 0</inkml:trace>
  <inkml:trace contextRef="#ctx0" brushRef="#br0" timeOffset="2243">1902 57 71,'11'-2'17,"-11"2"0,-2 9-3,2-9-12,-19 19-3,2-8 2,-3 7 1,-6-2 1,-3 8 2,-7-3 1,-2 6-1,-9 1-1,4 2-1,-5 2-1,3 2-1,-1-1 0,5 1 0,6-3 0,5-3 0,8-4-1,6-1 0,7-5 0,5-1 1,4-3 0,4 0 1,2-1-1,8-1 2,3-1-1,8-1 0,4-4 1,7 0-2,5 0 0,2-3 0,1-1 0,-2 0 0,-3 0 0,-3 1 0,-5 2 0,-2 3 1,-8-2-1,0 2 1,-5-2-1,-3 2 0,-4-3-1,-9-5 1,13 7 0,-13-7 0,0 0 0,0 0 0,0 0 0,0 0-1,0 0 0,0 0-3,0 0-21,0 0-3,2-11 0,-5-7-2,4-6 1</inkml:trace>
  <inkml:trace contextRef="#ctx0" brushRef="#br0" timeOffset="9153">3635-2 26,'-11'4'12,"11"-4"1,-10 1-1,10-1 0,-10-1-6,10 1 1,0 0-1,0 0 0,-9-3 0,9 3 1,0 0-1,0 0-1,0 0-2,0 0 0,0 0-2,0 0 1,0 0-1,0 0 0,0 11-1,0-11 1,2 16-1,0-5 0,0 3 1,0 2 0,-2 4 0,0 4 1,-2 1-1,-2 8 1,-3 1 1,-2 9 0,-4 4 0,0 5 1,-6 0-1,3 3 1,-3-4-1,5-1 1,-2-4-2,4-8-1,1-7 0,6-5-1,2-7 1,2-5 0,3-4 0,-2-10-1,10 9 1,0-7-1,0 0 1,2 0 0,4 1-1,2 0 1,5 2-1,7-1 1,7-2-1,4-1 0,8-1 1,4-2-1,5-2 1,0-1-1,0-1 1,-5 2 0,-4-1 1,-7 3-1,-6 0 0,-4 2 1,-9 1-1,-3 0 0,-8 0 0,-1 1 0,-11-2 0,12 1-1,-12-1 1,0 0 0,0 0 0,0 0 0,0 0 0,0 0-1,0 0 0,0 0-4,0 0-8,0 0-17,0 0 1,0-17 0,-5 4-2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3:38.2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52 39,'-2'-12'18,"2"12"1,0 0 1,0 0-5,-9-5-6,9 5-3,-6 14-3,4-2-1,2 4-1,0 4 1,2 4 0,2 3 0,1 3 0,3-2 1,4 0-2,-1-2 1,2-4-1,2-3 0,4-8 0,4-8-2,3-9-1,6-6-2,0-9-1,6-3 0,1-6 1,0-1 0,-2-2 1,-3 3 2,-3 4 1,-3 3 2,-2 3 1,-2 1-1,-4 6-1,1 1-1,-6 5-2,1 2 0,-7 2 1,-9 3-1,0 0 1,0 0-1,-8 11 2,-6-2 0,2-2 0,-5 3 0,1-1 1,1 2-1,-2-1 0,0 0 0,1 3 0,-1-3 0,-3 3-1,0-2 1,-1 1 0,0 0 0,-1-2 0,2 0 0,4-2-1,2-2 1,1-3 0,13-3 0,-14 5 0,14-5 0,0 0 0,0 0 0,0 0 1,-10 0 0,10 0 0,0 0 1,0 0 0,-9 13 1,7-4-1,-2 1 1,2 7 0,0 5-1,1 6 1,0 4 0,1 6 1,-2 2 0,2 5 1,-6-4-2,3 4 2,-4-8-2,1-1 1,-2-5-1,0-1-2,1-6 0,2-3 0,1-4-1,1-4-1,2-2 0,1-11-1,6 13-4,-6-13-17,18-13-1,-8 0-1,3-3 0</inkml:trace>
  <inkml:trace contextRef="#ctx0" brushRef="#br0" timeOffset="1201">496 715 78,'0'0'21,"0"0"-1,16-7 0,-3-5-19,6-4-2,4-3 0,1-3 1,2 1 0,-2 0 1,0 1 0,-5 4 1,-2 1-1,-6 4 1,-1 3 0,-10 8-1,11-11 0,-11 11-1,0 0-1,10 1 0,-10-1-1,7 14 0,-5-3 1,1 4 0,-1 3 1,-1 4 0,-1 3 1,-2 2 1,-2 4 1,-3-2-1,0 1 1,-3-1-1,0-1-1,-4-5 1,3 0-1,-3-6 0,3-4 0,0-2-1,-2-3 0,1-4 0,2-1 0,10-3 0,-16 1 0,16-1 0,-9-2-1,9 2 1,11-6 0,5 2-1,1-1 1,6-1-1,3 0 1,7 0 0,2 0 0,-1 1 0,-1-1 0,-2 3 0,-4 0 0,-4 1 1,-5 1 0,-6 1 0,-12 0 1,9 2-2,-9-2-1,0 0-4,-9 7-12,9-7-6,0 0-1,1-18 0,3-7-1</inkml:trace>
  <inkml:trace contextRef="#ctx0" brushRef="#br0" timeOffset="1912">1446 32 75,'0'0'22,"-13"13"-2,13-13-1,-8 18-14,6-5-3,2 4 0,0 4 0,0 1 1,3 6 0,-1-1 0,3 6 0,1-3 0,1 1-1,1-2 0,2-4-1,3-3-1,-2-6 0,2-6-1,1-8 0,3-6-1,-3-11-1,8-3-2,-1-9-1,6 0 1,-1-6-1,6 1 2,-2 1 2,3 3 0,0 2 2,-2 2 1,1 6 2,0 2-1,0 3 1,-4 2-2,-2 4 1,-6 0 0,-2 5 1,-5 1 0,-3 2 0,-10-1 0,0 0 0,-14 9 0,2-5-1,-3 2-1,-3 1-1,-3 2 0,-2 0-1,-2 1 0,-2 2-1,1 0 1,-1 3-2,1-1 1,-2 1 0,2 1-1,0-1 2,3-1 0,1-1 1,3-3 0,4-2 0,3-1 1,12-7 0,-17 9 0,17-9 0,-11 6 1,11-6-1,-13 10 0,13-10 0,-17 18 0,10-6 0,-1 4 0,0 1-1,4 5 0,2 2 0,1 4 0,3 3 2,1 2-1,0 3 0,0-1 1,1 2 0,-2-5 1,0-2-1,-2-5 0,0-5-1,0-3 0,-1-8-1,1-9 0,-1 13 0,1-13-1,0 0-2,0 0-3,0 0-13,11-8-5,-3-3-1,8-1 0,-1-9 0</inkml:trace>
  <inkml:trace contextRef="#ctx0" brushRef="#br0" timeOffset="2834">1895 699 96,'0'0'24,"-14"5"-1,14-5 0,0 0-21,13-17-4,3 10 1,2-2-1,4 2 2,3 1 0,-1 3 0,0 4 0,0 2 1,-5 3 0,-4 4 0,-3 2 0,-4 3 2,-5 5-2,-5 0 0,-3 4 1,-7 0-1,-2 3 0,-5-1 1,-4 1-1,-2-2 0,0 0 0,-1-2-1,4-5 1,3-1-1,4-5 0,5-3 0,10-9 0,3 13 0,9-10 1,11-1-1,6 0 0,9 0 0,7-2-1,9 0-2,4-6-3,9 5-16,-4-10-3,9 2-2,-6-9 1,3-4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3:41.6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76 430 58,'0'0'12,"23"6"3,-4-8 4,5-4-15,7 2 0,3-3 3,10 9 2,0-7 2,9 11 3,-1-6-4,9 4-3,-2-2-4,3 2-1,1-1-1,-2 1 1,-7-2-1,-4-1 0,-7 0 0,-5-1 0,-8 0-2,-5-2-1,-8 4-4,-17-2-16,12-9-3,-19 0-1,-4 2 0,-11-8 0</inkml:trace>
  <inkml:trace contextRef="#ctx0" brushRef="#br0" timeOffset="420">21 416 86,'10'-5'22,"1"-12"-2,9-7 1,5-5-20,5-6-3,5-1 1,3 0 2,1 0 0,0 7 1,-4 2 1,-3 9 0,-7 0 0,-4 8-1,-5 1-1,-6 5-2,-10 4-3,0 0-2,3 15-5,-16-8-1,2 10-1,-11-6 1,0 10 1,-9-4 3,-2 4 2,-3-1 4,-2 0 4,1 0 4,0-2-1,5 3 2,3-6-1,5 5 0,4-4 0,8 2 1,2-5 1,8 6-1,1-7 0,6 6 0,-1-4-2,8 4 1,-1-3-2,4 4 0,1-2-1,2 1-1,2 2-1,4 0 1,2-1-1,3-2 0,1-2-1,1-2 0,2-1-4,-4-8-9,5 1-12,-6-11 0,4-1 0,-8-10-3</inkml:trace>
  <inkml:trace contextRef="#ctx0" brushRef="#br0" timeOffset="1271">882-1 48,'-13'2'17,"13"-2"0,-11 4 1,11-4-2,-10 3-10,10-3 0,0 0 0,0 12 1,11-1 0,-5-1 1,10 5-2,0 1-1,4 3-2,3 3-1,3 3-1,0 2 0,2 1 0,1 0-1,1 0 1,-4-1-1,1 0 1,-4-4-1,-3-3 0,-4-6 0,-3-2 1,-5-3-1,-8-9 0,0 0 1,-2 11-1,-7-11 0,-4 3 0,-3 1 0,-4 3 0,-3 2 0,-2 4 0,0 2 1,-1 5 0,0 1 0,1 2 2,-2 1-1,4 2 1,-2-4-1,3 2 0,2-5 0,1 0-2,3-5-1,3-2-2,10 1-7,3-13-18,0 0 0,13 1 1,3-12-2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0:23:12.7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293 495 4,'0'0'6,"0"0"2,0 0 0,0 0 0,0 0-1,0 0 1,0 0-1,0 0-1,0 0-1,6 9-1,-6-9-1,0 0-1,0 0 0,1 10 0,-1-10 1,0 9 0,0-9 0,0 15-1,-1-5 1,0 2-1,-1 2 1,1 4-1,-2 1 0,0 5 0,-1 1 0,1 4 0,-3 0-1,2 1 0,0 2 0,1-1-1,0-1 1,0-1-1,1-2 0,1-1 1,0-1-1,0-1 1,1-1-1,0-4 0,0 0 1,1-2-1,0-3 0,1-1 0,-1-4-1,-1-9-1,3 13-2,-3-13-4,0 0-6,0 0-4,0 0 1,0 0-1,0 0 2</inkml:trace>
  <inkml:trace contextRef="#ctx0" brushRef="#br0" timeOffset="631">51 1251 3,'0'0'8,"0"0"0,0 0 1,0 0 1,0 0 0,0 0 0,0 0-1,0 0 0,0 0-2,0 0 1,0 0-2,0 0-1,9 2-1,-9-2 0,13-2 0,-2-2-2,5 2 1,1-5-1,5 2 0,4-5-1,2 2 1,4-3-1,2 0-1,1-1 1,0 1 0,-2 1-1,-3 1 0,-1 0 0,-5 3 1,-4 1-1,-6 1 0,-2 2-1,-12 2 1,11-2-1,-11 2 0,0 0-2,0 0-4,0 0-8,0 0-5,-1-12 2,1 12-1,-11-19 0</inkml:trace>
  <inkml:trace contextRef="#ctx0" brushRef="#br0" timeOffset="1212">-1 717 11,'0'0'9,"0"0"1,0 0 0,0 0 0,0 0 0,0 0 0,0 0-2,0 0 1,0 0-4,0 0 0,0 0-1,-1-10-1,1 10 0,9-7 0,-9 7-1,19-14 0,-5 5 0,3-2 0,4-2 0,3-2 1,4-2-2,0 1 0,4 0 0,-1 2 1,0-1-2,0 3 0,-2 0 0,-4 4 0,1 3 0,-3-1 0,-3 0 1,-1 2-1,-3 0 0,-2 2 0,-1 1-1,-1-1 1,-12 2 0,17 0 0,-17 0 0,13 0 0,-13 0 0,12 1 0,-12-1 0,0 0 0,9 0-1,-9 0 1,0 0-1,0 0-2,9 1-10,-9-1-5,0 0-2,0 0 1,0 0 0</inkml:trace>
  <inkml:trace contextRef="#ctx0" brushRef="#br0" timeOffset="2013">630 893 3,'3'-9'7,"-2"-2"-1,2 2 1,-3 9 2,5-16-1,-5 16 1,2-10 0,-2 10 1,0 0 0,0 0 0,0 0-2,0 0-2,0 0 0,0 0-1,1-10-1,-1 10 0,0 0 0,0 0-1,0 0 0,0 0 0,0 0-1,0 0 0,0 0-1,0 0 0,0 0-1,0 0-1,0 0 1,2 13 0,-2-13-1,5 19 1,-1-5-1,1 4 2,0 4-1,1 1 0,0-1 1,-1 1-1,-1-1 0,0-1 0,0-5 1,-1-1-1,0-4 0,-1 0 1,-2-11-1,2 11 0,-2-11 1,0 0-1,0 0 0,2 10 1,-2-10-1,0 0 1,0 0 0,0 0 0,0 0 0,9-16 0,-4 6 0,4-4-1,-1-1 1,3-4-1,2-1 0,0-2 0,2 2 0,-2 0 0,0 2 0,0 0 0,-1 5 0,0 1-1,-3 3 1,-9 9 0,14-11 0,-14 11-1,12-7 1,-12 7-1,0 0 1,12 8-1,-12-8 1,10 15 0,-5 0-1,1 0 1,-1 4 0,1 2 0,1 0 0,-2 1 0,0 0 0,-1 1 1,0-3-1,-1-1 0,-1-4 0,0 0 0,-1-4 1,-1 0-1,0-11 0,1 12-1,-1-12-1,0 0-3,0 0-14,0 0-2,10-7-1,-5-7 0</inkml:trace>
  <inkml:trace contextRef="#ctx0" brushRef="#br0" timeOffset="3014">1210 1137 4,'0'0'10,"-10"1"1,10-1 1,-14-4-1,14 4 1,-18-8-1,18 8 1,-15-17-2,11 8-1,-4-6-2,6 2-2,-3-4 0,6 1-2,0-1-1,3 0 0,3-1-1,3 2-1,2-1 0,2 3 0,4 0 0,0 2 0,2 1 0,0 2-1,1 2 1,1 2 0,-2 4 0,0 2-1,-1 4 1,-1 2 0,-3 2-1,0 5 1,-1 0 0,-3 2 0,-2 1 0,-3-1 0,-4 1 1,-1-1 0,-1-1-1,-2-2 2,-5 1-1,0 0 0,-2-3 0,-1 2 1,1-2-1,-2-1 1,-4 0 0,1-2 0,-5-2 0,0 0 0,-3-4 0,0 2 0,-1-4 0,1 0-1,0-1-1,0-3 0,4 0-1,2-1-1,4 0-5,-3-7-8,9 2-6,1-8-2,7-1 1,-2-10 0</inkml:trace>
  <inkml:trace contextRef="#ctx0" brushRef="#br0" timeOffset="3695">1368 515 24,'0'0'12,"9"-12"2,-9 12-1,0 0-7,0 0 1,0 0-1,0 0 0,7 10-1,-6 0-1,3 5 0,-3 2 1,3 5-1,-2 3 0,3 5-1,-3 4 1,1 7-2,-2 4 1,0 3-1,-2 2-1,0 3 1,0-2-1,0-2 0,0-4 0,0-8-1,2-7 0,-1-7 1,2-5-2,-1-8 0,-1-10-7,0 0-9,19-2-2,-12-12-2,7-3 1</inkml:trace>
  <inkml:trace contextRef="#ctx0" brushRef="#br0" timeOffset="4126">1582 966 11,'1'13'13,"-1"-13"0,0 0-1,14 13 0,-14-13 0,21 1 0,-8-7-3,3 4-2,1-6-1,1 1-1,1-5-1,-1 3 0,-3-5-1,1 4-1,-5-2-1,-1 0 0,-2 0 0,-3 0 0,-4 1 0,-1-2 0,-1 2 0,-3-2-1,-3 2 1,0 1 0,-3-1-1,-3 4 0,1 2 0,-3 3 0,-1 2 0,-1 3 0,0 3-1,-1 3 1,2 5 0,-1 3 0,3-1 0,0 4 1,3 2-1,1 1 1,4 2-1,1 0 1,3-2 0,3 2 0,2 0-1,4-1 1,2-2 0,4 0 1,3-4-2,1-3 1,5-2 0,3-4-1,1-2-1,0-6-2,5-1-6,-6-7-9,5-2-3,-4-7-1,2-2 2,-5-6-1</inkml:trace>
  <inkml:trace contextRef="#ctx0" brushRef="#br0" timeOffset="4707">1952 875 22,'-12'6'11,"12"-6"0,0 0 0,-10 7-6,10-7 2,-5 10 0,5-10 2,0 17 0,4-2-1,-3 3 0,3 7-2,-1 3-1,3 6-1,-2 3-1,1 6-2,1 2 1,-2 1-1,-2-4 0,1-1 0,-2-5-1,0-4 1,0-1 0,-1-10 0,0-5-1,1-5 1,-1-11 0,-1 15 0,1-15 1,0 0 0,0 0-1,0 0 1,-2-17 0,0 6 0,-1-6-1,-1-2-1,-3-11 0,0 0 0,0-3-1,0-3 1,-1-3-1,3 0 1,4-3-1,2 2 1,4 3-1,4 2 1,4 2-1,3 1 1,1 4 0,2 2-1,0 6 1,1 0 0,-3 4 0,0 3 0,2 0-1,-3 5 1,-1 2 0,-2 1 0,-1 3-1,-3 3 1,1 2 0,-10-3 0,13 18 0,-11-2 0,-1 4 0,0 3 0,-2 2 0,0 2 1,-1 0-1,-2 0 0,0-2 1,-5-3 0,0-2-1,0-2 1,-2-3 0,0-1 1,-4-3-1,1-2 0,-4-2 0,2-2 0,-3-2 0,-1-1-1,-2-3 0,-1-2-1,2 1-1,-1-6-8,7 3-11,0-9-1,8 2-2,2-9 2</inkml:trace>
  <inkml:trace contextRef="#ctx0" brushRef="#br0" timeOffset="12227">3065 475 11,'0'0'10,"0"0"0,0 0 0,0 0 0,0 0 0,0 0-1,0 0-2,0 0 1,0 0-3,0 0-1,0 0 0,0 0-2,0 0 0,0 0 0,0 0-2,0 0 1,0 0-1,0 0 0,0 0-1,0 16 1,0-7 0,3 7 0,-2-3 0,-1 10 1,-1 3-1,1 4 0,0 3 0,-1 4 0,1 1 0,-2 0 0,0 4 0,1-5 0,2-3 0,0-3 0,0-2 1,1-5-1,-1-2 0,-1-4 1,1-5-1,0-1 0,0-3 1,-1-9 0,-1 9-1,1-9-1,0 0-2,0 0-6,1-20-7,2 3-1,-2-5 1,1-5-2</inkml:trace>
  <inkml:trace contextRef="#ctx0" brushRef="#br0" timeOffset="12788">3015 587 4,'0'0'9,"-8"-9"1,8 9 0,0 0 1,0 0 0,-5-15-1,5 15-1,0 0-1,0 0 0,2-12-3,-2 12-1,0 0-1,12-6-2,-12 6 1,18-10-1,-5 4 0,2 0-1,2-1 1,1-1 0,0 1-1,2 2 1,-1 0-1,2 2 0,-1 0 0,-1 2 0,1 2 0,0 2 0,-1-1 0,0 2 0,-2 0 0,-2 0 0,0 1 1,-4 2-1,-1-2 0,0 1 0,-10-6 1,13 12-1,-13-12 0,7 11 1,-4-1-1,-1 1 1,0 0 0,-4 2 0,1 1 0,0 1-1,-3 1 2,0-1-2,-2-3 2,-1 2-2,-5-3 1,1 2 1,-4-3-1,0 2 0,-2-3 1,0 0-1,-1 0-1,0-1 1,1-2 0,2 0-1,1-2 0,4 0 1,0-1-1,10-3 0,-11 3 0,11-3 0,0 0 1,0 0-1,0 0 0,0 0 0,9-4 1,-9 4-1,15-3-1,-6 2 1,1 1 0,4 1 0,-1 2-1,3 2 1,1 2 0,2 1-1,-1 3 1,0-1 0,1 3 0,-3 0-1,0-1 1,-3 1 0,1 0 0,-4 0 0,1 1 0,-5-2 0,1 2 0,-3-1 0,0 1 0,-3-2 0,-4 1 0,1-2 1,-3-1-1,0 2 0,5-12 1,-18 18-1,5-10 1,-1 0-1,-1-1 1,-4 2 0,-4-1 0,0 0 0,-3 0 0,0-1 1,-2-1-1,1 0 0,1-1 0,1-1 0,1-2 0,2-1 0,1-2 0,3 1 0,2-3 0,3 2 0,1-2-1,2-2 0,10 5-1,-13-6-1,13 6-2,0 0-6,-3-10-11,3 10-1,11-14-1,-5 2 1</inkml:trace>
  <inkml:trace contextRef="#ctx0" brushRef="#br0" timeOffset="15963">3616 1078 5,'0'0'8,"0"0"1,0 0-2,0 0 1,0 0-1,0 0-1,0 0 0,0 0-2,0 0 0,0 0 1,0 0-2,0 0-1,1 12 0,-2-2-1,-3 2 0,1 5 0,-2 3 0,0 1 0,0 3 0,-1 1-1,1-1 1,0-1-1,0-4 2,1-2-2,1-4-3,1-2-1,2-11-5,0 13-4,0-13 0,0 0 0,10-14-1</inkml:trace>
  <inkml:trace contextRef="#ctx0" brushRef="#br0" timeOffset="16473">3926 508 3,'0'0'7,"0"0"0,0 0-2,0 0 1,0 0 0,0 0 0,0 0-1,-5 10 0,5-10-1,0 0-1,-6 15 0,3-5-1,1 2 0,-1 5-1,-1 0 0,-1 5 0,1 4 0,0 1-1,0 3 1,0 5-1,-1-1 0,-1 0 1,1 5-1,1-2 0,-1 1 0,0-4 1,1-1-1,-1-4 0,1-2 0,0-3 0,1-6 0,2-4 0,-1-3 0,2-11 0,0 13 0,0-13-3,0 0-4,0 0-5,8-9 0,-3-2 0,0-5 0</inkml:trace>
  <inkml:trace contextRef="#ctx0" brushRef="#br0" timeOffset="16914">3833 868 12,'0'0'10,"1"10"1,-1-10 0,12 4-5,-12-4-1,21 4 2,-6-5 1,3 3-1,1-4-1,4 2 0,-2-4-1,1 4-1,-2-1-1,1-1-1,-4 2-1,-1 0-1,-2 0 0,-1-1-1,-3 2 0,-10-1-3,16-1-3,-16 1-6,10-5-2,-10 5 0,11-11-1,-5 1 1</inkml:trace>
  <inkml:trace contextRef="#ctx0" brushRef="#br0" timeOffset="17275">4183 583 9,'0'0'9,"0"0"0,0 0-1,0 0-3,0 11-1,0-11 1,-1 11 1,2-2-2,-2 2 1,2 4 1,-2 3-1,2 6 0,-2 1 1,2 5-2,-2 4-1,1 4 0,-2 0-1,1 1 0,-2-2-1,0-2 0,1-3 0,0-5 1,0-6-1,2-2 0,-1-5 0,1-3 1,0-2-2,0-9 1,1 15-1,-1-15 1,2 9-1,-2-9 1,0 0-1,0 0-1,0 0-4,0 0-6,10 0-6,-10 0 0,11-15-1,-4 1 1</inkml:trace>
  <inkml:trace contextRef="#ctx0" brushRef="#br0" timeOffset="31996">2961-1 14,'0'0'10,"0"0"0,0 0 1,0 0-1,0 0-1,0 0-1,0 0-1,0 0 0,0 0-3,0 0-1,0 0-1,-12-1-1,12 1 0,0 0-1,-13 3 0,13-3 0,-13 6 0,13-6 0,-16 12 0,7-5 0,-1 1 0,-3 3 1,-2 2-1,0 2 0,0 2 1,-3 2-1,1 2 1,0 1 0,0 1 0,3 3 1,1 0 0,-1 2-1,3 0 2,-1 0-1,1 2 0,-2 1 0,3 2-1,-2-1 0,2-1 1,1 2-1,-1 1 0,1 0 1,3-1-1,-1-1 1,0 2 0,-1 1-1,1 1 1,0-1-1,1 1 1,0 2-1,1 2 0,0 0 0,2 1 0,1-3 0,1 2 1,1-3-1,1-1 0,1 1 1,3-2 0,0-3-1,4 0 0,-1-3 0,3-2 0,1-1 0,2 1 0,0-5 0,0-1-1,1 1 1,-1-2 0,2 1-1,0-2 1,0 0-1,-2-1 0,1-3 0,-1 2 0,1-1 0,-2-2 0,-1-2 0,-3-1 0,1-1 1,0 0-1,-10-10 0,13 13 0,-13-13 0,10 11 0,-10-11 0,0 0 0,12 12 0,-12-12 0,0 0 0,7 11 0,-7-11 0,0 0 0,5 13 0,-5-13 0,3 9 0,-3-9-1,0 0-1,4 10-4,-4-10-11,0 0-5,15 4-1,-15-4-1,10-16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3:57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398 81 19,'12'-5'10,"-1"1"1,-11 4 6,12-16-3,-12 16-3,8-10 1,-8 10 0,0 0-1,-9 1 0,-3-1-2,-3 7-4,-5-3-4,-3 2-1,-7 3 2,-3 3-2,-5 0 1,-4 3 0,-1 2 0,2 1 0,3-1 0,5 1 0,5-2-1,6-1 0,10 1 0,6-2-1,12-1 1,5 0-1,9 1 1,6 1 0,6 1 0,4 3 0,2-1 1,3 3-1,0 2 0,-1-1 0,-4 2 1,-4-1-1,-4-1 0,-5-1 0,-5-2 1,-5 1 0,-8-3 0,-6 1 1,-7-3 1,-7 3 0,-8-4 1,-2 2 1,-6-4-1,3 1 0,-6-5-1,8-1 0,-1-3-1,8-1-1,3-2-1,4-2-1,12 1-2,-17-6-2,17 6-6,0 0-9,0 0-5,11-8-1,6 5 0,0-7 1</inkml:trace>
  <inkml:trace contextRef="#ctx0" brushRef="#br0" timeOffset="611">795 669 29,'4'9'4,"-4"-9"2,0 0 7,0 0-6,11 2-3,-11-2 1,6 10 6,-6 1 7,1 8-1,-4 2-2,4 8-6,-6-1-3,3 6-2,-4-3-1,3 1 0,-2-6 0,2-1 0,-2-6-1,3-5-2,8-5-7,-6-9-16,21-18 0,-7-9-1,7-5-1</inkml:trace>
  <inkml:trace contextRef="#ctx0" brushRef="#br0" timeOffset="1121">1239 122 3,'0'0'5,"8"9"2,-8-9 4,11 4 0,-11-4-2,12 18 3,-4 0 2,-3 8 1,1 9 0,-2 6-3,2 9-3,-3 2-3,5 5-1,-4-1-2,2-2 0,-3-8 0,2-5 0,-1-9-2,0-7 1,-2-7-1,2-6 1,-4-12-1,0 0 0,0 0 0,-7-10 0,0-7 0,-2-4 0,-1-7-1,-3-8 0,3-6 0,0-5 0,2-5 0,4-2-1,5 0 0,4 2 0,6 2 1,3 5-1,7 2 0,4 6 1,4 4-1,3 6 1,2 4 0,2 5 0,1 3 0,-2 6 1,-5 5-1,-2 7 0,-2 4 0,-7 4 0,-3 4 0,-5 4 0,-8 1 1,-2 3-1,-5 0 0,-4-1 0,-9 0 1,-2 0 1,-6-1-1,-3-3 0,-1 0 0,-2-3 0,-1-1 0,1-3 0,3-2-1,5-1 0,3-2 0,6-2 0,4 0-1,10-4 0,0 0 1,-2 15-1,15-4 1,2 3 0,8 4 0,5 5 1,4 3 0,8 5 1,0 0 0,6 4 0,-1-2 0,1 2 0,-1-1-1,-2-2 0,-2-3 1,-4-3-2,-7-3 1,-2-4 0,-7-3 0,-3-5 0,-6-4 1,-12-7 0,15 10-1,-15-10 1,0 0 0,0 0 0,0 0-1,0 0-3,0 0-7,-11-6-18,11 6 0,-17-25-1,7 2-1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2:37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0,'0'0'2,"0"0"0,-9 4 0,9-4 0,0 0 0,0 0 0,0 0-1,-11 6 1,11-6 1,0 0 0,0 0 0,0 0 1,0 0 0,0 0-1,0 0-1,0 0 0,0 0-1,0 0-1,10 10 0,-10-10 1,20 9 1,-2-3 0,6 0 1,6 0 1,9 1 1,9-1 1,8 1-1,6-2 1,11 2-1,6-3 1,10 1-1,4-2 0,9 2-1,-2-2 1,6 3-2,3-1 1,1 2 0,1-1 0,2 4-1,-2-1 0,3 1-1,-1 3 1,3-1-1,1 1 0,2-1 1,-3-2-1,2 3 0,-4-3 0,3 1 0,0-3-1,-1 0 0,-1-1 1,-2-1-1,-4 0-1,2-2 1,-2-1-1,-2-1 1,-5-1-1,-3-1 1,-6-1 0,-4 0 0,-8-1 0,-8 1-1,-11 1 1,-9-1-1,-12 1 1,-9 1-1,-7 1 0,-8-1 0,-6 1 0,-11-2 0,12 2 0,-12-2 1,0 0-1,0 0 0,0 0 1,0 0-1,0 0 1,0 0-1,0 0 0,0 0 1,0 0-1,0 0 0,0 0 0,0 0 1,0 0-1,0 0 0,0 0 0,0 0 0,0 0 1,0 0-1,0 0 1,0 0-1,0 0 1,0 0-1,0 0 1,0 0-1,0 0 1,0 0-1,0 0 2,0 0-2,0 0 0,0 0 0,0 0-3,0 0 1,0 0-2,0 0-4,0 0-7,0 0-7,0 0-1,-19 3-1,8-6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23:26:42.1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29 282 0,'0'0'5,"-7"9"1,7-9 1,0 0-2,0 0 0,0 0 1,0 0-1,0 0 1,0 0 0,9-3 0,-9 3 0,0 0-1,15-3-1,-15 3 0,15-3 0,-3 2-1,1 1 2,5-1-2,3 1 0,2-1-1,6 2 0,2-2 0,5 2 0,1-2-1,1 1-1,0-1 1,-2 1 0,-1-1-1,-7 0 1,-4 1-1,-4-1 1,-6 1-1,-3-1 1,-11 1-1,9 0-1,-9 0-3,0 0-1,0 0-5,0 0-6,-12-11 0,12 11 1,-17-18-1</inkml:trace>
  <inkml:trace contextRef="#ctx0" brushRef="#br0" timeOffset="550">0 0 15,'0'0'9,"0"0"0,0 0 1,0 0-4,0 0-3,0 0 0,0 0 1,0 0-1,0 0 1,0 0 1,0 0-1,11 4 1,-11-4 1,27 2-1,-9-2-1,2 2 0,5-2-2,2 1 0,4-1 0,3 0 0,1 1-1,3-1-1,-2 1 1,1 0-1,-3 0 1,-2 2-1,-5-2 0,-3 1 1,-5-1-1,-5 0 0,-3 0 0,-11-1 0,12 2 0,-12-2 1,0 0-2,0 0 0,0 0-2,0 0-3,0 0-8,0 0-3,12-5 1,-12 5-1,7-19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16:00:02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7 94,'0'0'25,"0"0"-1,0 0 1,0 0-21,0 0-3,0 0 0,0 0-1,0 0 1,11-1 0,-11 1-1,0 0 1,0 0-2,0 0 1,10-6 0,-10 6 0,0 0-1,0 0 1,0 0-1,0 0 1,0 0 0,0 0 0,0 0 1,0 0 0,4 14 0,-4-14 1,-9 14-1,9-14 0,-11 15 0,11-15 0,-12 9-2,12-9-2,-13 6-8,13-6-13,-14-2-2,14 2 0,-19-22-1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5:34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86 425 0,'0'0'2,"-45"27"1,45-27-1,0 0-1,0 0 1,0 0 0,0 0 2,0 0 0,0 0 1,0 0 0,0 0 1,-42 29 1,42-29-1,0 0-1,0 0 0,0 0-2,0 0 1,0 0 1,0 0-1,0 0 0,60-31-1,-60 31 2,89-54-2,-37 18 0,9-1 0,2-1-1,-5 3-1,-11 4 1,-4 8 1,-43 23-1,44-25 0,-44 25-3,0 0-4,0 0-6,0 0-3,0 0-1,0 0 0,-50 26-1</inkml:trace>
  <inkml:trace contextRef="#ctx0" brushRef="#br0" timeOffset="441">158 237 11,'0'0'6,"0"0"-1,0 0 1,0 0-2,-19-47-1,19 47 1,0 0 0,0 0 0,51-52 1,-51 52 1,57-33 0,-57 33 1,73-37-2,-73 37-1,70-31 1,-70 31-3,63-23 1,-63 23-2,0 0-1,53-14 1,-53 14-1,0 0 1,0 0-1,0 0 0,0 0 1,10 52-1,-10-52 1,0 0 0,5 47 0,-5-47 1,0 0 1,0 62 1,0-62-1,-9 55 1,9-55-1,-20 62 1,20-62-1,-20 62-2,20-62 0,-21 51 0,21-51-1,0 0 0,-7 47 1,7-47-1,0 0 1,0 0 0,0 0 1,0 0 0,0 0 0,0 0 0,0 0-3,0 0-5,0 0-10,0 0-2,0 0-1,0 0-1,0 0-1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8:40.1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386 299 0,'0'0'6,"0"0"0,2-11 2,-2 11-2,0 0 0,0 0 1,14-9-1,-2 3 1,8 0 0,5-3-1,6-1 0,6-2-1,6 1-1,1 0 1,1 1-2,-4 5-1,-2 3 1,-6 4-2,-3 4 1,-8 2-1,-4 5 0,-7 3 0,-5 3 0,-5 1 1,-4 4 1,-6 0 0,-5 2 0,-3-4 0,-2 2 0,-1-5-1,5-3-1,1-3 0,6-3-1,8-10 0,3 9 0,9-7 0,5 1 0,4-1 0,3 3 0,2 0 1,-1 2-1,1 2 1,0 3-1,-1-2 1,-3 3-1,-1 4 1,-3-1-1,1 0 0,-4-2 0,-2 2 1,-4-2-1,-7 5 1,-5-1 0,-8-1 1,-6 2 0,-9-1 1,-4 2-1,-7-1 0,-3-1 0,-3-3-3,-1-4-9,7-1-10,2-9 0,11-3-2,6-9 1</inkml:trace>
  <inkml:trace contextRef="#ctx0" brushRef="#br0" timeOffset="771">773 961 17,'-20'13'13,"-1"-1"2,-1 2 0,-4-4-1,0 4 1,-6-8-4,-1 2-2,-5-5-2,0-1-2,-8-5 0,2-1-2,-3-5 0,2-3-1,1-7 0,5-2-1,0-7 1,7-2-1,2-6 1,5-1-1,3-6 0,-3-3 0,0-3 0,6-4-1,2 1 0,4-1 0,8-1 0,5-3-1,7 2 0,13 4-1,11 1 1,8 6 0,16 0 0,9 5 0,9 5 1,8 5-1,7 4 1,4 5 0,2 4 0,0 3 0,-3 4 0,-4 3 0,-4 4 0,-6 5 0,-1 6 1,-4 3-1,-2 6 0,-6 4 0,-1 7 0,-6 4 0,-2 7 0,-4 3 0,-9 2 0,-8 3 1,-10 2-1,-9 2 2,-14 4-1,-10 3 1,-15-4 0,-11 1 1,-11-1 0,-7 0-1,-10-6 1,-2 1-1,-9-11 1,-2-3-1,-5-6-1,-1-7-2,3-4-2,-3-11-5,8 0-14,3-12-2,12-2 0,2-14-1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5:36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186 317 2,'13'-8'4,"-13"8"1,0 0-2,10-5 0,-10 5 1,0 0 0,0 0 2,9 9 0,-5 1 1,-4-10 0,4 23 0,-2-2 0,-1 5-1,1 8-1,-1 10 1,1 6 0,-3 6-2,3 8 0,-3-4 0,3 1 0,-1-5-2,0-5 1,0-10-1,0-5 0,1-8 0,-1-9-1,2-2-2,-2-8-5,-1-9-9,10-1-3,-3-11 1,-1-11-1</inkml:trace>
  <inkml:trace contextRef="#ctx0" brushRef="#br0" timeOffset="390">10 401 22,'-8'-13'10,"5"-3"0,7 0 0,7-3-5,8 1-3,9 3 1,10-3 0,9 5 1,10 0 1,9 3-1,3 2 1,4 4 0,-4 4-3,-4 5 0,-8 4 0,-9 2-1,-14 2 1,-8 3 1,-13 4 0,-8 3 1,-10-2 0,-8 4 1,-11-3-1,-5 3 1,-12 0-1,-4 1-1,-9-5 0,-2 0 0,-2-4-1,1-1 0,-2-4 0,8-1-1,8-2-4,6-7-5,18 3-9,6-6-4,13 1 0,10-9 0,14 4 0</inkml:trace>
  <inkml:trace contextRef="#ctx0" brushRef="#br0" timeOffset="1151">1562 51 20,'0'0'10,"0"0"-1,0 0 2,-17 5-5,2-1 0,-4 0 1,-1 4 1,-4 1 1,1 3 0,-5 2-1,-1 6 0,-4 2-2,1 9-1,-6 6-2,-4 7 0,-4 5-1,1 7 0,1 6 0,2 6-1,4 3-1,7 2 1,8-4 0,9-4 1,6-5-1,9 0 0,8-5 1,10-5-1,6-5 2,9-4-2,7-2 1,3-4-2,4-4 2,0-8-1,-1-6-1,-5-5 1,-7-6 0,-5-3-1,-4-3 1,-9-1 0,-3 1-1,-14 0 0,9-1 1,-9 1-1,0 0-2,0 0-2,-16 13-17,6-15-1,-3-6-1,2-11-2</inkml:trace>
  <inkml:trace contextRef="#ctx0" brushRef="#br0" timeOffset="2313">1729 375 1,'0'0'3,"0"0"0,0 0-1,0 0 0,0 0-2,0 0-1,0 0-2,0 0-1,0 0 1</inkml:trace>
  <inkml:trace contextRef="#ctx0" brushRef="#br0" timeOffset="2693">1736 323 1,'0'0'6,"0"0"-1,0 0 1,0 0 1,0 0 1,0 0 0,0 0-1,0 0-1,0 0 1,0 0 0,0 0-1,-5 9-2,5-9-2,-6 15 1,3-1-1,-3 2 1,2 3-1,-3 5 0,1 3 1,-3 0 0,0 4 0,-1 1 0,0 3 0,-3-1 0,3-1-1,0 0 0,1-2 0,2-2-1,4-3-1,2-3 1,5-3 1,6-4-1,10-3 1,10-4 0,7 1-1,10-2 1,5-1 0,5-2-1,3 1-1,-1-1 1,-3 0 0,-8 0 0,-6-1 0,-7 0 0,-4-1 0,-4-1 0,-6-1 1,-4-1-1,-3 0 1,-4-1 0,-1 2 0,-9-1 0,0 0 1,0 0-2,0 0 1,0 0-1,0 0-2,0 0-7,0 0-14,0 0 0,-2-16-2,-2 4 1</inkml:trace>
  <inkml:trace contextRef="#ctx0" brushRef="#br0" timeOffset="16804">2845 911 21,'0'0'14,"0"0"-2,0 0 1,0 0-1,0 0 1,0 0-6,0 0-1,0 0-2,0 0-1,-3 10 1,0 3-2,-3 3 0,-3 8-1,-5 3 1,1 8-1,-3 2 1,2 4-2,-2 2 2,4 1-2,0-4 1,6-2 0,3-2 0,1-6 0,0-4-1,2-4 1,0-6-3,-1-6-4,1-10-12,0 0-1,0 0 1,0-18-1</inkml:trace>
  <inkml:trace contextRef="#ctx0" brushRef="#br0" timeOffset="17374">3630 485 14,'7'-12'10,"-7"12"1,2-12 2,-2 12-6,1-12 3,-1 12 0,-6-9 1,6 9-2,-17-5-2,4 5 0,-8 0-2,-3 4-1,-6 0 0,-2 4-1,-5 2-1,1 3 0,1 1 0,3 0-1,5 2 0,8-1-1,6 2 0,9-1-1,10 2 1,11-1 0,10 0-1,8 2 1,5 2 0,3 1 0,1 0 0,-2 2 0,-6 0-1,-3 3 1,-10 2 0,-5 2 0,-4-1 0,-4 1 0,-3-5 0,-3 3 0,-3 2 1,-5-1-1,-5-3 2,-6 1 1,-8-4 1,66 1-8,-91-1 1,-2-3 0,-3-9 0,3-6-2,6-3-1,1-9-5,17 0-7,-63-17-3,97-2 1,7-4-1,14-3 0</inkml:trace>
  <inkml:trace contextRef="#ctx0" brushRef="#br0" timeOffset="19598">4138 665 7,'-17'-13'8,"6"9"1,-2-2-1,1 4 0,12 2-1,-22-4 2,22 4 1,-18-1-1,18 1-2,0 0 1,0 0-2,0 0 1,0 0-2,18 1-1,10-1-2,6-2 1,10 1 0,5-2 0,7 2-1,2-2 0,-3 2-1,-11-2-1,-8 2 1,-8 0-2,-9-1-4,-7 5-10,-12-3-3,0 0-2,0 0 2,0 0-2</inkml:trace>
  <inkml:trace contextRef="#ctx0" brushRef="#br0" timeOffset="20008">3982 1002 27,'0'0'12,"0"0"2,15-16 2,3 10-8,3-1 0,8 3-1,1-1-1,4 2 0,1 0-2,2 3-1,1-1-1,-3 2-1,-4-1-1,-1 0-2,-1-1-5,-3-3-7,0-3-4,-1-3 1,0-6 0</inkml:trace>
  <inkml:trace contextRef="#ctx0" brushRef="#br0" timeOffset="20389">4953 240 25,'0'0'11,"0"0"0,0 0 0,-10 10-7,5-1-1,1 3 1,-3-2 1,1 8 0,0 1 1,0 7-1,-4 3 1,3 8 1,-4 4 0,1 10 0,-5 6-1,6 4 0,-3-1-2,7 1 1,4-6-2,8-3 0,10-9-2,13-8 0,13-12-1,11-9-1,8-9-1,1-9-1,2-5-2,-6-11-4,-1-3-10,-15-10-2,-16 0 0,-10-7 1</inkml:trace>
  <inkml:trace contextRef="#ctx0" brushRef="#br0" timeOffset="20759">4839 525 24,'-29'5'12,"4"-2"3,5-2 0,5-3-6,15 2-2,0 0 3,4-9-2,10 3 0,12 3 0,10-3-4,12 2 0,11 0 0,6 1-2,4 1-1,3 0-4,7 2-9,-3-3-6,0 1-3,-6-4 2,-3 0-2</inkml:trace>
  <inkml:trace contextRef="#ctx0" brushRef="#br0" timeOffset="21881">5808 830 9,'0'0'7,"0"0"1,0 0 0,-4 10 0,2 0 1,-2 2 0,0 8 1,-6 6 1,3 10-1,-7 7 0,0 12-3,-5 6-1,-2 6-2,-4 3 0,3-1-3,-1-6 0,2-9-1,3-9-6,3-13-10,8-17-3,7-15 1,2-22-1</inkml:trace>
  <inkml:trace contextRef="#ctx0" brushRef="#br0" timeOffset="22272">6059 378 22,'1'-10'11,"-1"10"1,0 0 1,0 0-6,5 15-2,-10-2 0,6 9 1,-5 3 1,3 11-1,-3 5-1,2 8-1,-4-1-1,4 4 0,0-1-1,0-2 1,0-5-1,-2-5 0,2-10-1,1-5 1,-1-10-1,2-14 0,0 0 0,0 0-1,1-31 1,0-3-1,-1-11 0,1-10 0,0-10 0,-1-8 0,1-3 0,3 2 0,2 3 0,3 6-1,7 8 0,6 5 1,11 10-1,7 6 0,11 9 0,6 4 1,6 8-1,2 4 1,-2 6 1,-6 6-1,-9 6 1,-10 9 1,-16 5 0,-14 8 0,-15 1 0,-11 3 0,-6-2 0,-7 2 0,-6-3-1,-1-6 0,1-2 0,0-4-1,1-4 1,2-2-2,0-1 1,1-3-1,0-1 0,-2 3 0,1-5-1,4 0 1,5 1-2,3-2 1,10 2-1,3 0 1,9-6 1,13 19-1,9-5 2,4 3 0,4 4 1,4 5 1,-2 4 1,4 7-1,-6 7 0,-3 5 1,-4 4-2,-3 3 1,-1 1-1,0-3 0,1-6 0,1-6-1,0-12 0,2-17-5,4-9-11,-2-15-4,-1-12-1,-8-13 1,0-6-1</inkml:trace>
  <inkml:trace contextRef="#ctx0" brushRef="#br0" timeOffset="23123">6868 775 25,'15'10'14,"-1"2"1,-3-2 1,1 4-6,3-4 0,4 5 0,-2-5-3,6 1-1,2-2-1,3-1-1,1-4-1,0-2-3,-1-1-4,-3-5-9,-3-3-5,-7-6-2,-6-1 1,-10-9 0</inkml:trace>
  <inkml:trace contextRef="#ctx0" brushRef="#br0" timeOffset="23353">6876 581 33,'-8'9'14,"7"3"1,8-3 0,8-3-4,10 3-10,9-1 3,8 0 0,5-2-2,5 0-2,7-3-6,-1-1-10,1-3 1,-2-5-1,-7-5-1</inkml:trace>
  <inkml:trace contextRef="#ctx0" brushRef="#br0" timeOffset="23633">7880 237 41,'-1'11'13,"-3"1"2,-4 0-1,1 5-8,-3 4-2,2 8 2,-5 2 0,4 10 0,-1 3 1,5 10-2,0 7-1,6 4-1,0 0 0,2 3-1,1-1-1,-1-2 0,-3-8 0,-2-6-1,-5-9 2,-4-6-2,-3-8 2,-2-6-3,-1-8 0,-2-9-5,2-4-6,-4-16-2,3-4-1,-4-11-2,3-4 2,-6-8 0,2 0 1,-1-3 6,1 2 6,3 7 3,4 6 2,6 2 0,8 7 0,9 4 3,12 5 0,9 2 2,12 5 0,10 2 0,5 1 0,8 4 2,-2-2-2,-2 3-1,-4 0-3,-6-2-10,-9-1-8,-8-2-3,-8-3 0,-10-3-1</inkml:trace>
  <inkml:trace contextRef="#ctx0" brushRef="#br0" timeOffset="24535">8119-2 4,'0'0'8,"0"0"0,0 0 2,0 0-2,0 0-1,0 0-1,0 0 2,0 0-1,11-4 0,-11 4-1,14 4-2,-4 5 0,2 1-2,4 7-1,4 3 0,6 6 0,5 5 0,4 4 0,6 4 1,2 3 0,2 5-1,0 5 1,-3 2 0,-1 5 0,-6 3 0,-4 6-1,-9 2 0,-7 0 1,-8-3-1,-6 1 3,-10-7 0,-5-2 0,-11-11 2,-5-3-1,-10-10 0,-6-3-1,-8-8-1,-6-8-5,-2-2-9,-9-11-10,2-4-1,-4-12-1,4-1-1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6:10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2735 0 12,'0'0'5,"0"0"0,9 10-1,-9-10 1,0 0-3,0 0-2,1 9 0,-1-9 1,0 14 1,-3-5 1,0 2 0,-1 3 0,-2 2 1,0 2 0,-1 3 0,0 2-1,0 2-1,1 3 0,1 0 0,2 2-1,1 0 0,2-1 0,2 1-1,1-5 0,1-3 0,1-2 1,0-5-1,-2-5 0,1-1 0,-4-9 1,3 9-1,-3-9 0,0 0 1,0 0-1,11 8 1,-11-8-1,15 4 0,-6 0 0,2 0 0,3 1 1,3 0-1,0 2 0,6-1 0,4-1 0,5 0 0,6-3 0,8 0 0,2-2 0,4 0 0,6-2 0,2 1 0,5 0 0,3 1-1,2 2 1,4 0 0,0 1 1,10 2-1,4 1 0,9-1 0,5 0 0,6-1 0,3-2 0,3 0 0,5-2 1,-1-1-1,-1-1 0,-6-1 1,-8 0 0,2 1-1,-1-1 1,0 1-1,1 1 1,-3 0-1,1-1 0,2 1 0,3-2 1,-2-1-1,-2-3 0,-1-3 0,-6-4 1,-2-1 0,-2 0-1,-5-1 1,-1 2 1,-4 0-2,-3 3 1,-2 4-1,-5 3 0,-5-1 0,-3 2 1,-3-1-1,-3 1 2,-6-1 0,-2 2 0,-7-1 0,0 2 0,-3 0 1,-2 2-1,-2 0-1,-4 0 0,-2 0 0,-5 0 0,0-1 0,-1 0-1,-3-1 1,-2-1 0,-2 2 0,2 0-1,-2-1 1,2 1-1,-1 1 0,0-1 1,-1 0-1,-1 0 0,-2 0 0,-2-1 1,0 0-1,-3 0 0,-1 1 0,-9 0 1,12-1-1,-12 1 0,0 0 0,10-2 1,-10 2-1,0 0 1,0 0 1,0 0 0,0 0 1,0 0 0,5-12 0,-5 12 0,-1-17 0,1 5 0,-3-4-1,1 0-1,0-4 0,-1 1-1,1-3 0,0 1 0,1 1 0,0 1 0,1 2-1,0-2-2,3 8-11,-4-3-5,1 14-3,2-19 2,-1 7-1</inkml:trace>
  <inkml:trace contextRef="#ctx0" brushRef="#br0" timeOffset="143426">242 468 13,'0'0'7,"0"0"1,0 0 1,0 0-4,0 0 0,0 0 1,0 0 0,0 0 1,0 0-2,0 0-1,0 0-1,0 0 0,0 0-1,0 0-2,-10 43-1,10-43 1,0 0 1,0 0 1,-2 54 0,2-54 0,-14 57 0,14-57 1,-19 81-1,7-31 1,-3 3 0,0 1 0,2 0-1,-2-7 1,3-4-1,12-43-1,-21 64 0,21-64 0,0 0 0,-10 40-1,10-40 1,0 0 0,0 0 1,0 0-1,0 0 0,0 0-1,0 0 1,0 0-1,0 0 0,0 0-1,0 0 1,0 0 0,0 0-1,0 0 2,0 0-1,0 0 0,66 5 1,-66-5 0,56-6 0,-56 6-1,77-12 1,-24 2 0,4 0-1,8-3 0,7-2 0,1 0 0,7 0 0,7 1 0,-1-1 1,6 0-1,8-1 0,10 1 0,4-1 0,12 0 0,2 1 0,9-2 0,10 3-1,3 0 1,2 3 0,5 0 1,5 1-2,2 2 1,5 2 0,1 1 0,2 1 0,2 2 0,2-1 0,2 0 0,-1 0 0,1-2 1,1 1 0,-4-1 0,1 1 1,-4 0 0,2 1 0,-5 1 0,2 2 1,-3 2-1,2 0-1,0 0 0,-2 0 0,1-1-1,0 1 1,-6-2 0,-1-1 0,-6-1 0,-5 0 0,-2 0 0,0 1 0,-4-1 0,-4 2 0,-5 0-1,-1 1 1,-5-1 0,-6 2 0,-12-2 0,-6-1 0,-12 2 0,-4-1 0,-8 0 1,-7 0-2,-7 1 1,-5 1-1,-6 0 1,-7 1-1,-6-1 0,-6 1 0,-9 0 1,-9-1-1,-4 0 0,-7 0 1,-9-2-1,0 0 0,0 0 2,0 0-2,0 0 1,0 0-1,0 0 1,0 0-1,0 0 1,0 0 0,0 0-1,0 0 1,0 0-1,0 0 1,0 0-1,0 0 0,0 0 0,0 0 1,0 0 0,0 0 0,0 0 0,0 0 0,6-9-1,-9-2 1,0-5-1,-2-5 1,0-7-1,-1-8 0,1-8 0,-3-4-1,2-4 2,-3 0-1,0 2 0,-2 3 0,0 4 0,-2 4 0,0 8 0,2 3 0,-2 6 0,4 2 0,1 2 0,-1 1 0,3 4 1,-1 2-1,2 1 0,5 10-1,-9-12 1,9 12 0,0 0 0,0 0 0,0 0-1,-9-6 1,9 6 0,0 0 0,0 0-1,0 0 0,0 0 0,0 0 0,0 0 0,5 17-1,0-4 1,1 4 0,0 7 0,0 4 1,1 5 0,1 5 0,-3 3-1,-2 1 2,-3 1-2,-1 2 1,0-2 0,-2 0 0,-3-3 0,4 2 0,-1-3 0,4-1 0,0-6 0,1-3 0,2-7 0,-1-3 0,0-5 1,-2-5 0,-1-9 0,0 0 0,0 0 0,0 0-1,0 0 0,-17-1 0,17 1 0,-20-8-1,4 2 0,-4 0 1,0 0 0,-4-1-1,-3-1 1,-8-3-1,-2 0 0,-6 0-3,-4 1 1,-12 0-1,-5 3 0,-14-1 0,-7 4-1,-8 1 0,-11 8-2,-19-4-1,-7 8-4,-13-7-6,-8 8-3,-9-3 2,-8 1 0</inkml:trace>
  <inkml:trace contextRef="#ctx0" brushRef="#br0" timeOffset="145979">66 441 4,'0'0'4,"0"0"0,0 0 0,0 0-2,0 0-2,9 44 0,-9-44 0,0 0 2,6 47 0,-6-47 1,0 0 2,13 61 1,-13-61 1,1 52 1,-1-52 2,-10 62-1,10-62 0,-17 70 1,17-70-2,-29 71-2,29-71-1,-22 63-1,22-63-1,-16 50-1,16-50-1,0 0 0,-12 45-1,12-45 0,0 0 0,0 0 0,0 0 0,0 0 0,41 20-7,-41-20-8,55 7-3,-12-10 1,6-1-1</inkml:trace>
  <inkml:trace contextRef="#ctx0" brushRef="#br0" timeOffset="286271">268 70 0,'-23'50'1,"23"-50"2,0 47 1,0-47 2,-5 53 2,5-53 0,2 61 2,-2-61 1,-7 77-1,1-31 0,-5 6-2,-2 4-1,-2 2-4,-3 2 0,0-3-2,4-3-1,0-7 1,14-47-1,-22 72 0,22-72 1,-6 46 1,6-46 1,0 0 0,0 0 0,0 0 1,10 47-1,-10-47 0,0 0-1,61 25 0,-18-20-1,5-2-1,8-1 0,9-3 0,7-2 0,3 0 0,10-3 1,3 4-1,6 1 1,6-1 0,9 1 1,9-1 0,6 0 0,10-2 1,8 3-1,7-3 0,8 3 0,3 2 0,6 3 0,0 2-1,3 5 0,1-2 0,1 2 0,0 0 0,3 0-1,2-3 1,3 0 0,-1-4-1,4 0 1,1 2 0,3 0 0,-1 0-1,0 3 1,1 2-1,0 1 1,0 1-1,-2 0 0,1-3 1,-1-2-1,0-2 1,-1-6-1,0-3 1,-4-2-1,-3-1 1,-3 1-1,-6 1 1,-4 2-1,-6 2 1,-8 3-1,-8 0 0,-9 2-1,-6 1 1,-11 0 0,-10-1 0,-11 0 0,-7-2-1,-8-1 2,-7 0-1,-7-3 0,-5-1 0,-4-1 0,-6 0 0,-1 1 0,-8 1 0,-4 0 0,-3 2-1,-4-1 0,-5 1 0,-4-1 1,-2-4-1,0-6 1,0-6-1,0-6 1,0-6 1,1-5-1,0-4 0,0-4 0,-3 1 0,-2-1 0,-6 1 0,-1 0 0,-3 1-1,-2-2 1,-3 0-1,0-3 0,0-3 1,0-2 0,0 3 0,1-3 1,-2 2-1,-1 4 1,1 1-1,-2 4 1,-1 4-1,-3 3 0,1 4 0,0 2 1,0 4-2,1 2 2,0 2-1,2 5 0,1 1 0,2 11-1,0 0-2,2-11-1,-2 11-5,10 14-8,-4 3-5,-4-3-1,1 4 1,-7-5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30:07.3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470 58 5,'0'0'7,"-7"-12"0,7 12 0,-9-11-1,9 11 0,-6-10-2,6 10 0,0 0-1,-2-15 0,2 15 0,0 0 1,0 0 0,4-11 0,-4 11 0,0 0 0,0 0-1,0 0 0,0 0-1,0 0 0,0 0-1,0 0-1,0 0 0,0 0-1,-8 12 1,4-2 0,-1 0 0,-3 6 1,-2 1 0,-5 4 0,-1 4 0,-6 0 1,-3 2-1,-4 0 0,-2 3 0,-3 2 0,-1 0 0,-2-1-1,3 0 0,2-1 1,3-2-2,4-2 2,6-3-2,3-6 2,7-2-1,3-4 1,4-1 1,2-10 0,7 14 0,3-7 0,2 1 1,7 1-1,5 2 1,2 2-1,3 2 1,3 0-1,4 2 1,-1 1 0,9 0-1,-4-2 1,2 0 0,0-5 0,1-1 0,-4-4-1,-4 0 1,-8-4-1,-4-1 0,-8-1 0,-4-1 0,-11 1-1,9 0 0,-9 0 0,0 0-1,0 0 0,0 0-2,0 0-3,0 0-13,0 0-4,-11-22-1,7 5-1,-6-12 0</inkml:trace>
  <inkml:trace contextRef="#ctx0" brushRef="#br0" timeOffset="801">85 470 2,'0'0'7,"0"0"0,0 0-1,0 0 0,0 0-1,0 0 2,0 0 1,0 0 2,0 0-1,0 0 2,16-5-1,1-1-1,11 0-3,10-5-1,13-2-2,10-4 1,13-4-2,6-4 2,5 1 0,0-2-1,1 3 1,-6 0-1,-4 3 1,-8 3-2,-5 5 0,-12 3 0,-4 3-1,-10 2 0,-5 2 1,-11 0-1,-3 2 0,-8-1 1,-10 1-1,0 0 1,0 0-1,0 0 0,0 0 0,0 0 0,0 0-1,0 0 1,0 0-1,0 0 1,0 0-1,0 0-1,0 0-2,0 0-4,0 0-3,0 0-6,0 0-5,0 0-2,-19-2 0,4 1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0T23:26:03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176 79 8,'-12'3'7,"12"-3"0,0 0 0,0 0-1,0 0-3,0 0 0,0 0 1,0 0 1,0 0 1,-6 14-1,6-14 1,4 19 0,-1 0 0,-3 6 1,3 10-1,-4 8 0,2 9 0,-3 7 0,1 9 0,-4 1-1,0 3-2,0-4-1,1-5-1,-2-7 0,1-6-1,0-13 0,-1-9 0,4-7-3,2-21-8,-3 9-8,3-18 0,2-6 0,-2-9 0</inkml:trace>
  <inkml:trace contextRef="#ctx0" brushRef="#br0" timeOffset="411">0 215 13,'7'-17'11,"1"0"1,6-1 0,4 3-2,5-4-2,5 4 0,1-2 0,7 5 1,-1 0-2,2 6-1,-1 1-1,1 6-1,-3 3-2,0 5 0,-6 6 0,0 1-1,-2 4 0,0 1 0,-5 0 0,-3 1 0,-2 0 0,-3-3 1,-3-1-1,-4 0 2,-7-5-1,-3 2 1,-8-3 0,-2 2 1,-9-7-1,-2 3 0,-9-1 0,0-1-1,-5-1-1,0 0 0,1-3 0,3 0 0,2-2 0,5-1-1,9 1-2,1-4-2,18 2-8,-17-2-10,17 2 0,2-10-2,-2 10 1</inkml:trace>
  <inkml:trace contextRef="#ctx0" brushRef="#br0" timeOffset="1392">1269-3 9,'0'0'12,"10"-3"2,-10 3 1,0 0-3,0 0 1,0 0 1,-14 3-1,14-3-3,-18 5-3,8 1-2,-5-2-1,-2 3-2,-2 1 0,-2 4 0,-4 0 0,-3 5-1,-3 2 0,-1 5 0,-4 6 0,-1 4 0,-2 6-1,-1 3 1,-1 5-1,2 1 1,2 5 0,0 2-1,4 0 1,3 0-1,6-1 1,2 2-1,6-1 1,8 0-1,6-2 1,8 0 0,8-3-1,8-2 1,7-6 0,7-2 0,4-6 0,4-4 0,-1-3 0,2-5 0,-1-4 0,-5-3-1,-3-2 1,-5-2-1,-6-3 0,-4-2 1,-4-4-1,-6 1 1,-11-4 0,11 2-1,-11-2 1,0 0 0,0 0 0,0 0-2,0 0-1,-12 4-6,12-4-14,-10-1-1,10 1-2,-14-19 1</inkml:trace>
  <inkml:trace contextRef="#ctx0" brushRef="#br0" timeOffset="3545">1721 265 4,'0'0'9,"0"0"0,0 0 1,0 0-1,-14-9 1,4 9-1,-2 1-1,-3 1-1,-1 0-1,0 3 0,-6 1-2,-1 3-1,-5 2 0,-1 2 0,-2 0-1,0 3 0,-1 1 0,2 1 0,2-1-1,3 0 1,5-1-2,3-1 1,5-1-1,6 1 0,5-2 0,6 0-1,5 1 1,7 0 0,4 4 0,6 0 1,2 0-1,2 2 0,0 0 0,-2-1 0,-1 2 1,-3 0-1,-4-2 0,-2-1 0,0 1-1,-4-1 2,0 0-1,-5-2 1,-1-1 1,-4 1 0,-5-3 1,-3 1 0,-10-4 1,-3 3-1,-8-3 1,-5 1 0,-8-4-2,-3 1 0,-3-4 0,-2 1-1,2-4 0,3 0-1,3-2 0,7 0 0,7 1 0,5-2-1,7 1-3,11 1-4,0 0-6,-5-13-6,17 9-2,0-7 1,9 1 1</inkml:trace>
  <inkml:trace contextRef="#ctx0" brushRef="#br0" timeOffset="4467">1927 889 3,'0'0'11,"0"0"1,0 0 1,-10 3-2,10-3 0,0 0 0,0 0-1,0 0-2,16 1-4,-7 0 0,3-1-1,3 2 0,5-1 0,4 1-1,0 0 1,4 2-1,0-2-1,0 2 1,-2-1-1,0-1-1,-5 3 1,-2-3-1,-4 2 0,-5-3 1,-10-1-1,13 3 0,-13-3 0,0 0-2,0 0-5,0 0-7,0 0-4,-6-17 1,-3 7-1,-4-4 1</inkml:trace>
  <inkml:trace contextRef="#ctx0" brushRef="#br0" timeOffset="4897">1941 687 21,'0'0'11,"12"4"2,-3-4-2,2-2-3,6 4 0,0-2 1,7 2 0,0-1-3,6 2 0,-2-1-1,1 2-1,-2-1-1,-2 1-1,-3-2-1,-3 1 0,-6 0 1,0 0-1,-13-3-1,15 2 1,-15-2-1,10 3-1,-10-3-2,0 0-7,14-1-8,-14 1 0,12-10-1,-8 0 2</inkml:trace>
  <inkml:trace contextRef="#ctx0" brushRef="#br0" timeOffset="5308">2769 286 8,'0'0'9,"0"0"2,-4-9 0,4 9-4,0 0 0,0 0 0,0 0 0,0 0-1,0 0 0,-7 11-2,7-11 2,-8 25-1,2-7 0,0 10 1,-4 1 0,-1 9 0,-2 3 0,4 5-1,-5-2-1,6 2 0,0-2 0,5-2-1,1-3-1,4-4 0,5-4-1,5-5 1,7-4-1,4-7 0,5-5 0,5-7-1,3-6-1,1-8-1,4-2-4,-5-10-6,1 1-9,-6-4 0,-4 0-2,-6-7 1</inkml:trace>
  <inkml:trace contextRef="#ctx0" brushRef="#br0" timeOffset="5749">2578 475 49,'1'10'16,"14"-10"0,10-2 2,11 1-13,9-1-2,10 4 1,5-2 2,7 4-1,0-1 0,2 4-1,-6-3-1,-3 2-1,-6 0-4,-12-3-11,-1 2-7,-9-9-1,-9-3 1,-10-7-2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0F33A1A9-00D3-4355-89CF-5AE01E098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16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888EB-6AC1-40B0-BD18-D970B8E16F76}" type="slidenum">
              <a:rPr lang="en-US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86C35-8B80-4392-AC37-B011B4F5C6CC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/>
            <a:r>
              <a:rPr lang="en-US" sz="2800" smtClean="0"/>
              <a:t>The posterior distribution over one or more variables, conditioned on one or more observed variables can be computed as:</a:t>
            </a:r>
            <a:endParaRPr lang="en-US" sz="3200" smtClean="0"/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22CFC-22B0-499A-94EC-336B0D9A495C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442BB-8444-465A-ABF6-7C7D0B63C667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some (unspecified) context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442BB-8444-465A-ABF6-7C7D0B63C667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some (unspecified) context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442BB-8444-465A-ABF6-7C7D0B63C667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some (unspecified) context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E0C14-0498-4526-8C28-4C47A780D40A}" type="slidenum">
              <a:rPr lang="en-US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C3112-8F9C-411B-BDDA-9322015CB75C}" type="slidenum">
              <a:rPr lang="en-US"/>
              <a:pPr/>
              <a:t>17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smtClean="0"/>
              <a:t>0.9</a:t>
            </a:r>
          </a:p>
          <a:p>
            <a:pPr algn="ctr" eaLnBrk="1" hangingPunct="1"/>
            <a:r>
              <a:rPr lang="en-US" sz="900" smtClean="0"/>
              <a:t>0.8</a:t>
            </a:r>
          </a:p>
          <a:p>
            <a:pPr algn="ctr" eaLnBrk="1" hangingPunct="1"/>
            <a:endParaRPr lang="en-US" sz="900" smtClean="0"/>
          </a:p>
          <a:p>
            <a:pPr algn="ctr" eaLnBrk="1" hangingPunct="1"/>
            <a:r>
              <a:rPr lang="en-US" sz="900" smtClean="0"/>
              <a:t>0.8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0B08E-A564-4271-8BA7-5064A778A55F}" type="slidenum">
              <a:rPr lang="en-US"/>
              <a:pPr/>
              <a:t>18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smtClean="0"/>
              <a:t>0.57</a:t>
            </a:r>
          </a:p>
          <a:p>
            <a:pPr algn="ctr" eaLnBrk="1" hangingPunct="1"/>
            <a:r>
              <a:rPr lang="en-US" sz="900" smtClean="0"/>
              <a:t>0.43</a:t>
            </a:r>
          </a:p>
          <a:p>
            <a:pPr algn="ctr" eaLnBrk="1" hangingPunct="1"/>
            <a:r>
              <a:rPr lang="en-US" sz="900" smtClean="0"/>
              <a:t>0.54</a:t>
            </a:r>
          </a:p>
          <a:p>
            <a:pPr algn="ctr" eaLnBrk="1" hangingPunct="1"/>
            <a:r>
              <a:rPr lang="en-US" sz="900" smtClean="0"/>
              <a:t>0.46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B89F1-2536-444A-9DEB-69D944759281}" type="slidenum">
              <a:rPr lang="en-US"/>
              <a:pPr/>
              <a:t>19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smtClean="0"/>
              <a:t>0.03</a:t>
            </a:r>
          </a:p>
          <a:p>
            <a:pPr algn="ctr" eaLnBrk="1" hangingPunct="1"/>
            <a:r>
              <a:rPr lang="en-US" sz="900" smtClean="0"/>
              <a:t>0.07</a:t>
            </a:r>
          </a:p>
          <a:p>
            <a:pPr algn="ctr" eaLnBrk="1" hangingPunct="1"/>
            <a:r>
              <a:rPr lang="en-US" sz="900" smtClean="0"/>
              <a:t>0.54</a:t>
            </a:r>
          </a:p>
          <a:p>
            <a:pPr algn="ctr" eaLnBrk="1" hangingPunct="1"/>
            <a:r>
              <a:rPr lang="en-US" sz="900" smtClean="0"/>
              <a:t>0.36</a:t>
            </a:r>
          </a:p>
          <a:p>
            <a:pPr algn="ctr" eaLnBrk="1" hangingPunct="1"/>
            <a:r>
              <a:rPr lang="en-US" sz="900" smtClean="0"/>
              <a:t>0.06</a:t>
            </a:r>
          </a:p>
          <a:p>
            <a:pPr algn="ctr" eaLnBrk="1" hangingPunct="1"/>
            <a:r>
              <a:rPr lang="en-US" sz="900" smtClean="0"/>
              <a:t>0.14</a:t>
            </a:r>
          </a:p>
          <a:p>
            <a:pPr algn="ctr" eaLnBrk="1" hangingPunct="1"/>
            <a:r>
              <a:rPr lang="en-US" sz="900" smtClean="0"/>
              <a:t>0.48</a:t>
            </a:r>
          </a:p>
          <a:p>
            <a:pPr algn="ctr" eaLnBrk="1" hangingPunct="1"/>
            <a:r>
              <a:rPr lang="en-US" sz="900" smtClean="0"/>
              <a:t>0.32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B89F1-2536-444A-9DEB-69D944759281}" type="slidenum">
              <a:rPr lang="en-US"/>
              <a:pPr/>
              <a:t>20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smtClean="0"/>
              <a:t>0.03</a:t>
            </a:r>
          </a:p>
          <a:p>
            <a:pPr algn="ctr" eaLnBrk="1" hangingPunct="1"/>
            <a:r>
              <a:rPr lang="en-US" sz="900" smtClean="0"/>
              <a:t>0.07</a:t>
            </a:r>
          </a:p>
          <a:p>
            <a:pPr algn="ctr" eaLnBrk="1" hangingPunct="1"/>
            <a:r>
              <a:rPr lang="en-US" sz="900" smtClean="0"/>
              <a:t>0.54</a:t>
            </a:r>
          </a:p>
          <a:p>
            <a:pPr algn="ctr" eaLnBrk="1" hangingPunct="1"/>
            <a:r>
              <a:rPr lang="en-US" sz="900" smtClean="0"/>
              <a:t>0.36</a:t>
            </a:r>
          </a:p>
          <a:p>
            <a:pPr algn="ctr" eaLnBrk="1" hangingPunct="1"/>
            <a:r>
              <a:rPr lang="en-US" sz="900" smtClean="0"/>
              <a:t>0.06</a:t>
            </a:r>
          </a:p>
          <a:p>
            <a:pPr algn="ctr" eaLnBrk="1" hangingPunct="1"/>
            <a:r>
              <a:rPr lang="en-US" sz="900" smtClean="0"/>
              <a:t>0.14</a:t>
            </a:r>
          </a:p>
          <a:p>
            <a:pPr algn="ctr" eaLnBrk="1" hangingPunct="1"/>
            <a:r>
              <a:rPr lang="en-US" sz="900" smtClean="0"/>
              <a:t>0.48</a:t>
            </a:r>
          </a:p>
          <a:p>
            <a:pPr algn="ctr" eaLnBrk="1" hangingPunct="1"/>
            <a:r>
              <a:rPr lang="en-US" sz="900" smtClean="0"/>
              <a:t>0.32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AAB9A-DDEC-4CC7-AF8C-15015C0ECDA0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4418E-729B-4BD0-A9E6-4E9FEC7F2983}" type="slidenum">
              <a:rPr lang="en-US"/>
              <a:pPr/>
              <a:t>21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0EFF3-02B7-4E7A-9FF9-83A7D6A825FC}" type="slidenum">
              <a:rPr lang="en-US"/>
              <a:pPr/>
              <a:t>22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C3C4D-F781-4351-9DBA-E029C740A5D1}" type="slidenum">
              <a:rPr lang="en-US"/>
              <a:pPr/>
              <a:t>23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3C4C9-658A-4667-AD10-27EC403EA669}" type="slidenum">
              <a:rPr lang="en-US"/>
              <a:pPr/>
              <a:t>24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P(A|Smoke=T,Tampering=F)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013EE-213B-4235-ABA8-72865A4BA2D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But the whole point of having belief networks was to get rid of the joint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We sum out these variables one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 order in which we do this is called our </a:t>
            </a:r>
            <a:r>
              <a:rPr lang="en-US" smtClean="0">
                <a:solidFill>
                  <a:schemeClr val="accent2"/>
                </a:solidFill>
              </a:rPr>
              <a:t>elimination ordering</a:t>
            </a:r>
            <a:r>
              <a:rPr lang="en-US" smtClean="0"/>
              <a:t>.</a:t>
            </a: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124CF75-80BF-45E3-9F35-8D00E3AEAAC0}" type="slidenum">
              <a:rPr lang="en-US"/>
              <a:pPr defTabSz="928688"/>
              <a:t>26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42657-A3BA-43CB-966B-ABE94CDF0FA0}" type="slidenum">
              <a:rPr lang="en-US"/>
              <a:pPr/>
              <a:t>27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F8ED9C8-F496-47FB-8313-C551F2C26A27}" type="slidenum">
              <a:rPr lang="en-US"/>
              <a:pPr defTabSz="928688"/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5474F-21DF-4315-85CF-3E3EF0E12BDC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FALSE, because evidence from A reaches E via C.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B7677-E163-4540-B05F-BC97D08C9638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</a:pPr>
            <a:r>
              <a:rPr lang="en-US" smtClean="0">
                <a:latin typeface="Arial Unicode MS" pitchFamily="34" charset="-128"/>
              </a:rPr>
              <a:t>Model of internal medicine: 448 nodes,906 links 133,931,430 values required!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22488-3E28-4D6F-A8B1-BE7DD581EE76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589B4-D99C-4920-9D50-23B1294249F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e.g.,</a:t>
            </a:r>
          </a:p>
          <a:p>
            <a:pPr eaLnBrk="1" hangingPunct="1"/>
            <a:r>
              <a:rPr lang="en-US" smtClean="0"/>
              <a:t>P(A)</a:t>
            </a:r>
          </a:p>
          <a:p>
            <a:pPr eaLnBrk="1" hangingPunct="1"/>
            <a:r>
              <a:rPr lang="en-US" smtClean="0"/>
              <a:t>P(A|Smoke=T)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1A30-995F-4F46-8E34-303C97288C1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P(A|Smoke=T,Tampering=F)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09BC8-5799-460D-B6A8-C0A085F42A2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/>
            <a:r>
              <a:rPr lang="en-US" sz="2800" smtClean="0"/>
              <a:t>The posterior distribution over one or more variables, conditioned on one or more observed variables can be computed as:</a:t>
            </a:r>
            <a:endParaRPr lang="en-US" sz="3200" smtClean="0"/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FE2ECFB-C1B8-4438-99F6-75DC8CF32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3DCE7D4-D32E-4676-A2BB-EA4663FA8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AF23AA-E2C1-445A-B8D8-00E3E9640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E5670E9-8F8E-45C7-AC75-FEE04FB5B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2E717B-3699-436B-A721-EF4A58EE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75369F7-A5F6-41EF-BFD2-FF91F722F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DFDA6AC-9A9D-43BA-A8C4-594769033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0CB452C-05FD-43ED-954E-660A08ED5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AB21384-9174-484D-9155-167A78FBD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BF206B-B714-4E0E-B6C0-16013EBC0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6D502C7-B1EB-4A60-8093-8D27C8139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7BB7D1F-4B72-46DF-9770-B2E9EA15F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6509FA1-9F5F-49DB-8823-6ECB43968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B29D6A92-0B16-4453-8517-3AC350819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7.xml"/><Relationship Id="rId13" Type="http://schemas.openxmlformats.org/officeDocument/2006/relationships/image" Target="../media/image124.emf"/><Relationship Id="rId18" Type="http://schemas.openxmlformats.org/officeDocument/2006/relationships/customXml" Target="../ink/ink122.xml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28.emf"/><Relationship Id="rId7" Type="http://schemas.openxmlformats.org/officeDocument/2006/relationships/image" Target="../media/image121.emf"/><Relationship Id="rId12" Type="http://schemas.openxmlformats.org/officeDocument/2006/relationships/customXml" Target="../ink/ink119.xml"/><Relationship Id="rId17" Type="http://schemas.openxmlformats.org/officeDocument/2006/relationships/image" Target="../media/image126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121.xml"/><Relationship Id="rId20" Type="http://schemas.openxmlformats.org/officeDocument/2006/relationships/customXml" Target="../ink/ink123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16.xml"/><Relationship Id="rId11" Type="http://schemas.openxmlformats.org/officeDocument/2006/relationships/image" Target="../media/image123.emf"/><Relationship Id="rId5" Type="http://schemas.openxmlformats.org/officeDocument/2006/relationships/image" Target="../media/image5.wmf"/><Relationship Id="rId15" Type="http://schemas.openxmlformats.org/officeDocument/2006/relationships/image" Target="../media/image125.emf"/><Relationship Id="rId10" Type="http://schemas.openxmlformats.org/officeDocument/2006/relationships/customXml" Target="../ink/ink118.xml"/><Relationship Id="rId19" Type="http://schemas.openxmlformats.org/officeDocument/2006/relationships/image" Target="../media/image127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2.emf"/><Relationship Id="rId14" Type="http://schemas.openxmlformats.org/officeDocument/2006/relationships/customXml" Target="../ink/ink1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customXml" Target="../ink/ink124.xml"/><Relationship Id="rId7" Type="http://schemas.openxmlformats.org/officeDocument/2006/relationships/customXml" Target="../ink/ink1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emf"/><Relationship Id="rId5" Type="http://schemas.openxmlformats.org/officeDocument/2006/relationships/customXml" Target="../ink/ink125.xml"/><Relationship Id="rId4" Type="http://schemas.openxmlformats.org/officeDocument/2006/relationships/image" Target="../media/image1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13" Type="http://schemas.openxmlformats.org/officeDocument/2006/relationships/customXml" Target="../ink/ink132.xml"/><Relationship Id="rId18" Type="http://schemas.openxmlformats.org/officeDocument/2006/relationships/image" Target="../media/image139.emf"/><Relationship Id="rId3" Type="http://schemas.openxmlformats.org/officeDocument/2006/relationships/customXml" Target="../ink/ink127.xml"/><Relationship Id="rId21" Type="http://schemas.openxmlformats.org/officeDocument/2006/relationships/image" Target="../media/image4.jpeg"/><Relationship Id="rId7" Type="http://schemas.openxmlformats.org/officeDocument/2006/relationships/customXml" Target="../ink/ink129.xml"/><Relationship Id="rId12" Type="http://schemas.openxmlformats.org/officeDocument/2006/relationships/image" Target="../media/image136.emf"/><Relationship Id="rId17" Type="http://schemas.openxmlformats.org/officeDocument/2006/relationships/customXml" Target="../ink/ink13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8.emf"/><Relationship Id="rId20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emf"/><Relationship Id="rId11" Type="http://schemas.openxmlformats.org/officeDocument/2006/relationships/customXml" Target="../ink/ink131.xml"/><Relationship Id="rId5" Type="http://schemas.openxmlformats.org/officeDocument/2006/relationships/customXml" Target="../ink/ink128.xml"/><Relationship Id="rId15" Type="http://schemas.openxmlformats.org/officeDocument/2006/relationships/customXml" Target="../ink/ink133.xml"/><Relationship Id="rId10" Type="http://schemas.openxmlformats.org/officeDocument/2006/relationships/image" Target="../media/image135.emf"/><Relationship Id="rId19" Type="http://schemas.openxmlformats.org/officeDocument/2006/relationships/customXml" Target="../ink/ink135.xml"/><Relationship Id="rId4" Type="http://schemas.openxmlformats.org/officeDocument/2006/relationships/image" Target="../media/image132.emf"/><Relationship Id="rId9" Type="http://schemas.openxmlformats.org/officeDocument/2006/relationships/customXml" Target="../ink/ink130.xml"/><Relationship Id="rId14" Type="http://schemas.openxmlformats.org/officeDocument/2006/relationships/image" Target="../media/image137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1.xml"/><Relationship Id="rId18" Type="http://schemas.openxmlformats.org/officeDocument/2006/relationships/image" Target="../media/image146.emf"/><Relationship Id="rId26" Type="http://schemas.openxmlformats.org/officeDocument/2006/relationships/image" Target="../media/image131.emf"/><Relationship Id="rId39" Type="http://schemas.openxmlformats.org/officeDocument/2006/relationships/customXml" Target="../ink/ink154.xml"/><Relationship Id="rId21" Type="http://schemas.openxmlformats.org/officeDocument/2006/relationships/customXml" Target="../ink/ink145.xml"/><Relationship Id="rId34" Type="http://schemas.openxmlformats.org/officeDocument/2006/relationships/image" Target="../media/image137.emf"/><Relationship Id="rId7" Type="http://schemas.openxmlformats.org/officeDocument/2006/relationships/customXml" Target="../ink/ink138.xml"/><Relationship Id="rId12" Type="http://schemas.openxmlformats.org/officeDocument/2006/relationships/image" Target="../media/image143.emf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33" Type="http://schemas.openxmlformats.org/officeDocument/2006/relationships/customXml" Target="../ink/ink151.xml"/><Relationship Id="rId38" Type="http://schemas.openxmlformats.org/officeDocument/2006/relationships/image" Target="../media/image149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5.emf"/><Relationship Id="rId20" Type="http://schemas.openxmlformats.org/officeDocument/2006/relationships/image" Target="../media/image132.emf"/><Relationship Id="rId29" Type="http://schemas.openxmlformats.org/officeDocument/2006/relationships/customXml" Target="../ink/ink1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emf"/><Relationship Id="rId11" Type="http://schemas.openxmlformats.org/officeDocument/2006/relationships/customXml" Target="../ink/ink140.xml"/><Relationship Id="rId24" Type="http://schemas.openxmlformats.org/officeDocument/2006/relationships/image" Target="../media/image133.emf"/><Relationship Id="rId32" Type="http://schemas.openxmlformats.org/officeDocument/2006/relationships/image" Target="../media/image136.emf"/><Relationship Id="rId37" Type="http://schemas.openxmlformats.org/officeDocument/2006/relationships/customXml" Target="../ink/ink153.xml"/><Relationship Id="rId40" Type="http://schemas.openxmlformats.org/officeDocument/2006/relationships/image" Target="../media/image140.emf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48.emf"/><Relationship Id="rId36" Type="http://schemas.openxmlformats.org/officeDocument/2006/relationships/image" Target="../media/image138.emf"/><Relationship Id="rId10" Type="http://schemas.openxmlformats.org/officeDocument/2006/relationships/image" Target="../media/image142.emf"/><Relationship Id="rId19" Type="http://schemas.openxmlformats.org/officeDocument/2006/relationships/customXml" Target="../ink/ink144.xml"/><Relationship Id="rId31" Type="http://schemas.openxmlformats.org/officeDocument/2006/relationships/customXml" Target="../ink/ink150.xml"/><Relationship Id="rId4" Type="http://schemas.openxmlformats.org/officeDocument/2006/relationships/image" Target="../media/image129.emf"/><Relationship Id="rId9" Type="http://schemas.openxmlformats.org/officeDocument/2006/relationships/customXml" Target="../ink/ink139.xml"/><Relationship Id="rId14" Type="http://schemas.openxmlformats.org/officeDocument/2006/relationships/image" Target="../media/image144.emf"/><Relationship Id="rId22" Type="http://schemas.openxmlformats.org/officeDocument/2006/relationships/image" Target="../media/image147.emf"/><Relationship Id="rId27" Type="http://schemas.openxmlformats.org/officeDocument/2006/relationships/customXml" Target="../ink/ink148.xml"/><Relationship Id="rId30" Type="http://schemas.openxmlformats.org/officeDocument/2006/relationships/image" Target="../media/image135.emf"/><Relationship Id="rId35" Type="http://schemas.openxmlformats.org/officeDocument/2006/relationships/customXml" Target="../ink/ink152.xml"/><Relationship Id="rId8" Type="http://schemas.openxmlformats.org/officeDocument/2006/relationships/image" Target="../media/image141.emf"/><Relationship Id="rId3" Type="http://schemas.openxmlformats.org/officeDocument/2006/relationships/customXml" Target="../ink/ink13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13" Type="http://schemas.openxmlformats.org/officeDocument/2006/relationships/customXml" Target="../ink/ink160.xml"/><Relationship Id="rId18" Type="http://schemas.openxmlformats.org/officeDocument/2006/relationships/image" Target="../media/image157.emf"/><Relationship Id="rId3" Type="http://schemas.openxmlformats.org/officeDocument/2006/relationships/customXml" Target="../ink/ink155.xml"/><Relationship Id="rId7" Type="http://schemas.openxmlformats.org/officeDocument/2006/relationships/customXml" Target="../ink/ink157.xml"/><Relationship Id="rId12" Type="http://schemas.openxmlformats.org/officeDocument/2006/relationships/image" Target="../media/image154.emf"/><Relationship Id="rId17" Type="http://schemas.openxmlformats.org/officeDocument/2006/relationships/customXml" Target="../ink/ink162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emf"/><Relationship Id="rId11" Type="http://schemas.openxmlformats.org/officeDocument/2006/relationships/customXml" Target="../ink/ink159.xml"/><Relationship Id="rId5" Type="http://schemas.openxmlformats.org/officeDocument/2006/relationships/customXml" Target="../ink/ink156.xml"/><Relationship Id="rId15" Type="http://schemas.openxmlformats.org/officeDocument/2006/relationships/customXml" Target="../ink/ink161.xml"/><Relationship Id="rId10" Type="http://schemas.openxmlformats.org/officeDocument/2006/relationships/image" Target="../media/image153.emf"/><Relationship Id="rId4" Type="http://schemas.openxmlformats.org/officeDocument/2006/relationships/image" Target="../media/image150.emf"/><Relationship Id="rId9" Type="http://schemas.openxmlformats.org/officeDocument/2006/relationships/customXml" Target="../ink/ink158.xml"/><Relationship Id="rId14" Type="http://schemas.openxmlformats.org/officeDocument/2006/relationships/image" Target="../media/image15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emf"/><Relationship Id="rId3" Type="http://schemas.openxmlformats.org/officeDocument/2006/relationships/customXml" Target="../ink/ink163.xml"/><Relationship Id="rId7" Type="http://schemas.openxmlformats.org/officeDocument/2006/relationships/customXml" Target="../ink/ink16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9.emf"/><Relationship Id="rId5" Type="http://schemas.openxmlformats.org/officeDocument/2006/relationships/customXml" Target="../ink/ink164.xml"/><Relationship Id="rId10" Type="http://schemas.openxmlformats.org/officeDocument/2006/relationships/image" Target="../media/image161.emf"/><Relationship Id="rId4" Type="http://schemas.openxmlformats.org/officeDocument/2006/relationships/image" Target="../media/image158.emf"/><Relationship Id="rId9" Type="http://schemas.openxmlformats.org/officeDocument/2006/relationships/customXml" Target="../ink/ink16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8.xml"/><Relationship Id="rId13" Type="http://schemas.openxmlformats.org/officeDocument/2006/relationships/image" Target="../media/image166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3.emf"/><Relationship Id="rId12" Type="http://schemas.openxmlformats.org/officeDocument/2006/relationships/customXml" Target="../ink/ink17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167.xml"/><Relationship Id="rId11" Type="http://schemas.openxmlformats.org/officeDocument/2006/relationships/image" Target="../media/image165.emf"/><Relationship Id="rId5" Type="http://schemas.openxmlformats.org/officeDocument/2006/relationships/image" Target="../media/image6.wmf"/><Relationship Id="rId10" Type="http://schemas.openxmlformats.org/officeDocument/2006/relationships/customXml" Target="../ink/ink169.x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customXml" Target="../ink/ink176.xml"/><Relationship Id="rId18" Type="http://schemas.openxmlformats.org/officeDocument/2006/relationships/image" Target="../media/image174.emf"/><Relationship Id="rId3" Type="http://schemas.openxmlformats.org/officeDocument/2006/relationships/customXml" Target="../ink/ink171.xml"/><Relationship Id="rId21" Type="http://schemas.openxmlformats.org/officeDocument/2006/relationships/customXml" Target="../ink/ink180.xml"/><Relationship Id="rId7" Type="http://schemas.openxmlformats.org/officeDocument/2006/relationships/customXml" Target="../ink/ink173.xml"/><Relationship Id="rId12" Type="http://schemas.openxmlformats.org/officeDocument/2006/relationships/image" Target="../media/image171.emf"/><Relationship Id="rId17" Type="http://schemas.openxmlformats.org/officeDocument/2006/relationships/customXml" Target="../ink/ink178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3.emf"/><Relationship Id="rId20" Type="http://schemas.openxmlformats.org/officeDocument/2006/relationships/image" Target="../media/image17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8.emf"/><Relationship Id="rId11" Type="http://schemas.openxmlformats.org/officeDocument/2006/relationships/customXml" Target="../ink/ink175.xml"/><Relationship Id="rId24" Type="http://schemas.openxmlformats.org/officeDocument/2006/relationships/image" Target="../media/image177.emf"/><Relationship Id="rId5" Type="http://schemas.openxmlformats.org/officeDocument/2006/relationships/customXml" Target="../ink/ink172.xml"/><Relationship Id="rId15" Type="http://schemas.openxmlformats.org/officeDocument/2006/relationships/customXml" Target="../ink/ink177.xml"/><Relationship Id="rId23" Type="http://schemas.openxmlformats.org/officeDocument/2006/relationships/customXml" Target="../ink/ink181.xml"/><Relationship Id="rId10" Type="http://schemas.openxmlformats.org/officeDocument/2006/relationships/image" Target="../media/image170.emf"/><Relationship Id="rId19" Type="http://schemas.openxmlformats.org/officeDocument/2006/relationships/customXml" Target="../ink/ink179.xml"/><Relationship Id="rId4" Type="http://schemas.openxmlformats.org/officeDocument/2006/relationships/image" Target="../media/image167.emf"/><Relationship Id="rId9" Type="http://schemas.openxmlformats.org/officeDocument/2006/relationships/customXml" Target="../ink/ink174.xml"/><Relationship Id="rId14" Type="http://schemas.openxmlformats.org/officeDocument/2006/relationships/image" Target="../media/image172.emf"/><Relationship Id="rId22" Type="http://schemas.openxmlformats.org/officeDocument/2006/relationships/image" Target="../media/image17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3.xml"/><Relationship Id="rId13" Type="http://schemas.openxmlformats.org/officeDocument/2006/relationships/image" Target="../media/image182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9.emf"/><Relationship Id="rId12" Type="http://schemas.openxmlformats.org/officeDocument/2006/relationships/customXml" Target="../ink/ink185.xml"/><Relationship Id="rId17" Type="http://schemas.openxmlformats.org/officeDocument/2006/relationships/image" Target="../media/image184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187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182.xml"/><Relationship Id="rId11" Type="http://schemas.openxmlformats.org/officeDocument/2006/relationships/image" Target="../media/image181.emf"/><Relationship Id="rId5" Type="http://schemas.openxmlformats.org/officeDocument/2006/relationships/image" Target="../media/image7.wmf"/><Relationship Id="rId15" Type="http://schemas.openxmlformats.org/officeDocument/2006/relationships/image" Target="../media/image183.emf"/><Relationship Id="rId10" Type="http://schemas.openxmlformats.org/officeDocument/2006/relationships/customXml" Target="../ink/ink184.xml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0.emf"/><Relationship Id="rId14" Type="http://schemas.openxmlformats.org/officeDocument/2006/relationships/customXml" Target="../ink/ink18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emf"/><Relationship Id="rId3" Type="http://schemas.openxmlformats.org/officeDocument/2006/relationships/customXml" Target="../ink/ink188.xml"/><Relationship Id="rId7" Type="http://schemas.openxmlformats.org/officeDocument/2006/relationships/customXml" Target="../ink/ink19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emf"/><Relationship Id="rId5" Type="http://schemas.openxmlformats.org/officeDocument/2006/relationships/customXml" Target="../ink/ink189.xml"/><Relationship Id="rId4" Type="http://schemas.openxmlformats.org/officeDocument/2006/relationships/image" Target="../media/image18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1.xml"/><Relationship Id="rId13" Type="http://schemas.openxmlformats.org/officeDocument/2006/relationships/image" Target="../media/image191.e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.wmf"/><Relationship Id="rId12" Type="http://schemas.openxmlformats.org/officeDocument/2006/relationships/customXml" Target="../ink/ink19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0.emf"/><Relationship Id="rId5" Type="http://schemas.openxmlformats.org/officeDocument/2006/relationships/image" Target="../media/image3.wmf"/><Relationship Id="rId15" Type="http://schemas.openxmlformats.org/officeDocument/2006/relationships/image" Target="../media/image192.emf"/><Relationship Id="rId10" Type="http://schemas.openxmlformats.org/officeDocument/2006/relationships/customXml" Target="../ink/ink192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9.emf"/><Relationship Id="rId14" Type="http://schemas.openxmlformats.org/officeDocument/2006/relationships/customXml" Target="../ink/ink194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7.emf"/><Relationship Id="rId18" Type="http://schemas.openxmlformats.org/officeDocument/2006/relationships/customXml" Target="../ink/ink201.xml"/><Relationship Id="rId26" Type="http://schemas.openxmlformats.org/officeDocument/2006/relationships/customXml" Target="../ink/ink205.xml"/><Relationship Id="rId21" Type="http://schemas.openxmlformats.org/officeDocument/2006/relationships/image" Target="../media/image201.emf"/><Relationship Id="rId34" Type="http://schemas.openxmlformats.org/officeDocument/2006/relationships/customXml" Target="../ink/ink209.xml"/><Relationship Id="rId7" Type="http://schemas.openxmlformats.org/officeDocument/2006/relationships/image" Target="../media/image194.emf"/><Relationship Id="rId12" Type="http://schemas.openxmlformats.org/officeDocument/2006/relationships/customXml" Target="../ink/ink198.xml"/><Relationship Id="rId17" Type="http://schemas.openxmlformats.org/officeDocument/2006/relationships/image" Target="../media/image199.emf"/><Relationship Id="rId25" Type="http://schemas.openxmlformats.org/officeDocument/2006/relationships/image" Target="../media/image203.emf"/><Relationship Id="rId33" Type="http://schemas.openxmlformats.org/officeDocument/2006/relationships/image" Target="../media/image207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200.xml"/><Relationship Id="rId20" Type="http://schemas.openxmlformats.org/officeDocument/2006/relationships/customXml" Target="../ink/ink202.xml"/><Relationship Id="rId29" Type="http://schemas.openxmlformats.org/officeDocument/2006/relationships/image" Target="../media/image205.emf"/><Relationship Id="rId1" Type="http://schemas.openxmlformats.org/officeDocument/2006/relationships/vmlDrawing" Target="../drawings/vmlDrawing7.vml"/><Relationship Id="rId6" Type="http://schemas.openxmlformats.org/officeDocument/2006/relationships/customXml" Target="../ink/ink195.xml"/><Relationship Id="rId11" Type="http://schemas.openxmlformats.org/officeDocument/2006/relationships/image" Target="../media/image196.emf"/><Relationship Id="rId24" Type="http://schemas.openxmlformats.org/officeDocument/2006/relationships/customXml" Target="../ink/ink204.xml"/><Relationship Id="rId32" Type="http://schemas.openxmlformats.org/officeDocument/2006/relationships/customXml" Target="../ink/ink208.xml"/><Relationship Id="rId37" Type="http://schemas.openxmlformats.org/officeDocument/2006/relationships/image" Target="../media/image209.emf"/><Relationship Id="rId5" Type="http://schemas.openxmlformats.org/officeDocument/2006/relationships/image" Target="../media/image9.wmf"/><Relationship Id="rId15" Type="http://schemas.openxmlformats.org/officeDocument/2006/relationships/image" Target="../media/image198.emf"/><Relationship Id="rId23" Type="http://schemas.openxmlformats.org/officeDocument/2006/relationships/image" Target="../media/image202.emf"/><Relationship Id="rId28" Type="http://schemas.openxmlformats.org/officeDocument/2006/relationships/customXml" Target="../ink/ink206.xml"/><Relationship Id="rId36" Type="http://schemas.openxmlformats.org/officeDocument/2006/relationships/customXml" Target="../ink/ink210.xml"/><Relationship Id="rId10" Type="http://schemas.openxmlformats.org/officeDocument/2006/relationships/customXml" Target="../ink/ink197.xml"/><Relationship Id="rId19" Type="http://schemas.openxmlformats.org/officeDocument/2006/relationships/image" Target="../media/image200.emf"/><Relationship Id="rId31" Type="http://schemas.openxmlformats.org/officeDocument/2006/relationships/image" Target="../media/image206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5.emf"/><Relationship Id="rId14" Type="http://schemas.openxmlformats.org/officeDocument/2006/relationships/customXml" Target="../ink/ink199.xml"/><Relationship Id="rId22" Type="http://schemas.openxmlformats.org/officeDocument/2006/relationships/customXml" Target="../ink/ink203.xml"/><Relationship Id="rId27" Type="http://schemas.openxmlformats.org/officeDocument/2006/relationships/image" Target="../media/image204.emf"/><Relationship Id="rId30" Type="http://schemas.openxmlformats.org/officeDocument/2006/relationships/customXml" Target="../ink/ink207.xml"/><Relationship Id="rId35" Type="http://schemas.openxmlformats.org/officeDocument/2006/relationships/image" Target="../media/image208.emf"/><Relationship Id="rId8" Type="http://schemas.openxmlformats.org/officeDocument/2006/relationships/customXml" Target="../ink/ink196.xml"/><Relationship Id="rId3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emf"/><Relationship Id="rId5" Type="http://schemas.openxmlformats.org/officeDocument/2006/relationships/customXml" Target="../ink/ink212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emf"/><Relationship Id="rId21" Type="http://schemas.openxmlformats.org/officeDocument/2006/relationships/customXml" Target="../ink/ink18.xml"/><Relationship Id="rId42" Type="http://schemas.openxmlformats.org/officeDocument/2006/relationships/image" Target="../media/image28.emf"/><Relationship Id="rId47" Type="http://schemas.openxmlformats.org/officeDocument/2006/relationships/customXml" Target="../ink/ink31.xml"/><Relationship Id="rId63" Type="http://schemas.openxmlformats.org/officeDocument/2006/relationships/customXml" Target="../ink/ink39.xml"/><Relationship Id="rId68" Type="http://schemas.openxmlformats.org/officeDocument/2006/relationships/image" Target="../media/image41.emf"/><Relationship Id="rId84" Type="http://schemas.openxmlformats.org/officeDocument/2006/relationships/image" Target="../media/image49.emf"/><Relationship Id="rId89" Type="http://schemas.openxmlformats.org/officeDocument/2006/relationships/customXml" Target="../ink/ink52.xml"/><Relationship Id="rId16" Type="http://schemas.openxmlformats.org/officeDocument/2006/relationships/image" Target="../media/image15.emf"/><Relationship Id="rId11" Type="http://schemas.openxmlformats.org/officeDocument/2006/relationships/customXml" Target="../ink/ink13.xml"/><Relationship Id="rId32" Type="http://schemas.openxmlformats.org/officeDocument/2006/relationships/image" Target="../media/image23.emf"/><Relationship Id="rId37" Type="http://schemas.openxmlformats.org/officeDocument/2006/relationships/customXml" Target="../ink/ink26.xml"/><Relationship Id="rId53" Type="http://schemas.openxmlformats.org/officeDocument/2006/relationships/customXml" Target="../ink/ink34.xml"/><Relationship Id="rId58" Type="http://schemas.openxmlformats.org/officeDocument/2006/relationships/image" Target="../media/image36.emf"/><Relationship Id="rId74" Type="http://schemas.openxmlformats.org/officeDocument/2006/relationships/image" Target="../media/image44.emf"/><Relationship Id="rId79" Type="http://schemas.openxmlformats.org/officeDocument/2006/relationships/customXml" Target="../ink/ink47.xml"/><Relationship Id="rId5" Type="http://schemas.openxmlformats.org/officeDocument/2006/relationships/customXml" Target="../ink/ink10.xml"/><Relationship Id="rId90" Type="http://schemas.openxmlformats.org/officeDocument/2006/relationships/image" Target="../media/image52.emf"/><Relationship Id="rId95" Type="http://schemas.openxmlformats.org/officeDocument/2006/relationships/customXml" Target="../ink/ink55.xml"/><Relationship Id="rId22" Type="http://schemas.openxmlformats.org/officeDocument/2006/relationships/image" Target="../media/image18.emf"/><Relationship Id="rId27" Type="http://schemas.openxmlformats.org/officeDocument/2006/relationships/customXml" Target="../ink/ink21.xml"/><Relationship Id="rId43" Type="http://schemas.openxmlformats.org/officeDocument/2006/relationships/customXml" Target="../ink/ink29.xml"/><Relationship Id="rId48" Type="http://schemas.openxmlformats.org/officeDocument/2006/relationships/image" Target="../media/image31.emf"/><Relationship Id="rId64" Type="http://schemas.openxmlformats.org/officeDocument/2006/relationships/image" Target="../media/image39.emf"/><Relationship Id="rId69" Type="http://schemas.openxmlformats.org/officeDocument/2006/relationships/customXml" Target="../ink/ink42.xml"/><Relationship Id="rId80" Type="http://schemas.openxmlformats.org/officeDocument/2006/relationships/image" Target="../media/image47.emf"/><Relationship Id="rId85" Type="http://schemas.openxmlformats.org/officeDocument/2006/relationships/customXml" Target="../ink/ink50.xml"/><Relationship Id="rId3" Type="http://schemas.openxmlformats.org/officeDocument/2006/relationships/customXml" Target="../ink/ink9.xml"/><Relationship Id="rId12" Type="http://schemas.openxmlformats.org/officeDocument/2006/relationships/image" Target="../media/image13.emf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customXml" Target="../ink/ink24.xml"/><Relationship Id="rId38" Type="http://schemas.openxmlformats.org/officeDocument/2006/relationships/image" Target="../media/image26.emf"/><Relationship Id="rId46" Type="http://schemas.openxmlformats.org/officeDocument/2006/relationships/image" Target="../media/image30.emf"/><Relationship Id="rId59" Type="http://schemas.openxmlformats.org/officeDocument/2006/relationships/customXml" Target="../ink/ink37.xml"/><Relationship Id="rId67" Type="http://schemas.openxmlformats.org/officeDocument/2006/relationships/customXml" Target="../ink/ink41.xml"/><Relationship Id="rId20" Type="http://schemas.openxmlformats.org/officeDocument/2006/relationships/image" Target="../media/image17.emf"/><Relationship Id="rId41" Type="http://schemas.openxmlformats.org/officeDocument/2006/relationships/customXml" Target="../ink/ink28.xml"/><Relationship Id="rId54" Type="http://schemas.openxmlformats.org/officeDocument/2006/relationships/image" Target="../media/image34.emf"/><Relationship Id="rId62" Type="http://schemas.openxmlformats.org/officeDocument/2006/relationships/image" Target="../media/image38.emf"/><Relationship Id="rId70" Type="http://schemas.openxmlformats.org/officeDocument/2006/relationships/image" Target="../media/image42.emf"/><Relationship Id="rId75" Type="http://schemas.openxmlformats.org/officeDocument/2006/relationships/customXml" Target="../ink/ink45.xml"/><Relationship Id="rId83" Type="http://schemas.openxmlformats.org/officeDocument/2006/relationships/customXml" Target="../ink/ink49.xml"/><Relationship Id="rId88" Type="http://schemas.openxmlformats.org/officeDocument/2006/relationships/image" Target="../media/image51.emf"/><Relationship Id="rId91" Type="http://schemas.openxmlformats.org/officeDocument/2006/relationships/customXml" Target="../ink/ink53.xml"/><Relationship Id="rId96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21.emf"/><Relationship Id="rId36" Type="http://schemas.openxmlformats.org/officeDocument/2006/relationships/image" Target="../media/image25.emf"/><Relationship Id="rId49" Type="http://schemas.openxmlformats.org/officeDocument/2006/relationships/customXml" Target="../ink/ink32.xml"/><Relationship Id="rId57" Type="http://schemas.openxmlformats.org/officeDocument/2006/relationships/customXml" Target="../ink/ink36.xml"/><Relationship Id="rId10" Type="http://schemas.openxmlformats.org/officeDocument/2006/relationships/image" Target="../media/image12.emf"/><Relationship Id="rId31" Type="http://schemas.openxmlformats.org/officeDocument/2006/relationships/customXml" Target="../ink/ink23.xml"/><Relationship Id="rId44" Type="http://schemas.openxmlformats.org/officeDocument/2006/relationships/image" Target="../media/image29.emf"/><Relationship Id="rId52" Type="http://schemas.openxmlformats.org/officeDocument/2006/relationships/image" Target="../media/image33.emf"/><Relationship Id="rId60" Type="http://schemas.openxmlformats.org/officeDocument/2006/relationships/image" Target="../media/image37.emf"/><Relationship Id="rId65" Type="http://schemas.openxmlformats.org/officeDocument/2006/relationships/customXml" Target="../ink/ink40.xml"/><Relationship Id="rId73" Type="http://schemas.openxmlformats.org/officeDocument/2006/relationships/customXml" Target="../ink/ink44.xml"/><Relationship Id="rId78" Type="http://schemas.openxmlformats.org/officeDocument/2006/relationships/image" Target="../media/image46.emf"/><Relationship Id="rId81" Type="http://schemas.openxmlformats.org/officeDocument/2006/relationships/customXml" Target="../ink/ink48.xml"/><Relationship Id="rId86" Type="http://schemas.openxmlformats.org/officeDocument/2006/relationships/image" Target="../media/image50.emf"/><Relationship Id="rId94" Type="http://schemas.openxmlformats.org/officeDocument/2006/relationships/image" Target="../media/image54.emf"/><Relationship Id="rId99" Type="http://schemas.openxmlformats.org/officeDocument/2006/relationships/customXml" Target="../ink/ink57.xml"/><Relationship Id="rId4" Type="http://schemas.openxmlformats.org/officeDocument/2006/relationships/image" Target="../media/image9.emf"/><Relationship Id="rId9" Type="http://schemas.openxmlformats.org/officeDocument/2006/relationships/customXml" Target="../ink/ink12.xml"/><Relationship Id="rId13" Type="http://schemas.openxmlformats.org/officeDocument/2006/relationships/customXml" Target="../ink/ink14.xml"/><Relationship Id="rId18" Type="http://schemas.openxmlformats.org/officeDocument/2006/relationships/image" Target="../media/image16.emf"/><Relationship Id="rId39" Type="http://schemas.openxmlformats.org/officeDocument/2006/relationships/customXml" Target="../ink/ink27.xml"/><Relationship Id="rId34" Type="http://schemas.openxmlformats.org/officeDocument/2006/relationships/image" Target="../media/image24.emf"/><Relationship Id="rId50" Type="http://schemas.openxmlformats.org/officeDocument/2006/relationships/image" Target="../media/image32.emf"/><Relationship Id="rId55" Type="http://schemas.openxmlformats.org/officeDocument/2006/relationships/customXml" Target="../ink/ink35.xml"/><Relationship Id="rId76" Type="http://schemas.openxmlformats.org/officeDocument/2006/relationships/image" Target="../media/image45.emf"/><Relationship Id="rId97" Type="http://schemas.openxmlformats.org/officeDocument/2006/relationships/customXml" Target="../ink/ink56.xml"/><Relationship Id="rId7" Type="http://schemas.openxmlformats.org/officeDocument/2006/relationships/customXml" Target="../ink/ink11.xml"/><Relationship Id="rId71" Type="http://schemas.openxmlformats.org/officeDocument/2006/relationships/customXml" Target="../ink/ink43.xml"/><Relationship Id="rId92" Type="http://schemas.openxmlformats.org/officeDocument/2006/relationships/image" Target="../media/image53.emf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22.xml"/><Relationship Id="rId24" Type="http://schemas.openxmlformats.org/officeDocument/2006/relationships/image" Target="../media/image19.emf"/><Relationship Id="rId40" Type="http://schemas.openxmlformats.org/officeDocument/2006/relationships/image" Target="../media/image27.emf"/><Relationship Id="rId45" Type="http://schemas.openxmlformats.org/officeDocument/2006/relationships/customXml" Target="../ink/ink30.xml"/><Relationship Id="rId66" Type="http://schemas.openxmlformats.org/officeDocument/2006/relationships/image" Target="../media/image40.emf"/><Relationship Id="rId87" Type="http://schemas.openxmlformats.org/officeDocument/2006/relationships/customXml" Target="../ink/ink51.xml"/><Relationship Id="rId61" Type="http://schemas.openxmlformats.org/officeDocument/2006/relationships/customXml" Target="../ink/ink38.xml"/><Relationship Id="rId82" Type="http://schemas.openxmlformats.org/officeDocument/2006/relationships/image" Target="../media/image48.emf"/><Relationship Id="rId19" Type="http://schemas.openxmlformats.org/officeDocument/2006/relationships/customXml" Target="../ink/ink17.xml"/><Relationship Id="rId14" Type="http://schemas.openxmlformats.org/officeDocument/2006/relationships/image" Target="../media/image14.emf"/><Relationship Id="rId30" Type="http://schemas.openxmlformats.org/officeDocument/2006/relationships/image" Target="../media/image22.emf"/><Relationship Id="rId35" Type="http://schemas.openxmlformats.org/officeDocument/2006/relationships/customXml" Target="../ink/ink25.xml"/><Relationship Id="rId56" Type="http://schemas.openxmlformats.org/officeDocument/2006/relationships/image" Target="../media/image35.emf"/><Relationship Id="rId77" Type="http://schemas.openxmlformats.org/officeDocument/2006/relationships/customXml" Target="../ink/ink46.xml"/><Relationship Id="rId100" Type="http://schemas.openxmlformats.org/officeDocument/2006/relationships/image" Target="../media/image57.emf"/><Relationship Id="rId8" Type="http://schemas.openxmlformats.org/officeDocument/2006/relationships/image" Target="../media/image11.emf"/><Relationship Id="rId51" Type="http://schemas.openxmlformats.org/officeDocument/2006/relationships/customXml" Target="../ink/ink33.xml"/><Relationship Id="rId72" Type="http://schemas.openxmlformats.org/officeDocument/2006/relationships/image" Target="../media/image43.emf"/><Relationship Id="rId93" Type="http://schemas.openxmlformats.org/officeDocument/2006/relationships/customXml" Target="../ink/ink54.xml"/><Relationship Id="rId98" Type="http://schemas.openxmlformats.org/officeDocument/2006/relationships/image" Target="../media/image56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emf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9" Type="http://schemas.openxmlformats.org/officeDocument/2006/relationships/image" Target="../media/image76.emf"/><Relationship Id="rId21" Type="http://schemas.openxmlformats.org/officeDocument/2006/relationships/image" Target="../media/image67.emf"/><Relationship Id="rId34" Type="http://schemas.openxmlformats.org/officeDocument/2006/relationships/customXml" Target="../ink/ink73.xml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71.emf"/><Relationship Id="rId41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1" Type="http://schemas.openxmlformats.org/officeDocument/2006/relationships/image" Target="../media/image62.emf"/><Relationship Id="rId24" Type="http://schemas.openxmlformats.org/officeDocument/2006/relationships/customXml" Target="../ink/ink68.xml"/><Relationship Id="rId32" Type="http://schemas.openxmlformats.org/officeDocument/2006/relationships/customXml" Target="../ink/ink72.xml"/><Relationship Id="rId37" Type="http://schemas.openxmlformats.org/officeDocument/2006/relationships/image" Target="../media/image75.emf"/><Relationship Id="rId40" Type="http://schemas.openxmlformats.org/officeDocument/2006/relationships/customXml" Target="../ink/ink76.xml"/><Relationship Id="rId5" Type="http://schemas.openxmlformats.org/officeDocument/2006/relationships/image" Target="../media/image59.emf"/><Relationship Id="rId15" Type="http://schemas.openxmlformats.org/officeDocument/2006/relationships/image" Target="../media/image64.emf"/><Relationship Id="rId23" Type="http://schemas.openxmlformats.org/officeDocument/2006/relationships/image" Target="../media/image68.emf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10" Type="http://schemas.openxmlformats.org/officeDocument/2006/relationships/customXml" Target="../ink/ink61.xml"/><Relationship Id="rId19" Type="http://schemas.openxmlformats.org/officeDocument/2006/relationships/image" Target="../media/image66.emf"/><Relationship Id="rId31" Type="http://schemas.openxmlformats.org/officeDocument/2006/relationships/image" Target="../media/image72.emf"/><Relationship Id="rId4" Type="http://schemas.openxmlformats.org/officeDocument/2006/relationships/customXml" Target="../ink/ink58.xml"/><Relationship Id="rId9" Type="http://schemas.openxmlformats.org/officeDocument/2006/relationships/image" Target="../media/image61.emf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70.emf"/><Relationship Id="rId30" Type="http://schemas.openxmlformats.org/officeDocument/2006/relationships/customXml" Target="../ink/ink71.xml"/><Relationship Id="rId35" Type="http://schemas.openxmlformats.org/officeDocument/2006/relationships/image" Target="../media/image74.emf"/><Relationship Id="rId8" Type="http://schemas.openxmlformats.org/officeDocument/2006/relationships/customXml" Target="../ink/ink60.xml"/><Relationship Id="rId3" Type="http://schemas.openxmlformats.org/officeDocument/2006/relationships/image" Target="../media/image1.png"/><Relationship Id="rId12" Type="http://schemas.openxmlformats.org/officeDocument/2006/relationships/customXml" Target="../ink/ink62.xml"/><Relationship Id="rId17" Type="http://schemas.openxmlformats.org/officeDocument/2006/relationships/image" Target="../media/image65.emf"/><Relationship Id="rId25" Type="http://schemas.openxmlformats.org/officeDocument/2006/relationships/image" Target="../media/image69.emf"/><Relationship Id="rId33" Type="http://schemas.openxmlformats.org/officeDocument/2006/relationships/image" Target="../media/image73.emf"/><Relationship Id="rId38" Type="http://schemas.openxmlformats.org/officeDocument/2006/relationships/customXml" Target="../ink/ink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customXml" Target="../ink/ink80.xml"/><Relationship Id="rId3" Type="http://schemas.openxmlformats.org/officeDocument/2006/relationships/notesSlide" Target="../notesSlides/notesSlide7.xml"/><Relationship Id="rId7" Type="http://schemas.openxmlformats.org/officeDocument/2006/relationships/customXml" Target="../ink/ink77.xml"/><Relationship Id="rId12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customXml" Target="../ink/ink79.xml"/><Relationship Id="rId5" Type="http://schemas.openxmlformats.org/officeDocument/2006/relationships/image" Target="../media/image2.png"/><Relationship Id="rId15" Type="http://schemas.openxmlformats.org/officeDocument/2006/relationships/customXml" Target="../ink/ink81.xml"/><Relationship Id="rId10" Type="http://schemas.openxmlformats.org/officeDocument/2006/relationships/image" Target="../media/image80.emf"/><Relationship Id="rId4" Type="http://schemas.openxmlformats.org/officeDocument/2006/relationships/oleObject" Target="../embeddings/oleObject1.bin"/><Relationship Id="rId9" Type="http://schemas.openxmlformats.org/officeDocument/2006/relationships/customXml" Target="../ink/ink78.xml"/><Relationship Id="rId14" Type="http://schemas.openxmlformats.org/officeDocument/2006/relationships/image" Target="../media/image8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13" Type="http://schemas.openxmlformats.org/officeDocument/2006/relationships/image" Target="../media/image87.emf"/><Relationship Id="rId18" Type="http://schemas.openxmlformats.org/officeDocument/2006/relationships/customXml" Target="../ink/ink87.xml"/><Relationship Id="rId26" Type="http://schemas.openxmlformats.org/officeDocument/2006/relationships/customXml" Target="../ink/ink91.xml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91.emf"/><Relationship Id="rId7" Type="http://schemas.openxmlformats.org/officeDocument/2006/relationships/image" Target="../media/image2.png"/><Relationship Id="rId12" Type="http://schemas.openxmlformats.org/officeDocument/2006/relationships/customXml" Target="../ink/ink84.xml"/><Relationship Id="rId17" Type="http://schemas.openxmlformats.org/officeDocument/2006/relationships/image" Target="../media/image89.emf"/><Relationship Id="rId25" Type="http://schemas.openxmlformats.org/officeDocument/2006/relationships/image" Target="../media/image93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86.xml"/><Relationship Id="rId20" Type="http://schemas.openxmlformats.org/officeDocument/2006/relationships/customXml" Target="../ink/ink8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6.emf"/><Relationship Id="rId24" Type="http://schemas.openxmlformats.org/officeDocument/2006/relationships/customXml" Target="../ink/ink90.xml"/><Relationship Id="rId5" Type="http://schemas.openxmlformats.org/officeDocument/2006/relationships/image" Target="../media/image3.wmf"/><Relationship Id="rId15" Type="http://schemas.openxmlformats.org/officeDocument/2006/relationships/image" Target="../media/image88.emf"/><Relationship Id="rId23" Type="http://schemas.openxmlformats.org/officeDocument/2006/relationships/image" Target="../media/image92.emf"/><Relationship Id="rId10" Type="http://schemas.openxmlformats.org/officeDocument/2006/relationships/customXml" Target="../ink/ink83.xml"/><Relationship Id="rId19" Type="http://schemas.openxmlformats.org/officeDocument/2006/relationships/image" Target="../media/image9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5.emf"/><Relationship Id="rId14" Type="http://schemas.openxmlformats.org/officeDocument/2006/relationships/customXml" Target="../ink/ink85.xml"/><Relationship Id="rId22" Type="http://schemas.openxmlformats.org/officeDocument/2006/relationships/customXml" Target="../ink/ink89.xml"/><Relationship Id="rId27" Type="http://schemas.openxmlformats.org/officeDocument/2006/relationships/image" Target="../media/image94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7.xml"/><Relationship Id="rId18" Type="http://schemas.openxmlformats.org/officeDocument/2006/relationships/image" Target="../media/image102.emf"/><Relationship Id="rId26" Type="http://schemas.openxmlformats.org/officeDocument/2006/relationships/image" Target="../media/image106.emf"/><Relationship Id="rId39" Type="http://schemas.openxmlformats.org/officeDocument/2006/relationships/customXml" Target="../ink/ink110.xml"/><Relationship Id="rId21" Type="http://schemas.openxmlformats.org/officeDocument/2006/relationships/customXml" Target="../ink/ink101.xml"/><Relationship Id="rId34" Type="http://schemas.openxmlformats.org/officeDocument/2006/relationships/image" Target="../media/image110.emf"/><Relationship Id="rId42" Type="http://schemas.openxmlformats.org/officeDocument/2006/relationships/image" Target="../media/image114.emf"/><Relationship Id="rId47" Type="http://schemas.openxmlformats.org/officeDocument/2006/relationships/customXml" Target="../ink/ink114.xml"/><Relationship Id="rId50" Type="http://schemas.openxmlformats.org/officeDocument/2006/relationships/image" Target="../media/image118.emf"/><Relationship Id="rId7" Type="http://schemas.openxmlformats.org/officeDocument/2006/relationships/customXml" Target="../ink/ink94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1.emf"/><Relationship Id="rId29" Type="http://schemas.openxmlformats.org/officeDocument/2006/relationships/customXml" Target="../ink/ink105.xml"/><Relationship Id="rId11" Type="http://schemas.openxmlformats.org/officeDocument/2006/relationships/customXml" Target="../ink/ink96.xml"/><Relationship Id="rId24" Type="http://schemas.openxmlformats.org/officeDocument/2006/relationships/image" Target="../media/image105.emf"/><Relationship Id="rId32" Type="http://schemas.openxmlformats.org/officeDocument/2006/relationships/image" Target="../media/image109.emf"/><Relationship Id="rId37" Type="http://schemas.openxmlformats.org/officeDocument/2006/relationships/customXml" Target="../ink/ink109.xml"/><Relationship Id="rId40" Type="http://schemas.openxmlformats.org/officeDocument/2006/relationships/image" Target="../media/image113.emf"/><Relationship Id="rId45" Type="http://schemas.openxmlformats.org/officeDocument/2006/relationships/customXml" Target="../ink/ink113.xml"/><Relationship Id="rId5" Type="http://schemas.openxmlformats.org/officeDocument/2006/relationships/customXml" Target="../ink/ink93.xml"/><Relationship Id="rId15" Type="http://schemas.openxmlformats.org/officeDocument/2006/relationships/customXml" Target="../ink/ink98.xml"/><Relationship Id="rId23" Type="http://schemas.openxmlformats.org/officeDocument/2006/relationships/customXml" Target="../ink/ink102.xml"/><Relationship Id="rId28" Type="http://schemas.openxmlformats.org/officeDocument/2006/relationships/image" Target="../media/image107.emf"/><Relationship Id="rId36" Type="http://schemas.openxmlformats.org/officeDocument/2006/relationships/image" Target="../media/image111.emf"/><Relationship Id="rId49" Type="http://schemas.openxmlformats.org/officeDocument/2006/relationships/customXml" Target="../ink/ink115.xml"/><Relationship Id="rId10" Type="http://schemas.openxmlformats.org/officeDocument/2006/relationships/image" Target="../media/image98.emf"/><Relationship Id="rId19" Type="http://schemas.openxmlformats.org/officeDocument/2006/relationships/customXml" Target="../ink/ink100.xml"/><Relationship Id="rId31" Type="http://schemas.openxmlformats.org/officeDocument/2006/relationships/customXml" Target="../ink/ink106.xml"/><Relationship Id="rId44" Type="http://schemas.openxmlformats.org/officeDocument/2006/relationships/image" Target="../media/image115.emf"/><Relationship Id="rId4" Type="http://schemas.openxmlformats.org/officeDocument/2006/relationships/image" Target="../media/image95.emf"/><Relationship Id="rId9" Type="http://schemas.openxmlformats.org/officeDocument/2006/relationships/customXml" Target="../ink/ink95.xml"/><Relationship Id="rId14" Type="http://schemas.openxmlformats.org/officeDocument/2006/relationships/image" Target="../media/image100.emf"/><Relationship Id="rId22" Type="http://schemas.openxmlformats.org/officeDocument/2006/relationships/image" Target="../media/image104.emf"/><Relationship Id="rId27" Type="http://schemas.openxmlformats.org/officeDocument/2006/relationships/customXml" Target="../ink/ink104.xml"/><Relationship Id="rId30" Type="http://schemas.openxmlformats.org/officeDocument/2006/relationships/image" Target="../media/image108.emf"/><Relationship Id="rId35" Type="http://schemas.openxmlformats.org/officeDocument/2006/relationships/customXml" Target="../ink/ink108.xml"/><Relationship Id="rId43" Type="http://schemas.openxmlformats.org/officeDocument/2006/relationships/customXml" Target="../ink/ink112.xml"/><Relationship Id="rId48" Type="http://schemas.openxmlformats.org/officeDocument/2006/relationships/image" Target="../media/image117.emf"/><Relationship Id="rId8" Type="http://schemas.openxmlformats.org/officeDocument/2006/relationships/image" Target="../media/image97.emf"/><Relationship Id="rId51" Type="http://schemas.openxmlformats.org/officeDocument/2006/relationships/image" Target="../media/image4.jpeg"/><Relationship Id="rId3" Type="http://schemas.openxmlformats.org/officeDocument/2006/relationships/customXml" Target="../ink/ink92.xml"/><Relationship Id="rId12" Type="http://schemas.openxmlformats.org/officeDocument/2006/relationships/image" Target="../media/image99.emf"/><Relationship Id="rId17" Type="http://schemas.openxmlformats.org/officeDocument/2006/relationships/customXml" Target="../ink/ink99.xml"/><Relationship Id="rId25" Type="http://schemas.openxmlformats.org/officeDocument/2006/relationships/customXml" Target="../ink/ink103.xml"/><Relationship Id="rId33" Type="http://schemas.openxmlformats.org/officeDocument/2006/relationships/customXml" Target="../ink/ink107.xml"/><Relationship Id="rId38" Type="http://schemas.openxmlformats.org/officeDocument/2006/relationships/image" Target="../media/image112.emf"/><Relationship Id="rId46" Type="http://schemas.openxmlformats.org/officeDocument/2006/relationships/image" Target="../media/image116.emf"/><Relationship Id="rId20" Type="http://schemas.openxmlformats.org/officeDocument/2006/relationships/image" Target="../media/image103.emf"/><Relationship Id="rId41" Type="http://schemas.openxmlformats.org/officeDocument/2006/relationships/customXml" Target="../ink/ink1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EC6D2A-8E3C-4B24-AA5B-ABA512971C7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268413"/>
            <a:ext cx="876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latin typeface="Arial Unicode MS" pitchFamily="34" charset="-128"/>
              </a:rPr>
              <a:t>Reasoning Under Uncertainty: </a:t>
            </a:r>
            <a:r>
              <a:rPr lang="en-US" sz="4400" b="1" dirty="0" err="1">
                <a:solidFill>
                  <a:schemeClr val="accent2"/>
                </a:solidFill>
                <a:latin typeface="Arial Unicode MS" pitchFamily="34" charset="-128"/>
              </a:rPr>
              <a:t>Bnet</a:t>
            </a:r>
            <a:r>
              <a:rPr lang="en-US" sz="4400" b="1" dirty="0">
                <a:solidFill>
                  <a:schemeClr val="accent2"/>
                </a:solidFill>
                <a:latin typeface="Arial Unicode MS" pitchFamily="34" charset="-128"/>
              </a:rPr>
              <a:t> Inference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Arial Unicode MS" pitchFamily="34" charset="-128"/>
              </a:rPr>
              <a:t>(Variable elimination)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29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6.4)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June, 15,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7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313" y="5048250"/>
              <a:ext cx="617537" cy="306388"/>
            </p14:xfrm>
          </p:contentPart>
        </mc:Choice>
        <mc:Fallback xmlns="">
          <p:pic>
            <p:nvPicPr>
              <p:cNvPr id="317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311" y="5037089"/>
                <a:ext cx="632300" cy="3261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0451943-9184-4D46-A2F1-F7F76C4513D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 general…..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1643063"/>
          <a:ext cx="9144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4" imgW="4851360" imgH="558720" progId="Equation.3">
                  <p:embed/>
                </p:oleObj>
              </mc:Choice>
              <mc:Fallback>
                <p:oleObj name="Equation" r:id="rId4" imgW="485136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43063"/>
                        <a:ext cx="91440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8373" name="Rectangle 5"/>
          <p:cNvSpPr>
            <a:spLocks noChangeArrowheads="1"/>
          </p:cNvSpPr>
          <p:nvPr/>
        </p:nvSpPr>
        <p:spPr bwMode="auto">
          <a:xfrm>
            <a:off x="357188" y="3429000"/>
            <a:ext cx="84248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Font typeface="Arial" charset="0"/>
              <a:buChar char="•"/>
            </a:pPr>
            <a:r>
              <a:rPr lang="en-US">
                <a:latin typeface="Arial Unicode MS" pitchFamily="34" charset="-128"/>
              </a:rPr>
              <a:t> We only need to </a:t>
            </a:r>
            <a:r>
              <a:rPr lang="en-US" b="1">
                <a:latin typeface="Arial Unicode MS" pitchFamily="34" charset="-128"/>
              </a:rPr>
              <a:t>compute the                          </a:t>
            </a:r>
            <a:r>
              <a:rPr lang="en-US">
                <a:latin typeface="Arial Unicode MS" pitchFamily="34" charset="-128"/>
              </a:rPr>
              <a:t>and then </a:t>
            </a:r>
            <a:r>
              <a:rPr lang="en-US" b="1">
                <a:latin typeface="Arial Unicode MS" pitchFamily="34" charset="-128"/>
              </a:rPr>
              <a:t>normalize </a:t>
            </a:r>
          </a:p>
          <a:p>
            <a:pPr>
              <a:spcBef>
                <a:spcPct val="30000"/>
              </a:spcBef>
              <a:buFont typeface="Arial" charset="0"/>
              <a:buChar char="•"/>
            </a:pPr>
            <a:r>
              <a:rPr lang="en-US">
                <a:latin typeface="Arial Unicode MS" pitchFamily="34" charset="-128"/>
              </a:rPr>
              <a:t> This can be framed in terms of </a:t>
            </a:r>
            <a:r>
              <a:rPr lang="en-US" b="1">
                <a:latin typeface="Arial Unicode MS" pitchFamily="34" charset="-128"/>
              </a:rPr>
              <a:t>operations between factors</a:t>
            </a:r>
            <a:r>
              <a:rPr lang="en-US">
                <a:latin typeface="Arial Unicode MS" pitchFamily="34" charset="-128"/>
              </a:rPr>
              <a:t> (that satisfy the semantics of probability)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0725" y="2251075"/>
              <a:ext cx="277813" cy="152400"/>
            </p14:xfrm>
          </p:contentPart>
        </mc:Choice>
        <mc:Fallback xmlns="">
          <p:pic>
            <p:nvPicPr>
              <p:cNvPr id="81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0289" y="2241730"/>
                <a:ext cx="297965" cy="17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6613" y="1193800"/>
              <a:ext cx="393700" cy="382588"/>
            </p14:xfrm>
          </p:contentPart>
        </mc:Choice>
        <mc:Fallback xmlns="">
          <p:pic>
            <p:nvPicPr>
              <p:cNvPr id="81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48696" y="1184442"/>
                <a:ext cx="411334" cy="394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1225" y="2590800"/>
              <a:ext cx="388938" cy="320675"/>
            </p14:xfrm>
          </p:contentPart>
        </mc:Choice>
        <mc:Fallback xmlns="">
          <p:pic>
            <p:nvPicPr>
              <p:cNvPr id="81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21862" y="2580723"/>
                <a:ext cx="409105" cy="342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7525" y="3486150"/>
              <a:ext cx="1849438" cy="242888"/>
            </p14:xfrm>
          </p:contentPart>
        </mc:Choice>
        <mc:Fallback xmlns=""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94285" y="3476434"/>
                <a:ext cx="1864919" cy="264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113" y="2254250"/>
              <a:ext cx="2470150" cy="73025"/>
            </p14:xfrm>
          </p:contentPart>
        </mc:Choice>
        <mc:Fallback xmlns=""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5593" y="2249550"/>
                <a:ext cx="2485271" cy="89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3713" y="1536700"/>
              <a:ext cx="2768600" cy="1060450"/>
            </p14:xfrm>
          </p:contentPart>
        </mc:Choice>
        <mc:Fallback xmlns=""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31193" y="1525901"/>
                <a:ext cx="2782999" cy="1080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6488" y="1590675"/>
              <a:ext cx="2763837" cy="484188"/>
            </p14:xfrm>
          </p:contentPart>
        </mc:Choice>
        <mc:Fallback xmlns="">
          <p:pic>
            <p:nvPicPr>
              <p:cNvPr id="82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77488" y="1580955"/>
                <a:ext cx="2783998" cy="503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5788" y="4822825"/>
              <a:ext cx="1173162" cy="496888"/>
            </p14:xfrm>
          </p:contentPart>
        </mc:Choice>
        <mc:Fallback xmlns="">
          <p:pic>
            <p:nvPicPr>
              <p:cNvPr id="82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5709" y="4811386"/>
                <a:ext cx="1195121" cy="51976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E618F3-F003-4C32-A20B-66F89F7C783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Recap Bnets</a:t>
            </a:r>
          </a:p>
          <a:p>
            <a:pPr eaLnBrk="1" hangingPunct="1">
              <a:buFontTx/>
              <a:buChar char="•"/>
            </a:pPr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smtClean="0"/>
              <a:t>Bnets Inference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Intro</a:t>
            </a:r>
          </a:p>
          <a:p>
            <a:pPr lvl="1" eaLnBrk="1" hangingPunct="1"/>
            <a:r>
              <a:rPr lang="en-US" sz="3600" b="1" smtClean="0"/>
              <a:t>Factors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Variable elimination Algo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smtClean="0"/>
              <a:t>Factors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3628"/>
            <a:ext cx="8458200" cy="2665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factor</a:t>
            </a:r>
            <a:r>
              <a:rPr lang="en-US" dirty="0" smtClean="0"/>
              <a:t> is a representation of a function from a </a:t>
            </a:r>
            <a:r>
              <a:rPr lang="en-US" dirty="0" err="1" smtClean="0"/>
              <a:t>tuple</a:t>
            </a:r>
            <a:r>
              <a:rPr lang="en-US" dirty="0" smtClean="0"/>
              <a:t> of random variables into a number.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We will write factor </a:t>
            </a:r>
            <a:r>
              <a:rPr lang="en-US" sz="2400" i="1" dirty="0" smtClean="0"/>
              <a:t>f </a:t>
            </a:r>
            <a:r>
              <a:rPr lang="en-US" sz="2400" dirty="0" smtClean="0"/>
              <a:t> on variables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 as   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3575" y="1487165"/>
              <a:ext cx="939800" cy="414338"/>
            </p14:xfrm>
          </p:contentPart>
        </mc:Choice>
        <mc:Fallback xmlns="">
          <p:pic>
            <p:nvPicPr>
              <p:cNvPr id="921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4577" y="1484285"/>
                <a:ext cx="958517" cy="42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3050" y="2098353"/>
              <a:ext cx="2260600" cy="530225"/>
            </p14:xfrm>
          </p:contentPart>
        </mc:Choice>
        <mc:Fallback xmlns="">
          <p:pic>
            <p:nvPicPr>
              <p:cNvPr id="921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9090" y="2091514"/>
                <a:ext cx="2273561" cy="547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1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3550" y="1812603"/>
              <a:ext cx="3084513" cy="42862"/>
            </p14:xfrm>
          </p:contentPart>
        </mc:Choice>
        <mc:Fallback xmlns="">
          <p:pic>
            <p:nvPicPr>
              <p:cNvPr id="921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1030" y="1807200"/>
                <a:ext cx="3093513" cy="5835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55576" y="2924944"/>
            <a:ext cx="84582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kern="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kern="0" dirty="0" smtClean="0"/>
              <a:t>A </a:t>
            </a:r>
            <a:r>
              <a:rPr lang="en-US" b="1" kern="0" dirty="0" smtClean="0"/>
              <a:t>factor</a:t>
            </a:r>
            <a:r>
              <a:rPr lang="en-US" kern="0" dirty="0" smtClean="0"/>
              <a:t> can denote: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kern="0" dirty="0" smtClean="0"/>
              <a:t>One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kern="0" dirty="0" smtClean="0"/>
              <a:t>One </a:t>
            </a:r>
            <a:r>
              <a:rPr lang="en-US" sz="2800" i="1" kern="0" dirty="0" smtClean="0"/>
              <a:t>partial</a:t>
            </a:r>
            <a:r>
              <a:rPr lang="en-US" sz="2800" kern="0" dirty="0" smtClean="0"/>
              <a:t>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kern="0" dirty="0" smtClean="0"/>
              <a:t>Several distributions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kern="0" dirty="0"/>
              <a:t>Several </a:t>
            </a:r>
            <a:r>
              <a:rPr lang="en-US" sz="2800" i="1" kern="0" dirty="0"/>
              <a:t>partial</a:t>
            </a:r>
            <a:r>
              <a:rPr lang="en-US" sz="2800" kern="0" dirty="0"/>
              <a:t> </a:t>
            </a:r>
            <a:r>
              <a:rPr lang="en-US" sz="2800" kern="0" dirty="0" smtClean="0"/>
              <a:t> distributions </a:t>
            </a:r>
            <a:endParaRPr lang="en-US" sz="2800" kern="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800" kern="0" dirty="0" smtClean="0"/>
              <a:t>over the given tuple of variables</a:t>
            </a:r>
          </a:p>
          <a:p>
            <a:pPr lvl="1" eaLnBrk="1" hangingPunct="1">
              <a:lnSpc>
                <a:spcPct val="80000"/>
              </a:lnSpc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0775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Factor: Examples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75369F7-A5F6-41EF-BFD2-FF91F722F1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93974"/>
              </p:ext>
            </p:extLst>
          </p:nvPr>
        </p:nvGraphicFramePr>
        <p:xfrm>
          <a:off x="539552" y="1772816"/>
          <a:ext cx="4896545" cy="1832928"/>
        </p:xfrm>
        <a:graphic>
          <a:graphicData uri="http://schemas.openxmlformats.org/drawingml/2006/table">
            <a:tbl>
              <a:tblPr/>
              <a:tblGrid>
                <a:gridCol w="919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i="1" kern="0" dirty="0" smtClean="0">
                          <a:latin typeface="+mn-lt"/>
                        </a:rPr>
                        <a:t>X</a:t>
                      </a:r>
                      <a:r>
                        <a:rPr lang="en-US" sz="1800" i="1" kern="0" baseline="-25000" dirty="0" smtClean="0">
                          <a:latin typeface="+mn-lt"/>
                        </a:rPr>
                        <a:t>1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i="1" kern="0" dirty="0" smtClean="0">
                          <a:latin typeface="+mn-lt"/>
                        </a:rPr>
                        <a:t>X</a:t>
                      </a:r>
                      <a:r>
                        <a:rPr lang="en-US" sz="1800" i="1" kern="0" baseline="-25000" dirty="0" smtClean="0">
                          <a:latin typeface="+mn-lt"/>
                        </a:rPr>
                        <a:t>2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f(</a:t>
                      </a:r>
                      <a:r>
                        <a:rPr lang="en-US" sz="1800" i="1" kern="0" dirty="0" smtClean="0">
                          <a:latin typeface="+mn-lt"/>
                        </a:rPr>
                        <a:t>X</a:t>
                      </a:r>
                      <a:r>
                        <a:rPr lang="en-US" sz="1800" i="1" kern="0" baseline="-25000" dirty="0" smtClean="0">
                          <a:latin typeface="+mn-lt"/>
                        </a:rPr>
                        <a:t>1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, </a:t>
                      </a:r>
                      <a:r>
                        <a:rPr lang="en-US" sz="1800" i="1" kern="0" dirty="0" smtClean="0">
                          <a:latin typeface="+mn-lt"/>
                        </a:rPr>
                        <a:t>X</a:t>
                      </a:r>
                      <a:r>
                        <a:rPr lang="en-US" sz="1800" i="1" kern="0" baseline="-25000" dirty="0" smtClean="0">
                          <a:latin typeface="+mn-lt"/>
                        </a:rPr>
                        <a:t>2</a:t>
                      </a:r>
                      <a:r>
                        <a:rPr lang="en-US" sz="1800" i="1" kern="0" dirty="0" smtClean="0">
                          <a:latin typeface="+mn-lt"/>
                        </a:rPr>
                        <a:t>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6280"/>
              </p:ext>
            </p:extLst>
          </p:nvPr>
        </p:nvGraphicFramePr>
        <p:xfrm>
          <a:off x="1691680" y="5013176"/>
          <a:ext cx="4608512" cy="1101408"/>
        </p:xfrm>
        <a:graphic>
          <a:graphicData uri="http://schemas.openxmlformats.org/drawingml/2006/table">
            <a:tbl>
              <a:tblPr/>
              <a:tblGrid>
                <a:gridCol w="86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i="1" kern="0" dirty="0" smtClean="0">
                          <a:latin typeface="+mn-lt"/>
                        </a:rPr>
                        <a:t>X</a:t>
                      </a:r>
                      <a:r>
                        <a:rPr lang="en-US" sz="1800" i="1" kern="0" baseline="-25000" dirty="0" smtClean="0">
                          <a:latin typeface="+mn-lt"/>
                        </a:rPr>
                        <a:t>1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i="1" kern="0" dirty="0" smtClean="0">
                          <a:latin typeface="+mn-lt"/>
                        </a:rPr>
                        <a:t>X</a:t>
                      </a:r>
                      <a:r>
                        <a:rPr lang="en-US" sz="1800" i="1" kern="0" baseline="-25000" dirty="0" smtClean="0">
                          <a:latin typeface="+mn-lt"/>
                        </a:rPr>
                        <a:t>2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20000"/>
                        <a:defRPr/>
                      </a:pPr>
                      <a:r>
                        <a:rPr lang="en-US" sz="2000" i="1" kern="0" dirty="0" smtClean="0">
                          <a:latin typeface="+mn-lt"/>
                        </a:rPr>
                        <a:t>f(X</a:t>
                      </a:r>
                      <a:r>
                        <a:rPr lang="en-US" sz="2000" i="1" kern="0" baseline="-25000" dirty="0" smtClean="0">
                          <a:latin typeface="+mn-lt"/>
                        </a:rPr>
                        <a:t>1</a:t>
                      </a:r>
                      <a:r>
                        <a:rPr lang="en-US" sz="2000" i="1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000" i="1" kern="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X2=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40" y="911002"/>
            <a:ext cx="5000625" cy="64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kern="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 smtClean="0">
                <a:latin typeface="+mn-lt"/>
              </a:rPr>
              <a:t>P(X</a:t>
            </a:r>
            <a:r>
              <a:rPr lang="en-US" sz="2000" i="1" kern="0" baseline="-25000" dirty="0" smtClean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</a:t>
            </a:r>
            <a:r>
              <a:rPr lang="en-US" sz="2000" i="1" kern="0" dirty="0" smtClean="0">
                <a:latin typeface="+mn-lt"/>
              </a:rPr>
              <a:t>X</a:t>
            </a:r>
            <a:r>
              <a:rPr lang="en-US" sz="2000" i="1" kern="0" baseline="-25000" dirty="0" smtClean="0">
                <a:latin typeface="+mn-lt"/>
              </a:rPr>
              <a:t>2</a:t>
            </a:r>
            <a:r>
              <a:rPr lang="en-US" sz="2000" i="1" kern="0" dirty="0" smtClean="0">
                <a:latin typeface="+mn-lt"/>
              </a:rPr>
              <a:t>) 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>
                <a:latin typeface="+mn-lt"/>
              </a:rPr>
              <a:t>is a factor </a:t>
            </a:r>
            <a:r>
              <a:rPr lang="en-US" sz="2000" i="1" kern="0" dirty="0">
                <a:latin typeface="+mn-lt"/>
              </a:rPr>
              <a:t>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kern="0" dirty="0" smtClean="0">
                <a:latin typeface="+mn-lt"/>
              </a:rPr>
              <a:t> </a:t>
            </a:r>
            <a:endParaRPr lang="en-US" sz="200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060" y="4006170"/>
            <a:ext cx="6560163" cy="172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 smtClean="0">
                <a:latin typeface="+mn-lt"/>
              </a:rPr>
              <a:t>P(X</a:t>
            </a:r>
            <a:r>
              <a:rPr lang="en-US" sz="2000" i="1" kern="0" baseline="-25000" dirty="0" smtClean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</a:t>
            </a:r>
            <a:r>
              <a:rPr lang="en-US" sz="2000" i="1" kern="0" dirty="0" smtClean="0">
                <a:latin typeface="+mn-lt"/>
              </a:rPr>
              <a:t>X</a:t>
            </a:r>
            <a:r>
              <a:rPr lang="en-US" sz="2000" i="1" kern="0" baseline="-25000" dirty="0" smtClean="0">
                <a:latin typeface="+mn-lt"/>
              </a:rPr>
              <a:t>2</a:t>
            </a:r>
            <a:r>
              <a:rPr lang="en-US" sz="2000" i="1" kern="0" dirty="0" smtClean="0">
                <a:latin typeface="+mn-lt"/>
              </a:rPr>
              <a:t> </a:t>
            </a:r>
            <a:r>
              <a:rPr lang="en-US" sz="2000" i="1" kern="0" dirty="0">
                <a:latin typeface="+mn-lt"/>
              </a:rPr>
              <a:t>= </a:t>
            </a:r>
            <a:r>
              <a:rPr lang="en-US" sz="2000" i="1" kern="0" dirty="0" smtClean="0">
                <a:latin typeface="+mn-lt"/>
              </a:rPr>
              <a:t>v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 smtClean="0">
                <a:latin typeface="+mn-lt"/>
              </a:rPr>
              <a:t>) 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>
                <a:latin typeface="+mn-lt"/>
              </a:rPr>
              <a:t>is a factor 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i="1" kern="0" dirty="0" smtClean="0">
                <a:latin typeface="+mn-lt"/>
              </a:rPr>
              <a:t>f(X</a:t>
            </a:r>
            <a:r>
              <a:rPr lang="en-US" sz="2000" i="1" kern="0" baseline="-25000" dirty="0" smtClean="0">
                <a:latin typeface="+mn-lt"/>
              </a:rPr>
              <a:t>1</a:t>
            </a:r>
            <a:r>
              <a:rPr lang="en-US" sz="2000" i="1" kern="0" dirty="0" smtClean="0">
                <a:latin typeface="+mj-lt"/>
              </a:rPr>
              <a:t>) </a:t>
            </a:r>
            <a:r>
              <a:rPr lang="en-US" sz="2000" i="1" kern="0" baseline="-25000" dirty="0" smtClean="0">
                <a:latin typeface="+mj-lt"/>
              </a:rPr>
              <a:t>X2= v2</a:t>
            </a:r>
            <a:endParaRPr lang="en-US" sz="2000" i="1" kern="0" baseline="-2500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kern="0" dirty="0">
                <a:latin typeface="+mn-lt"/>
              </a:rPr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52120" y="1126455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sz="2400" i="1" kern="0" dirty="0" err="1">
                <a:solidFill>
                  <a:schemeClr val="accent2"/>
                </a:solidFill>
                <a:latin typeface="+mn-lt"/>
              </a:rPr>
              <a:t>istribution</a:t>
            </a:r>
            <a:endParaRPr lang="en-US" sz="2400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19576" y="4006170"/>
            <a:ext cx="3357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Partial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336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F480C8D-A32A-4C72-AFAE-E86EA60FA47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Factors: More Examples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6672"/>
            <a:ext cx="8394410" cy="115210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A factor denotes one or more (possibly partial) distributions over the given tuple of variables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666785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853767"/>
              </p:ext>
            </p:extLst>
          </p:nvPr>
        </p:nvGraphicFramePr>
        <p:xfrm>
          <a:off x="4991100" y="3500438"/>
          <a:ext cx="4152900" cy="3128963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f(X,Y,Z) ??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4164649" y="1682411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sz="2000" i="1" kern="0" dirty="0" err="1">
                <a:solidFill>
                  <a:schemeClr val="accent2"/>
                </a:solidFill>
                <a:latin typeface="+mn-lt"/>
              </a:rPr>
              <a:t>istribution</a:t>
            </a:r>
            <a:endParaRPr lang="en-US" sz="2000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-121601" y="1468098"/>
            <a:ext cx="5000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e.g., 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P(X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) </a:t>
            </a: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is a factor 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f(X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i="1" kern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e.g., 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P(X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3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= v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3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) </a:t>
            </a: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		     f(X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X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000" i="1" kern="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) </a:t>
            </a:r>
            <a:r>
              <a:rPr lang="en-US" sz="2000" i="1" kern="0" baseline="-25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X3 = v3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kern="0" dirty="0">
                <a:latin typeface="+mn-lt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i="1" kern="0" dirty="0">
                <a:latin typeface="+mj-lt"/>
              </a:rPr>
              <a:t>e.g.,  </a:t>
            </a:r>
            <a:r>
              <a:rPr lang="en-US" sz="2000" i="1" kern="0" dirty="0" smtClean="0">
                <a:latin typeface="+mj-lt"/>
              </a:rPr>
              <a:t>P(X </a:t>
            </a:r>
            <a:r>
              <a:rPr lang="en-US" sz="2000" i="1" kern="0" dirty="0">
                <a:latin typeface="+mj-lt"/>
              </a:rPr>
              <a:t>| </a:t>
            </a:r>
            <a:r>
              <a:rPr lang="en-US" sz="2000" i="1" kern="0" dirty="0" smtClean="0">
                <a:latin typeface="+mj-lt"/>
              </a:rPr>
              <a:t>Z,Y</a:t>
            </a:r>
            <a:r>
              <a:rPr lang="en-US" sz="2000" i="1" kern="0" dirty="0">
                <a:latin typeface="+mj-lt"/>
              </a:rPr>
              <a:t>) is a factor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j-lt"/>
              </a:rPr>
              <a:t>             </a:t>
            </a:r>
            <a:r>
              <a:rPr lang="en-US" sz="2000" i="1" kern="0" dirty="0" smtClean="0">
                <a:latin typeface="+mj-lt"/>
              </a:rPr>
              <a:t>f(X,Z,Y</a:t>
            </a:r>
            <a:r>
              <a:rPr lang="en-US" sz="2000" i="1" kern="0" dirty="0">
                <a:latin typeface="+mj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= v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|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  <a:r>
              <a:rPr lang="en-US" sz="2000" kern="0" dirty="0">
                <a:latin typeface="+mn-lt"/>
              </a:rPr>
              <a:t> 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	    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solidFill>
                  <a:srgbClr val="000000"/>
                </a:solidFill>
                <a:latin typeface="Arial Unicode MS"/>
              </a:rPr>
              <a:t> ) </a:t>
            </a:r>
            <a:r>
              <a:rPr lang="en-US" sz="2000" i="1" kern="0" baseline="-25000" dirty="0">
                <a:solidFill>
                  <a:srgbClr val="000000"/>
                </a:solidFill>
                <a:latin typeface="Arial Unicode MS"/>
              </a:rPr>
              <a:t>X3 = v3</a:t>
            </a: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       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3807462" y="2137322"/>
            <a:ext cx="3357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Partial distribution</a:t>
            </a:r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 bwMode="auto">
          <a:xfrm>
            <a:off x="2807337" y="3111161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Distributions</a:t>
            </a: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3807462" y="3789816"/>
            <a:ext cx="25003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 partial Distributions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539552" y="5070445"/>
            <a:ext cx="4850716" cy="1011298"/>
            <a:chOff x="6156176" y="2097732"/>
            <a:chExt cx="4850716" cy="101129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6156176" y="2708920"/>
              <a:ext cx="1491114" cy="40011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C. P(Z|X,Y)</a:t>
              </a:r>
              <a:endParaRPr lang="en-US" sz="2000" dirty="0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6156176" y="2097732"/>
              <a:ext cx="1517338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A.  P(X,Y,Z)</a:t>
              </a:r>
              <a:endParaRPr lang="en-US" sz="2000" baseline="30000" dirty="0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8401692" y="2127865"/>
              <a:ext cx="1476686" cy="40011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B. P(Y|Z,X)</a:t>
              </a:r>
              <a:endParaRPr lang="en-US" sz="2000" dirty="0"/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8401692" y="2708920"/>
              <a:ext cx="2605200" cy="40011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itchFamily="34" charset="0"/>
                </a:rPr>
                <a:t>D</a:t>
              </a:r>
              <a:r>
                <a:rPr lang="en-US" sz="2000" dirty="0" smtClean="0">
                  <a:latin typeface="Arial" pitchFamily="34" charset="0"/>
                </a:rPr>
                <a:t>. None of the above</a:t>
              </a:r>
              <a:endParaRPr lang="en-US" sz="2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1788" y="3957638"/>
              <a:ext cx="1590675" cy="1222375"/>
            </p14:xfrm>
          </p:contentPart>
        </mc:Choice>
        <mc:Fallback xmlns="">
          <p:pic>
            <p:nvPicPr>
              <p:cNvPr id="921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7108" y="3948997"/>
                <a:ext cx="1605793" cy="1234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2588" y="4205288"/>
              <a:ext cx="941387" cy="338137"/>
            </p14:xfrm>
          </p:contentPart>
        </mc:Choice>
        <mc:Fallback xmlns="">
          <p:pic>
            <p:nvPicPr>
              <p:cNvPr id="921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30068" y="4202767"/>
                <a:ext cx="952547" cy="351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1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3875088"/>
              <a:ext cx="2503487" cy="704850"/>
            </p14:xfrm>
          </p:contentPart>
        </mc:Choice>
        <mc:Fallback xmlns="">
          <p:pic>
            <p:nvPicPr>
              <p:cNvPr id="921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9798" y="3872208"/>
                <a:ext cx="2513567" cy="718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1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9875" y="4556125"/>
              <a:ext cx="2403475" cy="714375"/>
            </p14:xfrm>
          </p:contentPart>
        </mc:Choice>
        <mc:Fallback xmlns="">
          <p:pic>
            <p:nvPicPr>
              <p:cNvPr id="921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11595" y="4549644"/>
                <a:ext cx="2421836" cy="729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1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5238750"/>
              <a:ext cx="2389188" cy="679450"/>
            </p14:xfrm>
          </p:contentPart>
        </mc:Choice>
        <mc:Fallback xmlns="">
          <p:pic>
            <p:nvPicPr>
              <p:cNvPr id="921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9385" y="5230828"/>
                <a:ext cx="2404667" cy="696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1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4627563"/>
              <a:ext cx="401638" cy="609600"/>
            </p14:xfrm>
          </p:contentPart>
        </mc:Choice>
        <mc:Fallback xmlns="">
          <p:pic>
            <p:nvPicPr>
              <p:cNvPr id="921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31318" y="4617121"/>
                <a:ext cx="422152" cy="63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1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1313" y="5500688"/>
              <a:ext cx="882650" cy="33337"/>
            </p14:xfrm>
          </p:contentPart>
        </mc:Choice>
        <mc:Fallback xmlns="">
          <p:pic>
            <p:nvPicPr>
              <p:cNvPr id="921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86993" y="5490651"/>
                <a:ext cx="895969" cy="50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1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0" y="5842000"/>
              <a:ext cx="736600" cy="25400"/>
            </p14:xfrm>
          </p:contentPart>
        </mc:Choice>
        <mc:Fallback xmlns="">
          <p:pic>
            <p:nvPicPr>
              <p:cNvPr id="921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59510" y="5831983"/>
                <a:ext cx="751361" cy="38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18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6863" y="5318125"/>
              <a:ext cx="385762" cy="563563"/>
            </p14:xfrm>
          </p:contentPart>
        </mc:Choice>
        <mc:Fallback xmlns="">
          <p:pic>
            <p:nvPicPr>
              <p:cNvPr id="9218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12185" y="5307682"/>
                <a:ext cx="401596" cy="583729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83" y="2747742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8552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F480C8D-A32A-4C72-AFAE-E86EA60FA47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smtClean="0"/>
              <a:t>Factors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8458200" cy="2665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factor</a:t>
            </a:r>
            <a:r>
              <a:rPr lang="en-US" dirty="0" smtClean="0"/>
              <a:t> is a representation of a function from a </a:t>
            </a:r>
            <a:r>
              <a:rPr lang="en-US" dirty="0" err="1" smtClean="0"/>
              <a:t>tuple</a:t>
            </a:r>
            <a:r>
              <a:rPr lang="en-US" dirty="0" smtClean="0"/>
              <a:t> of random variables into a number.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We will write factor </a:t>
            </a:r>
            <a:r>
              <a:rPr lang="en-US" sz="2400" i="1" dirty="0" smtClean="0"/>
              <a:t>f </a:t>
            </a:r>
            <a:r>
              <a:rPr lang="en-US" sz="2400" dirty="0" smtClean="0"/>
              <a:t> on variables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 as   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A factor denotes one or more (possibly partial) distributions over the given </a:t>
            </a:r>
            <a:r>
              <a:rPr lang="en-US" sz="2400" dirty="0" err="1" smtClean="0"/>
              <a:t>tuple</a:t>
            </a:r>
            <a:r>
              <a:rPr lang="en-US" sz="2400" dirty="0" smtClean="0"/>
              <a:t> of variables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666785" name="Group 161"/>
          <p:cNvGraphicFramePr>
            <a:graphicFrameLocks noGrp="1"/>
          </p:cNvGraphicFramePr>
          <p:nvPr/>
        </p:nvGraphicFramePr>
        <p:xfrm>
          <a:off x="4991100" y="3500438"/>
          <a:ext cx="4152900" cy="3098483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f(X,Y,Z)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4000500" y="3071813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sz="2000" i="1" kern="0" dirty="0" err="1">
                <a:solidFill>
                  <a:schemeClr val="accent2"/>
                </a:solidFill>
                <a:latin typeface="+mn-lt"/>
              </a:rPr>
              <a:t>istribution</a:t>
            </a:r>
            <a:endParaRPr lang="en-US" sz="2000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-285750" y="2857500"/>
            <a:ext cx="5000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 </a:t>
            </a:r>
            <a:r>
              <a:rPr lang="en-US" sz="2000" kern="0" dirty="0">
                <a:latin typeface="+mn-lt"/>
              </a:rPr>
              <a:t> is a factor </a:t>
            </a:r>
            <a:r>
              <a:rPr lang="en-US" sz="2000" i="1" kern="0" dirty="0">
                <a:latin typeface="+mn-lt"/>
              </a:rPr>
              <a:t>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= v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) </a:t>
            </a:r>
            <a:r>
              <a:rPr lang="en-US" sz="2000" kern="0" dirty="0">
                <a:latin typeface="+mn-lt"/>
              </a:rPr>
              <a:t>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	     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j-lt"/>
              </a:rPr>
              <a:t>) </a:t>
            </a:r>
            <a:r>
              <a:rPr lang="en-US" sz="2000" i="1" kern="0" baseline="-25000" dirty="0">
                <a:latin typeface="+mj-lt"/>
              </a:rPr>
              <a:t>X3 = v3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kern="0" dirty="0">
                <a:latin typeface="+mn-lt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i="1" kern="0" dirty="0">
                <a:latin typeface="+mj-lt"/>
              </a:rPr>
              <a:t>e.g.,  </a:t>
            </a:r>
            <a:r>
              <a:rPr lang="en-US" sz="2000" i="1" kern="0" dirty="0" smtClean="0">
                <a:latin typeface="+mj-lt"/>
              </a:rPr>
              <a:t>P(X </a:t>
            </a:r>
            <a:r>
              <a:rPr lang="en-US" sz="2000" i="1" kern="0" dirty="0">
                <a:latin typeface="+mj-lt"/>
              </a:rPr>
              <a:t>| </a:t>
            </a:r>
            <a:r>
              <a:rPr lang="en-US" sz="2000" i="1" kern="0" dirty="0" smtClean="0">
                <a:latin typeface="+mj-lt"/>
              </a:rPr>
              <a:t>Z,Y</a:t>
            </a:r>
            <a:r>
              <a:rPr lang="en-US" sz="2000" i="1" kern="0" dirty="0">
                <a:latin typeface="+mj-lt"/>
              </a:rPr>
              <a:t>) is a factor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j-lt"/>
              </a:rPr>
              <a:t>             </a:t>
            </a:r>
            <a:r>
              <a:rPr lang="en-US" sz="2000" i="1" kern="0" dirty="0" smtClean="0">
                <a:latin typeface="+mj-lt"/>
              </a:rPr>
              <a:t>f(X,Z,Y</a:t>
            </a:r>
            <a:r>
              <a:rPr lang="en-US" sz="2000" i="1" kern="0" dirty="0">
                <a:latin typeface="+mj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= v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|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  <a:r>
              <a:rPr lang="en-US" sz="2000" kern="0" dirty="0">
                <a:latin typeface="+mn-lt"/>
              </a:rPr>
              <a:t> 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	    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solidFill>
                  <a:srgbClr val="000000"/>
                </a:solidFill>
                <a:latin typeface="Arial Unicode MS"/>
              </a:rPr>
              <a:t> ) </a:t>
            </a:r>
            <a:r>
              <a:rPr lang="en-US" sz="2000" i="1" kern="0" baseline="-25000" dirty="0">
                <a:solidFill>
                  <a:srgbClr val="000000"/>
                </a:solidFill>
                <a:latin typeface="Arial Unicode MS"/>
              </a:rPr>
              <a:t>X3 = v3</a:t>
            </a: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       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3857625" y="3786188"/>
            <a:ext cx="3357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Partial distribution</a:t>
            </a:r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 bwMode="auto">
          <a:xfrm>
            <a:off x="2643188" y="4500563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Distributions</a:t>
            </a: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3643313" y="5572125"/>
            <a:ext cx="25003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 partial Distributions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236296" y="2420888"/>
            <a:ext cx="1164101" cy="40011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P(Z|X,Y)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3186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3575" y="984250"/>
              <a:ext cx="939800" cy="414338"/>
            </p14:xfrm>
          </p:contentPart>
        </mc:Choice>
        <mc:Fallback xmlns="">
          <p:pic>
            <p:nvPicPr>
              <p:cNvPr id="93186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4577" y="981370"/>
                <a:ext cx="958517" cy="42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3187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3050" y="1595438"/>
              <a:ext cx="2260600" cy="530225"/>
            </p14:xfrm>
          </p:contentPart>
        </mc:Choice>
        <mc:Fallback xmlns="">
          <p:pic>
            <p:nvPicPr>
              <p:cNvPr id="93187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9090" y="1588599"/>
                <a:ext cx="2273561" cy="547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31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2313" y="2963863"/>
              <a:ext cx="323850" cy="247650"/>
            </p14:xfrm>
          </p:contentPart>
        </mc:Choice>
        <mc:Fallback xmlns="">
          <p:pic>
            <p:nvPicPr>
              <p:cNvPr id="931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2597" y="2955224"/>
                <a:ext cx="342202" cy="26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31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5238" y="3494088"/>
              <a:ext cx="276225" cy="288925"/>
            </p14:xfrm>
          </p:contentPart>
        </mc:Choice>
        <mc:Fallback xmlns="">
          <p:pic>
            <p:nvPicPr>
              <p:cNvPr id="931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36246" y="3486523"/>
                <a:ext cx="292770" cy="306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31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8038" y="4297363"/>
              <a:ext cx="306387" cy="347662"/>
            </p14:xfrm>
          </p:contentPart>
        </mc:Choice>
        <mc:Fallback xmlns="">
          <p:pic>
            <p:nvPicPr>
              <p:cNvPr id="931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78677" y="4290165"/>
                <a:ext cx="322948" cy="364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31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4563" y="5424488"/>
              <a:ext cx="280987" cy="287337"/>
            </p14:xfrm>
          </p:contentPart>
        </mc:Choice>
        <mc:Fallback xmlns="">
          <p:pic>
            <p:nvPicPr>
              <p:cNvPr id="931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17367" y="5421607"/>
                <a:ext cx="292860" cy="297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319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3463925"/>
              <a:ext cx="2981325" cy="1241425"/>
            </p14:xfrm>
          </p:contentPart>
        </mc:Choice>
        <mc:Fallback xmlns="">
          <p:pic>
            <p:nvPicPr>
              <p:cNvPr id="9319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6328" y="3461045"/>
                <a:ext cx="2996446" cy="1255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31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0663" y="5256213"/>
              <a:ext cx="2233612" cy="722312"/>
            </p14:xfrm>
          </p:contentPart>
        </mc:Choice>
        <mc:Fallback xmlns="">
          <p:pic>
            <p:nvPicPr>
              <p:cNvPr id="931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97783" y="5247931"/>
                <a:ext cx="2240453" cy="739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31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1788" y="3957638"/>
              <a:ext cx="1590675" cy="1222375"/>
            </p14:xfrm>
          </p:contentPart>
        </mc:Choice>
        <mc:Fallback xmlns="">
          <p:pic>
            <p:nvPicPr>
              <p:cNvPr id="931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77108" y="3948997"/>
                <a:ext cx="1605793" cy="1234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31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9900" y="5464175"/>
              <a:ext cx="863600" cy="473075"/>
            </p14:xfrm>
          </p:contentPart>
        </mc:Choice>
        <mc:Fallback xmlns="">
          <p:pic>
            <p:nvPicPr>
              <p:cNvPr id="931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34860" y="5456614"/>
                <a:ext cx="876919" cy="488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319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2588" y="4205288"/>
              <a:ext cx="941387" cy="338137"/>
            </p14:xfrm>
          </p:contentPart>
        </mc:Choice>
        <mc:Fallback xmlns="">
          <p:pic>
            <p:nvPicPr>
              <p:cNvPr id="9319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30068" y="4202767"/>
                <a:ext cx="952547" cy="351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319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3550" y="1309688"/>
              <a:ext cx="3084513" cy="42862"/>
            </p14:xfrm>
          </p:contentPart>
        </mc:Choice>
        <mc:Fallback xmlns="">
          <p:pic>
            <p:nvPicPr>
              <p:cNvPr id="9319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31030" y="1304285"/>
                <a:ext cx="3093513" cy="58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319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3875088"/>
              <a:ext cx="2503487" cy="704850"/>
            </p14:xfrm>
          </p:contentPart>
        </mc:Choice>
        <mc:Fallback xmlns="">
          <p:pic>
            <p:nvPicPr>
              <p:cNvPr id="9319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9798" y="3872186"/>
                <a:ext cx="2513567" cy="718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319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9875" y="4556125"/>
              <a:ext cx="2403475" cy="714375"/>
            </p14:xfrm>
          </p:contentPart>
        </mc:Choice>
        <mc:Fallback xmlns="">
          <p:pic>
            <p:nvPicPr>
              <p:cNvPr id="9319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11595" y="4549644"/>
                <a:ext cx="2421836" cy="729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32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5238750"/>
              <a:ext cx="2389188" cy="679450"/>
            </p14:xfrm>
          </p:contentPart>
        </mc:Choice>
        <mc:Fallback xmlns="">
          <p:pic>
            <p:nvPicPr>
              <p:cNvPr id="932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19385" y="5230828"/>
                <a:ext cx="2404667" cy="696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32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4627563"/>
              <a:ext cx="401638" cy="609600"/>
            </p14:xfrm>
          </p:contentPart>
        </mc:Choice>
        <mc:Fallback xmlns="">
          <p:pic>
            <p:nvPicPr>
              <p:cNvPr id="932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31318" y="4617121"/>
                <a:ext cx="422152" cy="63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32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1313" y="5500688"/>
              <a:ext cx="882650" cy="33337"/>
            </p14:xfrm>
          </p:contentPart>
        </mc:Choice>
        <mc:Fallback xmlns="">
          <p:pic>
            <p:nvPicPr>
              <p:cNvPr id="932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86993" y="5490651"/>
                <a:ext cx="895969" cy="50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32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0" y="5842000"/>
              <a:ext cx="736600" cy="25400"/>
            </p14:xfrm>
          </p:contentPart>
        </mc:Choice>
        <mc:Fallback xmlns="">
          <p:pic>
            <p:nvPicPr>
              <p:cNvPr id="932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59524" y="5832642"/>
                <a:ext cx="751296" cy="37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32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6863" y="5318125"/>
              <a:ext cx="385762" cy="563563"/>
            </p14:xfrm>
          </p:contentPart>
        </mc:Choice>
        <mc:Fallback xmlns="">
          <p:pic>
            <p:nvPicPr>
              <p:cNvPr id="932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12185" y="5307682"/>
                <a:ext cx="401596" cy="5837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32E300-924D-4F8D-B1DD-9AB656FAA6A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Manipulating Factors: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82015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We can make new factors out of an existing factor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Our first operation:</a:t>
            </a:r>
            <a:r>
              <a:rPr lang="en-US" dirty="0" smtClean="0"/>
              <a:t> we can </a:t>
            </a:r>
            <a:r>
              <a:rPr lang="en-US" i="1" dirty="0" smtClean="0">
                <a:solidFill>
                  <a:schemeClr val="accent6"/>
                </a:solidFill>
              </a:rPr>
              <a:t>assign</a:t>
            </a:r>
            <a:r>
              <a:rPr lang="en-US" dirty="0" smtClean="0"/>
              <a:t> some or all of the variables of a factor.</a:t>
            </a:r>
          </a:p>
        </p:txBody>
      </p:sp>
      <p:graphicFrame>
        <p:nvGraphicFramePr>
          <p:cNvPr id="7" name="Group 150"/>
          <p:cNvGraphicFramePr>
            <a:graphicFrameLocks/>
          </p:cNvGraphicFramePr>
          <p:nvPr/>
        </p:nvGraphicFramePr>
        <p:xfrm>
          <a:off x="785813" y="2643188"/>
          <a:ext cx="4152900" cy="3291840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f(X,Y,Z):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29188" y="3143250"/>
            <a:ext cx="4000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What is the result of  assigning   X= t   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15000" y="4214813"/>
            <a:ext cx="3000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kern="0" dirty="0">
                <a:latin typeface="Arial Unicode MS" pitchFamily="34" charset="-128"/>
              </a:rPr>
              <a:t>f(X=</a:t>
            </a:r>
            <a:r>
              <a:rPr lang="en-US" sz="2400" kern="0" dirty="0" err="1">
                <a:latin typeface="Arial Unicode MS" pitchFamily="34" charset="-128"/>
              </a:rPr>
              <a:t>t,Y,Z</a:t>
            </a:r>
            <a:r>
              <a:rPr lang="en-US" sz="2400" kern="0" dirty="0">
                <a:latin typeface="Arial Unicode MS" pitchFamily="34" charset="-128"/>
              </a:rPr>
              <a:t>)</a:t>
            </a:r>
            <a:endParaRPr lang="en-US" sz="2400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86500" y="5000625"/>
            <a:ext cx="23574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5000"/>
              </a:spcAft>
              <a:defRPr/>
            </a:pPr>
            <a:r>
              <a:rPr lang="en-US" sz="2400" kern="0" dirty="0">
                <a:latin typeface="+mj-lt"/>
              </a:rPr>
              <a:t>f(X, Y, </a:t>
            </a:r>
            <a:r>
              <a:rPr lang="en-US" sz="2400" kern="0" dirty="0" smtClean="0">
                <a:latin typeface="+mj-lt"/>
              </a:rPr>
              <a:t>Z)</a:t>
            </a:r>
            <a:r>
              <a:rPr lang="en-US" sz="2400" kern="0" baseline="-25000" dirty="0" smtClean="0">
                <a:latin typeface="+mj-lt"/>
              </a:rPr>
              <a:t>X </a:t>
            </a:r>
            <a:r>
              <a:rPr lang="en-US" sz="2400" kern="0" baseline="-25000" dirty="0">
                <a:latin typeface="+mj-lt"/>
              </a:rPr>
              <a:t>= </a:t>
            </a:r>
            <a:r>
              <a:rPr lang="en-US" sz="2400" kern="0" baseline="-25000" dirty="0" smtClean="0">
                <a:latin typeface="+mj-lt"/>
              </a:rPr>
              <a:t>t</a:t>
            </a:r>
            <a:endParaRPr lang="en-US" sz="1600" kern="0" baseline="-50000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9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6700" y="2914650"/>
              <a:ext cx="504825" cy="327025"/>
            </p14:xfrm>
          </p:contentPart>
        </mc:Choice>
        <mc:Fallback xmlns="">
          <p:pic>
            <p:nvPicPr>
              <p:cNvPr id="399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0579" y="2908527"/>
                <a:ext cx="519228" cy="344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9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7613" y="3849688"/>
              <a:ext cx="1265237" cy="117475"/>
            </p14:xfrm>
          </p:contentPart>
        </mc:Choice>
        <mc:Fallback xmlns="">
          <p:pic>
            <p:nvPicPr>
              <p:cNvPr id="399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4733" y="3846814"/>
                <a:ext cx="1281075" cy="132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9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9525" y="2173288"/>
              <a:ext cx="3738563" cy="46037"/>
            </p14:xfrm>
          </p:contentPart>
        </mc:Choice>
        <mc:Fallback xmlns="">
          <p:pic>
            <p:nvPicPr>
              <p:cNvPr id="399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7005" y="2163577"/>
                <a:ext cx="3752603" cy="6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9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738" y="2447925"/>
              <a:ext cx="2400300" cy="106363"/>
            </p14:xfrm>
          </p:contentPart>
        </mc:Choice>
        <mc:Fallback xmlns="">
          <p:pic>
            <p:nvPicPr>
              <p:cNvPr id="399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8218" y="2437108"/>
                <a:ext cx="2413619" cy="12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9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2688" y="4567238"/>
              <a:ext cx="2354262" cy="73025"/>
            </p14:xfrm>
          </p:contentPart>
        </mc:Choice>
        <mc:Fallback xmlns="">
          <p:pic>
            <p:nvPicPr>
              <p:cNvPr id="399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46927" y="4562562"/>
                <a:ext cx="2367943" cy="80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9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9050" y="4954588"/>
              <a:ext cx="2268538" cy="52387"/>
            </p14:xfrm>
          </p:contentPart>
        </mc:Choice>
        <mc:Fallback xmlns="">
          <p:pic>
            <p:nvPicPr>
              <p:cNvPr id="399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56170" y="4944833"/>
                <a:ext cx="2277179" cy="71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9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3338" y="5311775"/>
              <a:ext cx="2341562" cy="77788"/>
            </p14:xfrm>
          </p:contentPart>
        </mc:Choice>
        <mc:Fallback xmlns="">
          <p:pic>
            <p:nvPicPr>
              <p:cNvPr id="399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70458" y="5300662"/>
                <a:ext cx="2350922" cy="97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9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5225" y="5676900"/>
              <a:ext cx="2474913" cy="153988"/>
            </p14:xfrm>
          </p:contentPart>
        </mc:Choice>
        <mc:Fallback xmlns="">
          <p:pic>
            <p:nvPicPr>
              <p:cNvPr id="399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32345" y="5672223"/>
                <a:ext cx="2491472" cy="1615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14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2F026D-964F-4DB4-9F47-2D52B92190B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More examples of assignment</a:t>
            </a:r>
          </a:p>
        </p:txBody>
      </p:sp>
      <p:graphicFrame>
        <p:nvGraphicFramePr>
          <p:cNvPr id="670870" name="Group 15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27634259"/>
              </p:ext>
            </p:extLst>
          </p:nvPr>
        </p:nvGraphicFramePr>
        <p:xfrm>
          <a:off x="428625" y="1000125"/>
          <a:ext cx="4152900" cy="3327291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r(X,Y,Z):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70869" name="Group 149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43645068"/>
              </p:ext>
            </p:extLst>
          </p:nvPr>
        </p:nvGraphicFramePr>
        <p:xfrm>
          <a:off x="5000625" y="1500188"/>
          <a:ext cx="3481388" cy="1828800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r(X=</a:t>
                      </a:r>
                      <a:r>
                        <a:rPr kumimoji="0" lang="en-US" sz="1800" b="0" i="0" u="none" strike="noStrike" kern="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t,Y,Z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70868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90452"/>
              </p:ext>
            </p:extLst>
          </p:nvPr>
        </p:nvGraphicFramePr>
        <p:xfrm>
          <a:off x="1258888" y="4797425"/>
          <a:ext cx="2808287" cy="1097280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r(X=</a:t>
                      </a:r>
                      <a:r>
                        <a:rPr kumimoji="0" lang="en-US" sz="1800" b="0" i="0" u="none" strike="noStrike" kern="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t,Y,Z</a:t>
                      </a:r>
                      <a:r>
                        <a:rPr kumimoji="0" 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=f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70872" name="Group 152"/>
          <p:cNvGraphicFramePr>
            <a:graphicFrameLocks noGrp="1"/>
          </p:cNvGraphicFramePr>
          <p:nvPr/>
        </p:nvGraphicFramePr>
        <p:xfrm>
          <a:off x="5364163" y="5013325"/>
          <a:ext cx="3168650" cy="903288"/>
        </p:xfrm>
        <a:graphic>
          <a:graphicData uri="http://schemas.openxmlformats.org/drawingml/2006/table">
            <a:tbl>
              <a:tblPr/>
              <a:tblGrid>
                <a:gridCol w="2173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r(X=t,Y=f,Z=f):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88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" y="2900363"/>
              <a:ext cx="876300" cy="38100"/>
            </p14:xfrm>
          </p:contentPart>
        </mc:Choice>
        <mc:Fallback xmlns="">
          <p:pic>
            <p:nvPicPr>
              <p:cNvPr id="3788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965" y="2896409"/>
                <a:ext cx="884221" cy="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8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3988" y="2014538"/>
              <a:ext cx="3295650" cy="898525"/>
            </p14:xfrm>
          </p:contentPart>
        </mc:Choice>
        <mc:Fallback xmlns="">
          <p:pic>
            <p:nvPicPr>
              <p:cNvPr id="378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1468" y="2012018"/>
                <a:ext cx="3308609" cy="912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8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9313" y="5248275"/>
              <a:ext cx="1839912" cy="549275"/>
            </p14:xfrm>
          </p:contentPart>
        </mc:Choice>
        <mc:Fallback xmlns="">
          <p:pic>
            <p:nvPicPr>
              <p:cNvPr id="378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3193" y="5241796"/>
                <a:ext cx="1849632" cy="56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8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0350" y="5534025"/>
              <a:ext cx="395288" cy="246063"/>
            </p14:xfrm>
          </p:contentPart>
        </mc:Choice>
        <mc:Fallback xmlns="">
          <p:pic>
            <p:nvPicPr>
              <p:cNvPr id="378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68830" y="5522873"/>
                <a:ext cx="418328" cy="2672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12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F7F010-63EA-49C0-B9ED-C936FED0407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3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Summing out a variable example</a:t>
            </a:r>
          </a:p>
        </p:txBody>
      </p:sp>
      <p:graphicFrame>
        <p:nvGraphicFramePr>
          <p:cNvPr id="674819" name="Group 3"/>
          <p:cNvGraphicFramePr>
            <a:graphicFrameLocks noGrp="1"/>
          </p:cNvGraphicFramePr>
          <p:nvPr>
            <p:ph sz="quarter" idx="2"/>
          </p:nvPr>
        </p:nvGraphicFramePr>
        <p:xfrm>
          <a:off x="714348" y="2214554"/>
          <a:ext cx="3591409" cy="3291840"/>
        </p:xfrm>
        <a:graphic>
          <a:graphicData uri="http://schemas.openxmlformats.org/drawingml/2006/table">
            <a:tbl>
              <a:tblPr/>
              <a:tblGrid>
                <a:gridCol w="122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74897" name="Group 81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77127957"/>
              </p:ext>
            </p:extLst>
          </p:nvPr>
        </p:nvGraphicFramePr>
        <p:xfrm>
          <a:off x="5000625" y="2714625"/>
          <a:ext cx="3384550" cy="2171701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sym typeface="Symbol" pitchFamily="18" charset="2"/>
                        </a:rPr>
                        <a:t></a:t>
                      </a:r>
                      <a:r>
                        <a:rPr kumimoji="0" lang="en-US" sz="1800" b="0" i="0" u="none" strike="noStrike" kern="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sym typeface="Symbol" pitchFamily="18" charset="2"/>
                        </a:rPr>
                        <a:t>B</a:t>
                      </a:r>
                      <a:r>
                        <a:rPr kumimoji="0" 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kern="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r>
                        <a:rPr kumimoji="0" 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785813"/>
            <a:ext cx="8659812" cy="15621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Our second operation: we can </a:t>
            </a:r>
            <a:r>
              <a:rPr lang="en-US" b="1" i="1" dirty="0" smtClean="0"/>
              <a:t>sum out</a:t>
            </a:r>
            <a:r>
              <a:rPr lang="en-US" b="1" dirty="0" smtClean="0"/>
              <a:t>  </a:t>
            </a:r>
            <a:r>
              <a:rPr lang="en-US" dirty="0" smtClean="0"/>
              <a:t>a variable, say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 with domain </a:t>
            </a:r>
            <a:r>
              <a:rPr lang="en-US" sz="2400" i="1" dirty="0" smtClean="0"/>
              <a:t>{v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k</a:t>
            </a:r>
            <a:r>
              <a:rPr lang="en-US" sz="2400" i="1" dirty="0" smtClean="0"/>
              <a:t>} </a:t>
            </a:r>
            <a:r>
              <a:rPr lang="en-US" dirty="0" smtClean="0"/>
              <a:t>, from factor </a:t>
            </a:r>
            <a:r>
              <a:rPr lang="en-US" i="1" dirty="0" smtClean="0"/>
              <a:t>f(X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</a:t>
            </a:r>
            <a:r>
              <a:rPr lang="en-US" dirty="0" smtClean="0"/>
              <a:t>, resulting in a factor on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…,X</a:t>
            </a:r>
            <a:r>
              <a:rPr lang="en-US" i="1" baseline="-25000" dirty="0" smtClean="0"/>
              <a:t>j</a:t>
            </a:r>
            <a:r>
              <a:rPr lang="en-US" dirty="0" smtClean="0"/>
              <a:t>  defined by:</a:t>
            </a:r>
          </a:p>
          <a:p>
            <a:pPr marL="0" indent="0" eaLnBrk="1" hangingPunct="1"/>
            <a:endParaRPr lang="en-US" sz="1600" dirty="0" smtClean="0"/>
          </a:p>
        </p:txBody>
      </p:sp>
      <p:graphicFrame>
        <p:nvGraphicFramePr>
          <p:cNvPr id="674943" name="Object 127"/>
          <p:cNvGraphicFramePr>
            <a:graphicFrameLocks noChangeAspect="1"/>
          </p:cNvGraphicFramePr>
          <p:nvPr/>
        </p:nvGraphicFramePr>
        <p:xfrm>
          <a:off x="0" y="5357813"/>
          <a:ext cx="9144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4" imgW="4419360" imgH="507960" progId="Equation.3">
                  <p:embed/>
                </p:oleObj>
              </mc:Choice>
              <mc:Fallback>
                <p:oleObj name="Equation" r:id="rId4" imgW="4419360" imgH="507960" progId="Equation.3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7813"/>
                        <a:ext cx="9144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1350" y="2212975"/>
              <a:ext cx="1760538" cy="754063"/>
            </p14:xfrm>
          </p:contentPart>
        </mc:Choice>
        <mc:Fallback xmlns="">
          <p:pic>
            <p:nvPicPr>
              <p:cNvPr id="122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6311" y="2207936"/>
                <a:ext cx="1775296" cy="762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2725" y="3195638"/>
              <a:ext cx="1884363" cy="731837"/>
            </p14:xfrm>
          </p:contentPart>
        </mc:Choice>
        <mc:Fallback xmlns="">
          <p:pic>
            <p:nvPicPr>
              <p:cNvPr id="122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3724" y="3186274"/>
                <a:ext cx="1901644" cy="745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5450" y="2668588"/>
              <a:ext cx="1892300" cy="1343025"/>
            </p14:xfrm>
          </p:contentPart>
        </mc:Choice>
        <mc:Fallback xmlns="">
          <p:pic>
            <p:nvPicPr>
              <p:cNvPr id="122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92930" y="2664989"/>
                <a:ext cx="1903101" cy="1354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925" y="3265488"/>
              <a:ext cx="1992313" cy="715962"/>
            </p14:xfrm>
          </p:contentPart>
        </mc:Choice>
        <mc:Fallback xmlns="">
          <p:pic>
            <p:nvPicPr>
              <p:cNvPr id="122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725" y="3262610"/>
                <a:ext cx="2009954" cy="7271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1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DA2901-B336-4874-92A2-21FA06425D5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Multiplying factors</a:t>
            </a:r>
          </a:p>
        </p:txBody>
      </p:sp>
      <p:graphicFrame>
        <p:nvGraphicFramePr>
          <p:cNvPr id="678915" name="Group 3"/>
          <p:cNvGraphicFramePr>
            <a:graphicFrameLocks noGrp="1"/>
          </p:cNvGraphicFramePr>
          <p:nvPr/>
        </p:nvGraphicFramePr>
        <p:xfrm>
          <a:off x="4427538" y="2133600"/>
          <a:ext cx="4152900" cy="3291840"/>
        </p:xfrm>
        <a:graphic>
          <a:graphicData uri="http://schemas.openxmlformats.org/drawingml/2006/table">
            <a:tbl>
              <a:tblPr/>
              <a:tblGrid>
                <a:gridCol w="1884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×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78993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17834"/>
              </p:ext>
            </p:extLst>
          </p:nvPr>
        </p:nvGraphicFramePr>
        <p:xfrm>
          <a:off x="715963" y="1343025"/>
          <a:ext cx="3384550" cy="2171701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79033" name="Group 1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8912348"/>
              </p:ext>
            </p:extLst>
          </p:nvPr>
        </p:nvGraphicFramePr>
        <p:xfrm>
          <a:off x="611188" y="3860800"/>
          <a:ext cx="3527425" cy="216059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4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50"/>
            <a:ext cx="9144000" cy="785813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Our third operation: factors can be </a:t>
            </a:r>
            <a:r>
              <a:rPr lang="en-US" b="1" i="1" smtClean="0"/>
              <a:t>multiplied</a:t>
            </a:r>
            <a:r>
              <a:rPr lang="en-US" smtClean="0"/>
              <a:t>  together.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26" name="Ink 1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3900" y="1911350"/>
              <a:ext cx="173038" cy="74613"/>
            </p14:xfrm>
          </p:contentPart>
        </mc:Choice>
        <mc:Fallback xmlns="">
          <p:pic>
            <p:nvPicPr>
              <p:cNvPr id="13326" name="Ink 1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8864" y="1906304"/>
                <a:ext cx="187788" cy="89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4425" y="1839913"/>
              <a:ext cx="692150" cy="3336925"/>
            </p14:xfrm>
          </p:contentPart>
        </mc:Choice>
        <mc:Fallback xmlns="">
          <p:pic>
            <p:nvPicPr>
              <p:cNvPr id="133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0466" y="1831633"/>
                <a:ext cx="705467" cy="335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7225" y="4400550"/>
              <a:ext cx="171450" cy="117475"/>
            </p14:xfrm>
          </p:contentPart>
        </mc:Choice>
        <mc:Fallback xmlns="">
          <p:pic>
            <p:nvPicPr>
              <p:cNvPr id="133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8941" y="4391541"/>
                <a:ext cx="191260" cy="139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8988" y="4797425"/>
              <a:ext cx="192087" cy="179388"/>
            </p14:xfrm>
          </p:contentPart>
        </mc:Choice>
        <mc:Fallback xmlns="">
          <p:pic>
            <p:nvPicPr>
              <p:cNvPr id="133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5391" y="4788780"/>
                <a:ext cx="206835" cy="191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9625" y="2509838"/>
              <a:ext cx="2744788" cy="366712"/>
            </p14:xfrm>
          </p:contentPart>
        </mc:Choice>
        <mc:Fallback xmlns=""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82065" y="2500841"/>
                <a:ext cx="2761349" cy="385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6263" y="2917825"/>
              <a:ext cx="1908175" cy="304800"/>
            </p14:xfrm>
          </p:contentPart>
        </mc:Choice>
        <mc:Fallback xmlns=""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19064" y="2909548"/>
                <a:ext cx="1924373" cy="322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214688"/>
              <a:ext cx="2944813" cy="522287"/>
            </p14:xfrm>
          </p:contentPart>
        </mc:Choice>
        <mc:Fallback xmlns=""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58690" y="3206049"/>
                <a:ext cx="2955253" cy="535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1900238"/>
              <a:ext cx="131762" cy="95250"/>
            </p14:xfrm>
          </p:contentPart>
        </mc:Choice>
        <mc:Fallback xmlns="">
          <p:pic>
            <p:nvPicPr>
              <p:cNvPr id="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8303" y="1888736"/>
                <a:ext cx="151202" cy="117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8025" y="2309813"/>
              <a:ext cx="282575" cy="168275"/>
            </p14:xfrm>
          </p:contentPart>
        </mc:Choice>
        <mc:Fallback xmlns=""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70816" y="2303713"/>
                <a:ext cx="299155" cy="182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0" y="2943225"/>
              <a:ext cx="204788" cy="179388"/>
            </p14:xfrm>
          </p:contentPart>
        </mc:Choice>
        <mc:Fallback xmlns=""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63601" y="2940343"/>
                <a:ext cx="215225" cy="190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1838" y="5211763"/>
              <a:ext cx="212725" cy="204787"/>
            </p14:xfrm>
          </p:contentPart>
        </mc:Choice>
        <mc:Fallback xmlns="">
          <p:pic>
            <p:nvPicPr>
              <p:cNvPr id="133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96799" y="5200246"/>
                <a:ext cx="228922" cy="2267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3F0C276-43E3-4252-BBA6-8C451D447BC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/>
              <a:t>Recap Learning Goals previous lecture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Bnets Inference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Intro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Factors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Variable elimination Intro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1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DA2901-B336-4874-92A2-21FA06425D5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Multiplying factors</a:t>
            </a:r>
          </a:p>
        </p:txBody>
      </p:sp>
      <p:graphicFrame>
        <p:nvGraphicFramePr>
          <p:cNvPr id="6789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82473"/>
              </p:ext>
            </p:extLst>
          </p:nvPr>
        </p:nvGraphicFramePr>
        <p:xfrm>
          <a:off x="4499992" y="1484784"/>
          <a:ext cx="4152900" cy="3322320"/>
        </p:xfrm>
        <a:graphic>
          <a:graphicData uri="http://schemas.openxmlformats.org/drawingml/2006/table">
            <a:tbl>
              <a:tblPr/>
              <a:tblGrid>
                <a:gridCol w="1884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×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78993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54318"/>
              </p:ext>
            </p:extLst>
          </p:nvPr>
        </p:nvGraphicFramePr>
        <p:xfrm>
          <a:off x="611188" y="1334370"/>
          <a:ext cx="3384550" cy="2171701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79033" name="Group 1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4325976"/>
              </p:ext>
            </p:extLst>
          </p:nvPr>
        </p:nvGraphicFramePr>
        <p:xfrm>
          <a:off x="611188" y="3860800"/>
          <a:ext cx="3527425" cy="216059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4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50"/>
            <a:ext cx="9144000" cy="785813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Our third operation: factors can be </a:t>
            </a:r>
            <a:r>
              <a:rPr lang="en-US" b="1" i="1" smtClean="0"/>
              <a:t>multiplied</a:t>
            </a:r>
            <a:r>
              <a:rPr lang="en-US" smtClean="0"/>
              <a:t>  together.</a:t>
            </a:r>
          </a:p>
        </p:txBody>
      </p:sp>
      <p:grpSp>
        <p:nvGrpSpPr>
          <p:cNvPr id="20" name="Group 15"/>
          <p:cNvGrpSpPr/>
          <p:nvPr/>
        </p:nvGrpSpPr>
        <p:grpSpPr>
          <a:xfrm>
            <a:off x="5210425" y="5025172"/>
            <a:ext cx="3255729" cy="1011298"/>
            <a:chOff x="6156176" y="2097732"/>
            <a:chExt cx="3255729" cy="101129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156176" y="2708920"/>
              <a:ext cx="1010213" cy="40011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C. 0.24</a:t>
              </a:r>
              <a:endParaRPr lang="en-US" sz="2000" dirty="0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156176" y="2097732"/>
              <a:ext cx="1066318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A.  0.32</a:t>
              </a:r>
              <a:endParaRPr lang="en-US" sz="2000" baseline="30000" dirty="0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8401692" y="2127865"/>
              <a:ext cx="995785" cy="40011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B. 0.54</a:t>
              </a:r>
              <a:endParaRPr lang="en-US" sz="2000" dirty="0"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8401692" y="2708920"/>
              <a:ext cx="1010213" cy="40011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itchFamily="34" charset="0"/>
                </a:rPr>
                <a:t>D</a:t>
              </a:r>
              <a:r>
                <a:rPr lang="en-US" sz="2000" dirty="0" smtClean="0">
                  <a:latin typeface="Arial" pitchFamily="34" charset="0"/>
                </a:rPr>
                <a:t>. 0.06</a:t>
              </a:r>
              <a:endParaRPr lang="en-US" sz="2000" dirty="0"/>
            </a:p>
          </p:txBody>
        </p:sp>
      </p:grpSp>
      <p:pic>
        <p:nvPicPr>
          <p:cNvPr id="25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4342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970B119-E640-4A40-B491-30BC68064AD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Multiplying factors: Formal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8893175" cy="17049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z="2400" smtClean="0"/>
              <a:t>The  </a:t>
            </a:r>
            <a:r>
              <a:rPr lang="en-US" sz="2400" b="1" smtClean="0"/>
              <a:t>product</a:t>
            </a:r>
            <a:r>
              <a:rPr lang="en-US" sz="2400" smtClean="0"/>
              <a:t> of factor </a:t>
            </a:r>
            <a:r>
              <a:rPr lang="en-US" sz="2400" i="1" smtClean="0"/>
              <a:t>f</a:t>
            </a:r>
            <a:r>
              <a:rPr lang="en-US" sz="2400" i="1" baseline="-25000" smtClean="0"/>
              <a:t>1</a:t>
            </a:r>
            <a:r>
              <a:rPr lang="en-US" sz="2400" i="1" smtClean="0"/>
              <a:t>(A, B) </a:t>
            </a:r>
            <a:r>
              <a:rPr lang="en-US" sz="2400" smtClean="0"/>
              <a:t> and </a:t>
            </a:r>
            <a:r>
              <a:rPr lang="en-US" sz="2400" i="1" smtClean="0"/>
              <a:t>f</a:t>
            </a:r>
            <a:r>
              <a:rPr lang="en-US" sz="2400" i="1" baseline="-25000" smtClean="0"/>
              <a:t>2</a:t>
            </a:r>
            <a:r>
              <a:rPr lang="en-US" sz="2400" i="1" smtClean="0"/>
              <a:t>(B, C)</a:t>
            </a:r>
            <a:r>
              <a:rPr lang="en-US" sz="2400" smtClean="0"/>
              <a:t>, where </a:t>
            </a:r>
            <a:r>
              <a:rPr lang="en-US" sz="2400" i="1" smtClean="0"/>
              <a:t>B </a:t>
            </a:r>
            <a:r>
              <a:rPr lang="en-US" sz="2400" smtClean="0"/>
              <a:t>is the variable in common, is the factor </a:t>
            </a:r>
            <a:r>
              <a:rPr lang="en-US" sz="2400" i="1" smtClean="0"/>
              <a:t>(f</a:t>
            </a:r>
            <a:r>
              <a:rPr lang="en-US" sz="2400" i="1" baseline="-25000" smtClean="0"/>
              <a:t>1</a:t>
            </a:r>
            <a:r>
              <a:rPr lang="en-US" sz="2400" i="1" smtClean="0"/>
              <a:t>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× </a:t>
            </a:r>
            <a:r>
              <a:rPr lang="en-US" sz="2400" i="1" smtClean="0"/>
              <a:t>f</a:t>
            </a:r>
            <a:r>
              <a:rPr lang="en-US" sz="2400" i="1" baseline="-25000" smtClean="0"/>
              <a:t>2</a:t>
            </a:r>
            <a:r>
              <a:rPr lang="en-US" sz="2400" i="1" smtClean="0"/>
              <a:t>)(A, B, C)</a:t>
            </a:r>
            <a:r>
              <a:rPr lang="en-US" sz="2400" smtClean="0"/>
              <a:t> defined by:</a:t>
            </a:r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28750" y="2790825"/>
          <a:ext cx="64039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4" imgW="2222280" imgH="215640" progId="Equation.3">
                  <p:embed/>
                </p:oleObj>
              </mc:Choice>
              <mc:Fallback>
                <p:oleObj name="Equation" r:id="rId4" imgW="222228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790825"/>
                        <a:ext cx="64039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179388" y="3929063"/>
            <a:ext cx="896461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Note1: </a:t>
            </a:r>
            <a:r>
              <a:rPr lang="en-US" sz="2400">
                <a:latin typeface="Arial Unicode MS" pitchFamily="34" charset="-128"/>
              </a:rPr>
              <a:t>it's defined on all 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triples</a:t>
            </a:r>
            <a:r>
              <a:rPr lang="en-US" sz="2400">
                <a:latin typeface="Arial Unicode MS" pitchFamily="34" charset="-128"/>
              </a:rPr>
              <a:t>, obtained by multiplying together the appropriate pair of entries from </a:t>
            </a:r>
            <a:r>
              <a:rPr lang="en-US" sz="2400" i="1">
                <a:latin typeface="Arial Unicode MS" pitchFamily="34" charset="-128"/>
              </a:rPr>
              <a:t>f</a:t>
            </a:r>
            <a:r>
              <a:rPr lang="en-US" sz="2400" i="1" baseline="-25000">
                <a:latin typeface="Arial Unicode MS" pitchFamily="34" charset="-128"/>
              </a:rPr>
              <a:t>1 </a:t>
            </a:r>
            <a:r>
              <a:rPr lang="en-US" sz="2400">
                <a:latin typeface="Arial Unicode MS" pitchFamily="34" charset="-128"/>
              </a:rPr>
              <a:t> and </a:t>
            </a:r>
            <a:r>
              <a:rPr lang="en-US" sz="2400" i="1">
                <a:latin typeface="Arial Unicode MS" pitchFamily="34" charset="-128"/>
              </a:rPr>
              <a:t>f</a:t>
            </a:r>
            <a:r>
              <a:rPr lang="en-US" sz="2400" i="1" baseline="-25000">
                <a:latin typeface="Arial Unicode MS" pitchFamily="34" charset="-128"/>
              </a:rPr>
              <a:t>2 </a:t>
            </a:r>
            <a:r>
              <a:rPr lang="en-US" sz="2400">
                <a:latin typeface="Arial Unicode MS" pitchFamily="34" charset="-128"/>
              </a:rPr>
              <a:t>.</a:t>
            </a: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500063" y="5143500"/>
            <a:ext cx="78930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Note2: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 can be sets of variables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3671888"/>
              <a:ext cx="554037" cy="293687"/>
            </p14:xfrm>
          </p:contentPart>
        </mc:Choice>
        <mc:Fallback xmlns="">
          <p:pic>
            <p:nvPicPr>
              <p:cNvPr id="143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5503" y="3667209"/>
                <a:ext cx="566277" cy="307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7863" y="3695700"/>
              <a:ext cx="207962" cy="265113"/>
            </p14:xfrm>
          </p:contentPart>
        </mc:Choice>
        <mc:Fallback xmlns="">
          <p:pic>
            <p:nvPicPr>
              <p:cNvPr id="143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3545" y="3688506"/>
                <a:ext cx="222714" cy="279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5425" y="3278188"/>
              <a:ext cx="576263" cy="579437"/>
            </p14:xfrm>
          </p:contentPart>
        </mc:Choice>
        <mc:Fallback xmlns="">
          <p:pic>
            <p:nvPicPr>
              <p:cNvPr id="143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01826" y="3273149"/>
                <a:ext cx="589941" cy="595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9238" y="3340100"/>
              <a:ext cx="555625" cy="517525"/>
            </p14:xfrm>
          </p:contentPart>
        </mc:Choice>
        <mc:Fallback xmlns=""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96357" y="3335421"/>
                <a:ext cx="567148" cy="5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5094288"/>
              <a:ext cx="428625" cy="492125"/>
            </p14:xfrm>
          </p:contentPart>
        </mc:Choice>
        <mc:Fallback xmlns="">
          <p:pic>
            <p:nvPicPr>
              <p:cNvPr id="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8854" y="5084575"/>
                <a:ext cx="443008" cy="507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1400" y="4306888"/>
              <a:ext cx="2271713" cy="55562"/>
            </p14:xfrm>
          </p:contentPart>
        </mc:Choice>
        <mc:Fallback xmlns=""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3840" y="4301476"/>
                <a:ext cx="2292594" cy="714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C8A9E1C-F75A-4D85-A46F-F89864E9A39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Factors Summary</a:t>
            </a:r>
          </a:p>
        </p:txBody>
      </p:sp>
      <p:sp>
        <p:nvSpPr>
          <p:cNvPr id="15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84"/>
            <a:ext cx="9144000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A factor is a representation of a function from a </a:t>
            </a:r>
            <a:r>
              <a:rPr lang="en-US" sz="2400" dirty="0" err="1" smtClean="0"/>
              <a:t>tuple</a:t>
            </a:r>
            <a:r>
              <a:rPr lang="en-US" sz="2400" dirty="0" smtClean="0"/>
              <a:t> of random variables into a number.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f(X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 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We have defined three operations on factors: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Assigning</a:t>
            </a:r>
            <a:r>
              <a:rPr lang="en-US" dirty="0" smtClean="0"/>
              <a:t> one or more variables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i="1" dirty="0" smtClean="0"/>
              <a:t>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 </a:t>
            </a:r>
            <a:r>
              <a:rPr lang="en-US" sz="2400" dirty="0" smtClean="0"/>
              <a:t> is a factor on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, also written as</a:t>
            </a:r>
            <a:r>
              <a:rPr lang="en-US" sz="2400" i="1" dirty="0" smtClean="0"/>
              <a:t>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</a:t>
            </a:r>
            <a:r>
              <a:rPr lang="en-US" sz="2400" i="1" baseline="-25000" dirty="0" smtClean="0"/>
              <a:t>X</a:t>
            </a:r>
            <a:r>
              <a:rPr lang="en-US" sz="2400" i="1" baseline="-50000" dirty="0" smtClean="0"/>
              <a:t>1</a:t>
            </a:r>
            <a:r>
              <a:rPr lang="en-US" sz="2400" i="1" baseline="-25000" dirty="0" smtClean="0"/>
              <a:t>=v</a:t>
            </a:r>
            <a:r>
              <a:rPr lang="en-US" sz="2400" i="1" baseline="-50000" dirty="0" smtClean="0"/>
              <a:t>1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2400" i="1" baseline="-50000" dirty="0" smtClean="0"/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Summing out</a:t>
            </a:r>
            <a:r>
              <a:rPr lang="en-US" dirty="0" smtClean="0"/>
              <a:t> variables </a:t>
            </a:r>
            <a:r>
              <a:rPr lang="en-US" dirty="0"/>
              <a:t>is a factor on 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, …,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i="1" baseline="-25000" dirty="0"/>
              <a:t> 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i="1" dirty="0" smtClean="0">
                <a:sym typeface="Symbol" pitchFamily="18" charset="2"/>
              </a:rPr>
              <a:t></a:t>
            </a:r>
            <a:r>
              <a:rPr lang="en-US" sz="2400" i="1" baseline="-25000" dirty="0" smtClean="0"/>
              <a:t>X</a:t>
            </a:r>
            <a:r>
              <a:rPr lang="en-US" sz="2400" i="1" baseline="-50000" dirty="0" smtClean="0"/>
              <a:t>1</a:t>
            </a:r>
            <a:r>
              <a:rPr lang="en-US" sz="2400" i="1" dirty="0" smtClean="0"/>
              <a:t>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..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 =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 + … +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k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2400" i="1" dirty="0" smtClean="0"/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Multiplying</a:t>
            </a:r>
            <a:r>
              <a:rPr lang="en-US" dirty="0" smtClean="0"/>
              <a:t> factors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(A, B)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(B, C) = (f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×</a:t>
            </a:r>
            <a:r>
              <a:rPr lang="en-US" sz="2400" i="1" dirty="0" smtClean="0"/>
              <a:t>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)(A, B, C)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42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788" y="2943225"/>
              <a:ext cx="4464050" cy="115888"/>
            </p14:xfrm>
          </p:contentPart>
        </mc:Choice>
        <mc:Fallback xmlns="">
          <p:pic>
            <p:nvPicPr>
              <p:cNvPr id="542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268" y="2938546"/>
                <a:ext cx="4476290" cy="131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2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500" y="4410075"/>
              <a:ext cx="1997075" cy="74613"/>
            </p14:xfrm>
          </p:contentPart>
        </mc:Choice>
        <mc:Fallback xmlns="">
          <p:pic>
            <p:nvPicPr>
              <p:cNvPr id="542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9019" y="4398541"/>
                <a:ext cx="2016877" cy="9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42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538" y="5180013"/>
              <a:ext cx="1658937" cy="506412"/>
            </p14:xfrm>
          </p:contentPart>
        </mc:Choice>
        <mc:Fallback xmlns="">
          <p:pic>
            <p:nvPicPr>
              <p:cNvPr id="542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3018" y="5168495"/>
                <a:ext cx="1683058" cy="5305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1ADE68-2F1C-47EE-8225-DDAA6052E56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 Bnets</a:t>
            </a:r>
          </a:p>
          <a:p>
            <a:pPr eaLnBrk="1" hangingPunct="1">
              <a:buFontTx/>
              <a:buChar char="•"/>
            </a:pPr>
            <a:endParaRPr lang="en-US" sz="4000" b="1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Bnets Inference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Intro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Factors</a:t>
            </a:r>
          </a:p>
          <a:p>
            <a:pPr lvl="1" eaLnBrk="1" hangingPunct="1"/>
            <a:r>
              <a:rPr lang="en-US" sz="3600" smtClean="0"/>
              <a:t>Intro Variable elimination Algo</a:t>
            </a:r>
          </a:p>
          <a:p>
            <a:pPr eaLnBrk="1" hangingPunct="1">
              <a:buFontTx/>
              <a:buChar char="•"/>
            </a:pP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40131DC-2E95-4999-8301-E1AED95A4B7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</a:t>
            </a:r>
          </a:p>
        </p:txBody>
      </p:sp>
      <p:sp>
        <p:nvSpPr>
          <p:cNvPr id="16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588375" cy="336232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Suppose the variables of the belief network are </a:t>
            </a:r>
            <a:r>
              <a:rPr lang="en-US" sz="2400" i="1" smtClean="0"/>
              <a:t>X</a:t>
            </a:r>
            <a:r>
              <a:rPr lang="en-US" sz="2400" i="1" baseline="-25000" smtClean="0"/>
              <a:t>1</a:t>
            </a:r>
            <a:r>
              <a:rPr lang="en-US" sz="2400" i="1" smtClean="0"/>
              <a:t>,…,X</a:t>
            </a:r>
            <a:r>
              <a:rPr lang="en-US" sz="2400" i="1" baseline="-25000" smtClean="0"/>
              <a:t>n</a:t>
            </a:r>
            <a:r>
              <a:rPr lang="en-US" sz="2400" smtClean="0"/>
              <a:t>.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 is the query variable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i="1" smtClean="0"/>
              <a:t>Y</a:t>
            </a:r>
            <a:r>
              <a:rPr lang="en-US" sz="2400" i="1" baseline="-25000" smtClean="0"/>
              <a:t>1</a:t>
            </a:r>
            <a:r>
              <a:rPr lang="en-US" sz="2400" i="1" smtClean="0"/>
              <a:t>=v</a:t>
            </a:r>
            <a:r>
              <a:rPr lang="en-US" sz="2400" i="1" baseline="-25000" smtClean="0"/>
              <a:t>1</a:t>
            </a:r>
            <a:r>
              <a:rPr lang="en-US" sz="2400" i="1" smtClean="0"/>
              <a:t>, …, Y</a:t>
            </a:r>
            <a:r>
              <a:rPr lang="en-US" sz="2400" i="1" baseline="-25000" smtClean="0"/>
              <a:t>j</a:t>
            </a:r>
            <a:r>
              <a:rPr lang="en-US" sz="2400" i="1" smtClean="0"/>
              <a:t>=v</a:t>
            </a:r>
            <a:r>
              <a:rPr lang="en-US" sz="2400" i="1" baseline="-25000" smtClean="0"/>
              <a:t>j </a:t>
            </a:r>
            <a:r>
              <a:rPr lang="en-US" sz="2400" i="1" smtClean="0"/>
              <a:t>are the observed variables (with their values)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</a:t>
            </a:r>
            <a:r>
              <a:rPr lang="en-US" sz="2400" baseline="-25000" smtClean="0"/>
              <a:t>1</a:t>
            </a:r>
            <a:r>
              <a:rPr lang="en-US" sz="2400" smtClean="0"/>
              <a:t>, …,Z</a:t>
            </a:r>
            <a:r>
              <a:rPr lang="en-US" sz="2400" baseline="-25000" smtClean="0"/>
              <a:t>k </a:t>
            </a:r>
            <a:r>
              <a:rPr lang="en-US" sz="2400" smtClean="0"/>
              <a:t>are the remaining variables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z="240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/>
              <a:t> What we </a:t>
            </a:r>
            <a:r>
              <a:rPr lang="en-US" sz="2400" smtClean="0">
                <a:solidFill>
                  <a:schemeClr val="accent2"/>
                </a:solidFill>
              </a:rPr>
              <a:t>want to compute</a:t>
            </a:r>
            <a:r>
              <a:rPr lang="en-US" sz="2400" smtClean="0"/>
              <a:t>: </a:t>
            </a:r>
          </a:p>
        </p:txBody>
      </p:sp>
      <p:graphicFrame>
        <p:nvGraphicFramePr>
          <p:cNvPr id="16386" name="Object 8"/>
          <p:cNvGraphicFramePr>
            <a:graphicFrameLocks noChangeAspect="1"/>
          </p:cNvGraphicFramePr>
          <p:nvPr/>
        </p:nvGraphicFramePr>
        <p:xfrm>
          <a:off x="4356100" y="3062288"/>
          <a:ext cx="36544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4" imgW="1485720" imgH="241200" progId="Equation.3">
                  <p:embed/>
                </p:oleObj>
              </mc:Choice>
              <mc:Fallback>
                <p:oleObj name="Equation" r:id="rId4" imgW="14857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062288"/>
                        <a:ext cx="365442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5750" y="3571875"/>
            <a:ext cx="864396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 We </a:t>
            </a:r>
            <a:r>
              <a:rPr lang="en-US" sz="2400" kern="0" dirty="0" smtClean="0">
                <a:latin typeface="+mn-lt"/>
              </a:rPr>
              <a:t>showed </a:t>
            </a:r>
            <a:r>
              <a:rPr lang="en-US" sz="2400" kern="0" dirty="0">
                <a:latin typeface="+mn-lt"/>
              </a:rPr>
              <a:t>before that what we actually need to compute is </a:t>
            </a:r>
          </a:p>
        </p:txBody>
      </p:sp>
      <p:graphicFrame>
        <p:nvGraphicFramePr>
          <p:cNvPr id="16387" name="Object 22"/>
          <p:cNvGraphicFramePr>
            <a:graphicFrameLocks noChangeAspect="1"/>
          </p:cNvGraphicFramePr>
          <p:nvPr/>
        </p:nvGraphicFramePr>
        <p:xfrm>
          <a:off x="2857500" y="4357688"/>
          <a:ext cx="35718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6" imgW="1460160" imgH="241200" progId="Equation.3">
                  <p:embed/>
                </p:oleObj>
              </mc:Choice>
              <mc:Fallback>
                <p:oleObj name="Equation" r:id="rId6" imgW="1460160" imgH="241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4357688"/>
                        <a:ext cx="3571875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28625" y="5072063"/>
            <a:ext cx="8424863" cy="100806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 This can be computed in terms of </a:t>
            </a:r>
            <a:r>
              <a:rPr lang="en-US" sz="2400" b="1" dirty="0">
                <a:latin typeface="Arial Unicode MS" pitchFamily="34" charset="-128"/>
              </a:rPr>
              <a:t>operations between factors</a:t>
            </a:r>
            <a:r>
              <a:rPr lang="en-US" sz="2400" dirty="0">
                <a:latin typeface="Arial Unicode MS" pitchFamily="34" charset="-128"/>
              </a:rPr>
              <a:t> (that satisfy the semantics of probability)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3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7075" y="1030288"/>
              <a:ext cx="566738" cy="2620962"/>
            </p14:xfrm>
          </p:contentPart>
        </mc:Choice>
        <mc:Fallback xmlns="">
          <p:pic>
            <p:nvPicPr>
              <p:cNvPr id="163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42394" y="1027768"/>
                <a:ext cx="578980" cy="2628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3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" y="1417638"/>
              <a:ext cx="488950" cy="511175"/>
            </p14:xfrm>
          </p:contentPart>
        </mc:Choice>
        <mc:Fallback xmlns="">
          <p:pic>
            <p:nvPicPr>
              <p:cNvPr id="163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3474" y="1409718"/>
                <a:ext cx="504432" cy="526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3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" y="2363788"/>
              <a:ext cx="8702675" cy="2568575"/>
            </p14:xfrm>
          </p:contentPart>
        </mc:Choice>
        <mc:Fallback xmlns="">
          <p:pic>
            <p:nvPicPr>
              <p:cNvPr id="163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1189" y="2358748"/>
                <a:ext cx="8722478" cy="2584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3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6213" y="4297363"/>
              <a:ext cx="3868737" cy="611187"/>
            </p14:xfrm>
          </p:contentPart>
        </mc:Choice>
        <mc:Fallback xmlns="">
          <p:pic>
            <p:nvPicPr>
              <p:cNvPr id="163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6493" y="4286205"/>
                <a:ext cx="3889618" cy="6345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7A9B123-C315-4A65-9D6A-69D7420EF44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74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714375"/>
            <a:ext cx="8588375" cy="336232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 If we express the joint as a factor,</a:t>
            </a:r>
          </a:p>
          <a:p>
            <a:pPr marL="0" indent="0" eaLnBrk="1" hangingPunct="1">
              <a:buFontTx/>
              <a:buChar char="•"/>
            </a:pPr>
            <a:endParaRPr lang="en-US" smtClean="0"/>
          </a:p>
          <a:p>
            <a:pPr marL="0" indent="0" eaLnBrk="1" hangingPunct="1"/>
            <a:r>
              <a:rPr lang="en-US" i="1" smtClean="0"/>
              <a:t>f (Z,  </a:t>
            </a:r>
            <a:r>
              <a:rPr lang="en-US" i="1" smtClean="0">
                <a:solidFill>
                  <a:srgbClr val="008000"/>
                </a:solidFill>
              </a:rPr>
              <a:t>Y</a:t>
            </a:r>
            <a:r>
              <a:rPr lang="en-US" i="1" baseline="-25000" smtClean="0">
                <a:solidFill>
                  <a:srgbClr val="008000"/>
                </a:solidFill>
              </a:rPr>
              <a:t>1</a:t>
            </a:r>
            <a:r>
              <a:rPr lang="en-US" i="1" smtClean="0">
                <a:solidFill>
                  <a:srgbClr val="008000"/>
                </a:solidFill>
              </a:rPr>
              <a:t>…,Y</a:t>
            </a:r>
            <a:r>
              <a:rPr lang="en-US" i="1" baseline="-25000" smtClean="0">
                <a:solidFill>
                  <a:srgbClr val="008000"/>
                </a:solidFill>
              </a:rPr>
              <a:t>j</a:t>
            </a:r>
            <a:r>
              <a:rPr lang="en-US" i="1" baseline="-25000" smtClean="0">
                <a:solidFill>
                  <a:schemeClr val="accent1"/>
                </a:solidFill>
              </a:rPr>
              <a:t> </a:t>
            </a:r>
            <a:r>
              <a:rPr lang="en-US" i="1" smtClean="0"/>
              <a:t>,   </a:t>
            </a:r>
            <a:r>
              <a:rPr lang="en-US" i="1" smtClean="0">
                <a:solidFill>
                  <a:schemeClr val="accent2"/>
                </a:solidFill>
              </a:rPr>
              <a:t>Z</a:t>
            </a:r>
            <a:r>
              <a:rPr lang="en-US" i="1" baseline="-25000" smtClean="0">
                <a:solidFill>
                  <a:schemeClr val="accent2"/>
                </a:solidFill>
              </a:rPr>
              <a:t>1</a:t>
            </a:r>
            <a:r>
              <a:rPr lang="en-US" i="1" smtClean="0">
                <a:solidFill>
                  <a:schemeClr val="accent2"/>
                </a:solidFill>
              </a:rPr>
              <a:t>…,Z</a:t>
            </a:r>
            <a:r>
              <a:rPr lang="en-US" i="1" baseline="-25000" smtClean="0">
                <a:solidFill>
                  <a:schemeClr val="accent2"/>
                </a:solidFill>
              </a:rPr>
              <a:t>j   </a:t>
            </a:r>
            <a:r>
              <a:rPr lang="en-US" i="1" smtClean="0"/>
              <a:t>)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 We can compute </a:t>
            </a:r>
            <a:r>
              <a:rPr lang="en-US" i="1" smtClean="0"/>
              <a:t>P(Z,Y</a:t>
            </a:r>
            <a:r>
              <a:rPr lang="en-US" i="1" baseline="-25000" smtClean="0"/>
              <a:t>1</a:t>
            </a:r>
            <a:r>
              <a:rPr lang="en-US" i="1" smtClean="0"/>
              <a:t>=v</a:t>
            </a:r>
            <a:r>
              <a:rPr lang="en-US" i="1" baseline="-25000" smtClean="0"/>
              <a:t>1</a:t>
            </a:r>
            <a:r>
              <a:rPr lang="en-US" i="1" smtClean="0"/>
              <a:t>, …,Y</a:t>
            </a:r>
            <a:r>
              <a:rPr lang="en-US" i="1" baseline="-25000" smtClean="0"/>
              <a:t>j</a:t>
            </a:r>
            <a:r>
              <a:rPr lang="en-US" i="1" smtClean="0"/>
              <a:t>=v</a:t>
            </a:r>
            <a:r>
              <a:rPr lang="en-US" i="1" baseline="-25000" smtClean="0"/>
              <a:t>j</a:t>
            </a:r>
            <a:r>
              <a:rPr lang="en-US" i="1" smtClean="0"/>
              <a:t>)</a:t>
            </a:r>
            <a:r>
              <a:rPr lang="en-US" smtClean="0"/>
              <a:t>  by  </a:t>
            </a:r>
            <a:r>
              <a:rPr lang="en-US" sz="3200" smtClean="0"/>
              <a:t>??</a:t>
            </a:r>
            <a:endParaRPr lang="en-US" smtClean="0"/>
          </a:p>
          <a:p>
            <a:pPr marL="400050" lvl="1" indent="0" eaLnBrk="1" hangingPunct="1"/>
            <a:r>
              <a:rPr lang="en-US" sz="2800" b="1" smtClean="0"/>
              <a:t>assigning</a:t>
            </a:r>
            <a:r>
              <a:rPr lang="en-US" sz="2800" smtClean="0"/>
              <a:t> </a:t>
            </a:r>
            <a:r>
              <a:rPr lang="en-US" i="1" smtClean="0"/>
              <a:t>Y</a:t>
            </a:r>
            <a:r>
              <a:rPr lang="en-US" i="1" baseline="-25000" smtClean="0"/>
              <a:t>1</a:t>
            </a:r>
            <a:r>
              <a:rPr lang="en-US" i="1" smtClean="0"/>
              <a:t>=v</a:t>
            </a:r>
            <a:r>
              <a:rPr lang="en-US" i="1" baseline="-25000" smtClean="0"/>
              <a:t>1</a:t>
            </a:r>
            <a:r>
              <a:rPr lang="en-US" i="1" smtClean="0"/>
              <a:t>, …, Y</a:t>
            </a:r>
            <a:r>
              <a:rPr lang="en-US" i="1" baseline="-25000" smtClean="0"/>
              <a:t>j</a:t>
            </a:r>
            <a:r>
              <a:rPr lang="en-US" i="1" smtClean="0"/>
              <a:t>=v</a:t>
            </a:r>
            <a:r>
              <a:rPr lang="en-US" i="1" baseline="-25000" smtClean="0"/>
              <a:t>j </a:t>
            </a:r>
          </a:p>
          <a:p>
            <a:pPr marL="400050" lvl="1" indent="0" eaLnBrk="1" hangingPunct="1"/>
            <a:r>
              <a:rPr lang="en-US" sz="2800" smtClean="0"/>
              <a:t>and </a:t>
            </a:r>
            <a:r>
              <a:rPr lang="en-US" sz="2800" b="1" smtClean="0"/>
              <a:t>summing out </a:t>
            </a:r>
            <a:r>
              <a:rPr lang="en-US" sz="2800" smtClean="0"/>
              <a:t>the variables Z</a:t>
            </a:r>
            <a:r>
              <a:rPr lang="en-US" sz="2800" baseline="-25000" smtClean="0"/>
              <a:t>1</a:t>
            </a:r>
            <a:r>
              <a:rPr lang="en-US" sz="2800" smtClean="0"/>
              <a:t>, …,Z</a:t>
            </a:r>
            <a:r>
              <a:rPr lang="en-US" sz="2800" baseline="-25000" smtClean="0"/>
              <a:t>k</a:t>
            </a:r>
          </a:p>
        </p:txBody>
      </p:sp>
      <p:graphicFrame>
        <p:nvGraphicFramePr>
          <p:cNvPr id="694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863" y="4697413"/>
          <a:ext cx="89804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name="Equation" r:id="rId4" imgW="4114800" imgH="368280" progId="Equation.3">
                  <p:embed/>
                </p:oleObj>
              </mc:Choice>
              <mc:Fallback>
                <p:oleObj name="Equation" r:id="rId4" imgW="411480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4697413"/>
                        <a:ext cx="8980487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4280" name="Text Box 8"/>
          <p:cNvSpPr txBox="1">
            <a:spLocks noChangeArrowheads="1"/>
          </p:cNvSpPr>
          <p:nvPr/>
        </p:nvSpPr>
        <p:spPr bwMode="auto">
          <a:xfrm>
            <a:off x="2700338" y="5734050"/>
            <a:ext cx="3743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Are we done?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56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1169988"/>
              <a:ext cx="1566862" cy="630237"/>
            </p14:xfrm>
          </p:contentPart>
        </mc:Choice>
        <mc:Fallback xmlns="">
          <p:pic>
            <p:nvPicPr>
              <p:cNvPr id="6656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8452" y="1160990"/>
                <a:ext cx="1585944" cy="643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56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3200" y="1270000"/>
              <a:ext cx="2170113" cy="349250"/>
            </p14:xfrm>
          </p:contentPart>
        </mc:Choice>
        <mc:Fallback xmlns="">
          <p:pic>
            <p:nvPicPr>
              <p:cNvPr id="6656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06720" y="1264599"/>
                <a:ext cx="2180913" cy="361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56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25" y="1527175"/>
              <a:ext cx="2149475" cy="1347788"/>
            </p14:xfrm>
          </p:contentPart>
        </mc:Choice>
        <mc:Fallback xmlns="">
          <p:pic>
            <p:nvPicPr>
              <p:cNvPr id="6656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53785" y="1517093"/>
                <a:ext cx="2165314" cy="1367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56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2008188"/>
              <a:ext cx="1247775" cy="355600"/>
            </p14:xfrm>
          </p:contentPart>
        </mc:Choice>
        <mc:Fallback xmlns="">
          <p:pic>
            <p:nvPicPr>
              <p:cNvPr id="6656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77310" y="2001696"/>
                <a:ext cx="1269375" cy="373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56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1275" y="2540000"/>
              <a:ext cx="346075" cy="242888"/>
            </p14:xfrm>
          </p:contentPart>
        </mc:Choice>
        <mc:Fallback xmlns="">
          <p:pic>
            <p:nvPicPr>
              <p:cNvPr id="6656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1912" y="2531004"/>
                <a:ext cx="364441" cy="261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56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6938" y="4235450"/>
              <a:ext cx="495300" cy="493713"/>
            </p14:xfrm>
          </p:contentPart>
        </mc:Choice>
        <mc:Fallback xmlns="">
          <p:pic>
            <p:nvPicPr>
              <p:cNvPr id="6656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35828" y="4223943"/>
                <a:ext cx="517879" cy="513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56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3" y="4606925"/>
              <a:ext cx="8747125" cy="898525"/>
            </p14:xfrm>
          </p:contentPart>
        </mc:Choice>
        <mc:Fallback xmlns="">
          <p:pic>
            <p:nvPicPr>
              <p:cNvPr id="6656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7195" y="4596224"/>
                <a:ext cx="8762594" cy="918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57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525" y="2201863"/>
              <a:ext cx="3970338" cy="306387"/>
            </p14:xfrm>
          </p:contentPart>
        </mc:Choice>
        <mc:Fallback xmlns="">
          <p:pic>
            <p:nvPicPr>
              <p:cNvPr id="6657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6565" y="2190702"/>
                <a:ext cx="3984018" cy="326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57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8338" y="3317875"/>
              <a:ext cx="3189287" cy="53975"/>
            </p14:xfrm>
          </p:contentPart>
        </mc:Choice>
        <mc:Fallback xmlns="">
          <p:pic>
            <p:nvPicPr>
              <p:cNvPr id="6657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04018" y="3311038"/>
                <a:ext cx="3206207" cy="72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57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0563" y="2667000"/>
              <a:ext cx="3173412" cy="668338"/>
            </p14:xfrm>
          </p:contentPart>
        </mc:Choice>
        <mc:Fallback xmlns="">
          <p:pic>
            <p:nvPicPr>
              <p:cNvPr id="6657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24443" y="2655837"/>
                <a:ext cx="3190692" cy="68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57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8000" y="2151063"/>
              <a:ext cx="3416300" cy="465137"/>
            </p14:xfrm>
          </p:contentPart>
        </mc:Choice>
        <mc:Fallback xmlns="">
          <p:pic>
            <p:nvPicPr>
              <p:cNvPr id="6657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73320" y="2145307"/>
                <a:ext cx="3429260" cy="480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57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7663" y="5884863"/>
              <a:ext cx="439737" cy="184150"/>
            </p14:xfrm>
          </p:contentPart>
        </mc:Choice>
        <mc:Fallback xmlns="">
          <p:pic>
            <p:nvPicPr>
              <p:cNvPr id="6657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18667" y="5875512"/>
                <a:ext cx="458809" cy="205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657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2863" y="5246688"/>
              <a:ext cx="965200" cy="542925"/>
            </p14:xfrm>
          </p:contentPart>
        </mc:Choice>
        <mc:Fallback xmlns="">
          <p:pic>
            <p:nvPicPr>
              <p:cNvPr id="6657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88185" y="5239132"/>
                <a:ext cx="980675" cy="561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57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2375" y="5503863"/>
              <a:ext cx="901700" cy="277812"/>
            </p14:xfrm>
          </p:contentPart>
        </mc:Choice>
        <mc:Fallback xmlns="">
          <p:pic>
            <p:nvPicPr>
              <p:cNvPr id="6657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63736" y="5495575"/>
                <a:ext cx="916098" cy="297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57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3325" y="5843588"/>
              <a:ext cx="863600" cy="282575"/>
            </p14:xfrm>
          </p:contentPart>
        </mc:Choice>
        <mc:Fallback xmlns="">
          <p:pic>
            <p:nvPicPr>
              <p:cNvPr id="6657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79725" y="5836029"/>
                <a:ext cx="872240" cy="301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57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2500" y="5724525"/>
              <a:ext cx="1408113" cy="439738"/>
            </p14:xfrm>
          </p:contentPart>
        </mc:Choice>
        <mc:Fallback xmlns="">
          <p:pic>
            <p:nvPicPr>
              <p:cNvPr id="6657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95299" y="5713721"/>
                <a:ext cx="1423955" cy="4555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7784EFC-0081-4B7C-9F11-B22B71C09E6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43938" cy="5572125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Define </a:t>
            </a:r>
            <a:r>
              <a:rPr lang="en-US" sz="3200" b="1" smtClean="0"/>
              <a:t>factors</a:t>
            </a:r>
            <a:r>
              <a:rPr lang="en-US" sz="3200" smtClean="0"/>
              <a:t>. Derive new factors from existing factors. Apply operations to factors, including assigning, summing out and multiplying factors. 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(</a:t>
            </a:r>
            <a:r>
              <a:rPr lang="en-US" sz="3200" i="1" smtClean="0"/>
              <a:t>Minimally</a:t>
            </a:r>
            <a:r>
              <a:rPr lang="en-US" sz="3200" smtClean="0"/>
              <a:t>) Carry out </a:t>
            </a:r>
            <a:r>
              <a:rPr lang="en-US" sz="3200" b="1" smtClean="0"/>
              <a:t>variable elimination </a:t>
            </a:r>
            <a:r>
              <a:rPr lang="en-US" sz="3200" smtClean="0"/>
              <a:t>by using factor representation and using the factor operations. Use techniques to simplify variable elimination. </a:t>
            </a:r>
          </a:p>
          <a:p>
            <a:pPr eaLnBrk="1" hangingPunct="1"/>
            <a:endParaRPr lang="en-US" sz="3200" b="1" smtClean="0"/>
          </a:p>
          <a:p>
            <a:pPr eaLnBrk="1" hangingPunct="1"/>
            <a:endParaRPr lang="en-US" sz="3200" b="1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84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7950" y="1344613"/>
              <a:ext cx="873125" cy="1943100"/>
            </p14:xfrm>
          </p:contentPart>
        </mc:Choice>
        <mc:Fallback xmlns="">
          <p:pic>
            <p:nvPicPr>
              <p:cNvPr id="184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22909" y="1338854"/>
                <a:ext cx="889327" cy="195425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AD1CC0-B57B-47E3-8916-70C29A8834E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458200" cy="20161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Variable Elimination</a:t>
            </a:r>
          </a:p>
          <a:p>
            <a:pPr eaLnBrk="1" hangingPunct="1">
              <a:buFontTx/>
              <a:buChar char="•"/>
            </a:pPr>
            <a:r>
              <a:rPr lang="en-US" sz="3200" dirty="0" smtClean="0"/>
              <a:t>The algorithm</a:t>
            </a:r>
          </a:p>
          <a:p>
            <a:pPr eaLnBrk="1" hangingPunct="1">
              <a:buFontTx/>
              <a:buChar char="•"/>
            </a:pPr>
            <a:r>
              <a:rPr lang="en-US" sz="3200" dirty="0" smtClean="0"/>
              <a:t>An example</a:t>
            </a:r>
          </a:p>
          <a:p>
            <a:pPr marL="0" indent="0" eaLnBrk="1" hangingPunct="1"/>
            <a:r>
              <a:rPr lang="en-US" sz="3200" b="1" dirty="0" smtClean="0"/>
              <a:t>Temporal models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3" y="844550"/>
              <a:ext cx="695325" cy="1893888"/>
            </p14:xfrm>
          </p:contentPart>
        </mc:Choice>
        <mc:Fallback xmlns="">
          <p:pic>
            <p:nvPicPr>
              <p:cNvPr id="614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712" y="836990"/>
                <a:ext cx="715150" cy="1912607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94953" y="4350884"/>
            <a:ext cx="8458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kern="0" dirty="0" smtClean="0"/>
              <a:t>Work on Practice Exercises 6A and 6B</a:t>
            </a:r>
          </a:p>
          <a:p>
            <a:pPr eaLnBrk="1" hangingPunct="1">
              <a:buFontTx/>
              <a:buChar char="•"/>
            </a:pPr>
            <a:r>
              <a:rPr lang="en-US" kern="0" dirty="0" smtClean="0"/>
              <a:t>Assignment 3 is due on </a:t>
            </a:r>
            <a:r>
              <a:rPr lang="en-US" kern="0" dirty="0" smtClean="0"/>
              <a:t>Tue </a:t>
            </a:r>
            <a:r>
              <a:rPr lang="en-US" kern="0" dirty="0" smtClean="0"/>
              <a:t>the 20</a:t>
            </a:r>
            <a:r>
              <a:rPr lang="en-US" kern="0" baseline="30000" dirty="0" smtClean="0"/>
              <a:t>th</a:t>
            </a:r>
            <a:r>
              <a:rPr lang="en-US" kern="0" dirty="0" smtClean="0"/>
              <a:t> !</a:t>
            </a:r>
          </a:p>
          <a:p>
            <a:pPr eaLnBrk="1" hangingPunct="1">
              <a:buFontTx/>
              <a:buChar char="•"/>
            </a:pPr>
            <a:r>
              <a:rPr lang="en-US" kern="0" dirty="0" smtClean="0"/>
              <a:t>Assignment 4 will be available on </a:t>
            </a:r>
            <a:r>
              <a:rPr lang="en-US" kern="0" dirty="0" smtClean="0"/>
              <a:t>Tue.</a:t>
            </a:r>
            <a:endParaRPr lang="en-US" kern="0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95536" y="358208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Course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9BE4AAB-997A-4D7A-82D3-CE09AB3E5A0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dirty="0" smtClean="0"/>
              <a:t>Learning Goals for previous class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43938" cy="5572125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In a Belief Net, determine whether one variable is independent of another variable, given a set of observations.</a:t>
            </a:r>
          </a:p>
          <a:p>
            <a:pPr eaLnBrk="1" hangingPunct="1"/>
            <a:r>
              <a:rPr lang="en-US" sz="3200" smtClean="0"/>
              <a:t>  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Define and use </a:t>
            </a:r>
            <a:r>
              <a:rPr lang="en-US" sz="3200" b="1" smtClean="0"/>
              <a:t>Noisy-OR</a:t>
            </a:r>
            <a:r>
              <a:rPr lang="en-US" sz="3200" smtClean="0"/>
              <a:t> distributions. Explain assumptions and benefit. 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Implement and use a </a:t>
            </a:r>
            <a:r>
              <a:rPr lang="en-US" sz="3200" b="1" smtClean="0"/>
              <a:t>naïve Bayesian classifier</a:t>
            </a:r>
            <a:r>
              <a:rPr lang="en-US" sz="3200" smtClean="0"/>
              <a:t>.  Explain assumptions and benefit. </a:t>
            </a:r>
          </a:p>
          <a:p>
            <a:pPr eaLnBrk="1" hangingPunct="1"/>
            <a:endParaRPr lang="en-US" sz="3200" b="1" smtClean="0"/>
          </a:p>
          <a:p>
            <a:pPr eaLnBrk="1" hangingPunct="1"/>
            <a:endParaRPr lang="en-US" sz="3200" b="1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8288" y="3432175"/>
              <a:ext cx="534987" cy="414338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8928" y="3423535"/>
                <a:ext cx="551548" cy="429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4600" y="5094288"/>
              <a:ext cx="484188" cy="319087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82360" y="5083385"/>
                <a:ext cx="507227" cy="341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8963" y="2811463"/>
              <a:ext cx="3735387" cy="63500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55363" y="2799983"/>
                <a:ext cx="3746187" cy="88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2288" y="1781175"/>
              <a:ext cx="1924050" cy="73025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9771" y="1775362"/>
                <a:ext cx="1938071" cy="90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8438" y="2317750"/>
              <a:ext cx="3228975" cy="79375"/>
            </p14:xfrm>
          </p:contentPart>
        </mc:Choice>
        <mc:Fallback xmlns="">
          <p:pic>
            <p:nvPicPr>
              <p:cNvPr id="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74118" y="2308730"/>
                <a:ext cx="3244816" cy="96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3225" y="3106738"/>
              <a:ext cx="796925" cy="3270250"/>
            </p14:xfrm>
          </p:contentPart>
        </mc:Choice>
        <mc:Fallback xmlns="">
          <p:pic>
            <p:nvPicPr>
              <p:cNvPr id="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20345" y="3099898"/>
                <a:ext cx="812763" cy="32911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B463AF-6AC4-4CC1-907A-7C9192D459F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122" name="Text Box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3 Configuration blocking dependency </a:t>
            </a:r>
            <a:r>
              <a:rPr lang="en-US" sz="2400" smtClean="0"/>
              <a:t>(belief propagation)</a:t>
            </a:r>
            <a:endParaRPr lang="en-US" sz="2800" smtClean="0"/>
          </a:p>
        </p:txBody>
      </p:sp>
      <p:grpSp>
        <p:nvGrpSpPr>
          <p:cNvPr id="3123" name="Group 8"/>
          <p:cNvGrpSpPr>
            <a:grpSpLocks/>
          </p:cNvGrpSpPr>
          <p:nvPr/>
        </p:nvGrpSpPr>
        <p:grpSpPr bwMode="auto">
          <a:xfrm>
            <a:off x="357188" y="1071563"/>
            <a:ext cx="5857875" cy="2571750"/>
            <a:chOff x="514350" y="1844675"/>
            <a:chExt cx="7351911" cy="3962400"/>
          </a:xfrm>
        </p:grpSpPr>
        <p:sp>
          <p:nvSpPr>
            <p:cNvPr id="3124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5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6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7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8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9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0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1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2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Z</a:t>
              </a:r>
            </a:p>
          </p:txBody>
        </p:sp>
        <p:sp>
          <p:nvSpPr>
            <p:cNvPr id="3133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Z</a:t>
              </a:r>
            </a:p>
          </p:txBody>
        </p:sp>
        <p:sp>
          <p:nvSpPr>
            <p:cNvPr id="3134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Z</a:t>
              </a:r>
            </a:p>
          </p:txBody>
        </p:sp>
        <p:sp>
          <p:nvSpPr>
            <p:cNvPr id="3135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6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7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8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9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0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1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3142" name="AutoShape 22"/>
            <p:cNvCxnSpPr>
              <a:cxnSpLocks noChangeShapeType="1"/>
              <a:stCxn id="3125" idx="6"/>
              <a:endCxn id="3128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3" name="AutoShape 23"/>
            <p:cNvCxnSpPr>
              <a:cxnSpLocks noChangeShapeType="1"/>
              <a:endCxn id="3136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4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145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6" name="AutoShape 26"/>
            <p:cNvCxnSpPr>
              <a:cxnSpLocks noChangeShapeType="1"/>
              <a:endCxn id="3137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7" name="AutoShape 27"/>
            <p:cNvCxnSpPr>
              <a:cxnSpLocks noChangeShapeType="1"/>
              <a:endCxn id="3138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148" name="AutoShape 28"/>
            <p:cNvCxnSpPr>
              <a:cxnSpLocks noChangeShapeType="1"/>
              <a:stCxn id="3128" idx="6"/>
              <a:endCxn id="3132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9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0" name="AutoShape 30"/>
            <p:cNvCxnSpPr>
              <a:cxnSpLocks noChangeShapeType="1"/>
              <a:endCxn id="3134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1" name="AutoShape 31"/>
            <p:cNvCxnSpPr>
              <a:cxnSpLocks noChangeShapeType="1"/>
              <a:stCxn id="3133" idx="6"/>
              <a:endCxn id="3140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2" name="AutoShape 32"/>
            <p:cNvCxnSpPr>
              <a:cxnSpLocks noChangeShapeType="1"/>
              <a:stCxn id="3133" idx="2"/>
              <a:endCxn id="3129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3" name="AutoShape 33"/>
            <p:cNvCxnSpPr>
              <a:cxnSpLocks noChangeShapeType="1"/>
              <a:stCxn id="3141" idx="2"/>
              <a:endCxn id="3134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54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3155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3156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3157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3158" name="AutoShape 39"/>
            <p:cNvCxnSpPr>
              <a:cxnSpLocks noChangeShapeType="1"/>
              <a:stCxn id="3134" idx="3"/>
              <a:endCxn id="3157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59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3160" name="AutoShape 41"/>
            <p:cNvCxnSpPr>
              <a:cxnSpLocks noChangeShapeType="1"/>
              <a:stCxn id="3134" idx="5"/>
              <a:endCxn id="3159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61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3162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</a:t>
              </a:r>
            </a:p>
          </p:txBody>
        </p:sp>
        <p:sp>
          <p:nvSpPr>
            <p:cNvPr id="3163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4150" y="1698625"/>
              <a:ext cx="1511300" cy="615950"/>
            </p14:xfrm>
          </p:contentPart>
        </mc:Choice>
        <mc:Fallback xmlns="">
          <p:pic>
            <p:nvPicPr>
              <p:cNvPr id="307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5870" y="1690705"/>
                <a:ext cx="1523540" cy="633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8175" y="1677988"/>
              <a:ext cx="635000" cy="677862"/>
            </p14:xfrm>
          </p:contentPart>
        </mc:Choice>
        <mc:Fallback xmlns="">
          <p:pic>
            <p:nvPicPr>
              <p:cNvPr id="307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49536" y="1670788"/>
                <a:ext cx="653719" cy="694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2238" y="2474913"/>
              <a:ext cx="2371725" cy="455612"/>
            </p14:xfrm>
          </p:contentPart>
        </mc:Choice>
        <mc:Fallback xmlns="">
          <p:pic>
            <p:nvPicPr>
              <p:cNvPr id="307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9358" y="2465916"/>
                <a:ext cx="2383963" cy="47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6838" y="3032125"/>
              <a:ext cx="2387600" cy="574675"/>
            </p14:xfrm>
          </p:contentPart>
        </mc:Choice>
        <mc:Fallback xmlns="">
          <p:pic>
            <p:nvPicPr>
              <p:cNvPr id="307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238" y="3022403"/>
                <a:ext cx="2401998" cy="591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6850" y="3733800"/>
              <a:ext cx="765175" cy="538163"/>
            </p14:xfrm>
          </p:contentPart>
        </mc:Choice>
        <mc:Fallback xmlns="">
          <p:pic>
            <p:nvPicPr>
              <p:cNvPr id="307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8936" y="3723001"/>
                <a:ext cx="783522" cy="558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5725" y="4148138"/>
              <a:ext cx="1538288" cy="1870075"/>
            </p14:xfrm>
          </p:contentPart>
        </mc:Choice>
        <mc:Fallback xmlns="">
          <p:pic>
            <p:nvPicPr>
              <p:cNvPr id="307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26367" y="4140577"/>
                <a:ext cx="1560603" cy="189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8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4750" y="3741738"/>
              <a:ext cx="652463" cy="514350"/>
            </p14:xfrm>
          </p:contentPart>
        </mc:Choice>
        <mc:Fallback xmlns="">
          <p:pic>
            <p:nvPicPr>
              <p:cNvPr id="308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15743" y="3735619"/>
                <a:ext cx="672999" cy="531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8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4100513"/>
              <a:ext cx="2449512" cy="685800"/>
            </p14:xfrm>
          </p:contentPart>
        </mc:Choice>
        <mc:Fallback xmlns="">
          <p:pic>
            <p:nvPicPr>
              <p:cNvPr id="308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71153" y="4091873"/>
                <a:ext cx="2463192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8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0925" y="4267200"/>
              <a:ext cx="1150938" cy="2074863"/>
            </p14:xfrm>
          </p:contentPart>
        </mc:Choice>
        <mc:Fallback xmlns="">
          <p:pic>
            <p:nvPicPr>
              <p:cNvPr id="308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0485" y="4264320"/>
                <a:ext cx="1174698" cy="209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8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4881563"/>
              <a:ext cx="1385888" cy="1635125"/>
            </p14:xfrm>
          </p:contentPart>
        </mc:Choice>
        <mc:Fallback xmlns="">
          <p:pic>
            <p:nvPicPr>
              <p:cNvPr id="308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39988" y="4878324"/>
                <a:ext cx="1400651" cy="1647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8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1700" y="4373563"/>
              <a:ext cx="711200" cy="585787"/>
            </p14:xfrm>
          </p:contentPart>
        </mc:Choice>
        <mc:Fallback xmlns="">
          <p:pic>
            <p:nvPicPr>
              <p:cNvPr id="308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34862" y="4363122"/>
                <a:ext cx="728836" cy="605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8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1925" y="4432300"/>
              <a:ext cx="2122488" cy="1892300"/>
            </p14:xfrm>
          </p:contentPart>
        </mc:Choice>
        <mc:Fallback xmlns="">
          <p:pic>
            <p:nvPicPr>
              <p:cNvPr id="308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25084" y="4426181"/>
                <a:ext cx="2135810" cy="1907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8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7663" y="5586413"/>
              <a:ext cx="215900" cy="223837"/>
            </p14:xfrm>
          </p:contentPart>
        </mc:Choice>
        <mc:Fallback xmlns="">
          <p:pic>
            <p:nvPicPr>
              <p:cNvPr id="308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16148" y="5574178"/>
                <a:ext cx="239649" cy="246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8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3900488"/>
              <a:ext cx="3284538" cy="700087"/>
            </p14:xfrm>
          </p:contentPart>
        </mc:Choice>
        <mc:Fallback xmlns="">
          <p:pic>
            <p:nvPicPr>
              <p:cNvPr id="308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91970" y="3892569"/>
                <a:ext cx="3300378" cy="717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8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0825" y="779463"/>
              <a:ext cx="2571750" cy="523875"/>
            </p14:xfrm>
          </p:contentPart>
        </mc:Choice>
        <mc:Fallback xmlns="">
          <p:pic>
            <p:nvPicPr>
              <p:cNvPr id="308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83265" y="769742"/>
                <a:ext cx="2589029" cy="54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7763" y="2012950"/>
              <a:ext cx="730250" cy="23813"/>
            </p14:xfrm>
          </p:contentPart>
        </mc:Choice>
        <mc:Fallback xmlns="">
          <p:pic>
            <p:nvPicPr>
              <p:cNvPr id="30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81559" y="1949088"/>
                <a:ext cx="762297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1888" y="1887538"/>
              <a:ext cx="792162" cy="50800"/>
            </p14:xfrm>
          </p:contentPart>
        </mc:Choice>
        <mc:Fallback xmlns="">
          <p:pic>
            <p:nvPicPr>
              <p:cNvPr id="30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66045" y="1824128"/>
                <a:ext cx="823848" cy="17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6063" y="4092575"/>
              <a:ext cx="6372225" cy="2114550"/>
            </p14:xfrm>
          </p:contentPart>
        </mc:Choice>
        <mc:Fallback xmlns="">
          <p:pic>
            <p:nvPicPr>
              <p:cNvPr id="30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99863" y="4029218"/>
                <a:ext cx="6404264" cy="224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4219575"/>
              <a:ext cx="2652713" cy="1916113"/>
            </p14:xfrm>
          </p:contentPart>
        </mc:Choice>
        <mc:Fallback xmlns="">
          <p:pic>
            <p:nvPicPr>
              <p:cNvPr id="30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67036" y="4155861"/>
                <a:ext cx="2684391" cy="204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7075" y="3898900"/>
              <a:ext cx="3276600" cy="1755775"/>
            </p14:xfrm>
          </p:contentPart>
        </mc:Choice>
        <mc:Fallback xmlns="">
          <p:pic>
            <p:nvPicPr>
              <p:cNvPr id="30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81236" y="3835178"/>
                <a:ext cx="3308279" cy="1882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4600" y="2549525"/>
              <a:ext cx="525463" cy="34925"/>
            </p14:xfrm>
          </p:contentPart>
        </mc:Choice>
        <mc:Fallback xmlns="">
          <p:pic>
            <p:nvPicPr>
              <p:cNvPr id="30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78764" y="2486156"/>
                <a:ext cx="557135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6663" y="2663825"/>
              <a:ext cx="488950" cy="25400"/>
            </p14:xfrm>
          </p:contentPart>
        </mc:Choice>
        <mc:Fallback xmlns="">
          <p:pic>
            <p:nvPicPr>
              <p:cNvPr id="30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70821" y="2599599"/>
                <a:ext cx="520635" cy="15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8888" y="2765425"/>
              <a:ext cx="476250" cy="12700"/>
            </p14:xfrm>
          </p:contentPart>
        </mc:Choice>
        <mc:Fallback xmlns="">
          <p:pic>
            <p:nvPicPr>
              <p:cNvPr id="30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593049" y="2702983"/>
                <a:ext cx="507928" cy="137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2050" y="3140075"/>
              <a:ext cx="625475" cy="44450"/>
            </p14:xfrm>
          </p:contentPart>
        </mc:Choice>
        <mc:Fallback xmlns="">
          <p:pic>
            <p:nvPicPr>
              <p:cNvPr id="30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96206" y="3076110"/>
                <a:ext cx="657163" cy="17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2688" y="3259138"/>
              <a:ext cx="542925" cy="15875"/>
            </p14:xfrm>
          </p:contentPart>
        </mc:Choice>
        <mc:Fallback xmlns="">
          <p:pic>
            <p:nvPicPr>
              <p:cNvPr id="30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16847" y="3195277"/>
                <a:ext cx="574608" cy="143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7125" y="3381375"/>
              <a:ext cx="638175" cy="15875"/>
            </p14:xfrm>
          </p:contentPart>
        </mc:Choice>
        <mc:Fallback xmlns="">
          <p:pic>
            <p:nvPicPr>
              <p:cNvPr id="30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61288" y="3317875"/>
                <a:ext cx="669850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9063" y="4000500"/>
              <a:ext cx="2632075" cy="2252663"/>
            </p14:xfrm>
          </p:contentPart>
        </mc:Choice>
        <mc:Fallback xmlns="">
          <p:pic>
            <p:nvPicPr>
              <p:cNvPr id="31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83222" y="3936776"/>
                <a:ext cx="2663756" cy="2380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3650" y="4033838"/>
              <a:ext cx="620713" cy="2178050"/>
            </p14:xfrm>
          </p:contentPart>
        </mc:Choice>
        <mc:Fallback xmlns="">
          <p:pic>
            <p:nvPicPr>
              <p:cNvPr id="31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57872" y="3970117"/>
                <a:ext cx="652269" cy="2305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1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6525" y="3983038"/>
              <a:ext cx="806450" cy="823912"/>
            </p14:xfrm>
          </p:contentPart>
        </mc:Choice>
        <mc:Fallback xmlns="">
          <p:pic>
            <p:nvPicPr>
              <p:cNvPr id="311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14005" y="3978719"/>
                <a:ext cx="812210" cy="830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11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6100" y="5945188"/>
              <a:ext cx="60325" cy="87312"/>
            </p14:xfrm>
          </p:contentPart>
        </mc:Choice>
        <mc:Fallback xmlns="">
          <p:pic>
            <p:nvPicPr>
              <p:cNvPr id="311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23227" y="5942302"/>
                <a:ext cx="66429" cy="95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0100" y="3870325"/>
              <a:ext cx="292100" cy="269875"/>
            </p14:xfrm>
          </p:contentPart>
        </mc:Choice>
        <mc:Fallback xmlns="">
          <p:pic>
            <p:nvPicPr>
              <p:cNvPr id="31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410015" y="3859890"/>
                <a:ext cx="306147" cy="28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1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2438" y="4660900"/>
              <a:ext cx="989012" cy="1493838"/>
            </p14:xfrm>
          </p:contentPart>
        </mc:Choice>
        <mc:Fallback xmlns="">
          <p:pic>
            <p:nvPicPr>
              <p:cNvPr id="311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62357" y="4653701"/>
                <a:ext cx="1007374" cy="1509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11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825" y="771525"/>
              <a:ext cx="6240463" cy="3017838"/>
            </p14:xfrm>
          </p:contentPart>
        </mc:Choice>
        <mc:Fallback xmlns="">
          <p:pic>
            <p:nvPicPr>
              <p:cNvPr id="311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5545" y="763245"/>
                <a:ext cx="6255943" cy="303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12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2555875"/>
              <a:ext cx="608013" cy="523875"/>
            </p14:xfrm>
          </p:contentPart>
        </mc:Choice>
        <mc:Fallback xmlns="">
          <p:pic>
            <p:nvPicPr>
              <p:cNvPr id="312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86475" y="2550114"/>
                <a:ext cx="625292" cy="537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12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2850" y="2122488"/>
              <a:ext cx="666750" cy="263525"/>
            </p14:xfrm>
          </p:contentPart>
        </mc:Choice>
        <mc:Fallback xmlns="">
          <p:pic>
            <p:nvPicPr>
              <p:cNvPr id="312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06006" y="2114546"/>
                <a:ext cx="676836" cy="280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6338" y="1863725"/>
              <a:ext cx="838200" cy="365125"/>
            </p14:xfrm>
          </p:contentPart>
        </mc:Choice>
        <mc:Fallback xmlns="">
          <p:pic>
            <p:nvPicPr>
              <p:cNvPr id="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39140" y="1861204"/>
                <a:ext cx="847917" cy="375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9038" y="1895475"/>
              <a:ext cx="1709737" cy="444500"/>
            </p14:xfrm>
          </p:contentPart>
        </mc:Choice>
        <mc:Fallback xmlns="">
          <p:pic>
            <p:nvPicPr>
              <p:cNvPr id="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26518" y="1892956"/>
                <a:ext cx="1719458" cy="450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7725" y="1257300"/>
              <a:ext cx="1938338" cy="771525"/>
            </p14:xfrm>
          </p:contentPart>
        </mc:Choice>
        <mc:Fallback xmlns="">
          <p:pic>
            <p:nvPicPr>
              <p:cNvPr id="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925205" y="1248304"/>
                <a:ext cx="1950579" cy="78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1863" y="2579688"/>
              <a:ext cx="382587" cy="282575"/>
            </p14:xfrm>
          </p:contentPart>
        </mc:Choice>
        <mc:Fallback xmlns="">
          <p:pic>
            <p:nvPicPr>
              <p:cNvPr id="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25744" y="2575008"/>
                <a:ext cx="398423" cy="295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3100" y="2840038"/>
              <a:ext cx="314325" cy="282575"/>
            </p14:xfrm>
          </p:contentPart>
        </mc:Choice>
        <mc:Fallback xmlns="">
          <p:pic>
            <p:nvPicPr>
              <p:cNvPr id="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205179" y="2833199"/>
                <a:ext cx="330527" cy="298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0363" y="2586038"/>
              <a:ext cx="303212" cy="236537"/>
            </p14:xfrm>
          </p:contentPart>
        </mc:Choice>
        <mc:Fallback xmlns="">
          <p:pic>
            <p:nvPicPr>
              <p:cNvPr id="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432441" y="2579558"/>
                <a:ext cx="321938" cy="252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836613"/>
              <a:ext cx="320675" cy="246062"/>
            </p14:xfrm>
          </p:contentPart>
        </mc:Choice>
        <mc:Fallback xmlns="">
          <p:pic>
            <p:nvPicPr>
              <p:cNvPr id="1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268697" y="829058"/>
                <a:ext cx="336511" cy="262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1113" y="2303463"/>
              <a:ext cx="622300" cy="374650"/>
            </p14:xfrm>
          </p:contentPart>
        </mc:Choice>
        <mc:Fallback xmlns="">
          <p:pic>
            <p:nvPicPr>
              <p:cNvPr id="1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353195" y="2300224"/>
                <a:ext cx="635257" cy="387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3175" y="2228850"/>
              <a:ext cx="468313" cy="34925"/>
            </p14:xfrm>
          </p:contentPart>
        </mc:Choice>
        <mc:Fallback xmlns="">
          <p:pic>
            <p:nvPicPr>
              <p:cNvPr id="1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615268" y="2220929"/>
                <a:ext cx="483408" cy="53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5975" y="1462088"/>
              <a:ext cx="190500" cy="311150"/>
            </p14:xfrm>
          </p:contentPart>
        </mc:Choice>
        <mc:Fallback xmlns="">
          <p:pic>
            <p:nvPicPr>
              <p:cNvPr id="1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432734" y="1455246"/>
                <a:ext cx="203464" cy="326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5278438"/>
              <a:ext cx="7938" cy="200025"/>
            </p14:xfrm>
          </p:contentPart>
        </mc:Choice>
        <mc:Fallback xmlns="">
          <p:pic>
            <p:nvPicPr>
              <p:cNvPr id="1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5593" y="5270523"/>
                <a:ext cx="30309" cy="219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8550" y="5649913"/>
              <a:ext cx="500063" cy="585787"/>
            </p14:xfrm>
          </p:contentPart>
        </mc:Choice>
        <mc:Fallback xmlns="">
          <p:pic>
            <p:nvPicPr>
              <p:cNvPr id="1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57750" y="5641272"/>
                <a:ext cx="523464" cy="605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0025" y="3382963"/>
              <a:ext cx="2478088" cy="2227262"/>
            </p14:xfrm>
          </p:contentPart>
        </mc:Choice>
        <mc:Fallback xmlns="">
          <p:pic>
            <p:nvPicPr>
              <p:cNvPr id="1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76065" y="3372883"/>
                <a:ext cx="2486367" cy="224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3788" y="4592638"/>
              <a:ext cx="1335087" cy="504825"/>
            </p14:xfrm>
          </p:contentPart>
        </mc:Choice>
        <mc:Fallback xmlns="">
          <p:pic>
            <p:nvPicPr>
              <p:cNvPr id="1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434789" y="4587597"/>
                <a:ext cx="1353085" cy="5167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FC9E504-0117-4DA8-ACCD-D1FAF405E26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Compact Representations</a:t>
            </a:r>
          </a:p>
        </p:txBody>
      </p:sp>
      <p:sp>
        <p:nvSpPr>
          <p:cNvPr id="4120" name="Rectangle 3"/>
          <p:cNvSpPr>
            <a:spLocks noChangeArrowheads="1"/>
          </p:cNvSpPr>
          <p:nvPr/>
        </p:nvSpPr>
        <p:spPr bwMode="auto">
          <a:xfrm>
            <a:off x="0" y="5572125"/>
            <a:ext cx="72151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7188" y="1071563"/>
            <a:ext cx="76438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Arial Unicode MS" pitchFamily="34" charset="-128"/>
              </a:rPr>
              <a:t>n</a:t>
            </a:r>
            <a:r>
              <a:rPr lang="en-US" dirty="0">
                <a:latin typeface="Arial Unicode MS" pitchFamily="34" charset="-128"/>
              </a:rPr>
              <a:t> Boolean variables, 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</a:rPr>
              <a:t>k </a:t>
            </a:r>
            <a:r>
              <a:rPr lang="en-US" dirty="0">
                <a:latin typeface="Arial Unicode MS" pitchFamily="34" charset="-128"/>
              </a:rPr>
              <a:t>max. number of parents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1500" y="4929188"/>
            <a:ext cx="72151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dirty="0">
                <a:latin typeface="Arial Unicode MS" pitchFamily="34" charset="-128"/>
              </a:rPr>
              <a:t>Only one parent with 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possible values</a:t>
            </a:r>
          </a:p>
        </p:txBody>
      </p:sp>
      <p:pic>
        <p:nvPicPr>
          <p:cNvPr id="41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5286375"/>
            <a:ext cx="18002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9838" y="1657350"/>
              <a:ext cx="1846262" cy="219075"/>
            </p14:xfrm>
          </p:contentPart>
        </mc:Choice>
        <mc:Fallback xmlns="">
          <p:pic>
            <p:nvPicPr>
              <p:cNvPr id="4098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3357" y="1647997"/>
                <a:ext cx="1862464" cy="238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9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588" y="1846263"/>
              <a:ext cx="8229600" cy="1371600"/>
            </p14:xfrm>
          </p:contentPart>
        </mc:Choice>
        <mc:Fallback xmlns="">
          <p:pic>
            <p:nvPicPr>
              <p:cNvPr id="4099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948" y="1842662"/>
                <a:ext cx="8246520" cy="1383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00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2625" y="2819400"/>
              <a:ext cx="1462088" cy="327025"/>
            </p14:xfrm>
          </p:contentPart>
        </mc:Choice>
        <mc:Fallback xmlns="">
          <p:pic>
            <p:nvPicPr>
              <p:cNvPr id="4100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23986" y="2813277"/>
                <a:ext cx="1480085" cy="34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01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1538" y="3255963"/>
              <a:ext cx="1362075" cy="395287"/>
            </p14:xfrm>
          </p:contentPart>
        </mc:Choice>
        <mc:Fallback xmlns="">
          <p:pic>
            <p:nvPicPr>
              <p:cNvPr id="4101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6857" y="3249123"/>
                <a:ext cx="1371796" cy="411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0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8075" y="3457575"/>
              <a:ext cx="3598863" cy="1181100"/>
            </p14:xfrm>
          </p:contentPart>
        </mc:Choice>
        <mc:Fallback xmlns="">
          <p:pic>
            <p:nvPicPr>
              <p:cNvPr id="410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8354" y="3446056"/>
                <a:ext cx="3617945" cy="1201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0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6700" y="2955925"/>
              <a:ext cx="628650" cy="1397000"/>
            </p14:xfrm>
          </p:contentPart>
        </mc:Choice>
        <mc:Fallback xmlns="">
          <p:pic>
            <p:nvPicPr>
              <p:cNvPr id="410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3820" y="2953045"/>
                <a:ext cx="635131" cy="1403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0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4332288"/>
              <a:ext cx="2051050" cy="69850"/>
            </p14:xfrm>
          </p:contentPart>
        </mc:Choice>
        <mc:Fallback xmlns="">
          <p:pic>
            <p:nvPicPr>
              <p:cNvPr id="410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31405" y="4326527"/>
                <a:ext cx="2059331" cy="78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3" y="150813"/>
              <a:ext cx="4073525" cy="1479550"/>
            </p14:xfrm>
          </p:contentPart>
        </mc:Choice>
        <mc:Fallback xmlns=""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2733" y="142893"/>
                <a:ext cx="4082525" cy="1495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" y="3484563"/>
              <a:ext cx="919163" cy="506412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082" y="3475925"/>
                <a:ext cx="931399" cy="518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3350" y="3352800"/>
              <a:ext cx="917575" cy="579438"/>
            </p14:xfrm>
          </p:contentPart>
        </mc:Choice>
        <mc:Fallback xmlns=""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69030" y="3343083"/>
                <a:ext cx="931974" cy="594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0700" y="1962150"/>
              <a:ext cx="936625" cy="166688"/>
            </p14:xfrm>
          </p:contentPart>
        </mc:Choice>
        <mc:Fallback xmlns=""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98180" y="1954590"/>
                <a:ext cx="942744" cy="176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6050" y="2014538"/>
              <a:ext cx="625475" cy="558800"/>
            </p14:xfrm>
          </p:contentPart>
        </mc:Choice>
        <mc:Fallback xmlns=""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59568" y="2007697"/>
                <a:ext cx="639879" cy="572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6763" y="2173288"/>
              <a:ext cx="468312" cy="215900"/>
            </p14:xfrm>
          </p:contentPart>
        </mc:Choice>
        <mc:Fallback xmlns=""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37037" y="2168610"/>
                <a:ext cx="489566" cy="231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588" y="2586038"/>
              <a:ext cx="1244600" cy="300037"/>
            </p14:xfrm>
          </p:contentPart>
        </mc:Choice>
        <mc:Fallback xmlns=""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52867" y="2577754"/>
                <a:ext cx="1264761" cy="313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8088" y="2533650"/>
              <a:ext cx="333375" cy="31750"/>
            </p14:xfrm>
          </p:contentPart>
        </mc:Choice>
        <mc:Fallback xmlns=""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53048" y="2530403"/>
                <a:ext cx="348856" cy="37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5663" y="3092450"/>
              <a:ext cx="938212" cy="473075"/>
            </p14:xfrm>
          </p:contentPart>
        </mc:Choice>
        <mc:Fallback xmlns=""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31703" y="3085609"/>
                <a:ext cx="954053" cy="483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8" y="4514850"/>
              <a:ext cx="3005137" cy="509588"/>
            </p14:xfrm>
          </p:contentPart>
        </mc:Choice>
        <mc:Fallback xmlns="">
          <p:pic>
            <p:nvPicPr>
              <p:cNvPr id="4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44148" y="4502966"/>
                <a:ext cx="3026376" cy="533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6588" y="5884863"/>
              <a:ext cx="1223962" cy="76200"/>
            </p14:xfrm>
          </p:contentPart>
        </mc:Choice>
        <mc:Fallback xmlns=""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78308" y="5880909"/>
                <a:ext cx="1242321" cy="9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4675" y="2743200"/>
              <a:ext cx="1878013" cy="1023938"/>
            </p14:xfrm>
          </p:contentPart>
        </mc:Choice>
        <mc:Fallback xmlns=""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14939" y="2733101"/>
                <a:ext cx="1898567" cy="104521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FA9A33E-1C7E-41A2-99AC-5C1E644CB93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Recap Learning Goals previous lecture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b="1" dirty="0" err="1" smtClean="0">
                <a:solidFill>
                  <a:schemeClr val="tx2"/>
                </a:solidFill>
              </a:rPr>
              <a:t>Bnets</a:t>
            </a:r>
            <a:r>
              <a:rPr lang="en-US" sz="4000" b="1" dirty="0" smtClean="0">
                <a:solidFill>
                  <a:schemeClr val="tx2"/>
                </a:solidFill>
              </a:rPr>
              <a:t> Inference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Intro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Factors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Variable elimination </a:t>
            </a:r>
            <a:r>
              <a:rPr lang="en-US" sz="3600" dirty="0" err="1" smtClean="0">
                <a:solidFill>
                  <a:schemeClr val="bg2"/>
                </a:solidFill>
              </a:rPr>
              <a:t>Algo</a:t>
            </a: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1235F20-90C3-439C-A703-A9D618223DF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smtClean="0"/>
              <a:t>Bnet Inference</a:t>
            </a: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458200" cy="21637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Our goal:</a:t>
            </a:r>
            <a:r>
              <a:rPr lang="en-US" smtClean="0"/>
              <a:t> compute probabilities of variables in a belief network</a:t>
            </a:r>
          </a:p>
          <a:p>
            <a:pPr marL="762000" lvl="1" indent="-304800" eaLnBrk="1" hangingPunct="1">
              <a:buFontTx/>
              <a:buNone/>
            </a:pPr>
            <a:r>
              <a:rPr lang="en-US" smtClean="0"/>
              <a:t>What is the posterior distribution over one or more variables, conditioned on one or more observed variables?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0" y="2857500"/>
          <a:ext cx="3097213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8" name="Acrobat Document" r:id="rId4" imgW="3629532" imgH="3600000" progId="AcroExch.Document.7">
                  <p:embed/>
                </p:oleObj>
              </mc:Choice>
              <mc:Fallback>
                <p:oleObj name="Acrobat Document" r:id="rId4" imgW="3629532" imgH="3600000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7500"/>
                        <a:ext cx="3097213" cy="307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5857875"/>
            <a:ext cx="18002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428875" y="4143375"/>
            <a:ext cx="65722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P(Alarm| Smoke          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j-lt"/>
              </a:rPr>
              <a:t>P(Fire | Smoke            ,Leaving           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49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5213" y="1973263"/>
              <a:ext cx="6453187" cy="481012"/>
            </p14:xfrm>
          </p:contentPart>
        </mc:Choice>
        <mc:Fallback xmlns="">
          <p:pic>
            <p:nvPicPr>
              <p:cNvPr id="6349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0173" y="1967862"/>
                <a:ext cx="6470467" cy="496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49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0425" y="4291013"/>
              <a:ext cx="336550" cy="203200"/>
            </p14:xfrm>
          </p:contentPart>
        </mc:Choice>
        <mc:Fallback xmlns="">
          <p:pic>
            <p:nvPicPr>
              <p:cNvPr id="6349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8931" y="4282038"/>
                <a:ext cx="358101" cy="224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49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8725" y="4160838"/>
              <a:ext cx="665163" cy="841375"/>
            </p14:xfrm>
          </p:contentPart>
        </mc:Choice>
        <mc:Fallback xmlns="">
          <p:pic>
            <p:nvPicPr>
              <p:cNvPr id="6349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2606" y="4156879"/>
                <a:ext cx="684240" cy="857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49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4750" y="4672013"/>
              <a:ext cx="552450" cy="465137"/>
            </p14:xfrm>
          </p:contentPart>
        </mc:Choice>
        <mc:Fallback xmlns="">
          <p:pic>
            <p:nvPicPr>
              <p:cNvPr id="6349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16832" y="4663013"/>
                <a:ext cx="573324" cy="484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349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550" y="3478213"/>
              <a:ext cx="1825625" cy="334962"/>
            </p14:xfrm>
          </p:contentPart>
        </mc:Choice>
        <mc:Fallback xmlns="">
          <p:pic>
            <p:nvPicPr>
              <p:cNvPr id="6349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62310" y="3472450"/>
                <a:ext cx="1833545" cy="3457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A1F95C1-C7EB-4436-928B-0587B3C5371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Bnet Inference: General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588375" cy="336232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dirty="0" smtClean="0"/>
              <a:t> Suppose the variables of the belief network are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.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dirty="0" smtClean="0"/>
              <a:t> Z is the query variable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i="1" dirty="0" smtClean="0"/>
              <a:t>Y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=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j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are the observed variables (with their values)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dirty="0" smtClean="0"/>
              <a:t> 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k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are the remaining variables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 What we </a:t>
            </a:r>
            <a:r>
              <a:rPr lang="en-US" sz="2400" dirty="0" smtClean="0">
                <a:solidFill>
                  <a:schemeClr val="accent2"/>
                </a:solidFill>
              </a:rPr>
              <a:t>want to compute</a:t>
            </a:r>
            <a:r>
              <a:rPr lang="en-US" sz="2400" dirty="0" smtClean="0"/>
              <a:t>: 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356100" y="3141663"/>
          <a:ext cx="31686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0" name="Equation" r:id="rId4" imgW="1485720" imgH="241200" progId="Equation.3">
                  <p:embed/>
                </p:oleObj>
              </mc:Choice>
              <mc:Fallback>
                <p:oleObj name="Equation" r:id="rId4" imgW="148572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141663"/>
                        <a:ext cx="316865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14313" y="3789363"/>
          <a:ext cx="3092450" cy="306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1" name="Acrobat Document" r:id="rId6" imgW="3629532" imgH="3600000" progId="AcroExch.Document.7">
                  <p:embed/>
                </p:oleObj>
              </mc:Choice>
              <mc:Fallback>
                <p:oleObj name="Acrobat Document" r:id="rId6" imgW="3629532" imgH="3600000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789363"/>
                        <a:ext cx="3092450" cy="306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Text Box 13"/>
          <p:cNvSpPr txBox="1">
            <a:spLocks noChangeArrowheads="1"/>
          </p:cNvSpPr>
          <p:nvPr/>
        </p:nvSpPr>
        <p:spPr bwMode="auto">
          <a:xfrm>
            <a:off x="3419475" y="3933825"/>
            <a:ext cx="172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Example: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643313" y="4500563"/>
            <a:ext cx="3500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P(L | S = t , R = f)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5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388" y="1466850"/>
              <a:ext cx="314325" cy="414338"/>
            </p14:xfrm>
          </p:contentPart>
        </mc:Choice>
        <mc:Fallback xmlns="">
          <p:pic>
            <p:nvPicPr>
              <p:cNvPr id="645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757" y="1457850"/>
                <a:ext cx="332307" cy="431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5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838" y="2333625"/>
              <a:ext cx="7381875" cy="1420813"/>
            </p14:xfrm>
          </p:contentPart>
        </mc:Choice>
        <mc:Fallback xmlns="">
          <p:pic>
            <p:nvPicPr>
              <p:cNvPr id="645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5078" y="2330025"/>
                <a:ext cx="7400235" cy="1437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5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9588" y="3032125"/>
              <a:ext cx="3725862" cy="735013"/>
            </p14:xfrm>
          </p:contentPart>
        </mc:Choice>
        <mc:Fallback xmlns="">
          <p:pic>
            <p:nvPicPr>
              <p:cNvPr id="645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14548" y="3022766"/>
                <a:ext cx="3740261" cy="74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5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0825" y="4370388"/>
              <a:ext cx="242888" cy="285750"/>
            </p14:xfrm>
          </p:contentPart>
        </mc:Choice>
        <mc:Fallback xmlns="">
          <p:pic>
            <p:nvPicPr>
              <p:cNvPr id="645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90094" y="4361368"/>
                <a:ext cx="262562" cy="305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5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175250"/>
              <a:ext cx="2511425" cy="788988"/>
            </p14:xfrm>
          </p:contentPart>
        </mc:Choice>
        <mc:Fallback xmlns="">
          <p:pic>
            <p:nvPicPr>
              <p:cNvPr id="645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66548" y="5163732"/>
                <a:ext cx="2534106" cy="806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5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4600" y="5224463"/>
              <a:ext cx="1516063" cy="301625"/>
            </p14:xfrm>
          </p:contentPart>
        </mc:Choice>
        <mc:Fallback xmlns="">
          <p:pic>
            <p:nvPicPr>
              <p:cNvPr id="645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80280" y="5214745"/>
                <a:ext cx="1534064" cy="32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5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3325" y="5688013"/>
              <a:ext cx="895350" cy="368300"/>
            </p14:xfrm>
          </p:contentPart>
        </mc:Choice>
        <mc:Fallback xmlns="">
          <p:pic>
            <p:nvPicPr>
              <p:cNvPr id="645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33245" y="5678652"/>
                <a:ext cx="910471" cy="390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5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3463" y="5734050"/>
              <a:ext cx="436562" cy="244475"/>
            </p14:xfrm>
          </p:contentPart>
        </mc:Choice>
        <mc:Fallback xmlns="">
          <p:pic>
            <p:nvPicPr>
              <p:cNvPr id="645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3026" y="5727168"/>
                <a:ext cx="459236" cy="263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45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5708650"/>
              <a:ext cx="709612" cy="355600"/>
            </p14:xfrm>
          </p:contentPart>
        </mc:Choice>
        <mc:Fallback xmlns="">
          <p:pic>
            <p:nvPicPr>
              <p:cNvPr id="645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89876" y="5697470"/>
                <a:ext cx="733398" cy="3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5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0063" y="1452563"/>
              <a:ext cx="1504950" cy="106362"/>
            </p14:xfrm>
          </p:contentPart>
        </mc:Choice>
        <mc:Fallback xmlns="">
          <p:pic>
            <p:nvPicPr>
              <p:cNvPr id="645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45383" y="1450048"/>
                <a:ext cx="1521512" cy="1196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9F93D85-8091-45A2-8D35-1800274FCF8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do we need to compute?</a:t>
            </a:r>
          </a:p>
        </p:txBody>
      </p:sp>
      <p:sp>
        <p:nvSpPr>
          <p:cNvPr id="7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85813"/>
            <a:ext cx="9144000" cy="642937"/>
          </a:xfrm>
        </p:spPr>
        <p:txBody>
          <a:bodyPr/>
          <a:lstStyle/>
          <a:p>
            <a:pPr marL="800100" lvl="1" indent="-342900"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Remember conditioning and marginalization…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50" y="1500188"/>
            <a:ext cx="3500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P(L | S = t , R = f)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500063" y="2571750"/>
          <a:ext cx="5143536" cy="1786128"/>
        </p:xfrm>
        <a:graphic>
          <a:graphicData uri="http://schemas.openxmlformats.org/drawingml/2006/table">
            <a:tbl>
              <a:tblPr/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0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S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L, S=t, R=f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)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572125" y="2857500"/>
            <a:ext cx="3571875" cy="928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i="1" kern="0" dirty="0">
                <a:solidFill>
                  <a:schemeClr val="accent2"/>
                </a:solidFill>
                <a:latin typeface="+mn-lt"/>
              </a:rPr>
              <a:t>Do they have to sum up to one?</a:t>
            </a:r>
          </a:p>
        </p:txBody>
      </p:sp>
      <p:graphicFrame>
        <p:nvGraphicFramePr>
          <p:cNvPr id="12" name="Group 109"/>
          <p:cNvGraphicFramePr>
            <a:graphicFrameLocks noGrp="1"/>
          </p:cNvGraphicFramePr>
          <p:nvPr/>
        </p:nvGraphicFramePr>
        <p:xfrm>
          <a:off x="3071813" y="4714875"/>
          <a:ext cx="5143536" cy="1786128"/>
        </p:xfrm>
        <a:graphic>
          <a:graphicData uri="http://schemas.openxmlformats.org/drawingml/2006/table">
            <a:tbl>
              <a:tblPr/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0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S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 | S=t, R=f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)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53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1700213"/>
              <a:ext cx="190500" cy="104775"/>
            </p14:xfrm>
          </p:contentPart>
        </mc:Choice>
        <mc:Fallback xmlns="">
          <p:pic>
            <p:nvPicPr>
              <p:cNvPr id="6553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7093" y="1693732"/>
                <a:ext cx="205265" cy="116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55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6088" y="5335588"/>
              <a:ext cx="26987" cy="20637"/>
            </p14:xfrm>
          </p:contentPart>
        </mc:Choice>
        <mc:Fallback xmlns="">
          <p:pic>
            <p:nvPicPr>
              <p:cNvPr id="655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59971" y="5323278"/>
                <a:ext cx="45338" cy="44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554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" y="1912938"/>
              <a:ext cx="185738" cy="173037"/>
            </p14:xfrm>
          </p:contentPart>
        </mc:Choice>
        <mc:Fallback xmlns="">
          <p:pic>
            <p:nvPicPr>
              <p:cNvPr id="6554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136" y="1905383"/>
                <a:ext cx="201216" cy="187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54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1216025"/>
              <a:ext cx="612775" cy="376238"/>
            </p14:xfrm>
          </p:contentPart>
        </mc:Choice>
        <mc:Fallback xmlns="">
          <p:pic>
            <p:nvPicPr>
              <p:cNvPr id="6554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77065" y="1205954"/>
                <a:ext cx="633645" cy="39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554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0" y="1296988"/>
              <a:ext cx="3119438" cy="546100"/>
            </p14:xfrm>
          </p:contentPart>
        </mc:Choice>
        <mc:Fallback xmlns="">
          <p:pic>
            <p:nvPicPr>
              <p:cNvPr id="6554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78320" y="1290148"/>
                <a:ext cx="3133118" cy="559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5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" y="1879600"/>
              <a:ext cx="3275013" cy="427038"/>
            </p14:xfrm>
          </p:contentPart>
        </mc:Choice>
        <mc:Fallback xmlns="">
          <p:pic>
            <p:nvPicPr>
              <p:cNvPr id="655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7375" y="1875999"/>
                <a:ext cx="3295174" cy="442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55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1038" y="1312863"/>
              <a:ext cx="433387" cy="258762"/>
            </p14:xfrm>
          </p:contentPart>
        </mc:Choice>
        <mc:Fallback xmlns="">
          <p:pic>
            <p:nvPicPr>
              <p:cNvPr id="655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23112" y="1305665"/>
                <a:ext cx="452841" cy="276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554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4538" y="1931988"/>
              <a:ext cx="1204912" cy="469900"/>
            </p14:xfrm>
          </p:contentPart>
        </mc:Choice>
        <mc:Fallback xmlns="">
          <p:pic>
            <p:nvPicPr>
              <p:cNvPr id="6554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51298" y="1924438"/>
                <a:ext cx="1212832" cy="48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554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2238" y="3606800"/>
              <a:ext cx="30162" cy="57150"/>
            </p14:xfrm>
          </p:contentPart>
        </mc:Choice>
        <mc:Fallback xmlns="">
          <p:pic>
            <p:nvPicPr>
              <p:cNvPr id="6554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21107" y="3596736"/>
                <a:ext cx="51347" cy="78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554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1313" y="3440113"/>
              <a:ext cx="168275" cy="169862"/>
            </p14:xfrm>
          </p:contentPart>
        </mc:Choice>
        <mc:Fallback xmlns="">
          <p:pic>
            <p:nvPicPr>
              <p:cNvPr id="6554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43386" y="3430756"/>
                <a:ext cx="187373" cy="183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554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9300" y="1349375"/>
              <a:ext cx="1609725" cy="1031875"/>
            </p14:xfrm>
          </p:contentPart>
        </mc:Choice>
        <mc:Fallback xmlns="">
          <p:pic>
            <p:nvPicPr>
              <p:cNvPr id="6554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19219" y="1341814"/>
                <a:ext cx="1629527" cy="1049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554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513" y="4451350"/>
              <a:ext cx="420687" cy="314325"/>
            </p14:xfrm>
          </p:contentPart>
        </mc:Choice>
        <mc:Fallback xmlns="">
          <p:pic>
            <p:nvPicPr>
              <p:cNvPr id="6554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7035" y="4441629"/>
                <a:ext cx="437241" cy="331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555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8600" y="3284538"/>
              <a:ext cx="1504950" cy="1004887"/>
            </p14:xfrm>
          </p:contentPart>
        </mc:Choice>
        <mc:Fallback xmlns="">
          <p:pic>
            <p:nvPicPr>
              <p:cNvPr id="6555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93559" y="3273381"/>
                <a:ext cx="1518631" cy="1023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555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" y="5170488"/>
              <a:ext cx="935038" cy="582612"/>
            </p14:xfrm>
          </p:contentPart>
        </mc:Choice>
        <mc:Fallback xmlns="">
          <p:pic>
            <p:nvPicPr>
              <p:cNvPr id="6555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9879" y="5159325"/>
                <a:ext cx="954120" cy="604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555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1663" y="5146675"/>
              <a:ext cx="476250" cy="311150"/>
            </p14:xfrm>
          </p:contentPart>
        </mc:Choice>
        <mc:Fallback xmlns="">
          <p:pic>
            <p:nvPicPr>
              <p:cNvPr id="6555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3743" y="5136952"/>
                <a:ext cx="495689" cy="333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555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0650" y="4117975"/>
              <a:ext cx="42863" cy="63500"/>
            </p14:xfrm>
          </p:contentPart>
        </mc:Choice>
        <mc:Fallback xmlns="">
          <p:pic>
            <p:nvPicPr>
              <p:cNvPr id="6555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19124" y="4111481"/>
                <a:ext cx="59792" cy="81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555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8300" y="3989388"/>
              <a:ext cx="177800" cy="201612"/>
            </p14:xfrm>
          </p:contentPart>
        </mc:Choice>
        <mc:Fallback xmlns="">
          <p:pic>
            <p:nvPicPr>
              <p:cNvPr id="6555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66783" y="3978587"/>
                <a:ext cx="195796" cy="224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555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7138" y="1292225"/>
              <a:ext cx="333375" cy="250825"/>
            </p14:xfrm>
          </p:contentPart>
        </mc:Choice>
        <mc:Fallback xmlns="">
          <p:pic>
            <p:nvPicPr>
              <p:cNvPr id="6555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68138" y="1281774"/>
                <a:ext cx="352456" cy="270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555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1863" y="1955800"/>
              <a:ext cx="357187" cy="350838"/>
            </p14:xfrm>
          </p:contentPart>
        </mc:Choice>
        <mc:Fallback xmlns="">
          <p:pic>
            <p:nvPicPr>
              <p:cNvPr id="6555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72141" y="1944645"/>
                <a:ext cx="378071" cy="37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555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1175" y="4306888"/>
              <a:ext cx="638175" cy="476250"/>
            </p14:xfrm>
          </p:contentPart>
        </mc:Choice>
        <mc:Fallback xmlns="">
          <p:pic>
            <p:nvPicPr>
              <p:cNvPr id="6555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18577" y="4295369"/>
                <a:ext cx="662291" cy="500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555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2713" y="5646738"/>
              <a:ext cx="409575" cy="288925"/>
            </p14:xfrm>
          </p:contentPart>
        </mc:Choice>
        <mc:Fallback xmlns="">
          <p:pic>
            <p:nvPicPr>
              <p:cNvPr id="6555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42995" y="5636663"/>
                <a:ext cx="424691" cy="311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555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5507038"/>
              <a:ext cx="333375" cy="288925"/>
            </p14:xfrm>
          </p:contentPart>
        </mc:Choice>
        <mc:Fallback xmlns="">
          <p:pic>
            <p:nvPicPr>
              <p:cNvPr id="6555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19295" y="5499482"/>
                <a:ext cx="356056" cy="307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556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4775" y="6094413"/>
              <a:ext cx="411163" cy="300037"/>
            </p14:xfrm>
          </p:contentPart>
        </mc:Choice>
        <mc:Fallback xmlns="">
          <p:pic>
            <p:nvPicPr>
              <p:cNvPr id="6556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42534" y="6086849"/>
                <a:ext cx="428805" cy="320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556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1809750"/>
              <a:ext cx="2874963" cy="52388"/>
            </p14:xfrm>
          </p:contentPart>
        </mc:Choice>
        <mc:Fallback xmlns="">
          <p:pic>
            <p:nvPicPr>
              <p:cNvPr id="6556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75370" y="1806498"/>
                <a:ext cx="2883603" cy="66117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95" y="2482797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087936" y="3758555"/>
            <a:ext cx="119392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A. yes  </a:t>
            </a:r>
            <a:endParaRPr lang="en-US" sz="2400" b="0" dirty="0"/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7594810" y="3749972"/>
            <a:ext cx="107273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B. no  </a:t>
            </a:r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33102</TotalTime>
  <Words>1948</Words>
  <Application>Microsoft Office PowerPoint</Application>
  <PresentationFormat>On-screen Show (4:3)</PresentationFormat>
  <Paragraphs>713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Unicode MS</vt:lpstr>
      <vt:lpstr>Helvetica</vt:lpstr>
      <vt:lpstr>Symbol</vt:lpstr>
      <vt:lpstr>Times New Roman</vt:lpstr>
      <vt:lpstr>Wingdings</vt:lpstr>
      <vt:lpstr>Default Design</vt:lpstr>
      <vt:lpstr>Equation</vt:lpstr>
      <vt:lpstr>Acrobat Document</vt:lpstr>
      <vt:lpstr>PowerPoint Presentation</vt:lpstr>
      <vt:lpstr>Lecture Overview</vt:lpstr>
      <vt:lpstr>Learning Goals for previous class</vt:lpstr>
      <vt:lpstr>3 Configuration blocking dependency (belief propagation)</vt:lpstr>
      <vt:lpstr>Bnets: Compact Representations</vt:lpstr>
      <vt:lpstr>Lecture Overview</vt:lpstr>
      <vt:lpstr>Bnet Inference</vt:lpstr>
      <vt:lpstr>Bnet Inference: General</vt:lpstr>
      <vt:lpstr>What do we need to compute?</vt:lpstr>
      <vt:lpstr>In general…..</vt:lpstr>
      <vt:lpstr>Lecture Overview</vt:lpstr>
      <vt:lpstr>Factors</vt:lpstr>
      <vt:lpstr>Factor: Examples</vt:lpstr>
      <vt:lpstr>Factors: More Examples</vt:lpstr>
      <vt:lpstr>Factors</vt:lpstr>
      <vt:lpstr>Manipulating Factors:</vt:lpstr>
      <vt:lpstr>More examples of assignment</vt:lpstr>
      <vt:lpstr>Summing out a variable example</vt:lpstr>
      <vt:lpstr>Multiplying factors</vt:lpstr>
      <vt:lpstr>Multiplying factors</vt:lpstr>
      <vt:lpstr>Multiplying factors: Formal</vt:lpstr>
      <vt:lpstr>Factors Summary</vt:lpstr>
      <vt:lpstr>Lecture Overview</vt:lpstr>
      <vt:lpstr>Variable Elimination Intro</vt:lpstr>
      <vt:lpstr>Variable Elimination Intro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659</cp:revision>
  <dcterms:created xsi:type="dcterms:W3CDTF">2000-08-26T02:46:38Z</dcterms:created>
  <dcterms:modified xsi:type="dcterms:W3CDTF">2017-06-15T23:51:23Z</dcterms:modified>
</cp:coreProperties>
</file>