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6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7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8.xml" ContentType="application/vnd.openxmlformats-officedocument.presentationml.notesSlide+xml"/>
  <Override PartName="/ppt/ink/ink107.xml" ContentType="application/inkml+xml"/>
  <Override PartName="/ppt/notesSlides/notesSlide9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0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4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5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16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17.xml" ContentType="application/vnd.openxmlformats-officedocument.presentationml.notesSlide+xml"/>
  <Override PartName="/ppt/ink/ink159.xml" ContentType="application/inkml+xml"/>
  <Override PartName="/ppt/notesSlides/notesSlide18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9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22.xml" ContentType="application/vnd.openxmlformats-officedocument.presentationml.notesSlide+xml"/>
  <Override PartName="/ppt/ink/ink212.xml" ContentType="application/inkml+xml"/>
  <Override PartName="/ppt/notesSlides/notesSlide23.xml" ContentType="application/vnd.openxmlformats-officedocument.presentationml.notesSlide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24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25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notesSlides/notesSlide26.xml" ContentType="application/vnd.openxmlformats-officedocument.presentationml.notesSlide+xml"/>
  <Override PartName="/ppt/ink/ink279.xml" ContentType="application/inkml+xml"/>
  <Override PartName="/ppt/notesSlides/notesSlide27.xml" ContentType="application/vnd.openxmlformats-officedocument.presentationml.notesSlide+xml"/>
  <Override PartName="/ppt/ink/ink280.xml" ContentType="application/inkml+xml"/>
  <Override PartName="/ppt/ink/ink281.xml" ContentType="application/inkml+xml"/>
  <Override PartName="/ppt/ink/ink2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522" r:id="rId3"/>
    <p:sldId id="523" r:id="rId4"/>
    <p:sldId id="524" r:id="rId5"/>
    <p:sldId id="525" r:id="rId6"/>
    <p:sldId id="482" r:id="rId7"/>
    <p:sldId id="526" r:id="rId8"/>
    <p:sldId id="545" r:id="rId9"/>
    <p:sldId id="542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43" r:id="rId19"/>
    <p:sldId id="536" r:id="rId20"/>
    <p:sldId id="537" r:id="rId21"/>
    <p:sldId id="538" r:id="rId22"/>
    <p:sldId id="544" r:id="rId23"/>
    <p:sldId id="539" r:id="rId24"/>
    <p:sldId id="540" r:id="rId25"/>
    <p:sldId id="541" r:id="rId26"/>
    <p:sldId id="515" r:id="rId27"/>
    <p:sldId id="546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19" autoAdjust="0"/>
    <p:restoredTop sz="87784" autoAdjust="0"/>
  </p:normalViewPr>
  <p:slideViewPr>
    <p:cSldViewPr>
      <p:cViewPr varScale="1">
        <p:scale>
          <a:sx n="95" d="100"/>
          <a:sy n="95" d="100"/>
        </p:scale>
        <p:origin x="1121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89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A56E091-FA03-4D8F-923F-F3477D781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00:48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0 596 20,'1'11'18,"-1"-11"-1,0 0 1,0 0-10,0 0-4,0 0-1,0 0-1,-9 0 1,9 0 0,0 0 1,0 0 1,6-15-1,2-1 1,9-1 0,3-10-1,8-6-1,10-6-2,7-6-1,6-5 1,6-2-1,1 0 0,-1 1 1,0 3-1,-4 6 1,-9 5 1,-5 8 0,-7 4 0,-4 10 0,-10 4 0,1 7 0,-5 4 0,-2 7 0,-1 5 0,0 6 0,-1 6-1,-3 8 2,-4 4-1,-2 11 1,-8 4 0,0 6 0,-8 0-1,-1 5 1,-1-3-2,0-4 0,2-5 0,4-8-1,2-8 0,4-6 0,5-7 0,5-7 0,5-7 0,7-5 0,10-9 1,5-6 0,9-8-1,6-6 1,5-7 0,4-4 0,1-5-1,-3 0 0,-4 3 0,-3 4 0,-5 6 0,-4 5 0,-9 3 0,-3 4 0,-5 7 0,-2 2 0,-4 1 0,-4 3 0,-1 1 0,-10 4 0,14-6 0,-14 6 0,14-3-1,-14 3 0,9-1-2,-9 1-2,0 0-5,0 0-17,0 0-1,-11 0-1,-10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46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2 709 18,'0'0'9,"0"0"0,0 0 0,0 0-1,-3-11-1,3 11-1,0 0 0,0 0-1,-1-13 1,1 13 0,0 0 0,0 0-1,0-10-1,0 10 0,0 0-1,0 0 0,0 0-2,0 0 0,0 0 0,0 0-1,0 0 0,0 0-1,0 0-1,1 16 1,1-1 0,0 6 1,-1 7-1,4 5 1,2 5 0,0 3 1,4 2-1,0-2 0,4-6 1,1-4-1,4-10 1,2-8 1,2-12 0,7-6 0,-1-16 0,3-3 0,0-11 1,1-1 0,-4-4-1,-1 3 0,-6 3 0,-5 4 0,-5 8 0,-4 5-1,-3 6 0,-6 11 0,5-11-1,-5 11 0,0 0-1,0 0 1,0 0-1,6 20 0,0-3 0,4 3 1,0 8-1,3 4 1,2 4 0,3 5 1,1-2-1,3-4 0,2-2 0,3-6 1,-1-9-1,2-7 1,-1-10 0,0-11 0,2-7 1,-2-7-1,-6-8 1,-3-3 0,-7-4-1,-6-1 1,0-1-1,-5 6 0,-7 3-1,-2 4 0,0 6-2,0 4-4,9 18-14,-5-20-1,5 20-2,1-12 1</inkml:trace>
  <inkml:trace contextRef="#ctx0" brushRef="#br0" timeOffset="901">1061 266 8,'-6'-16'7,"6"16"0,0 0-1,0 0 0,0 0-2,0 0 0,0 0-1,0 0 0,0 0-1,0 0 1,0 0 0,0 0 0,0 0 1,-6 15-1,6-15 1,3 16-1,0-3 1,1 5-1,1 3 0,0 9 2,0 3-2,-1 7 1,1 5-1,0 6 0,-2 0 1,1 2-2,-1-4 1,1-3-2,0-6 1,2-7-1,0-9 1,5-9 0,-11-15 1,23 3-1,-7-15 1,4-5 0,-3-6 1,5-1 0,-4-4-1,1 2 0,-3 2-1,-2 7 0,-6 2 0,-8 15-1,11-14-1,-11 14 0,0 0-1,0 0 0,0 0 0,11 18 0,-5-4 0,1 4 1,3 4 0,-1 4 0,1 3 1,0 0-1,1 1-1,-2-6-1,4 1-4,-3-11-6,4-2-8,-1-12 0,3-4-1,-2-11 1</inkml:trace>
  <inkml:trace contextRef="#ctx0" brushRef="#br0" timeOffset="1542">1598 613 36,'5'11'11,"-2"-1"1,-1 5-1,1 0-8,4 9 0,-5-1 1,3 7 2,-1-1-1,2 0 1,1-3-1,5-4 1,2-7 0,7-5-1,5-13-1,7-4-1,3-12 0,2-4-1,4-8 0,-5-5-1,0-5-1,-5 4 1,-8 0 0,-5 4 0,-6 5 0,-5 3 0,-4 5 0,-3 8 0,-1 12-1,-5-13 0,5 13 0,-10 1-1,10-1 0,-10 14 1,9 2-1,-1 4 1,0 5 0,0 9 0,2 7 1,0 7 0,-2 12 0,2 7-1,-4 6 1,2 5 0,0 5-1,1 0 0,3-2 0,1-6 0,5-6-3,-1-13-1,8-7-7,-2-17-10,5-13-1,-3-18 2,0-11-1</inkml:trace>
  <inkml:trace contextRef="#ctx0" brushRef="#br0" timeOffset="2383">2626 795 6,'0'0'6,"0"0"2,0 0 0,0 0 0,0 0 0,0 0 0,0 0 1,0 0 0,0 0-1,0 0 1,0 0-3,2-13 0,0-1-1,4-3-1,-1-5-1,3-8-2,2-6 0,1-4 0,2-5-1,3-2 1,-3-2 0,2 1-1,-1-1 1,1 8-1,-3 1 2,0 6-2,-3 4 1,1 3 0,-2 2 0,1 5 0,-4 2 0,2 2-1,-3 3 1,0 1-1,-4 12 1,6-18-1,-6 18 1,3-10-1,-3 10 1,0 0-1,0 0 0,0 0 0,3-11 0,-3 11 0,0 0 0,0 0 0,0 0 0,0 0 0,0 0 0,0 0 0,0 0 0,0 0 0,0 0 0,0 0 1,4-12-1,-4 12 0,0 0 0,0 0 0,3-12 0,-3 12 0,0 0 0,0 0 1,4-11-1,-4 11 0,0 0 0,0 0 0,0 0 0,0 0 0,0 0 0,0 0-1,0 0 1,0 0 0,0 0 0,0 0 0,0 0 1,0 0-1,0 0 0,0 0 0,0 0 1,0 0-1,0 0 0,0 0 0,0 0 0,0 0 0,0 0 1,0-11-1,0 11 0,0 0-1,0 0 1,0 0 0,0 0 0,0 0 0,0 0 0,0 0 0,0 0 0,0 0 0,0 0 1,0 0-1,0 0 0,0 0 1,0 0 0,0 0-1,0 0 1,0 0 0,0 0-1,0 0 1,0 0-1,0 0 1,0 0-1,0 0 1,0 0-1,0 0 1,0 0-1,0 0 1,0 0-1,0 0 1,0 0-1,0 0 0,0 0 0,0 0-1,0 0 0,0 0 1,-1 12-1,1-12 0,3 20 0,0-7 0,0 6 0,3 2 1,0 1 0,2 1 0,0 1 0,2-2 0,0-2 0,2-1 0,0-3 1,1-1-1,0-2 0,0-4 1,-3-2-1,2-2 1,-12-5 0,18-5 0,-5-7 0,1-2 0,0-6 0,3-5 0,-2-3 0,1-2-1,3-1 1,-2 2-1,-7 2 0,1 3 0,-4 6 0,-1 2 0,-1 4 0,-5 12 0,4-13 0,-4 13 0,0 0 0,0 0-1,0 0 0,0 0 0,0 0 0,0 0 0,0 0-1,4 13 1,-1 0 1,1 4-1,1 5 1,-1 8 0,1 8 0,0 7 1,-2 5-1,-2 6 1,-2 3-1,-1 5 1,-3 1-1,-2 1 1,0-5-1,1-2 1,1-5-1,4-4 0,0-5 0,3-11 1,2-6-1,2-6 1,0-6-1,-2-5 0,-4-11-1,0 0-1,12 12-3,-12-12-15,0 0 0,-3-18-1,1 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01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0 2,'-12'11'5,"12"-11"1,0 0 1,0 0-3,0 0 0,0 0 1,0 0 1,-5 9 0,5-9 1,0 11 1,0-1 1,-2 2-1,2 4 1,-2 3-1,1 5-1,-5 0-1,4 5 0,-5-2-1,5 3-1,-2-2 1,2 3-2,1-2 0,2 3 0,5-1-1,1 4 1,3 2-1,2 2 0,1 2-1,2 4 1,0 0 0,2 4 0,-2 1 0,3 2 0,-2-1 0,1 3 1,0-2-1,2 2 0,1-1 0,2 0 1,1-2-2,3-1 1,0-1-1,2 0 0,2-3 1,1-1-1,3 0 0,0-1 0,1-3 0,3 0 0,-1 1 0,3-1 0,0 2 0,0 2 0,0-2 0,-2 4 0,-1 0 1,-2 0-1,0 2 0,-1-2 0,-3 0 0,0-1 0,1 0 0,1-1 0,1-1 0,-1-1-1,3 4 1,0 3-1,3 0 1,2 1 0,-1 1-1,2-1 1,-1 3-1,2 1 1,-3-2-1,0-1 1,-2-2-1,-1 3 0,-2 1 0,0 3 1,-3 0-1,-1-1 0,0 0 0,-1-1 1,-2-2-1,-1 3 1,-1-8-1,0-3-1,-1-4 2,0 0-1,-1-2-1,-2 0 1,0-2-1,1-3 1,-3 1 0,-2 0 1,0-2-2,-2-2 1,0-1 0,-1-4 1,-2-1-1,-1-6 0,0 2 0,-1-2 1,0-2-1,-2-2 0,0-1 0,0 2 1,-1-3-1,-2 4 0,1-4 1,-1 0-1,-1 1 0,1 0 1,-2 0-1,0-4 1,0 7-1,1-5 1,-2 1-1,1-2 0,-4-11 1,0 0-1,0 0 0,0 0 0,0 0 0,0 0-1,0 0 1,0 0-2,0 0 1,0 0-3,0 0-4,12 35-22,-12-48 1,-12-14 0,0-13-3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04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 19 13,'0'0'8,"9"1"1,-9-1 0,0 11-4,0-11-2,2 20 2,-1-8 0,0 7 2,0-1-1,0 8 0,0 1 0,3 6 1,-4 6-3,2 6 0,-1 5-1,1 3 0,-1 2-1,2 1 1,-1-2 0,1-4-1,0-4 0,1-5-1,0-7 0,-1-7-3,2-3-5,-4-8-4,2-4-7,-3-12 1,0 0-1,0 0 1</inkml:trace>
  <inkml:trace contextRef="#ctx0" brushRef="#br0" timeOffset="350">180 759 17,'-10'7'11,"10"-7"0,-12 10-1,12-10-1,1 12 0,-1-12-1,16 11 0,1-4 0,5-3-1,11 0-1,3-6 0,11 0-1,3-5-1,5 0 0,0-3-1,0-1-1,-6 1-1,-4 1 0,-10 2 0,-5 1 0,-9 2-1,-5 2 0,-7 1 0,-9 1-2,0 0-5,0 0-9,0 0-3,-2-21-2,-5 7 2,-7-7 0</inkml:trace>
  <inkml:trace contextRef="#ctx0" brushRef="#br0" timeOffset="751">0 159 23,'10'-5'11,"10"1"2,4-1-1,9-1-5,11 2 0,5-4 0,7 5 2,-1-3-2,7 3 0,-2-3-1,2-1 0,-6-2-1,-1-4 0,-5 3-2,-1-2 0,-5-3-1,-6 3 0,-6-1-1,-5 3 0,-5 1-2,-8 9-1,-1 1-4,-13-1-10,10 9-3,-10-9-1,0 0 0,0 0 0</inkml:trace>
  <inkml:trace contextRef="#ctx0" brushRef="#br0" timeOffset="1212">959 398 2,'6'-11'7,"-1"0"1,-5 11 1,6-12-2,-6 12 2,0 0-1,0 0 0,7 19-1,-4-3 0,-2 4 0,3 8 1,-2-1-2,4 5 0,-2-4-2,2-1 0,-1-5-1,2-3 0,2-11 0,5-5 0,3-13-1,4-6 0,6-7 1,3-6-1,-1-4 0,2 0 0,-4 1 0,-3 7 0,-6 3 0,-4 7-1,-14 15 0,12-10 0,-12 10-1,5 11 0,-4 2 0,1 1 1,1 3-1,0 2 1,0 2 0,2 3 1,1-1-1,0 0 0,1-1 0,-1-1 0,0-2-1,0-1-2,2 2-6,-3-10-13,4-4 1,-9-6-3,17-7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06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0 462 15,'0'0'9,"0"0"1,0 0 0,0 0-3,0 0 2,0 0 1,0 0 0,12-11-1,4 1-1,3-10 0,7-3 0,1-9-2,7-2-1,-6-5-1,5-1 0,-11 1-2,1 5 1,-2 5-1,-9 7 0,-1 5-1,-6 6 1,-5 11-2,8-10 0,-8 10 0,0 0-1,6 9 1,-7 3-1,2 2 1,5 5 0,-4 6 0,6 5 0,-5 6 0,4 1 1,-3 2-1,4-1 0,-6 1 0,-2-1 0,1-2 0,-2-1 0,-1-4 0,-6-4 1,-2-3-1,0-2 0,0-4 0,0-4 1,-4 0-1,1-4 1,-4-2-1,6 0 0,0-2 0,-4-1 1,3-2-1,0-1 0,3-1 0,9-1 0,-10-3 0,10 3 0,0 0-1,13-14 1,0 6-1,0 0 1,9 0-1,1 0 1,5 2 0,-1 0 0,-1 2 0,-1 2 0,-3 2-1,-2 0-1,-2 4-6,-6-2-9,2 2-3,-4-4-2,4 2 2,-1-5-1</inkml:trace>
  <inkml:trace contextRef="#ctx0" brushRef="#br0" timeOffset="701">873 670 16,'0'0'11,"0"0"1,0 0 0,0 0-2,3 10-2,-3-10 1,-5 9 0,5-9-3,-3 16 1,-1-7 0,2 6-1,-1 2-1,2 3-2,-1 1 0,0 3-1,1-2-1,0-1-3,3 0-6,-2-6-9,3-5-2,-3-10 0,11-6 0</inkml:trace>
  <inkml:trace contextRef="#ctx0" brushRef="#br0" timeOffset="1241">1110 128 19,'0'0'10,"0"-9"1,0 9-1,1-10-2,-1 10 0,7-17-2,1 4 0,4 2 1,1 1-2,6-4 1,0 3-1,2-1 0,0 2-1,-1 4-1,-2 2 0,0 4-2,-4 4 0,0 2 0,-1 3-1,0 3 1,-4-1 0,1 5 1,-4 3 0,1 4 0,-6 2 1,-1 5-1,-8 3 0,0 4 0,-5 4 0,-1 2-1,-1-2 0,-1 1 0,3-2 0,0-2 0,4-4 0,4-4 0,4-4-1,3-3 2,4-4-1,8-4 0,3-5 0,7-2 0,4-4 1,3-2-1,2 0 0,2-4 0,-2 0 0,-2 0-1,2 1-1,-5-1-2,2 6-10,-5-3-9,4 1 0,-6-6-1,3 1 0</inkml:trace>
  <inkml:trace contextRef="#ctx0" brushRef="#br0" timeOffset="5007">2094 553 1,'2'15'8,"2"1"2,-1 3 1,0 2-1,1 4-1,0-2 2,0 5-1,-2 0 1,3 2-2,-3-3-2,2 0-3,-2-4 0,1-3-2,0-3-2,-1-5-3,-2-12-8,0 0-5,12-6 0,-7-13-1,2-6 1</inkml:trace>
  <inkml:trace contextRef="#ctx0" brushRef="#br0" timeOffset="5357">2332 44 30,'0'0'14,"0"0"-2,0 0 0,0 0-8,9 0 0,-9 0 2,16-6 0,-3 3-3,2 1-1,3 2 0,3 2 0,-1 1 1,3 4-1,1 1 0,-1 4-1,-4 2 1,2-1 0,-5 4 0,-1 1 0,-5 1 0,-1 2 0,-6-2 1,-2 1 0,-5-3 0,-2 5-1,-2-9 1,0 1 0,-2-5-1,2 1 0,8-10-1,-13 9 0,13-9-1,0 0 0,0 0 0,0 0 0,17-2 0,-3 2-1,1 0 1,4 1-1,4 2 1,0 1 0,4 3 0,0 1 0,1 0 0,0 3 0,0 0 0,-2 1 0,-4 0 0,-1 2-1,-7-1 1,-1 2 1,-6 1 0,-5 3 0,-6 0 0,-4 4 1,-7 0 0,-3 0 1,-6 0 0,-5 2-1,-5-5 1,0-1-1,-5-4 0,1-2 0,1-4-1,3 0 0,2-5-1,1-2-2,8 1-5,1-7-15,8 1 0,3-10-2,8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13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 0,'0'0'7,"0"0"2,11 8 0,1-3 0,3 5 1,6-1-1,6 7 2,8 1-3,7 7-1,2 3 0,5 8-1,1 1-1,3 7-1,1 3 0,3 4 0,-5-1-1,0 3 0,-3-4-1,-1 0-1,-3-4 0,-3-5 0,-7-5 0,-6-6-1,-5-6-1,-6-6-1,-4-4-3,-14-12-7,0 0-4,0 0-3,-22-12 2,-1-5 0</inkml:trace>
  <inkml:trace contextRef="#ctx0" brushRef="#br0" timeOffset="351">247 790 15,'-23'10'9,"0"-3"1,8-4 1,3 3-2,12-6 0,-12 2 1,12-2 0,2-14 1,3-3-2,10-4-2,2-10 0,11-6-2,7-11 0,7-3-1,7-11-1,8-1 0,3-2 0,0 3-1,-3 2 1,-2 5-2,-7 6 1,-3 5-1,-9 8 0,-7 5 0,-8 7 0,-4 6 0,-5 3-1,-5 5-1,-7 10-1,8-12-4,-8 12-9,0 0-6,10 9 0,-10-9-2,10-2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14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38 4,'0'0'6,"0"0"1,0 0-1,0 0-1,0 0 0,-1 11 1,4 2 1,0 1 0,5 6 1,-1 0-1,8 5-1,1-1 0,8 3 1,2-6-2,7 5-1,5-1 0,3 0-1,3-5 0,2-1 0,0-6-2,-2-9 0,-2 4-4,-5-12-2,-2-5-5,-6-9-3,-1-3-1,-5-6-1,1-3 0,-5 4 0,1-7 2</inkml:trace>
  <inkml:trace contextRef="#ctx0" brushRef="#br0" timeOffset="300">767-5 0,'9'-14'4,"-9"14"1,0 0 0,0 0 0,0 0-1,0 0 1,0 0 0,-9 14 0,2-5 1,-1 4 0,-2 3 0,-7 2-1,1 4 2,-4 2-1,-2 7-1,-5-3 2,-1 6-3,-4 0 0,3 1 0,3-6-1,-2 0-1,4-8 0,5-4 0,5-5 0,5-2 0,9-10 0,-12 3 0,12-3-1,0 0 1,0 0-2,0 0 1,0 0-1,0 0 0,0 0-1,0 0 1,0 0-1,0 0 0,0 0 0,0 0 0,0 0 0,0 0 1,0 0-1,1 16 1,1-4 0,-1 2 0,2 7 1,-2 6-1,-1 7 1,1 4 0,0 6-1,1 3 1,1 2-1,2-2 1,1-2-1,0-5 0,0-7 1,1-6 0,-2-6-1,0-7 1,-2-4 1,-3-10-1,0 0 1,5 11 0,-5-11-3,0 0-5,-1-10-11,-2 1-1,0-4-1,-2-6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16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5,'0'0'8,"0"0"1,0 0 1,0 0-2,0 0 0,10-5 0,-10 5 0,11-2-1,-11 2-1,20-2-1,-7 2 0,6 3-2,2 0-1,3 3 0,3 3 0,4 3-1,1 1-1,1 3 1,0 1-1,-3 2 0,-1 3 0,-3 0 1,-4 1-1,-5 2 1,-3-1-1,-5 1 1,-5-2 0,-4-1 1,-5-2 0,-3-3 0,-5-3 1,-2-4-1,-6-3 1,1-3-1,-5-4 0,3-2 0,-3-3 0,4-1-1,1-1 0,2-1-1,5 0 0,3-1 0,10 9 0,-7-19-1,12 8 0,3 0 0,5-3 0,4-1-2,3-2-1,3-4-2,6 3-3,-1-3-1,2 4-3,-1-4 2,0 4 0,-3 0 1,1 2 2,-3 3 2,-2 0 2,-3 4 3,-3 1 1,-3 2 1,-2 2 1,-11 3 2,14 2-1,-14-2 2,9 13-1,-7-2 1,1 3-1,1 3 0,1 2 0,1 3-1,2 0-1,-1-1 0,1 2 1,1-2-1,-1-3 1,-1 0-1,-2-7 1,1 0 2,-6-11 1,6 11 0,-6-11 1,0 0 0,0 0 0,0 0-1,-6-16-1,6 7-1,-3-3-2,2-2-1,1-1-1,2-1-1,0 1 1,2 0-1,3 3 0,0 1 0,2 1 0,2 3 0,4 2 0,2-1 0,5 3 1,4-2-1,4 2 1,5 0-1,4 0 1,5-1 0,-2-2 0,2 1 0,-4-4 0,-2 1 1,-5 0-1,-4-1 1,-8-1 0,-6 3 0,-5 0 0,-10 7 0,3-14-1,-3 14 1,-20-9-1,4 6 1,-3 0-1,-5 1-1,-2 2 1,-1 2-1,2 3 1,-1 1 0,2 4-1,2 4 0,4 0 1,3 4 0,5 2 0,3 0 0,6 4 0,5 0 1,5 1 0,7-1-1,7 1 1,8-2-1,9 0-3,3-6-4,10-1-12,2-7 0,7-4-2,-2-11 1</inkml:trace>
  <inkml:trace contextRef="#ctx0" brushRef="#br0" timeOffset="2093">1953 707 9,'0'0'9,"-16"-1"1,16 1 1,-15-9-1,15 9-1,-9-16 0,8 5-1,1-5-1,5 0 0,2-4-3,3 2 0,4-2-1,2 3-1,-1-1 0,2 4-1,1 2 1,-1 5-2,2 2 1,-2 4-1,0 3-1,-1 4 1,2 4-1,-1 1 1,1 3-1,-3 3 1,0 1 0,-2 0 0,-2 0 0,-3-1 1,-5 1 0,-2 1 1,-6-3 0,-2 1-1,-7-2 1,-2 0 0,-6-2 0,-2-1-1,-3-2 1,-1-4-2,1-2 1,0-4-1,3-1 0,2-5-3,6-1-1,1-9-4,7 1-5,5-8-6,6-3 2,5-5 0,6-3 0</inkml:trace>
  <inkml:trace contextRef="#ctx0" brushRef="#br0" timeOffset="2634">2211 134 9,'-1'-10'7,"1"10"1,0 0-1,0 0-3,0 0 1,0 0 1,0 0 1,0 0-1,0 0 0,0 0-1,0 0-1,0 0 0,0 0-2,3 14 0,0-1 1,0 6-1,2 7 1,-1 7 0,2 10 2,-3 6-1,1 8 0,-2 1-1,0 2 1,-1-3-2,0-4 0,0-6-2,1-10-2,2-7-3,-1-13-8,8-10-5,-1-13 1,6-9 0,0-10-1</inkml:trace>
  <inkml:trace contextRef="#ctx0" brushRef="#br0" timeOffset="3044">2476 556 10,'23'-4'9,"0"-3"-1,4-4 2,-1-2-1,-3-5 0,0 1 0,-4-2 0,-1 2-1,-8-1-1,-2 4-1,-7 0-2,-4 0 0,-7 5-1,-2-1-1,-6 7-2,-1 1 0,-3 5-1,0 3 1,0 3-1,0 7 1,1 0 1,4 7 0,1 0 1,3 1 0,2 4 0,5 1 0,3 0 0,5 0 0,4-2 0,7-1-1,5-3 1,6-5-1,5-5 0,4-6-4,8-1-2,0-8-5,4-3-7,0-7-2,-1-1 0,-4-8 1</inkml:trace>
  <inkml:trace contextRef="#ctx0" brushRef="#br0" timeOffset="3465">2904 436 6,'0'0'9,"-10"8"0,10-8-1,-5 13 0,4-3 1,2 0-1,-1 3-1,4 3 0,-1 4-1,4 6-1,-1 8 1,3 6-2,-2 5-1,2 6-1,-1 2-1,2 1 0,-3 0 0,1-1-1,-2-8 1,1-6 0,-4-6 0,0-5 1,-2-5 0,-2-4 0,-3-8 1,4-11 0,-14 12-1,14-12 0,-19-4 1,7-3-1,-3-6 0,1-6 0,-2-4 0,0-5-1,1-6 0,1-4 0,3-4-1,2-5 0,5-2 0,2 4-1,9-1 1,1 1-1,6 5 0,3 4 1,4 6-1,-1 6 0,1 6 0,1 3 1,-1 6-1,0 3 0,-1 6 0,-2 2 0,0 5 0,-2 4 0,-1 6 0,-4 3 1,-3 4 0,-2 3 0,-4 1 1,-4 1 0,-6-1 0,-3-1 1,-4-4 0,-4-3 0,-3-6 0,-1-4 0,-1-6-1,0-6-2,2-4-4,3-11-6,8 0-7,4-8-2,9 0 0,3-6 1</inkml:trace>
  <inkml:trace contextRef="#ctx0" brushRef="#br0" timeOffset="4206">3283 583 15,'0'0'10,"11"7"1,-11-7 0,13 3-4,-2-3 2,2-2-1,3-1 1,2-6-1,6 2-2,-2-5-1,5 0-1,-1-3-1,0 0-1,-2-1 0,-4 1 0,-3 1 0,-5 2 0,-4-1 0,-3 4 1,-6-1-2,1 10 1,-13-16-1,1 10-1,-4 1 1,-2 1-1,-3 0-1,-2 4 1,1 2-1,0 3 1,0 1 0,2 2 0,2 3-1,2 4 1,0 1 0,3 5 1,0 2-1,2 3 1,2 4-1,3 1 1,2 3-1,4 0 1,4-2-1,5-1 1,2-2 0,5-5-1,2-5 1,4-3 1,1-6-1,3-4 0,-1-6 1,2-3-1,1-5 0,1-4 0,-2-5 0,-1-4 0,-2-2 0,-1-2-1,0-2 1,-2 1-1,-4 0 1,-1 5-1,-4 1 0,-1 3 1,-1 4-1,-3 3 0,-7 10 0,7-11-1,-7 11 1,0 0-1,0 0 0,0 0 1,0 11-1,0-11 1,-1 17-1,1-6 1,1 0 0,2-1 1,-3-10-1,13 12 1,-1-12 0,6-6 0,2-4-1,4-1 1,2-4 0,1 1-1,0-2 1,-5 4-2,-2 2 1,-6 2 0,-1 3-1,-13 5 1,13 1-1,-13-1 1,9 18-1,-6-5 1,-2 4 0,4 1 1,-1 3-1,1 1 0,3 1 0,2-3-4,5 3-11,-1-9-5,7-1-2,-2-10 1,4-1 0</inkml:trace>
  <inkml:trace contextRef="#ctx0" brushRef="#br0" timeOffset="5317">4260 615 20,'3'-12'11,"3"0"0,0-2 1,2-2-5,4 1-1,5-2 0,1 3 1,2 1-1,1 3 0,-2 1-1,2 6-2,-2 3 0,-1 4-2,-4 5 0,0 4 0,-1 6 0,-1 2-1,-2 3 1,-1 1 0,-2 1 1,1 1 1,-7-5 0,-1 0 1,-6-5 0,-2-1-1,-4-4 1,-4-1-1,-4-5 0,-4-3-2,-1-5-1,-1-5-2,5-3-4,-2-10-5,8-4-6,3-6-4,10-3 1,2-5 0</inkml:trace>
  <inkml:trace contextRef="#ctx0" brushRef="#br0" timeOffset="5728">4573 90 1,'0'0'7,"0"0"2,0 0 2,2 13-2,-2 3 2,-1 3 1,2 9 0,-3 4 1,5 10-2,-4 2-2,5 9 0,-3-1-3,4 4 0,-2-3-2,5-2-1,0-5-1,3-6-2,4-7-3,-1-10-4,9-4-10,-1-12-3,5-5 0,-3-10 0</inkml:trace>
  <inkml:trace contextRef="#ctx0" brushRef="#br0" timeOffset="6189">4878 527 10,'2'10'7,"-2"-10"2,0 0 0,14 7 0,-3-7-1,2-2-1,4-3 1,3-2-1,1-5 0,2 1 0,-5-4-2,1 0 0,-5-1-1,-2 0 0,-6 0 0,-2-2-2,-5 2 0,-2 3 0,-4-4-1,-5 6-1,-2 4 0,-2 1 0,-2 5 0,-2 8 0,0 0 0,0 5 0,-1 9 0,4 1 2,0 1 0,4 7-1,0 0 1,7 2 0,1-1-1,5 2 1,3-2 0,6-1-1,4-5 1,4-4-1,5-4 1,4-6 0,3-7-1,3-5 1,2-8 0,1-5-1,-1-4 0,0-4 0,-3-3-1,-2 1 0,-5 1 1,-2 3-1,-7 5 0,-3 1 0,-2 5 0,-10 9 0,0 0-1,0 0 0,0 0 1,0 0-1,0 10 1,-1 0 0,2-1 0,3 1 1,-4-10 0,21 13 0,-2-14 0,7-5-1,5-3 1,3-3-1,3-4 0,0 1 0,-1-1 0,-5 3 0,-5 2-1,-4 5 1,-5 3-1,-5 6 1,-3 5-1,-1 5 1,-4 3 0,0 5 0,-3 2 0,2 2 0,1 2 1,1-3-1,2 4-2,0-4-3,4 2-8,-3-8-7,7 2 0,-6-10-2,2 0 0</inkml:trace>
  <inkml:trace contextRef="#ctx0" brushRef="#br0" timeOffset="7080">5795 0 31,'8'12'11,"-2"3"1,-2 5 1,0 5-9,-3 6 2,3 8 3,-2 5 0,1 11-1,-5 1 1,2 8 0,-4-4-1,7 6-1,0-4-1,7 3-2,1-8-1,7-3 0,3-8-2,7-7 0,5-8 0,2-7-1,1-12 0,-1-10-2,0-9-3,-5-15-9,3-4-7,-7-13-1,-2-4-2,-9-10 2</inkml:trace>
  <inkml:trace contextRef="#ctx0" brushRef="#br0" timeOffset="7480">5567 228 47,'32'6'19,"17"1"3,7-5-3,17 3-8,6-3-5,12 3 0,6-3-3,2 0-7,4 1-11,-5-6-5,-4-3 0,-7-8-1,-12-1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2:59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1292-3 15,'0'-9'10,"0"9"0,0 0-2,0 0-2,0 0-2,-9-4-1,9 4-2,0 0-1,0 0 1,0 0-1,0 0 1,0 0 1,0 0 0,-8 10 0,8-10-1,-3 12 1,3-12-1,-4 18 1,2-4-1,-2 2 1,0 3 0,-1 3 0,-1 3 1,-1 2 1,0 5 1,-4 1-1,1 5 0,-1-2 1,0 4-1,0 0 0,2 2-1,-1 2 0,3 3-1,1-3 0,2 4 1,-2 0-1,1 2 1,0-1-1,-3 1 1,-3-1-1,2-2 0,-2-1 1,0 0-2,0-3 1,1-1-1,1-3 0,4 0 0,1-3 0,3 0-1,1-2 1,3 2 0,-1-1 0,3 0 0,-1 1 0,1-2 0,0-3 0,-1 0-1,-3-2 1,1-1-1,-3-4 1,2-2 0,-3 0 0,1 0-1,1-1 1,-1 2-1,0-1 1,1 1 0,1 0 0,-1 2-1,1-1 0,-1 1 1,2 1 0,-3-1-1,2 0 1,0 1 0,-1 0-1,0 1 1,1-1 1,0 1-2,-2-1 1,1 1-1,-1 1 1,1 0-1,-2-1 1,2 1-1,-3 0 1,0 2-1,-2-4 0,2 4 1,-2-3-1,-2 2 0,0-2 1,-3 2-1,3-2 0,-2 2 1,-2-1-1,1 2 1,-2-1-1,1 1 0,0 2 1,-3 0-1,1 0 1,-2 2-1,3-2 0,-3 1 1,1 1-1,0-1 0,-2 3 0,1-2 0,-4 1 0,3 2 0,-3 1 1,0 1-2,0 2 2,-2 2-1,1-1 0,0 2 0,3 2 0,-2 1 0,-2-1 0,-1 2 1,-2 1-2,0-1 1,-3 0 1,0 2-1,0-1 0,-2 2 0,1-1 0,0 3 0,2-1 0,-1 1 0,2 1 0,1-1 1,0-1-1,0 1 0,1-3 0,2-1 0,-3 0 1,2-2-1,1 1 0,1-2 0,4 2 0,0-3 0,2 0 0,1 0 1,7-4-2,-1 0 2,0-2-1,2-2 0,1-3 0,1 4 0,0-5 0,2-2-2,0 0 2,1-1-1,1-3 1,0 2-1,1-1 0,1-4 1,0 1-1,1 2 2,-1-1-2,1 1 2,0 0-2,0-2 1,-1-1 0,1-1 0,0-3 0,-1-1 0,1-1 0,-2-4 0,1 0 0,-2-4 0,-1-10 0,2 16 0,-2-16 0,0 12 0,0-12 0,0 0 0,0 0 0,0 0 0,1 11 0,-1-11 0,0 0 1,0 0-1,0 0-1,0 0 1,0 0 0,0 0 0,0 0 0,0 0 0,0 0 0,0 0 1,0 0-1,0 0 0,0 0 0,0 0 0,0 0 0,0 0-2,0 0-2,0 0-11,0 0-10,13 3 0,-2-11-2,-6-11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5T18:14:38.0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53734"/>
    </inkml:brush>
    <inkml:brush xml:id="br3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17906 10372 129,'-40'-3'903,"16"3"-129,4 0-129,-5 0 0,-2 3-387,-3 3 258,0 0-258,-1 4 258,-6-1-258,-1 2 129,-2 4 0,0 0-129,-6 2 129,1 0 0,0 0-129,-5 5 129,3-3-129,-4 6-129,-1-1 258,1 2-129,-1 1 0,2 2 129,-2-1-129,4 1 0,-1 1 129,5 1 0,0-1 0,5 3-129,-2-1 0,4 2-129,4-1 258,2 3-387,-1-2 129,7 1-129,0 1 0,3-1 129,6 5-129,-2-2 129,4 1-129,4 1 258,-1-3 129,5 4-129,2-3 129,2 2 0,1-2 0,1 2 0,4-2-258,5 2 258,2-4-258,2 0 0,1-3 129,4 2-129,1-8 258,1 3 0,6-5-129,1-3 129,1 0-129,5-1-129,-1-2 129,6 1-258,1-3 129,2 0-129,-1-1 129,6 1-129,1-4 129,2 1-129,3-1 258,3-1-129,-2-2-129,2-1 129,2-1-129,1-1 129,-3-2-129,1-1 129,-1-4-129,3 0 0,1 0 0,0-5 129,1-6-129,3-2 0,0-4 129,1-2-129,3-5 0,-1 0 0,0-5 0,-2 0 0,0-3 0,-2-1 0,0-1 0,-1-2 0,-2-1 129,-2 0-129,1-1 0,-2-2 129,-4 0-129,-4-2 129,-4-1-129,-4 0-129,-3-3 258,-8 0-258,-2 1 129,-6-3 0,-2 2 0,-3 3-129,-5-2 129,-4 3 0,-2 1 0,-2 1 129,-3-1-129,0 3 129,-9-1-129,-3 4 0,-3-2 0,-3 1 0,-5 1-129,-4 2 0,-4 2 0,-5-1 129,-3 3-129,-6-3 0,-2 6 129,-7 0 0,-2-1 0,-4 5-129,-2-1 129,-4 5 0,-2 5 0,-3 4 0,-2 6 0,-3 1 0,-3 5-129,-2 8 0,4 9 0,-4-1-258,2 10-258,-4-2-645,10 3-2322,5 7-645,-2-8-387</inkml:trace>
  <inkml:trace contextRef="#ctx0" brushRef="#br0" timeOffset="1300.074">17087 11676 1806,'0'0'1290,"0"0"-903,0 0 258,0 0 0,0 0 129,10-12 0,-10 12 258,8-20-129,0 9 0,-1-9 0,8-1-129,-3-4-258,12-3 0,-3-6-129,4 0-129,4-5 129,2-1-258,0-1 129,4 0-129,-3-1 258,1 4-129,-1 0 0,1 4 0,-7 1 258,3 6-258,-6 1 129,-1 8 0,-6-1 129,0 8-258,-5 0 129,-11 11-258,15-12 129,-15 12-129,0 0 0,0 0 0,0 0 0,0 0 129,9 10-129,-9-10 0,3 16 129,-3-16-129,3 17-129,-1-5 129,-1-1-129,3 0 0,-3 3 129,2 4-129,-1 0 129,4 7 0,-5 7-129,3 5 129,-1 4 0,0 7 0,0 2-129,0 4 0,1-1 0,-1 1 0,2-7-129,-2-3 129,2-7 0,-1-6-129,-2-4 129,-1-8-129,-1-3 129,0-16 0,0 18-129,0-18-258,0 0-516,-16-4 0,16 4-1032,-16-23-1290,5 4-1161,1-3-129</inkml:trace>
  <inkml:trace contextRef="#ctx0" brushRef="#br0" timeOffset="1611.0918">17221 11473 3612,'-26'7'4644,"26"-7"-645,0 0 258,6-12-3612,15 7-516,8 2-129,5-3 0,5 2-129,5-1 0,0 3 129,1-2 129,-3 0-129,0 3 129,-2-1 0,-3 0 0,-2 0-258,-1-4-387,5 6-1806,-3 0-1806,-8-8-258,5 5 0</inkml:trace>
  <inkml:trace contextRef="#ctx0" brushRef="#br0" timeOffset="4944.2828">22612 10597 903,'-13'-21'774,"13"21"129,-19-20-129,6 10 129,-1 3 0,-4-3 258,1 3-129,-7 2-129,2 2-258,-9 2-258,0 1-258,-8 0 0,-1 4-129,-6 3 0,-4 5 258,-6 0 0,-4 5 0,-4 1 258,-1 6-129,-6-2 129,1 6-129,-1-1 0,3 3 258,-3 3-258,6 2 0,0 2-129,4 4-129,2 0 129,6 4-129,4 1 0,3 2 129,10-3-258,3 2 0,8-1 0,6-1 129,8 1-129,6 2 258,5-6-129,1 3 129,10-4 0,7 3 129,1-4-129,6 3 0,4-2 0,4 0-129,2-3 129,4 0-129,2-1 129,5-1 129,3-6-129,6-1 0,3-2 0,4-5 0,4-3-129,4-2 129,3-4-129,4-1 0,-2-8-129,4 0 129,0-4-129,1 0 129,3-7-129,-1-2 129,-1-4-129,0-3 0,2-3 129,0 0-129,-2-6 0,-1 0 129,0-3-129,-3-1 129,-2-3-129,-1-4 0,-3-1-129,-6 2 129,-5-6 0,-6 1 0,-4 0 0,-6-3 0,-5 0 129,-5-1-258,-5 0 258,-1-2-129,-4-1 129,-3-1-129,-5-1 0,0 1 129,-8-1-387,0-1 387,-6 1-258,-2 1 129,-1-1-129,-8 3 129,-4-2-129,-6 5 129,-5-3 129,-6 3-258,-6 1 129,-9 1 0,-5 2 0,-7 3 0,-8 2 0,-6 4 0,-4 4 129,-7 6-129,-6 6 0,-2 5 0,-6 9 0,-3 0 0,-7 11-129,0 6 129,-7 6-129,1 1 129,-1 7-129,-3-2 0,4 7-258,4-7-258,14 10-774,-2-3-2064,19-3-1032,13 4-258,8-10 258</inkml:trace>
  <inkml:trace contextRef="#ctx0" brushRef="#br0" timeOffset="5604.3205">22046 10946 1161,'0'-12'1161,"0"12"-258,0 0-258,0 0 129,0 0-129,0 17 0,1-3 129,-1 8 0,2 6 0,1 4-129,-2 7-258,0 3 129,-1 7-387,1 0 129,-1 0 0,0-3 129,0-3-258,-1-2 129,-2-7-129,-1-4 0,2-7-129,-1-4-387,2-4-903,1-1-2451,0-14 258</inkml:trace>
  <inkml:trace contextRef="#ctx0" brushRef="#br0" timeOffset="6528.3732">21981 10914 1032,'0'-10'2838,"0"10"0,0 0-2838,11-5-258,-11 5 258,14-6 258,-2 3 387,1-2 387,5 0 0,-1-3 0,8 4 387,-2-5-387,9 3 0,-2 0-516,5 3-129,-1-1-387,4 4 258,-1 0-258,1 0 0,0 6 0,-3-1 0,2 3 129,-4 1 0,-2 1 129,-4 4-129,-5-4 129,-4 6-129,-4-1 258,-5 2-129,-8-3-129,-1 5 129,-8-5 0,-4 1 0,-10 0 0,0-1 0,-9-3 129,-1 1-129,-6-2-129,3-1 0,-3 1 0,1-1 0,1-1-129,4-1 0,1 1 0,4-2-129,5 2 129,2-4-129,7 1 0,1 0-129,12-5 129,0 0 129,0 16-129,14-11 129,6 1-258,6 0 258,4 2 0,6 2 0,5 0 0,0-1 0,1 6-129,-2-1 129,0 6 0,-3-3 0,-3 4 0,-5-1 0,-4 1 0,-6 1 0,-5-2 0,-3 2 129,-9-4-129,-2 2 258,-5-4-129,-7 0 129,-8-4-129,-3 2 258,-7-3-129,-3 0 129,-8-4-129,1 1 129,-5-3-129,3 2 0,-5-4-129,4 1 0,-2-2 0,2 1-258,2-2 0,-2 1-129,5 5-516,-6-5-1032,9 3-2580,1 3-258,-5-7-129,8 2 130</inkml:trace>
  <inkml:trace contextRef="#ctx0" brushRef="#br0" timeOffset="23638.352">17959 12047 516,'0'0'903,"1"16"-129,-1-16 129,6 17 0,-6-17-129,9 20-258,-6-8 258,3 2 0,-3-2-129,4 4 0,-2-2-258,2 7 258,-2-5 0,1 9 0,-2-3 0,4 7 0,-2 3-129,4 6 0,-4-2-129,5 6-129,0 0 129,1 1-387,0 3 129,1-1-129,3-1 0,-1 0 129,1 6-129,0-4 0,1 3 0,-2 1 0,2-2 0,2-1 0,-1-1 0,0-3 129,0-3 0,-1-2-129,1-4 258,1-1-258,-6-5 258,2-4-258,-5-5 387,-1-2-387,-9-17 0,11 18 0,-11-18 129,0 0-129,0 0 0,0 0 129,0 0-129,0 0 129,0 0-129,0 0 0,0 0-129,0 0-645,0 0-1161,12 12-1935,-12-12-258,0 0 129</inkml:trace>
  <inkml:trace contextRef="#ctx0" brushRef="#br0" timeOffset="25759.4733">17856 13236 129,'0'0'129,"10"13"258,-10-13-129,4 17 258,-4-17-129,7 22 258,-1-6-129,0-2-129,1 6 129,3 0-129,3 4 129,2-2-258,2 4 0,6-1 0,0 4 0,4 0-129,2 2-129,1 0 129,2-1-129,1 3 258,0-3-258,2-2 0,-2-2 129,-2-1-129,-4-6 258,-2-1-129,-1-5 0,-3 0 129,-7-3-129,-3-1 0,-11-9 129,15 8 129,-15-8 0,0 0 129,0 0-129,0 0 129,0 0-129,0 0 129,0 0-258,-6 0 0,6 0-129,0 0 129,-12 0-129,12 0-129,0 0 129,0 0 0,0 0-129,0 0 129,-7-12-129,7 12 0,0-15 129,0 5-129,4-5 0,1-4-129,1-4 129,2-7 0,5-4 0,-1-6 0,3-2 0,2-6 0,0-3 0,2-4 0,5-4 0,-3 3 0,6-6 0,-1 3 0,1-3 0,2 1 129,-2 6-129,1 1 129,-3 1 129,0 7-129,-6 4 129,2 5 0,-4 5 129,-1 5-258,-3 3 129,-2 7-129,-2 3 0,-9 14 0,13-18-129,-13 18 0,0 0-129,0 0 0,0 0-129,0 0 0,11 1-516,-11-1-1161,0 0-1806,3 23-387</inkml:trace>
  <inkml:trace contextRef="#ctx0" brushRef="#br0" timeOffset="27781.589">18920 13900 774,'0'0'1548,"0"-17"0,0 17-129,0 0 129,0 0-258,-13-10-387,13 10-516,0 0 0,0 0-387,-13-7 0,13 7-258,0 0 129,0 0 0,0 0-129,0 0-129,0 0 129,0 0 0,0 0-129,0 0 129,0 0-387,0 0-387,0 0-774,0 0-1161</inkml:trace>
  <inkml:trace contextRef="#ctx0" brushRef="#br0" timeOffset="34099.9504">16335 11692 1,'-21'1'1160,"8"-1"1,-2 3-129,-4 2-129,0-1-258,-2 1-258,-3 2 0,0-2-129,-3 2 129,-1 1-258,-2 0 387,1 1-129,-5-1 0,-1 2 129,-1-2-129,-3 4 0,-4-1 0,-3 1 0,-1 1-129,-6 2 0,-5-3 258,-1 5-129,-7-2 258,0 3-129,-7-1 129,2 5-129,-8-4 0,9 3 0,-8-1-258,3 2 258,-3-1-258,1 1 0,-1 1 0,2-2-129,0-1 129,1 3 0,1-3-129,5 1-129,2-2 129,4-1-129,3-3 0,1 2 0,4-2 0,2 1 0,2-5 0,0 2 0,4-1 0,3 0 0,0-2-129,7 2 129,2-2 129,3-1-129,5 2 129,2-3-129,4 0 129,0 0 0,2-2 0,2 1-129,1-3 0,0 0 0,3 1 0,1-3 0,0 1 0,1-1 0,11-2 0,-15 2-129,15-2 129,-13 3 0,13-3-129,0 0 129,-11 0-129,11 0 0,0 0 0,0 0 0,0 0 0,0 0 0,0 0-129,0 0 129,0 0 129,0 0 0,0 0-129,0 0 129,0 0 0,0 0-129,0 0 129,0 0 0,0 0-129,0 0 129,0 0 0,0 0-129,-11-5 129,11 5-129,0 0 0,-11-5-129,11 5-258,0 0 129,0 0 0,0 0-129,0 0 129,0 0 0,0 0 258,-12-12 0,12 12 129,0 0 0,0-12 129,0 12-258,0 0 129,0-16 0,0 16-129,14-20 0,-4 5 0,3 0 129,0-6-129,4-1-129,4-4 129,1-2 0,2-1 0,1-5 0,2 3 0,1-2 0,1 4-129,-1-1 129,3 3-129,-7 4-258,3 0 258,-4 6 0,0 4-129,-8 2 258,-1 4 0,-14 7 129,16-10 129,-16 10 0,0 0 258,-4 10-258,-6 0-129,-4 5 129,-2 2-258,-4 2 0,-2 8 129,-1-1-129,-4 3-129,0 0 258,-5 5 0,0-2 0,1 3 0,-1 0 258,4-1-129,1-4-129,3-2 129,2-3 0,8-4 0,3-4-129,2-1 129,5-1 129,3-5-258,1 4 0,3-3 0,3 2 129,3-1 0,1 3 0,2-2 0,2 1 0,2-2 258,5 0-129,-5-1 0,8 0 258,-1 0-387,5 0 129,1 0-129,4-1 0,4 2-129,1 1 0,5 1 0,-2-3 0,4 0 0,1-2 0,-2 0-129,0-1 258,-3-4-129,-3 0 258,-4-3-258,-2 0 0,-8 2-516,-6-3-1290,-18 0-1806,20-1-129</inkml:trace>
  <inkml:trace contextRef="#ctx0" brushRef="#br0" timeOffset="35921.0545">13199 12532 903,'-12'-9'1419,"12"9"-645,-14-15-258,14 15 0,-14-16 0,14 16-129,-19-17 258,8 7 129,-2 0 0,1 1 0,-4 1-387,-1-1 258,-3 1-387,0 1 0,-7-2 129,1 4-258,-6-2 0,-1 2-129,-4 2-129,-3 1 129,-2-1 0,-3 2 0,-1 1-129,-4 0 129,-1 0 0,-3 1 0,-2 4 129,-3 2-129,1 2 129,-2 4-129,-1-1 129,0 8-129,1-3-129,-1 4 129,4 0 129,-3 2 0,3-1 258,1 2-129,1-2 129,2 4 258,-2-2 0,7 5 0,0 0 0,4 3-129,-1 3 0,6 5 0,-2-3-129,10 6 129,-3-2-129,5 4 0,0-5-129,3 3 0,2-2 129,3 5 129,4-2-129,1 2-129,5-1 0,5 2 0,0 0 0,6 4 0,2-3-129,8-2 129,0-1-129,8-2 0,-1-1 0,4-1 129,2-3-258,4 1 129,0 0 0,5 0 129,-1-1-129,4-1 0,2-2 129,1-3-129,4-3 129,4-1-129,-1-5 0,8-1-129,0-4 129,4 2-129,-1-2 0,5 1 0,-1 0 0,1 0 0,1 1 0,2-3 0,2 0 0,-1-3 0,0-2 0,2-5-129,0-3 258,-2-4-129,-2-1-129,1-7 129,-4-3 0,0-6 0,2-2-129,-2-3 129,4-4-129,1-3 129,1-6-129,0-3 129,-1-5-129,-1-2 129,-1-5-129,-5-1 0,-4-3 129,-6-3-129,-4 1 0,-5-2 129,-5-1 0,-4 1-129,-6 0 129,-7-2 0,0 1-258,-7 4 258,-3 0-129,-2 2 0,-5 4 0,-3 1 129,-7 2-129,-2 2 0,-5 3 258,0 0-258,-3 1 129,-4 1 0,-2 2 0,-2 0 0,-2 3 0,-2 1 0,-4 4 0,-2 2-129,-5 3 129,-5 2 0,-5 4 0,-4 3 0,-1 2 0,-5 5-129,-1 1 129,-3 5 0,-3 2 0,3 0 0,0 8 0,1 2 0,1 8-258,-2-1 0,7 9-258,-1-5-387,12 15-1419,-1-2-2064,4-5-258,10-1-129</inkml:trace>
  <inkml:trace contextRef="#ctx0" brushRef="#br0" timeOffset="37176.1262">12585 13208 2967,'0'0'3483,"-2"-9"129,2 9-2193,0 0-774,-13-13-516,13 13 129,-17-10 0,7 8 129,-6-5 0,2 5 258,-4-5-129,-1 7 258,-4-6-129,5 6 0,-8-2-129,5 2 0,-4 0-258,2 0 129,-3 0-258,2 5 129,-3 2 0,3 0 0,-3 3 129,1 0-258,-3 2 258,2 5-258,-2-1 129,2 4 0,2-3-258,-1 5 129,0-1 0,4 4-129,-1-2 129,6 2 0,-1-3 0,8 3 0,-2 0 129,7-1-129,2-3-129,3 2 129,0 1 0,0 0 0,7 1-129,1 2 129,2-1 0,3 1-129,3-2 129,0 0-129,4-3 129,6 1 0,-3-7-129,8-2 129,0-1 0,5-4-129,2-2 129,6-4-129,3-1 0,4-2 0,0-2 129,2-6-129,-2-3 0,0-2 0,-3-1 0,-2-3 0,-6-1 0,-4 1 0,-7 3 0,-2 0 0,-6 1 0,-4 4 0,-4 1 0,-3 4 0,-10 4 0,0 0 0,11 0-258,-11 0-129,7 9-2193,-7-9-1935,0 13-129,0-13-645,-12 0 129</inkml:trace>
  <inkml:trace contextRef="#ctx0" brushRef="#br0" timeOffset="58343.337">22736 11921 258,'-15'26'774,"6"-16"0,-1 5 129,-3 1-129,0 4 0,-1-3-129,1 6-258,-1 0 0,2 2-129,-1 1 129,2 1 0,1 4-129,3 0 129,1 5 0,-3 2 129,3 8-129,-7 3 258,3 8-387,-7 3 258,2 8-258,-6 8 129,1 2-258,-4 0-129,-1-1 129,0 0 0,3-2 129,0-4-129,5-3 387,-4-6-258,7 1 258,-4 0-258,8 5 129,-3-2 129,0 3-129,-3 2-129,1 4 0,0 3 129,-4 4-129,0-4-129,2 0 129,-3 0 0,1-2-129,-1 0 387,4-1-387,-2-8 258,5-2 0,-1-4 0,5 1 258,-6-7-258,7 3-129,-6-7 129,5 2-258,-4-3 129,-1 2-258,-1 1 129,-3 0-129,-2-2 0,5 2 129,-4-2-129,3 0 258,-4-2-258,6-2 129,-3-1 0,5-2 0,-1-2-129,4-2-129,-1-1 129,0-5-129,1 0 129,2-2-258,-1-4 258,-3-1-129,3-4 129,-3-1 129,0 0 0,1-2-129,2-1 129,-1-2-129,-1 1 0,3-2 129,-1 1-129,3-3 129,1-3-258,0 4 258,-1-4-129,3 1 129,2-12-129,-5 15 129,5-15 0,-3 17-129,3-17 0,-4 16 129,4-16-129,-3 13 0,3-13 0,-4 11 0,4-11 0,-1 13 129,1-13-129,-5 19 258,2-4-258,-2-1 0,-3 3 129,0 6-129,-1-4 0,1 0 129,-2 1-258,0-1 258,1 3-129,0-5 0,-1 1 0,1 0 0,-1-2 129,2 1-129,0-3 0,3 1 0,5-15 0,-10 25 0,7-12 0,1-2 0,1 1 0,-1 2 0,0-4 0,0 2 129,2-12-129,-4 17 0,4-17 0,-3 12-129,3-12 129,0 0-129,0 0 129,0 0-129,0 0-387,0 0-129,0 0-1161,7-17-2451,4 3-387,4-11-645,-2-3 388</inkml:trace>
  <inkml:trace contextRef="#ctx0" brushRef="#br0" timeOffset="59299.3916">21105 16016 516,'-18'-1'2451,"18"1"-1806,-14 0-387,14 0-129,0 0 129,-11 5 258,11-5-129,-4 11 258,4-11 0,-4 14 258,4-14-129,-1 25 0,0-9-129,1 7 258,0-1-258,4 5 0,-2 2-258,7 7-129,0 0 129,3 5-258,0 0 0,1 4-258,2-2 129,0 0-129,2-6 129,-4 2-258,2-6 258,-1-4 0,-1-9 0,1-2 258,-2-10-129,1-2 129,-1-5 0,1-3-129,-1-11 258,3-6-258,0-5 129,4-3 0,-3-6-258,5 1 258,-2-8 0,4-2 0,1 1-129,3-1 129,1-3-129,2 3 0,3-3 0,6 2 0,0 1 129,4 2-258,0 0 129,4 1-129,-4 6 129,0 0-129,-5 4 129,-4 3-129,-6 4 129,-2 5 0,-10 4 129,-2 7 0,-14 6 0,12-5 0,-12 5 0,0 0-129,-1 11-129,1-11-129,-11 18-516,11-18-387,-11 18-1806,7-6-1548,4-12-258,-7 10 258</inkml:trace>
  <inkml:trace contextRef="#ctx0" brushRef="#br0" timeOffset="62287.5626">21230 16592 258,'-7'-14'1548,"7"14"-129,-11-16 129,11 16-258,-18-13 129,18 13-516,-25-12-258,11 6 129,-4-1-258,-1 3 129,-7 0-129,-1 2 129,-7-1 0,-1 1-258,-6 1 0,-2 1 129,-4 0-129,2 1-129,-5 1 129,1 2 0,-2 0-129,4 3 0,-4-2 0,4 4 129,-2-4-129,0 5 0,-3 1 0,4 2 0,-2-3 0,1 6 0,-1 0 129,3 1 0,-2 1-258,6 6 129,-1 0-129,6 3 129,0 2-258,0 2 258,3 1-258,1 6 129,0-1 0,2 0 0,-1-2 0,2 3 0,0-3 0,2 1 0,2-2-129,-1 7 129,3-2 0,-1 8 0,4-4-129,-3 8 129,2 2-129,5 2 129,-1-2-129,4-1 387,2-6-129,3 0-258,-1-2 387,11-44-387,-12 79 258,12-79-129,-7 82 129,7-82-258,-4 87 0,4-87 129,0 89-129,0-89 129,7 87-129,-7-87-258,15 88 258,-15-88 0,25 77 129,-25-77-129,30 66 0,-30-66-387,38 70 387,-38-70 387,0 0-387,64 66 0,-64-66 0,54 41 0,-54-41 0,59 45 387,-59-45-387,66 24 0,-66-24 0,70 19 0,-70-19 0,71 23 129,-71-23-129,77 7 258,-77-7 0,82 29-258,-82-29 0,89 19 258,-40-19-516,-49 0 258,98-14 0,-47-4-129,-1 4 129,0-1 0,2-3-258,-1-12 129,0-3 129,2 0-129,-2-3 0,3 0-258,1-14 258,0 4 0,2-6 0,-4 1 129,2-9-129,-2 12-387,-2-9 387,0 4-387,-3 1 516,-2-8 0,-3 6 387,-3 2-387,-3-2-258,1-8 774,-5 2-516,-3-7 387,-3-2-516,-3-5 129,-2 6-258,-3-9 0,-4 10 387,-1 2-516,-4 3 645,-6 1-645,0 7 516,-4-2-258,0 5 129,-7 5 0,-2 2 129,-1 1-129,-2 1 0,2 3 0,-3 6 258,0 2-258,1 5 0,-1 1-258,-2 1 258,-5 4 387,0 3-387,-5 3 258,-2 2-258,-5 2 129,-2 0-258,-5 3 387,-2 2-387,-6 3 129,-4 0 0,1 2-129,-2 0 129,-2 0 0,4 9-258,-4-3-774,14 15-1548,-3-8-1935,4 3-516,4-2-258</inkml:trace>
  <inkml:trace contextRef="#ctx0" brushRef="#br0" timeOffset="63091.6086">20374 17021 2580,'3'15'3483,"-3"-15"258,0 0-645,0 0-3225,0 17-129,-1-5 516,-1 2 0,1 13 258,-6-9 129,6 17 0,-5-8-129,3 14 0,-1-4-258,1 12 129,-2-5-129,1 14 0,-3-8 258,0 9-258,-2-1 129,-1-2 0,-1 0 0,2 16-258,-3-18 258,2-5-258,1 4-129,9-53 129,-14 70-129,14-70-387,-7 57 129,7-57-258,0 0-258,0 0-774,0 0-2580,0 0-1032,0 0 387</inkml:trace>
  <inkml:trace contextRef="#ctx0" brushRef="#br0" timeOffset="63867.653">20017 17996 3612,'-8'60'4644,"8"-60"-516,0 0-1935,0 0-1677,0 0 0,0 0-129,0 0 387,0 0-129,0 0-387,0 0 129,0 0 0,0 0-387,0 0-516,0 0 645,0 0-129,0 0 129,0 0 516,0 0-516,54-19-129,-54 19 129,0 0 387,71-14-516,-71 14 0,53-24 0,-53 24-387,0 0 387,65 0 0,-65 0 0,0 0-258,0 0 387,0 0 0,0 0-129,0 0 903,0 0-903,0 0 129,0 0-129,0 0 387,0 0-387,0 0 0,0 0-129,0 0-258,0 0 387,0 0 0,-53 0 0,53 0-129,0 0 0,-68 7-258,68-7 258,-53 11 129,53-11-129,-53 0 129,53 0 0,0 0-129,-67 17 129,67-17 387,0 0-387,0 0 387,-50 10-258,50-10-258,0 0 129,0 0 0,0 0 0,0 0-129,0 0 129,0 0-516,0 0 516,0 0-129,0 0 129,52 1 0,-52-1-129,0 0 129,74 0-129,-74 0-258,54-11 129,-54 11 0,49-11-1161,-49 11-2967,0 0-258,0 0-645</inkml:trace>
  <inkml:trace contextRef="#ctx0" brushRef="#br0" timeOffset="64879.7109">20171 16873 1,'0'0'1547,"-13"-5"130,13 5 258,0 0 129,0 0-129,-14-11 0,14 11-645,0 0-387,0 0-258,0 0-129,0 0 129,0 0 0,0 0-129,0 0 129,0 0-129,0 0 0,0 0 0,0 0-258,15-1 0,-3-1-129,7 2 129,-1 0-129,8 0 0,2 0-129,3 0 129,1 0-258,-1 1 258,2 0-129,-2 0 0,2 2 0,-4-1 0,-1-2 0,-2 0 129,-5 2-129,-3-2 129,-4 0-129,-4 0 129,-10 0-129,0 0 129,0 0-129,0 0 0,0 0 129,-14 9-129,-1-6-129,-2 0 129,-1 1 0,-3-3 0,0 1-129,0-2 0,2 0 0,-3 0 0,4-2 129,-2 1-129,2-3 0,-1 3 129,5 1-129,0 0 129,14 0-129,-18 0 129,18 0-129,0 0 0,0 0-129,0 0 129,0 0 0,0 0-129,0 0 258,0 0-129,0 0 0,0 0-258,0 0-516,7 0-1032,5 0-2322,7 0-258,-7-1 0</inkml:trace>
  <inkml:trace contextRef="#ctx0" brushRef="#br0" timeOffset="65784.7623">20018 18093 1161,'21'57'3225,"-21"-57"-1806,0 0-516,0 0 0,54 0 0,-54 0-129,0 0 0,0 0 129,63-17-516,-63 17 129,0 0-258,55-14-129,-55 14-129,0 0 129,54-27-129,-54 27-129,0 0 129,0 0 0,55-9 0,-55 9 0,0 0 258,0 0-516,0 0 516,0 0 129,0 0-903,0 0 387,0 0-129,0 0 0,0 0-129,0 0 387,-43-22-516,43 22 129,0 0 645,-53-14-258,53 14 129,0 0-645,0 0 258,0 0-258,0 0-129,0 0-1290,0 0-1419</inkml:trace>
  <inkml:trace contextRef="#ctx0" brushRef="#br0" timeOffset="68643.9261">18679 13825 1161,'0'0'1290,"0"-13"-387,0 13-129,0 0 0,-10-12 0,10 12-129,-18-7 258,5 5-387,1-1 0,-6-1-129,3 3-129,-5-2-129,0 2 0,-3 1-129,1 0 129,-2 0 0,0 0 258,-3 0-129,0 0 0,-5 4 258,3 1-258,-4 0 129,3 3 0,-3-1-258,1 1 129,0 1-258,0 0 129,0 3-129,3 0 387,-3 3-258,0-1 258,1 2 387,0 3-258,-3 0 129,1 5-129,-2-2 258,1 6-387,-1-3 129,2 4-387,-5-2 129,6 6 0,-3-1 129,6 2-258,-3 0 129,7 2 0,-1-1 0,5 2-129,0 2 0,2 0 0,4-3-129,1 2 0,1-5 0,2 0 129,-2 2 0,8-2 0,-2-1 0,4 3 129,3-2-129,0 3-129,2 2 129,5 4-129,4-2 129,3 5-129,4-2 129,3 1-129,0 2 0,6-1 258,0-3-258,5-2 258,3 1-258,2-4 129,2-5 129,3 2-258,2-5 0,4-3 129,1 2-129,3-5 0,0-3 0,7 1 0,0-5 129,2 0-129,1-3 0,1-3 0,1-1 129,1-1-129,0-4 0,3-1 129,0-2 0,0-1-129,1 0 0,3-5 0,-2-5 0,0 0 129,1-4-129,2 2 129,-2-10-129,4-2 129,-1-2 0,1-4-129,-2-6 129,5-2-129,-6-6 0,-1-3-129,-2-3 129,-4-4-129,-6-1 258,-2-1-258,-6 0 129,-7-1 0,-5-1 129,-8 1-129,-5 0 129,-8-1-129,-6 3 0,-6-3 129,-6 1-129,-1 2 0,-9 1 0,-8-1-129,-5 2 258,-6 4-258,-6 1 258,-2 4-129,-8 1-129,-8 3 129,-4 2-129,-5 0 129,-5 4-129,-6 0 0,-5 0 0,-2 1 0,-6 3 129,1 1-129,-2 6 129,-3 0 0,0 5 0,-3 5-129,3 5 129,1 4-129,4 4 0,2 2-258,10 15-258,-1-5-516,17 17-1677,3-1-1677,6 7-258,8 4 0</inkml:trace>
  <inkml:trace contextRef="#ctx0" brushRef="#br0" timeOffset="69250.9607">18402 14410 6321,'0'0'4515,"0"0"-258,-6-2-516,6 2-3225,-4 9-387,4 3 129,0 8-129,-2 4 129,-1 7 129,-3 2-129,1 5 129,-6 3 0,3 8 129,-3-3-258,3 3 0,-3-2-129,6 0 0,-1-2 0,2-3-129,2-4 129,2-4 0,0-5-258,0-2 258,1-8-258,0-5 0,-1-14-258,0 0-516,13 4-1161,-11-15-2193,2-18-387,0-6-258,-4-13 129</inkml:trace>
  <inkml:trace contextRef="#ctx0" brushRef="#br0" timeOffset="69850.9951">18178 14287 4773,'-14'9'4257,"14"-9"-516,0 0-258,0 0-3096,0 0-387,16 0-129,4 0 129,2 0 0,5 0 258,2 0 129,-4 1 129,9 9 0,-4-4 129,5 8-129,-4-3-129,8 10 0,-4-1-129,3 5-129,0 2-129,0 1 0,-2 1 0,-1 0 0,-2 2-129,-2-2 129,-4 3-129,0-3 258,-6 0-258,-5 0 258,-1-3-129,-3-1 129,-5-4-129,0 1-129,-6-5 129,-1 2 0,-4-2-129,-9 2 129,-5-2 0,-4 1-129,-7 3 258,-5-1 0,-9 1 0,-2 3 129,-7-2 0,-1 1 129,-4-4-129,3 3 129,-5-8-129,4 5 0,-4-6-129,8-3 0,4-2 0,2-3 0,6 3-129,5-6-387,12 5-645,-3-7-1677,15-2-1806,10 2-129,0 0-516</inkml:trace>
  <inkml:trace contextRef="#ctx0" brushRef="#br0" timeOffset="72312.136">17418 15032 645,'-8'-3'387,"8"3"-387,-14 0 129,14 0 129,-21 0 258,8 3 258,-1 1 516,-3-3-129,0 4 129,-2 0-129,1-2-129,-2 5-387,-2-3 0,-4 5-387,0 0-129,-4 2 258,-6 2 0,0 2 0,-5 3 129,-1 1 0,-6 0 129,4 4 129,-7-3-258,2 4 129,-4-5-129,2 5-129,-4-7 129,3 5 0,-3-6-258,2 0 129,1-4-129,3 2 0,-1-5 258,6 3-258,1-3-129,4 0 129,2-2-258,5 2 129,3-3-129,3 2 0,3 0 0,-1 0 129,3-1-129,4-1 0,-1 0 0,0-3 129,5-1-129,1 1 129,12-4-129,-20 0 0,20 0 0,-11 3 0,11-3 0,0 0-129,0 0 0,0 0 129,0 0-129,0 0 0,0 0 129,0 0 0,0 0-129,0 0 129,0 0 0,0 0 0,0 0 0,0 0 0,-13 5 129,13-5-129,0 0 0,0 0 0,0 0 0,0 0 0,0 0 0,0 0 0,0 0 0,0 0-129,0 0 129,0 0-129,0 0 129,0 0-129,0 0 129,0 0 0,0 0 0,0 0 0,-6-10 129,6 10-129,0-19 0,0 7 0,4-5 129,6-2-129,2-5 0,4-2 0,3-2 129,5-3-258,-3-1 258,6-2-129,-1 1 0,-2 0 0,2 3 0,-1 1 0,-3 4 129,-1 4-258,-1 4 258,-5 5-258,-3 2 129,1 4 0,-13 6 0,0 0 0,0 0 0,0 16 0,-5-5-129,-9 5 129,-1 3-129,-5 1 129,1 3-258,-3-1 258,-1 2-258,0 0 129,2 2-129,-1-1 129,3 2-129,0-1 129,2 2 0,-2 0 0,1 3 129,-1-1 0,2-1-129,1 0 0,0 1 258,5-2-258,4-1 258,4-2-258,3-2 129,0-1-129,8-1 258,5-2-129,3-1 129,3 1 0,0-5 0,6 0 129,5-1-129,8-2 0,1 1 0,4-3 129,6 0-129,3 0-129,1 0 0,-2 0 129,-1-2-129,-7 0 0,-5-5 129,-4 5 129,-11-7 0,-3 3 0,-7-3 129,-13 0-129,14-3 0,-14 3-129,0 0-258,0 0-387,0 0-1548,0 0-2322,0 0-258,-15 3-387</inkml:trace>
  <inkml:trace contextRef="#ctx0" brushRef="#br0" timeOffset="77935.4576">15789 15562 1,'-1'-8'1031,"1"8"130,0 0-258,0 0 0,0 0-129,0-12-387,0 12 258,0 0-387,0-13 0,0 13-129,3-11 258,-3 11-258,0-14 129,0 14-129,-2-20 129,2 20-129,-11-19 258,11 19-129,-17-21-129,4 9 258,-3-3-258,-4-2 0,-1 3 129,-7-3-129,1-1 129,-6 0 0,-1 2 0,0 2 129,-1-1 0,3 6-129,-3-1 258,3 3-258,0-2 129,3 4 0,-5-1-129,3 2 0,-5 0-129,4 0 258,-6 3-258,2 0 129,-2 1 0,-1 0 0,-2 0 0,-1 6 0,-3 0-129,2 4 129,-2-1-129,1 4 0,-3 1-129,1 3 129,-1-3 0,2 6 258,0-5-258,3 6 129,1-3 0,2 2 0,-4-2 0,7 5 0,-4 0 129,5 0-129,-3 2 0,2 3-258,-2 3 258,3-1-258,1 3 129,0 0-129,1 0 129,3 0-129,2-2 129,2 0 0,5 1 0,2-1 0,0 1-129,5 0 129,-1-2 0,3 2 0,1-5-129,1 7 129,-1-5-129,4 2 129,-1-2 0,6 1 0,-1 3-129,3 1 129,0-1-129,4-1 129,4-2 129,-2 0-258,3-2 258,3 3-387,0-5 516,0 4-645,3-1 774,2 0-645,3 1 129,1 1 0,1-1 0,2 4 129,1 0-129,1-2 129,-1-1 0,2 3-129,0-4 129,3-1 0,1 2 0,3-4-129,2-3 129,1 0-129,1-1 129,3 1-129,1-2 0,4 1 129,0 1 0,1-5 0,3-3-129,2 1 258,2-4-258,0-1 129,-2-5 0,4-3 0,-1-4-129,-1 0 0,-4-6 129,2-5-258,-2-1 258,0-5-258,-2-2 258,1-2-258,-1-6 129,5-4-129,-2 4 258,0-9-258,2-2 258,-1-4-258,-2 1 258,-1-2-258,-5 3 258,-2-7-129,-5-2 0,0 3 129,-7 0-387,-3 0 387,-3 0-258,-3 0 258,-4-2-258,-2 4 129,-5-1-129,-1 1 129,-3 3 0,-1-2-129,-2 2 129,-1 2-129,-2 0 129,0-1 0,-3 2 0,-6-2 0,-2 1 0,-4 0 0,-5 2 0,-2 1-129,-4 2 129,0 5 0,-1 0 0,0 4 129,0 1-258,1 1 258,4 0-129,-1 3 129,0 2-129,-1-2 258,-2 1-387,1 1 129,-2 2 129,-1 1-258,-1 2 129,1 2-129,2 5-129,-2-3-258,9 9-516,-8-3-1935,14 3-1677,2 4-387,11-4-258</inkml:trace>
  <inkml:trace contextRef="#ctx0" brushRef="#br0" timeOffset="78815.5079">14657 15797 1806,'-6'-2'1161,"6"2"-645,0 7 129,0-7 0,-2 13 258,2 0 129,-4 0 0,4 5 129,-3 2 0,3 7-258,-4-1 0,4 10 0,-3-4-387,3 13 258,0-4-258,0 9 129,-1 1 129,1 12-258,-5-5 129,3 4-387,-1-5 387,2-3-258,-2-4 129,0-2-258,0-15-129,3-6 0,-2-10 0,2-3 0,0-14-129,0 0-129,0 0-258,2-27-387,11 8-1419,-4-13-2064,-1-9-516,4-7 0</inkml:trace>
  <inkml:trace contextRef="#ctx0" brushRef="#br0" timeOffset="79258.5333">14487 15815 1032,'0'0'3354,"0"0"516,0-18-2838,12 15 0,2-10 129,12 8 129,2-13 129,15 12-129,-3-15 129,18 13-516,-3-15 129,12 11-516,-3-6 0,7 5-129,-3-3-258,-3 3 0,-6 1 0,-6 1 129,-6 2-258,-10 1 129,-7 4-129,-8 0 0,-8 1 0,-1 1 0,-13 2-129,0 0-129,14 4-387,-14-4-1161,0 0-2451,0 0-516,-18 14-387</inkml:trace>
  <inkml:trace contextRef="#ctx0" brushRef="#br0" timeOffset="79783.5633">14576 16156 3612,'18'-5'3999,"-18"5"-2064,0 0-258,21-8-129,-21 8-129,16-2-129,-16 2-129,18 0-258,-18 0-258,19 4 0,-9-1-129,10 1-258,0-1 129,7 0-258,0-3 129,5 0-129,2-1 0,4-3 0,4-1 0,3 0 0,1-2 0,0 2 0,-3 1 0,-3 1-129,-1 1 129,-2-1-129,-8 3 0,-6 0 129,-3 0-129,-2 0 0,-5 0 258,-13 0-258,17 0 0,-17 0-258,0 0 258,0 0-258,13 12-516,-13-12-2838,-5 13-1032,5-13-516,-22 4-258</inkml:trace>
  <inkml:trace contextRef="#ctx0" brushRef="#br0" timeOffset="82612.7251">15754 16720 903,'13'8'2709,"4"-13"-1419,-17 5-1161,18-4-129,-3 4 258,-2-5 258,-1 5 0,-12 0 387,18 0-129,-18 0 258,0 0-129,0 0 0,15 15-258,-15-15 0,13 9 0,-13-9-258,21 14-129,-9-6 129,4-2-129,3 2-129,3 0 129,3 1 0,9 6 129,5-5-258,4 7 129,9-6 0,6 2-129,9-4 129,7 2-129,4-7 258,7 1-258,3-5 129,7 2 0,3 0-129,3 5 0,-3 1-129,4 0 129,3 3-129,2 2 0,4-1 0,2 5 0,-7-4 0,4 2 129,-2-7-258,-2 6 258,-4-5-129,-5 2 129,-12-2 0,0 1-129,-9-3 129,-2 0 129,-11-4 0,-4 2 0,-5-5-129,-7 2 0,-4-2 0,-8 0 0,-3 0 0,-5 0-129,-7 0 0,-1 0 0,-6 3-129,-1 2 129,-12-5 0,12 11 0,-12-11-129,9 15 258,-1-3-258,-2 3 129,-6-15 0,20 21 0,-7-10 0,2 3 0,1-6-129,2 5 129,-4-10 0,4-1-129,-4 3 129,2-2-129,-2-1 129,0-1 0,-2-1 0,1 0 0,-4 0 129,-9 0-129,19 0 129,-19 0 0,15 4 0,-15-4 0,0 0-129,0 0 129,11 2 0,-11-2-129,0 0 0,0 0 0,0 0 0,0 0-129,0 0 129,0 0 0,12 2 0,-12-2 0,0 0 0,0 0 0,0 0 0,0 0 129,0 0-258,0 0 129,0 0 0,11 4-129,-11-4 129,0 0 0,0 0-129,0 0 129,12 9 0,-12-9 0,0 0-129,0 0 258,11 2-129,-11-2 0,0 0 0,14 0-129,-14 0 129,16 0 0,-16 0-129,15 0 129,-15 0-129,18 0 129,-18 0 0,13 0 0,-13 0 0,13 2 0,-13-2 0,15 3-129,-3 1 129,-2-1-129,4 0 129,0-1-129,-1-2 129,-1 3-129,-12-3 129,17 4 129,-17-4 0,0 0 0,0 0 0,0 0 129,0 0-258,0 0 0,0 0 0,0 0 0,0 0-129,0 0 0,0 0 129,0 0-129,11 0 129,-11 0 0,0 0 0,0 0 0,0 0 129,0 0-129,0 0 0,0 0 0,0 0 0,11 5 0,-11-5-129,0 0 129,12 6 0,-12-6 0,11 2 0,-11-2 0,0 0-129,12 4 129,-12-4 0,0 0 0,14 0 0,-14 0-129,12 0 129,-12 0-129,14-2 0,-14 2 129,14 0 0,-14 0 129,0 0-129,0 0 129,11 0 129,-11 0-129,0 0 0,0 0 0,0 0-129,-2-12 0,2 12 0,-13-18-129,3 4 129,-2-4 0,-2-3 0,-3-8 0,-3 5-129,-2-13 129,-5 4 0,-1-8-129,-3 5 129,-2-8 0,-4 1 0,1-1-129,1 0 258,2 3-129,1 3 0,2 3 0,2 4 0,2 0 0,5 9 0,-1 2 0,4 6-129,1 2 129,5 2-129,12 10 0,-13-11-258,13 11 129,0 0 0,0 0 0,0 11 0,0-11-129,17 22 129,-2-8-258,3 8 258,4 5-129,5 2-129,0 0 0,4 5-258,-5 2 129,5 6-516,-5-4-645,5 3-516,-2-2-516,-6-5-516</inkml:trace>
  <inkml:trace contextRef="#ctx0" brushRef="#br0" timeOffset="82920.7425">19414 17268 1548,'-21'31'2451,"6"-16"-774,-5-3-516,-4-1-516,2 4 0,-7-5-129,4 11 258,-8-4 129,7 6 258,-9-5 129,5 7 258,-13-5-258,11 9 129,-12-5-387,10 5 129,-11-9 0,10 4-387,-4 0 258,8-1-645,0-3 258,4-7-516,2 1 387,0 0-516,10 2 0,-3-5-129,18-11-258,-27 14-1290,27-14-2580,-10 17-645,10-17-129,0-20-516</inkml:trace>
  <inkml:trace contextRef="#ctx0" brushRef="#br0" timeOffset="93815.3659">16574 11829 3225,'25'1'4128,"-25"-1"-258,19-7-2193,-7 7-774,-12 0-129,23 0 258,-23 0-129,20 0 0,-20 0 129,16 3-129,-16-3-129,20 10-129,-20-10-129,24 14 129,-11-4-387,7 2 0,-5-3-129,7 1 129,0 0-129,3-1 129,-1-1 0,4 1-129,2-3 129,3 1-129,3 0 0,0-2 0,1 2 0,2 1-129,-3-2 258,3 0-129,-1-1-129,-1 1 129,1 0-129,3 0 129,-1-3 0,1 2-129,2-5 0,2 3 129,-3-3-129,1 0 0,-4 0 129,1-1-129,-7-3 129,-1 1-129,-2 0 0,-1-1 129,-2 2-129,-1-3 0,0-1 0,1 2 0,1-4 0,-1 2 129,3-1-129,-1-3 0,0-1 0,1 0 0,2-1 0,-1-3 0,3 1 0,-1-1 0,0-2 0,3 0 0,-1-1 0,3 1 0,-2-1 0,3 0 0,-1-1 0,1-2 129,-1 2-129,-3-4 129,0 0-129,-2 0 129,-4-1-129,-4 2 0,1-2 0,-3 2 0,-2 1 129,-3 0-258,-3 2 258,-2 1-258,-2-3 129,-1 1 0,-3 0 0,-1 0 0,-2 0 0,-1 0 0,0-1 0,-3 0 0,1 5 0,-1-4 0,0 3 0,0 1 0,0 2 0,0-1 0,0 2-129,-1 1 129,1 2 0,0 10 0,0-14-129,0 14 129,0-11 0,0 11-129,0 0 0,0 0 129,0 0-258,0 0 0,0 16-1032,0-16-2451,-10 19-1032,10-19-516,-4 11-387</inkml:trace>
  <inkml:trace contextRef="#ctx0" brushRef="#br1" timeOffset="105508.0347">18066 10514 258,'0'0'645,"0"0"-387,0 0 0,0 0-129,0 0 129,-13 0 129,13 0-258,-12-1 258,12 1 0,-12-3-129,12 3 0,-12-5 0,12 5-129,-17-3 0,17 3-129,-19-2 0,8 2 129,-1 0-129,0 0 0,-2 0 129,0 0-129,-2 0 258,0 2-258,-1-1 0,-1 3 0,-1-4 129,-1 0-129,1 3 129,-2-3 0,2 0 129,-4 0 129,3 0 0,-2 0 258,0 0-129,-2 0-129,1 3 129,-4-1-129,1 1 0,-2 1-129,0-2 0,-2 4 129,0-1-129,-3 2 0,0-1 129,0-1-129,2 3-129,-4-4 129,3 6 129,-1-5-258,1 2 129,2-2-129,1 2 129,0-4 129,1 2-129,0 0 0,1 1 129,-1 1-258,3 1 129,-3-2-129,5 3 0,-2 0 0,2 2 0,0-2 258,4 3-258,-3-3 258,2 3-129,1-5 129,0 5 129,-2-4-129,4 6-129,-4-5 129,2 4-129,1-3 129,3 4-258,-3 0 129,3-1-129,1 2 129,1 1-258,0 0 129,1 1 0,0-3-129,2 3 0,-1-3 129,3 5-129,0-3 129,0 2 129,-3 0-129,2 3 0,-2 1 0,1 2 129,-2-1-129,0 5 129,-1-5-129,4 3 129,-3-3-129,3 5 258,1-4-258,3-1 129,-2 1-129,5 1 0,-1-1 0,3 1 0,0-4 0,0 2-129,4-2 129,2-2-129,0 1 0,-1-2 129,1 0-129,1 1 129,3-2-129,-1 1 129,-1 3-129,4 0 0,-1-1 0,3 1-129,-1-1 258,2 1-129,2-1 0,3 0 0,2-2 0,1-2 129,5 3-129,2-3 129,0 2-129,2-1 0,-1-2 0,2 1 0,1-3 0,4 3 0,-3-4 129,3-2-129,3 1 129,4 0-129,0-1 129,1-2-129,0 3 0,-1-4 129,-1 0-129,-2 2 0,3-4 0,-2-2 0,-2 1 0,0-1 0,0-1 0,-1-2 0,2 1 0,-1-1 0,-4 0 0,-1 0 0,-2 0 129,3 0-129,-3-1 0,-1 1 0,-1-1 0,1-3 0,-2 3 258,-1-2-258,1-1 0,0-4 0,-1 0-258,0 1 258,2-3 258,-2 1-258,1-3 0,-3 0 0,0 0 0,0-1 0,-2 1 0,1-2 0,3 2 0,1-4-258,1 2 258,3-2 0,-1-2 0,2-2 0,0 1 0,1-5 258,-2-1-258,1 0 129,-1-1-129,-2-1 129,-3 1-129,-1-3 129,0 0-129,-5 2-129,-4-3 129,0-2 0,-4 1 0,-1-2 0,-5 1 0,4 1 0,-2 2 0,-2-3-129,1 6 129,-1-3 0,-2 2 0,0 1 0,-2-2-129,-3 0 129,-3 3 129,0-3-258,0 1 258,-2 2-129,-3 0 0,-2 0 0,1 1 0,-1 0 0,-1 2 0,-3 1 0,0 1 0,-1-4 0,-4 3 0,-5 3-129,-1-1 129,-5-1 0,-3 1 0,-5 2-258,0-1 258,-6 2 0,-2 1 0,-2-2 0,0 4 0,-3 0 0,2 1-129,-3 2 129,-4 1 0,1 2 0,2 0 0,-2-1 0,-4 3 0,1 1 0,-5-1 0,-1 2-129,-6 0 129,-1 3 0,1 3 0,-2 4 0,-3 2 0,3 4 0,1-1-129,1 2 129,1 3 0,1-2 0,3-1 0,-2 1 0,7-2 0,-2 2 0,2 0 0,1 0 0,2 1 0,2 2 0,-4-1 0,1 2 0,2 3 129,-4 0-258,2 2 258,-4 2-129,2 1 0,2 2 0,0 2 129,2 2-258,1 3 129,5 1 0,4 0 0,5 2 0,4 1 0,5 0 0,4-2-129,4 2 258,6-5-129,-1-1 0,6 0 0,4-2 0,4 0 0,0-2 0,2 2 0,7 2 0,6-4 0,5 3 0,2-3 0,2-1-129,4 0 129,0 0 0,6-5 0,0-2 0,1 1 0,0-2 129,7-3-129,1 2 0,3-4 0,2 2 0,1-1 0,3-1 129,4 1-129,3 0 0,2-2 0,1-1 0,5-1 0,8-4 0,1 1 0,2-5 0,5-3 0,0-2 0,3 0 0,-1-3 0,-2-1 0,-3-4 0,2 1 0,-1-1 0,2-1 0,-3-3 0,0-1 0,0-3 0,0 0 0,-1-2 0,-5-3 0,1-2 0,-5-1 0,-3 0 0,-2 0 0,-4-3-129,-6 1 129,-5-8 129,1 3-129,-8-6 129,-4-1-129,-3-4 258,-2-1-258,-4 1 129,0-4-129,-3 3-129,1 0 129,-1 2 0,0 2 0,-3 3-258,-2-1 258,0 0 0,-1 1 0,-5 0 0,-1 0 0,-6-1 0,-1-5 0,-4 3 0,-2-1 0,0 2 258,-7 1-258,-6 3 0,-3 5 0,-8 1 0,-4 3 0,-5 4 0,-5 1 0,-10 1-258,-5 0 258,-4 1 0,-5 2 0,-6 3 0,-2 2-129,-8 4 129,0 6-129,-10 1-387,-3 19-1548,-21-1-1806,-4 4-903,-19 3-645,-24-5-129</inkml:trace>
  <inkml:trace contextRef="#ctx0" brushRef="#br2" timeOffset="119620.8419">21088 16449 1,'0'0'2450,"9"-11"-773,-9 11-258,0 0-516,0 0 0,0 0-129,0 0 0,0 0-258,0 0 0,0 0-129,-11-10 129,11 10-258,-14-2 0,14 2 129,-21-5-129,10 4 0,-4-3-129,1 3 258,-6-3 0,3 1-129,-5-1 258,1 4-129,-5-2 0,2 2 129,-6-2-129,5 2 129,-8 0 0,6 0 0,-8 0-129,2 4 0,-5-1 129,4 2-129,-2-1-129,2 1 0,-3-2 0,3 4 0,-2-5 0,3 5-129,0-4 129,2 3-129,-4 0 129,3 1-129,-3 0 129,2 3-258,0 0 258,4 0-129,-1 0 129,4 1 0,-1-1-129,3 0 0,-2 2 129,4 0 0,-1-4-129,2 4 0,-2-1 0,2 2 129,1 1-258,1 1 129,2-1-129,-1 2 129,-3-1-129,4 2 129,-3 3-129,1 3 129,2-3 0,-1 1 0,-1 0 258,1 3-258,-1 0 0,2-3 0,0 0 0,2 0 0,-2-4 0,0 2-129,2 0 0,2-2 129,0 7-129,1 1 0,-6-2 0,4 0 0,-2 6-129,3 0 258,-2 1-129,-1 2 129,0-2-129,0 2 0,5-6 0,-2 8 129,5 8 0,-4 0 0,4-1-129,-1 1 129,2-1 0,0 5 129,0 4 0,0-1-903,-1-17 1161,-1-1-516,9-31 258,-16 63 129,16-63-387,-14 65 129,14-65-129,-14 48 774,14-48-1032,-6 61 258,6-61 0,-4 65-258,4-65 258,-2 53 0,2-53 129,0 53-516,0-53 387,0 58 129,0-58 0,0 50-645,0-50 516,0 0 129,5 60-258,-5-60 258,0 0-129,10 51 129,-10-51-129,0 0 387,15 71-387,-15-71 0,0 0 0,0 0 387,0 0-258,34 56-645,-34-56 516,0 0-387,0 0 387,36 51 0,-36-51 129,0 0-129,0 0 0,62 46 0,-62-46 129,0 0 258,66 12-258,-66-12 129,49 40-258,-49-40 0,0 0 129,65 18 258,-65-18-387,0 0 129,67 20-258,-67-20 0,51 28 258,-51-28 0,58 14-129,-58-14-129,60 17 129,-60-17-129,61 16 129,-61-16-129,56-14 129,-56 14-258,58 10 258,-58-10-129,61-5 129,-61 5-129,60-3 129,-60 3-129,64-5 258,-64 5-129,66 0 0,-66 0 0,58-17 0,-58 17 0,55-12 0,-55 12 0,49-8-129,-49 8 129,0 0-129,71-24 129,-71 24 0,50-21 0,-50 21-129,54-14 129,-54 14 0,56-44-129,-56 44 0,60-51-516,-60 51 387,67-63-387,-67 63 516,70-64 0,-70 64-129,77-67 258,-77 67-129,78-56 516,-78 56-387,81-57 258,-81 57-258,84-75-129,-84 75 0,87-87 0,-87 87 129,84-88-129,-43 40 258,-4 4-129,-2 1 0,1-3 129,-6 9-258,-1-3 129,1-10-129,-2 5 129,-2-5-258,-2 3 258,-5-3-258,0 1 129,-4 2 129,0 4 0,-3 3 0,-3 0-129,0-3 129,1 5-129,2 1 129,-4 1-129,-1-3 258,0 1-516,3-2 645,-3 4-516,-1 0 258,-3-3 0,0 3 0,1 0-129,1-1 129,0 4-129,-3 4 258,1 0-258,0 1 258,-1 4-258,0-2 258,-2 3-129,0 2 0,-4-2 0,-6 3 0,-2-1 0,-3 3 0,-2 0 129,-2 0-258,-2 1 516,-2 4-387,0-1 129,0 0-258,-2 2 387,0 2-387,0 1 129,-1 1 129,0 0-129,1 2-129,-3 1 129,-2 3 0,-2-8 0,-1 7 0,-2 0-129,-1 2 129,0-1 0,0 1 0,1 1 0,-1 0 0,3 0 0,-1 0 129,-2 0-129,1-2 0,-1 2 0,-4 0 0,-2 0 0,0 0 0,1 6 129,4-2-129,0 1 0,2 3-129,1 0 129,4 1 0,-1-1 0,4 1 0,-2-1-129,2 3 258,0-2-258,-1 0 129,1 2-258,-1 1 258,0 2-387,-1 7-129,-8-4-1548,10 15-2064,-12-3-774,-5 3-516,-7-3 0</inkml:trace>
  <inkml:trace contextRef="#ctx0" brushRef="#br2" timeOffset="124491.1204">20357 16878 1,'0'0'1160,"0"0"1,0 0 0,0 0 129,0 0 0,0 0 129,0 0-258,0 0-258,-2-7-129,2 7-129,0 0-129,0 0 0,0 0-258,0 0 0,0 0 129,0 0-258,-3 10 0,3-10 129,-3 16-129,3-16 258,-5 18-129,5-4 0,-2-2 129,2 5 129,-2-5-129,2 8-129,0-3 258,3 5-258,-2-2-129,4 5 129,-1 1-129,-1 10 129,0-10-129,0 17 129,-3-8 0,1 10 258,-1-5-258,0 11 129,-1-7-129,-1 6 129,-2-2 129,2-8-258,-2 4 258,2-7-387,1 4 387,1-41-516,-1 66 645,1-66-645,0 61 0,0-61 387,0 0-387,1 76-387,-1-76 387,0 0-258,2 48-387,-2-48 387,0 0 387,1 60-516,-1-60 387,0 0 516,0 58-258,0-58 129,0 0-387,-3 51 387,3-51-387,0 0 0,0 0 0,0 0-516,0 0 516,0 0 0,0 0 0,0 0 0,-11 53-129,11-53 129,0 0 129,0 0 129,0 0-258,0 0-258,0 0 258,0 0-129,0 0 129,0 0 0,0 0-129,0 0 129,0 0 0,-56 1 258,56-1-258,0 0 0,0 0 0,-54-3 0,54 3 0,0 0 0,0 0 0,-57-1-129,57 1 129,0 0 0,0 0 0,0 0 0,0 0 0,-50 0 129,50 0-129,0 0 0,0 0 129,0 0-129,0 0 0,0 0 0,0 0 129,0 0-258,0 0 258,0 0-129,0 0 0,0 0 0,0 0 0,0 0 0,0 0 129,0 0-129,-48 23 0,48-23 129,0 0 0,0 0 0,0 0 0,0 0-129,0 0 129,0 0 0,0 0 0,0 0-387,0 0 258,0 0-387,0 0 258,0 0 129,0 0-129,0 0 129,0 0 0,0 0 258,0 0-387,18-49 516,-18 49-516,0 0 129,74-16 129,-74 16-258,65-1 0,-65 1 129,70-3-129,-70 3 129,67 0-129,-67 0 0,57 0 0,-57 0-516,0 0 516,57-4 0,-57 4 0,0 0-129,0 0 129,0 0 0,0 0-129,0 0 258,0 0-129,0 0-258,0 0 258,0 0-516,0 0 516,0 0 0,0 0 129,0 0 0,0 0 0,0 0 0,0 0 0,0 0 516,-56 24-516,56-24 129,0 0 0,-71 0-516,71 0 387,-64 0 0,64 0 129,-74 0-129,74 0 129,-75 0-258,75 0 129,-66 0 387,66 0-387,-56 0 129,56 0 0,0 0-387,-51 0 258,51 0 129,0 0 0,0 0-129,0 0 129,0 0-516,0 0 258,0 0 516,0 0-516,0 0 258,66-34-258,-66 34-258,67-10 258,-67 10 258,80 0-387,-80 0 129,80 0-129,-80 0-516,69 11 645,-69-11 516,55 11-645,-55-11 0,0 0 387,0 0 0,0 0-129,51 0 387,-51 0-1419,0 0-2451,0 0-1161,0 0-387</inkml:trace>
  <inkml:trace contextRef="#ctx0" brushRef="#br2" timeOffset="125943.2035">20241 16787 1677,'-10'-17'3225,"10"17"-774,0 0-774,0 0-387,-14-10-258,14 10-258,0 0-129,0 0-258,0 0 0,0 0 129,0 0-129,0 0 0,-12-15 0,12 15-129,0 0 0,0 0 0,0 0 0,0 0 129,0 0-129,0 0-129,0 0 129,0 0 0,0 0-129,7-4 0,-7 4 0,19 0 0,-5 4 0,5-4-129,2 5 258,1 0-258,3 0 0,0 0 0,0-1 0,1-1 0,-3-1 0,2 3 0,-2-3 0,0 2-258,-2 0 258,-1-2 0,-2 1-129,-2 5 129,-2-6-129,-4 0 129,-10-2 0,15 5 0,-15-5 0,0 0 0,0 0 0,0 0 0,0 0 0,-13 9 129,13-9-258,-20 4 129,4-2 0,-1 3 0,0-3 0,-1 1 0,-1 1 0,-2-2 0,-1-1 0,0 0 0,1 0 0,-2 1 0,2-2 0,-1 0 0,3 0 0,0 0 0,3 0 0,1 1 0,5-1 0,10 0 0,-16 0 0,16 0 0,0 0 0,0 0 0,0 0-129,0 0 129,0 0 0,0 0 0,0 0 0,9 1 129,2-1-129,6 0 0,4 0 129,5-1-258,1-3 129,6 2 0,1-3 0,2 1-129,0 3 129,-2 0 0,-1 0-129,-3-2 129,-6 3 0,-4-1 0,-5 1 0,-3 0 0,-12 0 129,12 0-258,-12 0 129,0 0-129,0 0 0,-14-6 0,2 5 129,-5 0-129,-2-3 129,-5 1 0,-3 0 129,1 3 258,-4-2-129,4 2 258,-2 0-387,3 0 0,7 0-258,-2 0-258,11 13-516,-6-8-1677,15-5-1935,0 0-387,10 7 387</inkml:trace>
  <inkml:trace contextRef="#ctx0" brushRef="#br3" timeOffset="138175.9032">14339 15492 1,'-16'-8'2708,"16"8"-386,-11 0-645,11 0-645,0 0-516,0 0-387,0 0 0,-11 6 0,11-6 387,0 0 129,-11 4-129,11-4 258,-14 3 129,14-3-129,-17 2-258,17-2 129,-17 5-387,17-5-129,-18 7 0,18-7 0,-16 12-129,16-12 129,-19 16 0,11-5 129,-5-2 0,1 3 0,-3-1 129,0 3-129,-1-5 258,3 6-258,-3-2 129,2-2-258,-1 2 0,1-1 0,3 0 0,-1 2 0,2-2 0,-3 1 129,0-1 0,1 2-129,2-2 129,3 5 0,-3-2 0,1 1 0,-1 0-129,4 2 129,-1 0 0,0 3-129,-2-3 129,2 5 0,-5-3-129,5 2 129,0-4-129,1 4 129,2-4-129,-1 3 0,0-4-129,2 4 129,-1-1-129,1 0 129,-2-3-129,4 3 129,-4-3-129,2 3 129,0-4 0,2 1 0,0 1-129,1 4 258,0-5-258,0 2 129,1 1 0,5-1 0,-3 1 129,3-1-258,-2-4 258,-1 1-387,1 0 387,1 1-258,0-4 387,-1 4-774,-1-2 516,2 0 129,-1 0-258,2-1 129,-2 1-129,2 3 129,-1-5 0,2 3 0,0-2-129,3-1 129,0 4 0,0 0-129,2-7 0,1 1 129,2 2-129,-2-4 0,-1 5 0,0-1 129,1-6-129,-2 5 0,0 3 0,1-2 0,-2-1 129,0-1-129,0 1 0,2 3 129,-1-1-129,4-2 129,-2 0-129,-1 1 0,3 1 0,-2 0 0,0-3 0,0 0 0,0-3 0,-2 4 0,0 0 0,1-3 0,-12-9 0,20 15 0,-8-8 0,-1 0 129,-11-7-129,20 12 0,-20-12 0,17 8 129,-4-2-129,-2 2 0,0 0 0,1-1 0,0 0 129,2 1-129,0-1 0,0 2 0,3-1 129,-1 0-129,0-3 129,2 1-129,2-1 0,0 0 0,1 3 129,2-4-129,0-2 0,3 2 0,2 2 0,-2-1 129,1 0-129,3-2 129,-3-2 0,1 2-387,0-1 387,0-2-129,-3 0 0,2 0-129,-2-2 258,-4-1-129,1 2 0,-2-5 0,0 4 0,0-5 129,0 2-129,-1-3 0,0-1 0,3-1-129,0 0 129,-3 1 129,0-1-129,-3 3 0,1-6 0,0 4 0,-2 2 0,1 1 129,-2-3-129,2 1-129,-3 1 129,1-3 0,-1 4 0,1-5 0,-1 2 0,0 0 0,0-1 0,-1 0 0,3-4-129,-2 2 258,3-1-258,-1 0 129,4-3 0,-2-1 129,1 1-129,1-1 0,-1 0 0,3-3 0,-6 3 0,0 1 0,0 0 0,0 3-129,0 1 258,0-1-258,0 1 129,1 0 0,-2-2 0,3 2 0,-2-3 0,-1-2 0,-1 2 0,-2-1 0,0 1 0,-3 0 129,-8 15-129,16-25 0,-10 13 0,3-1 0,-3 1 129,-1 0-129,1 0-258,0 0 516,0-1-516,0 1 516,2 0-516,-3 0 387,2 1-387,-1-4 516,2 5-258,-1-2 0,0-5 129,-1 0-258,2 0 129,-1 0-129,0 2 258,-1 0-258,1 1 258,-1-2-258,-2 3 129,2 2 0,0-1 0,-6 12 0,10-20 0,-5 9 0,2-3 129,-1 2-129,-1 1 0,-1-2 0,-2 1 0,0-2 0,1-1 0,-2 1 129,-1 1-129,0-2 0,0 1 0,0 2 0,-4-3 0,2 2 0,0-3 0,-2 3 0,-1 1 0,1-1 0,0 0 0,2-1 0,-3 3 0,0-1 0,1-1 0,-1 2 0,-1-2 0,1 1-129,-4-2 129,3 1 0,-4 1-129,0-2 129,0-1 0,0 1-129,1 1 129,-3-1 0,3 4 0,-3-3 0,2-1 0,-1 5-129,-2 0 129,1-1 0,1 0 0,-1 0 0,0 0-129,0 1 387,2 0-387,10 9 387,-19-17-387,19 17 387,-21-16-387,21 16 258,-24-14-129,11 8 0,-2 2 0,1-4 129,-1 3-129,0 1 0,-1-2 0,1 1 0,0-2 0,1-1 0,0 1 0,0-2 0,0 1 0,-2-2 0,0 3 0,1 1 0,-2 1 0,2-1 0,-4 1 0,3 1 0,-1 1 0,1-2 0,3 2 0,-4 1 0,4-3-129,-2 1 129,1-2 0,3 1 129,-3-1-129,1 2 0,0 0 0,1 0 0,0 1 0,1-1 0,-1 3 0,-1 0 0,0 0 0,-1-1 0,-1-1 0,-1 2 0,-2 0 0,-2 1 0,1-3 0,-1 2 0,0-3 0,-1 0 0,-1 1 0,-1 1 0,0-1 0,2 0 0,-2 1 0,-1 0 0,-3 2 0,2 0 0,-1 0 0,-1 2 0,1 0 0,0 2 0,-1-2 0,1 3 129,1-3-129,3 1 0,1 1 0,-3-1 0,3 2-129,-2 0 129,-1 2 0,0 1 0,-1-2 0,2 1 0,-3 1-129,2-1 258,-3 0-129,4 2 0,-4 0 0,4-1 0,-1 2 0,-1 1 0,3 1 0,1 1-129,1-1 0,0 3-129,3 0 0,-2 0-258,8 6-129,-13-12-2064,22 15-1419,-11-9-1161,8-2-387,5-13-129</inkml:trace>
  <inkml:trace contextRef="#ctx0" brushRef="#br3" timeOffset="140750.0503">13954 15963 1419,'-9'-2'2064,"9"2"-2451,0 0-129,0 0 516,0 0 387,-3-11 258,3 11 645,0-17 129,0 4 387,0 13-387,5-25-129,7 13-645,-2-8-129,8 2-258,0-6-129,9 2-129,-4-8 129,12 5 129,-1-10 0,6 4 0,-1-5 0,7 2 258,-3-4-387,4 4 129,-3-1-129,0 3 129,-4 0-258,-4 7 0,-3 6-129,-7 3-129,-1 8-258,-9 1-1032,-3 7-1677,-4 7-903,-9-7 258</inkml:trace>
  <inkml:trace contextRef="#ctx0" brushRef="#br3" timeOffset="141165.0741">13911 16206 258,'0'0'3225,"7"-15"516,2 3-2580,9-4-258,-1-6-258,10-4-258,2-2 129,2-9-258,3 2 0,5-5-129,-3 3 129,0-2-258,-2 8 0,-6 1-258,-1 5 0,-6 7-258,-2 6-774,-3 5-774,-16 7-1677,26-1 258</inkml:trace>
  <inkml:trace contextRef="#ctx0" brushRef="#br3" timeOffset="141514.0939">13845 16431 4773,'0'14'4644,"13"-7"-129,-13-7-516,21-15-3483,-7 6-516,6-3-258,2-6 258,2 0-129,2-1 129,3-5-129,2-1 129,3-4-258,0 0-129,7 1-129,-6-2-645,7 7-129,-9-7-645,3 16-387,-11 1-1935,-6 1 129</inkml:trace>
  <inkml:trace contextRef="#ctx0" brushRef="#br3" timeOffset="141833.1124">13968 16597 4644,'12'11'4386,"-5"-19"-903,14 1 129,3-15-3870,4 2-516,-3-8 258,12 2 0,-4-6 258,2 3-258,-1 2 516,-2 5-258,-3 0-1032,-3 1-2322,4 18-516,-15-9 130</inkml:trace>
  <inkml:trace contextRef="#ctx0" brushRef="#br3" timeOffset="142441.1471">14544 17040 1677,'11'-12'3870,"7"-3"-774,2-8-903,3-6-774,11-6-645,1-7-258,10 0 0,-4-4-516,6 3-129,-3 9-387,-4-6 0,3 11-903,-9 3-1548,-7-5-1290,5 17 516</inkml:trace>
  <inkml:trace contextRef="#ctx0" brushRef="#br3" timeOffset="142805.1679">15166 16926 6063,'24'-25'4644,"-10"-2"-774,12-2-1290,-4-2-2838,10-1 0,-3-5-258,8 1 129,-4 0-129,7 4-129,-9-2 0,4 7-1548,-3 4-1548,-12-6-774,8 12 1033</inkml:trace>
  <inkml:trace contextRef="#ctx0" brushRef="#br3" timeOffset="143165.1885">15284 16419 3354,'6'-11'4644,"11"5"-516,-9-19-129,11 1-3483,1-4-387,8-2-387,2-1-129,2 1 387,0 2-129,1 1 0,-2-1-516,-1 8-1032,-1 4-2451,-10-7-258,7 13 129</inkml:trace>
  <inkml:trace contextRef="#ctx0" brushRef="#br3" timeOffset="143493.2073">15531 15899 3612,'-1'-11'4773,"1"11"-129,6-26-387,-1 3-3354,12 8-516,3-5-387,0 0-129,3 1-387,-2-2-129,0 8-774,-8-3-2193,-2-4-903,4 8 0</inkml:trace>
  <inkml:trace contextRef="#ctx0" brushRef="#br3" timeOffset="144346.2561">14695 15559 2322,'30'-16'2967,"-21"-4"-129,8 8-3354,3 0-645,0 1 258,-5 2-387,-2-2-774</inkml:trace>
  <inkml:trace contextRef="#ctx0" brushRef="#br3" timeOffset="147399.4307">7938 15083 1677,'0'0'3354,"0"0"129,0 0-645,0 0-1935,0 0-258,0 12-129,0-12 258,0 0-129,0 14 129,0-14-129,0 14 0,0-14-258,0 13-129,0-13 0,0 14-129,0-14 0,6 22 0,-1-10 129,-3 4-258,4 3 129,-3 3 0,-1 6 0,0 1 0,-2 6 0,0 1 0,-2 7 0,-4-1 129,-1 5-129,-4-6 258,3 4-129,-7-5 129,7-1 0,-4-7 0,4-1 0,-1-8-129,6-2 0,2-4-129,1-7 0,0-10-129,15 10 129,0-10-129,6-2 129,5-7 0,6-3-129,2 2 129,1-2 0,4 0-129,0 3 129,-1-2-129,1 2 129,-2 0-129,1-1 0,3 0 129,-1 1-258,3-4 129,1-2 129,-3 1-129,-2 0 129,-5 4-258,-5-2 258,-8 5-258,-5 1 0,-5 5-387,-11 1-1032,0 0-2451,0 0-645,-7-6-258,-8 6-387</inkml:trace>
  <inkml:trace contextRef="#ctx0" brushRef="#br3" timeOffset="147795.4533">8025 15473 1806,'0'0'3354,"0"0"129,13 0-129,-13 0-2967,0 0 129,19-3 0,-19 3 258,24-12 129,-13 2-129,9 7 258,-5-8-129,9 6 0,-3-4-258,6 4-258,-4-4-129,4 1-129,3 0 0,-2 0-258,1 2-258,-4-5-387,4 8-774,-8-5-1806,-6-2-774,3 3-258,-13-5 0</inkml:trace>
  <inkml:trace contextRef="#ctx0" brushRef="#br3" timeOffset="148159.4742">7921 15155 3096,'0'0'3741,"0"13"-129,0-13-129,17-7-3096,1 1-258,5-1 0,8 3 387,-1-10 0,8 3 0,-4-4 258,8 2-258,-5-6 0,5 6 129,-2 0-516,-1 0-258,4 9-645,-9-5-1032,-3 7-2193,2 2 0,-10 2-516</inkml:trace>
  <inkml:trace contextRef="#ctx0" brushRef="#br3" timeOffset="148864.5145">8715 15288 3225,'13'-6'3483,"-13"6"-129,0 0-1419,0 0-645,0 0-258,0 0-258,0 0-129,0 0 129,9 6-258,1 9 258,-10-15-129,14 24 0,-4-11-258,4 6 0,-1 0-129,3 1 0,-1 2 0,4-1-258,-4 1 129,4-5-129,-4 0 0,0-5 0,-4-2 129,4-3 0,-15-7 0,20 0 129,-13-8 0,-7 8 258,13-27-258,-7 11 0,1-10-129,-2 2 129,1-6-129,-1 4-129,1-3 129,1 0-129,-2 0 129,1 4-129,0 2 0,-1 5 0,2 3-129,-2 1-129,-5 14-258,0 0-516,21 0-903,-21 0-2322,8 5-258,-8-5-387,13 15 129</inkml:trace>
  <inkml:trace contextRef="#ctx0" brushRef="#br3" timeOffset="149156.5312">9297 15190 5289,'8'14'4128,"-8"-14"-387,0 0-129,7 12-3225,-3 1 0,-4-13 129,9 28 258,-9-15 0,4 11 129,-4-7 0,1 9 0,-1-6-258,0 3-258,2-5-516,-2-18-903,13 14-3225,-13-14-258,20-10-258,-7-13-387</inkml:trace>
  <inkml:trace contextRef="#ctx0" brushRef="#br3" timeOffset="149392.5447">9447 14742 11223,'-8'22'4644,"8"-22"-129,0 0-774,0 0-4902,12 12-2064,-2-5-1419,7-4-129,-3 1-516,2-2 387</inkml:trace>
  <inkml:trace contextRef="#ctx0" brushRef="#br3" timeOffset="149883.5728">9655 15334 6450,'-19'8'4257,"19"-8"-516,-16-8-258,10-6-3612,5-3-258,2-2 129,4-6-129,9 0 129,-1-1 258,4-2 129,2 1 0,-3 4 258,5 8 0,-4 0-129,4 9 0,-6 3-129,2 3 129,-3 9-129,0 6 0,-4-1 129,2 9 0,-6-3 129,1 8 129,-7-6 0,0 6 0,-8-6 258,-3 7-129,-8-10 0,1 3-129,-10-7 0,2-1 0,-5-5-258,2-3 0,2-6-387,-1-6-645,9 0-645,-6-18-2064,12-1-1161,5-9-258,7-4-258</inkml:trace>
  <inkml:trace contextRef="#ctx0" brushRef="#br3" timeOffset="150190.5903">9789 14760 7740,'9'16'4386,"-9"-16"-258,11 16-645,-7 0-3225,2 2-129,1 7 0,-1 1 258,1 13 0,-3-5 129,0 14 129,-4 1-129,0 9 129,-1-4-258,0 3-129,0-7-387,-2-8-645,11-2-2967,3-15-774,3-16-258,3-9-387</inkml:trace>
  <inkml:trace contextRef="#ctx0" brushRef="#br3" timeOffset="151051.6396">10130 15158 5805,'26'23'3999,"6"-20"-645,-21-12-258,7-3-3483,-1-4-258,6-2 0,-3-4 387,0 1 129,-3 0 258,-5-3 387,1 8 258,-8-1-129,-5 17 129,3-22-258,-3 22-129,-7-7-258,-3 7-129,-7 0-129,-1 0 129,-1 3 0,-4 2 129,0-1 258,2 4 0,-3-3 129,6 4-129,-4-2 129,6 9-129,-1-4 129,5 6-258,0 3 258,4 4-387,-3 0 129,6 6 0,-2 0 129,5 3-129,-5-4 0,7 5 129,0-6-129,0 1 0,7-8 129,5-3-258,5-6-129,6-9 129,6-4-129,4-10-129,4-9 129,4-10-129,2-3 129,0-6-129,-2-2 129,-4 2-258,-2 4 516,-8 2-516,-3 6 516,-4 4-516,-7 10 516,-1 5-258,-12 7 0,12 2 0,-10 13 0,0 5 0,-2 4 129,0 3 0,0 0-129,3-2 129,-1-3 0,9-8-129,2-9 0,8-5 0,6-12 0,4-7 0,8-3 0,4-3 0,-1-1 0,-4 2 129,-1 6 0,-6 7-129,-7 6 258,-3 5-129,-9 9 129,-2 9-129,-4 6 129,1 6-129,-1 1 0,3 2 0,1-2-258,0-3-258,8 1-516,-18-29-1806,30 21-1935,-12-20-258,-1-3-129,-1-17-516</inkml:trace>
  <inkml:trace contextRef="#ctx0" brushRef="#br3" timeOffset="151859.6858">11395 14916 9159,'12'0'4773,"-12"0"-645,0 0 0,-10 7-3741,10-7-258,-20 19-129,8-3 129,-1 3 0,-4 4 129,3 5 0,-2-2 129,3 6-129,1-6 0,5 3 129,1-2-258,6-3 0,0-4-129,5-4 129,7-3-129,4-4 0,3-4 129,5-3 0,6-2-129,4-7 0,2-6 129,4-3-129,2-4 0,5-2-129,0-2 129,0-5-258,-1 1 129,-3-1 0,-2 0 0,-7 0-258,-1 1 258,-9 0 129,-4 3 0,-6 3 0,-7 2 0,-5 4 0,-2 2 0,-5 2 0,-8 4 129,-1 2-129,-4 3 258,-3 3-258,-5 0 0,1 9 0,-1 1 129,-1 3-129,0 5 0,1 0 0,0 3 0,3 4 129,3-1-129,1 4 258,5-3-129,4 5 0,5-2 129,5 2 0,7-2-129,12 0 129,6-2-129,7-3 0,8-3 0,8-3-129,4-5 0,2-4 0,1-3 0,-1-1 0,-2-4 0,-5 0 0,-7-4-129,-5 0 129,-9 0 0,-6 0 0,-5 4-387,-15 0-1161,0 0-2709,0 0-516,-20 6-516,-13-6-258</inkml:trace>
  <inkml:trace contextRef="#ctx0" brushRef="#br3" timeOffset="154784.8529">12181 15678 774,'-29'29'3483,"11"-27"-258,16 14-258,2-16-2580,-15 13-903,15-13 258,0 0 129,0 0 258,0 0 258,0 0 516,0 0 129,0 0 129,0 0 129,0 0-387,0 0-516,0 0 0,0 0-258,0 0-516,0 0 258,0 0-258,0 0 129,0 0-129,0 0 0,0 0 129,0 0 129,0 0-129,0 0 129,0 0 0,0 0 129,0 0 129,0 0 0,0 0 129,0 0 129,0 0 0,-16 0 0,16 0-129,0 0-129,0 0-258,0 0 129,0 0-258,0 0 129,0 0-129,0 0-129,0 0 258,0 0 0,0 0 129,0 0-129,0 0-258,8-6-258,-8 6-1548,0 0-1548,0 0 0,0 0 130</inkml:trace>
  <inkml:trace contextRef="#ctx0" brushRef="#br3" timeOffset="157323.9983">7888 16967 516,'-24'-2'2838,"-11"-19"516,20 3-2322,-2-8 129,1-5 0,3 2-129,-2-12 258,7 7 129,-7-10 0,14 10-387,-5-12 129,9 15-387,1-11 0,14 5-258,-1 2-258,8 0-129,4 2-129,2 3 129,2 5-258,2 0 258,3 4-258,-2 4 258,-2 9-129,-1 4 0,-4 4 0,0 11 0,-2 2 0,-3 9-129,-5 7 129,-1 2-258,-3 6 258,-2 4-129,-2 3 129,-3-1-129,-5 7 129,-3-4 0,-3 0 129,-3 0 129,-9-9 129,-1-1 0,-10-7 0,-1 1 129,-8-12 0,0 4-129,-3-14-129,1 1-129,-3-7 0,2-1-129,6-2-129,1-8-129,10-1-129,1-9-387,13 7-387,-4-20-1419,11 9-2064,9-5 0,6 0-387</inkml:trace>
  <inkml:trace contextRef="#ctx0" brushRef="#br3" timeOffset="158075.0413">8538 16181 2451,'0'0'3870,"0"0"0,0 0-129,0 0-2967,0 0-387,0 0-129,4 16-258,0-4 129,4 4 129,-2 1 129,6 9 129,-5-3 0,7 11 0,-7-1 0,6 9 0,-8-2 129,3 9-258,-7-10 258,1 6-129,-2-10-129,-1-2 0,-6-8 0,4-4-129,-1-11-129,4-10-129,0 0-258,10-18 0,5 0-129,1-10 0,3-3 129,3-1 129,2-1-129,-3 2 258,1 7 0,-2 4 129,-1 7 0,0 7 129,-3 1-129,2 5-129,-2 2 129,2 7-129,-2 7 129,2 0-129,0 5 129,-1 4-258,-5 0 258,-2 2 0,-5-1 258,-2 0-129,-6-1 0,-5 2 129,-9-11-129,-3-2 129,-7-4-129,2-2 0,-6-8-129,2 0-129,-2-8 0,3-1 0,3 3-129,3-5 0,7 4-258,-1-4-516,16 11-903,-9-13-1806,9 13-1290,12-22 129,2 8-516</inkml:trace>
  <inkml:trace contextRef="#ctx0" brushRef="#br3" timeOffset="158695.0768">9457 16284 4902,'0'16'4257,"-5"-16"-516,-10 0 0,5 0-3741,-4 5 0,0 2 0,0 6 129,-2-2 258,-3 6 0,1-5 0,2 5 129,-1-3-129,4 5-129,3-3 0,3-3-387,2-1 0,5-12 0,-1 18 0,1-18 0,3 16 129,-3-16-129,20 13 0,-4-7 129,1 3-258,4-2 129,3 6 0,-1 0 0,-1 5-129,-1-3 258,-3 0-129,-4 1 258,-3-2 0,-6 5 129,-5-19 258,0 24-129,-13-19 129,-1 5-129,-10-6 129,0 2-129,-7-6 0,2 0-129,-4-1 0,2-8 129,0 1-258,5-3 0,4 2-129,3-1-258,19 10-516,-19-20-645,20 8-2580,11 2-516,3-8-387,10 3 129</inkml:trace>
  <inkml:trace contextRef="#ctx0" brushRef="#br3" timeOffset="159719.1354">9642 16448 2967,'25'0'3999,"-15"-5"-258,11 3-387,0-8-3096,-2-2-258,3-3 0,1 3-258,-3-2 387,-4 2 0,-2 2 129,-4-1 0,-10 11 258,8-16-258,-8 16 0,-2-14 0,2 14-129,-17-10-129,4 7 258,-2-1-258,0 4 129,-4 0 0,2 0 0,-1 5 0,1 4 0,1 3 129,2 5-258,0 0 258,2 3-258,1 4 387,4 3 0,-3-3 129,6 8 0,-6-9 0,9 7 129,-5-6-129,6 6 0,0-12 129,3 2-387,8-6 129,3-5-258,3-4 129,5-5-258,1 0 129,4-7-129,-1-5-129,1-5 129,1 0 0,-5-2-129,3-1 129,-2-4 0,-2-2 0,-2 1 0,-1 4-129,-4-1 258,-1 3-387,-2 5 387,-4 1-258,-2 1 129,-6 12-258,5-17 258,-5 17-129,0 0 129,0 0-129,0 0 129,4 10 0,-4 2 0,7 2 129,0 3-258,4 1 258,1 3-258,2-2 258,2 1-258,2 3 258,2 1-258,-4-5 129,2-3 129,-6-1-129,3-1 129,-8-3 0,-7-11-129,0 0 129,10 8 0,-10-8-129,-4-10 129,-5-2-129,-2-5 0,-2-5 0,-4 0 0,1-4 0,-3 2 129,5-3-258,0 5 258,5 1-258,3-2 258,6 5-387,9-5 387,9 2-387,5 4 258,11 0 0,5 2-129,3-1 129,7 5 0,3-3 0,-3 7 0,3 7-516,-13-7-1290,2 8-1806,-12 0-1032,-10 2 0,-7 1-516</inkml:trace>
  <inkml:trace contextRef="#ctx0" brushRef="#br3" timeOffset="160371.1727">10587 16218 5676,'9'17'4515,"5"0"-516,-14-17-129,9 11-3354,3 1-516,-1 6 129,5 2 129,-2-2 258,4 7-129,-6-8 129,9 9-129,-8-9 258,4 11-129,-2-11 0,3 1-387,-5 1 129,0-2-387,-1-2 258,-5-3 0,-7-12-129,11 18 258,-11-18-129,0 0 0,0 0 129,0 0 0,-10-20 129,6 5 129,-3-9-387,1-3 129,0 1 0,4-8 0,1-2-258,1 2 258,7 0-387,5 2 129,4 3 0,4 0 0,7 4 0,2 3-129,4 2 0,0 0-129,8 6-258,-7-7-774,11 18-1161,-16-6-2064,2 2-387,-5 1-387,-4 3 258</inkml:trace>
  <inkml:trace contextRef="#ctx0" brushRef="#br3" timeOffset="161167.2182">11353 16155 8256,'8'17'4515,"-8"-17"-258,13 5-387,-2-5-3612,-1-2-387,3-4 0,6-2 129,1-3 0,-2 0 129,5 0 0,-6-5 129,3 4 0,-3-2 129,-2 3-258,-7-2 0,-8 13 0,10-16 0,-10 16-129,-4-10 0,-10 8 0,-4 2 0,-4 2 0,-4 3 0,-1 3 0,-3 1 0,-2 3 0,-1 3 0,4 0 129,0 1 0,2 4 0,1 0 0,5 3 0,1 3 0,6 4 129,3 1-129,9-2 0,2 2 0,9-1 0,6-4 0,8-4-258,5-7 258,5-6-258,4-8 258,4-1-129,3-3-129,-1-9 129,-1-3-129,1-4 258,-8 4-258,-5-2 129,-5 3-129,-6 7 129,-4 5 129,-3 2-129,-12 0 0,17 16 0,-7-1 129,-1 4-258,2 0 258,-1-2-258,3-2 258,-1-4-129,0-3 129,0-3-258,1-5 129,1 0 258,-1-6-258,3-9 258,-3-5-516,1-6 516,-3-3-516,0-4 516,-3-1-516,-4 1 258,-2 1 0,-2 3 0,-4 3 0,-6 7-129,-2 10 0,-3 1-129,1 8-129,-7 2-387,7 13-258,-13-5-258,13 17-387,-14-13-516,16 13-1290,-2-6-1161,-4-4 129</inkml:trace>
  <inkml:trace contextRef="#ctx0" brushRef="#br3" timeOffset="161594.2426">11835 15712 9030,'0'0'4386,"0"0"129,0 0-387,0-10-3741,0 10-129,12 7-129,-2 6 129,-1 1 129,5 11 0,-5 1-129,4 11 258,-4 2-258,4 11 129,-1 3-258,1 6 0,-2 3 0,4 2-129,-4-1 129,6 2-258,-3-6 258,5-1-258,1-6 129,0-4-258,7 0-516,-12-22-2322,14 1-1677,-3-17-129,-1-10-645,-3-14 129</inkml:trace>
  <inkml:trace contextRef="#ctx0" brushRef="#br3" timeOffset="162279.2818">12180 15698 5934,'-12'-15'4902,"10"-2"-387,2-7-258,15-5-3096,-1-17-774,16-5 0,12-14-387,8-9 129,10-8-129,6-6-129,8-3 129,1 0-258,1 7 0,-8 4-387,-1 16-1161,-11 9-2580,-5 2-258,-5 11-129,-19 2 129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54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69 7,'0'0'4,"0"0"0,0 0 0,0 0 1,0 0 0,0 0 0,0 0 1,0 0 0,0 0 0,-42 3 0,42-3-1,0 0-2,0 0 0,0 0-1,0 0 0,0 0 1,0 0 1,0 0 1,29 22-1,-12-18 1,10-1-1,12 0 1,-2 1-2,9-1-1,11-1 0,0-1 0,8 0 0,3-1 0,-3-3 1,4 1-1,2-5 2,-5 2-1,-6-4 1,0 2 0,-4-2 0,-6 3-1,-4 0 0,-8 1 0,-10 1-1,-6 3 0,-7 0 0,-4 2 0,-11-1 0,0 0 1,0 0-1,0 0 0,0 0-2,0 0-1,0 0-9,0 0-13,4-14 0,4-4-1,10-1-2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55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1449 4 22,'-12'-1'14,"2"-1"-1,1 1-2,9 1-2,-15 1-2,15-1-2,-10 5-3,10-5 1,0 0-3,-12 16 1,12-16-1,3 15 1,-3-15 1,25 12 0,-1-10 1,11 4 0,7-7 1,8-5 0,3 1-1,4-1 0,-2 1-1,-4-1 1,-3 2-2,-4-1 1,-9 3-1,-5 2 1,-6-1 1,-5 0-1,-6 0 1,0 1 0,-13 0 0,0 0 0,0 0-1,0 0-1,0 0-1,-6 14-6,6-14-14,-24 14 0,9-13-3,-3-4 1</inkml:trace>
  <inkml:trace contextRef="#ctx0" brushRef="#br0" timeOffset="141404">257 624 16,'0'0'10,"4"-10"1,-4 10 1,0 0-3,0 0-1,0 0-2,0 0 0,0 0 1,0 0-2,-14-3 1,14 3-1,-10 3 0,10-3-1,-16 7-2,16-7 0,-16 23 0,7-2-1,4 9 1,0 9-2,1 9 1,2 10 0,1 9 0,1 3 1,-1 0-1,3-2 1,0-1 0,0-7-1,1-7 0,-1-9-1,0-9 0,0-8-3,2-6-1,-4-9-4,0-12-8,0 0-3,-6-12 0,-1-10 1,-2-7 0</inkml:trace>
  <inkml:trace contextRef="#ctx0" brushRef="#br0" timeOffset="141774">2 1060 7,'0'0'7,"-13"-8"1,13 8 0,0 0 2,18-15-1,0 7 1,8-3 0,10-4-1,9-3 1,9 1-2,3-3-2,3 3-2,-2 0-1,-3 3-1,-13 1 0,-4 7-1,-15 3-1,-8 3-3,-3 6-7,-12-6-6,4 16-1,-4-16 0,-6 11 0</inkml:trace>
  <inkml:trace contextRef="#ctx0" brushRef="#br0" timeOffset="142075">638 885 23,'16'-5'11,"2"0"0,-4-1 0,4 0-5,1 3-3,1 2-1,0 5 1,0 2 0,-1 4 1,-3 4 1,1 4 1,-4 1 0,-3 3-1,-4 1 1,-1 4-2,-5-1 0,-3 2-1,-6-3 0,-3 1 0,-6-4 0,-3 0 1,-4-7-1,-1-1 0,-2-7 0,3-3-1,1-6-1,6-6-1,6-6 0,7-6-2,8-2 0,6-7-1,13 1-2,3-5-2,9 2 0,2-3-2,7 6-2,-2-1-6,4 3 0,-4-1 1,1 1 1,-2 0 1</inkml:trace>
  <inkml:trace contextRef="#ctx0" brushRef="#br0" timeOffset="142475">1274 534 14,'0'-10'11,"0"10"-1,-10-12 1,10 12-1,-10-3-2,0 3-1,10 0-1,-15 8-1,15-8 1,-10 16-1,7-1 1,-2-1-1,3 11-1,2 5 0,1 8-1,-2 3 0,3 4 0,2 2-2,-1 0 0,2-2 0,-1-4 0,5-6-1,-2-7-3,5-3-3,-2-9-5,1-5-7,4-9-1,2-8 1,5-9 0</inkml:trace>
  <inkml:trace contextRef="#ctx0" brushRef="#br0" timeOffset="142776">1687 699 47,'10'-1'15,"-10"1"-1,0 0 2,0 0-12,-5 12-4,-3 1-1,-2-3 1,-4 6 0,-1-3 2,-1 3 1,-2-3 0,6 1 1,-3-5-1,8 1 1,7-10-1,-3 17 0,3-17-1,23 15-1,-4-4-1,5 0 0,3 6 1,-1 0 0,-1 4 0,-3 3 1,-6 1 0,-7 3 1,-8 0 0,-5 3 1,-10-4-1,-4-1 1,-7-6-2,-2-3-1,-3-7-1,-2-7-5,7-5-3,-1-11-3,13-3-3,0-9-5,12-2-3,2-6 1,12 1 2,5-2 2</inkml:trace>
  <inkml:trace contextRef="#ctx0" brushRef="#br0" timeOffset="143166">1846 856 10,'25'7'6,"0"4"0,0-2-1,1 2-1,2-3-2,6-4 1,1-3 0,1-8 2,3-5 2,0-7 2,1-4 1,-6-6 1,2 0 2,-10-5-2,-1 6-1,-15-3-1,-3 6-1,-13 1-1,-3 7-1,-9 4-2,-4 7-2,-6 6-1,-2 4-1,-1 9 0,0 6-1,0 7 0,4 4 0,1 4 1,7 2-1,2 2 0,7 0 0,5-3 1,6-2 0,5-1 0,6-3 1,5-4 0,5-1 0,4-4 1,4-1 0,3-6 0,3-1 0,2-4-1,1-3 1,0-3-1,-3 0 0,-5-3 0,-3 1 0,-8-2 0,-3 2 0,-5-1 1,-12 1 0,10 0 0,-10 0-1,0 0 0,0 0 0,0 0 0,0 0 0,0 0-1,0 0 0,0 0 0,0 0-1,0 0-3,0 0-7,0 0-12,0 0-1,0 0-1,-15-18-1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50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10 367 15,'0'0'10,"-7"-11"2,7 11 1,0 0-1,0 0-3,0 0 0,0 0 1,0 0-1,0 0-1,0 0-2,0 0-1,0 0-1,0 0-2,0 0-1,0 0-1,0 0 0,0 0 0,-1 16 1,3-4 0,2 4 1,-2 6-1,2 6 1,-4 2 1,2 3-1,-3 2-1,2-2 0,-2-1 0,1-4-1,0-3 1,1-7-1,3-3-1,-4-15-2,6 17-1,-6-17-5,0 0-7,0 0-3,15-15-2,-12 3 2,3-4 0</inkml:trace>
  <inkml:trace contextRef="#ctx0" brushRef="#br0" timeOffset="460">230 396 11,'0'0'7,"0"0"1,13-8-1,-13 8-1,0 0-1,14 11 1,-11 0 1,-1 5 1,1 5-1,-2 0 1,1 6 1,-4-1-3,4 1 0,-4-4-2,5-1-1,-1-7-1,-2-15 0,15 13 0,-1-16 0,2-7-1,5-6 1,2-7-1,2-2 1,2-2-1,0-1 0,-2 3-1,-5 3 1,-2 5-1,-3 4 0,-4 10 0,-11 3 1,8 13-1,-7 6 1,-2 1 0,0 9 0,1 0 1,1 6-1,2-2 0,3-2-2,2-3-3,1-9-3,8-2-9,-2-11-2,1-2-2,1-11 1,6-2-1</inkml:trace>
  <inkml:trace contextRef="#ctx0" brushRef="#br0" timeOffset="921">823 655 6,'10'22'10,"-1"-5"0,2-2 1,1-5-1,3-3-1,5-4 0,1-8-1,1-3-1,0-8 0,4-1-1,-2-8-1,0 2-1,-2-4 0,-5-3-1,-5 1 0,-2 3 0,-8 1-1,-5 3 0,-6 3-1,-4 4 1,-4 4-2,-4 6 0,-1 5-1,-4 5-1,2 8-1,-3 2-2,4 7-4,-3-1-3,3 4-4,2-2-1,2 2 0,3-7 1</inkml:trace>
  <inkml:trace contextRef="#ctx0" brushRef="#br0" timeOffset="1281">1104 171 20,'12'-34'12,"-4"-1"1,-2 6-1,-2 4 0,-4 3-1,5 7 0,-7 3-3,2 12-2,0 0 0,0 0-2,0 0-1,6 18-1,-2 3-1,1 7-1,1 8 1,2 7 0,-2 5 1,0 6-1,0 4 0,0 1 0,0-3-1,2-6-2,2-4-1,-2-12-3,7-7-5,1-12-6,4-13-1,-2-11 0,3-5 2,0-8 0,-1-2 4,-2-3 3</inkml:trace>
  <inkml:trace contextRef="#ctx0" brushRef="#br0" timeOffset="1542">1400 452 3,'11'-18'8,"-5"6"1,-6 12 1,12-7-1,-12 7 0,15 19-1,-6-3-2,0-3 0,4 3 0,2 2 0,-1-6 1,4-4-1,-6-9 1,5-2-1,-5-9 0,4 1-2,-4-10 0,-3-3-1,0-3-2,-3 2 1,-3-5-1,-3 4 0,-4 3 1,0 3 0,-6 4-1,-1 5 0,-2 5 0,-4 8-1,-1 5 0,0 5 0,-2 5-1,-1 4 1,3 5-1,-1 2 1,2 5 0,6 2 0,1-1 0,5 1 0,6-1 0,4-2 0,9-2 0,7-4-1,3-7 0,6-6 0,3-5 0,2-7-1,2-3-1,-2-8-1,2-2-2,-8-7-1,3 0-3,-8-6-2,1 3-1,-7-5 0,0 2 1,-7 1 3,-3 1 5,0 4 4,-5 1 5,0 7 2,-3 11 0,1-16 2,-1 16-1,0 0-1,0 0-3,0 14 1,-1 1-3,5 6 0,-2 2 1,4 8 1,-1 2 1,3 8-1,-1 3 0,4 5-1,0-1 0,0 1 0,0 1-1,0-2-1,-1-3 1,1-4-1,-3-7 1,-3-4 0,-3-9 0,-1-2 0,-1-19 1,-8 18-1,8-18 1,-19-4-1,6-8 0,0-7 0,-1-5-1,0-7 1,2-4-2,-1-5 0,6-5 1,6-1-1,4-4 0,6 4-1,6-2 1,6 0 0,3 1-1,6 5 1,2 3 0,0 4 0,-2 8 0,-1 5 0,-3 6-1,-5 6 1,-1 8-1,-6 3 0,-2 7 1,-12-8-1,12 29 1,-10-8-1,-4 2 2,-3 2-1,-4 1 1,-3 1 0,-5-3 1,-3 2-1,-2-5 1,-4 0-1,-2-5 1,-2 0-1,-2-4 0,3-4-1,1-2-3,-2-9-8,6 3-11,0-7 0,5-3-2,1-6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56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60-9 15,'0'0'9,"-12"3"-1,12-3 0,0 0-3,0 0 0,0 0 0,0 0 0,0 0 1,0 0 0,0 0 1,0 0 2,0 0-1,0 0-2,0 0 0,0 0-1,1 10-1,-1-10 1,18 10-2,-2-8 0,5 8-2,6-8 2,7 2-1,3-3 0,5 0 0,-3-2 0,1 1 0,-2-2 0,-4 1-1,-5-1 0,-3 2 1,-7-1-1,-2 2 0,-5 1-1,-3-1 0,-9-1 0,12 2 1,-12-2 0,0 0 0,0 0 1,-16 4-1,1-4 0,-10 1 0,-6 0 0,-6 2 0,-9-1-1,-2 0 0,-5 1 1,1 0-1,1 1 0,7 0 0,8-2-1,6 0 1,9-1 0,7-1-1,14 0 0,0 0 0,32-13 0,-1 7-1,9 2-2,9-4-6,12 10-12,-1-6 1,-2 0-3,-10-8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3:40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1119 1,'0'0'3,"0"0"-1,0 0 1,0 0 0,0 0 0,12-13 0,-8 3 0,3-3-1,3-4 1,4-5-1,5-8 0,6-6 1,8-9-1,7-4-1,8-9 0,4-2-1,3 0 1,0 2 0,-3 4-1,-4 5 1,-4 5 0,-7 6 0,-5 7-2,-5 6-2,-3 2-3,-2 2-2,-1 2 1,-6 2-1</inkml:trace>
  <inkml:trace contextRef="#ctx0" brushRef="#br0" timeOffset="340">339 353 3,'-32'14'5,"7"-2"-1,9-4 2,16-8 0,0 0-1,9-14 0,18-2 0,13-7-2,8-6 2,8-5-1,9-5 0,2 0-1,0 0 0,0 3-1,-8 3 1,-6 6 0,-10 4-1,-6 6 0,-11 6 0,-8 5-1,-6 5 0,-12 1 1,3 14-1,-7 1 1,-4 6-1,-1 3 1,-1 6-2,-1 3 1,-1 5 0,1-2 0,-1 2 0,1 0 1,-1-2-1,2-1 1,-1-4 0,2-1-1,1-7 1,2-2-1,0-5-1,3-4 1,3-12 0,-3 14-1,3-14 0,0 0-2,0 0-5,3 12-8,-3-12 0,0 0 0,0-12-1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4:52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45 492 47,'-48'19'18,"48"-19"-1,0 0 0,0 0-14,0 0-1,0 0 1,0 0 1,0 0 0,0 0 1,0 0 0,0 0 0,0 0 0,0 0-2,0 0 1,0 0-2,0 0 1,61-35-1,-61 35 0,80-30 0,-27 8-1,6-3 1,0 1 0,-1 1 0,-6 0-1,-6 5 0,-46 18 1,66-27 0,-66 27-1,0 0-3,41-10-2,-41 10-9,0 0-13,0 0 1,0 0-1,0 0 1</inkml:trace>
  <inkml:trace contextRef="#ctx0" brushRef="#br0" timeOffset="451">506 37 53,'0'0'19,"10"-1"2,0 1-1,2-3-9,8 0-7,5 1-1,4-1-3,4-4 0,-1 2 1,0 1-1,-5 1 1,-7-1 0,-5 6 1,-15-2 0,13 7 0,-14 5-1,1 3 1,0-15 0,0 0-2,-5 64 0,5-64-1,-3 56 2,3-56 0,-7 61 1,7-61-1,-17 65 1,17-65 0,-34 75 0,34-75 0,-50 79 0,24-36-2,-3-1 1,29-42-1,-50 74 1,50-74 2,-36 56-3,36-56 1,0 0 0,0 0-1,-28 45 2,28-45 0,0 0-1,0 0-1,0 0 2,0 0-1,0 0 0,0 0-2,0 0-3,0 0-10,0 0-13,0 0-1,0-57-1,-5 3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4:02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43-13 46,'17'0'21,"-17"0"2,0 0-2,0 0-4,-2 16-5,2-16-6,-8 19-2,4-7-2,1 8 0,0 2-1,1 7 1,-1 8-1,2 8 0,-2 7 0,0 7 0,-4 4-1,1 2 2,0-1-2,3 0 0,2-4 1,4-8-1,7-9 0,-10-43 0,47 53 0,-47-53 0,90 0 0,-31-25 1,9-6 0,7-10 1,-1-9 1,-1 2 0,-9 2 0,-6 8 1,-15 3 0,-7 12-1,-12 3 0,-8 9 0,-5 2-2,-11 9-1,11-6-3,-11 6-3,0 0-22,0 0 0,0 0 0,-27-14-1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4:50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538 254 13,'0'0'8,"2"-9"-1,-2 9-2,0 0-3,0 0-4,0 0-1,0 0 0,0 0 3,0 0 2,0 0 4,0 0 3,0 0 2,-10 1 0,10-1 1,0 0-1,-10 5-3,0 1-2,-2 5-3,-4 4-2,-6 6-1,-5 7 1,-5 5 1,-7 4 1,-4 7 1,-7-3 1,2 7 2,-4-7-1,6 1 0,3-10-1,7-1-2,9-6-3,10-10-6,15-2-13,2-13-4,21-14 0,1-7 0</inkml:trace>
  <inkml:trace contextRef="#ctx0" brushRef="#br0" timeOffset="481">189 213 76,'-17'4'24,"3"0"-3,5-9 1,9 5-16,21-16-6,8 1-4,17-3-2,6-5 0,16 0 0,1-4 2,4 2 1,-5 2 3,-13 5 1,-8 7 5,-17 1 0,-4 5 1,-17 3-1,-9 2 0,2 17 0,-7-1-4,-6 1 1,-1 8-3,-4 5 0,-4 6 0,-3 4 1,-4 3-1,-2 1 0,-2 0 1,0-1 0,2-3 0,3-3-2,3-7-4,10-1-14,1-10-5,10-8 0,2-11-2,15-27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02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628 147 33,'20'-21'14,"-3"-1"1,-4 1 0,-4 0-5,-4 4-6,-2 3-1,-2 1-2,-3 4 0,2 9 0,-8-9-1,8 9 0,-18 4 0,4 4 0,-4 6 1,-4 7-1,-7 7 1,-5 4 0,-5 5-1,-4 7-4,-3 2-10,0-2-1,3-6 0,2-9-1</inkml:trace>
  <inkml:trace contextRef="#ctx0" brushRef="#br0" timeOffset="290">113 380 38,'19'9'12,"-5"-9"0,-5-2-3,-9 2-10,14 3 1,-14-3-1,-4 21 1,-7-1 0,-6 3 3,-4 9 1,-4 4 1,-2 3 3,5 2-2,2-4 1,7 1 0,4-7-1,11-2 0,10-13-1,11-3 0,7-10-1,7-3-1,3-9 0,3-2 0,-3-4-1,-1 0-1,-6-3 0,-3 1-1,-1-1 1,1 2-3,5 3-6,2-1-13,10-2 0,3-6-2,10-5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03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476 3 47,'11'0'15,"-11"0"-2,16-4 1,-16 4-11,3 10-4,-8 2 0,-7 7 0,-4 5 0,-8 5 2,-7 6 1,-9 2 0,1 2 1,-4 2 0,2-3 0,3-4-1,6-3-2,7-5-2,7-8-9,18-18-6,0 0 1,0 0 0,4-28 0</inkml:trace>
  <inkml:trace contextRef="#ctx0" brushRef="#br0" timeOffset="220">136 122 52,'-15'-27'17,"1"5"0,0 4-2,0 8-9,4 10-5,2 12-2,-2 10-1,2 10-1,-1 9 1,-1 7 1,0 6 2,2 1 1,5 1 1,3-5 0,6-5 2,4-7 0,8-7 1,3-13 0,7-3-1,1-12 0,8-4 0,1-11-2,5-4 0,0-8 0,2 0-2,-2-5 0,-1 1 0,-8 0 0,-4 3 0,-7 3-1,-3 5 0,-6 4-2,-4 2-1,-1 8-4,-9 2-3,9 5-10,-9-5-2,-8 17-2,-7-9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12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8146 7385 7,'0'0'7,"0"0"1,4-11 2,-4 11-5,11-17 0,-4 8 4,2-2 0,-2 1 0,4 1 1,0-4 0,3 2-3,4-5-2,3 1-2,2-2-1,3 1-2,3-4 0,0 0 1,-1-1 2,1 1 1,-5-3 1,2 0 0,-6-3 1,3 1 0,-5-2 0,4-1 0,-3-2-4,0-3 1,-1 1-2,0-3 0,1 0 0,-1-4-1,-2-2 1,0-2-1,-1-3 1,0 0 0,0-2-1,3-2 1,-2-1-1,1 1 0,-1-1 0,-2-1 1,0 1-1,-2-2 0,-1-2 1,-3 0-1,-1 0 1,-2-1-1,1 0 0,1-2 0,-1 0 0,-2 1 0,0 2 0,-2-1 0,-1 0 0,-3 1 1,-4 0-1,0 1 0,-4-2 0,2 0 0,-1 0-1,-2-3 1,4-1-1,1-1 1,0-2-1,0-1 1,-1-1 0,1-3 0,-1 1 0,0 3 0,-4 0 1,0 0 0,-4 1-1,0 3 0,-2 2 0,2-1 0,2 0 0,1-3 0,3-1-1,-1 1 1,5 2 0,-1-5 0,1 4 0,-2 2 0,-1 1 0,0 4 1,-4 1-1,1-2 0,-1-2 0,0 1-1,1-2 1,-1-1 0,-1 1 0,1-2 1,-3 3-2,-2 3 1,0 1 0,-3 5 0,-1 5-1,-1 0 1,-1 3-1,0 0 0,-2 4 1,0 0-1,0 2 0,1 0 1,-2 1 0,1 3-1,-2 1 1,-1 3 0,1 2 0,-2 3 0,-1 2 0,0 3-1,-1 0 1,-1 3-1,1 2 1,-1 1 0,1 3-1,1 1 1,4 4-1,-2 3 1,2 4-1,-2 3 0,-1 6 1,-2 2-1,-2 7 1,-1 4-1,-1 3 1,-2 4 0,-5 5-1,3 5 1,2 3 0,0 2 0,3 5 0,1 2 0,2 4 0,1 2 0,3 5 0,-3 4 0,-2 3 1,-1 4-1,-4 0-1,-1 4 1,-2 4 0,-3 1 0,2 1 0,1 2 0,3 3 0,2-1 1,4 5-1,2-3 0,3 0 0,2 1-1,1-1 1,2-3 0,-2-3 0,-2-3 0,0-4 0,-1-3 0,-3-4 1,0-5-2,-2-8 2,0-7-1,0-7 0,-1-5 0,0-8 0,-2-6 0,0-7 1,1-7-1,-2-4 0,-2-7 0,-1-5 1,2-11-1,0-6 1,2-8-1,-1-8 1,2-9 0,2-5-1,3-3 1,0-5-1,0-2 0,1-4 0,0-4 0,1-2 0,4-3 0,-2-6 0,-1-6 0,0-7 0,0-3 0,-1-4 1,-2-1-1,-1 2 0,-4-2 0,-1 6 0,0 2 0,-2 3 0,0 1-1,2 1 1,0-1 0,1-1-1,0-2 1,-1-4-1,-3-3 1,2-2-1,-4 1 1,-3 0 0,-2 2 0,-2 0 0,1 3-1,-1-1 1,0-1 0,-1 1 0,1 2 0,-1 2 0,0 1-1,-2 2 1,-2 0 0,-1 2 0,-2 2 0,0 0 0,-1 0 0,1-3-1,-1-1 0,3-3 1,3-2 0,1 0-1,3 0 1,2 1 0,-1 3 0,2 1 0,0 6 0,-1 5 0,-3 5 0,1 7 0,-2 5-1,1 5 0,-2 5 0,2 5-1,0 3 1,1 6-1,3 2 1,0 7 0,2 4 0,0 5 0,0 7 1,1 7-1,-2 7 0,3 10 0,-1 8 0,-3 11-1,0 6 1,-3 7 0,-5 6 1,0 6-1,-4 5 0,-4 2 1,-4 6-1,-4 3 1,-1 7-1,0 4 1,-1 6-1,2 2 1,-1 7 0,1 5 1,4 4-2,-1 0 2,1 0-1,-2 2 1,-2 3-1,-1 2 0,1 1 1,-2-5 0,-2 2-1,0 0 1,2 5 0,0 0-1,-1-1 2,0-1-1,-3 1 0,-1 4 1,1 0 0,2-1-1,-2-1 0,3-2 0,6-1 0,2-3-1,5 0 1,1-4-1,3-5 1,3-3-1,2-5 0,1-7 1,1-4-1,0-4 0,3-7 0,1-3 0,3-4 0,2-5 0,0-3 1,3-4-2,4-6 1,4-7 0,3-3 0,3-5 0,2-6 0,4-6 1,2-4-1,4-4 1,2-2-1,1-1 1,0-3 0,4-9-1,0 0 1,-5 11-1,5-11 0,0 0 1,0 0-1,0 0 0,0 0 0,0 0 0,0 0 1,0 0-1,0 0 0,0 0-1,0 0-1,2 10-2,-2-10-5,0 0-12,14 6 0,-14-6-2,13-23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24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19,'0'0'8,"0"0"0,0 0 0,0 0-2,0 0-3,0 0-1,0 0-1,0 0 0,0 0-1,0 0 0,0 0 1,0 0 0,0 0 1,54-21 0,-54 21 1,49-2 0,-18 1 1,10-1-1,-1 0 0,13 0 0,1 0 1,14 1-1,0 0-1,3 2 0,10 2-1,-1 2 0,8 3 0,-4 2 1,9 0-1,1-1 1,1 0 1,7-2-1,2-5 1,5-1 0,8-4 0,5-2 0,5-3-1,2 2-1,4 1 0,2 0 0,-2 2 0,1 3-1,1 0 1,0 0-1,0 1 0,-2-3 1,-1-1 0,-3-3 0,-1-2 0,0-5 2,-2 0-1,-7 0 0,-3-3 0,0 6 0,-4-4-1,-2 7 1,-4 3-2,-7 5 1,-4-8-1,-3 6 0,-13 0 1,-5 0-1,-6 0-1,-8-2 0,-4 4-5,-9-2-4,0 11-9,-8-6-1,-4 0-2,-10-8 1</inkml:trace>
  <inkml:trace contextRef="#ctx0" brushRef="#br0" timeOffset="1041">4818 1088 23,'10'14'11,"-10"-14"0,0 0-1,0 0-3,13 11-5,-13-11 0,14 3 2,-5-1 0,-9-2 2,21 1 1,-10-3 0,6 2 0,0-3-1,4 3 0,4-2-1,5 3-2,5 0-1,4 1 1,3 1-2,4 2 1,0 0-1,2 0 1,-1 1 0,0-1 0,-5-1 0,0 0 1,-6-2 0,-3 2-1,-6-3 0,-5 1 1,-6-1-1,-3 0-1,-13-1 0,11 1-2,-11-1-3,0 0-8,0 0-9,-26 4-1,2-6-2,-13-9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26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270 856 21,'0'0'4,"0"0"-1,-13 9-1,13-9-6,0 0-2,-12 3 2,12-3 3,0 0 5,-13 7 4,13-7 2,0 0 1,-12 4 0,12-4-1,0 0-1,0 0-4,0 0-2,0 0-2,0 0 0,11 7 0,-11-7 2,21 6 1,-10-4 1,8 3 1,0-3 1,7 3 0,-4-7 0,15 2-1,5-3-1,10-1 0,4-2-2,11 0-1,7-1 0,3 0-2,4 3 1,-10 0 0,-2 1 1,-4 1-1,-11 0 1,-7 2 1,-12-4-1,-6 4 1,-8-3 1,-3 3-2,-9-2 1,-9 2-1,10-1 0,-10 1-1,0 0 1,0 0-1,0 0 1,0 0-1,0 0 1,0 0-1,0 0 0,0 0 0,0 0-2,0 0-2,0 0-9,0 0-15,0 0 1,0 0-2,-15-21-1</inkml:trace>
  <inkml:trace contextRef="#ctx0" brushRef="#br0" timeOffset="73466">-4 910 1,'0'0'1,"0"0"1,0 0-1,-12 6-1,12-6 1,0 0-1,0 0 1,0 0-1,0 0 0,0 0 1,0 0 1,0 0 0,0 0 1,0 0 0,0 0 0,0 0 0,0 0-1,0 0 0,0 0-1,0 0-1,0 0 1,9 1-1,-9-1 1,17-6 1,-4 0 2,2-6 1,9-7 1,6-6 0,7-9 1,8-7 0,12-12-1,9-6-1,6-10 1,9-2-2,3-3-1,1 1 1,-5 2-1,0 8 0,-13 6 0,-8 8 0,-9 10 0,-10 8-1,-12 8 0,-6 8-1,-7 4-3,-15 11-4,12-7-5,-12 7-7,-10 6 1,-7-4 0,-7-2-1</inkml:trace>
  <inkml:trace contextRef="#ctx0" brushRef="#br0" timeOffset="74047">385 21 1,'24'-11'3,"2"3"0,-10 4 2,6 4 0,-2 4 0,2 4 1,0 3 0,6 8 1,10 3-2,10 7 0,14 4-2,6 6 0,6 4-1,12 1-1,4 0 1,1-3 0,-2-3 1,-8-4 0,-5-4 0,-9-7 1,-5-4 0,-15-5 1,-7-2-2,-10-4 0,-7-1-1,-8-3 1,-5 1 0,-10-5-1,0 0-1,0 0-3,0 0-3,-12-5-10,12 5 0,-19-9-1,4-1-2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59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0 210 2,'0'0'5,"0"0"1,0 0 0,0 0-1,0 0-1,0 0-1,0 0 0,0 0-1,0 0 0,0 0-1,0 0 1,7 14-1,-1 1 1,0 7 0,1 4 0,3 9 1,-2 4-1,1 4 0,-1 2 0,-1-1 0,-2-1 0,-2-3-1,0-6 0,-2-9 0,-1-4 0,0-8 0,1-1 1,-1-12 1,0 0 0,0 0 0,-1 10 2,1-10 0,0 0-1,-5-12 1,3 1-2,-3-4 0,2-5 0,-3-4-1,1-5-1,-1-3 0,0 0 0,1-3 0,2 1 0,0-1-1,3 1 0,4 0 0,2 3-1,2 1 0,4 2 0,6 0 1,-3 5-2,9 1 2,1 3-2,0 4 2,1 1-1,2 4 0,-2 4 0,-2 3-1,1 6 1,-5 3 0,-3 3 1,-2 6-1,-3 1 1,-4 6-1,-3 2 1,-4 2 1,-3 2 0,-4 1-1,-3 0 1,-5-2 1,0-1-1,-4-4 1,-1-2-1,-1-3 1,-3-3 0,3-3 0,2-2-1,3-4 1,2-1-1,13-4-2,-17 0 1,17 0-1,0 0 0,14-11 0,-2 5-1,1 1 0,4 0 1,1 2 0,4 4 0,0 0 0,-2 4 0,2 5 1,-3 3-1,2 3 1,-4 3-1,-1 4 1,-3 1 1,-4 2-1,-4 3 0,-3-1 1,-6 4-1,-5-4 1,-3 1 0,-7-4 1,-1 0 0,-4-4 1,0 0 0,-7-9 1,4-1 0,-5-6 0,3 0-1,-1-6 0,4-2-1,2-1-1,3-4-4,4 4-4,3-6-7,14 10-6,-10-21 0,10 21-1,12-25 2</inkml:trace>
  <inkml:trace contextRef="#ctx0" brushRef="#br0" timeOffset="1132">730 736 20,'15'5'10,"-15"-5"0,0 0 0,4 14-6,-4-14-2,3 25 2,-3-10 1,0 9 0,-3 1 1,1 8 0,-4 0 1,0 6-1,-4 0-1,2 3 0,-1 0-2,0-2 1,0-3-2,0-1 0,1-5 0,1-3-1,0-8 0,1-2-2,1-4-2,5-14-5,-8 14-9,8-14-2,0 0 2,-4-20-2</inkml:trace>
  <inkml:trace contextRef="#ctx0" brushRef="#br0" timeOffset="1613">1189 152 25,'0'0'9,"0"0"0,0 0-2,0 0-6,0 0 0,6 11 1,-6-11 1,-4 14 1,3-3 0,-4 1 1,-1 4 0,-1 1 0,1 5 1,-5 2-1,2 6-1,-2 1-1,2 6 1,-3 2-1,3 4 0,-1 0-1,4 2 1,2-2-1,3-4 0,2-4 0,7-3-1,7-8 1,6-4-1,8-7 1,3-4-1,2-6 1,3 2-1,1-5 0,-3-6 0,-4 4 0,-5-4 0,-3 3 0,-3-1 0,-4 0-1,-1-2 0,-3-2 0,0 3-3,1-3-6,-13 8-9,19-21-2,-13 7 0,-1-4 0</inkml:trace>
  <inkml:trace contextRef="#ctx0" brushRef="#br0" timeOffset="2083">1098 503 36,'-16'9'13,"16"-9"0,-14 10 0,14-10-3,15-4-10,1 1 2,6 0 1,0-2 2,8 1 1,0-2-2,7 1 1,0-2-1,1 1-2,-1 0-1,0-2-2,-1 2-1,-6-5-4,1 3-5,-7-5-6,-6-1 0,-5-1-1,-7-3 2</inkml:trace>
  <inkml:trace contextRef="#ctx0" brushRef="#br0" timeOffset="2354">1201 155 43,'0'0'15,"0"0"2,1-11 0,17 4-9,11 3-3,8-2-1,10 3-1,4-3-1,11 3-1,-1 1 0,-2 0-2,2 2-5,-6-4-6,1 2-6,-4-2 1,-1-1-1,-7-1 1</inkml:trace>
  <inkml:trace contextRef="#ctx0" brushRef="#br0" timeOffset="2774">1971 789 25,'17'15'13,"-17"-15"0,8 21 0,-9-3-3,-3 7-8,0 7 2,-7 9-1,1 5 2,-6 7-1,1-1-1,-1-2 0,3-4-3,3-9-4,3-10-10,5-14 0,2-13-2,8-26 0</inkml:trace>
  <inkml:trace contextRef="#ctx0" brushRef="#br0" timeOffset="3145">2445 196 8,'12'10'9,"-12"-10"0,18 24 0,-7-4-4,-1 5 1,3 5 1,-2 5-2,-1 5 1,0 2-1,-1 6 1,-2-2 1,-2 5 0,-4 1-1,-1 4-2,-5-4 2,0 1-2,-5-6 1,0-1 0,-3-6 0,-1-2-1,-7-9 0,5-3-1,-6-9 1,3-2-1,-2-7 0,-1-6-2,1-7-2,1-8-2,7-7-7,-5-12-6,6-5-5,0-12-2,4-4 2,-2-6 0</inkml:trace>
  <inkml:trace contextRef="#ctx0" brushRef="#br0" timeOffset="3525">2170 231 32,'0'0'13,"0"0"0,12-1 1,3-2-8,4-3-1,10 3 2,2-8 0,11 4 0,0-5-1,10 3 0,0-5-1,5 6-1,-1-3-1,0 4-1,-5 0 0,-4 3-1,-4 2-1,-5 2 0,-7 2-1,-7 1-3,-2 4-5,-7-1-9,-4 2-3,-11-8 2,12 7 0</inkml:trace>
  <inkml:trace contextRef="#ctx0" brushRef="#br0" timeOffset="4807">3635 589 0,'-13'-4'6,"13"4"0,0 0 0,0 0 0,-12-5 1,12 5 0,0 0 1,-15 0-2,15 0 0,-13 8-2,13-8-1,-18 16 0,8-3 0,0 1-1,1 3 1,0 3-1,5-1 1,0-1 1,5 1-2,2-5 1,-3-14-1,22 17 0,-2-15-1,3-9 1,2-2-1,0-5 0,2-4 1,-2-3-1,-2 1 0,-6-4 0,-4 0 0,-5 4 0,-3-1-1,-5 3 1,-4 3 0,-2 1 0,-3 2-1,-3 3 0,0 2 0,-1 4 0,0 1-1,1 4 0,0 0 0,1 4 0,11-6 0,-16 19 0,7-5 0,6 4 0,0 5 0,5 5 0,1 5-1,5 4 0,4 3 0,4 7-2,3 3 0,2 3-1,0 1 0,-2 3 0,-3-3 1,-1 2 0,-7-6 1,-4-3 1,-4-7 1,-5-5 0,-2-6 2,-4-9-1,-3-3 2,-3-7-1,-2-3 0,-1-2 1,-2-2-1,-2-3 1,-1-3-1,3-3 1,0-2-1,6-6 0,4-7-1,5-6-2,9-10-2,11-6-3,7-6-1,5-5 1,9-3 0,1-3 1,5 3 2,-1 0 2,-1 7 4,-6 3 2,-1 6 3,-2 5-1,-4 7 1,-5 4 1,-4 8 0,-6 4-1,-10 13-1,17-14 1,-17 14-3,0 0 1,0 0-1,6 13 0,-6-1-2,1 1 1,4 4-1,-2 3 1,3-2-1,-1 4 1,2-2-2,0-4 1,3-1-2,-3-4 0,-7-11-3,17 2-5,-17-2-7,18-23-3,-10-1 0,-1-4 0</inkml:trace>
  <inkml:trace contextRef="#ctx0" brushRef="#br0" timeOffset="5839">4125 532 32,'11'15'12,"-11"-15"1,11 4 0,-11-4-3,0 0-8,0 0 2,12 8 0,-12-8 0,4 19 1,-1-6 0,3 6 0,-1-2-2,4 6 1,-1-1-1,3 5-2,0-4 1,2 1-1,-1-3 0,1-5 0,-2-1 1,-3-4-1,-8-11 2,12 8 0,-12-8 0,3-18 0,-1 1-1,-1-3 1,0-5-2,1-3 0,4 0-2,0-1 1,4 3-1,2 2 0,-2 5 1,4 2-1,0 4 0,-1 2 0,1 4 0,-1 2 0,0 5 0,-1 3 1,4 3-1,2 1 0,4 1 1,3-1-1,5-1 1,3-1 0,3-5 0,3-2 0,-2-7-1,-2-1 1,-3-5 0,-5 0 0,-3-3 0,-5-1 1,-7 1-1,-6 0 0,-5 1 1,-2 3-1,-5 2-1,6 12 1,-20-13-1,3 11 1,-3 4-1,1 2 0,-1 5 0,-3 3 0,-1 4 1,1 1-1,-1 4 1,2 3 0,4 2-1,1 2 1,0 2 0,6 1 0,3 1 0,7 2 0,2-3 0,5-1 0,3-4 1,6-3-1,1-7 1,3-4-1,5-9 1,1-5 0,1-7 0,3-7 0,-2-5-1,0-3 1,-2-3 0,0-1 0,-5 0-1,-1-1 0,-1 2 0,-5 3 0,0 5 0,-1 1 1,-3 5-1,0 1 0,-9 12 1,10-13-1,-10 13 0,0 0-1,0 0 1,0 0-1,0 0 1,10 14 0,-11-1-1,2 4 1,0 2 0,1 5 1,2-2 0,0 3 0,-2 0 0,3 0 0,1-4 0,1-3 0,1-5 0,5-3 1,0-5-1,5-6 1,0-7-1,5-4 1,-2-5-1,3-1 1,-3-5-2,2 1 1,0-1-1,-4 3 0,-1 2 0,-3 4 0,-2 2 0,-2 3 0,-11 9-1,11-7 1,-11 7-1,0 0 0,3 19 1,-4-4-1,0 4 1,1 2-1,2 7 1,1-1-3,7 6-4,0-3-14,9-1 0,0-9-1,7-6 0</inkml:trace>
  <inkml:trace contextRef="#ctx0" brushRef="#br0" timeOffset="7601">5975 774 9,'0'10'11,"0"-10"2,0 0 0,0 0-1,0 0-2,6-21 1,0 9 1,-2-9-2,7-3-3,-1-10 0,7-3-1,-1-10-1,5-5 0,1-3-1,3-3-2,1-3 1,0 4-1,0 1 0,1 6-1,-1 6 1,-1 6-1,-3 5 0,-1 5 1,-8 9-1,2 4 0,-5 5 0,-3-2-1,-7 12 0,0 0 0,11-2-1,-8 13 0,2 0 0,-3 4 1,3 8-1,1 12 1,1 4 1,2 8 0,-1 9 0,0 6 0,2 1-1,3 4 2,0-2-2,1-4 1,2-4 0,-1-4-1,2-13 1,-2-6-1,-2-9 0,-3-5 0,-2-7 0,-8-13-1,0 0-2,0 0-3,-3-19-4,-12-6-4,5 1-3,-9-12-3,-2 1-2,-4-8 1,-2 2 2</inkml:trace>
  <inkml:trace contextRef="#ctx0" brushRef="#br0" timeOffset="8132">6082 427 13,'-31'12'9,"8"2"0,7 0 1,7-3 1,10 1 0,11-5-1,13 0-1,12-6 1,14 2-2,8-6 0,10 1-3,5-3-1,2 2-2,0 0-2,-3 0-5,-9 3-10,-7-2-3,-13 2 0,-10-3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6:44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224 229 14,'0'0'9,"0"0"-1,0-9 1,0 9-2,0 0-1,0 0-1,0 0-2,0 0 0,0 0 0,0 0 0,0 0 1,0 0-1,0 0 0,0 0 0,0 0 0,1 13 0,1 3-2,1 5 1,1 11 0,2 5 1,1 13 0,1 4 1,0 6-1,1-1 1,1-1 0,-3-7-1,1-7 0,-2-8-2,0-9-1,-2-7-4,-2-11-8,-2-9-5,0 0-2,-6-15 1,-5-5 0</inkml:trace>
  <inkml:trace contextRef="#ctx0" brushRef="#br0" timeOffset="360">0 508 29,'0'0'14,"0"0"1,21-6-1,8-9-4,13 0-2,8-8-2,10 1 1,2-6-1,3 4 0,-5-1-2,-4 6 0,-10 2-1,-8 8-2,-10 5-2,-10 4-9,-6 6-8,-12-6-2,3 17 1,-3-17-1</inkml:trace>
  <inkml:trace contextRef="#ctx0" brushRef="#br0" timeOffset="711">754 378 33,'-8'-11'17,"8"11"-1,-12-12 1,12 12-4,-9-1-6,9 1-2,2 14-4,3-4-1,2 6-1,2 2 0,4 6 2,2 2 0,1 2 0,3 0 0,-5-1 1,1-2-1,-3-3 0,-2-5 1,-4-5 2,-1-2 0,-5-10 0,0 0 1,-14 2 0,14-2 0,-19-21 0,7 6-1,0-7-1,4-3-2,4-4 0,6-3-1,6-1-1,4 2 1,7 0-1,4 4 0,3 2 1,-1 5-1,-1 4 1,0 4-1,-1 6 0,-3 3-4,2 9-9,-4-2-7,-1 2-1,-3-5 0,3 1-1</inkml:trace>
  <inkml:trace contextRef="#ctx0" brushRef="#br0" timeOffset="1191">1237 246 47,'-3'11'15,"3"-11"0,0 0 0,-8 11-12,5-1 0,-2-1 1,2 10 1,-2-1 1,1 8-1,-1-3 1,5 2-1,-2-3 0,8-3-2,4-7 0,9-9-1,6-11-1,7-9 1,2-8-1,2-6 1,0-7-1,-3 2 1,-6 0-1,-6 6 1,-6 5 0,-6 9 0,-4 3 0,-5 13-2,0 0 1,0 0-1,4 18 0,0-2-1,1 5 1,-1 2 0,2 1 1,1 0 0,2-3 0,0-1 0,-2-8 1,-1-1 0,-6-11 0,10 10 0,-10-10-1,0 0-1,0 0-2,7-17-11,-2 8-10,-4-11-1,4-1 0,-3-10-2</inkml:trace>
  <inkml:trace contextRef="#ctx0" brushRef="#br0" timeOffset="1802">1828 180 38,'3'9'13,"-3"-9"0,15 10 1,-3-10-9,5-1-2,5-3 1,3-1 2,-1-4 0,7 0 1,-3-4 0,2 0 1,-7-6 0,1 4 0,-11-2-2,0 3 0,-9-3-2,-4 5 0,-8-2-1,-4 4 0,-3 1-2,-4 1 0,-4 2-1,-1 3 0,0 3-1,-2 1 1,-1 4-1,1 2 1,0 5 0,2 1 0,1 4 0,4 2 0,1 2 1,5 3-1,3 3 1,8 3-1,9 1 2,5 3-1,10-2 0,6 1-1,7-1 1,9-2 0,5-5-2,0-9-9,4-1-13,-4-15-1,1-8-1,-8-17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496-9 16,'0'0'11,"0"0"1,7-10 1,-7 10-1,0 0-1,0 0-1,0 0-1,0 0-3,-3 18-2,-6-4-1,1 7 1,-5 5 0,-5 8 1,-6 8-1,-2 6 1,-5 3-1,-1 5-1,2-3-1,3-3-3,7-1-7,0-11-11,9-8-1,3-13-1,8-17 0</inkml:trace>
  <inkml:trace contextRef="#ctx0" brushRef="#br0" timeOffset="310">139 246 5,'0'0'9,"13"-8"4,-13 8 2,10-9-3,-10 9 0,0 0-1,0 0 1,1 13-2,-5 1-1,-4 4-4,1 7-1,-3 5-1,-2 6 0,-3 4-1,0 5 1,-1-2 0,0 3 0,0-3-1,1-2 0,2-7 1,5-4-2,2-7 2,6-4-2,5-8 1,6-4-1,6-8 1,7-4 1,4-6-2,7-5 1,2-4 0,5-3 0,-3-1-2,0 0 1,-3 2 0,-4 3-1,-6 3 0,-5 4 0,-4 3-1,-5 3-2,0 8-9,-12-2-10,17 2-2,-17-2-1,11-15 1</inkml:trace>
  <inkml:trace contextRef="#ctx0" brushRef="#br0" timeOffset="1532">5085 3127 30,'10'-2'15,"-10"2"1,0 0 3,0 0-5,0 0-3,0 0 0,0 0-2,0 0 0,0 0-1,0 0-3,0 0-1,0 0-1,0 0-2,-5 13-1,5-13 1,-9 17-2,2-3 1,-3 6 0,-7 5 0,-6 9 1,-7 8-1,-9 4 1,-5 8 0,-5 3 0,-2 1 0,-2-1 1,3-1-1,6-8 0,6-7 0,8-6-2,4-12-3,11-2-9,0-10-10,15-11-1,0 0 0,-6-19 0</inkml:trace>
  <inkml:trace contextRef="#ctx0" brushRef="#br0" timeOffset="2043">4659 3405 29,'0'0'13,"0"0"3,0 0-1,0 0 1,9 0-3,-9 0-4,0 0-2,0 0-2,0 0-2,0 0 0,0 0-2,0 0 1,0 0-1,0 0 2,0 0 0,0 0 0,0 0 0,0 0 0,0 0-1,0 0 1,0 0-2,0 0 0,-7 15-1,4-3 0,-1 4 0,-3 7 0,-2 7 0,-3 6 1,-1 8 0,-1 3-1,-1 1 1,2 0 0,1-1 0,4-6-1,7-5 1,7-9 0,11-7 0,9-11-1,12-6 0,6-9 1,9-3 0,4-7 0,3-2 1,-3-3 1,-1 0-1,-9 2 1,-6 1 0,-8 0 0,-1 4 0,-8-2 0,-2 4-2,-2 3 1,-4 0-2,-1 3 1,-3 1-1,1 2 0,-13 3 0,10-4 0,-10 4 0,0 0 1,0 0-1,0 0-1,0 0 0,0 0-4,-20 10-17,20-10-5,-23 2 0,9-14-2,-6-14 2</inkml:trace>
  <inkml:trace contextRef="#ctx0" brushRef="#br0" timeOffset="14190">1549 6838 1,'0'0'5,"0"0"2,0 0 0,0 0-1,0 0 1,0 0-2,76-38 3,-24 6-1,15-6 3,18-8-1,13-7 0,15-1 0,4-4-1,8 1 0,-3 0 0,-2 7-1,-14 3-1,-12 8-1,-20 6 0,-12 9-1,-17 5-2,-12 6-2,-9 10-4,-11 2-8,-2 6-10,-11-5-1,0 0 0,-19 0 0</inkml:trace>
  <inkml:trace contextRef="#ctx0" brushRef="#br0" timeOffset="14651">1739 5918 32,'-10'1'12,"10"-1"-1,0 0 0,20-9-9,-1 7-2,7 1-2,3 2 2,0 1 2,4 4 1,-2 2 0,1 5 2,1 1-1,6 7 0,4 2-1,9 6 0,8 2-1,11 8 1,12 4 0,13 4 0,11 3-1,9 4 2,3 0-1,1 3 0,-3-1-2,-4-2 1,-13-5-2,-9-5 1,-17-6 0,-12-4 0,-13-9 2,-49-25-1,67 33 2,-67-33 0,0 0 1,42 18 0,-42-18-1,0 0-3,0 0-8,0 0-14,0 0-1,-30-15-3,-3-8 1</inkml:trace>
  <inkml:trace contextRef="#ctx0" brushRef="#br0" timeOffset="27349">3822 3660 14,'0'0'9,"15"-7"0,-15 7 0,0 0-1,9-6-2,-9 6-1,0 0 1,8-13 1,-8 13 1,-7-18 2,5 8-1,-6-8 0,3 3-2,-6-7 0,2 2-1,-4-6-1,1 2-1,-1-6 0,-1 0-1,-2-4-2,-1 0 1,-2-3 0,-2 0 0,-4-3 0,-1 0 0,-2-1 0,0 4 0,-4-3 0,1 3 0,-3-1-1,3 0 0,0 1 0,3 2 0,-1-2 1,1-1-1,0-1 0,0 0 1,0 0-1,2 2 0,-1-2 0,0 2-1,2 0 0,-2 0 0,1 2 0,2 0 0,-1-2 0,1 3 0,1-1 0,0 0 0,-1 2 0,1-1 0,1 2 0,-2-1 0,0 0-1,1 2 1,0-1 0,0 1 0,1-1 0,2 2 0,1 0-1,2 1 1,2 2 0,1 0 0,3 2 0,1 1 0,0 0 0,1 1 0,1-1 0,-1 1-1,-2-2 1,1 1 0,0 0 0,-1 0 0,1 3 0,-1 0-1,0 3 1,2 2 0,2 3 0,-1 1 0,3 2 0,0 1 0,5 9 0,-8-16 0,8 16 0,-6-16 0,6 16 0,-8-15 0,8 15 0,-9-17 1,9 17-1,-8-14 0,8 14 0,-7-12 0,7 12 0,0 0 0,-8-10 0,8 10 1,0 0-2,-8-14 2,8 14-1,-5-15 0,5 15 0,-5-13 0,5 13-1,-4-10 1,4 10 0,0 0-1,0 0 1,0 0 0,0 0 0,0 0 1,-11-8-1,11 8 0,0 0 0,0 0 0,-7-9 0,7 9 0,0 0 0,0 0-1,-7-11 1,7 11 0,0 0 0,0 0 0,-8-9-1,8 9-5,0 0-7,0 0-11,-7 10 0,7-10-2,-6-16 1</inkml:trace>
  <inkml:trace contextRef="#ctx0" brushRef="#br0" timeOffset="37093">910 2200 8,'0'0'4,"-12"5"0,12-5 3,0 0-4,0 0-1,0 0 2,9-9 2,-9 9 1,19-9 1,-4 3-1,5 0-3,2 1-1,3-1 0,4-1 0,-1 2 0,2 1 1,-3 0 2,-1 3 0,-5-1-1,1 4 0,-4-1-2,-2 3 0,-1 1 0,-1 3-2,-4 0 0,2 1 0,-3 1 1,-2 1 1,-3-1 1,0 4 1,-8-3 1,0 4-1,-6-3 1,-1 2 0,-6-3-1,2 2-2,-2-4-1,4-2-1,0-1-1,3-2-1,10-4 0,0 0-1,0 0 1,0 0-1,1 10 1,-1-10 0,15 3 0,-5 2 1,0-1 0,1 2 0,2 3 0,-1 0 0,-1 2 0,0 3 0,-1 0 0,1 1 0,-3 0 0,-3-1 0,-3 1 1,-2-2-1,-4 0 1,-5 1 0,-5-2 0,-3 2 0,-4-3 0,-2 2 1,-1-2-1,2 1 0,-1-4 0,2 0 0,2-3 0,4 0 0,3-1 0,1-2-1,11-2 0,-13 1-2,13-1-1,0 0-7,0 0-13,17-10-1,-1 2 0,-2-8-1</inkml:trace>
  <inkml:trace contextRef="#ctx0" brushRef="#br0" timeOffset="44844">502 4383 5,'0'0'6,"0"0"-1,0 0 0,-4 12-1,4-12 1,0 0 0,0 0 1,7 9 2,-7-9 0,16-2 0,2-5 1,9-11 0,17-8 1,17-14-2,19-9 0,13-15-2,16-7 0,10-12 0,10 4 1,-5-4-1,-2 9 0,-17 5-1,-9 13 0,-21 8 0,-12 13-1,-18 9-2,-15 6-4,-13 11-7,-17 9-13,-15-5-2,-17 3 0,-12 4-1</inkml:trace>
  <inkml:trace contextRef="#ctx0" brushRef="#br0" timeOffset="45215">889 3352 27,'-10'-6'10,"4"-6"0,5-2 5,2 2-4,1-3-3,-2 15 3,11-21 1,-11 21 2,0 0-1,10-5-1,-10 5-5,11 14-3,-1 2-3,2 4-2,5 3 2,4 9-1,2 4 0,3 7 0,2 8 1,1 8-1,2 6 0,2 5 1,3 7-1,2 5 0,3 1 1,4 0-1,3-4 0,4-3 0,-1-6 1,1-6-1,0-6 0,-4-6 0,-5-8 0,-8-6 1,-7-7 0,-6-5 1,-7-9 0,-6-1 1,-6-7 1,-3-9-2,-2 11 1,2-11-1,-9 4 0,9-4-2,-12 1-3,0-6-7,12 5-15,-25-7-1,10-1 0,-11-12-1</inkml:trace>
  <inkml:trace contextRef="#ctx0" brushRef="#br0" timeOffset="46957">2236 1907 5,'1'9'5,"0"3"1,-2 6-1,1 9 1,-4 4 0,-1 6 1,-4 5-2,-1 6 0,-4 3 0,-3 10-2,-2 1 0,-2 2-1,-1 1 0,-2 5-1,-1 0 0,0 3 0,0-2 0,-4-3 1,0-4 0,-2-2 1,-2-4-1,-2-6 1,-4-3-1,-2-7 1,-4-4-2,-2-5 0,-1-3-1,-1-6-1,-2-3 1,0-6 0,-3-2-1,1-4 0,0-5-1,-1-2 0,-2-5 0,-2-1-1,-2-4 1,0-2 1,-1-1 0,1-2 0,2 0 1,5-1-1,2-3 1,4-4-1,5-7 1,1-6-1,3-8 0,2-5 2,-2-6 1,0-3 2,0-1 2,-2-2 0,2 3-1,1-2 0,2 1-2,5 0-1,2-4-3,5 1-2,0-2-1,7 4 1,-1 1-1,5 4-1,-2 4 1,3 8 2,1 7 0,-1 3-2,4 6 0,-1 4-3,3 4-1,-3 5-2,8 12 0,-6-12 0,6 12 0</inkml:trace>
  <inkml:trace contextRef="#ctx0" brushRef="#br0" timeOffset="47598">158 2281 7,'6'63'6,"-4"6"-1,0 10 1,2 5 0,4 10-2,5 2 0,4 2-1,9-5-1,6-2-1,6-7-1,9-6 1,4-6-1,4-6 0,3-9 0,4-6 0,3-6 0,3-4 1,2-4-1,1-8 0,0-10-1,5-11-1,2-14-1,0-15 0,0-13 2,-2-15 2,-1-11 3,-3-13 1,-2-8 2,-5-8 2,-3-4-1,-2-7 1,0-1-2,-4-4-4,0-3-1,-5 1-3,-2 4 0,-4 4 0,-6 6 1,-9 7 0,-7 9 1,-5 10 0,-6 10-1,-5 5 0,-1 6-1,-3 7-1,-1 4-2,1 7 1,1 1 0,-1 6 1,1 2 2,-1 7-1,1 3-2,-4 9 0,0 0-5,0 0-2,-8 14-1,1-1-1,-2 4-2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6:33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 44 2,'9'-10'6,"-4"-2"1,-2 1 1,-3 11-1,5-12 0,-5 12-2,0 0 1,-16 2-1,-6 5-1,-12 6-2,-11 2-1,-13 7 0,-12 6 0,-13 9 0,-11 5 1,-6 7 1,-1 2-1,5 0 1,6 2-1,9 5 0,12 1 0,17-3-1,19-1 0,25-2 0,24 0-1,25 4 1,20-1 1,21-3-2,12-1 0,14 0 0,5 0 0,0 3 0,-9 2 0,-10 1 0,-14 4 0,-14 4 1,-15 5-1,-16 8 1,-19 9 0,-20 9 0,-17 9 0,-20 12 0,-14 6 1,-15 9 0,-12 5-1,-7 3 1,-2-1 0,4-3-1,5-8 1,8-8-1,12-6 0,10-10 0,15-7-1,11-10 0,12-7 0,12-4 0,13-6-1,13-1 1,9-4 0,12-2 0,5 0-1,7 0 1,3 2 0,-1 5-1,-1 3 1,-6 6 0,-8 4 0,-11 4 0,-16 9 2,-15 6 1,-14 6 2,-22 3 0,-10 6 1,-11-4-1,0 4 1,0-4-1,10-3-1,11-8-2,14-7 0,18-7-1,11-5-1,13-4 0,8 0 1,2-5-1,-1-1 1,-6-4 1,-4 0 0,-9-5 1,-2-4 0,-10-6 1,0-3-1,-1-6 1,6-2-1,10-4-1,16-7-5,24 0-18,12-7-3,14-6-1,0-10-2,6-7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31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121 431 5,'0'-17'7,"8"4"0,2-2-1,7-3-2,5 2-2,6-4 2,6 2 0,5-2 2,4-2-2,5 6 2,3-1-1,-1 7 0,2 6-2,-2 5-1,-5 8-1,-5 8 1,-9 14 0,-14 8 0,-13 17 1,-17 12-1,-17 13 2,-20 11 0,-14 12 0,-16 5 1,-4 7 1,-3-6 0,4-3-1,8-11 1,15-10-1,13-14-1,20-10 0,16-17-1,22-10-1,16-12 0,18-9-1,13-10 0,12-8-1,14-11-4,8-9-16,10-7-1,-4-13-2,-2-8 1</inkml:trace>
  <inkml:trace contextRef="#ctx0" brushRef="#br0" timeOffset="641">1292 0 34,'8'13'12,"0"6"0,0 5-1,-1 7-9,-1 5 2,-1 7 2,-5 0 2,2 4-1,-4-6 0,4-2 0,-1-11 1,9-7-2,7-15-2,12-10 0,12-15-1,7-10-1,6-11 0,6-4 0,3-6-1,-1 1 0,-6 4-1,-10 7 1,-12 9-1,-7 9 0,-9 10 0,-6 12 0,-10 10 0,-3 10 1,-5 7-1,-6 9 1,6 2 0,2 5 1,0 1-1,3-3 0,3-3 0,5-4-2,8-3-19,3-13-1,4-11-2,-2-18-1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33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20-5 24,'10'-8'13,"-10"8"1,1 21 1,-2 3-7,-3 8-1,2 9 1,-4 7 1,3 10-1,-5 4-2,6 4 0,-2-5-2,4-1 1,1-8-2,3-6-1,5-11 0,3-11 0,7-16-1,9-12 1,7-16-1,5-11 0,6-10 0,3-9-1,2-3 1,0-2-2,-5 3 2,-5 6-2,-9 7 2,-5 7-1,-4 10-1,-8 7 1,-1 6-1,-14 9 1,14-2-1,-14 2 1,8 24 0,-3-1 1,-2 7 0,4 8 0,-5 8 0,7 3 1,-5 2-1,7 1-1,-1-3-7,-3-7-14,5-5-1,-3-17-1,6-11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34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104 420 27,'-12'-13'12,"6"-3"0,12-2 0,11 2-2,13-3-9,12 3 0,9 0 2,9 5 0,2 0 2,3 9-1,-5 3 1,-6 10-1,-13 8-1,-13 13 1,-21 16-2,-20 13 1,-23 14 0,-20 14 1,-15 6 0,-5 7 1,-7-1-1,6-2-1,6-12 1,14-8-1,14-14 1,21-11-2,17-6 0,19-8 0,15-8-1,16-5 0,14-8 1,20-11-1,11-6-2,9-11-2,6-11-3,-6-17-8,3-7-9,-10-20 1,-4-9-3,-17-12 2</inkml:trace>
  <inkml:trace contextRef="#ctx0" brushRef="#br0" timeOffset="431">1529 123 46,'3'-12'16,"0"1"-1,-3 11 1,1-12-13,-1 12-3,0 0 1,-10 12-1,4 3 2,-4 6 0,2 9-1,-1 12 2,-2 8 0,1 10 0,2 5-1,-2 0 1,1-1-1,-1-5-1,-1-6 1,1-11-1,1-8 2,0-14 0,3-5 0,6-15 0,-2-9 0,11-17-1,13-15 0,12-13-1,13-11-1,11-9 0,9-6-1,11 0 0,4 4 1,-2 10 0,-3 13 0,-13 11 0,-10 12 0,-14 10-2,-10 5 1,-10 10-2,-20 5-2,0 0-5,-16 16-8,-10 5-3,-15 2 2,-4 5 0</inkml:trace>
  <inkml:trace contextRef="#ctx0" brushRef="#br0" timeOffset="891">1438 380 28,'17'24'15,"11"1"1,12-1 1,13 6-5,4-2-3,14 7 1,-2-4-1,5 2-2,-6-6 0,1 2-1,-7-9-1,0 0-1,-7-3-1,-4-3 0,-8-4-1,-6 0 0,-6-5 0,-4 1-1,-9-4 1,-2 2-1,-16-4 1,12 12-1,-12-12 0,-2 13-1,2-13 0,-16 12-3,4-3-17,-13-9-5,-8-11 1,-12-10-2,-9-4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54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4331 1275 1,'0'0'3,"-10"-3"1,10 3-1,0 0 1,-12-4 0,12 4 0,0 0 0,0 0-2,0 0 0,0 0-1,0 0 0,0 0-2,0 0 0,0 0 1,0 0 1,0 0 1,0 0 1,19-3 0,-4 3 2,5 1-1,7 0 2,4 0-2,6 0 0,3 1-1,3 0 0,5 0-1,0 0 1,4 0-1,-1-2 1,4 2 0,-1-2 2,4 1-1,6-1 0,3 1 0,0-1 0,4 2 0,1 0-1,4 2 0,0-1-1,3 3 1,0-1-2,3 2 0,0-1 1,3 1-1,1-1 0,-1 2 1,3-3 0,1 0 0,-4-2 0,2 1 0,-2-1 0,2-1 0,-2 1 0,-3-1-1,-2 0 0,-2 1 0,-1-1 0,3 1 0,-2 0 0,2 0-1,-2 0 1,3 0 0,-1-1-1,1 1 1,2-2-1,-2 1 1,0-2-1,-2 2 0,-5-1 1,4 0-1,-2 0 0,1 0 1,-3-1-1,-2 1 0,1-1 0,3 0 0,3-1 1,-1 1-1,-1-1 0,1 0 0,2 1 0,0 0 1,-1 0-1,-2 1 0,-3 0 1,-2 0-1,-2 0 1,-7 0 0,-7-1 1,-4 0-1,-9-2 1,-5 2 0,-8-1-1,-6 0 0,-8 0 1,-3 0 0,-13 1-1,11 0 0,-11 0 0,0 0 0,0 0 0,0 0 0,0 0 0,0 0-1,0 0 1,0 0-2,0 0-2,0 0-5,0 0-9,0 0-8,8-10 0,-2-6-2,11-10 1</inkml:trace>
  <inkml:trace contextRef="#ctx0" brushRef="#br0" timeOffset="3895">107 1282 1,'-18'-4'4,"3"2"-1,0 1 0,4 1-1,-2 1 0,4 0 1,0 0 0,9-1 1,-14 4-1,14-4 0,0 0 0,0 0 0,0 0 1,0 0-2,-4 10 2,4-10 0,20 9 2,-3-4 0,10 2 1,11-3-1,15 1 0,15-3 1,19 0-3,14-3-1,15 0 0,13-2-1,12 1-1,4 0 0,2 0 0,-5 1 0,-8 0 0,-10 0 0,-10 0 0,-15-1 1,-14-2 0,-18 0 0,-10 2 1,-15-2-1,-7 1-1,-10 2-3,-10-2-3,-3 5-6,-12-2-6,-4 14-2,-16-7 0,-11-3 0</inkml:trace>
  <inkml:trace contextRef="#ctx0" brushRef="#br0" timeOffset="5568">4240 1114 15,'-10'-6'8,"10"6"1,0 0 0,0 0-2,0 0-1,-10-9-2,10 9-2,0 0-2,0 0 0,0-17 0,1 3 1,-1-8 0,0-6 1,-1-7 0,2-9 0,-2-7 0,1-2 0,-1-8 0,0-4 0,-2 0-1,-3-3 0,1 2 0,-2 2-1,-6 1 1,3 6-1,-2 4 1,-1 7-1,1 3 1,3 7 0,-4 5 1,4 4-1,4 3 1,-2 3-1,1 5 0,3 2-1,3 14 0,-4-15 0,4 15-1,0 0 0,0 0-1,9-3 1,-9 3-1,13 8 1,-1-4 0,5 2 1,3-1 0,6 2 0,8-2 0,7 1 0,12-1 0,7 4 0,8 0-1,5 0 1,10 3 0,5-5 0,9 4 0,8 2 0,4 0 0,4 0 1,6-4 0,8 3 0,5-2 2,5 2-1,3-7-1,5 1 1,3-3 0,5-1-1,5-3 1,1 0-1,3-3 0,2-1 0,0 0-1,2-6 1,1 4 0,-2-4-1,-1 2 1,-5-1 0,-5 2-1,-6 0 0,-9 4 1,-11 4-1,-12-1 0,-9 2 0,-11 1 1,-7-1-1,-12 2 1,-6-3 0,-9 1 0,-2 0 1,-9-2-1,-4 1 1,-6-1-1,-4 1 1,-4 1-2,-2 4 1,-3-3-1,-1 4-1,-3-2 2,-5 2-1,-2-3 0,-2 3 0,0-5 1,-1-6-1,0 5 0,-1-6 1,1 6-1,3 0 0,-1 1 0,0 0 0,-1 2 0,-2 4 0,-2-3-1,-3 6 1,-8-10 0,14 12 0,-14-12 0,9 14 0,-4-4 0,0 1 0,1 4 0,0 0 0,2 6 0,0 5 0,3 6 0,-2 7 0,-1 5 1,-2 7-1,-2 4 1,-3 10-1,-5 6 1,-2 6-2,-4 5 2,1 2-1,-2-2 0,4 0-1,3-4 2,3-6-1,4-7 0,3-9 1,2-11 0,1-7 0,0-7 0,-2-5 0,-2-6 1,-1-3-2,-3-8 2,-1-9-1,-4 11 1,4-11 0,-13-3 0,4-4 0,-3-4-2,-1-4 2,-3-3-3,0-1 2,-2-1-2,0-1 1,-4 2-1,-1-1 1,-4 2 0,-5 4-1,-7 0 1,-6 3 0,-8 0-1,-4 1 0,-2 5-7,-4 1-11,3 0-1,0-6-3,7-6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56.9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 0,'0'0'3,"0"0"-1,0 0 1,0 0-1,0 0 0,0 0 0,0 0 0,0 0 0,13-8 0,-13 8 1,17 0 0,-5 0 1,4 1 0,3-1-1,4 3 1,6 0 0,3-1 1,5 2-1,6-1-1,4 1 1,1 0-1,4-1 0,1 0 0,-1-1 0,0 0 0,-2-2 0,0 1 0,-5-2 1,1 1-1,-2-3-1,1 2 0,0-2 0,3 2 0,0-2-1,5 2 1,4-1-1,3 0 1,4 0 0,4 2-1,0-1 1,3 1 0,-3-3 0,-2 2 0,-3-2 0,-5 2-1,-8-1 0,-7 1 1,-8 0-1,-8 1 0,-9 0 0,-5 0 0,-13 0 0,10 1 1,-10-1-1,0 0 0,0 0 0,0 0 0,0 0 0,0 0 0,0 0-1,0 0 1,-9-3-2,9 3-2,0 0-4,-15 7-8,15-7-3,-22 16-2,6-12 1,-12-6-1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5:24.4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26 750 22,'-10'1'8,"10"-1"0,-17-1 0,17 1-5,0-11-1,12 0-1,4-3 1,7-6 0,4-4 1,-2-3 0,16-4 0,0 1-1,0 3 0,0 2 0,-4 5-1,-2 7 0,-3 6-2,6 7 1,-16 8 0,-4 9 0,-5 6 1,-5 6-1,-4 8 1,-6 5 0,-6 8 0,-5 5 0,-4 2 0,-5 3 1,-8-2 1,4-3 1,-1-2-1,-4-6 1,9-8-1,-2-7 0,9-6 0,1-7 0,14-3-2,5-6 1,11-5-1,13-8 0,9-4 0,18-8 1,7-2 0,14-7 1,4-3-2,-2-2 0,-4 1-3,-7 3-1,-11 0-2,-13 5-7,-13-3-5,-12 0-1,-7-8 0,-6-6 1</inkml:trace>
  <inkml:trace contextRef="#ctx0" brushRef="#br0" timeOffset="601">763 0 30,'0'0'10,"0"0"-2,0 0 0,0 0-5,0 0-2,8 24-1,-1-3 1,1 7 1,2 8 0,0 7 1,3 4-1,-4 3 1,4-2-1,-7-2 0,5-3 0,-8-8-1,5-9 0,-7-6 1,3-7 2,-4-13 0,0 0 0,0 0 1,0-14-1,0-9 0,-4-5-1,5-9 0,-3-5-2,2-4-2,1 0 1,10 5-1,2 2 0,4 7 0,4 6 1,1 6-1,-1 9-1,3 4 0,-5 2-2,-8 5 0,-11 0-2,6 11-1,-12-2-2,0 5 1,-5-3 0,1 3 2,-9-4 0,9 3 2,-6-7 1,7 5 2,-2-1 1,-4-1 1,4 3-1,-2 2 1,7 2 1,-6-3-1,6 5 1,-4-6 1,8 1 1,2-4 1,0-9 2,19 12 0,4-8 1,8-5 0,10-1-1,8 0 0,7 0-1,8 0-3,-1 1 0,-7 1-1,-2 2-1,-10 1 0,-7 2 0,-10-1 1,-7 0-1,-9-2 2,-1 1 0,-10-3 1,0 0-1,0 0 1,0 0 0,0 0 0,0 0-1,0 0-2,0 0-3,0 0-6,0 0-7,0 0-6,-9 9 0,9-9-3,0 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4:54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11 277 6,'-4'-9'7,"4"9"0,0 0 1,0 0-1,0 0-1,0 0 0,0 0-2,-6-10-1,6 10-1,0 0 0,0 0-1,0 0 0,-2-12 0,2 12 0,6-15 0,3 3 1,6-1-1,5-4 0,8-4 1,7-1 0,6 0 0,5-1 0,5 1 1,2 3-1,4 3 0,-3 3 1,2 5-2,0 1 1,3 1 0,4 2 0,5 2 0,2 1 0,1 1 0,4 1-1,0 3 1,-1 6-1,-1 1 0,-4 4-1,0 3 1,-2 2-1,0 2 0,-4 1 0,-2-1 1,-6-2 0,-2-1-1,-5-3 1,-4-1 0,-10-1 0,-5-1 0,-5-2 0,-5 0 0,-1-2 1,-4 1-1,-3-2 0,-1-1 1,-10-7-1,17 12 1,-17-12-1,11 8 1,-11-8-1,0 0 0,9 7 1,-9-7-1,0 0 0,0 0 1,0 0-1,0 0 0,0 0 0,0 0-1,11-7-4,-2-1-11,11 1-4,0-8-2,4-4 0,0-9-1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3:32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342 449 4,'11'-13'4,"-11"13"-1,0 0 2,13-6-1,-13 6 0,0 0 2,0 0 1,0 0 1,0 0 2,-11 0-1,11 0 1,0 0-1,0 0 1,-12-3-3,12 3-1,0 0-2,0 0 0,-13-4-1,13 4 0,-14-1-2,5 1 1,-3 2-1,-1 1-1,-2 1 0,-2 2 0,-1 2 1,-2 0-1,0 4 0,-1 0 0,-1 3 1,-2 3-1,1 3 2,2 3-2,0 1 2,4 2-1,0 2 0,4 0 0,4-1 1,5 0-1,4-3-1,5-2 1,9-4 0,12-4 0,9-4 1,10-5-1,10-7 1,7-3-1,3-5 1,1-1-1,-5-4-1,-8 2 1,-10 1-1,-10 3 1,-13 1 0,-5 3-1,-6 2-1,-9 2-3,0 0-6,0 0-7,0 0-5,-13-2 0,13 2-1,-3-24 1</inkml:trace>
  <inkml:trace contextRef="#ctx0" brushRef="#br0" timeOffset="701">941-5 31,'0'0'14,"-10"-9"-1,10 9 0,0 0-7,0 0-1,-7 24 0,4-12-2,0 4-1,0 3 0,0 6 0,-3 5 3,4 8-1,-3 6 1,1 12 1,-4 2-2,1 4 2,-3 3-1,4 2-1,0-8-1,4-4-1,3-12 0,6-11-1,6-11 1,9-8-1,4-15 1,4-8-1,-1-10 1,1 1 0,-2-3-1,-4 1 0,-4 3-1,-6 3 1,-5 5-1,-9 10-1,13-6 1,-13 6 0,13 12 0,-3-1-1,1 5 1,4 4 0,0 1 1,1 5-1,-1 4 1,-3 2 0,0-4 0,-4 0 0,-2 1-2,-4-9-5,4 0-7,-6-20-9,13 7-1,-4-22 0,10-7-1</inkml:trace>
  <inkml:trace contextRef="#ctx0" brushRef="#br0" timeOffset="1232">1537 472 34,'-9'4'14,"9"-4"0,0 0 0,0 0-9,0 0 1,11 10-1,0-2 0,3 0-2,4 7 0,4 3 1,-1 6-1,1 1 1,3 6-1,-5 1 1,-2 4-1,-4 1 1,-2 1-1,-8-4 0,2 0 0,-11-5 1,-3-3 0,-7-5 0,-3-3 0,-8-9-1,-2-3 1,-5-7-1,1-2-1,1-3-1,6-5-1,5-4-1,9-4 1,13-4-1,9-1-1,12-4 1,10-1 0,8-3-1,10-4 2,4-1-1,5 4 1,-1 1-1,-3 4 1,-5 4-1,-6 4 1,-9 6 0,-7 9 0,-9 8 1,-4 7 0,-5 7 0,-3 9 0,0 3 0,0 6 1,0 2-1,0 2 0,0-2 1,-1-3-1,1-5-1,-2-6-1,1-4-3,-7-19-4,14 6-11,-7-23-4,6-9 0,-3-19-2,4-10 2</inkml:trace>
  <inkml:trace contextRef="#ctx0" brushRef="#br0" timeOffset="1773">2325 206 54,'0'0'18,"-16"1"1,0 4-1,3 8-10,1-1-8,-2 1-7,4 6-9,0 0-2,2 4-1,0 3 1</inkml:trace>
  <inkml:trace contextRef="#ctx0" brushRef="#br0" timeOffset="2023">2481 496 32,'0'0'15,"0"0"0,11-4 1,-11 4-6,-2 9-1,2-9-1,-5 23 1,1-5-1,3 5-2,-2 1 0,4 4-1,-1-4 0,3-1-2,2-4 0,5-4-1,2-8-1,8-7 1,1-10 0,5-2-1,-1-5 0,1 0 0,-3 0 0,-2 3 0,-4 1-2,-5 6 2,-12 7-1,12 11 0,-6 6 1,-2 4-1,2 3 2,2 7-1,2 4 0,3 4 0,0-5 1,3-1-2,1-4-4,0-8-12,4-3-8,-4-18 1,2-10-3,-4-19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6:01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526 222 1,'15'3'6,"-1"-5"1,-4 2 2,-10 0 0,10 0-1,-10 0 1,0 0-1,-10-3 2,10 3 1,-16-4-1,5 0-3,-1 3 0,-6-2-1,1 4 0,-2-3-1,-2 4-1,-5-1 0,-4 2 0,-4-1 0,-4 3-1,-2-2 1,-1 2-1,-4-2 0,4 1-1,1-1 0,7 0-2,3 1 0,8-1 0,8 0-2,1-2 0,13-1-1,-9 2-2,9-2-3,0 0-2,0 0-6,0 0-4,17 1-1,-17-1 1,21-7 2</inkml:trace>
  <inkml:trace contextRef="#ctx0" brushRef="#br0" timeOffset="510">198 20 19,'-21'-7'8,"4"4"2,2-1-1,3 2-1,12 2-2,0 0-2,0 0-1,0 0-1,17-4-1,4 3 0,5 2 0,8-2 0,7 3 0,7 0 0,4 2 0,3 1-1,1 2 1,2 1-1,-1 2 1,-5 2-1,-5-1 1,-7 2 0,-4-2 0,-6 2 0,-5 0 2,-11 1-2,-7 1 1,-10 0 1,-8 2-1,-8 3 1,-7 3 1,-12 0 1,-2 5 0,-7-4 0,-2 8 1,-4-3-1,7 3 0,-1-4-1,4 0-1,4-4-1,6-1-1,5 1-5,4-7-6,11 0-10,-1-9-1,14-8 0,-17-9-1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6:03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701 231 12,'0'0'9,"-11"11"-1,11-11 0,-19 3-3,7-1-3,-5 0 0,-2 0 1,1 1 2,-8-2 1,0 2 0,-5-2 1,0 1 1,-5 0 0,-1 2 0,-4-2-1,0 3 0,0-4-2,0 4 1,-1-3-2,5 1 0,3-4 0,4 2-2,2-1-1,7 0 0,2 0-1,1-1 0,7 1-3,-2-2-4,13 2-9,0 0-4,-3-11-1,8 0 1,7-4 0</inkml:trace>
  <inkml:trace contextRef="#ctx0" brushRef="#br0" timeOffset="411">200-4 3,'0'0'7,"-12"-2"0,12 2 0,0 0-3,0 0 1,0 0 0,10 2 1,0 2 0,10 2-1,5 4 1,5 1-1,12 1 0,6 2-2,8-4 0,1 4-2,5 0 0,-5-2 0,-5 0 1,-5-4 1,-8 4-1,-9-4 1,-9 7 0,-10-4 2,-6 6-1,-10 1 1,-4 4-2,-9 3 1,-8 5 0,-8 0 0,-8 4 0,-6-2 0,-1 2 1,-7-3 0,4 1 0,-5-5-1,7 1 0,1-3-2,7 0-2,4 0-6,0-3-11,8 2-5,0-10-1,7-3-1,-6-10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6:05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143 337 58,'0'0'19,"0"0"1,0 0-2,15-8-9,7 6-5,8 1-2,10-2-2,7 1 1,3 0 1,9 1-1,-2-1 1,-2 2-1,-6 0 0,-5 1 0,-9 1-1,-8-1-3,-2 2-5,-11-2-9,-5 1-3,-9-2-2,-2-9 2,-6-5 0</inkml:trace>
  <inkml:trace contextRef="#ctx0" brushRef="#br0" timeOffset="351">480-1 22,'10'1'11,"6"4"1,-1 2-1,5 3-4,5 4 0,-1 1 1,5 4-1,0-1-1,4 1 0,-3-3-1,3 1 0,-4-5-1,-1 1-1,-5-4-1,-1-1 0,-9 1 0,-6 2 0,-9 1 0,-8 4 1,-9 1-1,-2 4 1,-6 1 0,-3 4 0,-5 0-1,-1 0 0,-1-2 1,4 1 0,-3-5 1,1 4-1,0-5 0,-1 1 1,0-5 0,6 0 0,5-3-2,2-3-1,6-1-1,3-3-2,14-5-9,-1 11-13,13-9-1,-1-14 0,3-3-2</inkml:trace>
  <inkml:trace contextRef="#ctx0" brushRef="#br0" timeOffset="1743">910 263 21,'0'0'11,"0"0"-1,0 0 0,0 0-1,0 0-1,0 0-2,-11-1-1,11 1 0,-18-2-1,3 0 0,-1 2-1,-5-2 1,-3 2-2,-6-1 1,-5 0-1,-6 1-1,-2 1 1,-4-1 0,-1 1 0,-9 1 1,-3 0 0,-3 2 0,5 1-1,-2-1 0,2 2 0,4 0-1,6 1 0,10-2-1,7 0 0,8-1 0,8-1-1,5-1-2,10-2-4,0 0-6,0 0-6,0 0-1,7-10 0,-5-5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4:59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0 512 12,'0'0'8,"0"0"1,0 0-1,0 0-2,0 0 0,0 0 0,0 0 1,0 0 0,0 0 0,0 0-1,0 0 2,0 0-2,0 0-1,0 0-2,0 0 0,0 0-2,0 0 1,0 0-2,0 0-1,0 0 1,0 0-1,0 0 1,0 0 0,0 0 1,45 30 0,-45-30 0,0 0 1,9 61 0,2-38-1,3-4 0,4-1 0,-7-5-1,5-2 0,0-5 0,9-4 1,-1-4-1,-3-3 2,-1-6 0,-5-2 0,4-4 1,-6-1-1,4-4 0,-4-1 0,-2-1 0,-1 1 0,-2-1-1,-4 4 1,3 3-1,-5 2 1,0 4 0,-2 11-1,1-13 0,-1 13 0,0 0 0,0 0-1,0 0 0,0 0 0,6 13 0,-3-3 0,2 2 0,-2 3 0,2 3 0,2-1 0,1 3 0,1 0 0,3-2 0,0-2 0,1-4 1,3-3-1,2-5 0,-5-3 1,2-6-1,2-4 1,-2-4 0,0-6-1,-1-3-1,-3-3-3,-2 2-4,-2-9-9,2 4-4,-8-5-2,2 4 1,-5-1 1</inkml:trace>
  <inkml:trace contextRef="#ctx0" brushRef="#br0" timeOffset="841">650 98 17,'13'-10'10,"-13"10"0,0 0 0,0 0-3,0 0-2,0 0-1,0 0 0,0 0 0,0 0 0,0 0 1,0 0 2,0 0-2,0 0 0,0 0 0,4 10-1,-1 1 0,1 3-2,1 5 1,2 5-1,-2 2 1,3 6 0,-2 2 0,3 3-1,-6-3 0,4-1 1,4-3-2,-8-5 0,8-6 0,1-4-1,1-11 1,1-8-1,5-8 1,0-6-1,-3-7 1,7-3-1,-6-3 1,-2-1-1,0 2 1,-2 5-1,-3 5 0,-2 4 0,-1 7 0,-7 9-1,12-5 1,-12 5 0,16 18 0,-7-1 0,1 3 0,4 4 1,1 2-3,-2-4-8,7-1-9,1-8-1,-4-7-2,-2-10 2</inkml:trace>
  <inkml:trace contextRef="#ctx0" brushRef="#br0" timeOffset="1412">1290 220 25,'6'11'13,"-6"-11"-1,7 9 2,-7-9-4,0 0-6,12-8 1,-12 8 1,14-15 0,-8 4-2,4-1 1,-2-2-3,1 0 1,2-2-2,0 1 1,1 0-2,-5 1 1,1 0 0,-4 5 0,6-2 0,-10 11 2,5-13-1,-5 13 2,-9-6-1,9 6 0,-16 1 0,7 3-1,-8 1 0,0 2 0,-1 4-1,5-1-1,-1 2 1,4 3-2,-2-2 2,1 3-1,3-1 0,1 1 0,2-2 1,-1 4-1,4-1 1,-1-1 0,6 1-1,3-1 1,1 0 0,4-1-1,2 0 0,1-3 1,2-2-1,1-3 1,6-4-2,1-5 1,-2-5 0,4-4 0,-2-6 0,2-1 0,0-4 0,-2-1 0,-5 0 0,-1-1 1,-2 0-1,-3 4 0,0 5 0,-4 2 0,-1 2-1,-8 11 1,12-9-1,-12 9 1,0 0 0,6 18 0,-5-5 1,0 1-1,-1 1 1,2-1 0,0-2 0,2-1-1,-4-11 1,18-3-1,-4-12 0,5-4 0,3-5 0,1-3 0,2-1 0,-1-1 0,1 4 0,-6 5 0,-2 6 0,-2 7 1,-3 5-1,-1 6 0,0 4 1,1 6 0,-3 1 0,1 6 0,2 0 1,-3 2-1,2-4 0,1 0-2,-2-3-2,-3-5-13,3 0-6,-10-11-2,13-3-1,-11-11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5:02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1310 18,'-13'2'12,"13"-2"-1,0 0 2,0 0-3,-10-6-4,10 6-1,0 0 1,-10-12 1,10 12-2,-2-16 0,5 6 0,0-4-1,8-1 0,-1-2-1,3 0-1,0-2 0,4 2 0,-2 0-1,3 4 1,-1 3-2,-1 2 1,0 5-1,1 3 0,-2 4 0,0 4 0,-4 1 1,-2 3 0,-2 2 1,-2 2 1,-5 0 0,-2 3 0,-6-1 1,1 2 0,-5-3 0,-1 2 0,-2-6-1,0 2 0,-1-6-1,0-1 0,0-3-1,1-2-1,3-3-2,-2-6-6,14 6-10,-14-13-5,13 3-1,-1-8 0,7 0 0</inkml:trace>
  <inkml:trace contextRef="#ctx0" brushRef="#br0" timeOffset="500">310 1044 29,'0'0'13,"0"0"1,0 0-2,0 0-5,0 0-1,0 0 1,0 0-3,0 0 1,10 1-1,-10-1 0,5 11-1,1-2 0,-2 2 0,3 1 0,0 0 0,0 0-1,1-3 1,1-4-2,4-8 1,0-5-2,4-7 1,-1-3-1,2-3 1,1 0 0,-1-2 0,-2 3 0,-2 4 0,-2 6 0,-12 10 0,15-4 0,-15 4 0,11 14 0,-6-2 0,0 7 1,-2-2 1,4 5-1,-2-2 0,1-1 0,3-1-3,-2-4-2,6 0-7,-3-10-7,3 2-5,-3-8-1,5-1 1,-5-7 0</inkml:trace>
  <inkml:trace contextRef="#ctx0" brushRef="#br0" timeOffset="1041">733 574 29,'0'0'11,"10"4"1,-10-4-1,0 0-6,4 14-3,-1-5 3,-2 2 0,2 5 3,-2 1-1,4 9 1,-3 1 0,4 8 0,-3 2 0,3 6-2,-3-3-1,3 5-1,-1-6-2,0-2 0,0-4-2,1-8-3,3-2-5,-3-13-9,3-1-4,-9-9-2,13-5 2,-10-9 0</inkml:trace>
  <inkml:trace contextRef="#ctx0" brushRef="#br0" timeOffset="1382">942 815 28,'0'0'14,"13"11"1,-13-11 1,7 15-2,-2-2-6,-5 0-1,6 4 1,-5 1-1,4 2 0,-2-3-2,6 1 0,-1-5-1,5-2-1,1-6-1,3-5-2,2-6 1,0-5-1,-1-4 0,0-3 0,-2-4 0,-1 1 0,-4-1 1,-4 1-1,-1 2 1,-3 3 0,-1 2-1,-3 2 1,1 12-1,-3-15 0,3 15 0,0 0 0,0 0-1,0 0 1,0 0 0,0 0-1,0 0 1,-8 10 0,8-10 0,-6 19 0,3-4 0,2 5 1,0 8 0,3 8 0,1 9 1,3 10-1,3 5 1,2 8-1,1-1 0,3 1 0,2-5 0,3-5-1,0-7-1,-4-13-1,3-3-5,-7-14-13,2-6-3,-14-15 0,8-9 0,-14-16 0</inkml:trace>
  <inkml:trace contextRef="#ctx0" brushRef="#br0" timeOffset="2133">1549 901 46,'0'0'15,"0"0"0,-10-15 1,9 3-11,2 0-3,1-4 1,2 2-1,4-4 2,0 1-1,4 2 0,3-2-1,1 5 0,1 4 0,2 2-1,-2 2-1,1 3 0,2 3 0,-2 2 0,-2 5 0,-1-2 1,-1 3 0,-4 2 1,0 3 0,-4 2 0,-3 2 1,-4-1 1,-1 4 0,-6-4 0,1 2 0,-2-5 0,-1 0 0,-3-6 0,3 1 0,-4-7-1,4-2 0,-3-5-3,2-2-2,11 6-3,-20-23-4,16 12-9,-3-6-6,5 2 0,-2-5-1,5 2 1</inkml:trace>
  <inkml:trace contextRef="#ctx0" brushRef="#br0" timeOffset="2663">1887 637 25,'0'0'13,"10"0"-1,-10 0 0,0 0-7,0 0-1,0 0 0,4 10 1,-4-10 1,6 20-1,-3-6 1,3 3-1,0 1 1,2-1-2,0-1 0,0-1-1,2-5-1,2-1-1,0-10 1,3-6 0,0-7-1,1 0 1,2-6-1,0 0 2,-4-1-2,1 0 1,-4 2 0,-1 7 0,-4 3 0,-6 9-1,9-14 0,-9 14-1,0 0 0,0 0 0,11 5 1,-11-5-1,13 18 1,-6-2 0,1 1 0,3 4 1,-1 0-1,0-3-3,2 1-3,-3-7-12,4 0-4,-1-13 0,0-5-3,-1-8 2</inkml:trace>
  <inkml:trace contextRef="#ctx0" brushRef="#br0" timeOffset="3174">2461 598 29,'13'15'13,"-13"-15"0,15 5 1,-15-5-6,15-2 0,-5 0-2,-10 2 1,20-9 0,-20 9-1,21-15 0,-21 15-2,16-17 0,-16 17-1,13-15-2,-13 15 0,7-16-1,-7 16 0,-1-13 0,1 13 0,-10-13-1,10 13 0,-19-10 0,6 8 1,-1 0 0,1 2-1,-2 4 1,2 0 0,-2 3 0,3 4 0,0 2 1,2 2 0,1 4 1,0 0 0,2 1 0,0 2 1,6 2 1,0-3-1,4 0 0,4-3-1,4 1 0,1-5 0,7-3-1,4-3-2,2-6-3,9-1-7,-1-6-10,3-4-1,-1-7-2,1-2 2</inkml:trace>
  <inkml:trace contextRef="#ctx0" brushRef="#br0" timeOffset="3865">3271 379 30,'6'-10'15,"-6"10"0,-1-11 0,1 11-4,-8-10-5,8 10-3,-15-7 1,5 6-2,-2 0 0,1 3 0,0 1 0,-1 3 1,-1-2 0,1 2 0,0 2-1,0 3 1,0 1 0,1 2 0,1 2 0,3 3 1,-2 0-1,4 5 0,0-3 0,4 3-1,0-3 0,5 0 0,2-2 0,5-2-1,2-2 0,3-4-1,1-1-1,4-5-1,5 2-3,-3-9-6,6 1-10,-4-7-1,1 0 0,-3-7 0</inkml:trace>
  <inkml:trace contextRef="#ctx0" brushRef="#br0" timeOffset="4336">3403 328 29,'0'0'14,"0"0"1,0 0 0,13-3-1,-13 3-8,9 0-1,-9 0-1,15 2 0,-5-1 1,1 1-2,-1 0 0,1 2 0,0-2-2,2 4 0,0-1 0,0 1-1,-2 1 0,1 2 0,0 1 0,-1 1 0,-3 1 1,1 1-1,-5 0 0,-1 2 1,-3-2 0,-1 2-1,-4-2 1,-1 1 0,-3-2 0,0-1 0,-1-1 1,-1-1-1,-1-3 2,2 0-1,-2-2 0,12-4 1,-17 2 0,17-2-1,-16-5 0,16 5-1,-14-9 1,14 9-2,-8-12 1,8 12-1,-2-17 0,3 7 0,2 1-1,5-3 1,0 1-1,2-2-1,2 3-2,0-6-2,7 7-4,-3-4-6,4 2-5,-3-2-1,3 4 1,-2-5 1</inkml:trace>
  <inkml:trace contextRef="#ctx0" brushRef="#br0" timeOffset="4927">3790 232 27,'0'0'14,"0"0"2,4-11-3,-4 11-2,0 0-2,0 0-2,0 0 0,0 0-2,-4 12-1,1-3 0,3 4-1,-2 3 1,2 5 0,-1 1-1,2 4 0,0 0 0,2 1-1,1-3-1,0-1 1,4-5-1,1-2 0,1-7 0,4-5-1,0-6 1,5-5 0,-4-5-1,4-4 1,-3-3 0,0-2-1,-3-2 0,-1 0 1,-3 1 0,-4 2-1,1 2 1,-3 4 0,0-1-1,-2 5 1,-1 0-1,0 10 0,-5-11-1,5 11-2,0 0-6,0 0-10,-9-5-3,9 5-1,0 0 0</inkml:trace>
  <inkml:trace contextRef="#ctx0" brushRef="#br0" timeOffset="5437">4265 119 41,'0'0'15,"0"0"-1,0 0 2,-14 0-10,4 0-1,-2 3-1,0-1 1,1 3-1,-2 0 0,4 3 0,-1 0 0,2 1-1,3 1-3,0 0 0,2 0-2,3 1 0,3-1 0,-3-10 0,10 18 0,-10-18 0,20 16 1,-9-9 0,2 3 1,-4-2 0,1 2 0,0 1 1,-3-1 0,-4 3 0,-2 0 0,-3 0 1,-6 0 0,2 1 0,-6-2 0,1 0 0,-2-2 0,4-1-1,-2-2 1,11-7 0,-15 8 0,15-8 0,0 0 1,0 0-1,0 0-1,0 0 0,-2-15 0,2 15-1,18-18 0,-5 7-1,4-2-1,2-1 0,5-1 0,1-1-1,2-1 0,2-4 0,1 1 0,-1-3 0,3-1 0,-2-1 1,0 2 0,-2-1 0,-1 1 1,-5 1 1,-1 4-1,-7 1 2,-2 4 0,-9 1 0,-1 2 0,-5 1 0,3 9-1,-17-12 1,2 8-2,-1 1 1,-1 1-1,-2 3 0,-2 3 0,0 1 1,-1 4 0,-1 1 0,3 2 0,1 3 0,0 2 1,4 2 0,0 1 2,5 3-1,2-1 0,5 2 1,4-1 0,8 2 1,2-4-2,11 0 1,5-3-2,6-3 0,5-3-1,4-1-1,3-1-7,-6-7-6,5 1-6,-12-4-2,-6-1 2,-12-5-1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5:08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1296 23,'11'-1'13,"-11"1"0,0 0 0,0 0-3,0 0-5,0 0-1,7 14 1,-5-1-1,5 4 1,1 4 0,7 6 0,-1-1 0,5 5 1,1-4-2,-2-1-2,2-5-5,-6-7-10,0-8-4,-2-10-3,-6-8 2,-1-13-1</inkml:trace>
  <inkml:trace contextRef="#ctx0" brushRef="#br0" timeOffset="301">41 1010 71,'3'16'21,"-3"-16"-2,0 0-2,0 0-17,0 0-7,6 12-4,-6-12-3,0 0-7,0 0 3,14 7-1,-14-7 2</inkml:trace>
  <inkml:trace contextRef="#ctx0" brushRef="#br0" timeOffset="521">382 1127 43,'15'10'17,"-15"-10"-1,0 0 3,0 0-14,-16 7 0,16-7 1,-23 11 0,11-2 0,-8-1-1,3 6-1,1-3 0,-4 5 0,3-2 0,3 1-2,3-3-1,5 1-1,2-2 0,6-2-1,-2-9 0,17 14 1,-2-9-1,2-2 0,5 1 0,-2-1 1,4 3-1,-1-2 0,0 3 0,-1 2 1,-3 1-1,-1 1 0,-6 0 2,4 2-1,-10-3 1,-1 3 1,-4-4 1,-2 2 1,1-11 0,-12 20 0,0-13-1,-3 4 2,-2-4-2,2 0 0,-3-1-2,1 0-2,3-1-4,0-5-6,4 5-11,10-5-2,-11 2-1,11-2 1</inkml:trace>
  <inkml:trace contextRef="#ctx0" brushRef="#br0" timeOffset="1162">935 1083 39,'0'0'15,"-11"-8"1,11 8 0,0 0-10,0 0-2,0 0-1,0 0-1,0 0-1,-1 9 0,7 3 2,0 4-1,3 6 1,4 6-1,2 7 2,3 7-2,3 1 0,-2 2 0,2-3-1,-4-2-2,-1-5-1,-2-4-5,-5-10-6,-2-7-5,-7-14-1,0 0 1,0 0 0</inkml:trace>
  <inkml:trace contextRef="#ctx0" brushRef="#br0" timeOffset="1482">945 1120 37,'0'0'14,"-8"-14"-1,8 14 0,-2-15-8,3 6-2,-1 9-2,9-16 1,1 7 0,-10 9 0,20-15 1,-4 8-1,-2 4 0,4 1 0,-6 2 0,7 3 0,0 3-1,-2 1 0,1 2 0,-5 2 1,3 2 0,-7-1 0,8 4 1,-11-3 0,-1 3 0,-3-4 1,-1 2-1,-4-2 0,-1 0 0,-5-3-1,1 0 0,-4-1 0,-4-1-1,-3-2 1,2 0-1,0-1-1,0 0 1,1-1-2,1-1 0,4 1-4,1-4-5,10 1-8,-9 2-2,9-2-2,0 0 1,0 0 1</inkml:trace>
  <inkml:trace contextRef="#ctx0" brushRef="#br0" timeOffset="1973">1295 937 26,'0'0'14,"12"-4"0,-12 4 1,0 0-4,0 0-5,0 0-3,0 0-1,0 0 0,0 0-1,10 12 0,-2 1 0,2 0 0,5 4 0,2 1 2,4 2-2,1 1 1,0-1-1,-2-4-1,-1-1 1,-3-3 0,-2-2 0,-5-2 1,-9-8 2,8 12 0,-8-12 1,0 0 1,0 0-1,-13-3 1,13 3-2,-16-22 0,9 7-2,-1-4-1,2-3 0,1-3-2,3 1 1,4-1 0,3 1-1,1 1 1,2 2 0,2 1-1,1 2 1,1 2 0,1 0-3,3 4-4,1-3-9,3 5-5,0-5-1,4 5 1,0-5-1</inkml:trace>
  <inkml:trace contextRef="#ctx0" brushRef="#br0" timeOffset="2494">1829 854 24,'8'11'12,"-8"-11"1,0 0 1,13-1-6,-13 1-4,21-10 0,-8 2 0,4-2 0,2-1-1,1-1-1,1-3 0,2 1 0,-5 0 0,0 1-1,-4 0 0,-1 1-1,-5 2 0,-8 10 1,9-14-1,-9 14 0,-2-10 1,2 10 0,-12-4 0,1 5 0,-2 2 1,-2 1 0,-3 2 0,-1 3-1,0 1 1,-1 3-1,-1 2 0,5 1 1,-1 1-1,5 1 0,-1 0 1,5 1 0,1-2 0,4 2 1,2-2 0,2 0-1,5 0 1,2-4-1,5 1 0,4-1-1,3-4 0,4-4-2,6-1-4,-1-9-10,6-4-6,0-2 0,0-7 0,-4-5 0</inkml:trace>
  <inkml:trace contextRef="#ctx0" brushRef="#br0" timeOffset="3105">2376 611 46,'0'0'16,"-11"-9"-1,-1 12 1,-2 4-11,2 1-3,-4 3-1,2 4-1,-2-1 1,3 3 0,0-2 0,4-1 0,2-3-1,2 1 1,5-12-1,-1 15 0,1-15 1,11 13-1,0-8 0,4 2 1,4 0-1,-1 3 0,4 0-1,1 1 1,-2 2-1,-1 0 1,-3 1 1,-3 0 1,-6 0 0,1-1 1,-8-1 0,-3 0 1,-5-3-1,-2 1 1,-5-4-2,-1-1 1,-3-2-1,2-1 0,-2-2-1,3-2 1,-1 0-1,6-3 0,10 5-2,-16-13 0,16 13-2,-4-22-3,8 9-2,1-4-8,3-1-4,1-4-1,7 1 1,0-4 1</inkml:trace>
  <inkml:trace contextRef="#ctx0" brushRef="#br0" timeOffset="3646">2518 737 22,'0'0'11,"0"0"1,10 3 0,-10-3-5,12-5-1,-12 5 0,17-7 0,-3 4 1,-1-5-2,4 1 0,-2-2 0,4 0-1,-1-3-2,0 0-1,-1-3 0,-1 0-1,-2 1 0,-2-2 0,-2 2 0,-2-2 0,-5 4 1,-2 2 0,-3-1 0,2 11-1,-15-12 1,2 11-1,-3 2-1,-2 2 0,-4 4 0,-1 2-1,-1 3 1,1 3-1,2 2 1,2 0 0,3 1 0,3 1 1,4 0 0,3-1 1,3 2 0,4-1 1,2 0 0,3 2 1,4-1-1,4-1 1,4-1-1,1-1 0,4-4 0,3-1 0,3-3-1,2-4 0,1-4 0,1-4-1,0-4 1,0-6-1,-1-3 1,0-5-1,-4-5 0,0-4-1,0-4 1,-1-3-1,-2 0 0,-2 0 0,-1 1 0,-2 3 1,-1 5 0,-3 6 0,-5 4 1,-1 7-1,-10 11 1,11-11 0,-11 11 0,0 0 0,6 16 0,-5-3 1,1 1 0,3 2 0,0 0 1,1-1-1,2-2 0,4-5 0,5-8-1,5-7-1,4-6-1,3-4 0,5-5 0,1-2 1,1-2-1,-3 3 1,-3 5 0,-5 5 0,-4 5 1,-4 7 1,-3 5-1,-2 7 0,-3 2 0,2 4 0,-2 2 0,3 3 0,0-1-1,2-1 1,2-4-1,-1-4-2,4-1-4,-4-10-8,5-1-8,-3-10 0,0-5-1,-4-8 1</inkml:trace>
  <inkml:trace contextRef="#ctx0" brushRef="#br0" timeOffset="4597">3830 8 45,'4'15'16,"-4"-15"0,0 17 2,0-5-10,2 7-2,1 0 1,3 11 0,-3 0 1,8 10-1,-1-2 0,3 6-1,0-4 0,4 0-3,1-2-1,3-4-1,1-5 0,1-9 0,3-6-2,-2-7-1,2-3 0,-3-11-3,1-2-3,-9-11-6,5-1-8,-7-8 0,0-3-2,-6-4 3</inkml:trace>
  <inkml:trace contextRef="#ctx0" brushRef="#br0" timeOffset="4977">3550 268 47,'17'9'20,"5"-14"0,11-4-1,6-7-5,10-1-9,7-3-1,9 0-1,4-3-1,1 0-1,-2 0-1,-3-2-4,2 4-14,-6-3-1,-1 1-2,-8-5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2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11 11,'1'-12'9,"-1"12"-1,0 0-2,0 0-1,0 0-1,0 0-1,0 0 0,0 0-1,0 0 0,0 0-1,-9 12 2,9-12 0,-4 21 0,2-4-1,0 1 1,-3 10 0,0 5 0,1 4 0,-1 5-1,0 5 0,3 1 0,0 3 1,2 4-1,1-9 0,1-3 0,0-7 0,2-5 0,-1-9 0,1-5 0,-4-17 0,5 14 1,-5-14 0,0 0 0,0 0-2,0 0-1,5-11-6,-5 11-8,6-19-3,-1 4 0,2-4-1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6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32 9,'0'0'8,"0"0"1,1-13 1,-1 13 0,0 0 0,0-10 0,0 10-1,0 0-1,0 0 0,0 0-4,0 0 0,-2-9-2,2 9-2,0 0 0,0 0-1,0 0 0,0 0-1,0 15 1,3-1 0,-2 3 0,3 7 1,-2 6-1,2 5 1,-1 4 0,3 0 1,-2 0-1,-1-3 1,1-4-1,0-3 0,0-5 1,-1-5-2,2-2-2,-2-5-9,2-1-2,-5-11-1,14-2 0,-3-11-1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6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38,'12'18'15,"2"2"-1,-3 2 0,-4 7-9,0 8-2,-1 4 1,-1 9 1,-10 2 1,2 6 0,-7-1 0,1 3-1,0-6-3,2-7-6,6-4-13,7-15-3,10-14 1,9-14-2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9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61,'13'15'19,"-3"-3"2,2 3-2,-7-1-12,2 7-6,0 6 1,-4 7-1,-3 6 1,-2 8-1,-2 3-3,-1 1-15,6 0-2,6-8-2,10-10 0</inkml:trace>
  <inkml:trace contextRef="#ctx0" brushRef="#br0" timeOffset="931">151 873 65,'-5'17'20,"2"5"-3,0 4 1,1 4-17,1 6-2,2 8 1,-1 7 1,0 2 0,1 4 0,2-1-1,3-3-9,10-2-8,7-8-3,9-8 1,13-10-1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3:35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14 372 47,'0'0'16,"0"0"1,-5 21 0,5 0-9,0 8-6,1 7 0,-5 4 3,4 9 0,-4-2 0,5 3 1,-5-8 0,6-2 0,-2-12-1,2-4 0,2-10 0,-3-3-1,-1-11 0,0 0-1,0 0 0,0-20 0,-5 1-1,5-1-1,-4-3 0,4-3 0,4 0-2,3-2 1,5 4-1,1 3 1,6 5-1,5 0 0,3 5 0,5 1 1,-1 4-1,1 2 0,0 3 0,0 1-2,3 2-3,-6-2-4,6 8-3,-10-8-6,4 3-4,-5-7-2,4 2 2,-5-8 1</inkml:trace>
  <inkml:trace contextRef="#ctx0" brushRef="#br0" timeOffset="390">623 478 59,'0'0'19,"0"0"2,0 0-1,0 13-7,0-13-7,-13 22 0,4-5-1,2 5-1,-3 1 0,6 3 0,1-3 0,3 0-2,5-4-1,6-3 1,5-9-1,7-5 0,2-8-1,2-3 1,0-7-1,2-5 1,-3-1-1,-3 1 1,-7 1-2,-3 3 1,-4 4 0,-2 3-1,-7 10 1,13 0-1,-7 12 1,0 6 0,2 2 1,0 7 0,0 1 0,0 3 0,0-2 1,0 1-1,0-7 0,3-5-1,4-2-4,3-16-10,13-1-11,0-15 1,11-3-2,-2-14 0</inkml:trace>
  <inkml:trace contextRef="#ctx0" brushRef="#br0" timeOffset="1011">1486 0 33,'0'0'18,"0"0"1,0 0 1,-11 7-4,11-7-4,-6 14-1,1 5-2,-3 5-3,1 14 0,-5 11-1,3 15 0,-2 8-1,2 10 2,0 2-3,-3 0 0,6-6-1,4-7-2,4-11 0,3-14-4,6-9-7,-1-23-13,11-12-1,4-16 0,2-9-2</inkml:trace>
  <inkml:trace contextRef="#ctx0" brushRef="#br0" timeOffset="1302">1709 578 51,'11'21'19,"-1"-4"1,5 0 0,0-7-13,8 4 0,3-11-1,6-4-1,4-11-2,8-3 0,2-9-1,5-5 0,-1-6 0,2-3 0,-4-2-1,-4 3 1,-15 4 1,-6 3 0,-12 2-1,-8 7 0,-10 6 0,-9 8-1,-8 6 0,-3 4 0,-3 5 0,-5 7 1,-1 4-2,1 5 2,1 0-1,3 4 1,2-1-1,2 1 0,3-2-1,8 2 1,2-2 0,5 0-1,2 0 0,4 0 1,3-2-1,5 1 0,5 1 1,5-2 0,11-3-1,10-1 1,6-4-1,10-1 1,6-3 0,6-2-1,-1-5 1,-1-2 1,-8-3-1,-5 0 0,-10-2 0,-8 1 0,-9-1 0,-6 1 0,-7 1-1,-9 0 0,10 0-1,-10 0 0,0 0-3,0 0-10,0 0-13,-10 2 0,10-2-1,-29-10-1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3.1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161 224 10,'-6'18'8,"0"5"0,4 1 2,0 1-1,6 3 0,2-1 0,6-1-1,8-1-1,5-3-2,8-3 0,3-7-1,8-4-1,1-11-1,3-4 1,-1-10 0,2-7 0,-6-9 0,-1-9 1,-8-3-1,-3 1 0,-6 0 0,-5 2-1,-8 2 0,-7 6 1,-6 1-2,-7 12 1,-6 3 0,-7 3 0,-7 3-1,-4 6 0,-6 5 0,-5 6-1,-7 6 0,-4 6 0,-4 8 0,-2 4-3,1 8-6,-8 3-10,4 4-1,-3-2-1,2-3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6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364 128 19,'-3'-9'10,"3"9"0,-22-1 2,6 8-3,-4 3-2,0 7 1,-6 3 0,3 7 1,-2 0-1,7 7 0,-1-2-2,10 4-2,4-3 0,9 1-1,9-6 0,13-2-1,13-6-1,12-3 0,11-9 1,8-6-1,4-7-1,5-10 1,-3-4-1,-1-5 1,-10-5 0,-9-5 0,-12-3 0,-8-3 0,-13-1 1,-9 1-1,-14 0-1,-13 1 1,-9 2-1,-10 5 0,-9 5 0,-7 6 0,-7 8-1,-7 10 0,-6 12 0,-6 8-3,-4 16-4,-10 8-10,-3 12-3,-3 6 0,-3 3 0,-5-3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8.8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376 110 8,'-17'-6'12,"0"-2"0,5 1 2,0 2-2,1 0-2,-1 4 0,0-1-1,-1 4-2,-1 2-1,-2 7-1,-1 3 0,-2 9-2,-3 5 0,4 10 0,-2 2 0,3 6 1,5 1-2,6 3 2,6-7-1,12-2-1,10-10 0,9-7-1,7-11 1,9-8-1,3-10 0,5-8 0,-3-7 0,-2-5-1,-6-7 1,-6-5 0,-9-4-1,-6-2 1,-7-1 0,-9-1-1,-5 0 1,-6 2-1,-5 4 0,-6 4-1,-3 6 1,-6 7-1,-5 9 1,-6 7-1,-5 12-1,-9 8 0,-5 17-5,-13 6-11,0 13-3,-2-1-2,-2 0 2,-3-6-1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7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0 141 18,'4'16'14,"1"5"0,2 0 1,5 4 0,0-4-1,7 3-1,4-9-2,11 1-3,6-12-2,10-4-2,4-10-2,7-6-1,2-6 0,0-5 0,-4-2 0,-8 2 0,-11-2 3,-9 5 0,-15-1 1,-13 6 0,-15-3 0,-9 6 0,-16 0 1,-11 3-3,-10 5-2,-7 8-1,-4 7-1,0 9-1,5 10-6,3 3-8,19 14-9,9-1 0,15 5-1,7-4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9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268 119 81,'25'9'23,"-14"2"-1,-5 8 0,-8 6-20,-2 4-2,-1 9-1,0 3 2,-2 6-1,2 0 1,4-7 0,6-5 0,10-12 1,11-13 0,12-14 0,8-11-2,8-15 0,5-10 0,-1-7 0,-1-6 0,-7-3 0,-7 5 1,-16 2 2,-9 6 0,-16 5 2,-9 9 0,-17 7-1,-10 10-1,-17 8-1,-12 15-1,-13 14-4,-14 8-8,-4 21-16,-16 4 1,-1 13-2,-8-1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30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174 280 62,'16'28'18,"-5"3"2,-1 2-2,-2 2-14,3 3-2,7 0-1,6-2-1,6-6 0,9-6 0,12-12-1,3-13 0,7-14-1,1-12 2,-1-14 2,-7-9 1,-10-10 1,-8 0 2,-18-5 0,-5 8 2,-17 3-2,-6 8 1,-14 7-2,-4 10 0,-9 6-2,-5 10 0,-7 8 0,-4 7-1,-5 7-1,-4 8-1,0 12-1,-6 6-6,0 18-19,-8 3 0,1 9-1,-4-5-1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34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75,'7'19'23,"-7"-19"-2,5 22 0,-5-9-13,4 7-8,-2 8-1,1 7 2,-2 5 1,2 11 0,-2 5 1,2 6-2,0 9-8,-2 1-14,-3 0-1,-7-8-4,-8-7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33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6 31,'-27'36'16,"1"2"1,0 4 0,3 1-3,3 0-7,7 2 0,4-5-1,8 1-2,4-6 1,11-3-1,6-9 1,11-5-1,6-12-1,8-6-1,5-12 0,3-4-1,-1-10 0,-3-3 2,-7-6-1,-7 0 2,-12-2-1,-9 3 1,-14-2 0,-6 4 0,-11-1-1,-5 2-1,-6 3-1,-3 3-1,-3 5 0,-2 5-2,0 11-2,-4 4-3,5 16-3,-6 3-8,5 15-7,-3 3 1,8 9-2,1 0 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8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0 74,'0'0'21,"10"20"-2,-15-7 0,-1 9-20,-3 12-1,-1 9 1,-5 11 1,-6 11-1,1 10 1,-1 4-1,7 2-8,5-5-10,13-9 0,11-12-1,14-17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8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8,'0'0'8,"0"0"0,0 0 0,0 0-2,0 0-1,0 0-1,0 0-1,0 0 0,0 0 0,0 0 0,7 16 0,-7 0-1,3 5 0,-2 7 0,3 3 0,1 5 1,-2 0 0,2 0 0,-3-4-1,3-1 0,-3-6 0,3-2-2,-3-4-4,0-4-4,0-2-5,3-3-2,-5-10 1,9 4 0</inkml:trace>
  <inkml:trace contextRef="#ctx0" brushRef="#br0" timeOffset="10155">4302 2472 47,'9'9'15,"-9"-9"-1,0 17 2,-6-7-11,-5 1-3,-2 7 1,-6 1 4,6 8 2,-7-3-1,9 4 0,1-4 0,11-1-3,7-8-1,16-8-2,12-14-2,10-8 1,8-12-1,5-8 1,0-9-1,-2-5 0,-8-2 1,-8 1 0,-15 3 1,-7 5 1,-16 0 0,-10 9-1,-15 3 2,-14 8-1,-18 9-1,-13 10-1,-13 10-1,-15 12-2,-3 20-11,-10 9-12,-4 13 0,-5 3-1,8 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29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1698 681 3,'0'0'3,"0"0"-1,0 0-1,0 0-1,0 0 0,0 0 3,0 0 0,3-10 1,-3 10 2,0 0 1,-12-8 1,12 8 0,-10-8-1,10 8-1,-12-7-1,12 7-1,-9-8-1,9 8 0,-12-8 0,12 8-1,-16-11 0,3 1 1,1 1-1,-4-2 0,-1 0 0,-2 0-1,-2 2 0,-3-2 0,-3 4-1,-1 1 0,-4 3 0,-1 2 0,-5 3 0,0 1 0,-2 3 1,0 3-1,-2 1 0,1 4 1,2 1-1,-1 2 0,5 4 0,1 3 0,5 4 1,4 2-1,4 4 0,6 2 0,3 3 0,5 3 0,4-1 1,3 2 0,2 2 0,0-3-1,3 3 2,-1-2-2,0 1 1,2-1 0,1 0 0,1-1 0,4-1 0,4 0-1,4-2 2,7-4-1,6-1 0,3-4 1,7-1 0,3-8-1,4-1 1,5-7-1,3-4 1,3-6-1,2-5 1,1-8 0,1-7-1,-3-8 1,1-5 0,-8-8 0,-5-5-1,-6-4 0,-6-1 0,-8 0 1,-7-1-2,-5-1 1,-8 2 0,-6 4-1,-6 1 1,-6 3 0,-6 0 0,-11 1 0,-6 2-1,-9 6 1,-6 0-1,-6 2 1,-3 1-1,-5 6-1,1 2 1,3 5-2,0 3-2,9 8-5,-3-1-10,7 7-1,-6-4-1,2 2 0</inkml:trace>
  <inkml:trace contextRef="#ctx0" brushRef="#br0" timeOffset="6780">64 132 0,'-4'-13'1,"-3"1"1,-2 1-1,1-4 1,-1 3 2,0-1 1,1 3 1,2 0 0,6 10 1,-6-16-1,6 16 0,-1-10-2,1 10 0,0 0-2,0 0-1,0 0-1,0 0 0,3-10 0,-3 10 0,0 0 0,0 0-1,0 0 0,0 0 1,4 11 0,-4-11 0,24 20 1,0-2 0,7 5 0,7 6 1,5 5-1,7 4 1,1 0-1,-1 1 0,-3 2-1,-6-2 1,-6-3 0,-6-4 0,-6-3-1,-7-4 1,-2 1-1,-2-3 1,-3-6-1,0-3 1,-3-3-1,0-2 1,-6-9 0,10 13 0,-10-13 1,0 0-1,0 0 1,0 0 1,0 0 0,0 0-3,0 0-5,0 0-6,0 0 0,0 0-2,-2-15-1</inkml:trace>
  <inkml:trace contextRef="#ctx0" brushRef="#br0" timeOffset="7951">2707 104 3,'0'0'3,"0"0"2,8-12-1,-8 12 1,0 0 0,0 0-2,0 0 1,0 0-1,0 0 0,0 0 1,0 0-1,0 0 1,0 0 0,0 0-1,0 0 1,0 0-1,0 0-1,0 0 0,0 0-1,0 0 1,0 0-1,0 0 0,0 0 0,0 0 0,0 0-1,0 0 0,0 0-1,0 0 0,-12 15 1,2-3-1,-2 3 1,-3 5 0,-2 4 0,-3 3 0,-4 4 0,-3 5 1,-8 4 1,-2 1-1,-3 0 0,-3 1 0,-2-1 1,0-1-1,3-3 0,2-4 0,8-7-1,4 0 0,4-4 0,5-3 0,3-5 0,5-4 0,11-10 0,-16 14 0,16-14 1,0 0-1,-9 6 0,9-6-1,0 0-1,0 0-4,0 0-4,0 0-2,0 0 0,12-13 0,-12 13 0</inkml:trace>
  <inkml:trace contextRef="#ctx0" brushRef="#br0" timeOffset="8692">2012 630 2,'13'-12'5,"-2"1"0,-11 11 0,15-16 1,-15 16-1,8-11 0,-8 11-1,0 0-1,0 0-1,0 0 0,0 0-1,0 0 1,-11 15-1,3-5 1,-1 2 0,-4 1 0,-2 3 0,-3 1 0,0 1 0,0 2 0,-3 2 0,0 1-1,0 1 1,3 0-1,2 0 0,3-1 0,3-1 1,6-6 0,9 0 0,5-7 0,11-4 1,4-7-1,9-3 2,2-6-1,7-3 0,-4-5-1,-2 1 0,-4 0 0,-7 2 0,-7 3 0,-4 3-4,-15 10-2,0 0-8,0 0-2,-15-2-1,-4 3-1,-5-6 0</inkml:trace>
  <inkml:trace contextRef="#ctx0" brushRef="#br0" timeOffset="9444">820 877 0,'0'0'4,"0"0"1,0 0 1,0 0 2,0 0 1,0 0 0,1-10 0,-1 10-1,-7-14-1,1 3-1,0-5-1,-3-4-1,0-5-1,0-5 0,2-1 0,-5-4-1,4 2 1,-2-1 0,2 7 0,2 2-1,0 8 0,2 3-1,4 14 0,-8-13-1,8 13-1,0 0 1,0 0-1,0 0 0,-9-1 0,9 1 0,-2 10 1,2-10-2,1 20 1,3-2 0,0 3-1,1 7 1,2 2-1,3 4 0,1 0 1,1 0 0,0-4 0,-1-1 0,0-3 1,2-4-1,-2-1-1,0-3 0,-2-3 0,0-2 1,-1-3 0,-8-10 0,10 14 1,-10-14 0,0 0 1,0 0 1,0 0 0,-10 6 0,-4-6 1,-4-2-1,-5 0 0,-8 0 1,-2 0-1,-5-1 0,-4 2 0,0-1-1,3 1 0,3 1 0,5 0-1,6-1 1,6 1 0,6 0 1,13 0-1,-11 1 0,11-1 0,0 0-3,0 0-2,0 0-7,0 0-5,0 0 0,11 3-1,-11-3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0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1919 105 0,'0'0'4,"0"0"1,0 0 0,0 0-1,0 0 2,-1-9 0,1 9 1,-11-7 1,11 7 0,-19-8-1,8 2-1,-3 0-1,-2-1-1,-3 2-2,-3 1-1,0 0 1,-2 1-1,-3 0 0,0 2 0,-5 0 1,2 1-1,-3-1 1,2 1 0,-3 2 0,-1 0 0,-1 1 0,-3 2 1,1 1-1,-1 3 0,0 1-1,-3 4 0,0 3 0,0 2-1,1 2 0,0 4 0,0 1 0,1 3 1,-1 1 0,2 2 0,-3-2 0,3 3 0,0 2 1,1 0-1,1 0 1,2 1 0,1-1 0,3 1-1,2 3 1,1 2-1,0 2 1,0 4-1,0 4 0,0 1 0,0 4 0,0-2 0,0 5 0,2 1 0,2-4-1,1 2 1,3 0 1,1 3-1,2 3 0,-1 7 0,1-2 0,0 4 0,0 3 0,0 2 0,0 1 0,1-2-1,2 0 1,2 0 0,1-2 0,2 1 1,2-1-1,4 4 1,-1 1 0,4 4-1,-1 3 1,1 1-1,-2-2 0,0-3 0,-3 1 0,-1-1-1,-1-3 1,-4-1-1,-1-2 1,0 0 0,1 0-1,2 4 1,-1-2 0,4-2 0,1-1 0,5-2 1,2 1-1,5-4 0,1-3-1,2-2 0,3-6 0,3-6 1,0-3-1,0-5 0,0-10 1,-1 0-1,1-2 0,-1-2-1,0-2 2,-1-1-2,0-2 1,0-1 0,2 0 0,-1-5 0,1-3 0,-2 1 1,1-3-1,-2 1 0,0-3 0,-2 1 0,-1 0 0,0 0 0,-2-3 0,0 1 0,-4 0 0,8 0 1,-1 1-1,3 0 0,0-1 0,2 0 0,1 3 1,2 0-1,4-1 0,-6-1 0,3 0 0,-1-1 0,0 0 0,1-2 1,1 0-1,2-1 0,0-2 0,1 1 0,1 1 0,2-1 1,1 2-1,2 2 0,2 0 0,-2 1 0,1-2 0,1 1 1,3-4-1,-1 0 0,2 2 1,-2-3-2,-1 0 2,2-2-1,1 1 0,1-2 0,-1 1 1,0-1-2,1-5 2,1 1-1,-1-2 0,1 0 1,1-1-1,-1-3 0,1 0 0,-1-1 0,0 0 0,1 1 1,-1-1 0,3 1 0,0 0-1,2 4 0,-1-1 0,2 0 0,0 2 0,-1 0 0,2 0 0,-2 1-1,-4-2 1,-1 2 0,-4-1 0,1 0-1,-4-1 1,-1 0 0,-2 0 0,-1-1 1,0-1-1,-2 0 1,1-1-1,-5 0 1,1 0-1,0-3 1,-2 1-2,2-2 1,0-1 0,3-1 0,0 0 0,4-1-1,-3-2 1,3 2 0,-7-3 0,1 0 0,-2-3 0,-1-3 0,1-4 0,1-2-1,-1-4 1,1 0 0,9-1 0,-31 31 0,57-59 0,-35 32-1,-22 27 2,48-48-1,-48 48 0,62-47 1,-62 47-1,46-60 0,-46 60 1,67-73-1,-67 73 0,69-83 0,-45 36 0,2 0 0,4 1 0,0-3 0,-2 1 0,-8-3-1,10-1 2,-7-4-1,2-4-1,-3-4 1,2-6 0,-3-6 0,-1-6-1,-1-2 1,-8-2 0,3 0 0,-1 0 0,-3-1 1,2-2-1,-7-1 0,1-2 0,-1-3-1,10-1 0,-6-4 1,-4-3-1,-7 2 1,1 2-1,-1 4 1,-1 3 0,-13 1 0,0-1 0,-10-1 0,6 0 0,-1-1 0,-7 1 0,-2 2 0,2 3-1,1 2 1,-11 2 0,7 4 0,-8 2 0,4 2 1,-2 4-1,-1-1 0,-7 3 1,-1 2-2,0 1 0,-2 5 1,4 5-1,-6 4 1,-4 1-1,2 0 0,0 3 1,0 1 0,-4 3 1,2 1-1,-4 4 1,2 1-2,3 8 1,-1 3-1,3 8 1,5 2-1,1 7 1,1 2-1,-1 7 0,1 5 0,-7 7 0,-8 3-3,-5 13-4,-12 2-14,-10 11-2,-16-3-1,-8-2-2</inkml:trace>
  <inkml:trace contextRef="#ctx0" brushRef="#br0" timeOffset="76560">1477 5453 18,'0'0'12,"-2"-10"0,2 10 0,0 0-3,0 0-3,0 0-3,0 0-1,0 0 0,-3 11 1,3-11 1,1 18 2,-2-5-1,2 5 1,-4 1-1,6 6 0,-1 1 0,-1 7-2,-1 0 0,1 1-1,2-1 1,-1-1-2,-1-3 0,0-4 0,-2-4 1,3-6-1,-2-5 1,0-10 0,0 12 0,0-12 0,0 0-1,-2-14 1,0 1-2,-1-5 0,0-2-1,1-8 0,-2-2-1,3-4 0,0-2 0,-1 2 1,3 0 0,-1 2 1,0 4 0,0 4 0,-1 5 1,2 3 0,-4 6 0,3 10 0,-2-11-1,2 11 0,0 0-1,-4 18 0,3 0 0,0 5 1,5 7-1,1 9 0,0 7 2,5 5-1,0 0 0,3-1 0,0 0-3,-5-5-13,1-3-2,-7-10-3,-3-12 0,-10-12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0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14198 147 20,'-25'-5'13,"-5"-1"-1,-5-1 0,-10 0-4,-8 4-3,-10 0-2,-11 1-2,-11 1 0,-12 0-1,-17 1 2,-15-3 1,-10 1 0,-16-2 1,-12-4-1,-17 3 0,-10-2 1,-15 2-2,-9-3 0,-12 2 0,-12-1-1,-13-5-1,-10 11 1,-10-3 0,-15 2 0,-10-7-1,-16 4 0,-10-2 1,-6 0 0,-6 4 1,-3-4 0,-4-4-1,2 4 0,-5 5 0,6 2 0,-4 1 0,0 4-1,-1 7 0,0 4 0,-3 4 0,5 4 0,1 0 1,6 2-1,6 6 0,5-3 1,8 1-1,7 1 1,12 3 0,9 2 0,16 5-1,15-1 0,15 0 0,16 2-1,23-2-5,15-5-10,19-7-3,18-10 1,15-12-1</inkml:trace>
  <inkml:trace contextRef="#ctx0" brushRef="#br0" timeOffset="771">247 547 28,'-34'19'14,"6"-5"0,5-8 0,8-9-6,15 3-1,14-21-4,12-2-1,11-7-1,11-7 1,8-7 0,11-3 1,4-3 0,3 0 0,-3 2 0,-4 1 0,-5 9 0,-5 7-1,-10-1 0,-7 12-1,-10-1-1,-7 10 0,-5 6 0,-6 5 0,-12 0 0,2 11 0,-11 6 0,-9 1 0,-7 8-2,-8 1 0,-13 9-1,-13 8 0,-9 4-1,-10 4 0,-3 4 1,-6 2 0,1 1 1,0-3 1,8-1 0,8-5 1,13-5 1,12-7-1,14-6 1,18-3 0,17-6 0,15-3 1,21-7 0,14-4 0,15-2 1,12-3 0,7-3 0,5 0 0,-2-1 1,-4 2-1,-6-2 2,-5 3-2,-13 0 1,-8 4-1,-12-3 0,-7 2 0,-11 2-1,-4-2-2,-9 7-12,-14-3-7,2-10-2,-32-3-1,-4-13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09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25 421 15,'-12'-2'8,"12"2"0,0 0 0,-9-1 0,9 1-2,0 0-2,0 0 1,0 0-1,-4 12 0,4-12 0,1 22 0,1-5 1,2 6 1,0 5-1,2 8 0,2-1 0,0 6 0,2-3 0,2 3-1,-2-8-1,1-3 0,0-9 0,2-5 0,1-9 0,1-5 0,3-12 0,1-6 0,-1-8 0,0-6 0,-1-6-1,0-5 0,-4 0-1,1-1 0,-6 3 0,-2 4-1,-2 5 1,2 4-1,-2 7 0,-2 5 0,3 5 0,-5 9-1,0 0 1,0 0-1,0 0 0,11 10 1,-3 4-1,3 6 1,-4 5 0,7 6 1,-1 2 0,0 3 0,-4 1 0,1-1 0,-3-3 0,1-6-1,0-5-2,-1-10-6,9-7-13,-2-16 1,10-10-2,-6-14 0</inkml:trace>
  <inkml:trace contextRef="#ctx0" brushRef="#br0" timeOffset="600">958 426 60,'0'0'18,"0"0"0,0 0-1,-7 10-10,-4-9-3,0 2 0,-5-2-3,1 1-1,-1-1 2,0-1 0,1-3 1,3-5-1,3-4 0,7-5 0,2-3 0,5-5-1,6-1-1,6-4 0,8-1-2,5 2 1,4 5 0,-1 5 0,2 4-1,0 7 1,-2 8 0,-7 9 0,-4 9 2,-6 5-1,-8 6 2,-3 6 0,-9 1 1,-2 3 0,-10-6 1,-1 2-1,-6-6 1,-1-3-1,-4-7-1,-1-5 0,1-7-1,0-4 0,2-4-2,5-8-3,7-1-5,2-11-11,9 1-1,3-8-1,11 1-2,4-7 3</inkml:trace>
  <inkml:trace contextRef="#ctx0" brushRef="#br0" timeOffset="1091">1298 81 36,'0'0'14,"12"-6"-1,-12 6 1,0 0-5,2 18-3,-4-3 0,-6 6 0,5 2 0,-6 4 0,7-1 0,2 1 0,1-5 0,4-1-2,-1-8 0,13-5-2,-2-10 0,12-11 0,-4-7-1,5-6 0,1-6-1,2-4 1,-2-2-1,-3 3 1,-2 3-2,-5 7 1,-5 6 0,-2 7 0,-12 12 0,15-6 0,-6 14 0,1 6 0,0 4 0,3 6 1,0 5 0,1 4 0,0 0 1,0 1 0,0-2-2,-2-4-9,5-2-11,-3-12-1,4-10-1,-3-17-2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11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122 648 38,'15'-8'13,"0"0"1,3-1 0,1-3-7,4 4-2,-1-1-1,0 3-2,-5 2 1,4 2 0,-2 1 0,-6 5 1,2 3-1,-7 5 1,2 3-1,-6 8 1,-4 6-2,-6 7 1,-11 7-1,0 4 1,-10 2-1,2 1 1,-7-1-1,4-5 0,3-5-1,6-7 0,7-8 0,11-4 0,12-8 0,10-4 0,4-6 0,11-4-1,6-4 1,3-2 0,-2-4-2,-2-3-1,-5 1-3,-10-4-12,2 0-4,-18-6 0,-6 2-2,-10-5 2</inkml:trace>
  <inkml:trace contextRef="#ctx0" brushRef="#br0" timeOffset="411">28 927 58,'-20'12'18,"11"-9"2,9-3-2,25-10-9,7-1-4,8-2-2,8-1-2,8-3 0,5-2-3,4 3-6,-4-2-8,-3 3-3,-9 0-1,-3 2 1,-10-2-1</inkml:trace>
  <inkml:trace contextRef="#ctx0" brushRef="#br0" timeOffset="611">685 753 36,'0'0'14,"11"14"1,2-13 0,2-7-9,7 1 1,1-8 0,2-2 0,-3-7-1,3 1-2,-5-5 0,-1 2 0,-9 0-1,-1-1-1,-4 0-1,-5 7 0,-7 6 0,-4 0 0,-7 6-1,-5 0 0,-6 8 0,-6 8-1,-3 9 1,-2 2-1,1 4 1,1 7 0,4 5 1,7 8-1,7-1 0,9 0 1,9-1-1,8-3 1,12-8-1,9-7 0,10-7 0,8-12-1,5-7-2,1-10 0,1-8-3,-4-8-4,2-1-7,-6-7-2,-7 1 0,-6-3 1,-3 2 1</inkml:trace>
  <inkml:trace contextRef="#ctx0" brushRef="#br0" timeOffset="1112">1018 475 23,'-10'-2'12,"10"2"0,0 0 0,0 0-2,0 0-2,8 16-3,5-4 0,0 5-1,5 3 1,2 5 0,6 3 1,1 5 0,0-2-1,2 1 0,-1-3-1,-1 1-1,-2-7 0,-3 0 1,-7-10 1,-4-1 0,-11-12-1,0 0 1,-13-9 0,-2-5-1,-5-8 1,0-6-3,-1-7-2,2-7 0,4-4 0,6 1 0,7 0-1,5 2 0,8 4-1,7 5 0,8 7-2,1 5-2,11 9-5,-4 0-7,10 11-5,-5-2-1,4 10 2,-5-1 1</inkml:trace>
  <inkml:trace contextRef="#ctx0" brushRef="#br0" timeOffset="1502">1760 445 34,'6'15'14,"-6"-15"0,-16 5 2,4-6-3,-3-6-5,4-3-1,-2-6 0,6-1-1,4-4 0,3 0-1,3-1-2,7 2-2,4 5-1,2 4 0,5 7 0,0 6-1,-1 5 1,7 6-1,-3 4 1,-1 2 0,-2 1 1,-2 4 2,-7-4 0,-2 6 0,-10-1 1,-5 2 0,-11-3 1,-4 3-1,-8-3-1,-5-2-1,-6-2 0,0-8-1,-1-6-1,2-6-3,8-4-2,2-15-5,14 3-6,5-11-7,13-2 0,6-11-1,20 1 2</inkml:trace>
  <inkml:trace contextRef="#ctx0" brushRef="#br0" timeOffset="1923">2423-9 53,'14'-4'20,"-14"4"1,0 0-2,-9 7-7,-16 0-4,-5 9-2,-11 2-3,-6 6 0,-8 4-1,-2 5 0,-2 2 0,8-1-1,6 1-1,9-4 0,12-3-1,10-3 0,19-7 1,12-4-1,14-5 1,9-4-1,6 0 1,5-1 0,-2-2 1,-1 2-1,-2 2 0,-9 1 0,-6 4 1,-6 1 0,-9 3 1,-3 1 0,-5 2 1,-3 5 0,-13 0 1,-2 3 1,-9 1-1,-3 2 0,-8-2-1,-2 2 0,-5-4-1,-2-2-2,4-2-4,-5-9-13,10 1-8,-3-14-1,8-5-2,-2-14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43.0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776 296 3,'0'0'7,"-6"-9"0,6 9 1,0 0 1,0 0-1,0 0 0,3-9 0,-3 9 0,0 0-2,0 0 0,-11-3-2,2-2 0,-4 2-2,-4-2 1,-5 0 0,-5-3 0,-6 1 0,-6-1-1,-5 2 1,-2 0-1,-4 1 0,-2 0-1,-2 2 0,0 1 0,5 1 0,2 2-1,5 1 1,3 0-1,7 0 0,4 1 1,7-1-1,7 0 1,1-1 0,4-1-1,9 0 1,0 0-1,-9-1-1,9 1-3,0 0-7,14-3-8,-2-1 1,2 0 1,3-3-2</inkml:trace>
  <inkml:trace contextRef="#ctx0" brushRef="#br0" timeOffset="631">602 35 18,'3'-14'12,"-3"14"0,-1-12 0,1 12 0,0 0-2,1-10-1,-1 10-4,0 0-2,12 2-2,-3 2-1,2 2 0,4 2-1,2 2 1,9 0 0,1 4 0,2-2 0,3 1 1,0-2-1,0 1 1,0-2 0,2-1 0,-7 0 0,0-1 1,-6-2-2,-1 1 1,-4-2 0,-4 1 0,-12-6-1,13 8 2,-13-8-1,-3 12 1,-8-4 0,-2 1 0,-8 0 1,-2 6-1,-6 1 1,-4 5-1,-6 0 0,0 3-1,-2-2 0,0 4 0,-1 0 0,3 0-1,1-3 1,4-2-1,6-5 1,5-1 0,5-5-1,5-2 1,13-8 1,-12 8-1,12-8 1,0 0 0,0 0 0,0 0 1,0 0 0,0 0-1,0 0-1,0 0 1,0 0-2,-10 2 0,10-2-5,0 0-9,0 0-7,0 0-1,-11-2-3,-2-10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9:19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212 103 1,'-13'6'7,"13"-6"-2,-11 6-1,11-6 2,-14 8 0,14-8-1,-16 14 2,5-5 0,2 5 0,-2 0 1,0 5 0,0 1 0,2 5 2,0 0-3,5 3 0,2-2-2,6 1 0,5-3 0,11-4-1,8-5 0,13-4-2,8-9 1,5-4 0,4-7-2,2-4 2,-1-6-2,-3-3 1,-8-4 0,-10-1 1,-11-3-1,-6-1 0,-11-2 0,-7-1 0,-12-2-1,-7 5-1,-10 1 1,-7 4-1,-8 4 1,-9 7-1,-5 6 0,-5 8 0,-2 8-1,-2 5 0,4 8-2,2 2-4,12 8-9,6-2-7,14 4 0,8-5 1,16 0-1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52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5,'31'-2'5,"5"0"1,6-1 0,7-2 0,6 2-1,6-1 1,7 1-1,6 0 0,5-1 0,7 1 0,6-1-1,7 1 1,5 0-2,6 0 1,3 0-1,5 1 0,2-1 1,5 1-2,-1-1 1,4 1 1,-2-1-1,7 0 1,2 0-1,3-1 1,1-1 0,5 0-1,4-2 1,2 1-2,-1-3 0,2 1 1,-4-1-1,4 0 0,-1-1-1,-4 1 0,-2 0-1,2-1 1,-2 1-1,1-1 0,-1 1 0,2 1 0,-1 2 0,-1 1 0,0 3 0,0 1 0,1 1 0,-1 2 0,-1-1 1,-2 1-1,-1-1 0,3 2 0,-1-2 0,1 1 1,-4-2-1,1 0 0,1 0 0,-1 1 1,-1-1-1,-1 0 1,1 0-1,2 1 1,2 3 0,3 1 0,0-1 0,2 2-1,1 0 1,1 0 0,-3-1-1,-2-1 0,-2-2 1,-4-1-1,-1-1 0,-3 0 1,2-2-1,-2 0 0,-3 0 0,-2 1 1,-5 0-1,3 2 0,-5 1 0,-4 1 0,-8 2 0,-5 0 1,-8 0-1,-10 1 0,-9 0 0,-15-1 1,-12 0-3,-15-2-3,-9 4-6,-28-7-9,0 0 0,-31-8-3,-22-9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53.5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93 7,'0'0'4,"0"0"0,0 0 0,0 0-1,18-9-2,3 6 0,5 0-1,7 1 1,3 0 0,7 3 0,-1 1 1,3 1 1,1 1-1,5 0 1,4 1 1,0-1 0,6-1 0,6 0 1,9-2 0,6 0-1,5 0 0,5 0 0,5 1 0,8 0-1,6 0-1,1-1 1,2 1 0,-1-2-1,5 1 0,-3 0 0,1 0 0,-3 0 0,-2 2 0,-3 2-1,3 0 1,2 0-1,1 0 1,-2-2-1,1-1 1,1-2-1,2-1 2,3-1-1,0 0 0,0 0 0,-1 1 0,3 1-1,4 1 1,3 1-1,-4 0-1,2-2 1,2 0-1,0-1 1,3-2-1,-5-2 0,0 0 0,2-2 1,4 2-1,0 0 0,0 3 0,3 1 0,0 2 0,6 2 1,0-1-1,-1 1 0,-3-1 0,-2-1 0,6-3 1,-2-1-1,0-2 0,-4-2 0,0 0 0,3-1 0,0 0 0,1 2 1,-3 3 0,2 1 0,2 4 0,-4 0 0,3 3 0,-2-1 0,1 2 0,1-3-1,0-2 1,-5-3 0,-3-1 1,2-5 0,-3 1-1,-1-1 1,-3 3 0,-3 1-1,1 3 1,1 2-2,-1 2 1,-2 1-1,-3 0 1,-1 1-1,-2-3 0,0 0 1,-2-1-1,-2-1 1,-2 0-1,-3 1 0,1-1 1,-2 1-1,-5 0 1,-6-1-1,-4 0 0,-7-1 0,-4-1 1,-6 0-1,-5-1 0,-5 0 0,-3-1 1,2-1-1,-4-1 0,-5-1 1,-2 1-1,-5 0 0,-6 0 1,-6 0-1,-8 2 0,-7 1 0,-7 0 0,-13 3 0,13-2 0,-13 2 0,0 0-1,0 0-2,0 0-7,-15 5-11,-7-6-1,-7-2-2,-14-13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5:52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4613 2522 3,'10'2'8,"-10"-2"2,0 0-1,0 0-1,0 0 2,0 0 0,0 0 1,9 2 0,-9-2 0,0 0-1,0 0-2,14-7-1,-14 7-2,17-12-1,-5 3-1,4-2 0,1-8-1,4-1 0,0-3-1,2-1 0,0-5 0,-1-2 0,0-2-1,-2 0 1,-4 2 1,-1-1 0,-5 0 0,-1 0 0,-2 3 0,-3 1 1,-6 0-1,-2 1-1,-3 1 0,-4 2 0,-5 0 0,-3 2-1,-7 0 1,-2 2-1,-3 4 0,-3 0 0,-4 3 0,-5 1 0,-2 3 0,-4 1 0,-2 0 0,-4 1 0,-2 1 0,-6 0 0,0 0 0,-3 0 0,0 1 0,-2 0 0,-1 0 0,-3 1 1,-2 1-1,2 1 0,-4 1 0,-2 1 0,1 3 0,-1-2 0,-1 2 0,0 0-1,1 0 1,0 0-1,2-1 2,-2-1-1,3 0 0,0-1 0,2-1 0,0 0 1,1-1-1,0-1 1,-1 0-2,4-3 2,-1-2-1,0 1 0,2 0 0,0 0-1,-2-2 1,3 1 0,-1 0 0,-1-1 0,4 2 0,-1-2 0,2-2 0,0 0 0,4-2 0,3 0 0,-1-2 1,3 1-1,1-2 0,-2 1 0,2-2 1,3 0-1,-2 0 0,2 0 0,4 1 1,-2-2-1,1 0 0,5 1 0,-2 0 0,2 0 0,1-2 0,0 1 0,1 0 1,3-1-1,-2 1 0,3-1 0,1 0 0,2 1 1,1 0-1,2-2 0,1 0 0,1 0 0,3-4 0,-1 1 0,2-1 0,-4-1 0,3-1 0,1 0 0,0-1 0,2 0 0,0 4 0,2-3 0,2 0 0,6 3 0,-2-1 0,3 1 0,1 0 0,0 1 0,2 2 0,1 1 0,1-1 0,2 2 0,2 0 0,-1 0 0,3 3 0,1-2 0,1 3 0,-1 0 0,3 2-1,-2 1 1,2 2 0,-3 9-1,6-16 1,-6 16 0,8-10 0,-8 10-1,11-8 1,-11 8-1,16-10 1,-3 6 0,0-1 0,7-1 0,3-1 0,1-3 0,3 0 0,3-1 0,0 1 0,1-1 0,1 0-1,-4 0 1,1-2 0,-1 4 0,0 1-1,0 1 1,1-1-1,-1 1 0,0 1 1,2 2 0,-2 2 0,0-3 0,-1 1 0,-2 0 0,-1 1 0,-1 0 0,-1 2 0,-2-1 0,-4 0 0,2 2-1,-1-1 1,-2 1 0,1 0 0,-2 0 0,-1 0 0,-1 1 0,2 0 0,-14-1 0,16 0 0,-16 0 0,11 0 0,-11 0 0,0 0 0,9 0 0,-9 0 0,0 0 1,0 0-1,0 0 0,0 0 0,0 0 0,0 0 0,0 0 0,0 0 0,0 0 0,0 0 0,0 0 0,0 0 0,0 0 0,0 0 0,0 0 0,0 0 0,0 0 0,9 1 0,-9-1 0,0 0 0,0 0 0,0 0 0,0 0 0,0 0 0,0 0 1,0 0-1,13 2 0,-13-2 0,0 0 0,10-1 0,-10 1 0,0 0 0,9-2 0,-9 2 0,0 0 0,12 1 0,-12-1 0,12-1 0,-12 1 0,18 0 0,-8-1 0,-1 0 0,4 0 0,-2 0 0,1 0 0,0-1 0,0 1 0,0 0 0,1 0 0,2 1 0,-4-1 0,2 1 0,2 0 0,-2 0 0,1 0 0,-1 0 0,3 0 0,-4 0 0,2 0 0,-2 0 0,0 0 0,1 0 0,-1 0 0,2 0 0,-4-1 0,1 1 0,3 1 0,-3-1 0,2 1 0,-2 0 0,0 0 0,2 0 0,0 1 0,3 0 0,-1-1 0,2 0 0,-2 0 0,3 1 0,-3 0 0,2-1 0,-2 1 0,0-1 0,-2 0 0,1 0 0,-3 1 1,0-2-1,1 1 0,-1 0 0,0 0 0,-2 0 0,0 0 0,-9-1 0,18 1 0,-18-1 0,10 1 0,-10-1 0,10 0 0,-10 0 0,0 0 0,11-1 1,-11 1-1,0 0 0,0 0 0,9 1 0,-9-1 1,0 0-1,0 0 0,0 0 1,0 0-1,0 0 0,0 0 0,0 0 0,0 0 0,0 0 0,0 0 0,0 0 0,0 0 0,0 0 0,0 0 0,0 0 0,0 0 0,0 0 0,0 0 0,0 0 0,0 0 0,0 0 0,0 0 0,0 0 0,0 0 0,0 0 0,0 0 0,0 0 0,0 0 0,0 0 1,0 0-1,0 0 0,0 0 0,0 0 1,0 0-1,0 0 1,0 0-1,0 0 1,0 0-1,0 0 1,-11-9-1,11 9 0,-15-11 0,6 1 2,-4 0-4,0-2 2,-3-2 0,-1 0 2,-2-2-4,0 0 2,-3 2 0,0-2 0,1 2-1,0-1 2,-1 1-2,-1-1 1,-1 0 0,-1-1 0,2 1 0,0 0 1,1 1-1,-1 1 0,0 1 0,3 0 0,3 2 0,1 0 0,0 1 0,2 2 0,1 0 0,0 1 0,4 1-1,9 5 1,-14-6 0,14 6 0,-11-4 0,11 4 0,0 0 0,0 0-1,0 0 1,0 0-1,0 0 1,0 0-1,0 0 0,0 0 0,0 0 1,0 0-1,0 0 0,10 9 1,-10-9 0,14 14-1,-5-5 1,3 1 0,1 2 0,4 1 0,-1 2 0,3-1 0,-1 1 0,1 0 0,1 0 0,1 2 0,-1-2 0,2 0 0,2 0 0,-2 0 0,2-1 1,-3 0-1,1-1 0,-2 0 0,1-2 0,-2-1 0,-3 0 0,0-2 0,-2 0 0,2-1 0,-3-1 0,-1 0 0,-1-1 0,0-1 0,0 1 0,-11-5 1,15 8-1,-15-8 0,10 4 0,-10-4 0,0 0 0,0 0 0,10 4 0,-10-4 1,0 0-1,0 0 0,0 0 1,0 0-1,0 0 0,0 0 0,0 0 1,0 0-1,0 0 0,-11 5 0,11-5 0,-14 7 0,2-2 0,0 2 1,-3 1-1,-4 2 0,-2 2 0,0 1 1,-4-1-1,0 2 1,0 1-2,-1 0 2,-1-1-1,3 1 0,-2-1 0,0 2 0,3-2 0,-2 1-1,4-2 2,0 1-1,1-4 0,2-1 0,3 0 0,2-3 0,-1 0 0,5-2 0,9-4 0,-10 6 0,10-6 1,0 0-1,0 0 0,0 0 0,0 0 0,0 0 0,-10 2 0,10-2-1,0 0 1,0 0 0,0 0 0,0 0 0,0 0-1,0 0 1,0 0 0,0 0-1,0 0-1,12 5-4,-12-5-16,22-3-2,-8-8 1,1-5-3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23:59:51.1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2857 14027 645,'-11'0'2064,"11"0"129,-15 1-129,15-1-387,-16 2-258,7-2-387,-2 0 0,-3-4-129,3-1-129,-6-2-129,3 2 129,-5-4-129,1 6 0,-5-7 0,3 7-129,-3-3-129,-1 6 129,-2-5-258,-2 5 0,-2 0 0,0 0-129,-2 0 0,0 0 0,0 0 0,3 2-129,-1 1 129,2-2 129,0-1-129,1 0 0,3 0 129,1 0-129,1-1 0,2 0 0,1-1 0,4 2-129,1 0 0,3-2 0,3 2 0,8 0 129,-13 0-258,13 0 129,-8-3 0,8 3-129,0 0 258,0 0-129,0 0-129,0 0 129,0 0 0,0 0-129,0 0 258,0 0-129,0 0 0,0 0 0,0 0-129,0 0 129,0 0 0,0 0 129,0 0-258,0 0 129,0 0 0,0 0-129,0 0 258,0 0-129,0 0-129,0 0 129,0 0 0,0 0 0,0 0 0,0 0-129,0 0 129,0 0 0,-6 5 0,6-5 0,0 0 0,0 0 0,0 0 129,0 0-129,0 0 0,0 0 0,0 0 0,-4 12 0,4-12-129,0 0 129,0 0 0,0 0 0,-6 11 129,6-11-129,0 0 0,0 0 0,0 0 129,-7 15-258,7-15 129,0 0 0,0 0 0,-3 10 0,3-10 0,0 0 0,0 0 0,0 0 0,0 0 0,0 0 0,0 0 0,0 0-129,0 0 129,-5 14-129,5-14 129,0 0-129,0 10 129,0-10 0,0 0 0,0 12 0,0-12-129,0 0 129,4 16 0,-4-16 129,7 15-129,-7-15 0,11 19-129,-2-8 258,-1 0-129,3 1 0,-1 3 0,1 1 0,3 2-129,-1 2 129,4 1-129,0 4 0,1 3-129,3 1 258,0 1-129,3 4 0,-1 4 129,6 2-129,-2 4 129,3 3 0,1 1-129,-2 1 129,4-1 0,-2 2 0,-3-1-129,0-6 129,-2-2 0,-1-4 0,-4 0 0,1-3 0,-3-3 0,2-4 129,-3-3-258,-1 0 258,0-3-258,-1-2 129,-2-4-129,1-5 0,-5 3 0,0-6 0,-10-7 129,13 12 0,-13-12 0,0 0 0,0 0 0,8 9 0,-8-9 129,0 0-129,0 0 129,0 0-129,0 0 0,0 0 0,0 0 0,0 0 129,-5 4-129,5-4 258,-11 1-258,11-1 129,-15 3 0,5 2 0,-5-2 0,-1 1 0,-2 0-129,-1 2 0,-7 1 129,-1-2-258,-4 5 129,-4 4 0,-2 0-129,-2 8 0,-2-2 129,0 3-129,1 2 129,0 3 129,3 1-258,2-3 129,5 0 129,2-3 0,3 1 0,1 1-129,5 0 129,1-4-258,0-3 387,2 0-387,4 2 258,-2-6-258,1 2 129,3-1 129,-2-6-129,4 0 0,8-9 129,-13 15-129,13-15 0,-11 9 0,11-9 0,0 0 0,0 0 0,0 0 0,0 0 0,0 0-129,0 0 129,0 0 0,0 0-129,-7 10 258,7-10-129,0 0-129,0 0 258,-2 12-258,2-12 129,-6 17 0,6-17 0,-11 17 0,5-4 0,-2 1 0,-1-2-129,0 0 258,0 0-129,0 0 0,1 0 0,2 0 0,6-12 0,-12 15 0,12-15 0,0 0 0,-8 12 0,8-12 0,0 0-129,0 0 258,0 0-129,0 0 0,0 0 0,0 15-129,0-15 258,0 0-129,9 4 129,1-3-129,1 5 0,5-3 129,2-1-129,5 0 129,1 1-129,7 1 129,0-1-258,5-1 129,0-2 0,4 3-129,1-1 0,4 1 0,3-1 129,2 0-129,3 2 258,1 0 0,3 0-258,1 2 129,1 1 0,1 0 0,-3-2 0,4-1-129,-2 1 0,-3-2 0,-1 4-258,-6-5-258,2 9-516,-10-10-387,1 15-1935,-4 1-1032,-8-8-258</inkml:trace>
  <inkml:trace contextRef="#ctx0" brushRef="#br0" timeOffset="1956.1119">1886 16891 903,'-5'6'1419,"5"-6"-258,0 0 129,0 0 0,-1 13 129,1-13 0,0 0-129,0 0-129,0 0 0,0 0-129,0 0 0,0 0-258,0 0 0,-1-7-129,1 7-129,5-17-258,2 0 0,2 0-129,1-3-129,4-10 129,0-3-258,3 5 129,-2-5-129,2 3 129,1 0 0,-4 6 0,0-1-129,-2 9 129,-2 3 129,-10 13-129,13-14 0,-13 14 129,9 0-129,-9 0 0,8 15 0,-4-3 0,1 7 0,2 3 0,0 5 0,2 7-129,1 6 258,2 0-258,-1 3 258,1 3-387,-1-3 387,1-10-258,-2 4 129,2-10-129,-4-7 0,3-9-387,-3 0-1032,-8-11-2580,21-5-258,-18-18 0</inkml:trace>
  <inkml:trace contextRef="#ctx0" brushRef="#br0" timeOffset="2293.1311">1981 16262 3612,'13'-18'4773,"-6"14"-645,-7 4 0,0-15-3741,0 15-258,0-12 0,0 12 0,0 0-129,0 0 129,4 12-258,-4-12-129,5 18-903,-3-7-2451,-2-11-387,14 32-516</inkml:trace>
  <inkml:trace contextRef="#ctx0" brushRef="#br0" timeOffset="2917.1665">2605 16806 1161,'10'9'3741,"-10"-9"-129,0 0-2064,17-2-516,-17 2 258,17-2-258,-17 2-129,18-5-129,-18 5 0,17-3-129,-17 3 0,15-5-258,-7 3-258,1 2 0,0 0-129,-2 2 0,4-1-258,-11-1-258,19 7-774,-19-7-645,11 2-1677,-1 4-774,-10-6 0</inkml:trace>
  <inkml:trace contextRef="#ctx0" brushRef="#br0" timeOffset="3284.1877">2579 16603 258,'0'9'3870,"0"-9"387,-6 3-516,6-3-2451,0 0-387,0 0-129,0-8-258,0 8-129,6-12-129,-6 12 387,9-12-258,-9 12 129,12-3-258,-12 3 258,16 0-258,-6 0 0,3 3-129,-2 3 0,4-2-129,1-4-129,-1 2 0,2 4-387,-4-6-645,6 8-1935,-1-2-1161,-8-6-645,5 2 258</inkml:trace>
  <inkml:trace contextRef="#ctx0" brushRef="#br0" timeOffset="4968.2842">3123 16678 516,'2'6'2838,"-2"-6"-1032,0 0-258,0 0 0,0 0 0,-1-6-129,1 6-258,0 0 258,0 0-387,0 0-129,0 0-129,5-3-258,-5 3-129,10-5-258,-2-3 129,1-1-129,4-3 0,0 0-129,3-7 0,0-5 0,-1 4 0,3-3-129,-1 3 258,0-5-129,-3 4 0,1 2 0,0 2 129,-2 4-258,-4 4 258,1-2-129,-10 11 0,14-14-129,-14 14 0,0 0 129,0 0-129,9 0 0,-9 0 0,0 0 0,1 8 129,-1 4 0,0-12 0,0 19 129,2-4-258,0 5 129,3-1-129,-2 7 129,3 1-258,0 7 258,0-1-129,-1 8 0,1 1 258,-3-3 0,1 1-129,-2-1 129,-2 0 129,0-13-258,0 7 129,0-10 0,0 1-129,-1-11-129,-1 1 129,2-14 0,-3 19-129,3-19 258,0 0-129,-2 12 0,2-12 0,0 0 0,0 0 129,0 0-129,0 0 0,0 0 0,0 0 0,0 0 0,0 0 0,0 0 0,0 0-258,0 0 129,0 0-129,-4-7 0,4 7 129,0 0-387,-11 0 387,11 0-129,-7 0 258,7 0 0,-10-5 0,10 5 0,-11-4 0,11 4 0,-13-3 0,5 3 129,8 0-258,-16 0 258,16 0-258,-12 4 258,12-4-129,-8 3 0,8-3 0,0 0 0,0 0 0,0 0 0,0 0 0,0 0 0,0 0 0,0 0 129,0 0 0,4 0 0,-4 0-129,16 0 0,-9 0 258,4-4-258,3 4 0,0 0 0,2 0-258,-2 0 258,3 0 0,-2 0 0,3 4 0,0 1 258,-1-5-129,1 0-129,-1 2 129,-1-1-129,1 4 0,-2-4 0,-2 0 0,-3 1 129,1 1-129,-11-3 129,11 2-129,-11-2 129,0 0 0,0 0-258,0 0-387,0 0-1677,0 0-1935,-6 0-387,6 0 129</inkml:trace>
  <inkml:trace contextRef="#ctx0" brushRef="#br0" timeOffset="6388.3654">2685 12833 903,'0'0'1548,"1"-12"-129,-1 12-129,0 0 387,0 0 0,0 0 0,0 0-129,0 0-129,0 0-129,0 0-258,-5-3-387,5 3-129,0 0-387,1 12 0,1 0-258,0 3 129,2 4 0,0 4 0,-1 3-129,3 3 129,1 2-129,1 5 129,0 1 0,1 1 0,-1 1 0,-1 2 0,3 1 129,-3 1-258,-1-2 258,-2-4-129,0-1-129,-4-6 129,0-2 129,0-3-129,-4-4 129,-1-4 129,-5-8 129,0 4 0,-5-9 0,1 1 0,-2-5 129,-1 0-258,-3-2 0,1-5-129,0 1-129,-1-2 0,1-3 0,-3 1-129,3-2 0,-2-1 129,3-3-129,-1-3-129,8 4-387,-2-9-1032,6-3-2322,7 6-387,-4-13-387</inkml:trace>
  <inkml:trace contextRef="#ctx0" brushRef="#br0" timeOffset="6956.3979">2477 12755 645,'0'0'1548,"9"-9"258,-9 9 129,0 0 129,9 0 0,-9 0-129,13-3-129,-13 3-387,23-2-387,-11-3-129,9 4-387,-2-5-129,4 2 0,0 1-258,3 3-129,-2 0 0,2 0 129,-1 0-129,0 3 129,-3 1-129,4 1 0,-1-1 129,-2-1-129,-1-1 129,0 5-258,1-6 258,-5 2-129,-2-2 0,-3 2 0,-2 1 0,-11-4-129,8 13 0,-8-13-258,0 21-903,-4-5-2580,-7-3-258,5 5-387,-11-11-128</inkml:trace>
  <inkml:trace contextRef="#ctx0" brushRef="#br0" timeOffset="8503.4864">3923 14979 1,'-3'29'644,"1"-12"259,2 5 129,-1-3 258,1 8 0,0-3 0,1 2-129,3 1-129,-1-1-129,4 4 0,0-6-129,6 5 129,-5-10-258,5 6 0,-1-12 129,6 2-387,-3-7 129,6-2-387,-1-6 129,2-3-258,1-7 129,-1-5-129,2-2 129,-1-7-129,0-2 129,-3-6-129,-1-1 258,-4 0-129,-2-6 387,-2 1-258,-5-3 129,-2 6 0,-4-2 0,-1 5 129,-10-2-258,1 5 129,-6 3-258,-1 6 129,-3-3-129,0 7 129,-4 2-129,1 3 0,0 2-129,1 6 129,2 3-258,-1 1 129,4 9-129,3 4-258,2 4 129,-2 3-516,9 11-903,-5-3-1935,4 5-774,2 7-516,0 1 646</inkml:trace>
  <inkml:trace contextRef="#ctx0" brushRef="#br0" timeOffset="9031.5165">4234 14805 3225,'10'21'4257,"-10"-21"-774,12 13-516,-12-13-3354,7 16-903,-7-16 387,12 11 387,-12-11 387,8 21 387,-4 0 516,-4 1 387,5 13 258,-5-1-129,5 16-258,-4 2-645,5 6-258,-2 8-387,0 0 129,2 12-387,-4-6 258,3 11-129,-2-2 258,-1 2 258,0 4-129,-1-6 258,2 3 0,-3-8 129,3-2 129,-3-14-129,2-2 0,-2-15-258,3-10 129,-3-7-258,2-7 0,-2-19-129,0 0-258,10 8-129,-10-20-774,6-1-2064,0-6-1161,-5-8-129</inkml:trace>
  <inkml:trace contextRef="#ctx0" brushRef="#br0" timeOffset="9863.5641">4586 15840 1548,'0'0'1548,"0"0"-645,0 15 129,0-15 387,0 0 258,6 8-258,-6-8 387,0 0-129,0 0-129,15 0-129,-14-8-258,-1 8-516,11-26 0,-2 10-258,-2-6-258,2-1-129,1-5 258,0 0-387,0 2 129,0 2 0,-1 7 0,-2 2 129,-1 5-129,-6 10 129,11-12-129,-11 12 129,8 0-129,-8 0 129,10 8-129,-10-8 0,11 13 0,-11-13 129,14 21-129,-7-8 129,2 3-129,-1 5 129,-1 2 0,2 6 129,-4 0-129,1 5 258,0-4-258,0 2 0,-1-4 129,3-1-129,1-9-129,-2-5-129,3-2 0,-1-11-258,4 5-387,-6-18-645,8 3-2580,-3-14-774,-4-10-258,3-1 130</inkml:trace>
  <inkml:trace contextRef="#ctx0" brushRef="#br0" timeOffset="10217.5844">4706 15054 9288,'29'3'5160,"-15"-3"-258,-3-7-258,-1-1-4386,0 2-258,-3 2 129,-7 4-129,13-3 258,-13 3 0,0 0-129,0 0 129,-1 15 0,1-15-129,-9 15-387,5-2-516,-9-10-3612,13-3-645,-18 0-387,5-16-516</inkml:trace>
  <inkml:trace contextRef="#ctx0" brushRef="#br0" timeOffset="12139.6943">7938 13863 2709,'5'35'3354,"-6"-24"0,1 7-2580,0 3 0,0-1 129,0 4 129,-5-6 0,3 5 129,-5-5-129,6 10 129,-7-10 0,6 11-258,-4-6-387,5 3-129,-2 2-129,3 5 129,0-2-258,2 9 129,0 1-129,4 7 0,-1 4 0,2 12 129,-1 3-129,1 8-129,0 8 129,0 4 0,-2 0 0,1 5 0,-1-5 0,0-2 129,-3-5-129,4-2 129,-3-11-258,2-1 0,-1-8 0,2-5 0,-1-5-129,-2-7 0,-1 0 129,0-12-129,-2-4 129,2-5 129,-2-3-129,0-4 0,0-13 129,0 17-129,0-17 0,0 0-129,0 11 129,0-11-129,0 0 0,0 0-387,0 0-774,2-17-2451,0-7-1161,-1-6 0,-1-13-258</inkml:trace>
  <inkml:trace contextRef="#ctx0" brushRef="#br0" timeOffset="12875.7364">8270 14047 129,'10'1'3483,"-10"-1"387,0 0-1290,0 0-1290,0 0-258,0 0 129,0 0-129,0 0 0,0 0-129,0 0-258,-4 18 0,4-18 129,-4 24-387,-1-5 0,5 5 0,-1-3 0,1 8-258,0 2 0,0 1 0,1 6-129,2 4 0,2 1 0,0 7 129,1 10-258,-1 4 129,4 12 0,-1 12-129,5 9 129,-2 6-129,5 8-129,-1 1 129,1 1 0,1-2-129,-2-3 129,1-13-129,-4-8 129,1-7 0,-6-7-129,1-7 129,-1-9 129,-1-6 0,-3-7-258,1-6 516,-1-6-129,0-10 0,-2-9 0,-1 0 0,0-13 0,3 12 0,-3-12 129,0 0-129,0 0 0,0-9-129,0-3-645,-3-12-2193,-2-6-1548,1-6-516,-7-17-129</inkml:trace>
  <inkml:trace contextRef="#ctx0" brushRef="#br0" timeOffset="13687.7829">7493 13800 1806,'-37'-26'3096,"20"14"-1290,2 0-516,2 1-387,-3 0 129,6 6-129,-3-2 258,13 7 0,-16-7 0,16 7-129,0 0-129,0 0-129,-9-3-129,9 3-129,0 0 0,5 0-129,-5 0 0,21-1 0,-4-3 0,7 4 0,3-7 0,10 2 0,6 3-129,7 2 0,7 0 0,8 4-258,3 2 129,5-1 129,3 4-258,4 3 129,3-2-129,5-4 129,-3-2 0,2 3 0,2-5-129,-2 3 129,0 0-129,-6-3 0,-6 3 129,-8 2-129,-8-4 0,-9-1 258,-11 1-129,-8 0 0,-9-2 0,-7 2 0,-7-1 0,-8-2 0,0 0 129,0 15-258,0-15 0,-12 18 0,1-7 0,-2-2 0,-1 1-258,0 0 129,2-3-129,0-6-387,8 12-1419,4-13-2580,-14 8-258,14-8-516,-16 0 0</inkml:trace>
  <inkml:trace contextRef="#ctx0" brushRef="#br0" timeOffset="15663.8957">7557 17042 774,'0'0'3612,"10"15"387,-10-15-2193,0 0-645,9 0 258,-9 0-258,4-19-387,-4 9 129,7-2 0,-6-5-258,5 1-258,1-1-129,0-8-258,1 3 129,1-4-129,2-1 0,-1-2-129,1 3 129,0 4 0,0-2 0,-3 1 0,-1 7 0,0 6 0,-7 10 0,9-17-129,-9 17 129,0 0-129,0 0 129,0 0-129,0 0 129,4 9 0,-4-9 0,1 17 129,1 0-129,-1 2 0,2 3 0,3 6 129,0 1-129,4 7 0,0-2 0,4 11 129,1-15-129,-1 4 129,1-5-129,2 0 129,-3-7 0,0-5-129,0-8 0,-4-2-129,2-4-129,-2-3-387,4-6-1290,-5-11-2322,-4-16-387,5 3 258</inkml:trace>
  <inkml:trace contextRef="#ctx0" brushRef="#br0" timeOffset="15981.9141">7561 16363 4386,'0'0'4902,"10"7"-387,-10-7-387,3-12-3999,-3 12-258,0 0 0,8-10 0,-8 10 0,0 0-645,6 10-2064,-1 0-1677,-5-10 0,0 0-129</inkml:trace>
  <inkml:trace contextRef="#ctx0" brushRef="#br0" timeOffset="16783.96">8169 16994 516,'1'10'1290,"8"-7"774,-9-3 129,11 0 387,-11 0-129,16-3-258,-16 3-258,21-10-516,-9 3-516,4 2-516,-1-2-129,2 5 0,1 1-129,-1-6-258,1 7 129,-2 0-258,-1 1 129,-3 3-258,1 2-387,-13-6-645,16 0-1161,-16 0-1935,7-6 0</inkml:trace>
  <inkml:trace contextRef="#ctx0" brushRef="#br0" timeOffset="17129.9798">8154 16729 2580,'6'13'4386,"3"-2"-129,-9-11-129,0 0-3483,11-5-516,-1-2 0,0 3 258,0 3-129,2-2 0,1-2 0,0 5 129,0 0-258,1 3 0,1-1-129,-1 5-129,3-2-387,-5-5-1032,5 0-2838,-1 3-129,-5-3-129</inkml:trace>
  <inkml:trace contextRef="#ctx0" brushRef="#br0" timeOffset="18272.0451">8597 16769 1677,'0'0'3612,"0"0"258,0 0-1806,0 0-1419,8-9 258,-8 9-129,8-8 258,1 6 129,-5-8 0,9 6-258,-6-13 129,8 9-387,-3-9-129,5 0-387,-1-6 258,2 2-258,0-2-129,-1-1 0,-1 4 129,-1 1-129,-1-2 0,-3 3 0,1 6-129,-4 7 129,2-2-129,-10 7 129,9-10-129,-9 10 129,0 0-258,0 0 258,0 0-129,0 0 0,0 0 129,0 0-129,2 10 0,-2-10 0,0 18 258,0-18-258,0 18 0,0-18 129,3 22-129,1-8 129,-1 11 0,0-5-129,4 1 129,-3 7 0,1-1-129,-3 5 129,1 1-129,-3-1 129,0-4-129,0-2 129,0 7-129,-5-8 129,0 1-129,-1-6 129,1-1 0,-1 0 0,1-7-258,-1-2 258,6-10 0,-10 10 0,10-10-129,-10 5 0,10-5 0,-10 1-129,10-1-129,-10 8 0,10-8 129,-8 2-258,8-2 258,0 0 0,0 0 0,-10 0 129,10 0-129,0 0 258,0-6-129,0 6 0,10-6 129,-10 6 0,17-12 0,-4 5 0,2 5 129,4 0-129,1-2 0,3-2 129,1 3-129,2 1 0,0-1-129,1-1 129,-3 2 0,2-1 0,-5-2 0,-2 5 0,-3-3 129,-2 3 129,-6 0 0,-8 0-129,10-2-258,-10 2-903,0 0-2838,0 0-129,-9-11-129</inkml:trace>
  <inkml:trace contextRef="#ctx0" brushRef="#br0" timeOffset="19384.1087">8165 12639 2580,'10'19'3096,"-10"-19"-2322,0 0 129,4 17-129,-4-17 129,1 22 129,-1-22-129,3 22 258,-3-8-258,2 6 0,0 2-387,1 4 129,-2 3-387,5 5 0,-2 1-129,3 5 0,-1 1-129,2 0 258,-2-3 129,0 0 0,-5-6 129,0 1 0,-3-11 258,-3 2-129,-9-10 0,3 1-129,-6-8 0,0 3-258,-4-3 0,3-2 129,1-3-387,-2-2 0,1 0 0,0-3 129,2-8-516,-1-4 387,0-2-387,1-9 0,2 5-516,-2-12-903,5 2-2580,4 3-387,2-9-129</inkml:trace>
  <inkml:trace contextRef="#ctx0" brushRef="#br0" timeOffset="19915.1388">7906 12623 2193,'15'-3'3741,"-15"3"-645,15-12-1161,-1 9-516,-3-8-258,5 7-258,-1-7 0,6 4-258,-2-3 129,6 3-129,-2-3-129,5 6 129,0-2-129,6 4-129,-3-3-129,0 5 0,3-4-129,-2 3 129,-2-1-129,-2 2 0,-5-2 129,-4 1-129,-4 1 0,-2-2 0,-13 2 0,13 0 0,-13 0 0,0 0-129,0 9-258,0-9-258,-4 20-1419,1-8-2580,-8-5-387,1-4 0</inkml:trace>
  <inkml:trace contextRef="#ctx0" brushRef="#br0" timeOffset="22180.2686">9511 15020 516,'0'0'1290,"0"12"-903,0-12 129,0 0 258,0 10 129,0-10 258,0 0 0,0 0 258,0 0-129,0 0 129,0 0-258,0 12-258,0-12-387,0 0 0,0 0-258,0 0-129,0 0 0,0 0-129,0 0 129,0 0 129,0 0 129,0 0 0,0 0-129,0 0 0,0 0 129,0 0 0,0 0-129,0 0-129,0 0 0,0 0 129,0 0-129,0 0 129,-8 6 129,8-6-129,0 0-129,-11 6 0,11-6 0,0 0 0,-9 16 0,9-16 0,-6 20 0,3-4 0,1 4 0,-1 3 0,3 7 0,-1 0-129,1 4 129,4-1-129,4 4 0,2-5 0,4-3 0,1 0 0,4-8 0,1-5 0,2-5 0,2-8 0,1-3 0,1-3-129,1-11 0,-2-3 129,1-7 0,-1-1 129,-3-6-129,-3-3 129,-2-2 0,-6-3 129,-1-3-129,-8-1 0,-2 2 0,-1-1 129,-9 4-129,0 2 0,-5 9-129,-2 3 129,-2 7-129,-1 5 258,0 9-258,-1 3-258,0 8 129,2 7 0,-2 3 129,2 2-129,0 1 129,3 4-258,1-8-258,8 10-903,-6-9-2322,6-4-774,7 2-387,-3-3 129</inkml:trace>
  <inkml:trace contextRef="#ctx0" brushRef="#br0" timeOffset="22639.2949">9769 14897 5289,'11'21'4257,"-3"-1"0,-8-20-516,0 21-3483,6-3-129,-4 6 129,3 8 258,-2 4-129,3 10 129,-2 3-129,4 11 129,-5 3-258,6 9-129,-6 9-129,0 3 0,-1 8-258,-2-3 0,0 5 0,0-5 0,-4-4 129,1-8 0,-1-4 129,1-11-129,2-10 129,-2-11 0,2-9-129,0-4-258,1-8 0,0-8-387,0-12 0,0 0-387,0 0-387,0 0-1677,3-16-1032,4-1 0</inkml:trace>
  <inkml:trace contextRef="#ctx0" brushRef="#br0" timeOffset="23359.3361">10011 15979 2451,'19'-5'4515,"-11"-11"-258,7 3-129,-5-9-2064,5-6-1935,1-2-258,2-6 129,1 2 129,-4-3 0,3 4 129,-3-1 258,3 6 129,-9 2-129,5 7-129,-7-4 129,4 8-258,-6 1 0,-5 14-129,7-12-129,-7 12 0,0 0 0,2 13 0,-2 7 0,1 1 0,1 11 129,1-1-129,0 5 258,3 2-129,0 3 129,3-1 0,-1-4-129,2-4 0,1-6-258,-1-9-129,4 2-516,-6-21-903,8-3-2709,-1-7-387,-3-10-129,0-6 0</inkml:trace>
  <inkml:trace contextRef="#ctx0" brushRef="#br0" timeOffset="23669.3538">10235 14747 10320,'10'11'5031,"4"7"0,-14-18-387,10 11-3870,-10-11-516,8 10-129,-8-10 129,7 15-258,-7-15 129,1 17-387,2-5-387,-3-12-3741,0 0-387,0 0-645,-8-29-129</inkml:trace>
  <inkml:trace contextRef="#ctx0" brushRef="#br0" timeOffset="25919.4825">13541 14926 3096,'-6'11'2193,"-2"-10"-129,8-1-387,0 0 0,0 0-129,0 0 258,0 0-129,0 0-129,0 0-258,0 0-387,0 0-129,0 0-387,0 0 0,0 0 0,0-5-387,4-8 129,3 0 0,3-6-129,5-8 0,5-9 0,4-6 0,3-5-129,3-4 258,1-5-258,0-3 129,1 1 129,-4 3-129,-4 2 258,-2 8-258,-2 2-258,-2 9 258,-2 5 258,-6 5-516,-1 11 258,-1 2 258,-8 11-258,13-2-258,-13 2 516,0 0-258,2 14 0,-2 0 129,0-1-129,0 3 0,0-1 129,-1 0-129,0 2 129,-4 2 0,5 2-129,0 6 0,0 3-129,0 9 129,6 8-129,0 9 129,0 7-129,2 4 0,-1 6-129,-3-1 129,0 3 129,-1-5-129,-3-7 258,0-9-129,0-8 0,0-7 0,0-14 0,-1-5 129,1-7-258,0-13 129,0 0 0,0 11 0,0-11-129,0 0 129,0 0 0,-10 0 129,10 0-129,-13 0 0,1 0 0,0 0 0,-2 0-129,-2 4 129,0 2-129,-3 1 129,3-2 0,-1 2 0,1 1 0,2-3 129,1 3-129,3-1 129,2-5-129,8-2 0,-9 5 129,9-5-129,0 0 258,5 6-129,4-6 0,4 0 129,4-4-129,6 2 0,2-3 0,5-3 0,1 3-129,1-2 129,1 5-258,-1-1 129,-1-1 0,-3-1 129,-2 1 0,-2 0-129,-1 2 129,-4 0-129,-3-1 129,-1-1-129,-5 1 0,-1 0 129,-9 3-129,0 0 258,0 0-258,0 0 0,0 0 0,-4 3-258,4-3-516,-18 3-1290,18-3-2580,-10 0-516,10 0-258,-7-22 0</inkml:trace>
  <inkml:trace contextRef="#ctx0" brushRef="#br0" timeOffset="26535.5177">14572 14940 1806,'0'0'2838,"0"0"0,0 0 129,0 0-129,0 0-387,0 0-516,0 0-258,0 0-645,0 0-258,0 0 0,0 0-387,0 0-129,0 0 0,6 0-129,-6 0 129,19 0-129,-5-2-129,6 0 129,1-1-129,5 0 129,-1 1-129,3-1 0,-1 2 0,-1 1 0,0-1 129,-5-1-129,-3-1 129,-3 3 0,-4 0 0,-4 0 0,-7 0 0,0 0 129,0 0-129,9 0 0,-9 0 0,0 0-129,0 0-129,-6 0-129,6 0-387,-10 0-645,10 0-2967,0 0-774,-11-9-258,6-6-258</inkml:trace>
  <inkml:trace contextRef="#ctx0" brushRef="#br0" timeOffset="27243.5582">15243 14607 3354,'-2'16'4257,"2"-16"258,-5 10-2064,5 7-516,0-17-645,0 36 0,-3-18-258,3 12-387,0-4-129,0 9 129,1-4-387,5 6-129,-1-5 129,5-3-258,2-3 0,3-5 0,4-8 129,4-6-129,4-7 0,1-15 0,6-8 0,0-4 129,1-15 0,-1 1 0,-5-5 129,0-1 0,-7 1-129,-5 6 258,-5 2-129,-4 3 0,-5 2 0,-3 7-129,-5-1 0,-5 6-129,-4 3 129,-4 1 0,-3 0-129,-2 4 0,-2 11 0,-4 2 0,0 1-129,-1 6 129,0 7-129,0 1 0,2 9-258,0 2-129,5 8-387,-3-14-1290,14 16-1677,-2-5-1161,6-2-129,4-4-258</inkml:trace>
  <inkml:trace contextRef="#ctx0" brushRef="#br0" timeOffset="27687.5836">15505 14455 6450,'10'32'4386,"-10"-32"-387,10 25-258,-4-15-4257,4 11 0,-2-2 258,1 10 129,0 9 129,-1 5 258,2 12 258,-4 10 258,0 10-258,-3 3 0,2 14-258,-4-3-129,0 6-129,0 0 0,1 1-129,-1-9 129,1-6-129,1-4 0,-1-7 0,1-6 129,1-10-258,-1-4 129,0-11 129,0-4-129,-1-4 129,0-4 0,-1-10-258,2-3 0,-3-14-258,6 15-129,-6-15-645,4-10-2580,-4 10-645,10-36-258</inkml:trace>
  <inkml:trace contextRef="#ctx0" brushRef="#br0" timeOffset="28543.6326">15848 15658 4773,'0'0'5031,"0"0"-774,7 13 129,-7-13-4128,0 0 0,0 0 129,8 0 129,-8 0-129,12-13 129,0 0 129,0-15 0,6 2-129,-1-8-129,6-7-129,-1 1-258,1 2 129,-1 2-258,-4 7 129,-1 5 129,-3 5 0,-5 6 0,-2 7 0,-7 6 0,9-3 0,-9 3-129,2 19 0,0-1 0,-2 3 129,1 8-129,-1 3 129,2 6-129,-1 6-129,2-3 129,0-3 0,0-4 0,2 1-258,1-6 0,1-15-258,4 1-903,-11-15-2451,19-15-1032,-7-10-258,2-3-129</inkml:trace>
  <inkml:trace contextRef="#ctx0" brushRef="#br0" timeOffset="28829.6489">16065 14567 9804,'-12'3'5289,"12"-3"-387,0 0 0,0 0-4386,0 0-387,4 12-129,-4-12 0,7 2 129,-7-2-129,0 0-129,8 17-516,-8-17-3096,0 0-903,-7-6-645,-1-17-258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30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-4 152 9,'0'11'6,"0"-11"0,0 0 0,0 0-6,0 0 2,2 10 0,-2-10 2,0 0 1,0 0 1,15 10 1,-15-10 2,16 3 0,-16-3 1,23 0 0,-8-4-2,4 5 0,1-4-2,5 4-1,-3-2-1,5 4-1,4-3 1,4 4-1,0-4 1,6 1-1,0-3 1,7 3 0,6-6-1,8 2 0,-1-1 0,4 0-1,6-1 0,6 2 0,4-2-1,8 0 0,3-2 1,4 1-1,6-3 0,4 3 1,0-3-1,2 2 0,0 1 0,-2-2 0,-5 2 0,-1 1-1,-8 0 1,-1 1-1,-2 0 1,-2-2 0,-2 3-1,-1 2 1,-3-1-1,-2 3 1,-3-1-1,-4 2 0,-5-1 0,-1 1 1,-4 0-1,-6-2 0,-1-2 1,-4 1-1,-5-2 1,-1 1 0,-7-1-1,-6 1 1,-6-1-1,-4 0 1,-5 1 0,-7 1 0,-10 1 0,11 0 0,-11 0 0,0 0 0,0 0 0,0 0 0,0 0 0,0 0 0,0 0 0,-6-10-1,6 10 0,0 0 0,-7-11-1,7 11-1,-10-6-1,-2 1-3,12 5-11,-28 1-9,10-1 0,-10-8-1,-1-2-1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9:49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85 767 0,'0'0'1,"0"0"0,0 0 0,0 0 0,-44 44 1,44-44 3,0 0 2,0 0 2,0 0 0,0 0 0,0 0 1,-43 6-1,43-6-2,0 0-2,0 0-2,0 0-1,0 0 0,0 0 0,0 0-2,0 0 1,0 0 1,0 0 2,0 0 0,51-27 0,-51 27 1,61-45 1,-18 13-1,10-2 0,1-4-1,2 1-1,-6 1-1,-8-1 0,-42 37 0,78-61-1,-78 61 0,59-45-1,-59 45-3,0 0-3,59-44-7,-59 44-5,0 0 0,43-28 0,-43 28 0,0 0 0</inkml:trace>
  <inkml:trace contextRef="#ctx0" brushRef="#br0" timeOffset="510">267 174 41,'0'0'12,"-41"20"1,41-20-2,0 0-3,0 0-5,0 0-2,51-38 0,-51 38 0,71-32 1,-16 12 1,4 2 0,3-3 0,4 4 0,-14 1-1,4 5 0,-15 1-1,-1 4 0,-15 3 0,-9 3-1,-16 0 1,13 14 1,-13-4-1,-1 4 2,-3 7-1,-1 7 1,-10 5 1,8 5-1,7-38 2,-32 81 0,15-37-1,2 5 0,-2-7 0,1 0-2,16-42 1,-27 65-1,27-65-1,-14 47-1,14-47 0,0 0 1,0 0-2,0 0-2,0 0-7,0 0-10,0 0-2,0 0 1,0 0-4,0 0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0:14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60 427 16,'0'0'10,"-12"-4"1,12 4 0,0 0-2,0 0-1,12-8-2,5 0-1,9-4-1,9-5 1,13-3-1,11-7 1,11 1 1,3-8 1,5 2 0,0-3 0,0 6 0,-9-1-2,-3 7 0,-12 2-2,-2 4 0,-6 4-2,-3 5-1,-5 1-1,-8 2-1,-1 4-1,-8-2-2,-3 5-4,-18-2-10,0 0-2,-25 5-1,-5-4 3</inkml:trace>
  <inkml:trace contextRef="#ctx0" brushRef="#br0" timeOffset="421">323 0 57,'0'0'18,"0"0"1,0 0-2,0 0-9,0 0-6,0 0-2,-7 10-1,7-10 0,-11 20 0,2-8 1,-1 3 0,-2 0 1,-2 2-1,-1 3 0,-4 2 1,1 1-1,-5 2 2,-2 2-1,-2-1 2,1 3-1,-1-3 1,4 3 0,1-1 0,5 1-1,4 0 0,8-1 0,5 0-1,7 0 1,5-2-1,6-1 0,4-5 1,6 0 0,5-6 0,9-3 0,7-3 0,9-4 0,4-5 0,4 0 0,3-5 0,3-1 0,-5-1 2,-5 1-2,-11-1 1,-8 2 0,-13 0 0,-6 3-1,-8 1 0,-16 2 0,12-2-1,-12 2 0,0 0-1,0 0 1,0 0-1,0 0 1,0 0-1,0 0 1,0 0-1,0 0 0,0 0-2,0 0-3,0 0-10,-21 1-13,8-1 1,-13-11-1,-2-2-1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03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0 362 43,'0'0'17,"0"0"-1,0 0 2,0 0-6,0 0-5,0 0-2,0 0-1,0 0 1,0 0 0,0 0 0,15-4 0,-15 4-1,20-20-1,-4 3 0,7-5-1,5-7 0,5-4-1,1-2 0,1-1-1,-3 1 1,-2 4 1,-6 2-1,-2 7 0,-9 2 1,-3 8-2,-2 3 1,-8 9-1,7-10 0,-7 10 0,0 0-1,0 0 0,0 0 0,10 2 0,-10-2 0,0 0 1,5 15-1,-2-5 1,1 5 0,0 6 0,0 3-1,1 7 2,0 4-2,0 3 2,-2 4-1,1-1 1,-2 1-1,-1-3 0,0-1 0,0 0 0,1-3 1,-1-2-2,1-2 0,-1-3-1,-1 1 0,-1-5 0,0-2 0,-4-7 0,-4 0 1,-4-5 0,-4-2 0,-4-3 2,-5-4 0,-4 1 0,-1-1 0,0-1 0,2 0-1,5 0 0,4 0 0,5 1 0,15-1 0,-13 2 1,13-2 0,15-1 0,6-2 0,8-2 0,7-2 0,7-1 0,9 0 0,2 1 0,0-1 0,-3 3 0,-7 1 1,-7 3 0,-9-1-1,-7 3 2,-10-2-1,-11 1-1,11 1 0,-11-1 0,0 0-3,0 0-2,0 0-12,-11 7-8,11-7-1,6-11-1,6-1 0</inkml:trace>
  <inkml:trace contextRef="#ctx0" brushRef="#br0" timeOffset="921">1118 483 86,'-10'4'22,"10"-4"0,0 0 0,0 0-19,0 0-3,25-7-1,2 6 1,9-1 0,8-1 1,7 1 0,5 0 0,2 0 1,-2-1 0,-4 2-1,-9-1 2,-8 2-1,-10-2 2,-5 4-1,-11-2 0,-9 0-1,0 0-1,0 0 1,0 0-1,0 0 0,0 0 0,0 0-1,-10 1 1,10-1-2,-10 0-1,10 0-6,-11 1-18,11-1 0,-10-13 0,3-7-2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0:16.9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3854 408 13,'0'0'8,"0"0"0,0 0-2,0 0 0,0 0-2,0 0 0,0 0 0,0 0 1,0 0 1,0 0 0,0 0 0,0 0 0,0 0 0,0 0-3,7-9 0,-7 9-1,10-3 0,-10 3-1,19-2 0,-6 1 0,3 0 0,4 1 1,2-1 0,5 1 1,4-2 0,3 4 0,3-4 0,5 4 1,4-2-1,5 2 0,3-1 0,7 2 0,3 0-1,4 1 0,4-1 0,4 2-1,2 0 1,4 0 0,0 1 0,3 0 0,-2-2 0,-1 2 1,-1-4-1,-2 1 1,-5-2-1,-4 1 1,-10-4 0,-4 2 0,-7-2 0,-6 1-2,-8 0 1,-6 1-1,-7 1-1,-6-1 1,-4 0-1,-2 1 1,-10-1-1,0 0 1,0 0-1,9 1 1,-9-1 0,0 0 0,0 0 0,0 0 0,0 0-1,0 0 1,0 0-1,0 0 1,0 0-1,0 0 0,0 0 0,0 0 0,0 0-1,0 0 1,0 0 0,0 0 0,0 0 0,0 0 1,0 0-1,0 0 0,0 0 0,0 0 0,0 0-2,0 0-4,0 0-20,-14-2 0,14 2 0,-31-12-2</inkml:trace>
  <inkml:trace contextRef="#ctx0" brushRef="#br0" timeOffset="2164">6905 278 21,'0'0'11,"0"0"0,0 0-1,0 0-3,0 0-3,0 0-2,15 1-1,-3 0 0,3-1 0,2 0 0,4 0 1,3 0 0,3 0 1,5-1 0,6 2 0,3-1 1,9 1-1,5-1 0,7 1 0,8 0 0,9 1-1,4 1 0,4-1 1,6-1-1,5 0 1,0-1 0,8-1 0,3-2 0,4-2-1,2-2 1,5 0-1,3-1-1,4-2 0,3 0 1,3 1 0,0-2 0,3-3 0,5 0 1,3 0 0,3-1 0,6 2-1,1-3 0,1 2-1,2 0 0,0 3-1,-1 1 1,-1 1-1,-2 0 1,-2 2-1,-1 0 1,0 2-1,0-1 1,-3 1-1,-2 1 1,0 0-1,-3 1 0,-5-1 0,-4 1 0,-7-1 1,-4 2-1,-2-2 0,-9 2 0,-8 1 0,-10 1 0,-7 0 0,-13 1 0,-9 0 0,-14 1 0,-11 1 0,-11-1 0,-8 0 0,-7 0 0,-3 0 0,-10-2 0,10 3-1,-10-3 1,0 0 1,0 0-1,10 5 1,-10-5 1,0 0 0,0 0-1,0 0 1,0 0 0,0 0 0,0 0-2,0 0 0,0 0-2,0 0 1,0 0-1,0 0 0,0 0-2,0 0-1,7 13-7,-7-13-10,-13 21-1,-11-11-1,-9 5 1</inkml:trace>
  <inkml:trace contextRef="#ctx0" brushRef="#br0" timeOffset="5398">19 322 0,'-9'-5'3,"9"5"1,0 0 0,0 0 0,0 0-1,-10-5 0,10 5-1,0 0-2,0 0 0,0 0 1,4 12 0,-4-12 1,0 0 0,9 12 1,-9-12 0,17 1 1,3-5-2,3-3 1,8-6-1,2-2-1,2-3 0,2 1 0,-1-1-1,-3 3 0,-9 2 0,0 6 0,-7 6 1,-2 4 0,-3 8 1,0 1 0,-2 3 0,2 3 1,0-1 0,0 2 2,4-4 0,1 0 0,7-7 2,9-5-2,5-6 0,8-4-1,6-5-1,6-4-1,-2 0-1,1-2 0,-6 3-1,-6 2 1,-5 5 0,-6 4 1,-6 3 0,-4 4 1,-2 0 0,2 4 1,3-3 0,5 2-1,3-5 0,9-1 0,0-6-1,10 1-1,-1-4 0,3 0-1,-6-3 1,-5 4-1,-9 0 0,-5 5 1,-7 2 0,-7 5 1,-6 3 0,0 3-1,2 4 2,5-1-1,6-1 0,10-3 0,10-3-1,6-4 0,5-5 1,5-4-2,0-4 1,-3-1-1,-4 2 0,-9-2 0,-8 5 0,-3 1 0,-3 5 0,-2 2 0,1 2 0,1 1 0,4 0 0,3 3 0,5-3 0,-2-1 0,-2 0 0,-4-3 0,-4 0 0,-2 1 0,-5-1 0,-1 1 0,-6 1 0,1 1 0,-2 0 0,0 1 0,2 0 0,-4 1 0,2-1 0,-2 0-2,-1 2-2,-12-6-9,20 14-9,-20-14-1,0 0-1,-15-10 0</inkml:trace>
  <inkml:trace contextRef="#ctx0" brushRef="#br0" timeOffset="21842">34 1901 7,'0'0'7,"0"0"2,0 0-1,0 0 0,0 0 0,0 0-3,0 0 0,0 0-2,0 0-1,0 0-1,0 0 0,0 0 0,11-2 0,-11 2 1,17 2 1,-7-2 0,4 1 0,6-1-1,3 2 1,1-2 1,4 1 0,3-2 0,2 2 0,7-2 0,2 1 1,0-1-1,6 0 0,3 0 0,0 2-2,3 0 0,2 1 0,0-1 1,2 2-2,-4-1 2,4 1-1,0-1 1,3 0 0,1-2-1,4 0 0,-2-1 0,3 2 0,2-3-1,-1 1 1,-1-1-1,1 0 0,0 1-1,1 0 1,-2-1 0,-1 1 0,-4-1 0,-1 1 1,-4 0-1,-2 0 0,-5-1 0,-2 0 0,-3 0 0,2-2 1,-4 0-2,1 1 1,-1-1-1,-3-2 1,-1 3 1,-1-3-1,-4 4-1,-4 1 0,-3 1 0,-2-5 0,-4 5 1,0 0-1,-4 1 0,1 4 1,-1-5-1,-1 1 0,1-1 0,-2 0 1,0 0-1,-3 4 0,-1-5 1,-11 1-1,15-1 0,-15 1 1,9-4-1,-9 4 0,0 0 1,0 0-1,0 0 0,11 1 0,-11-1 0,0 0 0,0 0 0,0 0 1,0 0 0,0 0-1,0 0 1,0 0 0,0 0 0,0 0 0,0 0 0,0 0-1,1 9-1,-1-9-2,0 0-7,0 0-16,-3 17 0,-6-22-1,-3-7 0</inkml:trace>
  <inkml:trace contextRef="#ctx0" brushRef="#br0" timeOffset="24826">3759 1405 18,'0'0'8,"0"0"-1,-12-7-1,12 7-4,0 0-2,0 0 1,0 0 0,0 0 2,0 0 1,0 0 1,0 0 1,0 0 1,0 0-1,0 0-1,0 0-1,0 0-2,0 0-1,0 0-1,0 0-1,0 0-1,0 0 2,0 0 0,0 0 0,0 0 3,0 0-2,0 0 0,0 0 1,-9 3-1,9-3-1,0 0 1,-11 10-1,11-10-1,-11 18 1,3-6-1,-2 6 1,0 4 0,0 4 0,-3 7 0,2 4 0,0 2 0,-1 3 0,2 2 0,2-1 1,-1-2 0,3-1 0,0-6 0,3-5-1,1-4 1,1-1 0,0-6 0,1-3-2,1-3 2,1-2-1,0 0 0,-2-10 0,4 12 0,-4-12 1,0 0-1,5 11 0,-5-11 1,0 0 0,0 0 0,0 0 0,9 9 0,-9-9 0,12 5 0,-12-5 0,21 7 0,-7-3 0,6 0 0,1 0 0,3 0 0,2 1 0,3-2 0,1-1 0,2 0 0,2-1-1,0-1 1,1 1 0,6-1-1,1 0 1,0-1 0,5 1 1,0-2-1,6 2 0,4-2 0,4 2 1,1-1-1,1 1-1,2 1 1,-1 1 0,-2 2-1,-2 0 0,-6 1 1,-4 1-1,-3 1 1,-3-1 0,0-1 0,-2 0 0,0-2 1,1 0-1,0-1 0,4-1 0,1-1 0,2 1-1,2 0 0,0 1 1,1 0-1,-2 1 0,-2-1 0,0 1 0,-3 1 0,0 0 0,-2-1 0,-1 1 0,0-1 0,-1 1 1,1 0-1,-2 0 0,5 1 0,0-2 0,0 2 0,2 0 1,3 1-1,4 0 0,0 2 0,1-2 0,-2-1 0,-1 0 0,0-1 0,-3 0 1,-2-2 0,-2-2 0,0-1 0,-1 0 0,0-1 0,1 1 0,0-3 0,1 2-1,3 0 0,0 1 0,2-1 0,0 0 0,0-1 1,0-1-1,-1 0 0,1-1 0,1-2 0,0 3 0,1-1 0,-1 0 0,3 1 0,1 0 1,3-1-1,-3-1 0,-1 1 1,-3-2-1,-2 1 0,1-1 1,-3-1-1,0 3 1,0 1-1,0 0 0,1 0 1,0 0-1,1-1 0,-3-1 0,-3 0 1,-3 0-1,-4-2 1,-2 1-1,-5-2 1,-4 3-1,-5 1 0,-1 1 1,-3 0-1,-1 2 0,-2 0 0,-2 0 0,-1 1 0,0-1 0,0 0 0,-2 1 0,-1 0 1,0 0-1,-9 1 0,14-2 0,-14 2 0,10-1 1,-10 1-1,0 0 0,10-2 0,-10 2 0,0 0 0,13-1 0,-13 1 0,11-1 0,-11 1 0,11-1 0,-11 1 0,13-1 0,-13 1 0,13-2 0,-13 2 0,17-2 0,-7 1 0,2 0 0,1-1 0,-1 0 0,2 1 0,-1-1 0,2 0 0,-2 1 0,1 0 0,-3 0 0,0-1 0,0 2 0,-2 0 0,-9 0 0,15 0 0,-15 0 0,14 0 0,-14 0 0,11 2 0,-11-2 0,13 1 0,-13-1 0,13 1 0,-13-1 0,15 2 0,-15-2 0,16 0 0,-16 0 0,17 1 0,-17-1 0,16 0 0,-7 1 0,1-2 0,0 2 0,0-1 0,4 0 0,-2 0 0,3 1 0,1-1 0,2 1 0,0 1 0,2 0 0,0-1 0,-1 2 0,4-1 0,0 1 0,1 0 0,-2-1 0,2 0 0,0 0 0,0-1 0,0 0 0,0-1 1,-1 0-1,1 0 0,-3 2 0,2-2 0,-2 0 0,-2 1 0,-1 0 0,1-1 0,-3 1 0,3 0 0,-1-1 0,1 1 0,0 0 0,0-1 0,0 1 0,-1 0 0,0 0 0,-3 0 0,1-1 0,-1 1 0,0-1 0,0 1 0,0-1 0,-1 0 0,1 1 0,-2-1 0,0 1 0,-4-1 0,0 1 0,2-1 0,-2 1 1,0-1-1,1 0 0,-10 0 0,16 1 0,-6-1 0,1 0 0,-11 0 0,14 2 0,-14-2 0,17 1 0,-17-1 0,16 1 1,-6-1-1,0 1 0,1-1 0,2-1 0,0 2 0,1-1 0,0-1 0,1 1 0,-1 0 0,0 0 0,0 0 0,-1 0 0,0 0 0,-3 0 0,0 1 0,-10-1 0,16 0-1,-16 0 1,10 1 0,-10-1 0,0 0-1,0 0-2,0 0-7,6 13-12,-6-13-2,-13 2 0,-1-10-1</inkml:trace>
  <inkml:trace contextRef="#ctx0" brushRef="#br0" timeOffset="28131">9155 2077 36,'11'2'13,"-11"-2"-1,10 5 1,-10-5-9,16 7-4,-6-3-1,2 1 0,3 0 1,-2-2 2,2 0 0,-2-2 3,1 0-1,-3-4 1,0 1 0,0-4-1,0-2 0,-1-3-1,3-1-2,1-5 0,0 2-1,2-4 1,1 1-1,-2-1 2,0 4 1,-5-2 1,0 2 0,-5-1 1,2 1-1,-7-4-1,3 1 1,-3-5-2,2-3-1,1-1-2,1-3 1,-1-3-1,0 0 2,-1-3 0,-1 2 0,-2-1 2,-2 2-1,-3 0 1,1 3 0,-3 1 0,-3 5-1,3 3 0,0 2-1,-3 3-1,5 3 0,3 2 0,3 11 0,-5-13 0,5 13 0,0 0 0,-1-11 0,1 11-1,0 0 1,0 0-1,0 0 0,8 10 0,-3-1 1,0 5-1,2 4 0,-1 3 0,3 6 1,-1 4 0,0 2 0,-1 3 0,-1 0 0,-1 0 0,1-2 0,-3 0 0,0-3 0,-1-4 0,0-3 1,-2-4-2,0-1 2,1-2-1,-2-1 0,0-4 1,0 0-2,-1-1 2,0-1-1,-1-1 0,-1 1 0,4-10 0,-9 14 0,9-14-1,-12 14 1,12-14 0,-20 16 0,6-8 0,-2-1 0,-2-1 1,-4 0-1,-3-2 0,-3 0 0,-5-2 0,-3 1 0,-3-1 0,-5 2 0,-3 0 0,-4 1 0,-1 2 0,-1 0-1,-3 0 1,-1 0 0,-2 0 0,0-1 0,-1-1-1,-2-2 1,-2 0 0,-3 0 0,2 0 0,-1 1-1,0 1 1,-2 1-1,3 1 1,0 0-1,1 1 0,0-2 0,0 1 1,-1-2-1,0-2 1,1-2 0,-3 0 0,1 0 0,1-1 0,0 1 0,-1 0 0,-1 1 0,0 1 0,-3-1 0,3 1 0,-1 0 0,0 1 0,1 1 0,-1-1 0,3 2 0,-1-1 0,-1 2 0,0 0-1,-1 2 1,-1-1 0,-1 1 0,-1-1 0,0 2 0,-1-1 1,-1-1-1,0-1 0,-2 0 0,1-1 0,0-2 1,-3-2-1,1-2 0,1 0 0,-1 0 0,-2 0 0,-2 0 0,-2 0 0,0 1 0,2 0 0,-3 0 1,-1-1-2,1-2 1,1-1 1,3-4-1,0-3 0,1 0 0,-1-2 0,2-1 0,1 0 1,3 2-1,3-2 1,1 5-1,5 1 0,4-1 0,4 4 0,6-2 0,4 1 1,6 1-1,6 1 1,5 0-1,5 1 1,6 0-1,5 0 0,4 1 0,9 1-2,0 0-4,0 0-15,17 7-1,13-13-1,6-14-1</inkml:trace>
  <inkml:trace contextRef="#ctx0" brushRef="#br0" timeOffset="30404">9699 1490 24,'0'0'11,"0"0"-1,-11-4-1,11 4-1,0 0-6,-12-4-1,12 4 2,0 0 1,0 0 3,0 0 2,0 0-1,0 0 0,0 0-2,0 0-2,0 0 0,0 0-3,0 0 0,0 0-1,0 0-1,0 0 1,0 0-1,0 0 1,-1 13-1,1-13 1,3 20 0,-2-5 1,1 5 0,0 3 1,-2 7 0,-3 0 1,3 5 0,-3-1-1,2 3 1,-1-3 0,1 1-1,1-3 0,2-2-1,2-2 1,0-3-2,0-1 1,0-2-1,-1-6 0,1-1 1,-2-4-1,0-2 1,-2-9 0,1 10-1,-1-10 1,0 0-1,0 0 1,0 0-1,0 0 1,0 0-1,9 9 1,-9-9 0,0 0 0,10 3-1,-10-3 1,0 0-1,12 7 0,-12-7 0,18 9 1,-6-5-1,4 2 0,4-2 1,4-1-1,4 1 1,2-2 0,5 0-1,2 1 1,5-1 0,-1 1-1,3 0 1,2 1-1,2 1 1,2-1-1,4-1 0,1-1 1,3-1-1,1-2 0,2-1 0,4 0 0,1-2 0,1 0 1,4-1-1,4 2 0,1-1 0,6 1 0,0 0 0,6-1 0,2 0 0,5 0 0,1-2 0,3 0 0,-1-1 0,1 0 1,2 1-1,0 0 0,-1-1 0,-1 2 0,-3 1 0,-2 0 1,0 1-1,-4 0 0,-1 1 0,-2 1 0,0 1 0,-4 1 1,1-1-1,0 1 0,-2-1 0,1 0 0,1-2 0,0-1 0,-1-1 0,0-1 0,-1 1-1,-3 0 1,1 1 0,-3 0 0,-1 1 0,-3 2 0,1 0 0,-5 0 0,1 0 0,-1 0 0,-1-1 0,-1 0 0,-1 0 0,-2-1 0,-4 0 0,-1 0 0,-3-1 0,-2 0 0,0 1-1,-1 0 1,-3-1 0,1 1 0,0-1 0,-2 1 0,1-1 0,0 0 0,-3 1 0,-3-1-1,-1 1 2,-5 0-2,-1 0 2,-3 1-1,-2-1 0,-5 2 0,-2 0 0,0 2 0,-4-2 0,0 1 0,-5-1 0,-3 0 0,-2 0 1,-11 0-1,13-3 1,-13 3 1,0 0-2,0 0 1,0 0-1,0 0 0,0 0 0,0 0 0,0 0 0,3-13 0,-3 13 1,-2-17-2,1 2 2,0-1-1,1-4 0,-1-2 0,0-1 1,0-1-1,-2-1 0,3 3 1,-3 1 0,0 1 0,1 4 0,-3 1 1,3 4-1,0 2 0,2 9 0,-1-10-1,1 10 0,0 0 0,0 0-1,0 0 0,0 0 1,0 0-1,0 0 0,0 0-1,0 0-1,0 0-3,0 0-3,-1 13-10,1-13-6,-2 9 1,2-9-1,-9-4 1</inkml:trace>
  <inkml:trace contextRef="#ctx0" brushRef="#br0" timeOffset="39187">9107 391 41,'0'0'14,"0"0"0,0 0-1,0 0-8,0 0-4,0 0 2,-12-6 1,12 6 0,-16 1 0,3 0 1,0 3-1,-2-1 0,-1 4 0,-1 1-2,-1 4-1,-4 4 0,1 1 0,-3 7-1,-6 2 1,-1 1 0,0 1 0,-1 0 1,1 1-1,0-1 0,3-1-3,3-4-4,4-5-9,6 0-4,-3-7-1,7-3 0,0-7 1</inkml:trace>
  <inkml:trace contextRef="#ctx0" brushRef="#br0" timeOffset="39567">8588 633 40,'0'0'14,"0"0"0,-12-7 0,2 8-6,10-1-4,-18 11-1,6-2-1,0 3 1,2 3 0,-4 1 0,4 3 1,-1-1-1,3 2 0,1 0-1,4-2-1,-1 0 1,3-1-1,1-2-1,3-4 1,2-1 0,4-3 0,4-4 0,4-2 0,5-4 0,5-4 0,2-3 0,3-1 0,3-4-1,2 0 0,0-1 1,0 0-1,-3-1 0,0 3 0,-3-1 0,-1 3 0,-6 2 1,-5 2-1,-3 0 2,-5 5 0,-11 3 0,12-3 1,-12 3-1,0 0-1,0 0 0,0 0-4,0 0-9,0 10-9,0-10-1,0 0 0,-13 0-1</inkml:trace>
  <inkml:trace contextRef="#ctx0" brushRef="#br0" timeOffset="52846">16945 719 12,'0'0'9,"0"0"0,0 0 2,0 0-1,-4-10 0,4 10-2,0 0-1,0 0-2,0 0 0,0 0-2,0 0-1,0 0 0,0 0 0,0 0-1,0 0 1,0 0 1,0 0 0,0 0 0,0 9 0,0-9 1,2 11 0,0-1-1,-1 0 0,1 3 0,-1 2 0,2 4 0,-2 4-1,4 5 1,-2 4-1,2 5 1,-1 1-1,0 5 1,-1 6-1,2 3 0,-3 0 1,3 2 0,-3 0 0,2 2-1,-1-4 1,1 1-1,-1-6 1,0 0 0,0-6-2,1-5 0,-2-7 0,2-4 0,-3-3-1,1-7 1,0-3-1,-2-12 0,3 13 1,-3-13-1,0 0 0,0 0 0,0 0 0,0 0 0,0 0-1,0 0 0,0 0-1,0 0-4,0 0-13,3-9-6,-1-3 0,-3-11-1,2-4 1</inkml:trace>
  <inkml:trace contextRef="#ctx0" brushRef="#br0" timeOffset="54379">17430 785 7,'0'0'8,"0"0"1,0 0-1,0 0 1,0 0-1,0 0-1,0 0 0,0 0 0,0 0 1,0 0 0,0 0-2,0 0 0,3 9 0,-3-9 0,0 0-1,0 0-1,3 10 0,-3-10 0,4 14 0,-3-5-1,3 6 1,-2 2-1,4 7 0,-3 1 0,2 8 1,-2 0-1,2 8 0,-2 3-1,3 7 1,-1 0 0,1 6-1,0 0 1,1 2-1,0-1-1,3-2 1,0-4-1,0-4 1,0-6-1,-1-7 0,-2-10 0,0-2 0,-1-8 0,-2-2 0,-4-13 0,5 13 0,-5-13 0,0 0-1,0 0 1,0 0 0,0 0-1,0 0-1,3 10-2,-3-10-7,0 0-17,-5-12 0,2 1 1,-7-16-2</inkml:trace>
  <inkml:trace contextRef="#ctx0" brushRef="#br0" timeOffset="55320">16724 688 16,'-13'7'8,"3"-4"0,10-3 2,-15 4-4,15-4 1,-14 5 2,14-5 1,-12 6 1,12-6 1,-9 3-1,9-3-1,0 0-2,0 0-3,0 0-1,0 0 0,0 0-2,16-1 1,2 0-1,4-2 0,10 1-1,11-3 1,10 0-1,11-3 1,8-1-1,3-1 1,9-3-1,3-2 1,2 1 0,-2-3 0,-4-1 0,-5 0 0,-6 4 1,-7-1-1,-10 6-1,-10 4 0,-10 0 0,-8 5 0,-7 4-1,-7 2 0,-13-6 1,12 12 0,-12-12 0,-1 12 0,1-12-1,-6 12-3,-3-11-21,9-1-1,-19-5 0,5-5-2</inkml:trace>
  <inkml:trace contextRef="#ctx0" brushRef="#br0" timeOffset="56432">16947 2262 17,'-8'17'11,"8"-17"1,-5 11 2,5-11-3,-1 9-1,1-9 2,0 0-1,10 15 0,-10-15-1,18 3-1,-7-7-1,11-2-3,1-8 0,8-3-3,2-8 0,3-3-2,-1-4 1,0-2-1,-3 1 0,-4 3 1,-5 5 0,-6 3-1,-3 7 1,-5 3 0,-9 12-1,13-4 1,-9 13 0,-2 8-1,-3 5 1,1 8 1,-1 3 0,1 6 0,-2 0 1,2 0 1,2-5-2,1-4 0,3-8-1,3-4-1,6-8-4,-4-11-13,9-3-7,-7-13-2,3-1 1,-6-12-1</inkml:trace>
  <inkml:trace contextRef="#ctx0" brushRef="#br0" timeOffset="56932">17272 1766 87,'0'0'24,"-11"5"0,11-5 0,0 0-18,0 0-3,0 0 0,0 0 0,0 0-2,0 0 0,4 9-5,-4-9-20,0 0 0,0 0-2,9-15-1</inkml:trace>
  <inkml:trace contextRef="#ctx0" brushRef="#br0" timeOffset="60507">17587 2230 39,'-2'10'16,"2"-10"1,10 2 2,-10-2-8,19 1-4,-8-2 1,7 5-1,-1-4-1,7 3-1,-2-3-2,2 1-3,-2 1-5,-3-4-7,-3 3-7,-6-5-2,-10 4 0,-4-10 1</inkml:trace>
  <inkml:trace contextRef="#ctx0" brushRef="#br0" timeOffset="60748">17496 2089 74,'0'0'23,"18"8"-1,2-7-1,4-7-12,8 1-8,4-2-1,1 0-3,6 3-6,-8-3-10,0 5-3,-8-1 0,-4 4 0</inkml:trace>
  <inkml:trace contextRef="#ctx0" brushRef="#br0" timeOffset="60938">17855 2157 65,'14'7'22,"-3"-15"-2,5-4-1,-3-11-8,5-2-9,2-1-2,-1-3 1,1 1-1,-3 4 1,-2 3 0,-2 5 0,-1 3 0,-2 6-1,-10 7 0,18-6-1,-18 6 0,14 8 0,-14-8 0,13 17 1,-7-4-1,-2 2 1,-1 2 0,-2 5 1,-1 3-1,-1 2 0,-2 4 0,-2-1 0,-3 2 1,1-2-1,-2-1 1,-1-3 0,0-6 0,1-2 0,1-5 0,2-2 0,6-11 0,-10 10 0,10-10 0,0 0 0,0 0 0,0 0-1,0 0 1,0 0 0,10 7 0,2-4 0,4 1-1,9 1 1,4-1 0,7-1-1,4 2-2,-3-6-16,3 1-4,-6-9-1,-3-6-1,-11-12 0</inkml:trace>
  <inkml:trace contextRef="#ctx0" brushRef="#br0" timeOffset="61849">17137 71 31,'9'-12'13,"-9"12"0,6-10 0,-6 10-5,0 0-1,9-8-1,-9 8 0,0 0-1,7 13 1,-1 2-1,-2 5-1,3 9-1,-2 8 0,1 6 0,-3 7-1,-2 3 1,-4-4 0,-1 0 0,-7-7 1,-1-4-1,-6-12 1,-4-9 0,-2-10-4,-3-12-4,3-4-6,-5-12-6,3-8-5,-2-14-1,6 1 1,1-5 0,6 3 4,3-2 6,3 4 6,5 4 8,4 9 7,3 6 2,5 6 3,4 4 0,3 3 1,7 7-1,8-2-2,10 6-3,4-3-2,11 3-1,7-3-3,8 0-3,5 1-3,2-4-7,3 3-9,-2-3-1,-1 1-2,-5-1 1</inkml:trace>
  <inkml:trace contextRef="#ctx0" brushRef="#br0" timeOffset="62951">18928 1079 24,'-9'7'13,"-1"0"1,2 2 1,-2 3-1,-1 1-1,4 8-2,-3-1-2,5 8-1,-3 0 0,6 7-2,0-2 0,6 3-2,4-3-1,6-3-1,4-7-1,9-5 0,6-11-1,5-8 0,4-9 0,-1-9 0,-2-6 0,-1-7 0,-7-5 0,-7-3 1,-9 1 0,-8 2 1,-9 1-1,-7 2 1,-9 4-1,-5 5-1,-8 7 0,-5 7 0,-2 8-3,-6 5-3,4 10-7,-2 1-7,8 8-2,4-4-2,12 1 3</inkml:trace>
  <inkml:trace contextRef="#ctx0" brushRef="#br0" timeOffset="63342">19204 1109 77,'12'5'21,"-4"4"-1,-6 1-1,1 5-16,-1 2-2,0 8 0,-3 7 1,1 11 0,-4 12 1,0 12 0,-3 3 1,3 7 0,-5 1 0,4 2-1,-1-8 1,3-5-2,0-15 0,2-10-3,4-7-5,-3-12-16,7-8-3,-7-15 1,13-9-3</inkml:trace>
  <inkml:trace contextRef="#ctx0" brushRef="#br0" timeOffset="63882">19527 1679 15,'6'16'13,"1"-4"2,-7-12 2,12 13-2,-3-5 0,-9-8-1,22-3-2,-9-11-2,9-4-2,2-10-2,6-4-3,0-7-1,2-4-2,-1-1 0,0 3 1,-7 4 0,-2 7 0,-9 7 1,-2 6-1,-4 7 0,-7 10 0,0 0-1,5 19 1,-7 4-1,0 7 1,2 6 0,0 6 1,1 5 0,1 1 0,0-4 0,2-4 1,2-5-2,0-5 1,0-6-4,0-11-3,4-3-13,-10-10-6,17-15 0,-11-9-1,3-8 1</inkml:trace>
  <inkml:trace contextRef="#ctx0" brushRef="#br0" timeOffset="64323">19797 806 96,'0'0'27,"5"12"-1,-5-12 2,0 0-20,0 0-4,0 0-1,0 0 0,0 0-1,0 0 0,0 0 0,0 0-1,0 0-1,-3 9-3,3-9-11,0 0-15,0 0 1,0 0-1,0 0-1</inkml:trace>
  <inkml:trace contextRef="#ctx0" brushRef="#br0" timeOffset="65585">19934 1699 16,'0'0'7,"0"0"0,0 0 2,0 0-4,0 0-1,0 0 3,0 0 2,-3 10 1,3-10 2,0 0 0,7 16 0,-7-16-3,9 17-2,-3-7-1,5 4 0,0-3-2,6 4 1,-2-5-2,7 0 1,-3-3-1,5 0 0,-5-6 0,1-1-1,1-6 0,-1-1 1,-1-4-1,0-2-1,0-2 0,-1 0 0,-2-1 0,-1 3 0,-6 0 0,1 5 0,-10 8 1,8-11-1,-8 11-1,0 0-1,0 0-2,0 0-4,0 0-17,0 0-1,-12 13-1,-1-14-1</inkml:trace>
  <inkml:trace contextRef="#ctx0" brushRef="#br0" timeOffset="98672">4991 2364 3,'-132'13'3,"1"-2"0,5 1 0,3 1 0,3 0-1,4 3 0,0-2 0,5 3-1,2 1 1,8 2 0,2-2-3,9 3-3,9-2 0,9-7-2,15-6 0</inkml:trace>
  <inkml:trace contextRef="#ctx0" brushRef="#br0" timeOffset="99123">4298 726 2,'-15'-8'4,"3"-1"0,0 0-1,-1 1-2,0 2-1,-3 3 0,0 2-1,-4 2 0,-3 4 0,-3 3 0,-1 4 0,-4 2 1,-3 3-1,2 1 0,-1 2 1,-1 0 0,1 3 0,0 1 0,2 2-1,1 1 1,2 2 0,0 6-1,-1 1 1,1 3 0,0 4-1,0 4 1,-1-2 0,0 0 0,5 0 1,5-2-1,6 2 1,6-2-1,7-3 0,7-2 1,7 0-1,8 1 0,2-2 0,3 1 1,3-2 1,4-2-1,4 0 2,4-1 0,3-3 1,2-1 0,6-2 1,2-2 0,2-4 0,1-2 0,2-5-1,-1-1 0,3-4-2,-3-4-2,-2-2-4,-3-1-4,-7-5-1,-9-2-1,-14-7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1:38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1587 3,'0'0'3,"-15"3"0,15-3-1,-12 2-1,12-2-1,0 0 3,-9 0 1,9 0 2,0 0 2,0 0 1,-10-4 0,10 4 0,0 0 0,-12-1-2,12 1-1,0 0-1,0 0-2,-10 0-1,10 0 1,0 0-1,0 0-1,0 0 1,0 0 0,0 0-1,0 0 1,0 0 0,9 0-1,-9 0 1,0 0-1,13 3 1,-13-3-1,18 5 0,-2-3 0,3 2 1,1-1 0,6 1 0,2-1-1,5 1 1,1-3-1,5 2 1,3-3-1,5 2 1,6-2-1,5 1 0,2-1 1,4 1 0,-2 0 0,10 0 0,3-2 0,2 2 0,1-2 0,4 1 1,-1-2-1,3 1 0,3-3-1,-4 1 1,-2-3-1,0 2 0,-2-1 0,-1 1 0,-1-1-1,-2 1 1,-2 0 0,-2 1 0,-1-1 0,1 2-1,-5 1 1,-1 0 0,-4 1-1,-2 2 1,-4 1-1,-5 0 2,-7-1-2,-7 2 2,-7-3-1,-5 2 0,-9-1 1,-3-1-1,-12-1 0,13 0 0,-13 0 0,0 0-1,0 0 0,9 1 0,-9-1 1,0 0-1,0 0 0,0 0 1,0 0-1,0 0 1,0 0 0,0 0 0,0 0-1,0 0 1,0 0-1,0 0-1,12 0 1,-12 0 0,10 2-1,-10-2 1,12 0 0,-12 0 0,15 0 0,-15 0 0,14-2 0,-14 2 0,17-3 0,-8 1 0,1 2 0,2-1 0,0 1 0,1 0 0,-2 2 0,-1-1-1,1 1 1,0-1 0,4-1 0,-1 0 0,2-1 0,-1 0 0,2-1 0,-1 0 0,0-1 0,-3 0 0,-13 3 1,15-2-1,-15 2 1,0 0-1,9-3 1,-9 3-1,0 0 1,0 0-1,0 0 0,0 0 0,0 0-1,0 0 1,0 0 0,0 0 0,0 0-1,0 0 1,0 0-2,0 0-1,0 0-9,0 0-13,0 0-1,-9 2 0,-1-6-2</inkml:trace>
  <inkml:trace contextRef="#ctx0" brushRef="#br0" timeOffset="1983">3959 1374 42,'0'0'13,"-10"0"1,10 0-2,0 0-8,-12-6-3,12 6 1,0 0-2,-10 2 1,10-2 1,-13 19 1,7-2 1,-2 4 0,3 4 0,-4 2 0,5 3 1,-2-4-1,6 0 1,-1-7-2,5-2 1,4-6-2,5-2 1,3-6-1,5-1 0,4-1-1,2-2 0,0 1 0,2-1-1,-3 1 1,-1 0 0,-3 0-1,1 2 1,1-3 0,5 1 0,3-3 0,6-1-1,3 0 1,5-3 0,0 1 0,0-1 0,-3 2 0,-4 3 0,-6 2 1,-4 5 0,-6 0 0,-1 5 0,-2 1 0,2 0 0,0-1-1,7-2 1,10-5-1,5-5-1,6-5 0,6-4 0,5-3 0,2-2 0,0 0-1,-2 2 1,-6 1 0,-3 5 0,-5 4 0,-4 6 1,-1 3-1,1 2 1,1 1-1,7-1 1,7-2-1,9-4 0,10-4 0,4-2 0,6-4 0,3 0 0,1-2 0,-2 2 0,-5 1 0,-6 2 0,-5 3 1,-3 4-1,-6-1 1,-3 6 0,1 1 0,-2 2 0,1 0-1,2 1 1,1-4 0,5 1-1,1-2 0,3-1 0,0-3 0,0-2 1,2 0-2,-3-1 1,1 2 0,-1-1 0,-4 0 0,0 2 0,-5 0 0,-3 3-1,-3 1 1,-5 1 0,-3 1 0,0 1 1,0 2-1,2-3 0,6-3 0,5-2 0,9-4 0,3-3-1,3-2 1,-1-4-1,2 1 1,-5-1 0,-5 3 0,-6 2 1,-7 2-1,-4 5 1,-5 2 0,-3 2 0,-2 3 0,-1 0-1,0 1 0,-1 0 1,1 1-1,-1-2 0,-1-2 0,0-1 0,-1-1 0,-3 0 0,-2-1 0,-4-2-1,-4 0 1,-3 0 0,-4 0 0,-2-1-1,-5 1 1,2-1 0,-2 1 0,1-1 0,1 1 0,-1-2 0,-2 0 1,-9 1-1,15-2 0,-15 2 0,0 0 0,0 0-1,0 0 1,0 0 0,0 0 0,0 0 0,0 0-1,0 0 2,0 0-1,0 0 0,10-14 0,-10 14 0,15-13 0,-6 4 0,4-3 0,2-1 0,0-1 0,3 0-1,-2 2 1,0 1 0,-4 3 0,0 0 0,-12 8 1,12-10-1,-12 10 0,0 0 0,0 0 0,0 0-1,0 0 1,0 0-1,2-11-3,-5 1-6,3 10-15,-4-20 0,-1 3-1,-10-12-1</inkml:trace>
  <inkml:trace contextRef="#ctx0" brushRef="#br0" timeOffset="14792">4100 471 2,'0'0'6,"-11"-6"0,11 6-1,-13-10-2,13 10-2,-14-10-1,14 10 0,-20-10-1,6 5 2,-2 2 0,-4 1 1,-3 2 0,-1 1 0,-3 2 1,-1 3-1,-1 2 0,0 2 1,-1 0-2,2 3 1,0 5-1,1 3 1,0 4-2,4 2 1,0 5-1,1 4 0,3 6-1,2 2 1,3 2-1,2 2 0,3 2 1,0 0 0,4-1 0,3 1 0,4-1 0,1-2 1,6-2-1,4-3 0,3 1 1,5-4 0,2 5 0,5-3 0,3 1 0,6 0 0,1-1 1,3-2 1,3-3-1,5-3 1,4-5 0,1-1 0,6-5 0,3-2-1,4-2 0,2-1 0,4-2-1,4 2 0,1 0-1,6-1 0,2 0 1,3 1-2,4-3 2,4 3-2,2-3 2,4 1-2,5-3 1,5 1-1,4-2 0,2-3 0,6 0-1,2-2 1,4-2-2,4-1 2,1-2 0,0-1 0,2-2-1,2-1 2,3 0 0,0-1 0,2-2 0,1 0 0,2-1 1,2 0-1,2-1 3,-2 0-1,0-1 0,3 1 1,-2 2-1,2 1 1,-6 1-1,5 0 1,-4 3-2,2-2 0,-2 2-1,1 1 1,1-1 0,-1 1 0,3-1 0,-1 1 0,4-2 0,1 2 0,3 0 1,1-1-2,3 1 1,-1 1-1,1 0 0,2 0 0,-2 1 0,0 1 1,-3-1-1,-3 2 0,-3-3 0,-2 3 1,-3-4 1,-3 0-1,-4-2 1,3 1-1,-3-2 1,0-2-1,-4 3 1,3-2-2,-3 2 1,-1 1-1,-1-1 0,-3 3 0,-3-1 0,1 1 1,-3-1 0,-5 0 1,-3 0-1,-2 0 1,-4 1 1,-3-3-1,-4 2 0,-3-2-1,-4 2 1,-2-4-1,-6-2 0,-1 0 1,-6-2-1,-3 1 1,-6-5-1,-3 1 2,-5-3-2,-4 2 1,-3-2 0,-4-1-2,-6 0 1,-5 0 0,-7-2-1,-5 2 1,-8 0 0,-4-2-1,-7 0 0,-5-2-1,-4-1 0,-4-4-1,-2-2-1,-2-5-1,1 0 1,-4-5-1,3 1 0,-3-3 2,5 1-1,0-4 2,3 1 0,-2 1 2,1 1-1,0 0 2,-3 1 0,1-2 0,-6 0 0,2 2 0,-4-1 0,0 1-1,-1-1 0,-1 1-1,0 0 1,1 2-2,-2 1 2,0 0 0,-2-2-1,-1 1 1,-4 0-1,0 0 1,-5 0-1,-3 0 1,-4 2-1,-4-1-1,-5 4 1,-4 0-1,-3 0 0,-5 3 0,-2 0 1,-4-1-1,-4 3 1,-5 0-1,-4 3 1,-7 1 0,-7 2 0,-7 4-1,-7 1 1,-9 3-1,-6 3 0,-7 0 0,-5 1 1,-4-1-1,-3 1 1,-9-1 0,-3-1 0,-3 1 0,-4 0 0,-4 0-1,-4 3 0,-5 1-2,-2 4 0,-3 0-1,-2 3-1,-2-2 1,0 2-1,-3-2 2,2 0 0,1-1 2,-1 0 0,-1 0 1,4 2-1,-3 1-2,1 2 0,-1 1-3,3 2 2,-4 0-1,1 0 1,3 0 0,0 2 1,1-3 1,1 2 0,3-2 0,-1 2-4,3 1-2,-3 1-1,1-1 1,-4 0 0,2-1 0,-3 0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07.3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667-4 13,'0'0'9,"13"-4"3,-13 4-1,9 7 1,-9-7-1,10 15 1,-10-15 1,16 20-1,-9-9-2,4 7-1,-1-2-3,3 6-2,2 2-2,-2 4-2,0 3 0,1 1 0,-1 3 0,0-1-2,0 3 2,-2-3 0,-2 3-1,3-3 1,-4 1 0,-2-2-1,-4 0-1,-3-4 0,-4 0 0,-9-2 0,-6-2 2,-11-4 0,-6-3 1,-5-2 2,-6-4 1,-3 1 1,-5-7 1,4 2 0,-3-6-2,10 2 0,-1-5-1,8 2 0,1-2-1,8 0-1,5-1 1,6 2 0,6-1-2,3 1 1,9 0-4,-10 0 1,10 0-4,0 0-14,16 8-4,-16-8 0,17 0-2,-17 0 2</inkml:trace>
  <inkml:trace contextRef="#ctx0" brushRef="#br0" timeOffset="621">58 749 90,'12'10'21,"-1"-13"-2,5-6 0,1-5-21,4-8-2,11-5 1,1-8 0,7-3 2,2-2 0,-4-1 3,0 2 0,-6 3 1,-2 5 1,-9 5 0,-4 11 0,-7 1-1,-10 14-1,9-12-1,-9 12-2,0 0 0,-8 17-2,0-2 0,-5 0 1,-2 10-1,-9 1 2,-4 4 0,-5 4 1,-3 0 0,-6 1 0,-3-1 1,1-3 0,1-4 0,5-3 1,3-4-1,8-4 1,4-6-1,10-2 0,13-8 0,-2 15-1,12-6 0,9 1 0,5 1 0,5 2 0,4 2 0,3 2 0,2 0 1,1 2 0,1 2 0,0 1 0,-3 0 1,0 1-1,-1-2 1,-2 0 0,-5-6 1,-2 1-1,-9-5-1,-3-3 1,-15-8-1,13 9 1,-13-9 0,0 0 0,0 0 0,0 0 0,0 0 0,0 0-1,0 0 0,0 0-3,0 0-8,0 0-17,0 0 0,-14-9 0,3-12-2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1:56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225 1496 53,'-11'-7'18,"-1"-8"1,0-2-1,-4-8-11,4-1-2,-2-5-3,1-3-1,-4-3-1,0-3 1,-1-2 0,-1-4-1,1-3 2,-1 2-1,3-2 1,4 0-1,3-2 0,7 1 0,4-3-1,8 4 0,9-2 0,6 4-1,7-1-1,6 0 1,9 1-1,3 0 0,7 6 0,2-4 1,2 4 0,0 1 0,-1 5 1,-2 4-1,1 5 2,-1 7-1,-1 2 0,2 8 0,3 4 0,5 4 0,4 2 0,3 2 0,4 2 0,0 0 0,0 0 0,2-1 1,2-1-1,1 1 1,4-4-1,3-1 1,5-3 0,3 1-1,5-1 1,6 1-1,0 0 1,-2 1-1,6 3 0,2 1 0,0 2 0,1 2 0,-1 3 0,-2-1 0,1 0 0,5-1 0,-1-2 0,2-2 0,-1-1 0,1-3 1,2-1-2,4-3 2,0 2-2,0 0 1,2 1 0,2 0 0,0 1 0,3-1 0,-3 1-1,-1 0 1,2 0 0,-2-1 0,1 0 0,1 0-1,-2-3 1,0 0 0,7 1 0,1-2 0,0 0-1,0 1 1,3-4-1,0 2 1,1 0 0,1-1 0,-3 0-1,2 1 1,0 2 0,0 2 0,-3 0 0,0 2 0,1 0 0,0 0 0,-1 1 0,-5-2 0,-1-4 0,0 2 0,1-1 0,-3 0 0,-2-1 0,0 0 0,-3-1-1,1 3 1,-4 2 0,-3 0 0,-2 0-1,-1 1 1,-3 2 0,-1-1 0,-1-1 0,0 1-1,2-1 0,1 0 0,3-1-1,2 0 0,-1-1 0,-4-4 0,-3 5 1,-2-3 0,-7 2 1,-1-1 1,-10 2 0,-5-2 0,-6 5 0,-1 3-2,-5-1 1,0 2-1,-7-1 1,-5 4-1,-5-3 1,-6 4-1,-5-3 1,-6 0-1,-7 1 1,-5 0 0,-5 1 0,-4-1 0,-1 4 0,-3-2 0,-2 0 0,-2 1 0,2 1-1,-2 2 1,-1-1 0,1 1 0,-2 4 0,2 1 0,0 0 0,1 5 0,0 0-1,0 0 1,-1 2 0,1 2 0,-4-2 0,-3 2 0,-2 2 0,-4-1 0,-3 2 0,-5 3 1,-3 2-1,-3 2 0,-1 2 0,0 3 0,2 3 0,2 1 0,2 5 0,0 1-1,3-1 1,1-1 0,-1-1 0,0-3 1,-3-5 1,1-5 0,-4-9 1,1-2-1,-2-8 1,1-1 0,-2-6-1,1 0 0,-1-2-2,0 0 0,-2-3 0,-2 0 1,-5 2-1,-6-2 0,-7-1-1,-11 0-6,-12 4-11,-16-4-1,-18-6 0,-13-7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05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2820 279 13,'-6'-15'9,"-1"1"1,-3-3 1,-4-2 0,-2-4-1,-5 0-1,-2 0-3,-4-2 1,-3 2-4,-3 2 0,-7 2-2,-3 4-1,-7 2 0,-2 3 0,-9 1 0,-6 4 0,-5 1-1,-5 3 1,-4 3 0,-4 4-1,-5 7 1,-3 5-1,-1 9 1,-2 7-1,-3 9 0,0 6-1,0 5-1,-1 3 1,1 4 0,2 1 0,2-1 2,0 2 0,4 2 1,-1 2 1,0 3 1,4 5 0,4 4 0,4 4-1,7 6 0,7 4-1,7 2 0,13 2-1,11 1 1,12-2 0,11 2 1,8 0-1,7 0 1,8-3 0,7 0 0,4 1 1,7 0-1,5 2 0,6-1-1,7-1 0,9-3 0,6-3 0,7-6 0,8-6 1,8-8-1,9-11 2,11-7-1,5-14 1,9-7-1,11-9 1,11-4-1,10-7-1,8-1 0,8-1 0,8 0 0,7-1-1,5-1 0,6-3 0,0-3 0,0-5 1,3-7-1,-2-9 1,-1-7 0,-3-9 0,0-6-1,-8-9 1,1-9 0,-9-6-1,-5-9-1,-12-7 1,-13-8-1,-17-6 1,-17-6 1,-21-5-1,-15-1 1,-21-3 0,-18 1 0,-19-3-1,-17-3-2,-15-3 0,-14-1-1,-11-2-1,-24-2 1,-16 0 0,-19 0-1,-14 5 2,-22 6 2,-17 5 0,-18 7 2,-17 8-1,-9 8 1,-7 6-1,-5 12 1,-3 12-1,2 12-1,3 18-2,3 10-3,11 21-7,6 14-7,10 14-2,16 3 1,22 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9T23:40:54.73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330 180 13,'0'0'15,"0"0"-10,0 0-5,0 0 0,-9-9-1,9 9 0,-15-12 2,2 3 0,2-1 1,-5-3 2,0 0 1,-2-1 0,-1 0 0,3 2-1,-4 0 0,3 3 0,1 0-2,0 2-1,1 2 1,1-1 0,-1 2 0,1 0 1,0 0-1,1 0 1,0 1 1,3 1 0,1 1 0,9 1-1,-11-4 0,11 4-1,0 0-1,0 0-1,0 0-7,11 9-20,-11-9 0,14 3-1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30.0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139 342 6,'0'0'5,"0"0"1,-45-2 1,45 2-3,0 0 1,-45 34 0,45-34-1,0 0 1,-39 56-1,39-56 0,0 0-1,0 51 1,0-51 0,0 0-1,70 31 2,-23-38-1,11-12 0,6-3 2,-2-9-2,4-3 2,-1-6-3,-17-6 2,-13-1 1,-10 6-1,-25 41-1,9-71 0,-9 71 0,-24-50-2,24 50 0,-74-17-2,28 23-1,-8 8-1,-5 10 1,-4 0-1,7 8-3,9-3 1,47-29-2,-41 36-1,41-36-2,0 0-1,68-16-1,-20-7 2,6-3 1,-2-2 1,-1 6 1,-51 22 2,74-43 4,-74 43 1,0 0 0,49-21-1,-49 21 3,0 0-1,0 0 1,0 0 0,0 0 0,0 0 1,0 0 1,0 0 1,21 62 1,-21-62 0,3 74 0,-1-24 0,-4 3-1,0 9-1,-4 0 0,0 13-2,-2-1 1,2-3-2,4-5 0,3-4-1,2-12-2,3-13-4,11-13-11,-17-24-1,0 0-3,61-27 3,-61 27-3</inkml:trace>
  <inkml:trace contextRef="#ctx0" brushRef="#br0" timeOffset="871">945 694 0,'-24'44'4,"24"-44"2,0 0 2,0 0-1,0 0 2,0 0 1,0 0 0,45-25 0,-45 25-2,73-70 1,-38 26-2,8-1-2,0-1-2,-1 2 0,-42 44 0,52-65 1,-52 65 0,0 0-1,30-41 1,-30 41-2,0 0 1,0 0-1,-32 43-1,32-43-1,-19 63 3,19-63-2,-8 82 0,19-35-1,3-3 0,-14-44 0,44 66 1,-44-66-3,70 23-5,-26-24-10,4-17-2,-7-13-1,3-6 1</inkml:trace>
  <inkml:trace contextRef="#ctx0" brushRef="#br0" timeOffset="1302">1181 32 38,'0'0'19,"0"0"0,0 0 2,0 0-9,0 0-1,0 0 0,0 0-4,0 0-1,0 0-4,0 0-2,0 0-15,0 0-5,0 0-2,0 0-3,-42-32 1</inkml:trace>
  <inkml:trace contextRef="#ctx0" brushRef="#br0" timeOffset="6880">4751 2098 6,'41'-1'3,"3"0"0,1-2 1,1-1-1,2-3 1,-1-1 0,1-2 0,2-4 1,0-3-1,-2-4 1,-3-5-1,-1-3-1,-3-4 0,-4-3-2,2-2 0,-5-2-2,-2-1 1,1-3-1,1 1 0,0-1-1,2 1 1,-1 1 0,-2 2 1,-7-4 2,-3 2 0,-8-2 1,-7 4 0,-9-1-1,-6 0 0,-8-1 0,-3-2-1,-7 0 0,-3 1-1,-4-5 0,-7-1 0,-4-1 1,-4 4-1,-7 0 1,-6 6-1,-7 3 1,-8 7-1,-8 6 1,-4 8-1,-3 3 0,-5 4 0,1 3 0,0 3 0,-1 4 0,-2 0 0,1 4 0,2 3 0,-1 2 0,2 6 0,-2 7 0,0 1 0,4 6 0,4 9 0,6 1-1,5 1 1,4 2-1,8-1 0,5-2 0,4-2 0,5-1 0,3-5 1,4 3-1,1-1 0,4 5 1,3-3-1,4 3 1,6-2-2,5-3 1,6-2 0,4 3 0,3-3 0,5 0 1,3-1-1,7 1 1,3 1 0,7 9 0,6 0 0,9-2 0,8-1-1,7 3 1,5-2-1,5-1 1,2-1 0,2-2-1,1-2 1,-2-3 0,-1-1 0,1-1 1,2-4 0,-1-4 0,2-5 1,-2-2-1,2-5 1,1 1-1,1-8 0,0 2 0,-2 5-1,3-3 1,-2 3-1,0-5 1,-1-3-1,0-1 0,1 1 1,2-13-1,-2 0 1,-2-2-1,-2-2 0,0 0 1,-4 7-1,-3-8 0,-2 3 0,-1 2 0,0-6 0,1-1-1,3-4 0,2-2 0,1-6 0,0-2 0,-3-3 1,-2-4 0,-6 0 0,-9-3 1,-6-1 1,-10-4 0,-5 0 1,-10-4-2,-5-2 0,-6-4 0,-3 0 0,-4-2 0,-2 3 1,-6-2 0,-2 4-1,-8 2 2,-8 4-1,-8 6-1,-11 12-3,-13 6-9,-14 9-2,-13 4 0,-12 5-2,-9 2-1</inkml:trace>
  <inkml:trace contextRef="#ctx0" brushRef="#br0" timeOffset="9263">294 2063 2,'0'0'2,"0"0"0,0 0 0,0 0-1,0 0-1,-11 7 0,11-7 0,-10 1 1,10-1 0,-11-1 0,11 1-1,-19 0 1,7 1 0,-2 3-1,-3 0 1,0 1-1,-3 3 0,-4-1 0,3 1 0,1-1 2,0 0 0,2-3 1,3 0 0,3-1 0,12-3-1,-14 3 1,5-3-1,-1 1-1,10-1 0,0 0-1,13 4 0,-4-4 1,-9 0 0,27 3 1,-4-1 1,8-2-1,-4 2 2,4-2-1,2 2 1,6-1 0,5 0 0,2 1 0,5 0 1,3-2-1,2 2-1,8-2 1,6 2-2,7-2 1,1 2-2,8 6 0,-2-6-1,8 10 1,3-10-1,-1 11 1,-3-2-1,-3 3 1,-1-5 0,-4-5 1,0-5-1,-5 0 1,1 2 0,-5-6 0,-1-4 0,-7-5 0,-5 5-2,-4-2 1,-2 11-1,-8-10 1,-3 8-1,-4-6 0,-3 5 0,-2 3 0,0-4 1,-3 2-1,0-3 0,-4 2 0,-6-1 0,-2 1 0,-5 0 0,-1 1 0,-2 0 0,-12 2 0,16 0 0,-16 0 0,13 0 0,-13 0 0,16-1 0,-6 0 0,-10 1 0,17-1 1,-17 1-1,15-3 0,-15 3 0,11-2 0,-11 2 0,0 0-1,0 0 1,0 0-1,0 0 0,0 0-2,0 0-2,0 0-8,0 0-3,-17 7 0,1-11-1,-2-3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21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599 22 5,'-10'-1'6,"10"1"1,-12-2 0,12 2 1,-10-2-1,10 2-1,-9-1 0,9 1-1,-11-3 0,11 3-1,-12-3-1,12 3 0,-17-4 0,17 4 1,-17-4 0,17 4 0,-20-2-1,11 2 0,-4 1-1,2 0 0,-2 0-1,-2 1 0,2 0 1,0 1-1,-3-1 1,2 1-1,0-1 1,0 2 0,0 0 0,0 0 0,0 1 0,1 0 0,0 0-1,0 2 2,-2 0-1,3 2 0,-2-2 0,5 3 0,-3-1 0,-1 1 0,1 0 0,-1 1-1,0-1 1,1 3-1,-2-3 0,1 2 1,-2 2-1,3 3-1,-2-1 2,3 2-2,1-2 2,0 2-2,3 1 1,0-1-1,3-3 1,-1 0 0,2 1-1,-1-1 1,3 2-1,1 1 0,0 1 1,1 2-1,-1 1 1,3 2-1,-2 0 1,2 1 0,1 1-1,-1-1 1,2 0 0,2-2 0,3-2 0,1 1 0,3-2 0,3-1 0,1-1-1,4 0 1,2 0 0,3 1-1,3-2 1,1-1-1,2 3 1,0-1 0,1-2 2,-3-1-3,0-3 2,-1-2-1,-3 0 1,-1-1-1,-2-8 0,3 0 0,-1-3 0,9-6 0,-5-1-1,7 1 1,0-2-2,1-1 2,4 0-2,-3-2 2,-3-2-2,-4 4 2,1-5-1,-4-3 1,0-3 0,-5-4 1,-6-3-1,2-1 0,-3-2 0,-2 0 0,-2-1 0,-3 2-1,-1 2 1,-2 1-1,0 1 0,-7 2 1,-2-1-1,-4 1 1,-3-1-1,-2 1 0,-9-4 0,4 1 0,-4 4-1,1 0 1,-4 2-1,1 1 0,-3 2 0,0 2 1,1 5 0,-2 1 0,-2 0 0,-1 1 0,1 2 0,0 1 0,4 0 0,-1 3 0,3 0 0,-1 1 0,3 1 0,-1 1 0,3 2 0,-1 2 0,0 2 0,-2 2-1,1 2 1,2 0 0,-2 1 0,2 1 0,3-1 0,-1-1 0,1 0 0,5-2 0,-3-2 0,4 0 0,9-5-1,-17 7 1,17-7 0,-15 11 0,7-2 0,-4 1-1,3-1 1,-3 1 0,1 0 0,0 1 0,-3-2-1,5-6 0,9-3-1,-12 1-3,12-1-16,2-9-5,8-1 1,0-9-3,14 1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14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-1 220 37,'0'0'13,"57"35"-1,-57-35-1,0 0-7,0 0-1,49 7 2,-49-7-2,0 0 1,0 0 1,0 0 1,52 11-1,-52-11 1,0 0-1,41 6 0,-41-6-2,43 7 0,-43-7-2,47 8 1,-47-8-1,0 0-1,56 23 1,-56-23-1,0 0 1,56 22-1,-56-22 1,42 7 1,-42-7-1,0 0 0,54-4 0,-54 4-3,0 0-8,0 0-8,0 0-1,34-50-1,-34 50 1</inkml:trace>
  <inkml:trace contextRef="#ctx0" brushRef="#br0" timeOffset="401">293 0 25,'0'0'10,"-44"19"1,44-19-1,0 0-2,0 0-1,0 0-3,0 0-1,0 0 0,0 0 1,49 49 0,-49-49 0,40 23 0,-40-23-1,55 28 0,-55-28-1,54 31 0,-54-31 0,60 34 0,-60-34-1,57 38-1,-57-38 1,0 0 0,55 55 0,-55-55 1,0 0 1,23 51 1,-23-51 0,0 0 1,0 0 0,-18 53 0,18-53-1,0 0 1,-48 45-3,48-45 1,0 0-2,-58 53 0,58-53-1,-45 35 1,45-35-1,-47 29 0,47-29 0,0 0 0,0 0 1,-46 34-1,46-34 0,0 0 0,0 0-1,0 0-3,0 0-14,0 0-3,0 0-1,0 0-2,-30-45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45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22 250 5,'0'0'6,"19"-42"-2,-19 42-1,0 0-1,0 0 1,0 0 0,0 0 1,0 0 0,0 0 2,0 0-1,0 0 1,0 0 0,0 0 0,0 0-1,-42-26-1,42 26 0,0 0 0,0 0-1,0 0 1,0 0-2,0 0 0,0 0-1,0 0-1,0 0 1,0 0 0,0 0 1,0 0 0,0 0 0,0 0 0,0 0 0,0 0 0,59 38 1,-59-38-2,57 19 1,-57-19-1,64 17-1,-64-17 1,53 15-1,-53-15 1,50 13-2,-50-13-6,0 0-9,44 10-1,-44-10 0,0 0 0</inkml:trace>
  <inkml:trace contextRef="#ctx0" brushRef="#br0" timeOffset="460">152 5 55,'0'0'17,"0"0"0,0 0 0,0 0-14,42-11-2,-42 11-1,48 5-1,-48-5 1,55 14 0,-55-14 0,48 25 1,-48-25-1,48 37 1,-48-37 0,53 41 0,-53-41 0,60 40-1,-60-40 1,63 37 0,-63-37-1,48 28 1,-48-28 0,0 0 1,0 0 0,39 47 0,-39-47 1,0 0 0,-60 49 1,60-49-1,-66 42 0,66-42 0,-77 43 0,77-43-1,-77 41-1,77-41 1,-50 34-3,50-34-3,0 0-5,-44 38-11,44-38-2,0 0-1,0 0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40.2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42 503 14,'0'0'7,"0"0"-1,0 0-3,0 0-3,0 0 0,0 0-1,0 0 4,0 0 3,0 0 2,0 0 2,0 0 2,0 0 0,0 0 1,0 0-3,0 0-3,-42 13-4,42-13-1,0 0-1,0 0 0,0 0-1,0 0 0,0 0 0,0 0 0,0 0 0,0 0 1,0 0 1,42-4-1,-42 4 1,0 0-1,60-2 1,-60 2 0,56-1-1,-56 1 0,67 2-1,-67-2 0,66 7 1,-66-7-1,52 12 0,-52-12 1,41 10-1,-41-10 1,0 0-1,0 0 1,0 0 0,0 0-1,0 0-2,0 0-4,0 0-7,0 0-5,0 0-1,0 0 0,0 0 0</inkml:trace>
  <inkml:trace contextRef="#ctx0" brushRef="#br0" timeOffset="530">338 233 32,'0'0'13,"0"0"0,0 0-1,0 0-2,0 0-5,0 0-5,0 0-3,0 0 1,0 0-1,0 0 2,0 0 2,0 0 1,51 35 2,-51-35 2,45 28-1,-45-28 0,62 24 0,-62-24-1,72 26-1,-72-26 0,57 22-2,-57-22 0,50 20-2,-34-10 1,1-1 1,-17-9 0,12 17 1,-10-5 0,-2-1 1,0-11 1,0 0 0,-38 56 1,38-56 0,-57 52-1,57-52 0,-74 54-1,32-28-1,42-26 0,-72 46-1,72-46 0,-49 32-1,49-32 1,0 0 0,0 0 0,-42 26-1,42-26 1,0 0 0,0 0-1,0 0 0,0 0 1,0 0-2,0 0 1,0 0 0,0 0 0,0 0 0,0 0 0,0 0-1,0 0-2,0 0-4,0 0-12,0 0-3,0 0 0,0 0-2,0 0 1</inkml:trace>
  <inkml:trace contextRef="#ctx0" brushRef="#br0" timeOffset="6719">1608 126 4,'5'-11'3,"-5"11"1,7-10 0,-7 10 1,1-10 1,-1 10-1,-3-12 2,3 12-1,-8-13 1,-3 5 0,0-1-2,-5 1 0,2 0-2,-7 0 0,1 0-1,-8 1 0,-2 2 0,-7 1-1,-1 2 1,-4 3-2,-1 4 2,-2 3-1,-5 5-1,-1 5 1,8 5-2,-3 4 1,7 6 0,0 8-3,5 5 2,4 5 0,6 4 0,3 3 1,3 3 0,6 5 1,9 2 0,2-1 3,7-3-1,2 1 0,11-2 0,7-4 0,7-3 0,10-9 1,5-5-2,9-11 1,0-6 0,19-9-1,2-9 0,8-9-1,2-8 1,3-11-1,-3-9 1,1-10-2,1-8 1,-17-9 0,-6-7 1,-13-7-1,-11-1 1,-14-2-1,-9 4 0,-17 2 0,-13 2 0,-11 7 1,-9 6 0,-14 6-1,-7 10 0,-11 6-1,-8 8-1,-6 10-3,-4 9-6,-1 14-9,-4 2-1,2 11-1,-4 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48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998 178 4,'13'-13'6,"-13"13"1,15-12 1,-15 12 0,15-13 2,-15 13 0,11-11 0,-11 11 1,6-15 0,-8 6-2,2 9-1,-9-18-2,2 7-1,-6-1-2,-5 0-1,-4-1-1,-5 2 0,-6 1-2,-4 1 1,-5 3 0,-3 3 1,-5 5-1,-3 3 0,-2 6 0,-5 3 1,0 5-1,-2 5 0,-1 6 0,2 3 0,3 10-1,-1 5 0,3 6 1,12 7-1,5 7 0,6 2 1,9 3 0,7 0 0,9-7 0,8-3 1,12-6-1,6-4 1,10-11 1,9-6-1,11-8 0,12-4 0,10-9 1,10-3-1,7-9 1,6-5-1,5-7 0,3-3 0,0-6-1,-3-1 1,-6-4-1,0-4 1,-8-5 0,-5-5 0,-11-6 0,-7-4 0,-13-6 1,-9-4-1,-12-3 1,-14 2-1,-15-6 0,-12 9 1,-17 5-1,-14 6 0,-13 5-1,-12 5 0,-8 5-1,-9 3-1,-2 16-8,-11 3-10,-1 10-1,-7 1-1,-3 10-1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47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40 247 37,'0'0'12,"-42"-28"1,42 28-1,0 0-8,0 0-1,0 0 1,0 0-2,0 0 0,0 0 3,0 0-1,0 0 1,0 0 0,51 5-1,-51-5 0,55 9 0,-55-9-1,77 12-1,-77-12-1,78 9 1,-78-9-2,68 16 0,-68-16 0,47 20-4,-47-20-4,0 0-9,41 29-2,-41-29 1,0 0-1</inkml:trace>
  <inkml:trace contextRef="#ctx0" brushRef="#br0" timeOffset="321">326 0 66,'0'0'21,"0"0"-2,0 0 0,0 0-11,0 0-7,0 0-2,63 22 1,-63-22 0,58 15 0,-58-15 0,57 27 0,-28-8-1,-5 0 1,7 3 0,-6 1-1,3-1 1,-1 2 0,-1-2 0,-10-2 1,-2-4 0,4-2 0,-8-3 2,-5-1 0,-7 1-1,-12-4 2,14-7 0,-56 20 0,56-20 1,-88 30-1,29-12-1,0-2 1,2-2-1,9-2-3,48-12-3,-57 19-9,57-19-11,0 0-1,0 0 0,41-17-1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48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0 357 11,'0'0'9,"0"0"3,0 0 1,0 0-2,0 0 1,43-27 1,-43 27 0,0 0-1,65-18-1,-65 18-1,49-7-2,-49 7-2,65-3-2,-65 3-1,77 2-1,-27 0 0,-50-2 0,82 3-1,-36-3 0,-46 0 0,73-1-1,-73 1 1,56-1-1,-56 1 0,0 0 1,43 2-3,-43-2-4,0 0-8,0 0-7,0 0 0,-48-4-2,48 4 1</inkml:trace>
  <inkml:trace contextRef="#ctx0" brushRef="#br0" timeOffset="370">481 0 76,'0'0'19,"0"0"-1,0 0-1,0 0-17,0 0-1,0 0 0,0 0-1,0 0 2,0 0 0,0 0 2,0 0 1,0 0 1,-21 42 0,21-42-1,0 0 0,51 40 0,-51-40 0,42 31-1,-42-31-1,64 32 0,-31-15-1,-5 1 0,-2-2 0,-4 2 0,-3-3 0,1-1-1,-9-1 1,5 0 0,-12-3 1,-4-10 0,8 17 0,-8-17 0,5 14 1,-5-14 0,-11 12 0,2-5 0,-5 2 0,0-2 1,14-7 0,-47 19 0,47-19 0,-58 21-1,58-21 0,-57 18 0,57-18 0,-51 16-1,51-16 0,0 0-2,-44 12 0,44-12-1,0 0-2,0 0-11,0 0-10,0 0 0,0 0-2,0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52.5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1343 90 16,'-7'-10'12,"-5"-2"1,0 1-1,-5 2 0,-1-2-2,-2 2-4,-3 0 0,-3 3-3,-4 0-1,-2 1 0,-5 3 0,-4 3-1,-4 3 0,-2 1 0,-6 4 0,0 2 0,-3 5-1,-3 1 0,-2 2 1,-2 2-1,0 1 1,2 2-1,1 1 1,2 2-1,3 3 1,2 1 0,4 4-1,4 6 1,3 4-1,3 2 1,6 2-1,4 1 1,7-1 0,8 1 1,7-5-1,9-1 1,8-5 1,11 0-1,10-5 1,11 1-1,6 0 0,13-1 0,10-2-1,8-2 1,5-2-1,8-4 0,3-3 0,4-4 1,4-7-1,5-4 1,-1-7 0,5-3 0,1-5 0,3-4 0,2-5 0,-2-2-1,-6-5 0,-4-1 0,-8-5 1,-7 0 0,-10-9 0,-8 3 0,-12-4 0,-7-3 0,-9-3-2,-7-3-1,-8-1 0,-8-3-1,-9 4 1,-10-4-1,-8 2 2,-12 4-1,-6 2 1,-12 7 0,-13 6 0,-10 6 0,-9 8-4,-13 6-7,-6 13-12,-13 0 1,-5 4-2,-9-2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5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18 28,'0'0'10,"-18"6"0,-2-10 1,-6-4-2,-3 5-5,-7-1 0,-2 3 1,-6-2 2,-4 5 0,-4-1 1,0 6 0,-6 2-4,0 6 0,-4 5-3,-6 7 1,1 8-1,2 5 1,0 4-1,5 7 1,4 2-1,9 2 0,8-1 0,11-2 0,8-5 1,10-1-1,8-3 2,8 0-2,8-4 1,9 4 1,11-1-1,10 1 0,11 0-1,11-2 0,10-4 0,10-3-1,13-5 1,11-7-1,6-9 1,7-7-1,3-9 1,2-9 0,1-10-1,-4-7 1,-7-9 1,-11-5 0,-15-5 1,-10 0 0,-19-4 1,-13-1-1,-20-3 0,-16 1 0,-20-1-2,-17 2 1,-19-2-2,-17 3 0,-15 5-1,-16 8-2,-9 16-2,-21 7-10,-7 23-10,-14 10 0,-1 14-1,-13 5 0</inkml:trace>
  <inkml:trace contextRef="#ctx0" brushRef="#br0" timeOffset="811">1135 1260 47,'0'0'15,"10"-10"-2,-10 1 1,-3-5-5,-2 1-10,-3-2 1,-1-3 0,-4 1 1,-5 1 3,-4 5 2,-7-2 0,-2 8-1,-7 0 0,-5 7-4,-4 3 0,-7 5 0,-3 4 0,-1 2-1,-2 3 1,0 3 0,-1 0 0,2 2 0,3 1 0,4 1 0,2 3 1,6 3 0,3 4 0,6 4 0,6 3 1,8 6 0,4 1-1,9 3 1,8 2-1,8 2 0,7-5 0,7-1-1,8-5 0,9-2 0,5-6 1,10-3-1,6-8 1,8-5-1,7-2 1,8-4 0,4-5-2,1-3 1,1-3-1,-1-4 1,-1-4 0,-3-4-1,-1-6 1,-6-7 0,-4-6 0,-4-5 0,-6-8 0,-6-3 0,-10-4 0,-8-1 1,-12-4-1,-10-1 0,-13-3 0,-12-1-1,-12-1 1,-13 1-1,-13-1 0,-12 0 0,-9 5-1,-11 5-1,-6 13-5,-13 5-19,-1 15 0,-12 3 0,-1 9-2</inkml:trace>
  <inkml:trace contextRef="#ctx0" brushRef="#br0" timeOffset="111119">806 2551 38,'-3'-15'18,"-3"3"-2,-1 0 0,-4 1-5,3 2-10,-2 3-2,-1 1-1,0 6 0,-3 4 0,-1 6 1,-3 7 2,1 5 1,-5 9 2,-2 4 1,1 8 1,0-1 1,3 7 0,0-3-1,9 3 0,2-7-2,10-1 0,9-9-2,11-3-1,9-10 0,9-6-1,9-10 1,6-7-1,4-5 1,1-7-1,-5-6 2,-1-3-1,-8-5 2,-8-2-1,-12-5 1,-6-3-1,-12-3 1,-7-1-2,-10-3 2,-6 5-1,-5 1-2,-2 2 1,-4 7-1,-2 4 1,-2 7-2,-2 8 1,-1 8-1,0 7-1,-2 9-2,-11 7-6,5 16-15,-9 0 1,1 8-2,-8-6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29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77 0,'-11'0'0</inkml:trace>
  <inkml:trace contextRef="#ctx0" brushRef="#br0" timeOffset="91">0 95 9,'0'0'4,"0"0"1,0 0-2,0 0 0,0 0-1,0 0 0,12-5 0,-2 4 2,3 0 1,6-2 1,5 3 2,5-3 1,7 3 1,6-1-1,5 3 1,5-1-2,6 4 0,1-2-2,7 1-2,-5 0 1,1 0-2,-4-3 1,-2 1-1,-5-2 0,-4 1 0,-9-3-1,-6 1 0,-6 0 0,-4 0-1,-11 0 1,1 2-1,-12-1 1,0 0 0,0 0-1,9 0 1,-9 0-2,0 0 0,0 0-4,0 0-11,0 0-6,13-8-1,6 4-1,2-7 1</inkml:trace>
  <inkml:trace contextRef="#ctx0" brushRef="#br0" timeOffset="701">1855 66 21,'-12'-2'12,"12"2"0,0 0 0,0 0-1,0 0-1,23-5 0,1 4-3,9-3-2,10 1-1,10-3 0,11 1 0,5-3 0,6 2 0,-3-2-1,-1 2 0,-7 1-1,-6 3 0,-12-1 0,-10 2 0,-11 0 0,-7 1-1,-7 1 0,-11-1-1,0 0-1,-17 4-4,17-4-7,-21 4-6,21-4-2,-11-1 0,11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0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23 18,'-12'-1'11,"0"0"-1,12 1 0,-12-1-1,12 1-2,0 0-1,0 0-3,17 0 1,2 0-1,11 0 1,7 0 0,15 0-1,9-3 2,11 2-1,6-2 2,7 2-1,-3-3 1,1 4 0,-13-3 0,-2 3 0,-15-2-2,-6 3-1,-16-1-2,-6 1 1,-11-1-2,-5 1 1,-9-1-1,0 0 0,0 0 1,0 0-1,0 0-2,-16 2-4,16-2-13,-22 3-1,11-5-3,-2-6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07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1126 0,'0'0'2,"0"0"0,0 0-1,0 0 0,0 0 0,0 0 2,0 0 0,0 0 2,0 0 1,0 0 1,0 0-1,0 0 1,-10 6-2,10-6 0,0 0-2,0 0-1,-11 7 0,11-7-1,0 0 1,0 0 1,0 0 2,-10 8 0,10-8 1,0 0 2,0 0-1,0 0 0,0 0 0,0 0-1,0 0-1,0 0-1,5-10-1,-5 10 0,0 0 0,4-14-1,-4 14-1,6-18 1,-1 5-1,0-5 1,3-1-1,-2-5 1,1 0 0,-2-3 0,3-1 0,-4-3 0,0-1 0,-2 2-1,0 1 1,0 2-1,-1 1 0,1 0-1,2 1 1,0 1-1,6 2 0,-1-2 0,1-3 0,0-1 1,0 0-1,-2-1 0,0 0 1,-4 2 0,-1 1-1,-1 2 0,0 2 0,0 0 1,0 2-1,-1 4 0,0 0 0,0 2 1,-1 1 1,-1 2-1,1 11 0,-2-14-1,2 14 1,0 0-1,0 0 0,0 0 0,0-9 0,0 9 0,0 0 0,0 0 0,0 0 0,0 0 0,0 0-1,0 0 1,0 0 0,0 0 1,0 0-1,0 0 0,0 0 1,0 0-1,0 0 1,0 0-1,0 0 0,2-10 0,-2 10 0,0 0 0,6-14-1,-6 14 1,8-14 0,-8 14 0,8-12-1,-8 12 1,7-9 0,-7 9 0,0 0-1,0 0 1,0 0 0,0 0-1,5 10 1,-5-10-1,4 17 1,-2-4 1,2 3-1,0 1 0,0 5 0,0 2 1,0-2-1,1 3 0,-1-1 0,2-1 0,-1-1 0,1-3 1,-1-2-1,7-2 0,1 1 0,3-3 1,2-3-1,3-4 1,2-4-1,1-4 1,2-4 0,-4-11 0,0-1 0,-1-8 0,-1-3-1,0-3 1,-1 0-1,0 1 1,-1 1-1,-1 5 0,0 2 0,-4 4 1,-1 5 0,-5 2 0,-7 12 0,9-13 0,-9 13 0,0 0 0,0 0 0,0 0-1,0 0 0,0 0 0,0 0 0,0 0 0,0 0-1,0 0 1,0 0-1,0 0 1,0 0 0,0 0 0,0 0 0,-3 12 0,2 0 0,-2 4 0,0 5 0,-1 6 0,1 3 1,-1 7-1,2 3 0,0 5 0,1 2 0,2 3 0,-1 3 0,-1 2-1,2 2 1,-1 1 1,-1 0-1,0-2 0,0-3 0,-1-3 0,0-6 1,2-6-1,-1-5 1,0-8-1,1-6 0,-1-4 0,1-4 1,0-11-1,-1 14 0,1-14 1,0 0-1,0 0 0,1 9 0,-1-9 1,0 0-1,0 0 0,0 0 0,0 0 0,0 0 0,0 0 0,0 0 0,0 0 0,0 0-2,0 0-10,0 0-15,0 0 0,-17-23 0,9 8-2</inkml:trace>
  <inkml:trace contextRef="#ctx0" brushRef="#br0" timeOffset="2373">969 1332 2,'0'0'7,"0"0"2,0 0 2,0 0 0,0 0 1,0 0 0,0 0 0,-6-10-1,6 10-2,0 0-2,0 0-1,0 0-2,0 0 0,0 0-1,0 0-1,0 0 0,0 0 0,12 4 0,-2 0 0,0-2 1,5 3 0,3-2 0,7 1 0,0-1 0,9 2-1,5-1 0,6 1 0,6-1-1,3 0 0,4 1 1,0 2-1,7-1 1,1 1-1,2-1 0,2 2 0,1-3 0,2 1-1,3-3 1,3 1-1,-4 4 1,0-2-2,-5 0 2,-1 1-1,-3 2 0,0-2 0,-4 0 1,-3 1-1,-6-7 2,-1 0-1,-7-2 1,-3-2-1,-7 0 0,-4-4 1,-6-1-1,-3 2 1,-6 3-2,-3-3 1,-3 5-1,-10 1 1,12-9-1,-12 9 0,0 0 0,10 8 0,-10-8 0,0 0 0,0 0 0,0 0 0,11 5 1,-11-5-1,10-5 1,-10 5-1,15-5-1,-15 5-2,15-5-22,-15 5 0,7-11 0,-10-2-2</inkml:trace>
  <inkml:trace contextRef="#ctx0" brushRef="#br0" timeOffset="3655">3604 2 3,'0'0'5,"0"0"1,-9-6 0,9 6 0,-9 1 0,9-1 1,-14 5-1,14-5 0,-14 8 1,14-8 0,-12 7-1,12-7 0,-11 7-1,11-7 0,-11 7-2,11-7 0,-14 13-1,5-8 0,0 6-1,-3 3 2,2 3-1,-4 2 2,2 3-1,-1 3 0,0 4 1,0 6-1,0 2 1,0 1 0,0 8 0,0 3-1,3 5 0,-2 2 0,2 3 0,-2 4-1,3 2 0,0 0 1,4-1-1,-1-1 0,3-2 0,3-4 1,7 2-1,1-6 1,5-1-1,4-3 1,4-2-1,2-8-1,3 6 0,-1-5 0,1-4-1,-2-4 1,0-4-1,-2-3 1,2-2-1,-1-1 0,0-5 0,-1-3 1,-1 0-1,-1-4 0,-3 0 1,0-2-1,-6-2 1,-11-6 0,14 7 0,-14-7 1,0 0-1,0 0 1,0 0-1,0 0 0,0 0-2,0 0-3,0 0-18,0 0-4,-4-14 0,7-1-3,-1-14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1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89 316 37,'11'-4'14,"5"-2"2,6 0 2,8 1-8,6-1-3,9 2 0,5-2 0,6 4-2,1-2-1,2 3-1,-1-2-1,-2 1-2,-5 1-1,-7-2-5,-6 2-5,-9-4-8,-10 1-1,-11-5 1,-10-4 0</inkml:trace>
  <inkml:trace contextRef="#ctx0" brushRef="#br0" timeOffset="280">299 24 21,'0'0'9,"17"-14"2,-17 14 2,14-11-6,-14 11-1,0 0 0,0 0 0,0 0 1,-9 21-1,-6-6-3,-8 3-1,-5 5 1,-5 5 1,-4-1 0,0 2 1,-3-3-1,5 0 1,3-3-1,10-1-1,6-3 0,12-1-1,12-6-1,12 1 0,11-5 1,11 1-1,6-3 1,6 1 0,4-3 0,2 1 0,-3-1 0,-3 2 0,-7 0-1,-1 3 0,-6-1-3,-6 0-7,-5 7-12,-4-6-1,-6-3-1,-1-6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2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57 200 29,'16'10'17,"-3"-8"2,2-1 1,3-2-2,7 4-6,3-3-2,8 4-2,5-3-2,5 2-2,3 0-1,6-2-1,-3 0-2,-3 0 0,-3-1 0,-8 0-2,-6 1-4,-10-3-9,-7 2-7,-15 0 1,-1-10-1,-13-2 1</inkml:trace>
  <inkml:trace contextRef="#ctx0" brushRef="#br0" timeOffset="301">196 4 29,'0'0'13,"0"0"1,17-7 0,-8 6-4,-9 1-4,15 0 0,-15 0-1,10 5 0,-10-5 0,-2 11-1,-8-5 0,-3 6 0,-8-3 1,0 6 1,-8-3-1,2 3 1,-6 1 0,7 2-2,1-2 0,5 0-2,7-2 0,6 1-2,9-1 2,9-3-2,7-2 0,7-1 1,3-1 0,4 0-1,0-2 1,0-1 0,-4 0 0,-2 0 0,-2-1-1,-3 1 1,2 3-3,-3-4-5,8 6-16,1-4 0,5 0-2,-5-8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4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80 301 80,'28'7'23,"4"-6"-3,9-1 1,8-3-19,9-2-3,8 2 0,4 0-1,1-1 1,-2 2 1,-4-1 0,-8 2 1,-6 0-1,-9 1 1,-9 1-2,-14-3-8,-3 3-11,-16-1 0,0 0-2,-21-18 1</inkml:trace>
  <inkml:trace contextRef="#ctx0" brushRef="#br0" timeOffset="370">307-1 42,'3'9'13,"-3"-9"2,0 0 3,0 0-10,0 0-1,0 0 0,0 0 1,0 0 0,0 0-1,0 0-1,0 0-3,0 0-1,0 0-2,0 0 1,0 0-1,-13 14 0,4-6 0,-5 3 1,-4 2-1,-5 7 2,-6 3-1,-2 1 1,-2 1 1,1 2 0,0-4-1,6-1 1,3-2-1,8-3 0,5-4-1,7 0 0,5-1 1,6-1-2,4 1 1,4-1-1,2 0 0,4 2 1,5-1-1,2 0 1,2 0-1,0 0 1,1 5-1,0-1 0,3 2 1,0 2-1,-3 1 0,2 0 0,-4 1 1,0-1-1,-3-3 0,-6-4-2,1 5-12,-12-11-10,-10-8-1,-7-10 0,-14-11-2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54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69 1,'-26'-2'2,"5"2"1,1-2 0,5 2 1,1-1 2,14 1 1,-15-3 1,15 3 0,0 0 1,0 0-2,0 0 0,0 0-1,0 0-3,0 0-1,10 3-1,0-3 1,2 2 0,5-2 2,4 2-1,8-2 0,10 1 1,4 0 0,11 0 0,7-1 0,10 0 1,2 1-2,3 1 1,-3-2-1,-3 3 0,-4 2 0,-7 0-1,-9 2 0,-11-2-1,-8 0 1,-6-2 1,-9-3 1,-3 1-1,-13-1 1,10-5-1,-10 5 0,0 0-1,0 0-2,0 0-3,0 0-4,0 0-4,9 14-9,-9-14-3,28-6 0,-4 2 1,13-3 1</inkml:trace>
  <inkml:trace contextRef="#ctx0" brushRef="#br0" timeOffset="591">1765 26 37,'0'0'19,"-13"-8"-2,13 8 0,0 0-3,14-6-6,3 10-7,7 1-2,10 4-1,4 0 0,11-1 0,4 0 2,6-3 0,5 0 1,1-6 1,2-2 2,-5-4 0,-2 1 0,-9-4 2,-3 2-1,-14-2 1,-4 4-1,-13-1-1,-4 3 0,-13 4-2,10-3-1,-10 3 0,0 0-1,-12 9-1,12-9 0,-14 9 0,3-4 0,0 3-1,-2-1-1,3 2-4,-6-3-8,4 1-6,-6-1-2,4-3 2,-3-6-1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1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62 203 1,'-13'1'4,"1"0"3,1 0 2,11-1 0,-15 0 1,15 0 0,0 0-1,-12 0-1,12 0-2,0 0-2,0 0-2,14-1-1,-3 3 1,3-1-1,3 1 1,5 0 0,4 3-1,1-2 0,2 0 0,1-1 0,0 0-1,-2-1 1,1 0-1,-4-1 0,-1 0 0,-2-2-1,-4 0-3,-1 1-7,-2-1-4,-4-2 1,-11 4-1,11-14 1</inkml:trace>
  <inkml:trace contextRef="#ctx0" brushRef="#br0" timeOffset="371">280 0 16,'0'0'10,"0"0"-1,0 0 0,0 0-4,16 6-3,-1-1 0,3 1 0,5 1 1,4 1 1,4 1 0,1-2 0,2 0 0,2 1-1,-1-1 0,-2-1-1,-2 1 1,-3 0-2,-4-1 0,-3 3-1,-4-2 0,-4 3 1,-5 1-1,-3 1 1,-6 2 1,-4 0 0,-5 2 0,-4 0 1,-3 3 1,-7-3 0,2 2 0,-5-2 1,1 2-1,-1-4 0,3 2-1,-3-4 0,8 1-1,1-2-1,4-2 0,2-1-1,12-8 0,-13 12 1,13-12-1,0 0 1,0 0 0,-4 11-1,4-11 0,0 0-4,0 0-9,9 9-7,-9-9-1,0 0 1,5-14-1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19.7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8 115 23,'0'0'14,"16"-11"0,-13 2-1,-3 9-3,4-17-4,-4 7-1,1 1-3,-3 0-1,3-2 0,0 1-1,-1 10-1,9-17 0,-9 17 0,15-10 0,-5 8-2,-1 3 3,-9-1 0,13 10 1,-10-1 1,-3 3 1,-3 1 0,-4 0 1,0 0 1,-4-2 0,1 0 0,-2-3 0,3-1 0,0-6 0,9-1-2,-13 0 0,13 0-1,0 0-1,-11-6-1,11 6-2,0 0-5,0 0-7,12-15-6,6 4-1,2-8 1,9-4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20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193 115 49,'0'0'13,"0"0"1,-14 4-1,-1 1-10,-2 3-3,-3 3 1,-4 5 0,1 4 1,-3 0 1,4 4 0,4 0 0,7 0-1,8 1 0,7-2-1,12-7 1,9-3-1,11-6 0,5-6 0,3-8 0,4-3 0,0-7-1,-3-5 1,-4-4 0,-7-1 1,-9-2 0,-6 1 1,-6-1 0,-8 3-1,-7 2 1,-8 5-1,-8 6-1,-7 4 0,-7 6-1,-2 5-1,-1 8-2,-3-1-6,10 8-2,0-4-4,14 2 1,5-5-2,12 2 3,-3-12 3,17 9 5,-3-6 6,-1-3 5,1 2 3,-4 4 0,-1 1 1,-1 6-1,-1 7-3,-2 5-2,1 9-2,-1 10-1,-1 4 0,-1 5 1,-1 6 1,-3-8 1,1 0 0,-2-6 1,2-7-1,-4-9 0,3-8-6,3-8-11,-2-13-5,11-5-2,-2-13 0</inkml:trace>
  <inkml:trace contextRef="#ctx0" brushRef="#br0" timeOffset="681">817 154 20,'0'0'15,"1"-10"-1,-1 10-1,0 0-2,0 0-1,0 0-2,-6 14-5,4-2-3,3 5-1,0 2 0,2 3 1,1 0 0,4 6-1,0 5 2,2 1-1,3 3 0,-1 4 1,4 6-1,1 1 0,-1 1 0,-3-3 1,-2-5 0,-3-5 2,-7-6-1,-4-7 2,-7-10-1,-4-7 1,-7-8-1,-4-5 1,-3-7-1,-1-5 0,-1-6 0,6-3-1,2-4 0,11-2 0,7-3 0,14-1-2,11-2 1,11 0-1,9-1-1,5-2 1,5-2 0,0 1 0,-4 1 1,-4 1 0,-11 2 0,-5 5 1,-12 2-1,-5 4 1,-10 5-2,-8 8 0,-7 6-1,-9 6-2,-6 9-7,-14 6-11,-8 7 1,-12 1-2,-9 6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51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66,'0'0'21,"0"0"-1,0 0 0,0 0-16,10 7-5,-10-7 1,17 7-1,-17-7 1,16 11 0,-13 1 1,-3 1 0,0 9 1,-7 0-1,1 8 1,-1 9-1,-2 5 1,2 10-1,4 4 0,-2 1 0,5 1-1,1-4 1,2-6-1,-3-50 1,7 78-1,-7-78 2,0 0-1,9 46 1,-9-46-3,0 0 1,0 0-1,24-46-3,-24 46-4,21-60-5,-11 19-3,6 1-4,-10 2 0,1 7 1,-11 4 4,-1 6 7,-4 4 8,-1 6 4,-1 8 6,1 1 4,10 2 5,1-13 1,18 0-4,9-12-4,17-3-3,8-6-1,14-4 0,3-4-2,6 4-1,-6 1-1,-7 6-1,-13 9 1,-9 3 0,-15 8-2,-11 3-3,-15 8-6,0 0-16,5 19-2,-16-9-1,2-1-1</inkml:trace>
  <inkml:trace contextRef="#ctx0" brushRef="#br0" timeOffset="661">170 322 67,'30'4'25,"11"8"1,-41-12-1,82 19-9,-37-7-8,8 7-2,-1 5-3,2-1-2,-6 1 0,-4 3-3,-3 0 1,-41-27-1,69 56 2,-69-56-1,48 41 0,-48-41-2,0 0 3,47 36 3,-47-36-2,0 0 2,0 0-1,0 0-1,0 0 0,0 0-1,0 0 0,0 0-3,0 0-10,0 0-15,0 0-1,0 0 1,0 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5:56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212 116 5,'-17'-11'7,"17"11"-1,-14-12 0,14 12 0,-16-10 0,16 10-1,-15-5 0,15 5-1,-16-3 0,16 3 0,-16 3-2,16-3-1,-19 12 0,9-2-2,-3-1 1,1 8-1,-2-1 1,2 4 0,2 0 0,0 4 0,3-2 0,1 4 1,4 1-1,1 0 1,4-3-1,2 4 1,3-4 0,4 2 0,2-8 0,2 4 0,2 0 1,2-1 1,3 0 0,2 0 0,5-2 1,5 4 1,3-2 0,7 0 0,5-8 0,9 0-1,5-3 1,13 1-1,9-4-1,12-2 0,11 0-1,11 0 0,10-1 0,8-1 0,10-1-1,6 1 0,3-3 0,6 0 0,2-2 0,5 0 0,4-1-1,3 1 1,-1 1-1,5 0 0,-1 2 0,-1 0 1,-3 0-1,-1 0 0,-4 0 0,-3-2 0,-9-1 0,-7-1 1,-12-1-1,-13 0 0,-12-1 0,-17 0 1,-17-2 0,-15 1 0,-17 1 0,-11 1 1,-14-2 0,-6 2 1,-18 4-1,14-7 0,-14 7 0,0 0-1,4-9 0,-4 9 0,1-12 0,-1 12-1,-1-24 0,0 5 2,-1-7-2,0-5 1,-2-10-1,-1-8 1,1-4-1,-1-3 1,1 2-1,-1-2 0,3 4 0,0 5 0,0 7 0,3 10 0,-1 6 0,-1 7-1,1 6-2,0 11-3,0 0-5,0 0-10,-10 13-2,1-5-1,6 5 1</inkml:trace>
  <inkml:trace contextRef="#ctx0" brushRef="#br0" timeOffset="2123">6067 2 7,'0'0'6,"-4"-11"1,4 11-1,0 0 0,0 0-1,0 0-1,0 0-1,0 0-2,0 0 0,0 0 0,-11-7 0,11 7 1,0 0 0,0 0-1,-10 0 1,10 0 0,0 0-1,0 0 0,-2 11-1,2-11 0,-2 15 0,1-4 0,-1 5 1,-1 3 0,-4 5 0,1 1 0,-4 8 0,1 1 0,-2 3 1,1-2 0,0-1 0,3-1 1,1-8 0,5 0 1,0-7 0,4 1-1,0-5 1,3 0-2,-1-1 0,1 0-1,1-3 0,-1 1 0,2 2 0,-8-13 0,13 18 1,-13-18-1,21 15 2,-5-6-2,4-1 2,7-1-1,5-2 1,9 3-1,3-1 0,8 4-1,9-5 1,7 1-1,11-1 0,9 1 0,9-1 0,6 3-1,10-4 1,6 0 0,4 0-1,3 1 0,-3 0 1,-1 0-1,-5 0 1,-3 2-1,-8 1 0,-10-2 0,-7-1 1,-11-1-1,-11-1 1,-12 0-1,-9-2 0,-10 1 0,-9-2 1,-7 0-1,-6 1 0,-14-2 0,14 2 1,-14-2-1,0 0 0,10 1 1,-10-1-1,0 0 0,0 0 1,0 0-1,0 0 1,0 0-1,0 0 1,0 0-1,4-10 1,-4 10 0,0 0-1,0 0 0,10-11 1,-10 11-2,0 0 2,12-10-1,-12 10-1,10-5 1,-10 5 0,10-4 0,-10 4 0,0 0 0,0 0-1,9-8 1,-9 8 0,0 0 0,0 0 1,0 0-1,12-12 1,-12 12-1,11-13 1,-3 3 0,2-10 0,1 2 0,1-6-1,2-5 0,0-4 0,-1-4 1,-1-5-1,-2-1 0,0 6 1,-5-2-1,-1-1 1,-2 3-1,-1 3 0,-1 6 1,1 1-1,-1 7 1,2 3-1,0 2 0,-3 4 1,1 11-1,0-12 0,0 12-1,0 0 1,0 0-1,0 0-1,0 0 0,0 0-3,0 0-3,3 17-11,-4-8-1,-2 5-1,3-14 0,-11 17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37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0 4,'0'0'10,"0"0"0,0 0 1,0 0-1,0 0 1,0 0-1,0 0-1,0 0-1,0 0 0,0 0-3,0 0-1,0 0-2,0 0-1,0 0-2,0 0 0,0 0 0,0 0-1,0 0 0,0 0 1,5 9 0,-5-9 1,0 11 2,0-11-1,-4 10 1,4-10 1,-8 14 1,8-14 0,-10 9 1,10-9 0,-10 4-1,10-4 0,0 0-1,0 0-1,0 0-1,-7-12 0,7 12-1,0 0-1,3-9 1,-3 9-1,0 0 0,0 0 0,0 0-1,0 0 1,0 0 0,0 0 0,0 0 1,0 0-1,9 2 2,-9-2-1,0 0 1,0 0 0,0 0 1,0 0-1,0 0 0,-8 10-1,8-10-1,0 0-2,-11 16-7,11-16-8,-7 9-3,7-9 1,0 0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14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49-10 6,'0'0'5,"0"0"1,0 0-1,-10-2-1,10 2-1,0 0 2,0 0 1,0 0 2,0 0 1,0 0 1,0 0-1,0 0 1,0 0-2,0 0-2,0 0-2,0 0-2,0 0 0,0 0 0,0 0 0,0 0-1,0 0 1,0 0 1,10 10-1,-10-10 1,0 0 0,14 10 0,-14-10 0,14 12 0,-4-6-1,4 3 1,-1 0-1,3 2 0,-2 2 1,1 1-1,0 2 1,0 5 0,-3 1-1,2 5 1,-2 1-1,4 5 0,-3 3 0,3 4-1,-1 1 2,0 2-2,-4 2 0,-2 6 1,0 1-1,-5 3 1,-5 3-1,-2 2 1,-6 4-1,-4 4 1,-2 0-1,-3 5 0,-3-1 1,1 0-1,-2-4 0,2-2 0,0-7 0,3-4 0,0-8 0,1-8 0,3-8-1,-3-6 1,3-5-1,1-4 0,0-5 1,12-11-1,-14 12 1,14-12-1,-9 4 0,9-4 0,0 0 1,0 0-1,0 0 0,0 0 0,0 0 0,0 0 0,0 0 0,0 0-1,0 0-3,0 0-7,0 0-17,-11-11 1,11 11-1,-23-20-2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38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72 10,'0'0'5,"0"0"2,0 0-2,0 0 0,0 0 0,0 0-1,0 0 1,-9-1-1,9 1 1,0 0-1,0 0 0,0 0 1,0 0-2,0 0-1,-10 4-1,10-4 0,-3 9 0,3-9 0,0 15 0,1-5-1,0 0 1,4 2-1,2 0 1,1 0 1,6-4-2,4 0 3,3-4-2,4-4 0,3-3 0,1-4 2,-2-3 0,2-1 1,-5-5 1,-3 2-1,-7-3 2,0 4-1,-9-2 1,-2 2-1,-6 0 0,-2 3-2,-6-1 1,-1 3-2,-5 0 0,1 4-1,-4 2 0,-2 2-1,0 2-1,-2 3-1,1 3 1,0 1-2,4 2 0,-1-3-3,7 3-2,0-5-4,10 5-5,3-11-4,7 11 2,-7-11 1,20 6 0</inkml:trace>
  <inkml:trace contextRef="#ctx0" brushRef="#br0" timeOffset="641">282 71 5,'-8'-11'5,"8"11"1,0 0-1,0 0 0,0 0-1,0 0 0,0 0 1,0 0-1,0 0 1,0 0-1,0 0-1,-8 11 1,8-11-1,-2 9 1,2-9-2,-4 13 1,6-2 0,-4 0-1,2 4-1,2 3 0,-1 2 0,1 4 0,1 3-1,1 1 1,0 3-1,0 1 0,1 1 0,0-2 0,-1 0 1,-3-1-1,0-1 1,-2-4 1,0 0 0,-4-3 1,-2-2 1,-2-1 0,0-1 0,-5-4 1,2-1 0,-6-3 0,1 1-1,-2-5 0,-1-1 0,-6-2-1,3-2-1,0-1 0,2-1-1,1-2 0,2 1-2,4 0-1,0-2-4,14 4-10,0 0-3,-5-13-2,8 3 1,8-4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39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3 15,'0'0'10,"0"0"1,0 0-1,-9 2 0,9-2-2,0 0 0,0 0-3,0 0 0,0 0-1,0 0-3,0 0 1,0 0-1,0 0-1,0 0 1,-8 11 0,8-11-1,0 0 0,-1 12 1,1-12-1,2 14 0,1-3 0,2 1-1,1 3 1,4 2 0,0 3 0,3 2 0,1 4-1,6 3 0,-1 0 1,2 0-1,-1 1-1,1-2 1,-4-1 0,-2-1-1,-4-4 2,-5 1 2,-5-1-1,-5-3 2,-2 0 0,-8-3 1,1 1 0,-6-7 1,-1 3-1,-5-8 0,1 1 0,-4-5-1,2-1 1,0-2-1,3-3-1,0-2 1,6 0-2,2-4 0,6-4 1,7-3-2,7-3 0,5-4 0,4-3 0,5-3-2,5-5 2,6-1 0,-2 0-1,1 0 1,-3 2 0,0 4 0,-3 2 0,-5 5 1,-5 5 0,-4 3 0,-3 5 0,-6 2 1,0 9-1,-8-16 1,8 16-1,-20-11 0,8 6 0,-5-2-1,0 3-1,-3 2 0,-2 0-1,0 4-1,0-2-3,2 8-5,-2 0-9,4 4-1,-1 0 1,3 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40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87 9,'-16'-2'9,"3"1"1,0-1-1,3 0 0,1 2-2,9 0 0,-11 0-1,11 0-1,0 0 1,-12 7-1,12-7 1,-1 12-2,2 2-1,2 1-1,1 3 0,2 2-1,4 4 0,4 1 0,2 3 0,0 0-1,2-1-1,-3 1 0,3 1 0,-3 1 0,-2-3-1,-4 2 0,-2-2 0,-1 0 0,-4-2 1,-3-2 1,-4-2 0,-1-3 0,-3 0 2,-4-6 0,-1 1 1,-3-4 1,-1-2 0,-4-4 0,3-1 0,-1-4 0,3-2 1,0-4-2,4-1 0,1-6-1,5-3 0,5-1-1,4-2 0,5-4-1,6-3 0,4-2-1,6-2 1,3-2-1,3 1 1,3-5-1,-2 2 1,1 1 0,-4 1 1,-3 3-1,-3 1 2,-5 3 0,-4 6 0,-6-1 0,-3 3 1,-8 2-1,-2 1 0,-7 2 0,-1 3-1,-4 1-1,-3 4 0,-2 5-2,-4 2-2,2 10-8,-8 2-9,-6 8 0,-10 0-2,-10 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7:31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56 5,'0'0'9,"-3"-13"0,3 13-2,1-11 0,-1 11-1,6-12 0,-6 12 0,9-10-1,-9 10-1,0 0 0,15-11 0,-15 11-1,0 0 0,0 0-1,0 0-1,0 0 0,0 0-1,0 0 1,4 16 1,-4-16 1,-8 14 1,8-14 1,-6 13-1,6-13 0,-6 10 0,6-10-1,0 0-1,0 0-2,0 0-3,0 0-2,0 0-5,0 0-7,0 0-1,0 0 0,0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7:32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81 102 9,'-10'1'9,"10"-1"-1,-10 3 1,10-3-1,-13 9-1,13-9-1,-14 17-1,8-5 0,-2 3 0,2 3-1,0-2 0,2 5 2,1-4-2,2 2 0,1-4-1,3 0 0,2-4-1,4-1 0,5-7-1,4-3 0,5-5-1,3-5 1,3-3-1,1-5 1,2-2 0,-2-1 1,-4-2 0,-4 3 1,-4 0 1,-4 4 1,-7 2-1,-2 5 1,-7-2-1,2 11-1,-18-9 0,4 9-2,-7 1 0,-4 3 0,-3 2-2,-1 0 0,1 3 0,3-2-2,5 1-2,1-7-2,19-1-4,-12-1-1,12 1-2,17-17-2,1 5 1,0-2 1,4 0 3,0 0 3,2 3 4,-3 0 4,-3 5 3,-1 3 3,-5 4 2,-3 4 1,-9-5 0,13 20 0,-11-6-2,1 6 0,-3-1-1,2 6-1,-3 0-1,2 2-1,-1 1-1,2 3 1,0 1-1,2 1-1,1-1 2,1 1-2,-1-1 1,1 0-1,0-4 1,-1-1-1,0-4 1,-2-4-1,-2 0 0,0-2-1,-2-3 0,-1-3-1,0 0-1,2-11-2,-5 11-7,5-11-9,0 0 2,1-17-1,6-3 1</inkml:trace>
  <inkml:trace contextRef="#ctx0" brushRef="#br0" timeOffset="971">807 0 14,'0'0'10,"0"0"0,0 0-1,0 0-1,0 0-2,-4 9-1,4-9 0,-6 10 0,3 0 0,-3 0-1,2 5 1,-2 2-1,0 5-2,-2 3 1,-1 5-1,-3 2 0,2 3 0,-5-1 0,3 2 1,-1-3 0,4 0-1,1-5 0,4-3 0,4-5 2,6-4-2,6-3 1,9-4-1,7-6 0,7-3-1,5-2 1,5-2 1,-1-2-2,2-2 1,-5 1-1,-3 0 1,-8 1-2,-7-1 2,-6 3-3,-5 0 1,-12 4-1,11-1-2,-11 1-2,0 0-7,0 0-7,-15 6-3,15-6 2,-17-6 0</inkml:trace>
  <inkml:trace contextRef="#ctx0" brushRef="#br0" timeOffset="1442">984 256 23,'0'0'13,"-9"6"2,9-6 0,0 0-5,0 0-3,0 0 2,-11 2-1,11-2 1,0 0-2,2 12 0,-2-12-2,1 19-1,-1-5 0,2 9 0,-2-1 0,3 8 0,-1 0 0,0 6-2,0 1 2,1 2-2,-1 0 0,0 2-1,1-3-3,-1-3-3,5 4-12,-4-7-6,5-2-1,-7-10-1,3-5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7:53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1731 8,'0'0'6,"0"0"1,0 0-1,0 0 0,-12-15-2,12 15-2,-4-10 1,4 10-1,-2-13 0,2 1-1,1 3 2,-1 9-2,6-17 2,-1 7-1,2-2 0,3-5 1,2 3-1,0 2 1,4-4-1,-1-3 1,4 1-1,1-1 0,1 2 0,0 2 0,2 2 1,0-2 0,4 0 0,0 2 0,4 1 0,1-1 0,3 0 0,2 1-1,5-3-1,2-1 1,4 1-1,3-4-1,3 1 1,2 1 0,3-1-1,3-3 1,2 3-1,1-1 2,3 0-3,-2 3 4,3-1-3,0 2 2,0 0-2,-3 3 2,-1 1-2,0 2 1,-1 3 0,-5-3 0,-4 5 0,-6-3 1,-2 0 0,-4 3 1,-4-4 0,-7 0 0,-4 1 1,-5 6-2,-4-7 0,-5 8 0,-3-2-2,-11 2 0,10 0-1,-10 0-4,0 0-7,0 0-8,-9 11-1,9-11-2,0 0 1</inkml:trace>
  <inkml:trace contextRef="#ctx0" brushRef="#br0" timeOffset="992">2262 733 33,'0'0'16,"0"0"0,0 0 1,0 0-6,0 0-3,0 0-1,0 0-2,0 0 0,0 0-2,0 0 0,0 9 0,0-9-1,5 10-1,-5-10 0,9 14 0,1-3-1,0 3 1,2 1-1,2 3 1,0 2-1,4 4 0,-1 2 1,0 1-1,-1 2 0,-3-1 0,0-1 1,-3-1 0,-3-4 1,-1-3-1,-4-3 1,2-4-1,-4-12 2,1 12 1,-1-12-1,0 0-1,-11-2 1,11 2 0,-13-15-1,4 4 0,-1-4-1,-2 0 1,-1-4 0,3 0-1,0 0-1,0 0 0,3 0 0,2 2 0,3 0 0,3-1-1,5 2-1,3-2 2,8 2 0,6-3-1,6 1 1,5-1-1,4 4 1,4-1 0,0 4 0,-2 0-1,0 4-1,-8 1-3,0 7-3,-12-3-7,0 7-8,-9-3 0,-2 5-1,-9-6 1</inkml:trace>
  <inkml:trace contextRef="#ctx0" brushRef="#br0" timeOffset="1623">2711 854 38,'0'0'13,"12"10"-1,-3-11 1,2-1-9,4 0-4,-1-1 2,5 2 1,-1-1 0,4 1 1,-2-1 0,2 0 1,0-1-1,0-1 0,1-2-2,0-3 0,-2 0-1,-2-2 0,-2-1 0,-2 0 0,-4-2 1,-2 1 0,-5-2 0,-2 2 1,-5-2-1,-1 3 0,-4-2 0,-5 2 0,-2 0-1,-1 3 0,-1 1-1,-2 2 0,0 1 0,1 3 0,0 4-1,3 2 1,0 3-1,2 1 1,1 4-1,1 1 0,2 3 1,1 2 0,2 1 0,2 3 0,0 1 1,1 2 2,1-1-1,3 4 2,-1-3-1,3 1 0,-1-3 0,4-1 1,0 0-2,5 0-2,0-7 1,4 1-2,1-6-1,4-7-3,5-3-3,-4-6-8,6-5-6,-2-7-1,2 0 1,-3-7 1</inkml:trace>
  <inkml:trace contextRef="#ctx0" brushRef="#br0" timeOffset="2193">3171 843 42,'3'10'14,"-3"0"1,2-1-1,2 2-8,-4-11-2,12 19-1,-3-11 2,3 1 0,-1-5 1,5 2 0,-4-5 0,3 1-1,-2-6-1,1 1 0,-1-4-2,0-2 0,-1-3 1,-1-2-1,-1-1 0,0-1 0,-3-1 0,0-1 0,-4-1 0,-1 3-1,-3-1 1,-1 3-1,-3-1 0,-2 2 0,-2 2 0,-3 2-1,0 4 0,0 0 0,-1 5-1,-3 3 0,1 5-1,-2 2-1,4 7-3,-4-4-5,7 7-12,-3-4 1,6-1-2,2-5 2</inkml:trace>
  <inkml:trace contextRef="#ctx0" brushRef="#br0" timeOffset="2634">3353 723 73,'0'0'18,"14"13"-2,-14-13 0,0 0-18,13 14-1,-10-4 0,2 6 2,1 4 2,-3 3 2,2 10 1,-3 3 0,3 6-1,-2-1 0,3 3-2,-2-2 0,1-1 0,-1-4 0,1-3 0,-1-8-1,2-2 2,-1-5-3,0-4 3,-1-4-2,0-1 1,-4-10 0,0 0 0,0 0 2,11 7-1,-11-7 1,2-15 0,-1 4-1,1-4 0,-1-4 1,1-4-3,1-4 1,1-7-2,1-2 1,2-3 0,2-2 0,1-1 0,3-2-1,0 1 1,1 3 0,-3 4 0,1 6 0,-1 2 1,-3 7-1,-2 5 0,-1 5 0,-5 11 0,0 0 0,11 3 0,-8 8 0,-2 5 0,0 4 0,-1 4 1,4-1 0,0-1 0,-1-3 0,5-3 0,-8-16 0,23 10 0,-3-18-2,5-7 0,2-5 0,1-7 0,3-1-1,2-4 1,-1 3 1,-3 3 0,-6 5 1,-2 8 2,-7 6 0,4 8 1,-7 5-1,0 8 1,-4 1-1,1 7-1,2 0 0,0 2 0,-1-2-1,-2 1 0,1-3-1,1-2 1,-2-3-2,0-4 1,0-1-2,-7-10 0,14 10-2,-14-10-2,15-1-3,-14-8-5,8 5-7,-6-11-4,5 5 0,-3-10 1,3 4 1</inkml:trace>
  <inkml:trace contextRef="#ctx0" brushRef="#br0" timeOffset="3455">4265 574 59,'14'-7'22,"-14"7"2,10 7-2,-10-7-6,5 22-7,-4-8-3,5 6-2,-1 1-1,3 4 0,-2 0 1,0 2-2,-2-3 1,3-2-2,-1-2 0,-2-4 0,1-3-3,-1-3 0,-4-10-2,0 0-4,16 5-6,-16-19-10,3 2-1,-4-12-1,1-1 2</inkml:trace>
  <inkml:trace contextRef="#ctx0" brushRef="#br0" timeOffset="3736">4413 440 58,'0'0'20,"0"0"1,0 0-4,11 10-9,-11-10-8,0 0-7,7 12-9,-7-12-5,0 0 1,0 0 0,0 0 1</inkml:trace>
  <inkml:trace contextRef="#ctx0" brushRef="#br0" timeOffset="3946">4497 539 66,'2'10'16,"-2"-10"0,0 0 1,9-2-16,-9 2-1,10-5 1,-10 5 2,11 3 3,-11-3 2,11 22 0,-6-5-1,4 5-2,-2 3-2,5 3-2,-1 1 0,-1-1 0,0-2-1,-1-4 1,-2-4 0,0-4 0,-1-4 0,-6-10 0,4 10 2,-4-10 0,0 0 0,1-9 0,-2-4 0,0-1-1,-1-7 0,4-3 0,2-5-1,5-2-1,4-2-1,1 1 0,5 2 0,1 3-1,6 5 0,-3 1-2,2 7-4,-6-2-6,3 10-11,-5-3 0,3 6-1,-7-3 1</inkml:trace>
  <inkml:trace contextRef="#ctx0" brushRef="#br0" timeOffset="4357">5015 489 48,'11'9'17,"-1"0"1,1-2 1,0-4-8,5 0-8,0-4 0,5 0 0,0-4 0,3 0 0,-1-6 1,1 2 1,-2-3-1,1 1 0,-3-2-1,-2 0-1,-4 2 0,-2 0 0,-12 11-1,9-17 0,-9 7 0,0 10 0,-8-14 0,-1 8-1,-4 1 0,-2 2-1,-1-1 0,-2 4 0,-1 5 0,-4 1 0,0 5 0,1 5 0,0 5 2,1 6-1,1 3 1,6 3 0,1 0 0,5 2 1,4 0 0,6-3 0,5-5 0,6-3 0,7-7-1,5-3 0,5-7 1,4-3-2,1-5 1,4-1-1,0-3 0,1 0 1,-3-5 0,-2 3 0,-2 1 0,1-2 0,-4-1 0,1 0 0,-2-2 0,-1-1-1,-2 0-1,-3-6 0,-1-1 1,-3-2-1,-4 3 0,-4-3 0,-5 2 1,-3 0 1,-2 1 0,-5 2 0,-2 4-1,-3 1 1,-3 0-2,-5 4 1,-1 4-3,-5 4 1,-2 5-3,-4 3 1,1 7 0,-4 2-1,3 5-1,0 0 0,6 3 1,2-6-1,7 2 0,1-8 0,7 0 1,6-14 0,0 0 2,11 0 1,0-11 0,5-3 1,1-6 1,6-3 1,1-5 1,3-4 1,0-4 0,3 1 2,-3-6 0,2 3 1,-5-4 0,0 3 0,-5-3 1,0 7-2,-8-2 0,0 6 0,-5 0-1,0 8-1,-5 1 1,2 6-2,-3 4 0,0 12-1,-1-13 0,1 13 0,0 0-1,0 0 0,0 0-1,-1 10 0,2-1 1,-1 3-1,3 6 1,-1 4 0,1 6 0,0 4 1,0 4 0,1 6 1,0 7-1,3 3 1,-1 0 0,4 3 0,0-2 0,2-1 0,2-7-1,-2-6-2,3-7-1,-8-11-3,8-1-10,-15-20-11,9 4-1,-15-20 0,-1-6-1</inkml:trace>
  <inkml:trace contextRef="#ctx0" brushRef="#br0" timeOffset="8332">5893 1135 30,'0'0'16,"0"0"-1,-5-10 1,5 10-3,0 0-4,0 0-3,0 0-1,0 0-3,0 0 0,0 0 0,0 0 0,0 0 0,0 0 0,0 0 1,0 0 0,0 0-2,7 13 2,-7-13-2,9 14 2,-3-4-2,0 3 1,-3 2-2,5 7 2,-2 3-1,2 7 0,-2 3 0,0 7 0,-1 3-1,2 3 1,-4 7 0,0 0 0,-2-3 0,0 1 1,-1-7-1,1-3 0,-1-43 1,-2 73-2,2-73 2,0 43-2,0-43-1,0 0 2,0 0-2,0 0 2,0 0 0,3 42-2,-3-42 1,0 0 1,0 0 1,0 0-3,0 0 2,0 0-3,0 0 3,0 0-1,0 0 0,0 0-3,0 0 4,0 0-3,0 0 2,0 0 0,0 0-2,0 0-10,0 0-11,0 0 1,6-52-3,-10 20 3</inkml:trace>
  <inkml:trace contextRef="#ctx0" brushRef="#br0" timeOffset="9023">5952 1621 68,'14'-7'23,"-14"7"0,10-13-1,-3 3-12,6-4-7,4-4-1,7-5-2,7-4 0,3-6 0,8 0 0,3-5 1,0-1-1,1 2 1,-1 1 1,-4 5-1,-5 5 2,-5 5 0,-11 7-1,-3 4 1,-6 4 1,-11 6-2,11-3-1,-11 3-1,0 0 0,0 0 0,0 0-1,0 0 0,-1 10-3,1-10-1,0 0-5,-13 8-10,13-8-5,-16 7 0,3 0 0,-4 0 2</inkml:trace>
  <inkml:trace contextRef="#ctx0" brushRef="#br0" timeOffset="9434">6082 1523 17,'18'-5'15,"-5"1"2,-2-2 3,4 0-4,-5 1-3,7 3-1,-5 1-1,7 4-1,-2 3-2,6 2-3,0 6-1,5-1-2,0 4 0,6 3 0,0 2 0,3-1 0,-37-21 0,76 39 0,-76-39 0,78 46 0,-78-46 2,76 36-3,-76-36 0,68 29 0,-68-29 0,57 32 1,-57-32-1,0 0 1,55 20-1,-55-20 0,0 0 0,0 0 0,0 0 0,0 0 0,0 0-1,0 0 1,0 0-1,0 0 1,0 0 0,0 0 1,0 0-1,0 0 0,0 0 0,0 0 0,0 0-1,0 0 0,0 0-1,0 0-1,0 0-3,0 0-10,0 0-13,0 0-1,0 0 2,13-20-3</inkml:trace>
  <inkml:trace contextRef="#ctx0" brushRef="#br0" timeOffset="10636">6122 1566 14,'-11'9'14,"11"-9"1,0 0-1,0 0-1,2-13-2,-2 13 0,6-10-2,-6 10-1,16-16-2,-4 3-2,4 1 0,3-4 0,4-2-1,3-2 0,5-3-1,-2 0 0,2-2 0,-2 2 0,0 1 0,-3 2 0,-1 4 0,-7 1 0,0 5 0,-6 1 0,0 5-1,-12 4 0,13-4 0,-13 4-1,0 0 0,0 0 0,0 0 0,0 0 0,0 0-1,0 0 0,0 0 1,0 0-1,0 0 0,0 0 0,0 0 1,0 0-1,-4 14 1,4-14 1,-14 16-1,4-7 2,0 0-1,-2-2 1,2 1 0,0-4-1,10-4 1,-16-5-1,16 5-1,-6-20 0,6 4-1,4 0 0,0-3 0,3 2 0,-1 3 0,0 1 1,-1 4-1,-5 9 1,9-10 0,-9 10 0,10 6 0,-10-6 1,9 15-2,-4-5 1,1 3 0,1 1 0,-1-3 0,-2-2 1,-1 1-1,-3-10 1,3 12 0,-3-12 0,0 0 1,0 0 0,0 0 0,0 0 0,0 0 0,0 0 0,0-10-1,0 10-1,0 0 1,0-12-1,0 12 0,0 0-1,0 0 1,0 0 0,5-11-1,-5 11 1,0 0-1,12 2 1,-12-2-1,14 6-1,-14-6 2,10 8 0,-10-8 0,9 4 0,-9-4 2,0 0-1,0 0 1,0 0 0,0 0 0,0 0 0,0 0 0,0 0-2,0 0 1,0 0-2,0 0-1,0 0-1,-9-13-2,9 13-4,6-13-5,3 8-9,-4-8-2,-5 13-1,15-21 1</inkml:trace>
  <inkml:trace contextRef="#ctx0" brushRef="#br0" timeOffset="11827">6725 1849 2,'0'0'8,"0"0"0,0 0 2,0 0-1,43-47 0,-43 47 1,0 0 1,0 0-1,0 0 2,0 0-3,0 0-2,0 0-3,0 0-3,0 0 0,0 0-1,0 0 1,0 0 2,0 0 0,0 0 2,0 0 1,14 51 0,-14-51-1,0 0 1,0 0-2,0 0 1,0 0-3,0 0 0,0 0-1,0 0 0,0 0 1,0 0-1,0 0 1,0 0-2,0 0 1,0 0-1,0 0 1,0 0-2,20-45 1,-20 45 0,0 0 0,0 0-1,0 0 0,0 0 1,0 0 0,0 0 0,0 0 0,0 0 0,-8 46-1,8-46 1,0 0 1,0 0-2,-34 46 1,34-46 0,0 0 0,0 0-3,0 0-1,0 0-7,0 0-15,0 0 3,0 0-2,0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24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73 424 0,'-11'-1'3,"11"1"1,-11 0 1,11 0 1,-9 2 1,9-2 1,-12 3 2,12-3-1,-12 3 1,12-3-1,-11 2 1,11-2 0,-9 0-1,9 0-1,0 0-1,0 0-1,0 0 0,0 0-1,0 0-2,0 0-1,0 0 0,0 0 0,0 0-2,3-15 0,-3 15 0,17-15 0,-3 4 0,4-1 0,3 1 0,4 0-1,2 1 1,0 3 0,2 1 0,0 3 0,-1 4-1,-3 3 1,-2 2 0,-4 1 0,-1 1 0,-5 1 0,-1 2 0,-5 2 0,-2 0 1,-3 0 0,-2 1 0,-2-1 0,-4 1 1,0 0-1,-3-1 1,0 0-1,-3 0 1,2-2 0,-2-2-1,1 1 1,1-2-1,0-1 0,-1 0 0,11-7 0,-13 6 0,13-6-1,0 0 0,-11 4 0,11-4 1,0 0-1,17-10-1,-6 4 1,4 1-1,4-2 0,1 0 1,2 3-1,2 0 1,-2 4-1,-3 3 1,0 1 0,-3 2 0,-2 1-1,-4 3 1,-1 1 0,-3 2 0,-2-1 0,-1 5 0,-2-1 1,-1 0-1,-1 4 0,-3-1 1,0-2 0,-2-2 0,6-15 1,0 0 0,-27 45 1,27-45 0,0 0 0,-47 35 1,47-35-2,0 0 1,-56 17-2,56-17 1,0 0-1,-54-1 0,54 1-1,0 0 0,0 0-2,0 0-1,0 0-5,0 0-12,0 0-7,-18-8 1,25-6-1,8-5 0</inkml:trace>
  <inkml:trace contextRef="#ctx0" brushRef="#br0" timeOffset="1202">755 449 13,'0'0'10,"0"0"2,0 0-2,0 0-3,0 0 0,0 0 0,0 0-1,0 0 0,0 0-1,0 0 0,9 9 0,-9-9-1,6 17 0,-1-4 1,-1 0-1,3 0 1,-4 2-1,2 4 1,-2-4 0,2 1-1,-4-2 0,3-3-1,-4-11 0,5 18-1,-5-18 0,3 10-1,-3-10-1,0 0-2,0 0-5,0 0-10,0 0-4,4-9-2,-1-5 1,-3-9 0</inkml:trace>
  <inkml:trace contextRef="#ctx0" brushRef="#br0" timeOffset="1602">783 193 40,'0'0'21,"0"0"3,0 0-2,0 0-3,0 0-6,0 0-3,0 0-2,0 0-4,0 0-3,0 0-1,0 0-3,0 0-4,0 0-11,0 0-5,14 12 0,-14-12-2,11 1 2</inkml:trace>
  <inkml:trace contextRef="#ctx0" brushRef="#br0" timeOffset="1903">944 411 19,'0'0'11,"0"0"2,9 0 0,-9 0-3,0 0-6,6-12-1,-6 12 1,0 0-1,0 0 0,0 0 0,0 0-1,0 0-1,0 0 1,0 0 1,0 0 1,0 0-1,0 0 1,9 1 0,-9-1-1,7 13 0,-2-4 1,1 1-1,0 3 0,-1-2 0,-1 2 0,-1-4 0,2 1-1,-5-10 1,5 12-1,-5-12 0,0 0 0,12 1 0,-2-7-1,2-4 1,3-3-1,3-5 0,2-2-1,-1-1 0,1 0 0,-1 4 0,-4 2 0,-3 3 0,-12 12 0,15-12 0,-15 12 0,0 0 0,0 0 0,0 0 0,8 12 0,-8-12 0,2 12 1,0-2-1,0 1 0,3-1 0,0 3 1,-1-1-1,2 2 1,-2-2-1,3 2 1,-2-3 0,0-1 0,-3 0-1,-2-10 0,6 16-3,-6-16-5,0 0-15,0 0 0,11-1-2,-13-16 2</inkml:trace>
  <inkml:trace contextRef="#ctx0" brushRef="#br0" timeOffset="2734">1568 88 23,'0'0'11,"0"0"1,0 0 2,0 0-8,0 0-2,0 0 1,0 0 0,0 0 3,4 10-2,-4-10 0,2 19-1,-3-7-1,5 10 1,-2 2-2,2 6 1,-1 3-3,5 3 1,-4 3-1,1-2 1,2-1-2,-1-4 1,-2-5-1,4-3 1,-5-9 0,1-2 0,-4-13 1,3 10-1,-3-10-1,0 0 0,-12-11-3,0 0-1,2 1-3,-8-4-2,5-2-3,-9-4 0,4 5-1,-2-4 4,1 3 2,3-1 4,-1 4 3,5 2 5,-1 2 3,13 9 1,-14-10 3,14 10-2,0 0 1,0 0-2,8-11-2,1 9 0,4-2-1,6-1-1,5-2 0,5 0-1,4-2-1,7 2-1,1-2-1,4-1 0,-6 3-1,-4 0-1,-6 2-2,-6-2-5,-3 7-8,-20 0-8,12-2 2,-12 2-3,-12-9 2</inkml:trace>
  <inkml:trace contextRef="#ctx0" brushRef="#br0" timeOffset="3405">1731 0 37,'0'0'15,"0"0"0,0 0 0,0 0-6,0 0-4,0 0-1,0 0 0,0 0 1,0 0-1,4 9 1,-4-9 0,0 12 0,0-12 0,2 20-2,4-5-1,0 5-1,0 1 1,4 7-1,1 3 0,-3 8 0,3 1 0,-1 1 1,-4-2-1,1 0 1,-1-6-1,2-4 0,-2-6 0,-1-7 0,1-6 0,-6-10 0,15 5-1,-5-12 1,3-7-1,1-4 0,4-6 0,2-1 1,0-2-1,1 2 0,-6 0 0,0 7 1,-5 4 1,-10 5-1,0 9 0,0 0-1,0 0 1,0 0-1,0 0 0,0 0 0,0 0 0,17 0 0,-17 0 0,6 11 1,-1-1 0,-3 1 0,3 1 0,3 2-1,-3 0 2,1 1-2,2-2 0,0 0 0,-1-3-3,-7-10 0,16 13-2,-16-13-5,23-8-9,-14-3-4,4-4-3,-2-4 2,3-2 1</inkml:trace>
  <inkml:trace contextRef="#ctx0" brushRef="#br0" timeOffset="3976">2243 220 26,'0'0'16,"7"-11"1,-7 11 0,0 0-2,0 0-6,0 0-3,0 0 0,9 7-1,-9-7 1,9 18 0,2-4 2,-2 0-3,5 5 1,-3-3-3,4 5 0,-4-5-2,4-1-1,-4-2-5,-11-13-12,13 9-7,-13-9 2,7-20-3,-9-3 0</inkml:trace>
  <inkml:trace contextRef="#ctx0" brushRef="#br0" timeOffset="4246">2188 41 59,'0'0'23,"0"0"1,0 0-1,0 0-3,0 0-15,0 0-3,0 0-2,0 0-6,0 0-11,3 15-6,-3-15-1,16 5 0,-5-7 0</inkml:trace>
  <inkml:trace contextRef="#ctx0" brushRef="#br0" timeOffset="4516">2593 133 49,'13'-4'22,"-13"4"0,0 0 0,-10-1-5,10 1-11,-11 1-3,0 0 0,-1 0-2,12-1 0,-19 7 1,19-7-1,-16 10 0,16-10-1,-18 15 1,18-15-1,-10 15 0,10-15 0,-9 15 0,9-15 1,-5 10-1,5-10 0,0 0 0,16 10 0,-5-8 0,3 0-1,2 1 2,6 0-1,0 1 0,-2-1 0,0 3 0,-2 0 0,-3 4 0,1 0 1,-8 2-1,-5 3 1,0-1-1,-3 4 0,-3-3 1,1 4 0,-4-3 1,-2 1 1,-1-5 1,-2 1-1,-5-4 2,4 2 0,-4-4-1,1 0 0,-1-3-2,0-2 0,1 5-1,6-5 0,9-2-2,-16 2-2,16-2-11,0 0-14,-15 3 0,5-11 0,-1-2-2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2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0 782 14,'0'0'15,"0"0"-1,0 0-1,28 49 0,-28-49-1,0 0-2,0 0-1,0 0-2,0 0-2,42 15 0,-42-15-1,41-26-1,-41 26-1,49-35 0,-49 35-1,48-43 0,-48 43 0,0 0 0,52-52 0,-52 52 0,0 0 0,0 0 0,0 0 0,7-44-1,-7 44 0,0 0 0,0 0-1,-44-10 1,44 10-1,0 0 1,-45 11 0,45-11 0,0 0 0,0 0 0,-49 33 0,49-33 1,0 0-1,-26 41 1,26-41 0,0 0-1,-19 56 1,19-56 1,-7 47-1,7-47 0,-2 52 1,2-52-1,4 45 0,-4-45 0,0 0 0,21 45 0,-21-45-1,0 0-1,49 11-1,-49-11-5,55-13-9,-55 13-8,66-31 0,-66 31 0,61-44 0</inkml:trace>
  <inkml:trace contextRef="#ctx0" brushRef="#br0" timeOffset="551">417 676 19,'0'0'17,"0"0"1,0 0-5,0 0-2,0 0 1,0 0-2,0 0-2,0 0-1,0 0-2,0 0 0,0 0-1,0 0 0,41 43-2,-41-43 0,0 0-1,60 51 0,-60-51 0,0 0-1,58 42 1,-58-42-1,0 0-3,44 27-4,-44-27-7,0 0-7,0 0-3,0 0 1,0 0 1</inkml:trace>
  <inkml:trace contextRef="#ctx0" brushRef="#br0" timeOffset="851">527 901 32,'-44'39'22,"44"-39"2,0 0 0,0 0-6,0 0-8,0 0 0,0 0-3,0 0-1,-8-59-4,8 59-1,24-56-1,-24 56 0,39-77 1,-39 77 0,44-77-2,-44 77 2,41-60-1,-41 60 0,32-43 1,-32 43-5,0 0-8,0 0-12,0 0-1,0 0-1,34-42 2</inkml:trace>
  <inkml:trace contextRef="#ctx0" brushRef="#br0" timeOffset="1242">767 534 27,'0'0'17,"0"0"2,0 0 0,0 0-7,0 0-6,0 0 0,43-29-1,-43 29-1,0 0 2,0 0-4,0 0 0,0 0-1,41-8 0,-41 8 0,0 0 0,44 24-2,-44-24 0,0 0 1,51 40 0,-51-40 0,0 0 0,43 61 0,-43-61 0,20 46 0,-20-46 1,8 53-1,-8-53 0,-7 45 1,7-45 1,-15 42 0,15-42 0,0 0 0,0 0 1,-56 50 1,56-50-2,0 0 1,-42 12 1,42-12-1,0 0-1,0 0 1,0 0-2,-48-24 0,48 24 1,0 0-1,-10-43-3,10 43 2,0 0 0,8-52-2,-8 52 2,0 0-1,0 0-1,32-46-1,-32 46-1,0 0-7,0 0-10,59-21-4,-59 21 0,0 0 0</inkml:trace>
  <inkml:trace contextRef="#ctx0" brushRef="#br0" timeOffset="1893">1127 457 10,'0'0'14,"0"0"0,0 0 0,0 0-4,0 0 0,0 0 0,0 0 2,0 0-4,0 0-3,0 0-2,0 0 0,0 0 0,0 0 0,0 0-2,0 0 0,0 0 1,0 0 0,31 49 1,-31-49 0,9 42-1,-9-42 0,11 47 0,-11-47 1,9 48-1,-9-48 0,0 0-1,8 43 0,-8-43 0,0 0 0,0 0 1,0 0-1,0 0 1,0 0-1,0 0 0,42-41 0,-42 41-1,23-53 2,-23 53-1,21-61 1,-21 61-2,16-42 2,-16 42 0,0 0-1,0 0 1,13-47-2,-13 47 0,0 0 0,0 0-1,0 0 1,0 0-1,0 0 0,0 0 0,0 0 0,0 0 0,18 43 0,-18-43 1,0 0 0,16 50 0,-16-50 0,0 0 0,0 0 2,0 0-1,0 0 0,0 0 1,42 5 1,-42-5-1,34-44-1,-34 44 1,36-51 0,-36 51-1,0 0 1,40-48-1,-40 48-1,0 0 1,0 0-1,0 0 1,0 0-1,0 0 0,0 0-1,0 0 1,0 0 0,0 0 0,44 14 0,-44-14-1,0 0-2,30 50 2,-30-50 0,0 0-1,20 55 0,-20-55-3,0 0-4,18 48-9,-18-48-7,0 0-2,0 0-1,0 0 1</inkml:trace>
  <inkml:trace contextRef="#ctx0" brushRef="#br0" timeOffset="2814">1729 278 48,'0'0'16,"0"0"1,0 0 1,0 0-12,28 53-1,-28-53 0,0 0 1,14 70 0,-14-70-1,5 75-1,-3-33-1,6 1-1,0 5-2,8 1-2,1-1 1,-1-4 0,-16-44 1,32 70-1,-32-70 0,29 44 0,-29-44 2,0 0 2,0 0 0,0 0 0,0 0 0,0 0 0,0 0 0,0 0 2,0 0-3,-43-55-1,43 55 0,-31-60-2,31 60 2,-22-61-1,22 61 0,-9-67 2,9 67-1,6-74-1,-6 74 1,18-71 1,-18 71-2,34-72 0,-34 72 0,47-60 0,-47 60 0,51-45-1,-24 30 1,-4 3 1,-4 3-1,-19 9 2,0 0-2,45 6-2,-45-6 1,0 0 1,11 47-1,-11-47 0,2 50 1,-2-50 0,-10 52 1,10-52-1,-15 48 1,15-48 0,0 0 1,-30 48-2,30-48 1,0 0-1,-43 13 0,43-13 0,0 0 0,-45-12-1,45 12-2,0 0-3,0 0-12,-41-52-7,41 52-1,1-47 0,10 18 1</inkml:trace>
  <inkml:trace contextRef="#ctx0" brushRef="#br0" timeOffset="3575">2175 0 56,'0'0'20,"0"0"2,0 0-1,0 0-6,0 0-12,0 0-2,0 0 0,0 0 0,0 0 0,5 11 0,-5-11 1,8 16-1,-8-16 1,9 19-1,-5-4 0,0-1 0,2 7 1,-3 6-1,-3-27 1,6 62 0,-6-62-1,8 80 2,-8-80-2,3 82 0,-3-82-2,2 67 0,-2-67-7,6 47-14,-6-47-3,0 0 0,0 0-1</inkml:trace>
  <inkml:trace contextRef="#ctx0" brushRef="#br0" timeOffset="3986">2445 291 45,'49'-4'20,"-49"4"0,39-2 0,-39 2-10,0 0-8,59-14 0,-59 14 1,53-21-1,-53 21 3,47-30-1,-47 30 1,0 0-1,55-48 2,-55 48-2,0 0-1,0 0 0,17-51-1,-17 51-1,0 0 1,0 0-1,0 0 0,-38-42 0,25 37-1,13 5 1,-18-5-1,8 4-1,0-1 1,-7 2-1,4 0 0,13 0 1,-12 7-1,1-1 1,11-6 0,-19 17 1,11-8-1,-1 3 0,-2 0 1,-4 0-1,7 0 1,0-1-1,2 1 1,3-3-1,-7 1 1,9 2-1,-4-3 2,5-9-2,0 0 0,0 0 1,-9 42-1,9-42 1,0 0-1,11 47 1,-11-47-1,0 0 2,26 58-1,-26-58 0,0 0 0,0 0 0,0 0 1,93 82-1,-93-82-2,0 0-3,121 0-24,-121 0 2,105-41-2,-62-5-1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10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0 24,'-6'10'13,"6"-10"0,0 0 1,-10-1-4,10 1-4,0 0-1,0 0 0,0 0 0,-10-11-1,10 11 0,0 0 0,0 0-2,0 0 0,0 0-2,0 0-1,0 0 0,0 0 0,0 0 0,0 0 0,0 0 0,-3 12 1,3-12 0,0 0 1,-2 13 0,2-13 1,-4 12 0,4-12 0,0 0 1,-8 14-2,8-14 0,0 0-3,0 0-4,-2 12-9,2-12-4,12-5 1,-12 5 0,17-26-1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10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89 121 12,'0'0'9,"0"0"0,0 0 1,0 0-2,-2-9-3,2 9 0,0 0 0,0 0 1,-12-2 0,12 2 0,0 0 0,0 0-1,-11 2-1,11-2-2,0 0 0,0 0-1,0 0-1,0 0 0,0 12 1,0-12-1,7 11 0,-7-11 1,14 18 0,-5-7-1,4 4 1,1 0-1,3 5 0,2 0 0,-1 3 0,1 1 0,-3 2 0,1 1 0,-4 0 0,-2-1 0,-3-2 0,-2-1 0,-3-3 1,-2-1 0,-4-5 0,-2-1 1,-2-4 1,-4 0 0,-3 0 0,-2-2 1,-5-3-1,1 1 1,-1-3-1,-1 0-1,-1-3 1,5 0-1,-1-4 0,5 1-1,1-2 1,3 0-1,4-6 1,3-2-2,4-4 1,3-2-1,6-4 0,3-4 0,3-3 0,3-1 0,2 0 0,0 1 0,1 3 0,-3 1 0,-2 4 0,-3 2 0,-1 2 1,-2 5-1,-5-1 1,-1 4 0,-4 0-1,-1-2 2,-2 4-1,-1 0 0,3 9 0,-15-14-1,5 6 0,-2 3 0,-5 4 0,0 1-1,-4 1 1,0 5-2,-1 0 0,-1 4-2,5 6-2,-3-4-3,9 4-7,0 0-3,6 0-4,2-4 3,8 1 0</inkml:trace>
  <inkml:trace contextRef="#ctx0" brushRef="#br0" timeOffset="841">475 80 0,'6'-10'9,"-6"10"2,7-13 1,-7 13 0,-3-12 2,3 12-1,-9-8-1,9 8-1,-15 1-3,5 2-3,10-3-3,-18 12 0,8-4-2,1 4 0,1-1 0,2 0 0,2 2 0,2-2 0,2 5-1,3-2 1,2 0 1,3 2-1,2-1 0,1 3 0,3-1 0,0 4 0,3 0 0,-1 1 0,1 2 1,-2 3-1,1 0 0,-2 0 0,-2 2 0,0-4 0,-5 0 0,0-3 1,-3-2 1,-4-5 1,-2-1 0,-5-4 0,-1-1 1,-8-5 1,3 1 0,-6-4-1,4 0 1,-2-5-2,1-1 0,1-5 0,3-4-1,4-3-1,6-4-1,5-5 0,4-1-1,5-3 1,4-3-1,6-1 1,-1 0-1,4-1 1,-1 2 0,-3 2 0,0 1 1,-4 3-1,-1 4 0,-6 2 1,0 1 0,-3 3-1,-4 4 0,-1 0 0,-2 4 0,-2 0 0,2 9 1,-8-17-1,8 17 0,-13-12 1,4 7-1,-5 0 0,0 2 0,-4 5-1,-4 1-1,-1 11-6,-7 0-14,3 8 0,-5-1-2,1-1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30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29 42,'0'-21'17,"0"9"0,0 12 0,0 0-7,0 0-7,0 0-8,0 0-10,16 8-3,-4-3 1,2 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1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3777 2,'-17'1'5,"2"1"3,0 1 2,3-2 1,2-1 2,10 0 0,-15 0 2,15 0-2,0 0-2,-10-1-2,10 1-3,0 0 0,0 0-2,0 0 0,0 0-1,0 0 0,0 0-1,0 0 0,12 6 1,-12-6-1,11 4 0,-11-4 1,19 7 0,-4-4-1,5 1 1,3 0-1,6 2 0,4-2 1,5 1-1,5-2 1,5 2-1,4-1 0,4 0 0,1 0 0,1-1-1,2-2 1,2 0-1,-4-2 0,-1 0 1,-6-1-1,-5 0 0,-8-1 0,-6 0 0,-10 2 0,-3 0 0,-9 0 0,-10 1 0,11 0 0,-11 0 0,0 0 0,0 0-1,0 0 1,0 0 0,0 0-1,0 0 1,0 0-1,0 0 0,0 0 1,0 0-1,0 0 0,0 0 0,0 0-1,0 0-2,0 0-2,-17-4-12,17 4-11,-15-13 1,9-1 0,-5-14-3</inkml:trace>
  <inkml:trace contextRef="#ctx0" brushRef="#br0" timeOffset="35301">1051 2054 0,'0'0'5,"-2"-9"1,2 9 3,0 0 0,-3-9 1,3 9 1,0 0-1,0 0-1,0 0 0,-10-8-1,10 8-3,0 0-2,0 0-1,0 0 0,0 0-1,0 0 1,0 0-1,0 0 2,0 0 1,0 0 1,0 0-1,0 0 1,-9-5 0,9 5-2,0 0 0,0 0-1,10-1-1,-10 1 0,17-1-1,-4 1 1,9-1-1,1 1 1,2-1-1,5 0 1,2 0 0,2 1 0,2-1-1,2 1 1,1-1-1,2 1 1,1 0-1,3 0 1,-3 1 0,6 0 0,-1 0 1,3 1-1,0 1 1,2 1-1,0-1 0,-2 4 0,5-2 0,-2 0 0,-1 0-1,0 2 1,-1-3 0,-1 3 0,1-3 0,2-2 0,-4 0 0,4 0 0,-3 0 0,1 0 0,2 1-1,1 1 0,0 2 1,0 0-1,0 0 0,-1 0 0,1-1 2,0-1-2,0-3 1,0-1-1,-1-1 1,0-2 0,0-1 0,1 0-1,-3-1 1,1 2-1,-1-1 1,-3 1-1,-1 0 0,-1 1 0,1-1 0,-3 0 1,1 0-1,1-1 0,1 0 0,1 0 1,1 1-1,-1 0 1,2-1-1,1 2 0,0 0 1,1 1-1,-3-1 1,2 0-1,1-2 1,-5 0 0,-2-1 0,-4 0 0,-5-2 0,-2 0 0,-2 1 0,-8 1-1,0-1 1,-1 1-1,2 1 0,-2 0 0,2 1 0,-3 0 0,-3 1 0,-3 0 1,-4 1 0,-1 0 0,-11 1 0,0 0 0,0 0 0,-9-1-1,-6 3-4,-9-5-8,5 9-15,-10-8 0,7 1 0,-2-6-3</inkml:trace>
  <inkml:trace contextRef="#ctx0" brushRef="#br0" timeOffset="36783">4815 1946 0,'11'-3'3,"-11"3"0,0 0-1,0 0-1,0 0 0,0 0-1,-10 5 1,10-5-2,0 0 1,0 0 1,0 0 2,0 0 1,0 0 0,0 0 0,0 0 0,0 0 1,-5 9 0,5-9 1,0 0-1,0 0 1,0 0 1,0 0 1,0 0 2,0 0 0,0 0 0,0 0-2,0 0-2,0 0 0,0 0-2,0 0 0,-7-10-2,7 10-1,1-16 1,-3 5-1,3-2 1,-5-2-1,3-4 1,-3-2-1,1-3 0,-2-3 1,-2-4-2,0-5 1,-2-2-1,1-7 1,-1-2-1,0-3 1,1-1-1,-1-1 0,0 1 0,1 3 0,0 0 0,-1 3-1,0 1 1,2 1 0,0-2 0,-2-3 0,0-1-1,0 0 1,-1-1 0,1 1 0,0 2 0,0 3 1,1 3-2,-1 6 2,4 1-1,0 3-1,3 4 1,-1 0 0,3 2 0,-2-1-1,1-1 1,1-1 0,-2 4-1,1-2 1,-2 1 0,1 1 0,-2 0 0,2 2 0,0 3 0,-1 0 0,1 1 0,1 0 0,-1-1 0,1 1 0,0-1 0,-2-1 0,2 1 0,0 0 0,0 2 0,0 0 0,1 4 0,0 2-1,0 11 1,2-17 0,-2 17 0,2-11 0,-2 11 0,0 0 0,0 0 0,-1-10 0,1 10 0,0 0-1,0 0 1,0 0 0,0 0 0,0 0 0,0 0 0,0 0 0,0 0-1,0 0 1,-11-3 0,1 2-1,-1 0 1,-6-1-1,-1-1 1,-9 2 0,-3-2 0,-6 0 0,-5-2 0,-5 0 0,-8 0 0,-5 0 0,-3 1-1,-3-2 1,-2 2 0,-3 1 0,-3 2 0,0 0 0,-1 1 0,-1 2 0,1 1 0,1 0 0,2 0 0,3 1 0,2 0 0,1 0 0,1 0 0,3 1 0,-1-2 0,-1 1 0,-2-1 0,-1 0 0,0-2 0,1 0 1,1-1-1,-1 1-1,1 0 1,0 1 0,-5 1 0,-1 2 0,-4 4-1,-4 1 1,0 2 0,0 2 0,1-2 0,1 3 0,7-2 0,6-1 0,6-3 1,7-2-1,5-2 1,4-1-1,5-2 1,5-2-1,3 0 0,0 0 1,1 0-1,3 1 0,0 2 0,4-1 0,0 1 0,1 1-1,3-1 1,1 1 0,5 0 0,1-1 0,9-3 0,-14 6 0,14-6 0,-10 7 0,10-7 0,0 0 0,-13 9 0,13-9 0,-9 7 0,9-7 0,-10 9 0,10-9 0,0 0-1,-9 12 1,9-12 0,0 0 0,-7 10 0,7-10-1,-5 12 1,5-12 0,-9 18 0,2-4 0,-5 2 0,-2 3 0,2 2 0,6 4 0,-3 2 0,8-1-1,2 8 1,4 1 0,8 1 0,3 0 0,1 3 0,-6-1 0,5 3 0,-5 8 0,-5-2 0,-3 8 0,-2 3 0,-5 2 0,-3 7 0,-1 1 0,-3 1 1,0 1-1,-3-4 0,5-4 1,-2-6-1,5 1 0,-4-7 1,8-4-1,-4-2 0,-1-3 0,7-4 1,-9-2-1,6-2 1,-6-2-1,3-1 1,-6-5 0,4-3 0,3-6 0,-4-1-1,4-4 1,-1-1-1,6-10 1,-5 10-1,5-10 0,0 0 0,-2 10 0,2-10 0,0 0 1,0 0 0,0 0-1,0 0 1,0 10 0,0-10 0,0 0 0,0 0-1,0 0 1,0 0-1,0 0 1,0 0 0,0 0-1,0 0 1,0 0-1,0 0 0,0 0 0,0 0 0,0 0-1,0 0 0,0 0 0,0 0-4,0 0-5,-14 12-6,9-2-4,-5-3-1,6 3 0,4-10 0</inkml:trace>
  <inkml:trace contextRef="#ctx0" brushRef="#br0" timeOffset="39026">1046 2054 25,'-11'-2'15,"11"2"0,0 0 1,0 0-1,0 0-4,0 0-3,0 0-4,0 0-3,0 0 0,12-1-2,-2 3 1,4 0 0,4-1 0,8 1 1,6-1 0,7-1 0,8-1 0,4 0 1,5-2-1,4 0 0,5 0 1,4 1 0,0-1-1,4 2 0,3 0 1,5 1-1,3 1 0,4 2 0,-2 0 0,-1 3 0,-2 2-1,-4 2 1,-6 0 0,-5 3-1,-2 1 1,-1-1 0,1-1 1,1-1-1,4-3 2,5 0-1,2-5 0,6-2 0,-1-1 0,1-2-1,-2-1 0,-2-1 0,0-2 0,-2 1-1,-4-1 0,-1 2 0,1-1 0,1-1 0,3 1 1,0 2-1,1-1 0,-2 0 0,0 0 0,-7 0 0,-5-2 1,-7 2-1,-6 0 0,-7 1 0,-7 0 1,-6 2-1,-4 0 0,-4 2 0,-1-1 0,-1 2 0,-3-1 0,2 0 0,-3 0 0,0-1 1,-3-1-1,-1 1 1,-4-1-1,0 1 1,-10 0 0,0 0-1,0 0 1,0 0-1,0 0 1,0 0-1,0 0 0,0 0 0,0 0 0,0 0 1,10-5-1,-10 5 0,0 0 1,0 0-1,0 0 0,9-10 0,-9 10 0,0 0 0,0 0-1,0 0 1,7-10 0,-7 10 1,9-12-1,-4 2 0,0-6 0,2-6 1,-2-2-2,3-5 1,-4-5 0,0-6 0,-3-3-1,1-7 1,-4-3-1,-4-5 1,-3-6 0,-3-11 0,-1 2-1,-5-3 0,3-1 1,-5 1-1,5 0 1,1 4-1,3 3 1,1 8-1,5 1 1,2 3 0,-1 3 0,1 2 0,-2 0-1,-1 0 1,-2 1 0,-4-2 0,-5 1-1,1 2 1,-2 2 0,3 7 0,-1 3 0,3 4 0,0 5 0,5 4 0,4 4 0,-1 2 0,1 1 0,1 2 0,1 1 0,-1 2 0,0 3 0,3 10 0,-2-16 0,2 16 0,-3-12 0,3 12 0,0 0 0,-6-11 0,6 11 0,-9-6-1,9 6 1,0 0 0,-13-6 0,13 6 0,-12-5 0,12 5-1,-13-3 1,13 3 0,-15-2-1,5 2 0,-2 1-2,-7-1-5,-2 6-11,-8-3-2,-4 1-2,-8-7 1,-6-1-1</inkml:trace>
  <inkml:trace contextRef="#ctx0" brushRef="#br0" timeOffset="45866">1888 2634 26,'8'-14'12,"-8"14"0,5-10 1,-5 10-3,0 0-3,0 0-1,0 0-2,0 0 0,0 0 0,0 0 2,0 13-2,-2 2 1,2 7-2,-3 7 1,3 13-1,-1 9 0,0 10 0,-2 7-1,1 5 0,-1 3 0,2 2 0,1-4-1,1-4 1,0-8-1,3-10-1,0-7-1,0-12-3,4-7-3,-6-16-7,-2-10-3,8-15-3,-6-8 0,-4-12 1,1-5 0</inkml:trace>
  <inkml:trace contextRef="#ctx0" brushRef="#br0" timeOffset="46216">1795 2854 17,'-7'-34'11,"3"1"2,4 1 0,6 2-1,4-1 0,8 2 1,5-2-3,10 8-1,4-3-1,8 7 0,3-1-3,5 4 0,-1 3-2,3 6-1,-3 3 0,-4 3-1,-4 2 0,-6 5 0,-7 5 0,-5 6 0,-7 3 0,-4 5 0,-12 3 1,-5 3 0,-12 0 1,-6 2 0,-11-7 2,-6 0 0,-10-7-1,-3 0-1,-3-8 0,-1-3-1,3-6-1,3-4-3,6-2-3,2-6-9,13 5-11,1-9 0,13 3 0,3-7-1</inkml:trace>
  <inkml:trace contextRef="#ctx0" brushRef="#br0" timeOffset="46727">2821 2521 10,'6'-11'12,"-2"0"3,-4 11 0,0 0 0,-16-7 1,1 10-1,-2 7-2,-6 0-4,2 7-3,-5 2-2,0 7-2,-4 5-1,0 7-1,-3 8 1,-2 9 0,-2 9-1,-3 8 2,0 5 0,4 7-1,3 2 2,8 2-1,5 0 0,10-3-1,9-9 1,12-3-1,9-8 0,6-7 0,4-11-1,2-7 1,0-11-1,0-6 1,-6-6-1,-5-8 0,-3-1-3,-9-7-6,1 1-11,-10-2-2,3-9 0,-7-4-1</inkml:trace>
  <inkml:trace contextRef="#ctx0" brushRef="#br0" timeOffset="47348">2714 3409 40,'0'0'18,"0"0"2,0 0 1,0 0-2,-9 1-6,9-1-3,5-23-4,1 4-2,0-11-1,2-7-1,2-7-2,-1-8 0,0-5 0,3-3 0,-2 1 1,-2 2-1,-1 4 1,2 8-1,-4 7 0,0 7 0,-1 10 0,-1 7-1,-3 14 1,0 0-1,4 23 1,-3 4-1,0 7 1,1 6 0,1 3 1,2 4 1,1-4-1,3-2 1,4-8 0,5-8 1,2-9-1,9-8 1,2-9-1,4-8 0,1-9 0,1-7-1,1-11 0,-4-4 0,-1-4 0,-6-1-1,-2 2 0,-3 5 0,-4 4 0,-4 7 0,-3 8 0,-1 9-1,-10 10 0,8 9 1,-9 10-1,-2 9 1,-1 9-1,-3 8 1,-2 10 0,-1 6 0,0 3 0,-1 0 1,2-2-1,2-3 0,2-4 0,3-6-1,4-7-2,-1-13-5,6-1-15,-5-15-1,-2-13 0,0 0-2</inkml:trace>
  <inkml:trace contextRef="#ctx0" brushRef="#br0" timeOffset="48350">3541 3268 29,'10'1'14,"-10"-1"1,0 0 2,-3 15-3,2 0-3,-5 4 1,1 13-2,-5 7-1,2 12-1,-7 5-3,1 6 0,-3 1-3,1-4-1,2-5-2,2-13-6,7-10-13,5-18-1,11-18-2,5-20 2</inkml:trace>
  <inkml:trace contextRef="#ctx0" brushRef="#br0" timeOffset="48730">3729 2833 31,'0'0'12,"-10"7"0,10-7 0,-1 22-7,8-1-2,-5 5 2,7 7 2,-6 4-1,3 8 0,-2 4 1,2 4 0,-3-4 0,2 2 0,-3-9-1,1-1-1,-3-9 0,2-5-2,-1-11 0,4-7 0,-5-9-3,17-14-1,-6-9 0,2-10 0,0-10 0,0-6 0,2-8-1,-4-4 0,1 0 1,-2 1 1,1 4 0,1 6 0,1 5 0,5 6-1,2 7 2,2 6-1,3 5 0,-1 5 1,1 6-1,-1 6 0,-2 5 1,-4 7 0,-7 8-1,-4 9 1,-8 6 0,-5 8 1,-6 4-1,-7 5 2,-4-2-1,-3-1 2,-5-8-2,5-3 1,1-10 0,4-4 0,4-9-2,7-7 0,10-4-1,0 0-1,25-9 0,-4 3-1,9 2 0,3 1 1,4 2 0,0 4 1,-1 7-1,-3 4 2,-5 7-1,-4 5 1,-9 2 0,-2 5 0,-10 0 3,-3 2-2,-7-3 1,-4 2-1,-6-8 1,-5-1-1,-7-5 1,-3-6-1,-6-5 0,-1-3-1,-4-3 0,-1-6-1,6 0-2,1-4-3,14 5-6,-1-6-15,24 8 0,-13-14 0,28 5-2</inkml:trace>
  <inkml:trace contextRef="#ctx0" brushRef="#br0" timeOffset="49932">4478 3449 24,'0'0'14,"9"-6"1,-9 6 3,0 0-2,0 0-3,6 23 0,-15-4-2,0 13 0,-7 6-2,-1 12-1,-9 0-2,2 10-2,-3-2 0,7-2-2,-2-7 1,5-7-2,4-10-2,7-10-4,7-3-10,-1-19-9,15-13 0,-5-12-1,7-9 1</inkml:trace>
  <inkml:trace contextRef="#ctx0" brushRef="#br0" timeOffset="50382">4962 2715 23,'9'-2'16,"-9"2"1,0 0-1,0 0 0,0 0-4,-7 18-2,-3-4-4,2 9-2,-2 6-2,-2 10 2,-4 9 0,-2 9 1,-10 6 0,3 4 1,-5-3-1,3 0 0,-3-8 0,7-3-2,3-9 0,14-4 0,12-11-2,13-1 0,13-8 0,10-2 0,11-6-1,6-4 1,6-6 0,1-5 0,-3-6-1,-6-2-1,-9-2-2,-12-7-6,-5 3-13,-17-6-1,-8 1-2,-16-10 0,-5 2 1</inkml:trace>
  <inkml:trace contextRef="#ctx0" brushRef="#br0" timeOffset="50773">4712 3117 58,'0'0'19,"0"0"2,23-3-1,14-2-10,14 4-4,8-4-1,10 3 0,2-1-2,0 2-1,-9-2-1,-9 1-3,-11 3-5,-13-5-13,-7 0-1,-16-8-1,-6-4 1</inkml:trace>
  <inkml:trace contextRef="#ctx0" brushRef="#br0" timeOffset="50993">4862 2631 63,'-21'7'22,"2"-5"-1,19-2 1,0 0-9,0 0-6,26 1 0,9-1-1,6-2 0,13 3-1,9 0-3,3-1-5,9 6-18,-6-4-2,0 2-1,-14-4-2,-1 2 0</inkml:trace>
  <inkml:trace contextRef="#ctx0" brushRef="#br0" timeOffset="51624">5323 3572 53,'0'0'20,"15"-7"1,-15 7-2,0 0-2,-2 18-6,-2 5-5,-3 5-3,3 7-2,-2 8-1,1 5-1,1 3-2,0-6-3,10-5-4,-2-15-8,13-17-4,2-16 0,9-20 1,2-20 0</inkml:trace>
  <inkml:trace contextRef="#ctx0" brushRef="#br0" timeOffset="51945">5788 2643 24,'11'6'13,"-11"-6"0,8 13 1,1-2-2,1 7-2,-2 4 0,4 10-1,-1 7-2,3 8 0,-1 6-2,0 7 1,-5 5-2,2 6 0,-6-2-1,-1 2 0,-7-4 1,-2 0 0,-3-8 1,-3-3-1,-6-11 0,2-5 1,-6-9-2,-3-5 0,-1-14-2,-4-13-3,1-12-6,-5-21-8,10-12-8,-3-17 0,10-11-2,1-18 2</inkml:trace>
  <inkml:trace contextRef="#ctx0" brushRef="#br0" timeOffset="52255">5583 2651 62,'-8'-11'18,"8"11"2,-2-10-2,15 9-9,9-2-4,12 5-1,10-5 0,13 3 1,9-2-1,9 2 0,-4-1 0,-1 4-2,-9 1-2,-10 0-3,-11 8-15,-17 3-4,-16 6 0,-18 2-2,-7 11 0</inkml:trace>
  <inkml:trace contextRef="#ctx0" brushRef="#br0" timeOffset="52636">6017 3756 59,'12'8'16,"-12"-8"1,10 12-1,-10-12-14,5 22 1,-10-4 3,1 8 0,-8 4 1,-1 13 1,-10 0-1,2 9 1,-4-5-4,4-2-5,6-4-14,4-15-7,13-17-1,6-23-2,14-17 0</inkml:trace>
  <inkml:trace contextRef="#ctx0" brushRef="#br0" timeOffset="52976">6411 3616 19,'-12'14'12,"-1"-3"0,-5-2 3,4 2-2,3-6 3,3 4-1,-2-8-2,10-1-1,-7-14 0,17-7-1,6-15-3,8-10-3,4-17-2,15-12-3,5-15 0,7-7 0,-2-3 0,1 6-1,-6 6 1,-7 11 1,-8 13 0,-10 16 0,-5 14 1,-6 13-2,-6 11 1,-6 10-1,4 10-1,-5 12 1,0 10-2,0 8 2,0 11 0,-1 6 2,-1 5-1,6 4 0,-3-1-1,8-2 1,0-4 0,2-6-1,-2-5 0,2-6 0,1-8 0,0-7 0,-7-4-3,-6-12-4,2-11-6,-18-2-9,-1-11-1,-9-14-1,-6 2 2,-13-9 4,4 3 4,-6-3 7,2 2 9,3 9 12,3 5 4,10 7 0,7 2 1,9 9-2,15 0-3,0 0-2,24 1-3,13 2-2,12-3-3,5 2-1,12-2-3,3-1-4,2 6-11,-2-7-7,-10-1-1,-13-3-1,-46 6 2</inkml:trace>
  <inkml:trace contextRef="#ctx0" brushRef="#br0" timeOffset="53827">6846 2354 53,'0'0'19,"0"0"0,-11-10 0,11 10-9,0 0-4,0 0 0,0 0-1,0 0-1,16 9 0,1 3-1,3 7 0,-20-19 0,53 52-1,-53-52 0,72 89-1,-28-31 0,6 12 0,-13 8 0,10 8 0,-11 7-1,1 12 0,-11 3 1,-9 9 0,-16 6-1,-7 0 1,-10 2 0,-12 1 0,0-6 2,-16-3-1,6-10 0,-6-10 0,1-14-1,-4-12 1,8-13 0,-1-13-1,-2-8-2,5-12 0,-3-5-2,-5-14-4,11-1-18,-4-10-1,0 0 1,-6-6-3</inkml:trace>
  <inkml:trace contextRef="#ctx0" brushRef="#br0" timeOffset="76310">3707 3699 19,'0'0'7,"-11"-1"1,11 1-1,-10-2-4,10 2-1,0 0 2,0 0 2,0 0 0,0 0 1,0 0 1,0 0 1,0 0 0,0 0-2,0 0-2,0 0 0,0 0-1,0 0-1,0 0 1,0 0-1,0 0-1,-6 11 0,6-11 0,-4 14 0,2-2 0,0 0 0,-2 6 0,-4 0 0,0 2-1,-3 7 1,-1 3-2,-2 2 1,1 4 0,-5 0 0,5 4 0,-2-1 0,5 2 1,-3-6 0,5 0 0,-1-4-1,3-3 1,-1-5 0,4-2-1,0-7 0,0-2 0,3-2-1,0-10 1,0 0 0,0 0 0,7 9 0,-7-9-1,0 0 0,11 1 2,-11-1-2,9 4 0,-9-4 0,19 11 0,-5-5 0,4 1 0,8-1 0,5 2 1,9-1-1,5-2 0,8-1 0,6 0 1,4-2-1,7 0 0,1-1 0,5 0 1,2 0-1,6-1 0,3 1 0,4-1 0,1 0 0,-1 0 0,1 0 0,-1 1 0,0-1 0,-2 2 0,4 1 0,-4-2 0,0 2-1,3-1 2,-1 0-1,-4 0 0,-5-2 1,-9 0-1,-10-2 1,-9 1 0,-5-1 0,-15 0-1,-6 0 0,-5 1 1,-7-1-1,-3 1 0,-13 1 0,15-1 0,-15 1 0,0 0 1,0 0-1,0 0 0,0 0 0,0 0 0,0 0 0,0 0 0,0 0 0,0 0-1,0 0 0,0 0 1,0 0-1,0 0 0,0 0 0,0 0 0,0 0 1,0 0-1,0 0 0,0 0 0,0 0-3,0 0 1,0 0 0,0 0-1,0 0 1,0 0-1,0 0 1,0 0 1,10 5 0,-10-5 2,0 0 0,0 0 0,0 0 1,0 0-1,0 0 0,1-10 0,-1 10 1,3-15-1,2 2 1,-1-2 0,0-5 0,1-4 0,-6-3 0,4-4 0,-4-6 1,3 0-1,-3-3 0,0-1 0,2-4 0,0 2 0,1 2 1,0 3-1,-1 2 1,5 3-1,-7 2 0,4 5 1,-3 5-1,0 3 0,0 2 1,-1 2-2,-1 3 1,2 11-1,0-12 0,0 12 0,0 0 0,0 0 0,0 0-1,0 0-1,0 0 1,0 0 0,0 0 1,0 0-1,0 0 0,-3 16 0,3-4 0,2 4 1,-1 4-1,0 4 1,-3 4-1,1 4 1,-3 1-1,-2 3 1,1 4 0,-3-1 0,1-1 0,1 1 0,1-5 0,-3-2 0,4-1 0,-1-4 0,0-2 0,1-2 0,1-3 0,-1-1 0,2 0 0,0-2 0,-4-2 0,0-2 0,-2-2 0,-5-1 1,-4-3-1,-3-2 0,-2-2 1,-7-1-1,-1-3 0,-5-1 0,-7-2-1,0-2 1,-9-2 0,-1-2 0,-10 0 0,-4-2-1,-5-2 1,1-1 0,-6 0 0,-1 2-1,-2-1 0,-3 3-1,0 1 1,-1 3 0,0 2 0,-4 4-1,3 1 2,2 0-1,4 1 1,5 0 0,4-1 0,6-2 0,4 0 0,6-3 0,4 0 0,4-1 0,3-1-1,4 2 1,4 4-2,1-1 0,4 4-1,2 1 1,3 4-2,0-1 1,6 2 0,-3-2 1,8 0 0,0-1 1,2 0 1,11-5 0,-15 5-1,15-5 1,0 0 0,0 0 0,-11 11 0,11-11 0,0 0 0,-7 12 0,7-12 0,-11 11 0,1-5 0,0 1 1,-1 1-1,-2-1 0,1-1 2,0 0 0,1-4 0,2 1 1,-1-4-1,10 1 1,-13-7 0,13 7 0,-10-21-2,8 5 0,-1-5 0,2-6 0,2-4-1,0-3 0,3-5 1,0 0-1,-1-6 1,1 5 1,-1 2-1,1 3 0,0 1 1,2 4-1,-2 2 0,2 4 0,0 8-1,0-2 0,-1 4 1,0 2-1,-5 12 0,8-15 0,-8 15-1,0 0 1,0 0-1,0 0 0,0 0 1,0 0-1,0 0 0,7 9 0,-6 0 0,0 2 1,-1 3 0,0 4 0,-2 3 0,-1 6-1,-3 3 1,-3 4 0,-1 3 0,-3 2-1,-3 0 1,0-1 0,-1-3 0,3-3 1,2-2-1,4-5 0,5-1 0,8-3 1,9-1-1,7-1 0,8-4 1,8 0-1,7-3 1,6-2 0,7-3-1,4-5 1,6-3-1,3-2 1,2-3-1,1 0 0,5 2 0,4 1 0,1 2 0,6 3 0,3 4 0,3 3 0,5 5-1,3-2 1,-3 2-1,-3-2 1,-7-1 0,-3-2 0,-9-4 0,-7-2 1,-11-4-1,-11 0 1,-5-3-1,-9 1 1,-4 1-1,-11-1 0,-6 1-1,-4 0 1,-10 2 0,10 0-1,-10 0 1,0 0 0,0 0 1,0 0-1,0 0 0,0 0 0,10 0 0,-10 0 0,9 0-1,-9 0 0,22-1 0,-6 0 0,4 1 0,1-2 1,3 1-1,-1 0 1,2 0 0,-2 0 0,0-1 0,-5 1-1,3-1 1,-3 1 0,-1-2 1,-4-1-1,3-1 1,-4-4-1,0-2 0,-2-1 0,-2-4 0,5-3-1,-4-1 0,0-4 0,-1-3 1,-2-2-1,-2-2 1,0-1 0,-3-3 1,-1 1 0,-4-5 0,1 5 0,-1 1 1,1 2-2,0 3 1,2 2-1,1 3 1,-2 3-1,1 7 0,2 1-1,-2 2 0,1 10-2,0 0-7,-8-9-11,8 9 0,-25 5-3,8-4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18.3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0 2,'0'0'3,"0"0"-1,0 0 0,0 0 0,0 0 0,0 0 0,0 0 1,0 0 0,0 0 0,0 0 0,0 0-1,0 0 0,0 0-1,0 0-1,11 0 0,-11 0 0,0 0 0,0 0 0,0 0 0,10 0 0,-10 0 0,17 1 0,-3-1 0,-1 2 0,5 1 0,2 1 0,3 1 0,2 3 0,1 0 0,7 2 0,0 2 0,6 3 0,1 1 0,-1 1 0,4 2 0,2-1 0,-1 2 1,2 1-1,0 1 1,-2-2 0,-1 5-1,2 2 0,-2 2 0,0 4 0,-2 2 1,-2 6-2,-6 1 1,2 3 0,-2 1-1,-5 0 1,-5-1 0,1 2 0,1 0 0,-3-2 0,2 0 0,-2 1 1,-2 1-1,3 0 0,-1 3 0,-5 1 1,-4 1-1,1 4 0,-6 1 1,-3 4-1,-2 1 1,-2 3 0,-3 0-1,-2-1 1,2-3-1,-2-2 0,2-2 1,-2-4 0,-1-5-1,3 0 1,-1-3 0,1 0-1,-4-2 1,0 2-1,-3 0 1,2 0-1,-3-1 1,0 0 0,1-2 1,-1-1-1,2 1 1,-4-1 1,2-1-1,1 0 1,-1 4-1,-1-1 0,0 4 1,-3 0 0,2 3 0,1-5 0,1 4 1,-3 0 1,3-1-1,-1 1 0,2 2-1,3-5 0,-1 3 0,0-1-2,1 2 1,2-2-1,-2-3 0,4 2 1,0-3 0,1 1-1,1 1 1,1-1 0,0 2 0,-2 1-1,5 3 1,-3-2 0,5 0 0,-7 0 0,3-3-1,2-3 1,1-1-1,3-4 0,2-3 1,-1-2-2,5-1 0,-1 0 0,6-1 0,1 1 0,-1-3 0,-1 2 0,-1 1-1,-3-2 1,0-3 0,1-3 1,-6-3 0,-6-4 1,2-1 0,-5-16 0,6 14-1,-6-14 0,0 0-2,0 0-8,0 0-12,-7-20 0,-3-4-2,-7-10 1</inkml:trace>
  <inkml:trace contextRef="#ctx0" brushRef="#br0" timeOffset="1632">-8 2205 3,'-10'0'6,"10"0"0,0 0 2,0 0-1,0 0 0,0 0 0,0 0-2,0 0 0,0 0-2,18 0-2,-6 1 0,5-1-1,5 1 1,4 0-1,2 1 0,3 1 1,1 2-1,1 1 1,-1 2-1,0 2 0,-1 3 1,0 1-1,-1 4 0,0 4 1,-2 1 0,3 5 0,-4 1 1,0 4 0,-3 2 0,-2 1 1,2 0-1,-6-2 0,1 2 1,-3-1-2,-1-2 3,-1 0-2,2 2 0,-4-2 0,2 0 0,-2 1 0,1 2 0,-2 1 0,2 1-1,-4 1 0,0 0 1,-2 2 0,-1 6-1,0-2 1,0 1 0,0-1 0,0 2 0,0-2 0,1 2 0,2-4 0,3 0-1,-3 0 0,4-1 1,-2 2-1,4 2 0,-1-3 0,0 2 0,0 0-1,0 1 1,-4-4 0,2 0 0,-3-5 1,-1-3 0,2-2-1,2 0 2,-1-4-2,3-2 1,1-1-1,2-2 0,1-2 0,2-1-1,2-3 0,-3-5 0,-1-2 0,2-1 0,-3-3 0,2-1 0,-4-1-1,-2-2 0,-3 0-1,-10-2-1,14 4-5,-14-4-7,0 0-6,0 0-1,2-17 0,-5-1 1</inkml:trace>
  <inkml:trace contextRef="#ctx0" brushRef="#br0" timeOffset="2724">50 3322 17,'0'0'9,"8"-11"0,-8 11 1,14-2-5,-3 1-4,4 0 1,5 0 0,7 2 0,4 2 1,3 4-1,5 3 0,2 3 0,5 6-1,-1 4 1,2 3-1,0 2-1,1 3 1,-1 1 0,0 1 0,1 1 0,0 2 0,2-1-1,-4 3 0,0-1 0,0 1 0,-8 0 0,-1 0 0,-2-1 0,-6-2 1,-4 1 0,-2 0 0,-3 0 1,-4 0 0,7 1 1,-5 0-1,-4-2 0,2 0 1,0-2 0,-5-1-1,4-1 1,-3-2 0,-5 1 0,1 0-2,0 1 1,-2-3-1,1-1 0,1-2-1,-4-2 1,1-6-1,1 0-1,-1-7 2,-5-10-2,17 12 0,-17-12-2,20 2-3,-8-9-1,2 0-4,-1-5 2,0-1-1,-4-2 1,1 1 2,-6-2 1,0 1 2,-3 4 1,-1 2 1,0 9-1,-7-12 1,7 12-1,-9-2 2,9 2 3,-16 8 3,7 1 3,-5-2 3,2 4 3,-5-2 1,2 2 1,-6-6-2,7 4-3,-2-7-2,2 0-2,0-6-2,3 2-1,0-6-2,4-2-1,5-3-1,4-1 0,2-2 0,4 1 0,2 0-1,2 1 0,5 5 1,-3 1-1,1 5 1,-1 4-1,-3 6 1,2 3 0,-4 3 1,1 3 0,-5-1 0,0 3 2,-4-3 0,0 1 0,-4-6 1,-1 1-1,4-11 1,-14 10 0,14-10-1,-16 2-1,16-2-1,-12-6 0,12 6-1,-11-11 0,11 11 0,-7-13-1,7 13 0,-4-14 1,4 14-1,2-14-1,-2 14 0,4-11-1,-4 11-1,0 0 0,13-4 0,-13 4-5,-9 10-11,-5-7-3,-5 2-1,-14-9 1,-5-10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41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21 164 4,'0'0'7,"0"0"0,0 0-1,0 0 1,-11-8-2,11 8 0,0 0 0,0 0-1,0 0 1,0 0-1,0 0 0,0 0 0,0 0 0,0 0 0,0 0 0,0 0-1,0 0 2,0 0-2,0 0-1,0 0 1,0 0-1,0-9 0,0 9 0,0 0 0,0 0-1,0 0 0,0 0 0,0 0-1,0 0 0,0 0-1,0 0 0,-3 11 1,3-11-1,-2 21 1,1-7 0,1 5 0,-1 1 0,0 2 1,0 5 0,2 0 0,0-2 0,3 0 0,2-5 0,-2 0 0,6-4 0,3-2 0,0-8 0,2-2 0,2-4 0,-1-2 1,-3-3-1,5-2 0,-5-3 1,-1-3-1,-3-5 0,0 4 0,-1-4 0,-2 1 0,-1-2-1,-1 2 1,-1 0-1,0 4 0,0 2 1,-2 0-1,-1 11 0,2-15 0,-2 15 0,0 0 1,-2-11-1,2 11 0,0 0-1,0 0 1,0 0 0,0 0-1,0 0 0,0 0 0,0 0 0,0 0 0,0 0 0,-2 12 0,2-12 1,2 19-1,-1-8 1,0 3 0,1 6 1,2-1-1,0 1 1,0-2-1,1 0 0,1-2 0,1 1 1,3-2-1,1-6 0,2-2 1,1-2-2,-1-4-2,5 0-6,-5-6-8,4-1-3,-3-10 2,1-1 0</inkml:trace>
  <inkml:trace contextRef="#ctx0" brushRef="#br0" timeOffset="1021">609 184 16,'0'0'13,"-10"-4"2,1 7 1,-4-1-4,3 3-1,-3-2 1,0 5-4,-1-2-2,2 2 0,-1-2-2,3 3-1,-1-3-1,2 1-1,9-7 0,-12 9 0,12-9 0,0 0-1,-8 11 0,8-11 0,0 0 0,14 9 0,-5-4 0,2 0 0,3 0 0,1 4 0,3 3 0,0 1-1,-1 3 2,0 0-2,-2 1 1,-2-1-1,-2 3 1,-2-4 0,-3-2 0,-2-2 0,-4 0 1,-1-2 1,1-9 1,-15 15-1,4-10 1,-3 1 1,-3-3-1,0-1-1,-3-2 1,1-1-1,0-2-1,3 1 0,-1-3-1,6 1 0,11 4-1,-15-11-1,15 11-2,1-14-3,10 8-9,-2-5-5,9 2-2,-3-9 2,7 6 0</inkml:trace>
  <inkml:trace contextRef="#ctx0" brushRef="#br0" timeOffset="1642">774 230 10,'10'0'12,"-10"0"0,0 0 2,8 13-3,-1-3 0,-7-10-1,11 23 0,-7-5-2,4 2-3,-1-1 0,-1 0-1,-1-2-1,-1-2-1,-2 1 0,-1-5-5,-1-11-6,0 0-8,0 0-2,0 0 2,7-24-2</inkml:trace>
  <inkml:trace contextRef="#ctx0" brushRef="#br0" timeOffset="1922">848 0 55,'0'0'19,"0"0"0,0 0 0,0 0-12,0 0-3,0 0-2,0 0-4,1 11-3,-1-11-8,0 12-5,0-12-1,2 18 1,-3-9 0</inkml:trace>
  <inkml:trace contextRef="#ctx0" brushRef="#br0" timeOffset="2203">981 195 23,'0'0'15,"0"0"0,0 0-1,0 0-2,0 0-3,0 0-2,0 0-2,0 0-2,-4 15-1,8-4 1,-1 1 0,2 1 1,-2 0-1,3 1 0,-4-4-1,5 2 0,-7-12 0,12 14 1,-12-14-2,17 8 1,-6-8 0,2 0 0,4-3 0,1-3 0,2-3 0,2-6-1,-2 2 0,2-5-1,-3 3 1,-4-1-2,-1 4 1,-5 3-1,-9 9 0,10-6 0,-10 6 1,0 0-1,0 17 0,1-7 1,-1 3-1,2 0 1,3 2 1,1-1-1,2 4-1,2-7-3,7 4-9,0-7-7,5 0 0,-1-9-1,4-2 1</inkml:trace>
  <inkml:trace contextRef="#ctx0" brushRef="#br0" timeOffset="2754">1517 266 16,'0'0'12,"15"2"0,-4-5 1,1-5-2,6 0 0,-2-4-4,3-2 1,-2-2-3,-1-1 1,-5-2 0,0 2 0,-6 0-2,-3 2 0,-5 2 0,-1 2 0,-5 4-2,-4 4 0,1 3-1,-4 3-1,2 2 0,1 2 0,0 2-1,4-1 1,1 1 0,3 1-1,5-10 1,-3 17 0,5-5 0,2 0 0,4 3 0,2 5 0,2 5 0,5 3 0,3 1 1,0 3-2,3 2 2,0 0-1,-1 1 0,-1-1 0,-1-4 0,-5 0 0,-3-1 0,-3-4 0,-4-2 1,-3-4 0,-4-2-1,-1-1 1,-5-4 0,-2 0 0,-3-4 0,0 0 1,-4-2-1,-1-1 0,-2-2-1,-1-2 1,0-5 0,3 0 0,-1-2 0,4-2 0,1-6 0,5 0-1,3-5 1,5-2 0,5-6-1,5-5 0,8-5 0,4-8-1,8-2-1,2-7-4,11 3-6,-4-5-8,4 6-2,-3-1 0,-3 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45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93 14,'0'0'10,"0"0"0,0 0 1,0 0 0,0 0 0,0 0 0,0 0-1,0 0-3,0 0-1,0 0-2,0 0-1,0 0-1,0 0-1,0 0-1,0 0 0,0 0 0,0 0 0,0 0 0,3 14 0,-2-1 0,0 7-1,0 3 1,0 6 1,-2 3 0,0 2 1,-2 2-1,0-2 1,-1-5 0,1-5 0,0-7 2,0-4-2,3-13 1,0 0-2,-4-12-1,5-7 1,2-4-2,-1-5-1,1-1-2,0-5 1,1 2-1,-2 2 0,2 4 2,-2 0-1,-1 5 2,2 3 0,-3 4 2,0 3 0,0 11-1,1-11 1,-1 11-1,0 0 0,0 0 0,0 0 0,0 0-1,9 10 1,-9-10 0,9 16 0,0-4 0,0 3 1,2 3 0,3 1 1,0 1-1,2 3 0,2 0 0,3-1 0,0-1 0,1 0 0,0-6-1,0 1 1,0-6 0,-3 1 0,-3-6 0,-3 1 1,-3-6 1,-10 0 0,9-5-1,-9 5 1,-3-19 0,-2 3-1,-3-1 0,0-7-1,-1-3-1,0-3 1,2 0-1,2-2-1,3 2-2,0-1-2,8 7-7,-1 0-8,7 5-1,-1-1 0,7 8 1</inkml:trace>
  <inkml:trace contextRef="#ctx0" brushRef="#br0" timeOffset="892">536 327 20,'0'0'14,"-16"-10"0,11 0 0,1-2-3,4-2-2,0-2-2,4-2-3,0 1-2,4-2-1,2 1 0,0 2-1,2 0 1,1 4-1,-1 2 0,0 2-1,-1 5 1,0 3 0,0 3-1,-2 5 1,0 2 1,1 4 0,-3 2 1,0 4 1,-1-1 0,-2 3 1,-4-2 1,1 0 0,-9-3-1,2 1 1,-4-6 0,0 0-1,-5-6 0,1 3 0,-2-7-1,0 1-1,2-3 0,0-2-2,2 0-2,1-6-4,11 8-10,-9-17-6,12 5 1,1-7-2,8 0 1</inkml:trace>
  <inkml:trace contextRef="#ctx0" brushRef="#br0" timeOffset="1483">876 121 0,'0'0'8,"0"0"1,3-9 1,-3 9-1,0 0 1,0 0 1,1 10-1,-1-10 0,-1 23 0,0-7-2,2 7 0,-4 0-1,4 5-2,-3-2 0,3 1-2,0-1 0,0-1-1,0-5-1,1-3-4,3-1-2,-3-5-10,7 0-3,-9-11-3,19-4 2,-7-5 0</inkml:trace>
  <inkml:trace contextRef="#ctx0" brushRef="#br0" timeOffset="1863">1198 156 32,'0'0'15,"-18"1"1,7 2 0,-5 0-5,-1 6-1,0-2-4,1 2 0,1-1-2,3 2-2,2-3 0,10-7-1,-9 12-1,9-12 0,0 0 1,18 12-1,-8-8 0,5 0 0,-1 1 0,4 0 1,-2 4-1,2 0-1,-2 2 1,0 1-1,-3-1 1,-2 2 0,-1 4 0,-4 0-1,-1-2 1,-4 0 1,-1-3 0,-2 1 1,-4 0 1,-2-2-1,-4-5 2,1 1 0,-4-4-1,0 1 1,-2-3-2,0 1 0,-1-1-1,1-1-2,-1 1-1,4-3-6,14 2-12,-16-3-1,16 3-1,0-15 0</inkml:trace>
  <inkml:trace contextRef="#ctx0" brushRef="#br0" timeOffset="2744">1343 200 12,'0'0'10,"-6"-11"2,6 11 0,0 0-2,0 0 0,0 0-2,0 0-1,0 0 0,0 0-2,8 12-1,-8-12 0,13 19 0,-2-5 0,2 3-1,3 0 1,0 3-1,1-4 0,0 2-1,-2-7 1,-1 0-1,-2-6 0,-2-2-1,-1-8-2,-1-4-3,2 1-3,-4-9-4,6 4-3,-2-7-4,3 4 0,-1-2 0,0 5 2,0-1 2</inkml:trace>
  <inkml:trace contextRef="#ctx0" brushRef="#br0" timeOffset="3035">1662 164 2,'0'0'5,"0"0"0,0 0 0,0 0 1,0 0-1,0 0-1,0 0 1,0 0 0,0 0 1,0 0 0,-8 10 0,8-10 0,-12 13 2,0-6-1,2 6 1,-3-2-1,-3 4-1,-1-3-1,3 3-1,-3-4-1,4 1-1,0-2-1,2-3 0,11-7 0,-14 9-1,14-9 0,0 0 0,0 0 0,0 0 0,0 0 0,0 0 0,0 0 0,0 0 0,0 0 0,0 0 0,0 0 0,0 0-1,-8 11 1,8-11 0,5 13 0,-5-13 0,6 21 1,-4-5-1,0 2 2,0 1 0,0 1 0,0 3 0,-3-5 1,2 4-1,-1-5 1,1-2-1,-1-3 0,3 0-1,-3-12 1,1 12-1,-1-12 0,0 0 0,0 0 0,0 0-1,3 10-1,-3-10-2,0 0-5,0 0-12,0 0 0,11-13-2,-4 4 0</inkml:trace>
  <inkml:trace contextRef="#ctx0" brushRef="#br0" timeOffset="4096">1812 478 7,'0'0'11,"-10"0"2,10 0 0,-9 0 1,9 0 0,0 0 1,0 0-3,0 0-2,0 0-2,0 0-2,0 0-2,0 0-2,0 0-1,13-6 0,-2 4 0,1-1-1,3 0 1,1-1-1,0 1 0,-2-1 0,1 1 1,-1 0-1,-4 0 0,0 0 0,-1 1 0,-9 2 0,12-3 0,-12 3 0,0 0 0,0 0 0,0 0-2,10 1 0,-10-1-6,0 0-8,0 0-3,-6 10-1,6-10 0,0 0 0</inkml:trace>
  <inkml:trace contextRef="#ctx0" brushRef="#br0" timeOffset="4667">2225 565 14,'-9'2'13,"-3"-5"2,0 0-1,3-1 0,0-4-1,9 8-2,-14-22-3,12 9-2,0-6-2,6-3 0,2-2-2,2-3 0,1 0-2,3 0 2,2 0-2,2 1 0,1 3 0,-1 2 0,0 4 0,1 2 0,-3 3 0,-2 3-1,-2 3 0,-1 3 0,0 4 1,-9-1-1,14 10 1,-11 0 0,1 3 0,-1 4 0,1 0 1,-2 4-1,-2 0 0,-1 2 0,-5-1 1,4 0-1,-3-3 0,2 0 0,-3-2 1,-1 0-1,-4-3 1,2-1 0,-1-2 0,-2 1 1,-2-3 0,0-1 0,-3-2-1,1 1 1,-1-4-1,1 0 0,-2-1 0,1-2-1,3 1-2,1-5-6,13 4-10,-18-13-2,16 3-1,1-6 2</inkml:trace>
  <inkml:trace contextRef="#ctx0" brushRef="#br0" timeOffset="5448">2601 142 2,'0'0'5,"8"12"1,-8-12 2,6 19-1,-1-5 1,1 1 1,0 3-1,-1 1 0,2 3-2,-1-4 0,-2 5 0,0 0 0,-1 0-1,-3-2 0,2 0-2,-3-5 1,1 0-2,0-2 1,-1-1-1,1-13-1,-1 12 1,1-12-1,0 0 1,-3 10 0,3-10 0,0 0 0,0 0 1,0 0-1,-10 4 0,10-4 0,0 0 0,-12-16 0,10 3-1,-2-4-1,4-5 0,2-1-1,0-4 0,1-2-1,3-2 1,4 2-1,-3 0 0,6 3 1,0 2 0,1 2 0,2 3 0,-1 2 0,0 3 0,-2 4 0,1 1 0,-2 4 0,-3 2-1,-9 3 1,15 4 0,-15-4 0,15 16 1,-4-4-1,-5 1 1,1 4 0,1 0 0,0 0 0,-2 2 0,-2-3 1,-1 1-1,-2-3 1,-1 1 0,-3-3 0,-1 2 0,-8-5 0,3 0 0,-2-1 1,-3-1-1,0-2 0,-3-1 0,2-2 0,-3 0 0,5-1 0,-2-1 0,1-1-1,3 1 1,2 0-1,9 0 0,0 0 0,-9-1 0,9 1-1,0 0 1,0 0-1,0 0 0,0 0 0,0 0 1,0 0-1,10 7 1,-10-7 0,10 8 0,-5 1 0,4 2 0,4 2 0,0 1 0,7 1 1,0 2-1,3 3 1,2-1-1,2-2 0,-4-2 0,-3 0-1,1-1 1,-5-1 0,-2-2 0,-2 0-2,-12-11-2,12 16-10,-12-16-4,-2 10-1,2-10 0,-10-3 0</inkml:trace>
  <inkml:trace contextRef="#ctx0" brushRef="#br0" timeOffset="6660">3350 342 12,'0'0'10,"0"0"2,0 0 1,0 0-3,0 0 0,0 0 0,-13 4-1,13-4-2,-16 3 0,7 2-2,-1-5 0,-2 5-1,-3 1-1,4-1-1,-6 3 1,2 2-1,1 0 0,-1 0 0,3 2 0,0-3-2,12-9 1,-16 17-1,16-17 0,0 0 0,-5 12 0,5-12 0,0 0 1,10 9-1,-10-9 1,16 8-1,-4-3 1,-2-1-1,5 2 0,-6-1 0,3 1 0,0 3 0,-1-2-1,1 2 1,-1-1 0,-1 2 0,-2-1 0,1 1 0,-2 0 0,-7-10 0,13 15 0,-13-15 1,5 14-1,-5-14 1,1 9 0,-1-9 1,0 0 0,-9 13 0,9-13 1,-14 12 0,5-7 0,-3 3 0,-3-2 0,1 3-1,0-1-1,-1-1 1,2-1-2,2 2 1,-1-4-1,12-4-1,-12 7 0,12-7-2,0 0-7,-11 9-12,11-9 0,0 0-3,0 0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03.61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218 136 0,'42'-31'1,"-42"31"0,0 0 1,0 0 0,0 0 0,46-16 2,-46 16-1,0 0 1,0 0 1,44-16-1,-44 16 0,0 0 0,0 0 0,0 0-1,0 0 1,0 0 0,0 0-1,0 0 0,0 0 0,0 0-1,0 0 1,0 0 0,14 24-1,-25-13 0,-3 5 0,-1 0 0,-5 4 1,1 5-1,-5 2 2,0 1-1,-2 3 0,1 0 0,-3 1-1,2-1 1,0 3-2,1-5 1,3 0-2,3-3 1,3 2 0,4-4-1,4 1 0,4-1 0,4-2 0,4 0 1,3 0 0,6 1 0,4-4 1,4 0-2,5 1 2,1-4-1,3 4 1,1-1-1,1 0-1,-2-1 1,-2 4-1,-3 2 2,-3-4-1,-2 9 0,-7-3 1,-2 3 1,-8 0-1,-4 4 1,-6 3 1,-3 4-1,-7 0 0,-3 4 0,-4-2-1,0 0-1,-4-4 1,-1 4-1,0-6 0,3-1 1,2-6-1,4-2 1,3-4-1,2-2 0,5-2-1,8-5 1,2-2-1,5-2 0,5-1 0,3-1 0,2 0 0,1 1 0,1 2-1,-1 0 1,2 5 0,-5 1 0,-3 6 0,-3 3 0,-3 7 0,-3 3 0,-3 4 0,-3 3 0,-3 3 0,-4 1 0,-1 4 0,-3-2 0,0 0 1,0-3-1,4-1 0,0-4 0,4-2 0,4-6 0,4-4 0,6-4 0,2-6 0,5-2 0,1-1 1,4-1-1,1-1 0,0 2 1,0 0-2,0 1 2,-1 2-1,-3 2 0,0 0 0,-6 0 0,-3 0 0,-2 3 1,-4-1 0,-3 0-1,-3 6 1,-4 2-1,-4 2 1,-1 0-1,-1 2 0,-2-1 1,1 1-1,-4 4 0,1-7 0,3 0 0,1-2 0,1-2 0,1 0 0,1-3 0,3-4 0,4-1 0,0-4 0,4-2 0,2-3-1,4-1 1,6-2 0,4-3-1,3-2 1,3-1 0,2-1 0,0 0 0,1 1 0,-2 0 0,-3 2 0,-4 1 0,-2 6 0,-4 3 0,-6 7 0,-3 7 0,-4 3 1,-3 6-2,-5 3 2,0 4-1,-4 1 0,1 0 0,1-2 0,3-4 0,2-7-1,3-2 1,4-6 0,3-4 0,5-4 0,2-4 0,7-4 0,2-4 1,7 0-1,3-2 0,6-2 1,5-3-1,4-5 0,7 0 1,0-3-1,4-1 0,0-1 0,-1-2 0,0 1 0,1 2 0,-4 3 0,-4 2-1,1 2 1,-3 3 0,-1 2 0,2 2 0,-6 2 0,-1 1 0,-1 2-1,-5 1 1,-1 4 0,-4 1 0,-3 6 0,-3 1 0,-3 5 0,-1 2 1,-2 0-1,1 1 0,-1-2 0,4-3 0,2-4 1,3-8-1,10-7 0,6-6 0,6-6 1,6-7-1,4-3 0,3-3 1,0 0-1,3 0 0,-7 3 2,-3 4-2,-4 3 0,-2 3 0,-3 3 0,-5 3 0,2 1-2,-3 2 2,-4 2 0,0 1 0,-3 2-1,-1 1 1,-1 2 0,1 1 0,-5 2 0,3-2 0,3 0 0,3-1 1,4-4-1,4-4 0,5-5 0,6-5 2,3-4-2,2-3 0,1-3 0,-1 0 0,-3 2 0,-4 1 0,-5 4 0,-6 4-2,-6 4 2,-4 3 0,-3 4 0,-5 3-1,-2 4 1,-2 3 0,-2 2 0,-1 2 0,-1-1 0,0 4 0,-1-4 0,6-2 1,3-3-1,3-4 2,5-5-2,6-3 0,4-6 0,7-2 1,3-4-1,1-1 0,0-3 0,1 2 0,-1-1 0,0 1 0,-5 5 0,-4 1 0,-1 6 0,-2 2-1,-3 5 1,-1 4 0,-2 3 0,-3 3 0,0 3 0,-1 1 0,-2 0 0,0 2 0,0-3 0,-1 1 0,3-4 0,2-2 0,2-3 1,4-4-1,3-3 0,2-4 0,4-3 0,3-3 0,2-1 1,1-2-1,2 0 0,-2-1 0,-1 2 0,-2 2-1,-3 2 1,-6 3 0,-5 5 0,-3 4 0,-5 5 0,-3 3 0,-3 4 0,-2 3 0,1-1 0,3 2 0,-1-3 0,2-2 1,5-4-1,7-5 0,6-6 1,6-4-1,6-8 0,4-2 0,5-5 0,4-2 0,0-2 0,-1 2 0,-2 0 0,-5 2 0,-6 5 0,-2 3 0,-6 2 0,-5 5 0,-2 0-1,-6 5 1,-1 1 0,-3 2 0,-2 1 0,0 3 0,-3 2 0,-1 1 0,-1 1 0,3 0 0,1-1 0,0-1 1,2-1-1,6-4 0,2-1 1,4-5-1,5-4 0,2-1 0,7-4 0,5-1 1,6-3-1,-2 0 0,2-1 0,-1 1 0,-3 0 0,-1 3 0,-5 0 0,-5 3 0,-5 2 0,-1 2 0,-5 2 0,-3 2-1,2 3 1,-6 1 0,1 5 0,-1 1 0,-3 4 0,3 1 0,0 3 1,2 0-1,2 3 1,4 0-1,2-4 1,2-1-1,9-9 1,4-3-1,4-6 1,6-4-1,4-7 1,3-4-1,1-1 0,2-1 0,-3 5 0,-4 1 0,-2 1 1,-6 4-1,-5 2 0,-7 4 0,-6 1 0,-6 3 1,-8 4-1,-5 2 0,-3 2 0,-5 7 1,-1 2-1,2 3 0,2 4 1,4 0-1,3-2 1,-1-4-1,10 0 1,3-9-2,8-3 2,3-6-1,6-5 0,5-3 1,5-3-1,8-2 0,-2 1 0,-3 0 1,2 0-1,-11 4 0,-1 1-1,-1 1 1,-5 2-1,0 1 1,-9 2 0,-40-3 0,77 3 0,-28-1 1,-6 0 0,-43-2-1,67 4 1,-67-4 0,61 6 0,-61-6-1,60 13 0,-60-13 0,0 0-1,42 22-1,-42-22-3,0 0-22,0 0 0,0 0 0,-66-62-2</inkml:trace>
  <inkml:trace contextRef="#ctx0" brushRef="#br0" timeOffset="3885">330 36 14,'0'0'9,"0"0"-1,0 0-1,55-4-4,-55 4-3,0 0 2,47 9 1,-47-9 1,0 0 1,43 4 1,-43-4-1,0 0 1,54 0-1,-54 0-1,47 4 0,-47-4-1,61 12-1,-61-12-1,80 12 1,-34-8 0,6 3 1,6-6-1,8-1 0,4-4 0,3-4 0,3 0 0,1 2 0,-1 2 0,0-1 1,-4 5-1,-2-2 0,-4 4 0,0 8 0,-3 2 0,-2 0-1,-1 2 0,-3 2 0,3-4 0,1 6-1,-1-6 2,2-5-2,0-3 2,4-3-1,0-3 0,4-7 0,-3-1 0,2-3 0,1 3-1,-2-4 1,3 1-1,-2 4 1,-2-3-1,-3 7 0,-6 2 0,-5 1 1,-6 0-1,-47 2 0,73 13 0,-73-13 1,54 17-1,-31-6 0,0 1 1,-1-1-1,3 1 0,1-1 1,3-3-1,1 1 1,2 0 0,3-6 0,2-2 0,7-3-1,4-2 1,3-2 0,3-3-1,3-2 1,3-5-1,3 3 0,-1-4 1,-4 4-1,-2-2 0,-1 4 0,-3 3 0,-3 3 0,-3 4 0,-3 7-1,-3 5 1,-2 5 0,-3 3 0,-3 7 1,-2 2-1,1 2 0,0-1 0,3-2 1,3-2 0,5-5 0,6-5 0,8-10 0,9-9 0,7-5-1,8-5 2,6-9-2,3-5 1,4-2 0,0 0-1,0 0 0,-2 2 1,-3 3-1,-5 1 0,0 4 0,-5 6 1,-2 3-1,-5 2 0,-4 5 0,-5 4 0,-4 2 0,-5 6-1,-6 5 2,-1 3-2,-2 5 2,-2 3-1,2 2 0,1-2 1,1-2-1,8-3 0,6-6 1,7-6-1,8-6 1,8-11-1,4-5 0,5-4 1,6-3-1,-5-4 2,-2 6-2,-3 2 0,-9 1 1,-9 8-1,-4 3 0,-9 5 0,-5 8 0,-4 4 0,-7-1 0,-3 2 0,3 3 0,-2-2 1,2 2 0,2-2-1,4-6 1,9 0-1,2-6 1,12-5-1,1-2 0,2-2 0,5-3 0,-4-1 0,-2 3 1,-8 2-1,-3 4 0,-15 3 1,-3 1-1,-43-1 1,60 14-2,-38-3 1,-3 1 0,-3 2 0,-1-1 0,3 0 0,4 2 0,4-3 0,8-5-1,11 0 1,7-8 1,-1 1-1,6-3 0,6-6 1,-7-1-1,-56 10 0,121-18 1,-67-32-1,-9 50 0,2 0-1,-3 0 1,-44 0-1,82-2 1,-82 2-1,67 6 1,-37 40 0,-30-46-1,63 2 1,-63-2 0,51 9 0,-51-9-1,0 0 1,57 25 0,-57-25-1,0 0 1,57 25 0,-57-25 0,0 0-1,60 20 1,-60-20 1,0 0-1,0 0 0,0 0 0,0 0-1,0 0 1,0 0-2,0 0-6,0 0-14,0 0-2,0 0-1,-42-50-1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09.90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72 29,'0'0'12,"0"0"-1,0 0 1,0 0-10,55 26-3,-55-26 1,0 0 2,0 0 0,46-17 1,-46 17-1,0 0 1,44-23-1,-44 23 1,0 0 0,56-27-1,-56 27 0,44-15 0,-44 15 1,42-10-1,-42 10 2,43-4-1,-43 4 0,45-2 0,-45 2 0,48 4-1,-48-4 1,47 4-1,-47-4 1,0 0-1,63 14 0,-63-14 0,0 0 0,55 17 0,-55-17 0,0 0 0,50 20 0,-50-20 0,0 0 0,52 15-1,-52-15 1,0 0 0,57 15-1,-57-15 0,0 0-1,47 11-1,-47-11-4,0 0-16,0 0 0,43 3-2,-43-3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6:58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3211 220 7,'0'0'5,"0"0"-1,0 0 0,0 0 0,0 0 0,0 0 1,10 7 0,0-5 2,3 1 0,5-3-1,6 1 1,4-2-2,6 1 0,4-2 0,9 1 0,4-2-1,10 1 0,2-2 1,7 2 0,6-3 0,6 2 0,5-4 0,6 2-1,3-3 0,5 1-1,5-3-1,4 2 0,-3-1 0,6 0-1,-1 1 0,-3-1 0,-4-1 0,-4 4 0,-7-2 0,-6 1 0,-7-1 1,-10 1-1,-8 0 0,-8 3 1,-11 0-1,-5 1 0,-10 0 1,-8 2-1,-6 0 0,-4 2 0,-11-1 1,9 0-1,-9 0 0,0 0 0,0 0 0,0 0 0,0 0 0,0 0-1,0 0 1,0 0 0,0 0-1,0 0 1,0 0-2,0 0-4,0 0-10,0 0-8,1-9-1,-4-14-1,1-7-1</inkml:trace>
  <inkml:trace contextRef="#ctx0" brushRef="#br0" timeOffset="1743">8551 190 0,'0'0'2,"-12"-3"-1,12 3 0,0 0 2,0 0 1,-11 0 1,11 0 0,0 0 1,0 0-1,0 0-1,0 0-1,0 0-1,0 0-2,0 0 0,0 0-1,0 0 2,0 0-1,10-1 1,1 2 1,-1 1 1,7-1 0,2 0 0,3-1 1,3 1 1,5 0-1,1 1 0,2-1 0,9 1 0,-2 0 0,4 1 0,3 1-1,5 0-1,0-2 1,7 2-1,1-1 1,5 0-1,4 0 0,6 0 1,4-1-1,6 2 1,5 0-1,3 1 0,1-1 0,6 2-1,0-1 0,4 1 1,-4-2-1,3 2 0,1-3 0,4-1 1,0-1 0,2 0-1,-3-2 1,3 1-1,3-1 1,1 1-1,3-1 0,0 1 0,0 0-1,1 0 1,1 0 0,-1 1-1,-2-2 1,0 0 0,-5-1-1,0-1 1,-2-1-1,-1 0 1,2-1 0,0-1-1,0-2 0,-1 1 1,0-1-1,1-2 0,-2 2 0,0 1 0,-7 1 0,1 2 0,-6 1 1,-3 1-1,-4 1 0,-5 1 1,-7-1 0,-8 0 0,-8 0 0,-10 1 0,-12-2 0,-9 1 0,-10 0 0,-6 1 0,-14 0 0,12 0 0,-12 0 0,0 0 0,0 0 0,0 0 0,0 0 0,0 0-1,0 0 1,0 0-3,0 0-4,0 0-12,-10 3-5,-5-15-1,0-4-1,-8-15 0</inkml:trace>
  <inkml:trace contextRef="#ctx0" brushRef="#br0" timeOffset="4557">306 1351 0,'-11'-3'2,"0"-1"-3,-1 2 1,0 0 0,-3 0 1,-2 2-1,-4-1 2,2 3 0,0 1 0,0 2 0,1-1-1,2 3 0,-1 0 0,4-1 0,2 1 1,-8 0 1,10-3-1,-5 0 1,14-4 0,-19 8 0,19-8-1,-12 8 0,12-8 0,-2 9 0,2-9 1,18 14 0,-7-7 2,14 1 0,5-1 1,18-1 0,8-1 0,21 1-1,5-2 0,12-2 1,15-2-2,12-1 1,3-2-1,13 0 0,4-2 0,13-1 0,6-3 1,10 2-1,6-3 1,3 4-2,7-3-1,-1 4 1,0 0-1,-4 4-1,-8-1 0,-6 2 0,-13-3-1,-9-2 1,-12-2 1,-12-1 1,-20-4-1,-7 1 0,-14-1 1,-7 1-1,-9 0 0,-10 3-1,-8 2 0,-8 2 0,-6 0 0,-7 3 0,-7-1 0,-6 2 1,-12 0-1,0 0 0,0 0 0,0 0 1,0 0-1,0 0-1,0 0 0,-10 5-1,10-5-2,-19 2-1,10 6-8,-8-1-11,2 2-1,-13-16-1,-2-9-1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7:02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-3-3 8,'0'0'8,"0"0"0,-9-6 0,9 6-3,0 0-2,0 0-1,9 7-1,-9-7 0,0 0 1,9 8 2,-9-8 1,0 0 1,0 0 0,0 0 0,0 0 1,0 0 0,0 0-2,0 0-2,0 0-1,0 0-2,0 0 0,0 0 0,0 0 0,0 0 0,0 0 0,0 0 0,0 0 1,0 0 0,0 0 0,0 0 0,0 0 0,0 0 0,0 0 0,0 0 1,0 0-1,0 0 0,0 0 0,0 0 0,0 0 0,10 9 0,-10-9 0,0 0-1,10 5 1,-10-5 0,21 10 0,-3-4 0,7 3 0,7-1 1,9 2 0,6-2 0,11 2 1,5-2 0,9 0-1,7 0 1,8 0-1,7-1-1,5 1 0,3 1 1,1 1-1,1-2 1,5 2-1,-4-4 0,-1 2 0,-4 1 0,-6 2 0,-5 0 1,-4 0-1,-10-2 1,-10 0-1,-13 2 1,-11-3 0,-10-5 0,-9 0-1,-9-2-1,-13-1 0,0 0-3,0 0-8,-31 4-12,-10-13 0,-7-3-2,-15-16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7:34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-11 531 17,'0'0'14,"1"-12"1,-1 12 1,0 0-5,0 0 1,0 0-2,0 0-2,0 0-2,0 0-2,0 0-1,5 10 0,3 2-1,4 7 1,2 5-1,4 4 1,1 7 1,3 2-1,-1-1 1,2 0 0,-3-6-1,2-2 0,-7-7 0,9-6 0,-2-10-1,1-6 0,1-6 0,1-6-1,0-8 0,-1-3 1,-1-4-1,-8 0 2,-5-2-10,-1 7 1,-8-1 0,2 9-1,-3 6 8,0 9-1,0 0 1,12-56-9,3 84 8,-3-1 0,7 5 0,-4-4 1,6 1-7,-4-7 0,5-5 0,-1 69 7,0-91 1,4-8-1,0-8 0,3-8 0,-3-8 0,-1-7 0,-4-4-1,-4 0 1,-6 3-1,-3 5 0,-3 6 0,-3 7-3,2 12-1,-3 15-6,15 14-9,-5-3 0,2 6-6,12 12 0,-4-4 1</inkml:trace>
  <inkml:trace contextRef="#ctx0" brushRef="#br0" timeOffset="2053">1363 770 31,'-18'8'12,"7"-5"-1,-4-3 0,0-3-6,0 2 0,-1-4 1,2-2 3,-1-2-2,5 0 1,2-8-1,8 1-1,5-8-2,10-1-2,4-4-1,10-3-1,5 2 0,3 0 0,0 8-1,0 2 1,-5 10 0,-3 8 0,-6 10 0,-6 9 0,-4 6 1,-5 8 0,-5 1 1,-1 6 1,-7-3 1,-2 3 0,-9-6 1,0 0-1,-11-5 1,-3-1 0,-6-8-1,-1-1-1,-5-7-1,2-6 1,0-6-3,2-4 0,7-5-3,3-5-2,11 4-6,-2-10-11,18 4-2,3-4-2,13 2 2</inkml:trace>
  <inkml:trace contextRef="#ctx0" brushRef="#br0" timeOffset="2544">1839 511 71,'0'0'23,"0"17"-2,0-17 0,0 0-12,2 14-10,-2-14-2,8 22 1,-3-6 1,3 7-1,-2 3 2,1 3 0,1 3 1,-1-2 1,1 0 0,-1-4 0,3-2 0,-3-6-1,2-2 0,-1-7 0,-8-9 0,15 8 0,-15-8 0,9-7 1,-7-5 0,-2-7-1,1-5 2,-1-7-2,4-5 1,-1-5-2,3-1 1,3 2-1,6 2 0,0 2 0,5 6-1,4 7-1,0 3-4,9 12-9,0-1-8,4 9 0,1 0-2,4 8 2</inkml:trace>
  <inkml:trace contextRef="#ctx0" brushRef="#br0" timeOffset="2954">2605 654 66,'-16'13'22,"-4"-8"-3,0-4-1,2-9-14,3-4-4,5-5-1,2-4 0,6-3 0,3-2 0,6 0 1,6 1 1,3 5 1,3 5-1,3 7 1,2 8 0,1 6 0,1 9-1,1 3 0,1 5 0,-2 1 0,-2 0 0,-4-2 1,-1 0 2,-9-6-1,-3 1 2,-15-6-1,-3 2 1,-11-7-1,-4 1 1,-7-5-3,-3-3-2,1-4-3,-1-10-6,9-2-7,-3-12-9,10-2 1,1-12-2,10-2 1</inkml:trace>
  <inkml:trace contextRef="#ctx0" brushRef="#br0" timeOffset="3395">2794 0 74,'4'14'23,"-8"-4"-3,4 8 1,0 4-19,4 8-2,2 10 0,2 9 0,0 11 0,1 9 1,0 0 1,-1 1 1,-2-1 0,0 0 0,-1-7-1,2-9-3,2-6-5,-3-15-13,9-8-4,-2-14-1,5-10 1</inkml:trace>
  <inkml:trace contextRef="#ctx0" brushRef="#br0" timeOffset="3896">3575 402 40,'0'0'18,"0"0"-1,0 0 1,-12 1-6,1-2-5,1 6-1,-9-4 0,1 7-1,-7-2 0,2 9 0,-6-3 0,3 5-1,-2 0-2,4 0 0,3-1-1,5 1-1,6-3 0,8-1-1,6-2 1,8 0 0,3 1 0,6 0 0,3 1 0,1-1 0,2 2 0,-2-1 0,-1-1 0,-1 1 0,-2-1 0,-6 0 1,-4-1 0,-3 1 0,-6 0 2,-7 1-1,-7 0 1,-8 2 0,-10-2 1,-4 4-2,-7-1-1,-7-5-9,0 2-16,-8-6 0,2-3-1,-3-11-2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8:01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1437 227 1,'0'0'2,"0"0"0,10 0 0,-10 0-1,13 1 1,-13-1 0,19 2 1,-7-1 2,1 0 2,2-1 1,2-1 1,4-1 1,1-3 1,5-1-1,1-2 0,7 0-2,-1-1-3,4 0 0,1 1-2,3 1-1,-1 0 0,1 2 0,2 0 1,2 1 0,1 0 0,5 2 0,0 0 1,5 1-1,1-1 0,1 2-1,5 0-1,3 1 0,1 0 0,2 1 0,1 0 0,3 0 1,-1 0-1,5 2 1,-5-2-1,2 3 1,0-1 0,-1 1 0,2 0-1,2 1 1,2 1-2,1 1 1,0-1 0,3 1 0,1-2 1,3 1-1,1-3 0,0-1 1,0-1 0,1 0 1,1 0-2,2 2 0,2 2 0,3 3 0,0 1 0,3 1-1,2 0 1,4-1-1,-1-3 1,3 0 0,0-4-1,0-2 1,-2-1 0,1-1 0,-3 1 0,5 1 0,-2 1 0,-1 1 0,-1-1-1,1 1 1,-2-1 0,3-1-1,-2 0 1,-1-2-1,-3-1 1,0 0-1,1-2 0,1-1 0,2-1 0,-1-1 0,0 0 0,1-1 0,3-2 0,1 1 0,1 0 0,0 1 0,-5-1 0,2 2 0,-3 1 0,0 1 1,-3-1-1,-4 2 0,-3 1 0,-3 0 0,-3 0 0,-4 0 0,-6-1 0,-6 1 0,-5 0 0,-7-1 0,-4 1 0,-8 0 0,-10 1 1,-6-1-1,-8 1 1,-6 0 0,-7 1 0,-12 1 1,11-2-1,-11 2 0,0 0 1,0 0-1,0 0 0,0 0 0,0 0-1,0 0 1,0 0-1,0 0 1,0 0-1,0 0 0,0 0 0,0 0 0,0 0 0,0 0 0,0 0 0,0 0 0,0 0 0,0 0 0,0 0 0,0 0 0,0 0 0,0 0 0,0 0-1,0 0 1,0 0-2,0 0-2,0 0-5,-11 8-20,-6 0 1,-14-12-1,-5-4-1</inkml:trace>
  <inkml:trace contextRef="#ctx0" brushRef="#br0" timeOffset="4887">14638 139 28,'0'0'13,"-11"-3"0,11 3-1,0 0-1,0 0-2,0 0-4,0 0 0,0 0-2,15-7 1,-3 5-1,9 2-1,6-1 0,9 0-1,9 0 1,7 1 0,11 0 0,9 0 0,7-2 1,10 2 0,7-3-1,8 1 1,9-1 0,9 0-1,6-3 1,7 1-1,6 0 0,3 1 0,3 1-1,5 1 0,1 1-1,2 1 1,2 1-1,2-2 1,2 0-1,3 0 0,1-1 1,1-1 0,-2 1 0,-1 0 0,-2-1 0,-2 2-1,-5 1 1,-4-1 0,-8-1 1,-2 0-1,-6-1 0,0 0 1,-11-2 0,-5 1 0,-7-1 1,-4-1 0,-11 0-1,-8 1 0,-10-1-1,-12 2 1,-13-3 0,-8 4-1,-12-2 0,-8 3 0,-9 0 0,-1 1-1,-15 1 1,15-1-1,-15 1 0,11 0 0,-11 0 0,9 0 0,-9 0 0,0 0 0,0 0 1,9 0-1,-9 0 0,10 1 0,-10-1-1,14 1 1,-4 1 0,1-1 0,-1 0-1,0 0 1,2-1 0,-12 0-1,16 3 0,-6-4-3,4 7-7,-14-6-14,17 7 0,-17-7-2,5-11 0</inkml:trace>
  <inkml:trace contextRef="#ctx0" brushRef="#br0" timeOffset="18307">118 1360 0,'0'0'1,"-17"6"0,17-6 3,-19 7 2,9-4 1,-1-1 3,0 0 1,11-2 1,-17 2 0,17-2-1,-14 0-3,14 0-1,-9 1-3,9-1-3,0 0-1,-10 8-1,10-8 0,0 0 1,1 10 0,-1-10 1,0 0 2,16 7 0,-6-8 0,2 2 1,3-3 0,2 2 1,3-3-1,1 3-1,2-3 1,2 0-1,2-1 1,7 2 0,-1-3-1,7 1 1,1-2-1,2 2 0,5 0-1,3 3-1,1-1 1,0 2-1,2-1 1,2 1 0,3-1 0,8 2 0,-2-2 1,2 2 0,1-1-1,4 2 0,0 0-2,1 3 1,1 1-1,-1 2 0,0 0 1,-2 1-1,-3-1 1,-4 2 0,-2-2-1,-5 0 1,-7-1 0,-5-1 1,-5-3-1,-4 1 0,-4-4 0,-3 1 1,-6 0-1,-6-1 1,-2-2 0,-5 1 0,-10 1 0,9-1 0,-9 1 0,0 0 0,0 0-1,0 0 0,0 0 0,0 0-1,0 0 0,0 0 0,0 0-2,0 0 0,0 0-4,0 0-12,0 0-11,-1-12 1,1 12-1,-25-23-1</inkml:trace>
  <inkml:trace contextRef="#ctx0" brushRef="#br0" timeOffset="53217">10590 3434 6,'0'0'8,"-26"44"3,26-44 0,0 0 2,0 0-1,0 0 0,0 0 1,0 0-2,0 0-1,0 0-2,26-55-2,1 14-1,12-13 0,14-10-1,13-13 0,12-15-1,11-9 0,9-6-1,3 0 1,-3 5-1,0 12-1,-11 3 2,-7 14-1,-14 11 0,-9 15 0,-15 11 0,-9 10-1,-9 11-1,-9 5-4,1 12-11,-16-2-9,14 20 0,-17-8-3,-3 3 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39.46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325 334 4,'0'0'6,"0"0"-1,0 0 1,0 0 0,0 0 0,0 0 0,0 0-1,0 0 2,0 0-1,0 0 1,0 0-1,0 0 1,0 0-1,-15 2 1,15-2-2,-14 6-1,4-1 0,-2-1-1,0 2 0,-3 2 0,1 0-1,-2 1 0,-3 0-1,3 3 1,0-1-1,-3 1-1,3 0 1,0 0-1,1 2 0,1-1 1,5 1-1,-5 0 1,3 1 0,2 1 0,-2-1 1,1 1 0,2 0-1,0 1 1,4 0 0,2 1 0,2 1-1,4-1 0,4-1 0,1-1 0,4-3 0,4-1 0,1-4 0,1-4-1,1-3-1,0-2-1,-1-5-3,4 4-6,-1-6-9,4 4-2,3-3 2,5 2 0</inkml:trace>
  <inkml:trace contextRef="#ctx0" brushRef="#br0" timeOffset="631">483 654 41,'-11'-3'16,"-2"0"-1,3-1 2,-2 0-8,12 4-3,-15-10-1,15 10-1,-10-15 0,10 15 1,5-20-2,3 7 0,4-1-1,5-1-1,4-1-1,2-1 0,5 3 1,0 3-1,-1 2 0,0 4 0,-4 4 0,-3 4 0,-3 4 0,-4 5 0,-3 1 0,-3 3 1,-3-1-1,-2 2 1,-3-1 0,-1 1 1,-3-3 0,-1 3 0,-4-6 0,1 2 1,-4 0 1,-1 1-1,-2-3 0,0 1-1,-2-4 1,0 0-1,-1-2 0,1 0 0,0-7-1,2-5-1,2 0-1,0-5-2,14 11-8,-16-25-11,19 11-2,1-8-1,10 2 1</inkml:trace>
  <inkml:trace contextRef="#ctx0" brushRef="#br0" timeOffset="1252">909 422 17,'1'-13'9,"-1"13"0,-1-10 0,1 10-6,0 0-1,0 0 1,0 0 0,0 0 0,0 0 1,0 0 1,0 0 0,0 0 1,0 0-1,3 9 2,1 1-2,-2 0 0,1 4 1,-2-1-1,3 6 0,-3-3 0,3 3-1,-3-4-1,0 2 1,-1-5-2,0 1 0,0-13 0,2 13-1,-2-13 0,0 0 0,0 0 0,16 2-1,-5-8 1,1-3-1,6-5 1,1-1-1,2-5 1,3 1-1,-2-2 0,-2 3 0,-1 2 0,-4 4 0,-5 2 0,-10 10 0,12-9 0,-12 9 0,0 0 0,0 0 0,1 16 0,-1-5 0,0 2 0,2 4 0,-1 2 0,2 4 1,-1-1-1,-1 0 0,1 0 1,1-2-1,1-3 1,1-2-2,0-4 0,-5-11-2,14 10-9,-4-14-9,4-6 0,-1-10-1,4-4 1</inkml:trace>
  <inkml:trace contextRef="#ctx0" brushRef="#br0" timeOffset="1873">1442 98 2,'0'0'6,"0"0"3,4 10 0,-4-10 1,1 12 2,-1 0 1,0 1 1,0 6 0,0 4-1,0 10-4,-2 4-1,8 7-2,-9 3-2,3 4-1,-1-3-1,1 0-1,-8-6 0,8-6 0,-2-7 0,-2-5-1,3-10 1,1-5-1,0-9 0,0 0 0,0 0 0,2-23-1,-9 3-1,0-8 0,-5-3 0,2-4 0,-5 0 1,2 1-1,-2 3 2,3 3 0,2 5 0,1 6 1,3 4 0,6 13 1,-7-13 0,7 13-1,0 0 1,0 0 0,0-10 1,0 10-1,13-5 0,-1 2 1,5-2-1,7 1 0,4-2 0,7 2 0,6 0-2,2-1-2,6 5-4,-4-5-7,7 6-9,-7-3 0,1 3-2,-9-3 2</inkml:trace>
  <inkml:trace contextRef="#ctx0" brushRef="#br0" timeOffset="2564">1727 367 11,'0'0'8,"0"0"1,0 0 1,-1-11-1,1 11-1,0 0 2,0 0 0,13-2 1,-13 2-1,19 3-1,-3 3-1,3-1-3,3 2-1,2 3-2,2 2 0,1 2-2,1 2 1,-3 1 0,-3 3 0,-4-1 0,-1 2 0,-5-3 0,-3 2 0,-5-2 1,-3 0-1,-6-4 2,0 0-1,-6-3 0,-4 0 1,-3-4-1,-1-1 1,-3-3-1,2-2-1,-3-3 1,1-1-1,0-2 0,5-2-1,3-1 1,2 0 0,2 0-1,10 8 0,-8-16-1,12 7 1,5-1-1,4-2 0,5 0 0,6-3 0,4-2-1,3-1 1,2-1 0,-1-1 0,4 4 0,-5-1 0,-1 5 1,-4 2-1,-5 5 1,-2 3 0,-3 5 0,-2 3 0,-7 4 0,1 3 0,-4 2 1,0 1-1,-2 3 1,3 1 0,-2-2-1,0 0 1,1-2 0,2 0-1,-1-3-1,-5-13-2,17 17-5,-17-17-12,19-6-1,-10-7-2,4-3 2</inkml:trace>
  <inkml:trace contextRef="#ctx0" brushRef="#br0" timeOffset="3245">2316 54 59,'-13'-6'19,"13"6"0,0 0-3,0 0-13,-9 5-6,9-5-3,-6 16-7,1-5-5,0 3 0,-3 2 0,0 2 1</inkml:trace>
  <inkml:trace contextRef="#ctx0" brushRef="#br0" timeOffset="3535">2354 348 47,'0'0'16,"0"0"-1,0 0 1,0 0-11,7 11-3,-6 1 0,0 3 0,1 5 0,-1 1 1,3 2 0,-4-1 1,4 2 0,-2-6-1,3 0 1,1-6-1,6-5 0,1-7-1,6-4 0,0-6-1,3-3 1,-1-3-1,1-2 0,-2 0 1,-2 2 0,-7 3 0,-2 4 0,-9 9-1,8-12 1,-8 12-1,0 0 0,0 0-1,7 18 0,-4-7 0,3 4 1,1 0-1,3 5 1,-2-3-1,1 3 1,-1-2-3,0-2-4,4 1-8,-4-7-9,5-3 1,-4-8-2,7-3 1</inkml:trace>
  <inkml:trace contextRef="#ctx0" brushRef="#br0" timeOffset="4026">2841 502 26,'12'8'16,"-12"-8"0,14 2 1,-14-2 0,20 0-3,-5-2-4,3 1-4,2-3-2,3 1-2,2-3-1,0-2-1,-1-1 1,0-1-1,-3-3 0,-2 0 0,-4 1 1,-4-3-1,-4 2 1,-2 0-1,-7 2 1,-3 0-1,-5 2 0,-2 0 0,-4 3 0,0 4 0,-4 2-1,-1 2 1,0 4 0,0 3 0,2 2 0,1 3 2,-4 3-1,3 1 1,2 2 0,2 2 0,4-2 0,2 3 0,3-1 0,5-3-1,7 0 0,5-5-1,8-3 0,3-3 0,8-6-1,5-4 0,4-5 0,0-3-3,5 0 1,-3-5-1,-1 3 1,-5-1 0,-3 2 0,-4 1 1,-6 4 1,-2 2 0,-4 1 2,-4 4-1,-3 1 0,1 2 0,-1 4 0,-1 1 1,1 0 0,0 0 2,-2 0-1,-3 0 1,-4-9 0,17 17 0,-17-17-1,23 10 1,-12-8-1,6 0-1,-2-3 0,9-2 1,-6-3-1,1-3 1,-1-5-1,-5-1 0,0-5 1,-5-1-1,-1-4 0,-4 1-1,-5-1 1,-3 3 0,-3 3-1,-2 5 0,-6 5 0,-5 6 0,-8 9-1,2 4 0,-2 8-2,-6 3 0,4 4-1,-1-2 0,9 0-1,-1-4 0,16-3 0,-4-7 0,12-9-1,0 0 0,21-11-1,-8-8-1,12-3 2,3-9 1,4-4-1,2-6 2,0-4 3,-1-1 1,-4 0 2,0 1 2,-5 0 1,-5 8 1,-4 4 0,0 7 0,-8 4-1,2 9 1,-5 2-2,-4 11 1,0 0-1,0 0-2,0 0 1,0 0-1,0 0 0,-6 9 0,2 5 0,2 6-1,-3 4 1,3 7-1,-4 6 2,3 6-2,1 9 2,-6 1-1,2 1 1,2 1-1,2-1 0,1-1 0,5-3-2,3-5-1,8-6-6,4-12-16,7-6 0,-1-16-2,3-10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7:46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200 744 24,'0'0'13,"0"0"0,6-11 1,-6 11-2,0 0-1,12-9-3,-12 9-1,0 0-1,0 0-1,9-9-1,-9 9-1,0 0-1,13-13 0,-4 5 1,3-6 0,10-3 0,6-8 1,10-1 0,5-14 0,13-1 0,5-8-1,5-2 0,4-2-1,-2-1 1,-5 1-2,-7 5 0,-6 6 1,-8 5-1,-11 5 0,-6 6 0,-9 5-1,-4 4-1,-4 7-4,-7-5-7,-1 15-11,-12-14 0,-2 11-2,-10-3 1</inkml:trace>
  <inkml:trace contextRef="#ctx0" brushRef="#br0" timeOffset="531">85 428 35,'2'-13'14,"6"3"1,-8 10-1,16-12-3,-6 13-4,-10-1 0,15 15 1,-13-6 0,2 9 0,-13-3 1,4 9 0,-9-1-2,2 8 0,-6 0-3,2 5-1,-3 1-2,3 4 0,5 0-1,-1-1 0,5 0 0,5-5-1,4-2 1,7-7-1,8-5 1,5-8-1,18-8 1,11-7 0,16-9 0,10-8 0,11-7 2,6-4-1,-2-4 3,-1 1-1,-15 0 0,-8 6 0,-20 2 1,-9 10 0,-19 0-1,-6 7 0,-14 8-1,0 0 0,0 0-1,0 0 0,-10-3-1,10 3 1,0 0-1,-11 2 0,11-2 0,0 0 0,-9 3-1,9-3 0,0 0-2,-12 8 0,12-8-2,-12 12-7,8 1-16,-6-5 0,15 5 2,-5-13-3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5.25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4 287 4,'0'0'6,"0"0"2,0 0 1,0 0-1,0 0-2,0 0 0,1 10 0,-1-10 0,-3 10 0,3-10 0,-1 20-1,0-6 0,2 4 1,0 3-1,2 3 1,-2 0 0,2 4 0,-1-6-1,1 1-1,-1-5 0,2-2-2,-1-5-2,-3-11-2,10 7-8,-10-7-7,12-13-3,-6-4 2,-1-5 0</inkml:trace>
  <inkml:trace contextRef="#ctx0" brushRef="#br0" timeOffset="330">70 78 25,'-11'0'13,"11"0"1,0 0 2,-9-5-6,9 5 0,0 0-1,0 0 0,0 0-2,0 0-2,-10-5-2,10 5-2,0 0-3,0 0-7,0 0-8,11 0-2,-11 0 1,18-3 0</inkml:trace>
  <inkml:trace contextRef="#ctx0" brushRef="#br0" timeOffset="721">268 290 4,'0'-12'5,"0"12"0,0 0-1,0 0-2,0 0 1,0 0 1,-6 17 2,4-4 1,0 6 3,-1-1 0,2 7 1,-2 1 0,3 2 0,-3-4-3,4 0-2,0-6-1,3-3-1,-4-15-1,16 7 0,0-17-2,5-6 0,3-3 0,2-3 0,-1-2 0,-1 1 0,-3 4-1,-3 4 0,-9 6 1,-9 9 0,11-4 0,-11 4 0,6 18 0,-3-2 0,0 3 1,2 4-1,1 1 1,1 3-1,-1-4 1,-1-1-1,0-2 0,0-3 0,0-5-1,-5-12-1,18 13-8,-8-18-11,7-4-1,-1-10-1,7-5 1</inkml:trace>
  <inkml:trace contextRef="#ctx0" brushRef="#br0" timeOffset="1332">1114 78 1,'11'-5'5,"-2"-4"0,0 4 2,-9 5-1,12-9 1,-12 9 2,0 0 1,6 10 0,-9 2 2,1 9 1,-2 3-2,3 11-2,-4 3-2,2 8-1,-2-3-1,3 2-1,0-1-1,1-3 0,-1-7-1,1-7 0,0-9 0,3-4-2,-2-5 1,0-9-3,0 0 0,-8-14 0,2 0-2,-5-6 0,1-1-1,-4-5 1,1-1-1,-5 3 2,4 0 0,2 1 1,0 4 2,2 3 0,3 3 1,7 13 1,-11-13-1,11 13 1,0 0 0,0 0 0,0 0-1,0 0 0,0 0-1,0 0 1,0 0 1,0 0-1,17 4 1,-3-1 1,3-1-1,9 0 1,5-1-1,6-1 0,4-1-1,3 0-2,2-2 0,-1 0 0,-2 0-2,-6-3-1,-2 2-6,-8-4-8,-3 1-1,-9-4 0,-3-1 1</inkml:trace>
  <inkml:trace contextRef="#ctx0" brushRef="#br0" timeOffset="1952">1360 7 30,'1'-10'10,"-1"10"1,0 0-1,10-2-4,-10 2-1,5 19 2,-5-2 1,1 8-1,-2 4 2,2 9-1,-4 1-1,2 6-1,-2-4-2,3 1-1,-1-6 0,2-2-1,-1-10-1,3-5 0,4-9 0,4-5 0,4-8 0,2-4-1,2-4 0,1-3 0,0-2 1,0 1-1,-3 2 0,-4 1 0,-13 12 0,15-10-1,-15 10 2,11 6-1,-6 3 1,0 5-1,2 2 0,2 1 1,-1 3 0,2-4 0,3 1-2,-1-5-6,6 0-14,-2-10 1,3-8-2,-3-6 1</inkml:trace>
  <inkml:trace contextRef="#ctx0" brushRef="#br0" timeOffset="2413">1934 288 8,'4'10'9,"-4"-10"1,6 9 1,-6-9 0,0 0 0,10 4 1,-10-4 1,0 0-1,12 3-1,-12-3-2,14-4-2,-14 4-2,22-10-2,-8 1-1,1 0-2,1-3 1,0 1-1,-2-3 1,-3 2 0,-3-1 0,-2 2-1,-6 1 1,-2 0 0,-3 1-1,-5 3 1,-4 0-1,-1 3 0,-3 4 0,0 2-1,-3 3 1,0 3 0,0 4 0,1 2 1,-1 1 0,2 3 0,0 1 1,2 1 1,0 0-1,4 4 0,-1-3 0,6 2 1,3-1-1,5 0-1,5-2 0,9-2 0,8-3 0,8-4-1,9-2-1,5-10-10,10 2-11,2-10-1,7-6-1,-4-9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8.38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16 378 15,'0'0'12,"0"0"1,0 0 0,0 0-1,13 5-2,-13-5 0,12 3-2,-12-3-1,21 2-1,-7-4-1,6 1-1,2-3 0,3-2-1,3-3-1,1 0-1,0-5 1,0 1-2,-3-1 1,-1-1 0,-8 1 0,-1 2 0,-6 0 0,-3 1 0,-6 0 0,-2 1 0,-5 0 0,-3 2 0,-5 0 0,-2 1-1,-3 1 1,-4 2-1,-2 0 0,-1 2 1,0 1-1,0 2 0,2 2 1,2 1-1,2 2 0,1 3 0,5 2 1,1 2-1,0 2 1,3 2-1,1 2 1,1 2 1,1 0-1,2 2 0,2-1 0,3 2 0,2-2 0,4 0 0,2-6 1,6 0-2,3 0 1,5-5 0,9-1-2,2-8-3,12-2-10,-1-6-8,10 0 1,-4-10-2,6-6 1</inkml:trace>
  <inkml:trace contextRef="#ctx0" brushRef="#br0" timeOffset="691">585 250 14,'0'0'8,"14"-16"1,-14 16-1,9-14-2,-9 14-3,0 0 0,6-10 0,-6 10 1,0 0 0,0 0 2,0 0 0,0 0 1,0 0 2,2 16-2,-2-16 0,5 19 0,-6-9-1,4 7 0,-4 0 0,3 3-1,-3 0-1,2 2-1,-3-2 0,3 1 0,-2-4-2,2-2 1,0-4-1,-1-11 0,8 12 0,1-12 0,1-5 0,1-1-1,1-3 1,3-4 0,-1-2 0,2 0-1,-3-1 0,1 0 1,-3 3-1,0 0 0,0 3 0,-2 2-1,-9 8 1,15-7 0,-15 7 0,13-1-1,-13 1 1,9 6 1,-9-6-1,6 14 1,-6-14-1,3 19 1,-4-8 0,1 2 0,2-2 0,0 0 0,-2-11 0,17 13-1,-3-12 1,4-5-1,5-3 0,2-2 0,0-5 0,0 0 0,-1-1 0,-3 1-1,-5 2 2,-4 3-1,-1 2 0,-11 7 0,13-9 0,-13 9 0,10-2 0,-10 2 0,11 2 0,-11-2 0,11 6 0,-11-6 0,14 7 0,-14-7 0,10 12 0,-5-2 0,-2-1 1,2 3-1,-1 1 0,-1 1 1,2 0-1,1 0 0,-3-1 0,2-2 0,4 0-3,-9-11-4,21 10-15,-8-13-1,5-1 0,-4-10-2</inkml:trace>
  <inkml:trace contextRef="#ctx0" brushRef="#br0" timeOffset="1653">1414 253 42,'-10'-8'14,"10"8"-1,-2-10 0,2 10-7,5-10-5,-5 10 1,0 0 0,14-12 1,-14 12 0,16-3 0,-5 3 0,4 0 1,4 2-2,2 1 0,1 2 0,1 2 0,1 2 0,-2 1 0,1 3 0,-3 2 0,0 3-1,-6 0 1,-1 2 0,-2 1-1,-4 2 0,-6-1 0,-1-1 1,-6-4 0,-3 2 0,-3-8 1,-1 3 0,-3-8-1,0 2 1,-2-6-1,-1 0 0,-2-2 0,1-4 0,-1 0 0,1-2-1,1 0 0,2-2 0,2-1 0,5 0-1,4-2 0,4 2 0,2 9-1,2-17 1,-2 17-1,17-16 0,0 10-1,2 0-1,5 4-2,-2-2-2,8 6-4,-3-5-2,7 7-2,-4-7-3,5 3-1,-5-4 0,1-1 2,-1 0 2,-2-4 4</inkml:trace>
  <inkml:trace contextRef="#ctx0" brushRef="#br0" timeOffset="2223">2000 246 58,'0'0'16,"9"5"2,-9-5-2,0 0-11,0 0-4,2 10 0,-2-10 2,1 18-1,-1-3 2,-1-1 0,3 6 1,-2 0-1,4 3 0,-2-1 0,2 1-2,-1-4 0,4 0-1,-3-1-1,0-6-1,1 2-3,-5-14-4,6 15-7,-6-15-5,9 2-2,-9-2 1,10-20 0</inkml:trace>
  <inkml:trace contextRef="#ctx0" brushRef="#br0" timeOffset="2634">2381 0 34,'0'0'13,"0"0"-1,0 0 1,0 0-7,0 0-3,0 0-1,0 0 3,0 0-1,0 0 1,0 0 1,0 0-1,0 0 1,0 0-1,0 0-1,0 0-1,0 0 0,0 0-1,0 0 0,0 0 0,0 0 0,-3 9-1,3-9 1,0 14-1,1-4 0,-1 5 1,2 5 0,-2 2 0,1 8 0,-1 2 1,0 6-1,-2 3 0,-1 2 0,-3-1 0,2 0 0,-1-7-1,1 4 1,-2-3-1,3-4 0,-3-4 2,4-2-3,-1-3 1,1-3-1,1-1-1,-1-8 0,4-1-7,-2-10-13,0 0-3,0 0 0,-4-23-1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5T00:13:38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5569 9031 774,'0'0'1548,"0"0"-387,0 0 129,0 0-387,0 0 129,0 0 0,0 0-129,0 0 387,0 0-258,0 0-129,0 0 0,8 0-387,2 0 129,1-7-258,4 2-129,0-4 0,3-2 0,3-3 0,3 0 0,0 0-129,6 1 129,0-7 0,6 2 0,3 0 0,5-1-258,0-2 129,6-1 0,1-2 0,1 2 0,3-5 0,1 5-129,-1-2 129,3 2 0,0-2 0,1 0 0,3-1-129,0 3 129,-1-1-129,1 1 129,0 1-129,1-3-129,-4 1 129,2 4 0,-4 0 0,4-2 0,-2 3 0,2-1 0,-1-1 129,1 4-129,1-1 0,-3-1 0,1-2 0,0 0 0,0 2 0,1-3 0,-2 1 258,-1-5-258,-2 4 0,3 0-258,-1 5 258,0-5 0,0 2 0,-1-1 0,1 3-129,1 1 129,1-1 0,-3-1 0,-3-1 0,-1 0 0,-1 4 0,-2-1 129,-5-1-129,-2 2-129,-3 1 129,-5 1 0,0 3 0,-4 1 0,-4-1 0,-1 5 0,-3-3 0,-3 2 129,-2-1-129,-2 2 0,-1 0 0,-4-2 0,1 3 0,-3 0 0,1 0-258,2-2 258,-4 2-129,2-2 129,-1 2-129,2 1 129,-2-1-129,2-1 129,-11 5 0,14-7 0,-14 7 0,13-6-129,-13 6 129,15-5-129,-6 4 0,3-4 0,-1 5 129,2-3-129,-2 2 129,1 0 0,-1 0 0,-11 1 129,11-4 0,-11 4 0,0 0-129,0 0 129,0 0-129,0 0 0,0 0 129,0 0-129,0 0 0,0 0 0,0 0 129,0 0-129,-1-13 0,1 13 0,-10-7 0,0 3 0,2-1 0,-4 1 0,0 1-129,-3 0 129,-1 1 0,-2-1 0,0 2 0,-4-2-129,-2 3 129,-3 0 0,-1-2 0,-2 2-129,-1 0 258,0 0-129,-2 0 0,2 0 0,2 0-129,-1 2 129,3 2 0,2-1 0,1 2-129,4-2 129,4-2 0,1 2-129,3 2 129,12-5-258,-12 2 258,12-2-129,0 0 0,5 0-129,9 0 129,2 0 129,4 0 0,4 0 0,4 2 0,4-2-129,1 1 258,3 3-129,-1 2 0,1-4-129,2 3 129,-1-3 0,0 2 0,-2-2 0,-1-1 0,-4-1-129,0 0 129,-4 0 0,-2 0 0,-6-1 0,-1 0 0,-4 0-129,-2 1 0,-11 0 0,13 0 0,-13 0 0,0 0 0,0 0-129,-3 11 258,3-11 0,-15 19 0,5-4 258,-3-1-129,0 5-258,-2 1 387,-2 0-258,1 3 129,-2 0 0,-3 0 0,0 0 0,-1 1 129,0-3-129,1 1 129,1-5-129,2 0 0,4 0 0,1-7-129,13-10 129,-13 14 0,13-14 0,0 0 0,0 0 0,0 0-387,5-2-387,7 0-2064,2-4-1419,0-10-774,4 3 516</inkml:trace>
  <inkml:trace contextRef="#ctx0" brushRef="#br0" timeOffset="1496.0856">9476 8574 1419,'4'0'2709,"-4"0"-1032,0 0-258,10-5-516,-10 5-129,9-9-129,-9 9 129,12-12 0,-12 12 0,13-14 129,-9-1-258,8 7 258,-4-9 0,5 5-258,-4-9 129,5 3-387,0-5 0,2 1-258,-1 0 0,1-2 0,-1 0 0,1 2-129,-2-1 129,-1 2 0,-1 2 129,-2 4-129,-1 1 0,-1 3-129,-8 11 129,9-15-129,-9 15 0,0 0 0,7-11 0,-7 11 0,0 0 129,0 0-129,0 0 0,9-9 0,-9 9 0,0 0 0,0 0 0,0 0 0,0 0 0,0 0-129,0 0 258,0 0-258,0 0 129,0 0 0,0 0 129,0 0-258,0 0 129,0 0 0,-6-10-129,6 10 0,-8-1 0,-2 0-129,2 1 129,-4 0 0,-4 0 129,1 1-129,-4 0 129,-3 2 0,-1 1 0,-1 1 0,0 4 0,-1-3 0,1 1 0,0 0 0,4 2 0,1-2 0,4-1 0,2-1 0,4-3 0,9-2 0,-10 1 0,10-1 0,0 0 0,4 0-129,6 0 129,3-3-129,7 0 129,2-2 0,6-2-129,0-1 129,2-1 0,2 0 0,-1 0 0,-1 1 129,-2-2-129,-3 1 0,-4 1 129,-3 3-129,-1 0 0,-1 2 0,-6-1 0,0 2 0,-10 2 0,14 0 0,-14 0 0,15 3-129,-15-3 129,11 10 0,-11-10 0,10 18 0,-10-18 129,10 19-129,-5-8 0,-3 1 0,2 1 129,-1 7 0,-1-3-129,2 5 129,0-1-129,2 2 129,-2-2 129,2 4-258,1-6 129,-1 0 0,0-4-129,-1-1 0,-5-14 0,7 18 129,-7-18-258,0 0 0,4 14-516,-4-14-1032,0 0-2451,3-8-516,-3-5-129</inkml:trace>
  <inkml:trace contextRef="#ctx0" brushRef="#br0" timeOffset="3492.1997">13121 8940 1806,'0'0'903,"0"0"-387,0 0-129,1-10 129,-1 10-258,0 0 387,2-17 258,-2 17 129,0-10 129,0 10-129,0 0 129,0 0-258,2-17 129,-2 17-258,0-12-258,0 12 129,0-17-258,0 5 258,-5-10-129,1 3-129,-3-8 258,1 3-258,-3-11 129,0 0-258,-3-3 0,2 0 0,-4 0-258,3 0 258,-4 2-258,4 1 129,-4 1-129,4 5 0,-1 0 129,2 2-129,1 4 129,1-2-129,1 3 129,0 1-129,1 4 0,2 1 129,-1 4-129,5 12 0,-5-15 0,5 15 0,0 0-129,0 0 129,0 0 0,-3-11-129,3 11 129,0 0-129,0 0 129,0 0-129,0 0 129,0 0-129,0 0 129,0 0-129,0 0 129,0 0 0,0 0 0,0 0 0,-3 8-129,3-8 258,0 0-129,-6 17 0,2-5-129,0 5 129,-1 3 0,-1 4 0,-3 2 0,0 7 0,-3 7 0,1-3 0,-4 3 258,-2 2-387,3-3 258,-2-3 0,3-6-129,2-3 0,3-9 129,1-2-129,7-16 129,-6 14 0,6-14-129,0 0 0,0 0 129,0 0-129,3-11-129,4-4 258,-1-2-129,3-4 0,0-6 0,3 0 0,-2-5-129,3 0 258,-3 2-129,1-4 0,0 2 0,-2 0 0,0 4 0,-1-1-129,0 7 129,-2-3 0,-2 7-129,0 1 129,1 2 0,-1 3 0,0 0 0,-4 12 0,8-19 0,-8 19 0,8-14 129,-8 14-129,8-7 0,-8 7 0,8-5 0,-8 5 0,0 0-129,12 0 129,-12 0 0,14 15 0,-5 0 0,2 0 129,3 5-129,2 4 129,3-1-129,2 4 129,0-2-129,3-2 129,0-3-129,2-4 129,-4 0-129,-1-4 129,-2-3-129,-4-1 129,-1-3-129,-4-1 129,-10-4 0,11 5-129,-11-5 129,0 0-129,0 0 129,0 0-129,0 0 0,0 0-129,0 0-516,0 0-1161,0 0-2709,0-11-387,-5-2-258</inkml:trace>
  <inkml:trace contextRef="#ctx0" brushRef="#br0" timeOffset="6680.3821">18970 9035 903,'0'0'1419,"0"0"-258,0 0 387,0 0-258,0 0-258,0 0-258,0 0-258,0 0 0,0 0 129,0 0-258,0 0 258,0 0-258,0 0 258,0 0-258,-7-3 258,7 3-387,-14-5 0,5 2 129,-4-2-258,-2-3 0,-3 1 129,-2 0 129,-6-7 0,0 4-129,-6-5 0,-3-1-129,-4-2 0,-2 0 129,-9-4-258,-1-2 0,-6-2 129,-5-3-129,-2-4 258,-4 1 0,-4-3-129,-1-1 0,-5-1 0,0 4 0,-6-2-258,0 2 258,-2 1-258,0 3 0,-5 1 129,3 3-129,-4-4 258,1 2-129,1 1 0,-2-3 129,1 1-129,-1-2 0,-1-4 0,-3-1 0,0 3 0,-2 0 0,-3 0 129,2 4-129,-1-5 0,-4 5 129,3 1-129,2 5 0,1-4 129,3 1 0,-1 1-129,3-2 129,2 3-258,3-1 258,1 0-129,3 0 129,1 0-258,2 2 129,-2 0-129,5 1 129,1-1 129,1 3-258,3 3 129,4 2-129,4 2 129,6 0 0,5 0 0,5 4 0,3-1 0,3 4 0,5-1 0,2 2 0,3 0 129,1 0-258,3 3 129,3 1 0,3 0 0,2 0 0,4-1 0,2 0 0,2 1 0,4 0 129,9 0-129,-13 0 0,13 0 0,0 0 129,-9 0 0,9 0-129,0 0 129,0 0-129,0 0 129,0 0 129,0 0-129,0 0-129,0 0 129,0 0 0,0 0 0,0 0-129,0 0 129,0 0 0,0 0-129,-10-8 0,10 8 0,-11-2 0,11 2-129,-18-4 129,7 3 0,-2-2 0,-1 3 0,0-2 0,0-2 0,-1 0 0,4 0 0,1 1 0,1 2 0,9 1 0,-13-6 0,13 6 0,0 0-129,-9-3 129,9 3-129,0 0 258,0 0-129,0 0 0,0 0 0,0 0 0,0 0 0,0 0 129,0 0-129,0 0 0,0 0 129,0 0-129,0 0 129,0 0-129,0 0 129,5-7-129,-5 7 0,11 0 0,-11 0 129,15-5-129,-4-3 0,-1 1 0,3 0 129,1 0-129,-1-3 0,2-1 129,1-3-129,1 3 0,2 0 0,2-2 0,6-1 129,1-3-258,4-3 258,1-1-258,4 2 258,-2 0-258,2-5 258,-2 2-258,-2 3 258,-4 5-258,-2 2 129,-5 4 0,-2 1 0,-3 1 0,-3 3-129,-3 3 129,-3 0 0,-8 0-129,11 0 0,-11 0 0,0 0-129,0 0 129,0 0-129,0 0 0,0 0 0,0 5 0,0-5 0,-16 15 129,3-3 0,-3 1-129,-3 5 0,-7-3-129,0 7 0,-5-1 129,0 3 0,-2-6 0,1 4 129,-3-4 0,4 0 129,3-4 0,0 1 0,3-5 0,0 1 0,4 0 0,-1-1-258,2 2 258,0-2 0,2 0 258,1-2-258,-1 3 0,2-4 129,2 0 0,1-1 0,3-1-129,1 1 129,9-6-129,-12 10 0,12-10 0,-5 12 0,5-12 129,-1 16-129,1-4 129,1 0 0,5 2 129,5 3 0,5 6 0,4 1 0,6 2 0,6 3 0,3 2-258,6-2 258,0 1-258,4-4 129,-2 0 0,-3-5 0,2 0-129,-6-7 258,-1-2-129,-4 3 0,-3-5 0,-6 0 0,-2-3-129,-2 0 0,-3-2 129,-4 0-129,-11-5 0,14 5-129,-14-5-645,8 5-645,-8-5-2322,0 0-903,0-8-387</inkml:trace>
  <inkml:trace contextRef="#ctx0" brushRef="#br0" timeOffset="9247.5289">11659 10246 903,'0'0'1419,"0"0"-258,0 0 129,0 0-129,0 0-129,0 0 129,0 0-258,0 0 129,0 0 129,-4 0 0,4 0-258,0 0-258,-10 0-387,10 0-129,0 0 0,0 0-258,0 0-129,0-12 258,0 12-129,8-10 0,-8 10 258,10-9-129,-10 9 0,8-5 0,-8 5 0,0 0 0,8-3 0,-8 3 129,0 0-129,0 0 258,0 0-129,1 10 129,-1-10 129,0 0-129,-1 13 129,1-13-129,0 0 258,0 0-258,-10 5 0,10-5-129,0 0 0,0 0 0,-7-11-129,7 11 0,0-14 0,0 14-129,6-15 129,-6 15 0,11-14-129,-11 14 129,13-9 0,-13 9 0,10-6-129,-10 6 129,0 0 129,9 0-129,-9 0 129,0 0 0,-1 8 129,1-8-129,-13 11 0,13-11 0,-16 12-129,9-6 0,7-6-258,-15 4-516,15-4-903,0 0-1548,0 0-1419,0-5-129</inkml:trace>
  <inkml:trace contextRef="#ctx0" brushRef="#br0" timeOffset="10230.5852">11882 10239 1,'-19'-10'3224,"19"10"1,-8-7-1677,8 7-1548,-7-12-258,7 12 0,0-14 129,0 14 0,3-13 129,-3 13 129,10-11 129,-10 11 129,13-11-129,-13 11 0,15-6-129,-7 5-129,0-1 258,-8 2-258,13 0 129,-13 0-129,10 0 0,-10 0 258,0 0 0,0 0 258,0 0-129,0 12 387,0-12-129,-10 12 0,10-12 129,-14 13-258,14-13-129,-14 11-129,14-11-258,0 0 129,-8 7-129,8-7 0,0 0 0,11 0 0,-3-2 0,0-3 129,1-2 0,0 4-129,-1 2 258,-8 1-258,10-4 258,-10 4-129,0 0 129,0 0-129,0 0 129,0 0 129,0 0-129,0 8 0,0-8-129,0 0-129,-8 14 0,8-14-258,-8 6-129,8-6-516,-10 2-258,10-2-1161,0 0-2064,-8-1-129</inkml:trace>
  <inkml:trace contextRef="#ctx0" brushRef="#br0" timeOffset="11099.6349">12184 10161 2322,'0'0'3354,"0"0"129,-4-6-3354,4 6-258,0 0 129,0 0 0,0 0 258,-9-12-129,9 12 258,0 0 0,0 0 0,0 0-129,0 0-129,0 0 0,0 0-129,8 6 0,0-3 0,-8-3 129,14 0 0,-14 0 129,15 0-129,-15 0-129,8 0 129,-8 0 0,0 0 0,0 0 129,0 0 129,0 12 129,0-12 0,-11 12 129,2-2 0,-1-6-129,2 6-129,-1-7 0,9-3-129,-14 7-129,14-7 0,0 0-129,0 0 129,0 0 0,-2-7 0,2 7 0,2-10 0,-2 10 0,11-9-129,-11 9 0,13-3 0,-13 3 0,14 0 0,-14 0-129,12 2 129,-12-2 0,8 7 0,-8-7 129,0 0 129,1 15-129,-1-15 387,-3 10-258,3-10-129,-8 10 0,8-10-129,-11 11-516,3-11-903,8 0-2451,0 0-903,0 0-258</inkml:trace>
  <inkml:trace contextRef="#ctx0" brushRef="#br0" timeOffset="14831.8483">7646 12296 3096,'0'0'3225,"0"0"-1419,0 0-1290,0 0 258,0 0 0,0 0 129,0 0-129,0 0 129,-7-3-129,7 3 129,0 0-516,-9-3 258,9 3-387,-12 0 0,12 0 0,-14 0 258,4 0-258,3 3 0,-6 0 0,3 2 0,-2-1 0,-1 6-129,-1 1-129,-3 2 258,-2 3-129,-1 2 0,-5 2 258,-2 5-258,-7 0 258,0 7-129,-7-2 129,-3 5-258,-6 4 258,-1 4-258,-4 1 0,-1 2 0,-2 0 0,3 0 0,-2 0 0,3 3 258,0-8-258,2 1 129,-1-6-129,2 5 129,-1-3 0,4 0-129,0-2 0,3-2 0,4-3 0,3-1 0,5-3 0,3-6 0,4-1-129,4-4 129,2-2-129,2-3 129,4-2-129,3-1 0,-1-2 129,4-3-129,8-3 0,-13 7 0,13-7 0,0 0 0,0 0 0,-7 1 0,7-1-129,0 0 129,0 0 0,0 0-129,0 0 129,0 0-129,-7 12 129,7-12 129,-7 12-129,7-12 0,-9 12 0,9-12 0,-12 10 129,12-10-129,-14 11-129,14-11 129,-17 9-129,7-1 129,0 0 0,-1 0 129,-1-2-129,2 0 0,0 3-129,0 0 129,0-1 0,0-4-129,-1 9 0,-2-4 0,-1 4-129,-1-2 129,3 2 129,-4-2-129,2-2 129,2 2 0,2-6 0,10-5 0,-12 7 129,12-7-129,0 0 0,0 0 0,-8 3 0,8-3 0,0 0 129,0 0-129,0 0 0,0 0 0,0 0 0,0 0 129,0 0-129,0 0 0,0 0 0,0 0 129,0 0-129,0 0 129,0 0-129,-1-6 0,1 6 0,0 0 129,0 0-129,0 0 0,0 0 0,0 0 0,0 0 129,0 0-129,0 0 129,0 0-129,-7-20 0,7 9 129,1-8-129,6-7 0,1-6 0,4-7 0,2-7 0,4 0 0,2-2-129,1 0 129,-1-3-129,1 5 258,-3 5-258,-1 7 129,-2 5-129,-2 2 258,-3 12-258,-2 1 0,-8 14 129,12-9-129,-12 9 0,0 0 0,6 7 129,-6-7-129,0 25 0,-4-9 0,-2 9 0,-2 3-129,-3 4 0,-4 3 0,1 4-129,-6 1 129,0 3 129,-2 0-129,3 1 258,-3-3 0,5-2 0,-1-2 0,5-6 0,2-3 0,4-4 0,4-4-129,3-4 129,3-4-129,10-6 129,2-6 0,6 2 0,5-2 129,5-4-129,2-4 129,4-1 0,3-2 0,0 3-129,3 2 129,-1-8 0,0 7 0,-3-3 0,0 3-129,-4-1 258,-3 7-129,-3-7 0,-3 8-129,-5 0 129,-3 0-129,-2 0 0,-2 0-258,2 3-645,-7-8-1677,7-3-1935,0-6-387,1-11-129</inkml:trace>
  <inkml:trace contextRef="#ctx0" brushRef="#br0" timeOffset="16099.9209">8683 12854 1548,'8'-2'2451,"-8"2"-387,0 0 129,0 0-516,0 0-516,0 0-387,0 0-258,0 0 0,0 0-129,0 0-129,0 0 258,0 0-129,0 0 258,0 0-129,0 0-129,0 0 129,0 0-258,0 0 0,0 0 0,0 0 0,0 0 0,0 7-129,-1 5 129,1-12 129,-11 29 0,-1-9-129,1 8 0,-6-1 129,-1 7 0,-3 0 0,1 4 129,-4-3-129,3-1 0,-2-5 0,4 0-258,-1-4 129,1-2-129,1-6-129,2-3-129,0-1 129,3-4 0,4-4 0,-1-4-129,10-1 129,-9-1-258,9 1 129,0-17-387,0 17 0,10-29-129,0 17-387,-5-11-387,9 10-387,-9-11-129,7 10-387,-6-3-645,1-1-387,0 6 0</inkml:trace>
  <inkml:trace contextRef="#ctx0" brushRef="#br0" timeOffset="16559.9472">8445 13096 516,'-9'0'1806,"-1"15"0,10-15-129,-12 13 129,12-13-129,-10 14 0,10-14-129,-10 21 129,10-21-258,-7 28-387,-1-17 0,6 7-258,-4-5-129,6 9-129,-3-9-129,3 3-129,0-2 0,4-2 0,0 0-129,3-2 0,-7-10 0,18 13 0,-7-8 0,2-4 0,-2-1 0,5-1 129,-1-14-129,5-1 129,-1-2-258,3-5 258,2-2-387,1-2 129,2 1-129,-1 0 129,0 3 0,-3 6-129,-1 3 0,-2-1 0,-4 5 258,-1 3-129,-1 0 0,-2 2-129,0 0 129,-2 0-387,-1 2 129,-9 3-387,16-1-903,-16 1-2709,0 0-258,9-10-645,-9-5 258</inkml:trace>
  <inkml:trace contextRef="#ctx0" brushRef="#br0" timeOffset="19144.095">12172 12410 903,'10'6'2580,"-10"-6"-1032,0 0-258,0 0 387,0 0-129,0 0 0,0 0-258,10 0-129,-10 0-129,0 0-258,0 0-387,0 0-129,0 0-129,0 0 0,0 0 258,9 6-129,-9-6 129,6 14-129,-6-14 129,15 22 129,-5-8-129,6 13-129,5-3 129,4 10-258,5 2 0,4 3 0,5 4 0,2 0-129,3 5 0,0-1 129,-1-1-258,1 3 258,0-1-258,-3-2 129,-1 4 0,1 2 129,1-6 0,-2 2-129,-1-4 0,-1-1 129,1-6 0,-3-4 0,-4-4-129,-1-5 0,-5-2 0,-3-5 0,-3 0 0,-3-5 0,-3 1 0,-3-2 129,-2-2-129,1-1 129,-10-8 0,10 10 0,-10-10 0,0 0 0,0 0-129,0 0 129,0 0 0,0 0-129,0 0 0,0 0 0,0 0 0,9 10 258,-9-10-258,0 0 0,10 14 0,-10-14 0,0 0 0,12 15 0,-12-15 129,0 0-129,0 0 129,0 0 0,0 0 0,0 0-129,0 0 129,0 0 0,0 0 0,0 0-129,-12 0 129,3 0-129,-5-4 129,-3-2-129,-2 1 0,-7-1 129,0-5-129,-5 2 129,-3 0 0,-1-3-129,-3-1 129,0 2 0,2-1-129,1 3 0,2 0 129,2 6-129,3-4 0,3 6 0,3 0 129,4 0-129,1-1 0,4 2 129,-1 0-129,6-1 0,8 1 0,-15-1 0,15 1-129,0 0 0,0 0 129,0 0-129,17-10 0,-1 8 0,6 2-129,4 0 129,2 0 0,6 4-129,1 4 0,3-4 129,3 9 0,-3-4-129,6 0-129,-5-1 0,4 3 129,-3-5 0,-4 4 0,-1-2-129,-3-2 129,-4-1 0,-4 0 0,-2-2 129,-5 1 129,-3 1 0,-3-5 0,-2 0 129,-9 0 129,0 0 0,3-14 0,-3 14 129,-11-29 0,4 7-129,-6-5 129,2-2-129,-3-5 258,4-3-387,-5-1 129,3-3 0,-1-5-258,0-1 129,-2-3-129,-1-3 0,0-3 0,-1 3 129,0 1-129,0 8-129,1 7 129,0 7-258,5 7 0,-3 5-258,14 18-516,-19-13-903,19 13-2709,0 0-258,-11-13-258</inkml:trace>
  <inkml:trace contextRef="#ctx0" brushRef="#br0" timeOffset="23239.3291">12293 11942 1032,'0'0'1548,"0"0"129,0 0 129,0 0 129,0 0-516,0 0 0,0 0-774,0 0-129,0 0-258,0 0-129,6 5 0,-6-5 129,8 3-129,-8-3 0,0 0-129,8 5 129,-8-5-129,0 0 129,0 0 0,0 0-129,0 0 0,0 0 129,0 0-129,0 0 0,0 0 0,0 0 0,0 0 0,0 0 258,11 0-258,-11 0 0,14 4 0,-1-2 129,3-2-129,4 0 129,2 0 0,7 0 0,2 0 0,3 3 129,0-1 129,4 3-129,2-3 0,7 8 129,-2-4-129,8 5 258,-1-3-129,10-1-129,3 3 0,5-2 129,5 1 0,4 0-129,7 1-129,3 0 0,3-1 0,3 8 0,5-2-129,0 3 129,4-2-129,2 0 0,-2 0 0,2 4 129,1-3-129,1-2 129,1 2-129,3 0 0,-2 0 129,2 4-129,1-1 258,3 1-129,2-1 0,3-3 0,0 4 129,3 4 0,2-5 0,3 0-129,-1-2 0,-1 2-129,1 0 129,-3 4 0,-3-2-129,-5 1 0,-3 4-129,-2 1 258,-2 1-129,-1 1 258,-6-2-129,1 0 0,-6-2 129,2 3 0,-3-7 0,-5 2 0,-5-2-129,-4 1 129,-4-3-129,-2 4 0,-5-2-129,-2 0 0,-5-1 0,1 0 129,-2-1-129,-3 0 129,-3 0 129,-2-5 0,-2-1-129,-4-2-129,-4 1 258,0 0-258,-2-3 129,-1 3-258,-2-2 129,-1 1 0,1 4 0,0 5 0,-2-7 0,-1-3 0,0 3 129,-4 2-129,4-4 0,-2 3 0,-1-5 0,-1-3 0,-2 2 0,0 2 0,-1 0-129,0-3 129,-4-2 0,-2 0 0,0 3 0,-1-1 0,-1-2 0,0 1 0,2-3 129,-2-2-129,1 5-129,-1-2 129,-3-1 0,-2-3 0,-1 4 0,-5-4 0,0 0-129,-5 4 129,-7-5-129,11 4 129,-11-4 0,9 4-129,-9-4 129,0 0 0,8 2 0,-8-2 0,0 0 0,0 0 0,0 0-258,0 0 516,0 0-258,0 0-258,0 0 258,0 0 0,0 0 0,0 0 0,8 5 0,-8-5-129,9 0 129,-9 0 129,9 4-129,-9-4-129,13 4 129,-13-4 0,10 9 0,-10-9-129,11 12 129,-11-12 0,8 7 0,-8-7-129,0 0 129,10 5 0,-10-5 0,0 0-129,0 0 129,0 0-129,0 0 129,0 0-129,0 0 258,8 9-129,-8-9 0,0 0 0,0 0 0,0 0 0,0 0 0,0 0-129,0 0 129,0 0-129,0 0 0,0 0 129,0 0 0,0 0 0,0 0-129,0 0 258,0 0-129,0 0 0,0 0 129,0 0-129,0 0 0,0 0 0,0 0 129,0 0-258,0 0 129,0 0 129,0 0-258,0 0 129,0 0 0,0 0 0,0 0 0,0 0 0,0 0 0,0 0 0,0 0 0,0 0 0,0 0 0,0 0 129,0 0-258,0 0 129,0 0 0,0 0 0,0 0-129,0 0 129,0 0 0,0 0 0,0 0 129,0 0-258,0 0 129,8 10 0,-8-10 0,0 0 0,10 5-129,-10-5 129,10 3 0,-10-3 0,13 14 0,-13-14-129,14 8 129,-14-8 129,12 10-129,-12-10 0,8 8-129,-8-8 129,0 0 0,0 0 0,0 0 0,0 0 0,0 0 0,0 0 0,0 0-129,0 0 258,0 0-129,0 0 0,0 0 129,0 0-258,0 0 258,0 0-129,0 0 0,0 0 0,0 0 0,0 0 0,0 0 0,-7 0 0,7 0 0,-9-1 0,9 1 129,-10-7-258,10 7 258,-11-6-129,11 6 0,-14-14 0,14 14 0,-11-10 0,11 10 0,-10-8 0,10 8 0,-7-14 129,7 14-129,-5-16 0,1 1 129,0-1-129,0-7 0,-2-4 129,-2-2-129,1-4 0,-5-2 0,-1-4 0,-2-1-129,0-2 258,-2 5-258,1 3 129,1 1 0,-1 6 0,1 4 0,1 3-129,4 8 129,0 3 0,10 9 0,-11-11-129,11 11 129,0 0-129,0 0 129,-5 10-129,6 3 129,7 4-129,2 8 0,1 4 0,5 6 0,-1 2-129,2 4 129,0-1 0,-1 1 0,0 0-129,0-1 0,-2-4 258,-3-2-129,0-3 129,-3-2-129,-1-5 129,-2-2-129,-2-4 129,-2-5 0,-1-13 0,-1 13 0,1-13 0,-15 3 129,5-3-129,-6 0 129,-2-1-129,-4-9 129,-4 6 129,-4-6-258,-5 1 387,-1-1-258,-4 3 0,-2 0 129,1 6-129,-2-1 0,1 2 0,-1 0 0,5 0 0,0 2-129,0-1-129,-1 0-258,-7-8-1677,6 3-1935,-7-6-774,-3-9-387,-4-6-129</inkml:trace>
  <inkml:trace contextRef="#ctx0" brushRef="#br0" timeOffset="24951.4271">11773 14895 645,'9'0'2580,"2"0"0,-11 0-2064,10-4 0,-10 4 129,12-4 129,-12 4 129,0 0 258,11 0 0,-11 0 387,0 0-258,0 0 129,0 0-258,-8 3-387,8-3 0,-16 6-258,7-1-129,-4-5 0,3 3-129,-2-3-129,4 0 0,-3 0-129,11 0 0,-14-5 0,14 5 0,-8-8 0,8 8-129,0 0 258,0 0-129,2-12 129,-2 12-129,15-7 0,-5 5 0,2-2 0,2 1 0,-1 1 0,2 0 0,-2 1 0,2 1-129,-5 0 258,0 0-129,-10 0 129,10 1 0,-10-1 129,0 0 129,0 0 0,-8 16 0,-2-11 0,0 5-129,-2-4-129,2 2-129,1-1-258,-1-7-774,10 0-516,-10 7-1935,10-7-1161,0 0-258,5-14 129</inkml:trace>
  <inkml:trace contextRef="#ctx0" brushRef="#br0" timeOffset="25533.4604">12035 14882 1161,'0'0'2709,"0"0"129,0 0-2193,0 0 0,0 0 0,0 0 258,0 0 387,0 0 129,7 0 258,-7 0-258,0 0-129,8-15-258,-8 15 0,13-2-387,-5 2-258,-8 0-258,16-6 0,-6 6-129,-10 0-129,16-1 129,-16 1 0,9 0 0,-9 0 258,0 0-129,0 0 129,-5 5 129,5-5 0,-17 9 0,7-1 129,-3-4-258,4 3 0,-4-3-129,5-2 0,8-2-258,-10 0 0,10 0-129,0 0-129,0 0-516,0-10-129,13 10-1161,-13 0-1806,19-12-645,-4 7 0,-2-7 1</inkml:trace>
  <inkml:trace contextRef="#ctx0" brushRef="#br0" timeOffset="25935.4834">12275 14912 4902,'0'0'4128,"-9"1"-645,9-1-258,0 0-3483,6-2-387,-6 2 258,11-15 129,-11 15 258,15-12 258,-6 10 129,0-4 387,3 6-129,-2-1 0,3 1-387,-3 0 0,3 4-129,-1-1 0,-1 2 0,-2-4 258,2 3 129,-11-4 0,14 7 0,-14-7 129,0 0 0,0 0-129,0 0 129,0 12-516,0-12-258,-5 13-1032,-7-8-2322,-1-1-1032,2-1-258,-8-3-387</inkml:trace>
  <inkml:trace contextRef="#ctx0" brushRef="#br0" timeOffset="28031.6033">4592 17466 516,'-16'4'3741,"3"2"645,13-6-2064,0 0-516,-5-15-645,5 15-258,0-15 129,0 15-129,0-17-258,0 17-129,1-12 129,-1 12-258,0 0 0,0 0 0,0 0-129,8-9 0,-8 9 129,10 3-129,-10-3 0,19 0-129,-7 0 0,8 4-129,2-1 0,5 2 0,4 4 129,3-8-258,4 2 258,-1 1-258,2 8 129,-3-12 0,-2 0-129,-1 2 129,-5-2 0,-6 0 0,-2 2 0,0 1 0,-4-3 0,-1 5-129,-1 0 258,0 3-258,-2-4 0,0-2 0,-3 4 0,-9-6-129,15 1-129,-15-1-129,9 5-129,-9-5-258,0 0-129,0 0-129,15 0-129,-15 0 129,0 0 0,8-12 258,-8 12 387,10-14-129,-10 14 258,13-3-129,-6-7-129,-7 10 258,15-16-258,-15 16 0,15-10 0,-9 0 258,-6 10 258,8-12 129,-8 12 258,0 0 129,0 0 0,0 0 129,4-12-258,-4 12 258,0 0-129,0 0 258,0 0-258,1-10 258,-1 10 0,0 0-129,2-12 0,-2 12-258,4-14-258,-2 2 0,-2 12-129,4-15 129,-3 1 0,-1-3 0,-1 3 0,-5-4 129,-1 1 129,-2 0 129,-4-1-129,3 2 258,-6 0-129,6 4 0,-5 2 0,5 0 129,-2-2 0,12 12-258,-15-9 0,15 9 0,0 0-258,-8-10 0,8 10 0,0 0 0,0 0 0,0 0 0,10 2 129,-1 5 129,2-2-129,3 5 129,4-3 0,1 5 0,3 1-129,0 3 129,0 1-258,1-2-129,1 7 129,-3-5-129,0 0-129,-2 2 129,-4 1 0,0-1 0,-3-2 129,-4 4-129,-2-5 129,-2 4 0,-4-3 0,-1 5 129,-5-3-129,-6 2 129,-3-3 0,-3 5 258,-6 3 258,0-1-258,-6 6 129,1 2 0,-3-9 258,2-2-516,-2 6 129,3-3-258,6-8-387,1 3-129,22-20-903,-28 50-1548,28-50-1935,-9 25 258,9-25-645</inkml:trace>
  <inkml:trace contextRef="#ctx0" brushRef="#br0" timeOffset="31419.7971">15112 17576 3354,'-7'12'4773,"7"-12"-516,0 0 129,0 0-2709,0 0-1161,0 0 0,0 0-129,0-7-258,0 7 387,0 0 0,15-5 129,-15 5-129,14 0-258,-14 0-387,19-6 645,-7 4-258,5 2 129,4 0-516,3 5 387,4-5-129,3 3 0,3 7 387,3-9-258,1 7 129,1-2-387,-2-2 387,0-4-387,-1 1 129,-2-1-129,-4 1-258,0 2 129,-6-3 0,-2-1 258,-3 2-258,-3 0 0,-4-1 0,-4 0 0,-8 0-129,8 3 0,-8-3 258,0 0-129,0 0 129,0 0-387,-7 2-129,-3-1-129,10-1-258,-22-8-129,14 5-387,-9-2 129,10-8 0,-10-2 258,9-2 0,-5-7 645,3 4 258,2-2 258,-4-2 258,4-5-129,-1 3 258,0 1-129,1 1 0,1 2-129,0-1 387,2 8-258,-1 1 0,2 1 0,0-1 258,4 14-387,-6-10 258,6 10 0,0 0-129,0 0 0,0 0 0,0 0-129,6 7 0,4 8 258,1-1-387,3 4 129,4-1-129,5 8-129,1-5 129,1 2-129,5 5 129,-2-11-129,1 1-129,-1 0 258,-2 10-129,-4-10 0,-2-8-129,-4 7 258,-5 1 129,-2 4-258,-5-6 258,-2 8-258,-2-10 258,0-13 0,-12 33 129,12-33-645,-28 47 258,11-31 258,-6 4 0,-1-14-129,-3 7-129,-3 9 129,30-22 0,-64 29 645,64-29-516,-65 41 0,65-41-129,-57 54 129,57-54 0,-45 52 0,45-52-387,0 0-774,0 0-387,-47 66-1677,47-66-1806,0 0-903,0 0 129,19-33-129</inkml:trace>
  <inkml:trace contextRef="#ctx0" brushRef="#br0" timeOffset="32729.872">20092 17736 516,'10'27'3096,"-10"-27"-258,0 0-387,13 12-3612,-13-12-516,8-4 645,-8 4 645,10-5 516,-10 5 387,0 0 645,0 0 129,10 0 516,-10 0-1161,0 0-645,0 0-645,0 0 0,0 0-258,0 0 129,0 0 0,0 0-129,0 0 1161,0 0-258,0 0 903,0 0-129,0 0 0,0 0-129,0 0-387,4-5-774,-4 5-645,0 0-516,0 0-1032</inkml:trace>
  <inkml:trace contextRef="#ctx0" brushRef="#br0" timeOffset="33299.9046">20092 17736 2322,'59'33'1161,"-59"-33"-516,0 0 129,0 0-516,0-12 129,0 12 0,0 0 516,0 0 258,0 0 129,0 0-258,0 0 387,0 0-387,0-13 0,0 13-387,0 0-258,0 0 0,0 0-129,0 0 129,0-11-129,0 11 129,0 0 129,0 0-129,2 8 774,-2-8-387,0 0-387,11 1 129,-2-1-258,1 0 0,5 0-129,4-18 0,4 9-774,5 3 516,3-4 129,7-12 129,3 10-129,6 5 129,3 10 258,2-1-258,-1-2 0,0 2 0,-3 12 0,-5-7-129,-2-2 258,-4 0-387,-5-5 0,-4-2 258,-2 2-129,-3 5 129,-2-5 258,-2-5-387,-4 2 258,-2 3-129,0-8-129,-13 8 0,13 6 0,-13-6-387,0 0-516,0 0-645,-2 19-2451,-7-33-774,-3 14-129,-2-7 129</inkml:trace>
  <inkml:trace contextRef="#ctx0" brushRef="#br0" timeOffset="33855.9364">20692 17294 3483,'0'12'4128,"-6"4"-387,6-16 0,0 0-3354,0 0-645,0 0 258,0 12 0,0-12 258,14 13 258,-3-5 258,8 8 0,0-6 129,8 5-258,-1 4 129,8 2-516,-3-5 129,3 6-258,0 3 0,0-2-258,-1 3 387,0-1-516,-3 4 258,-3 0-129,-3-7 258,-3-6-387,-4 6 516,-4-2-387,-5-6 258,-8-14 0,3 15 0,-3-15-129,-9 18 516,-3-3-258,12-15 129,0 0 387,-56 56-516,56-56 129,-50 29 0,50-29 387,-56 18-645,56-18 258,-54 0 0,54 0-645,-52 14 516,52-14-516,-43 27 258,43-27-387,0 0-774,-59 60-2193,59-60-1677,-42 14-387,42-14-129</inkml:trace>
  <inkml:trace contextRef="#ctx0" brushRef="#br0" timeOffset="42363.4229">10076 18119 2451,'-5'51'1935,"5"-51"-387,0 0 645,0 0-387,0 0 129,0 0-516,0 0-387,0 0 645,0 0-258,0 0-774,0 0-516,0 0-258,0 0 258,0 0 129,0 0 258,0 0-774,1-46 258,-1 46 129,0 0-129,0 0 258,0 0-774,0 0 129,0 0 0,0 0 516,0 0-258,0 0-258,0 0 0,0 0-129,0 0 774,0 0-258,0 0-129,0 0-258,0 0 0,0 0 645,0 49 516,0-49-516,0 0-645,0 0 645,0 0-129,0 0-129,0 0 129,0 0 0,-36-10-129,36 10-129,0 0 258,0 0-129,0 0 387,2-53-387,-2 53 129,0 0-258,0 0 129,0 0 387,0 0 129,40-29-129,-40 29-387,0 0 387,0 0-129,0 0 129,0 0-774,36 4 516,-36-4 0,0 0-387,0 0 0,0 0 258,0 0-387,0 0 387,-14 54 516,14-54-387,0 0-387,0 0 645,0 0 0,-42 2 129,42-2 129,0 0-1290,0 0-774,0 0-1032,0 0-2193,0 0-129,0 0-774</inkml:trace>
  <inkml:trace contextRef="#ctx0" brushRef="#br0" timeOffset="43123.4665">10291 18147 3354,'-6'60'3483,"6"-60"-129,0 0-2322,0 0-774,0 0 387,0 0 258,0 0 129,0 0 258,8-58 387,-8 58-516,0 0-129,0 0-387,0 0-129,0 0-258,0 0-258,0 0 258,0 0-387,0 0 129,0 0-129,0 0 129,0 0 0,0 0 0,0 0 0,0 0-387,0 0 387,0 0 0,0 0 129,0 0 0,0 0 129,0 0 129,0 0-129,0 0 0,0 0-387,0 0 258,0 0 129,0 0-258,0 0-258,0 0 258,0 0 0,0 0-387,0 0 0,0 0 0,0 0 387,0 0-258,0 0 129,0 0-387,0 0 0,0 0 645,0 0 129,0 0-129,0 0-387,0 0 258,0 0-258,0 57-774,0-57-1677,0 0-1677,0 0-516,0 0 0</inkml:trace>
  <inkml:trace contextRef="#ctx0" brushRef="#br0" timeOffset="43963.5146">10487 18107 3999,'-23'54'4128,"23"-54"-129,0 0-2064,0 0-903,0 0-387,0 0-387,0 0 258,0 0-129,0 0 0,0 0 129,0 0 258,0 0-129,0 0-129,0 0 0,0 0 129,20-45 0,-20 45-774,0 0 387,0 0-258,0 0-129,0 0 516,38-12-387,-38 12-258,0 0 0,0 0 774,0 0-129,0 0 129,0 0-258,0 0-258,0 0 387,0 0-129,0 0-258,0 0 258,0 0-258,0 0 0,0 0 387,0 0-129,0 0 258,0 0-516,0 0 129,0 0-129,0 0 516,0 0-516,0 0-387,0 0 258,0 0-387,0 0 387,0 0 129,0 0 129,0 0-774,0 0 387,0 0 258,0 0 0,0 0 129,0 0-129,0 0 0,0 0 129,0 0 129,0 0-258,0 0 387,12 47-129,-12-47-129,0 0-258,0 0 258,0 0-516,0 0 387,0 0 129,0 0 0,-34 28-774,34-28 903,0 0-258,0 0-387,0 0 0,0 0-1419,0 0-3096,0 0-258,0 0 387,0 0-645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59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1572 446 11,'-12'7'9,"12"-7"-1,0 0 0,-9 0-3,9 0-2,0 0-2,0 0 0,19 0-1,-1 0 1,8-1 1,8 0 1,14-1 0,12 0-1,13 4 1,10 1-1,8 1-1,6 2 0,2 1-1,1 1 1,-4 0 1,-3-2 0,-8-4 1,-5-3-1,-13-3 1,-10-1 0,-10-2 0,-13 1 0,-7 1-2,-14 0-5,-13 5-5,0 0-3,-23-10-1,-3 4 0,-11-3 0</inkml:trace>
  <inkml:trace contextRef="#ctx0" brushRef="#br0" timeOffset="300">2518 280 10,'-45'-35'9,"9"3"1,2 5-1,7 3-1,8 8-1,5 4-3,14 12 0,-7-12-2,7 12-2,21-3 0,1 1 0,7 0 0,7 1 2,7-1 0,8 1 1,5 0 1,3 3-1,3 2 0,-1 2 0,-4 2 0,-4 3-2,-6 1 1,-6 0-2,-11 3 1,-6-2 0,-11 2 1,-4 1 1,-8 5 0,-8 9 1,-9 4-1,-4 6 1,-9 6-1,-5 5 1,-7 5-2,-4 3 0,-4-3 1,1-4-1,3-8 1,-1-2 0,4-8 1,6-4-1,5-9 0,6-4 0,5-7-1,7-4-1,3-1-1,10-5-2,0 0-2,0 0-6,15-10-11,9 0 0,5-4-1,-3-5 0</inkml:trace>
  <inkml:trace contextRef="#ctx0" brushRef="#br0" timeOffset="37083">303 1036 10,'0'0'9,"-23"-45"1,23 45 1,0 0 1,0 0 0,0 0-2,0 0-1,0 0 1,0 0-4,0 0 0,0 0-3,0 0-1,0 0-1,2 46 0,-2-46 1,4 66 0,-4-66 1,8 83-1,-4-36 2,5 3-1,1-3 1,0 1-1,-2-5 0,-8-43-1,17 72 0,-17-72 0,19 48-2,-19-48-4,0 0-12,0 0-4,0 0-1,44-2 1,-44 2 0</inkml:trace>
  <inkml:trace contextRef="#ctx0" brushRef="#br0" timeOffset="37454">616 886 36,'14'17'16,"-7"-2"0,-6 5-1,2 3-1,2 9-11,-2 3 1,4 8 2,-4-2-1,10 3 0,1-7-1,5-1 2,3-13-1,2-4-1,7-13 0,5-7-2,4-11 1,-4-9-1,2-8 1,-6-9-2,-3-8 1,-6-3-1,-11-5 1,-10 1-1,-10 2 0,-7 4 0,-8 4 0,0 10-1,-6 7 0,-3 12 0,-1 8 0,0 13 0,2 8-1,-1 10 0,-1 11-2,1 3-2,9 11-10,-1-4-7,5 1-1,10-12 0,5-7 0</inkml:trace>
  <inkml:trace contextRef="#ctx0" brushRef="#br0" timeOffset="38105">1197 83 40,'0'0'15,"0"0"1,2-11 0,-13 9-5,1 4-6,-6 2-1,-1 2-3,-5 3 0,-1 3 0,1 3 0,-3 2 0,2 1 0,1 1 1,-2-2 0,7 1-1,-2-3-1,5 0 1,3-1-1,2-1 0,3-2 0,2 0-1,4 1 1,1 0 0,2 3 0,0 0 0,-2 2 0,3 1 0,-1 1 0,-1-1 0,2-1 0,-1-2 0,3-3 0,-6-12 0,19 12 1,-3-12-1,2-3 1,4-3-1,3-1 1,-1-1-1,0 2 1,-2 2-1,-2 3 0,-4 5 0,-3 3 1,-3 5-1,-6 1 0,4 3 1,3 1-1,3 2 0,-1-3 2,-2 1 0,2-4 0,-4 3 2,-1-4 0,-8 3 1,-11-7 1,-2 7 0,-4-2-1,-3 1-1,-5 0 0,-1-2 0,3 0-3,3-4-3,3 5-13,0-12-8,6-2-1,3-13 0,7-4-2</inkml:trace>
  <inkml:trace contextRef="#ctx0" brushRef="#br0" timeOffset="39647">259 1001 10,'-24'-41'8,"24"41"1,0 0 0,0 0 0,0 0-1,0 0-1,0 0-1,0 0 0,0 0-1,0 0-1,0 0 2,0 0-1,0 0 0,0 0-1,0 0-1,-42-24-1,42 24-2,0 0 1,0 0-2,0 0 1,0 0-1,14 44 1,-14-44-1,14 51 2,-14-51-1,19 73 1,-19-73 1,21 81-1,-15-36 1,3 0-1,-9-45 1,15 81-1,-15-81 1,6 66-1,-6-66 1,1 54-1,-1-54 1,0 0-1,15 43 0,-15-43 0,0 0-4,0 0-8,0 0-7,0 0 0,0 0 0,0 0 0</inkml:trace>
  <inkml:trace contextRef="#ctx0" brushRef="#br0" timeOffset="40288">842 1265 2,'0'0'9,"-17"7"3,6-5 0,-3-1 2,-3-3 0,-2-3-1,1-3 0,-3-4-7,0-2-3,2-4-1,2-4-1,-1-3-1,0-5 0,11-4 0,2-2 0,10-2 0,6-2 0,3 0 0,6-1 0,4 1 1,9 6 0,-6 3 1,2 5-1,-1 4 1,-2 9-1,1 5 0,-2 6 0,2 7 0,-5 5-1,1 7 1,0 3 0,-3 7 0,-3 4 1,-2 3-1,-5 4 1,-3-1 1,-2 2 0,-7-1 0,0-1 0,-6-4 1,-4 2 0,-7-5 0,-4-2 0,-3-3-1,-3-2 0,-5-5-1,-7-1 0,0-6-1,-4-3-1,5-3-3,4-9-10,1 2-8,3-9-2,8 0 0,24 11 0</inkml:trace>
  <inkml:trace contextRef="#ctx0" brushRef="#br0" timeOffset="41079">13 1303 10,'-13'42'9,"13"-42"1,0 0 2,0 0-1,0 0-1,0 0 0,0 0-2,0 0 1,0 0-2,0 0-1,1-49-1,-1 49-2,31-86 0,-8 34-1,-3-1-1,5 1 0,-3 2 1,2 7 1,-24 43 0,33-67 0,-33 67 1,0 0-1,20-52 1,-20 52-1,0 0-1,0 0 0,0 0-1,0 0-1,0 0 0,0 0 0,0 0 0,0 0 1,0 0-2,0 0 1,0 0 0,0 0 0,0 0 0,0 0 0,0 0 0,0 0 0,-10 46 0,10-46 0,3 53 0,-3-53 0,7 80 0,-2-34 0,-1 3 0,2-2 0,2 3 0,1-2 0,0-6 0,-9-42 0,18 69 1,-18-69-2,14 52 2,-14-52-1,0 0 0,11 53 0,-11-53 0,0 0 1,0 0-1,0 0 0,0 0 1,0 0 0,0 0 0,0 0 0,0 0-2,0 0-8,0 0-12,0 0 1,0 0-4,0 0 2</inkml:trace>
  <inkml:trace contextRef="#ctx0" brushRef="#br0" timeOffset="43542">1073 694 1,'0'0'2,"0"0"0,0 0 0,0 0 0,0 0 0,0 0 1,0 0 0,0 0 2,0 0 1,0 0-1,0 0 0,0 0 0,0 0 1,0 0-1,0 0-1,-1-9-1,1 9-1,0 0 0,0 0 0,0 0-1,0 0-1,0 0 0,0 0 1,0 0-1,0 0 0,0 0 0,0 0 1,0 0 0,10-1 2,-10 1 0,11-6 1,-7-3 1,-4 9-1,12-16-1,-2 8 0,-3-5-1,3 3-1,-3-2 1,4 0-1,-5 3 1,3 0 1,-6-3 0,-3 12 1,6-16 0,-6 16 0,1-16-1,-1 16 0,-4-14-1,4 14 0,-9-13-1,9 13 0,-11-10 0,11 10-1,-17-8 1,17 8-1,-16-5 0,3 3 0,4 0 0,-2 1-1,-2 2 1,1 0 0,-1 0 0,1 1 0,-3 0 0,4 1-1,-1-1 1,2 1 0,10-3 0,-17 4 0,17-4-1,-13 5 1,13-5 0,0 0 0,-10 8 0,10-8 1,-10 3-1,10-3 0,0 0 0,-9 1 0,9-1 1,0 0-1,-10 0 0,10 0-1,0 0 1,0 0 0,0 0 0,0 0 0,0 0 0,0 0 0,0 0 1,0 0-1,0 0 0,0 0 0,-6-11 1,6 11-1,-2-12 0,2 12 0,-9-19 0,5 5 1,-5-4-1,2-2 0,-2-2 0,0-2 0,-1 0 0,0 2 0,2 1 0,1 3 0,2 3 0,1 3 0,2 2 0,2 10-1,-1-16 1,1 16 0,0-14 0,0 14 0,1-12 0,-1 12 0,2-10 0,-2 10 0,0 0 0,0 0-1,1-11 1,-1 11-1,0 0 1,8-9-1,-8 9 1,14-16 0,2 5-1,3-2 1,5-2 0,5 0 0,4-1 0,2 1 1,1 2-1,-3 2 0,-4 2 1,-3 0-1,2 3-1,-12-1 1,2 3-1,-1-2 1,-5 3-2,-12 3 3,12-8-2,-12 8 1,10-5 1,-1 4-1,-9 1 1,0 0-1,-3 10 1,3-10-4,-1 16-6,-7-7-9,8-9-2,-12 13 1,12-13-1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24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3588 2062 4,'-1'-16'7,"1"16"0,-2-15 1,2 15-1,-2-10 0,2 10-1,0 0-1,1-11 1,-1 11 0,0 0 0,0 0 0,0-12-1,0 12 2,0 0-2,0 0 0,0 0-1,0 0-1,-11-5-2,11 5 0,0 0-1,-11 12-1,11-12 0,-6 15 1,1-6-1,0 2 1,-1 3 1,-2 2-1,-2 7 0,-1 3 0,-3 5 0,-7 5 0,3 6 0,-4 4 0,0 4 1,-2 2 0,2-2 0,1-3 1,2-5-1,9-5 1,2-6-1,5-7 0,6-6 0,6-7 0,10-5 0,6-3 1,4-5 0,9-2 1,1-6 0,7-3 0,0-5 1,4-1-1,-3-2 0,-2 0-2,-2 1 1,-5 1-1,-5 3 0,-5 2-1,-6 5 0,-6 1-1,-4 7-4,-12 1-15,0 0-2,-12 8-1,-15-5 1</inkml:trace>
  <inkml:trace contextRef="#ctx0" brushRef="#br0" timeOffset="48149">1898 722 5,'0'0'4,"0"0"1,0 0-2,0 0-1,0 0 1,0 0 2,-9-1 1,9 1 1,0 0-1,0 0 1,0 0-1,0 0 0,-4 11-2,4-11-1,2 16-2,1-2 0,1 7 0,1 4 0,3 6 1,1 5 0,-1 6-1,4 4 1,-3 2 1,0 1-1,0-1 0,0-4 0,-3-4 0,0-6-1,-1-7-1,0-7-5,0-5-8,-5-15 0,0 0-2,9-16 1,-11-10-1</inkml:trace>
  <inkml:trace contextRef="#ctx0" brushRef="#br0" timeOffset="48560">1785 740 28,'-16'-13'12,"16"13"-1,-4-20 0,9 5-5,4 0-2,3-6-1,5 0 1,2-4 0,6 2 1,2-3-2,5 5 1,0 1-1,-1 6 0,3 4-1,2 5-1,1 4-1,-3 7 1,-2 2-1,-3 2 0,-4 2 0,3 4 1,-9-1 0,-4 3 1,-5 1 0,-3 1 1,-7 2 0,-5 2 1,-5 0 0,-3 2 1,-10-2-1,0 1 1,-8-1-1,0 1 0,-2-5-1,0 0-1,0-5 0,2 0-1,2-4 1,3 0-2,8-6 0,-1-1 0,8 1-4,-1-6-6,12 1-11,0 0-1,14-11-2,-2-7 2</inkml:trace>
  <inkml:trace contextRef="#ctx0" brushRef="#br0" timeOffset="49541">2693 0 5,'0'0'6,"0"0"0,0 0 0,0 0-1,0 0 1,2 9-2,-2-9-1,-9 6-1,9-6-1,0 0 1,0 0 0,-10 11 0,10-11 0,0 0-1,0 0 1,0 0-1,0 0-1,0 0 0,0 0-2,-7 10-2,7-10-4,0 0-1,0 11 0,0-11 0</inkml:trace>
  <inkml:trace contextRef="#ctx0" brushRef="#br0" timeOffset="50102">2766 51 0,'1'-10'2,"-1"10"0,0 0 0,0 0-1,0 0 0,0 0 0,0 0 0,0 0 1,0 0 1,0 0 2,0 0 0,0 0 2,0 0-1,-10-2-1,10 2 0,-9 6 1,9-6-2,-7 12 0,-3-2-2,0 1 0,1 3 0,-6 5 1,1-1 0,-5 8 0,0 8 0,-3 6 2,0 9-1,-2 8 0,1 9-1,1 1 1,4 8-1,2-2 0,6-2 0,6-4-1,8-7 2,7-8-1,11-6 1,6-8-1,10-5 0,3-8 0,7-5 0,0-5-1,2-4 1,-4-5-1,-2-3 1,-9-2 0,-5-1 0,-7-4 0,-5 3 0,-7-2 0,-11 3 0,13-3 0,-13 3-1,0 0-1,0 0 1,0 0-5,0 0-2,-12-2-16,2 4-2,-2 2-1,-4-9-1,1-3 0</inkml:trace>
  <inkml:trace contextRef="#ctx0" brushRef="#br0" timeOffset="71432">0 1465 42,'0'0'16,"0"0"-2,0 0 2,0 0-10,0 0-2,0 0-2,6-12-1,6 6-1,-2-2 0,9-2-1,3 1 1,2-2 1,2 2-1,1 2 0,1 4 1,-3 4-1,3 3 0,-6 5 0,-4 3 1,1 6-1,-5 5 0,-4 3 1,-5 2-1,-4 2 1,-5 4 0,-8 1 0,-4 4 0,-8 0 1,-2 1 1,-4 0 0,1 1 1,-3-5-1,6-2 0,2-6-1,9-3 1,5-5-2,4-6 0,13-4 0,11-5-1,9-3 1,9-3-1,12-5 1,10-2 0,7-4-1,11-6-8,6 2-11,1-8-1,5-2-1,-1-5 0</inkml:trace>
  <inkml:trace contextRef="#ctx0" brushRef="#br0" timeOffset="157817">1128 745 19,'0'0'11,"0"0"0,-2-13 1,2 13-4,-13-14-3,4 7-1,-6-1 0,-4 0-2,-6 0 1,-1 0-1,-10-1 0,-1 0 2,-8-2 0,-3 1 0,-7-5 1,0 1 2,-9-8 0,2 4 1,-5-8 0,4 3-2,-1-1-1,6 2-1,4 0-2,7 5 0,9 3-2,6 3 0,8 4-1,5 2-1,10 4-3,9 1-2,0 0-5,12 2-7,14 1-3,7-6 1,13 3 1,5-3 1</inkml:trace>
  <inkml:trace contextRef="#ctx0" brushRef="#br0" timeOffset="158247">1135 650 54,'0'0'17,"0"0"1,7-17-2,-7-5-15,1-2-2,-1-3-3,-5-4 1,-2-4-1,-4 0 2,-4 0 0,-3 3 2,-2 1 2,2 4 2,-1 1 1,5 8 0,1 3-1,5 5-2,8 10 0,-10-8-1,10 8 0,5 10-2,1 1-1,0 1 1,3 5 0,3 1 0,0 4 1,3 0 0,2 2 0,2 1 0,1 3 0,2-1 0,4 4-1,0 0 2,1-2-1,1 0 0,-4-1 0,-1-2 0,-4-2 0,-2-4 0,-6-1 0,-4-4 0,-8 1 1,-5-2 0,-6 0 1,-7 0 1,-7 0 0,-6 4 0,-7-5 1,-4 3-1,-4-4 0,-1 3 0,-1-2-1,2 0 0,1-3-1,7 0-1,3-2 0,4 0 0,4-2 0,9-2 0,6-1 0,3-1-1,10-2-1,0 0-3,0 0-5,0 0-9,0 0-2,16 1 1,-16-1-1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15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 9,'0'0'5,"0"0"0,0 0 1,0 0 0,0 0-1,0 0 0,11 9 0,-11-9 1,9 17 1,-3-5-1,1 5 0,2 0-1,0 5 0,0-1 0,4 11-1,0 3-1,4 4 0,0 3 0,2 5 0,3 2 0,2 4 0,1 6 0,1-7 1,-3-3-1,1-3 0,-6-5 0,2-4 0,-6-9-1,-2-7 1,-6-7 0,0-3 0,-6-11 0,5 10 1,-5-10-1,0 0 0,0 0-1,-8-10 0,8 10-5,-12-16-13,6 7-4,-3-9-2,4 1-2,-2-7 1</inkml:trace>
  <inkml:trace contextRef="#ctx0" brushRef="#br0" timeOffset="6690">805 491 13,'0'0'9,"1"-12"0,-1 12 1,-2-16-1,2 16 1,2-15-1,-2 15 0,2-12 1,-2 12 0,0 0-1,0 0-2,-12 3-2,0 12-1,-9 4-1,-2 5-1,-8 4-1,-7 5 1,-3 2-1,5 0 0,2-1 0,4-5-1,7-3 0,5-4 0,12-5-1,13-3 0,13-5-1,5-5 0,10-1 0,5-4-1,7 0 1,-2-1 0,1 0 0,-9 1 0,-6 1 1,-9 4 1,-10 3 1,-8 5 0,-9 3 1,-6 2 1,-9 3-1,-1 4 0,-5 2 0,-2 1 0,-1-2-2,0-2 0,4 2-7,2-6-9,5-2-2,2-6-1,5-7 1,11-4-1</inkml:trace>
  <inkml:trace contextRef="#ctx0" brushRef="#br0" timeOffset="7351">1216 810 44,'-11'4'16,"-5"-2"1,7-1 1,-5-1-9,14 0-4,0 0-1,0 0-1,0 0-1,14-9-1,6 3 0,-1-1 0,9-3-1,-2-4 2,0 2-2,4-1 1,-5 3-1,-5-1 0,0 3-5,-8-1-9,0-2-4,-12 11-1,2-13 2,-2 13-2</inkml:trace>
  <inkml:trace contextRef="#ctx0" brushRef="#br0" timeOffset="7631">1077 688 44,'-13'4'14,"13"-4"2,0 0 1,15-19-10,6 2-3,7 0 1,2-6 0,4 1 0,-2 0-1,1 2 0,-6 3-3,-4 2-5,-4 6-10,-6 2-4,1 4-1,-5-3 0,1-1 0</inkml:trace>
  <inkml:trace contextRef="#ctx0" brushRef="#br0" timeOffset="7911">1546 327 30,'17'3'12,"-17"-3"1,16 12 1,-9 3-9,5 5 0,-3 5 2,2 5-1,-2 4-1,1 3-1,-2-2 0,1 1-1,-1-6 0,0-3-2,0-3-6,-1-8-8,0-1-3,-7-15-1,13 10 1,-13-10 0</inkml:trace>
  <inkml:trace contextRef="#ctx0" brushRef="#br0" timeOffset="8182">1426 386 41,'-14'0'16,"0"2"0,4 0 2,-1-1-8,11-1-2,-9 3-3,9-3 0,0 0 0,22-4 0,0-4-1,9-1 0,7-4-1,8 0 0,7-4 0,2 3-2,5-1-1,-3-1-3,-3 7-7,-6 0-10,-4 3-1,-6-1-1,-6 3 1</inkml:trace>
  <inkml:trace contextRef="#ctx0" brushRef="#br0" timeOffset="8572">1985 10 33,'-13'-11'13,"13"11"-1,0 0 0,0 0-7,11 15-5,6-1 1,2 3-1,6 3 3,3 3-1,4 0 0,2 5 1,1 1 0,1 2 0,-5 2 0,3 6 2,-7 2-1,-1 5 1,-5 1 0,-2 4 1,-8 1-1,-4 6 0,-9-4 0,-7 1-1,-10-2-1,-9 0 0,-9 0-4,-11 0-16,-6-2-3,-8-9 0,-2-7-3,-4-7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24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62 15,'14'-17'8,"-14"17"0,9-13 1,-9 13 0,7-13-1,-7 13 0,6-10-1,-6 10-1,0 0-1,0 0 0,6-10-1,-6 10-2,0 0 0,0 0-1,-13 12 0,13-12 0,-11 18-1,2-3 2,-7 5-1,-2 4 1,-5 6 0,-5 6 0,-6 5 0,-6 5-1,2 0-1,0-1-2,7-2-5,0-5-4,9-6-5,8-8 0,5-9 1,9-15-1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24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4,'6'10'6,"0"3"-2,-2 5 0,0 3 1,-3 6 1,-3 1 0,0 4 0,-1 2 0,2-3-1,-2 0 1,5 0 0,6-4 1,11-1-1,6-6 0,12-3 1,8-8-2,7 0 1,4-9 1,2-2-2,-7-3 0,-4-1-1,-12-1 1,-6 4-1,-14-2 1,-1 3-2,-14 2 0,0 0 0,0 0-2,0 0 1,0 0-2,0 0 0,0 0 0,-14 5 0,14-5-2,-12 9-3,8 4-8,0-4-7,3 4-1,1-13-1,0 14-1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26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1415 18,'13'-15'12,"-2"5"1,0 2-2,-11 8 0,17-3-3,-17 3-2,17 19 0,-6 1-1,2 8-1,-1 8 0,5 8 0,-1 6 0,4 5-1,-2 2-1,2 0 0,-3-2-1,-1-4 0,-3-7 0,-3-7 0,-4-10 1,-1-6 0,-5-9-1,0-12 0,-11-7-1,1-9 2,-5-6-2,-1-6 0,-4-7 0,-2-7-1,2-4 1,0 1 0,1 0 0,3 3 0,3 1 0,5 4 0,5 2 0,6 6-1,8 2 1,8 2 0,8 0-1,6 2 0,5 2 1,3 4-1,1 4 1,0 6-1,-4 4 1,-6 5 1,-7 4-1,-4 3 2,-10 3 0,-1 3 1,-12 1 0,-8 4 1,-6-2-1,-5 5 0,-7-2 0,-2 1-2,-1 0-2,-2-3-2,5 1-5,4-8-9,8-3-4,6-7 0,10-2 0,7-14 0</inkml:trace>
  <inkml:trace contextRef="#ctx0" brushRef="#br0" timeOffset="621">892 1036 57,'0'0'17,"9"-4"1,-9 4-2,-12 5-12,1 2-2,-2 4 0,-6 3 1,-1 6 0,-6 2 0,-1 7 1,-1 3-2,1 10 1,1 2-1,3 9-1,2 4-1,4 5 0,6 5 0,8 1-1,6-4 1,7-5 1,7-5-1,8-9 0,6-9 1,3-10-1,2-8 1,-1-9 0,-3-7 0,-2-2 0,-5-5 0,-6-2 0,-5-1-5,-8-3-15,0 2-1,-5-5-2,2 0 1</inkml:trace>
  <inkml:trace contextRef="#ctx0" brushRef="#br0" timeOffset="1633">1715 803 14,'0'0'13,"8"-11"1,-8 11 2,0 0-1,0-10 1,0 10-4,0 0-3,0 0-2,0 0-2,8 16-2,-3-3-1,5 4 0,0 6-1,5 5 1,-1 8 0,5 3 0,-2 4 0,2 1-1,-2 1 0,1-2 0,-2 2-1,-1-1 1,-3-6-1,1 0 0,-3-6 0,-3-3 0,0-3 1,-1-4-1,-4-5-1,-3-8-1,1 2-6,0-11-11,-13 0-2,3-8 0,-1-4-1</inkml:trace>
  <inkml:trace contextRef="#ctx0" brushRef="#br0" timeOffset="6420">2258 737 33,'14'-10'10,"-14"10"1,11-9-3,-11 9-7,0 0 2,13-8 1,-13 8 1,0 0 0,0 0 2,-14 16 0,1-5 0,-2 4 0,-5 2-1,0 4-2,-4 0-1,4 0 0,-1-2-1,6-1-1,5-2-1,7-3 0,7-3 0,5-1-1,8-3 1,5 1-1,0 1 1,3 0-1,0 2 1,-2 2 0,-3 1-1,-3 2 1,-3 1 0,-3-1 0,-4 1 1,-1 2 0,-5-3 0,-3 3 0,-4-2 1,-4 0 0,-5 1 0,-1 0-1,-2-4 0,1 0-1,2-3-4,1-5-9,14-5-6,-14-3-1,16-6 1,3-9-1</inkml:trace>
  <inkml:trace contextRef="#ctx0" brushRef="#br0" timeOffset="7031">2607 919 43,'0'0'13,"0"0"1,0 0 2,17 6-12,3-12-1,7-2 1,4-7 1,6-1-1,0-3 0,3 0-1,-6-2 0,-3 4-2,-7 2-1,-8 2-3,-6 7-5,-10 6-9,0 0-1,-10-13 1,-1 9-1</inkml:trace>
  <inkml:trace contextRef="#ctx0" brushRef="#br0" timeOffset="7271">2691 660 54,'-9'10'18,"9"-10"1,20 4-1,3-11-11,4 3-5,7-4 0,0 3-1,1-2-1,-2 3-4,-3-5-6,-2 2-7,-5 2-2,-4-5 1,-3 1 0</inkml:trace>
  <inkml:trace contextRef="#ctx0" brushRef="#br0" timeOffset="7541">3154 517 9,'-8'-10'9,"8"10"2,-2-10 2,2 10-4,0 0 1,0 0 0,0 0 2,0 0-1,9 19-2,-4 3-2,3 11-2,0 3 0,3 8-2,-1 4-1,0 1 0,3-2-2,-3-5 0,3-9-1,-5-11-1,3-9-3,-11-13-6,19-12-6,-13-11-2,-3-8 1,-4-8 0</inkml:trace>
  <inkml:trace contextRef="#ctx0" brushRef="#br0" timeOffset="7812">3162 491 27,'-12'-13'13,"12"13"0,6-13 1,5 2-3,10 1-1,5-5-3,6 0 0,5-3-1,3 2-1,-3 2-3,-2 3-2,-6 6-3,-8 1-4,-7 7-9,-14-3-2,4 18 1,-12-6 0</inkml:trace>
  <inkml:trace contextRef="#ctx0" brushRef="#br0" timeOffset="8052">3155 699 47,'6'12'15,"6"-10"1,8-5 1,5-6-11,5-3-3,1 0 0,2-3 0,-2-1-2,-2 0-3,-1 2-9,-2-2-6,-4 3 1,1-2-1,-1-2 0</inkml:trace>
  <inkml:trace contextRef="#ctx0" brushRef="#br0" timeOffset="8353">3627-9 27,'-10'-5'12,"10"5"1,0 0 1,0 0-1,0 0-7,14 12 0,1 2 1,0-7 1,7 10-2,-1-5 1,6 5-2,-5-2-1,4 6 0,0 1-1,-2 4 0,-5 4-1,0 5 0,-2 3 0,-4 4-1,-5 3 1,-2 3 1,-7-1-1,-4 5 0,-5-2 1,-2 0-1,-8-5-1,-1-1-4,3 0-16,-7-8-4,4-2 0,-3-16-1,6-5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01.8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3116 30 2,'-17'-3'3,"-1"0"0,-3 0 0,-5-1 0,-3 2 0,-5-1-1,-6 1 0,-5 0 0,-6 0-1,-7 1 1,-5 0-1,-6-1 1,-6 1 0,-4 0 0,-4 0 1,-3 2-1,-3 0 1,-3 3-1,-4 1 0,-1 4 0,-1 1 1,-4 3-2,-2 3 1,-2 2 0,-4 0 0,-1 3 1,3 1 0,-2 0 0,2 2 0,3 1 0,4 1-1,2 4 0,7 1-1,7 4 0,6 5 0,9 1-1,6 4 1,4 3 0,9 1-1,6 3 1,8 1-1,4-3 1,4-2-1,7-2 2,5-3-2,9 1 1,7 0 1,8-2-1,13 3 2,9 1-1,15 4 0,13-1 0,15 2 1,14 1-1,12-1-1,14-6 1,11-2 0,12-7 0,8-2 1,9-7 0,5-3 0,9-7-1,5-1 0,6-4 0,4 1 0,2-1-1,-1 2-1,2-3 1,0-2-1,-2-5 1,-1-4 0,-1-5 0,-3-6 0,-4-6-1,-1-7 1,-3-8-1,-6-4 0,-7-6-1,-7-3 2,-9-6-1,-10-3 2,-13-5-1,-12 1 1,-20-1 1,-14 1-1,-17-1 0,-16-3-1,-19 2-1,-18 0 0,-14 0-1,-17-5 0,-13 1 0,-15-3 0,-15 2 0,-14 2 1,-16 2 0,-12 2 1,-14 3-1,-18 3 1,-18 6-1,-11 4 0,-14 7 0,-11 5 0,-9 7 0,-12 6 0,-5 9 0,-1 9 0,2 10 0,2 10 0,5 8 0,8 8-2,10 13-5,11 5-13,12 12 0,6-3-3,7-1 2</inkml:trace>
  <inkml:trace contextRef="#ctx0" brushRef="#br0" timeOffset="52735">3328 164 5,'14'-2'8,"-3"2"2,-11 0 1,14-2 0,-14 2-1,0 0 0,0 0-1,-13 2-1,-1 1 2,-4-2-3,-3 3-3,-6-1 0,-1 4-1,-2-1 0,-1 2-2,1 2 1,1-1-1,2 1 0,3 1 0,6-2 0,3-1-1,5 0 1,10-8 0,-4 13 1,4-13-1,20 12 0,-1-6 0,5 2 0,4 2 0,3 1 0,3 3-1,0-2 0,-2 2 0,-2 2 0,-3 1 0,-4 1 0,-3-1 0,-5 0 0,-2-1 0,-5 2 1,-3 0-1,-4-1 2,-2 0 0,-6-1 0,-3 0 1,-7 0 0,-3 1 1,-8-4 0,-4 2-1,-7-5 0,-4 1 0,-2-6-1,0 0 0,0-4-1,4-1 0,7-1-2,5-4-2,12 3-8,4-7-12,13 9 0,3-24-2,14 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09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0,'-3'16'5,"3"-16"-1,0 0 0,0 0-3,11 11-2,-11-11 0,12 6 1,-12-6 1,13 4-1,-13-4 1,15 2 0,-15-2-1,17 1 1,-5-1 1,1 0-2,3 0 1,1 1 0,4-1 0,3 3 0,3 0 0,3 1 0,1 3 0,1-2 0,1 3 0,1-2 1,0 2 2,1-3 1,2 0-1,0-3 1,2-1 0,5-1 1,5-1-1,6 0 0,7 1-3,4 0 1,4 1-1,7 2-1,1 1 0,4 1 0,0-2 1,1 0-1,-2-2 1,1 0 1,-1-1-1,-1-2 0,1 2 0,0 1 0,0 1-1,1 3 0,2 1 0,-1 1 0,3 0 0,-1 2 1,1-1 0,-1-1 0,1 3 0,-2-3 0,1 3 0,0 0 0,-1 1-1,2 0 0,-1-1 0,3-1 1,-1 0 0,1-4 0,0 0-1,-1-3 1,4 0 0,-2-1 0,3 1-1,1 1 1,3 2-2,1 0 1,0-1-1,4 2 1,-1-2-1,1 1 0,4-1 0,-1-1 0,1-1 0,-1 0 0,4 0 1,-1-1-1,4 0 0,0-2 0,-3 0 0,1-2 0,-3 1 0,0-1 0,-4 1 0,-2 1 0,-1-3 0,-6 3 0,-2 1 0,-4-1 0,-3 0 0,-3-1 0,-3 1 0,-5-2 1,-1 2-1,-2-3 1,-2 1-1,-2 1 0,0-2 1,-1 1-1,1 0 1,-2 1-1,-1 1 0,1-1 0,1 2 0,1-1 0,0 0 0,1 0 0,2-1 0,2 0 0,4-1 1,0-1-1,6-1 0,2 1 0,1 1 0,4-2 0,0 1 1,-2 0-1,-1-1 0,-1-1 1,-5-1 0,-3-2 0,-1-3 0,-5 0 0,1 0-1,-1 0 1,-1 1 0,-2-1 0,-2 3-1,-3-1 0,-4 1 0,-6 2 1,-3-1-1,-10 1 1,-2 0-1,-6 1 0,-6 2 1,-2 0-1,-4 2 0,-5-1 1,-1 2-1,-3 0 1,-10 1-1,12 0 1,-12 0-1,0 0-1,0 0 0,-2 11-2,2-11-3,-15 23-7,-6-8-8,-5 3-1,-10-10-2,-9-6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27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501 83 8,'0'0'7,"0"0"2,0 0 0,0 0 1,7-45-1,-7 45-1,0 0-1,0 0-1,0 0-2,0 0-1,0 0-2,0 0-1,0 0 0,0 0 0,0 0 0,44-38 0,-44 38 0,0 0 1,0 0 0,0 0 1,0 0 0,2 44-1,-2-44 1,-37 50-1,37-50 1,-69 68 0,17-30-1,-2 0 0,-4-1-1,1-5-1,8-2-3,7-7-7,3-3-4,20-9 0,19-11 1,-13 7 0</inkml:trace>
  <inkml:trace contextRef="#ctx0" brushRef="#br0" timeOffset="391">72 241 0,'-6'13'5,"6"-13"2,-5 20-3,1-6 2,-3 4 0,3 3 1,1-1 0,-7 6 0,4 1 0,-2 2-1,-3-3 0,5 0-2,4-2 1,2 0-1,7 0 0,-7-24 0,41 32-1,-41-32 1,89 18 0,-31-11 1,1-8-1,1 0 0,-3-6 1,-6 2-1,-5-3 0,-46 8 0,51-12 0,-51 12-1,0 0 0,0 0-1,0 0 0,0 0-1,0 0 0,0 0 0,0 0-1,0 0 0,0 0-1,-50 0-2,50 0-3,0 0-6,-58 22-9,58-22 0,-47 16 0,47-16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52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0 24,'0'0'10,"-13"12"-1,13-12 0,-15 5-6,15-5-2,-13 10 0,13-10 2,-15 15-1,15-15 2,-16 15-1,10-6 1,-1 2-1,2 0-1,-2 0 0,3-2-2,-3 4 1,0 1 0,-2-1 3,1 3-2,-2-3 1,-3 6 0,-1-1 1,-4 7 0,-2-2 1,0 3-1,-3 3-1,1 0 0,0-2-1,4 1 0,0-3 0,4-3-1,3-2-1,3-5 1,0-3-1,4-1 1,4-11-1,-5 12 0,5-12 1,0 0-1,0 0 0,0 0 0,0 0 0,0 0 0,0 0 0,0 0 0,-2 9 0,2-9 0,0 0 1,4 11-1,-4-11 0,5 14 0,-5-14 0,7 15 0,-7-15 0,9 15 0,-9-15 0,9 10 0,-9-10 1,16 5-1,-6-5 1,8-2 0,5-2-1,4 0 1,5-4-1,5-2 1,7-2 0,5-4-1,8-4 0,0-3 1,3-3-1,-1-2 0,-1-2 1,-3 3-1,-12 1 1,-4 6 1,-13 3-1,-5 7 1,-12 2-1,-9 8 0,0 0 0,0 0 0,0 0-2,0 0 0,0 0-2,0 0-2,0 0-10,0 0-6,0 0-1,0 0 1,-10-22-1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17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706 137 0,'0'0'6,"0"0"1,0 0-1,0 0-1,0 0-1,0 0 0,0 0 0,-4-9 0,4 9-1,0 0 1,0 0-1,0 0-1,0 0 0,0 0 1,0 0-1,-13 6 2,13-6 0,-21 19 1,4-1 1,-7 2-1,-4 8 2,-7 5-2,-2 5 0,-8 1-1,-1 3-1,1-1-1,3-3-1,3-2-1,5-7-2,9-4-2,6-10-3,9-7-7,10-8-1,0 0-2,-3-9 1,8-4 0</inkml:trace>
  <inkml:trace contextRef="#ctx0" brushRef="#br0" timeOffset="380">105 431 4,'-10'-20'7,"10"20"-1,-3-18 2,3 18-3,4-15 1,-4 15-1,3-9 0,-3 9 0,0 0 0,0 0 0,-3 13 0,-2 2-2,0 5-2,-2 2 1,0 7 0,-4 7 2,0 4 0,0 2 3,-1 3-1,-2-3 0,6 2-1,3-4 0,7-3-1,6-11-1,15-8 0,12-11-2,15-9 0,18-8 1,8-7-1,4-6 0,4-2 0,-3-2 0,-6 2 0,-12 4 0,-13 4 0,-14 5 0,-10 2 0,-10 4 0,-7 4 0,-9 2-1,0 0 0,-6 10-1,-4-5-3,-2 6-6,-5 0-9,-5 5-2,-3-2 1,0-1-1</inkml:trace>
  <inkml:trace contextRef="#ctx0" brushRef="#br0" timeOffset="37814">1229 96 6,'10'13'7,"-11"-2"2,0 7-1,0 7-1,-3 11 1,2 9 2,-2 8-1,2 13 0,-2 3-1,2 6 0,-1-2-2,3-2-2,-1-7-1,1-9-2,0-11 0,1-9 2,-1-14-1,1-8-1,-1-13-1,-1-11-1,-2-8 0,-1-11 0,-3-9 0,0-10-1,-1-5 0,-1-7 0,-2-1 3,2 1 0,-1 0 1,3 6 1,-1 3-1,3 8 0,2 2 1,5 6-2,4 3 0,8 4 0,6 3 0,5 4-1,11 2 1,8 8-2,3 2 2,3 7-1,-1 6 0,-4 5 0,-6 5 1,-5 6-1,-14 4 1,-11 3 1,-10 1 1,-8-1 0,-11-2 1,-4 1 0,-8-5 0,-2-2 0,-3-7 0,2-3-1,0-2-2,4-3-1,4-1-2,2-6-4,10 4-12,3-8-3,12 8-2,6-15 1,13 7 0</inkml:trace>
  <inkml:trace contextRef="#ctx0" brushRef="#br0" timeOffset="38765">1966 5 22,'11'-4'11,"-11"4"0,0 0 0,0 0-5,0 0-3,-14-3 1,0 5 1,-1 2-1,-8 4 1,-4 5 1,-8 7 0,-2 10 0,-8 9 0,0 13 0,-6 10-1,3 7 0,-1 6-1,9 4 0,4-1-1,11 2 0,11-7-1,12-2 1,14-7-1,13-2 0,14-9-1,10-6 0,8-7-1,3-10-1,6-5-4,-9-15-7,4-5-8,-7-14-1,-7-5-1,-9-14 0</inkml:trace>
  <inkml:trace contextRef="#ctx0" brushRef="#br0" timeOffset="39226">2275 293 30,'0'0'14,"9"-9"0,-9 9 0,0 0-5,-22 4-2,6 4 0,-8-1 0,-2 6-1,-10-1-1,-3 5 0,-5-2 0,2 1-1,1-1-2,7-2 0,4-1-2,10-2 1,9-3 0,11-7-1,19 13 0,6-7-1,9 0 1,5 4 1,5-1-1,1 2 0,-3 2 0,-5-1 0,-8 0 0,-6 0 0,-9 5 1,-7-1 0,-10 1 1,-5 2 0,-8-3 1,-3 3-1,-6 1 2,-3-3-1,-4-5-1,-2-3 1,-2-3-2,2-4-3,5-1-7,1-8-12,6-1-1,2-10-1,11-2 0</inkml:trace>
  <inkml:trace contextRef="#ctx0" brushRef="#br0" timeOffset="39987">2289 1 5,'0'0'7,"0"0"1,-10-6 0,10 6 0,0 0-1,0 0 1,0 0-1,0 0-1,0 0 0,0 0 0,15 7-2,-2 3 1,4 2-1,4 7-1,2 3 0,6 6 0,-1 3-1,2 5 1,-3 6-1,-1 2 0,-6 3-1,-3 4 1,-7 4 0,-4 3 1,-6-1-1,-3 3 0,-5-1 1,0-1-1,-4-3 1,1-1 0,-1-6 0,-1-3 1,-3-4-1,0-4 1,-1-5-1,-1-3-1,-4-4 1,1-2-1,0-6-1,1-4 0,2-2-1,2-3 1,4-2-1,2-3-1,10-3-4,-11 2-14,11-2-3,2-9 0,5 0-2,-4-9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07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0 489 8,'0'0'9,"0"0"0,0 0 0,13-9-3,-3 1-1,3-7 0,5 0 3,1-8-1,7-3 1,2-7-1,4-3 1,-1-3-2,4-2 0,-5 0-1,3 2-2,-4 0 1,-6 7-2,-1 3 0,-3 9 0,-5 2 0,-2 7-1,-2 3-1,-10 8 0,11-7 0,-11 7 0,9 5-1,-9-5 1,6 17 0,-2-4-1,3 3 1,0 3 1,1 3-1,1 3 0,1 2 0,-1 2 0,-1 1 0,-1 1 1,-3 1-1,-1 0 1,-2 0-1,-1 2 1,-2 0 0,0 0 0,-1 1 0,-2-1 0,-1-3 0,-1-1 0,-2-4 0,-3-2 0,-2-5 0,-4-3 0,-2-3 0,1-3-1,-3-2 0,1 0 1,2-2-1,0-3 0,4 1 0,4-1-1,2-2 2,9-1-2,-12 2 1,12-2 0,0 0-1,0 0 1,0 0 1,12-2 0,2-2 0,8-1 1,3-3 0,8-1 2,4-4-1,7 1 1,3-4-1,4 4 0,-2-2-1,0 5 0,-6 0-1,-1 2 0,-9 2-1,-6 3 2,-10 1-1,-4 1 2,-13 0-2,0 0 0,0 0 1,-11 5-2,-2-1 0,1-1 0,-3 2-1,-1-1 0,1 2-1,-8 1 0,1 4-1,-7 0 0,4 7-2,-9-4-6,2 9-12,-6-4 0,3 3-1,-1-7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05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3591 126 16,'0'0'10,"0"0"-1,0 0-1,0 0-1,-10 5-1,1 6-3,0 5-2,-3 3-1,-4 5 1,-7 6 1,1 3 2,-7 7 0,-6 6 1,-5 9 0,-9 10 1,-8 13 0,-12 12-1,-4 12 0,-10 8-1,-5 9 1,-4 4 0,-1 4 0,-3-5-1,4-3-1,2-7 0,4-2 0,2-6-2,4-6 0,3-7-1,2-7-1,7-4-1,4-10 0,7-6-1,3-15-6,14-10-11,7-17-1,12-18 1,7-15 0</inkml:trace>
  <inkml:trace contextRef="#ctx0" brushRef="#br0" timeOffset="471">1789 2032 47,'-7'19'16,"-3"7"0,-3 8 0,-2 8-13,-5 13-3,-2 10 0,-2 7 2,-1 7-1,-1 3 2,3-2-1,3-8 1,9-7-1,6-10 1,8-11 0,7-13-1,11-11 0,7-18 0,9-10 0,5-12 0,4-8 0,3-9 1,1-4-1,1-5 1,-2 1-1,-6 1 0,-1 1 0,-3 4-1,-2 6 0,0 4-4,-3 0-6,4 5-11,1-4-1,3-4-2,0-8 2</inkml:trace>
  <inkml:trace contextRef="#ctx0" brushRef="#br0" timeOffset="1092">5132 407 43,'0'0'12,"0"0"0,10-5 0,-10 5-9,13 20-2,-5 0 1,0 2 0,1 12 1,-2 8 1,-1 13 1,-2 13 0,0 11 0,-3 12-1,1 13 0,-2 14-1,0 8 0,-2-1-2,0 3 0,0-2-1,-2-3 0,2-9 0,-1-8 0,1-16 0,0-10 0,1-10 0,0-13 0,1-11-5,-3-13-8,1-10-4,-5-12-3,7-11 2,-23-8-1</inkml:trace>
  <inkml:trace contextRef="#ctx0" brushRef="#br0" timeOffset="1492">4808 2084 31,'14'21'13,"4"6"-1,-4 5 0,3 6-6,0 9 1,1 4 1,2 4-2,0-3 0,6 1 1,3-9-1,6-1 0,1-12 0,8-8-3,0-12 1,3-9-1,-2-13 0,0-6 0,-7-15-1,-1-6 1,-5-12-1,-4-5 1,-3-8-1,-3-2-1,-4-1 0,0 1 0,-1 3 0,-1 5-3,3 6-1,-6 1-11,7 8-8,-6 0 0,2 0-1,-6-8 0</inkml:trace>
  <inkml:trace contextRef="#ctx0" brushRef="#br0" timeOffset="2093">6813 0 27,'22'11'14,"8"4"0,7 1 0,11 4-3,7 9-1,8 6-5,9 8-1,8 5-2,5 10 0,9 6 1,8 6-1,4 6 0,10 6 1,9 1 0,10 3 1,1 2 0,9-1 1,-1-1-1,6 1 0,0 2 0,0 4-2,-7-1 0,-5 1-1,-5 2-1,-7 0 1,-8-1-1,-9-3 0,-9-9 0,-9-9 0,-9-9 0,-11-6 0,-10-11 0,-11-9 1,-10-6-1,-9-8 0,-9-4 0,-7-6 0,-5-1 0,-4-4 0,-6-9 0,7 11 0,-7-11 0,0 0 0,0 0 0,10 12 0,-10-12 0,10 10 0,-2-1 0,4 3 0,0 0 0,3 3 0,-4 2 0,2 1 0,0-2 0,-2 0-1,-2-2 2,0-1-1,-2 2 0,0-3 0,4 0 0,-4-2 0,1 0 0,-1 0 0,-7-10 0,16 15-1,-16-15-1,14 15-2,-4-4-4,-10-11-8,13 22-5,-8-7-1,3 5 1,0-3 0</inkml:trace>
  <inkml:trace contextRef="#ctx0" brushRef="#br0" timeOffset="2884">10425 2741 8,'0'0'9,"1"9"1,-1-9 0,0 0-1,-11 0-5,0-2 0,-10-3 2,-4 0 2,-11-6 1,-3 2 0,-12-6-1,0-1 1,-9-6 1,2 4-1,-7-7-2,6 3 0,1-1-2,6 2-1,4 0-1,10 6-1,8 1-1,6 2-2,14 4 1,9-3-2,12 8 0,8 0-2,10 6-1,4-2-2,13 7-1,6-1-2,7 7-1,0 2 0,5 1-1,0-1 2,1 2 2,-2-1 2,-2-1 3,-5-2 1,-4-1 1,-6-2 2,-6-3 0,-9-4 0,-8-4 0,-6-5-1,-8-7 2,-5-4 1,-6-9 2,-4-4 1,-3-11 1,0-4 3,-4-10-1,5-1 1,-2-7 0,3 2-1,-4-6 0,7 9-1,-5-1-1,3 8-1,-3 3 0,3 8-2,-4 3-1,2 5-1,1 6 0,2 4-1,0 4-1,2 5 1,0 3-1,3 9 0,-5-15 0,5 15 0,0 0 0,0 0-1,0 0-3,0 0 0,0 0-7,-17-7-12,8 13-1,-11-5-1,-4 3 1</inkml:trace>
  <inkml:trace contextRef="#ctx0" brushRef="#br0" timeOffset="91372">0 1841 22,'26'-7'13,"-1"-1"0,11-1-1,5-3-3,6-1-4,9 1 1,1-1 1,3 7-1,-7-3-1,-2 4 0,-7-2 1,-5 9-1,-9 9-1,-8 5-2,-12 5 0,-8 8 0,-10 3 0,-7 6-1,-8 4 2,-4 2-1,-6-3 0,0 1 1,1-1-1,3-5 0,3-2-1,6-4 0,5-4 0,6-2 0,6-4-1,9-5 1,9-3-1,13-4 1,13-6 0,14-4 0,15-5-2,15-10-5,21-1-15,11-11 0,16-5-2,2-11 1</inkml:trace>
  <inkml:trace contextRef="#ctx0" brushRef="#br0" timeOffset="92023">3683 1956 70,'-13'5'21,"13"-5"-2,0 0 0,23 0-16,5-3-3,10-1-1,5-1 1,4-2 1,6-2-1,2 2 0,-3 2 1,-4 2-1,-5 4 0,-7 6 0,-7 6 1,-8 4-1,-10 8 0,-8 4 1,-8 6-1,-7 4 1,-4 4 1,-5 1 0,-3-2 0,4 2 0,-1-5 0,7 1 0,7-4 0,8-3-2,10-4 1,11-4-2,16-4-1,10-5-2,19-1-4,10-10-12,17-3-2,10-12-1,18-2 2</inkml:trace>
  <inkml:trace contextRef="#ctx0" brushRef="#br0" timeOffset="93294">8530 1959 52,'21'-8'17,"9"-2"2,6 0-2,6 1-11,5 3-3,3-1 1,3 4 0,-5 1-2,-1 3 1,-9-1-1,-4 4 0,-7 1 0,-5 3 1,-11 3-1,-5 6 0,-11 5 0,-8 6 0,-12 5 0,-7 7 1,-10 4 0,-4 4 0,-6-1 0,3 0 0,1-5-1,8-3 0,8-6 1,9-4-1,11-7 0,18-5-1,10-4 0,13-5-1,11-8 1,12-1-1,11-3-3,6-9-5,9 3-17,-7-7 1,3-1-2,-12-8-1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41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-6 787 52,'0'0'19,"0"-12"2,0 12-2,10-19-6,2 9-9,4-4-1,4 2-3,9-2 0,4 4 0,4 1 0,2 3 0,0 2 0,1 6 0,1 3 0,-2 5-1,-9 6 2,-2 3-1,-9 5 2,-4 5 0,-10 6 1,-8 8 0,-13 5 0,-5 5 1,-10-1 0,-4 5 1,-3-4-2,0 0 0,-1-8-1,7-5 1,6-10 0,8-7-2,4-4 0,10-4 0,8-3 0,13-5 0,11-4 1,16-1-1,16-5 0,16-3-1,16-2-4,7-9-19,17 0-2,0-10-1,4-3-1,-9-11 1</inkml:trace>
  <inkml:trace contextRef="#ctx0" brushRef="#br0" timeOffset="2504">1601 688 42,'0'0'15,"0"0"1,0 0 0,-2-13-7,2 13-7,0 0-1,0 0 1,0 0 0,0 0 1,-5 11 1,6 4 0,-2 6 1,3 8 0,-2 3 0,2 10 0,-4 3-1,2 5 0,-4 4-1,1 2-1,-3-3 1,0-2-2,-1-3-1,-2-9-5,5-3-13,-1-11-4,5-9 0,0-16-1,0 0 0</inkml:trace>
  <inkml:trace contextRef="#ctx0" brushRef="#br0" timeOffset="2975">2098 787 33,'-11'6'14,"-1"3"-2,2 0 2,0 7-8,1 2 2,3 11-2,-2 3 2,2 10-1,-1 2 1,6 5 1,-1-1-2,7 2 0,3-7-2,6-3-2,8-11 0,8-9-2,6-14-1,6-13 0,4-15 0,3-10 0,-2-10-1,-3-9 1,-8-5 0,-7-1 1,-10-3 1,-8 7 0,-11 3 1,-6 8 0,-9 3-1,-6 9 1,-7 5-2,-4 7 0,-5 11-1,-9 6-1,-1 13-2,-6 3-6,6 14-14,-5 1-1,7 4-1,3-3 1</inkml:trace>
  <inkml:trace contextRef="#ctx0" brushRef="#br0" timeOffset="3545">3151 59 46,'0'0'13,"11"-5"0,-11 5 1,0-15-11,0 15-1,-13-16 4,-2 10 0,-10-1 1,2 4 1,-12-3 0,4 8 0,-5-1-3,2 5-2,1-1-3,2 2 1,2 1-2,4 0 1,5 1 0,2-1-1,5-1 1,2 3-1,2 3 1,4 1-1,1 2 1,-1 3 0,1 0 0,-2 1 0,1 2 1,0-1-1,0-3 0,0-2 0,2-3 0,-1-1 0,3-2 0,1-10 0,2 14 0,-2-14 0,11 9 0,-11-9 0,21 8 0,-10-4-1,5 0 2,0 1-2,2 2 2,0 1-2,2 2 1,2 1 0,1 2 0,3 1 0,-1 2-1,1-1 1,0 2 0,-2-1 0,-2 0 0,-6-1 1,-3 2 0,-7 0 1,-8 2 1,-5 2 0,-9-4 1,-2 4 0,-9-5 0,-1 3 0,-6-7-1,0 1 0,-2-5-5,-1-7-5,5 2-17,-3-9 0,6-2 0,0-12-2</inkml:trace>
  <inkml:trace contextRef="#ctx0" brushRef="#br0" timeOffset="4657">2786 299 14,'0'0'6,"0"0"0,-3-9-2,3 9-4,2-11 0,-2 11 0,3-16 0,-2 6 2,0-3 1,0-1 2,-1-4 0,-4 3 1,0-1 1,-2 2-2,0 0 1,-5 3-2,2 0 1,-4 3-2,3 4-1,10 4 1,-15-7-3,15 7 0,-12-3 0,12 3 0,0 0 0,10-6 1,1 3 0,4 0 1,5 1-1,4-1 1,6 1 0,3-1 0,4 1 0,4 1-1,2-1 2,2-2-1,1 1 2,-4-4-1,-3 4 2,-5-3-1,-4 3 0,-11-1 0,-2 2-1,-8 0 0,-9 2-2,0 0 0,0 0 0,0 0 0,0 0-1,0 0 0,0 0-4,0 0-9,-14 9-7,14-9-1,-15 6 0,3-5 1</inkml:trace>
  <inkml:trace contextRef="#ctx0" brushRef="#br0" timeOffset="5548">2797 92 20,'0'0'9,"0"0"1,0 0-2,0 0-3,0 0-2,0 0-2,0 0 1,0 0 0,12 7 2,-12-7 0,6 10 1,-5 0 0,-2 3-1,-1 0 1,-1 4-1,-3 0-1,2 4-2,-5 0 1,3 1-2,-1-3 1,2 0 0,-1-2-1,2-1 1,0-2-1,2-3 1,1-1 0,1-10 0,-2 13-1,2-13 1,0 0 0,1 9-1,-1-9 1,0 0-1,11 6 0,-11-6 0,18 4 1,-6-2-1,4 2 0,3 0 0,1 1 0,2 0 0,-1 1 0,2 2-1,-2 0 1,-2 3-1,-1 2 1,-3 2-1,-1 2 1,-2 2 0,0 0-1,-3 0 1,0 0-1,1-1 1,-2-1 0,-2-3 1,-3 0 1,-2-1 1,-7-1 0,0 2 2,-11-3 1,2 3 0,-10-5 0,2 2 1,-6-3-3,2 0 0,-6-5-1,4 0-1,0-2-2,1-3-4,6 3-11,-3-3-7,7 1 1,-2-5-3,9 1 2</inkml:trace>
  <inkml:trace contextRef="#ctx0" brushRef="#br0" timeOffset="7551">41 1540 27,'11'4'12,"0"-2"-1,2-2 0,-2-2-4,4 0-8,3-1 0,0 1 2,2 0 0,-1 1 3,2 1 1,-1-2 1,4 5 2,0-2-1,6 4 0,5-2-1,9 2-1,6-1-1,10 0-1,10-2 0,11 0 0,11-3 0,13-2 0,7-2-1,10-1 1,4-2-1,10 0 0,3-3 0,2 3 1,-2-4-1,-5 3 1,-5-1-1,-4 0 1,-8-2-1,-9 4 0,-17 0-1,-10 0 0,-14 2 0,-13 2-1,-14 1 1,-10 2 0,-15 1 1,-4 0-1,-11 0-1,0 0-3,0 0-4,-4 9-16,4-9-1,-24 5-2,4-8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58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 1602 59,'-11'7'19,"11"-7"1,0 0-2,0 0-10,0 0-4,0 0-1,-6-10-2,6 10 0,0 0 0,16-12 0,1 4 0,9 2 0,5-3 0,6 2 0,7-1-1,3 3 0,4 3 0,-4 4 0,-7 2-1,-7 4 1,-5 5 0,-8 5 0,-11 4 0,-11 5 0,-13 6 0,-8 6 0,-11 4 1,-12 5-2,-8 3 1,-9 4 0,-3 0 0,-2-1 1,1-4 0,5-3 0,8-6 0,9-2 1,12-6-1,13-4 1,14-4-1,16-1 0,13-4 0,17-2 0,10-2 1,13-2-1,8-6-1,6-3 0,6-5-2,-2-6-1,-1 1-6,-6-10-12,-6-5-1,-9-9-2,-7-5 1</inkml:trace>
  <inkml:trace contextRef="#ctx0" brushRef="#br0" timeOffset="671">1141 497 68,'0'0'19,"-1"13"-1,1-1 0,-2 3-16,1 9-2,-1 7-2,-2 6 2,-3 7 0,0 5 1,-2 5 0,0 3 1,-3 0-1,1 0 1,1 1 0,1 1-1,4-1-2,3-4-4,5-2-9,0-7-5,2-6-1,6-13 1,1-11-1</inkml:trace>
  <inkml:trace contextRef="#ctx0" brushRef="#br0" timeOffset="981">1498 808 63,'-3'17'17,"-4"-3"0,-1 6-4,-2 4-15,0 8-3,-4 3 1,2 5 3,1 4 0,2 0 1,7-3 2,2-4 2,9-4 1,6-7-1,12-3-1,4-5-4,7-10 0,6-10-1,3-8 0,-2-12 2,0-7 1,-10-8 3,-6-8 2,-11-9 1,-7 1 1,-13-7-1,-1 3 0,-10-3-2,-4 6-2,-3 3-3,1 6 0,-1 8-1,-1 6 0,1 11-1,-8 9-4,-1 16-5,-7 5-10,1 14 0,-7 2-2,0 6 2</inkml:trace>
  <inkml:trace contextRef="#ctx0" brushRef="#br0" timeOffset="1592">2443 71 30,'0'0'13,"0"0"0,17-46 0,-17 46-4,0 0-5,0 0 1,-49-17-2,31 14 0,-4 2 0,2-2 1,-1 3 0,-8-1 0,4 2 0,3-1-1,-1 1-1,4 3-2,8 0-1,-2 4 0,2-1-1,6 3 1,3-1-1,2 5 0,1 1 2,-4 3-1,-3 2 2,-3 2-1,-1 2 1,-2 0-1,-2 0 1,-3-2 0,0-1 0,4-1 0,2-5 0,2-3 0,6-2 0,3-10 1,0 13-1,0-13 0,17 9 0,-4-7-1,7 0 1,-1-1-1,4 0 1,-3 1 0,3 3-1,5-2 2,-3 4-1,-25-7 1,51 18-1,-51-18 0,58 25 0,-58-25-1,62 24 0,-62-24-1,0 0 1,57 40 0,-57-40 0,0 0 1,-9 44 1,-15-28-1,-5 1 2,-7 0 0,-4-1-1,-11-1 1,2-2-2,2-3-4,-4-4-13,9-2-4,1-11-1,5-11-2,10-12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51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6335-1 0,'0'0'3,"0"0"0,0 0-1,0 0-1,0 0 0,0 0 1,0 0 2,0 0 1,0 0 0,0 0 0,0 0 1,0 0-1,0 0 0,-10 0-2,10 0-1,0 0-1,-12 3 1,12-3 0,-12 2 0,12-2 0,-13 3 1,4-1 0,-1 3-1,-3 2 0,-4 0 0,0 3-1,-5 3 0,-3-1 0,-4 3-1,-3 0 2,-4 2-2,-4-2 1,-4 4 0,-5 0 0,-5 1-1,-4 3 1,-5 2-1,-5 2 1,-6 3-1,-2 2 2,-7 2-2,-5 3 0,-4 2 0,-6 2 0,-7 2 0,-5 3 0,-6 2 0,-4 2-2,-6 1 1,-4 3 1,-4 2-1,-4 4 0,1 0 0,-3 1 0,-1 0 1,2 1-1,1-1 1,3-1 0,0 1 0,2-5 0,2 0 0,4 0 0,4 1 0,0-1 0,0 1 0,2 0 0,4-3 0,2 2 0,4-3 1,2 2-2,0-4 1,4 0 0,4-2-1,2-1 1,2-2 0,3 0 0,2 1 0,0-4 1,4 1 0,3-2 0,1-1 0,3-1 0,5 0 1,1-4 0,6-1-1,4-2 0,6 0-1,4-4 1,1-1 1,6-4 0,3-1 0,6-6 1,4 1-1,6-7 0,4-1 1,3-4-1,9-2 0,2-1-1,11-3 2,-13 3-1,13-3 0,0 0 0,0 0 0,0 0 0,-9 1-2,9-1-1,0 0-1,0 0-2,-10 6-4,10-6-6,-10 7-4,10-7 0,-15 5 1,5-6-1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0:42.31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1314 1,'0'0'2,"0"0"-1,0 0 0,0 0-1,0 0 0,0 0 1,0 0 0,0 0 0,0 0 1,0 0 0,0 0 1,43-16 0,-43 16 1,0 0-1,47-16 1,-47 16 0,43-18 0,-43 18 0,51-25 0,-51 25-1,56-29 1,-56 29-1,61-36 0,-61 36 0,74-41 0,-74 41-1,83-44 1,-38 19 0,7-2 0,-2-1 0,11-2-1,-4-4 1,5-1 0,5-1 0,-4-1-2,1-1 1,-1 1-1,4-1 1,-3-1 0,1 2-1,-2-2 0,3-2-1,3 2 1,3-2-1,-6 2 0,4 2 0,-3 0 0,6 2 0,-8 1 0,0 3 0,-10 0 1,3 3-1,-2 0 0,-7 3 0,-4 1-1,-5 1 1,-2 5 0,-8 0 0,3 2-1,-7 2-4,-2 2-9,-1 2-1,0 2 0,-9-2 0,-3 0-1</inkml:trace>
  <inkml:trace contextRef="#ctx0" brushRef="#br0" timeOffset="3515">248 1174 2,'0'0'4,"0"0"0,0 0 0,-48 42 0,48-42-1,0 0 1,0 0 0,-49 32 1,49-32-1,0 0 1,0 0-1,-50 28-1,50-28 0,0 0 1,0 0-2,-46 24 1,46-24 0,0 0-1,0 0 1,0 0-1,-41 18 0,41-18-1,0 0-1,0 0 1,0 0-1,0 0 0,0 0 0,0 0-3,0 0-3,0 0-5,0 0-1,0 0 0,0 0-1</inkml:trace>
  <inkml:trace contextRef="#ctx0" brushRef="#br0" timeOffset="4817">198 1599 6,'-42'-30'8,"42"30"0,0 0 1,0 0 0,0 0 0,0 0-1,0 0-1,0 0-1,0 0-1,0 0-2,0 0-1,0 0-1,0 0-1,0 0 0,0 0 1,0 0-1,0 0 1,0 0 1,25 57 0,-25-57-1,0 0 1,33 54-1,-33-54 1,0 0 0,31 49-1,-31-49 1,0 0-1,0 0 0,41 47 0,-41-47-1,0 0 1,0 0-1,0 0-1,0 0-3,0 0-4,0 0-7,0 0-1,0 0 2,0 0-2</inkml:trace>
  <inkml:trace contextRef="#ctx0" brushRef="#br0" timeOffset="5247">272 1532 13,'0'0'10,"0"0"-1,0 0 0,0 0-2,0 0-3,0 0 1,0 0-1,0 0 0,0 0 1,0 0 1,0 0 0,0 0 2,0 0-2,0 0 0,0 0-2,37 51 0,-37-51-1,0 0-1,0 0 0,0 0 0,46 37-1,-46-37 0,0 0 1,0 0-1,48-61 1,-48 61-1,26-45 1,-26 45 1,21-43-1,-21 43 0,0 0 1,0 0-2,13-44 1,-13 44-2,0 0 0,0 0-1,0 0 1,0 0-1,0 0 1,0 0 0,0 0 0,28 52 1,-28-52 0,0 0 0,30 53-1,-30-53 1,0 0 0,43 50-1,-43-50 0,0 0-3,0 0-4,42 39-12,-42-39-1,0 0-1,0 0 1</inkml:trace>
  <inkml:trace contextRef="#ctx0" brushRef="#br0" timeOffset="6539">767 1156 11,'0'0'7,"0"0"1,0 0 1,0 0 0,0 0 0,0 0 0,0 0-2,0 0-1,0 0-1,0 0-2,0 0 1,0 0-2,0 0-1,0 0-1,0 0 0,0 0 0,0 0 0,0 0 0,18 24-1,-18-24 1,14 49 0,-14-49 0,13 59 0,-2-28 0,5-1-1,-5-2 1,0-3 1,3-1-1,-5-5 1,4-3-1,-5-4 2,0-1-1,-8-11 1,4 12 0,-4-12 0,14 2 1,-14-2-1,20-7 0,-8-1 1,4-3-1,4-2 0,-3-1-1,0-2 0,2 1-1,-1-2 0,-3 1-1,-1 1-1,-2 0-3,3 1-5,-2 1-6,1 1-1,-8-1 1,2 3 0</inkml:trace>
  <inkml:trace contextRef="#ctx0" brushRef="#br0" timeOffset="7110">773 1391 11,'0'0'10,"0"0"2,0 0 0,21-14-1,-5 0-3,6 2 1,-1-5-3,9 2 0,-3-3-3,1 1-2,-5 0 0,-1-1 0,-1 3-3,-5 0-1,-3 3-4,-5 0 0,0 3-3,-2-2-1,-6 11-1,5-11-1,-5 11 2,-12-10 0</inkml:trace>
  <inkml:trace contextRef="#ctx0" brushRef="#br0" timeOffset="7400">686 1236 21,'0'0'11,"0"0"1,0 0 0,0 0 0,0 0-3,12-49 1,-12 49-4,39-37 0,-14 16-2,6 3 0,-1-3-2,-4 2-2,8 3-3,-5-1-5,2 4-5,-2 1-3,0 3 0,-1 2 0,-7 2 1</inkml:trace>
  <inkml:trace contextRef="#ctx0" brushRef="#br0" timeOffset="7781">1112 1104 12,'0'0'9,"0"0"0,-5-11 0,5 11-3,0 0-1,0 0-1,0 0-1,0 0 0,12 4-1,-6 6 2,1 1 0,2 2 0,2-2 1,1 3 1,-1-1-2,-1-4 0,3-2 0,-2-7 0,2-3-1,-1-9 0,5 1 0,-4-7-1,1 1 1,0-3 0,-2 5 1,-4-2 0,-2 6-1,-6 11 1,4-14 0,-4 14-1,0 0-1,0 0-2,0 0 0,0 0-1,14-3 1,-14 3-1,14 13 1,-4-5-1,1 0 1,0 1-2,1-4-4,-1 1-9,1-7-4,1-3-2,-4-5 1,5-2 0</inkml:trace>
  <inkml:trace contextRef="#ctx0" brushRef="#br0" timeOffset="8242">1545 951 12,'2'10'10,"1"-1"0,-3-9 0,5 14-4,-5-14 0,0 0-1,13 2 1,-13-2 1,9-12-1,-9 12 3,7-20-2,-5 8 1,-5-3 0,0 1-1,-4 0-1,2 3-2,-5-2 0,-5 4-1,-5 2-1,6 1 0,-2 3-1,2 3-1,0 4 0,2-1 0,1 2-1,11-5 0,-2 13-1,2-13 1,-1 16-1,1-16 1,12 15-1,1-4 1,1 0 0,2 1 0,8 5-1,0 1 0,6 5 0,-1 3-2,0 7 2,0 2-1,3 5 1,-5 0 0,-1 3 0,-4-3 1,0-2 1,-8-3 1,-1-7 1,-5-3 1,-5-7 0,1-3 0,-9-6 0,5-9 1,-13 10-1,13-10-1,-24-4 0,5-1-1,-3-4-1,-1-3 0,2-3 0,-1-3-1,2-2 0,1-4-1,5-2-1,3-6-1,7-2 0,0-5 0,7-2-1,1-8 1,5-2 0,3-5 1,3-2 1,0-2 0,0 2 2,1 0 0,0 3 2,-5 5 0,-1 3 0,-3 9 0,-1 6 0,-3 8 1,0 5 0,-3 6-1,-4 4-1,4 9 0,0 0 0,0 0-1,-14 6 1,8 4-1,-2 2-1,-1 4 1,6 5 0,2 3 0,3 5 0,2 1 0,4 0 1,2 0-1,2 0 0,5-5 1,1-2 0,-2-8-1,4-6 1,2-7 0,-2-8 0,5-3 0,-2-6 1,2-1 0,-7-2 1,1 2 0,-6 1 0,-1 3-1,-5 3 1,-7 9 0,9-9-1,-9 9-2,0 0 1,0 0-1,0 0 1,11 8-1,-11-8 0,15 18 1,-7-8 0,4 1-1,-2 1 0,3-5-3,9 1-10,-2-10-7,0-4-2,-4-9 0,2-3 0</inkml:trace>
  <inkml:trace contextRef="#ctx0" brushRef="#br0" timeOffset="9313">2153 395 51,'-9'-7'16,"9"7"2,-12 8-3,12-8-11,-12 13-9,5-4-9,3 2-3,-2-2 1,6-9-1</inkml:trace>
  <inkml:trace contextRef="#ctx0" brushRef="#br0" timeOffset="9503">2325 397 24,'0'0'16,"0"0"-2,0 0 1,-3 10-4,3-10-1,-21 18-1,10-6-2,-7 1-1,5 3-2,-7-1 1,6 2-2,-1-4 1,4-2-2,1 0 0,10-11-2,-4 12 0,4-12-1,9 6 1,3-6 0,4-1 0,2 1 0,3 0 0,-1 1 0,3 0 0,-4 4 0,3-1 0,-3 3 0,-2 1 0,-2 1 0,-1 2 1,-4 0 0,-4-1 1,2 2 1,-9-2 0,0 3 1,-3-2-1,-2 2 1,-5-1-1,-2 1 0,0-2-2,-3 0-3,3 2-6,-5-7-14,2 5-1,-3-7-1,1 2 1</inkml:trace>
  <inkml:trace contextRef="#ctx0" brushRef="#br0" timeOffset="10385">2224 223 9,'-5'-10'8,"5"10"1,-4-9-1,4 9-1,0 0-1,-6-12-1,6 12 0,0 0 0,0 0 0,0 0-1,-1-9-1,1 9-1,0 0 0,0 0-1,0 0 0,12 15 0,-12-15-1,16 19 2,-5-4 1,3 2-1,1 4 1,1 0 0,0 6 1,3-1-1,1 2 0,-2-3 0,4 0-1,-4-2 1,2-2-1,-2-5 1,-2-4 0,2-10-1,-2-4 1,3-10 0,2-4-1,-4-8 0,4-1 1,-5-4-1,1 3 0,-7 0 0,2 5 0,-7 5 1,-2 5-1,-3 11 0,0-12 0,0 12-1,0 0-1,0 0-1,0 0 0,0 0 1,9 16-1,0-4 0,-1 2 1,3 3 0,3 1 1,-1 0 0,2 1-1,-3 1 0,2-4-4,6 4-11,-2-4-7,3 1 1,-7-4-3,4 0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0:43.44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2591 1732 12,'-9'-6'6,"10"-3"0,-2-7 0,5-4-1,2-9 0,3-11-2,-1-6 0,3-12 1,2-9 0,0-9 0,4-6 0,-5-9-1,5 1 1,-6-2 0,3-3-1,-1 3-1,0 2 0,-2 4 0,-2 5 1,-1 6-2,-2 5 0,-1 5 1,-2 8 0,-2 8-1,-1 9-1,1 7-2,-2 5-1,1 7-6,1 6-3,2 4-1,-3 11 0,6-10 0,-6 10-1</inkml:trace>
  <inkml:trace contextRef="#ctx0" brushRef="#br0" timeOffset="601">2656 75 6,'0'0'8,"-16"-8"-1,6 2 1,-6-2-2,2 2-1,-4-1-1,-3 1-1,-4 1 0,-6 0 0,-2 0 0,-7 3-1,-5 1 3,-5-1-1,-5 2 0,-6-2 1,-3 0-1,-5-1 1,-4 2-1,-4-3-1,-3 3 0,-1 0 0,0 2-2,-1 1 1,-2 4-1,-3 2 0,3 3 0,-5-1 1,3 3 0,-5-2-1,0 2 2,0-3 0,6-2 1,-4-6-1,11 0 0,-3-5 0,17-1-1,-1-2 0,7-2-2,-1 1 1,10 1-2,5 2 1,-3 2-1,47 2 1,-83 0-1,83 0 1,-65 2-2,65-2-2,-44 3-4,44-3-4,0 0-5,0 0-2,0 0 1,0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49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9,'0'0'8,"0"0"1,8 10 1,-8-10-4,10 0-1,-10 0 1,17 0-1,-5 0 1,1 1 0,3 1-1,0-1 0,3 2 0,-2-1-2,5 1 1,-1-1 0,3 1 0,0-2 1,5 2-1,4-3 1,9 1-1,1-3 0,7 1-1,5-1-1,5 0 0,8-2-1,2 2 0,0-1 0,4 1-1,0-1 1,1 1 0,1-1 0,0 2 0,2 0 0,0 0 0,-2 0 1,2 0-1,-2 0 0,2 1 1,-2-1-1,3 2 0,0 0 1,2 2-1,1-2 0,1 3 0,3-2 0,2 2-1,3-1 1,0 2-1,-1 0 1,-1 0 0,-1 2-1,-2-1 1,-4-1 1,-1 0 0,-9-3-1,1 1 1,-6-3 0,0 1 0,-3-2 1,-1 1-2,1 1 0,-5 0 0,6 0-1,-1 0 0,0 0 1,3 2-1,-1-2 0,1 0 1,-1-1-1,2 1 1,-5-2 0,-2 1 0,1-1 0,-2 0-1,-3-1 1,2 0 0,1 0-1,3 0 0,-2 0 0,2 1 1,-3-2-1,1 0 0,2-2 1,-2 2-1,0-2 0,0 0 1,2 1-1,0 0 1,5 2-1,-1 0 0,0 2 0,0 0 0,0 0 0,-2-1 0,-2 1 0,0-2 1,-6 0-1,-2-1 0,-1-1 0,-5-1 1,-4 1-1,-4 0 0,-3 1 0,-7 1 0,-6 0 0,-4 2 0,-7-1 1,-4 1-1,-10 0 1,9 0-1,-9 0-1,0 0-1,0 0-5,-11 5-17,2 4-2,-12-8 0,-5 1-2,-13-7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02.67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200 27 13,'-15'5'12,"15"-5"1,-10 3 0,10-3-2,-10 0-3,10 0-1,-9 0 1,9 0-2,0 0-1,-11-3-1,11 3-2,0 0 1,-1-9-1,1 9-2,5-10 0,-5 10-1,10-9 0,-10 9 0,14-3 0,-14 3 0,15 4 1,-15-4-1,16 15 0,-11-6 1,0 4 1,-2 0 0,-1 2 1,-4-1 1,0 2 0,-4-2 1,-1 1 0,-3-5 0,3 0 0,-2-6 0,9-4-1,-14 4 0,14-4-1,-8-12-1,7 2 0,1-2-1,0-3 0,1 1 0,2-1 0,0 2 0,1 2-1,0 1 0,-4 10 1,10-13-1,-10 13 0,11-4 0,-11 4 0,12 4 1,-12-4-1,11 14 1,-7-4 1,-2 2-1,-1 0 2,-2 1-1,-2 0 1,-3-2 0,-2 3 0,-5-4 0,2-1 0,-4-2 0,3-1 0,-2-4 0,1-2-1,3-6 0,3-5 0,3-2-1,3-2-1,3-4 1,1 0-1,3 3 1,0 0-1,1 5 0,-7 11 0,11-12 0,-11 12 0,12 3 0,-12-3 0,10 14 0,-5-1 1,2 1 0,0 3 0,-3 1 0,0 0 1,-3-1 0,-1 1 0,-4-4 1,-1 2 0,-5-5 1,-1 1-1,-5-3 0,0 1 0,-3-4 0,0-2-1,0-2 0,1-1 0,0-3-1,5-3 0,1-2-1,4-4-2,9 0-3,-1-7-8,14 2-9,0-6-1,9 2-1,0-6 2</inkml:trace>
  <inkml:trace contextRef="#ctx0" brushRef="#br0" timeOffset="1392">104 153 12,'0'0'11,"0"0"2,2 10 1,-2-10 0,0 0-2,0 0 0,0 0-4,-11 8-1,11-8-3,-12 2-1,12-2 0,-12 2-1,12-2 1,-14-2 0,14 2 0,-8-12-1,7 1 1,4-1-2,1-1-1,5-3 0,1 1-1,0 0 0,4 5 0,-4 2 0,4 5 0,-5 6 1,-9-3-1,16 18 1,-12-2 0,-2 0 0,-2 3 1,0 1 1,-5-2 0,1 0 0,-5-1 0,0-1 1,-3-2-1,2 0 1,-4-5 0,1 1 0,0-6 0,2-2 0,0-4-1,11 2 0,-15-17-1,11 4 0,2-3-1,2-3 0,1 0 0,2 0-1,0 2 1,1 3-1,1 4 0,-5 10 0,0 0 0,11-6 0,-11 6 0,10 20 0,-2-3-2,-4 0-4,8 5-12,-1-2-3,1-1 0,0-7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06.60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38 18,'0'0'9,"10"-10"1,-10 10 0,0 0-3,0 0-5,9 16 0,-6-2 0,4 3 0,2 7 0,1 3 1,2 5 0,3 4 1,0 1 0,2 0 0,1-2 0,1-2-1,-2-4 1,3-4-1,-2-7 0,1-5 0,0-7 0,1-7 1,-1-11 0,3-5-1,-3-11 2,2-1-2,-1-10 1,-1 0 0,-5-4-2,0 4 1,-2 1-2,-3 6 1,-1 4-2,-2 6 0,-2 5-2,-2 4-5,-2 13-5,6-10-7,-6 10-1,9 3-1,-9-3 1</inkml:trace>
  <inkml:trace contextRef="#ctx0" brushRef="#br0" timeOffset="480">801 20 24,'2'-9'14,"-2"9"1,-10-9-2,10 9-3,-18-1 0,5 3-3,0 6-2,-3-1-2,2 3-1,0 0-1,3 3 0,1-1 0,2-1-1,5-1 0,1 2 0,3 0 0,2-1-1,1 1 1,3-3 0,2 0 0,0 1-1,5-1 1,2-1-2,3-2 1,0 1 0,5-1-2,-1 3 0,0 1 0,-1-1 0,-2 3 1,-4 0-1,-3 3 3,-3 0 2,-4 0 2,-4 3 2,-8-2 0,0 4 2,-8-5 0,-2 5 1,-6-6-1,-3 4 0,-5-5-1,3 1-1,-3-7-2,4 2 0,0-4-1,7-1-2,1-3-1,7-1-1,11 0-5,-15-5-8,15 5-9,0 0 0,8-15-2,-3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09.97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186 392 15,'-5'12'9,"5"-12"0,0 0 0,2 10-4,-2-10-3,6 18 0,-2-4 2,2 5 0,1 4 0,2 4 1,2 5-1,3 6-1,0 1 0,2 3-1,-1-1 1,0-1 0,-2-2 1,-2-1-1,-4-5 1,-2-2 0,-3-6 1,-3 0 0,-1-4-1,-3-3 0,-2-2-1,0-3 1,0-3-1,7-9-1,-20 13-3,4-15-4,3-2-7,-6-8-6,1-6-2,-4-9 0,-1-6 0</inkml:trace>
  <inkml:trace contextRef="#ctx0" brushRef="#br0" timeOffset="341">5 571 13,'-5'-14'12,"3"3"1,2 1 0,1 1 0,-1 9 0,6-16 0,4 10-2,0-3-1,6 3-2,2-4-1,7 3-1,-3 0-2,11 1-1,-1 0-1,2 2-2,1 3-1,-2-1-4,4 4-6,-3-2-9,-1 2-1,-3 0 1,-3 1-1</inkml:trace>
  <inkml:trace contextRef="#ctx0" brushRef="#br0" timeOffset="631">480 678 23,'0'0'15,"-17"7"0,17-7 2,-14-16-2,11 2-5,0-6-2,9 0-1,1-5-2,6 3-2,3-2 0,7 3-2,5 3-1,0 4 0,3 4-1,-2 5 1,-2 5 0,-4 3 0,-2 4 0,-4 5 1,-8 1 1,1 4 0,-10-1 1,-2 3 1,-6-5 0,-1 4 1,-3-2 0,-3-4 0,-4-1-1,2-3 0,-2-2-1,2-2 0,-3-1-2,3-3 0,2-4-2,-2 2-2,17 2-4,-19-8-11,19 8-5,-9-21-1,15 5 0,-2-4 0</inkml:trace>
  <inkml:trace contextRef="#ctx0" brushRef="#br0" timeOffset="1102">828 404 27,'0'0'16,"13"7"1,-13-7-1,13 16 0,-7-7-4,5 6-2,-5 0-2,4 4-1,-2-1-1,2 4-1,-5-5-1,3 3 0,-4-5-1,2 1-1,-2-5-2,-4-11-2,7 18-3,-7-18-6,0 0-11,0 0 0,11-21-2,-11 0 2</inkml:trace>
  <inkml:trace contextRef="#ctx0" brushRef="#br0" timeOffset="1382">942 152 49,'0'0'16,"0"0"0,0 0 1,0 0-13,0 0-3,0 0-2,0 0-2,13 12-8,-13-12-5,12 10 0,-12-10 0,8 12-1</inkml:trace>
  <inkml:trace contextRef="#ctx0" brushRef="#br0" timeOffset="1613">1012 386 5,'15'-14'9,"-15"14"1,0 0-1,0 0 1,0 0 1,26-43 1,-26 43 0,0 0 1,0 0-3,0 0-5,0 0-1,16 44 0,-16-44-1,0 0 2,22 49-2,-22-49 0,0 0 0,0 0 0,0 0 0,58 20-1,-58-20-1,0 0 1,54-25 0,-54 25 1,0 0-1,0 0 1,43-26-1,-43 26 0,0 0 0,0 0 0,0 0-1,0 0-1,0 0 0,40 51 0,-40-51 0,0 0 0,38 48 0,-38-48-2,0 0 0,0 0-5,0 0-12,43 38-3,-43-38-1,0 0-1,20-49 1</inkml:trace>
  <inkml:trace contextRef="#ctx0" brushRef="#br0" timeOffset="2053">1503 0 46,'0'0'15,"0"0"0,0 0 1,0 0-11,0 0-2,0 0 1,0 0 1,0 0 0,0 0 1,0 0 0,0 0 1,35 67-2,-35-67-1,4 79-1,3-31 0,3 3-1,1-2 0,-8-1-1,3-3 0,-6-45 0,7 74-2,-7-74 1,10 45-1,-10-45-1,0 0-2,0 0-2,0 0-3,0 0-3,0 0-4,0 0-1,-22-41-2,22 41 3,-30-59 0,30 59 4,-42-63 3,42 63 4,-46-52 6,46 52 5,-42-31 3,42 31 3,0 0 2,-48-17-1,48 17 1,0 0 0,0 0-3,0 0-1,0 0-3,64-34-3,-64 34-1,101-22-1,-36 7 0,5 4-2,8 1-7,-8-1-11,-3 3-1,-26-5-2,-41 13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0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29 585 3,'10'-6'2,"-10"6"0,14-11 1,-1 4 2,3-4 2,5-1 1,9-4 1,8-1 1,7-5-1,10 0 1,9-4-2,9 2-1,4-4-1,5 2-2,-4-2 0,-4 5-1,-2-1 0,-6 1 0,-14 6-1,-7 0 2,-15 6-2,-4 0 2,-11 5-3,-3-1-1,-12 7-7,-12 0-5,-3 3-6,-8-3 0,-2 0 0,-8-2-1</inkml:trace>
  <inkml:trace contextRef="#ctx0" brushRef="#br0" timeOffset="411">345 6 5,'10'-3'5,"-10"3"0,11-4 0,-11 4-4,0 0 1,0 0 0,1 14 2,-1-14 0,-16 15 0,7-6 1,-2 3 0,1-1 0,-2 3-1,3-2 0,-2 6-1,0 3-1,3 4-1,-5 4 2,-2 5-1,-4 3 1,-3 4 1,-4 3 0,-1 0 1,-1 1 0,1-1-1,1-2 0,3-4-1,4-3 0,6-4-1,5-4 0,6-4 0,5-5 1,8-3 0,8-6 0,11-1 0,8-4 0,11 0 0,6-6 0,7 0-1,2-3 0,2 0 0,-4-2-1,-5 2 1,-10-1 0,-7 2-1,-10 0 1,-8 2 0,-7 0-1,-6 1 0,-9 1 0,0 0 0,0 0-1,0 0-2,0 11-6,-12-4-13,-4 2-1,-12-6-2,-5 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0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23,'0'0'10,"0"0"0,0 0-1,3 12-3,-2-3-6,0 2-1,-1 5 3,1 1 0,0 3 3,2 4 0,2 1 2,4 3 1,2-1 0,7 2-1,6-3 0,9 2 0,5-4-2,8-4-1,6-6-1,9-2 0,5-8-1,10-4-1,1-7 2,4-5-1,0-7 1,0 0 0,-5-4 0,-6 0 1,-8-3-1,-8 6 1,-13-1-2,-8 7 0,-10 3 0,-7 2-1,-6 3-1,-10 6 0,0 0 0,0 0 0,-3 9-3,-13 0-5,-4 9-15,-11-4-1,-7 1-1,-16-6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12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130 519 8,'0'0'6,"0"0"0,0 0 1,-12 6-1,12-6 1,-4 17-1,3-7 0,2 9 0,2 1 1,3 8-1,1 11 1,3 6 0,3 9-3,3 7 0,3 1-1,1 2 0,2 2-1,0-3-1,-2-10 0,-1-9-1,-2-9-1,-5-9-2,-2-7-7,-5-7-6,-5-12 0,1-19 1,-5-6-1</inkml:trace>
  <inkml:trace contextRef="#ctx0" brushRef="#br0" timeOffset="311">34 652 26,'-18'-10'14,"7"1"0,6-1 0,7-4-2,8 2-5,10-4-2,11-3-1,9-2-2,12-1 2,8-2-1,6 3 1,3 3-2,2 1 1,-7 5-2,-4 4 1,-12 6-1,-9 4-1,-11 3 1,-10 11 0,-12 5 1,-8 5-1,-10 5 1,-6 4 1,-9 0 0,-4 4 0,-6 1 0,-5-6 0,-1-4-1,-2-3 0,0-7 0,3-4-1,1-4-4,2-9-5,11-2-12,5-11-1,15-4-1,8-10 0</inkml:trace>
  <inkml:trace contextRef="#ctx0" brushRef="#br0" timeOffset="912">1220 9 6,'0'0'10,"-3"-15"0,3 15 0,0 0-2,-15-1-2,4 11-1,-3 6 0,-5 7 0,-4 9-1,-7 8 0,-3 13 2,-1 8 1,-1 10-1,-1 4 0,5 9 0,3 3-1,7 3 0,7-5-1,11-2 0,8-9-1,12-7 0,11-11-1,10-7 1,9-18 0,9-6-1,3-12 0,1-8-3,-3-8-7,-6-9-11,-2-5 0,-11-10-3,-6-3 1</inkml:trace>
  <inkml:trace contextRef="#ctx0" brushRef="#br0" timeOffset="3535">452 1650 30,'0'0'11,"-7"-9"0,7 9 0,0 0-7,-3 15-2,8 0 2,2 6 1,4 10 2,4 7-1,6 11 0,1 7 1,6 9-2,0 5-1,2 3-3,0-3-2,-2-3-4,-3-8-7,-4-11-6,-5-10 2,-7-13-1,-9-25 0</inkml:trace>
  <inkml:trace contextRef="#ctx0" brushRef="#br0" timeOffset="3816">385 1812 52,'-8'-24'15,"9"-3"1,10-3 1,11-1-12,15-2-3,13-1-1,11 0 0,6 5 1,5 3-1,1 7 1,-4 3 0,-7 7-1,-11 4 1,-8 8-1,-13 5 1,-9 9 1,-13 5 0,-11 6 0,-9 5 0,-9 3 0,-9 5-1,-8 0 1,-7-5-1,-5-2-1,-2-7 0,3-8-3,6-3-6,4-13-12,12-7-1,11-9-1,16-4 0</inkml:trace>
  <inkml:trace contextRef="#ctx0" brushRef="#br0" timeOffset="4206">1609 1392 37,'1'-15'15,"-8"4"-1,-7 0 0,-3 0-1,-4 1-11,2 2 0,-3 1 1,1 3 0,-2 4 1,1 8 0,-1 6 0,3 11-1,-1 9-1,1 13 0,1 11-1,0 13 0,1 10 1,-2 7 0,5 2 1,1 3 0,7-5-1,6-4 1,5-10 0,9-11 0,8-13-1,13-11-1,5-12-1,11-13-3,6-6-9,-2-13-9,6-5 0,-5-12-2,0-5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45 15,'-18'-5'11,"3"0"-1,15 5 2,-9-10-3,9 10 0,-7-11 0,7 11-1,5-11 0,-5 11 0,9-9 0,-9 9-2,0 0 0,17 9-2,-2 4-1,2 7 1,9 9 0,10 3 1,18 5 0,11 0-1,17 1 0,14-4-1,12-7 0,11-11-1,5-8-1,-1-10 0,-2-7-1,-6-7 1,-3-5-3,-11 0-8,-10-8-13,-4-2 0,-11-5-2,-4-3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9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58,'8'21'17,"8"0"1,10 2 0,8 3-13,12 4-2,9-1 3,13 4 0,6-5 0,13 2 0,5-7 0,10-4-3,5-7-3,5-10-10,10-4-11,4-10-2,3-6-1,-3-9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0 190 71,'9'16'21,"3"-1"-1,11-2 0,5-2-16,10-1-5,14 2 1,9-3 1,5-5 0,7-2 1,7-8 0,8-1 0,5-7 1,5-3-1,2-6-1,1-4-2,1-2-3,-3-3-7,1 3-10,-6-4-1,-3 2-1,-10-3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0 484 53,'25'10'19,"1"-4"2,5-2 0,1-6-11,10 2-2,6-11-2,11 2-1,4-12 0,13-2-1,7-7-1,8-2-2,5-4 1,6-2-1,-5 1 1,-3 1 0,-10 2 0,-6 4 0,-12 0 1,-10 4-5,-8 8-10,-19-3-11,-6 2-1,-19-6-2,-8-1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2138 4650 10,'31'-10'9,"-1"-5"0,4-7-1,-1-3 0,3-7 1,0-2 0,-6-10 0,2 2 0,-7-12 1,2-4-1,-8-7-3,1-2 0,-6-6-2,2 2-1,-8-3 1,-2 2-1,-6-2 0,-1 5 0,-6-4 0,-1 2-1,-6-1 1,-1 2-1,-4 0 1,-1 3-1,-5 1 1,-3 6 0,-5 4-1,-4 7 1,-7 6-2,0 3 0,-2 0 0,-2 4-1,0 2 1,-1-1-2,5 2 2,0-2-2,3 0 2,3 2-1,-1 1 0,4 0 0,-2 2 1,4 1-1,-1 1 0,4 1 1,0-4 0,3 3 0,2 1-1,5-2 1,3-3-1,5 0 1,5-5 0,3-3-1,6-1 0,3-4 0,3-2 0,6-2 0,3 3 2,6-1-2,4 2 0,3-5 0,4 8 0,1 0-2,3 3 1,-4 2 1,8 1-1,1 1 0,-2 3 1,5 8-1,2-5 0,1 1 1,4 0 0,8 2 0,-4 1 0,3 4 0,-1 5 0,8 3 0,4 7 0,11 4 0,5 7 0,6 0 0,2 5 0,2-1 0,-2 0 0,-8 1 0,-4 1 0,-10 0 0,-7 4 0,-2 0 0,-3 4 0,-4 2 0,5 3 1,1-1-2,2 1 2,5-3-1,3 6 1,0-2 0,3 0 0,1-1 0,-3-1-1,-2-1 2,-1-1-2,-5 1 1,-3-9-1,-1-2 1,-1-3-1,0 1 1,5-5-1,0 0 1,2-3-1,-3-1 0,0-2 0,-3-2 0,-1-3 1,0-2 0,-7-2 0,2-12 0,1 0 0,-3 0-1,-5-6 1,1-4 0,-4-6-1,-1-4 0,-4-9 0,-2 8 0,-8-5 0,2-6 0,-3 0 0,-2-2 0,-8 0 0,-20 57 1,52-107 0,-52 107 0,34-115 0,-34 115 1,21-118-1,-19 65 0,-2 53-2,-1-112 2,-12 66-3,-2 1 1,13 3-1,2 42 2,-17-74-2,17 74 2,-29-67-1,29 67 1,-44-59 1,44 59-1,-68-58-1,25 29 0,-7 1 1,-7 1 0,0 0-1,-4 5-1,-7-1 1,-5 1-1,-2 4 2,-5-1 0,-4 2-1,-2 1 1,-4 0 0,-6-2 0,-3 0 0,-3 2 0,-2 3-1,-4 2-1,4 2-1,0 3 1,5 2 0,4 2 0,1 1 1,5-3-1,1 0 2,3 0-1,-5-1 1,2 1-1,-8 1 2,1 0-1,-2 1-1,3 3 1,0-2 0,-1 2 0,6-3-1,5 2 1,6-4 0,5 1-1,5 3 2,-1-1-1,3 1 0,-1-2 0,-6 0 1,2 0-1,-3 2 0,-4 2 1,-4-3-2,-1-1 1,3-1 1,1 7-2,11-1 1,0 2 0,4 2-1,5-2 0,4 2 1,1 4 0,-2-1-1,-4-1 1,-4 2 1,-2-2-1,1 4 2,1-1 0,3 2 0,0 2 0,5 2-1,4-3 0,6 3-1,3 1 2,43-19-3,-80 42 0,80-42 2,-69 39-2,69-39 1,-59 40-1,59-40 0,-50 44 1,50-44-1,-46 45 0,46-45 1,-44 58 0,44-58 1,-43 70 0,43-70 0,-43 76 0,21-34 2,1 3 0,2 3-2,2 3-1,3 3 1,4 3-1,2 8 1,3 3-1,2 5-1,1 0 1,1 3-1,2-1 1,-4-1-1,3-3-1,-3-7 2,1-2 0,0-6 0,0-3 0,2 0 0,-1-2 0,3 3 2,1 3-2,4 7-2,1 1 4,2 3-4,1 6 1,3 0 1,-2-1 1,1-5-2,-5-2 1,-1-4 0,-3-2 1,-3-1-2,-3-4 4,-2 0-5,0-1 2,-3-4 0,3 6-1,-2 1 1,3-1 0,0-3 0,3 4 0,0 0 0,1 2 0,1 2 0,0-5 0,2-1 0,-1 0 0,2-2 0,0 1 0,2-2 0,3 0-1,5 0 1,1 4 0,3 0 0,2 1-1,5 2 1,3-4 0,3 0-1,3-2 1,1-2 0,-2-8 0,1 3 0,0-4 0,-3-1 0,4-3-1,1-3 2,0 0-2,2-1 1,3 5-1,1-5 1,4 0 0,5 0 0,-4-3 0,-1-2 0,1-5 0,1-4 0,-1-8 0,1-7 0,2-6 0,1-7 0,4-6 0,3-3 0,5-3 0,7 0 0,2 1 0,-1 2 0,-2 3 0,1 0 0,-6 1 0,-4 0 0,-7-1 0,-9-4 1,-4 0-1,-6-6 0,-1-5 1,-6 1-1,-2 2 1,-3 2-2,-2 2 2,-4 1-1,0 2 0,-5 3 0,-2 4 0,-3-1 0,-1-4 0,-5 0 0,1-2 0,0 0 0,-1 1 0,1 0-1,0 2 1,2 2-1,-1 3 1,-3 11-1,7-14 1,-7 14-1,0 0 1,9-6 0,-9 6 0,0 0 0,0 0 0,0 0-1,0 0 1,11-1-1,-11 1 0,15 6 0,-6 0-1,2 0 0,0-1 1,1 1-1,0-1 1,-3 1 0,-9-6-3,15 2-4,-15-2-11,12-12-1,-7 0-2,5 1 1,-1-6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4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108 433 12,'-13'3'11,"-1"0"0,-1 0-1,2 1 0,-2 1 1,5 1 0,-4-4 1,14-2-2,-15 7 0,15-7-2,0 0 0,0 0-2,0 0-2,12 10-1,6-10-1,8 1-1,6-1-1,5 0 1,7-1-1,-1 0 1,0-2-1,-4 1 0,-7 0-1,-8-2-5,-3 3-11,-10-3-3,-11 4-1,2-15 0,-7 5 1</inkml:trace>
  <inkml:trace contextRef="#ctx0" brushRef="#br0" timeOffset="350">64 305 44,'0'0'17,"3"-14"1,-3 14 1,10-17-6,0 12-8,0-1 0,6 4-1,-1-1-1,6 4-1,5-1 0,5 0-2,5 2-4,3-8-6,2 5-9,3-6-1,1-2 1,-3-4-1</inkml:trace>
  <inkml:trace contextRef="#ctx0" brushRef="#br0" timeOffset="641">782 15 39,'0'0'15,"0"0"1,0 0 0,2 14-5,-6-3-5,3 5-2,-3 4-1,3 9 1,-3 5 2,3 7-1,-3 3 1,2 4-1,-3 1 0,3 1-1,-2-3-1,3-4-1,-1-5-2,-1-11-4,4-1-7,-3-15-9,2-11-2,0 0 0,-2-27 0</inkml:trace>
  <inkml:trace contextRef="#ctx0" brushRef="#br0" timeOffset="971">457 40 43,'0'0'16,"0"0"0,11-5 2,4-1-10,9 1-3,4-3 1,9 3 0,7-1-1,7 3 0,9 1-1,0 4-1,-3 0 0,-2 2-2,-5 0 0,-4 3 0,-8-2-1,-7-1 0,-8 2-3,-6-3-10,-4 5-6,-13-8-2,15 5 0,-15-5-1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5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139 430 56,'0'0'18,"0"11"1,0-11 0,0 0-12,0 0-4,6 9 0,-6-9 2,12 3-1,-3-2 1,7 2-1,3-1-1,5-1-1,3-1-1,3-3-2,3 1-2,-1-4-2,2 2-4,-9-5-6,0 2-6,-10-5-1,-5 3 0,-11-3 2</inkml:trace>
  <inkml:trace contextRef="#ctx0" brushRef="#br0" timeOffset="291">0 262 62,'0'0'21,"12"15"1,3-13-1,9 0-6,5-2-14,7 0 0,6-1 0,1 0 0,-2 0 0,3 1-1,-4 1-5,-4-2-12,-2 1-4,-7-7-1,-4 3 0,-5-6-1</inkml:trace>
  <inkml:trace contextRef="#ctx0" brushRef="#br0" timeOffset="731">879 20 28,'13'15'13,"-13"-15"0,6 15-1,-5-4-1,2 3-7,0 6 2,-3 4 1,1 9 0,-5 3 1,1 6-1,-4 2 1,2 3-3,-6-2-1,3-2-2,-1-6-1,1-5-1,2-6-4,0-12-5,3-3-11,3-11 0,-10-4 0,5-10 0</inkml:trace>
  <inkml:trace contextRef="#ctx0" brushRef="#br0" timeOffset="1042">584 48 42,'-11'1'15,"11"-1"1,0 0 2,-13-2-12,13 2 0,0 0 0,12 0 1,-1-3-1,8 3 0,5-4-1,11 0-1,4 0-1,9 1 0,4-1-1,1 2-1,1-2 1,-1 2 0,-2-1 0,-6 2 0,-6-2 0,-5 2 0,-8-3 1,-6 2 0,-4 0-1,-5 2 2,-11 0-2,10-1 0,-10 1-1,0 0 0,0 0-1,-12 9 0,12-9-1,-15 10-3,10 1-13,-8-3-8,3 1 0,-7-8-1,4-2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5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11 577 17,'0'0'12,"-10"-5"0,10 5-1,0 0 0,0 0-2,0 0-1,0 0 0,0 0-1,11 6 0,12-5-1,1-3 1,13 1 0,2-3 0,6 1-2,0-4-1,-1 2-2,-6-3 0,-5 4 0,-8-1 0,-6 3 0,-9-1-1,-10 3-1,10-1-3,-10 1-5,-11 2-4,0-4-6,0 3-4,-5-5 0,0 1 1,-7-7 1</inkml:trace>
  <inkml:trace contextRef="#ctx0" brushRef="#br0" timeOffset="341">24 419 27,'-15'0'15,"15"0"0,0 0 0,-11-7-4,11 7-4,0 0-3,0 0-1,0-9-1,0 9 0,0 0 1,11-3 0,-1-2 1,6 2 0,4-2-1,6 0 0,5-3 0,8 0 0,3 1-1,1 0-2,0 2-1,-5 0-2,-3 4-2,-7-1-1,-5 6-5,-10-2-5,-13-2-4,11 8 2,-11-8 0,0 0 2</inkml:trace>
  <inkml:trace contextRef="#ctx0" brushRef="#br0" timeOffset="731">691 150 27,'11'-5'13,"-11"5"2,0 0 1,-3 11-5,0 2-2,-4 7-1,3 9 0,-3 8-2,3 10 0,-2 4-2,4 3-1,0-3 0,3-1-1,0-9 0,1-5-1,0-14 0,3-9-2,-5-13-4,13-11-9,-4-8-5,0-12-2,0-6 2,-2-11-1</inkml:trace>
  <inkml:trace contextRef="#ctx0" brushRef="#br0" timeOffset="982">639 88 24,'-12'-5'13,"1"1"0,11 4 2,0 0-3,18-1-3,13-1-2,9-4 0,12 2 1,5-7-1,10 3 0,-2-5-1,1 3-1,-14-1 0,-4 4-2,-15 0 0,-9 6-2,-13 5-1,-11-4-4,-7 19-7,-13-8-9,0 7-1,-9-1-1,-1 1 1</inkml:trace>
  <inkml:trace contextRef="#ctx0" brushRef="#br0" timeOffset="1262">559 320 59,'0'0'19,"15"14"1,6-15-2,10-3-10,5-2-6,5 0 1,7-2 1,3-1 0,-4-1 0,1 3 0,-6-4 0,-3 6 0,-6-2-1,-6 4-1,-6 0 0,-4 1-2,-6 1-1,-11 1-1,10 4-2,-10-4-2,0 9-8,0-9-8,0 0 0,0 0-2,0 0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01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181 441 17,'-45'28'11,"45"-28"1,0 0 1,0 0-2,0 0 0,0 0 0,0 0-4,0 0-1,47-1-1,-47 1-1,53-3-1,-53 3 0,61-2-2,-61 2 0,63-4-1,-63 4-1,49-1-2,-49 1-3,0 0-6,0 0-5,0 0 0,0 0 0,0 0 1</inkml:trace>
  <inkml:trace contextRef="#ctx0" brushRef="#br0" timeOffset="300">0 335 13,'0'0'12,"0"0"1,0 0 1,51 12-2,-51-12-3,61-9 3,-61 9-1,69-12-3,-69 12-1,68-10-1,-68 10-1,53-6-1,-53 6-1,51-2-3,-51 2-3,43 4-5,-43-4-6,0 0-5,0 0 0,44 18 0,-44-18 0</inkml:trace>
  <inkml:trace contextRef="#ctx0" brushRef="#br0" timeOffset="951">579 42 36,'0'0'12,"0"0"0,33 53 1,-33-53-8,-4 49 0,4-49 3,-2 75-2,6-28 1,-7-2-1,7 2 1,-6-2-2,3-3-1,-1-42-2,-2 66-2,2-66-3,0 0-1,-4 52-6,4-52-6,0 0-3,0 0 0,0 0 1</inkml:trace>
  <inkml:trace contextRef="#ctx0" brushRef="#br0" timeOffset="1222">562 171 49,'0'0'18,"-50"-34"2,50 34-1,0 0-8,0 0-3,0 0-3,0 0-1,54-40-2,-54 40 0,73-23-1,-21 12 0,4-2 0,-3-2 0,5 5-1,-13-3 0,-1 8-2,-44 5-1,49-7-4,-49 7-6,0 0-7,0 0-2,0 0 3,0 0-1</inkml:trace>
  <inkml:trace contextRef="#ctx0" brushRef="#br0" timeOffset="1502">498 244 38,'0'0'16,"0"0"-1,0 0 1,51 29-2,-51-29-10,60-2 2,-14 0 0,-46 2 0,83-14 0,-83 14 0,80-14 0,-80 14 0,57-14-2,-57 14-2,0 0-1,42-7-1,-42 7 0,0 0 0,0 0-1,0 0 0,0 0-1,0 0-3,22 43-5,-22-43-10,0 0-1,0 0-1,0 0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28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57 405 17,'-14'-6'11,"14"6"1,0 0 0,-9-6-5,9 6-2,0 0 1,-2 10 0,0 0 0,5 10 1,-3 7-2,4 11 1,0 10 0,2 15 1,-2 8-1,3 10 1,-2 3-1,1 7 0,-6-7 0,2 1-1,-4-11-2,1-10-2,1-10-3,-1-18-12,6-11-8,-5-25-1,15-10-1,-5-22 1</inkml:trace>
  <inkml:trace contextRef="#ctx0" brushRef="#br0" timeOffset="341">23 510 52,'-10'3'18,"10"-3"2,-15-2-2,15 2-7,-2-13-6,11 3-1,1-4 0,10 0 1,3-4-1,11 1 0,4 1-1,5 2-1,3 6 0,0 5-1,-1 8-1,-3 7 0,-5 8 0,-7 7 0,-2 5 0,-5 5-1,-3 1 1,-5-1 1,-5-1 0,-4 0 1,-7-6 1,-3 0 1,-10-7 0,-5 0 1,-12-6-2,-6-3 0,-4-2 0,-4-5-3,2-3-1,-3-6-2,8 3-7,-1-9-12,13 4-3,4-10-1,14 1-1,4-9 2</inkml:trace>
  <inkml:trace contextRef="#ctx0" brushRef="#br0" timeOffset="811">1122 327 27,'12'-12'10,"-3"-3"1,-6 1 3,-2 3-8,-6 1 2,5 10 1,-20-5 1,4 13 0,-6 1 1,-3 11-1,-7 4-2,-1 7-2,-7 7-2,0 10-1,-3 3-1,1 11 1,0 6-1,5 11 1,1 6-1,9 5 1,7 2 0,8 1-1,8-1 1,11-3-2,10-7 0,11-10-1,10-7 0,8-9-2,10-6-6,0-9-14,8-5-2,-5-14 0,2-6-2</inkml:trace>
  <inkml:trace contextRef="#ctx0" brushRef="#br0" timeOffset="1352">1493 735 5,'12'-6'11,"-12"6"2,12-15 3,-12 15 0,2-14-2,-2 14 2,-12-11-2,-1 12-2,-8-1-1,-2 8-3,-8 0-2,-2 9-3,-4 2-1,1 6-1,2 2 0,5 1-1,8 1 0,5-1 0,13-1-1,9-4 1,11-2-1,6-2 1,10 0 0,3-2 0,3 1-1,1 0 1,-3 2-1,-4 1 1,-5 0 1,-6 2 0,-9 1 2,-7 3 0,-12-4 2,-6 2-1,-9-5 1,-6 2 0,-6-5 0,-3-3-3,-1-3-2,0-5-4,7 0-7,-1-11-13,12 1-1,3-12-1,14 1-1</inkml:trace>
  <inkml:trace contextRef="#ctx0" brushRef="#br0" timeOffset="1883">1823 1145 74,'0'0'23,"0"0"-1,15 7 2,0-6-16,10 2-4,4 0-1,5 2-1,3-2 0,0 2-1,0-2-1,-4-1-2,-4 2-1,-9-6-6,1 2-7,-21 0-6,14-14-1,-19 0-1,-4 0 2</inkml:trace>
  <inkml:trace contextRef="#ctx0" brushRef="#br0" timeOffset="2063">1965 1029 31,'-36'-12'17,"6"3"1,6 3-1,7 1-2,17 5-3,0 0-3,0 0-2,28-10-1,4 9-2,6-5-1,9 2 0,6 0-3,2-4-5,3 2-13,-4-5-3,0-2-1,-8-7 1</inkml:trace>
  <inkml:trace contextRef="#ctx0" brushRef="#br0" timeOffset="2324">2614 693 66,'0'32'19,"0"3"0,0 6-1,-2 6-15,3 7 2,-3-3-1,3 3 1,-3-7 0,2-4-2,0-6-5,-2-10-15,2-13-2,0-14-4,0 0-1</inkml:trace>
  <inkml:trace contextRef="#ctx0" brushRef="#br0" timeOffset="2534">2240 696 87,'-18'2'23,"3"-2"0,15 0-1,16-1-16,12-1-6,13 0 0,13-2 0,12 0 0,8-2-4,12 3-9,-1-4-9,4 1-2,-6-5 1,-4 1-1</inkml:trace>
  <inkml:trace contextRef="#ctx0" brushRef="#br0" timeOffset="3375">2847 140 69,'0'0'21,"12"8"-1,5-4-1,3 1-13,8 7-6,6 4-1,4 9 0,1 12 1,2 11 0,-1 13 0,0 14 1,-3 13 0,-2 12 0,-2 11 0,-2 7 0,-9 1 2,-2 3 0,-11-8 1,-6-3 0,-10-15 0,-5-9 0,-11-16 1,-5-8-2,-4-15-3,-4-13-3,3-5-13,-5-15-8,7-8 0,1-12-2,12-6 2</inkml:trace>
  <inkml:trace contextRef="#ctx0" brushRef="#br0" timeOffset="3776">3866 1253 87,'0'0'23,"23"-3"-1,-5-8 0,9 1-20,5-2-4,4 0 2,4 2-1,0-1 0,-2 4 1,-5 0-4,0 4-12,-8-3-5,-3-1 0,-11-4-3,-3-3 3</inkml:trace>
  <inkml:trace contextRef="#ctx0" brushRef="#br0" timeOffset="5358">3725 494 35,'10'5'18,"-10"-5"0,8 9 2,2 1-7,-1 1-3,10 6-1,2-1-2,9 5-3,5 0-1,6 1-1,4 2 0,3 0-2,4-3 0,-3-1 1,-2 1-1,-4 0 0,-5-1 0,-6 1 0,-6 0 0,-5 1 0,-9 0 0,-4 2 1,-9 0 0,-6 4 1,-8-1 1,-6 4 0,-8 0 1,-6 4 0,-9-2 0,-2 6 2,-8-5-1,5 1-1,-3-4 0,6 0 0,1-6-1,9-2-2,6-8 0,7-3-3,11 0-3,12-12-12,0 0-10,11-3 0,14-7-1,-1-13 0</inkml:trace>
  <inkml:trace contextRef="#ctx0" brushRef="#br0" timeOffset="6059">4925 468 54,'-3'73'18,"-1"14"0,-6 12-1,-2 12-11,-5 4-1,3 3 0,-5-11 0,2-11-2,-1-16-2,3-21-7,6-18-11,3-27-1,6-14-4,-2-35 1</inkml:trace>
  <inkml:trace contextRef="#ctx0" brushRef="#br0" timeOffset="6259">4802 716 102,'-1'-14'25,"0"-6"0,11 4 1,1-6-25,8-1-2,9-1-1,5-1 1,5 3-1,4 1 2,2 3-1,1 6 2,2 6 0,-6 4 0,-3 5 0,-3 5 0,-6 10-1,-4 5 0,-8 9 1,-7 4-2,-7 5 1,-6 5 1,-9-2 0,-8 3 0,-8-8 1,-6-2 0,-8-8 0,-4-5 1,-7-9-2,-2-10-1,4-4-3,-3-14-8,14-1-16,1-13 0,19 0 0,5-9-1</inkml:trace>
  <inkml:trace contextRef="#ctx0" brushRef="#br0" timeOffset="6690">5884 139 73,'-7'15'22,"-1"9"0,-13 3-1,-1 11-11,-12 12-9,-3 14 2,-13 15 1,-5 17 0,-4 13 2,-1 11 0,3 3 0,6 5-1,5-1-1,15-3-1,13-11 0,17-12-2,11-16 0,17-14-2,10-12-1,8-16-1,11-9-3,-2-16-5,9-5-15,-8-14-2,5-5 2,-9-14-2</inkml:trace>
  <inkml:trace contextRef="#ctx0" brushRef="#br0" timeOffset="7150">6114 742 74,'0'0'21,"13"7"-1,-13-7-1,-12 7-16,-5-1-3,-7 2 2,-8 5 0,-8 1 0,-1 6 1,-2-3 0,4 3 1,6-1-2,10 1-1,13 0-2,13-3 1,15 0 0,10-1-1,8 2 0,7 1 0,6 3 1,4-2 0,-6 3 0,-1 2 0,-9 0 1,-8 4 2,-10-2 1,-8 3 0,-13-5 2,-11 2-1,-10-8 1,-9 2-1,-10-5-2,-5-7-2,-2-2-4,-5-8-7,8 2-17,-3-7 0,11 2-1,0-8 0</inkml:trace>
  <inkml:trace contextRef="#ctx0" brushRef="#br0" timeOffset="7791">6437 1291 70,'12'2'22,"3"1"-1,-15-3 0,44 0-15,-44 0-7,68-1 0,-68 1-1,84-4-1,-84 4 0,78-11-2,-78 11-12,56-15-2,-56 15-1,0 0 1,1-41 0</inkml:trace>
  <inkml:trace contextRef="#ctx0" brushRef="#br0" timeOffset="8002">6323 1112 96,'0'0'24,"14"12"1,10-13-3,-24 1-19,85-3-7,-34-1 0,10 1 0,0-5-2,5 3-8,-8-5-9,-1 1 0,-12-6 0,-45 15 0</inkml:trace>
  <inkml:trace contextRef="#ctx0" brushRef="#br0" timeOffset="8322">6980 769 78,'0'0'23,"2"75"-1,0-33 0,0 11-18,-1 2-2,6 7-1,4-3 1,-5-2-1,0-8 1,-1-6-1,-5-43 1,12 59-2,-12-59-3,0 0-10,0 0-9,0 0 0,28-44-2,-29 1 1</inkml:trace>
  <inkml:trace contextRef="#ctx0" brushRef="#br0" timeOffset="8502">7033 986 57,'-15'-74'22,"15"74"1,-5-51-1,5 51-5,0 0-8,22-44-4,-22 44-2,0 0-1,49-41-2,-49 41 0,57-24-1,-57 24-1,61-18-1,-61 18-2,67-10-2,-67 10-4,47-1-8,-47 1-3,0 0-1,0 0 2,0 0 1</inkml:trace>
  <inkml:trace contextRef="#ctx0" brushRef="#br0" timeOffset="8753">6995 900 95,'-7'51'25,"7"-51"0,0 0 0,54 28-23,-54-28-2,65 13 0,-65-13-2,74 2-3,-74-2-4,67-9-13,-67 9-2,59-24-1,-59 24 0</inkml:trace>
  <inkml:trace contextRef="#ctx0" brushRef="#br0" timeOffset="9073">7045 0 80,'0'0'22,"0"0"-1,0 0 0,47 48-20,-47-48-1,58 40 0,-14-13 0,-3 9 1,8 7 0,1 7 0,-4 12 0,4 11 1,-8 12-1,-7 12 0,-17 14 0,-4 7-1,-14 8 0,-13 7 1,-8-1 2,-13 0 0,-11-9 1,-13-6-2,1-10-1,-10-17-10,-2-7-13,-8-22-2,-5-16-1,-6-23-3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5:20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148 317 27,'0'0'12,"17"5"0,-3-4 1,5 1-7,2 1-4,6 3 1,4-1 3,9 0 1,0-4 0,12 0 0,7-7 1,15-1-1,13-5 0,16 0-2,14-4-2,15 0-1,13-1 0,6 2-1,3 1 1,-4 2 0,-8 1 1,-9 4 0,-23 0 1,-19 3 0,-23-2 0,-14 5 0,-19-1-3,-12 1-2,-7 4-6,-16-3-8,18 4-8,-7-6-1,5-4-2,-1-10 1</inkml:trace>
  <inkml:trace contextRef="#ctx0" brushRef="#br0" timeOffset="671">24 45 23,'-11'0'14,"11"0"0,-15-2 0,15 2-4,-9-6-5,9 6-3,0 0 1,0 0-3,0 0-2,0 0 2,0 0 0,11 3 0,-1-1 2,5-1 0,6 0 2,6-2 0,10 0 1,4-3 1,11 1-1,7-3 1,12 1-2,9-1 0,11 2-1,6 0-1,10 2 0,6 1-1,10 2 0,5 0-1,7 1 1,8 1-1,7 1 0,8 0 1,3 1-1,10 0 1,4 0-1,3 1 2,3 2-1,0-1 0,3 0 0,-1 1 1,5 0-1,-4 1 0,0 0 0,-1 1 0,-1 1-1,-3 2 0,-4-1 1,-4 0-1,-5 2 1,1-1-1,-1 4 1,-3-2-1,2 1 1,-5 0-1,2 3 0,0-2 0,1 0 1,-17-2-1,-7 1 1,-8-4-1,-10 0 1,-11-5 0,-7 1 0,-9-4 0,-12 1 0,-4-3 0,-14 1-1,-11 0 0,-6-1-1,-47-2 0,59 4 1,-59-4-1,0 0 1,0 0-1,0 0 1,0 0 0,0 0 0,0 0 0,0 0-1,0 0 1,0 0-1,0 0 1,0 0-1,0 0-1,0 0 0,0 0 1,0 0-1,0 0 0,0 0 1,0 0-1,0 0 1,0 0 1,0 0-1,0 0 1,-47 13-1,47-13 1,-43-2 0,43 2-1,-60-3 1,19 1-1,41 2-1,-78-7 1,33 0-1,-6 0 0,-2-2 0,-6 2 0,-8-3 0,-8 1 1,-6-2-1,-13 2 2,-6 0 0,-10 2 0,-6-2 0,-11 1 0,-11 0 0,-8 2 0,-9 0 0,-4 1-1,-12-2-1,-3 2 1,-6 0 0,-1 0 0,-5 0-1,1 0 2,0 2 0,-5 2 1,4 1 0,-2 2 0,1 5 1,1 1-1,4 4 1,3 0 0,5 2-1,6-1 0,9 2 0,4-2 0,9 3-1,9-4 0,6-1 0,8 0 0,10-2 0,10-1-1,6-1 1,8-2 0,9-1-1,5 0 1,6-2 0,5 1-1,4 0 1,4 0-2,5 1 0,7 1-1,5 0 0,9 0-1,6-1-1,9 1 0,4-3 1,11-2 0,11 0 1,10-3 2,12-3-1,10 0 2,10-3 0,13 0 0,10-1 0,10-2-2,9 0 2,12 2-1,9-2-1,14 1 1,11-1-1,12 1 1,9 0-1,17 1 1,12 0 0,11 3-1,10 1-1,12 4-2,3 2-3,9 3 0,4 3 0,-5 1-1,-3 3 0,-6 0 1,-8 2 3,-14-1 4,-7-2 3,-16-1 4,-14-1 2,-14 1 2,-10-2 0,-20 1 0,-10-1-1,-23 1-2,-11 2-2,-18 0-6,-8-1-4,-17 1-4,-9 0-3,-13-1 0,-3 0-1,-11-8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3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0 196 0,'0'0'2,"0"0"0,0 0-1,0 0 1,0 0-1,0 0 2,0 0 0,0 0 0,0 0 1,0 0-1,0 0 0,0 0-1,0 0-1,0 0 0,0 0 0,0 0 1,0 0-1,0 0 1,0 0 0,0 0 1,0 0-1,0 0 0,0 0 0,0 0 1,0 0-1,0 0 0,0 0 0,50 30 1,-50-30-1,0 0 1,58 4 0,-58-4-1,43 4 1,-43-4-1,50 7 0,-50-7 1,71 9-1,-71-9 1,87 9-1,-35-8 0,9 2 0,0-1 0,8-2 0,-5 0 0,7-3 0,7 2-1,-5 0 1,3 1-2,0 0 1,2 1-1,-2 1 0,9 2 1,0 0-1,0 1 0,1 3 1,4-3 0,-1 0 0,6 0 1,2-2-1,-1 3 1,0-2-1,3-2 1,2 2-2,-5-2 2,3 3-1,-2-3 0,0 3 1,-2-3-1,-3 3 1,2-5 0,-1 0-1,1-3 1,3-1 0,-2-2-1,1-1 0,1 0 0,3-1-1,-3 2 1,2 2 0,1 1-1,0 3 1,-3 1-1,3-1 1,-1-3 0,6 1 1,2-3-1,2-4 1,-5-2 0,2-1-1,-1-3 0,-1 1 1,-1 1-2,-1 2 1,-4 0-1,-1 4 1,1 3-1,0 0 1,0 1-1,1 1 1,-2 1 0,-2 1-1,-2 0 0,1-5 0,-4 4 1,2 0-1,0-1-1,1-2 2,-3-2-2,0 0 1,-1-1 1,-2 2-1,-1-3 1,0 0 0,-1 0 0,-1 0 0,-1 3 0,-1 0-1,1 1 1,2 1 0,-2-1-1,2 2 1,0-2-1,1 1 0,-1-2 0,-1 0 1,1 2-1,-1-2 0,-2-2 0,-1 1 0,-1 0 1,3 2-1,-3 2 0,1 0 0,-9-1 0,4 2 0,-8 1 0,-6 0 1,-10 0-1,-12 1 0,-7 3-1,-9-3-1,-1 11-8,-21 0-13,-11 1 0,-22-10-3,-16-4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3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54 14,'13'-13'11,"0"1"-2,-13 12 0,13-15-2,-13 15 0,5-11-2,-5 11 0,0 0 0,-11-5-1,0 4 0,-4 6 1,-6 2-1,-4 3-2,-2 4 1,-1 4-2,-2 1 0,3 3-1,3-1 0,7 0 0,5-3 0,8-1 0,6-3 0,7-2 1,7-1-1,6-1 1,4 0-1,1 3 1,1-1-1,0 3 1,-4-1-1,-5 3 1,-7 5 0,-8 1-1,-7-1 2,-8 3-1,-8-1 3,-4 0-1,-8-1 1,2 0 0,-2-8-1,5-1-1,2-4-2,6-3-2,6-1-5,12-6-3,0 0-7,4-14-3,12 3 1,7-11 0,9 1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11 118 35,'-13'13'15,"13"-13"-1,0 0 2,0 0-7,0 0-5,12 3 1,10-7-1,8-4-1,7-1 1,3-3-1,4-2-1,0 0 0,-1-2-1,-7 2-1,-7 2-2,-6 3-7,-9-1-8,-14 10-1,6-12 0,-6 12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38 177 29,'-16'2'16,"4"-1"1,12-1 2,-10-3-7,10 3-3,18-10-1,2 3-1,5-4-1,7 0-3,4-4-2,2 0-4,3 0-3,-6-3-7,-2 2-5,-4-2-3,-4-1 2,-5-3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8:51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75 10,'-14'4'6,"14"-4"0,0 0 1,-8 10 0,8-10 0,-3 15-1,6-2-2,-1 4 1,2 6-1,-2 3 1,3 7-1,-4 1 0,6 2-1,3-3-1,2 0 1,5-10 1,5-9-2,9-12 0,4-7-2,13-13-2,-3-10-1,4-4-1,-4-6 0,0 0 1,-7-2-1,-5 5 1,-10-2 2,-7 5 1,-4 7 2,-6 2 0,-2 5 1,-4 5 1,0 13-1,-7-9-1,7 9 2,-17 12-1,9 1-1,-2 5-1,-2 7 0,-2 4 2,-3 8 1,-3 6 0,-4 13 2,-10 5 0,-1 17 0,-13 6 0,0 9 0,-8-1-3,2-1 0,-2-3-1,7-8 0,4-13-2,8-14-1,13-16 0,8-13-1,12-9-8,4-15-10,17-11-1,-1-12 0,9-7 0</inkml:trace>
  <inkml:trace contextRef="#ctx0" brushRef="#br0" timeOffset="681">772 597 46,'11'7'15,"-11"-7"0,27 3 0,1-10-12,8-3 1,7-8 1,4-3-1,0-6 1,1-4 2,-4-1-2,-11 4 1,-13 0-1,-11 9-1,-17 1 0,-9 9-1,-11 8-1,-14 11-1,-4 4 0,-2 6-2,-4 10 2,2 9-1,0 7 0,8 4 1,1 0 0,102 7-8,-74-3 1,10-5 0,13-5 0,7-10-1,23-7-1,4-12-6,17-4-14,-83-18 9,89-4-1,-4-10-1</inkml:trace>
  <inkml:trace contextRef="#ctx0" brushRef="#br0" timeOffset="1152">1607 471 38,'0'-13'19,"-1"4"1,-5-1 1,-5 4-9,-4 2 0,-2 9 0,-8 0-3,-1 13-13,-8-5 0,8 9-2,-2-5 0,15 5 0,-3-5-2,17 2 1,3-8-2,19-2 10,3 0-1,8 1 0,2 2 0,-1 1 0,0 1 0,-4 4 0,-5 2 0,-6 2 0,-6 2 1,-7 1 0,-6 1 0,-8 0 1,-4 2 1,-7-3 0,-3 2 0,-9-5 0,-4 3 1,-5-1-2,-2-1 1,-2-4-2,1-1-2,5-2-4,-1-9-17,15-2-2,-2-9 0,11-10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41,'9'13'13,"-3"-1"0,3 7-1,-1 1-12,5 8 0,0 2 2,3 4-1,-2 3 2,2 0-1,-2-1 0,1-2 0,-3-3-1,0-5-2,0-4-5,-3-9-9,-9-13 0,11 2 0,-11-13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71 159 32,'-30'-2'14,"4"1"0,9 0 1,17 1-4,0 0-2,0 0-1,26-9-1,5 1 0,7-2 0,12 0-1,2-5-2,8 1-2,1-1-5,-3-2-5,2 3-12,-7 2-2,-8-2 2,-10-3-1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14,'-13'-12'11,"13"12"0,11-5 2,5 10-6,11 3-1,8 6-1,3 3 0,9 6 0,5 4-1,4 8 0,-5 7-1,1 6-2,-7 4 1,-4 4-1,-3 4 2,-9 5 0,-11 0 1,-7 2 1,-9-4-1,-9-2 0,-9-5-2,-7-2-9,-10-1-9,-4-7-2,-6-5-1,-3-5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25 33,'10'-12'15,"-10"12"-1,-2-12 2,2 12-4,-9-7-8,-1 9-1,2 8 1,-10 0 1,-1 7 0,-7 2-1,2 6 0,-4-1 0,1 2 1,2-5-2,6-2-1,3-2-1,9-2 1,7-1-1,10 2 0,10-1 0,6 4-1,7 0-1,2 5 1,2 3 0,-2 0 0,-3-2 0,-6-2 0,-8 1 0,-7-1 1,-7-2 1,-8 0-1,-10-5 1,-1 0 0,-5-4 0,-1-4-1,-1-2-4,-2-7-4,9 0-8,1-9-4,12-1-3,2-6 0,10 4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0 246 17,'23'-5'9,"-4"1"2,4 2 0,-1 0 0,2-2 0,8 3 1,-4-6 0,8 5 0,-5-7 1,5 2-1,-9-4-2,2 3-1,-9-7-4,0 0-3,-4 2-4,-8-7-6,-1 5-6,-7-5-3,0 3-3,-8-4-3,0 5 1,-9 0 0,-1 0 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35 196 20,'-16'0'13,"5"2"1,1 0 1,10-2-2,0 0 0,0 0-2,13-1-1,9-9-3,11 1 0,4-7-2,10 0-3,7-3-3,3-4-6,3 1-6,-4-2-6,-4 4-2,-9-3 2,0 6-1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47 171 54,'-12'2'17,"2"1"0,0 0 0,10-3-14,-3 19-1,8 1 0,3 6 1,1 9 1,2 4-1,5 7 1,0 5 0,3 3-1,-1-1 0,0-5-2,-2-5 0,0-7 0,-4-8-1,-2-8-1,-10-20-2,0 0-3,7-22-3,-16-11 0,-2-5-1,-5-14 1,1-4-2,-7-6 4,1 3 3,-1 4 5,-1 5 4,5 10 1,-1 3 2,9 11 0,1 2 0,12 7 0,4 0 0,13 6-1,7-2-2,9 1-1,5-2 0,5 4 0,-1-2-2,1 3-1,-7 2-2,-6-2-5,-5 5-5,-12-4-5,-1 6-6,-15 2-1,0 0 1,0 0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19 111 34,'-13'25'15,"7"-6"1,7-4 1,11-7-7,8-5-3,11-5-1,5-8 1,10-5-4,5-2-4,2-7-9,3-2-7,-2-3-2,-2-1 0,-6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22-1 34,'-13'-1'15,"2"2"0,11-1 0,0 0-4,0 0-5,14 1 0,2 2-1,4-1 0,5 4 1,4 1-1,6 3 0,1 1-1,5 7-1,4 3 0,0 7-1,2-1 0,0 11-1,-3 4 0,-3 6 0,-3 4 0,-6 3-1,-7 2 1,-6 4 0,-10 4 0,-6-5 1,-9-2-1,-7-2 1,-7-4-1,-1-3 1,-5-8-1,1-4-1,-1-2-5,-3-9-14,5-2-3,-4-9 0,1-7-2,-6-10-1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41.06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0 345 21,'0'0'12,"0"0"-1,0 0-1,0 0-3,0 0-4,0 0 0,11 3-2,-11-3-1,15-5 1,-1 2 0,-4-1 2,7 0-1,-4 0 1,9 0 0,-8 1 2,3 1-1,0 1 0,2 3-1,1 1 0,0 2-1,3 1-1,0 4 0,2 0 0,0 5 0,0 1-1,2 3 1,0 3-1,-1 1 1,-2 4 0,-1 1 0,-2-1 1,-2 0 0,-6 0 1,-1-1 1,-8-4 0,-2 3 0,-6-6 1,-4-1-2,-6-2 1,-4 0-1,-3-4 0,-3-1-1,-3-5-1,0 0 1,-1-4-1,2-2 0,1-3 0,5-3 0,0-5 0,6-2-1,2-3 1,6-4 0,4-2-2,2-2 2,6 0-2,5-1 1,1 2 0,0 4 0,4 4-1,-1 2 0,2 8 0,2 1 1,-1 8-2,0 1-3,7 9-6,-4-5-8,4 3-3,0-2-1,2-5 2</inkml:trace>
  <inkml:trace contextRef="#ctx0" brushRef="#br0" timeOffset="691">723 170 23,'8'-13'12,"-8"13"0,0 0 1,0 0-6,0 0-1,0 0 1,-13 11 0,10 2-1,-2 0 0,2 7 1,-1 1-1,2 7 1,0 1-2,4 6 0,2 4-3,2 6 1,2 4-1,2 5 0,2 4-1,1 4 0,0-1 0,0 1 0,-1-8 0,0-5-1,-4-9 0,0-6 0,-2-9-2,-5-13-2,-1-12-6,0 0-4,-9-10-4,-2-10-3,-1-2 2,-8-9 0</inkml:trace>
  <inkml:trace contextRef="#ctx0" brushRef="#br0" timeOffset="992">641 689 19,'-16'-22'16,"0"7"1,4 3 1,12 12 0,-15-12-1,15 12-4,0 0-2,0 0-3,0 0-2,23-10-2,-4 6-1,6 0 0,5-1-2,7 1 0,6-1-3,2-3-4,3 6-9,0-4-7,2 4 1,-6-3-2,1 4 1</inkml:trace>
  <inkml:trace contextRef="#ctx0" brushRef="#br0" timeOffset="1903">1037 193 21,'7'-9'12,"-7"9"1,0 0-1,0 0-2,0 0-4,6 9-2,-4 0 0,0 4 2,3 7 0,-2 4 1,6 9 0,-4 4 0,4 9 0,-3 2-1,6 6-1,-5-3 0,3 0-2,-3-5-1,2-7-1,-3-5-1,0-12-3,1-3-4,-7-19-5,0 0-7,0 0-2,1-11 1,-7-9 0</inkml:trace>
  <inkml:trace contextRef="#ctx0" brushRef="#br0" timeOffset="2173">1050 474 8,'-10'-23'10,"-2"4"1,5 4 1,-1 5-1,8 10 1,-6-9-1,6 9 0,0 0-2,0 0-1,0 0-1,0 0-1,15 5-1,0-5 0,8 3-1,2-3 0,10 2-1,6-3-1,2 0-3,5 1-8,-3-3-9,1 2-2,-7-2-1,-2 2 0</inkml:trace>
  <inkml:trace contextRef="#ctx0" brushRef="#br0" timeOffset="2474">1461 453 41,'13'5'15,"0"-3"0,4-3 1,0-3-12,2-1-1,2-2-1,-1-2 0,-1 1 1,-5 0 0,-2 1 1,-12 7 0,11-12 0,-11 12 0,-3-11 0,3 11-1,-19-13 0,4 4-2,-3-1 0,-1 2-1,-3-1-1,1 2 0,-2 3 1,0 3-1,1 3 0,4 5 0,0 2 0,2 5 0,3 4 1,2 3-1,3 3 1,3 3 1,3 2 0,4 0 0,2 1 0,4-4 1,4-1 0,5-5 0,3-2 0,6-10-1,5-4 0,4-7-2,3-5 1,3-6-1,-1-5-1,0-4 1,-4-3 0,-3 0 0,-5 1 1,-7 1 0,-2 4 1,-7 2 1,-1 6-1,-4 2 0,-7 10 1,8-9-1,-8 9-1,0 0 0,11 10 0,-6 0 0,1 2 0,0 6 0,1 1 0,2 2 0,0 1 0,-2 0 0,2 0 0,1 0 0,-2-1 0,-1-6 0,0 0 1,-2-4 0,-2-1 0,-3-10 0,4 11 1,-4-11 1,0 0 0,-11-9-1,11 9 0,-9-24 0,7 5 0,-1-5-1,4-2 0,5-2-1,5 0-1,2 0 1,4 0-1,3 2 0,3 4 0,4 4-2,-1 0-5,3 7-14,-4 1 0,3 6-1,-5-2 0</inkml:trace>
  <inkml:trace contextRef="#ctx0" brushRef="#br0" timeOffset="3726">2670 40 5,'0'21'6,"-5"6"2,5 5 2,1 7 2,-1 1 2,2 7 1,-1-1 2,3 4-2,-3-3-3,8-1-1,-7-7-4,2-4-2,-1-6-4,-1-8-3,2-3-4,-4-18-4,5 9-2,-5-9-5,0-15-1,-3-2 0,-2-3 1,-3-3 2,-4-3 4</inkml:trace>
  <inkml:trace contextRef="#ctx0" brushRef="#br0" timeOffset="3946">2572 342 17,'-14'-17'13,"0"5"2,5 3 0,9 9 0,-9-9 1,9 9-4,0 0-2,0 0-2,18 13-3,-2-7-3,5 2 1,3-2-1,6 0 0,1-2 0,4-3-1,2-3-1,-1-6 0,-1-1-2,-2-8-1,-1 1-2,-6-7-2,1 2 0,-10-7-1,2 3 0,-9-4 2,0 2 0,-6 1 1,1 1 3,-2 3 2,-2 2 1,0 6 1,-3 1 2,2 13 0,-1-14-1,1 14 1,0 0-1,0 0 1,-9 0 0,9 0-2,-7 19 1,5 0-1,-2 7 1,3 9 0,-4 7 1,5 6 0,-3 1 1,4 2 0,-1-7-1,4-2-1,4-11 0,5-9-3,7-11-3,2-14-5,10-4-3,-2-11 0,6 3 0,-2-7 1,1 4 4,-7 2 2,-3 5 6,0 8 5,-7 2 4,1 8 0,-7 1 0,4 4-1,-3-2-3,2 2-3,0-3-3,-3-1-4,5-1-3,-5-6 0,4 1 0,-6-5-1,3 0 1,-13 3 0,19-16 3,-13 6 1,2-2 2,-1 1 2,1-1 1,2 0 0,0 0 1,3 0 0,-2 1 1,7 1-2,-1 0 1,2 2-1,-1-2-1,0 2 0,-2-3-1,-2 3 0,-1-2 0,-5-1 1,-3 0 0,-4 1 0,-4-2 0,-2 1 0,-4 1 0,-2 2-1,-2 0 0,1 3 0,-3 2-1,2 3 0,-1 5 0,1 3 0,0 2 0,1 5 0,1 4 1,-2 2 0,2 3 0,1 3 1,1-3 1,5 3 0,1-3 2,6 1-2,4-3 0,11 0-1,6-4 0,7-4-1,8 1-3,1-9-6,11 4-17,-5-10-1,6-1 0,-6-11-1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9:17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1010 594 18,'0'0'10,"0"0"1,-12 1 2,12-1-3,0 0-3,0 0 0,-3-11 2,3 11-2,8-14-1,3 8-1,0-3-2,5 2-1,2-1-2,3 3 0,-1 3 0,0 1-1,-1 4 1,-3 4-1,1 3 1,-5 2 0,1 3 0,-4 1 0,2-1 1,0 5-1,-3 2 0,0 1 1,-4 0 0,-5 3 1,-6 1 0,-3 4 0,-9 4 0,-5 4 0,-6-3 2,-4 6-1,-4-1-1,2 4 1,0-3-1,3 0 0,3-6-1,6-3 1,4-6-1,10-5 0,9-6 0,14-7 0,14-8 0,11-5 0,13-5 0,8-3 0,6-2 0,3-3 0,-3 0 0,-5 2-1,-11 4 1,-9 0 0,-12 4-1,-8 2 1,-7 2-2,-13 3-1,12-1-8,-12 1-10,0 0-2,-12-14 0,10 1 0</inkml:trace>
  <inkml:trace contextRef="#ctx0" brushRef="#br0" timeOffset="832">1536 96 4,'-1'-9'7,"1"9"0,-1-13 1,1 13 1,0 0 0,0 0-1,0 0 1,0 0 0,0 0-1,0 0-1,0 0-3,0 0-2,2 10-1,-2-10-1,5 13-1,-1-2 1,1 8 0,3-2 2,1 3 0,-2 2 0,1 4 1,-1 1 0,0 2 0,-3 0 0,1 1 0,-2-3-1,-1-4 0,0-4 0,3-4 1,-5-15 0,16 8-1,-3-15 0,7-7 1,2-10-1,5-2 1,0-8-1,4 0-1,1-4 0,-1 5 0,-4 2 0,-2 5-1,-3 5 1,-2 7-1,-3 6 0,-1 4 0,-4 6 0,-2 5 0,-2 4 0,0 4 0,-3 4 0,-1 3 1,-1 3-1,-2 3 2,-3-1-1,0 1 0,-1 0 0,0 0 1,-1-3-1,2-2-1,1 0-3,-2-7-10,8 2-8,-5-18-1,0 0-1,0 0 1</inkml:trace>
  <inkml:trace contextRef="#ctx0" brushRef="#br0" timeOffset="2344">388 554 15,'-17'13'7,"4"-2"1,-7 0-1,0 8-5,-3 1 1,-2 8 2,-2 8 2,-3 2 0,2 7 2,0 0 0,4 3 1,2 0-2,7 5-2,2-9-1,9-4-1,7-9-1,12-7-1,13-10 0,11-13 0,12-14 0,6-12-1,8-13 0,3-10 0,-1-14 1,-5-3-1,-9-5 0,-11 1 0,-12 1 1,-9 5 1,-13 5-1,-8 10 0,-10 11 1,-11 8-2,-8 11 1,-6 9-1,-6 12 0,-7 11-1,-5 10 0,-6 8-2,-2 12-1,-2 5-4,5 11-9,-4 1-5,7 3-1,2-10 1,13-4 0</inkml:trace>
  <inkml:trace contextRef="#ctx0" brushRef="#br0" timeOffset="2965">1011 17 5,'0'0'8,"0"0"0,0 0-1,0 0 0,0 0 2,-17 10 0,5 2 0,-3 6-2,-1 2 1,-5 2 1,0 9 0,-3 5-2,-1 11 0,-7 7-1,-1 13 1,-15 8-2,4 9 0,-9 4-1,4 7 0,0 2-1,5 0-1,10-6 0,11-4 0,18-12-1,12-4 0,15-5 0,13-9-2,11-10 1,9-6 0,6-8-1,0-7-3,5 2-8,-6-12-10,0-5 0,-8-9-1,-1-6 1</inkml:trace>
  <inkml:trace contextRef="#ctx0" brushRef="#br0" timeOffset="3656">2370 7 21,'13'-12'11,"-13"12"0,12-1 1,-12 1-2,17 11-3,-7-3-1,6 7 2,-2 0-1,8 8-1,2 2 1,6 5-2,0 2-1,2 9 0,-1 2-1,1 7 0,-2 7 0,-3 5-1,-10 10 0,-4 5 0,-7 4-1,-6 5 1,-10 1 0,-3 2 1,-9-5-1,-5-2 1,-3-11 0,2-1-1,-6-10 0,2-6 0,0-10-1,3-8-1,3-7 0,3-9-4,4 2-6,0-13-13,6-6 1,0-14-2,7-5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46.79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165 20 16,'13'-9'9,"-13"9"0,0 0 2,4-12-5,-4 12 0,0 0 1,0 0 1,4 15 0,-6-4 2,5 7 0,-3 5-2,5 8 0,-4 6-2,4 9 0,-2 5-2,2 4 0,-3-2-1,2-1 0,-1-3 0,1-3-1,-4-10 0,1-8-1,1-7-1,-2-8-2,1-2-3,-1-11-2,0 0-3,-9-18-3,8 4-2,-6-7-4,0 0 2,-6-5 1,0-2 3,-4 1 4,-1 1 3,-4 2 5,2 3 6,-2-1 3,1 4 4,6 5 1,0 0 1,15 13 0,-18-17 0,18 17-3,-6-11-1,6 11-3,0 0 0,19-8-2,-5 3-1,7 3 0,6-2-1,6 2-1,6-2 0,5 2-2,2 3-6,-2-5-7,2 6-8,-3-2-1,3 4-1,-8-4 1</inkml:trace>
  <inkml:trace contextRef="#ctx0" brushRef="#br0" timeOffset="641">447 272 28,'0'0'13,"10"-7"0,-10 7 0,0 0-3,12 11-5,-9 0 0,3 6 0,-2 1 0,3 6 2,-2-1-1,3 3 1,0-7 0,3 1-1,1-8-2,5-3 0,0-8-2,5-6-1,1-7-1,-1-3 1,0-4-1,-1 0 1,-3 0 1,-2 2 0,-6 1 0,-2 7 0,-8 9 1,8-9-1,-8 9 0,2 9-1,0 2-1,2 5 1,3 3-1,1 1 0,3 4 0,2 1 1,4-2-1,0-2 0,1-5 0,1-4 1,0-5 0,-1-4-1,2-6 1,0-3 0,-2-6 0,0-1 0,-4-5 0,0 2 2,-5-4-1,1 1-1,-6 0 1,2 0 0,-4 2 0,1 1-2,-1 1-1,-3 1-3,1 14-9,3-22-11,-3 22-1,6-16 0,-6 16-2</inkml:trace>
  <inkml:trace contextRef="#ctx0" brushRef="#br0" timeOffset="1212">1176 406 63,'1'14'17,"-1"-14"1,0 0-2,0 0-13,-6-15-2,9-1 0,3 0 2,1-4 1,2 2 0,0 1 1,3 5 0,-3 3-1,2 7 0,1 5-3,0 6-1,1 7-1,2 1 0,-1 4 0,2 3 1,-1-1 0,-2 2 2,-4-2 0,-3-1 1,-6-3 1,-4 2 1,-6-5-1,-4-2 1,-5-5-1,0-2-1,-3-6-1,1-4-1,1-5-2,2-6-3,5 1-8,-1-8-13,9 1 0,-3-6-1,9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48.59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-1 311 24,'0'0'12,"6"-13"0,-6 13 0,0 0-4,0 0-2,0 0 1,12 19 0,-5 2 0,1 3 0,3 11 1,-2 6 0,2 10-2,-4 0 0,5 4-1,-6-5 0,0 2-2,-4-7 0,1-5-1,-2-9-1,1-9 1,-2-5-2,0-6 1,0-11-1,0 0 0,0 0 1,0 0-1,-9-20 0,6 2 1,-1-6 0,-3-4-1,2-6 0,-1-5 0,5-1-1,3-3 0,3 0 0,2 0 0,3 3-1,2 2 0,5 5 1,0 5-1,2 7 1,-1 3 1,0 9-1,0 5 1,2 6 0,-3 7 0,-2 7 1,-3 3 0,-3 4 0,-2 3 2,-5-3-1,-1 3 1,-6-4 0,-1 1 1,-4-7-2,-1-3 1,-3-5-1,-2-4-2,-1-4-1,-1-5-3,2-1-5,-4-8-12,6 2-3,1-6-1,3 0 2,4-5-1</inkml:trace>
  <inkml:trace contextRef="#ctx0" brushRef="#br0" timeOffset="681">370 317 27,'0'0'15,"0"0"1,0 0 0,8 10 0,-8-10-5,2 12-2,-2-12-3,6 19 0,-3-6-2,4 4 1,1 2-2,2 2 0,-1 0 0,0 2 0,1-1 0,-3-2 0,0-2 0,-1-5 0,-1-3-1,-5-10 0,4 14 1,-4-14-1,0 0 0,6-10 0,-7-3 1,1 1-2,-1-8 0,1-2 0,2-7-2,0-2-1,4 1 1,1-2-1,5 3 0,1-2 1,3 6-1,0 2 0,3 7-1,-2-1-2,5 10-6,-4-2-7,5 9-4,-3-2-2,4 5 2,-3-1 0</inkml:trace>
  <inkml:trace contextRef="#ctx0" brushRef="#br0" timeOffset="1132">803 392 58,'-12'8'17,"12"-8"-1,-12-15-1,9 1-11,2-3-5,3 3 0,3-2 1,4 2 1,-1 1 1,-8 13 1,19-11 1,-7 11 0,0 6 0,0 3-2,1 6-1,-3 0 1,4 6-1,-2 1 1,1 3 1,-5-5 0,0 2 0,-5-4 0,2 1 0,-6-5 0,-2 0 1,3-14-2,-12 15 0,3-10-1,-3-3 1,-3-6-1,0-1-1,1-3-2,-5-5-3,5 0-5,-6-6-11,9 1-2,-1-6-2,8 3 2</inkml:trace>
  <inkml:trace contextRef="#ctx0" brushRef="#br0" timeOffset="1582">1057 0 52,'0'0'17,"9"7"2,-9-7 0,-3 17-8,2-2-5,-2 5 0,5 9 1,-4 2-1,5 7 1,-3-1-2,5 3 0,-1-5-2,3-2-1,0-7-2,0-5 0,0-8-1,2-7-1,3-6-1,-1-11-1,4 1 0,-1-8 1,3 1 0,1-4 0,2 3 1,0-1 1,-1 6 1,-1 4 1,-1 6 0,0 6 0,-2 4 0,1 8 1,-3 1-1,-1 6 0,-3 0 0,3 4 2,-7-4-1,0 3 1,-6-5 0,0 0 0,-4-3 0,-3-2 0,-3-3 0,-3-4-1,-3-2-1,0-2 0,0-1-2,-2-5-2,4 1-3,-4-6-5,9 2-11,-1-5-2,7-1-1,1-4 0,6-1 2</inkml:trace>
  <inkml:trace contextRef="#ctx0" brushRef="#br0" timeOffset="2113">1663 187 29,'9'4'15,"-9"-4"1,0 0 2,0 0-5,-10 2-2,1 4 0,-7-4 1,3 8-1,-10-6-2,5 9-1,-3-4-2,1 5-2,-1-3-2,4 1 0,1-2-2,4-1-1,12-9 1,-16 15-1,16-15 0,3 12 0,-3-12 0,20 12 0,-6-4 0,3-1-1,5 4 1,-1 0 0,1 0-1,-1 1 1,1 2 0,-3-1 0,0 1 1,-3-2 0,-3-2 0,-3 0 1,-10-10 0,11 15 1,-11-15 0,-7 10 1,-3-8 0,-1 4 0,-6-4 1,-2 1-2,-2 0-1,-4 0 0,0 0-1,-1-1-1,1 2-4,-4-4-4,11 4-14,-5-5-1,8 1-1,2-6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51.48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30 84 15,'0'0'9,"0"0"0,0 0-2,0 0-2,0 0 1,0 0-1,0 0-1,18 4 1,-6 2-1,3 0 1,3 4-1,1 1-1,2 3-2,1 3-1,0 2 0,-4 2 0,1 2 0,-5-2 1,-1 2 3,-5-3-1,-4 1 1,-3-5 0,-3 2 2,-7-6-1,-1 3 2,-8-6-1,1 2 0,-6-6 0,0 1-2,-4-6 0,1 0-1,1-5 0,5 1-2,0-3-1,5-1-1,4 1 0,11 7-1,-8-17 1,10 7-1,5 1 0,2-4-2,9 2-2,1-7-5,7 1-5,-2-2-6,5 1 3,0-4-1,2 4 1</inkml:trace>
  <inkml:trace contextRef="#ctx0" brushRef="#br0" timeOffset="471">433 130 22,'8'13'10,"-4"-1"1,5 2 0,-3 3-5,0-1-2,4 6 2,-2-3 1,0 5 3,-4-5-1,3 2 0,-7-7 0,4 0-1,-4-14-1,1 17-1,-1-17-1,0 0-1,0 0-1,-7-13 0,8-2-1,1-4-1,1-4 0,2-6-1,3-1-1,0-3 0,3 2 1,2 1-1,1 4 1,0 2 0,0 4 0,2 7 0,-2 2 0,0 3-1,3 6-3,-4-2-7,6 7-10,-1-2 0,3 4-2,1-7 1</inkml:trace>
  <inkml:trace contextRef="#ctx0" brushRef="#br0" timeOffset="1012">823 146 24,'8'10'12,"-8"-10"0,20 10 1,-5-9-6,1-2-2,5 0-1,4-4 0,2-2 1,0-3-1,2-2 0,-2-2-1,-2 1-1,-3-4 0,-4 3 1,-5-3 0,-5 6 0,-6-2 0,-3 3 0,-7 0 0,-3 5 0,-4 1-1,-3 3-1,-3 2 0,1 2 0,-2 3 0,1 2 0,0 3 0,2 2 2,1 0 0,4 4 0,1 0 0,3 4 1,-1-3 0,4 7 1,0-4-1,6 3 0,-1-1-1,5 2 1,1-4-2,5 1 0,4-4-1,5-1 0,6-3-3,6-4-1,10 2-6,-1-10-9,12 2-7,0-8 0,9 1-1,-3-9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54.99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-2 368 8,'0'0'9,"11"-13"2,-11 13 0,0 0-3,0 0-1,0 0 0,0 0-1,0 0 1,0 0-1,0 0 0,0 0-1,0 0 0,-1 12 0,1-12 0,0 15 0,0-2 0,-2 2 0,2 7 1,-2 0-1,4 6 0,-2-2 0,4 4-1,-2-7 0,3 2-1,0-7 0,4-2-1,0-6 0,4-5-1,3-5 0,0-4-1,2-4 0,1-2 0,-1-4-1,0-3 1,-2 0-1,-2-3 1,-3-1 0,0-2-1,-1 2 1,-1-1 0,0 2 0,-1 3 1,-1 1-1,-1 3 1,-6 13-1,9-15 1,-9 15-1,0 0 1,0 0-1,0 0 0,0 15 0,0-1 0,0 5 1,2 4-1,0 4 1,2 3 1,0 1-1,2-1 2,0-4-2,3-2 0,0-6-1,-1-4-1,5-3-3,-4-10-2,9-1-8,-6-12-9,7 2-2,-7-11 0,4 2 1</inkml:trace>
  <inkml:trace contextRef="#ctx0" brushRef="#br0" timeOffset="601">479 396 22,'7'-13'11,"-7"13"0,0 0 0,0 0-4,10-1-2,-10 1 2,0 0 0,-1 15 2,3-4 0,-4 0 0,5 7 0,-4 1-1,6 7-2,1 2-2,2 7 0,-1 3-1,4 5-1,-1 0 1,1 0-2,0-1 0,-1-3 0,-5-6 0,3-5-1,-4-9 1,-1-5 0,-3-14 0,1 12 1,-1-12-1,-6-14 1,0 0-1,2-3 0,-2-6 0,1-6 0,-2-4-1,-1-3 1,3 0-2,1-1 1,3-2-1,0-1 0,4 3 0,3 1 0,5 4-1,0 1 1,4 6-1,1 3 1,2 6-1,-2 6 1,3 7 0,-1 8 0,-1 7 0,1 5 0,-4 5 1,-3 3 0,-3 3 1,-2 2 0,-6-3 1,-2-1 1,-6-4 0,-2-1 1,-4-7 0,3 0-1,-7-8 1,1-1-2,0-6-1,0-1-1,2-3-4,-3-8-5,8 4-13,-4-6-3,8 2 0,-2-5-1,8 1 2</inkml:trace>
  <inkml:trace contextRef="#ctx0" brushRef="#br0" timeOffset="1312">867 579 32,'0'0'17,"-9"-13"1,7 0 1,0-3-8,6 0-1,0-3-1,5 2-2,2-1-2,1 4-3,3 0 0,3 5-1,0 4-1,-1 3 1,2 4 0,-1 5-1,-2 4 1,1 3 0,-5 4 1,0 2 0,-4 1 1,1 2 0,-7-4 1,0 3 1,-6-5-1,2-1 1,-7-5 0,0 1-1,-3-7-1,-1-1-1,-3-4-1,0-2-1,2-4-2,-4-5-3,8 0-12,-7-9-9,7-1 1,-2-8-2,5-1 2</inkml:trace>
  <inkml:trace contextRef="#ctx0" brushRef="#br0" timeOffset="1723">1037 124 55,'0'0'15,"11"4"0,-11-4 0,0 0-13,0 0 0,13 16 2,-11-2 2,5 10 2,-5 5 2,8 13 0,-7 2 0,6 9-1,-7-5-3,4 2 0,-2-6-4,-1-7-3,4-6-5,-7-13-5,8-4-7,-8-14-6,12 0-2,-8-10 0,5-2 2</inkml:trace>
  <inkml:trace contextRef="#ctx0" brushRef="#br0" timeOffset="2003">1230 342 28,'11'-2'12,"0"2"0,0-3 1,-1 1-3,2 0-5,1 0 2,2 3 0,0 0-1,2 5 1,2-1 1,4 6-2,-4-1-1,3 4-3,1 2 0,-1 2-2,-3 0 2,1 2-1,-5-2 0,-1 3 1,-4-4 1,-2 0 1,-6-3-1,-1 2 2,-6-5-1,-3 1 0,-6-5-1,-2 0 1,-3-2-2,-3-3 1,-1-4-2,-1-2 0,2-3-1,2-2 0,2-1 0,4-4-1,4 2-1,7-3-1,4 1 1,2-2-2,8 4 0,1-6-3,9 5-3,-2-9-7,6 1-5,0-6-1,6-1 1,0-5 1</inkml:trace>
  <inkml:trace contextRef="#ctx0" brushRef="#br0" timeOffset="2414">1719 91 55,'10'-11'21,"1"7"1,-11 4-1,10-3-4,-10 3-9,0 0-6,7 14-1,-6-4 0,0 3 0,2 5 0,0 4 1,1 8 1,-2 4-1,2 8 1,1 6 0,-1 4 0,0-1-1,3 1 1,-4-5-1,0-6-2,-1-7-2,-5-12-3,3-4-6,0-18-5,-13 2-3,-3-16 1,1 1 1,-7-14 1,0 1 6,-5-7 4,-1-3 6,-1 0 7,3 1 2,4 5 1,2 2 2,6 9-2,3 2-2,7 7 0,4 10 0,0 0 0,19-8-1,6 13 1,3-2-3,11 2 0,6-4-1,8 3-1,1-2-1,1-1-1,1-1-1,-3-4-3,-2 3-5,-12-8-12,-2 4-3,-13-5-1,-1 4-1,-9-3 1</inkml:trace>
  <inkml:trace contextRef="#ctx0" brushRef="#br0" timeOffset="2964">2094 440 65,'20'10'15,"0"-9"0,4-5-2,-1-7-13,8 3-2,-1-3 2,2-4 0,-2 3 2,-2-1 2,-1 4 1,-7-3-1,-3 1 0,-6 1-3,-4 1 0,-7 9-1,-3-17-1,3 17 1,-21-15-1,5 7 1,-1 2-1,-3 1 0,-2 1 0,2 2 1,-1 2 0,0 2 0,3 2 0,0 3 0,2 5 1,0 1 1,3 7 0,-1 3 1,4 5 1,-2 2 0,6 5 0,0-4 0,6 1 0,4-4-2,7-5-1,7-5-1,6-9-1,6-4 0,2-5-1,6-3 0,3-3 0,1 2 1,-3-1 1,0 0 2,-4 4-1,-3 1 2,4 6 0,-5-1 0,1 2 0,-2-1 0,4 2-1,-2-2-1,1-2 0,0-5-2,-3-3 1,1-5-1,-4-2 0,-3-3 0,-7-5 0,-3-2 1,-6-1 0,-5-1 1,-5 0-1,-7 1 1,-5 4-1,-2 2 0,-6 4-1,-1 6 0,-5 4 0,-1 6 0,-2 3 0,1 5 0,0 2 0,4 2-1,2-2-1,4 0 0,3-3-2,9-1 0,8-10 0,0 0 0,0 0 1,0 0 1,12-22 1,4 5 1,1-7 0,6-5 1,1-3 0,3-4 0,1-1 1,-1-3 1,0 3 1,-3-1 1,-1 4 1,-5 1 0,0 6 0,-7 2 0,1 6-1,-4 4-2,-1 3 0,-7 12-2,6-9 0,-6 9 1,1 11-1,-2 3 1,-1 7-1,-1 4 2,1 10-1,0 6 1,2 10 1,-1 3 0,3 5 0,0 0 0,5-1-1,0-4-2,3-7-3,6-1-8,0-17-13,7 0-1,-1-18 0,7-5-1</inkml:trace>
  <inkml:trace contextRef="#ctx0" brushRef="#br0" timeOffset="4356">3593 344 2,'0'0'4,"0"0"0,0 0-2,-11-7 0,11 7 1,0 0 0,-11 0 1,11 0 0,0 0 2,0 0-1,0 0 1,0 0-1,0 0 1,0 0-2,0 0 1,0 0-2,-9 1 0,9-1 2,0 0-1,0 0 4,0 0-1,0 0 1,0 0 0,0 0-1,-1 9 0,1-9-2,0 0 0,-2 16-2,3 0 0,-1 2 0,1 8 0,-2 2 0,2 4 0,-2-2 0,1-1-1,0-5-1,-1-7-4,5-2-13,-4-15-6,0 0-1,1-28-2,2 1 2</inkml:trace>
  <inkml:trace contextRef="#ctx0" brushRef="#br0" timeOffset="4787">3465 14 86,'-4'11'21,"4"-11"1,0 0-2,0 0-19,8 13-3,-8-13 1,5 11-1,-5-11-2,5 14-6,-5-14-11,5 20 1,-4-10-2,2 2 1</inkml:trace>
  <inkml:trace contextRef="#ctx0" brushRef="#br0" timeOffset="5067">3667 315 42,'11'-10'17,"-11"10"0,0 0 0,10 4-5,-10-4-5,9 16-4,-6-5-1,0 1 0,0 2 0,0 0 1,1 2 0,-1-3 0,3 2 0,-1-6 1,2 1 0,-7-10-1,21 10 0,-7-12-1,4-1 0,-3-6-1,4 1 0,-2-1 0,3-1-1,-3 0 1,-2 1 0,-3 2 0,-2 2 1,-1 1 0,2 4-1,-11 0 1,17-1 0,-17 1 0,19 4 1,-19-4-2,18 13 1,-7-2 0,0 5 1,-1 0-1,2 7 0,-2 2 0,3 3 1,-3 0-2,-1-3 0,-1 2-4,-7-7-6,5 5-18,-8-14 0,2-11 0,-14 0-1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2:01.37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92 56,'0'0'18,"10"6"0,-10-6-1,0 0-11,0 0-2,0 0-1,0 0 0,0 0 0,0 0 0,0 15 0,-1-3 0,2 6 1,-2 8-1,2 10-1,-1 7-1,1 7 1,0 5 0,1 2 0,-1-3-1,1 0 0,0-11-1,0-5 1,2-8-5,-5-10-12,7-9-6,-6-11-1,12-3-1,-6-14 1</inkml:trace>
  <inkml:trace contextRef="#ctx0" brushRef="#br0" timeOffset="331">272 339 67,'9'1'22,"-9"-1"-4,12 1 2,-12-1-15,0 0-5,3 16 0,0-1 2,-1 6-1,2 4 3,-2 3-1,3 2 1,-3-1-2,2-3-2,2-1-12,-3-10-8,-3-15-2,13 5-1,-3-16-1</inkml:trace>
  <inkml:trace contextRef="#ctx0" brushRef="#br0" timeOffset="671">618 414 41,'17'1'15,"-2"-4"-1,1-4-1,-2-3-9,-2 0-1,2 0 2,-6-3 0,0 3 1,-8-2 2,0 12-1,0-15 1,0 15-1,-10-9-1,10 9-2,-16-3-2,16 3 0,-20 1-2,10 0 0,-1 2 0,1 1-1,1 3 1,-1 0 0,10-7 0,-16 19 0,9-7 0,-1 3 0,4-1 0,1 4 0,1 2 0,4 3 0,4 4-1,4 1 1,4 5 0,5 0-1,2 6 0,4 2-1,5 2 0,1 3 0,0-3 0,-2 3 0,-1-1 0,-28-45 1,43 81 1,-43-81 0,23 59 2,-23-59-2,0 0 1,-2 45 0,2-45 0,0 0-1,-44-5 1,44 5-1,-44-28 0,18 7-1,3-5 0,-3-6-2,6 0-3,1-5-1,9 0-2,2-6 0,8 2 1,1-6 0,7 1 0,1-5 1,6 0 4,1-5 0,4 3 2,3-4-1,0 3 2,1 2 0,-2 7 2,1 5 2,-5 5 2,1 7 4,-7 6-2,-1 7 2,-6 4-1,-5 11-2,7-10 0,-7 10-3,0 0-2,0 0 0,0 0 0,0 0 0,1 13 0,-1-13 1,-2 15 0,1-4-1,-1 2 1,2 4-1,-1 5 0,3 5-1,-1 3 0,4 4 1,0 1-2,4 2 2,1-2-2,2-2 1,5-6-1,2-6 2,3-6-3,3-7 1,3-7 0,2-7 0,1-4-1,-1-4 0,1-4 1,-5 1-1,-1 0 3,-2 1-3,-7 2 3,0 4-1,-6 2 1,1 2-1,-11 6 2,13-2-2,-13 2 0,10 11 1,-4-2-2,-1 5 2,0 2-2,1 2 1,1 2-2,0 0-1,2 1-8,-5-7-7,9 1-8,-13-15 0,23 5-1,-14-12 1</inkml:trace>
  <inkml:trace contextRef="#ctx0" brushRef="#br0" timeOffset="1913">1557-9 21,'0'0'10,"0"0"0,9-2-1,-9 2-3,0 0 1,0 0 1,0 0 0,0 0 1,0 0 0,0 0 0,0 0 0,0 0-2,0 0-2,0 0 0,6 11-1,-5-2-1,2 8 0,-2 1 0,3 13 0,-2 3 0,3 8 0,-2-1 1,3 4 0,0-3-1,3 2 0,0-6 0,2-4-2,4-7-1,0-6 0,4-2-5,-1-9 0,6-3-4,-5-11-5,5-1-6,-5-10-4,3-3 1,-9-7-1,1-2 3</inkml:trace>
  <inkml:trace contextRef="#ctx0" brushRef="#br0" timeOffset="2294">1596 108 41,'-21'6'18,"8"2"2,3-3 1,10-5-5,-7 10-5,7-10-3,20 9-1,1-6-2,7-2-1,8-1-2,9 0-4,5-5-9,10 3-9,-1-6-2,6 6-2,-2-5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2:03.98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41 777 30,'-11'-4'16,"0"-7"2,2-2-1,2-5-2,4 2-8,2-3 1,7 1-2,-1 2 1,9-1-2,-1 7-2,6 0-1,-2 5-1,3 5 0,-1 3-1,-2 5 1,-2-1 0,-2 11 2,-5-5 0,0 9 2,-6-4 0,0 0 0,-7 0-1,-1-1 3,-3-4-5,-1-2 1,-3-5-3,-2-1-1,1-5-3,-6-8-9,6 1-10,-3-8-3,7-3 3,-1-10-4</inkml:trace>
  <inkml:trace contextRef="#ctx0" brushRef="#br0" timeOffset="381">389 315 78,'14'16'20,"-5"-7"-2,-3 2 0,-3 0-18,-1 3-1,3 5 1,-1 6 2,-3 4 1,3 14 3,-4 0 0,5 14 1,-7 1-2,5 7 0,-3-6-2,2-1 0,-1-9-4,0-6-1,3-7-6,-5-15-3,7-6-8,-6-15-5,0 0-1,-6-16 0,0 1 2</inkml:trace>
  <inkml:trace contextRef="#ctx0" brushRef="#br0" timeOffset="641">315 714 48,'0'0'21,"-3"-15"3,3 15-1,0 0-4,20-9-9,-10 7-4,10 2-3,3-3 0,7 3-2,6-2-1,3 1-1,10 1-3,-2-4-8,8 3-9,-3-5-3,5 3 1,-7-6-1</inkml:trace>
  <inkml:trace contextRef="#ctx0" brushRef="#br0" timeOffset="972">1065 318 54,'7'9'18,"-7"-9"1,6 13-1,-2 1-9,-3 2-2,5 10 1,-4 2 0,5 13 0,-4-2-1,4 10-1,-5-4-3,3 5 2,-3-6-4,1 0 0,0-6-3,-3-11-4,5 0-7,-7-13-6,4-3-5,-2-11-1,0 0 0,-12-19 0</inkml:trace>
  <inkml:trace contextRef="#ctx0" brushRef="#br0" timeOffset="1242">1002 553 48,'0'0'18,"0"0"1,-3 13-2,3-13-1,9 16-12,-9-16-1,20 20-2,-8-10 2,6 0-2,2-9 1,3 8-1,5-9-4,-1-5-5,5-4-7,-2-9-2,2 0-4,-4-9 2,0 1-1</inkml:trace>
  <inkml:trace contextRef="#ctx0" brushRef="#br0" timeOffset="1422">1391 363 45,'3'-14'18,"-3"4"0,0 10 0,0 0-5,0 0-5,-9 7-5,4 11-1,-3 2-1,1 9 1,-3 7 1,1 9 1,-2 0 2,4 7 0,-1-6-1,3 2 1,2-10-3,4-3 0,4-12-3,3-10-1,8-9-5,1-14-3,8-3 1,-2-9-1,8-2 2,-3 2 2,2-1 4,-2-1 2,-7 9 4,-1 7 2,-6 1 2,2 7-1,-7 1 0,3 2-3,-12-3-1,17 17-2,-7-8 1,3 2-2,-2 1-1,3-1 0,1-1-1,0-3-2,3-3 1,1-3-2,3-4 0,-1-6-1,5-2 0,-2-5 1,0-2 1,-2-2 1,-1 0 2,-3-1 2,-5 5 0,-1 0 2,-6 2-1,-3 4 1,-3 10-1,-7-10-1,7 10 0,-15 0-2,4 2 1,-4 3-1,1 2 0,-2 3 1,0 2 0,0 4 0,-2 1 2,6 4 0,-1 3 0,5 3 0,1-2-1,7 4 1,3-4-1,8 2 1,6-4-3,4-2-1,11-4-5,-1-9-11,13 0-9,0-9 0,6-4-3,-2-12 1</inkml:trace>
  <inkml:trace contextRef="#ctx0" brushRef="#br0" timeOffset="11577">2657 603 0,'0'0'5,"0"0"1,0 0-2,-10 7-1,10-7 1,0 0 0,0 0 0,-8 9 1,8-9-1,0 0 0,0 0 0,-10 5 1,10-5 0,0 0 0,-10 4 0,10-4 0,0 0 1,-9 9-1,9-9 0,-4 10-1,4-10-2,1 10 1,-1-10 0,6 10-1,-6-10 1,16 7-1,-4-6 0,3-3 0,1-2-1,6-3-1,0-4-1,3-3-2,-1-2 2,0 0-3,-1-1 2,-4 2-1,-4-2 3,-5 4-1,-4 2 2,-6 11 0,-3-13 0,3 13 0,-19-8-1,3 8-1,-1 1 0,-4 5 0,-3-1-1,-1 3 1,-1 2 1,0 4 0,0 1 0,1 1 2,0 2-1,1-1 1,5 4 0,0-2 1,6 3 0,0-3 1,9 6 1,2-4-1,10 2 3,3-4-4,7 1 2,5-5-1,5-1-1,2-7-1,2-4-2,2-4-2,-2-7-6,2-1-9,-4-8-6,0 2 0,-4-6-1,2 0 4</inkml:trace>
  <inkml:trace contextRef="#ctx0" brushRef="#br0" timeOffset="12328">3038 528 36,'0'0'15,"0"0"1,10 4 0,-10-4-3,6 17-8,0-6-3,2 1 2,3 7-2,0-3 2,2 6 0,0-4 0,2 2 0,-2-6-1,1 1 1,-4-3-1,1-3 0,-11-9-1,13 10 1,-13-10 1,0 0-1,0 0 1,12-7 0,-12-2-1,2-2 0,-1-2 1,1-4-2,2-3-2,2-2 1,1-1-2,2 1-1,2 0-2,-3-1-1,8 6-5,-6-4-3,9 10-6,-7-4-4,5 7-1,-4-1 1,5 4 2</inkml:trace>
  <inkml:trace contextRef="#ctx0" brushRef="#br0" timeOffset="12708">3486 463 12,'0'0'12,"10"8"3,-10-8 0,6 10-1,-6-10 0,4 18 0,-4-8-3,5 10-1,-4-1-2,4 6-2,-2-2 0,3 3-2,-1-3-1,0-1-4,3-2-7,-3-10-13,4-7 0,-9-3-2,13-18 1</inkml:trace>
  <inkml:trace contextRef="#ctx0" brushRef="#br0" timeOffset="12969">3595 316 78,'0'0'18,"1"14"-2,-1-14-3,2 11-18,-2-11-2,3 16-5,-3-16-8,1 20 1,0-10 2,1 0 1</inkml:trace>
  <inkml:trace contextRef="#ctx0" brushRef="#br0" timeOffset="13159">3704 635 28,'3'15'12,"-3"-15"0,2 9 4,-2-9-7,0 0 0,0 0-1,-7-13 1,7 13 0,-4-13 0,2 2-1,3 1-2,2-3-4,4-2-2,3 1-2,2 0 1,5-2-1,1 3 1,5 3 0,-1 1 0,0 4 1,1 3 1,-2 2 0,-1 4 0,-4 3 0,-1 4 0,-5 0 0,-1 4 1,-5 1-1,-1 4 0,-5-2 2,-1 5-1,-4-3 2,-1 0-2,-4-1 1,-1-2 0,-6-4-1,3-2 1,-2-1-2,0-7 0,-1-3-2,-1-6-2,2 0-2,-1-7-5,10-1-5,-5-9-9,8-1-1,0-8 3,8 1 0</inkml:trace>
  <inkml:trace contextRef="#ctx0" brushRef="#br0" timeOffset="13620">3916 245 52,'0'0'17,"11"0"0,-11 0 0,0 0-11,5 12-3,-2 1 0,-3 2 0,2 12 2,0 1 1,2 10 1,-3 5-1,6 8-1,-2-1 1,3 2-2,-1-6 0,2-3-2,0-5-1,-1-4-4,5-12-10,-3-11-11,3-8-1,-4-14-1,4-4 2</inkml:trace>
  <inkml:trace contextRef="#ctx0" brushRef="#br0" timeOffset="13920">4178 577 19,'6'16'6,"0"-6"2,-6-10 2,13 5 0,-4-2-4,0-4 1,8-1 3,-4-5 3,5 3 0,-2-6-2,2 3-2,-2-5-5,-1 0-2,-1-2-2,-6 3 1,-1 0-1,-4 1 1,-2 1-1,-3 0 1,-3-1-1,5 10 1,-17-15-1,5 9 0,0 2 0,-3 1-1,1 1 1,-1 2 0,1 3 0,0 2 1,1 1-1,0 2 1,0 1 1,3 4-1,-1 0 1,3 3 0,-2 2 1,2 5-1,1-1 0,5 3 0,0-3 0,3 3-1,2-3 0,4 2 0,4-9 0,2 1 0,5-4-1,3-5 0,3-2-1,4-6 1,2-5 0,0-5-2,3-4 0,2-7 0,0-3 1,-3-2 0,-2-1 0,-1 1 1,-5 3 0,-2 4 2,-4 2-1,-6 7 1,-1 3-1,-11 8 1,12-4 0,-12 4-1,9 14 1,-7 2-1,1-1 1,1 2-1,1 0 1,1 0-1,3-4 1,2-2 0,4-4-1,8-14-1,-1 2 1,4-4 0,2-1-1,1-1 1,-2-1 0,-2 2 0,-3 3-1,-5 6 2,-2 7 0,-1 4-2,-3-1 2,1 5-2,-1 2 2,1 2-2,-2-2 1,0 1-3,4-6-1,-4-2-1,7 2-7,-7-11-6,9-1-8,-6-11-2,7 3 0,-3-13 2</inkml:trace>
  <inkml:trace contextRef="#ctx0" brushRef="#br0" timeOffset="14771">5434 412 51,'0'0'18,"12"11"1,-12-11-1,0 0-4,0 0-11,0 0-2,-12-6 3,12 6 0,0 0 0,-10-4 1,10 4 0,-10 0-1,10 0-1,-13 4-1,13-4-1,-16 10 0,5-3 0,1 2 0,0 0 0,-2 6 1,-1-1 0,2 3 0,-2-1 0,1 8 2,1-4-3,4-1 0,-1 0 1,4 0-2,3-3 0,4 0 0,4 0-1,8-6 0,3-1 1,3-1-1,7-2 0,3-4 0,4-2-2,1-5 0,5-4 1,2-5-1,-2-2 1,2-3 1,-3 1-1,-1-3 2,-1 1 0,-2 2 2,-9 1-1,-5 4 1,-3 2-1,-5 1 1,-14 10-1,14-13 0,-14 13 0,0 0-1,-13-11 0,2 10 0,-2 0 0,-3 0 0,-1 1 0,-3 0 1,-3 2-1,1 0 1,-1 2 2,1 0-2,-2-1 0,2 3 1,0 0 0,2 4-1,2-2 1,4 3 0,1 6 0,6 0-2,6 3 1,10 3-1,7 0 1,13 3-1,11 4-2,10-2-3,18 2-13,0-7-7,9-4-3,-7-16 0,9-8 1</inkml:trace>
  <inkml:trace contextRef="#ctx0" brushRef="#br0" timeOffset="49211">6600 245 6,'0'0'10,"0"0"0,0 0 0,0 0 0,0 0-1,0 0-2,0 0 0,0 0-2,0 0-1,0 0-1,0 0-1,-13-3 0,13 3-1,-10 0 1,10 0-1,-9 2 0,9-2 0,-11 2 0,11-2 0,-12 6 0,12-6-1,-14 10 0,3-2 0,0 2 0,-2 2 0,1 4 0,-1-1 0,-1 5 0,2 1-1,-2 0 1,2 0 0,2 2 1,-2-4-1,3 4 1,0-2-1,1 0 1,1 1-1,2 4 0,0-3 1,3 3-1,1-2 0,2 2 0,3-3 0,3 3 1,3-4-2,3 1 3,1-1-2,2-1 1,2-1-1,2 2 1,1-4-1,-2-1 1,1-2-1,0-2 1,-2 0 0,1-1-1,-3-3 1,-1-2 0,-2-1 0,-2 2-1,0-4 0,-11-4 1,15 7-1,-15-7 0,0 0 1,9 4-1,-9-4-1,0 0-3,0 0-6,0 0-8,0 0 1,1-12-1,-4-4-1</inkml:trace>
  <inkml:trace contextRef="#ctx0" brushRef="#br0" timeOffset="50192">6787 561 30,'0'0'13,"0"0"1,0 0-3,0 0-3,0 0-3,0 0 1,0 0-2,0 0-1,0 0 0,0 0-1,0 0 0,0 0 0,0 0-2,8 12 1,-8-12-1,7 16 0,-3-7 1,1 5 0,0-2 1,1 5 0,-1-3 0,3 1 0,-3-2 1,1-1-1,-1-1-1,2-2 1,-7-9-2,15 9 1,-4-10 0,3-3-1,-1-2 0,3-3 1,-2-2 0,0 1 0,-3-2 1,0 4-1,-5-1 0,-6 9 1,7-9 0,-7 9 0,0 0-1,0 0 0,0 0 0,5-13-1,-5 13 0,0 0 0,0 0-1,2-9 1,-2 9-1,0 0 1,0 0-1,4 10 1,-4-10-1,5 12 1,-5-12 0,12 18 0,-4-6 0,-1-2 0,3 2 0,-1 2 0,2-2-1,1-2 2,0-2-2,2-3 1,2-4 0,3-5 1,0-3 0,2-6 0,-1-2 0,-1-5-1,-2-2 2,-3 0 0,-2-1 1,-4 1-1,-2 3 1,-3 2 0,-1 3-1,0 3 1,-2 11-1,0-12-1,0 12-2,0 0-2,0 0-4,0 0-7,0 0-9,0 0 0,16-3-2,-16 3 2</inkml:trace>
  <inkml:trace contextRef="#ctx0" brushRef="#br0" timeOffset="51054">7513 633 41,'-16'1'14,"16"-1"-1,-10-6-2,10 6-8,-2-17-2,5 6-2,1-1 1,5-2 0,0 0 1,4-2-1,1 3 2,0 1-1,4 0 0,-3 4-1,2 2 1,-4 3 0,2 4 1,-5 1 0,2 5 0,-12-7 0,16 22 0,-11-7 1,2 3 0,-4-1 0,0 4 1,-3-2 1,0 1-1,-4-3 1,-1 0 0,-3-6 1,1 2 0,-3-7 0,0 2-2,-2-7 0,-1-1-1,-1-4-1,1-2-2,1-2-2,0-5-4,7 3-6,-4-6-11,12 1-1,-2-3 0,9 1 0</inkml:trace>
  <inkml:trace contextRef="#ctx0" brushRef="#br0" timeOffset="51564">7861 478 31,'0'0'14,"0"0"0,6 10 0,-2-1-2,-2 1-4,5 6-1,-3-1-1,6 7-3,-4-2 0,4 1-1,-3 1 0,3-1-1,-2-4 0,-1 0-1,-1-5 1,0-3 1,-6-9 1,8 15 2,-8-15 0,0 0 0,0 0 1,0 0-1,0 0 0,-6-14-1,0 3-1,3-4-1,1-3-2,1-3 1,3 0-2,4-1 1,1 1-1,2 3 0,5 0 0,0 5 1,4 2-2,2 3 1,3 2-2,-1 0-1,4 6-2,-4-4-6,6 6-6,-3-2-4,-1 3-1,-4-1 1,-3 1 1</inkml:trace>
  <inkml:trace contextRef="#ctx0" brushRef="#br0" timeOffset="52025">8327 639 40,'0'0'13,"-11"7"1,6-18 1,1-1-9,4-3-3,1 0 0,3-3 1,2 3-1,1 1 0,2 0 0,2 5 1,0 1-3,2 5-1,2 2 1,0 3-1,2 3-1,1 1 1,1 2 0,-1 3 0,-2 3 1,-2 0 1,-5 0 1,-3 4 0,-6-2 2,-4 2 0,-7-3 1,-2 2 0,-6-5-1,1 2-1,-3-4 0,2-2-2,-1-4-1,2-2-3,5-1-5,-2-9-6,15 8-8,-12-27-3,14 7 0,1-9 1</inkml:trace>
  <inkml:trace contextRef="#ctx0" brushRef="#br0" timeOffset="52405">8509 283 32,'0'0'13,"7"-10"-1,-7 10 1,0 0-6,0 0-6,0 0 0,0 0 0,0 0 1,-2 11 2,2 4 0,-3 1 1,1 9 0,-1 3 0,0 7 1,-3 2 0,3 9-1,-3-8 0,5 4-2,-2-6 1,4-2-2,1-6-3,2-5-4,7-4-11,-1-12-5,3-4 0,1-10 0,0-4 0</inkml:trace>
  <inkml:trace contextRef="#ctx0" brushRef="#br0" timeOffset="52746">8816 536 4,'0'0'7,"4"-14"4,-6 2 2,-3 1-5,5 11 2,-15-16 2,5 13 0,-3 2 1,0 4-3,-2 3-4,0 3-2,1-1-2,-1 4-2,4-1 0,3 0 0,3 0 0,4-2 0,5 3 0,5-4-2,4 1 1,5-3-1,1 0 0,2-1 0,1 2-1,0-1 1,-4-3 1,-1 5 0,-3-2 2,-3 5 0,-11-11 2,9 20 2,-13-10 2,0 3 0,-8-4 1,3 4 1,-10-5-3,4 3 2,-5-2-4,4-2 1,-3-2-3,4-1-1,2 0-4,-1-4-3,14 0-8,-11 0-11,11 0 3,3-16-4,7 3 3</inkml:trace>
  <inkml:trace contextRef="#ctx0" brushRef="#br0" timeOffset="53347">9258 587 33,'6'10'12,"-6"-10"-1,0 0 1,0 0-10,0 0-1,0 0 3,0 0 0,5 14 3,-5-14-1,4 13 1,-4-13-1,5 23-1,-2-10-2,2 6 0,-1-4-2,1 3-1,2-3-8,0-3-9,-7-12-4,18 6 2,-18-6 2</inkml:trace>
  <inkml:trace contextRef="#ctx0" brushRef="#br0" timeOffset="53627">9420 375 79,'0'0'24,"6"10"-2,-6-10-1,0 0-14,0 0-10,0 0-6,1 12-7,-1-12-7,-1 9-1,1-9 2,0 0 1</inkml:trace>
  <inkml:trace contextRef="#ctx0" brushRef="#br0" timeOffset="53838">9532 548 11,'0'0'2,"15"9"0,-15-9 3,0 0-3,11-7-1,-11 7 1,0 0 5,0 0 5,1 17 2,-6-5 1,3 2-2,-3-1-4,5 4-2,-1-5-1,4 2-1,-3-14-2,19 4 0,-2-6-2,5-7 0,2-3 0,1-2 0,-1-2-1,0 1 0,-3 1 1,-5 5 1,-4-1-1,-3 7 2,-9 3-1,10 1 1,-10-1-1,6 16 1,-4-6 0,2 6-1,-1-1 1,2 5-1,-2-1 1,3 1-1,-3-2-1,1 0-2,4 1-10,-3-7-11,5-2-2,-10-10-1,16-6 1</inkml:trace>
  <inkml:trace contextRef="#ctx0" brushRef="#br0" timeOffset="54508">10201 594 19,'11'14'10,"-11"-14"0,16 9 1,-16-9-3,19 1-3,-6-1 0,4-1 0,0-4 0,3 0 3,-2-3-3,5 1 1,-4-3-3,-1-1 0,-2-1-2,-3 2 2,-3-2-2,-2 2 0,-4 0 1,-3 0-1,-4 1 1,3 9-1,-12-15-1,3 8 1,-2 3-1,-2 1 0,0 1 0,-1 3 0,0 1-1,-1 1 1,1 2 0,2 1 0,-1 3 0,0 1 1,1 1-1,2 3 1,1 0 0,1 3 1,2 0 1,1 5-1,2-3 2,6 3-1,-2-2 2,7 3-2,-1-6 0,4 3 0,-1-4-1,6-3 0,0-3-2,3-1 0,4-3-4,-3-7-6,10-1-8,-5-8-6,4 0 2,-5-10-2,2 3 3</inkml:trace>
  <inkml:trace contextRef="#ctx0" brushRef="#br0" timeOffset="55119">10628 504 34,'0'0'14,"0"0"-1,0 0 1,0 0-7,0 0-3,0 0-2,0 0 1,3 11 1,-3-11 0,0 13 1,-2-4 0,3 5 0,-3-1 1,3 7-2,-2-6 0,2 5-1,-1-5 0,4 0 0,-4-14 0,14 14-2,-3-14 0,3-7-1,3-3 0,2-5 0,0-1 0,0-2 0,-2 0 0,-1 2 1,-6 1 0,1 5 1,-11 10-1,11-11 0,-11 11 0,0 0 0,9 1-1,-9-1 0,7 12 1,-7-12-1,10 18 1,-3-8 0,1-1 0,3 1 0,0-4 1,4-3-1,0-4 0,2-1 0,0-2 0,2-2-1,-5-2 0,1 2 1,-4 0-1,-2 2 0,-9 4 0,11-4 0,-11 4 0,0 0 0,0 0 0,9 13 1,-7-2 0,1 1-1,-1-1 1,2 1-1,2-2 0,1-1-3,6 0-6,0-6-16,8-9 1,-2-7 0,6-3-1</inkml:trace>
  <inkml:trace contextRef="#ctx0" brushRef="#br0" timeOffset="56151">11235 483 20,'0'0'12,"8"-11"1,-8 11 0,13-9-2,-13 9-6,18-7 0,-6 3 1,1 7-2,1-1-1,1 4 0,0 1-1,-1 4 0,-1 1-2,1 3 1,-3 1-1,0 1 0,-3 2 1,0 0-2,-2-3 3,-2 3-1,-2-5 1,-2 2 1,-6-6 0,0 1 0,-5-3 1,-2-2 0,-3-4-1,-1-1-1,-1-4 0,-1 0-2,2-2 0,1 0-1,2-1-1,3-2-1,11 8-1,-9-16-1,9 16 0,10-21 0,4 8-1,1-3 1,8 1 0,1-2 2,1 0 0,2 1 2,-1 1 1,0 4 0,-1 0 2,-1 4 1,-5 3 0,1 3 1,-4 3 0,-1 4 1,-4 2 0,2 5 0,-7 1 0,3 4 0,-2-1-1,0 4-1,-2-4 0,2 0-3,0-2-2,1-4-4,2-3-5,-1-6-10,3-2 0,-3-13 1,0-3 0</inkml:trace>
  <inkml:trace contextRef="#ctx0" brushRef="#br0" timeOffset="56772">11669 150 73,'0'0'21,"0"0"-1,-4 9-3,4-9-15,0 0-6,0 0-4,0 0-7,1 12-5,-1-12-1,0 0 1,0 0 3</inkml:trace>
  <inkml:trace contextRef="#ctx0" brushRef="#br0" timeOffset="56982">11786 123 51,'8'14'13,"-8"-14"-1,0 0 2,0 0-14,6 11-1,-7 0 1,-4 6 4,2 12 3,-6 3 3,4 11 0,-8-3 1,7 9-1,-4-5-3,4 3-1,-1-6-1,5-3-3,1-9 0,3-4-3,6-2-3,-3-8-9,8-1-10,-2-10-2,4-4 0,-5-12 1</inkml:trace>
  <inkml:trace contextRef="#ctx0" brushRef="#br0" timeOffset="57493">12138 437 41,'16'-12'16,"-3"5"0,1 1 1,3 1-7,0-1-6,3 5-2,-1 0 0,0 7 0,-4 1 0,1 7 1,-3 1-1,-3 7 0,-2-2 0,-3 6 0,0 0-1,-4 0-1,-1-3 1,-2 0 0,-4-4 0,1-1 1,-3-6 1,0-2-1,-6-7 1,-1 1 0,-2-4 0,-1-4-2,-1-2 1,1-2-2,2 1 0,1-6-3,7 1-1,2-7-1,9 5-4,1-7-5,10 4-6,0-3-2,8-1 2,0 2 1</inkml:trace>
  <inkml:trace contextRef="#ctx0" brushRef="#br0" timeOffset="57863">12494 433 28,'12'12'12,"-2"3"0,0-1 0,-4 0-6,3 2-3,-2-1 0,0 0 2,-2 2 1,0-3 0,-4-2 1,3-1 0,-4-11 0,0 15 0,0-15 0,0 10-1,0-10 0,0 0 0,-6-11 0,6 11-1,-4-15-2,4 5 0,0-7-1,1 0-2,3 0 0,2-3-2,3 1 0,1-2-1,4 4-1,-3-1-2,4 7-2,-5-2-3,6 8-7,-4-3-4,3 6-1,-2-3 2,3 3 1</inkml:trace>
  <inkml:trace contextRef="#ctx0" brushRef="#br0" timeOffset="58274">12920 432 4,'0'0'11,"0"0"1,10-3-2,-10 3 0,0 0 1,12-3 0,-12 3-1,17 0-2,-6-2-4,3-1-2,1-1-1,2 0 0,0-2 0,1-2 1,-3-1 0,-1 1 1,-5-1 1,-2 0 0,-6-1 0,-1 10 0,-7-15-1,7 15 0,-21-8-2,6 7 0,0 4-1,-3 3 0,-1 4 0,0 5 1,-1 1 1,0 7 0,-1-3 3,4 5-1,-2-3 1,7 2 0,1-4 0,6 2-1,5-1-1,8-2-2,6-5-1,6-5-5,10 3-7,3-8-12,9 1 0,2-9-2,7-6 2</inkml:trace>
  <inkml:trace contextRef="#ctx0" brushRef="#br0" timeOffset="58815">13768 345 36,'-17'-2'16,"-3"1"1,2 3-1,-4-1-5,2 6-4,-1-2-1,3 4-1,1-2-2,0 3 0,6 0-2,2 1 0,4-1 0,5 2-1,4 0 0,4 1 0,1 1-1,5 1 1,1 0-1,-1 0 0,2 1 1,-3 0 0,1 1-1,-5 0 0,-2-2 1,-4 0 1,-5-2 1,-2-2-1,-7-3 1,-3 0 0,-4-6 1,-4 0-1,-1-4 0,0 2-1,0-4 0,2-3-1,3 3-1,3-2 1,5 4-1,10 2-1,-6-13 1,12 2-1,8 4-2,3-2-1,9 0-4,2-2 0,12 0-5,2-2-3,6 3-1,2-3 0,2-1 3</inkml:trace>
  <inkml:trace contextRef="#ctx0" brushRef="#br0" timeOffset="59245">14107 406 25,'6'-9'11,"-6"9"1,-2-13-2,2 13-4,-20-9-3,5 5 0,-2 2-1,-1 0 1,-2 2 0,0 2 0,0 3 2,-1 1-2,2 7 2,-1-2-1,3 6 0,0 1 1,3 6 1,2-4-1,5 7 1,2-3-2,7 3 0,6-5-1,7-3-4,9-4-6,4-8-13,9-7 0,2-11-1,8-6 0</inkml:trace>
  <inkml:trace contextRef="#ctx0" brushRef="#br0" timeOffset="59576">14395 112 43,'-1'-11'15,"-2"1"0,3 10 1,-3-16-8,3 16-7,-3-9-1,3 9 2,0 0 1,0 0 2,-11 24 0,3-6 1,3 12 1,-3 3 0,4 11 0,-4-2-1,2 9-1,1-4-2,4 2 1,1-8-2,1-3 0,3-1-3,-3-12-4,6 0 0,-6-10-4,5-2 0,-6-13-7,0 0-4,0 0-3,0-9 2,-4-6 2,-2-2 1</inkml:trace>
  <inkml:trace contextRef="#ctx0" brushRef="#br0" timeOffset="59896">14165 250 72,'0'0'24,"-4"-14"-1,16 11 0,5-3-10,9 4-9,5 0-2,9 1-1,6 1 0,6 2 1,0 1-2,-1-1-2,3 5-5,-7-7-12,0 4-5,-7-7 0,-4 0-1,-11-6 1</inkml:trace>
  <inkml:trace contextRef="#ctx0" brushRef="#br0" timeOffset="60627">13804 551 8,'8'11'5,"-8"-11"1,10-1 0,-10 1-1,16-5-3,-5 1 1,1-2 1,-2 0 1,4 0 2,-1-2-1,-1 0 0,1-2-2,-1 1 0,-1 0-1,1 0-1,-1 2 1,-11 7-1,17-12 2,-17 12-1,13-8 1,-13 8-1,0 0 0,7-10 1,-7 10 0,0 0 1,0 0-2,0 0 0,0 0-1,0 0-1,0 0-1,0 0-1,0 0-1,0 0-2,0 0-5,0 0-8,0 0-2,0 0 1,0 0 0</inkml:trace>
  <inkml:trace contextRef="#ctx0" brushRef="#br0" timeOffset="61469">15136 194 27,'0'0'11,"0"0"2,0 0 0,0 0-4,-9-9-2,9 9 0,0 0 0,0 0-1,0 0 0,0 0 0,4 10-3,-4-10-1,3 20-1,-1-4 0,-1 7-1,1 6 1,-3 4 0,2 6 2,-1 3-1,0 4 1,-5-2 0,5-1-1,-4-6 0,4-3 0,1-8-1,-1-5-4,2-7-3,-2-14-6,0 0-6,0 0-4,10-5 1,-13-11 0</inkml:trace>
  <inkml:trace contextRef="#ctx0" brushRef="#br0" timeOffset="61799">14947 412 41,'-12'-2'16,"12"2"1,-9-3 1,9 3-4,13-4-6,6 3-2,3-1 0,10 3 0,5-2 0,6 3-1,5-1-1,3 1-3,2 3-6,-3-4-7,4 4-9,-7-3-1,-1 0-1,-7-5 1</inkml:trace>
  <inkml:trace contextRef="#ctx0" brushRef="#br0" timeOffset="62109">15428 572 17,'0'0'10,"6"-18"3,3 3 2,3 1-6,0-4-1,5 9 3,-2-1 0,2 6-1,-2 2-2,1 4-1,-4 2-4,0 4-1,-3 1-1,-2 5 0,-2 0 0,-2 5 1,-4-2 1,-2 5 0,-7-5 2,2 3 0,-7-6 1,1 1-1,-4-6 0,3 0 0,-3-7 0,4-1-2,1-6-1,13 5-2,-17-17-2,9-3-7,10 2-12,-4-7-4,8 2-1,-3-7 0,10 3 0</inkml:trace>
  <inkml:trace contextRef="#ctx0" brushRef="#br0" timeOffset="62750">16081 252 41,'11'2'13,"-11"-2"0,11-4-2,-11 4-8,0 0 1,13 15 0,-12-1 2,2 9 1,-5 1 1,1 12 1,-4-3-1,2 8-1,-3 0-2,3 2-1,-4-8-1,2-1-1,2-8-1,1-3-2,1-5-1,-2-7-5,3-11-7,0 0-7,-3-11-2,0-7 1,0-1 0</inkml:trace>
  <inkml:trace contextRef="#ctx0" brushRef="#br0" timeOffset="63091">15767 217 13,'-12'0'11,"12"0"2,-10-1 3,10 1-3,0 0-2,0 0 2,11-5 0,-11 5 1,23 4-2,-9-3-3,9 5-2,4-4-2,9 3-2,5-2-1,5 2 0,6-4 0,3 0-1,0-3 0,0-2 0,-3 1 0,-6 0-1,-7 1 1,-7 0-1,-8 1-1,-7 1-1,-4 7-3,-13-7-10,0 15-8,0-15 0,-17 12-2,6-14 1</inkml:trace>
  <inkml:trace contextRef="#ctx0" brushRef="#br0" timeOffset="63762">16458-1 40,'0'0'15,"4"-9"0,-4 9 1,0 0-6,0 0-7,0 0 0,13 8-1,-3-1 1,3 0 1,1 6-1,4 0 2,4 6-2,1-1 0,3 5-1,1 3 0,0 3-1,0 3 0,2 2 1,-4 0-1,-3 2 0,-1-2 1,-5 2 0,-4-2 0,-1 0 1,-8-5-1,1 2 1,-10-5 1,0 2-1,-7-3 1,0 1 0,-7-5-1,2-1 0,-5-2 0,2-1-1,-3-2-1,4-2-1,4-2 0,-2-4-3,8 3-6,-7-6-15,17-4-1,-16 0-1,16 0-1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8:03.7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32 285 2,'-17'-18'4,"17"18"1,-9-16-1,9 16 1,-5-14 1,5 14 1,-2-9 0,2 9 1,0 0-1,0 0 0,2-10-2,-2 10-1,10-4-1,1 1 0,4 0-1,5 0 0,6-1-1,3 0 2,5 0-2,6 0 1,3 0-1,3 0 0,5 2 0,3 1 1,5 2-1,6 1 0,3 4 1,0-1-1,4 2 0,4 1 0,2 4-1,2-2 0,4 3 1,1 2-1,2 0 0,4 2 0,0 3 1,2-1-2,2 3 2,0 2-1,1-1 0,-6 1 0,-3 1-1,-3 0-3,-7 0-5,-9 2-7,-8-2 0,-12-3 0,-9-2 0</inkml:trace>
  <inkml:trace contextRef="#ctx0" brushRef="#br0" timeOffset="6830">2879 334 7,'0'0'11,"-4"-13"1,4 13 0,-6-14-2,6 14 1,-7-17-1,7 17-1,-6-14 1,6 14-3,-6-13 0,6 13-1,-4-9-1,4 9-1,0 0 0,0 0-2,0 0 0,0 0-1,0 0-1,0 0-1,0 0 0,-1 13 0,2 1 1,0 2-1,1 5 0,1 3 2,-1 3-1,1-3 1,0 3-1,2-1 1,-1-4 0,0-4-1,0-4 2,1-3 0,-5-11 0,20 4 1,-8-13-1,5-1 0,-1-7 0,4-1 0,1-5-1,0-1 1,-2 0-2,-3 6 0,-1 1 1,-4 3-1,-1 3 0,-10 11 0,13-7 0,-13 7-1,9 16 0,-5-2 1,1 6-1,-1 4 2,0 0-1,2 2 0,0-1-1,1-5-5,8-2-13,0-7-1,7-6-3,-1-11 1,6-4 1</inkml:trace>
  <inkml:trace contextRef="#ctx0" brushRef="#br0" timeOffset="7411">3431 442 49,'-8'9'15,"8"-9"0,-14 2-1,14-2-11,-1-18-3,7 4 0,3-3 2,3-2-1,2-2 2,4 4 0,-1 0 1,1 6 0,-1 2-1,-1 4-2,0 3-1,-3 6 0,-1 4 0,-2 4 1,-4 4 0,-3 4 1,-6 2 2,-1 3 0,-7-3 1,0 1 0,-4-4 0,0 1 0,-2-8 0,2-1-2,0-5 0,3-4-2,0-4-1,2-9-4,5 1-4,-2-13-7,8-1-7,1-8-1,6-3-1,0-8 1</inkml:trace>
  <inkml:trace contextRef="#ctx0" brushRef="#br0" timeOffset="7772">3637 37 1,'14'-10'9,"1"4"0,-3 3 1,-1 2 1,0 4 0,-2 4 0,-1 3 1,0 4 1,-5 3-3,3 8 0,-4 1-1,2 11-2,-2-1-2,1 7 0,-1 0-1,1 1-2,3-2 0,-1 0 0,0-7-1,2-5-1,3-7 0,-2-6-2,2-5-2,-10-12-3,15 3-2,-14-16 0,1-1-1,-8-11 1,-3-1 0,-5-7 0,-3 0 5,-1-1 3,-4 3 3,3 5 1,-2 3 3,3 8 2,0 2 0,8 6-1,-2 2 0,12 5 0,-13-2-1,13 2 0,0 0-1,11 1-1,1-4-1,9 2 0,6-4-1,8 1 0,8 0-5,4-3-8,10 4-10,-2-5-1,5 4-1,-4-7 0</inkml:trace>
  <inkml:trace contextRef="#ctx0" brushRef="#br0" timeOffset="8513">4500 67 9,'1'-12'11,"-1"12"1,6-15 0,-6 15 0,0 0 0,5-12-1,-5 12-1,0 0-2,0 0-2,0 0-1,6 15-2,-5-6-1,1 7 1,1 3-1,1 5 0,-1 3 1,0 4-1,0-2 0,0 0-1,-2-3 0,2-3 1,-2-7-1,5-2 0,-6-14 0,22 8-2,-4-11 1,3-5-1,5-1 0,1-3 1,5-1-1,-1 0 0,-2 4 1,-2 1 0,-4 6 0,-1 3 0,-3 7 1,-4 4-1,-7 5 1,-3 3 0,-5 3 1,-3 3 0,-5-2 1,-3 0 0,-7 0 0,0-1 0,1-5 0,-2-1-1,-1-7 1,0-2-1,0-8-1,2-1-1,1-8-1,3-3 0,3 1-5,1-8-5,8 4-11,1-5-1,9 6-1,-1-6 2</inkml:trace>
  <inkml:trace contextRef="#ctx0" brushRef="#br0" timeOffset="9094">5014 300 47,'7'10'15,"-7"-10"1,11 12 1,-11-12-13,11 16 2,-5-4 0,-4 0 0,2 5 0,-3-5 0,2 6 0,-2-2-2,3-1-3,4-2-9,-8-13-11,18 9-1,-7-17-2,4-3 1</inkml:trace>
  <inkml:trace contextRef="#ctx0" brushRef="#br0" timeOffset="9334">5099 0 75,'-5'10'22,"5"-10"-2,-6 11-1,6-11-17,0 0-8,12 7-6,-12-7-6,13 7-4,-13-7 2,14 8-1</inkml:trace>
  <inkml:trace contextRef="#ctx0" brushRef="#br0" timeOffset="9544">5172 308 54,'0'0'16,"16"10"2,-16-10-2,17-1-12,-17 1-3,12 5 1,-12-5 1,8 16 1,-8-7 0,4 4 1,0-2 0,4 2 1,4-6-2,5 0 0,2-6-2,3-3 1,3-7-1,2 2 1,-3-5 0,0 1 0,-6 0 0,-3 3 0,-4 0 0,-11 8-1,13-2-1,-13 2 0,6 16 0,-5-5-1,2 4-1,1 1 2,1 0-1,2-1 0,2 4-3,-1-9-2,8 5-6,-5-9-13,5-1 0,-2-9-2,3 1 2</inkml:trace>
  <inkml:trace contextRef="#ctx0" brushRef="#br0" timeOffset="9935">5704 267 69,'0'0'21,"0"0"-1,15 4 0,-15-4-15,19-2-4,-5 2-1,3 2 2,3 0-1,4 4 1,-1-1-1,1 3 1,-1 2 0,0 4-1,-2 1-1,-5 3 1,-5 1-1,-3 1 1,-7 1 0,-4 0 0,-7-2 1,-3-1-1,-7-4 1,0 0 0,-5-5 0,1-2-1,-1-4 1,2-2-1,3-1-1,3-3 1,4-1-1,13 4 0,-12-16-2,12 3 0,9 0-2,1-5-1,10 0-2,0-6-1,10 3-1,-2-6 0,7 6 2,-3-3 1,2 3 2,-6 1 1,-1 4 3,-3 4 1,-6 2 1,-3 5 0,-2 2 0,-3 5 0,-1 3-1,-9-5 1,16 18 0,-7-4 1,-3 1 0,4 3 1,-4 1 0,1 2 0,-1-2-1,1 3 0,-1 0-1,0-1 0,-2-2 0,1 0 0,-2-6 1,2 0 0,-5-13 1,5 16 0,-5-16 0,0 0 0,0-17 0,2 4-1,2-7-1,1-2-1,3-5-1,3-1 0,2-1-1,3 2 0,4 3-1,1 1 0,1 6-2,-2 1-1,4 6 0,-4-1-1,3 7-2,-4-3 0,3 8 0,-7-4 1,3 6 1,-6-2 1,1 2 2,-3 1 2,-10-4 2,14 5 2,-14-5 1,0 0 1,8 11 0,-6-2 1,-2-9 0,-3 21-1,-3-7 0,3 3 0,-3 1-1,3 1-1,-2 0 0,4 1 0,1-4-1,5 2 0,5-6 1,8-2-2,5-4 0,5-5 0,2-5-1,4-5 1,-1-5-1,2-5 0,-5-3-1,-3 0 1,-2-3 0,-5 2 1,-5 1-1,-3 5 1,-4 1-1,0 6 1,-8 10-1,8-13-1,-8 13 1,0 0-1,0 0 0,2 9 0,-2 3 1,-5 8 0,-1 7 0,-2 9 1,-2 11 0,-1 9 0,-3 14 1,1 11-2,5 13-5,-1 4-19,11 7-1,-4-4 0,8 1-3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28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3578 116 2,'-1'-13'5,"0"0"1,-5 1 1,-4 0-1,-4-2 1,-3 1-1,-7 1 1,-6 3-2,-5 2 0,-8 4-1,-8 4-1,-8 2-1,-9 4 1,-8 5-1,-4 3 1,-8 3-1,-3 2 1,-5 1-1,-2 2 1,-1 0 1,3 6-2,-3-4 0,5 5 0,1 5 0,2 4-1,4 4 0,4 4-1,6 7 0,2 5 0,9 6 0,4 3 0,8 0 0,5 2 0,7 2-1,7 3 1,5-1 0,8 1 0,10 3 0,6 0 0,9 2 1,10-2-1,10 2 0,13-2 1,15-1 0,11-4-1,11-3 1,10-4-1,10-3 2,10-4-1,10-6 2,8-5 0,6-8 0,8-2 0,9-10 0,10-2 1,8-9-1,5-6-1,4-7 0,4-5-1,3-9 0,2-7 1,-3-11 0,-1-7 0,-5-9 0,1-7 0,-6-7 1,-3-7 0,-8-7-1,-8-3-1,-11-4 0,-9-3 0,-15-3 0,-14 0-1,-20-1 1,-14 1-1,-21 0 1,-16 0 0,-21 0-1,-18 1 0,-19-1 0,-16 2 0,-15 3-1,-13 1 1,-16 6-1,-14 7 0,-10 9 1,-14 11-1,-11 11 1,-14 11-1,-11 11 0,-9 9 0,-7 13-2,-6 4-4,-2 13-11,-6 4-3,0 9-2,-2 1 1,4 6 0</inkml:trace>
  <inkml:trace contextRef="#ctx0" brushRef="#br0" timeOffset="3905">2035 704 2,'0'0'7,"0"0"0,-9-8 0,9 8 1,0 0 0,0 0 0,0 0-1,0 0 1,0 0-1,0 0-1,0 0-2,0 0 0,0 0-1,0 0-2,0 0 0,0 0 0,0 0 0,1 14-1,-1-14 0,4 20 1,0-2-1,-2 5 1,4 7 0,0 6 0,2 7-1,0 3 1,-1 4 0,0 2 0,-1-2-1,2 1 0,-5-6 1,2-6-1,0-8 1,-1-6 0,4-7 1,-1-8 1,4-9 0,2-10 0,4-6 0,-1-6 0,1-3 0,2-7 0,0 1 0,-1-1-1,0 4 1,-5 4-1,0 1 0,-1 5 0,-2 4-1,1 6-1,-2 4 1,-9 3-1,18 1-1,-9 6 1,1 6 0,-1 3 1,1 6-1,-4 2 1,1 5 0,-3 1 0,-1 3 0,1-2 0,-3-3 0,2-2-1,1-7-1,6-3-5,0-14-8,7-5-7,2-11-1,4-2 1,-2-10 0</inkml:trace>
  <inkml:trace contextRef="#ctx0" brushRef="#br0" timeOffset="4546">2685 1087 22,'7'12'12,"-7"-12"0,18 14 0,-2-13-6,2-3-5,4-4 1,2-4-1,-1-5 2,-2-1 0,0-2 2,-8-1 1,-1 3 1,-7 0 0,-2 4 0,-7 1 0,4 11-2,-17-11-1,5 12-1,-6 3 0,0 1-2,-5 5 1,1 5-1,-1 2 1,1 5-1,-1 2 1,4 3-1,3-1 0,4 5-1,4-1 0,7-1 1,4-1-1,7-3 0,10-3 0,5-6 0,7-4-1,4-9-3,10-4-1,-3-11-4,7-3-4,-7-11-2,3-1-4,-8-6-1,-3-4 1,-5-3 2</inkml:trace>
  <inkml:trace contextRef="#ctx0" brushRef="#br0" timeOffset="4997">3099 671 32,'0'0'14,"0"0"1,0 0-2,0 0-5,-11 0-1,11 0-2,0 0 0,0 0-2,0 0 1,0 0-1,0 0 0,0 0 0,0 0-1,1 10 0,-1-10 0,0 0-1,0 0 0,0 0 0,0 0-1,0 0 1,0 0-1,0 0 0,0 0 0,0 0 0,0 0 0,0 0 0,0 0 0,0 0-1,0 0 1,0 0 0,0 0-1,0 0 1,0 0 0,0 0-1,0 0 1,0 0 0,0 0 1,0 0-1,0 0 1,0 0-1,0 0 0,6 9 1,-5 2 0,2 3 0,2 8 0,2 7 1,0 7 0,4 9-1,-2 5 2,3 3-2,-1-1 1,0 0-1,-1-4 0,1-5-2,0-4-1,-2-11-2,4-4-7,-1-10-7,4-7-4,-1-9 1,3-6 1</inkml:trace>
  <inkml:trace contextRef="#ctx0" brushRef="#br0" timeOffset="5568">3466 942 44,'0'0'15,"0"0"0,0 0 0,0 0-11,0 17-2,0-8 1,1 5 0,2 7-1,0 2 2,4 6-1,0 4 0,4 5 0,-1 3-1,1 8-1,3-2 0,-2 3 0,0-3-1,-1-1 1,-3-6-1,1-4 1,-4-8 0,0-4 0,-4-11 2,2-3 0,-3-10 0,0 0 0,-10-16 0,4-6 0,-3-10 0,1-7-2,0-9 1,-1-4-2,4-4 1,2 2-1,5 2 0,3 2 1,5 7-2,2 6 2,3 6-2,2 5 1,2 4 0,1 5 0,-1 3-1,1 6 1,-3 4-1,-1 3 1,-1 4 0,-2 3 0,-3 5 0,-3 4 0,-1 2 1,-2 3-1,-7 0 2,2 2 0,-5-1 0,-1 0 0,-5-5 0,-1 1 1,-2-6-1,0-1-1,0-1-1,-2-8-4,7 3-14,-6-8-5,5 2-1,-4-8-1,5 3 0</inkml:trace>
  <inkml:trace contextRef="#ctx0" brushRef="#br0" timeOffset="6419">3020 1667 6,'12'7'10,"-12"-7"1,14 15 2,-4 1-3,0 4 1,4 5 0,-4 5-1,4 7 0,-5 2-1,5 3-2,-5-1-1,0 0-1,-4-7-2,2-2 0,-4-9 0,0-4-1,-1-8-1,-2-11-1,0 0-4,-5-13-1,1-6-3,-6-10-1,1-3-1,-6-8 0,2-2-1,-5-3 3,4 2 2,-2 2 4,3 3 1,1 5 4,2 4 0,4 4 0,4 2 1,3 6-1,3-1 1,8 5 0,4-1 1,7 3-3,4 2 1,6 0-1,2 4 1,4 2 0,2 4-1,-1 3 0,-5 3 1,-1 7 0,-9 0 1,-3 7 1,-11 0 1,-5 6 0,-11-2 1,-2 4-1,-11-3 1,0 2-2,-8-6 0,2-2-2,-4-5 0,2-4-2,3-5-1,-1-6-4,8-1-5,-2-9-10,9-1-4,1-6-1,8-1-2,-1-6 3</inkml:trace>
  <inkml:trace contextRef="#ctx0" brushRef="#br0" timeOffset="7050">3419 1572 44,'17'1'15,"-17"-1"0,17-3 0,-17 3-12,21-3-1,-10 4 1,2 3 0,-1 2 1,4 3 0,-3 4 0,3 3 1,-1 2-2,1 2 0,-3 1 0,0 2-1,-3-3 0,-2 2 1,-5-4 0,-1 1-1,-5-3 1,-2-1 1,-5-3-1,-2 0-1,-4-4 1,0-1-1,-2-3-1,0-4 1,0-4-2,2-3 0,4-2 0,2-6-2,5 1 0,2-5-1,6 2-1,1-4 1,9 4-2,0-3 1,7 4-2,1-2 2,9 5-1,2-1 1,8 3 0,-1 2 1,5 1 1,0 2 0,1 3 2,1-1 0,-6 1 1,-2 0 0,-1-2 0,-3 0 1,-7-3 0,-3 0 0,-6-5 1,-3 0 0,-6-3 0,-7 1 0,-6-2 1,-3 1-1,-5 1-1,-1 1 0,-5 4 0,0 4-2,-2 4 1,3 2-1,-2 4-1,0 2 1,3 4-1,3 3 0,3 3 0,2 2 1,6 2-1,3 2 1,6 3 0,2 4-1,5 1 1,3 2 0,-1 0 0,3 2-1,3 0 1,-2 0 0,-1 0 0,-1-2 0,-5-2 0,-2-2 0,-2-2 1,-6-5-1,-6-2 0,-6-4 0,-3-3 0,-4-5 0,-4-3 0,-3-5 1,0-3-1,1-1 0,0-5 0,3-3 0,6-3-1,4-3 0,7-3-2,6-4 0,9-3-1,6-6-1,11-1 0,6-6-1,7-1 1,5-4 0,6 2 1,-2-3 1,1 4 1,-4-1 2,-8 5 2,-6 8 3,-9 2 1,-5 9 1,-13 1 0,-6 11-1,-2 9 1,-17-3-2,0 8-2,-3 5-1,-4 5-2,-1 4 1,-3 5-1,3 3 1,0-1-1,3 3 1,6 0-1,4-2-1,10 0-1,5-6-4,14-1-6,5-8-8,11-6-2,5-8 1,7-7 1</inkml:trace>
  <inkml:trace contextRef="#ctx0" brushRef="#br0" timeOffset="8202">4794 1264 70,'0'0'21,"0"0"-1,-10 9 0,-5-3-16,0 1-3,-3 1 0,-1 2 1,-3 1 0,0 1 0,2-2 0,3 4 1,4-3-1,2 1-1,4 0-1,4-1 0,5 1-1,5-2 0,6 1 0,1-1-1,6-2 1,-1 0 0,4-1 0,-2 2 0,-3-1 0,-2 1 1,-5 1-1,-3 1 1,-3 1 1,-5 3-1,-5-1 2,-3 4 0,-6-3 0,-2 3 2,-6-2 0,-1 3 1,-5-6 0,0 3 0,-3-5-1,2-1-2,1-2 0,2-2-2,7-2-4,-5-9-16,12 5-5,-3-9 0,15 9-2,-9-24 1</inkml:trace>
  <inkml:trace contextRef="#ctx0" brushRef="#br0" timeOffset="9684">1973 2356 47,'-29'16'18,"-4"2"0,-11 5 0,-5 5-7,-7 9-8,-8 10-2,-6 8 0,-11 11-1,-7 8 0,-11 9 0,-6 11 1,-7 10 1,-5 6 0,-7 7 1,0 4 0,0 3 0,6 4 0,5-4-1,12-6 0,10-10-2,13-12-5,17-10-9,15-16-5,18-18-2,13-23 1,21-20 0</inkml:trace>
  <inkml:trace contextRef="#ctx0" brushRef="#br0" timeOffset="10064">3296 2461 58,'32'29'21,"-6"3"-2,-7 5-1,-3 4-12,1 10-8,-1 8 0,1 11 1,-3 8-1,-4 12 0,-2 9 3,-4 8 0,-4 8 0,-4 6 1,0 7 0,-4 0 0,4-2-1,1-9 0,2-7-2,5-9-4,3-11-7,5-12-6,2-16-2,5-15 1,2-19 0</inkml:trace>
  <inkml:trace contextRef="#ctx0" brushRef="#br0" timeOffset="10445">4074 2481 72,'17'41'23,"4"3"-2,11 8 0,5 4-17,12 15-4,8 12 1,7 13-1,4 10 0,4 9 1,3 9 0,-1 7-1,2 10 1,-1 6 1,-1 3-1,1-3 0,-3-1 0,-1-7 0,-1-10-2,-3-11 0,0-16-3,-6-19-6,2-16-10,-5-22-2,-1-21-1,-8-24 1</inkml:trace>
  <inkml:trace contextRef="#ctx0" brushRef="#br0" timeOffset="10825">5239 2116 75,'10'-5'24,"14"7"-1,14 8-1,14 6-15,18 2-7,19 11-1,16 6 0,15 12 0,12 8 0,7 13 1,5 9-1,3 9 1,1 8 0,3 5 1,4 7 0,5 3 0,3 2 1,1-6 0,5-5-1,-3-9 0,-2-9 0,-6-10-3,-9-14-5,-11-9-15,-18-13 0,-21-11-2,-27-13 1</inkml:trace>
  <inkml:trace contextRef="#ctx0" brushRef="#br0" timeOffset="28651">208 3711 38,'-12'4'14,"2"-4"-2,10 0-1,-14 1-8,14-1-6,0 0 0,-8 10-1,8-10 1,-5 13 1,-3-4 2,4 4 2,-2 3 1,0 6 2,-2 5-1,-5 9 1,1 8 1,-4 8-3,5 5 0,-7 5 0,4 4 0,-2-2 0,5-2-1,3-7 1,5-5 0,3-8 1,7-6 0,9-9 0,9-5-1,10-9 1,14-4-1,13-7-2,12-6-1,16-3-7,7-6-10,10-3-3,5-4-1,1-1 0</inkml:trace>
  <inkml:trace contextRef="#ctx0" brushRef="#br0" timeOffset="29222">3083 4092 39,'0'0'16,"-4"-12"-1,4 12 1,12-1-9,2 5-5,5 5-1,5 4-2,3 6 0,5 7 1,1 7 0,6 6 1,0 5-1,-1 7 0,-1 2 0,0 5 1,-1-1 0,-1-2 0,-1-5 0,-2-3 1,0-5 1,0-12 0,0-5 1,1-13 0,1-7 0,-2-13 1,1-8-1,-4-13 0,-1-7 0,-7-10-1,-1-2-2,-6-3 0,-1-1-3,0 7-10,-3 1-8,4 5-1,-2 2-2,9 5 2</inkml:trace>
  <inkml:trace contextRef="#ctx0" brushRef="#br0" timeOffset="29903">4984 4663 19,'18'15'12,"2"3"0,9 3-1,5 5-3,6 3-2,6 3-2,5 1 0,7 0-1,-2-1 0,2-2 1,-2-6 0,-4-4 1,-6-5 2,-4-1 0,-11-11 1,-3 0 0,-8-13-1,-5-4 0,-9-11-1,1-5-2,-8-12-2,1-8-1,-5-8-1,1-6-1,-1 0 0,2-2 0,4 2-3,2-4-6,13 5-10,4 1-1,11 4-2,6-4 1</inkml:trace>
  <inkml:trace contextRef="#ctx0" brushRef="#br0" timeOffset="30544">8524 3651 37,'0'0'14,"0"0"0,-13-9-2,5-4-4,2 2-1,-7-8-1,-1 0 1,-5-7-1,-2 2 0,-4-4 0,0 3-1,-1 1-1,0 3-3,1 5-2,1 2 0,2 8-2,4 1 0,2 8-1,4 2-1,7 7 0,4 3 1,10 6 1,5 2-1,14 7 0,4 2 0,10 5-2,2 1-1,6 2-2,-1 0-2,4 0 1,-5 0 0,-5-5 1,-4-2 2,-7-5 2,-5-5 3,-7 0 6,-7-6 1,-11-1 1,-6-3 2,-9 1 0,-9-1 1,-7 0 0,-8 2 0,-9-1-1,-4 3 2,-10-4-2,1 2-1,-4-2-1,3 3-1,0-5-1,5 1-7,10-2-9,7-3-6,13-5-2,12-9 1,18-11 0</inkml:trace>
  <inkml:trace contextRef="#ctx0" brushRef="#br0" timeOffset="33348">6910 1654 3,'0'0'4,"11"6"1,-11-6 2,0 0 1,0 0 1,0 0 2,9 3 1,-9-3 0,0 0-1,0 0-1,0 0-2,0 0-1,0 0-1,-16 1-1,16-1-2,-17-1-1,4-1-1,-3-3 1,-2 2 0,-2-3 0,-3 0 0,-3-4 1,1-1-1,-4-2 1,0-1-2,-3-2 1,-2-2 0,-4-1-1,-2-1-1,-3 1 1,-3 0 0,-3 1-1,-2 2 0,-1 3 1,1 0 0,0 3-1,2 1 1,1 0-1,3 2 0,1-1 1,3 0-1,1 0 0,0 1 0,3 0 0,3 1 0,3-1-1,0 1-2,8 4-3,-1-3-12,8 4-4,0-3-1,16 4 1,-15-5 0</inkml:trace>
  <inkml:trace contextRef="#ctx0" brushRef="#br0" timeOffset="34179">5536 2300 39,'0'0'14,"-10"-5"0,10 5-2,-12-14-5,4 5-10,-1-2 0,-1 0 2,-5 2 2,0-3 2,-3 4 3,-3-4 2,1 2 0,-4-5 1,1 3 0,-3-7-2,4 0-1,-5-3-1,2-1-2,-1-3-1,0 1 0,1 0-1,0 1 0,-1 0-1,2 2-1,3 6-1,-1-3-4,5 7-12,0 1-4,3 3-1,0 0 2,2 2-2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45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3 312 3,'-2'11'4,"2"6"-2,-1 1 2,2 6 0,-1 2 1,2 5 0,-2 2 1,2 5-1,0 1 0,0 0 0,-1 4-2,1-1 0,1 0-1,-1-6 0,0 0 0,1-7 2,0-3-1,0-5 1,2-4 0,-5-17 1,7 17 3,-7-17-1,0 0 0,0 0 0,13-17-1,-10-4 0,6-3 0,-1-11-2,3-9 0,6-6-3,5-8 0,2-3-1,2 1 1,4 1-2,0 1 0,0 7 0,0 4-1,-4 10-2,-6 4-3,-1 12-7,-7 2-5,-12 19-1,0 0 1,0 0 0</inkml:trace>
  <inkml:trace contextRef="#ctx0" brushRef="#br0" timeOffset="470">16 556 29,'15'18'14,"-1"-13"1,8 0 0,3 3-7,1 2 0,7 5 0,-3 1-1,4 6 0,-6-2-1,0 5-1,-6-2-2,-2 1-2,-3-1-5,-1-3-6,2 0-5,0-6-6,1 0 2,2-8-2,1-2 3</inkml:trace>
  <inkml:trace contextRef="#ctx0" brushRef="#br0" timeOffset="1322">611 667 8,'10'12'8,"-10"-12"0,11 2 0,-11-2-2,19 1 1,-6-2 0,3-1-1,2-3 0,4-1-1,2-2-1,-2-3-1,2-3-1,-2 0-1,-1-2 0,-5-1-1,-2 0 1,-6-1-1,-4 0 0,-3 1 0,-3-1 0,-3 4 0,-3 0 0,0 3 0,-3 2 0,-1 2 0,0 2 1,-2 5-2,0 3 2,1 4-1,-1 2 0,2 3 0,2 6 1,-3 4 1,4 3-1,1 0 0,1 4 1,1 0 1,3 2-1,1-4 1,5 1-1,1-6 1,3-1 0,5-5 0,3-3-1,4-6 1,6-5-1,2-7 0,4-5 0,1-5-1,2-4 0,-2-3 0,2-3-1,-4 0 1,-5 1-1,-5 4 1,-2 3 0,-6 4-1,0 8 1,-12 5 0,11 9 0,-11 4 1,2 7 0,-2-1 0,2 3 0,0-1 0,3-3 0,4-4-1,4-7 0,6-9-1,1-8-1,7-8 1,2-6-2,3-4 1,-1-7 0,0 2 0,-3-2 0,-3 5 1,-3 3 0,-9 6 2,1 7-1,-9 3 1,-5 11-1,9 2 1,-8 10 0,-4 3-1,1 7 0,1 5 0,-2 7 0,-1 3 0,-1 6 1,-2 1-1,1 5 0,1-1 0,-1 1 0,1-2-1,-1-3 0,3 1-4,-2-3-5,7 0-11,-4-6-1,5-2-3,-2-7 1,4-4 0</inkml:trace>
  <inkml:trace contextRef="#ctx0" brushRef="#br0" timeOffset="2383">1630 470 49,'0'0'15,"0"0"1,11 12 0,-9-3-9,1 7-5,2 2 0,1 8 0,-1 0 2,4 5 0,-3-5 0,3 1 1,0-9 0,5-2-1,0-13 0,7-7-2,4-11 0,3-5-1,0-6 0,1-5-1,-1 0 0,-3 1 0,-3 5 0,-5 5 0,-6 8 0,-1 10 1,-10 2 0,14 22 1,-10-2-1,0 6 1,2 3 0,2 1-1,2-2 1,2-1-1,4-10 0,3-3-1,3-11 1,4-4 0,-1-8-1,2-6 1,-2-3 0,0-7 0,-4-1 0,-3-3 0,-1 0 0,-4 0-1,-2 3 0,-5 0-2,1 7-4,-5-4-7,5 10-10,-3 0-1,-4 13-1,11-15 2</inkml:trace>
  <inkml:trace contextRef="#ctx0" brushRef="#br0" timeOffset="2904">2400 540 72,'13'-8'20,"-1"-7"-1,2-3-1,1-1-17,1-1-1,-1 3 0,-3 5 1,-1 4 0,-2 7 0,-9 1 0,13 18 1,-10-2 1,-2 6-1,-3 1 1,0 7 0,-6-1 0,1 0 1,-5-5-1,1-1 1,-3-5-2,2-3 1,-1-7-1,0-4 0,0-5-2,2-5-3,2-1-2,-3-11-5,12 6-10,-3-11-4,9 5-1,0-7 2,12 4 0</inkml:trace>
  <inkml:trace contextRef="#ctx0" brushRef="#br0" timeOffset="3204">2625 445 40,'18'5'17,"-4"3"2,-3 6 1,-5 0-6,2 8-5,-2-2-3,0 7-1,-2 0-2,1 4 1,-1-3-1,1 0 0,-1-4 0,1 0 0,-2-8-1,0-1 1,-3-15-1,6 10 1,-6-10-1,5-12-1,-3-4 1,4-4-1,1-5-1,2-4 0,2-2-1,1-6-3,3 6 1,-1-2-2,2 8 0,-3 1-1,0 9 0,-4 2 1,2 8 0,-11 5 2,13 8 0,-9 4 2,0 5 1,0 3 0,-2 3 2,1 3 0,-1-1 1,2 2 0,-1-5 0,2 1 0,2-4 1,6-3-1,1-6-1,7-2 0,2-8 0,4-5-1,3-4 0,1-6 0,-3-6 0,0-1 0,-4-4 0,-5-3 0,-6 2 0,-2-1 0,-9 0 0,-3 4 0,-6 2 0,-3 4-1,-4 4 0,-5 8 0,-3 9-2,-6 7 1,1 8-2,-4 5 0,5 10-2,-3-1-2,8 5-2,0-5-1,12-2 0,4-11 0,11-5 0,4-15 1,10-10 3,5-14 3,3-9 4,5-10 3,-1-11 3,3-4 3,-4-8 0,2 4 1,-9-3 1,2 12-1,-10-1-1,3 13-1,-10 5-2,1 13-2,-5 6 0,-5 18-2,0 0-1,0 0-1,-5 24 0,2 8 0,0 9 0,0 13-1,1 11 0,3 7 1,4 7-2,6 0-1,10 2-8,3-9-16,11-4 0,1-20-1,9-14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49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 6,'4'-10'9,"-2"-3"1,-2 13-1,4-15-1,-4 15 0,0 0 0,0 0 0,11 13 0,-8 6-1,3 9 0,0 7-2,4 10 0,-1 10-1,1 4 0,1 3 0,-1 0 0,-1-5 0,1-4 0,-3-10 0,1-5 1,-5-14-1,3-3 0,-6-21 0,3 10-1,-3-10-1,5-28-1,-3-1-1,4-10 0,4-8 0,3-6-1,4-5 0,8-2 1,3 1-1,0 4 1,3 5 0,-1 7 1,-3 6-1,-2 5 0,-6 6 0,-3 7-3,-6 8-1,-10 11-3,0 0-3,0 0-3,-6 19-3,-10-1-3,0 8 0,-8 3 2,-1 3 2,-2 0 3,-2-1 5,5-2 4,0-1 4,2-4 6,4-2 2,5-5 3,4 1 3,6-2 0,2-2 0,6 3 0,3-4-2,10 3-2,1-2-2,8 1-3,1-5-1,2 4-3,2-4-1,-1 1 0,0-1-1,-3-1 0,-1 0-1,-3 3 1,0-1 0,-2 1 0,1-1 0,0 0 0,1-2 0,-2-2 0,2-4 0,-1-5-1,-2-4 1,-1-7-1,0-3 1,-6-6 0,-3-3 0,-4-3 1,-5-3 0,-3 1 0,-4 1 0,-1 6 0,-6 1 0,1 7 0,0 7-1,-3 6 1,0 10-2,-3 8 2,0 8-1,-2 6 0,0 5 1,1 4 1,0-1-1,7 2 1,2-7-1,8-2 1,9-12-1,7-5 0,9-12 0,7-7-2,8-10 1,4-8 0,0-3-1,2-8 0,-3 1 1,-5 2 0,-6 4 1,-5 7 0,-9 5 1,-4 12 1,-13 3 0,13 24 0,-13-3-1,1 7 1,-1-2-1,5 4-1,3-3 0,4-5-1,6-11 0,4-7-1,6-9 1,3-9-1,2-7 1,0-9-1,0-5 1,-3-2-1,-1 0 1,-3 1 0,-5 2 1,-3 7 0,-4 4 0,-3 6 0,-4 5 0,-7 12-1,10-12 1,-10 12-1,0 0-1,0 0 1,0 0 0,0 0-1,0 0 1,0 0 0,-4 11 0,4-11 0,0 0 0,-4 11 0,4-11 0,-1 9 0,1-9-1,1 12 1,-1-12 0,3 14 0,-1-1 0,1 3 1,-1 8-1,0 9 1,-3 9 0,0 11 0,-6 12 0,0 13 1,-4 8-2,-3 4 2,-1-1-2,-1-5 1,4-2-3,-2-10-2,11-7-13,-4-15-9,10-15 0,-2-12-1,9-10 0</inkml:trace>
  <inkml:trace contextRef="#ctx0" brushRef="#br0" timeOffset="1923">1486 347 39,'12'-3'16,"-12"3"1,0 0 1,0 0-9,4 22-1,-5-9-1,3 10 0,-3-1 1,4 6-2,0-4 0,7 1-2,2-9-1,8-6-2,3-7-1,4-7 0,2-5-1,1-2 0,-1-3 0,-2 0 0,-4 3 1,-7 6 1,-3 6 0,-2 7 0,-3 8 1,-3 6 1,-3 3-1,1 4 0,0 0 0,3 1 1,0-4-2,4-4 1,-1-7 0,4-4-1,2-7 2,1-6-1,0-5-1,0-6 0,-1-3 0,-2-3-1,1-2 1,-3 0-3,2 2-1,-9-4-9,5 11-12,-7-4-1,-2 16 0,7-19-1</inkml:trace>
  <inkml:trace contextRef="#ctx0" brushRef="#br0" timeOffset="2394">2098 598 62,'17'-6'21,"-1"-6"0,2-3 0,-5-8-7,2 3-12,-1 3-1,0 3 0,-4 4 1,-10 10 0,14-3 0,-8 12 0,-2 5 0,-3 6-1,-2 4-1,-2 5 1,-3 2 1,-2 2 0,-4-4 1,0-1-1,-3-7 1,2-3 0,-3-8-1,1-4-1,1-6-2,0-8-4,5-1-4,-3-10-7,9 4-7,-2-9-2,12 7 0,-1-7 1</inkml:trace>
  <inkml:trace contextRef="#ctx0" brushRef="#br0" timeOffset="2704">2292 535 43,'18'8'17,"-3"3"0,-1 3 2,-1 4-8,-2 0-4,2 7-1,-5-3 0,3 6 0,-7-3 1,3 4-1,-5-7 0,2 0-1,-3-6-1,2-2-1,-3-14 0,5 16-2,-5-16 0,8-19 1,1 3-4,0-6 2,5-3-3,0-6 1,6 2-3,-4-7 0,5 10-1,-4-3-1,1 11 0,-3-2 1,1 9 1,-4 4 2,0 5 1,0 10 3,-5 2 2,3 9 0,-1 1 1,2 8 0,0 0 0,5 2 0,3-1-2,7 2-2,4-8 1,3-1-2,3-9 1,2-9-1,-2-7 1,-3-5 0,-4-11 0,-6-5 3,-8-3-1,-4-3 2,-9-2-1,-3 7 1,-8 1-1,-2 5 0,-8 7-1,-3 7-1,-4 7-1,-3 6 0,0 9-2,-2 1 1,3 4-1,1 1 1,6-3-2,5-3 1,10-4 0,6-13 0,0 0-1,19-4 1,2-11-1,4-12 0,5-7 1,2-8 0,2-4 1,0-6 0,0 0 2,0 3 2,-4 0 1,-1 9 2,-6 5-1,-1 9 1,-9 5-2,0 10 1,-13 11-1,12 8-1,-12 15-1,1 14-1,-3 13 1,1 10-1,-1 8 0,1 9 0,5 3-4,2-1-7,12-1-18,-1-13 3,13-12-3,-1-17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9:43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988 380 20,'11'-9'11,"-11"9"0,0 0-1,0 0-3,0 0-3,0 0 0,0 0-1,-4 10 2,4-10 0,-1 11 2,1-11 0,2 17 1,-1-5 0,4 8-2,-2 0 1,4 9-2,-2 2 0,0 7-1,-4 7 0,1 7-1,-4 0 1,0 6 0,-4-2-1,0-1 0,-1-8 0,4-4-1,-2-12 0,5-8 1,2-13 0,-2-10-2,21-22 1,-4-6-1,6-13 0,3-8 0,3-8 0,3-3-1,2-6 0,0 6 0,-1 5 0,-1 7 1,-4 8-2,-2 9 2,-4 7-2,-3 7 1,-7 10 0,-2 5-1,-10 2 1,10 20 0,-9 2 0,-1 6 0,-1 4 1,7 4-1,1 6 0,2-1 1,4 1 0,0-4-1,4-1 1,-2-3-1,0-3 1,-6-1 0,-3-4 0,-2-1-1,-4-3 1,0-5 0,-2-3-1,0-2 0,1-2 0,1-10-3,-1 9-4,1-9-19,3-23 1,-5-8-2,2-6 0</inkml:trace>
  <inkml:trace contextRef="#ctx0" brushRef="#br0" timeOffset="1852">1388 488 0,'0'0'3,"0"0"2,0 0 1,0 0 0,0 0 1,0 0 1,0 0-2,0 0 1,0 0-2,0 0-2,0 0-1,0 0 0,0 0-1,0 0 0,-5 13 0,5-13-1,-1 12 2,1-2-1,5-1 2,-2 4-1,4-2 1,-2 6-1,5-2 1,-1 9 0,3-3 0,-1 3-1,-4 3-1,1 0 0,-1 3 0,1 0 0,-5-1 1,1-2 0,-2-2 0,0-1 0,-1-6 1,1 0 0,-1-6 0,1-1 0,-2-11 0,3 14-1,-3-14 1,0 0-1,0 0 0,0 0-1,0 0 1,0 0-1,0 0-3,0 0-6,0 0-9,0 0-2,4-17 1,-5-3-1</inkml:trace>
  <inkml:trace contextRef="#ctx0" brushRef="#br0" timeOffset="3384">2132 289 11,'-14'1'10,"14"-1"2,-10 0 1,10 0 1,0 0-1,0 0 0,0 0-4,-2-10-2,11 6-2,-9 4-1,25-12-2,-7 5-1,8 0 0,1 0 0,6 2-1,-2 1 1,-3 3-1,-1 1 0,-3 3 0,-2 2 0,-4 3 1,-2 3-1,-2 1 0,-3 3 0,0-1 0,-2 2 1,-3 1 1,-3 1-1,-2 3 2,-6 2-1,-2-3 0,-10 7 1,-3 3-1,-5 1 0,-5 3-1,-6 1 1,0 1-2,-2 0 1,-1 4 0,0-5-1,5-1 1,1 0-1,5-5 1,4-5 0,5-1 0,2-5-1,6-4 1,3-2-1,4-3 1,4-9 1,4 15-1,-4-15 0,26 9 0,-2-7 1,10 0-1,7-2 1,7 1 0,7-4-1,4 1 1,2-1-1,-1 1 1,-5 0 0,-3 2-1,-8-2 2,-5 1-1,-5 0-1,-4 1 0,-10-1 0,2 1-1,-4-1 1,-5 2-1,-2-1 0,-1 1 0,-10-1 1,11 1 0,-11-1-1,0 0 2,0 0-1,0 0 0,0 0 0,0 0 0,0 0 0,0 0-1,0 0 1,0 0-1,0 0-1,0 0 0,0 0-7,9-4-18,1-2 1,-7-14-2,4-6-1</inkml:trace>
  <inkml:trace contextRef="#ctx0" brushRef="#br0" timeOffset="41099">90 902 37,'-22'-8'16,"1"-6"-1,4-6 2,1-9-3,7-3-9,4-7 0,7-2 0,4-11-2,7 5 2,6-6 0,7 5-1,1 0 0,5 6-1,-1 2-2,1 6 1,-2 10-1,-1 6 0,-4 7-1,-2 8 0,-1 10 0,-1 8 0,-2 9-1,-3 7 1,1 7 0,-5 7 0,0 2 0,-3 4 0,-6 2 1,-2 0-1,-4-1 2,-3-1 0,-8-6 0,0-1 1,-9-6 0,-2-4 0,-4-8 0,-1-2 0,-4-9-1,4-6 0,1-7-3,2-9-2,9-4-5,-3-13-11,15-5-4,1-13 0,11 0-1,2-11 0</inkml:trace>
  <inkml:trace contextRef="#ctx0" brushRef="#br0" timeOffset="41629">791 62 29,'13'-18'16,"-4"5"2,-6-1 0,-1 5-2,-2-1-4,0 10-2,0 0-3,0 0-2,0 0-1,-14-2-2,7 12-1,0 1 0,-3 5-1,-3 4 2,-1 6-1,-2 5 1,-3 7 0,3 7 0,-7 3 0,3 9 0,-3 5 1,1 11-1,3 5 0,2 6 0,7 2 0,7 2-1,10-3-1,9-1-2,18-1-8,8-15-13,17-6 0,4-19-1,15-8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3.9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66 91,'3'13'27,"6"-2"-2,-9-11-3,15-1-12,0-1-19,-1-8-3,12 7-2,-6-10 0,14 8-1,-2-8-1,11 7-4,1-3 1,5 1 1,7 0 4,3-4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4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55,'42'2'20,"-4"4"1,-7-5-1,-2 2-9,-2-1-7,2-5-6,4 4-8,0-6-9,5 1-1,2-6-1,7 1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4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0 114 95,'27'13'27,"-9"-5"-2,3-2-2,-3-1-26,4-10-13,14 6-7,1-7-3,14 3 0,0-5 1,12 2 4,1-5 4,10 0 10,5 1 10,6 1 10,4 1 4,0 0 2,4 3 1,-7-4 2,2 8-2,-14-4-3,0 7-3,-15-4-3,-1 6-1,-12-3-4,2 1-3,-1 1-4,1-8-7,10 4-18,-1-10-1,16 0 1,1-13-2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4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59,'29'21'9,"5"-10"-8,5-11-1,8-8-9,10-4-11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6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300-7 53,'10'-6'16,"-10"6"-2,0 0 1,0 0-11,-1 9-4,-4 9-1,-6 7-1,-2 10 0,-8 7 1,-5 8 1,-6 5 1,-1 4 0,-6 3 1,1-2 0,5-2 0,4-5-1,10-7 1,9-5 0,9-7-1,13-9-1,17-8 1,12-8 0,10-3 0,14-9 0,10-4 0,10-7-1,14-2 1,9-8-1,8-1-4,14-3-13,13-7-1,4-7 1,4-6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8:00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590 358 51,'-12'-33'16,"-4"-2"0,2-3 2,0 1-14,-1 0-3,1 4 4,-1 1-1,5 7 2,-2 2-1,7 7 1,-1 0-1,5 6-1,0 0-2,1 10-2,13-11-3,0 9-3,7 8-3,1-1-5,10 11-6,4 7-2,5 7 2,1 4 1</inkml:trace>
  <inkml:trace contextRef="#ctx0" brushRef="#br0" timeOffset="251">816 536 49,'-31'15'20,"-10"-6"1,-6-6-1,-8-4-6,-1 1-7,-6-2-3,-2 2-1,1-3 0,2 3-1,1 0 0,8 3 0,6-1-1,7 1 0,6 1 0,9 0-1,2 2-1,6 0-1,7 2-5,-2-1-11,11-7-4,-10 11-1,10-11 1,-13-17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5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20 181 34,'-15'-30'17,"5"2"0,6 1 1,5 1-7,8 7-4,6 1-2,9 8-2,5 2-1,10 5-1,10 5-1,13 6 0,10 8 0,12 7 0,13 9 1,11 8-2,15 13 2,13 8-1,13 11 0,13 6 0,15 9 0,10 5 0,19 7-1,10 7 1,14 1 0,11 2 0,11 0 1,7-1-2,7-2 2,7-2-1,1-2 1,2-7-1,-2-5 0,-3-4 0,-1-4 1,-7 0-1,-9-5 0,-12-2 0,-17-5 0,-19-5 0,-24-4 0,-23-6-2,-28-5-6,-28-8-8,-33-8-3,-34-11 1,-36-23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5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6469 9 47,'4'-10'18,"-4"10"-1,-10-8 1,-8 9-10,-7 9-5,-12 7-1,-19 8-2,-17 7 0,-19 8-1,-21 10 2,-16 10-2,-19 6 1,-17 4 0,-13 7-1,-9 4 0,-13 5 0,-8 4-1,-9 5 0,-8 0 1,-5 5-1,-5 1 1,-4 2 0,-4 2 1,0 2 0,1 0 0,1 0 2,5-2-1,6 0 0,9 1 0,6 0 0,11-3-1,9-3 1,10-5 0,8-1-1,10-3 0,10-4 0,8-5 0,18-7-1,10-10-5,16-7-8,13-9-3,19-17 1,12-12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5:39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304 536 39,'-16'23'15,"1"-4"-3,3-4-2,4-6-7,8-9-6,7 12 1,8-12 2,7-5 3,7-4 2,4-8 5,9-2 0,8-6 0,12 1-1,8-7-2,18 2-2,9-5-1,13-2-1,7-1-1,8 1 0,3-3 0,2 4 0,-8 0 0,-10 5 0,-12 3 0,-10 6 0,-15 3 0,-11 4-1,-16 5-1,-12 1-1,-9 4-1,-15-6-7,-12 10-7,-11-19-4,-12 9-4,-19-7 0,-10 1 1</inkml:trace>
  <inkml:trace contextRef="#ctx0" brushRef="#br0" timeOffset="440">401 54 69,'-9'6'22,"9"-6"-3,-11 3-1,11-3-14,0 0-7,0 0 0,-11 15 0,11-15 2,-8 20 0,0-6 2,-4 6 1,-2 2 0,-7 5 0,-3 7 0,-4 5-1,-3 10 0,-4 5 1,0 3-2,0 2 2,3 2-2,4-2 1,6-4-1,6-3 1,5-9 0,7-3 0,10-7 0,10-7 0,12-6 2,14-9-1,17-7 0,14-11 0,16-2 0,13-9 0,11-1-1,7-2 1,-2 3-1,-6 2 0,-6 8 1,-11 5-1,-9 4 1,-14 4 0,-8 3-1,-10-1 2,-4 2-2,-8-4 0,-9 0 0,-6-2 0,-4-2 0,-7-1 0,-5 0 0,-11 0 0,0 0 0,0 0-2,0 0-1,0 0-2,-14-18-8,4 10-14,-13-6 0,1 4-1,-12-10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45,'13'8'16,"-1"3"1,3 2 1,-2 2-9,6 7-2,-1 0 1,6 10 0,-4 2-2,5 10 0,0 2-1,5 7-1,-4 3-1,5 5 0,-4 6-1,1 0-1,-7 1 1,-3 1-1,-8-2 1,-6-2 0,-7-1 0,-6 2 1,-10-7-1,-2 0 1,-8-4-1,0-2 1,-2-7-2,0-5 0,2-2-3,-2-15-3,7 6-21,-5-16 1,4-6 0,-6-12-3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55:02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1366-1 16,'0'0'15,"0"0"-2,0 0-4,0 0-3,-9-2-3,9 2-1,-15 6-2,15-6 0,-20 6 1,7-4 2,-2-1 1,2 2 1,-3-4 1,3 1 1,-7-1 0,3 3 0,-10 0-1,3 1-2,-7 3-2,0 1 0,-3 2-1,-3 1 0,-2 0-1,-2 0 1,2 0-2,1-1 1,0-3 0,2 0 0,-1-3 0,6-1 1,2 2-1,3-3 0,3 0 1,0 0-2,4 2 1,-2-1-1,-1 2 0,-2 1-1,7 0 0,17-5 2,-40 14-1,40-14 1,-35 14-1,35-14 1,-14 14 0,14-14 1,0 0 0,0 0-2,0 0 2,-16 45-1,16-30 0,0-15-1,0 0 3,-4 55-2,4-55 0,1 45 0,-1-45 2,1 50-2,-1-50 3,-7 54-2,7-54 1,-8 59 0,8-59 0,-10 67 0,10-67-1,-11 78 1,-1-35-1,7 4 0,-9 1 0,2 3 0,0 1-1,1 4 1,-4 1 0,7 1-1,-3 2 1,0 3-1,3 1 0,5 3 0,-1 0 1,-5 2-1,1-1 0,0 3 0,3-2 0,-4 3 0,-3 0 0,-1 4 0,-7 3 0,5 2 0,4 5 0,-7 2 0,3 1 0,-4-1 0,6 0 0,-1-3 0,9-3-1,-2-5 1,-3-3 0,4-4 0,3 0 0,1-2 0,2 0 1,-9 2-1,6 0 0,-3 0 0,6-1 0,-10-5 0,7-4 0,-3-5 0,6-8 0,7-4 0,-7-43 1,13 69 0,-13-69 1,21 60-2,-21-60 2,39 59-1,-39-59 0,45 57 0,-45-57 0,57 52 0,-57-52 0,69 44 1,-25-28-1,-10 0 0,7-4 0,10 0 1,-1-2 0,11-1-1,0-3 1,6-2 0,3-3-1,10-1 3,2-3-3,-2 0 0,5-3 0,0 1 0,5 2 0,-4 3 0,-5 0-1,-4 4 0,-9 1 1,-8 2 0,-5 2 0,-10-1-1,-13-1 1,-8-1-1,-8 0 0,-6-1 1,-10-5-1,12 4 0,-12-4-1,0 0 0,-17 6-2,3-8-7,3 6-13,-8-8-5,-2-1-1,-4-11-1,4-4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55:31.9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22 0,'0'0'7,"0"0"-4,-8-1-4,8 1-3</inkml:trace>
  <inkml:trace contextRef="#ctx0" brushRef="#br0" timeOffset="121">5 0 16,'0'0'9,"0"0"-5,0 0-5,0 0-6,0 0-3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55:04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0 14,'22'9'16,"0"-2"0,5 3 0,0-2-11,5 2-2,11 3 0,1 0-2,8 2 0,3 0 1,8 1-1,2-1 1,6 1-1,2 0 1,2 0 2,0-2 0,-1 1 2,-12-3-1,-1 1 2,-17-3-1,1 3 0,-45-13-1,60 25-1,-60-25-2,46 34-1,-46-34 0,31 49-1,-31-49 1,37 66-1,-37-66 1,35 86 0,-19-35 0,-6 5 1,7 4 1,7 9 0,-14 6 1,10 7 0,-13 6-1,3 10 1,4 4-1,3 8-1,-3 3 0,-5 3 0,7 0-1,-8 0-1,18-3 1,-3-2-2,-7-2 2,4-1 0,-5-1-1,9 1 1,-4-2-1,-2-1 0,0 0 1,-12-1 0,3-6 0,-10-1-1,2-4 1,-12-5 0,4-4-1,5-3 1,-14-7-1,11-4 0,-3-4 1,6-6-1,-1-5 0,3-4 0,-5-4 1,-3-5 0,8-42-1,-7 73 0,7-73 0,-10 57 0,10-57 0,-15 44 0,15-44 0,0 0 0,-46 44 0,46-44 0,-50 19 1,50-19-1,-70 13 1,25-9 0,-3-1 0,-6-1 0,-7-1-1,-8 0 1,-5 0-1,-7-1 0,-5-1 1,0 1-1,-4-1 1,1 1-2,-2-1 1,5 1 1,1-1-1,3 2 1,2-1-1,-2 0 1,10 1-1,5 0 1,7 0 1,9 0-1,7-1 0,8 0-1,9 0 1,6 0-1,7 0 0,5-1-1,9 1 0,-12 0-1,12 0-1,0 0-3,0 0-8,0 0-16,0 0 0,0 0-2,-9 2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01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66 125 1,'0'0'4,"-4"-9"1,4 9 1,0 0 1,0 0 2,-4-9 1,4 9 2,0 0 0,0 0 0,0 0 0,0 0-3,0 0-4,0 0-2,0 15 0,1 3-2,1 5 1,0 9-1,0 11 1,0 6 0,1 13 0,2 4 1,-1-1-1,2 0 0,1-1 0,6-9 0,-1-7 1,5-4-1,2-16 1,1-4-1,0-10 0,1-4 1,-4-9 0,-4-2-2,-2-11-1,-6-8-2,-1-3-6,-9-11-8,3-1-5,-6-6-1,2 2 0,-5-1 0</inkml:trace>
  <inkml:trace contextRef="#ctx0" brushRef="#br0" timeOffset="390">25 627 25,'-17'13'17,"7"-3"2,10-10 0,0 0 0,3-15-4,22-6-3,9-13-2,14-7-3,4-13-1,15-3-2,1-9-1,2 7 1,-8 1 0,-9 11-1,-13 6 2,-9 13-2,-12 7 0,-8 7-1,-11 14-1,5-10-1,-5 10-1,0 0-3,0 0-4,0 0-10,-9 24-8,-3-8 1,2 11-1,-11 0 1</inkml:trace>
  <inkml:trace contextRef="#ctx0" brushRef="#br0" timeOffset="821">110 584 35,'0'0'14,"0"0"1,0 0-1,2-9-5,-2 9-4,15-2 2,-2 5-1,3-3 0,8 6 0,1-2 0,10 7 0,-2-4 0,11 4-1,-3 1-1,4 2-1,-5 0-1,-1 2-1,-4-2 0,-5 1 0,-5-2 0,-6 0-1,-5-3 0,-14-10-1,12 20-7,-12-20-13,0 0-1,0 0-1,0 0 1</inkml:trace>
  <inkml:trace contextRef="#ctx0" brushRef="#br0" timeOffset="1241">1009 400 37,'1'-11'15,"-1"11"1,0 0 3,14 13-10,-7 0-1,5 12 0,-6 8-2,6 11 0,-2 6-1,0 11-1,0-1 0,2 4-1,-4-4 0,-1-4-1,2-11 0,-2-5 0,-4-11 1,4-9 0,-5-7-1,-2-13 0,0 0-1,-14-13 0,5-10-1,6-9 0,2-8-1,0-6 0,2-7-1,8-4 1,-1 1 0,4 1 0,5 5 0,-5 7 1,5 4-1,-1 3 1,7 7 0,0 4-1,2 8 1,2 3-1,-1 9 1,-1 6 0,-4 10 1,-4 11-1,-11 7 0,-6 8 1,-12 4 0,-6 4 1,-9-1 0,-4-2 0,-4-6 0,-2-8 0,-1-8 0,7-6 0,3-8-2,7-8-1,6-7-5,2-8-7,13-1-10,2-9-1,13 2 0,-2-9 0</inkml:trace>
  <inkml:trace contextRef="#ctx0" brushRef="#br0" timeOffset="1802">1564 333 27,'11'5'13,"-11"-5"0,0 0 2,0 0-3,0 0-4,0 0 1,0 0 0,0 0-1,14 9-1,-14-9 0,17 7-2,-7 0-1,4 5-2,-1 0 0,2 5 0,-2 3-1,0 6 0,-2 1 0,0 4 0,-1-1-1,-3 0 1,-1 0 0,-2-4 0,-4-4 0,-1-2 1,-6-6 1,-4-1-1,-6-6 1,-6-2 0,-5-7-1,-2-1 0,-2-7 0,1-3-1,5-3-1,9-5 0,9-2-1,9-3-2,11 2 1,7-1 0,11 2-1,2 1 0,6 2 1,-4 1 0,0 6 0,-1 0 1,-6 2 0,-3 2 1,-4 2-1,-4 2 1,-3 0 0,-3 3 0,-10 2 0,13-3 0,-13 3 0,11 4 0,-11-4 1,5 15-1,-3-3 1,-1 5 0,-1 2 0,1 4 0,0 3 0,-1 2 0,1-3 0,0 0 1,0-2-1,1-5 0,0-3 0,0-3 1,-2-12 0,5 10 0,-5-10 1,2-15-2,-2-3 1,0-6 0,-2-6-1,2-3 0,0-4-1,2-2 0,4 2 0,2 4-1,6 5 1,1 5-1,4 4 0,0 5 1,5 5-1,-4 3 0,4 4 0,-2 3-2,4 5 0,-4-3-6,4 6-7,-7-4-6,1 3-2,-5-7 0,0 3 1</inkml:trace>
  <inkml:trace contextRef="#ctx0" brushRef="#br0" timeOffset="2593">2234 328 27,'11'9'14,"-11"-9"1,2 10 1,-2-10-2,2 12-3,-2-12-1,13 13-3,1-11 0,6 0-1,4-6-1,5 0 0,-1-6 0,1 1-1,-3-5 0,-3 2 0,-10-3 0,-4 1 0,-13 0 0,-4 4-2,-6-2 0,-5 6-1,-4 1-2,-3 4 1,-1 5-2,-1 6 1,-1 5 1,3 3 0,0 6 0,1 4 0,1 1 0,2 3 0,7 1 0,2-1 0,7 0 0,4-3 0,7-4 0,8-4 1,6-4-1,7-7 2,3-7-2,3-5 1,6-7 0,-1-7 0,-2-3 0,-2-2-1,-4-1 1,-5 2-1,-4 0 1,-6 4 0,-5 4-1,-9 12 0,12-13 0,-12 13-1,0 0 1,0 0-1,0 0 0,0 0 1,6 9 0,-6-9 0,9 16 0,3-9 0,6-3 1,9-3 0,1-3 0,5-2-1,2-5 1,-2 0 0,-4-1 0,-3 1 0,-9 1-1,-17 8 0,14-3 1,-14 3-1,-2 14 0,-3-3-1,6 2 1,0 4 0,5 3 0,6-2-1,5 2 0,2-2-1,5 1-3,0-11-7,4 2-10,-5-15-3,3-3 1,-10-17-2,7-8 2</inkml:trace>
  <inkml:trace contextRef="#ctx0" brushRef="#br0" timeOffset="3365">3255 0 71,'0'0'23,"0"0"-3,0 0 1,0 0-16,-10 3-1,3 9-1,-3 4-1,2 9-1,-2 6 0,0 9 1,3 7-1,3 5 1,6 5-1,5 4 0,7 2-1,4-7 0,4-6 0,-1-8 0,-3-7-1,0-10 1,-5-9-2,-3-15 0,-10-13-3,-8-6-1,-8-15 0,-3-2-1,-8-10 2,-3 1 3,-7 0 0,-3 3 4,1 8 2,3 3 2,6 14 2,6 2-1,7 8 0,3 0-3,14 6 1,7-9-2,13 6 2,10-2-3,11 2 0,7-2 0,12 1-2,7 5-5,0-3-18,6 6-1,-9-5-2,-9 4-1,-10-7 1</inkml:trace>
  <inkml:trace contextRef="#ctx0" brushRef="#br0" timeOffset="3935">3880 310 70,'0'0'22,"0"0"0,0 0-1,0 0-16,0 0-1,-43-16 0,16 23-3,2 2-1,-7 2 1,-1 2 0,1 0-1,1 1 1,6 1 0,4-1-1,9 0 1,3-2 0,12 2-1,7-2 1,10 1-1,-20-13 1,49 26 0,-49-26-1,65 26 1,-65-26-1,64 27 1,-64-27-1,0 0 1,48 44-1,-48-44 0,0 0 0,-7 51 0,7-51 1,0 0 1,-33 44-1,21-30 0,-8-2-1,5-2 0,0 3-4,-14-5-16,-1 3-3,-14-6-2,-6 4 0,-7-8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31:00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39-1 57,'-13'4'20,"0"0"1,13-4 0,-16 1-8,16-1-8,0 0-3,0 0 0,0 0-1,0 0-1,0 0-5,0 0-13,19 0-2,-3-8-3,4 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06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121 179 2,'-15'-6'3,"1"1"0,-2 0 1,2 2-1,0-1 0,1 2 1,0 1 2,4 1 2,9 0 1,-15 0 0,15 0 2,0 0 0,0 0 0,0 0-2,18-2-1,-4-1-2,7 3-1,4-2-1,7 2-1,5-1 1,6 2-1,4-2 0,9 4 1,6-6 0,10 4 0,3-2 0,13 2 0,7-2-1,10 2-1,9-3 1,11 0-1,6 1-1,6-2 0,4-1 1,7-3-1,4-1-1,2-1 1,2-1 1,-4-1-2,-2-5 1,4 2-1,-3-1 0,-5 3 0,-10 0 1,-4 4 0,-12 1-1,-11 6 0,-12 1 1,-15 4-1,-15-1 0,-17 3 0,-12-2-1,-13 0 1,-11 0-2,-14-4-5,0 0-13,-16 3-3,-8-6-1,-6-12-2,-12-1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08.7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33 9,'-2'-11'8,"2"11"1,0 0 1,-2-12 2,2 12 0,0 0 0,0 0 1,0 0-2,0 0-1,-7-10-1,7 10-1,0 0-3,0 0 0,0 0-2,0 0 0,-10 0-1,10 0-1,0 0 1,0 0-2,0 0 1,0 0-1,0 0 0,7 18-1,-7-18 2,1 25-2,3-9 2,-3 12-2,2 1 2,-1 6-1,-2 7 0,0 2 0,4 3 0,-5-2 0,-4-4 0,3-4 1,-2-6-1,3-8 0,1-8 1,0-15-1,0 0 0,15 1-1,-5-9-2,-4-10-3,6 2-4,-7-8-5,1 1-4,-4-2-2,0 3 1,-3-1 1</inkml:trace>
  <inkml:trace contextRef="#ctx0" brushRef="#br0" timeOffset="511">25 271 22,'-11'13'12,"11"-13"1,0 0 1,13-12-5,1-3-1,8-2 3,4-7 0,8 1-2,4-8-2,4 4 0,-5-2 0,-1 6 0,-8 2-2,-4 6 0,-8 4-2,-4-1-1,-12 12-1,7-11-1,-7 11-2,0 0-2,0 0-6,0 0-7,-6 11-4,6-11-1,-15 17 1,2-8 1</inkml:trace>
  <inkml:trace contextRef="#ctx0" brushRef="#br0" timeOffset="932">80 252 36,'-4'9'13,"4"-9"0,0 0 1,5-9-5,-5 9-2,0 0 0,7-10 0,-7 10 0,0 0 0,9 4-1,-9-4-1,13 11-1,-4-3 0,8 6-1,3 1 1,7 5-1,4 0 0,6 3-1,3 0 1,-1-1-2,-1-2 1,-1 1-1,-6-4-1,-5-2 1,-5-3 0,-7-2-1,-5-4 1,-9-6 0,11 10 0,-11-10 1,0 0 0,0 0 0,0 0 0,0 0 0,0 0 0,0 0-1,0 0-2,0 0-3,0 0-14,-15-3-6,15 3 0,-23-19-3,9 7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21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40 15,'2'-13'9,"-2"13"2,3-15 0,-3 15 0,2-9-2,-2 9-2,0 0-1,0 0-2,0 0 1,0 0-3,3 19-1,0-5 0,1 3 0,0 6 0,3 2-1,0 4 0,2-1 0,-2 0 2,1-5-1,1-1 1,-2-7 2,1 0 1,-8-15 0,17 6 0,-8-14 0,7-6-1,0-6 0,2-4-1,1-4-1,1-3-1,-1 0 0,-2 2 0,-3 4 1,-3 4-1,-3 5 1,-2 5-1,-6 11-1,6-9 0,-6 9 0,7 9 0,-2 4-1,-1 2 1,2 5 0,0 5 0,1 3 1,0 3 1,-2 0-1,-1-1 1,-2 3-1,0-1 0,1-3 0,-2-4-3,3-1-3,-3-11-13,7-1-3,-8-12-1,19-13-1,-9-11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21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5 211 6,'0'0'11,"-2"-17"2,2 17-1,-2-13 0,2 13 0,0 0-1,0 0-1,-2 10-3,2 1-3,2 8-2,0 3-2,1 4 0,3 2 1,-1 3 0,2-3 0,0-1 1,0-2-1,2-4 2,-2-10-1,2 1 2,-9-12 0,20 2 0,-9-14-1,5-3 1,-2-12-1,4-4 0,-4-2 0,3-4-1,-4-1 0,0 3-1,-4 6 0,-2 4-1,-1 6-1,-2 5-4,-4 14-6,11-11-7,-11 11-3,12 5-1,-2 0 1,-10-5 1</inkml:trace>
  <inkml:trace contextRef="#ctx0" brushRef="#br0" timeOffset="411">358 137 16,'0'0'12,"0"0"1,4 9 0,-4-9-4,10 3-2,-10-3 1,14 6-1,-3-1-4,1 2 0,1 1 0,2 3-1,0 3 0,1 4-1,-1 4 1,1 0 0,-3 3 0,-3-1 0,-3 1 1,-5-3 0,-3 2 0,-7-6 0,-4-1 1,-6-5-1,-1 0 1,-5-5-1,2-2-1,-1-6 0,1-4-1,2-5 0,6-3-2,3-4-1,6-6-2,9-1 0,4-6-2,8 4 2,3-6-1,9 5 0,1-1 2,5 4 1,0 4 0,-1 5 2,-3 6 0,-2 5-1,-4 4 1,-2 6-1,-3 5 1,-1 3 0,-2 3 0,-1 2 0,-1 1 0,0 1 1,0 1 1,-3-1 0,-2 0 1,-3-2-1,-1 0 1,-3-4 0,0 0 0,-2-5 0,0 0 0,0-10 1,0 0-1,0 0-1,8-25 0,-1-4 0,6-7-1,2-8 0,3-5-2,4-2 1,2 3-2,0 5 1,-4 7-3,1 13-2,-6 6-3,0 12-6,-2 5-5,-2 7 1,0 0 0,4 3 1</inkml:trace>
  <inkml:trace contextRef="#ctx0" brushRef="#br0" timeOffset="1122">1397 0 44,'-7'10'14,"7"-10"0,-18 3-1,6 1-11,-4 2 2,-6 1 0,-3 6 1,-6 1 0,1 5 1,-4-1-1,2 3-1,0-2 0,5 1-1,5-2-2,8-2 0,8-3-2,9-1 1,9-3-1,9 1-1,9-2 1,2 0 0,5 1-1,0-1 1,-3 1 0,-4 4 1,-6 1-1,-6 2 2,-8 1 1,-3 3 1,-9-2 0,-3 5 2,-7 0 0,-1 2 0,-8-3 1,-2 4-1,-6-2-1,-1 3-1,-4-3-2,-2-4-5,2 2-18,-2-9 0,3-4-2,0-9-1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46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464 244 26,'-14'-1'10,"4"4"-2,-5-1-2,5 3-4,1 3-4,-1 0-2,0 2 0,2 2 0,-3-2 3,3 1 2,-1-2 3,-2-1 1,2-1 1,-2 1 2,11-8-1,-19 9-1,19-9 0,-13 7-1,13-7-1,0 0-1,17 2 0,8-9-1,12-3 2,13-10 2,16-2 1,10-10 0,14 0 1,1-9-1,4 3-1,-10 0 0,-3 7-2,-18 2-1,-8 6 0,-17 6-2,-12 6 1,-11 1-2,-16 10-2,14-2-4,-14 2-10,-12 9-6,-3-4-1,-1 4-1,-7-4 1</inkml:trace>
  <inkml:trace contextRef="#ctx0" brushRef="#br0" timeOffset="561">470 74 36,'15'-8'15,"-2"-1"0,-13 9 0,12-13-6,-12 13-4,0 0-1,9-10-1,-9 10-1,0 0 1,-11 1 0,2 2 1,-3 1 0,-1 5 1,-6 2-1,0 6 0,-6 4-1,-3 8-1,-4 2 0,-3 6 0,-6 5 0,0 5-2,-3-2 1,3 2 0,2-5 0,1-3-1,9-6 1,5-4 0,9-8-1,11-5 2,9-5 0,12-4-1,13-4 1,16-1 1,8-2-1,13-1 1,3-3 0,3 1-1,0-2 2,-4 1-2,-12-1 0,-8 2 0,-10 0 0,-7 3-1,-5 0 0,-6 1 0,-4 1-1,-3 0 1,-2 2-1,-3-1 1,-9-3-1,13 4 2,-13-4-1,0 0 0,0 0 1,0 0-2,0 0 0,0 0-4,0 0-9,-13 2-14,13-2 1,-18-14-1,9 0-2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1:19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9 23,'0'0'14,"13"-9"-1,-13 9-1,0 0-2,11-4-4,-11 4-3,0 0-2,0 0 0,0 0 2,0 0 0,0 0 2,-11 0 1,11 0 1,0 0-1,0 0 0,0 0-2,-10 6-1,-1 0-1,0 3-1,-5 4-1,-8 6 0,-7 5 1,-10 9 2,-9 1 0,-6 7 1,-6-1 1,-1 5 0,-4-5 0,6 2 0,5-9-1,12-5-3,10-5-2,7-8-6,18-1-12,9-14-5,0 0 0,14-14-1,2-4 1</inkml:trace>
  <inkml:trace contextRef="#ctx0" brushRef="#br0" timeOffset="411">80 138 23,'0'0'10,"0"0"0,0 0 3,0 0-6,11 7 1,-11-7 1,0 0 3,0 0 0,2 19-1,-2-19 1,-12 27-3,0-5-3,2 7-1,-2 1-2,0 4 1,-1-1-2,3 3 0,1-4 0,7-1 0,3-5-1,7-1 0,6-3-1,9-5 1,12-4-1,12-4 0,12-6 0,7-3 1,7-4-1,4-4 0,-4-6 2,-3 4 0,-9-2 0,-11 3 1,-15 0 0,-8 4 1,-10-1-1,-5 4-1,-12 2 1,0 0-2,0 0 0,0 0-1,0 0 0,-13 10 0,13-10-1,-21 9-3,15 1-6,-5-6-18,11-4 2,-16 6-1,16-6-1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1:42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134 628 8,'0'0'7,"13"-9"3,-3 2 2,1-2 0,2-3 1,5-3 0,4-6 1,10-1-4,6-9-1,14-3-2,12-9-2,13-3 0,9-5-2,8 0 0,0-1 0,0 4-1,-11 5 1,-9 5-1,-19 8 0,-11 9 0,-15 5-1,-13 4-1,-16 12-5,2-12-7,-2 12-8,-19-3-1,3 3-1,-8-3 0</inkml:trace>
  <inkml:trace contextRef="#ctx0" brushRef="#br0" timeOffset="540">368 80 19,'0'0'10,"0"0"1,-12 4-1,12-4 0,0 0-1,0 0-3,0 0-1,0 0-2,-11 10 0,11-10 0,-4 9-1,-1 1 0,-6-1 1,2 6-1,-2 3 0,-4 8 0,-4 6 1,0 9 0,-7 7-1,-1 6 1,-2 4 0,-3 2 0,-1-1 0,2-3-1,4-6 0,2-7-1,9-7 0,9-9 1,12-7 0,13-7 0,16-9 0,17-4 0,12-6 2,16-2-1,6-2 1,7 1 0,-6-3-1,-4 5 0,-15 1-1,-13 5 0,-15 0 0,-11 2 0,-13 0 1,-15-1-2,0 0 1,1 12 0,-1-12-1,-14 15 1,5-8-1,-1 2 0,-3 1-1,1-3 1,-2 2-2,0-1 1,-1 1-3,0-4-3,5 10-13,-10-6-5,8 9-2,-9-9-1,8 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7:04:43.3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18-1 3,'-10'-1'4,"10"1"0,0 0 1,-10 0-1,10 0 0,0 0 0,0 0 0,0 0 1,0 0-2,0 0 1,0 0-1,0 0 1,0 0-2,0 0 1,0 0-1,0 0 0,0 0 0,0 0 0,0 0-1,0 0 0,0 0 0,0 0 0,0 0 0,5 11 0,-5-11 1,7 11-1,-7-11 1,11 17 0,-6-8 0,2 3-1,1 1 1,4 1-1,0 3 1,-3 0 0,4 2-1,-1 1 0,3 1 0,1 2 0,-1 0 1,1 2-1,0 0 0,0-3 0,-1 2 0,2 0-1,-3-1 1,1-3 0,-2 2-1,1-3 1,0 0-1,0 0 1,0-2-1,-2-2 0,1 0 1,-1 2-1,1-3 0,-2 1 0,-2 0 0,1 1 1,-2-3-1,0 3 0,0-2 0,1-2 0,-2 2 0,0-2 1,0-1-1,2-1 0,-2 2 0,1-2 1,-1 0-1,1 1 0,0-1 0,-1-1 0,0 2 0,0-2 1,0 0-1,-2 1 0,1-1 0,-6-9 1,11 18 0,-11-18-1,6 16 1,-6-16 0,7 16 0,-7-16 0,6 15 0,-6-15 0,5 15 0,-5-15 0,7 14 0,-7-14 0,6 15 0,-6-15-1,7 15 1,-3-6-1,-4-9 0,7 17 1,-7-17-1,7 15 0,-7-15 1,5 15-1,-5-15 0,4 12 1,-4-12-1,4 12 0,-4-12 0,4 10 1,-4-10-1,0 0 0,6 10 1,-6-10-2,0 0-1,0 0-7,0 0-8,0 0-3,0 0 2,0 0-1</inkml:trace>
  <inkml:trace contextRef="#ctx0" brushRef="#br0" timeOffset="1272">372 1093 2,'0'0'8,"0"0"0,0 0 0,0 0-2,0 0 0,0 0 0,0 0 0,0 0-1,0 0 0,0 0 0,0 0 0,0 0 0,0 0 0,0 0 1,0 0-1,0 0 0,0 0 1,0 0-1,0 0-1,0 0 0,0 0 0,0 0-1,0 0-2,0 0 0,0 0 0,0 0 0,9 6-1,-9-6 0,0 0 1,0 0-1,14 5 1,-14-5-1,13 3 1,-13-3-1,15 6 1,-5-3-1,0 1 1,1 0-1,2 1 1,0-1 0,2 1-1,0 0 1,2 1 0,-1 0-1,3 0 1,3-1 0,-3 2-1,1-2 1,-3 3 0,3-3-1,0 1 0,-4-2 1,1 1-1,-5 0 0,1-1 0,-4-2 1,3 1-1,-12-3 0,12 2 0,-12-2 0,9 1 1,-9-1-1,0 0 1,0 0 0,0 0 1,0 0-1,0 0 1,0 0 0,0 0-1,0 0 1,0 0-1,0 0 0,0 0 1,0 0-1,0 0 0,0 0 0,0 0-1,0 0 1,0 0 0,0 0-1,0 0 0,3-12 1,-3 12-1,0-10 0,0 10 0,-3-11 0,3 11 0,-1-17 0,1 17-1,-2-18 1,1 7 0,0 0 1,0-2-1,0-1 0,1-1 0,0-1 0,1-3-1,0-1 1,0-4 0,-1-2 0,1-1 0,0-1 1,0-1-2,0-1 2,0 1-1,-1 0 0,0 3 0,1 2 0,0 0 0,0 1 0,0 4 0,-1 2 1,1 5-1,-1 0 1,1 3-1,-1 9 1,0-10-1,0 10 0,0 0 1,0 0-1,0 0 0,0 0 2,0 0-2,0 0 0,0 0 0,0 0-2,0 0 1,0 0-2,-3-10-6,3 10-11,0 0-3,0 0-1,-11 6-1,0-4 1</inkml:trace>
  <inkml:trace contextRef="#ctx0" brushRef="#br0" timeOffset="157517">1209 1311 6,'0'0'7,"0"0"1,0 0-2,-10-4-3,10 4 1,-15 2 0,4-2 2,-2 2 0,-1 0 0,-4 0 0,1 2 0,-4 0 0,1 2-1,1 1-2,-3 0 1,0 0-3,3 1 1,-1 2-1,0-1 1,4 0 0,0 1 1,2-1-1,4 0 1,0 0-1,4 2 0,2-1 0,5 0-1,3 1 1,4 0 0,6 0-1,3 0 0,4 0 0,3 1 0,4-1 0,1 2-1,0 1 0,-1 1 0,-2 3 1,0 1-1,-3 0 0,-2 2 0,-4 2 0,-3-1 1,-3 0-1,-4 0 0,-3-1 1,-2-1-1,-5-1 0,-1-1 1,-3 1 0,-1-2 0,-4-2 0,1-2 1,-4-2 0,-3-3 0,-1-1 1,-1 2-2,-5-6 2,0-2 0,-3-1-1,1 1-1,-3-3 1,3 1-1,-2-5 0,5-1 1,0 0-2,3 4 1,3-4 0,2 2 0,4-3-1,1 2 0,11 6-1,-12-12-1,12 12-3,-3-19-6,9 10-11,1-6 0,8 1-1,1-6 0</inkml:trace>
  <inkml:trace contextRef="#ctx0" brushRef="#br0" timeOffset="158939">1492 1791 5,'0'0'5,"0"0"3,0 0 1,-10-8 2,10 8 0,0 0 0,0 0-2,0 0-1,0 0-2,0 0-1,-10 7-3,10-7 0,-1 10-1,1-10 1,2 13 0,2-3 0,-4-10 1,17 13 0,-2-9 0,4-1 0,5-5-1,4-2-1,1-4 1,1-4-1,0-2 0,-1-4 0,-3 0-1,-5-2 1,-4 0-1,-5 1 1,-4-2-1,-4 2 1,-4 1-1,-2 2 0,-4 3 0,-5 2 0,1 1 0,-4 3 0,-2 3 0,-1 3 0,-1 3 0,-3 4 0,-1 3 0,3 4 1,-4 2-1,2 3 0,2 1 0,0 2 0,1 2 1,4-1-1,0-2 1,1 1 1,1 0-1,2-1 1,2 2-1,3 0 0,1 0 0,3-1-1,3 1 1,4 1-1,4-3 1,6 0-1,6-2 1,6-4 1,5-1-1,6-4-1,4-5-1,3-5-3,4-2-11,-1-7-5,2-5-2,-6-8 0,-1-1 1</inkml:trace>
  <inkml:trace contextRef="#ctx0" brushRef="#br0" timeOffset="159850">1966 1837 17,'0'0'11,"7"10"0,-7-10 1,11 13-7,-11-13 1,19 15 0,-4-7 0,1-7 0,4 2 2,-3-5-2,5-1 0,-3-8-1,4 1 0,-4-6-1,-2 1-1,-1-2 0,-3 0-1,-2-3-1,-3 1 0,-3 1 0,-3 0 0,-2 2-1,-2 0 1,-3 3 0,-2 2 0,-4 2 0,0 3-1,-2 2 1,-3 3-1,1 2 0,-2 2 1,-1 2-1,0 2 0,1 1 1,0 3-1,2-1 0,1 5 1,0-2-1,3 4 1,3 0-1,3 3 1,5 2 0,5 0 0,1 4-1,6 0 0,4 0 1,4-1-1,4-1 0,4-2 0,0-1 0,3-2 0,4-4-1,-2-5-3,8 2-8,-2-9-8,4-5-2,0-8 1,4-11 0</inkml:trace>
  <inkml:trace contextRef="#ctx0" brushRef="#br0" timeOffset="161192">3165 1017 13,'0'0'9,"0"0"1,0 0 2,0 0-1,0 0 0,0 0-2,0 0-1,-10-6-2,0 5-1,-1 1-3,-4 1 0,-1 1 0,-4 2-1,-1 2 0,-4 4 0,-4 1-1,0 3 0,-4 3 0,1 2 0,-2 1 0,2 2 1,2 3-2,3-3 1,4 3-1,5 1 1,5 0-1,6-2 0,5 0 1,5 0 0,7-2 0,8 3 0,5-3 1,5-2-1,4 1 1,6 0-1,1-2 1,0 2-1,1 0 0,-2-1 0,-3 3 0,-3 0 0,-2 2 0,-4 0 0,-5 1 0,-1 2 0,-5 0 0,-4 0 0,-5-1 1,-5 0-1,-4 0 1,-5-3-1,-6-2 2,-4 1 1,-8-4 1,-1-1-1,-6-4 2,-1 0-1,-3-7 1,0 3-1,2-8-1,3 0-1,3-4-1,4-1-1,4-2 0,5-7-1,5 5-3,2-5-3,9 12-8,-6-21-6,10 10-1,2-3 2,6 2 0</inkml:trace>
  <inkml:trace contextRef="#ctx0" brushRef="#br0" timeOffset="172298">3374 1586 0,'0'0'4,"-14"-6"0,14 6 0,0 0 1,0 0 0,0 0 2,0 0-1,0 0 0,0 0 1,0 0-2,0 0 0,0 0-1,0 0-2,0 0 1,0 0-1,0 0 0,0 0-1,-8 10 1,6-1-1,1 2 1,0 3-1,-1 2 0,0 3-1,1 2 0,-2 4 0,1 1 0,-2 0 0,2 2 1,0 0-1,0-1 0,1-1 1,0-1-1,1-4 1,1-4-1,-1-4 3,2-2-1,-2-11 2,0 0-1,12 1 1,-12-1-1,16-20 0,-4 7 1,-2-6-2,3-1 0,0-5-1,1 4 1,-1-6-1,0 3 0,-1 0 0,2-1 0,0 1 0,1-1 0,-1 4 0,2 2 1,-2 2-1,-2 4 0,-1 1 1,-11 12-1,14-11 0,-14 11 0,10 1 0,-10-1 0,3 19-1,-2-6 0,-1 4 1,2 2-1,-1 4 0,0 2 1,0 0-1,0-1 0,1-3 0,1 1 1,0-4-1,1-3 0,0-4 1,-1 0-1,-3-11 0,6 12 1,-6-12-1,0 0 1,9 7 0,-9-7 0,15-6 0,-3-2-1,4-6 1,3-2 0,4-7 0,2-3-1,2-1 1,0 0-1,-4 1 0,-1 2 0,-4 5 1,-4 4-1,-4 5 0,-10 10 0,14-6 0,-14 6 0,7 14 0,-4-1 0,0 5-1,0 4 2,2 3-1,-2 1 0,0 2 1,1-1-1,-2 0 1,0-5-1,-1 0 1,0 0 0,-1-4 0,0-2-1,-1-2 0,0-3 0,1-11 0,-2 18-2,2-18-2,0 0-10,0 0-7,0 0-1,9-17-1,-4 0 1</inkml:trace>
  <inkml:trace contextRef="#ctx0" brushRef="#br0" timeOffset="173389">4174 1935 28,'0'0'14,"0"0"0,-12 2 1,12-2-5,-10-12-3,4 1-1,6 11 2,-9-23-2,7 10 1,1-4-2,3 0 0,1-1-1,3-1-1,2 2-2,3-1-1,1 2 1,0 1-1,2 2 0,-2 3 1,2 2-1,-3 2 1,-1 4 0,2 3-1,-2 4 1,1 3-1,0 4 1,-1 3-1,-1 3 1,0 0-1,-3 2 1,-1 1 0,-4 0 1,-4 1-1,-2-2 1,-3-2-1,-4-1 1,1-1-1,-5-3 1,1-1-1,-1-5 0,2-1 0,-3-3 0,4-2 0,-2-3-1,3-7 0,2 2-2,-1-5-2,7-1-7,-3-5-9,6-1-2,0-6-1,6 1 0,-1-2 1</inkml:trace>
  <inkml:trace contextRef="#ctx0" brushRef="#br0" timeOffset="173990">4569 1186 23,'0'0'10,"0"0"2,0 0 0,0 0-4,7-10-1,-7 10 1,0 0 1,0 0-1,-2 12-1,2-12 0,-4 12-1,4 4-2,-4 0 0,3 6-2,-1 3 0,1 6 0,-3 4-1,1 4 0,0 8 0,0-4 0,-2 3 0,0-1 0,-1 1 0,-2-3 0,1-3-1,1-2 1,-1-6 0,0-5-1,2-5 0,1-4 1,1-6 0,3-12-1,-4 14 1,4-14-1,0 0 1,0 0 0,0 0 0,0 0 0,0 0-1,0 0 1,7-16-1,-7 16 0,5-14 0,-5 14 0,5-17 0,-5 17 0,6-12 0,-6 12 0,3-11 0,-3 11 0,2-15 0,1 5 0,1-6 0,1-4 0,5-6 0,3-8 0,8-4 0,3-4 0,6-4 0,5-1 0,3-1 1,4 2-1,3 2 1,-2 7 0,-5 5-1,-2 6 1,-6 5-1,-5 5 1,-5 4-1,-8 5-1,-2 4 0,-10 3-3,0 0-4,0 0-9,-12 11-5,-1-4 0,-3 5 0,-5 0 1</inkml:trace>
  <inkml:trace contextRef="#ctx0" brushRef="#br0" timeOffset="174721">4614 1572 33,'0'0'13,"14"1"-2,-14-1 2,12 0-10,-12 0 0,12 8 2,-5 2 1,-2 5 0,-1 4 1,5 7 0,-4 1 0,6 6-1,-4-2-1,4 5-1,-1-2-2,3 1-1,0-1 1,0-3-2,3-1-2,0-7-3,5-1-9,-3-9-5,6-7-2,-3-14 1,2-5 0</inkml:trace>
  <inkml:trace contextRef="#ctx0" brushRef="#br0" timeOffset="175072">4933 1761 49,'1'14'15,"6"-5"0,5-5 1,8-2-14,5-4-2,7-3 0,2-3 1,4-5 0,3-3 1,-2-2-1,-2-1 1,-4-1 0,-7 2 1,-4 0-1,-9 0 1,-4 5-2,-8-1 1,-4 2-1,-8 2 0,-1 2 0,-6 0 0,-3 5 0,-4 0-1,0 4 1,-3 2 0,-4 2-1,0 4 1,-2 1 0,-1 2 0,0 3 0,2 2 0,3 2 1,2 2-1,6 4 1,3-1-1,5 3 1,6 0 0,6 2 0,3 1 0,10 2 0,3-1 1,9 2 0,7-2 0,9 1-1,4-2 0,8 0 0,6-5-1,2-4-3,3-1-5,-5-10-15,2-2-1,-10-11-2,-3-4 1</inkml:trace>
  <inkml:trace contextRef="#ctx0" brushRef="#br0" timeOffset="177956">1575 830 4,'0'0'5,"0"0"1,-12 1 1,12-1-2,-10 0 1,10 0-1,-12 0-1,12 0 0,-16 2 0,16-2-1,-17 2 0,6 1 0,0 0 0,0 0-1,-3 1-1,2 1 0,-3 1 0,-1-1 1,-1 0-1,0 2 0,-2 1 0,-1 0 0,1 0-1,-2 1 1,1 2-1,1 0 1,-2 2-1,0-2 1,2 1 0,-1 0 0,1 0 1,-3 1 0,2-2 1,0 2-1,0-2 0,1 2 0,1-1-1,0 0 1,1-1-1,2 2 0,-3-3 0,4 0 1,-3 0-1,3 0 1,0-1 0,0 1 0,2-2-1,0 0 0,2 0 0,2 1 0,8-9 0,-16 14-1,10-3 0,6-11 0,-16 17 0,9-6 0,-1-1 0,-1 1 0,-1 3 0,0-2 0,-1-3 1,-3 5-1,1-4 2,-1 1-1,-1 0 0,1 1 0,-1 1 0,0-1-1,1 2 1,3 0-1,-3 2 0,2-2 1,0 3-1,1-2 0,-1 2 0,-1-1 0,1 0 1,0-1-1,0 2 0,1-1 0,-1 0 0,2 0 0,0 0 0,0-1 0,1 3 0,1-1 0,0-2 0,2 3 0,2-4 0,-1 2 0,2-2 0,1 0 1,2-1-1,-1-1 0,2 1 0,0-1 0,0 0 0,1-1 0,1-1 0,-1 1 0,1 1 1,0-2-2,1 4 1,1-2 0,-1 1 0,2 0 0,0 1 0,1-1 0,3-2 0,0 3 1,0-3-1,4 1 1,-2-2-1,2 0 0,-1 2 0,1-2 0,1 0 1,-2 1-1,1-2 0,-1 1 0,3 0 0,1 0 1,0-1-1,0 1 0,1-1 0,2 0 1,-1 0-1,2 0 0,0 0 0,-2 0 0,3 2 0,0-3 1,2 1-1,-1 2 0,3-3 0,0 1 0,1-1 1,4 0 0,-1 0-1,2-1 1,0 0-1,0 0 1,-1-1 0,2 1-1,-2-2 0,0 3 1,-2-3-1,0 1 0,0-1 0,1 1 1,-1-2-1,1 2 0,0-2 0,-1-1 0,3 1 0,0-1 1,1-1-1,2 0 0,0 1 0,-1-1 0,0 1 0,1 0 1,-2 0-1,-1 0 0,1-1 0,-1 0 0,1 0 0,1 0 0,1 0 0,1 0 0,4-1 0,-3 1 0,2-1 0,0 1 0,2 0 0,0 0 0,-1 1 0,3-1 1,-3 1-1,3-1 0,-2 0 0,0 0 0,2 0 0,-1 0 1,0-1-1,1 0 0,-1-1 0,2 1 0,0 0 1,2 0-1,0 0 0,1-1 0,-1 1 0,1-1 0,0 0 0,0 1 0,-1-1 0,1 1 0,-2-1 0,1 0 1,-1 1-1,2 0 0,-1-1 0,2 1 0,0-1 0,2 0 0,-1-1 0,0 0 0,0 0 0,-1 0 0,1 0 0,-1-1 0,-1 0 0,0 0 0,0 1 0,3-1 0,-1-1 0,3 2 0,1-2 0,-2 2 0,1-1 0,0 0 0,-1 1 1,-3-2-1,2 2 0,-3-1 0,0 1 0,-1-1 0,0-1 0,-1 0 0,3 0 0,-3-1 0,1 0 0,-1-1 0,0-1 0,-2 0 0,0 0 0,-2-1 0,-2-2 0,-1 2-1,-1 0 2,-3-1-2,-3 0 1,0 0 0,-2 2 0,-2-2 0,-3 0 0,-1 2 0,1-2 0,-2 0-1,0-1 1,1 0 0,-1-1 0,0-1 0,-2 0-1,0-1 1,-2-1 0,1 1 0,-2 0 0,-2 1 0,1 0 0,-3 0 0,1 1 0,-3 0 0,-3 0 0,0 0 0,-1 1 0,-2-1 0,-1 0 0,-1 1 0,1-2 1,0 1-1,-1 0 0,2-2-1,-1 0 2,0-3-1,0-1 0,-1 0 1,0 2-2,-1-2 2,-2 1-1,0-2 0,0 2 0,-2 0 0,0 3 0,-1-4-1,-1 1 1,0-2 0,-1 1-1,-2-3 1,0 1 0,-1-2 0,-1-2 0,-4 1 0,1-1-1,-4-1 1,1 0 0,-4 0 0,0-1 0,-2 1-1,-2-1 1,-1 3-1,-2-1 1,1 0 0,-3 0 0,-2 3 0,0-1 0,-2 0 0,2 2 1,-2-2-1,1-1 1,-1 2 0,0-1-1,-2-1 1,-1 2 0,1-3-1,-5 0 1,1 3-1,-4-1 0,0 0 0,-2-1 0,-1 1 0,-1-1 0,-2 1 0,-1-1-1,2 1 1,-2 2 0,0-1 0,-1 2 0,-1-1 0,1 3 0,-1-1 0,-3 2 0,-1-1 0,0 3 0,0-1 0,-4 2 0,2 1 0,-1-3 0,1 5-1,-1-1 1,-2-1 0,-1 1 0,-2 0 0,0-1 0,-2 2 0,0 2 0,-2-2 0,0-1 0,2 3 0,-2-1 0,2 2 0,0-3 0,-2 2 0,2-1 0,1 0 0,1 0 0,0 0 0,1 2 1,2-1-1,2 1 0,0 0 1,1 0-1,0 2 0,0 0 0,1 1 0,2 0 0,-1 1 0,1 1 0,2 1 0,1 0 0,2 0 0,2 1 0,1 1 0,3-1 0,-1 3 0,2-2 0,2 2 0,0 0 0,2 0 0,0 1 0,3 1 0,2 0-1,1-1 1,4 2 0,2-1 0,2 0 0,2 0 0,3-1 0,1 1 0,1 1 0,2-2 0,2-1 0,1 0 0,3 0 0,0-1 0,9-4-1,-13 6 1,13-6 0,0 0 0,-10 6 1,10-6-1,0 0 0,0 0 0,0 0 0,0 0 0,0 0 0,0 0 0,-10 5 0,10-5 0,0 0 0,0 0 0,0 0 0,-9 6 0,9-6 0,0 0 0,-9 5 0,9-5 0,0 0 0,0 0 0,-9 7 0,9-7-1,0 0 1,0 0 0,0 0 0,0 0 0,0 0 0,-8 10-1,8-10 1,0 0 1,0 0-1,-9 9 0,9-9 0,0 0-1,-12 13 0,12-13-4,-8 11-11,8-11-3,-9 9-2,9-9 0,-13-6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35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462 68 18,'0'0'9,"0"0"0,0 0-1,9-12-1,-1 2-3,3 0-2,-2 0 0,3 0-1,-1 2 1,0 3-1,-11 5 1,18-3-1,-18 3 0,10 15 1,-6-1-2,-3 1 1,-1 4 0,-3-2 1,2 4 1,-5-4 1,1-2 2,-5-5 0,3 0 1,-4-7-1,1-2 1,-3-4-1,-1-1-1,-1-4-1,0 0-2,1-1-1,-5-1 0,9 1-1,-5 0 0,15 9-1,-6-18 0,11 9 0,5 0 1,3-2-2,9-1 0,-1 4 1,5 1 0,-7 4 0,-1 4 1,-6 6 0,-8 4 0,-5 4 2,-6 6-2,-3 1-13,-3-4-4,-1-4-1,-2-11-1,4-13 0</inkml:trace>
  <inkml:trace contextRef="#ctx0" brushRef="#br0" timeOffset="204193">81 1861 27,'0'0'11,"-15"-3"1,15 3 0,-16-5-4,7 1-3,9 4-1,-16-4 2,16 4 0,-14-4 0,14 4 0,-12-2-1,12 2 0,0 0-1,-1 17-2,6-6-1,4 4-1,3 12 0,4 8 0,3 10 1,2 9-1,0 6 1,1 5-1,-1 2 0,0-1 1,-2-8 1,-2-6-1,0-9 0,0-9 1,-4-12 0,3-8 1,-3-12 0,3-10 0,6-18 0,10-12-1,1-16 1,7-8-1,2-9 0,2-7 0,0 0-1,-2 8 2,-10 8-1,-7 13 0,-7 13 0,-6 8-1,-2 10-3,-7 7-5,7 11-14,-10 0-3,11 10 1,-11-10-3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5:1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25 1,'-28'-7'2,"-5"-4"-3,-6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31:0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38 18,'-1'-19'11,"1"6"1,-1 4-1,1 9-1,0 0-3,0 0-1,0 0-3,0 0-3,0 0-3,0 0-5,8 12-4,-8-12-1,15 4 0,-6-3-1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3:17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3914 258 4,'0'0'5,"-5"-13"1,-6 10-1,-4-1 0,-2 1-1,-6 1-1,-3 1-1,-2 1 1,-6 0 1,-4 1-1,-4 0 1,-3 1 0,-4-2 0,-2 2-1,-4-1 0,-1 0 0,-1 0-1,3 1-1,2 0-1,3 0 1,5-1 0,4 0 0,8-1 1,7 0-1,8-1 1,3 0 0,14 1-2,-12-5-2,12 5-3,10-5-5,5 1-2,4-3-1,8-5 0,6-4 0</inkml:trace>
  <inkml:trace contextRef="#ctx0" brushRef="#br0" timeOffset="581">3752 45 2,'0'0'4,"5"-13"1,-5 13 1,8-14-1,-8 14 0,11-11 0,-11 11-1,0 0-1,10-8 0,-10 8-1,0 0-1,14 9 0,-5-3 0,5 2 0,-1 2 1,9 3 0,6 1 0,2 3-1,3-1 1,3 3-1,-1 1 0,-3-1 0,3 2-1,-9-3 0,-5-1 1,-6-3-1,-3-1 1,-4-2-1,-1-1 0,-7-10 1,3 16 0,-3-16 0,-2 17 0,2-17 1,-6 17 0,-4-7 0,-3-1 1,-5 1-1,-3 3 0,-7-4 0,-8 5 0,-5 2 1,-1-3-2,-2 4 0,2 1-1,1-2 1,2 0-1,6-2 2,9-1-2,4-6 1,5 4 0,6-8 1,9-3-1,-10 2 1,10-2 0,0 0 0,0 0-1,0 0 0,0 0 0,0 0 0,0 0-1,0 0-2,0 0-4,-10 13-9,0-4 0,-1-1-1,-3-3 0,-2-4-2</inkml:trace>
  <inkml:trace contextRef="#ctx0" brushRef="#br0" timeOffset="155845">1935 341 5,'0'0'7,"-8"-12"1,8 12 0,0 0 0,0 0-1,-11-6-1,11 6-1,-19-3-1,6 2-1,-1-1-1,-1 1-1,-3 0 2,-1 0-1,1-1 1,-3 1 1,-2-1 0,-3-2 1,-3 4-1,-4-1-1,-2 3 0,-5 1-1,-4 2 0,-1 1-2,-2 2 1,0 3-1,-1 1 0,2-3 1,-1 5-1,4 0 1,2-2 0,3 3 0,3 1 0,3-2 1,1 1-1,2 2 1,2 0-1,-1-4 0,1 7 0,-1-6 0,3 2-1,0 0 1,1 1-1,3 0 0,1 0 0,2 1 0,3-3 0,0 1 0,2-2 0,0-1 1,2 1-1,0-2 0,2 0 0,-1 0 0,2 1 0,-1-3 1,3-1-1,0 1 0,6-10 1,-8 13-1,8-13 0,-8 10 1,8-10-1,-7 12 0,7-12 0,-10 15 0,1-5 0,9-10 0,-14 18 1,14-18-1,-12 17 0,2-11 1,10-6-1,-13 10 1,13-10 0,0 0 0,0 0-1,-9 9 1,9-9 0,0 0 0,0 0 0,0 0 0,0 0-1,0 0 0,0 0 1,0 0-1,0 0 0,0 0 0,-9 10 1,9-10-2,0 0 2,0 0-1,-10 7-1,10-7 1,0 0 0,0 0 0,0 0 0,0 0 0,-10 10 0,10-10 0,-9 12 0,9-12 0,-11 13-1,11-13 1,-11 15 0,11-15-1,-9 11-2,9-11-7,-2 9-8,2-9-1,0 0 0,-2-21-1</inkml:trace>
  <inkml:trace contextRef="#ctx0" brushRef="#br0" timeOffset="157547">1395 480 1,'8'-10'4,"-6"-3"-1,-2 13 1,-2-15-1,2 15 2,-18-7 0,4 5 0,-1 0 1,-2-5-1,-3 7 1,-2 1 0,-2 0 1,-1 2-2,-4 4 0,-5-2 0,-2 5-1,-4 5 0,-2-2 0,-6 1-1,-1 3-1,-1 0-1,-1 0 0,2 2 0,4 1 0,2 0 0,1 1 0,3 0 0,6 4 0,2 2 0,4 4 0,0 5 0,2 2 0,1 1 0,3 5-1,2 2 1,3 1-1,-1-2 1,4 3 0,0-3 0,5 2 1,2-1-1,5 3 1,1-2 0,4 0 0,5 0 0,3-1 0,5-2-1,5-1 1,3-4-1,5-1 1,3-8-1,4 3 0,2-2 1,7-2-1,3-2 0,6-2 0,3 0 0,2 0-1,2 2 1,-1-6 0,1-5-1,-1-1 1,-2-6 0,0-2 0,2-5 0,0-4 0,4-4 0,1-2 0,2-6 0,-2-1 0,1-7 0,-1-4-1,-4-6 1,-1-3-1,-3-4 0,-3-4 0,-1-1 0,-4-3 1,-1-1-1,-5-1 0,-3 0 1,-6 0-1,-7-2 1,-8 0-1,-6-1 1,-6 2-1,-7 1 0,-4 4 0,-4 2-1,-5 0 0,-2 4 0,-3 0 0,-4 2 1,-6 0-1,-5 1 0,-9-1 1,-5 0-1,-11 3 1,-6 1 0,-8 5-1,-6 4 1,-6 8 0,-5 6-1,-1 5 1,-6 8 0,-2 5 0,-3 6-1,-3 6 1,-1 4 0,2 3 0,0 3 0,2 4 0,6 2 0,4 2 0,9 3-1,9-1 1,10 4 0,11 3 0,11 0 0,11 3-1,14 3 1,12 2 0,17 1 1,10 0-1,12-1 0,7 1 1,10-1-1,7-3 1,8-7 0,6 1 0,5-5 1,6-4-1,3-5 1,6-6-1,3-8 1,7-6 0,1-4-1,4-13 1,-3-5-2,1-6 1,-2-6 0,-1-5 0,-4-7 0,-6-5-1,-5-9 1,-7-1-1,-9-10 1,-6-3 0,-10-3 0,-8-3 0,-8-2 1,-10 3-2,-11 2 1,-8 1-1,-9 0 0,-9 2 1,-7-1-1,-10 3 0,-13 0 0,-7 2 0,-9-2 0,-8 5 0,-7 6-1,-5 6 1,-5 5-1,-5 6 1,-5 8-2,-6 6 1,-4 14 1,-8 5 0,-3 10-1,-5 7 1,-5 9 0,-2 6 0,2 8 0,1 7 0,3 9 0,1 6 0,2 6 0,5 5 0,5 4-1,9 4 1,12 2 0,10-1 0,16-1-1,13-3 1,19-5-1,16-4 1,19-6 0,16-5 0,15-9-1,14-1 1,14-7 0,9-3 1,12-8-1,10-4 1,9-8-1,6-6 1,6-6-1,0-14 1,3-6-1,1-5 0,-2-8 0,-5-6 0,-4-7 0,-6-4 0,-3-6 0,-6-1 0,-4-11 1,-10-3-1,-9-9 1,-8 0 1,-12-3-2,-10 0 1,-14-2-1,-10 4 1,-13 1-1,-11 6 0,-9 5 0,-13 4 0,-11 6 0,-13 6 0,-12 5-1,-16 3 1,-12 12-4,-19 7 1,-8 11-7,-20 3-13,-8 9 0,-20 2-2,-11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4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79 6,'0'0'8,"-10"-2"0,10 2-3,-3-11 0,3 11 0,6-15 1,2 4-1,2 3 1,0-2 0,3 3-1,-2 1 0,2 4 0,-4 3-1,-9-1-2,14 16-1,-10-3-1,-2 1 1,-2 1 1,-1 0 1,1-1 2,-4-4 1,4-10 0,-7 9 1,7-9 0,-12-14-1,9 2-1,-2-4-1,0-1-2,-1 1-1,2 0 0,1 3-1,3 13 0,-4-10 0,4 10 0,0 0-1,0 0 1,0 13-1,0-13 0,14 11 0,-4-4 1,4-2 0,-1 1 0,2-1 1,-1 0-1,-3 6-7,-11-11-12,2 16-1,-14-16-1,-7-4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44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347 136 17,'0'0'11,"0"0"-1,-10-2 0,10 2-3,-19 2-3,5 1-2,-4 0-1,-3 2 2,-6 0 0,0 2 1,-4-1 1,1 0 0,-2-1 1,4 3 0,0-4-1,6 0-1,3-1-2,6-1-3,3 0-6,10-2-8,0 0-2,4-11 0,5 1 0</inkml:trace>
  <inkml:trace contextRef="#ctx0" brushRef="#br0" timeOffset="320">188 41 16,'6'11'9,"-6"-11"1,0 0 0,0 0-5,0 0-2,0 0 4,-17 4 0,17-4 2,-21 0 0,10 1 0,-5-6-2,5 4 0,-4-4-3,5 2-2,-2-2-2,2 0 0,-1-2 0,2 0-1,-1 4 1,10 3 0,-14-10 0,14 10 1,-10-7-1,10 7 0,0 0 0,0 0 0,0 0 1,12 5-1,-1-1 1,4 4-1,3 3 1,3 2 0,2 1 0,2 2-1,-1 0 0,-1 1 0,-2-1 0,-2 0 0,-2-4 0,0 1 1,-3-4 0,2 0-1,-1 0 1,0-3-1,-1 0 1,-1-2 0,-3 1-1,-10-5 1,12 7 0,-12-7 0,-2 10 0,2-10 1,-8 13-1,8-13 0,-10 14 0,10-14 0,-11 13 0,11-13-1,-8 10 0,8-10 1,-7 12-2,7-12 1,-5 13 0,5-13-1,-8 21-3,2-11-12,-2 6-4,-2-7-1,-4 0 0,-4-10-1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3:28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1,'0'0'3,"0"0"0,0 0 0,0 0-1,0 0 0,0 0 1,0 0-1,0 0 2,0 0-1,0 0 2,0 0 0,0 0-1,0 0 0,0 0-1,0 0 0,0 0-1,0 0 0,0 0 0,0 0-1,0 0 0,0 0 0,14 5 1,-14-5-1,15 2 2,-4-1-1,2 1 1,1-1-1,6 2 0,0-2 1,5 2-1,1-1 0,5 1 2,4-1-2,5 1 0,3-2 0,6 2 0,3 0 0,6 0 1,7-1-1,3 3 0,2-2 0,3 2-1,6-2 1,3 1 0,1-3-1,5 0 0,0-2 0,3-1 1,1-1-1,0 0 1,-2 0-1,-1 2 1,-2 0-1,-3 2 0,-7 2 1,-6 0-1,-7 1 0,-7 1-1,-6 1 0,-8-1 1,-7 0-1,-7-1 0,-7-1 1,-2 0 0,-6-1 1,-1 1 0,-13-3 0,13 2 0,-13-2 0,0 0-1,0 0 1,0 0-1,0 0-1,0 0 1,0 0-1,0 0 0,11 0 0,-11 0 0,16 0 1,-5 0 0,-2-1 0,3 1 0,0-1-1,-1 1 1,2 0-1,1 0 1,1 0-2,3 0 1,6 1 0,-1-1 0,8 1 0,0-1 0,-1 1 0,1 0 0,-7 0 0,-2-1 0,-5 1 0,-4-1 0,-13 0 0,10 1 0,-10-1 0,0 0 0,0 0 0,0 0 0,0 0 0,0 0 0,0 0 0,0 0 0,0 0 0,0 0 0,0 0-1,0 0-2,0 0-3,0 0-8,-18 3-6,-7-4-2,-2 2 1,-10-5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6:27.3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572 0 20,'0'0'10,"0"0"0,0 0 0,0 0-2,0 0-2,0 0-2,0 0-2,0 0 0,0 0 1,0 0 0,0 0 1,0 0 2,0 0-2,0 0 1,0 0-1,-3 12-1,3-12 0,-7 16-2,0-4 1,0 7-1,-4 4 1,-3 6 0,-1 8 0,-6 6 0,-3 10 0,-6 4 0,-3 5-1,-4 2 0,-1 0 0,-1 1-4,-4-6-8,3-4-7,1-11-1,2-9 1,3-12 0</inkml:trace>
  <inkml:trace contextRef="#ctx0" brushRef="#br0" timeOffset="390">35 544 23,'16'-12'9,"-16"12"2,11-9-2,-11 9-5,0 0 0,0 0 1,0 0 0,2 12 0,-6 7 0,-5 5 1,1 7-2,-1 6 0,0 5 0,0 4-1,1-1-1,2-2 0,4-4 0,4-7-1,6-2 2,4-7-1,9-5 1,2-9-1,8-5 1,5-8 0,3-6 0,2-4 0,6-8 0,-2-8 0,1-1 1,-5-2-1,-2 2 0,-7 0 0,-3 6 0,-8 3-2,-6 5-3,-3 10-14,-12 7-5,4-10-1,-4 10-1,-17-15-1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6:01.7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1 136 4,'0'0'3,"-8"-11"0,8 11 1,0 0-2,0 0 2,0 0-1,0 0 0,0 0 1,0 0 0,0 0 1,0 0 0,0 0 2,0 0 0,0 0 0,0 0 1,0 0-1,0 0 1,0 0-1,0 0-1,0 0-1,0 0-1,0 0 0,0 0-1,0 0 0,0 0-1,3 9 0,-3-9 0,7 16 0,-3-2 0,3 6-1,-1 3 1,3 5 0,-2 6-1,3 3 1,-1 5-1,2 2 1,-2-3 0,3 0 0,-3-5 0,2-6 1,1-6 0,2-6 0,1-13 1,6-10-1,3-12 0,9-9 1,5-13-1,7-9-2,6-10 1,5-3-1,0-2 0,-1 4 1,-5 3-1,-5 8 0,-9 8 0,-7 11 0,-8 7 0,-7 6-2,-4 7-1,-10 9-3,0 0-8,0 0-12,-19 19 0,-10-9-1,-1-1-1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6:34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10 2,'0'0'3,"0"0"-1,-4-10-1,4 10 0,0 0 0,-9 1 2,9-1 0,0 0 2,0 0-1,-9 3 1,9-3 0,0 0-1,0 0-1,0 0-2,0 0 0,0 0 0,0 0-1,0 0 0,0 0 0,0 0 0,0 0 0,0 0-1,-2 9 0,2-9 1,-1 22 1,-1-2 0,-3 10 3,-2 12 0,-5 5 0,-5 18 1,-7 11 0,1 7 0,-4-3-2,1-2 0,2-7-2,6-11-1,2-6 0,6-20-3,6-16-7,4-18-2,0 0 0,1-14-1,-1-10 1</inkml:trace>
  <inkml:trace contextRef="#ctx0" brushRef="#br0" timeOffset="451">3 519 15,'0'0'9,"0"0"-1,0 0 0,0 0-1,-4 10 0,4-10-4,-1 14-2,2-1 0,-1 3-1,2 6 0,-1 3 1,2 5 0,0 3 1,1 0 0,1 2-1,0-2 1,2-1 0,0-3 0,4-3-1,1-7 2,3-6-1,2-4 2,4-10 0,4-6 0,0-11 0,4-7 1,-3-9-1,4-6-1,-5-4 1,1-1-1,-9 3 1,2 7-1,-9 4 1,1 8-2,-7 7 1,1 6-2,-5 10 0,0 0-2,0 0-3,0 0-6,3 21-8,-7-11-2,4-10 1,-11 9-1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37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 0,'10'3'2,"-10"-3"-2,0 9 1,0-9 0,0 14 2,0-14 2,-6 14 1,6-14 2,-10 10 0,10-10 1,-13 4 0,3-5-1,1 0-1,-1-1-2,10 2-1,-17-8 0,17 8 1,-13-5-2,13 5 0,0 0-1,0 0 0,0 0-1,0 0-1,0 0 0,0 0-1,18 5 0,-6 1 0,4 0 1,0 1 0,-1 1 0,0-1 0,-2 0 1,-13-7 0,7 15 1,-7-15 1,-16 13 0,3-4 1,-8-3 0,-8 0 1,7-3-2,-5-3 1,14-5-3,6-4 0,6-4-1,5-3 0,6-2 0,13-1-2,-7 1 1,11 4-1,-8 3 2,-2 4-1,2 6 0,-4 2-1,1 4 0,-5 1 0,3 4 0,-4-1 1,-2 3-1,-2-3 1,-2 1 2,-2 0 0,-2-10 2,-6 19 0,-5-12 1,-1 1 0,-5-2 1,2 1-1,-5-3 0,5-2-3,-1-2-2,5-5-4,11 5-4,-4-19-8,12 8-2,0-7-2,8 0 1,-6-4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21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 14,'0'0'7,"0"0"1,0 0 0,0 0-2,0 0-1,0 0-1,0 0-2,0 0 0,0 0-1,0 0-1,0 0 1,0 0-1,0 0 0,-7 9 1,7-9 0,-1 11 0,1-11 0,1 16 1,-1-5-1,1 0 1,0 2 0,1 3-1,2 3 2,-2 2-2,0 1 1,1 4 0,-1 0 0,0 2 0,-1-2 1,1 0-1,-1-2 0,2-4 0,0-1 1,1-5-1,3-2 0,-7-12 0,16 15 0,-5-14 0,3 0 0,-1-5 0,4-4 0,-1-4 0,3-2 0,-2-4 0,2-1-1,-3-2 0,2-2 0,-2 0 0,0 0-1,-3 1 1,0 3-1,-4-1 1,0 4-1,-4 1 1,3 4-1,-8 11 1,5-14 0,-5 14 0,0 0-1,0 0 1,0 0 0,0 0-1,0 0 0,0 0 0,0 0 0,0 10 0,0-10 0,0 17 0,0-3 0,0 3 0,0 5 0,-1 8 1,1 4-1,0 8 0,0 4 1,0 6 0,-1 3-1,1-1 1,1 2-1,-1-5 1,2-4 0,3-4 0,-3-7 0,4-8-1,-4-5 1,5-5 0,-6-4 0,6-5-1,-7-9 0,0 0 0,0 0-1,0 0-2,0 0-6,7-12-11,-1-7 0,-2-4-2,4-9 2</inkml:trace>
  <inkml:trace contextRef="#ctx0" brushRef="#br0" timeOffset="922">547 213 2,'3'9'8,"-3"-9"1,0 0 1,0 0-3,0 0 0,0 0 0,15 9 1,-6-8-1,2-1 1,6 0-1,1-4 0,4-1-1,2-3-1,3-1-1,0-5-1,2 1 0,0-3-1,-2 1-1,-1-3 1,-1 3-1,-6-2 0,-1 4 1,-6-2-1,-2 3 0,-5 1 1,-2 1-1,-6 0 0,3 10 0,-15-15 0,3 11-1,-4 1 0,-2 3 0,-3 1-1,-1 2 1,-1 4 0,-1-1 0,2 1 0,2 1-1,0 2 2,2-1-1,3 1 0,2 1 1,1 2-1,2 0 1,2 3-1,0 0 1,3 3 0,1 1 0,0-1-1,3 2 1,3 0-1,2 0 1,2-1 0,4 1-1,0-4 1,3 0 0,4-2 0,1 0 0,2-6-1,5-3 1,3-4-1,3-6-2,3-1-3,-1-7-4,7-2-4,-3-6-4,2 0-3,-3-5 0,-2 2 0,-3 0 3</inkml:trace>
  <inkml:trace contextRef="#ctx0" brushRef="#br0" timeOffset="1623">1223 67 11,'0'0'8,"10"-9"3,-10 9 0,0 0 1,10-10 0,-10 10-1,0 0 0,-4-10-2,4 10-3,-10-3 0,10 3-3,-18 2 0,8 1-1,-3 2-1,0 1-1,0 1 1,1 1 0,0-1 0,3 3 0,-1-3 0,10-7 1,-12 13-1,12-13 0,0 0 0,-7 13 0,7-13-1,0 0 0,12 12 1,0-7-1,3 2 0,4-1 0,3 1 0,3 0 0,2 3 0,1-2 0,-1 2 0,-1 2 0,-2-3-1,-3 3 1,-4 0 0,-1-1 0,-4 1 0,-2 1 0,-3-2 1,-4 2-1,-3-1 1,-2 0 0,-3 1 1,-3 0 0,-5-1 0,0 1 0,-5-3 1,0 3 0,-6-4 0,2 0 0,-3 0-1,3-2 0,0-3 0,3 0 0,2-1-1,2-2-1,5 0 0,1-2-2,9 1-12,0 0-9,-6-10-1,5-5-1,4-5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43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2,'0'0'6,"0"0"0,0 0 0,0 0-1,0 0 0,0 0-1,0 0 0,0 0-1,0 0-1,0 0 0,2 11-1,-2-11 1,3 17 0,0-4-1,0 4 1,-1 1 0,2 4-1,0 0 1,-2 4-1,1-1 1,0-2-1,-2-2 1,2-1 0,-2-4 0,1-2 0,-1-1 0,1-3 0,-2-10-1,3 13 1,-3-13-2,0 0-2,4 13-5,-4-13-5,0 0 0,11-11-2,-7-1 1</inkml:trace>
  <inkml:trace contextRef="#ctx0" brushRef="#br0" timeOffset="461">372 0 5,'7'11'6,"-7"-11"0,-1 15-4,0-2 0,1 1 0,0 8 1,-1 1 0,1 7-1,0 2 1,0 6-1,1 3 0,0 4-1,1 0 0,0 3 0,1-2 1,0-2-1,1 1 0,-2-7 1,1-3-1,-2-3 1,-1-4 1,0-7-1,-2 0-1,-1-6 0,-2-5-1,5-10-3,-11 10-5,11-10-2,-15-8 0,4-4 0</inkml:trace>
  <inkml:trace contextRef="#ctx0" brushRef="#br0" timeOffset="771">218 474 8,'-10'-11'10,"10"11"1,-14-13-1,14 13 0,0 0-1,0 0-2,0-10 0,0 10-1,21-5 1,-5 2-3,10 1 1,2-3-1,7 2 1,4-2-2,5 1 0,-3 0-1,3 1 1,-5-3-1,-3 2 1,-5-1-2,-3 2 1,-8 0 0,-4 1-1,-5 0 0,-11 2-2,11 0-1,-11 0-5,0 0-8,-9 4-5,9-4 1,-16-1-1,16 1 1</inkml:trace>
  <inkml:trace contextRef="#ctx0" brushRef="#br0" timeOffset="9614">1058 432 2,'2'-10'6,"-2"10"1,0 0 0,0 0 0,0 0 0,0 0 0,0 0-2,0 0-2,0 0-1,0 0-1,0 0-1,0 0-1,0 0 1,0 0 0,9 4 0,-9-4 1,4 17 0,-2-5 0,0 3 0,-1 5 0,1 1 1,-3-2 1,4 1-2,2-2 1,0-2 0,5-3 1,4-5-1,3-7 0,5-6 0,4-6 0,-1-2 0,-1-5 0,-1 1 1,-3-2-1,-5 2 0,-3-1 0,-4 5 0,-5 3 0,-3 10 0,1-15 0,-1 15 0,-2-11 0,2 11 0,0 0 1,0 0 1,0 0-2,0 0 1,0 0-1,0 0 0,-9 4-2,9-4 0,-5 14 0,1-2-1,-1 8 1,1 4 0,0 5 0,0 5 0,0 6 0,2 2 0,1 3 0,0-2 0,2-1-1,0-5 1,1-5 0,0-5 0,0-6 0,0-8-1,1-2-1,-3-11-5,0 0-10,9-13-2,-2-3 0,-2-8 1</inkml:trace>
  <inkml:trace contextRef="#ctx0" brushRef="#br0" timeOffset="10385">1605 653 11,'-12'-2'12,"3"-1"-1,0-4-1,9 7 0,-15-16-1,8 4-3,3-1-1,1-5-2,4 0 0,2-4-2,4-1 0,2 0 0,4 2 1,1-1-1,3 1 0,-1 4 0,1 4 0,-2 5 0,-1 4 0,-3 7-1,-2 3 0,0 4 0,-3 5 0,-1 0 0,-2 4 1,-1 2 0,0-2 2,-4 1 0,1 2 0,-4-4 2,0 2-1,-5-3 1,0 0 0,-5-6 0,-1 3-1,-2-6 0,-2-2-1,0-4 0,1-3-2,3-1-3,-1-7-4,17 9-11,-12-24-3,17 5-3,4-6 2,7 0-1</inkml:trace>
  <inkml:trace contextRef="#ctx0" brushRef="#br0" timeOffset="11046">1876 382 15,'0'0'10,"0"0"-1,0 0 1,0 0-2,0 0-1,-4 9-1,4-9-1,-1 14-1,2-2 0,-2 3 0,2 4 1,-3 1-1,3 1 1,-3 2 0,2 0 0,-1-5-1,2-1-1,2-6 0,-3-11 0,20 4-1,-4-8-1,6-8 0,1-2-1,3-2 1,-3-3 0,1 2 0,-4 3-1,-6 0 1,-2 4-1,-12 10 0,9-10 1,-9 10-1,0 0-1,0 0 1,0 0 0,0 0 0,0 0 1,7 9-1,-4 1 1,0 3 0,0 5 0,2 1 1,-3 4-1,1 1 0,-1-1 0,0 0 0,-1-4-1,2-4 0,-1-6-6,7 0-13,1-9-1,4-4-2,0-5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1:36.3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224 307 6,'0'0'5,"0"0"0,0 0-1,-9-6-1,9 6 0,0 0 0,0 0-1,0 0 1,0 0 0,0 0 1,0 0 0,0 0 0,0 0 0,0 0 0,0 0-1,0 0-1,0 0 0,0 0-1,0 0 1,0 0 0,0 0 1,0 0 0,0 0-1,0 0 1,-9-8 0,9 8 0,0 0-1,0 0-1,0 0 0,0 0-1,0 0 1,0 0-1,10 3 1,-10-3-1,0 0 1,0 0 0,0 0-1,6 10 0,-6-10 1,-3 11-1,1-1 0,3 0 1,0 5-1,0 1 1,2 5 0,-2 4 0,-2 5 1,-3 3-1,2 4 1,-3 6-1,1 4 0,0 5 1,0 3-1,1 0-1,0 1 0,5 0 1,-2-2-1,0-3 0,2-2 1,-3-6-1,0-4 1,-1-5-1,5-4 1,-3-5 0,-3-4-1,2-5 1,1-3 0,0-4 0,0-9-1,-1 10 0,1-10 0,0 0-1,0 0-1,0 0-4,0 0-5,0 0-7,0 0 1,3-13 0,-3 0 0</inkml:trace>
  <inkml:trace contextRef="#ctx0" brushRef="#br0" timeOffset="911">29 398 11,'0'0'10,"0"0"1,-33-43 0,33 43-2,0 0 1,0 0 0,0 0-1,0 0 0,0 0-1,0 0-1,0 0-1,4-46-1,-4 46-2,9-19-1,2 9 0,5-1 0,4-1-1,7 3-1,-2-1 1,4 4-1,-2 2 0,1 2 1,-2 2-1,1 2 0,-1 4 1,-2 1-1,-3 1 0,4 2 0,-2 3 1,2-1-1,1 4 0,3-2 0,-4 4 1,-1-2-1,0 3 0,-4 0 1,-5 0-1,0 1 0,-5 2 1,-5 1-1,-3 2 1,-2 0 0,-8 1 0,0-1-1,-4 1 1,-6 1 0,-3-1-1,0-1 1,-5-2-1,-2 0 1,0-2 0,-1-3 0,4-1 0,-4-5 1,4-1-1,-1-4-1,11-2 1,-5-3-1,0-1-1,3 0-1,2-4-1,5 4-4,-2-5-8,12 4-5,-18-5-2,18 5 2,5-15-1</inkml:trace>
  <inkml:trace contextRef="#ctx0" brushRef="#br0" timeOffset="1762">1142 180 16,'0'0'11,"0"0"0,0 0-1,0 0-1,-1-9-5,1 9 1,-10-3 0,10 3 1,-11 0-1,11 0 2,-16 3-2,2 0 0,2 3 0,-4 2-3,4 1 0,-6 4-1,-2 3-1,-3 3 0,2 4 1,-4 1-1,1 7 0,-1 0 1,-1 5 0,-1 2 0,-1 5 1,5 1-1,-1 4 1,-1 5 0,3 2 0,-1 3 0,9 0 0,-3 0 0,13-1-1,-5-2 0,6-4 1,2-3-1,5-5 0,5-5 0,-6-1 0,14-5 0,-2-1 0,5-3-1,3 0 1,3-3 0,-1-2-2,0-1 3,8-2-2,-8-1 0,4-1 1,1-1 0,-3-4 0,4-1 0,-4 0-1,-2-2 1,-2-1 0,-4-5-1,-5 1 1,-4-2-1,3 0 1,-13-3 0,0 0 0,10 3-1,-10-3 1,0 0 0,0 0-1,0 0 1,0 0-1,0 0 0,0 0-1,0 0 0,-9-1-3,9 1-6,2 9-10,-2-9-2,-8 10-1,8-10 1</inkml:trace>
  <inkml:trace contextRef="#ctx0" brushRef="#br0" timeOffset="3475">1237 506 9,'0'0'8,"0"0"2,0 0 1,0 0-2,0 0 0,0 0 1,0 0 0,0 0 0,0 0-2,0 0-1,0 0-1,0 0-2,0 0-1,0 0-1,0 0-1,0 0 0,0 0-1,-3 13 0,5-2 1,-1 2-1,1 8 1,-1 3-1,0 5 1,1 6-1,-4 4 1,1 4 0,-2 1-1,1-1 1,-1 1 0,0-4-1,-1-2 1,1-4-1,0-5 1,2-3-1,-1-4-1,-1-4-1,0-3-2,0-5-3,1 0-3,2-10-7,0 0-1,0 0 0,-7-22 0</inkml:trace>
  <inkml:trace contextRef="#ctx0" brushRef="#br0" timeOffset="3965">1075 570 13,'-5'-14'10,"5"14"-1,-1-16 2,1 6-4,0 10 1,3-15 1,-3 15-2,3-12 1,-3 12 0,8-12-1,-8 12-1,10-10-1,2 4-1,-2 0-2,6-2 0,2 2-1,5 0 0,1 0-1,1 1 1,5 0-2,-6 3 2,3 1-2,0 1 1,-5 2 0,-2 3 0,-2 1 0,-1 2 0,-6 1 1,2 5-1,-2 2 1,-5 1 1,-2 3-1,-2 0-1,-2-1 1,-1 2 0,-3-1 0,-2-2-1,-3-1 1,-4-1-1,4-4 1,-7 1 0,1-1 1,2-3-1,0 0 0,0-3 0,1-1 0,12-5 0,-15 5-1,15-5 0,0 0 0,0 0-1,0 0 1,0 0-1,10-6-1,3 4 1,3 0 0,2 1 0,5 2 0,4 1 0,2 2 0,2 2 1,-4 5 0,1 0 0,-1 5 0,-4-1 0,-3 2 0,-2 2 0,-4 1 0,-6 2 0,-2-1 1,-4 0-1,-4 0 1,-2 1 0,-5-1-1,-5-1 1,-1-1 1,-3 1-1,-5-4 1,-1 1 0,-3-4 0,-5 2 1,-2-5 0,6 2 0,-3-5 0,3 0-1,0-2-1,7 0 0,-1-2-1,10-2-1,12-1-3,-20 1-3,20-1-10,0 0-5,0 0 0,0 0 0,-2-11 1</inkml:trace>
  <inkml:trace contextRef="#ctx0" brushRef="#br0" timeOffset="4957">1806 1071 22,'0'0'10,"0"0"1,0 0 0,8 10-4,-8-10-2,0 0 0,0 0 1,-5 11 2,5-11-1,-5 11 0,5-1 0,-5 0-1,3 4 0,-3 1-2,3 7-1,-4 1 0,1 3-1,-1 3-1,0 1 0,0 0 0,0 1-1,-1-2 1,-2-4-2,6 0-3,-4-8-6,7-2-9,0-15-1,0 11 0,0-11 1</inkml:trace>
  <inkml:trace contextRef="#ctx0" brushRef="#br0" timeOffset="5408">2173 528 3,'-1'-12'8,"1"12"2,-3-9 0,3 9 0,0 0 0,-6-9 1,6 9-1,0 0-1,0 0 1,0 0-3,0 0 0,0 0-2,0 0-1,0 0-2,0 0 0,0 0-1,-2 9 1,2-9-1,1 16 1,-2-7-1,0 5 0,0 2 0,-1 4-1,-2 3 1,1 5-1,-1 4 1,-1 4-1,-2 6 0,1 1 0,0 3 0,1-1 1,1 1 0,1-3-1,1-6 1,3-4-1,1-5 0,3-4 1,2-4 0,1-4 0,5-3 0,1-3 1,1-3-1,2 0 1,2-4 0,2-1-1,-2-2 0,5-2 0,2-2 0,1-2-1,1-2 1,3 0-1,1-2 0,-1-1 0,1 1-1,-3-3-2,0 5-5,-7-6-8,0 5-5,-9-3-1,-3-1 1,-8-2 0</inkml:trace>
  <inkml:trace contextRef="#ctx0" brushRef="#br0" timeOffset="6058">2139 787 35,'0'0'16,"0"0"1,0 0 0,0 0-8,0 0-2,0 0-1,0 0-1,11-1-1,-11 1-1,17 2 0,-3 0 0,3-2 0,4 0-1,2-1 0,4 0-2,2-1-2,-2-4-3,5 3-6,-6-3-6,0-1-3,-3-2 1,-4-1 0</inkml:trace>
  <inkml:trace contextRef="#ctx0" brushRef="#br0" timeOffset="6409">2098 442 47,'0'0'17,"-4"-13"0,4 13 0,4-10-11,-4 10-1,11-8 0,-11 8-2,19-7 0,-6 3 0,4 3 0,5 0 0,5 2-1,5 0-2,4 0-5,8 3-10,2-1-4,5-1-1,0-1 0,1-2 0</inkml:trace>
  <inkml:trace contextRef="#ctx0" brushRef="#br0" timeOffset="6960">2826 1141 16,'8'9'9,"-8"-9"1,0 0 0,-1 10-3,1-10-3,-6 9 1,6-9 1,-11 19 1,5-10 0,-1 7 3,-1-1-2,1 8 0,-3-2-2,2 8-1,-2 0-1,2 4-1,-4 2-1,3 0 0,0 1-1,-1 0 0,2-4-1,0-3 0,2-3-5,0-7-7,4-4-7,2-15-1,-2 12 0,2-12 1</inkml:trace>
  <inkml:trace contextRef="#ctx0" brushRef="#br0" timeOffset="7691">3059 1189 28,'-9'1'15,"9"-1"-1,0 0 1,-1-11-2,1 11-2,0-17-2,2 5-3,0-6-2,3-2 0,1-8-1,3-4-1,0-7 0,5-5-1,0-7 1,4-4-1,0-3 0,2-2 1,-4 0-1,4 3 1,-3 6-1,-1 6 0,-2 6 0,-2 9 1,-3 6-1,1 7-1,-5 5 1,-5 12-1,7-12 0,-7 12 1,0 0-1,0 0 0,0 0 0,0 0 0,6 15 0,-6-15 0,4 15 1,-1-4-1,0 2 1,1 2-1,1 3 1,0 4-1,2 2 1,3 3-1,-1 3 1,2 4-1,3 6 1,-2 2-1,0 4 0,1 3 1,-3 2-1,-1 2 0,0-1 0,-3-2 1,-1-4-1,-1-4 0,-2-8 0,-1-7 1,0-4-2,-2-7 1,1-3-1,0-13-2,0 0-7,-10 1-10,10-1-1,-14-22-2,2 4 1</inkml:trace>
  <inkml:trace contextRef="#ctx0" brushRef="#br0" timeOffset="8342">3034 920 49,'0'0'17,"21"-4"3,-6-1-3,3-4-9,7 5-1,-1-4 0,7 5-2,-3 1-1,4 3-1,2 4-7,-1-1-10,2 5-6,-2 0-1,0-1 0,-7 0 0</inkml:trace>
  <inkml:trace contextRef="#ctx0" brushRef="#br0" timeOffset="8692">3687 1206 40,'9'16'13,"-9"-16"1,2 13-1,-2-3-8,1 0-2,-1 5 1,-2 4 2,1 7 0,-4 5 1,5 7 0,-8 4 0,4 6-2,-4-3 0,1 4-2,-4-5-3,2-3-1,2-4-7,-5-7-10,5-9-2,-2-8-2,9-13 2</inkml:trace>
  <inkml:trace contextRef="#ctx0" brushRef="#br0" timeOffset="9183">4150 457 22,'0'0'13,"7"-11"-1,-7 11 2,1-15-5,-1 15-2,1-14 1,-1 14 0,0-10-1,0 10 0,0 0-1,0 0 1,0 0-2,0 0-1,0 0-1,0 0-2,4 14 0,-2 0 0,1 6-1,2 8 1,0 5 0,2 8-1,0 6 1,0 4-1,1 5 1,0 4-1,0-1 0,-2-2 1,-2-3-1,-2-2 1,-4-8 0,-2-2 1,-3-6 0,-4-3 0,-3-7 0,-1-1 0,-3-5 0,-1-3 0,-1-4 0,1-3-1,-2-7 1,0-3-2,2-6-1,-3-10-2,6-1-5,-3-12-6,5-2-7,-1-9-2,3-2-1,1-8 1</inkml:trace>
  <inkml:trace contextRef="#ctx0" brushRef="#br0" timeOffset="9684">3867 441 54,'0'0'20,"0"0"1,-13-12-1,13 12-9,0 0-5,0 0-2,-1-9 0,1 9-2,0 0 1,18-9-1,-4 3 0,5 3-1,6-1 1,8 1-1,4 0-1,7 2 1,4-1-1,2 0 0,2 1 0,0 1 0,-6 0 0,-1 0-1,-6 1 0,-7-2-6,-3 7-10,-9-3-5,-5 2-1,-15-5 1,0 0-1</inkml:trace>
  <inkml:trace contextRef="#ctx0" brushRef="#br0" timeOffset="10244">4479 1241 14,'2'12'13,"-1"-1"1,0 6 1,0 3-2,-3 6 1,1 5-2,-5 3-2,2 8-2,-4 0 0,1 5-2,-5-4-1,2 3-1,-2-7-1,0 0-1,1-8-2,0-6-3,5 1-6,-1-13-10,7-13-2,0 0-1,0 0 1</inkml:trace>
  <inkml:trace contextRef="#ctx0" brushRef="#br0" timeOffset="10815">4895 1149 6,'-1'15'10,"1"-15"1,-5 17 1,5-17-1,0 0 0,-7 13 1,7-13 0,0 0-1,0 0-1,4-14-2,-1 0-1,4-1-1,-1-10-2,2-2-2,3-9 0,1-4-1,-1-7 0,4-5-1,-3-2 2,0-1-2,0-1 2,0 3 0,-3 1 0,1 8 0,0 3-1,-3 9 1,-1 4 0,0 6-1,-2 4 0,2 6-1,-3 3 1,-3 9-1,3-10 0,-3 10 0,0 0 0,0 0 1,0 0-1,0 0 0,0 0 0,0 0 0,0 0 1,0 0-1,0 0 0,0 0 0,0 0 0,0 0 0,0 0 1,3 17-1,-1-2 0,0 5 1,-1 2 0,2 5-1,-1 2 1,2 1 0,1 0-1,2-3 0,0-5 1,4-4-1,3-6 0,1-5 0,4-6 0,2-7-1,3-3 1,-2-5-1,3-5 1,-1-4-1,0-4 0,-3 1 1,-3-1-1,-1 2 1,-4 2 0,0 3 1,-6 2-2,-2 5 1,0 3 0,-5 10 0,4-10 1,-4 10-1,0 0 0,0 0 0,0 0 0,-2 9 0,2-9 0,-5 24 0,2-3 1,0 6-1,-1 8 0,1 11 1,-2 9 0,1 9-1,-1 9 1,1 1 0,-2 4-1,-1 1 1,0-6 0,0-6-1,1-9 1,0-10-2,3-10 1,-2-10-2,5-8-3,0-20-8,0 0-11,-3-12 1,6-10-1,-5-17 0</inkml:trace>
  <inkml:trace contextRef="#ctx0" brushRef="#br0" timeOffset="11867">5461 11 33,'0'0'14,"11"-9"1,-11 9 0,0 0-2,12-5-8,-12 5-1,12 5 0,-12-5 0,18 17 0,-7-2 0,4 6 0,0 5-1,7 8 0,1 8-1,2 5-1,4 7-1,1 6 1,1 6-1,1 4 1,-1 5-1,-4 1 1,-1 2-1,-5 2 0,-5 0 0,-5-2 1,-4 1 0,-7-1 0,-7-3 0,-2 1 1,-6-3-1,-5-4 1,-3-3 0,-2-3 0,-4-10 0,2-5 1,-1-8-1,2-6 0,2-10 0,3-5 0,1-7-1,5-3 0,3-4-2,2-4-1,10-1-2,-13-1-6,13 1-10,0 0-2,1-10-2,1-1 1</inkml:trace>
  <inkml:trace contextRef="#ctx0" brushRef="#br0" timeOffset="12588">6145 1004 36,'11'1'16,"-11"-1"0,12-1 2,-12 1-6,19-4-3,-6 0-1,6 3-1,-1-1 0,6 2-2,2-1 0,4 2-1,-1-1-2,2 3 0,-1-1-1,-1 2 0,-2-2 0,-2 2-1,-4-2 0,-4 0 1,-3 0-1,-4-1 0,-10-1-1,12 0-1,-12 0-3,0 0-9,0 0-7,-10-15-1,10 15 0,-19-23 0</inkml:trace>
  <inkml:trace contextRef="#ctx0" brushRef="#br0" timeOffset="13008">6105 694 35,'0'0'18,"0"0"1,0 0 1,0 0-5,-9 0-4,9 0-3,0 0-1,0 0-1,11 2-2,-2 0 0,3-3 0,5 2-1,5-2 0,6 2 0,3-1-2,4 2 1,6 0-1,0 1-1,0 0 0,-2 2 1,-4-1-1,-4 0 1,-5-1 0,-4 0 0,-10-1 1,-2 1-1,-10-3 0,9 2 0,-9-2 0,0 0-1,0 0 0,0 0-1,0 0-4,0 0-8,0 0-11,-8-14 0,8 14-2,-8-25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55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 7,'0'0'10,"0"0"-1,2-11-1,-2 11-1,0 0-1,0 0-2,-6 10-1,5-1-1,-1 5 0,2 5 0,-2 6 0,1 7 1,-2 5-1,0 6 1,0 2 0,0 2 0,-3-4 0,1-1 0,-1-10 2,2-5-2,-1-7 2,4-5 0,1-15-1,0 0 0,8-21 0,2 0 0,4-7-3,3-5 0,5-5-1,4-4 0,1 0 0,2 2 0,-2 2 1,-1 5-1,-2 4 1,-2 3 0,-6 6 0,-1 4-2,-5 5 0,-4 2-4,-6 9-4,0 0-6,0 0-4,0 0 1,-15 19-1,-2-6 1</inkml:trace>
  <inkml:trace contextRef="#ctx0" brushRef="#br0" timeOffset="451">37 239 13,'3'10'12,"-3"-10"2,15 15 0,3-6-5,1 2 0,5 1 2,2 1-1,5 2-3,-3-1 0,3 1-2,-5-3 0,-2 2-2,-5-6 1,0 3-3,-3-5-1,-4-4-5,0 3-8,-2-4-5,-1-2-2,-9 1 1,16-10-1</inkml:trace>
  <inkml:trace contextRef="#ctx0" brushRef="#br0" timeOffset="782">469 188 4,'15'3'9,"-15"-3"1,0 0-1,0 0-1,0 0-2,10 3 2,-10-3-1,0 17 1,-1-3-1,1 3 2,-3 3-1,3 4 0,-2-3-2,2 2-2,0-5 1,6-1-3,0-6 2,7-9-2,4-4-1,8-8 0,3-5-1,5-3 1,0-4-1,0-1 1,-2 0-1,-4 6 0,-4 0 0,-7 5-1,-5 4 1,-11 8 0,15-5-1,-15 5 0,9 11 1,-5-1-1,2 4 2,-1 0-1,2 7 2,-2 0-1,1 1 0,2-1-2,2-1-7,0-3-10,4-6-2,1-10 0,6-4 0</inkml:trace>
  <inkml:trace contextRef="#ctx0" brushRef="#br0" timeOffset="1262">1066 378 13,'-10'13'11,"1"-8"0,9-5 0,-1-12-6,7-2-1,3-3 2,5-2 0,-1-2-2,4 0 0,2 3 0,-1 2 0,-2 6 0,-1 5 0,-3 5-1,-12 0-1,18 14 0,-15 1 1,-2 6-1,-4 1 3,0 4-1,-6-2 2,0 3-1,-4-5 1,1 0-1,-1-6 0,4-3 0,-3-7-1,12-6 0,-19 4-1,19-4-2,-15-10-1,7-2-6,6 2-12,-3-9-4,6-2-1,0-5-2,9-2 1</inkml:trace>
  <inkml:trace contextRef="#ctx0" brushRef="#br0" timeOffset="1893">1442 262 11,'3'-13'12,"-3"13"0,0 0-1,5-12-1,-5 12 0,0 0-2,0 0 0,0 0 0,0 0-2,-2 17 0,0-4-1,0 2 0,2 4-1,-1 0-1,3 2 0,-1-3 0,5-1-1,1-5 1,8-3-2,2-9 1,5-8-1,3-3 0,1-3-1,-1-4 1,-1 0-1,-4 0 1,-3 2-1,-7 3 1,-10 13-2,10-9 2,-10 9-1,1 10 0,0 2 0,0 3 0,2 0 0,1 3 1,1 3-1,1-3 1,2 0 0,0-5 0,1 0 0,0-3 0,-1 0 0,-8-10 0,17 8-1,-7-8 1,0-3 0,2-5 0,2-5 0,0-7-1,2-3-2,0-2-4,-1-8-6,2 3-9,-4-4-1,3 3-2,-6-2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57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4 6,'17'-10'8,"-17"10"0,16-2 1,-16 2 0,11 9 0,-7 1 0,-1 5-1,-2 4 1,1 6 1,-3 4-2,2 9-1,-4 1-1,2 6-1,-4 0 0,3 2-1,-3-3 0,2-2-1,-1-8-1,-5-4-2,6-9 2,-5-4-1,7-8 0,1-9 0,0 0-1,-10-1 0,4-8-1,3-8 1,-8-3-2,3-2 1,-7-4-1,-2 1 1,1 1 0,2 1 1,-1 4-1,3 5 1,2 5 0,10 9 0,-14-13-1,14 13 1,0 0-1,0 0 1,10-5-1,1 5 1,9 0-1,2-1 2,6-1-1,4-2 0,3-2 1,4-1-1,1-4 0,4-1 0,-8-4-1,-1-2 1,0-1 0,-6-1-1,-2 0 1,-7 1 0,-6 3 0,-6 1 0,-2 2 0,-3 4 0,-3 9-1,-6-11 1,6 11-1,0 0 1,-11-4-1,11 4 1,0 0 0,0 0 0,0 0 0,0 0 1,-10 17-1,8-6 1,-3 7 0,3 3-1,-4 8 1,1 3 0,-1 2 0,1 2 0,1-3 0,-1-3 0,4-5 0,-1-6 0,3-4 0,-1-15 0,16 8-1,-3-11 0,4-6 0,4-4 0,2-3-1,2-1 0,0-2 1,-2 0-1,-4 3 1,-2 2 0,-5 3 0,-12 11-1,13-9 2,-13 9-1,6 15 0,-5-1 0,1 2 1,-1 4-1,5 4 1,1-1-3,4 0-3,0-11-5,9 0-7,1-9-3,4-3 1,5-7-1</inkml:trace>
  <inkml:trace contextRef="#ctx0" brushRef="#br0" timeOffset="901">986 302 13,'10'-1'9,"3"5"-1,-1 0 0,0 2-1,-2-1 0,3 0-1,-3-1 2,2-3-1,0-1 1,-12 0 0,17-9-1,-9-2-1,0 1-2,-1-4-1,-1 1-1,-3-2 0,-3 1 0,2-2-1,-5 4 0,-4 0 0,7 12 0,-17-11-1,4 9 0,-4 6 0,1 3 0,-2 5 0,-1 2 1,0 3 0,-1 3 1,1-1 0,7 2 1,1 1 0,3 1 1,5-2 0,6 2-1,6-3 1,12 3-2,8-6 1,7 2-1,8-4 0,16-2-2,-5-2-2,2-5-5,8 0-16,-8-7 1,0-3-3,-57 4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59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22 167 8,'-7'-9'11,"7"9"1,0 0-1,0 0 0,-11-6-2,11 6-2,0 0-1,0 0-2,-6 12-1,8-2 0,0 3-2,2 4 0,1 6 0,3 2 0,-1 4 0,1 2 1,0 0 0,1-3 0,-3-2 1,0-2-1,-2-6 0,0-4 0,-1-3 1,-3-11-1,0 0 0,12 10 0,-12-10 1,14-20-1,-5 2 1,2-3-1,-1-6 0,4-3 0,-2 0 0,0 1-1,-1 0-1,-2 5 0,-1 2-1,-1 4-1,0 4-3,-3 0-5,5 2-7,-3 3-3,4 0 1,-4-2 0</inkml:trace>
  <inkml:trace contextRef="#ctx0" brushRef="#br0" timeOffset="441">314 164 3,'4'10'7,"-4"-10"0,12 16-3,-5-6 2,1 0 1,0 2 0,3-1 1,0 2-1,0 0 1,1-1-2,0 2-1,1 0 0,0 1 0,1 3-2,-2-1 0,0 1-1,-1 1 0,-2-1 0,-4-1 0,-2 2 1,-6-4 0,-2 1 1,-7-4-1,-3 2 2,-7-7-1,2 1 1,-5-7-2,4 0 1,-1-5-1,5-1 0,1-4-1,7-2-1,4 0 1,5-2-2,4 0 0,4-3 0,5 1-1,0-2-1,7 5-3,-2-3-2,8 6-5,-4-4-6,6 7-3,-4-4 1,4 2-1,-4-3 2</inkml:trace>
  <inkml:trace contextRef="#ctx0" brushRef="#br0" timeOffset="941">749 0 0,'0'0'8,"0"0"2,8 15-1,-5-3 1,0-1 2,-1 7-1,-1 4 1,-1 3-1,1 9 0,-2 2-2,2 7-2,-4-1-1,3 5-3,-2-3 0,2-1-1,-2-4-1,2-4-1,0-8-2,-1-7-4,6-7-10,-5-13-3,0 0 0,13-8 0</inkml:trace>
  <inkml:trace contextRef="#ctx0" brushRef="#br0" timeOffset="1262">903 258 6,'5'16'11,"1"5"2,-1-2 0,2 2-1,-3 3 0,0-3 0,4 3-1,-3-7-2,5 2-1,-2-8-1,7-2-2,-1-7-2,8-6-1,-2-5 0,4-6-1,1-5 0,-1-4 0,-2-2 0,-2 0 0,-6 0 1,-2 3 1,-7 0-1,-3 6 0,-3 3-1,-2 3-1,3 11-2,-12-9-4,12 9-10,-10 4-4,10-4-3,-7 11 2,7-11 0</inkml:trace>
  <inkml:trace contextRef="#ctx0" brushRef="#br0" timeOffset="1612">1318 262 1,'19'10'7,"3"-3"-1,1-2 0,3-3-2,2-3 2,1-1 3,-3-7 2,0 0 0,-3-6 1,0 1 2,-6-4-1,0 4-2,-6-3-3,-1 5-3,-5 0-2,0 3-2,-5 9 0,-7-14 0,-3 11-1,-3 2 0,-2 1 0,-4 3-1,-1 1 1,-4 4 0,-2 2 0,1 3 1,0 1-1,1 4 1,-1 2 0,3 0 1,1 2-1,5 1 1,4 0 0,4 1-1,6-3 1,5 3 0,7-6-1,5 2 1,6-5-1,5-4 0,6-4-1,0-7-3,9 0-5,-1-11-9,5 2-5,-5-9 0,2 1-1,-6-6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3:02.1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90 340 36,'-14'-3'15,"2"-2"1,0-1 2,12 6-10,-16-15-2,16 15-1,-7-17 0,10 8-1,0-3 0,5 1-2,3 0 0,3 0 0,-1 3-1,3 2-1,-2 4 1,1 6-1,-5 5 0,-1 5 0,-3 4 1,-2 5 0,-5 3 1,0 2 0,-7-2 1,-1 0 0,-2-4 0,-3-1 0,-1-6-1,-1-5 1,0-6-3,-2-5 0,4-4-2,-1-9-3,7-2-4,-2-11-4,10 0-7,3-7-2,8 0 1,3-7 1</inkml:trace>
  <inkml:trace contextRef="#ctx0" brushRef="#br0" timeOffset="381">347 0 12,'15'7'10,"-3"10"0,-4 2 0,-2 8-2,-1 5 2,-3 3-1,1 8 1,-3 4 1,3 6-2,-2 0 1,2 5-2,-1-5-1,2-1-2,-2-4-2,1-4 0,-3-10-1,1-6 0,-1-9-3,0-6-3,2-2-7,-2-11-8,0 0-3,-1-12 2,0-2-1</inkml:trace>
  <inkml:trace contextRef="#ctx0" brushRef="#br0" timeOffset="641">269 397 32,'0'0'15,"0"0"2,0 0 0,0 0-4,10-1-3,5-3-1,10 4-1,3-6-1,11 2-2,4-3-3,4-1-8,5 1-12,2-2-2,0-1-2,1-2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3:03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24 512 8,'-9'12'11,"9"-12"1,0 0 2,0 0-2,-13-1-1,13 1 1,-4-13 2,5 3-3,-1-11-1,6-3-3,3-11-2,7-4-3,3-5 0,5-4-1,1-2-1,3 1-1,-3 5 1,0 5 0,-3 5 0,-5 9 0,-1 5-1,-7 6 0,0 5 0,-9 9 0,13-5 0,-13 5 0,5 9 1,0 3 0,-1 1 0,3 5 1,-2 8 1,4 4-1,-3 4 1,4 5 0,-3 5 0,-1 1-1,0 4 0,-1 2 0,0-7-1,1-3 1,-3-7-1,1-6 1,-2-6-2,-1-10-2,-1-12-7,0 0-6,-11-12-3,-4-7-1,-3 0 0,-3-10 1</inkml:trace>
  <inkml:trace contextRef="#ctx0" brushRef="#br0" timeOffset="420">115 298 11,'-23'-16'10,"-1"4"0,6 4 0,4 4 1,14 4 1,-9-1-1,9 1 0,13 4-1,3-4-1,8 4-1,5-3-1,13 2-2,2-1-3,6-2-5,8 3-8,-1-5-7,3 0-2,0-3 1,-3-2-1</inkml:trace>
  <inkml:trace contextRef="#ctx0" brushRef="#br0" timeOffset="751">714 76 22,'0'0'12,"-10"1"1,10-1-1,0 0-4,-2 16-3,4 1 0,-2 2 0,4 9 1,-4 5 0,3 7-1,-3 5 1,0 2-2,-3-1 0,1-4-2,1-2-3,-1-9-8,3-8-8,3-13-2,-4-10 1,18-17 0</inkml:trace>
  <inkml:trace contextRef="#ctx0" brushRef="#br0" timeOffset="1061">931 351 26,'0'0'12,"9"-1"2,-9 1 1,16-7-8,-4 6-1,-2-3 2,5 5-1,-4-1-1,4 4 0,-2 3-2,2 4-1,-1 2-2,0 2 1,-5 1-1,1 3 0,-2-3 1,-3 1 1,-4 0 0,-2-2 0,-4-2 0,-2 0 0,-1-4 0,-2 0-1,-4-2 0,1-1 0,-1-5 0,2 0-1,-2-3 1,4 0-1,0-1 1,0 1-2,10 2 1,-11-6 0,11 6-1,0 0 0,-6-11 0,6 11-1,9-13 0,1 5 0,4-2 0,1-2 0,6 0-3,1-2-2,7 8-6,-3-5-6,4 4-3,-4-1-2,4 1 2,-4 1 0</inkml:trace>
  <inkml:trace contextRef="#ctx0" brushRef="#br0" timeOffset="1622">1289 311 15,'0'0'13,"0"0"0,0 0 1,0 0-3,0 0-1,0 0-1,0 13-3,3-3-2,2 3-1,1 2 0,2 4 0,-1 2 0,3 2-2,1 3 0,-1 1 1,-2-3 0,3-1 1,-5-2 0,0-2 0,-2-6-1,-1-1 2,-3-12-1,3 10 0,-3-10 0,0 0-1,0 0 0,-2-13 0,0 0-1,2-1 1,-1-5-1,1-2-1,0-1 0,5 0 0,0-1 0,3 2 0,4 2 0,4 3 0,4 0 0,0 3-1,6 0 1,2 4 0,3 3-2,-1-1-4,4 5-8,-3-2-6,-1 5-3,-4-3 2,-1 2-1</inkml:trace>
  <inkml:trace contextRef="#ctx0" brushRef="#br0" timeOffset="2273">1881 333 7,'0'0'12,"0"0"0,0-10-1,0 10 0,0 0 0,0 0-2,0 0-2,0 0 0,0 0-1,0 0-2,0 0 0,0 0 0,7 12-1,-7-12 1,0 0-1,0 0 0,3 9-1,-3-9 0,0 0 0,0 0-1,0 0 0,0 0 1,0 0-1,0 0 1,0 0 0,0 0-1,0 0 1,0 0-1,0 0 0,0 0 0,0 0-1,0 0 1,0 0-1,0 0 0,0 0 0,0 0 0,0 0 0,0 0 0,0 0 0,0 0 0,0 0 0,0 0 0,5 9 0,-5-9 0,0 10 1,0-10-1,6 20 1,-2-3-1,-2 2 0,5 3 1,-3 2 0,3-1 0,-3 0 0,-1-5-1,1-3 1,0-4 0,3 0 0,-7-11 0,0 0 1,12-1-1,0-9-1,-1-2 1,3-5 0,2-2 0,3-4-1,0 0 0,1 0 0,0 4 0,-4 1-1,1 4 1,-3 3-1,-1 3 1,-3 3 0,0 2-1,-10 3 1,18 3 0,-18-3 0,13 14-1,-6-2 2,-1 3 0,-1 4-1,0 2 0,2-2 1,-8 2-1,5-3 1,-4-3-1,4-2 1,-4-13 0,16 8 0,-4-13 0,-2-5-1,10-3 1,-5-4 0,8-3-1,-2-2 0,0 1 0,-2 1-1,2 4 1,0 0 0,-2 6-1,2 2 1,1 3-1,-5 3 0,1 5 1,0 4-1,-3 4 1,1 6 0,-1 5 0,-3 6 0,-1 4 1,-1 4-1,1 0 1,-2 1-1,-1 0 0,-6-7-6,7-1-16,-5-8-2,-5-7 0,1-14-1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3:32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2776 1212 72,'0'0'23,"0"0"-1,0 0 0,0 0-15,0 0-3,0 0 0,0 0-1,0 0-1,0 0-2,0 0-2,0 0-8,0 0-10,0 0-3,0 0 0,0 0 0,14-4 0</inkml:trace>
  <inkml:trace contextRef="#ctx0" brushRef="#br0" timeOffset="293352">71 73 5,'0'0'7,"0"0"-1,0 0 1,0 0-1,0 0 0,0 0-2,0 0 0,0 0-1,0 0 0,-5 11-1,5-11 0,-1 14 0,2-3 1,-1 6 0,-1 6 0,1 5 1,-1 3 0,1 6 0,-3 5 0,2 7 0,-2-1-1,2 2-1,-2-5 0,2-2-1,0-7-1,1-5 1,0-9-2,0-8-1,2-4-4,-2-10-6,0 0-2,5-15 0,-2-3 0,0 0 0</inkml:trace>
  <inkml:trace contextRef="#ctx0" brushRef="#br0" timeOffset="293742">9 406 5,'-12'11'7,"12"-11"2,0 0 0,15-14-1,4-4 0,6-3 0,5-8-1,7-7 0,2-4-2,3-1-1,1 1-1,-2 1 0,-5 4 0,-1 4-1,-10 4 0,-2 9-1,-5 4-1,-6 5-2,-2 7-6,-10 2-6,0 0-1,-2 17 0,-8-5 0</inkml:trace>
  <inkml:trace contextRef="#ctx0" brushRef="#br0" timeOffset="294073">76 271 5,'19'1'7,"-4"-1"1,1 3-2,-1 3 1,0 4 2,-3 4-1,-1 2 1,-2 4 0,-1 2 0,4-2-1,-3 2-2,3 0-2,-1-2-1,1 0-2,-1-3 0,0-3-1,-2-4-1,-3 0-2,-6-10-5,12 10-7,-12-10-1,0 0 1,11-12-1</inkml:trace>
  <inkml:trace contextRef="#ctx0" brushRef="#br0" timeOffset="294453">393 335 5,'0'0'9,"0"0"0,10-5-1,-10 5-1,0 0 0,9 6-1,-9-6 0,1 16 0,0-2-1,2 2 1,-3 5-1,3 2-1,-2-2 1,2 1-2,-1-3 0,3-3 1,0-6 0,-5-10-1,21 3 0,-4-14 0,4-5-1,2-5 0,2-3 0,0 1 0,-1-2-1,-1 3 0,-4 3 0,-5 8 0,-3 2 1,0 5-1,-11 4 0,13-1-1,-13 1 0,14 9 0,-8 1 0,1 3 0,1 2 0,-3 1 1,1 3-2,0 0-2,2 1-9,1-5-6,0-4-2,1-8 1,1-5 0</inkml:trace>
  <inkml:trace contextRef="#ctx0" brushRef="#br0" timeOffset="294924">873 503 7,'-4'14'13,"-3"-4"1,7-10 0,0 0-3,-9-4-1,12-6-1,2-8 0,6-3-3,1-1-2,6-3-2,-1 0 1,4 3-2,1 5 0,-3 5 0,0 8-1,-3 5 1,-2 5 0,-4 8 0,-3 5 1,-3 5 1,-7 2 0,1 2 1,-7-3 1,1 2 0,-5-6 0,2 0 0,-3-9-1,3-1 0,-3-6-1,3-3-1,0-4-1,1-3-2,0-2-2,0-5-3,5 2-9,1-5-7,5 2-2,2-7 1,5 2 2</inkml:trace>
  <inkml:trace contextRef="#ctx0" brushRef="#br0" timeOffset="295335">1154 352 5,'0'0'7,"1"15"0,-1-15 2,0 0-5,3 10 1,-3-10 2,0 0 0,0 0 0,10 13 0,-10-13 0,11 15 0,-5-5-1,2 4-3,3 1-1,-1 2 0,1-1 0,0 0 0,0-3 0,-1 0-1,1-4 2,-2-2 0,-9-7 2,18 2-1,-18-2 0,17-17 0,-6-2-1,1 0 1,0-7-2,4-1 0,0-2-2,2 2 1,1 1-1,-2 3-1,1 6 0,-2 0-2,3 8-6,-3-1-8,-1 3-3,-2 0 0,1 3 0,-4 0 0</inkml:trace>
  <inkml:trace contextRef="#ctx0" brushRef="#br0" timeOffset="296096">1388 282 11,'0'0'11,"-12"1"0,12-1-2,0 0-1,0 0-1,-1 9-1,1-9 0,7 16-2,-1-4 1,1 6 0,1 3 1,3-1-1,-1 4 0,3 4-1,-1-3-1,1-2 0,-1-2 0,0-2 0,-3-8 0,1 3 0,-10-14 0,17 5 1,-17-5 0,17-15-1,-8 1-1,2-5 1,2-5-2,0 0-1,2-4 0,-1 0 0,-1 2-1,-1 0 0,3 6-3,-5 0-5,3 7-10,-1 1-1,-1 4-2,-2-2 1</inkml:trace>
  <inkml:trace contextRef="#ctx0" brushRef="#br0" timeOffset="296546">1881 59 21,'0'0'15,"4"-11"-1,-4 11 1,0 0-5,0 0-4,0 0 1,0 0-2,0 0-2,4 11 0,-3 2 0,-2 6 0,1 9 1,-1 2-1,1 7 0,-2 1-1,1 2 0,0-2-1,1-1 0,1-6 0,0-7-5,5-4-8,-6-20-6,20 9-2,-7-16 1,2-5 1</inkml:trace>
  <inkml:trace contextRef="#ctx0" brushRef="#br0" timeOffset="297067">2097 362 10,'0'0'12,"15"11"-1,-6-8 0,2 0 0,4-1-2,1-2-2,6-2-1,0-2-2,3-3 0,1-5-1,-2 0-1,0-4 1,0-1-1,-5-1 1,-3 2 1,-5-1-1,-6 3 1,-5-1-1,-2 5-1,-9 2 0,-3 4-1,-5 5-1,-3 3 0,-1 5-1,-1 5 1,-4 3 0,0 4 0,1 2 1,0 1-1,2 3 1,3 0 0,4-2 0,6 1 0,4-1 0,8-3 0,6-2-1,7-4 0,10-3 0,5-6-4,9-2-2,3-6-6,8-3 0,-2-7-1,4 0 2,-5-4 3,-3 3 2,-5-3 4,-8 4 2,-5 1 7,-8 3-1,-2 6 1,-4 1-1,-10 0-2,13 9-1,-7 2-2,1-1 3,-1 4-2,2-2 1,2 0 0,0-2 1,3 0-1,1-7 2,1-2-1,-1-6 0,3-4 0,-4-3-1,1-1 1,-4-5-2,0 1 1,-5-3-2,0 1 1,-5 0-2,-3 3 1,-1-1 0,-4 2 0,-2 3-1,-3 3 0,-1 3 0,-5 6-1,0 4-1,-2 5 0,-1 3-1,-1 4-1,3 3 0,-2-2 0,5 0 0,3-5-1,5-1 1,9-11 1,0 0-1,0 0 0,2-10-1,7-7-2,7-4-1,-1-5 1,6-5 0,-1-7 0,6-2 3,-3 0 2,1 1 3,-2 0 4,-4 4 1,1 4 1,-6 5 0,-1 8-1,-5 3 1,-7 15-3,11-13-2,-11 13 0,0 0 0,7 9 1,-7 1-1,4 7 2,-3 3-1,3 8 1,-1 4 0,2 8-1,-2 3 0,2 6 0,-1 3-1,2-1-1,0 0-2,0-7-2,3-4-8,1-11-7,3-12-2,1-8 1,2-12 0</inkml:trace>
  <inkml:trace contextRef="#ctx0" brushRef="#br0" timeOffset="298169">3067 442 14,'4'17'9,"0"-7"0,-4-10-2,18 8-3,-4-12 0,3-6 1,2-6 0,1-2 2,-1-5-1,0 1 2,-5-2 0,-2 3-1,-5-1-1,-4 7-1,-4 2-2,1 13-1,-16-8-1,1 11 0,-2 4-1,1 4 0,-2 2 0,1 3 0,1-1 0,3 3 0,1-2 1,5 3-1,3-1 2,3 4-2,3 2 1,1 4 0,4 5-1,3 4 1,2 4-1,3 4-1,0 5 0,0-2 0,1 2 1,-1-3 0,-4-5-1,-1-4 2,-4-5 0,-4-7 1,-5-7 0,-4-2 1,-4-9 0,-3-3 1,-3-6 0,-1-2 0,-1-7 0,1-1-1,0-8 0,5-1-1,2-4 0,5-3-1,4-4-1,7-4-1,7 1-1,5-4-2,9 2-2,3-5-4,12 4-5,-1-1-6,9 5-1,-3-1 1,1 4 1</inkml:trace>
  <inkml:trace contextRef="#ctx0" brushRef="#br0" timeOffset="298850">3487 504 10,'0'0'11,"13"-8"1,-4 5 0,4 1-2,1-1-2,4-2 0,2-2-3,2-1-1,4-1 2,-3-5-2,0 1 1,-3-3-1,1 1 1,-8-2 0,1 4 0,-9-2 0,-2 4-2,-3 11 0,-10-13-1,-1 10-1,-2 4-1,-5 4 1,0 2-1,-3 4 0,-1 3 0,0 2 1,4 4 1,-1-2 0,5 2 0,1 0 1,5 2-1,4-2 1,3 2-2,4-3 1,5-1-1,4 0 0,4-2 0,7-2-2,4-5-1,7 0-6,2-8-7,11-1-7,2-6 0,8-2 0,1-7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24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2061 0 5,'0'0'6,"0"0"0,0 0-3,0 0-1,0 0 2,0 0 1,0 0 1,0 0 2,0 0-1,0 0 1,0 0 0,0 0-1,0 0-1,0 0-1,0 0-2,0 0-1,0 0-1,0 0 0,0 0 1,0 0-1,0 0 0,0 0 1,0 0 0,8 52 1,-8-52 0,-28 61-1,9-20-1,-3 2-6,-7 7-12,-1-1-1,-8-2-1,-4-6 0</inkml:trace>
  <inkml:trace contextRef="#ctx0" brushRef="#br0" timeOffset="7591">124 966 41,'-16'0'16,"0"-5"1,3-2 0,-1-3-7,5-2-7,3 0-1,4-4 0,4 2-1,5-3 1,7 3 0,1-1-1,4 2 1,4 2-1,1 2 0,-1 3-1,1 3 0,-1 3 0,-2 3 1,-2 4 0,-2 6 0,-7 1 2,-2 5 0,-8 0 1,-3 4 0,-8-1 0,-3 0 0,-10-2-1,-2-1 0,-5-5-1,-1-2-1,-1-4 0,0-5-2,3-1-3,1-10-4,12-3-5,3-10-7,12-4-2,6-8-1,11-6 1</inkml:trace>
  <inkml:trace contextRef="#ctx0" brushRef="#br0" timeOffset="7951">389 524 16,'24'-10'10,"-3"12"0,-7 5-2,-2 6-1,-2 8-1,-4 3 1,-2 7 1,-4 1 1,0 8 1,-5-2 0,1 9-1,-4-2 0,1 10-2,-6 0 0,3 2-2,-5-3-1,5-2-1,-3-4-1,1-7-1,2-7-2,1-9 0,0-6-1,1-10-2,8-9-1,-14 2 0,14-2-2,-16-21 1,12 4-1,-6-9 2,4-1 0,0-2 3,2 1 1,1 3 2,2 3 1,3 5 1,0 5 2,-2 12-1,17-11 1,-2 12 0,2 0-1,8 4 0,0 1-1,8 2-1,5 2-2,1-3-4,9 4-6,-2-4-8,6-2-3,-1-4 1,4-2 0</inkml:trace>
  <inkml:trace contextRef="#ctx0" brushRef="#br0" timeOffset="8532">1140 584 27,'0'0'12,"13"-7"-1,-13 7 1,15 0-9,-6 3-1,2 2 1,-2 2 1,0 5 1,-2 3 2,1 8-1,-3 3 0,0 11 0,-6 2 0,-1 8-2,-3 4-1,-2 3-1,1-4 0,0 0 0,-2-6-2,0-7 1,0-7-3,-1-11 0,3-7-3,-6-11-1,3-5-1,-5-12-1,4-4 0,-6-5-2,1-6 3,1-1 2,-1 1 1,3 3 3,3 2 1,2 6 2,-3 5 0,10 15 1,-5-13-1,5 13 2,0 0 0,10 13 0,-10-13 1,20 16-2,-2-5 1,2-2 0,6-2-1,3-2-1,2-3-1,4-5-4,5-3-1,2-5-3,0-6-2,3-5 1,-3-2-2,1-6 1,-3 0 0,-1-1 2,-12 1 3,-5 0 2,-3 5 3,-7 3 2,-4 6 1,-4 3 0,-4 13 1,-4-11 0,4 11 0,-9 3 0,9-3-1,-12 11 0,12-11 0,-9 18 2,5-9 0,2 4 0,-1-1 0,0 6-1,-3 2 0,2 7 0,-1 2 0,0 6-1,-3 1-1,3 3 0,1-2-1,5-3-1,-1-6 1,7-5-1,2-9 0,5-9-1,5-7 0,1-7 1,2-6-1,2-1 0,-1-4 0,0 3 0,-7 1 0,-2 5 0,-3 5 1,-11 6 0,10 9 1,-7 4-1,0 5 0,-3 3-1,4 1 0,-1 2-1,7-1-2,5-8-4,4 0-6,1-12-4,-20-3-4,49-11 1,-49 11 1,51-34 1</inkml:trace>
  <inkml:trace contextRef="#ctx0" brushRef="#br0" timeOffset="9423">2082 931 25,'0'0'12,"0"0"2,0 0-1,26 44-2,-26-44-1,0 0-1,13 45-2,-13-45-2,0 0 0,51 20-1,-51-20 0,42-13-1,-42 13-1,51-31 0,-51 31 0,57-42-1,-57 42 0,33-42 0,-33 42 0,0 0 0,29-48 0,-29 48-1,0 0 0,0 0 0,0 0-1,-62-11 0,62 11 1,0 0-1,-66 30 1,66-30 1,-43 27 0,43-27 0,0 0 1,-44 51 1,44-51 0,-17 43 0,17-43 0,-4 54 0,4-54 0,20 57-1,-20-57-3,46 56-2,-46-56-13,72 45-7,-72-45 0,77 22-1,-77-22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34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17 170 14,'4'-10'9,"-4"10"0,0 0-2,0 0 0,-2 12-1,1-3-1,-1 5-1,2 4 0,-4 6 1,3 8 0,-3 3 1,2 6 0,-2 2 0,4 2-1,0-1-1,3-4-1,1-6 0,2-5-1,2-10 0,6-9-1,3-12 1,4-9-1,0-10 1,4-8 0,-1-7 1,3-2 0,-4-6 0,-2 5 0,-5 0 0,-2 7 0,-4 2 0,-1 8-2,-4 6-1,-2 3-4,-3 13-7,6-10-6,-6 10-4,0 0 0,10 7 0,-10-7 1</inkml:trace>
  <inkml:trace contextRef="#ctx0" brushRef="#br0" timeOffset="390">379 248 42,'10'13'12,"-10"-13"1,8 12-3,-8-12-10,8 15 0,-8-15 1,15 15 0,-6-5 0,-1 1 0,4 1 1,-1 3 1,6 1-1,-3 3 0,3 4 0,-1 1-1,0 1 1,-2 2 0,-2 1 0,-6-2 1,-5 0-1,-6-3 1,-5 0 0,-5-5 0,-4-1-1,-2-4 1,-3-3-2,-1-4 1,3-2 0,3-3 0,3-3 0,3-2 0,13 4-2,-13-16 1,14 3-1,10-1 0,1-6 0,6-3-1,2-2 0,6-4 1,4-5 0,3-4 0,6 0 0,1-4 0,2 0-1,2-1 1,2 1-1,-2-1 0,-2 5 1,-5 3-1,-5 3 0,-4 5 1,-7 3 0,-5 4 0,-5 6 1,-2 4-1,-9 10 0,4-12 0,-4 12 0,0 0 0,-13 2 0,13-2 0,-14 9 0,14-9 0,-16 9 1,16-9-1,-14 9 1,14-9 0,-14 15 0,7-5-1,-1 3 1,-1 6 0,-2 5 0,0 4 0,-1 5 1,-2 5 0,1 6 0,-1 2 0,2 5 0,2-1 0,2-2 0,3-3-1,5-5 0,3-8 0,6-9 0,4-10 0,7-12-1,3-10 1,4-7-1,1-8 1,2-4-1,-2-3 1,-1 1-1,-9 3 0,0 4 0,-9 5 1,1 5-1,-10 13 0,9-2 0,-9 13 1,-2 9-1,2 3 1,-2 4-1,2 1 1,-1 1 0,-3-3-1,4-5 1,9-10 0,3-9 0,5-9 0,2-5-1,3-6 1,0-3 0,3 1-1,-4 0 1,-5 3-1,-5 7 1,-11 10-1,14 3 1,-11 11-1,-1 5 0,-1 5 0,1 5-1,6 2-1,0-5-6,11 1-15,-2-12 0,6-5-1,-2-15 0</inkml:trace>
  <inkml:trace contextRef="#ctx0" brushRef="#br0" timeOffset="1462">1521 417 21,'2'15'10,"1"7"1,1-3-1,3 0-6,2-1 0,2-4 0,4-2 3,-2-8 2,5-3 1,-2-10-1,3-2 0,-3-8 1,2 0-2,-5-6-2,0 4-2,-4-3-2,-2 5-1,-1 4 0,-4 1 0,-7 5-1,5 9 0,-12-8-1,12 8 1,-21 6-1,9 1 1,-5 2-1,2 5 1,-1 1 0,0 4 1,-1 3 1,1 2 0,0 1 0,3 3 1,2-1 0,4 1-1,3 0 0,6-2-1,8-4-1,4-5-6,15 1-6,5-10-10,11-3 0,3-8-1,11-4 0</inkml:trace>
  <inkml:trace contextRef="#ctx0" brushRef="#br0" timeOffset="1983">2255 652 42,'-12'-4'17,"3"-4"-1,6-6 1,5-6-6,5-3-9,7-2-1,4 0 1,4 0-1,3 2 1,3 4-1,0 6 0,1 5 1,-4 5 0,-1 7 0,-6 4 0,-1 10 2,-6 2-1,-3 8 2,-6-1 0,-3 5 1,-5-4-1,-1 1 0,-4-6-2,0-3 0,-2-6-3,0-8-2,3-4-4,-4-12-5,9-2-3,-5-13-4,10-2 0,-1-13-1,8 1 2,1-7 1,5 1 7,6 1 5,4 1 6,2 7 5,1 3 2,1 6-1,0 7 2,-1 5-1,0 5-2,-3 5-2,-3 2 0,-1 7-3,-4 2 1,1 5 0,-5 4 1,0 4 2,-5 5 0,2 8 1,-6 4-1,2 12 1,-6 4-3,1 7 1,-6 6-2,1 2-1,-5-3 0,2-5-1,-2-4-1,1-11 0,2-9-1,-1-8-1,5-10-3,4-17-2,-10 5-4,3-15-5,2-2-5,-2-9 0,0-3 1,-5-6 1</inkml:trace>
  <inkml:trace contextRef="#ctx0" brushRef="#br0" timeOffset="2583">2528 645 35,'-11'-12'18,"11"12"0,13-1 3,5-1-7,10 2-5,7-2-2,10 0-1,5-2-3,6-1-2,5 1-6,-2-5-7,0 2-7,-1-5-1,-5 0 0,-2-5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38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110 183 11,'0'0'9,"1"-13"1,-1 13 1,-2-11-1,2 11 0,0 0-2,0 0-2,0 0 0,0 0-1,0 0-1,-4 20 0,4 3-1,-1 7 0,0 9-1,-1 10 1,-4 5 0,2 2 0,-3-2-1,3-3 0,-3-6-3,1-11-2,0-11-9,2-12-6,4-11 1,-5-14 0,2-9-1</inkml:trace>
  <inkml:trace contextRef="#ctx0" brushRef="#br0" timeOffset="310">-3 57 19,'-5'-10'10,"5"10"2,0 0 0,0 0-4,13 0-2,-1 1 1,3-4 2,8 5 2,2-7-2,10 5-1,1-8 0,8 5-2,-1-3-1,5 2-2,-3-3-1,-1 2-2,-4 1-1,-6 0-2,-6 4-4,-11-2-5,-5 5-6,-12-3-3,-1 10 1,-13-4 1</inkml:trace>
  <inkml:trace contextRef="#ctx0" brushRef="#br0" timeOffset="611">5 295 52,'18'5'18,"7"-3"1,7-4 0,8-1-14,6-3 0,5 1-1,0-3-1,-3 2-1,-3 0 0,-4 3-1,-6 0-2,-9-1-4,-3 3-9,-7 1-4,-16 0-3,13 4 2,-13-4-1</inkml:trace>
  <inkml:trace contextRef="#ctx0" brushRef="#br0" timeOffset="871">574 281 32,'17'19'13,"-11"-6"0,-1 1 2,-1 9-7,-4 2 2,0 9 0,-6-1 0,0 6-1,-5-3 0,4 0-1,-5-8-5,3-7-7,2-5-14,7-16-3,0 0-1,-9-23 0</inkml:trace>
  <inkml:trace contextRef="#ctx0" brushRef="#br0" timeOffset="1131">767 120 30,'11'16'12,"1"-3"1,-3-5-1,1 0-9,0-2-1,-10-6-2,15 8 1,-15-8-1,0 0 1,11 7-2,-11-7 0,0 11-2,0-11-1,-4 20 0,3-4 0,0 4 0,1 3 1,1 5 2,0 0 3,0 3 2,2 1 1,-2-2 1,1 2 2,-3-8 1,2 0 1,-3-7-1,2-2-1,0-15 0,-1 18 0,1-18-1,0 0-1,0 0-2,1-13 0,2 0-2,6-4 1,-1-5-2,2-3 0,5-2-1,0-1 0,-1 1 0,4 2 0,-3 4 0,1 5-1,-2 3 1,-1 5-1,-2 3 1,1 4-1,-1 3 0,-1 1-2,-1 3-1,-9-6 0,20 11-2,-20-11-2,21 10 0,-21-10 0,16 6 1,-6-4 1,4 1 1,-14-3 2,20 8 1,-8-4 2,0 0 2,4 2 0,-3-1 1,3 1 0,0-3-1,8-1 1,-1-3 0,2-3-2,7-4 2,0-1-2,-5-4 2,3 0 0,-7-1 2,-3 1 0,-9 0 0,-11 13 0,3-16-1,-13 13-1,-5 3-1,-7 2-1,-4 2-1,-3 4-1,-1 2 0,-2 3 1,0 3 0,-3 3 0,3 1 0,2 3 1,2 1 0,4 3 0,2 0 1,6 3-1,6-1 2,7 0 0,7-2-1,11-1 1,10-3-1,5-3-2,13-2-8,5-13-14,7-5-1,-1-12-1,4-7-2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41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60 393 17,'0'0'11,"-17"-2"0,17 2-2,-3-19-2,7 5-3,5-2-1,3-5-2,5 1 0,1-2 0,3 3 0,0 4 0,-1 6-1,-2 5 1,-1 6 0,-5 8 0,1 6 0,-5 7 0,-2 5 0,-2 1 0,0 2 1,-5 0 2,-2 3 1,-5-6 0,-4 0 0,-3-6 1,-1-1 0,-7-5 0,0-1 0,-3-7-2,2-3-1,-1-7-2,3-6-3,4-7-3,2-7-5,8-4-5,4-8-3,10-4 0,5-5 0,5-3 1</inkml:trace>
  <inkml:trace contextRef="#ctx0" brushRef="#br0" timeOffset="340">198 62 13,'16'-20'9,"-3"1"0,-4 8-1,-9 11 0,10-12-2,-10 12-1,0 0-1,8 9 0,-8-9 1,4 17 0,-2-5 1,3 6 2,-2 4-1,3 7 1,-4 3-1,5 10 1,-7 2-2,1 7-1,-5-5-1,2 1-1,0-4-3,-2-8-7,5-5-9,-1-11-4,0-19-2,16 4 1,-3-16 0</inkml:trace>
  <inkml:trace contextRef="#ctx0" brushRef="#br0" timeOffset="661">518 365 29,'-9'23'10,"-2"-6"1,0-3-2,-1-6-8,12-8-1,0 0 1,-7-14 1,11-2 1,3-4 1,3 0 1,2-1 1,4 2 1,-1 4-2,0 5-1,0 6-1,-2 5 0,0 4-2,-2 8 1,-4 5 0,-1 8 1,-5 0 1,0 7 1,-9-4 1,1 4 0,-9-3-1,2-1 1,-4-9-1,3-2 0,-3-9-2,4-5-1,0-8-1,4-6-3,5-6-2,1-13-5,6 3-11,1-9-3,6 0-1,0-2 1,7 2 2</inkml:trace>
  <inkml:trace contextRef="#ctx0" brushRef="#br0" timeOffset="1092">745 326 1,'9'10'8,"4"-2"1,3-5 2,3-4-2,2-2 1,1-1 2,0-2-2,-5-6 0,2 4 0,-7-4-1,0 3-2,-12 9-2,10-13-2,-10 13 0,3-12-1,-3 12-1,0 0 0,-11-9-1,11 9 1,-16-2-1,6 3 0,0 2 1,-3 3-1,0 1 1,-1 3 1,-1 1 0,0 5 1,-3 2 0,3 4 0,-2 1 1,3 3-1,0-2 0,4 4-1,3-1 0,6 0-1,5-5 0,6-3 0,6-4-1,7-6-4,10 0-3,2-11-10,12-1-6,-1-9 0,8 0 1,-3-8 0</inkml:trace>
  <inkml:trace contextRef="#ctx0" brushRef="#br0" timeOffset="1813">1346 249 4,'0'0'7,"0"0"1,0 0 0,0 0 0,0 0 1,0 0 0,0 0 2,0 0 0,-17 0 0,17 0 0,-23 4-3,10 2 0,-7-2-2,2 4-1,-2 1-2,1 2-1,2 0-1,1 0 0,3-2-1,3 2 1,3 0-1,6-1-1,4-1 1,-3-9-1,20 15 1,-5-5-1,6 1 1,0 0 0,1-1 0,-1 1 0,-1 0 0,-4 2 0,-1-2 2,-5-1-1,-6 0 2,-3 0 0,-5-1 0,-3 2 0,-8-2 1,1 2-2,-6 0 0,0-2-1,-2 3-1,0-6-3,5 4-5,-2-7-11,9-1-4,10-2 0,-10-14 1,13-4 0</inkml:trace>
  <inkml:trace contextRef="#ctx0" brushRef="#br0" timeOffset="2373">1725 313 38,'0'0'15,"9"2"0,-9-2 2,0 0-8,4 13-2,-4-3-1,-1 7 1,-4-3-1,3 6 0,-3-4 0,4 3-1,1-4-1,6-3-2,6-10 0,7-8-1,7-6-1,4-5 0,6-3 1,1-3 0,0-1-1,-1 3 1,-6 2 0,-3 10 1,-8 3-1,-2 8 1,-8 4 0,-1 9-1,-7 5 1,1 5-1,-3 1 0,2 2 0,-2-1-1,1-1 0,3 0-2,0-7-3,9-1-5,-3-9-12,10-2-2,-2-11 0,8-2 0</inkml:trace>
  <inkml:trace contextRef="#ctx0" brushRef="#br0" timeOffset="2854">2349 507 15,'5'-15'14,"1"-5"1,6-1 1,4-1-4,1 1-2,6 3 0,1 1-3,1 7-2,-3 1-1,1 6-1,-4 7 0,-1 4-1,-3 4 0,-3 5 1,-4 2 1,-1 6 0,-7-1 2,-1 0-2,-6-3 1,0 0 0,-6-4-2,0-3 0,-1-4-2,0-8-3,4-2-3,-1-12-6,7-2-11,1-12-1,9-4 0,1-9 1</inkml:trace>
  <inkml:trace contextRef="#ctx0" brushRef="#br0" timeOffset="3165">2895 5 23,'20'1'12,"-7"5"0,-2 6 0,-7 6-3,-3 2-4,0 9 3,-3 0 2,0 8 0,-5-1 0,1 11 1,-5-1-1,5 7 0,-5-5-2,5 1-4,-3-6-1,2-3-2,1-6-1,0-9-2,4-6-2,2-19-7,-8 10-6,8-10 0,-11-15-2,-2-3 0,4-1 2,-8-6 2,1-2 5,-5-2 8,-1-1 7,2 5 4,-3 1 3,6 6 2,2 3-1,6 5 2,1 1-1,8 9-1,16-2-2,8 2-2,5-3-2,10 1-2,6-4 0,9-1-3,6 0-3,1-3-4,6 2-7,-4-3-9,5 1-1,-5-5-2,2 3 1,-4-4 0</inkml:trace>
  <inkml:trace contextRef="#ctx0" brushRef="#br0" timeOffset="4046">3742 309 21,'0'0'12,"19"-11"1,-9 7 0,1 3-4,3 3-3,-1 2-2,4 6 1,-1 6-1,0 5-1,0 3 0,2 4 0,-5-1 0,2 3 1,-4-2 1,0 1-1,-7-9 2,-2 0 0,-8-5-1,-3-1 1,-4-4 0,-3-1-2,-4-5 0,0-2-2,-2-3-1,2-1 0,3-2-2,4-4-1,13 8-2,-13-21 0,16 8-3,3-5-2,10 1-3,3-9-1,10-2 0,-4-4 1,11 0 2,-3-3 1,5 0 1,-2-2 0,-1 0 2,-1 2 1,-6 2 0,2 1 0,-7 1 0,-2 2 3,-8 4 2,0 4 3,-4 6 3,-3 2 1,-6 13 2,5-9 0,-5 9 2,1 9-1,-3 0 1,0 8 0,-5 2-1,2 11 1,-5 3-2,1 12 1,-7 7-3,0 8-1,-3-2-2,1 4-1,1-7-1,4-4-1,4-11-1,1-11-3,13-15-3,-5-14-3,22-16-2,-6-14 0,8-4 1,-4-13 1,5-2 0,0-7 2,-2 0 5,-2 2 5,-3 4 3,1 9 0,-5 7 0,1 6-1,-3 7 0,-1 9-1,-1 8 0,-1 5-2,-9-1 0,12 11 0,-12-11 0,13 17 2,-9-7 0,-2 7 0,-3 0 1,1 11 0,-6 7-1,2 14 0,-9 10-1,0 13-1,-6 6 0,3 6-1,-4 0 0,2-4-1,5-10-1,-1-14 0,6-11-4,-1-22-7,7-11-10,2-12-1,-3-23-2,0-5 2</inkml:trace>
  <inkml:trace contextRef="#ctx0" brushRef="#br0" timeOffset="4977">4021 422 42,'-12'-1'17,"2"2"0,10-1 3,0 0-10,0 0-3,14 1 0,3-5 1,12 4 0,4-4 0,13-1-2,7-1-1,10 5-1,3-1-3,9-4-3,3 7-4,-5-7-6,2 6-11,-8-2 0,-4-4-2,-14-6 1</inkml:trace>
  <inkml:trace contextRef="#ctx0" brushRef="#br0" timeOffset="16003">4858 410 8,'0'0'10,"-9"-10"0,9 10 1,-10 5 0,10-5 1,0 0-2,-9 4 0,9-4-1,0 0-2,-1 9-1,1-9-1,0 0-2,0 0 0,0 0-2,0 0 1,0 0-1,0 0-1,14 11 1,-14-11 0,20 6 0,-10-4 0,5-1-1,1-2 1,2 0 0,2-2-1,-2-1 1,-2-1-1,1-3 1,-5 1-1,0-2 1,-5-1-1,-7 10 1,11-18 0,-8 9-1,-3 9 0,0-15 1,0 6-1,0 9 0,-7-11 0,7 11-1,-13-14 1,4 8 0,-1 2-1,-1-1 1,0 2 0,-2 1 0,0 1-1,-1 1 1,3 1 0,-2 1 0,1-1 0,1 3 1,-1-1-1,0 1 0,1 1 1,-2 0-1,1 0 1,-2 3-1,0 2 0,-1-3 1,1 6-1,4 0 0,-4 2 1,4 0-1,-2 4 1,4-1 0,1-2 0,3 5 0,2-4 0,-1 1 0,2-3 0,2 2-1,0-3 1,4 1 0,2-2-1,2 0 1,2-4 0,6 0 0,4-4-1,6-3 1,4-3-1,1-3 0,2-4 0,1 0-1,2 1 0,-3-3 0,-2 4-2,-6-2-3,-2 6-7,-1-4-7,-1 1-1,-3-2 0,-1-1 0</inkml:trace>
  <inkml:trace contextRef="#ctx0" brushRef="#br0" timeOffset="17004">5416 321 9,'0'0'9,"10"0"0,-10 0 2,0 0-2,0 0-2,0 0 1,0 0 1,0 0-1,0 0 2,-14-6-2,14 6 0,0 0-1,-17 1-2,8-2 0,-3 3-2,-2 0 0,-2 1-1,1 1 0,-1 2 0,0-3-1,2 3 1,-3 2-2,4 0 1,-1 1 0,4 2 0,-1 0 0,1 1-1,-1 2 1,2 0 0,-2 0 0,5 4 0,1-4 0,1 2 1,0-1-1,3 1 0,1-1 0,2 1 0,4-2-1,2-2 1,3-2 0,5 0 0,4-4-2,7-3 1,0-2-3,7-6-2,0 0-6,2-9-9,-1 1-2,2-8-2,-6-1 2</inkml:trace>
  <inkml:trace contextRef="#ctx0" brushRef="#br0" timeOffset="17585">5678 18 33,'9'3'15,"-9"-3"-1,0 0 0,2 15-2,-2-15-10,-8 23 1,6-8 1,-3 6 1,5 1 0,-12 6 0,4 1 0,6 5 1,-6-4-2,7 8 0,-10-3-1,6 1 0,7-1-1,-1-2 0,-3-4 0,7-1-1,-1-3 1,-4-25 0,0 0 0,62 45-1,-62-45-1,52 6-2,-52-6-1,64-13-2,-64 13-3,64-28-5,-64 28-9,53-40-1,-53 40 2,41-49 1</inkml:trace>
  <inkml:trace contextRef="#ctx0" brushRef="#br0" timeOffset="18026">5505 167 34,'18'2'16,"6"-1"-1,-24-1 1,60 3-3,-60-3-8,79 6 0,-37-2-1,-42-4 0,84 17-3,-39-10-3,1 2-10,-46-9-6,73 13 1,-73-13-1,64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1:50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 28 17,'0'0'13,"0"0"2,-3-11-1,3 11-2,0 0-1,0 0 0,-9-1-3,9 1-2,0 0-2,0 0 0,0 0-2,-9 4 0,9-4 0,-5 11-1,4 0 0,-1 3 0,0 7 1,0 6-1,-1 9 0,-2 8 0,2 9 1,-3 9-1,0 8 0,0 8-1,-1 5 1,1 1 0,1-2-1,-1-4 1,2-7 0,0-6-1,1-9 0,-1-14 0,1-9 0,1-9-1,-1-7-3,1-6-4,2-11-6,0 0-4,-5-19-3,6 1 1,-1-5 0</inkml:trace>
  <inkml:trace contextRef="#ctx0" brushRef="#br0" timeOffset="500">-1 198 38,'0'0'13,"1"-11"1,2 0 1,0 2-8,0-4-2,5 1 1,-1-3 0,5 3 0,2-4-1,5 3 1,2-2-2,5 3-2,5 1-1,3 2 0,5 3-1,-1 4 0,2 5 0,0 4 0,-1 6-1,-2 4 1,-5 3 0,-2 5 1,-6 2-1,-3 2 0,-6-1 0,-6 2 1,-6-3 0,-5 0 0,-6-1 0,-6 0 2,-5-3-1,-3-1-1,-5-4 2,-2 1 0,-4-5 0,2 1 0,-6-6 1,3 0-2,-3-4 1,5-1 0,-1-2-1,4-1 0,2-2-1,5 1-1,4-1 0,5-2-2,13 3-4,-17-7-4,17 7-12,3-13-1,-3 13-2,17-24 2</inkml:trace>
  <inkml:trace contextRef="#ctx0" brushRef="#br0" timeOffset="1131">943 8 28,'10'-11'17,"-10"11"-1,0 0 1,0 0-2,0 0-3,0 0-3,0 0-2,0 0-2,-13 1-1,13-1-1,-11 3 0,11-3-1,-19 6-1,9 1 1,-2 2-2,-1 2 1,-2 4-1,-4 4 1,-2 4 0,0 5 0,-3 4 1,-2 5-1,-3 4 1,-1 8-1,0 4 1,2 6-2,2 6 1,3 6 0,3 2-1,3 3 0,7-1 0,3-1 1,4-4-1,3-2 0,3-5 0,4-7 0,3-5 0,3-3 0,3-5 0,3-5 0,1-5 1,4-7-1,2-5 1,1-4-1,-2-5 1,0-2 0,-3-5-1,-1-2 1,-5-1-1,-5-1 0,-11-1 1,14 2-1,-14-2 1,0 0-1,0 0 0,0 0 1,0 9-2,0-9 0,-4 10-5,4-10-12,-9 4-5,9-4-1,-12-6-1,0-9 1</inkml:trace>
  <inkml:trace contextRef="#ctx0" brushRef="#br0" timeOffset="3164">1069 339 22,'0'0'14,"0"0"0,0 0 0,0 0-4,0 0-1,0 0 0,0 0-3,-9 3-1,9-3 0,-4 13-1,2-3 0,0 5-1,1 4-1,-2 6 1,1 6-2,-1 9 1,-1 5-1,0 7 0,-1 3 0,-3 1-1,1 0 1,0-5 0,2-5-2,-1-7-4,0-10-12,2-12-2,4-17-2,0 0 1,-12-14 0</inkml:trace>
  <inkml:trace contextRef="#ctx0" brushRef="#br0" timeOffset="3525">906 433 30,'0'0'14,"2"-10"1,-2 10 2,6-15-7,-6 15-2,9-18 1,-9 18 0,12-17-1,-2 12-2,1-3 0,3 3-3,3-3-1,2 4-1,3 1 0,3 1-1,1 1 1,2 1-1,-2 1 0,0 2 0,-1 2-1,-2 2 2,-4 1-1,0 2 0,-3 2 1,-2 0-2,-2 2 2,-1 0-1,-3-1 0,-3 1 0,-3-1 1,-3-1 0,-4 0 0,-2 2 0,-5-2 0,0 2 1,-4-2-1,0 0 0,-2-2 0,1-1-1,-1 0 1,5-3-1,0-1 0,3-2 1,10-3-1,-13 2-1,13-2 1,0 0-1,0 0 1,10-3-1,-1 1 0,3-1 0,7 1 0,3 0 0,4 1 1,4 0-1,3 3 1,3 1-1,0 2 0,0 3 1,-4 3-1,-3 1 1,-9 5 0,-1 1 0,-5 2 0,-6 5 0,-6 1 0,-4 1 1,-7 1-1,-3 1 1,0-2 0,-8 0 1,-6-3-1,-2-1 1,-4-5 0,-2 1 1,-5-6-1,-1-1 1,-2-4-1,1 0 1,0-5-1,4-1 1,1-3-2,6-2 0,6 0-2,3-6-3,8 3-2,1-10-6,11 4-11,2-9-1,9 0-2,0-10 2</inkml:trace>
  <inkml:trace contextRef="#ctx0" brushRef="#br0" timeOffset="4406">1302 110 9,'-1'-12'16,"-2"3"2,3 0 0,0 9-2,2-10 0,-2 10-1,0 0-4,0 0-4,0 0-3,16 13-1,-16-13-2,15 14 1,-5-4-1,3 1 1,0-1-1,4 4 1,-2-2 0,4 5 0,1-1 0,0 3-1,2 3 0,1 4 0,0 4 0,0 3 0,1 5-1,-2 4 0,-2 7 1,-2 6-1,-2 5 0,-5 2 1,-1 2-1,-4 0 1,-4-2-1,-2-3 1,-4-3 0,-4-5 1,-2-7 0,-1-5-1,-5-5 2,0-1-2,-3-6 3,1-3-3,0-4 1,1-2-1,2-4 0,0-2 0,3-2-1,2-2 0,10-8-1,-14 10-1,14-10-2,-9 4-5,9-4-8,0 0-7,0 0-2,8-19 1,2 3-1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00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90 13,'0'0'7,"0"0"1,0 0-2,0 0-2,-11 9-1,11-9 1,0 0-1,-11 14 1,11-14 1,-9 14 0,3-3 1,0 1-1,0 4 1,0 2 0,0 1-1,0 7 0,-2 0-1,2 8 1,-1-2-2,3 4 1,-1-2-2,2 0 0,1-3 0,2-4-1,2-6 0,2-3 0,4-7 0,3-5 0,5-6 0,1-5 0,5-4 0,1-6-1,1-4 1,-1-2-1,0-4 1,-2 1-1,-4-2 0,-2 2 1,-3 1-1,-3 2 0,-2 3 1,-2 4 0,-2 2-1,-2 3 1,-1 9-1,1-12 1,-1 12 0,0 0-1,0 0 1,-11 1-1,11-1 0,-12 10 1,4-1-1,0 5 0,-4 6 1,2 6 0,-2 8 1,-1 8-1,-1 8 0,0 5 1,1 4-1,1 2 0,1-2 0,1-3 0,4-7-1,1-6 0,2-9 0,3-7 0,1-7-2,2-9 0,3-1-4,-6-10-7,9-4-8,-3-8-1,4-4 1,-3-9 0</inkml:trace>
  <inkml:trace contextRef="#ctx0" brushRef="#br0" timeOffset="771">410 497 48,'0'0'16,"-10"-9"0,10 9 0,-6-17-12,4 5-2,1-2-1,1 1 0,2-3 0,3-1 0,2 2-1,3-3 2,1 3-2,2 1 1,2 2 0,0 3-1,1 4 0,-2 1 1,2 6-1,-3 5 1,1 2 0,-3 5 0,0 1 1,-3 5 0,-1 2 0,-4 0 1,-1 1 1,-4-1-1,0 3 2,-5-5-1,-1 1 1,-3-5-1,0 2 1,-4-7-2,3 1 1,-2-6-1,2-3-1,0-5 0,1-4-2,2-5-1,2-4-2,5-2-5,-3-9-10,7 3-6,0-8 0,7 1-1,0-4 2</inkml:trace>
  <inkml:trace contextRef="#ctx0" brushRef="#br0" timeOffset="1341">716 280 8,'9'-4'6,"-9"4"0,0 0 0,6-9-3,-6 9 0,0 0 1,0 0 1,0 0 0,0 0 2,0 0 0,0 0 1,-1 9-1,1-9-2,-2 19 1,2-3 0,-4 1-1,4 6 1,-3 2-1,3 5 0,-2-1 0,4 2-1,-2-3-1,3-1-1,2-5 0,1-3 0,1-6 0,3-6-1,1-5 0,1-7 0,1-5 0,2-4 0,-1-3 0,0-3-1,-2-1 1,0 0-1,-2 1 1,-2 2-1,-2 1 1,1 3-1,-3 1 1,-1 3 0,-2-2 0,-1 12 0,-1-16 0,1 16 0,-2-11 0,2 11-1,0 0-1,-7-11 0,7 11-3,0 0-5,0 0-10,0 0-2,0 0-2,-5-11 2,5 11 0</inkml:trace>
  <inkml:trace contextRef="#ctx0" brushRef="#br0" timeOffset="2072">1017 316 27,'0'0'12,"0"0"-1,0 0 1,0 0-3,0 0-2,0 0-3,0 0-1,0 0-1,1 9 1,2 2-1,0 1 1,2 4 0,-1 3 0,2 3-1,1 2 0,0 1 0,-2 1-1,1 0 1,-3-2 0,1 0 0,-2-3 0,2-3 0,-5-4 1,2-2 0,-1-12 1,-3 14 1,3-14-1,0 0 1,0 0 0,-9-8-1,5-2 0,1-3-1,0-2-2,1-4 0,1-2 0,3-2-2,2-1 1,3-1 0,4 1-1,1 0 1,5 2-1,3 2 0,1 1 0,0 2-1,4 4-2,-3-2-4,6 8-9,-3-4-5,0 5-2,-3-2 2,2 1 0</inkml:trace>
  <inkml:trace contextRef="#ctx0" brushRef="#br0" timeOffset="2753">1618 0 20,'8'-11'10,"-8"11"0,0 0 1,0 0 0,0 0-2,0 0-1,0 0-2,0 0-1,0 15 0,0-15 0,3 17 0,-3-6 0,4 7-1,-2 3 0,2 6 0,-2 2-1,3 6-1,-2 2 0,0 3-1,-2 0 1,0 1-1,-2-7 1,0-1 0,-2-8-1,1-4 1,-2-7 0,3-4 0,1-10 0,0 0-2,13-15 0,-1-1-1,4-3-1,1-4 1,2 1-1,2-1 0,1 2 1,-3 6-1,-2 7 2,-2 7 0,-4 6 0,0 7 0,-3 5 1,-3 6-1,-3 6 1,-5 1 0,0 2 1,-1 2 0,-5-5 0,1 1 1,-4-4 0,0-5 1,-3-4-1,5-3 0,-6-7-1,3-1 1,-1-6-2,0-2 0,1-3-1,2-4-1,3-2-2,-2-6-3,9 4-7,-2-8-11,7 3 0,1-8-1,5 3 2</inkml:trace>
  <inkml:trace contextRef="#ctx0" brushRef="#br0" timeOffset="3414">1952 432 36,'7'11'15,"-7"-11"1,0 0-1,13 6-8,-13-6-2,11 1 0,-11-1-1,20-3 0,-7-2-1,4 0 0,-1-3 0,3-1-1,-3-3 1,4 0-1,-5-1-1,-1 0 1,-3 2 0,-2 1 0,-4 1 0,-5 9-1,5-13 0,-5 13 0,0 0 0,-9-11-1,9 11 1,-18-8-1,7 5 0,-1 1 0,-1 1 1,-2 1-1,1 2 0,1 2 0,-2 4 0,3 0 1,-2 4-1,3 1 1,-1 3-1,0 3 1,2 0 0,1 3 0,-1 1 0,5 2 1,-1 1-1,4 1 1,1-2-1,4 0 0,2-2 0,4-3 0,4-2 0,3-3-1,3-5 1,4-2-1,2-3-2,2-7 0,6 1-5,-4-11-6,5-2-8,-3-10-1,3-1-1,-5-9 1</inkml:trace>
  <inkml:trace contextRef="#ctx0" brushRef="#br0" timeOffset="4005">2425 122 11,'-1'-12'11,"1"12"2,0 0 0,0 0-2,0 0-2,0 0 0,0 0 0,0 0-1,-3 13-2,3-1 0,-1-2-1,1 7-1,0 2 0,1 7 0,0 0-1,2 11-1,-3 2 1,3 8-1,-3 1 0,2 0 0,-2-1-1,0-5-2,2-5-2,-3-10-5,3-7-10,-2-20-2,10 10-2,-10-10 2</inkml:trace>
  <inkml:trace contextRef="#ctx0" brushRef="#br0" timeOffset="4366">2689 391 18,'0'0'16,"12"7"2,-7 4-1,-3 1 1,0 9-2,-4 0-4,4 7-2,-4-1-3,2 2-2,0-4-3,1-1-2,4-3-3,1-9-7,4-4-10,1-11-1,3-6-1,-1-9 1</inkml:trace>
  <inkml:trace contextRef="#ctx0" brushRef="#br0" timeOffset="4626">2865 243 49,'-4'11'16,"4"-11"-3,0 0-1,0 0-16,9-2-7,-9 2-5,11-6 1,-11 6 0,11-9 0</inkml:trace>
  <inkml:trace contextRef="#ctx0" brushRef="#br0" timeOffset="4826">2965 428 6,'15'4'10,"-2"-5"-1,3-2 2,0-2 1,-1-4 1,0 2-1,-2-5 1,-1 4-3,-5-4-2,2 5-3,-4-3-1,-5 10-2,6-18 0,-6 18 0,-1-18 1,1 18-1,-6-16-1,6 16 1,-13-12-1,4 9 0,0 1-1,-3 2 0,0 3 0,-1 2 0,2 2 0,-1 5 1,-2 3 0,3 5 1,-2 0 0,3 5 1,0 2 0,3 4-1,2 0 1,5 2-1,6-4-1,3 0 0,4-3-1,5-5 0,4-5-1,0-9-2,7-4-3,-2-12-5,3-5-10,-1-9-1,1-4 0,-4-8 0</inkml:trace>
  <inkml:trace contextRef="#ctx0" brushRef="#br0" timeOffset="5317">3371 143 19,'0'0'12,"0"0"3,4 14 0,-1-4-3,-7 1 0,6 9 1,-8 0-1,5 13 0,-7 2-2,4 14-2,-5 3-3,3 5-1,-1 3-2,1 1 0,0 1-1,0-2 0,1-9 1,1-5-2,1-10 0,0-9-3,3-4 0,-4-12-4,4-11-2,0 0-1,-5-10 1,-2-8 0,3 2 0,-4-7 2,0 1 1,-3-2 2,0 1 2,0 2 1,-2 1 0,1 2 1,2 2 0,0 3 1,1 0 2,4 3 1,0-1 2,5 11 0,-1-14 1,1 14 1,10-14 1,3 9-1,2-6-1,8 4 0,3-2-2,8 0-1,1-1-1,6 1-1,2 3 0,2 2-1,-3 0-1,-2 2 0,-2 1-1,-5 0-2,-1 6-8,-9-5-12,-1 2 0,-8-5-1,1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0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14,'0'0'9,"0"0"-1,0 0 2,0 0-4,0 0-2,0 0 2,0 0 2,0 0 0,0 0 1,0 0 1,0 0 0,0 0-2,0 0-1,0 0-2,0 0-1,0 0-1,0 0-1,0 0 0,-5 15 0,4-6-1,3 7 0,-3 4 0,3 6 0,-3 5-1,1 2 1,-1 0 0,0 0 1,1-3 0,-1-2-1,1-7 1,-3-3 0,3-6-1,-1-3 1,1-9-2,1 11 0,-1-11-1,0 0-3,0 0-4,0 0-12,7-11-2,-3-2-1,2-4 1</inkml:trace>
  <inkml:trace contextRef="#ctx0" brushRef="#br0" timeOffset="620">222 3 4,'0'0'8,"0"0"0,0 0-1,0 0 1,0 0-1,0 0 0,0 0 1,0 0-1,0 0-1,0 0-1,0 0-1,0 0-1,0 0 2,0 0-1,0 0-1,0 0 1,0 0 0,0 0-1,0 0 0,0 0-1,-4 10 0,4-10 0,-2 16-1,2-3 0,0 5 1,-2 0-1,1 7 0,-1-1 1,1 4 0,-2-2 0,2-2 1,-1-3-1,2-1 1,-1-6-1,1-4 1,0-10-2,2 11 1,-2-11-1,0 0 0,14-7 0,-14 7-1,17-21 1,-4 5 0,-1-4-1,2-3 1,2 1-1,1-2 0,-3 1 0,-1 4 0,-1 3 1,-2 4-1,-3 3 0,-7 9 0,9-9 0,-9 9 0,0 0-1,0 0 1,0 0 0,3 14 0,0-3 0,-2 4 1,2 5 0,1 2 0,0 3-1,1 4 2,-1-2-1,0 1 0,-1-3-1,2-4 0,-1-2-3,-5-9-11,1-10-8,0 0-1,0 0-1,7-16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16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110 178 16,'0'0'8,"0"0"1,0 0 0,5-9 0,-5 9-2,0 0 0,0 0-1,0 0-1,0 0 0,0 0 1,0 0-2,0 0 0,0 0 0,0 0-1,0 0-2,5 13 1,-5-13 0,8 20-1,-4-1 1,2 5 0,-3 5-1,2 7 1,-1 3 0,0 2 0,-1-1-1,-1-1 0,-1-5 0,-1-3-1,-1-7 1,1-5-1,-1-5 0,-1-3 0,2-11-1,-2 13-2,2-13-1,0 0-1,0 0-4,0 0-3,0 0-4,0 0-1,-9-13 0,5 3 1,-4-4 1</inkml:trace>
  <inkml:trace contextRef="#ctx0" brushRef="#br0" timeOffset="410">0 410 16,'0'0'10,"-9"-4"1,9 4 0,0 0 0,0 0 0,15-2-2,-15 2 1,24-3-1,-9-1-2,9 4-1,-2-2-1,6 2-2,3 0 0,2-1-3,1 2-2,-3-2-5,-1 0-6,-1-3-6,-5-3 0,-1-4 1,-7-3-1</inkml:trace>
  <inkml:trace contextRef="#ctx0" brushRef="#br0" timeOffset="731">351 91 19,'0'0'13,"0"0"0,0 0-1,0 0-1,0 0-2,0 0-3,0 0 1,1 11-3,-1-11 0,5 16 0,-3-5 0,1 3-1,0 3 1,1 6 0,2 3-1,-1 5 1,-1 3 0,0 2-1,0 0-1,0 1 0,1-4 0,-1-4-1,-1-6 0,0-5 0,1-5 0,-4-13 0,9 12 0,-9-12 0,18-11 0,-6-3-1,1-5 1,6-5-1,0-3 0,-2-3 0,3 0 0,-2 2-1,-3 4 1,-2 5 0,-1 6 0,-12 13 0,9-13 0,-9 13 0,0 0 0,9 20 1,-9-5-1,0 4 0,0 4 0,1 1 1,0 2 0,-1-1-1,1-2 0,2-2 0,2-3 0,-2-5-4,5-2-7,-8-11-11,19-3 0,-6-9-1,1-6 0</inkml:trace>
  <inkml:trace contextRef="#ctx0" brushRef="#br0" timeOffset="1402">846 292 7,'0'0'10,"0"0"0,0 0 1,4 11-2,-4-11-5,0 0 1,10 9 0,-10-9 0,15 2 0,-5-4 0,1-3-2,2-4 0,-3-1 0,5-5 1,-1 2 1,-3-5 0,0 6 1,-7-2 0,2 5 0,-8-1-1,2 10-1,-7-10-1,7 10-3,-20 1 0,8 1-1,-2 4-1,-1 1 1,0 2 0,3 3 1,-3 1 0,1 3 1,0 4 0,0 1 1,-2 2 0,6 2 0,-3 1 1,2 0-1,2-2 1,2 0-1,4-4 0,5 1-1,3-5 0,2-3 0,5-2-2,6-6-1,5 1-3,-2-9-11,10-2-5,-2-8-2,5-2 2,-2-8-2</inkml:trace>
  <inkml:trace contextRef="#ctx0" brushRef="#br0" timeOffset="2072">1206 240 15,'0'-11'7,"0"11"1,0 0 0,0 0 0,0 0-1,0 0-1,1 10 0,-1-10 1,8 20 0,-3-4 0,-2 0 0,3 6 0,0-1-1,2 5 0,-5-1-2,4 0 0,-1-3 0,-1-3-2,4-3 0,-5-2 0,-4-14-1,7 13 1,-7-13 0,0 0 0,14-9 0,-6-2 0,-6-4 0,7-2 0,2-6 0,-4-3-1,6-3 0,-4-2-1,0 1 0,0 2 0,3 2 0,-1 2-1,-3 6 0,-2 2-2,-6 16-5,10-17-8,-10 17-6,6-10-1,-6 10 1,0-12 0</inkml:trace>
  <inkml:trace contextRef="#ctx0" brushRef="#br0" timeOffset="2533">1493 208 4,'0'0'8,"8"13"1,1-6 3,-9-7 2,16 15-1,-16-15 0,14 20 0,-14-20-3,0 0-4,0 0-1,37 60-3,-37-60-1,0 0 1,26 62-1,-26-62 1,13 44-1,-13-44 1,0 0 1,1 58 0,-1-58 0,-10 32 0,-3-22-1,5 2 1,8-12-1,-24 14 0,11-10 0,-1-2-1,1-5 1,1-2-1,12 5 0,-16-18-1,12 3 0,6-3 0,2 0 0,0-2 0,1 1 0,7 3-1,-12 16 2,23-28-2,-23 28 0,19-16 0,-19 16-2,0 0-1,0 0-4,0 0-3,45 4-8,-45-4-2,0 0 0,0 0 2,48-14 0</inkml:trace>
  <inkml:trace contextRef="#ctx0" brushRef="#br0" timeOffset="3074">1743-10 29,'48'-17'13,"-48"17"0,0 0 1,0 0-6,0 0-4,0 0 3,0 0-1,0 0 0,0 0 1,0 0 0,0 0 0,30 49-2,-30-49-1,0 0-1,0 0-2,-13 50 1,13-50-1,0 0 0,2 57 0,-2-57 0,7 54 0,-7-54 0,8 71 0,-8-71 0,6 76 1,-6-76-1,4 74 1,-4-74 0,-5 58-1,5-58 1,0 0-1,-19 54 0,19-54-1,0 0 0,0 0 0,0 0-2,0 0-4,0 0-10,0 0-6,0 0-1,0 0-1,0 0 1</inkml:trace>
  <inkml:trace contextRef="#ctx0" brushRef="#br0" timeOffset="3515">1957 305 14,'0'0'8,"0"0"2,0 0 2,0 0-6,0 0 3,0 0 1,0 0 1,0 0 2,0 0-1,0 0-1,31 51-2,-31-51-3,0 0-2,-5 48-1,5-48 0,0 0-1,16 49-1,-16-49 0,0 0 0,46 19-1,-46-19 0,43-9 0,-43 9 0,0 0 1,56-43 0,-56 43 1,0 0 0,17-57 0,-17 57 0,0 0 0,-6-58-1,6 58 0,0 0-1,-12-50-1,12 50 0,0 0-2,0 0-1,0 0-5,-14-47-6,14 47-8,0 0 0,0 0 0,0 0 1</inkml:trace>
  <inkml:trace contextRef="#ctx0" brushRef="#br0" timeOffset="4015">2231 275 40,'43'27'14,"-43"-27"-2,0 0 0,0 0-4,0 0-13,0 0 3,0 0 1,0 0 2,0 0 1,45-34 3,-45 34 0,0 0 0,0 0-1,0 0-2,0 0-1,30-44-1,-30 44 0,0 0 0,0 0 0,0 0-1,0 0 1,0 0-1,0 0 0,0 0 1,-48-26 0,48 26 0,0 0 0,0 0 0,0 0 1,0 0-1,-45 44 1,45-44 1,0 0 0,-16 53 2,16-53-1,-5 45 1,5-45 0,-8 49 0,8-49 0,8 49-1,-8-49 0,25 47-2,-25-47 0,42 40-1,-42-40-1,56 27-4,-56-27-9,51 18-6,-51-18-2,46-3 1,-46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21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26 348 16,'-11'1'13,"11"-1"1,-10-3 0,10 3-1,-6-10-3,6 10-1,2-21-3,3 7-2,4-6-1,3 1-1,3-5-1,5 1-1,3 0 0,-1 4 1,1 6-1,-2 5 1,0 6 0,-4 7 0,-2 6 1,-6 8 0,-3 2 1,0 2 1,-7 1 1,0 4-1,-7-5 1,1 2 0,-5-5-1,2-2 0,-3-4-1,1-1 0,-3-4-1,2-2 1,-1-5-2,3-2 1,0-3-2,1-3-1,10 6-1,-14-23-2,15 11-5,-1-7-6,9 1-8,1-6 1,8 0-2,2-5 2</inkml:trace>
  <inkml:trace contextRef="#ctx0" brushRef="#br0" timeOffset="511">484 64 39,'0'0'14,"0"0"0,0 0-1,0 0-6,0 0-5,-5 10-2,5-10 0,0 0 0,0 0 1,0 0 0,0 0 1,0 0 0,0 10 0,0-10 0,2 12 0,0-3 0,1 6 0,-1 5 1,0 6 0,3 9 0,-2 9 0,-3 6 2,-1 3 0,1 2 0,-9-5-1,7 0 1,-5-5-2,1-9-1,-2-9-1,5-11-2,-1-5-5,4-11-2,0 0 0,-9-18-2,8 1 1,-6-9-1,4 0 1,-6-6 0,3 1 4,-3-3 2,1 4 2,-2 4 0,1 4 2,2 3 1,-1 3 2,3 7 0,5 9 3,-5-9-1,5 9 0,0 0 1,0 0 0,0 0-1,13-14-1,-1 11 0,2-2-1,8 0 1,2-1-2,5 0 0,2 0-1,3 1 0,1 3-3,0-3-1,4 4-7,-3-5-8,4 4-3,-3-5-2,1 1 0,-3-4 1</inkml:trace>
  <inkml:trace contextRef="#ctx0" brushRef="#br0" timeOffset="1382">1019 107 21,'0'0'12,"1"-9"1,-1 9-2,0 0-3,0 0-2,0 0 0,0 0-1,0 0 1,-7 15-1,8-2-1,-2 2 1,4 6 0,0 1 0,2 5 0,-3 1-1,3 4 0,-3-2-1,2 1 0,-3-4-1,0-2 1,-2-3-1,0-4 0,-1-5-1,0-3 1,2-10 0,-2 12 0,2-12 0,0 0-1,-3-14 1,4 2-1,0-8 0,2-5 0,0-6-1,1-6-1,4-3 0,0-2 0,2 0 0,0 3 0,5 2 1,0 3-1,2 6 1,1 4-1,-1 8 0,0 4 0,-2 6 0,0 5 0,-2 6 0,-3 4 0,0 3 1,-4 4-1,0 0 1,-2 2 1,-3-1 0,0 0 0,-5-2 1,0-1 0,-3-1 0,-1-2 0,-3-3-1,0 0 1,-1-5-1,-1-2-1,0-2 0,0-1 0,2-3-1,2 0 1,9 5 0,-15-7-1,15 7 1,0 0-1,0 0 1,0 0-1,0 0 0,0 0 1,0 0-1,4 16 1,4-5 0,1 3 0,3 3 0,2 2 1,3 3-1,1-1 0,1 3 1,1-1-1,0-2 1,0-2-1,-1-2 0,-3-2 1,-1-3-1,-3-4-1,-1 1-2,-11-9-5,11 7-11,-11-7-2,0 0-2,0 0 1,11-17 0</inkml:trace>
  <inkml:trace contextRef="#ctx0" brushRef="#br0" timeOffset="2313">1594 301 47,'0'0'15,"10"9"0,-10-9 1,14 2-11,-4-3-4,4-2-1,2-2 2,1-2 0,2-3-1,-3-2 2,2 1 0,-6-3 1,1 3 0,-5-1 0,-3 3 0,-5 0-1,0 9 0,-6-14-1,6 14 0,-19-6-2,6 4 0,-2 2 0,0 1-1,-1 2 1,1 1 0,-1 2 0,3 2 0,0 0 0,2 2 1,0 2 0,1 2 0,0 1 1,3 2 0,-1 0 1,2 3-1,1-3 0,2 2 0,2-1-1,3-2 0,3-1 0,5-2 0,2-2-1,6-3 0,1-4 0,4-4-2,7-1-2,0-8-5,6-2-9,-2-8-3,1 0-2,-4-5 1,0 1 0</inkml:trace>
  <inkml:trace contextRef="#ctx0" brushRef="#br0" timeOffset="2794">1950 209 1,'0'0'4,"-9"11"3,9-11 3,0 0 2,0 0 2,-2 10 0,2-10 1,0 0-1,0 12-3,0-2-2,-1 0-3,1 6-1,-1 3-1,1 5-1,-1 2 0,2 3-1,-2-1 0,2 1 0,1-3-1,0-2 0,0-5-1,-1-3 1,0-6-1,-1-10 1,3 10 0,-3-10 0,0 0 1,0 0-1,1-14 0,-1 4 0,0-4 0,-1-3 0,0-4-1,1-4-1,1-3 1,1-2-2,2 0 1,1-1 0,5 0 0,-1 2-1,3 5 1,1 4 1,1 3-1,0 5 1,0 4 0,-1 4 0,-1 5 0,-1 6 0,1 2-1,-2 3 1,0 3 0,2 3 1,-4-2-1,0 2 0,-1-2 1,-1 0 1,-2-4-1,-2 2 2,-3-5-1,-1 1 2,2-10-1,-17 13 0,4-9 0,-2-1 0,-3-2-1,1-2 0,-1-2-2,-1-2-3,7 0-2,-3-6-9,12 1-10,-1-7 0,10 3 0,-1-7 0</inkml:trace>
  <inkml:trace contextRef="#ctx0" brushRef="#br0" timeOffset="3545">2317 298 74,'0'0'16,"0"0"-2,-5-11-1,10 2-17,1-2 0,3-1 2,2-1 1,0 0 1,2 5 4,-1 0 1,1 4 0,1 2-1,-2 3-2,1 3 0,0 4-2,1 2 0,-1 5 0,-2 1 1,1 0-1,-5 1 1,0 1 0,-3-2 2,-2-1 0,-4-3 1,0 0 0,-9-4 1,2 1-1,-6-6 1,2 1-2,-5-3 0,2-1-1,-2-2-1,1-1 1,6-1-4,0-2 1,11 6-1,-16-16-3,16 16-2,-1-24-5,9 15-3,-2-10-5,6 5-3,-1-6 1,7 4 1,0 1 2</inkml:trace>
  <inkml:trace contextRef="#ctx0" brushRef="#br0" timeOffset="3966">2563 211 17,'0'0'9,"9"7"1,-9-7 0,11 12-2,-6-2 0,-5-10 2,10 22 0,-5-9 1,4 8-1,-5-4-1,3 6 0,-4-3-2,3 3-1,-2-6-3,1 2 0,-2-5-1,0-4-1,-3-10 1,2 12-1,-2-12 1,0 0 1,0 0-1,0 0 0,0-10 1,0 1-1,-1-4-1,4-2-1,-1-4 0,4-2 0,3-1 0,5-1-1,3-1 1,5 1-1,4 1 1,1 3-1,2 4 0,-1 0 0,0 5-2,-6-1-2,4 6-5,-7-3-6,-1 5-6,-2-3-1,0 2 1,-6-4 1</inkml:trace>
  <inkml:trace contextRef="#ctx0" brushRef="#br0" timeOffset="4446">3065 81 26,'0'0'13,"12"3"2,-12-3 4,0 0-4,0 0-3,6 21 0,-12-11 2,3 13-1,-9-2-1,6 9-3,-3 1-4,2 4 0,-1 2-3,4-3 0,2-2-2,3-4 0,4-4 0,4-5 1,4-6-1,5-7 0,3-5-1,3-6 0,5-4-2,1-9-2,6 0-2,-3-6-3,4 3-2,-9-7-4,5 7-4,-8-3-3,-3 8 1,-9-1 2,-2 4 2</inkml:trace>
  <inkml:trace contextRef="#ctx0" brushRef="#br0" timeOffset="4867">2954 169 44,'0'0'15,"0"0"2,0 0 1,10 9-9,-10-9-2,14 5 0,-3-5 0,8 3 1,3-3-1,11 2 0,4-4-1,11 2-1,5-2-3,6-1 0,3 1-1,2 0-3,-3 2-3,-5-4-13,0 4-6,-10-4 1,-7-1-2,-11-4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27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14,'1'16'13,"-2"2"1,2 5 0,0 3-1,1 5 0,6 6 0,-3 1-4,4 2-2,-1-3-1,4-1-1,-1-6-2,5-7-1,2-8-2,1-12 0,4-12 0,2-11-1,1-8 0,1-10 0,0-8 1,-2 0-1,-2-1 1,-3 7 1,-6 3 1,0 9 1,-5 5-1,-4 9 1,-5 14-1,5-10 0,-5 10-1,-5 10-1,2 2 0,-2 7 0,0 4 0,0 10 0,-1 11 2,3 12 1,-2 10 0,3 9 1,-3 3-1,5 3 1,-1-4-2,3-7-2,6-6-8,0-17-14,5-16-1,0-23-1,4-13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28.3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34,'14'-1'15,"3"-3"1,1-3-2,4-6-1,2-1-6,4-6-3,1-2-3,-2-3 0,-2-1 0,-3 0 1,-3 1 2,-8 2 0,-3 3 0,-9 1 1,-4 5 0,-7 1 0,-4 7-1,-4 1-2,-1 5-1,-3 5 0,1 6-1,0 5 0,1 4 1,1 7 1,4 6 0,-1 3 1,6 5 0,0-1 0,6 3 0,3 1-1,6-3 0,6-3-2,4-7-2,12-3-9,2-16-12,12-9 0,2-19-2,10-13 1</inkml:trace>
  <inkml:trace contextRef="#ctx0" brushRef="#br0" timeOffset="430">667 242 25,'-25'6'14,"9"-1"-6,-1-7 1,17 2 3,-20-2 6,20 2 1,0 0 2,0 0-6,0 0-8,0 0-5,10 15-2,0-5-1,4 2 0,0 3 1,3 3 0,-1 1 0,0 2 0,0-1 0,-3 3 0,-2-1 1,-4-1 1,-2 1 1,-5-2 0,-2 1 0,-5-4 1,0 2 0,-6-5 1,1 3-2,-8-6 0,4 2 0,-4-5-2,2 0 1,-2-3-1,1-2-1,1-2 1,1-1-1,5-1 0,-1-2-2,13 3-5,-18-12-19,18 3 1,-2-9-1,7-2-2</inkml:trace>
  <inkml:trace contextRef="#ctx0" brushRef="#br0" timeOffset="1281">611 266 17,'0'0'13,"-5"-10"1,5 10 0,0 0-1,-13-4 2,13 4-4,0 0-2,0 0-2,-12-15-2,12 15-1,7-21-2,2 6 0,5-4-1,4-5-1,5 0 0,3-1 0,8 0 0,0 1 0,2 3 1,-2 5 0,-1 4 0,-3 4 0,-2 5 0,-3 4 0,-4 4 0,-4 3-4,-2 4-4,-4-1-11,-1 3-1,-3-4-2,-7-10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46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0 11,'0'0'10,"0"0"1,0 0-1,0 0-1,0 0-2,0 0-1,0 0-1,-7 9-1,7-9 0,-7 9-2,7-9 0,-8 17 0,3-6 1,3 2-1,-3 6 1,2 1 0,-4 5 0,3 5 0,-1 3 0,1 3 0,0 2-1,2 0 0,-2-1 0,2 2-2,2-6 1,-1-4-1,2-1 0,1-4 0,2-3-1,-2-6-1,2-1-3,-2-4-2,2-1-6,-4-9-4,0 0 0,0 0 0,0 0 1</inkml:trace>
  <inkml:trace contextRef="#ctx0" brushRef="#br0" timeOffset="371">45 356 16,'-11'-8'11,"11"8"0,-15-12 0,15 12-1,-10-5 0,10 5-3,0 0 0,-10-4 0,10 4-3,0 0 0,0 0-1,0 0-1,0 0-1,0 0 0,0 0 0,12 1-1,-12-1 0,19-1 1,-5-1-1,5 0 1,5 0-1,3-1 0,0 1 0,1 0 0,-1 1 0,0 2-1,-6 0-2,-1 3-1,-4-1-5,-4 1-7,-1 0-1,-11-4 1,10 2 0</inkml:trace>
  <inkml:trace contextRef="#ctx0" brushRef="#br0" timeOffset="811">374 54 11,'0'0'11,"0"0"0,0 0 0,0 0-3,0 0-2,0 0-2,6 13 1,-6-13-2,1 12 0,-1-12 0,3 16 1,-1-5 1,4 1-1,-4 2 0,4 6-1,-2 2 2,1 8-2,-2 3 1,3 5-1,-4 1 0,3 4 0,-3-5 0,1-2 0,-2-5 0,3-5-1,-1-10 0,6-5 0,-9-11 0,21-11-2,-3-4 0,4-7 0,0-3 0,1-3-1,4 0 1,-5 1-1,-1 4 1,-8 8 0,0 5 1,-2 7 1,-11 3-1,15 15 2,-12 1-1,4 3 0,-4 5 0,7 2-1,-4 1 0,0-3-4,4 2-6,-1-10-11,4-2-2,-1-11-1,4-4 1</inkml:trace>
  <inkml:trace contextRef="#ctx0" brushRef="#br0" timeOffset="1372">947 431 19,'9'-7'15,"0"-2"0,4-2 0,-1-2-2,3 2-1,-2-5-3,3 5-4,-4-2-1,0 2-3,-3 2 1,-9 9 0,11-15 0,-11 15 0,-1-11-1,1 11 1,-11-6-1,11 6 1,-18-5-2,7 4 1,-4 0-1,3 2 0,-2 2 0,3 0 0,-1 2 0,-1 2 1,2 3-1,1 2 2,0 2 0,3 4 0,-3 3 1,4 1 0,-1 0 0,3 3 0,3-3 0,1 2-1,3-3 0,4-1 0,2-3-2,4-3 0,7 1-1,1-6-2,7 1-4,0-9-8,9 0-6,0-8-3,7-2 2,-4-9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48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32 523 27,'0'0'14,"-16"5"0,16-5-1,-16-12-2,15 0-9,2-4-1,2-2 2,4-3-1,-1-1 1,6 3 1,1-2 0,2 7 1,-2-1 0,0 7-1,-1 3-1,1 6-1,-2 5 0,-1 3-2,-3 7 1,-3 3 0,0 4 2,-3 2 0,-4-1 0,-2 1 1,-2-4-1,1 1 1,-4-6 0,4 0 0,-3-5-2,1 0 1,-1-4-1,9-7-1,-15 9 1,6-8-2,0-2-1,-1-4-3,10 5-6,-14-14-9,11 4-4,-1-5-2,5-1 2,0-4 0</inkml:trace>
  <inkml:trace contextRef="#ctx0" brushRef="#br0" timeOffset="471">284 326 14,'0'0'12,"0"0"0,7 9 2,-7-9-1,3 14-3,1-2 0,0 1-1,2 3-2,-2-1 0,2 1-1,0-1-2,3-5-2,-9-10-1,20 4-2,-3-10-1,2-5 0,1-3 0,0-1 2,1-2 0,-2 4 1,-2 0 1,-2 7 2,-15 6 0,19 2 0,-19-2 1,15 22-2,-10-7 1,3 6-1,-2 2-1,1 2 0,0-2 0,-1 0-1,0-3-1,0-4-1,4 0-5,-10-16-12,18 7-4,-8-16-1,1-6 1,-2-9-1</inkml:trace>
  <inkml:trace contextRef="#ctx0" brushRef="#br0" timeOffset="1001">814 0 41,'0'0'15,"0"0"-1,5 13 1,-5-13-11,-2 12-3,2-12 0,-5 18 1,5-3 2,-4 0 1,4 7 1,-4 4 0,4 7 1,-3 2 0,3 6-2,-3-1 0,1 4-1,1-4-2,1-4-3,4-3-5,-4-12-11,6-6-4,-6-15-1,19-4 0,-9-13 0</inkml:trace>
  <inkml:trace contextRef="#ctx0" brushRef="#br0" timeOffset="1342">990 284 39,'-3'11'17,"3"-11"1,-5 22 1,1-9-1,5 6-5,-3-4-5,5 5-2,0-4-3,4-1-1,3-5-1,3-5-1,6-6-1,2-7-1,4-5 1,-1-6-2,2-4 2,-2-1 0,-3 0 1,-1 3 2,-5 2 1,-4 6 1,-6 3-1,0 0 1,-5 10-1,0 0-1,0 0-1,0 0-2,-8 18 0,4-8 0,1 5 0,-2 4 0,2 4 1,-1 6 0,2 7 0,-1 7 0,0 6 1,0 6 0,0 3 0,0 2 0,0 1 0,0-3-1,-2-5 0,1-6-2,3-5-6,-2-9-10,2-4-5,1-12-1,0-17 0,0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34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78 622 0,'0'0'3,"0"0"1,0 0 0,-9 2 3,9-2 1,0 0 1,0 0 0,0 0 0,0 0 0,0 0-1,-9 6-1,9-6-1,0 0 1,-10 3-2,10-3 1,0 0 0,-10 4 0,10-4-1,-9-3 0,9 3 0,-5-14-2,3 0 0,2 0-1,2-4-2,1-4 1,3-1-1,1 0 0,4-1-1,0 3 2,3 1-2,2 2 2,-2 5-2,0 3 1,-1 4 0,1 4 0,-3 4 0,0 4 0,-1 5 1,-3 2-1,0 2 0,-1 1 0,-1 2 1,1 0 0,-2-1 0,-1 2 0,-2-3 1,0 1 0,-4-1 0,0 2 2,-5-2-1,0 2 0,-6-3 1,-1 2-1,-4-3-1,0 0 2,-2-3-3,2-2 0,-1-3 0,1-3-1,3-2 0,3-4-1,2-1-1,2-7-3,8-2-4,-3-9-9,10 0-6,0-6 0,5-1-1,-3-7 2</inkml:trace>
  <inkml:trace contextRef="#ctx0" brushRef="#br0" timeOffset="671">149 171 30,'3'-12'16,"-2"2"0,0 1 2,-1 9-1,2-15-7,-2 15-2,0 0-1,0 0 0,3-9-2,-3 9-1,0 0-1,0 0-1,0 0-1,0 0-1,0 0 0,0 0 1,5 12-1,-5-12 1,3 16 0,-1-3 0,1 5 0,1 4 1,2 4-1,-2 6 0,1 3-1,-1 6 1,0 1-1,1 2 1,-2-2-1,0-1 0,-1-5 1,1-3-1,-1-5 1,0-7-1,0-5 1,0-4-1,-2-12 1,2 12-1,-2-12 0,0 0 0,0 0-4,0 0-5,0 0-12,9-22-2,0 9-1,-3-9 1</inkml:trace>
  <inkml:trace contextRef="#ctx0" brushRef="#br0" timeOffset="1182">472 441 36,'0'0'17,"0"0"-1,0 0 0,0 0-4,0 0-4,0 0-2,0 0-1,0 9-1,0-9-1,0 0 0,6 12 0,-6-12 0,15 11-1,-6-5 0,4-4 0,2 2-1,1-5 1,2-4-1,-2-2 0,2-2 1,-3-3-2,0 0 2,-3-3-2,-1 1 0,-4-1 0,-1 2 0,-2 0 0,-3 1 0,-2 1 0,-1 1-1,2 10 0,-12-16 1,2 10-1,-2 3 0,-1 1 0,-4 2 0,0 3 1,1 1-1,0 4 1,1 1-1,3 3 1,-1 2 0,4 5 0,1 0 0,4 2 0,-1 2 1,2 1 0,1 1 1,2-2 0,3 0 0,0-3 0,4-1-1,-1-2 1,3-3 0,2-4-1,5-1 0,-1-4-1,3-3-1,3-2-1,-2-7-5,5 2-7,-2-8-7,1 0-2,-3-6 0,3-1 1</inkml:trace>
  <inkml:trace contextRef="#ctx0" brushRef="#br0" timeOffset="1843">841 362 45,'0'0'16,"0"0"2,0 0-1,0 0-7,-6 10-3,4 0-3,-1 0 0,-2 3-2,2 1 1,-1 4-1,1-2 0,3 5-1,0 2 0,2 3 0,0 4-1,5 4 1,-1 3 0,3 0 0,-2 4-1,1-2 1,-1-1 0,1-3 0,-3-7-1,0-4 1,-1-7-1,-1-3-1,0-5 1,-3-9-4,0 0-5,0 0-9,-1-18-2,-2-1-1,2-3 1,-3-7 0</inkml:trace>
  <inkml:trace contextRef="#ctx0" brushRef="#br0" timeOffset="2214">838 438 34,'0'0'12,"0"0"0,-1-15 0,1 15-6,3-14 0,-1 3 2,-2 11 0,8-16 0,-8 16 0,13-16 0,-2 10-1,-1-2-4,3 2 0,3 1-2,0 3-1,3 1 1,1 3 0,-2 2-1,1 4 1,-3 0 0,-1 4 0,-4 3 0,-1-1 1,-6 3 0,-1 2-1,-6-3 2,-1 2 0,-5-4 0,-1 0 1,-5-5-1,2 3 0,-6-8 1,3 1-2,-4-3 0,4-1-1,-2-1-1,4 0-1,1-1 0,2-1-2,11 2-4,-16-6-10,16 6-7,-1-20-1,7 5 0,-1-9 1</inkml:trace>
  <inkml:trace contextRef="#ctx0" brushRef="#br0" timeOffset="2774">1153 363 8,'3'10'3,"-3"-10"-2,0 0 2,0 0-2,9 2 0,-9-2 2,0 0 4,9 4 3,-9-4 3,11 5 0,-11-5 0,14 4-2,-3-1-5,2-3-1,3 1-2,2-2 0,3-1-1,0-2 0,3-1 0,-2-4 0,-1 0 0,-1-1 0,-1-1 0,-6 0 0,-2 1 1,-3-1-1,-8 11 1,3-18-1,-3 18 1,-11-13-1,11 13 0,-21-8 0,7 4-2,-2 3 1,-1 1-1,1 2 0,-2 3-1,1 1 1,0 2 0,1 3 0,1 0 1,1 2-1,0 3 2,1 1-1,0 1 1,3 2 1,0 2-1,-1 0 0,3 2-1,1-2 1,3 3-1,2 0 0,3 0-1,1-3 1,6 0 0,1-2 0,6-3 0,2-3 0,4-3-1,3-5 0,2-6-2,3-1-3,-5-8-4,8 2-5,-8-8-8,3 0-1,-5-6-1,-2 1 2</inkml:trace>
  <inkml:trace contextRef="#ctx0" brushRef="#br0" timeOffset="3475">1561 318 56,'0'0'17,"0"0"1,5 10-2,-5-10-11,0 0-4,-5 14 0,5-14 0,-5 16 1,4-6 0,-1 1 2,2 3-1,-1 2 1,2 2 0,0 0 0,1 2-2,1-4 1,0 1-1,0-3 0,3-3 0,-6-11-1,16 3 0,-4-10 0,3-5 1,1-4-2,2-5 1,1-2-1,1 0 0,-4 1 1,0 3 1,-4 3-1,-2 5 0,-10 11 0,12-12 0,-12 12 1,0 0-2,0 0 1,8 14-1,-8-14 0,5 20 0,0-9 0,0 6 1,2-1 0,-1 4 0,-1-2 1,0-1-2,1-1 1,-1-4-4,0 4-1,-5-16-11,0 0-9,12 1 0,-3-8-2,-2-11 2</inkml:trace>
  <inkml:trace contextRef="#ctx0" brushRef="#br0" timeOffset="4066">1992 455 51,'0'0'19,"0"0"1,-11-11-2,9 1-5,3-2-10,1-1-3,2-2-1,3 0 0,2 0 1,1 2 1,1 1-1,0 2 2,0 2 0,-11 8 0,18-6 0,-18 6 1,12 8-1,-12-8 0,9 20 0,-7-5-1,1 4 1,0 3-1,-1 2-1,-2 0 2,1 2 0,-2-3 1,-1 1 0,-2-4 0,0-1 1,-2-7 0,0 0-1,-4-4 1,0-3-2,-2-4-1,-1-4-1,1-5-3,-3-6-7,7-2-11,-3-12-4,7 0 1,-2-10-2,9-1 1</inkml:trace>
  <inkml:trace contextRef="#ctx0" brushRef="#br0" timeOffset="4487">2124 17 4,'8'-9'4,"-8"9"1,0 0 3,0 0 1,0-12 0,0 12 3,0 0 2,0 0 2,0 0 2,0 0-2,0 0-3,4 12-4,-4-12-4,3 21-2,-1-7-2,4 7 1,-3 3 0,3 6-1,-2 3 1,0 6 0,-2 2-1,0 3 1,0 1-1,-1-2 0,-1-5 1,1-3-2,-1-7 1,1-7-3,2-5 0,-3-16-4,11 12-7,-11-12-7,13-11-4,-7-1 1,2-2 0,-1-5 1</inkml:trace>
  <inkml:trace contextRef="#ctx0" brushRef="#br0" timeOffset="4877">2298 335 34,'0'0'11,"3"11"2,-3-11 0,0 0-6,0 0 2,11 6-1,-11-6 1,9 3 1,-9-3-1,16-1-1,-3-2-4,1-3-2,4-1-2,1-3 0,1-2 0,1-2 0,-3-1 0,-1 1 1,-6-1 0,-1 4 0,-3-1 1,-4 3-2,-3 9 0,-7-15-1,7 15-1,-17-8 1,7 6-2,-3-1 1,1 2 1,0 1 0,-1 3 0,3 0 1,-1 2 0,2 1 1,0 3 0,1 1 0,-2 4 0,3 1 1,-2 2 1,3 4 0,-2-1 0,4 5 0,-2 0 0,5 3-1,-1-3 1,4 1-1,2-3 0,1 0-1,3-3 0,1-3 0,2-3 0,2-4-1,2-1 0,1-6-1,1-2-3,0-6-3,3-1-7,-4-9-7,4 0-3,-4-7 0,2 1 1</inkml:trace>
  <inkml:trace contextRef="#ctx0" brushRef="#br0" timeOffset="5488">2618 268 31,'0'0'18,"5"-10"0,-5 10 1,0 0-3,0 0-4,0 0-4,-1 14-2,1-14-2,-1 12 0,1-12 0,1 21-1,-1-10 1,4 5-1,-3-1 0,2 5-1,0 0 0,1 2-1,-1-4 1,2 0-2,1-4 2,1-3-2,-7-11 1,18 6-1,-5-12 0,0-5 0,4-4 0,0-3 0,1-2-1,-1-2 2,0 0-1,-3 4 1,-2 4 1,-2 2-1,-10 12 0,10-12 2,-10 12-2,0 0 0,0 0-1,7 9 0,-7-9 0,7 20 1,-3-5 0,1 1 0,-1 4 1,2 3-1,-1 1 1,3 0-1,-3-1 0,0 0-1,-1-3 0,0-3-2,0-3-2,-4-14-2,9 15-11,-9-15-8,10-9-1,-7-6-1,5-3 3</inkml:trace>
  <inkml:trace contextRef="#ctx0" brushRef="#br0" timeOffset="6109">3213 260 62,'-5'-9'20,"5"9"0,0 0-2,-11 2-9,11-2-5,-14 8-2,5-3-1,-2 1-1,-2 2 1,1-2 0,-1 2 0,0 1 0,2 0 0,-1 0 0,2 3 0,0-1 0,-1 3 0,2 0 1,2 3-1,0 1 1,5 1 0,-1 1-1,6 0 1,3-2-1,3-1 0,3-3 0,5-3-1,3-6 0,2-5-1,4-5 0,1-9-1,4-4 0,-2-6 0,3-2 0,-4-4 1,-1 1 0,-4 1 2,-4 1 0,-4 7 0,-4 4 1,-3 5-1,-8 11 1,8-12-2,-8 12 1,0 0-2,0 0 1,0 0-1,0 0 1,-7 9-1,7-9 2,0 0-1,0 0 1,-5 14 0,3-4 0,2 2 1,-2 4-1,2 4 0,0 5 0,0 2 0,1-1 0,1 1 0,1-5 0,0-2-1,2-4 1,1-5-1,5-8 0,0-4 0,1-5 0,1-7 0,1-2 0,1-4 0,0-2 0,1-1 0,-4-1 0,1 1 0,-2 2 0,-1 4 0,0 3 0,-4 3 0,-6 10 0,11-13 0,-11 13 0,0 0 0,0 0 0,0 0 0,0 0 0,0 0 0,0 0 0,0 0 0,0 0 0,0 0 0,0 0 0,0 0 1,0 0-1,7 19 1,-4-5 1,2 8-1,-1 3 1,2 8 0,-2 5 1,2 7 0,-3 4 0,0 5 0,-1 4-1,-1 0 1,-1 0-2,1-4 0,1-1-4,-2-10-4,9-1-21,-2-14 1,9-6 0,-7-18-2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56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99 16,'0'0'10,"0"0"1,0 0 1,0 0-2,0 0 1,-3 15-2,3-15-2,-3 16-2,1-3-2,0 5 0,0 5-1,1 6 1,0 4-1,1 7 0,-2 2 2,4 4 0,-4-3 1,6 2-1,-5-9 1,5-1-1,-3-9 1,4-5-2,0-11 0,4-7-2,3-7-2,3-8 1,4-5-2,2-5 2,0 0-2,1-1 1,1 1 0,-3 3 0,1 7 0,-3 6 1,-3 6 0,0 6 1,-2 6-1,-1 6 0,0 2 0,-1 1 0,-3 2 1,0 1 0,-5 0 0,-2-2 0,-4-4 1,-3 1 1,-6-5 0,0 1 1,-6-5-1,2-1 1,-5-3-1,2-2-1,0-4 1,0-1-2,0-3-1,2-4-1,3 3-4,-1-7-7,12 1-11,-2-5-1,10-2-2,1-8 2</inkml:trace>
  <inkml:trace contextRef="#ctx0" brushRef="#br0" timeOffset="831">534 543 20,'13'2'9,"-13"-2"0,21-4-2,-7-1-5,2 0 0,3-3-2,-2 0 1,2-2 0,-3-1 2,0-2 1,-5 2 2,0 3 0,-6-3 1,-5 11 1,2-14-1,-2 14-1,-13-8-1,4 5-2,-4 2-1,-3 2-1,-2 2-1,-2 1 0,0 2 0,0 2 0,-1 2 0,1 1 0,2 1 1,2 4 0,1 0 1,2 4 1,1-1 1,4 5 0,-1-3 1,7 6 0,0-2-1,4 3 0,3-3 0,6-1-2,3-3 0,4-3-1,4-3-1,2-9-2,7-5-5,-1-12-11,7-4-3,1-12-2,0-5 1,-1-10 0</inkml:trace>
  <inkml:trace contextRef="#ctx0" brushRef="#br0" timeOffset="1412">919 154 3,'0'0'7,"0"0"-1,0 11 0,0-11 0,0 0 1,-2 10 0,2-10 0,0 0-1,0 0-2,0 0-2,0 0-1,0 0-1,0 0-1,0 0 0,0 0 0,7-14-1,-7 14 0,4-12 0,-4 12-1,3-14 1,-3 14 0,4-15-3,-4 15-1,3-14-2,-3 14 0,3-12 0,-3 12 0</inkml:trace>
  <inkml:trace contextRef="#ctx0" brushRef="#br0" timeOffset="1742">984-9 5,'0'0'6,"2"-11"1,-2 11 1,0 0 0,0 0 0,0 0-1,0 0 1,0 0-2,0 0 0,0 0-1,0 0 0,0 0 1,0 0 0,0 0 0,0 0 0,0 0 0,0 0 0,0 0-1,0 0 0,0 0-2,0 0 0,0 0-2,0 0 0,0 0 0,0 0 0,0 0-1,0 0 1,0 0-1,0 0 0,0 0 0,0 0 0,0 0-1,0 0 1,0 0-1,0 0 0,5 10 1,-3-1-1,-1 2 1,0 8 0,-1 6 0,-1 6 0,0 6 0,-2 7 0,1 3 1,0 3-1,0 2 0,1-2 0,2-1 1,2-3-1,0-5 0,3-5 0,-1-4 0,0-5 0,1-4 0,-2-7 0,-1-4-1,-1-3 1,-2-9-2,0 0-2,0 0-5,0 0-11,0 0 0,-2-18 0,-1-1 1</inkml:trace>
  <inkml:trace contextRef="#ctx0" brushRef="#br0" timeOffset="2403">772 325 44,'19'-10'20,"8"-2"2,3 0-2,10 2-4,0-5-5,8 4-4,2-2-2,2 3-3,-3 1 0,-3 1-2,-3 4-3,-8-3-9,-3 6-9,-7-4-1,-6-3-1,-9-5 1</inkml:trace>
  <inkml:trace contextRef="#ctx0" brushRef="#br0" timeOffset="2844">1235 431 23,'0'0'11,"9"-14"0,-9 14 1,7-11-6,-7 11-3,0 0 1,10 1 0,-10 8 1,2 5 1,-2 3 0,2 7-2,-1 1 2,3 5 0,-2-4-1,4 2 0,-1-9-1,5 1 1,0-12-1,3-6 0,3-9-2,3-5-1,1-6 0,4-6-1,-2-3 1,-2 2 0,-1 0 1,-2 5 2,-6 2-1,-1 7 1,-10 11-1,9-9 0,-9 9 0,0 0-1,6 19-2,-3-5-2,3 3 1,1 3-1,3 3 1,1 1 0,0 0 1,3-2-1,0-2 1,2-3 0,-1-3 1,3-4-1,0-2 1,2-7 0,0-4 1,2-5-1,0-5 0,1-3 0,-2-3 1,0-5-1,-3-3 0,-3 1 2,-1-1-2,-4 2 0,-3 1-1,-2 3 0,-2 2-3,-5-1-7,7 8-13,-6-4-1,5 5-1,-5-4-1</inkml:trace>
  <inkml:trace contextRef="#ctx0" brushRef="#br0" timeOffset="3515">2158 407 29,'14'-5'14,"3"-4"-1,-2 4 0,0-2-4,-1 1-1,1 1-2,-4-2-1,0 4 0,-11 3 0,12-8 0,-12 8-1,0 0 0,-1-10-2,1 10-1,-12-9-2,1 4 0,1 1 0,-3 1 0,0 0 1,0 2 0,-1 2 0,2 1 1,-1 3-1,0 2 1,3 4 0,-1 2-1,3 4 1,1 2 1,0 4 0,1 3 2,1-1 0,5 4 0,-2-3 1,3 3-1,1-5 1,5 1-1,2-5 0,3 0-1,1-5-1,5-2 0,2-5-2,5-5-2,4-3-4,-3-9-6,11-1-10,-3-9-2,5-1-1,-3-8 1</inkml:trace>
  <inkml:trace contextRef="#ctx0" brushRef="#br0" timeOffset="4086">2585 439 42,'0'0'13,"14"10"0,-14-10 0,13 3-11,-4 0 1,0-1-2,2-2 1,1-4 0,2-1-1,1-3-1,2-3 0,-1-3 1,-1-2 0,-2-2 1,-2 1 2,-4 0 0,-4 4 2,-7 0-1,4 13 1,-18-15-1,7 12-2,-7 3-2,1 3 0,-4 4-2,1 0 0,2 3 1,-1 1-1,2 0 1,1 1 1,2 2-1,1 0 2,3 1 0,2 2 2,0 3 0,5 3-1,0-2 2,6 3-1,-2-1 1,6 2-2,1-2 0,2 1-2,3-5 0,1-2-2,3-1-1,-1-7-3,6 0-7,-3-11-11,8-4-1,-2-12 0,4-5 0</inkml:trace>
  <inkml:trace contextRef="#ctx0" brushRef="#br0" timeOffset="4767">2910 349 9,'0'0'7,"9"0"1,-9 0 3,0 0-2,0 0-1,9-9 1,-9 9 3,0 0 1,2 11-1,-2-11 0,1 16-1,-2-6-2,3 5-2,-3 1-3,3 6 0,-2-2 0,4 5-1,-4 0 0,5 2-2,-3-3 1,2-1-1,1-5 1,-1-2-1,3-6 0,-7-10 0,19 9 0,-7-11-1,3-4 0,1-5 1,4-4-1,3-3 1,-1-4-2,3-1 2,-2 0-1,0 2 0,-3 2 0,1 2 1,-3 4-1,-3 5 0,-1 1 0,-2 4 2,-1 2-2,0 1 0,-1 2 0,-1 1 0,1 4 0,0 0 0,-3 4 1,2 4 0,-1 1 1,0 5 0,-2 2 0,2 4-1,-3 0 1,1 3-1,0-3-1,-1-3-2,5 2-3,-10-9-12,7 2-8,-7-19-1,5 9-1,-8-21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1:56.1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41 140 0,'0'0'3,"0"0"2,0 0 1,0 0 1,0 0 1,0 0 0,0 0-1,0 0 1,0 0-2,0 0 0,0 0-1,0 0-1,0 0 1,0 0-1,8 9 2,-8-9-2,0 0 1,3 11-1,-1-1 0,-1 1 0,2 7-1,-2 3 0,2 11 0,-1 3-1,1 11 0,-1 5 0,1 8 0,-1 7-1,-1 4 1,0 0 0,0-1 0,0-3 0,1-6 1,-2-9-1,1-5 0,0-13 0,0-5 0,-1-7-1,0-5 0,1-4-1,-1-12 0,0 14 0,0-14 0,1 9-4,-1-9-6,0 0-11,-1-20-1,2 2 0,-2-10 0</inkml:trace>
  <inkml:trace contextRef="#ctx0" brushRef="#br0" timeOffset="521">23 248 20,'0'-11'14,"-4"-3"1,7-1 0,0 1-2,0-3-3,3 4-1,-1-3 0,6 3-2,-4-4-1,6 4 0,1-2-2,4 2-1,2-1 0,3 3-2,6-2 0,1 5 0,3 1-1,3 2 0,0 4 0,1 3 0,-2 3 0,-3 5 1,-5 4-1,-4 3 0,-5 5 1,-6 5-1,-8 2 1,-6 3 0,-7 1 0,-6 1 0,-4 0 1,-4 1-1,-7-5 1,-4-1 0,-2-6 0,-2-1 1,-1-5-1,1-2 1,-1-5 0,3-2-1,4-5 0,2-2-1,7-3 1,2 0-2,7-1-3,1-2 0,13 5-1,-15-11-4,15 11-5,0 0-10,10-9 0,1 1-2,5 1 3</inkml:trace>
  <inkml:trace contextRef="#ctx0" brushRef="#br0" timeOffset="1242">931 65 17,'4'-10'12,"-4"10"0,0 0-1,0 0-2,-11-7 1,11 7-2,-13 2 1,4-1-3,-1 3 0,-2-2 0,2 5 0,-3-2-2,1 6 0,-1-3-2,0 4 1,-1 3-1,0 5 1,-2 0-1,-3 9 0,-1 0 0,0 8 1,-3 6-1,-1 8-1,0 1 1,1 6-1,1 5 0,2 3 0,0 2 0,3 1-1,5-1 1,1-4-1,5-3 1,3-2 0,3-6-1,3-4 1,3-4-1,4-5 0,2-1 1,3-4-1,-1-1 1,4-5 0,2-3-1,2-3 1,-1-5 0,0-3 1,0-5-2,-1-1 1,-3-4 0,-1-2 0,-5-2-1,-11-1 1,13 0-1,-13 0 1,0 0-1,0 0 0,0 0-1,0 0 0,0 0-3,0 0-7,0 0-12,0 0 0,9-16-2,-8 1 1</inkml:trace>
  <inkml:trace contextRef="#ctx0" brushRef="#br0" timeOffset="2524">933 392 11,'5'-11'14,"-5"11"1,7-15 0,-7 15 0,0 0 0,0 0-3,0 0-2,0 0-3,0 0-2,0 0-2,3 12 0,-2-1-1,2 6 0,-2 2 0,0 5 0,0 3 1,0 6-1,-2 2 1,1 5 0,-3-1-1,-1 4 0,-1-2-1,0 2 1,-2-2 0,2-2-1,-2-3 0,4-2 1,0-8-1,3-1 0,1-5 0,4-3 0,4-5 0,4-2 0,4-5 0,5-2 0,3-3-1,4-5 0,2 0-1,1-3 0,3 1-2,-4-4-1,-1 5-1,-7-4-5,2 7-8,-9-6-5,-1 6-1,-15 3 2,13-14 0</inkml:trace>
  <inkml:trace contextRef="#ctx0" brushRef="#br0" timeOffset="3095">900 754 52,'14'-11'18,"-14"11"3,15-7-4,-15 7-8,18-11-3,-7 2 0,5 6-1,0-3-1,7 2-1,2-1 0,3 2-2,3-1 0,2 2-1,-1 0 0,-3-1-2,0 3-2,-6-5-4,0 4-10,-6-5-3,-5 0-2,-5-5 2,-4 0-1</inkml:trace>
  <inkml:trace contextRef="#ctx0" brushRef="#br0" timeOffset="3455">921 410 46,'0'0'21,"0"0"1,0 0-1,0 0-6,0 0-6,0 0-3,0 0-2,0 0 0,14-5-2,-2 3 0,6 1 0,5-2-1,5-2-1,4 2-1,3-3-3,2 4-5,-3-5-11,2 2-2,-6-6-3,-2 1 3</inkml:trace>
  <inkml:trace contextRef="#ctx0" brushRef="#br0" timeOffset="3866">1242 23 19,'10'-5'12,"-10"5"2,5-11-1,-5 11-2,0 0-1,0 0 2,6-9-1,-6 9-1,0 0-1,0 0-2,6 12-2,0-1-2,1 1 0,6 7-1,2 2 1,5 7-1,2 5 0,2 6 0,3 4-2,1 6 1,1 6 0,-2 3-1,-1 5 1,-1 4-1,-2 4 0,-3 0 0,-3 2 1,-3-2-1,-4-4 0,-6-2 0,-5-2 1,-4-4 0,-6-6 0,-3-2 0,-5-3 0,0-1 0,-5-2 0,1-3 1,1-7-2,1-2 2,2-8-2,4-2 1,1-6-1,5-8 0,9-9-1,-13 7-2,13-7-6,0 0-14,1-18-1,1-4-1,5-2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04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34 0,'0'0'3,"0"0"-1,0 0-2,0 0 2,0 0 0,0 0 3,0 0 1,-1-10 2,1 10 0,0 0 2,0 0-2,0 0 0,0 0-2,0 0-1,0 0-2,0 0-2,0 0 0,-4 13-1,4-13 0,-2 17 1,0-3 0,1 4 0,-1 1 3,0 6-2,0 2 1,1 5 1,-3 2-1,1 4 0,0-1 0,-1 2-1,0 0 0,-3-4 0,2-3 0,-3-2 1,3-6 0,2-1 0,-2-8 1,0 0 0,2-5 0,3-10-1,-3 13-1,3-13-1,0 0 0,7 10 0,-7-10-1,14 2 1,-3-2-1,4-1 0,2 1 1,0-1-1,3-1 1,0 0-1,2 0 0,-1 1 0,-1 1 0,-3 0 0,0 0 0,-2 2 1,0-2-1,-3 2 0,-2-2-1,-10 0-1,16 1-3,-16-1-5,13-5-10,-13 5-1,11-13-1,-9 2 1</inkml:trace>
  <inkml:trace contextRef="#ctx0" brushRef="#br0" timeOffset="651">364 461 3,'10'6'8,"-10"-6"1,10-1 1,-10 1 0,14-1-1,-14 1 1,18-3 0,-6-1 0,0 2 0,2-3-3,0-3-4,3-1-3,0-6-2,1 1-2,-3-5 0,1 1-2,-5 1 3,-1-1 2,-1 5 2,-5-1 4,-4 14 1,1-15 0,-1 15-1,-11-8 1,11 8-3,-23 1-1,5 3-2,0 1-1,-4 2 0,0 1 0,-1 3 0,1 3 1,-1 0 0,3 1 0,5 3 1,0-2-1,5 2 1,0 1 1,4-1-1,2-2 2,4 2 0,2-1 0,3 0 0,4-3 0,3 1 0,5-4 0,2-3-1,5-2-1,5-2 0,-1-4-2,0-5 0,3 1-4,-5-5-5,4 3-6,-3-5-4,-1 3-1,-3-3 1,2-2 0</inkml:trace>
  <inkml:trace contextRef="#ctx0" brushRef="#br0" timeOffset="1292">770 312 28,'0'0'12,"0"0"1,0 0-3,1-9-3,-1 9-3,0 0 1,13 2 1,-13-2-2,16 8 0,-5-1 0,1-1-2,1 2 1,2 4-1,0-2-1,2 3 1,-1 2-1,1-1 0,-1 3 0,0-1-1,-3 0 0,0 0 0,-4 0 0,-4-1 1,-2-1 0,-5 2 0,-4-2 1,-3 0 1,-3-2-1,-5-1 0,0-1 1,-3-3-1,0-2-1,-1-4 1,3-1 0,-1-4 0,3-1-1,4-3 0,3-3-1,3-2 1,3-1-1,5 1 0,0-2 0,4 3-1,1 0 0,2 1 1,1 4-1,2 2 0,-1 1 0,4 4-2,-2-1-5,5 4-9,-2-1-2,3 0-2,-2-3 2,0-2-1</inkml:trace>
  <inkml:trace contextRef="#ctx0" brushRef="#br0" timeOffset="1873">1107 304 24,'0'0'17,"-5"-9"1,5 9 0,0 0-3,0 0-4,0 0-3,0 9-3,0-9-3,4 20-1,-1-5 0,1 3 1,3 2 0,0 1-1,1 0 1,1 0-1,1-1 0,-1-3 0,-2-3 0,1-3-1,-8-11 1,10 14 0,-10-14 1,0 0 0,0 0 1,11-4-1,-10-7 1,4-1 0,0-8-1,2-3 0,0-5-2,2-1 1,2-1-2,0 1 1,4 2-1,-1 2 0,-1 7 0,0 2 0,0 6-2,-2 1-2,1 9-5,-12 0-11,17 5-1,-17-5 0,11 9 0</inkml:trace>
  <inkml:trace contextRef="#ctx0" brushRef="#br0" timeOffset="2323">1492 244 8,'0'0'8,"0"0"0,0 0 2,10 8-3,-10-8-1,3 14 2,-1-2 1,-2 2 2,3 6 2,-3 2-1,5 6-2,-5-4 0,4 4-2,-3-5-2,2-3-3,0-1-4,0-9-8,-3-10-11,15 0-1,-5-10-1,-2-10 1</inkml:trace>
  <inkml:trace contextRef="#ctx0" brushRef="#br0" timeOffset="2624">1617 0 40,'0'0'15,"0"0"0,0 0-2,0 0-9,0 0-5,0 0-8,-4 11-4,4-11-1,0 0 0,0 0-2</inkml:trace>
  <inkml:trace contextRef="#ctx0" brushRef="#br0" timeOffset="2904">1732 206 27,'1'16'17,"-1"4"2,1 3-1,-1-1-2,4 2-4,-3-6-3,6-1-3,-7-17-2,22 6-4,-4-15 0,2-5-1,3-5 0,1-1 2,-1-3 0,0 1 2,-6 3 0,-1 6 1,-4 3 1,-3 9-1,-9 1 1,17 14-1,-11 2-1,0 3-1,1 2 0,1 4 0,-3 0-2,2-4 0,0 2-3,-2-7-5,6-1-11,-11-15-5,21 7 1,-11-17-3,3-4 3</inkml:trace>
  <inkml:trace contextRef="#ctx0" brushRef="#br0" timeOffset="3265">2310 276 38,'14'20'11,"-2"-7"0,0-3 0,0-5-11,0-4 0,0-3 0,-1-5 2,0-2 1,-3-1 2,2-2 2,-6 0-1,-2 1-1,-3-3-1,-2 4-1,-5 0 0,-1 4-2,-1 1 0,-3 3-1,0 2 0,0 2-1,1 3 1,0 3 0,0 0 0,3 3 0,1 1 1,3 0 0,-1 2 0,4 2 1,1 3 0,4 4 1,0 1 0,2 5-1,2 2 1,1 7-2,4 3 1,0 4-2,-1 0 1,0 3-1,2-1-1,0-2 2,-4-3-2,0-5 2,-4-6-1,1-6 1,-5-4 0,-2-6 0,-5-5 2,6-10 0,-16 14 0,7-10 0,-7-4 1,3 1-1,-4-6 0,1 0 0,0-7-2,1-2 0,1-6 0,3-7-1,4-3 0,4-7-1,7-5 1,6-6-2,9-2-2,4-8-4,11 2-10,0-3-5,8 1-1,-3-1 1,3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09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0 388 28,'0'0'13,"9"-3"2,-9 3-1,0 0-4,0 0-1,0 0-2,0 0 0,0 0-1,0 0-1,10 1 0,-10-1-2,14 4 0,-4 0-1,2 0 0,3 1 0,0 2-1,2 2 0,-1 1 0,1 1 0,-2 4-1,0-2 0,-3 3 0,0-1 0,-3 1 0,-3-1-1,-2 0 2,-1-1-1,-4-1 1,-2-1 1,-3-3-1,-2 2 1,-6-4 0,2 1 0,-6-3 0,1 1 0,-3-4 0,3 0 0,-3-3-1,5 0 0,0-1 0,4-1 0,11 3 0,-15-8-1,15 8 0,0 0 0,-8-9 0,8 9 0,0 0-1,3-15 0,-3 15-2,13-18 1,1 5-3,-2-3 1,7-2-2,-2-4 0,6 2 0,0-3 1,0 2 1,-3 2 1,1 2 2,-1 3 0,-5 3 2,1 3 0,-4 4 0,-2 3 0,-10 1 1,18 8 0,-18-8 1,12 19 0,-8-9 1,3 5 1,-2-5-1,2 3 1,-2-3-1,5-3 0,1-6-1,3-4-2,4-5-1,1-4-1,1-2 0,3-3 0,-1 1 1,-1 0 0,-2 4 0,-4 4 2,-3 5 1,-1 6 0,-11-3 0,14 20 1,-8-6-2,-1 4 2,1 0-3,0 0-1,4 0-2,-3-6-4,6 4-4,-4-15-5,10 3-3,-7-10-2,10 3-1,-5-8 4,2 4 3,-2-4 6,1-1 7,0 4 6,-4 2 4,2 3 3,-4 2 0,2 4 0,-4 1-4,1 3-1,0 0-4,-1 4-1,-1-2 0,2 1 1,-2-2 0,1-2 1,0-5 0,1-1 0,-11 0 0,19-12 0,-12 0-2,0 0 0,-2-4 0,-1 3-2,-4-2 2,0 3-1,-4 0 1,-1 3-1,-4 1 0,-3 3 1,-1 2-2,-4 1 0,-1 4-2,-3 0 0,0 6-3,-2-2-2,3 7-2,-4-4-3,9 5-3,-2-4-1,7 2-1,1-3 1,9-9 3,-1 11 2,1-11 3,19-6 1,-4-6 5,3-3 1,5-6 2,1-6 1,2-4 1,-2-5 3,0-2 2,-1-2 3,-2 0 3,-3 2 1,-3 0 3,-1 9-3,-7-1 0,6 12-3,-10-2-2,4 9-3,-7 2-3,0 9-2,0 0-1,0 0 0,0 0-1,0 0 0,0 0 0,-1 9 0,2 2 0,2 3 1,-1 7 0,4 5 0,-1 7 1,1 9 0,-1 7 0,2 7 0,0 5 1,2 2-1,-1 0-2,1-4-2,6-1-7,-3-12-15,7-7 0,-2-16-1,7-13-1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11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100 248 0,'5'-11'5,"2"2"3,-7 9 4,14-17 2,-14 17 1,13-12 0,-13 12 2,0 0-4,11-7-2,-11 7-3,0 0-2,0 0-1,0 0-2,-12 4 0,12-4 0,-18 10-1,7-3-1,-2 1 1,-2 2-1,0 0 0,0 3 0,2-2 0,1 2 0,1-1-1,4 0 0,2 0 0,2 0-1,7 0 1,1-1-1,6 2 0,4 0 1,4 2-1,5 1 0,1 2 1,3 0 0,-1 2 0,-1 0-1,-3-1 1,-1 0-1,-5 0 0,-4-2 1,-4-2 0,-1 2 0,-7-4 2,-2 1 0,-7-3 1,-2 2 1,-6-3 0,-3 0-1,-5-3 1,-1 0-2,-3-4 0,0-2-1,1-2-2,1-3-3,7 1-7,-1-8-11,11 0-2,0-7-1,11-2 2</inkml:trace>
  <inkml:trace contextRef="#ctx0" brushRef="#br0" timeOffset="561">367 440 47,'16'17'11,"0"-2"-1,-7-4 0,0-2-10,1-1 0,0-4 3,2 1 2,-12-5 3,22 1 1,-12-8 3,5 5-2,-3-6-1,4 1-4,-3-4-2,0 1-2,-2-2 0,-1 2-1,-3 1 0,-1-1 0,-6 10 0,5-14 0,-5 14 1,-3-12-1,3 12 0,-12-9 0,12 9 0,-19-7 0,9 4-1,-3 2 1,0 1 0,-2 2 0,3 2 0,-2 3 0,0 1 1,3 6 0,-3 1 0,4 4 2,-1 2 0,5 2 0,-2-1 0,5 2 0,1-4-1,2 2 0,3-5 0,3-2-3,5-3 0,3-7-3,8 1-6,-3-11-10,9-1-4,-2-9-1,6-1 2,-2-9 0</inkml:trace>
  <inkml:trace contextRef="#ctx0" brushRef="#br0" timeOffset="1031">768 436 53,'3'9'14,"-3"-9"1,0 17-1,0-17-9,-1 13-6,1-13 0,0 0 0,2 12 3,-2-12 1,11-4 1,-11 4 1,17-14-1,-6 3 0,2 1 0,-1-3-1,0 2 0,-4 0 0,1 3 0,-4-2 0,-5 10 0,1-13-1,-1 13-1,-11-11-1,1 7-1,-1 0 0,-4-1 0,0 3 0,-2 0 0,0 2 1,0 1 0,-1 3 0,3 3 1,-1 3-1,3 5 1,-1 3 0,4 4 0,0 1 2,4 5-1,0-1 1,5 4 0,0-4 1,6 2-1,2-6 0,5 0-2,3-4-2,2-6-5,11-2-12,0-11-6,8-4 0,0-10 0,6-4-1</inkml:trace>
  <inkml:trace contextRef="#ctx0" brushRef="#br0" timeOffset="1763">1425 176 32,'-2'-13'13,"2"13"1,-10-16 0,1 6-6,9 10-2,-19-14 1,7 13 0,-4 0 1,1 7-1,-4 0 0,2 7 0,-5-2-2,3 6-1,-2 0-1,5 1-1,-2 0 0,5 0-1,2-2 0,5 2-1,4-3 0,4 1 0,7 0-1,4-1 0,6 2-1,3 0 0,6 2 0,0 0 0,2 2 0,-2-3 1,-1 3-1,-3-1 0,-5-1 2,-3-2 0,-6 1 1,-4-1 0,-4-4 2,-4 3 0,-6-5 1,-2 3 0,-8-5 0,-2 1-1,-2-1 1,-1-1-2,-4-4 0,2 0-1,0-1-1,4-3 0,2 0-1,4-5-2,4 3-3,-1-8-6,12 10-9,-6-19-2,10 7-2,0-7 3</inkml:trace>
  <inkml:trace contextRef="#ctx0" brushRef="#br0" timeOffset="2343">1507 368 46,'8'-9'18,"-8"9"0,0 0 1,5 11-5,-5-11-7,3 18-3,0-8-1,1 5 1,-2 0-1,4 2 1,-3 1-1,3 1 1,-2-3 0,4 0-2,-3-4 1,4 0 0,1-9-1,4-1-1,-1-9 0,5-4 0,0-1-1,1-3 1,0 0-1,-2 0 0,-3 3 1,-3 1-1,-11 11 1,15-7 0,-15 7 1,0 0 0,9 8-1,-9-8 0,9 15-1,-4-6 1,0 1 0,1 1 0,1 0-1,0 0 1,0-1-1,-1 1 1,1-1-1,-7-10-2,17 16-3,-17-16-9,16 4-11,-16-4 0,22-12-1,-12-4 1</inkml:trace>
  <inkml:trace contextRef="#ctx0" brushRef="#br0" timeOffset="3165">1870 569 13,'0'0'9,"0"0"2,0 0 1,0 0-2,0 0 0,9 1 0,-9-1 1,11-17-1,-3 4-1,3-1-2,2-2-3,0 0-1,0-1 0,1 4 0,-2 0 1,0 6 0,-12 7 1,16-11-1,-16 11 1,10 1-1,-10-1-2,8 10 0,-8-10 0,7 22 0,-1-8-1,-1 5 1,0 0 0,1 3-1,-1-2 2,1 0-1,-1-4 0,-2-2-3,1-1-2,-4-13-3,6 14-6,-6-14-9,0 0-4,10-14 0,1 4 0,1-9 2</inkml:trace>
  <inkml:trace contextRef="#ctx0" brushRef="#br0" timeOffset="3585">2347 503 33,'-6'14'10,"-4"-8"0,10-6 2,-16 0-5,10-9-2,3-1 1,0-4 2,7 0 0,-1-3 1,6 3 0,1-1-2,3 2-4,2 3-1,1 3-1,-1 2 0,2 5 1,-2 2-1,-1 6 1,-4 1 0,2 4 1,-7 4-1,1 3 1,-6-1 0,0 3-1,-5-1 0,0 0 1,-5-3-1,1-2 1,-1-4-1,-1-3-1,0-4 1,0-3-2,-3-3 0,2-3-1,-1-1-1,-1-5-1,3 2-9,-5-7-11,5 2 0,-2-6-1,7 0 0</inkml:trace>
  <inkml:trace contextRef="#ctx0" brushRef="#br0" timeOffset="4416">2730 43 28,'3'-12'15,"-1"3"1,-2 9 0,2-13-3,-2 13-5,0 0-3,0 0-2,2-9 0,-2 9 0,0 0 0,0 10-1,0-10 0,3 23 1,0-4-1,3 6 1,-1 6-1,0 8 0,1 3-1,-1 5 1,-1 1-1,1 0 1,-4-4-1,0-2 1,0-9 1,0-5-1,-2-8 0,1-5 0,0-15 0,0 11 0,0-11-1,3-9 0,-2-2 0,3-2 0,1-6 0,4-5 0,3-5-1,2-6 0,5-6 0,2-2-1,3-3 1,2-1-1,1 3 1,-1 3 0,-2 6 0,-3 7 0,-5 7 0,-2 6-1,-5 8 0,-9 7-2,0 0-2,0 0-7,2 16-10,-10-6 0,-2 5-1,-4-2 1</inkml:trace>
  <inkml:trace contextRef="#ctx0" brushRef="#br0" timeOffset="4947">2798 311 39,'5'9'16,"-5"-9"1,17 15 3,-17-15-9,23 18-2,-12-9 1,8 8-1,-7-3 0,5 6-1,-7-1-3,5 1-2,-4-1-2,-2-6-6,2 2-10,-11-15-8,15 10 1,-15-10-2,18-17 1</inkml:trace>
  <inkml:trace contextRef="#ctx0" brushRef="#br0" timeOffset="5197">3132 391 40,'6'16'11,"-2"-7"-1,-4-9 0,13 7-9,-2-9-2,1-3 1,1-3 3,4-4 1,1-2 3,1-3-1,0-1 0,-2 2-2,-1-1-1,-3 3 0,-2 1-1,-5 3 1,-4 0-1,-2 10 0,-6-12-1,6 12 0,-21-10-1,8 6-1,-3 2 0,0-1-1,-2 2 2,1 3 0,2 0 2,1 6 0,1-1 1,4 6 0,-3 3 1,6 5 0,-3-2 2,5 8-1,-3-4 1,7 5 0,-3-4 0,9 4 1,-1-6-1,6 2-1,6-6-2,3 0-1,6-5-1,3-3-2,5-1-1,0-10-6,10 1-18,-5-13 0,6 0 0,-6-13-2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17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56 32,'-5'10'12,"5"-10"2,0 0 1,0 0-7,0 0-1,0 0 0,-5-11 0,5 11 1,0 0 0,0 0-1,-1 11-2,1-11-2,1 20-1,1-4 0,-1 2 1,1 5 0,-2 0 0,4 4 0,-3-4 0,1 0 0,-1-3-1,1-4-3,-1 0-1,-1-6-4,3 1-2,-3-11-5,-1 11-8,1-11-2,0 0 0,1-9 2</inkml:trace>
  <inkml:trace contextRef="#ctx0" brushRef="#br0" timeOffset="541">367 0 12,'0'0'10,"0"0"4,0 0 0,0 0-1,0 0 0,0 0 2,0 0 0,0 0 0,0 0-3,-14 7-4,14-7-3,-12 5-2,12-5-2,-18 10 0,8-2 0,-2 0-1,-2 4 1,1 0-1,0 3 1,1-2 0,0 3-1,1-3 1,3 0-1,2-1 0,3-1 1,6-1-2,-3-10 1,19 16 0,-3-11-1,3 2 0,3-2-1,3 2 0,1-2 0,0 0 0,-4 0 0,-2 3 0,-3-2 2,-4 2-1,-3 0 3,-10-8 0,6 20 0,-11-10 2,-1 2 0,-8-4 0,0 6 0,-6-6-1,0 2 1,-4-3-2,3-2-2,-1-1-1,-2-6-4,10 4-7,-6-10-12,8 2-1,0-10 0,8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19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77 59,'9'14'19,"-9"-14"0,2 13-1,-2-13-11,-3 17-6,2-6 1,1 7-1,-2 2 1,1 4 0,0 8 0,3 7 1,-2 6-1,1 7 1,-2 3-2,1 4 1,-2-4 1,2 0-1,-3-7 1,1-5 0,-1-10-1,1-7 0,1-8 0,0-7-2,1-11 0,0 0-1,0 0-2,-12-11 0,7-2 0,-6-3-1,2-3 1,-4-4 0,-2 2 0,-1-3 0,-1 3 1,0 0 0,-1 2 2,1 1-1,2 4 1,1 1 1,4 5 1,10 8 0,-13-11 0,13 11 0,0 0 0,0 0 0,0 0 1,15-5 0,-3 2 0,7 0 0,4-3 0,6 2 0,3-3-1,4 0-1,2-2-2,-1-1-3,3 6-6,-9-6-12,3 3-1,-8-3-2,-1 3 1</inkml:trace>
  <inkml:trace contextRef="#ctx0" brushRef="#br0" timeOffset="791">331 156 44,'0'0'15,"0"0"0,0 0-1,0 0-8,0 0-5,6 11 1,-6-11 0,6 19 0,-2-1 1,2 6 1,-1 7-1,2 8 1,-4 5-1,0 6 1,-2-2 0,0 2 1,-2-5-1,2-5 0,-3-10 0,5-7-1,2-13-2,4-9-3,7-8-2,1-11-3,6-3 1,0-9 1,4 2 2,0-3 2,-2 2 2,-2 7 4,-7 2 1,0 10 1,-6 1 0,-1 11 0,-9-2-3,9 17-2,-9 1-1,1 1 0,1 6-1,0 4 0,2 1 0,-1 0 0,1-3-1,-1-4-2,4-2-6,-4-8-11,-3-13-3,15 6-1,-6-13 2,-3-9-2</inkml:trace>
  <inkml:trace contextRef="#ctx0" brushRef="#br0" timeOffset="1342">727 448 47,'7'16'15,"-2"-4"-1,-1-2 2,2 2-12,0 4-3,3 0 1,0 3 1,-1-1 1,4 0 0,-3-1 1,1 0 0,-3-3 0,4-1 0,-4-4-1,-1 1-2,-6-10 1,10 9-1,-10-9 0,0 0 1,0 0 0,0 0 1,0 0-1,0 0 0,-6-11 0,3 1 0,-2-3-1,3-3-1,-2-3 1,2-2-2,1-1 0,2 0 0,2-1 0,6 1-2,3 1 1,2 1-1,5 3-1,0-1-3,9 6-4,-3-4-6,5 7-7,-3-3-2,2 5 2,-5-2 1</inkml:trace>
  <inkml:trace contextRef="#ctx0" brushRef="#br0" timeOffset="1802">1198 517 18,'0'0'12,"-9"-4"1,8-8 0,3-1-5,1-4-1,3 2-1,4-4 0,3 5 0,0-2-1,4 6-1,-3 2 1,3 7 0,-4 2 1,3 8 0,-8 2-1,3 8 0,-5 1 0,0 6 0,-6-2-1,-1 4 0,-5-3-1,0 0 0,-3-4 1,-3-2-1,-2-5 0,1-3 0,-3-6 0,2-4-2,-2-4-1,2-4 0,-2-2-1,4-7-3,2 3-4,-3-11-6,8 5-10,-1-7 0,7 3-2,1-7 2</inkml:trace>
  <inkml:trace contextRef="#ctx0" brushRef="#br0" timeOffset="2213">1412 332 19,'0'0'8,"0"0"-5,11-3 2,-11 3 4,0 0 7,10 2 4,-10-2 0,5 16-1,-2 1-6,-4 1-4,2 5-3,-2 0-2,3 3 0,-3-4-1,5-1 0,0-5-1,6-5 0,6-9-1,3-6-1,3-7 0,4-5-1,2-3 1,1-3 1,-4-1 0,-1 4 3,-10 1-1,0 6 0,-2 1 0,-12 11 0,10-8-2,-10 8 0,0 0-1,0 0 0,0 0-1,0 11 1,-2 0 0,2 1 0,-1 4 1,3 3 0,-2 2-1,3 0 0,-1-2-2,-2-4-4,10 1-12,-10-16-8,17 5-1,-7-17 0,7-1 1</inkml:trace>
  <inkml:trace contextRef="#ctx0" brushRef="#br0" timeOffset="2694">1976 360 47,'-1'17'10,"3"0"1,-3-7 1,1-10-10,-2 16 1,2-16 1,2 10 3,-2-10 2,0 0 1,10 2-1,-10-2-4,11-10-4,-6 1-3,3-3-1,-1-2 0,-1-2 1,-1 1 1,-2-2 3,1 5 1,-4-2 2,0 14-1,-4-16-1,4 16 0,-13-6-1,13 6-1,-18 4-1,9 0-1,-1 3 1,3 3 0,2 4 0,3 4 0,3 5 1,3 5 0,3 4-1,2 5 1,0 7 0,3 5 0,-1 3 0,1 4-1,-3 0 0,2 0 1,-2-4 0,0-2-1,-1-7 1,-1-9-1,-3-6 1,-4-7-1,-2-7 1,-4-4 0,-4-7-1,-3-4 1,-6-4 0,-2-3 0,-2-1 0,-2-1 0,2-4-1,2 0-1,2-1 1,4 0-2,3-3 0,6-1 0,5-3 0,4-7 0,7-2-2,4-6 1,4-3-1,2-9-2,5-4-2,0-9-2,5-2-3,-2-3-1,4 0-1,-3-3 2,2 5 5,-2 5 4,-2 8 8,0 11 5,-7 6 4,-1 12 4,-9 4-1,-1 9-1,-9 10-3,6-9-4,-6 9-4,0 0-3,0 0-2,0 0 0,-9-3 0,9 3 1,0 0 1,0 0-1,-9 10 1,9-10 1,-2 18-1,-1-3 0,3 5 1,-1 6-2,0 5 2,0 7-1,-2 6 1,-1 4 0,1 0 1,0 0 0,1-2-1,2-5 1,-1-7 0,2-6-1,2-11-2,7-9 0,3-11-1,3-8 0,4-7-1,1-6 1,1-3 1,2-2 0,-2 1 1,-2 6 1,-5 1 0,-2 7 0,-7 2 0,-6 12-1,11-5 0,-11 5 0,8 10-1,-4 1-1,1 3 1,-1 5 1,3 4-1,-2 3 0,0 1 1,-1 1-2,3 0-2,-5-7-7,5 3-14,-3-12-2,9-5 1,-13-7-2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2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80 25,'-3'10'13,"-5"3"1,5 3-2,0 6-1,-1 5 0,4 8-2,-1 3 0,4 8 0,-2 0 0,7 4 0,-7-6-2,4 1-1,-1-9-2,2-5-1,-4-8-1,2-7-2,-2-6-1,-2-10 0,2 9 0,-2-9 0,0 0 1,-4-11-1,4 11 0,-6-20 1,1 5 0,0-3 0,-3-5 0,0-2 0,-3-1 0,2-3 0,-3-1 1,-1 1 0,2-1-1,4 0 2,-2 1-2,4 1 1,4 0-1,4 1 1,3 2-1,9-1 0,4 2 0,4 3 0,10 0 0,1 2 0,8 2 2,-3 3-2,-1 3 2,2 1-1,-8 4 1,-1 3-1,-9 1 0,-2 2-1,-9 2-1,1 0 0,-12-2-2,13 4-3,-13-4-5,0 0-9,0 0-2,0 0-1,-12-1 1,-2-4 0</inkml:trace>
  <inkml:trace contextRef="#ctx0" brushRef="#br0" timeOffset="580">-1 327 52,'8'11'17,"5"-7"1,7-6 0,4-1-7,3-5-5,7 4-1,-3-3 1,2 5 0,-6-2 1,1 6 0,-7-3-2,2 2-3,-5 1-2,-5-3-2,-13 1-5,12 1-3,-12-1-10,0 0-3,0 0-1,0 0 2,0 0 0</inkml:trace>
  <inkml:trace contextRef="#ctx0" brushRef="#br0" timeOffset="921">495 356 62,'11'-2'20,"-11"2"1,0 0-1,9 17-11,-13-7-4,2 5-2,-3 2 1,2 6 0,0 0-1,-1 3 0,1-1 0,0 0-1,-1-2-3,2-8-3,8 1-8,-6-16-10,0 0-1,6-14-1,-2-7 1</inkml:trace>
  <inkml:trace contextRef="#ctx0" brushRef="#br0" timeOffset="1191">521 36 85,'0'0'22,"0"13"-1,0-13 0,0 0-17,9-1-5,-9 1-1,0 0 1,0 0-1,9 4-6,-9-4-12,0 0-1,0 9-2,0-9 2</inkml:trace>
  <inkml:trace contextRef="#ctx0" brushRef="#br0" timeOffset="1502">727 236 49,'1'15'13,"-3"3"-4,0-2-2,5-1-6,1 0-10,3 4 2,0-2 2,3 2 5,1 2 3,2 0 5,0 1 2,-4 0 2,4 1-2,-3-4-3,0-2-2,-2-3-1,-4-1 0,-4-13 0,5 14 1,-5-14 1,0 0-1,-16-3 1,16 3-1,-20-16-1,14 5-1,-7-6-1,5 0 1,-1-6-1,4 2-1,3-2 0,0 2 1,8 2-2,-1 1 0,5 3 0,6 2-2,9 4 1,-3-1-2,3 7-4,-25 3-6,64-9-10,-64 9 0,65-10-1,-65 10 1</inkml:trace>
  <inkml:trace contextRef="#ctx0" brushRef="#br0" timeOffset="1952">1142 335 33,'0'0'8,"0"0"2,0 0 2,58-2-7,-58 2 1,43-12 2,-43 12 3,0 0 2,43-7-1,-43 7-1,0 0-2,0 0-5,0 0-2,0 0-2,0 0 0,0 0-1,0 0 2,0 0-1,31-41 1,-31 41-2,0 0 2,0 0-1,0 0 0,0 0 0,-44-41 0,44 41 0,0 0 0,0 0 1,-47-1-1,47 1 1,0 0-1,0 0 1,-46 32 0,46-32 0,0 0-1,0 0 1,-35 47 0,35-47 0,0 0 1,-36 44 0,36-44 0,0 0 0,-26 62 0,26-62 1,-17 48 1,17-48-1,8 50 0,-8-50 1,12 49-2,-12-49 1,33 42-1,-33-42 0,44 35-1,-44-35-1,44 23-1,-44-23-2,55 8-3,-55-8-16,55-6-4,-55 6 0,49-27-2,-49 27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47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7 281 25,'0'0'11,"0"0"2,1 10-2,-1-10-4,0 0 0,0 0 0,-3 14 1,3-14-1,-2 19-1,-1-7 0,4 5-1,-2 2-1,2 7 0,-1-2 0,1 8-1,-1-4-1,2 4 1,-1-2-2,2 1 1,-1-1-1,0-1-2,0-5 1,3-3-3,-1-3-1,-2-3-9,-2-15-6,11 6-3,-4-17 2,-1-11 1</inkml:trace>
  <inkml:trace contextRef="#ctx0" brushRef="#br0" timeOffset="370">351-5 21,'0'0'12,"8"-10"1,-8 10 0,0 0-4,-6 11-1,4 3 3,-2 2-2,2 11-1,-2 4-1,4 12 1,-3 6-1,5 12-1,-1 5-1,3 7-1,0 5-2,1 2-1,0-5-2,-1-4 0,2-10-2,-3-12-2,2-9-6,-5-13-6,2-16-4,-2-11-1,-1-11 3,-2-12-2</inkml:trace>
  <inkml:trace contextRef="#ctx0" brushRef="#br0" timeOffset="681">261 471 50,'0'0'17,"0"0"1,0 0 0,0 0-7,0 0-5,15 7-1,0-7 0,1-2 0,8 3 0,4-2-2,4-2-4,5 5-7,0-6-11,4 1-2,0-4-1,2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48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28,'0'0'11,"4"12"0,-4-12-1,0 0-2,0 16-6,0-3 0,1 5 3,-2 4 1,3 8 4,-3-3-1,4 8 1,-3-8-1,5 3-1,-2-10-3,6-3-1,5-10-4,5-9-1,6-7-3,2-9-1,5-3 0,0-7 1,4-1 1,-5-3 1,-4 3 2,-4 3 2,-5 3 3,-4 7 0,-6 2 1,-8 14 0,9-17-2,-9 17-1,0 0-2,0 0 0,-10 15 0,4-4-1,0 3-1,-1 3 1,-2 5-1,3 4 1,0 4 0,0 8 1,1 9-1,0 6-1,1 4 1,1 8 0,-1-1 1,1 3 0,0-4-1,2-3 1,0-13-2,0-7-1,2-6-4,-2-15-8,7-7-8,-6-12-1,12-18 1,-4-12-2</inkml:trace>
  <inkml:trace contextRef="#ctx0" brushRef="#br0" timeOffset="651">615 288 65,'-11'-1'18,"11"1"-2,-4-19-2,5 2-13,3-7-6,6 1-1,2-8 2,4 3 1,2-1 2,1 4 3,3 6 3,-3 3 0,1 10 0,-4 4 1,2 10-2,-6 6-1,1 7 0,-5 2-2,-2 6 1,-3 1 1,-2 2 0,-4-5 0,-1 2 1,-4-9-1,-4 0 1,1-10-1,-1-3 0,-3-5-2,-1-4-1,3-3-1,-4-5-3,6 1-5,0-8-10,2 4-3,2-8-2,5 1 1,-1-8 1</inkml:trace>
  <inkml:trace contextRef="#ctx0" brushRef="#br0" timeOffset="1653">1047 37 22,'0'0'11,"0"0"0,0 0 0,0 0-5,2 12-2,-2-12-1,0 0 0,-3 15 1,3-15 1,-2 16 2,0-6 0,4 7 0,-3-3 0,4 9 0,-1-4-1,3 7-1,-1-4-1,3 3-1,-1-6 0,2 0-1,1-4-1,1-5 1,1-5 0,3-6-1,1-7-1,4-5 1,1-4 0,0-6-1,0-2 0,1-4 0,-5 2 0,1 2 0,-5 3 1,-2 5 0,-4 3 1,0 3-1,-6 11 1,5-9-1,-5 9 0,0 0 0,0 0-1,0 0 0,0 0 0,0 9 0,0-9 0,0 14 0,1-5 0,1 4 0,2 2 0,0 5 1,0 3-1,2 5 1,0 0 0,2 2 0,-1-1 0,0-1 1,1-3-2,-1-3 1,1 1-3,0-10-7,2-2-13,-10-11-1,16 8 0,-16-8-2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5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76 21,'4'-14'13,"-4"14"0,0 0 1,0-13-3,0 13-3,0 0 0,0 0-2,0 0-1,0 0 0,0 0 0,0 0-2,0 0 0,0 0-1,-9 16 1,8-2-2,0 5 2,0 9-2,-2 6 1,3 7 0,-2 5 0,2 3 0,-3-1 0,2 0 0,-2-6 0,1-4 0,0-10 0,0-5-1,0-9 1,2-4-1,0-10 0,0 0-1,13-14 1,-1-8-1,2-9 1,6-11-1,4-5 0,2-8 0,2-3 1,1 1-1,-1 4 1,-3 4 1,-5 8-1,-1 11 0,-7 6 0,-3 8-1,-9 16-2,9-15-3,-9 15-6,0 0-7,1 14-4,-1-14-1,-8 18 1,8-18 0</inkml:trace>
  <inkml:trace contextRef="#ctx0" brushRef="#br0" timeOffset="521">96 232 20,'0'0'10,"0"13"3,0-13 1,5 14-3,1 0 0,0 2 1,5 7 0,0-1 0,6 8-2,-4-3-1,5 4-3,-2-3-2,2 0-1,-3-5-2,1-1 0,-4-5 0,-2-3-2,1-2-2,-11-12-3,17 14-9,-17-14-6,18 2-1,-18-2 1,15-15 0</inkml:trace>
  <inkml:trace contextRef="#ctx0" brushRef="#br0" timeOffset="901">449 250 49,'0'0'16,"0"0"0,9 13 0,-9-13-8,0 23-5,-1-6 0,2 7 1,-2-1 1,3 5 2,-3-6-1,4 2 0,-2-8 0,7-3-3,-8-13-1,22-8-3,-2-7-1,2-13-2,5 0 0,0-7 1,4 3 1,-2-1 0,-3 8 3,-3 8 1,-7 6 2,1 14 1,-7 6 0,1 11-1,-7 3 1,2 10-1,-3-2-1,2 4-1,-2-3-1,1-2 1,-1-5-4,0-7-1,5-2-9,-8-16-11,15 4-1,-9-16-2,5-3 2</inkml:trace>
  <inkml:trace contextRef="#ctx0" brushRef="#br0" timeOffset="1382">988 354 38,'-1'-14'17,"1"3"1,1 1 0,-1 1-4,0 9-5,0 0-4,13-10-2,-13 10 0,13 4-2,-13-4 1,15 12 0,-15-12 0,19 18 0,-10-5 0,2 1 0,-2 1 0,2 2 0,-5 0 1,3 1 0,-6-2 1,1 5 0,-6-6 1,0 4 0,-5-5 0,-1 2-1,-3-5-2,2 1 1,-3-5-2,0-1 1,2-4-1,-2-2-1,2-4 0,-1-4-2,3-4-2,-2-8-4,10 3-9,-3-11-8,9 3 0,-1-11-2,9 6 2</inkml:trace>
  <inkml:trace contextRef="#ctx0" brushRef="#br0" timeOffset="1923">1208 258 16,'10'-12'9,"-10"12"2,8-12 1,-8 12-3,0 0-1,0 0 0,0 0 1,0 0 2,10 26-1,-11-11 0,4 8-1,-3-2-2,4 6-1,-3-7-2,4 1 0,-1-9-1,-4-12-1,18 6-2,-6-15-2,5-7-1,-2-7-1,3-1 2,-1-3 0,0 0 3,-3 5 0,-4 2 2,-1 9 1,-9 11 0,9-8 1,-9 8-1,4 20-1,0-3-2,1 5-1,0 5 0,2 4 0,1 1 0,1-1 1,2-2-1,-2-5 1,2-4 0,-1-5 0,-1-4 0,2-8 0,0-4 0,2-6 1,-1-7-1,3-4-1,-2-4 1,0-3-1,1-1 0,-1-2 1,-3 1-1,-2 1 0,0 1 0,-3 2-2,1 5-6,-6-5-12,6 4-5,-5-4 1,2 2-2,-3-7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55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96-4 37,'10'-4'15,"-10"4"0,0 0 0,0 0-2,0 0-9,0 0-3,0 0 1,0 11 0,0-11 2,-2 19 0,1-4 1,2 7 0,-1 4-1,1 6-1,2 8-1,0 5 0,-1 6-1,-1-1 0,0 0 0,0-3 0,-1-7-1,-1-4 1,0-8-1,0-10-1,1-6-1,0-12-2,0 0-2,0 0-2,-10-4-4,4-8-4,2-2-4,-4-1 2,1-3 0,1-2 2</inkml:trace>
  <inkml:trace contextRef="#ctx0" brushRef="#br0" timeOffset="301">27 346 18,'-7'-9'13,"7"9"1,-13-16 0,13 16-1,-9-8-3,9 8-2,0 0 0,0 0 0,0 0 0,0 0 0,14 12 0,-3-2-1,0-4 0,5 5-1,3-6-1,3 3-2,-1-2-2,2 0 0,1-3-2,-1-3-2,1 2-1,-3-7-3,1 4-6,-7-11-8,2 2-2,-7-8 0,2-2 1</inkml:trace>
  <inkml:trace contextRef="#ctx0" brushRef="#br0" timeOffset="611">321 42 49,'0'0'15,"0"0"-1,0 0 2,0 0-9,0 0-4,2 10 0,-2 0 1,1 6 2,-1 2 1,3 10 0,-4 2 1,5 8-1,-5 4-1,5 6-2,-5 1-1,3 0-1,-1-6 0,0-6-1,0-7-1,2-11-1,-3-19-2,19-4-2,-2-15 0,-2-12 0,9-2 1,2-4 2,1 1 1,-3 5 2,-2 4 3,-2 13 1,-5 9 0,3 14 1,-10 8 0,0 7-1,-6 4-2,4 5 0,0-2-2,-2 1 0,-1-7-1,0-5-1,2-7 0,4-4-1,4-7 0,-1-4 1,2-3-2,1-3 2,2 0 1,-1-2 0,3-1 0,-1 2 0,1 0 1,0-1-1,1-1-1,1 0 0,1-1 0,0-3 0,-1 2 1,-1-4-1,-3 0 1,0 3 0,-4-2 1,-3 2 0,-4 3 0,-2 1 0,-4 1-1,0 9 1,-11-13-1,2 8 0,-1 3-1,-2 0 0,1 2 1,-1 3-1,-1 2 1,2 4 0,0 3 0,3 6 0,-1 3 1,3 3 1,0 1 2,2 5-1,2-3-1,3 3 2,4-4-2,2-1 1,3-4-1,4-2 0,2-3-3,3-5-3,7 2-11,-2-13-13,5-2 1,-3-14 0,5-2-2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2:01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125 668 1,'-9'-6'10,"9"6"2,0 0 1,0 0-2,0 0 1,0 0 0,0 0 0,0 0-1,0 0-1,0 0-2,0 0 0,0 0-2,0 0 0,0 0-2,0 0 0,0 0-2,0 0 0,-6 9 0,7 3-1,2 3-1,0 6 0,1 9 1,1 8-1,-1 7 1,1 8-1,0 7 1,-1 4-1,-1 2 0,0 1 1,-1-5-1,0-5 0,-1-7 0,-1-9 0,3-9-1,-3-10-1,3-5-1,-3-17-5,-2 9-8,2-9-5,-7-15-1,2-4 0,0-4 0</inkml:trace>
  <inkml:trace contextRef="#ctx0" brushRef="#br0" timeOffset="480">0 704 3,'-1'-16'8,"2"0"4,0 0 0,-1 0-1,3 1 2,-1 1 1,1 3 1,0-2-2,6 4-2,-2-5-4,5 3-2,4-3-1,5 1-2,2-3 1,7 1-1,2 1 1,7 2-1,-1 1 0,3 4-1,1 2 0,-1 5-1,-1 5 0,-2 5 0,-4 5 0,-4 3 0,-6 4 0,-3 4 0,-6 0 0,-5 3 0,-7 0 1,-6 0-1,-7-1 0,-6 0 1,-5-1 0,-5-1 0,-6-1 1,-4 0 1,-4-4 0,1-2-1,-5-3 1,3-2 0,-1-4 0,3-2 0,3-5-1,4 1-1,3-3 0,5-1-1,7 1-1,1-2-1,16 1-4,-17-4-8,17 4-10,0 0-1,4-12-1,2-3 2</inkml:trace>
  <inkml:trace contextRef="#ctx0" brushRef="#br0" timeOffset="1953">941 295 27,'0'0'15,"0"0"0,0 0 1,0 0-2,0 0-6,0 0-1,0 0-1,0 0 0,0 0-1,0 0-1,-12-5 0,12 5-2,-17 5 0,8 2-1,-4 0 1,2 3-1,-4 4 0,1 4 0,-3 5 1,1 5-1,-2 5 0,1 7 1,-3 3-1,1 5 0,1 4 0,-2 4 0,1 0 0,-1 3 0,1-1 0,3 3 0,0-1-1,4 1 1,0 1 0,4-2-1,2-1 0,4 1 1,-2-1 0,5-2-1,0-4 1,4 1 0,2-7 0,3-2-1,2-4 1,2-5 0,5-5 0,-1-2-1,2-5 1,0-6-1,0-1 1,-2-3-1,0-2 0,-3-3 0,-1-1 0,-3 0 0,-1-3 0,-10-5 0,15 12 0,-15-12 0,9 10 0,-9-10 0,4 11 0,-4-11 1,2 10-1,-2-10-1,0 0 0,0 0-4,-5 12-11,5-12-7,-14-10-1,5-7-1,0-5 1</inkml:trace>
  <inkml:trace contextRef="#ctx0" brushRef="#br0" timeOffset="3004">918 1280 20,'0'0'16,"0"0"0,0 0 1,0 0 0,10-17-3,-8-1-3,5-1-3,-1-8-1,6-2-3,1-9 0,2 1-1,2-6 0,2 4 1,-2-5-2,3 5 1,-3 0 0,1 7 0,-3 0-2,1 6 2,-5 5-2,1 3 0,-3 5 0,-2 4 0,-7 9 0,10-10 0,-10 10-1,0 0 1,0 0-1,0 0 0,0 0 0,0 0 0,0 0 0,9 8 0,-9-8 0,9 11 0,-9-11 0,13 18 0,-5-5 0,1-1 1,-2 6-1,5 0 0,-3 5 1,2 3-1,1 5 0,-1 1 0,1 3 2,0 4-2,0-2 0,1 1 0,-2-1 0,-1 0 0,1-3 0,-2-3 0,-1-4 0,0-3 1,-3-2-1,-1-4 0,0-5 0,-2-2 0,-2-11-1,2 13 1,-2-13-2,0 0 2,0 0-2,0 0 1,0 0-2,0 0-3,0 0-9,-12-12-9,5 0 0,-5-8-1,0 1 2</inkml:trace>
  <inkml:trace contextRef="#ctx0" brushRef="#br0" timeOffset="4686">858 1039 34,'0'0'16,"0"0"0,0 0 3,0 0-8,0 0-3,0 0-2,0 0 0,0 0 0,10 3-1,-10-3-1,11 0 0,1 1-2,3-2 0,3 2 0,5-1-1,2 2 1,5 0-1,4 0 0,3 0 0,3 1 0,-2 0-1,-2 1 0,-5-1 0,-4-2-1,-5 1-1,-8 0-2,-4 3-3,-10-5-5,0 0-8,0 0-3,-13 9 2,13-9 0</inkml:trace>
  <inkml:trace contextRef="#ctx0" brushRef="#br0" timeOffset="5498">1617 402 11,'2'13'13,"-2"-13"0,0 0 2,-1 13-2,1-13-2,0 13 0,0-13-1,1 23-1,-2-9 0,3 6-2,-2 0-1,4 7-1,-3 2-1,4 8 0,-3 2-1,1 11 0,-2 5-1,3 8 0,-2 5 0,-1 8 0,-2 4-1,1 2 1,-2-2-1,1-1 1,0-5-1,-1-4 0,0-9 0,1-8-1,0-8 1,0-6-1,1-8 1,0-6-1,-1-6 0,1-7 0,-1-2 0,1-10 0,0 0-2,0 0-2,0 0-11,0-25-9,4 5-1,-2-10 0,3-5 1</inkml:trace>
  <inkml:trace contextRef="#ctx0" brushRef="#br0" timeOffset="6139">1890 758 17,'0'0'13,"0"0"0,0 0 2,0 0-3,0 0-1,0 0-1,0 0-1,5 9-2,-1 0 1,-4 2-2,3 5 0,-2 3-1,1 6-1,-1 3 0,2 7-1,-2 3 1,2 6-2,-1 0 0,2 0 0,-1 3-1,1-1 1,-1-3-2,2-3 1,-2-2-1,-1-5-1,1-3-1,-4-6-2,4-1-4,-5-10-6,5-2-7,-3-11-3,0 0 2,4-22 0</inkml:trace>
  <inkml:trace contextRef="#ctx0" brushRef="#br0" timeOffset="6559">1794 687 6,'0'0'13,"-1"-20"3,2 9 2,3 1-2,-1-1-2,-3 11 2,17-17-1,-3 13-2,-1-3-4,5 4-3,1-3-2,4 4-2,0 0 0,4 2-1,-1 0 1,2 4-1,-1 1 0,0 1 0,-1 2-1,-1 4 1,-6 1-1,0 3 1,-7 2-1,-1 2 1,-7 3-1,-5 2 1,-6 0 0,-2 2 1,-5-1-1,-2 0 0,-1-4 0,-2-1 0,-1-4 0,4-2 1,0-5-1,5-2-1,2-3 0,9-5 0,-11 4-1,11-4 1,0 0-2,0 0 2,16-9-1,-5 6 0,4 1 1,2 0-1,4 2 1,2 2-1,1 2 1,3 2 0,1 3 0,0 1-1,-2 3 1,-1 3 0,-4 3 0,-2 0 0,-4 4-1,-8 0 2,-3 4-2,-5 1 2,-5 2-1,-7 0 0,-5 0 1,-2-3-1,-6-1 1,-2-1 1,-5-5-1,0-1 2,-2-7-1,1-1 0,1-5 0,4 0 0,4-5-1,2 0 0,7-2-1,1-3-2,15 4-1,-15-14-6,15 14-14,1-22-3,7 10 1,0-12-2</inkml:trace>
  <inkml:trace contextRef="#ctx0" brushRef="#br0" timeOffset="7380">2435 1198 63,'0'0'20,"4"10"2,-1 1-2,-4-2-9,5 7-8,-2 1-1,2 5 1,-3-1-1,2 5 1,-2-1-1,1 2 2,-3-2-2,1 1 1,-3-2-1,2-3 0,-2-2-1,0-5-1,2-2-1,1-12-4,-2 14-4,2-14-14,0 0 0,6-21-2,-1 6 1</inkml:trace>
  <inkml:trace contextRef="#ctx0" brushRef="#br0" timeOffset="7781">2628 685 44,'0'0'16,"0"0"1,0 0 2,10-5-6,-10 5-8,0 0-1,0 0-1,0 0 1,-2 10 1,2-10-1,-2 20-1,2-4 1,0 4-2,-1 6 1,1 4-1,-2 7-1,-2 3 1,2 4 0,0 3 0,0 2-1,-2-3 1,5-2 0,-2-2 0,4 0 1,1-7-1,5-2 1,-1-7-1,2-3 0,-2-4 0,3-1 0,0-6-1,3-2 1,-2-4-1,2-3 0,2-2-1,4-2 1,2-1-1,1-3-1,3-1-1,-2-5-2,5 3-3,-5-10-6,5 8-7,-7-9-6,1 4 1,-8-6 0,1 1 1</inkml:trace>
  <inkml:trace contextRef="#ctx0" brushRef="#br0" timeOffset="8302">2592 968 13,'0'0'17,"0"0"2,0 0 1,0 0-2,0 0-2,0 0 0,0 0-2,10 3-2,-10-3-4,17 1-3,-2-3-1,3 2-1,5-3-1,5 1 1,0-3-2,3 0-1,1-1-1,-3-2-2,1 3-3,-8-6-9,0 3-10,-8-6 1,-3 3-1,-11-8 1</inkml:trace>
  <inkml:trace contextRef="#ctx0" brushRef="#br0" timeOffset="8632">2587 689 55,'-8'9'16,"8"-9"3,0 0 2,0 0-14,5-9-2,-5 9 1,0 0 4,0 0 0,13-4-2,-13 4-2,17 0-3,-3 1-2,6-2 0,7 1-2,3-2 0,7 0 0,0-4-4,9 5-6,-5-5-11,3 2-2,-7-5-1,-3-1 2</inkml:trace>
  <inkml:trace contextRef="#ctx0" brushRef="#br0" timeOffset="9263">2761 157 4,'0'0'6,"0"0"1,0 0 1,0 0-2,0 0 1,0 0 0,0 0 3,0 0-1,8 10 3,-8-10 0,12 6 0,-12-6-2,19 10-2,-9-5-1,8 7-1,0-1 0,5 7-2,0 1 0,4 7-1,0 3-1,4 6 0,0 7-1,0 5 0,-2 6 0,0 5 0,-3 6-1,0 3 1,-4 3 0,-1 3 0,-7 1 0,-1 1 0,-6-1 1,-3-1-1,-4-2 1,-2-1 0,-5-1 1,-1-5-1,-3-5-1,2-2 1,-3-7 0,0-2 1,-1-7-1,1-2 0,-1-8 1,2 0-1,-2-6 0,2-2 0,0-5-1,3-3 0,2-3-1,0-2 0,6-10 0,-5 11 0,5-11-1,0 0-1,0 0-4,0 0-17,0 0-5,7-24 1,0 7-2,-3-13 1</inkml:trace>
  <inkml:trace contextRef="#ctx0" brushRef="#br0" timeOffset="10905">3717 599 21,'-9'8'12,"9"-8"1,0 0 1,0 0-1,0 0 0,0 0-2,0 0-2,0 0-2,0 0-1,0 0 0,0 0-2,-3 10 1,3-10-2,0 16 0,0-1 0,-1 4 0,1 6-1,-2 8 0,1 8-1,-2 5 1,2 8 0,-2 6-1,0 5 1,0 1-1,1 2 1,1-4-2,2-4 2,-1-4-2,2-6 1,1-8-1,2-6 1,-1-8-1,0-6 0,0-4-1,-2-8-2,-2-10-2,0 0-11,0 0-6,1-26-2,-1 1 0,-5-12 0</inkml:trace>
  <inkml:trace contextRef="#ctx0" brushRef="#br0" timeOffset="11416">3654 651 17,'-7'-16'13,"7"16"2,-4-19 0,3 8 0,5 1-3,-2-3-2,6 3-1,0-4 0,8 4-1,2-4-1,5 2-1,3-2-2,5 2-1,1 1-1,2 3-1,2 3 0,-3 4 0,-2 3-1,-2 7 0,-5 4 0,0 4 0,-4 2 0,-5 4 0,-4 0 1,-4 2 0,-5-1 0,-5 3 1,-6-4 0,-5 1 0,-7-2 0,0 0 1,-6-4-1,-3 0 0,-3-4 0,-1-2 1,0-4-2,-2 0 0,2-3-1,2 0 1,2-3-1,6-1 0,6 0-1,2-1-2,16 0-5,-15-3-8,15 3-8,14-15-1,5 4 0,0-10 0</inkml:trace>
  <inkml:trace contextRef="#ctx0" brushRef="#br0" timeOffset="13379">4564 273 3,'0'0'8,"15"-9"1,-15 9 0,12-6-1,-12 6-1,11-4 1,-11 4-1,0 0 1,12-2 0,-12 2 2,0 0-1,0 0 0,0 0-1,0 0 0,0 0-1,0 0-1,-10 9-2,10-9 0,-12 13-2,2-3 1,-2 3 0,-3 3-1,0 7 1,-3 3-1,-1 7 0,-3 6 0,1 6 0,-2 5-1,2 6 1,-2 3-1,1 6 0,-2 0 0,3 4-1,2 2 1,2 3 1,2-1-1,3-1 0,7-1-1,3-2 1,5-4 0,5-2 0,4-8-1,3-7 0,4-6 1,3-7-1,1-6 1,2-5-1,0-8 1,2-5-2,-2-5 2,-2-1-1,-1-4 0,-4-1 1,-6 0-1,-2-1 0,-10 1 0,13-1 1,-13 1-1,0 0 0,0 0 0,0 0 1,0 0-1,0 0 0,0 0 0,0 0-1,0 0 0,0 0-2,0 0-6,0 0-14,-8-10-3,-1-3 1,4 0-2</inkml:trace>
  <inkml:trace contextRef="#ctx0" brushRef="#br0" timeOffset="15762">4769 731 27,'0'0'12,"9"0"0,-9 0 0,0 0-5,0 0-1,0 0 0,0 0 2,0 0-1,0 0 0,8 9-1,-8-9-1,7 16-2,0-4 0,-3 4-1,4 3 1,-1 3-1,1 4-1,2 2 0,-2 4 0,2 2 0,-3 3 0,1 1-1,-2 2 0,0-2 1,-2 1 0,-4-5 1,1-1 1,-6-5 0,0-2 2,-4-8 0,1 0 1,-14-10-9,7 4 1,-10-10 0,5 2-2,-5-8-1,6 2-1,-6-9-2,5 0-6,1-11 1,5 2-6,-1-7 0,3 2 0,0-6 1</inkml:trace>
  <inkml:trace contextRef="#ctx0" brushRef="#br0" timeOffset="16664">4636 675 5,'0'0'7,"-10"-5"1,10 5 0,0 0 2,0 0 1,0 0 0,0 0 1,-2-9 1,2 9-4,9-7-1,-9 7-2,23-15-2,-5 5 0,5-1 0,7-1-2,2 1 1,6-1-1,1 2 1,-1 1 0,-1 3-1,-5 0 1,-3 4 0,-8-1-1,-1 3 0,-10-1-1,-1 3 1,-9-2-1,0 0 0,0 0 1,4 10-1,-4-10-1,0 0 1,-11 10-3,11-10-2,-10 7-7,1-5-11,9-2 0,-15-4-2,15 4 2</inkml:trace>
  <inkml:trace contextRef="#ctx0" brushRef="#br0" timeOffset="17295">5177 277 21,'0'0'14,"0"0"0,0 0 2,10-8-5,-10 8-1,0 0-4,0 0 0,0 0 0,0 0 0,0 0-1,5 11-1,-5-11 0,0 10-1,0-10 1,3 19-2,-1-4 1,-1 3-1,1 8 0,-2 6 1,5 6 0,-6 7 0,3 6 0,-4 3 1,3 9-1,-2 1 0,4 5 0,-2 2-1,3 3 0,-1 4 1,4 1-2,-1-2 0,1-2 0,-1-6 0,2-3 0,-3-9 0,0-8 0,-3-12 1,1-6-1,-2-9 0,-1-6 0,0-16 0,0 15-1,0-15 0,0 0-3,0 0-6,-2-11-17,4 2 0,-4-12 0,6 0-2</inkml:trace>
  <inkml:trace contextRef="#ctx0" brushRef="#br0" timeOffset="19247">5500 1203 9,'0'0'7,"0"0"1,0 0-1,0 0 0,-12 10-2,12-10 1,0 0-1,0 0 0,0 0 0,0 0 0,0 0 2,0 0 0,0 0 1,0 0 0,0 0-2,1-15 0,4 5-2,-1-8 0,0-4-2,4-7-1,-1-4-1,6-6-1,0-5 1,3-3-1,-1 1 1,3-2 0,0 1 1,0 2 0,3 1 1,-4 4 0,1 3 1,-3 4-1,0 6 1,-4 1 1,1 6-1,-4 4 0,0 3-1,-4 3 0,-4 10-1,9-12 1,-9 12-1,0 0-1,0 0 1,0 0-1,10-7 0,-10 7 0,0 0 1,0 0-1,3 12 0,-3-12 0,5 17 0,-1-5 0,0 1 0,5 3 0,-3 3 0,5 3 0,3 2 1,0 2-1,3 4 1,-1 4 0,2 2 0,-3 4 1,3 2-1,-6 1 1,-1 2-1,-4 2 1,-2 2-1,-1-6 0,-2 0 1,0-3-2,0-5 1,-1-5-1,2-4 0,-2-7 0,1-4 1,-1-6-1,-1-9 0,2 11 0,-2-11 0,0 0-1,0 0-2,0 0-1,-1-9-4,1 9-11,-4-21-5,-2 7 0,-4-11-2,0-4 2</inkml:trace>
  <inkml:trace contextRef="#ctx0" brushRef="#br0" timeOffset="20109">5637 931 46,'0'0'16,"0"0"1,0 0 0,0 0-9,0 0-4,0 0-1,0 0-1,0 0 2,0 0 0,10-5 1,-10 5-1,17 1 1,-2 0 0,1-3-1,6 3 0,3-2 0,4 1-2,-1-1 1,3 1-1,-4 0 0,2 0-1,-5 1 1,0 0-1,-5-1-1,-2 1 1,-1 0 0,-4-1-1,0 0 0,-2 0 1,-10 0-1,13 0 2,-13 0-2,10 0 1,-10 0 0,0 0 0,0 0 0,0 0-1,0 0 0,0 0-1,0 0-2,0 0-3,0 0-5,0 0-13,0 0-1,-12-1 0,12 1 0</inkml:trace>
  <inkml:trace contextRef="#ctx0" brushRef="#br0" timeOffset="23574">6028 229 15,'0'0'13,"0"0"2,0 0-1,0 0 0,0 0 0,0 0-4,0 0-1,0 0-3,0 0-2,0 0-1,0 0-2,0 0 0,12 10 0,-12-10-1,18 20 0,-3-3 1,2 4-1,4 5 1,2 5 0,0 5-1,0 8 1,-2 3-1,-3 5 0,-1 4 1,-6 5-1,-1 4 1,-5 2-1,-2 2 1,-1 1 0,-2 0-1,-1 0 1,-2-2 0,-1-3 0,-2-3 2,-4-2-1,1-4 2,-6-7 0,3-1 0,-8-10 1,5 1 0,-6-8-1,6-3-1,-2-8 2,3-2-4,2-5 0,3-4 0,9-9 0,-11 11-1,11-11 0,0 0 0,0 0-1,0 0-2,0 0-3,0 0-7,0 0-11,7-18 0,2 3-2,-2-14 1</inkml:trace>
  <inkml:trace contextRef="#ctx0" brushRef="#br0" timeOffset="24425">6670 445 28,'0'0'16,"0"0"1,0 0-2,0 0-3,0 0-2,0 0-2,-2 11 0,2-11-2,2 22-2,1-5-1,2 10 0,-2 6 0,3 8 0,-1 5 0,2 8-1,-2 5 1,1 4 0,-4 3-1,2 0 1,-2-2-1,1-4-1,1-7 0,-1-6-1,3-8 0,-1-9-2,2-8-3,-7-22-3,12 11-13,-8-21-1,3-7-2,-5-14 2</inkml:trace>
  <inkml:trace contextRef="#ctx0" brushRef="#br0" timeOffset="24835">6665 527 26,'0'0'17,"-8"-15"0,8 15 1,-3-11-4,3 11-2,-2-12-3,2 12-1,4-13-2,2 3-2,3 1-2,5-4-1,4 1 0,7-2 1,3 2-1,4-2 0,4 4 1,3 2-1,0 2 0,1 4-1,-1 4 1,-5 6-1,-1 3 0,-3 7 0,-7 4 0,-3 5 1,-6 4-1,-8 2 0,-3 4 1,-6-3 0,-3 0 0,-9-2 1,-1-1 0,-8-6 0,-1 0 1,-4-6-1,-3-3 1,-3-1 0,1-3 0,-1-2 1,1-1-1,1-4-1,5-1 0,4-1 0,3 0-1,4-3 0,3 0 0,4 0-1,10 0-2,-12-1-3,12 1-8,-2-10-11,1 1-2,11 1 0,-2-9-1</inkml:trace>
  <inkml:trace contextRef="#ctx0" brushRef="#br0" timeOffset="25496">7625 194 28,'12'-1'17,"-12"1"2,14-2 0,-14 2-2,0 0-6,0 0-2,-10 7-1,10-7-1,-21 15-1,7-1-2,-7 0-1,2 8-1,-7 3 1,-1 7-1,-3 6 0,0 7-1,-1 5 0,-1 6 1,1 3-2,0 5 2,2 0 0,2 3-1,2 1 1,1 0 0,5 0 0,5 1 0,3-3-1,5-1 0,3-3 0,4-2 0,4-6-1,7-4 1,2-6-1,1-5 0,7-5 0,3-5 0,2-6 0,1-5-1,1-4 1,-2-5-1,1-4 1,-6-2-1,-3-2 1,-5-1-1,-4-1 1,-10 1-1,10 0-1,-10 0-2,0 0-4,0 0-13,0 0-4,0 0 0,-8-14 0,1-4 1</inkml:trace>
  <inkml:trace contextRef="#ctx0" brushRef="#br0" timeOffset="27980">7801 1271 2,'0'0'6,"0"0"0,0 0 1,0 0 0,0 0 2,0 0-1,0 0 1,0 0-2,-8 9 0,8-9 0,0 0-2,0 0 1,0 0-3,0 0 0,0 0 1,0 0-1,0 0 1,0 0 0,0 0 0,0 0 0,0 0 0,0 0-1,0 0 0,0 0 0,0 0-2,0 0 0,0 0 0,0 0 0,0 0 0,0 0-1,0 0 1,-8-9 0,8 9 0,0 0 0,0 0 0,0 0-1,0 0 1,0 0-1,0 0 0,-2-10 0,2 10 0,0 0 0,0 0 0,0 0 1,0 0-1,0-10 0,0 10 0,0-12 0,1 0 1,-1-5-1,1-5 0,-1-7 0,1-5 1,-2-4 0,0-5 1,-1-7-1,0 1 1,-4-2-1,1 2 1,-1 2 0,1 5 0,-1 0-1,3 7 0,-1 4 0,3 6 1,0 2-1,1 7 1,0 1-1,1 5 0,-1 0 1,0 10-1,1-11 1,-1 11-1,0 0 0,0 0 0,0 0 0,0 0-1,0 0 1,0 0-1,0 0-1,0 0 1,0 0 0,0 0-1,0 0 1,0 0 0,10-1 0,-10 1 0,0 0 0,10 8-1,-10-8 1,10 11 0,-10-11 0,11 19 0,-3-3 0,2 1 0,-1 4 0,0 1 0,2 3 0,0 0 1,2-1-1,0-1 0,-1-2 1,1-3-1,2-6 0,4-3 0,1-5 0,4-6-1,2-6 0,2-3 1,-1-6-1,2-4 0,-2-2 1,-5-3 0,-1-4 0,-4 0 0,-4 0 1,-3 2 0,0 2-1,-4 3 1,-2 2 0,0 4-1,-1 6 1,-3 11-1,3-12 1,-3 12-1,0 0 0,0 0 0,0 0-1,0 0 1,0 0-1,0 0 1,0 0-1,-6 18 1,6-2-1,-1 4 1,3 7 0,-2 6 0,2 6 0,0 7 1,0 5 0,1 5-1,-1 2 0,0 1 1,-1 2-1,0-3 0,1-3 1,-1-6-1,2-4 1,0-7-1,2-5 0,-1-8 0,1-8 0,0-2-1,-1-5-1,-4-10-1,6 11-4,-6-11-11,0 0-6,0-16-1,2 2-1,-5-13 1</inkml:trace>
  <inkml:trace contextRef="#ctx0" brushRef="#br0" timeOffset="30353">8633 285 5,'0'0'11,"-9"9"1,9-9 1,0 0-1,-2 13 0,2-13 1,2 12 0,1-1-2,-4-1-2,4 5-2,-2 0-2,3 5 0,-2 2-1,2 6-1,-2 4 0,3 8-1,-2 3 1,3 8-1,-3 4 1,1 6-1,-1 3 1,1 3-1,-1 1 0,1 2-1,-1-5 1,0-2-1,0-7 0,-1-6 0,0-5-1,0-6 1,0-8-1,-1-8 1,1-4-1,1-4 1,-2-4-1,-1-11 1,3 14-1,-3-14 1,0 0-1,0 0 0,0 0 0,0 0-1,0 0-3,0 0-9,0-11-10,-3-3-1,7-3-2,-5-9 2</inkml:trace>
  <inkml:trace contextRef="#ctx0" brushRef="#br0" timeOffset="31645">8974 1229 5,'-4'11'9,"4"-11"2,0 0 0,0 0-2,-4 10 0,4-10 2,0 0 1,0 0 0,0 0-2,0 0 0,0 0-2,0 0 0,0 0-2,5-9-1,-4-3 0,2-1-2,1-8 0,3-2-1,-1-7 1,3-1-1,-1-7 0,4-2 1,-2-4-2,2-2 1,1-2-1,-1-1 1,3 0-1,1 0 1,0 2 0,-1 2-1,0 2 0,0 5 1,-1 4 0,-2 6-1,-4 3 0,1 4 0,-2 5 0,-1 3-1,0 4 0,-6 9 1,7-12-1,-7 12 0,0 0 0,0 0 0,10-9-1,-10 9 1,0 0 0,0 0 0,6 9-1,-6-9 1,8 18 0,-2-5-1,2 4 1,-1 5 0,2 4 0,3 5 1,0 4-1,0 2 0,3 3 0,1 1 0,2 4 1,3 0-1,0-3 0,-2-1 0,3-3 0,-1-4 0,-1-3 1,-3-1-1,-3-6 0,-3-2 0,-2-4 0,-2-3 1,-2 0-1,-2-5 0,-3 0 1,0-10-1,3 10 0,-3-10 0,0 0-1,0 0-2,0 0-3,-12-13-11,8 1-8,-9-11-1,1 0-1,-9-8 2</inkml:trace>
  <inkml:trace contextRef="#ctx0" brushRef="#br0" timeOffset="32406">9053 886 45,'-11'7'19,"11"-7"3,-9 8 1,9-8-9,0 0-4,14 0-1,-14 0 1,21-1-2,-4-1-2,6 4-1,3-2-2,3 2-2,2 1 0,3 0 0,1 0 0,0 0-1,-2 0 0,-3-1 0,-4 1-1,-1-3-1,-2 2-3,-9-5-7,5 3-13,-9-6 1,2 2-3,-8-11 3</inkml:trace>
  <inkml:trace contextRef="#ctx0" brushRef="#br0" timeOffset="33238">9365-2 29,'-5'-11'14,"5"11"0,0 0 2,0 0-4,0 0-4,0 0 0,10-1 0,-10 1 0,10 10 1,0-1-1,0-4 0,6 6-2,-2-3 0,8 4-2,-4 1-1,9 4-1,-2 0 0,4 7-1,-1 5 0,2 7-1,0 4 1,4 10 1,-4 7 0,-4 7-1,-2 7-1,-3 1 2,-2 4-2,-4 0 1,-2 1 0,-7-2-1,-1-1 1,0-1-1,-1 1 1,-3 0 0,-5-1-1,-1 0 2,-1-4-1,-5-3 0,-4-6 1,1-5-1,-4-8 1,2-6-1,0-6 0,1-7 0,-2-4 0,7-4-1,0-4 0,2-3 1,2-4-2,6-9-1,-6 13-1,6-13-3,0 0-13,0 0-7,0 0-2,8-11 0,-4-6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56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7 367 25,'-4'-10'13,"4"10"0,0 0 1,0 0-1,0 0-5,0 0-1,0 0 0,0 0 0,0 0 0,0 0 0,0 0-1,0 0-2,0 0-2,-1 14-1,4 1 0,1 2 1,3 7 0,0 2 1,4 4 0,-2-1 0,3 0 0,-4-4 0,4-3-1,-3-7 0,2-4 0,1-8-1,1-5-1,2-7 0,0-3 0,1-8 1,1-3-1,-1-4 1,0-3 1,-4-2 0,0-1 1,-5 1-1,1 4-1,-2 2 1,0 4-1,0 5-2,-5 3-2,-1 14-7,2-15-12,-2 15-3,3-11 1,-3 11-3,4-14 3</inkml:trace>
  <inkml:trace contextRef="#ctx0" brushRef="#br0" timeOffset="490">388 244 11,'14'-7'13,"-14"7"0,16-9 3,-5 8-3,-1 2 1,3 8-1,-3 1-1,3 8-1,-3 0-2,3 7-2,-5-1-2,2 4-1,0-3-2,-3 2-1,1-4 0,-3-3 0,-4-2-1,1-2 1,-2-3 0,-2 1 0,-4-4 0,1 0 0,-5-3 1,-1 0-1,1-2 0,-1 1 0,-3-3 1,3-2-1,-2-2 1,2 0-1,1-4 0,10 5 0,-15-11-1,15 11 0,-8-17 0,7 7-1,1-3 1,5 0-1,1 0 1,2 0-1,2-2 1,2 3-1,2 0 1,0 2-1,5 4-1,-7-3-3,9 7-7,-6-4-10,4 5 0,-4-6-2,3 1 1</inkml:trace>
  <inkml:trace contextRef="#ctx0" brushRef="#br0" timeOffset="1041">707 10 23,'0'0'19,"1"-15"-1,-1 15 0,0 0 2,0 0-3,0 0-4,1 17-2,-4-6-4,4 7-1,-4 1-2,3 5 0,-3 2-1,3 6 0,-1 3 1,2 7-2,-2 1 0,1 3-1,-1 2 0,2-1 0,-1-3-2,1-5 1,-1-7-2,0-10-2,4-4-4,-4-18-8,0 0-9,12-13 1,-2-3-2,-4-10 2</inkml:trace>
  <inkml:trace contextRef="#ctx0" brushRef="#br0" timeOffset="1362">894 256 30,'0'0'6,"0"0"-1,0 0 0,0 0-3,0 0-2,0 0 3,9 5 2,-9-5 6,-1 12 3,0 0 3,4 4-3,-4 0-2,5 8-4,-1-2-1,3 6-2,-1-3 0,0 2-1,1-6-1,4-2 1,0-4-2,2-2 0,1-8-2,1-4 0,3-6 0,1-6-1,0-4 1,1-4-1,-2-4 2,-1-3-1,-1-1 1,-4 1 0,-1 2 1,-1 4 1,-5 2-1,0 4 0,-3 3-1,-1 11-1,0-12-1,0 12-2,0 0-4,-7-12-6,7 12-11,0 0 0,0 0-3,-8-12 4</inkml:trace>
  <inkml:trace contextRef="#ctx0" brushRef="#br0" timeOffset="1822">1266 265 18,'9'10'9,"-9"-10"1,17 6 3,-17-6-3,16 1 0,-5 4-1,-11-5 3,22 1-1,-12-4 1,4 4-2,-3-6-3,2 2-3,-2-4-2,0 0-1,1-2 0,-3 0-1,-2 0 1,0-1-1,-1 1 0,-3 0 0,-3 9 0,1-15-1,-1 15 1,-9-14-1,9 14 1,-15-8-1,4 7 0,-2 1 0,1 3 0,-2 1 0,1 4 1,0 1-1,1 2 1,2 3 1,-2 3 0,5 1 1,0 3 0,3 4 2,0-2-1,3 3 0,0 0 0,4-1 0,0-3-1,4 1 0,2-6-2,4-3 0,3 0-2,4-8-4,7 2-8,-2-9-9,7 3 0,-1-10-1,7 3 1</inkml:trace>
  <inkml:trace contextRef="#ctx0" brushRef="#br0" timeOffset="2433">1828 421 66,'0'0'20,"0"0"-2,0-16 0,6 3-13,2-4-6,5-2-1,3 0 0,0 0 2,4 3 1,-1 2 1,2 6 2,-7 2 0,4 8 0,-6 5-1,0 8-1,-4 5 0,-3 5 0,-2 3 0,-2 2 0,-3-2 1,-1 3-1,-4-8 1,-1-1-1,-4-7 0,1-4 0,-3-6-1,-1-5-1,2-5 0,-3-4-2,3-2-2,-3-10-6,6 4-12,-1-10-2,5 2 0,3-6 0</inkml:trace>
  <inkml:trace contextRef="#ctx0" brushRef="#br0" timeOffset="2824">2224 41 44,'0'0'11,"0"0"0,0 0 2,2 13-7,-4-2-1,-5-1 2,6 10 2,-5 1 3,8 13 1,-5 3 0,4 15-4,-1 1-2,1 7-2,0 0-2,0 1 1,1-7-2,-1-4-1,1-10-1,0-12 0,2-8-3,-4-10-3,0-10-3,0 0-7,9-9-8,-11-9-1,5 1 1,-5-8 0</inkml:trace>
  <inkml:trace contextRef="#ctx0" brushRef="#br0" timeOffset="3104">2181 445 37,'0'0'18,"-12"2"1,12-2 2,0 0-4,-11 2-5,11-2-3,0 0-1,9 0 0,-9 0-1,23-8-1,-7 2-1,8 2-1,3-3-2,6 1-1,3 1-4,-1-6-6,12 8-13,-4-8-3,4 1 0,-3-8-1,6-1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00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99 12,'-1'13'12,"2"6"1,0 3 3,-2 5-1,4 9-4,-5 3 2,5 9-1,-4-5 0,5 6-3,-5-10-2,3-3-3,0-7-3,-1-10-2,5-9-5,-6-10-2,10-9-5,-7-9-3,4 0-3,-3-6 1,0-1-1,-1 0 2</inkml:trace>
  <inkml:trace contextRef="#ctx0" brushRef="#br0" timeOffset="231">41 257 16,'-11'-18'12,"3"-1"2,-1-1 0,3-3-2,1 2-1,3-3 1,5 6-1,1-4 0,7 8-2,-1-4 0,10 6-1,-3-3-1,6 5-1,0-1-1,3 6-1,-1-1-1,1 5-1,-1 1-1,-1 2 0,-1 1-1,-1 1-1,-3 1 1,-3-2-2,-1 1 0,-5-3-1,0 3-2,-10-4-4,12 3-5,-12-3-5,0 0-4,0 0 0,-7 10 1,-3-6 0</inkml:trace>
  <inkml:trace contextRef="#ctx0" brushRef="#br0" timeOffset="601">7 270 63,'0'0'20,"16"5"1,-2-12 1,6 3-12,1-6-6,6 6 1,1-2-1,3 5-1,-2 0 0,0 4-1,-3 1-3,-2-1-5,1 8-7,-6-6-7,-1 4-3,-5-4-1,3 5 1,-5-8 1</inkml:trace>
  <inkml:trace contextRef="#ctx0" brushRef="#br0" timeOffset="822">444 267 53,'3'10'21,"-1"4"0,-2 0 1,2 6-5,-3 0-10,3 9-2,-2-2-1,4 4 1,-4-3 0,4-1-2,-2-5-2,1-7-3,7-3-9,-10-12-12,15-17-1,-8-9-2,5-3 2</inkml:trace>
  <inkml:trace contextRef="#ctx0" brushRef="#br0" timeOffset="1042">565 61 65,'0'0'25,"0"0"-2,0 0 1,0 0-4,0 0-15,0 0-5,0 0 0,0 0-1,0 0-3,-8 14-9,8-14-10,0 0 0,0 0-1,0 0 0</inkml:trace>
  <inkml:trace contextRef="#ctx0" brushRef="#br0" timeOffset="1262">644 241 39,'4'9'12,"-4"-9"1,0 0 2,0 0-3,0 0-8,6 14 0,-3-5 1,4 11 2,-3 2 2,6 12 0,-2 4-2,4 4-1,-3-2-2,4 3-1,-5-9 0,1-2-1,-2-9 0,-1-7-1,-6-16 1,8 12-2,-8-12 0,6-13 0,-4 1 0,1-8 0,-1-2 0,1-2 0,1-4 0,0-3 0,1 2 0,2 1 0,2 2 1,1 3-1,2 3 0,2 3 1,0 3-1,1 4 1,-2 2-1,2 4 0,-1 3-1,0-1-2,0 4-2,-2-5-7,4 5-12,-1-7 1,2 0-1,-2-5 0</inkml:trace>
  <inkml:trace contextRef="#ctx0" brushRef="#br0" timeOffset="1743">1111 370 43,'0'0'20,"6"13"2,-6-13 0,10 2-9,-10-2-2,13 1-1,-13-1 0,17 2-2,-8-3-3,9 2-1,-1-4-1,4-2-3,3-2-1,-1-5-1,2-3 0,0-3-1,1 0 1,-6-2 0,-2 1 1,-3 2 0,-7 3 1,-2 3 1,-7 1-2,1 10 2,-13-8-2,-1 7 1,-2 3-1,-5 2 0,-1 2 0,-2 4-1,0 2 2,-2 0-1,2 4 1,0 0 0,3 2 1,2 2 0,0 0 0,7 3 2,0 0 0,6 3 1,2-3-1,7 4 2,1-4-1,9 2 0,2-2 0,7 0-1,2-5-1,4-1-1,3-3-1,0-5-3,4 2-4,-6-10-18,9 0-2,-9-16 0,4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03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8 32,'0'0'16,"14"-10"1,-14 10-1,0 0-3,0 0-3,5 9-1,-3 10 1,-7 3-1,5 13-1,-4 2-1,3 14-1,-3 2 0,4 6-2,-2-2-1,2-2-1,1-8-3,-1-12-3,6-4-7,-5-21-12,-1-10-2,6-18 0,-3-5 1</inkml:trace>
  <inkml:trace contextRef="#ctx0" brushRef="#br0" timeOffset="250">57 212 37,'-13'1'15,"-2"-1"0,5 2-1,-1 0-1,11-2-7,-11 6 0,11-6 1,-2 11 0,2-11 1,9 15 1,-9-15 0,23 11-3,-6-10-1,7-1-2,4-6-1,4-5-1,5-5-3,0-3 1,2-3-2,-3-3 2,0 3-2,-6-2 1,-4 6 1,-8 2 1,-3 3 1,-5 3 1,-5 1-1,-5 9 0,4-13 0,-4 13 0,-3-9-1,3 9 0,0 0 0,-6-10-1,6 10 1,0 0 0,0 0 0,0 0 1,-9 1 0,9-1 0,-5 16 1,2 1 0,-2 6 0,1 9 0,1 4 2,0 11-2,-1 3 1,2 6 0,-3-3 0,4-2-1,-1-9 0,2-6-1,2-10-1,2-11 0,5-11-1,1-13-1,6-6 0,-1-7 0,5 1-1,-2-2 2,0 2-1,-2 2 1,-3 7 1,-1 7 0,-2 5 1,-10 0 0,15 17 0,-6-2 0,-2 1 0,2 2 0,2-1-1,1-3 1,4-3-2,0-4 0,5-4 0,1-7 0,2-6 0,1-5-1,2-5 1,-1-5-1,-1-1 0,-3-1 1,-3 0 0,-2 2 2,-4 3-1,-2 3 1,-6 1-1,-4 5 2,-2 1-2,-3 2 1,4 10-4,-16-12 2,7 7 0,-3 1-1,3 3 0,-1 2 1,-1 3 1,2 2 0,0 4 0,0 4 0,-1 6 2,4 5 0,-1 3 3,5 7-2,0 1 1,6 2 0,0-2-1,8 0 1,2-8-1,4-5-2,6-4-3,1-11-2,8-1-5,-5-16-18,8 1 0,-4-15 0,6 1-1</inkml:trace>
  <inkml:trace contextRef="#ctx0" brushRef="#br0" timeOffset="1502">1480 71 25,'7'-10'13,"-1"1"2,-3 0 2,-3 9-4,6-14-1,-6 14-1,0 0-1,0 0 0,0 0-2,0 0-2,0 0-3,0 18-2,0 1 0,0 8 0,0 8 1,3 6-1,-2 5 2,1 7 0,-1-1 0,1 0 0,-2-7-1,1-6-1,-2-7-1,-2-9-1,1-6-2,2-17-1,0 0-2,-17-3-1,12-7-1,-6-11 0,2 2 0,-6-7 1,3 1 1,-4-3 2,2 1 2,-1 5 2,1-1 3,2 6 1,1 2 2,4 5 0,-1 1 1,8 9 0,0 0-1,0 0-1,-4-12 0,14 10 0,-1-3-2,8 1 1,2-4-1,9 3 0,1-4 0,5 3 0,2-1-1,3 2-1,-1 1-1,-3 1-2,-1 3-2,-7-5-5,0 9-5,-11-8-6,0 10-5,-16-6 0,13 7 1,-13-7 1</inkml:trace>
  <inkml:trace contextRef="#ctx0" brushRef="#br0" timeOffset="2073">1761 189 50,'0'0'19,"8"9"0,-7 2 0,-1-11-8,0 24-3,-1-7-1,4 10 0,-4-2 0,7 6-1,-4-2-1,5 1 0,0-5-2,5-5-1,4-11-2,3-13-2,8-10-2,0-12-1,5-6 0,-1-4 1,2-2 1,-4 0 2,-4 6 2,-3 8 2,-10 6 2,0 11 0,-12 7 1,0 0-2,6 16 0,-8 0-2,-2 1-1,1 5-1,0 2 1,1 0-1,2 1 0,4-3 0,0-2 1,2 0 0,2-3-1,4-2 1,-1-4 0,3-2 0,1-5 0,1-3-1,1-4 1,4-3 0,-4-6 0,3 0 1,-3-5-1,-1-1 1,0-2-1,-2-1 0,-1 0 0,-4-1 0,0 3-2,-2-3-1,1 4-3,-6-3-2,7 6-14,-10-5-6,6 7 0,-6-7-1,6 5 3</inkml:trace>
  <inkml:trace contextRef="#ctx0" brushRef="#br0" timeOffset="2844">2512 296 40,'0'0'14,"0"0"0,0 0 0,0 0-3,-2-23-9,4 4-1,2-3 1,4 2 2,1-3 1,4 4 2,-3-1 0,6 8 0,-3 2-1,2 11-1,-3 4 1,4 11-1,-7 5-1,2 8 0,-5 2 0,0 9-1,-7-2 2,0 3-3,-5-6 1,-2-1 0,-3-6 0,2-3 0,-6-6 0,3-5 0,-5-6-1,2-6 0,-3-6-1,-2-7-2,0-1-4,-10-14-14,8 2-10,-5-10 1,9-1 1,0-10-2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07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0 32,'2'10'15,"-2"-10"0,-3 14 2,1-3-2,-1 2-8,3 9 0,-3 2-2,5 12 2,-4 2 0,4 9 1,-5-1-2,5 2 0,-3-6-1,3-3-2,-3-8 1,2-8-3,0-11 1,-1-12-1,9-5-2,1-8 1,4-5-2,0-2 1,4-1 0,2-1 1,0 5-1,1 6 1,-2 7 0,-2 8 0,0 4 2,-3 7-1,-1 4 0,-4 5 0,-1 2 1,-2 2-1,-2-1 1,-3 2 1,-4-3-1,-1 0 1,-5-3 0,2-4 0,-6-4 0,1-2-1,-4-6 0,0-4 0,-3-4-1,-1-4-2,1-1-2,-6-12-6,9 4-18,-7-12 1,10 4-2,1-12 1</inkml:trace>
  <inkml:trace contextRef="#ctx0" brushRef="#br0" timeOffset="581">365 334 69,'12'4'22,"-12"-4"-2,16 3-1,-16-3-12,23-1-4,-8 0-2,3 0-1,3-1 0,1 0 0,2-2 0,0-1 0,2-3 1,0 0-1,-5-2 1,-1 1 0,-5-2 0,-4 2 0,-5-1 1,-6 10-1,-5-16 0,-5 11-1,-3 1 0,-2 1-1,-3 1 1,-1 1-1,0 2 0,0 1 1,2 2 0,0 2 0,-1 2 1,3 2 0,-1 2 1,3 2 0,-1 1 1,4 3-1,1 1 2,2 5 0,-1-3 1,6 6-2,-1-3 1,4 4-1,2-2 0,3-1-1,3-3-2,1-5-2,7-3-2,-2-9-2,11 3-11,-5-19-8,10 0-1,-2-11-1,7-1 2</inkml:trace>
  <inkml:trace contextRef="#ctx0" brushRef="#br0" timeOffset="1102">1057 304 14,'0'0'10,"-11"-9"-4,-2 1 3,2 5 4,-4-1 5,2 5 4,-3-2-2,4 7-2,-5-4-6,4 7-4,-2-2-3,4 6-1,-4-1 0,4 5 0,-2 1 0,3 4-1,0 1 0,0 4-1,2-2 0,2 2-1,1-1 0,1-3-1,4-1 0,2-4-2,8-3-1,-1-11-3,12 3-9,-5-14-10,9 1-1,-2-12 0,7 1 1</inkml:trace>
  <inkml:trace contextRef="#ctx0" brushRef="#br0" timeOffset="1452">1187 527 48,'-4'12'16,"4"-12"0,-14 3 2,14-3-10,-10-12-1,8 2 0,-1-9-1,6 3 0,1-7-1,4 4 0,2-2-3,2 3-1,1 2 0,1 5 0,-1 5 0,2 4 1,-3 4 1,3 4 0,-5 1 0,3 6-1,-5 0 1,1 4 0,-3 2 0,1 4 0,-6-4-1,0 5 1,-6-4 0,0 0 0,-3-4-1,0 0 1,-3-9-2,-2-3 0,0-3-1,-1-8-1,1-3-1,-3-8-3,7 2-12,-7-14-9,9 4-1,-4-10 1,9 2-2</inkml:trace>
  <inkml:trace contextRef="#ctx0" brushRef="#br0" timeOffset="1943">1412 242 55,'9'3'22,"-9"-3"0,5 10-1,-5-10-3,4 9-11,-4-9-6,5 9 0,-5-9 0,6 12 1,-6-12 0,7 14 2,-7-14-1,9 16 0,-6-6 0,5 4 0,-4 0 1,3 4-2,0-1 0,0 3-1,2-2 1,-1 2 0,0-6 0,4 0-1,1-5 0,4-5 0,-2-5-1,5-6 0,0-2 0,0-5 0,0 1 1,-1-2 1,-4 2-1,-2 3 1,-4 0 0,-9 10 0,11-7-1,-11 7 0,0 0 0,0 0-1,0 0-1,0 0 1,3 16 0,-1-6 0,-1 1 1,4 2 0,0-1-1,1-1 1,4-1-1,6-8 0,4-5-1,0-7 0,9-2 0,1-6 0,0 1 0,0-3 1,-2 3 0,-4 4 1,-4 1 1,-3 6-1,-5 2 1,-12 4-2,14 2 1,-14-2-2,14 12 1,-14-12 0,13 19-1,-6-9 0,2 1 0,-1 1 0,3 0-3,-11-12-4,21 15-20,-21-15 0,20-4 0,-13-9-1</inkml:trace>
  <inkml:trace contextRef="#ctx0" brushRef="#br0" timeOffset="2714">2395 267 77,'-1'10'23,"5"3"0,-2-4-2,7 2-12,-9-11-7,17 18 1,-5-12 0,2 3 0,2-6 0,3-2 0,0-4-2,2-5-1,0-2-1,0-6-1,0 1 0,-4-4 1,1 3 1,-6 0 0,0 2 1,-4 4 0,-8-1 0,0 11 1,-10-15-2,-1 8 0,-3 0-2,-3 1 1,-1 2 0,-2 0 0,0 2 0,2 2 1,-1 2-1,0 3 2,3 1-1,0 5 1,0 1 1,0 7 1,1 1 0,2 7 0,0 0 0,5 2 0,-2-2 0,5 7 0,3-1 0,6-1 0,3-2-2,6 0 1,4-4-1,8 2-1,7-1 0,6-9-1,7-3-5,0-16-18,11-1-4,-3-18 0,7-3-1,-9-18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11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0 422 42,'0'0'16,"7"9"1,-7-9 3,0 0-11,0 0-3,0 0 0,0 0 0,0 0 1,0 0 0,6 10-1,-6 2-2,2 5 0,-2 3-1,3 6 1,-3 4-1,1 5 0,-1 0 0,0-35 1,1 69-2,-1-69-1,3 60-1,-3-60-1,6 42 0,-6-42-3,0 0-1,0 0-6,0 0-8,40 15-6,-23-31-1,-6-5 3,6-6-1</inkml:trace>
  <inkml:trace contextRef="#ctx0" brushRef="#br0" timeOffset="330">263 442 42,'7'-13'15,"-7"13"2,2-11 1,-2 11-9,0 0-2,0 0 0,0 0 0,0 0 1,0 0 0,6 10-2,-6-10-2,5 20 0,-2-3-1,3 4 1,-3 1-1,2 2 1,0-1 0,1-2-1,2-3-1,3-4-1,2-10 0,4-9-2,5-8 0,2-2-1,5-7 0,1-2-1,1-1 2,-3 3 0,-4 3 1,-3 8 2,-6 4 1,-2 5-1,-13 2 1,15 20 0,-13 3-1,1-4 1,-2 4-2,3 1 1,-3 1-1,0-2-1,1-4-2,-1-5-4,9-11-20,-10-3-1,22-11 0,-11-6-2</inkml:trace>
  <inkml:trace contextRef="#ctx0" brushRef="#br0" timeOffset="811">954 503 22,'-7'11'13,"7"-11"-8,-11-2 0,11 2 4,-6-9 8,6 9 6,-1-14-1,1 14-5,6-14-8,-6 14-6,11-17-3,-11 17 0,18-8 0,-6 5 0,2 4 1,0 2 0,2 2 0,-1 0 0,3 4 1,-3 1-1,0 3 1,-2 3-1,0-1 0,-3 2 1,0 2 0,-6 0 0,1-1 1,-4 2 0,0-3 2,-5-3-2,0 0 0,-2-3 0,-4-5-1,-1-2 0,-3-2-1,-3-8 0,-2 1-1,0-5 0,-2-5-2,4-3-3,-2-1-3,9-4-8,-1-5-10,12 2 0,1-9-2,10 4 2</inkml:trace>
  <inkml:trace contextRef="#ctx0" brushRef="#br0" timeOffset="1332">1138 186 54,'0'0'20,"0"0"0,0 0 1,0 0-10,0 0-7,0 0-1,0 0 1,0 0 0,6 15 2,-7-5-3,3 8 3,-1 5-3,3 7 1,-1 6-1,2 7 2,-2-1-2,1 8 0,1-6-1,0-3-2,1-7-2,-5-8-10,8-9-13,-9-17-1,19-6-1,-10-16-1</inkml:trace>
  <inkml:trace contextRef="#ctx0" brushRef="#br0" timeOffset="1612">1353 411 39,'6'17'9,"-4"-2"0,1-5 4,-3-10-3,3 13-10,-3-13 0,0 0 2,17 11 6,-7-14 2,2-2-1,2-4-4,0 0-2,2 0-2,-1-4 0,-1-4 0,-1 1 0,-3 0 1,0 3 1,-8-1 1,3 1 0,-6-1-1,1 14 1,-9-13-1,9 13 0,-19-6-2,9 4 0,-2 3-1,2 1 0,-2 2 0,3 2 1,-1 1-1,4 6 1,-2-1 0,2 5 1,1 0 1,2 6-1,-1-1 1,3 4 0,1-2-1,3 0 2,1-1-3,4-3 0,3-6-1,3-1-2,6-5-2,-2-9-3,9-2-7,-4-11-8,8-1-2,-5-7-2,7 1 2,-8-9 1</inkml:trace>
  <inkml:trace contextRef="#ctx0" brushRef="#br0" timeOffset="2053">1757 354 51,'0'0'20,"12"-11"-1,-12 11-2,0 0-6,-1 9-4,1-9-2,-3 17-2,2-6 1,0 0-1,4 5 2,-2 0-1,5 2 1,-1 7-2,5 3 1,-4 6-2,3 7 1,-3 5-1,6 4 0,-5 3 0,1-2-3,-2-9 1,0 0-1,-6-42 1,9 54-4,-9-54 3,0 0 1,0 0-1,0 0 3,0 0-1,2-28 0,-4-4 1,-1-4 2,0-10-3,-1-4-1,4-2-1,2 2 1,3 1-1,3 2 0,6 4 0,2 6-2,4 4 2,1 7 0,2 7 0,-1 5 1,0 7 1,-3 8-1,-2 5 1,-2 6 0,-3 5 1,-2 5-1,-3 1 1,-2 5 0,-4-1 0,0-1 1,-4-2-1,-2-2 1,-3-1-1,0-7-1,-3-2 1,0-6-2,-3-6-1,-2-4-1,1-3-5,-5-11-15,8-4-5,-3-4-1,9-7 0,-4-8 1</inkml:trace>
  <inkml:trace contextRef="#ctx0" brushRef="#br0" timeOffset="2664">2175 275 47,'16'17'9,"-3"-1"-2,-1-5 1,-2-4-9,0 0-1,3-4 3,2 0 3,-1-5 9,4 3 2,-1-5 0,7 2-1,-5-4-5,5 1-4,-2-1-2,-1 1-2,1-3 0,-2 2 0,-5-1 1,0 0 0,-15 7 0,17-11 0,-17 11 0,7-12 0,-7 12-1,-8-13-1,8 13 0,-18-14-1,6 7 0,-4 0 0,-2 0 0,0 4 0,-1 0 1,-1 3-1,2 4 1,-1 1 0,3 4 0,1 2 0,1 8 0,1 1 1,2 5-1,-1 7 1,3-1 0,2 1 1,0-2 0,4 3 0,1-8 2,3 0-2,2-7 0,3-5 0,5-4-1,4-3-1,5-4 0,3-10-1,6-3-1,2-4-1,3-4 0,-1-5 0,2 1 1,-3-5 0,-3 1 1,-2 4 0,-5 2 2,-3 4-1,-5 3 2,-3 3-1,-11 11 0,13-10-2,-13 10 1,0 0-1,0 0 0,8 19 1,-5-4-1,1 3 2,-1 2 1,4 3 1,-2-4-1,3 1 2,1-6-2,5-9-2,4-6-1,6-11-4,8-4 0,2-11-1,9 0 2,0-2 2,4 2 2,-3 5 1,-7 5 3,-2 10 2,-11 9 2,0 11-1,-11 7-1,-2 4-2,-4 0-4,-5 2-2,4 2-5,-7-5-12,8-3-8,-7-10 0,9-7-1,-9-3 1</inkml:trace>
  <inkml:trace contextRef="#ctx0" brushRef="#br0" timeOffset="3605">3326 344 74,'5'-18'23,"6"4"-1,-1-3-3,5 5-10,-2 0-5,2 3-2,1 5 0,0 3 1,-3 4-1,0 6 0,-4 2 0,2 7 0,-5 1 0,0 2 1,-4 0-1,0 4 1,-6-2 0,0-1 0,-4-2 0,0-4 1,-1-2-2,-1 0 1,-2-3-2,0-5 0,1-5 0,-1-4-2,1-7-2,-4-9-3,9 0-11,-6-15-12,9-4 2,-4-6-2,9 2 2</inkml:trace>
  <inkml:trace contextRef="#ctx0" brushRef="#br0" timeOffset="3946">3445 11 57,'0'0'18,"11"3"1,-11-3 1,0 0-10,0 0-4,9 11 0,-3 0 1,-6-11 0,5 19 0,-6-8 0,7 8 0,-5-1-2,4 10 0,-4 4-2,3 3 0,-2 8 0,2 2 0,-2 1-1,1-3 0,0-2-2,-1-8-1,1-6-3,-2-10-2,6-8-12,-7-9-9,11-8-1,-7-9 0,7-1-1</inkml:trace>
  <inkml:trace contextRef="#ctx0" brushRef="#br0" timeOffset="4266">3668 283 32,'4'11'15,"1"-1"1,-5-10 3,15 5-3,-15-5-8,24-8-2,-12-1 2,7 1 0,-4-3-1,4 0-2,-4-2-2,1 2-1,-4-1-2,-3 1 0,-1 1 0,-8 10 0,4-15 0,-4 15 0,-4-12 0,4 12-1,-14-10 1,4 6-1,-1 1 1,-1 2-1,-1 2 1,0 1 0,1 1 0,0 3 1,0 2 0,3 1 2,-1 2-1,2 3 0,-1 0 1,2 6 0,0 3 0,1 4 0,0-1 0,3 6 2,0-3-3,5 2 1,0 0 0,2-5-1,2-5-1,5-5 0,1-2-1,5-7 0,0-4 0,3-5-1,4-7 1,1-3-1,2-3 0,0-5 0,1-2 0,-3-2 1,-1-1-1,-1 1 1,-4 2 1,-1 5-1,-6 1 0,0 3 1,-12 13-1,14-15 0,-14 15-1,0 0 1,0 0 0,0 0-1,9 3 1,-9-3 0,3 21 1,2-3 0,-1-1 1,2 5 0,1 1 0,1 1 0,2-7-1,3-4 0,5-8-1,1-10-1,5-7-2,1-6 1,4-7 0,1-1 0,0 1 2,-2 2 1,-7 3 1,-1 7 0,-7 6 1,-1 10-1,-12-3 1,11 24-1,-9-5-1,-1 3 0,1 5-1,2-1 0,-2 1 0,-1-5-1,5-2-2,-4-7-4,9-1-14,-11-12-6,15-6-1,-10-10-1,8-3 1</inkml:trace>
  <inkml:trace contextRef="#ctx0" brushRef="#br0" timeOffset="5167">4549 52 46,'0'0'14,"2"-17"0,-2 17 5,7-19-14,-7 19 1,6-16 2,-6 16 4,9 9 1,-2 7-2,-8-1 0,4 10-5,-4 3 0,4 11-1,-6 2-1,5 12 1,-3-2-2,5 3 2,-1-2-3,3 0 2,2-9-4,3-7 0,7-8-2,-1-14-3,9-9 0,-1-7-3,7-6 0,-3-9-3,5 2 2,-6-5-1,3 2-3,-13-2-8,-3 3-3,-9-4 3,-5 2 1,-9-4 1</inkml:trace>
  <inkml:trace contextRef="#ctx0" brushRef="#br0" timeOffset="5568">4433 141 89,'17'-1'25,"13"4"2,-4-7 0,11 4-17,0-1-5,8 3 0,2 1-1,5 5-1,2 0-3,1-5-6,11 2-22,-3-10 0,8-1 0,-7-14-3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1979 432 1,'6'-17'2,"-1"0"2,-3-1 0,-2-2 2,-2 1 0,-3-2-1,-3-3 2,-3 2-1,-3-2 0,-5-1-2,-2 0-1,-4-2-1,-6 0 1,-5-1-1,-3 2 0,-4 1 0,-2 3 0,-3 5-1,-2 3 0,-2 6 0,5 5-1,3 9 0,0 4 0,3 6-1,4 6 0,1 6 0,3 8 1,3 5-1,-6 6 1,10 7-1,-2 4 1,11 6 0,5 0 0,7 0 1,10-1 0,6-6 0,15-3 0,3-3 0,13-5 1,9-8 0,8-4 0,10-9 0,9-6 0,4-10 0,7-10-1,3-13 2,-1-12-1,-7-12-1,-6-13 1,-14-10-1,-11-10 1,-14-4-1,-16-5 0,-15 0-1,-16 3-1,-14 3-1,-12 8 0,-11 9-1,-8 8 0,-15 11-2,1 10 0,-4 12-3,-2 7-3,2 11-4,2 10 0,7-1 0</inkml:trace>
  <inkml:trace contextRef="#ctx0" brushRef="#br0" timeOffset="54559">0 11224 1,'16'2'2,"2"0"0,4 1 0,-1 1 1,4 3 0,0-3 1,6 4 0,-1-1 2,1 1-1,-1 0 0,4 2 0,0-2 0,3-2-1,0 1 0,7 0-1,-2 0-1,7-1 0,1 0 0,5-1 0,0 0-1,6 0 1,1 0-1,2-1-1,6-1 1,1 1-1,6 0 1,3-2 0,4-2-1,2-2 1,6-4-1,2 0 0,5-1 1,2-1-1,1-2 0,1 2 0,-2 0 0,3 4 1,-1 2 0,-1 1 1,4 2 1,-3-1 1,2 1 0,2-1 0,6 0 0,2-1-1,3 1 1,-1-2-2,0 1 0,-1 1-1,5 0 1,-2 1-1,2 3 1,-2-2 0,-1 3 0,1-3 0,5 3 0,1-2 0,3 1 0,1-3 0,4 2 0,3-3-1,4 3 0,2-1 0,0 2-1,3-2 1,4 0-1,0-1 1,-1-1-1,2-2 0,3 0 0,0-3 0,2-3 0,2 2 0,1-2 0,1 2 0,3-1 0,3-1 0,4-3 0,4-1 0,1 0 1,2-4-1,2-2 0,2-3 0,1 0 0,-1-3 0,-1 2 0,-1-2 1,2 2-1,-1 0 0,-2 2 0,-3 1 0,0 1 0,-2 1 0,-2 1 0,-1 2 0,-1 1 1,-3 0-1,2 2 0,2 0 0,1 1 0,2 0 1,2 3-1,1 0 0,3 3 0,-1 1 0,1 2 1,-1 3-1,-2 2 1,-1 3-1,0 3 0,-1 3 1,-2 1-1,-1 2 1,-3 3-1,-1 0 0,-4-1 0,0 0 1,-4-2-1,-3 1 0,-2-3 1,-1 0-1,-1 0 1,-3-2-1,-2 0 1,-1-1-1,-2 2 1,-3-4-1,-5-1 0,-6-3 0,-1 0 0,-3-2 0,-3 0 0,-3-1 1,-1 0-1,-1 0 0,3 1 0,1 1 0,4-2 0,-1 1 0,7-1 0,1 1 0,3-1 0,3 1-1,-2-1 1,2 1 0,-1-1 0,-1 1 0,-1-1 0,-3-1 0,1 0 0,0-1 0,-3-1 0,-1 1-1,-5-1 1,-4 1-1,-5 0 0,-7 1 1,-8 1-1,-10 0 1,-6 2-1,-7-1 1,-4 1 0,-6 1 0,-6-1 1,-5 0-1,-7-1 0,-7-1 1,-6 0-1,-9-1 0,-5-1 1,-8 0-1,-4 0 0,-10 0 1,9 0-1,-9 0 0,0 0 0,0 0 1,0 0-1,8-11 1,-8 11-1,5-20 1,0 4-1,2-7-1,0-7 0,4-9 0,3-9-2,3-6 1,2-8 0,5-6-1,-2-7 1,4-5 0,-1-6 2,-1-5-1,0-3 1,-4-7-1,-1-7 0,-3-5 0,-2-9-1,0-3 0,1-6-1,8-1-1,2-3 1,5 3 0,3 2 1,3 7 1,2 3 2,-1 6 1,0 3-1,-11 4 1,-3 4-1,-2 2 1,-1 1-2,-1-1 0,-2 3-1,0-1 1,1 5 0,2 2 0,0 5 0,-1 2 1,-3 6 1,-3 2-1,-3 7 0,-1 2 0,0 3-1,-7 0 1,4 0-2,-1-3 1,3 0 0,0 1 1,0 0 2,-3 0-1,2 4 1,0 1 0,-5 7 0,-1 3-1,-3 3 0,-2 2-1,4 3-1,2 1 0,0 0-1,1 2 1,2 1 0,0 1 1,0 7 0,-2 1 0,-1 6-1,-1 5 1,-1 5-3,1 6-1,-1 9-5,0 0-6,-10-2-9,1 13-2,-11-2 1,-5-5-1</inkml:trace>
  <inkml:trace contextRef="#ctx0" brushRef="#br0" timeOffset="93875">155 5773 9,'-10'-3'11,"-1"4"-4,2 0 0,9-1-1,-16 0-2,16 0-1,-10 1 0,10-1 0,0 0-1,15 0-2,-1 0 0,4 3-1,0-2 0,6 0 1,3-2 0,0-1 1,2-1 0,9-5-1,3 0 1,9-1-1,2 0 0,10 0 1,6 2-1,13 3 1,3 4-1,6 2 0,9 2 0,9 0 0,8 2 0,5 1-1,3 1 1,5 1-1,5-1 1,-1 4 0,-2 4 0,0 3 0,0 4-1,3 3 2,0 3-1,3 0 0,1 2 0,5 1 0,5-1 1,2 0-1,4-2 1,4-2-1,6 2 1,2 2-1,4-1 0,3 0 1,0-1-2,1-1 1,0-2 0,1-5 1,-1-2-2,-2-6 2,1-4-1,0-4 0,-1-5 1,4-1-1,2-2 0,1 0 0,2 0 0,1 0-1,3-1 1,3 1 0,3-2-1,2-1 1,2-1-1,1-1 1,4-2-1,-2-1 1,0-2 0,-2 1 0,1 0 0,-6 0 0,-3 0 0,0 2 0,-3 0 1,-1 0-1,0 1 0,0-1 0,-3 1 0,1 0 0,0-2 0,-3 0 0,-2 0 0,-4 1 0,-4 0 1,-1 3-1,-3-2 0,-2 6 1,-3 2-1,-1 3 0,-1 3 0,0 0 0,-1 1 0,-6-2 0,2 0 0,-4-1 0,-2-3 1,0-1-1,1 0 0,0 1 0,2 1 0,5 2-2,-1 1-1,4 1 0,-1-1-1,1 0 1,0-2 0,-1-3 1,-1-1 2,1-4 1,2-2 3,2 0 0,3 1 0,3 1 1,3-1-2,3 5 0,3 0-2,0 2 0,0 0 0,-5 0-1,0-1 0,-7-1 0,-2 0 0,-3-1 1,-2-1-1,2 1 1,0 1-1,2 1 0,1 0 1,2 1-1,0-1 0,-3-1 0,-4-1 0,-10-3 0,-8 1 0,-8-4 0,-4 1 0,-3 0-1,-5 0 1,-1 1-1,1 1-1,1 3 1,2 1 0,-1 1-1,-4-1 1,-8 0 1,-6 1 1,-10-4 1,-7 0 0,-9-2 1,-7-2-1,-9 0 1,-4-1-1,-5 0-1,-4 1-1,-5 0 0,-4 1 0,-6 1 1,-4 0-1,-7 1 2,-2 2 0,-9 0 1,-11 4-2,14-4 1,-14 4-1,0 0-1,12-1 0,-12 1-1,18 0 0,-7 0 0,-1 0 1,1 0 0,-1 1 1,-10-1 0,14 0 0,-14 0 0,3 10 0,-3 2 0,1 8-1,-1 11 0,4 8 0,-3 12 0,2 10 0,-3 6 0,-1 6 1,1 2-1,-2 2 1,-1-6 0,-4-5 0,4-2 1,-1-2-1,5-6 1,1-5-1,0-1-2,-2-6-6,-6-1-12,-4-1 1,-15-17-2,-4-13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38,'9'12'19,"-9"-12"-1,22 8 1,-7 3-15,7 2-4,4 6 1,8 2 0,6 4 0,4 0 0,3 2 1,5-3-1,3 1 0,-4-2 1,2-3 0,-7 0 0,-1-1 1,-6-2 0,-3 0-1,-11-3 2,-2 1-2,-8-3 1,-7 7-1,-6-4 0,-6 3 0,-9 1-1,-2 4 1,-9 0 0,-3 4 0,-4-4 1,-3 0 0,-5 0 0,3 1 0,-2-4-1,3 0 1,1-1-1,3-2-1,4-1 0,7-1 0,4-4-1,4-1 1,3-1-1,9-9 1,-9 9-1,9-9 1,0 0-1,0 0 1,0 0-1,0 0 0,-3 9-2,3-9-5,0 0-18,-18-9-3,4-9-1,-3-15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56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767 118 0,'-5'-20'9,"5"20"-1,-11-18-2,3 9 0,-2 1-1,-3 0 1,-1 1 1,-2-1 0,-1 3 0,-2-2 0,-1 1-2,-3-1 0,0 3-2,-1 1-2,-1 0 0,-2 0 1,2 2-2,-2 2 0,1 2 0,-1 2 0,4 4 1,-4 2-1,1 6 1,-1 5 0,-1 4 1,-1 4-1,0 4 1,0 1-1,1 3 1,1 2-1,3 2 1,2 0-1,2 0 0,3 2 0,2-1 1,2 2 0,3-1 0,0 0 0,8-2 0,2 0 1,8 0 0,4-3-1,8 0 1,5-3-2,6-1 1,4 0-1,4-2 0,4-3 0,1-2 0,3-4 0,4-2-1,2-3 2,5-3-2,4-5 0,1-6 1,4-4-1,0-4 1,-2-6-1,-3-4 1,-3-7 0,-4-3 0,-7-8 1,-1-2-1,-9-6 1,-5-4 0,-5-5-1,-5-1-1,-6-2 1,-7 0 0,-8 0-1,-5 1 0,-6 1 0,-7 1 0,-2 1 0,-7 2 1,-3-2-1,-2 2 1,-4-1 0,-4 1-1,-6-1 1,0 6-1,-5 4 1,-3 4-1,-1 8 0,0 3 0,2 8-1,0 5 0,4 7 0,0 5-1,2 10-1,-1 1-1,1 10-5,-9 1-11,-3 4-4,-3-5-2,-6-6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7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18317 4 0,'-38'-6'8,"2"6"-2,-2 2-2,0 2-2,-3 1 1,0 2 1,-1 1 0,-2 1 0,-4 3 0,-3 5 1,-8 5 0,-4 5 1,-1 7 0,0 5-1,4 9 1,6 3 0,8 9 1,10 4-1,18 7-1,18 1-1,20 4 0,19-6-2,18-2 0,15-4 0,13-9 0,12-14 0,7-13 0,2-14-1,0-13 0,-7-13 0,-4-9 0,-9-15 0,-9-7 0,-14-8-1,-12 0 0,-15-4 1,-16 2-1,-16 1 0,-17 4 0,-18 3 0,-15 7-1,-18 7-1,-19 0-3,-15 10-15,-22 1-4,-21-6 2,-17-2-1</inkml:trace>
  <inkml:trace contextRef="#ctx0" brushRef="#br0" timeOffset="1161">1016 1505 1,'9'-1'1,"1"-2"0,6 0 0,-1-1 0,5-1 0,2 0 0,4-2-1,4 1 0,2 0 1,4-1 0,3 0 0,3-1 1,2 2 1,2-1-1,-1 2 1,1 0 0,1 2-1,1 1 1,3 1-2,-1 3 0,3 0 0,3 0 0,1-2 0,1-2 0,2-1 1,1-1 1,0-2-1,1-1 0,1 0 1,2-1-1,2 3-1,3 0 0,-1 1 0,0 1 0,4 1-1,0 1 0,2 0 1,0 0 0,3 0 0,1 1 0,4 1 0,4 2 0,4 0 1,4 2-1,10 0 0,2 1 0,5-2 0,3 2 1,1-3 1,4-1 0,2-1 0,0-1 1,-3 1 0,2 2 1,1 0-1,3 4-1,3 0-1,-2 2 0,-1-3-1,2 1 1,0-3 0,-1 1 0,-6-5 0,-2-3 1,-7 0-1,1-1 1,-1 0-1,-1 0 0,-2 1-1,3 2-1,2 0 1,2 1-1,6 0 0,2 0 1,-1-1-1,1 0 1,1-1 0,1-1 0,-1-1 0,-1 1 0,-1-1 0,1 1 0,1-1 0,0 1-1,-1-2 0,-1 0 1,-3-4-1,2 1 0,-1-1 0,-1-2 0,-3 3 1,-2 1-1,-1 2 0,1 2 0,1 3 0,-1 1 1,-1 2-1,-3 0 0,-1 0 0,-1-1 0,-1-1 0,-3 0 0,-2-2 1,-5-1-1,-1 1 0,-1 1 0,1 0 0,-2 2 0,0 1 1,-2 1-1,0 2 0,1 2 0,-4-2 0,0 2 0,-3-2 0,0 2 0,0 0 0,-1 0 0,1 0 0,1 1 0,-1 0 0,5-1 0,1-1 0,0 1 0,-2-4 0,0 0 0,-1-2 0,0-2 1,0 0-1,-2 1 0,1-1 0,-1 2 0,0 0 0,2 0 0,-2 1 0,2 2 0,1-2 0,0 0 0,1-1 0,0 1 0,1-2 0,1 1 0,4-1 0,0-1-1,1 2 1,1-1 0,-1 0 0,-1 0 0,-1 0 0,0 0-1,-1 0 1,-1 0 0,-3-1 0,-1 0 0,0 1 0,-1 1-1,-2 1 1,-1-2-1,2 2 1,-1-1 0,0 1-1,0 0 1,0 0-1,0 0 1,0-1 0,-4 1 0,-4 0 0,-4 0 0,-5 1 0,-6-2 0,-8 0 0,-8-1 0,-9 0 0,-8 0 0,-7 0 0,-7-1 0,-7 0-1,-10 0 0,9 0 1,-9 0-1,0 0 0,0 0 0,0 0-1,0 0-4,-3-10-6,3 10-8,-8-20-3,2 1 0,1-6 0</inkml:trace>
  <inkml:trace contextRef="#ctx0" brushRef="#br0" timeOffset="2734">16346 1111 3,'0'0'10,"-13"0"-1,13 0-6,0 0-2,0 0 2,5 16 1,4-4 2,8 4 0,7 5 1,9 3 0,9 6-1,6 5-1,5 2-2,2 1-1,-1 0-1,-3-1 0,-4-1-1,-8-4 0,-10-6 0,-7-3 1,-9-4-1,-6-1 1,-8 0 1,-8-5 0,-5 3 1,-6 3-1,-5-2 1,-5 3 1,-6 3 0,-4 2 1,-10 0-1,-4 7 0,-7-4 1,-3 3-1,-2-3 0,4-1-1,3-3-1,6-4 0,10-2 0,10-6-1,9-4 1,9-2 0,6-3 0,9-3 0,0 0 0,0 0-2,0 0-2,2-11-11,4 0-12,-4-8-1,-2-9 0,-3-12-1</inkml:trace>
  <inkml:trace contextRef="#ctx0" brushRef="#br0" timeOffset="20750">8966 3468 6,'0'0'6,"0"0"1,0 0 1,0 0-1,0 0 0,0 0-1,0 0-1,0 0-1,0 0-1,0 0-2,0 0-3,0 0-1,5-10 0,-5 10 0,0 0-1,0 0-3,0 0-4,0 0-1,0 0 0</inkml:trace>
  <inkml:trace contextRef="#ctx0" brushRef="#br0" timeOffset="21461">9114 3407 3,'0'0'9,"-10"-8"-1,10 8-2,0 0-4,-13-3 0,13 3-1,0 0 1,-11-2 1,11 2 0,-10 2 0,10-2-1,-15 4 1,5 1 0,-4-2-1,-1 2 0,-3 0-1,0 1 1,-2 1-1,-3 1 1,2-1 0,-5 1 0,1 2 1,-5-2 1,0 3 0,-4 0 1,-1 2 1,-5-1-2,-2 4 0,-5 1 0,0 3-1,-2 2-2,-4 1 0,0-1-1,-3 3 1,-2 1-1,-2 1 0,-1-1 1,-1 3 0,-3 2-1,1 3 1,-3 4-1,0 2 1,-2 2-1,2 1 0,1 1 0,-1-1 1,0 1-1,0 1 0,2-3 0,-1 0 0,-1 0 0,-3-2 0,1 2 0,-3-2 0,2-2 1,2-2-1,1 2 0,2-2 0,1 0 1,-1-2-1,2-1 0,3-1 0,-1 0 0,0-1 1,2-2-1,-1 1 0,1-1-1,4 0 1,2-3 0,0-1-1,-2-3 1,1-2-1,-2 1 1,-2-3 0,-1-4 0,-1 2 0,-4 0 0,0 0 0,-1-1-1,-1 2 1,1-3 0,-2 0-1,-1-1 1,0-4 0,1 1 0,-4-3 0,-1 0 0,-1-1 0,-2 1 0,-4 3 1,1-3-1,-2 2 0,-1-1 0,4-2 1,-2-3 0,2-2 1,1-5 1,1-1 1,-1-3 0,0 1 0,-2-2 0,-1 4-1,-1-2 1,2 3-2,-1 1 0,5 2-1,-1-1 0,3 2-1,-1 1 1,3-1-1,0 1 1,0 1-1,1-1 0,1 0 0,3-3 0,1-1 0,3-2 0,-1-2-1,2-3 1,1 1 0,1 0 0,3 1 0,0 1 0,3 2-1,3 1 1,5 1 0,2 1 0,4 0 0,3 0 0,3 0 0,2-1 0,1 1 0,2 0 0,1 1 0,4 1-1,-1 1 1,3 1 0,1-1 0,3 1 0,0-1 0,4 1-1,0 0 1,12-2 0,-16 2 0,16-2-1,-10 1 1,10-1-1,0 0 1,0 0-1,0 0 1,0 0 0,0 0-1,-10 4 1,10-4 0,0 0 0,0 0 0,0 0 0,0 0 0,0 0 0,0 0 0,0 0 0,0 0 0,0 0 0,0 0 0,0 0-1,0 0 1,0 0 0,0 0-1,0 0 1,0 0-1,0 0 1,0 0 0,0 0 0,11-11 0,-11 11 1,16-16-1,-1 4 0,4-3 0,6-5 0,5-4 0,3-4 0,8-2 0,0-1 0,3-1 0,-2 1 1,-2 0-1,-2 2 0,-3 3 0,-1 2 0,-8 5-1,-1 2 0,-7 3-1,0 4-1,-7 2 0,1 3-1,-12 5 1,10-5 0,-10 5 0,0 0 0,-16 10 2,3-3 0,-1 4 1,-3 0-1,-2 2 1,-1 3 0,-1 0 0,-2 1 0,-2 4 0,-3-3-1,-2 4 1,-3 8 0,-3 1 0,-4 1 0,-2 1 0,2-1 1,1-1-1,5 1 0,4-3 1,5-8-1,6-4 1,7-1-1,4-2 1,6 0-1,5-1 0,6 1 1,3 0 0,6 2 1,6 0-1,4 2 1,8 1-1,3 0 0,5 1 0,2-2-1,2 0 1,0-2 0,4 0 0,-1-3 1,0-1-1,-1-3 1,2-1-1,-4-1 1,3 0 0,-4-2-1,-3 0-1,-6-2 1,-2 1-1,-6-1 1,-7 1 0,-3-3 0,-7 0 1,-2 0-1,-11-1 1,9 1 1,-9-1-1,0 0 1,0 0-1,0 0 0,0 0 0,0 0 0,0 0 0,0 0-1,0 0 1,0 0-2,0 0 1,-9 2-1,9-2 0,0 0-1,0 0 1,11 0-1,-11 0 0,0 0 1,0 0-1,0 0 0,0 0 0,0 0 0,0 0 0,0 0 0,0 0 1,0 0-1,0 0 1,-10-2 0,10 2 0,0 0 1,0 0-1,0 0 0,0 0 0,0 0 0,0 0-1,0 0 1,0 0 0,0 0 0,0 0 0,0 0 0,0 0 0,0 0 1,0 0-1,0 0 1,0 0-1,0 0 0,0 0 1,0 0-1,0 0 1,0 0-1,0 0 1,0 0-1,0 0 0,0 0-5,0 0-20,-2-14-2,-10-20-2,-16-27 1</inkml:trace>
  <inkml:trace contextRef="#ctx0" brushRef="#br0" timeOffset="25246">10007 3478 2,'11'-10'3,"-11"10"1,0 0 0,0 0 1,0 0 0,10-2 1,-10 2-1,0 0-2,0 0-1,12 12-1,-12-12 0,15 11 2,-5-3 0,1 0 0,4 0 1,-2 1-1,4 2 1,-2-3-1,5 6 1,-1-1 0,1-1 0,4 4 0,4 0 1,3 1 0,5 2-2,2 0 1,3 3-2,1-2 1,1 4-2,-2-2 1,-3 2 1,-2 0-1,-3 3 1,-1-1 0,3 3 1,-2 2-1,4 1 0,4 2-1,2 1 0,5 1-1,3-1 0,1 0-1,1-1 1,0-1-1,0 0 0,2-3 1,2 0-1,-1-1 1,1-1-1,0 0 1,4 1 0,1-2 0,2 0 0,1 1-1,-1-1 1,2 2 0,-1-1-1,-1-2 1,-3 0 0,0-1 0,0-1 1,-3 0-1,1-2 0,-1-1 1,0 0-1,0-2 0,-2 1 0,-4-1 0,1-1 0,-1 0 0,-2-3 0,-6-1 1,2-1-1,-2-3 1,3-1-1,0 2 0,-1 1 0,0-2-1,1 0 0,-1 1 0,2-1 0,-4 1 0,3 1 0,0-3 0,-1 0 0,2 2 1,0-1-1,4 3 0,3 1 1,3 0-1,1 2 0,4 0 0,1-1 1,2-1-1,0-3 0,2-2 0,-1-5 0,4-3 0,2-2 0,1-3 0,2-1 0,1-2 0,3-2 0,1 1 2,0 0-2,1 1 0,0-1 0,-1 1 0,1 0 0,-2 2 0,1-1 0,-3 2 0,0 0 0,-5 1 0,0 0 0,-5 1 0,-3 0 0,-4 2 0,-5 1 0,-4 0 0,-7 1 0,-4 1 0,-7 1 0,-5 0 0,-5 2 0,-6-2 0,-2-1 0,-4 1 0,-1-1 0,-11-3 0,11 3 0,-11-3 0,0 0 0,0 0-2,10 2 1,-10-2-4,0 0-5,0 0-16,-6-17-1,-2 0-2,-8-8 2</inkml:trace>
  <inkml:trace contextRef="#ctx0" brushRef="#br0" timeOffset="34039">9047 3914 1,'-32'-16'5,"1"-3"-2,0-5-1,0-2-2,5-6 3,2-6 1,8-4 3,5-7 1,6-1 1,7-6 1,7-1-1,10 0-1,8 0-2,10 5-2,10 4-3,9 5 0,8 5-2,9 6 1,6 7 0,2 6 0,0 3-1,-1 5 1,-5 6 0,-5 5 0,-7 5 0,-8 9-1,-11 6 1,-8 7-1,-8 6 1,-8 8-1,-7 4 0,-4 3 1,-8 1 0,-4 1-1,-6-6 2,-7 2-1,-11-3-5,-12-6-10,-9-4-1,-15-15 0,-9-10-1</inkml:trace>
  <inkml:trace contextRef="#ctx0" brushRef="#br0" timeOffset="75619">-2 6344 14,'0'0'12,"0"0"1,-9 9-4,9-9-6,8 11-2,-8-11 0,10 17 0,-5-2 1,2 1 1,1 4 1,0 4 1,1-1 0,4 4 2,-3 1 0,3-1 0,2-3-1,-1-1 0,1-8-1,4 0-1,-1-9 0,4-7-2,4-10 0,4-5-1,1-9 1,5-4-2,-3-5 1,1-1-1,-3 0 0,-3 4 0,-4 4-1,-5 5 0,-2 7-1,-2 1-1,0 6-1,-1-1 0,2 3-1,-1-1 1,-1 2-1,0 0 3,-3 2 0,-11 3 1,9-4 1,-9 4 0,-13 7 1,-2-1 0,-2 3 0,-4 3-1,-2 2-1,-1 1 1,0 1-1,1 2 0,0 0 1,1 1-1,1 1 1,-1 0 2,-1 0 0,4 0 0,0-2-1,3 1 1,3-6 0,4 0-1,9-13 0,-10 14 0,10-14-1,0 0 0,0 0 0,0 0 1,0 0 0,0 0 0,0 0 0,-4 9 0,4-9 0,0 0-1,0 0 0,0 0 0,-8 11 0,8-11-1,0 0 1,3 14-1,-3-14 1,11 18 0,-4-5 1,0 6 0,-2 4 1,-1 6 1,-4 7 0,-2 6 0,-5 2 0,-3 5 1,-4 1-1,1 2 0,-1-5 0,-2-2-1,4-10-1,5-5 1,2-8-1,2-4-1,2-7 1,1-11 0,0 0-1,0 0-1,0 0-5,7-13-17,-6-6-2,-1-8-1,-1-8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11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0 3,'0'0'4,"0"0"1,0 0 0,0 0 1,0 0-1,0 0 1,0 0-1,0 0 0,0 0 0,0 0-1,0 0-1,0 0-1,0 0 1,0 0-1,0 0 0,0 0-2,0 0 1,0 0 0,0 0-1,0 0 1,0 0-1,0 0 1,0 0 0,0 0 0,-10 15 0,8-6 1,0 4-1,-1 1 1,-2 4-1,-3 6 0,-2 3 1,-2 4 0,-4 5 1,-3 4-1,-1 2 1,-3 3 1,2-1 0,-1-2-1,3-5 0,2-5 0,3-5-1,4-6 0,2-6-2,3-5 1,5-10-1,-5 9 0,5-9-3,0 0 0,0 0-4,0 0-4,0 0-10,6-16 1,-6 16 0,-1-19 0</inkml:trace>
  <inkml:trace contextRef="#ctx0" brushRef="#br0" timeOffset="671">-3 285 14,'0'0'12,"5"-14"1,-5 14-1,0 0-1,2-10-2,-2 10-1,0 0-1,0 0-3,0 0 0,0 0-1,0 0 0,0 0 0,0 0-1,0 0 1,0 0-1,0 0 0,0 0 0,0 0 0,0 0-1,0 0 0,0 0 0,0 0-1,0 0 0,0 0 1,0 0 0,0 0-1,0 0 1,4 10 0,-4-10-1,0 0 1,0 0 0,4 12-1,-4-12 1,1 12-1,-1-12 1,1 18-1,-1-6 1,-1 4-1,1 3 1,0 2 0,0 6 0,1 3 0,0 3 0,0 3 0,1 2 0,0 0 0,3-1 0,-1-1 0,2-5-1,1-5 1,-1-4-1,3-3 1,2-3 0,3-8 1,4-5-2,4-6 2,5-6 0,5-8 0,5-5 0,1-7 0,5-3-1,-3-3 0,0 2 1,-5 1-1,-5 4 0,-8 6 0,-3 6 0,-6 5 0,-13 11 0,13-11 0,-13 11 0,0 0 0,0 0-1,0 0 1,0 0-1,0 0 1,0 0-1,0 0 0,0 0 0,0 0 0,0 0-1,0 0-2,0 0-13,0 0-11,0 0-1,-16-14-2,-9-9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43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0 345 9,'0'0'12,"0"0"0,0 0 1,0 0-1,0 0-1,0 0 0,0 0 0,0 0-2,0 0 0,0 0-3,0 0-1,0 0-1,0 0-1,0 0-1,0 0-1,0 0 0,0 0-1,1 12 1,0 2-1,0 5 1,3 5 1,-1 4 0,2 3-1,-1 0 1,3 1 0,1-2 0,4-1-1,3-10 1,4-2-2,4-9 1,3-7 0,8-7-1,0-6 0,-1-6 0,0-4 1,-3-2-1,-2-1 1,-6 0 0,-5 3 2,-7 4-1,1 3 0,-6 3 0,-5 12 0,7-16 0,-7 16-1,0 0-1,0 0 0,0 0 0,0 0 0,0 0 0,3 12 0,-3 0-1,0 4 1,2 2 0,1 4-1,1 1 1,2 0 0,1-1 0,2-1 0,3-3 0,2-2 0,3-4 0,0-5 0,3-2 0,1-7 0,-1-4 0,1-4 1,-2-7 0,-3-3 0,-1-3 0,-3-4 1,-3-2-2,-1-1 0,-1 1-4,-4-2 0,5 4-5,-5-5-6,6 5-8,-4-1-1,3 5-1,-3-2 2</inkml:trace>
  <inkml:trace contextRef="#ctx0" brushRef="#br0" timeOffset="791">862 18 29,'0'0'12,"14"-2"1,-14 2 0,0 0-3,9 2-6,-9-2 2,9 20 0,-8-3 0,1 8 0,-4 3 1,2 8-1,-1 1-2,-2 4 0,0-1-1,2 1 1,-3-3-2,5-5 1,0-8-1,6-3 0,1-8 0,7-8 0,4-10-1,7-6 0,4-8 0,2-3-1,2-4 0,-1-2 0,-1 2 0,-4 3 1,-7 3 0,-4 6 1,-6 4 0,-2 7 0,-9 2 0,11 16 1,-11 2-1,0 4 0,0 4-1,2 6 2,1 0-2,1 0-1,0-3-1,4-7-3,9-4-5,-3-15-10,9-1-5,-2-15 0,3-2-1,-1-10 1</inkml:trace>
  <inkml:trace contextRef="#ctx0" brushRef="#br0" timeOffset="1232">1519 241 41,'15'-5'18,"-15"5"-1,5 19 2,-6-6-6,3 8-5,-4 0-3,5 7-1,-3-2 1,2 4-1,0-4 0,4 2 0,2-5 0,4-3-1,2-4 0,4-5 0,3-7-1,3-5-2,0-5 1,4-6-1,0-6-1,-3-3 1,-2-2-1,-3-3 0,-4 0 1,-3-1-1,-4 1 2,-4 6-1,-3 0 1,1 5-1,-2 1 1,-1 5 0,0 9 0,-2-11-1,2 11 1,0 0-1,0 0 0,3 16 0,-4-1 1,2 5-1,0 10 0,-1 7 0,-1 8 1,0 9-1,-1 8 1,-2 4-1,0 2 1,-3 1-1,0-5 0,0-4-2,5-2-5,-3-14-16,7-9-1,-1-13-1,5-10 1</inkml:trace>
  <inkml:trace contextRef="#ctx0" brushRef="#br0" timeOffset="107194">2251 46 5,'0'0'7,"0"0"0,-10-6-1,10 6 1,0 0 2,0 0 0,0 0 1,0 0 0,0 0-2,0 0 0,-1-9-3,1 9-2,14-6 0,-3 0-2,5 2 1,2-1-1,4 0-1,0 2 1,4 1 0,-4 2-1,2 2 0,-4 2 0,-2 2 0,-1 1 0,-2 2 0,0 1 0,-1-1 0,-1 3 0,-2 0 1,-1 0 0,-1 3 1,-4-1 0,-2 4 0,-5-2 1,-3 6 1,-7-2 0,0 2 0,-5 1-1,1 1 0,-5 0 0,3 1 0,-3-4-1,2 2 0,2 2-1,2-5 0,2 1 0,-1-1 0,4-3-1,0 0 1,1-2-1,4-1 0,2-5 0,0 0-2,4 2-7,-1-11-12,5 11 0,-5-11-2,11 6 1</inkml:trace>
  <inkml:trace contextRef="#ctx0" brushRef="#br0" timeOffset="107895">2334 1030 13,'0'0'8,"0"0"2,0 0-1,0 0-2,0 0-2,0 0 1,0 0 1,0 0-1,0 0 1,0 0-3,10-7 0,-10 7-2,9-5 0,-9 5 1,10-4-1,-10 4 0,10-1 1,-10 1 0,0 0-1,9 6 1,-9-6 0,0 0-1,5 13 1,-5-13 0,-2 14 0,2-14 1,-6 20-1,2-11 0,-4 0 0,8-9-1,-12 16 1,12-16-2,-9 5 1,9-5-1,0 0 0,0-15 0,4 4-1,-4 11 2,9-21-3,-4 12 2,-5 9-1,13-15 0,-13 15 0,10-9 0,-10 9 1,0 0-1,9-4 0,-9 4 1,0 0-1,5 10 1,-5-10 0,0 13-1,0-13 1,-4 17 0,4-17 0,-7 16 0,2-7 0,1 3-1,4-12 2,-10 11-1,10-11 1,-11 2 0,11-2 0,-9 4-2,9-4 2,-10-11 1,10 11-3,-7-9-1,7 9-6,-1-14-18,11-3 1,0-8 0,7-8-3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49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258 231 3,'-5'38'5,"-2"2"0,2 4 0,-1 2-1,5 5 0,-2 3 0,4 5-2,4 3 0,2 2 0,4 1-1,0 3 0,0 2-1,-4 2 1,-2 0 0,-2 2 1,-4 3 0,-4 2 1,-3 0 0,1 3 0,-1 0 1,1-1-1,1 2 0,2 1-1,1-1 1,1 1-2,-1 1 1,-4 1-1,-1 1 1,-2-1 0,0 0-1,-3 2 0,-1-2 0,2-1 1,-1-1-2,5-1 1,1-1 2,-3-4 0,4 0-1,-2-4 1,3 1-1,0-3 1,1-1-1,0-2 0,2-4-1,-2 1 0,2-3-1,1-2 1,0 0-1,-3 0 1,-3 1 0,-2 2 0,-4 2 0,5-1-1,-2-1 1,1-3-1,0-3 2,5-7-2,0-3 1,3-8 0,4-5-1,-2-3 1,2-2-2,-1-3 0,1-3-5,1-2-9,6-4-5,-1-7 0,1-5 0,-10-6 0</inkml:trace>
  <inkml:trace contextRef="#ctx0" brushRef="#br0" timeOffset="5107">3117 101 5,'-15'-16'8,"4"9"0,0 0-1,2-4 0,9 11 1,-21-18 0,9 7 1,-7 1 0,0 2-1,-1 0-2,-4 4 0,-4 3-2,-3 3-2,-2 3-2,-3 3 0,0 3 0,-2 4 0,-1 2-1,-1 4 1,-3 2 0,2 1 0,-2 2 1,0 2-1,2 0 1,2 2 0,3 3-1,3 2 1,5 4 0,5 1-1,6 5 0,5 5 0,7 3 0,5 1 0,5 2 0,3 0 0,4 1 1,2-3 0,3-1 1,3-1 0,3-5 0,5-4 2,-1-6 0,7-2 0,4-8 1,8-1-1,7-11 0,5-3 0,3-8-1,6-4 0,7-8-1,3-8 0,0-6-1,-1-7 0,-3-7 0,-5-8 0,-5-7 0,-6-3 0,-12-7 1,-9-1-1,-10-4 0,-9-5 1,-7 3-1,-7 3 0,-8 4-1,-6 2 0,-6 5 0,-7 5 0,-7 4 0,-6 8-1,-6 3 1,-10 3 0,-5 4 0,-4 4 0,-5 7 0,-3 4-1,0 6 1,-4 8 0,0 10-1,2 6 1,-3 10-1,0 7 1,0 12-1,-1 4-3,7 11-13,3 4-8,6-3-2,7-8 1,13-11-1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9:1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20,'0'0'15,"0"0"-1,0 0-2,0 0-4,0 0-3,0 0-3,14 2-1,-4 4 1,7 2 0,2 0 3,5 5 0,2-1 1,6 7 0,1 0 0,4 6 1,-2 2-2,6 4 1,-4 2-2,4 5-1,-4 0-1,1 1 1,-6-4-2,-2-2 0,-5-5 1,-4-4-1,-6-6 0,-3-4 0,-12-14 0,12 14 1,-12-14-1,0 0 0,0 0-2,0 0-4,3-13-6,-10 1-9,-3 0-4,-5-3-3,-5 1 2</inkml:trace>
  <inkml:trace contextRef="#ctx0" brushRef="#br0" timeOffset="421">52 536 10,'0'0'17,"0"0"3,0 0-1,0 0 0,0 0-2,19-10-1,-13-8-2,10 2-3,-1-12-4,10-5-3,8-5-3,8-6-1,6-2 1,7-3-1,5 2 0,2 1 0,-4 4 1,-3 8 0,-10 5 0,-5 7 2,-10 5-2,-7 8 1,-8 2 0,-14 7 1,9-4-3,-9 4 0,0 0-2,0 0 1,1 13-1,-1-13-2,5 13-6,-5-13-16,4 14 0,-4-14-3,0 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11,'40'-7'5,"7"4"-1,1 0 0,5 3 0,4 1-2,6 2-1,2 3 0,5-1-1,2 3 1,2-3-1,3 2 1,2-3 0,2 0 1,2-1 0,3 2 1,1-2 1,3 0 0,1 0 1,2 2 0,5 0-1,3 3 0,3-2-1,3 2-1,7-1-1,3 2 0,7-1 0,3-2 0,6-1-1,-1 1 1,5-3-1,4 1 1,0 2 0,2-1-1,1 3 1,1 0 0,3 1-1,-1 1 0,0 0 0,0 0 1,1 0-1,3 0 0,2-2 0,1 2 0,5 3 2,1-1-2,3 1 0,4-4 0,2 5 1,-2 0-1,-1 0 0,0-1 1,-4-2-1,0 3 0,-3-3 1,-4 5-1,0-5 1,0 0-1,1-1 0,-2-2 1,0 1-1,2-2 0,3-2 1,-1-1-1,0-3 0,5-1 1,-2-2-1,2-2 1,-1-4 0,3 2 0,-2-4-1,4 1 1,-2 1 0,2 1 0,2 1 0,1 0-1,2 2 0,0-1 1,0-1-1,1 1 0,0-2 0,-2-3 1,-1 0-1,-2-2 1,-2-3-1,-3 2 1,-4 1 0,-3 1-1,-5-1 1,-2 6-1,-6-2 0,-2 2 0,-10 5 0,-4-3 0,-8 0 0,-6 0 0,-7 0 0,-7-2 0,-5 2 0,-5 0-1,-2-2 1,-1 3 0,-1 0 0,-1 2 0,0 0 0,-4 1 0,-2 0 0,-5 0 0,-2 0 0,-3 1 0,-3 0 0,-1-1 0,-4 2 0,-2-1 0,-3 0 0,-3-1 0,-7 0 2,-8-1 1,-10-2 0,-5 3 0,-10-5 0,-12 5-1,12-4-2,-12 4-2,0 0 0,0 0-2,0 0-1,-10-10 0,10 10 0,-11-14 0,4 5 0,-2-7-1,1 2 1,-2-4-2,1 0 0,1-2-1,1 2 0,0-2 0,1 2 1,0 2 1,0 0 2,-1 1 1,-6 1 1,-2 2 1,-5 1 1,-3 1 0,-3 2 1,-1-2-1,0 2 0,1 2-1,2-3 1,4 3 1,4-3 1,4 3 1,12 6 2,-11-14 0,11 14 0,4-10 0,-4 10 0,20 0-1,-2 4-1,6 3-1,7 1-1,4 3 0,6 0 1,1 4-1,4 0 0,-2 1 1,-2 3-1,-4 0-1,-7 2 1,-2 1-1,-5 3-1,-4 0 1,-2 0 0,-1 0 0,-2-3 0,1 0 0,-2-4 1,-3 1 0,2-6 1,-4 0 1,-2-3 0,-2 3 0,-6 2 0,-4 4 0,-6 1 1,-2 4-3,-7 4 1,-4 1-1,-3 4 0,-2-2-1,-4-2 1,1-3-1,1 1 1,1-5-1,1-1-3,-5-3-9,-7-7-6,-1-5 0,-7-15-1,-4-6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09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578 0 13,'0'0'9,"14"4"-1,-14-4 0,12 11-4,-8 0-3,1 7-1,-4 4 1,-5 10 0,-5 12 2,-6 14 0,-10 13 0,-6 11 0,-8 12 0,-1 6 0,2 2 0,3-5-2,6-10-3,5-14-3,12-19-3,8-22-2,7-20-1,-3-12 3,15-29 3,-10-1 4,-6-9 5,-4-2 3,-5-1 3,-7 2 2,-5 9-1,-6 10-2,-3 7-5,-5 7-2,7 10-3,0 5 0,-2 8 0,6 11 0,3 4 3,4 5 1,4 9 1,8 4 1,-2 3 0,7 0 0,9 1-1,8-3-1,7-9 0,9-6-2,9-15 0,10-11 0,9-12 0,5-13-1,3-12 2,0-8-2,-2-8 1,-9-3 1,-5 1 1,-5 5 0,-15 4 1,-6 8 0,-10 5-1,-6 8-2,-10 16-4,4-11-6,-4 11-9,-7 11-3,7-11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10.8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29 4,'0'0'7,"18"-16"-3,-9 12 0,-9 4 1,16-9 0,-16 9 0,10 0 0,-10 0 0,-1 25-1,-4 1-1,-5 15 0,-5 16-1,-6 18 0,-8 19 1,-4 14-1,-4 4-1,-5 0 1,0-2-1,2-14 0,4-12-1,6-18 1,6-20-2,5-14-1,4-15-3,4-11-2,1-10-1,2-10-1,2-7 1,-1-8 1,-6-6 2,6-6 3,-2 2 6,1 1 3,0 6 1,0 5-1,-1 9 1,-3 8-1,3 11-2,-5 10-2,1 8-3,-2 10 1,0 6 0,0 8 2,3 4 0,2 4 2,4-1 0,4-1 1,8-3-1,7-6 0,11-5-1,10-12-1,12-10-1,14-12-1,10-9 0,6-12 0,4-9-1,-2-9 1,-5-2 0,-7-2 0,-9 4 1,-17 4-1,-9 6-1,-10 8-5,-15 6-4,-6 14-8,-20-3-2,-4 6 0,-15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19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1395 22,'-19'-6'11,"1"-2"1,2 1-1,0 0-1,2 1-2,5 1-2,0 0-1,9 5-1,-10-7 0,10 7-1,0 0 0,0 0-1,15-3 0,1 6 0,8 1-1,10 4 0,11 1-1,7 3 2,11 6-2,8 4 1,2 4 0,4 3 0,0 2-1,-3 1 0,-1 1 0,-7-3 0,-9-5 1,-9-4-1,-6-4 1,-8-5-1,-9-4 1,-8-3 0,-7-4 0,-10-1-1,0 0-1,0 0 0,2-13 0,-2 13 0,-14-16 0,6 7 0,-3-1-1,1 0 1,1-1 1,-1 2 0,-1-2 0,2-1 0,1-2 0,-2-3 0,2-3 0,-1-2 0,-2-4 1,1-4-1,-5-2 2,-2-1 1,-4-3 0,0 1 0,-4 0 0,2 4 1,-1 1-1,4 5 0,1 3 0,6 6-2,2 4 0,11 12-2,-10-9 0,10 9 0,8 9 0,3 0-1,7 5 1,4 0-1,5 6 2,3 1-1,2 5 1,-1 2 0,-1 2-1,-3 2 1,-7 2 0,-3 3 0,-5-1-1,-4 0 1,-4-2-1,-5-3 1,-4-1 0,-4-2 0,-5-4 0,-4 0 2,-9 1 0,-3 3 0,-7-1 0,-1 2 1,-6-1-1,-2 2 1,-1 0-1,5 1-1,5-9-1,5-2 1,7-4-2,4-5 0,8 0-3,13-11-7,-9 8-9,9-8 0,-2-14-2,-2-1 0</inkml:trace>
  <inkml:trace contextRef="#ctx0" brushRef="#br0" timeOffset="21712">2503 1721 1,'-10'10'2,"10"-10"-1,11 4 0,0 8 0,6-2 0,3-1 0,10 2 1,5 1-1,11 1 0,8 0 1,7 3 0,9-2 1,6-2 0,9 0 1,6-2 1,10 0-1,4-3 1,5-1-1,2-2 0,3-1-1,5-1-1,4 0-1,-3-1 0,-1 1 0,-1-2-1,2-1 1,2 0-1,1-4 1,-1 0 0,-3-2 0,1-1 1,-3-3 0,-2 1 1,-7-2 1,-7 1 0,-5-1-1,-5-5 1,-5 5 1,-3-2-3,-2 5 0,-2-3 0,-1 5-1,-3-2 0,-3 2-1,-5 5 0,-3-7 1,-2 4 0,-6-7 1,-2 2 0,-4-4-1,1 0 1,3-4 0,0 0 0,0 1-1,0-4 0,0 0 0,-3-1-1,0-1 1,0-4-1,-4-2 0,0 0 1,-1 0-1,1-2 0,2 0 0,0 1 1,1-1-1,-1 3 0,-2 0 1,-2 2-1,-1-4 1,-2 2 1,0-1-1,-3 0 0,-2 0 0,1 0 1,1-1-2,0 1 1,2 1-1,0 1 0,0 0 0,-1 0 0,2-2 1,0 0-2,1-3 2,-1-2-1,-1-1 0,2-1 0,0-1 0,2 0 0,-1 0 1,2-1-1,-1 0 0,2 5 0,-1 2 0,3 1 0,-2 2 0,1 1 0,-3 1 0,-1 5 0,-5 2 0,-4 2 0,-5 2 0,-5 1 0,-7 4 0,-5 1 0,-3 3 0,-11 6 0,11-7 0,-11 7-1,0 0 1,0 0 0,0 0 0,0 0 0,0 0-1,0 0 0,0 0 0,0 0 0,13 0-1,-13 0 1,19 0-1,-8-2 0,4 0 1,2-2-1,1-1 1,2-1 1,-1 0-1,1 2 1,1 1 0,1 0-1,0 2 1,0 0 0,-1 0 0,-2 0 0,-1 1 0,-5-1 1,-3 0 0,-10 1 1,12-1-1,-12 1 1,0 0-1,0 0-1,0 0-1,-10-1-2,10 1 0,-9-2-1,9 2-1,-15-6 1,5 4-1,-3-5-1,-3 3 0,-3-5 0,-2 1 1,-3-2 0,-1 1 0,-1-2 0,-2 2 2,0 0 1,0-1 1,0 3 1,1 1 1,1 0-1,2 3 1,2 0-1,1 0 0,2 1 0,3 0 1,0-2 1,4 1 0,2-1 2,10 4-1,-10-11 0,10 11 1,13-10 0,2 6-1,7 1-1,5 2 0,7 2-2,3 3 1,4 0 0,-2 1 0,-1 3 0,-2 0 1,-2 0-1,-5 0 0,-3-1 0,-5 1 0,-3-2 0,-1 0 1,-5-2-1,1 2 0,-4-3 0,0 0 0,-9-3 0,13 4 0,-13-4-1,0 0 1,0 0-1,5 10 1,-5-10-1,-3 12 0,3-12 1,-5 14-1,3-4 0,2-10 0,-4 17 0,3-7 0,0 1 1,-1 2-1,0 0 0,-3 2 0,-1 1 0,-7 3 1,-3 2 0,-8 0 1,-5 2-1,-5 6 1,-3 1-1,-1-1 0,-1 1 0,4-3 0,4-3-1,5-1 0,7-6 1,5-6 0,14-11 1,-14 11 0,14-11 1,0 0-1,0 0 0,0 0-1,0 0-4,0 0-6,-2-9-8,2 9-2,0 0 0,-5-11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44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11644 7 1,'0'0'4,"0"0"1,-10 1 0,10-1 1,0 0 0,0 0 1,0 0 0,-5-11-2,5 11-1,0 0-2,0 0-1,0 0 0,0 0-1,0 0 0,0 0-1,0 0 1,11 2 1,-11-2 1,0 0 1,0 0 0,12 0 1,-12 0 0,0 0 0,12-2 1,-12 2-2,0 0 1,11-1-2,-11 1-1,12 2 0,-12-2-1,19 2 0,-8 2 1,4-2 0,4 1 0,0 0 1,7 0 0,-1 0 1,5 0-1,2 1 0,6 1 0,0 0-1,2 0 1,0 2-2,3 0 1,3 4 0,1 0 0,1-1-1,1 4 1,1 3 0,-1 2-1,0 0 0,-2 0 0,-2 1 1,-1 1-1,-4 1 1,1 2 0,2 0 1,1 1-1,1 5 0,1 1 1,0 2-1,2 2 0,0 2-1,-2 0 0,-2 1 0,-2 0 0,0-1 0,-3 1 0,1 2 1,-2 0-1,-2 0 0,0 1 0,2 0 0,0 2 0,1-1 1,2 2-1,3 0 1,3 0 0,2 0 0,4 0 0,1 0 0,4-3 1,0-1-1,8-1 1,0-6-1,4 3 0,2 1-1,4-1 1,2-1-1,4-3 0,2-2 0,3-4 0,3 3 0,5-8 1,3-1-1,3-2 0,4 0 0,3 2 0,4 0 1,2 1-1,0 2 0,0-3 0,3-2 0,4-2 0,4-4 0,2-4 0,2-3 0,2-4 0,0-4 1,5-2-1,-2-1 0,-1-1 0,-6-3 0,-1 2 0,-5-3 0,-3-1 0,-8 2 0,-11 0 0,-7 0 0,-9 1 0,-9 2-1,-12 0 1,-13 2-1,-9 2 0,-10 2 0,-10-1-1,-5 4 0,-15-2-2,0 0-5,-11 10-10,-8-4-1,-7-5 0,0-3 0</inkml:trace>
  <inkml:trace contextRef="#ctx0" brushRef="#br0" timeOffset="1242">17625 1379 29,'9'2'11,"5"2"0,4 0 0,3 3-7,5 1-2,4 1-3,5 5 2,2 1-2,5 0 1,3 3 0,3 1 0,3 1-1,1 1 1,4 1 1,0 0 0,-2-4 2,-3 3 0,-3-4 0,-5-2 1,-6-2 0,-5 0-1,-9-2 0,-7 4-1,-7-1 0,-5 3-1,-9 0 0,-5 3 0,-7 2 1,-2-2 2,-8-1 0,0 0 1,-7-6 1,1 3-1,-2-6 1,1 1-1,2-4-1,3 2-1,1-2-2,5 3 0,2-1-2,3-1 0,5 2-3,-2-1-4,7 2-8,-2-3-5,10-8 0,-14 5 0,14-5 0</inkml:trace>
  <inkml:trace contextRef="#ctx0" brushRef="#br0" timeOffset="12518">461 4602 16,'9'-2'12,"-9"2"0,0 0 0,0 0-3,0 0 0,-11 4-3,11-4 0,-13 10-2,6 0 0,-4 3 0,0 8 0,-4 5 1,-3 9 0,-4 4 0,-3 13 0,-6 5 0,-10 9 0,-2 0 0,-3 2 0,0-7-1,4-5-2,5-6-5,37-50-7,-56 57-9,56-57 0,-9-13-3,19-19 0</inkml:trace>
  <inkml:trace contextRef="#ctx0" brushRef="#br0" timeOffset="12849">268 4587 32,'-17'3'14,"0"7"-1,-4 3 0,-3 2-6,24-15-1,-52 35-2,52-35 0,-53 33 0,53-33 0,0 0 0,-48 29 1,48-29-1,0 0-1,26-19 0,10 0-1,5-8-2,9-6 0,5-3 1,3-2-1,5 4 0,-12 2 1,-4 7-1,-13 7 0,-7 7 0,-5 9 1,-6 6-1,-5 6 0,-3 2 0,-2 7 1,-2 1 0,-2 6 1,-3 3 1,-4 5 0,-6 1 1,-3 7 0,-5-1 0,-2 4-1,-1-4 0,1-1-1,2-4 0,1-4-2,6-8 1,2-5-2,5-7 1,5-12-1,-5 13-2,5-13-4,4-12-13,1-3-1,5-4-2,-5-10 0</inkml:trace>
  <inkml:trace contextRef="#ctx0" brushRef="#br0" timeOffset="22453">3176 3780 4,'-10'-1'5,"10"1"-1,0 0 1,0 0-2,3-10 0,7 5-2,6-4 1,4-2 0,4-3 1,10-2 1,5 0 1,6-5 0,8 3 0,7-4 0,4 3 0,9 0-1,2-3 0,4 3-1,3 1-1,4-3-2,4 3 1,4 2-1,2-1 1,4 3-1,3 3-1,1-2 1,3 3 0,3 2 1,1-1-1,-2-2 2,3-1 1,-3 0 1,2 0-1,-1 0 0,-3 2 0,-7 1-1,-4 1 1,-3 5-2,-4 3 0,-5 2 0,-1 2-1,-4 2 1,-4 1 0,-1 2 1,-2 0-1,-2 2 0,-2-1 1,-1 0 0,0 0 0,2-2 0,0 1 0,1-2-1,4 1 2,-4-4-1,1 4 0,-4 4 0,-1 3-1,-4 4 1,-1 5-1,-3 2 1,0 5-2,1 7 1,1 1-1,1-1 1,2 2 0,1 0 1,3-1 0,2-1 0,6 2 0,3-4 0,7 1 0,5-1 0,3-1-1,7 2-1,0 0 0,3 1 1,1 2-1,0-1 0,-1 2 0,4 2 0,2-1 0,3-2 0,4 1 0,1-2 0,0-1 0,-1-1 1,-2 0-1,-6-6 0,-3 0 1,-9-4 1,-8-2-1,-9-5 1,-10-2 0,-9-6 1,-7-2-1,-12-3-1,-7-1 2,-9-2-2,-5-1-1,-7-2 0,-2 0 0,-11-1-4,0 0-4,14 2-14,-14-2-3,3-11 1,-4-7-3</inkml:trace>
  <inkml:trace contextRef="#ctx0" brushRef="#br0" timeOffset="23895">18311 3692 15,'0'0'7,"0"0"0,-13 4-1,13-4-6,-9-5 0,0-1 1,-1 1 2,-2-3 0,-4 0 2,-2-4 0,-2 2 0,-4-2 1,-2 0-1,-5-1-2,-1 1-1,-7 0 1,-2 2-2,-6-2 1,-5 3-1,-6 0-1,-7 0 1,-6 3 0,-5-2-1,-1 3 0,-5 0 0,-1 1 0,-2 1 1,2 1-1,1-1 0,2 2 0,0 2 0,0-1 0,1 0 2,0-1 0,2 1 0,-2 0 0,0-1 0,-4 1 0,3-1 0,-5 1 0,0 4-1,-2-3 0,-1 4-1,-2-1 1,1 1-2,1-1 1,2 2 0,0-1 0,3 0 0,-1 1 1,3 0-1,0-1 2,1 1 0,-4 1 0,0 1 0,-2-1 0,0 1 0,-2 1-1,-3 2 0,0 0-1,-1 1 0,1 0-1,0 0 1,-3 1 0,0-1 0,1 2 0,-2-1 0,1 2 0,-1 1-1,-1 2 1,2 1 0,1 3-1,0 2 0,1 2 0,3 2 1,2 2-1,4 2 1,3 1-1,3 2 1,2 1 0,4 1 0,4 1 0,2 0 0,4 1 0,1 0 0,0 4 0,5-2 0,-1 2 0,4-2 1,1 1 0,3 2 0,0-3 0,5 2 1,3-3-1,4-1 1,2-4 0,5-1 0,4-4-1,4-5 0,4-3 0,3-4 0,4-5 0,2-3-1,8-10 1,-10 14-1,10-14 1,0 0-1,0 0 0,0 0-2,0 0-3,-10-3-5,10 3-8,-5-12-2,3 1 1,-1-3-1</inkml:trace>
  <inkml:trace contextRef="#ctx0" brushRef="#br0" timeOffset="25847">11413 4436 25,'0'0'9,"-18"-14"-1,6 4 0,-4-4-7,-2 3-3,-3-1 2,-4 0 0,-4 1 1,-4-1 2,-4 4 2,-4 2 0,-2 3 1,-1 3-1,-1 2-1,3 5-1,-1 5-1,3 5 1,4 6-2,3 5 0,3 4-1,1 4-1,4 5 1,1 3 1,3 1 0,4 1 0,3 3 1,5-2 2,4 3-1,4 1 1,6 2 0,3 1-1,8 2 1,1-1-2,6 1 1,2-1-2,2-1 0,1-4-1,1-3 2,1-7-1,2-3 1,4-11 1,8-7 0,4-14-1,11-8 0,6-12 0,8-9-2,6-10 0,-2-10 0,0-4-1,-7-3 1,-7-3 1,-9 1 0,-13-1 3,-6 3-1,-14-3 0,-5 3 1,-12-2-1,-6 2 0,-9-2-2,-9 0-1,-9-2 0,-9 1 0,-9 3 0,-9 4-1,-9 5 1,-8 5-1,-8 7 1,-5 8 0,-4 9 0,0 7 0,2 8-1,1 8 0,6 10 0,6 6 0,9 10 0,8 5-1,11 7 1,6 2 0,10 7-1,10 0 1,8 1 1,9 0-1,9 0 1,8-1 0,7 0-1,7-3 1,7-5 0,6-1 0,2-4-1,5-5 1,2-4-1,2-6 1,3-7 0,0-4 0,0-10 1,2-8 0,0-14 1,4-12-1,-1-14 1,-1-12-1,-4-11 1,-5-9 0,-7-4-1,-7-1 0,-9 2 0,-9 4 1,-9 5-2,-7 7 1,-6 5 0,-5 5-2,-7 5 1,-4 4-1,-6 8 0,-8 6 0,-6 11 0,-10 7 0,-7 11 0,-6 9 0,-4 11 0,-4 6 0,1 10 0,-1 5 1,4 9-1,7 5 1,8 6-1,9 7 1,8 6-1,8 4 1,9 3-1,12-2 1,8-3 0,8-6 0,8-6 0,8-10 1,6-11 0,9-10 0,9-12 0,8-10 0,6-9-1,7-11 1,5-8 0,1-9-1,-1-8 1,-3-8-1,-6-11 1,-3-6-1,-10-6 1,-5-4-1,-8-5 1,-7-4-1,-7-1 0,-6 0 0,-9 5-1,-7 4 0,-7 5 0,-8 6 0,-7 7 0,-5 7-1,-6 9 1,-9 4-1,-3 9 0,-9 6 0,-7 12-2,-15 9-4,-7 15-5,-10 9-7,-6 11-2,-2 0 1,2 3 0</inkml:trace>
  <inkml:trace contextRef="#ctx0" brushRef="#br0" timeOffset="40068">11304 4328 6,'0'0'5,"0"0"0,0 0-3,0 0-2,0 0-1,2-10 3,-2 10 2,0 0 2,0 0 1,0 0 2,4-10 0,-4 10 0,0 0-2,-6-9-2,6 9-2,-12-3-2,12 3 0,-20-2-1,10 1 1,-4 0 0,-1 0 2,-1-2 0,0 1-1,-1-1 0,0 1 1,-2-1-2,-1 1 0,-1 0-1,-3 1 0,-1 0 0,-2 2 0,0 0 1,-1 1-1,-2 1 1,2 2-1,-1 0 1,4 3 0,-2-1-1,3 1 1,-1 3-1,4 1 1,1 2-2,-2 4 2,3 3-1,0 3 0,0 1-1,0 4 2,1 2-2,-1 0 2,2 0-1,2 1 0,0 0 0,0-1 0,3 0 1,0 2-1,3 0 1,2 2-1,0 2 1,3 2-1,2 4 1,3 0-1,0 2 1,1-2-1,3 2 2,-1-2 0,1-3 1,2 1-1,0-6 1,5 0 0,-1-3-1,5-2 1,3-2-1,8-2 0,1-3-1,5-3 0,3-4 1,5-3-2,5-2 1,4-3 0,1-4 0,3-5 0,3-5-1,3-3 1,1-6-1,1-4 1,-4-5 0,-3-7 0,-5-9 1,-3-1-1,-6-8 0,-4-3 1,-7-5 0,-5-2-1,-4-1 1,-4-1 0,-5 1-2,-3 2 1,-6 3-1,-3 3 0,-5 0 0,-2 1 0,-5 1-1,-3 4 0,-5 2 1,-3 3 0,-5 5-1,-9 4 1,0 8-1,-4 4 0,-3 9 0,-1 4-1,0 10-4,-5 3-7,5 14-9,2 0 0,0 5-2,-2-3 2</inkml:trace>
  <inkml:trace contextRef="#ctx0" brushRef="#br0" timeOffset="41680">10612 5271 26,'-8'17'8,"1"0"-2,-3-2 0,1 3-10,1 4 0,-3 3 1,0 3 1,-2 1 1,-2 3 3,-3 3 0,-2 2-1,-5 5-3,-2 6-3,-3 3-2,-5 5-1,-7 3 0</inkml:trace>
  <inkml:trace contextRef="#ctx0" brushRef="#br0" timeOffset="43052">9124 6747 63,'0'0'14,"-6"15"-2,6-15 1,-10 9-18,3 0-1,-3 4 3,-7 9 2,-8 6 5,-7 15 3,-13 8 2,-2 18 1,-15 5 0,1 13-1,-6 1-1,3 7-2,-3 0-2,6-1-2,4-6 0,4-7-2,4-7-1,6-8-2,8-5-4,1-14-7,17-10-9,6-17 0,11-20 0,16-11 0</inkml:trace>
  <inkml:trace contextRef="#ctx0" brushRef="#br0" timeOffset="43463">9222 6975 48,'-13'-5'17,"1"1"1,1 2 0,2 1-9,9 1-5,-3 13-2,8 3 0,3 7-1,6 8 1,3 9 1,10 13 1,0 6 1,6 11-1,2 4 0,4 6-1,-1 2 0,-1 0 0,-4-7-1,-4-7-1,-5-8-1,-7-13-6,-6-6-15,-11-14-1,-11-11-2,-14-13 1</inkml:trace>
  <inkml:trace contextRef="#ctx0" brushRef="#br0" timeOffset="43873">7993 8168 77,'-11'-30'22,"7"-10"-2,7-4 0,7-3-18,10-3-4,15 5-1,4 6-1,7 12 0,3 10 0,3 16 1,-4 10 1,3 13 1,-2 10 1,-2 7 2,-2 7 2,-9-1 0,-1 4 0,-13-5 3,-3 6-2,-18-6 1,-10 6 0,-21-9 1,-12 5 0,-17-5-1,-8 0-1,-9-6-1,0-7-1,1-10-2,6-8-2,13-6-4,10-18-4,23-2-6,7-21-7,30-1-5,12-14 0,26 1 2,17-10 0</inkml:trace>
  <inkml:trace contextRef="#ctx0" brushRef="#br0" timeOffset="44264">9678 8164 89,'5'31'17,"-9"-12"-7,-8-18-3,3-9-21,-2-18-1,6-5 1,-3-10 4,5-1 3,1-3 5,2 3 8,4 6 2,1 10 3,7 9-1,2 8-2,10 10-3,8 7-2,5 7-1,9 5-1,5 7-1,-1 5 2,0 5 2,-10-1 2,-5 6 3,-17-5 0,-7 9 2,-23-8-1,-5 5 2,-18-7-3,-2-1-3,-8-7-2,-2-8-3,1-9-4,0-20-6,16-7-14,2-24-5,21-8 0,8-18-1,23-9 1</inkml:trace>
  <inkml:trace contextRef="#ctx0" brushRef="#br0" timeOffset="48780">10992 4816 2,'-31'-24'4,"4"4"-3,5 6-1,8 6-3,2 3-1</inkml:trace>
  <inkml:trace contextRef="#ctx0" brushRef="#br0" timeOffset="49221">11095 3909 18,'-12'-14'12,"-2"-1"-1,2 3-1,1-2-4,1 3-3,3 0-1,1 1 1,0 1 0,1-2 1,5 11 1,-9-17 0,9 17 2,-7-16-2,7 16 0,-6-14-1,6 14-1,-6-18 0,5 9-1,-4-4 0,3 2-1,-1-3 0,1 1 0,-4-2-1,1 0 1,0 0-1,-2-1-1,2 0 0,-2-1 0,2 1-1,-1-3 2,-2 5-2,1 0 1,-2 4 0,0 0 1,-3 5 0,2 0 0,-3 4-1,3 5 0,10-4 0,-17 9-1,13 1 2,0 5-1,3 6 1,0 9 0,2 9 1,0 13 1,-3 13-1,-1 9 1,-2 8 0,-3 2 0,-1 0-1,0-6 1,-2-10-1,2-14-1,1-13 2,4-12-1,1-17 0,3-12-1,-1-9 0,0-10-1,-2-8 1,-4-6 0,0-6-1,-4-3 1,-2-1 1,-3 3 1,-3 4-1,3 6 2,0 4-2,4 7-1,1 8-1,11 11 0,0 0-1,0 0 0,4 11 0,8 7 1,2 6 0,4 5 1,2 6 2,3 3-1,1 2 0,5 1 0,1-4 0,2-3 0,0-7 0,3-8 1,3-7-1,3-11 1,3-12-1,0-9 1,0-10-1,-1-6 1,2-8-1,-2-2 1,-7-5-1,-4 3 2,-10 0-1,-4 3 0,-6 5 1,-3 5-1,-4 7-1,-4 3-2,1 11-4,-3 4-2,1 10-6,0 19-8,-2 3-3,-8-2 2,-3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29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693 0 75,'9'13'22,"-2"11"-1,-10 5 1,-2 15-16,-9 14-3,-3 14 1,-17 11 2,-8 14 0,-11 0 0,1 5 0,-6-12-2,3-5-1,5-14-4,7-18-8,20-12-10,6-28-7,17-13-1,15-26 0,11-9 0</inkml:trace>
  <inkml:trace contextRef="#ctx0" brushRef="#br0" timeOffset="240">890 62 74,'16'-19'23,"-6"9"-3,-10 10 0,0 0-13,14 2-8,-8 10 0,4 8 0,3 7 0,3 7 2,9 9 1,4 5 2,11 7 0,3 1 0,12 3 0,5-1 0,11 2-1,4-5 1,0-4-3,-3-4 0,-5-6-2,-1-2-6,-15-8-13,-6-1-4,-20-14 0,-14-1-2,-23-13 2</inkml:trace>
  <inkml:trace contextRef="#ctx0" brushRef="#br0" timeOffset="591">43 1232 82,'-18'1'17,"6"-12"-2,3-11 1,5-9-21,13-5-1,3-10 3,6-5 1,7-2 3,6 0 3,12 8 0,9 2 0,7 11-1,4 10-1,4 11-2,2 14 1,0 16 0,-6 12 0,-4 12 1,-11 7 0,-3 6 2,-13 1 1,-7 2 1,-15-5 1,-5-3-1,-13-10 2,-10-3-2,-14-13-1,-7-5-2,-11-10-1,-1-9-2,-4-5-3,-3-11-6,10-2-16,5-12-2,18 0 0,6-11-1,25 0 2</inkml:trace>
  <inkml:trace contextRef="#ctx0" brushRef="#br0" timeOffset="1001">1766 1223 64,'0'25'16,"-9"-18"-3,-7-18 0,0-15-9,-3-10-7,7-6 3,1-3 3,2-8 2,6 8 3,0-1 3,10 10 0,1 1-1,10 15-3,2 1-4,8 8-2,8 7-1,4 5-1,11 9 0,3 8 0,5 9 0,3 10 0,2 2 1,-1 4 0,-5 0 1,-4 3 2,-14-7 0,-7 2 3,-17-8-1,-12 4 0,-22-6 1,-11 2-2,-18-5 1,-13 0-2,-13-5 0,-8-7-1,-2-12-1,-6-11-1,6-12-3,5-15-1,16-7-5,7-17-20,26-2 1,9-13-1,20 2-1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22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697 6 16,'0'0'9,"12"-5"0,-12 5-1,0 0-1,11-3-1,-11 3-1,0 0 0,0 0 1,0 0 0,0 0 2,0 0-1,0 0 0,0 0-1,0 0 0,-19 3-1,6 2-2,-3 1-1,-5 6-1,-7 4 1,-7 8 0,-6 3 0,-5 7 0,-5 2 1,-1 4-1,1-2-1,5-7-4,9 0-8,7-16-8,15-11-2,6-14 1,9-11 0</inkml:trace>
  <inkml:trace contextRef="#ctx0" brushRef="#br0" timeOffset="391">79 118 30,'1'14'12,"-5"-2"2,-4 3-1,-2 7 0,-1 7-2,-2 4-3,3 9-1,-2 2-1,4 1-1,4-1 0,6 0 0,4-7-2,12-3 1,4-8-2,9-6 1,7-7-1,11-6-1,1-7 1,2-4-1,0-6 1,0-1-1,-5-4 1,-4 2-1,-8-2 1,-5 4-1,-6 0 0,-3 4-2,-3 5-1,-6 0-3,0 8-4,-12-6-13,-5 16 0,-13-10-1,-6-1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05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0,'15'-3'0,"3"1"1,-3 1-1,6-1 1,2 2-1,2-3 0,2 1 0,2-1 1,2 0 0,4-1 0,6 1 1,0 1-1,6 0 0,6 2 1,4-1-1,7 0-1,5 0 1,4-2 1,3-2 2,6-1 0,3-2 0,4-3 0,2 2 1,4-1 0,4 0-2,8 1 0,3-1-2,-1 1 0,1 0-1,1 1 1,1 2 1,-3 0 0,2 3 0,-3 0 1,1 3 0,3 0 0,5 1 0,4 0-1,4-2 0,2 1-1,2-1 0,2 1 1,1-2-1,0 0 1,0 2 0,-4 1 2,2-1-1,2-1 1,2-1 0,1-4 1,0-3 0,2 2-1,3-3 1,-2 2-1,1-3-1,-3 6-1,1-2 0,1 8-1,-1 5-1,-2-2 0,-2 6 0,2-4 0,2 5 0,0-4 0,0 4 0,-2-6 1,4-1 0,-2-3 0,3-2 1,-4-3-1,2-2 0,-1-1 0,0 0 1,-2 1-1,-3 1-1,-3 2 1,-1 3-1,1 2 0,-6 0 1,-1 1-1,-2 0 0,-3-2 1,4 0 0,0-1 0,0 1 0,1-2 1,2 2-1,0 1 0,4 1-1,-1 0 1,-2 0-1,-1 0 0,2 0 0,0 0 0,0 0 1,2-2-1,3 0 0,2 0 0,1-1 0,-1-1 1,-2 0-1,-7-2 0,-3 1 0,-6-2 0,-7 1 0,-6 0 0,-8 2 0,-5-1 0,-4 2 0,-8 0 0,-5-1 0,-10 1 0,-9-1 0,-12 1 0,-9-2-1,-9 3-6,-23-1-14,-9-5 0,-29-10-2,-17-9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 smtClean="0"/>
            </a:lvl1pPr>
          </a:lstStyle>
          <a:p>
            <a:pPr>
              <a:defRPr/>
            </a:pPr>
            <a:fld id="{0130E92E-C523-4DBD-8332-A63018E5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4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0A3C4-B330-4EBE-8887-BA3741957E09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41A9E-AE24-44CD-B569-F861E30398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yes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A85DA-06D9-497B-9957-60F19BA7FB4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B837-35C4-4597-BAAF-41C91490430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Reduce to 8,254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D4992-4477-4101-BB83-17D93EC6CB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Reduce to 8,254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9A6E3-D3F6-4843-9EA8-BF217C645BB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4566A-0487-47CA-84F9-86CD1690833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19E6C-CDCD-4139-9843-76C97B45277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ECC2F-BD06-48D0-983D-7F372C20DCC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ECC2F-BD06-48D0-983D-7F372C20DCC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0B035-197E-4FA8-B6B4-433920913DF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E8A1E-5727-4D0D-8DE7-7FDAF6F8ABA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36765-D473-45CA-A741-A9E642C9817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E98EC-D4E5-4A9E-A090-20F6D300CE8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2D178EA-B036-421C-9BCD-11AC39DFE15D}" type="slidenum">
              <a:rPr lang="en-US"/>
              <a:pPr defTabSz="928688"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54D5-6D9D-49AB-B823-03F95AF282DD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603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1E3FA-3FA5-45C5-A0AA-E5E8899E82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2136D-B9C2-4320-A37D-9B4BE086439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324C6-FDD3-4C55-B0A4-9318F3E67C9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1353E-DE7E-4F6B-95C5-454FB69AA23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E2AA-AD6E-463E-9A88-541192442AE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E2AA-AD6E-463E-9A88-541192442AE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D65CB9-936D-4B58-B295-30337175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492CC8-B08B-48CE-9FEE-14FDC75B5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81D691-B04B-4E5A-824D-DC406A35B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69F9F6-C604-405A-9410-7DFD7F137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DDC7F2-548A-4648-A7D0-C90D11131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FBCF3E-8344-4834-A30B-F331C3BD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3E0FBC-AFFE-465B-BDBC-93A79C674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CD2DF7-F7FA-4CDF-85CF-B952F2D4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C3D28D-C3D4-444D-AA2A-CA7D8A9D5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E13EB36-C192-4DC6-82EC-147AFA1EA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347764-D4D8-4503-A5C6-419DC0F0C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00CEC1-7DCE-46A2-8379-A4242C96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ECE29C-7548-4FC9-8E48-38BC190C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7653E52-4C8E-432D-A590-BE9F5CD0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customXml" Target="../ink/ink122.xml"/><Relationship Id="rId3" Type="http://schemas.openxmlformats.org/officeDocument/2006/relationships/image" Target="../media/image5.jpeg"/><Relationship Id="rId7" Type="http://schemas.openxmlformats.org/officeDocument/2006/relationships/customXml" Target="../ink/ink119.xml"/><Relationship Id="rId12" Type="http://schemas.openxmlformats.org/officeDocument/2006/relationships/image" Target="../media/image1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11" Type="http://schemas.openxmlformats.org/officeDocument/2006/relationships/customXml" Target="../ink/ink121.xml"/><Relationship Id="rId5" Type="http://schemas.openxmlformats.org/officeDocument/2006/relationships/customXml" Target="../ink/ink118.xml"/><Relationship Id="rId15" Type="http://schemas.openxmlformats.org/officeDocument/2006/relationships/image" Target="../media/image4.jpeg"/><Relationship Id="rId10" Type="http://schemas.openxmlformats.org/officeDocument/2006/relationships/image" Target="../media/image125.emf"/><Relationship Id="rId4" Type="http://schemas.openxmlformats.org/officeDocument/2006/relationships/image" Target="../media/image6.png"/><Relationship Id="rId9" Type="http://schemas.openxmlformats.org/officeDocument/2006/relationships/customXml" Target="../ink/ink120.xml"/><Relationship Id="rId14" Type="http://schemas.openxmlformats.org/officeDocument/2006/relationships/image" Target="../media/image1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customXml" Target="../ink/ink123.xml"/><Relationship Id="rId7" Type="http://schemas.openxmlformats.org/officeDocument/2006/relationships/customXml" Target="../ink/ink125.xml"/><Relationship Id="rId12" Type="http://schemas.openxmlformats.org/officeDocument/2006/relationships/image" Target="../media/image1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11" Type="http://schemas.openxmlformats.org/officeDocument/2006/relationships/customXml" Target="../ink/ink127.xml"/><Relationship Id="rId5" Type="http://schemas.openxmlformats.org/officeDocument/2006/relationships/customXml" Target="../ink/ink124.xml"/><Relationship Id="rId10" Type="http://schemas.openxmlformats.org/officeDocument/2006/relationships/image" Target="../media/image38.emf"/><Relationship Id="rId4" Type="http://schemas.openxmlformats.org/officeDocument/2006/relationships/image" Target="../media/image129.emf"/><Relationship Id="rId9" Type="http://schemas.openxmlformats.org/officeDocument/2006/relationships/customXml" Target="../ink/ink1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customXml" Target="../ink/ink133.xml"/><Relationship Id="rId18" Type="http://schemas.openxmlformats.org/officeDocument/2006/relationships/image" Target="../media/image141.emf"/><Relationship Id="rId3" Type="http://schemas.openxmlformats.org/officeDocument/2006/relationships/customXml" Target="../ink/ink128.xml"/><Relationship Id="rId7" Type="http://schemas.openxmlformats.org/officeDocument/2006/relationships/customXml" Target="../ink/ink130.xml"/><Relationship Id="rId12" Type="http://schemas.openxmlformats.org/officeDocument/2006/relationships/image" Target="../media/image138.emf"/><Relationship Id="rId17" Type="http://schemas.openxmlformats.org/officeDocument/2006/relationships/customXml" Target="../ink/ink13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customXml" Target="../ink/ink132.xml"/><Relationship Id="rId5" Type="http://schemas.openxmlformats.org/officeDocument/2006/relationships/customXml" Target="../ink/ink129.xml"/><Relationship Id="rId15" Type="http://schemas.openxmlformats.org/officeDocument/2006/relationships/customXml" Target="../ink/ink134.xml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131.xml"/><Relationship Id="rId14" Type="http://schemas.openxmlformats.org/officeDocument/2006/relationships/image" Target="../media/image1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customXml" Target="../ink/ink141.xml"/><Relationship Id="rId18" Type="http://schemas.openxmlformats.org/officeDocument/2006/relationships/image" Target="../media/image149.emf"/><Relationship Id="rId26" Type="http://schemas.openxmlformats.org/officeDocument/2006/relationships/image" Target="../media/image153.emf"/><Relationship Id="rId3" Type="http://schemas.openxmlformats.org/officeDocument/2006/relationships/customXml" Target="../ink/ink136.xml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146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8.emf"/><Relationship Id="rId20" Type="http://schemas.openxmlformats.org/officeDocument/2006/relationships/image" Target="../media/image150.emf"/><Relationship Id="rId29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11" Type="http://schemas.openxmlformats.org/officeDocument/2006/relationships/customXml" Target="../ink/ink140.xml"/><Relationship Id="rId24" Type="http://schemas.openxmlformats.org/officeDocument/2006/relationships/image" Target="../media/image152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4.emf"/><Relationship Id="rId10" Type="http://schemas.openxmlformats.org/officeDocument/2006/relationships/image" Target="../media/image145.emf"/><Relationship Id="rId19" Type="http://schemas.openxmlformats.org/officeDocument/2006/relationships/customXml" Target="../ink/ink144.xml"/><Relationship Id="rId4" Type="http://schemas.openxmlformats.org/officeDocument/2006/relationships/image" Target="../media/image142.emf"/><Relationship Id="rId9" Type="http://schemas.openxmlformats.org/officeDocument/2006/relationships/customXml" Target="../ink/ink139.xml"/><Relationship Id="rId14" Type="http://schemas.openxmlformats.org/officeDocument/2006/relationships/image" Target="../media/image147.emf"/><Relationship Id="rId22" Type="http://schemas.openxmlformats.org/officeDocument/2006/relationships/image" Target="../media/image151.emf"/><Relationship Id="rId27" Type="http://schemas.openxmlformats.org/officeDocument/2006/relationships/customXml" Target="../ink/ink148.xml"/><Relationship Id="rId30" Type="http://schemas.openxmlformats.org/officeDocument/2006/relationships/image" Target="../media/image15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13" Type="http://schemas.openxmlformats.org/officeDocument/2006/relationships/customXml" Target="../ink/ink154.xml"/><Relationship Id="rId18" Type="http://schemas.openxmlformats.org/officeDocument/2006/relationships/image" Target="../media/image163.emf"/><Relationship Id="rId3" Type="http://schemas.openxmlformats.org/officeDocument/2006/relationships/customXml" Target="../ink/ink150.xml"/><Relationship Id="rId21" Type="http://schemas.openxmlformats.org/officeDocument/2006/relationships/customXml" Target="../ink/ink158.xml"/><Relationship Id="rId12" Type="http://schemas.openxmlformats.org/officeDocument/2006/relationships/image" Target="../media/image160.emf"/><Relationship Id="rId17" Type="http://schemas.openxmlformats.org/officeDocument/2006/relationships/customXml" Target="../ink/ink156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2.emf"/><Relationship Id="rId20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53.xml"/><Relationship Id="rId5" Type="http://schemas.openxmlformats.org/officeDocument/2006/relationships/customXml" Target="../ink/ink151.xml"/><Relationship Id="rId15" Type="http://schemas.openxmlformats.org/officeDocument/2006/relationships/customXml" Target="../ink/ink155.xml"/><Relationship Id="rId10" Type="http://schemas.openxmlformats.org/officeDocument/2006/relationships/image" Target="../media/image159.emf"/><Relationship Id="rId19" Type="http://schemas.openxmlformats.org/officeDocument/2006/relationships/customXml" Target="../ink/ink157.xml"/><Relationship Id="rId4" Type="http://schemas.openxmlformats.org/officeDocument/2006/relationships/image" Target="../media/image156.emf"/><Relationship Id="rId9" Type="http://schemas.openxmlformats.org/officeDocument/2006/relationships/customXml" Target="../ink/ink152.xml"/><Relationship Id="rId14" Type="http://schemas.openxmlformats.org/officeDocument/2006/relationships/image" Target="../media/image161.emf"/><Relationship Id="rId22" Type="http://schemas.openxmlformats.org/officeDocument/2006/relationships/image" Target="../media/image1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emf"/><Relationship Id="rId4" Type="http://schemas.openxmlformats.org/officeDocument/2006/relationships/customXml" Target="../ink/ink15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65.xml"/><Relationship Id="rId18" Type="http://schemas.openxmlformats.org/officeDocument/2006/relationships/image" Target="../media/image174.emf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12" Type="http://schemas.openxmlformats.org/officeDocument/2006/relationships/image" Target="../media/image171.emf"/><Relationship Id="rId17" Type="http://schemas.openxmlformats.org/officeDocument/2006/relationships/customXml" Target="../ink/ink167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emf"/><Relationship Id="rId11" Type="http://schemas.openxmlformats.org/officeDocument/2006/relationships/customXml" Target="../ink/ink164.xml"/><Relationship Id="rId5" Type="http://schemas.openxmlformats.org/officeDocument/2006/relationships/customXml" Target="../ink/ink161.xml"/><Relationship Id="rId15" Type="http://schemas.openxmlformats.org/officeDocument/2006/relationships/customXml" Target="../ink/ink166.xml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customXml" Target="../ink/ink163.xml"/><Relationship Id="rId14" Type="http://schemas.openxmlformats.org/officeDocument/2006/relationships/image" Target="../media/image172.emf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.emf"/><Relationship Id="rId21" Type="http://schemas.openxmlformats.org/officeDocument/2006/relationships/customXml" Target="../ink/ink177.xml"/><Relationship Id="rId42" Type="http://schemas.openxmlformats.org/officeDocument/2006/relationships/image" Target="../media/image194.emf"/><Relationship Id="rId47" Type="http://schemas.openxmlformats.org/officeDocument/2006/relationships/customXml" Target="../ink/ink190.xml"/><Relationship Id="rId63" Type="http://schemas.openxmlformats.org/officeDocument/2006/relationships/customXml" Target="../ink/ink198.xml"/><Relationship Id="rId68" Type="http://schemas.openxmlformats.org/officeDocument/2006/relationships/image" Target="../media/image207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1.emf"/><Relationship Id="rId29" Type="http://schemas.openxmlformats.org/officeDocument/2006/relationships/customXml" Target="../ink/ink181.xml"/><Relationship Id="rId11" Type="http://schemas.openxmlformats.org/officeDocument/2006/relationships/customXml" Target="../ink/ink172.xml"/><Relationship Id="rId24" Type="http://schemas.openxmlformats.org/officeDocument/2006/relationships/image" Target="../media/image185.emf"/><Relationship Id="rId32" Type="http://schemas.openxmlformats.org/officeDocument/2006/relationships/image" Target="../media/image189.emf"/><Relationship Id="rId37" Type="http://schemas.openxmlformats.org/officeDocument/2006/relationships/customXml" Target="../ink/ink185.xml"/><Relationship Id="rId40" Type="http://schemas.openxmlformats.org/officeDocument/2006/relationships/image" Target="../media/image193.emf"/><Relationship Id="rId45" Type="http://schemas.openxmlformats.org/officeDocument/2006/relationships/customXml" Target="../ink/ink189.xml"/><Relationship Id="rId53" Type="http://schemas.openxmlformats.org/officeDocument/2006/relationships/customXml" Target="../ink/ink193.xml"/><Relationship Id="rId58" Type="http://schemas.openxmlformats.org/officeDocument/2006/relationships/image" Target="../media/image202.emf"/><Relationship Id="rId66" Type="http://schemas.openxmlformats.org/officeDocument/2006/relationships/image" Target="../media/image206.emf"/><Relationship Id="rId74" Type="http://schemas.openxmlformats.org/officeDocument/2006/relationships/image" Target="../media/image210.emf"/><Relationship Id="rId5" Type="http://schemas.openxmlformats.org/officeDocument/2006/relationships/customXml" Target="../ink/ink169.xml"/><Relationship Id="rId61" Type="http://schemas.openxmlformats.org/officeDocument/2006/relationships/customXml" Target="../ink/ink197.xml"/><Relationship Id="rId19" Type="http://schemas.openxmlformats.org/officeDocument/2006/relationships/customXml" Target="../ink/ink176.xml"/><Relationship Id="rId14" Type="http://schemas.openxmlformats.org/officeDocument/2006/relationships/image" Target="../media/image180.emf"/><Relationship Id="rId22" Type="http://schemas.openxmlformats.org/officeDocument/2006/relationships/image" Target="../media/image184.emf"/><Relationship Id="rId27" Type="http://schemas.openxmlformats.org/officeDocument/2006/relationships/customXml" Target="../ink/ink180.xml"/><Relationship Id="rId30" Type="http://schemas.openxmlformats.org/officeDocument/2006/relationships/image" Target="../media/image188.emf"/><Relationship Id="rId35" Type="http://schemas.openxmlformats.org/officeDocument/2006/relationships/customXml" Target="../ink/ink184.xml"/><Relationship Id="rId43" Type="http://schemas.openxmlformats.org/officeDocument/2006/relationships/customXml" Target="../ink/ink188.xml"/><Relationship Id="rId48" Type="http://schemas.openxmlformats.org/officeDocument/2006/relationships/image" Target="../media/image197.emf"/><Relationship Id="rId56" Type="http://schemas.openxmlformats.org/officeDocument/2006/relationships/image" Target="../media/image201.emf"/><Relationship Id="rId64" Type="http://schemas.openxmlformats.org/officeDocument/2006/relationships/image" Target="../media/image205.emf"/><Relationship Id="rId69" Type="http://schemas.openxmlformats.org/officeDocument/2006/relationships/customXml" Target="../ink/ink201.xml"/><Relationship Id="rId8" Type="http://schemas.openxmlformats.org/officeDocument/2006/relationships/image" Target="../media/image177.emf"/><Relationship Id="rId51" Type="http://schemas.openxmlformats.org/officeDocument/2006/relationships/customXml" Target="../ink/ink192.xml"/><Relationship Id="rId72" Type="http://schemas.openxmlformats.org/officeDocument/2006/relationships/image" Target="../media/image209.emf"/><Relationship Id="rId3" Type="http://schemas.openxmlformats.org/officeDocument/2006/relationships/customXml" Target="../ink/ink168.xml"/><Relationship Id="rId12" Type="http://schemas.openxmlformats.org/officeDocument/2006/relationships/image" Target="../media/image179.emf"/><Relationship Id="rId17" Type="http://schemas.openxmlformats.org/officeDocument/2006/relationships/customXml" Target="../ink/ink175.xml"/><Relationship Id="rId25" Type="http://schemas.openxmlformats.org/officeDocument/2006/relationships/customXml" Target="../ink/ink179.xml"/><Relationship Id="rId33" Type="http://schemas.openxmlformats.org/officeDocument/2006/relationships/customXml" Target="../ink/ink183.xml"/><Relationship Id="rId38" Type="http://schemas.openxmlformats.org/officeDocument/2006/relationships/image" Target="../media/image192.emf"/><Relationship Id="rId46" Type="http://schemas.openxmlformats.org/officeDocument/2006/relationships/image" Target="../media/image196.emf"/><Relationship Id="rId59" Type="http://schemas.openxmlformats.org/officeDocument/2006/relationships/customXml" Target="../ink/ink196.xml"/><Relationship Id="rId67" Type="http://schemas.openxmlformats.org/officeDocument/2006/relationships/customXml" Target="../ink/ink200.xml"/><Relationship Id="rId20" Type="http://schemas.openxmlformats.org/officeDocument/2006/relationships/image" Target="../media/image183.emf"/><Relationship Id="rId41" Type="http://schemas.openxmlformats.org/officeDocument/2006/relationships/customXml" Target="../ink/ink187.xml"/><Relationship Id="rId54" Type="http://schemas.openxmlformats.org/officeDocument/2006/relationships/image" Target="../media/image200.emf"/><Relationship Id="rId62" Type="http://schemas.openxmlformats.org/officeDocument/2006/relationships/image" Target="../media/image204.emf"/><Relationship Id="rId70" Type="http://schemas.openxmlformats.org/officeDocument/2006/relationships/image" Target="../media/image208.emf"/><Relationship Id="rId75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15" Type="http://schemas.openxmlformats.org/officeDocument/2006/relationships/customXml" Target="../ink/ink174.xml"/><Relationship Id="rId23" Type="http://schemas.openxmlformats.org/officeDocument/2006/relationships/customXml" Target="../ink/ink178.xml"/><Relationship Id="rId28" Type="http://schemas.openxmlformats.org/officeDocument/2006/relationships/image" Target="../media/image187.emf"/><Relationship Id="rId36" Type="http://schemas.openxmlformats.org/officeDocument/2006/relationships/image" Target="../media/image191.emf"/><Relationship Id="rId49" Type="http://schemas.openxmlformats.org/officeDocument/2006/relationships/customXml" Target="../ink/ink191.xml"/><Relationship Id="rId57" Type="http://schemas.openxmlformats.org/officeDocument/2006/relationships/customXml" Target="../ink/ink195.xml"/><Relationship Id="rId10" Type="http://schemas.openxmlformats.org/officeDocument/2006/relationships/image" Target="../media/image178.emf"/><Relationship Id="rId31" Type="http://schemas.openxmlformats.org/officeDocument/2006/relationships/customXml" Target="../ink/ink182.xml"/><Relationship Id="rId44" Type="http://schemas.openxmlformats.org/officeDocument/2006/relationships/image" Target="../media/image195.emf"/><Relationship Id="rId52" Type="http://schemas.openxmlformats.org/officeDocument/2006/relationships/image" Target="../media/image199.emf"/><Relationship Id="rId60" Type="http://schemas.openxmlformats.org/officeDocument/2006/relationships/image" Target="../media/image203.emf"/><Relationship Id="rId65" Type="http://schemas.openxmlformats.org/officeDocument/2006/relationships/customXml" Target="../ink/ink199.xml"/><Relationship Id="rId73" Type="http://schemas.openxmlformats.org/officeDocument/2006/relationships/customXml" Target="../ink/ink203.xml"/><Relationship Id="rId4" Type="http://schemas.openxmlformats.org/officeDocument/2006/relationships/image" Target="../media/image175.emf"/><Relationship Id="rId9" Type="http://schemas.openxmlformats.org/officeDocument/2006/relationships/customXml" Target="../ink/ink171.xml"/><Relationship Id="rId13" Type="http://schemas.openxmlformats.org/officeDocument/2006/relationships/customXml" Target="../ink/ink173.xml"/><Relationship Id="rId18" Type="http://schemas.openxmlformats.org/officeDocument/2006/relationships/image" Target="../media/image182.emf"/><Relationship Id="rId39" Type="http://schemas.openxmlformats.org/officeDocument/2006/relationships/customXml" Target="../ink/ink186.xml"/><Relationship Id="rId34" Type="http://schemas.openxmlformats.org/officeDocument/2006/relationships/image" Target="../media/image190.emf"/><Relationship Id="rId50" Type="http://schemas.openxmlformats.org/officeDocument/2006/relationships/image" Target="../media/image198.emf"/><Relationship Id="rId55" Type="http://schemas.openxmlformats.org/officeDocument/2006/relationships/customXml" Target="../ink/ink194.xml"/><Relationship Id="rId76" Type="http://schemas.openxmlformats.org/officeDocument/2006/relationships/image" Target="../media/image211.emf"/><Relationship Id="rId7" Type="http://schemas.openxmlformats.org/officeDocument/2006/relationships/customXml" Target="../ink/ink170.xml"/><Relationship Id="rId71" Type="http://schemas.openxmlformats.org/officeDocument/2006/relationships/customXml" Target="../ink/ink20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9" Type="http://schemas.openxmlformats.org/officeDocument/2006/relationships/image" Target="../media/image15.emf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emf"/><Relationship Id="rId40" Type="http://schemas.openxmlformats.org/officeDocument/2006/relationships/customXml" Target="../ink/ink20.xml"/><Relationship Id="rId45" Type="http://schemas.openxmlformats.org/officeDocument/2006/relationships/image" Target="../media/image23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customXml" Target="../ink/ink210.xml"/><Relationship Id="rId3" Type="http://schemas.openxmlformats.org/officeDocument/2006/relationships/customXml" Target="../ink/ink205.xml"/><Relationship Id="rId7" Type="http://schemas.openxmlformats.org/officeDocument/2006/relationships/customXml" Target="../ink/ink207.xml"/><Relationship Id="rId12" Type="http://schemas.openxmlformats.org/officeDocument/2006/relationships/image" Target="../media/image216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emf"/><Relationship Id="rId11" Type="http://schemas.openxmlformats.org/officeDocument/2006/relationships/customXml" Target="../ink/ink209.xml"/><Relationship Id="rId5" Type="http://schemas.openxmlformats.org/officeDocument/2006/relationships/customXml" Target="../ink/ink206.xml"/><Relationship Id="rId15" Type="http://schemas.openxmlformats.org/officeDocument/2006/relationships/customXml" Target="../ink/ink211.xml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customXml" Target="../ink/ink208.xml"/><Relationship Id="rId14" Type="http://schemas.openxmlformats.org/officeDocument/2006/relationships/image" Target="../media/image2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9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8.xml"/><Relationship Id="rId18" Type="http://schemas.openxmlformats.org/officeDocument/2006/relationships/image" Target="../media/image227.emf"/><Relationship Id="rId26" Type="http://schemas.openxmlformats.org/officeDocument/2006/relationships/image" Target="../media/image231.emf"/><Relationship Id="rId39" Type="http://schemas.openxmlformats.org/officeDocument/2006/relationships/customXml" Target="../ink/ink231.xml"/><Relationship Id="rId21" Type="http://schemas.openxmlformats.org/officeDocument/2006/relationships/customXml" Target="../ink/ink222.xml"/><Relationship Id="rId34" Type="http://schemas.openxmlformats.org/officeDocument/2006/relationships/image" Target="../media/image235.emf"/><Relationship Id="rId42" Type="http://schemas.openxmlformats.org/officeDocument/2006/relationships/image" Target="../media/image239.emf"/><Relationship Id="rId7" Type="http://schemas.openxmlformats.org/officeDocument/2006/relationships/customXml" Target="../ink/ink215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6.emf"/><Relationship Id="rId20" Type="http://schemas.openxmlformats.org/officeDocument/2006/relationships/image" Target="../media/image228.emf"/><Relationship Id="rId29" Type="http://schemas.openxmlformats.org/officeDocument/2006/relationships/customXml" Target="../ink/ink226.xml"/><Relationship Id="rId41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emf"/><Relationship Id="rId11" Type="http://schemas.openxmlformats.org/officeDocument/2006/relationships/customXml" Target="../ink/ink217.xml"/><Relationship Id="rId24" Type="http://schemas.openxmlformats.org/officeDocument/2006/relationships/image" Target="../media/image230.emf"/><Relationship Id="rId32" Type="http://schemas.openxmlformats.org/officeDocument/2006/relationships/image" Target="../media/image234.emf"/><Relationship Id="rId37" Type="http://schemas.openxmlformats.org/officeDocument/2006/relationships/customXml" Target="../ink/ink230.xml"/><Relationship Id="rId40" Type="http://schemas.openxmlformats.org/officeDocument/2006/relationships/image" Target="../media/image238.emf"/><Relationship Id="rId5" Type="http://schemas.openxmlformats.org/officeDocument/2006/relationships/customXml" Target="../ink/ink214.xml"/><Relationship Id="rId15" Type="http://schemas.openxmlformats.org/officeDocument/2006/relationships/customXml" Target="../ink/ink219.xml"/><Relationship Id="rId23" Type="http://schemas.openxmlformats.org/officeDocument/2006/relationships/customXml" Target="../ink/ink223.xml"/><Relationship Id="rId28" Type="http://schemas.openxmlformats.org/officeDocument/2006/relationships/image" Target="../media/image232.emf"/><Relationship Id="rId36" Type="http://schemas.openxmlformats.org/officeDocument/2006/relationships/image" Target="../media/image236.emf"/><Relationship Id="rId10" Type="http://schemas.openxmlformats.org/officeDocument/2006/relationships/image" Target="../media/image223.emf"/><Relationship Id="rId19" Type="http://schemas.openxmlformats.org/officeDocument/2006/relationships/customXml" Target="../ink/ink221.xml"/><Relationship Id="rId31" Type="http://schemas.openxmlformats.org/officeDocument/2006/relationships/customXml" Target="../ink/ink227.xml"/><Relationship Id="rId4" Type="http://schemas.openxmlformats.org/officeDocument/2006/relationships/image" Target="../media/image220.emf"/><Relationship Id="rId9" Type="http://schemas.openxmlformats.org/officeDocument/2006/relationships/customXml" Target="../ink/ink216.xml"/><Relationship Id="rId14" Type="http://schemas.openxmlformats.org/officeDocument/2006/relationships/image" Target="../media/image225.emf"/><Relationship Id="rId22" Type="http://schemas.openxmlformats.org/officeDocument/2006/relationships/image" Target="../media/image229.emf"/><Relationship Id="rId27" Type="http://schemas.openxmlformats.org/officeDocument/2006/relationships/customXml" Target="../ink/ink225.xml"/><Relationship Id="rId30" Type="http://schemas.openxmlformats.org/officeDocument/2006/relationships/image" Target="../media/image233.emf"/><Relationship Id="rId35" Type="http://schemas.openxmlformats.org/officeDocument/2006/relationships/customXml" Target="../ink/ink229.xml"/><Relationship Id="rId8" Type="http://schemas.openxmlformats.org/officeDocument/2006/relationships/image" Target="../media/image222.emf"/><Relationship Id="rId3" Type="http://schemas.openxmlformats.org/officeDocument/2006/relationships/customXml" Target="../ink/ink213.xml"/><Relationship Id="rId12" Type="http://schemas.openxmlformats.org/officeDocument/2006/relationships/image" Target="../media/image224.emf"/><Relationship Id="rId17" Type="http://schemas.openxmlformats.org/officeDocument/2006/relationships/customXml" Target="../ink/ink220.xml"/><Relationship Id="rId25" Type="http://schemas.openxmlformats.org/officeDocument/2006/relationships/customXml" Target="../ink/ink224.xml"/><Relationship Id="rId33" Type="http://schemas.openxmlformats.org/officeDocument/2006/relationships/customXml" Target="../ink/ink228.xml"/><Relationship Id="rId38" Type="http://schemas.openxmlformats.org/officeDocument/2006/relationships/image" Target="../media/image237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1.emf"/><Relationship Id="rId21" Type="http://schemas.openxmlformats.org/officeDocument/2006/relationships/customXml" Target="../ink/ink242.xml"/><Relationship Id="rId34" Type="http://schemas.openxmlformats.org/officeDocument/2006/relationships/image" Target="../media/image255.emf"/><Relationship Id="rId42" Type="http://schemas.openxmlformats.org/officeDocument/2006/relationships/image" Target="../media/image259.emf"/><Relationship Id="rId47" Type="http://schemas.openxmlformats.org/officeDocument/2006/relationships/customXml" Target="../ink/ink255.xml"/><Relationship Id="rId50" Type="http://schemas.openxmlformats.org/officeDocument/2006/relationships/image" Target="../media/image263.emf"/><Relationship Id="rId55" Type="http://schemas.openxmlformats.org/officeDocument/2006/relationships/customXml" Target="../ink/ink259.xml"/><Relationship Id="rId63" Type="http://schemas.openxmlformats.org/officeDocument/2006/relationships/customXml" Target="../ink/ink263.xml"/><Relationship Id="rId68" Type="http://schemas.openxmlformats.org/officeDocument/2006/relationships/image" Target="../media/image272.emf"/><Relationship Id="rId7" Type="http://schemas.openxmlformats.org/officeDocument/2006/relationships/customXml" Target="../ink/ink235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46.emf"/><Relationship Id="rId29" Type="http://schemas.openxmlformats.org/officeDocument/2006/relationships/customXml" Target="../ink/ink246.xml"/><Relationship Id="rId11" Type="http://schemas.openxmlformats.org/officeDocument/2006/relationships/customXml" Target="../ink/ink237.xml"/><Relationship Id="rId24" Type="http://schemas.openxmlformats.org/officeDocument/2006/relationships/image" Target="../media/image250.emf"/><Relationship Id="rId32" Type="http://schemas.openxmlformats.org/officeDocument/2006/relationships/image" Target="../media/image254.emf"/><Relationship Id="rId37" Type="http://schemas.openxmlformats.org/officeDocument/2006/relationships/customXml" Target="../ink/ink250.xml"/><Relationship Id="rId40" Type="http://schemas.openxmlformats.org/officeDocument/2006/relationships/image" Target="../media/image258.emf"/><Relationship Id="rId45" Type="http://schemas.openxmlformats.org/officeDocument/2006/relationships/customXml" Target="../ink/ink254.xml"/><Relationship Id="rId53" Type="http://schemas.openxmlformats.org/officeDocument/2006/relationships/customXml" Target="../ink/ink258.xml"/><Relationship Id="rId58" Type="http://schemas.openxmlformats.org/officeDocument/2006/relationships/image" Target="../media/image267.emf"/><Relationship Id="rId66" Type="http://schemas.openxmlformats.org/officeDocument/2006/relationships/image" Target="../media/image271.emf"/><Relationship Id="rId5" Type="http://schemas.openxmlformats.org/officeDocument/2006/relationships/customXml" Target="../ink/ink234.xml"/><Relationship Id="rId61" Type="http://schemas.openxmlformats.org/officeDocument/2006/relationships/customXml" Target="../ink/ink262.xml"/><Relationship Id="rId19" Type="http://schemas.openxmlformats.org/officeDocument/2006/relationships/customXml" Target="../ink/ink241.xml"/><Relationship Id="rId14" Type="http://schemas.openxmlformats.org/officeDocument/2006/relationships/image" Target="../media/image245.emf"/><Relationship Id="rId22" Type="http://schemas.openxmlformats.org/officeDocument/2006/relationships/image" Target="../media/image249.emf"/><Relationship Id="rId27" Type="http://schemas.openxmlformats.org/officeDocument/2006/relationships/customXml" Target="../ink/ink245.xml"/><Relationship Id="rId30" Type="http://schemas.openxmlformats.org/officeDocument/2006/relationships/image" Target="../media/image253.emf"/><Relationship Id="rId35" Type="http://schemas.openxmlformats.org/officeDocument/2006/relationships/customXml" Target="../ink/ink249.xml"/><Relationship Id="rId43" Type="http://schemas.openxmlformats.org/officeDocument/2006/relationships/customXml" Target="../ink/ink253.xml"/><Relationship Id="rId48" Type="http://schemas.openxmlformats.org/officeDocument/2006/relationships/image" Target="../media/image262.emf"/><Relationship Id="rId56" Type="http://schemas.openxmlformats.org/officeDocument/2006/relationships/image" Target="../media/image266.emf"/><Relationship Id="rId64" Type="http://schemas.openxmlformats.org/officeDocument/2006/relationships/image" Target="../media/image270.emf"/><Relationship Id="rId8" Type="http://schemas.openxmlformats.org/officeDocument/2006/relationships/image" Target="../media/image242.emf"/><Relationship Id="rId51" Type="http://schemas.openxmlformats.org/officeDocument/2006/relationships/customXml" Target="../ink/ink257.xml"/><Relationship Id="rId3" Type="http://schemas.openxmlformats.org/officeDocument/2006/relationships/customXml" Target="../ink/ink233.xml"/><Relationship Id="rId12" Type="http://schemas.openxmlformats.org/officeDocument/2006/relationships/image" Target="../media/image244.emf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image" Target="../media/image257.emf"/><Relationship Id="rId46" Type="http://schemas.openxmlformats.org/officeDocument/2006/relationships/image" Target="../media/image261.emf"/><Relationship Id="rId59" Type="http://schemas.openxmlformats.org/officeDocument/2006/relationships/customXml" Target="../ink/ink261.xml"/><Relationship Id="rId67" Type="http://schemas.openxmlformats.org/officeDocument/2006/relationships/customXml" Target="../ink/ink265.xml"/><Relationship Id="rId20" Type="http://schemas.openxmlformats.org/officeDocument/2006/relationships/image" Target="../media/image248.emf"/><Relationship Id="rId41" Type="http://schemas.openxmlformats.org/officeDocument/2006/relationships/customXml" Target="../ink/ink252.xml"/><Relationship Id="rId54" Type="http://schemas.openxmlformats.org/officeDocument/2006/relationships/image" Target="../media/image265.emf"/><Relationship Id="rId62" Type="http://schemas.openxmlformats.org/officeDocument/2006/relationships/image" Target="../media/image2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emf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2.emf"/><Relationship Id="rId36" Type="http://schemas.openxmlformats.org/officeDocument/2006/relationships/image" Target="../media/image256.emf"/><Relationship Id="rId49" Type="http://schemas.openxmlformats.org/officeDocument/2006/relationships/customXml" Target="../ink/ink256.xml"/><Relationship Id="rId57" Type="http://schemas.openxmlformats.org/officeDocument/2006/relationships/customXml" Target="../ink/ink260.xml"/><Relationship Id="rId10" Type="http://schemas.openxmlformats.org/officeDocument/2006/relationships/image" Target="../media/image243.emf"/><Relationship Id="rId31" Type="http://schemas.openxmlformats.org/officeDocument/2006/relationships/customXml" Target="../ink/ink247.xml"/><Relationship Id="rId44" Type="http://schemas.openxmlformats.org/officeDocument/2006/relationships/image" Target="../media/image260.emf"/><Relationship Id="rId52" Type="http://schemas.openxmlformats.org/officeDocument/2006/relationships/image" Target="../media/image264.emf"/><Relationship Id="rId60" Type="http://schemas.openxmlformats.org/officeDocument/2006/relationships/image" Target="../media/image268.emf"/><Relationship Id="rId65" Type="http://schemas.openxmlformats.org/officeDocument/2006/relationships/customXml" Target="../ink/ink264.xml"/><Relationship Id="rId4" Type="http://schemas.openxmlformats.org/officeDocument/2006/relationships/image" Target="../media/image240.emf"/><Relationship Id="rId9" Type="http://schemas.openxmlformats.org/officeDocument/2006/relationships/customXml" Target="../ink/ink236.xml"/><Relationship Id="rId13" Type="http://schemas.openxmlformats.org/officeDocument/2006/relationships/customXml" Target="../ink/ink238.xml"/><Relationship Id="rId18" Type="http://schemas.openxmlformats.org/officeDocument/2006/relationships/image" Target="../media/image247.emf"/><Relationship Id="rId39" Type="http://schemas.openxmlformats.org/officeDocument/2006/relationships/customXml" Target="../ink/ink25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emf"/><Relationship Id="rId13" Type="http://schemas.openxmlformats.org/officeDocument/2006/relationships/customXml" Target="../ink/ink271.xml"/><Relationship Id="rId18" Type="http://schemas.openxmlformats.org/officeDocument/2006/relationships/image" Target="../media/image280.emf"/><Relationship Id="rId26" Type="http://schemas.openxmlformats.org/officeDocument/2006/relationships/image" Target="../media/image284.emf"/><Relationship Id="rId3" Type="http://schemas.openxmlformats.org/officeDocument/2006/relationships/customXml" Target="../ink/ink266.xml"/><Relationship Id="rId21" Type="http://schemas.openxmlformats.org/officeDocument/2006/relationships/customXml" Target="../ink/ink275.xml"/><Relationship Id="rId7" Type="http://schemas.openxmlformats.org/officeDocument/2006/relationships/customXml" Target="../ink/ink268.xml"/><Relationship Id="rId12" Type="http://schemas.openxmlformats.org/officeDocument/2006/relationships/image" Target="../media/image277.emf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79.emf"/><Relationship Id="rId20" Type="http://schemas.openxmlformats.org/officeDocument/2006/relationships/image" Target="../media/image2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emf"/><Relationship Id="rId11" Type="http://schemas.openxmlformats.org/officeDocument/2006/relationships/customXml" Target="../ink/ink270.xml"/><Relationship Id="rId24" Type="http://schemas.openxmlformats.org/officeDocument/2006/relationships/image" Target="../media/image283.emf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85.emf"/><Relationship Id="rId10" Type="http://schemas.openxmlformats.org/officeDocument/2006/relationships/image" Target="../media/image276.emf"/><Relationship Id="rId19" Type="http://schemas.openxmlformats.org/officeDocument/2006/relationships/customXml" Target="../ink/ink274.xml"/><Relationship Id="rId4" Type="http://schemas.openxmlformats.org/officeDocument/2006/relationships/image" Target="../media/image273.emf"/><Relationship Id="rId9" Type="http://schemas.openxmlformats.org/officeDocument/2006/relationships/customXml" Target="../ink/ink269.xml"/><Relationship Id="rId14" Type="http://schemas.openxmlformats.org/officeDocument/2006/relationships/image" Target="../media/image278.emf"/><Relationship Id="rId22" Type="http://schemas.openxmlformats.org/officeDocument/2006/relationships/image" Target="../media/image282.emf"/><Relationship Id="rId27" Type="http://schemas.openxmlformats.org/officeDocument/2006/relationships/customXml" Target="../ink/ink2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emf"/><Relationship Id="rId3" Type="http://schemas.openxmlformats.org/officeDocument/2006/relationships/customXml" Target="../ink/ink280.xml"/><Relationship Id="rId7" Type="http://schemas.openxmlformats.org/officeDocument/2006/relationships/customXml" Target="../ink/ink28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emf"/><Relationship Id="rId5" Type="http://schemas.openxmlformats.org/officeDocument/2006/relationships/customXml" Target="../ink/ink281.xml"/><Relationship Id="rId4" Type="http://schemas.openxmlformats.org/officeDocument/2006/relationships/image" Target="../media/image28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30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30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29.xml"/><Relationship Id="rId24" Type="http://schemas.openxmlformats.org/officeDocument/2006/relationships/image" Target="../media/image36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10" Type="http://schemas.openxmlformats.org/officeDocument/2006/relationships/image" Target="../media/image29.emf"/><Relationship Id="rId19" Type="http://schemas.openxmlformats.org/officeDocument/2006/relationships/customXml" Target="../ink/ink33.xml"/><Relationship Id="rId4" Type="http://schemas.openxmlformats.org/officeDocument/2006/relationships/image" Target="../media/image26.emf"/><Relationship Id="rId9" Type="http://schemas.openxmlformats.org/officeDocument/2006/relationships/customXml" Target="../ink/ink28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.xml"/><Relationship Id="rId21" Type="http://schemas.openxmlformats.org/officeDocument/2006/relationships/image" Target="../media/image46.emf"/><Relationship Id="rId42" Type="http://schemas.openxmlformats.org/officeDocument/2006/relationships/customXml" Target="../ink/ink55.xml"/><Relationship Id="rId47" Type="http://schemas.openxmlformats.org/officeDocument/2006/relationships/image" Target="../media/image59.emf"/><Relationship Id="rId63" Type="http://schemas.openxmlformats.org/officeDocument/2006/relationships/image" Target="../media/image67.emf"/><Relationship Id="rId68" Type="http://schemas.openxmlformats.org/officeDocument/2006/relationships/customXml" Target="../ink/ink68.xml"/><Relationship Id="rId84" Type="http://schemas.openxmlformats.org/officeDocument/2006/relationships/customXml" Target="../ink/ink76.xml"/><Relationship Id="rId89" Type="http://schemas.openxmlformats.org/officeDocument/2006/relationships/image" Target="../media/image80.emf"/><Relationship Id="rId16" Type="http://schemas.openxmlformats.org/officeDocument/2006/relationships/customXml" Target="../ink/ink42.xml"/><Relationship Id="rId11" Type="http://schemas.openxmlformats.org/officeDocument/2006/relationships/image" Target="../media/image41.emf"/><Relationship Id="rId32" Type="http://schemas.openxmlformats.org/officeDocument/2006/relationships/customXml" Target="../ink/ink50.xml"/><Relationship Id="rId37" Type="http://schemas.openxmlformats.org/officeDocument/2006/relationships/image" Target="../media/image54.emf"/><Relationship Id="rId53" Type="http://schemas.openxmlformats.org/officeDocument/2006/relationships/image" Target="../media/image62.emf"/><Relationship Id="rId58" Type="http://schemas.openxmlformats.org/officeDocument/2006/relationships/customXml" Target="../ink/ink63.xml"/><Relationship Id="rId74" Type="http://schemas.openxmlformats.org/officeDocument/2006/relationships/customXml" Target="../ink/ink71.xml"/><Relationship Id="rId79" Type="http://schemas.openxmlformats.org/officeDocument/2006/relationships/image" Target="../media/image75.emf"/><Relationship Id="rId5" Type="http://schemas.openxmlformats.org/officeDocument/2006/relationships/image" Target="../media/image2.png"/><Relationship Id="rId90" Type="http://schemas.openxmlformats.org/officeDocument/2006/relationships/customXml" Target="../ink/ink79.xml"/><Relationship Id="rId95" Type="http://schemas.openxmlformats.org/officeDocument/2006/relationships/image" Target="../media/image83.emf"/><Relationship Id="rId22" Type="http://schemas.openxmlformats.org/officeDocument/2006/relationships/customXml" Target="../ink/ink45.xml"/><Relationship Id="rId27" Type="http://schemas.openxmlformats.org/officeDocument/2006/relationships/image" Target="../media/image49.emf"/><Relationship Id="rId43" Type="http://schemas.openxmlformats.org/officeDocument/2006/relationships/image" Target="../media/image57.emf"/><Relationship Id="rId48" Type="http://schemas.openxmlformats.org/officeDocument/2006/relationships/customXml" Target="../ink/ink58.xml"/><Relationship Id="rId64" Type="http://schemas.openxmlformats.org/officeDocument/2006/relationships/customXml" Target="../ink/ink66.xml"/><Relationship Id="rId69" Type="http://schemas.openxmlformats.org/officeDocument/2006/relationships/image" Target="../media/image70.emf"/><Relationship Id="rId80" Type="http://schemas.openxmlformats.org/officeDocument/2006/relationships/customXml" Target="../ink/ink74.xml"/><Relationship Id="rId85" Type="http://schemas.openxmlformats.org/officeDocument/2006/relationships/image" Target="../media/image78.emf"/><Relationship Id="rId12" Type="http://schemas.openxmlformats.org/officeDocument/2006/relationships/customXml" Target="../ink/ink40.xml"/><Relationship Id="rId17" Type="http://schemas.openxmlformats.org/officeDocument/2006/relationships/image" Target="../media/image44.emf"/><Relationship Id="rId25" Type="http://schemas.openxmlformats.org/officeDocument/2006/relationships/image" Target="../media/image48.emf"/><Relationship Id="rId33" Type="http://schemas.openxmlformats.org/officeDocument/2006/relationships/image" Target="../media/image52.emf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../media/image65.emf"/><Relationship Id="rId67" Type="http://schemas.openxmlformats.org/officeDocument/2006/relationships/image" Target="../media/image69.emf"/><Relationship Id="rId20" Type="http://schemas.openxmlformats.org/officeDocument/2006/relationships/customXml" Target="../ink/ink44.xml"/><Relationship Id="rId41" Type="http://schemas.openxmlformats.org/officeDocument/2006/relationships/image" Target="../media/image56.emf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70" Type="http://schemas.openxmlformats.org/officeDocument/2006/relationships/customXml" Target="../ink/ink69.xml"/><Relationship Id="rId75" Type="http://schemas.openxmlformats.org/officeDocument/2006/relationships/image" Target="../media/image73.emf"/><Relationship Id="rId83" Type="http://schemas.openxmlformats.org/officeDocument/2006/relationships/image" Target="../media/image77.emf"/><Relationship Id="rId88" Type="http://schemas.openxmlformats.org/officeDocument/2006/relationships/customXml" Target="../ink/ink78.xml"/><Relationship Id="rId91" Type="http://schemas.openxmlformats.org/officeDocument/2006/relationships/image" Target="../media/image81.emf"/><Relationship Id="rId96" Type="http://schemas.openxmlformats.org/officeDocument/2006/relationships/customXml" Target="../ink/ink8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37.xml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60.emf"/><Relationship Id="rId57" Type="http://schemas.openxmlformats.org/officeDocument/2006/relationships/image" Target="../media/image64.emf"/><Relationship Id="rId10" Type="http://schemas.openxmlformats.org/officeDocument/2006/relationships/customXml" Target="../ink/ink39.xml"/><Relationship Id="rId31" Type="http://schemas.openxmlformats.org/officeDocument/2006/relationships/image" Target="../media/image51.emf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../media/image68.emf"/><Relationship Id="rId73" Type="http://schemas.openxmlformats.org/officeDocument/2006/relationships/image" Target="../media/image72.emf"/><Relationship Id="rId78" Type="http://schemas.openxmlformats.org/officeDocument/2006/relationships/customXml" Target="../ink/ink73.xml"/><Relationship Id="rId81" Type="http://schemas.openxmlformats.org/officeDocument/2006/relationships/image" Target="../media/image76.emf"/><Relationship Id="rId86" Type="http://schemas.openxmlformats.org/officeDocument/2006/relationships/customXml" Target="../ink/ink77.xml"/><Relationship Id="rId94" Type="http://schemas.openxmlformats.org/officeDocument/2006/relationships/customXml" Target="../ink/ink81.xml"/><Relationship Id="rId99" Type="http://schemas.openxmlformats.org/officeDocument/2006/relationships/image" Target="../media/image85.emf"/><Relationship Id="rId101" Type="http://schemas.openxmlformats.org/officeDocument/2006/relationships/image" Target="../media/image8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emf"/><Relationship Id="rId13" Type="http://schemas.openxmlformats.org/officeDocument/2006/relationships/image" Target="../media/image42.emf"/><Relationship Id="rId18" Type="http://schemas.openxmlformats.org/officeDocument/2006/relationships/customXml" Target="../ink/ink43.xml"/><Relationship Id="rId39" Type="http://schemas.openxmlformats.org/officeDocument/2006/relationships/image" Target="../media/image55.emf"/><Relationship Id="rId34" Type="http://schemas.openxmlformats.org/officeDocument/2006/relationships/customXml" Target="../ink/ink51.xml"/><Relationship Id="rId50" Type="http://schemas.openxmlformats.org/officeDocument/2006/relationships/customXml" Target="../ink/ink59.xml"/><Relationship Id="rId55" Type="http://schemas.openxmlformats.org/officeDocument/2006/relationships/image" Target="../media/image63.emf"/><Relationship Id="rId76" Type="http://schemas.openxmlformats.org/officeDocument/2006/relationships/customXml" Target="../ink/ink72.xml"/><Relationship Id="rId97" Type="http://schemas.openxmlformats.org/officeDocument/2006/relationships/image" Target="../media/image84.emf"/><Relationship Id="rId7" Type="http://schemas.openxmlformats.org/officeDocument/2006/relationships/image" Target="../media/image39.emf"/><Relationship Id="rId71" Type="http://schemas.openxmlformats.org/officeDocument/2006/relationships/image" Target="../media/image71.emf"/><Relationship Id="rId92" Type="http://schemas.openxmlformats.org/officeDocument/2006/relationships/customXml" Target="../ink/ink80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50.emf"/><Relationship Id="rId24" Type="http://schemas.openxmlformats.org/officeDocument/2006/relationships/customXml" Target="../ink/ink46.xml"/><Relationship Id="rId40" Type="http://schemas.openxmlformats.org/officeDocument/2006/relationships/customXml" Target="../ink/ink54.xml"/><Relationship Id="rId45" Type="http://schemas.openxmlformats.org/officeDocument/2006/relationships/image" Target="../media/image58.emf"/><Relationship Id="rId66" Type="http://schemas.openxmlformats.org/officeDocument/2006/relationships/customXml" Target="../ink/ink67.xml"/><Relationship Id="rId87" Type="http://schemas.openxmlformats.org/officeDocument/2006/relationships/image" Target="../media/image79.emf"/><Relationship Id="rId61" Type="http://schemas.openxmlformats.org/officeDocument/2006/relationships/image" Target="../media/image66.emf"/><Relationship Id="rId82" Type="http://schemas.openxmlformats.org/officeDocument/2006/relationships/customXml" Target="../ink/ink75.xml"/><Relationship Id="rId19" Type="http://schemas.openxmlformats.org/officeDocument/2006/relationships/image" Target="../media/image45.emf"/><Relationship Id="rId14" Type="http://schemas.openxmlformats.org/officeDocument/2006/relationships/customXml" Target="../ink/ink41.xml"/><Relationship Id="rId30" Type="http://schemas.openxmlformats.org/officeDocument/2006/relationships/customXml" Target="../ink/ink49.xml"/><Relationship Id="rId35" Type="http://schemas.openxmlformats.org/officeDocument/2006/relationships/image" Target="../media/image53.emf"/><Relationship Id="rId56" Type="http://schemas.openxmlformats.org/officeDocument/2006/relationships/customXml" Target="../ink/ink62.xml"/><Relationship Id="rId77" Type="http://schemas.openxmlformats.org/officeDocument/2006/relationships/image" Target="../media/image74.emf"/><Relationship Id="rId100" Type="http://schemas.openxmlformats.org/officeDocument/2006/relationships/customXml" Target="../ink/ink84.xml"/><Relationship Id="rId8" Type="http://schemas.openxmlformats.org/officeDocument/2006/relationships/customXml" Target="../ink/ink38.xml"/><Relationship Id="rId51" Type="http://schemas.openxmlformats.org/officeDocument/2006/relationships/image" Target="../media/image61.emf"/><Relationship Id="rId72" Type="http://schemas.openxmlformats.org/officeDocument/2006/relationships/customXml" Target="../ink/ink70.xml"/><Relationship Id="rId93" Type="http://schemas.openxmlformats.org/officeDocument/2006/relationships/image" Target="../media/image82.emf"/><Relationship Id="rId98" Type="http://schemas.openxmlformats.org/officeDocument/2006/relationships/customXml" Target="../ink/ink83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90.xml"/><Relationship Id="rId18" Type="http://schemas.openxmlformats.org/officeDocument/2006/relationships/image" Target="../media/image94.emf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12" Type="http://schemas.openxmlformats.org/officeDocument/2006/relationships/image" Target="../media/image91.emf"/><Relationship Id="rId17" Type="http://schemas.openxmlformats.org/officeDocument/2006/relationships/customXml" Target="../ink/ink9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88.xml"/><Relationship Id="rId14" Type="http://schemas.openxmlformats.org/officeDocument/2006/relationships/image" Target="../media/image9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customXml" Target="../ink/ink98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customXml" Target="../ink/ink93.xml"/><Relationship Id="rId21" Type="http://schemas.openxmlformats.org/officeDocument/2006/relationships/customXml" Target="../ink/ink102.xml"/><Relationship Id="rId7" Type="http://schemas.openxmlformats.org/officeDocument/2006/relationships/customXml" Target="../ink/ink95.xml"/><Relationship Id="rId12" Type="http://schemas.openxmlformats.org/officeDocument/2006/relationships/image" Target="../media/image99.emf"/><Relationship Id="rId17" Type="http://schemas.openxmlformats.org/officeDocument/2006/relationships/customXml" Target="../ink/ink100.xml"/><Relationship Id="rId25" Type="http://schemas.openxmlformats.org/officeDocument/2006/relationships/customXml" Target="../ink/ink10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29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11" Type="http://schemas.openxmlformats.org/officeDocument/2006/relationships/customXml" Target="../ink/ink97.xml"/><Relationship Id="rId24" Type="http://schemas.openxmlformats.org/officeDocument/2006/relationships/image" Target="../media/image105.emf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23" Type="http://schemas.openxmlformats.org/officeDocument/2006/relationships/customXml" Target="../ink/ink103.xml"/><Relationship Id="rId28" Type="http://schemas.openxmlformats.org/officeDocument/2006/relationships/image" Target="../media/image107.emf"/><Relationship Id="rId10" Type="http://schemas.openxmlformats.org/officeDocument/2006/relationships/image" Target="../media/image98.emf"/><Relationship Id="rId19" Type="http://schemas.openxmlformats.org/officeDocument/2006/relationships/customXml" Target="../ink/ink101.xml"/><Relationship Id="rId4" Type="http://schemas.openxmlformats.org/officeDocument/2006/relationships/image" Target="../media/image95.emf"/><Relationship Id="rId9" Type="http://schemas.openxmlformats.org/officeDocument/2006/relationships/customXml" Target="../ink/ink96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05.xml"/><Relationship Id="rId30" Type="http://schemas.openxmlformats.org/officeDocument/2006/relationships/image" Target="../media/image10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4.emf"/><Relationship Id="rId18" Type="http://schemas.openxmlformats.org/officeDocument/2006/relationships/customXml" Target="../ink/ink115.xml"/><Relationship Id="rId3" Type="http://schemas.openxmlformats.org/officeDocument/2006/relationships/image" Target="../media/image3.jpeg"/><Relationship Id="rId21" Type="http://schemas.openxmlformats.org/officeDocument/2006/relationships/image" Target="../media/image118.emf"/><Relationship Id="rId7" Type="http://schemas.openxmlformats.org/officeDocument/2006/relationships/image" Target="../media/image112.emf"/><Relationship Id="rId12" Type="http://schemas.openxmlformats.org/officeDocument/2006/relationships/customXml" Target="../ink/ink112.xml"/><Relationship Id="rId17" Type="http://schemas.openxmlformats.org/officeDocument/2006/relationships/image" Target="../media/image116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1" Type="http://schemas.openxmlformats.org/officeDocument/2006/relationships/image" Target="../media/image109.emf"/><Relationship Id="rId24" Type="http://schemas.openxmlformats.org/officeDocument/2006/relationships/image" Target="../media/image4.jpeg"/><Relationship Id="rId5" Type="http://schemas.openxmlformats.org/officeDocument/2006/relationships/image" Target="../media/image111.e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10" Type="http://schemas.openxmlformats.org/officeDocument/2006/relationships/customXml" Target="../ink/ink111.xml"/><Relationship Id="rId19" Type="http://schemas.openxmlformats.org/officeDocument/2006/relationships/image" Target="../media/image117.emf"/><Relationship Id="rId4" Type="http://schemas.openxmlformats.org/officeDocument/2006/relationships/customXml" Target="../ink/ink108.xml"/><Relationship Id="rId9" Type="http://schemas.openxmlformats.org/officeDocument/2006/relationships/image" Target="../media/image113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FAEE4D-A097-418E-BF05-B46B578ACD7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Reasoning Under Uncertainty: More on </a:t>
            </a:r>
            <a:r>
              <a:rPr lang="en-US" sz="4400" dirty="0" err="1">
                <a:solidFill>
                  <a:schemeClr val="accent2"/>
                </a:solidFill>
                <a:latin typeface="Arial Unicode MS" pitchFamily="34" charset="-128"/>
              </a:rPr>
              <a:t>BNets</a:t>
            </a: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 structure and construction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28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6.3)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 Unicode MS" pitchFamily="34" charset="-128"/>
              </a:rPr>
              <a:t>June, 15, 2017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5338763"/>
              <a:ext cx="485775" cy="2540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637" y="5328225"/>
                <a:ext cx="506346" cy="2768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5BE8C2-D8FE-4159-B9A0-F9EBF72131F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1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61312" cy="85725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In/Dependencies  in a </a:t>
            </a:r>
            <a:r>
              <a:rPr lang="en-US" sz="2800" dirty="0" err="1" smtClean="0"/>
              <a:t>Bnet</a:t>
            </a:r>
            <a:r>
              <a:rPr lang="en-US" sz="2800" dirty="0" smtClean="0"/>
              <a:t> : Example 3 </a:t>
            </a:r>
          </a:p>
        </p:txBody>
      </p:sp>
      <p:pic>
        <p:nvPicPr>
          <p:cNvPr id="8202" name="Picture 3" descr="IndTe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976563"/>
            <a:ext cx="500062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0" y="3929063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H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E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24" name="AutoShape 22"/>
            <p:cNvCxnSpPr>
              <a:cxnSpLocks noChangeShapeType="1"/>
              <a:stCxn id="8207" idx="6"/>
              <a:endCxn id="821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5" name="AutoShape 23"/>
            <p:cNvCxnSpPr>
              <a:cxnSpLocks noChangeShapeType="1"/>
              <a:endCxn id="821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2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8" name="AutoShape 26"/>
            <p:cNvCxnSpPr>
              <a:cxnSpLocks noChangeShapeType="1"/>
              <a:endCxn id="821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9" name="AutoShape 27"/>
            <p:cNvCxnSpPr>
              <a:cxnSpLocks noChangeShapeType="1"/>
              <a:endCxn id="822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30" name="AutoShape 28"/>
            <p:cNvCxnSpPr>
              <a:cxnSpLocks noChangeShapeType="1"/>
              <a:stCxn id="8210" idx="6"/>
              <a:endCxn id="821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2" name="AutoShape 30"/>
            <p:cNvCxnSpPr>
              <a:cxnSpLocks noChangeShapeType="1"/>
              <a:endCxn id="821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3" name="AutoShape 31"/>
            <p:cNvCxnSpPr>
              <a:cxnSpLocks noChangeShapeType="1"/>
              <a:stCxn id="8215" idx="6"/>
              <a:endCxn id="822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4" name="AutoShape 32"/>
            <p:cNvCxnSpPr>
              <a:cxnSpLocks noChangeShapeType="1"/>
              <a:stCxn id="8215" idx="2"/>
              <a:endCxn id="821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5" name="AutoShape 33"/>
            <p:cNvCxnSpPr>
              <a:cxnSpLocks noChangeShapeType="1"/>
              <a:stCxn id="8223" idx="2"/>
              <a:endCxn id="821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3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823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823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823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0" name="AutoShape 39"/>
            <p:cNvCxnSpPr>
              <a:cxnSpLocks noChangeShapeType="1"/>
              <a:stCxn id="8216" idx="3"/>
              <a:endCxn id="823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2" name="AutoShape 41"/>
            <p:cNvCxnSpPr>
              <a:cxnSpLocks noChangeShapeType="1"/>
              <a:stCxn id="8216" idx="5"/>
              <a:endCxn id="824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824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824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p:pic>
        <p:nvPicPr>
          <p:cNvPr id="8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827" y="571500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6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4283075"/>
              <a:ext cx="2014538" cy="420688"/>
            </p14:xfrm>
          </p:contentPart>
        </mc:Choice>
        <mc:Fallback xmlns="">
          <p:pic>
            <p:nvPicPr>
              <p:cNvPr id="716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740" y="4272639"/>
                <a:ext cx="2031458" cy="44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6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8" y="4792663"/>
              <a:ext cx="598487" cy="330200"/>
            </p14:xfrm>
          </p:contentPart>
        </mc:Choice>
        <mc:Fallback xmlns="">
          <p:pic>
            <p:nvPicPr>
              <p:cNvPr id="716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777" y="4788702"/>
                <a:ext cx="610730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6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4916488"/>
              <a:ext cx="796925" cy="288925"/>
            </p14:xfrm>
          </p:contentPart>
        </mc:Choice>
        <mc:Fallback xmlns="">
          <p:pic>
            <p:nvPicPr>
              <p:cNvPr id="716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0166" y="4904614"/>
                <a:ext cx="808803" cy="30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6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027488"/>
              <a:ext cx="1889125" cy="2462212"/>
            </p14:xfrm>
          </p:contentPart>
        </mc:Choice>
        <mc:Fallback xmlns="">
          <p:pic>
            <p:nvPicPr>
              <p:cNvPr id="716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25161" y="4019567"/>
                <a:ext cx="1912883" cy="247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6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758825"/>
              <a:ext cx="385762" cy="2403475"/>
            </p14:xfrm>
          </p:contentPart>
        </mc:Choice>
        <mc:Fallback xmlns="">
          <p:pic>
            <p:nvPicPr>
              <p:cNvPr id="716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63151" y="753785"/>
                <a:ext cx="400156" cy="2414276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" y="547993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2BB3A3-3336-4E6F-B689-9223BEF56C1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62962" cy="48037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Implied Conditional Independence relations in a </a:t>
            </a:r>
            <a:r>
              <a:rPr lang="en-US" sz="4000" dirty="0" err="1" smtClean="0">
                <a:solidFill>
                  <a:schemeClr val="accent3">
                    <a:lumMod val="65000"/>
                  </a:schemeClr>
                </a:solidFill>
              </a:rPr>
              <a:t>Bnet</a:t>
            </a:r>
            <a:endParaRPr lang="en-US" sz="400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Compactness: </a:t>
            </a:r>
            <a:r>
              <a:rPr lang="en-US" sz="4000" dirty="0" smtClean="0"/>
              <a:t>Making stronger Independence assumptions</a:t>
            </a:r>
          </a:p>
          <a:p>
            <a:pPr lvl="1" eaLnBrk="1" hangingPunct="1">
              <a:defRPr/>
            </a:pPr>
            <a:r>
              <a:rPr lang="en-US" sz="3600" dirty="0" smtClean="0"/>
              <a:t>Representation of Compact Conditional Distributions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Network structure( Naïve Bayesian Classifier)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B57A60-01C2-47E8-959B-55011D4AA9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More on Construction and Compactness: Compact Conditional Distributions</a:t>
            </a:r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50825" y="1341438"/>
            <a:ext cx="88931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Once we have established the topology of a Bnet, we still need to specify the conditional probabilities</a:t>
            </a:r>
          </a:p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How?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From Data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From Experts</a:t>
            </a:r>
          </a:p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To facilitate acquisition, we aim for compact representations for which data/experts can provide accurate assessments</a:t>
            </a:r>
          </a:p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EED031-B4AE-448C-934C-DDBFF3CAE19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More on Construction and Compactness: Compact Conditional Distributions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323850" y="1125538"/>
            <a:ext cx="8569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From </a:t>
            </a:r>
            <a:r>
              <a:rPr lang="en-US" b="0" dirty="0" err="1">
                <a:latin typeface="Arial Unicode MS" pitchFamily="34" charset="-128"/>
              </a:rPr>
              <a:t>JointPD</a:t>
            </a:r>
            <a:r>
              <a:rPr lang="en-US" b="0" dirty="0">
                <a:latin typeface="Arial Unicode MS" pitchFamily="34" charset="-128"/>
              </a:rPr>
              <a:t>                                to </a:t>
            </a:r>
          </a:p>
          <a:p>
            <a:pPr marL="457200" indent="-457200">
              <a:spcBef>
                <a:spcPct val="20000"/>
              </a:spcBef>
            </a:pPr>
            <a:endParaRPr lang="en-US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But still, CPT grows exponentially with number of parents</a:t>
            </a:r>
          </a:p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In </a:t>
            </a:r>
            <a:r>
              <a:rPr lang="en-US" dirty="0" smtClean="0">
                <a:latin typeface="Arial Unicode MS" pitchFamily="34" charset="-128"/>
              </a:rPr>
              <a:t>semi-realistic </a:t>
            </a:r>
            <a:r>
              <a:rPr lang="en-US" dirty="0">
                <a:latin typeface="Arial Unicode MS" pitchFamily="34" charset="-128"/>
              </a:rPr>
              <a:t>model of internal medicine</a:t>
            </a:r>
            <a:r>
              <a:rPr lang="en-US" b="0" dirty="0">
                <a:latin typeface="Arial Unicode MS" pitchFamily="34" charset="-128"/>
              </a:rPr>
              <a:t> with 448 nodes and 906 links 133,931,430 values are required!</a:t>
            </a:r>
          </a:p>
          <a:p>
            <a:pPr marL="457200" indent="-457200">
              <a:spcBef>
                <a:spcPct val="20000"/>
              </a:spcBef>
            </a:pPr>
            <a:endParaRPr lang="en-US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And often there are no data/experts for accurate assessment</a:t>
            </a: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25" y="1125538"/>
              <a:ext cx="708025" cy="577850"/>
            </p14:xfrm>
          </p:contentPart>
        </mc:Choice>
        <mc:Fallback xmlns="">
          <p:pic>
            <p:nvPicPr>
              <p:cNvPr id="73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0046" y="1120138"/>
                <a:ext cx="723863" cy="59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7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1406525"/>
              <a:ext cx="238125" cy="225425"/>
            </p14:xfrm>
          </p:contentPart>
        </mc:Choice>
        <mc:Fallback xmlns="">
          <p:pic>
            <p:nvPicPr>
              <p:cNvPr id="737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684" y="1401132"/>
                <a:ext cx="252895" cy="240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7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1146175"/>
              <a:ext cx="863600" cy="531813"/>
            </p14:xfrm>
          </p:contentPart>
        </mc:Choice>
        <mc:Fallback xmlns="">
          <p:pic>
            <p:nvPicPr>
              <p:cNvPr id="737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2634" y="1136453"/>
                <a:ext cx="885928" cy="55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7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3537" y="3557588"/>
              <a:ext cx="3506788" cy="549275"/>
            </p14:xfrm>
          </p:contentPart>
        </mc:Choice>
        <mc:Fallback xmlns="">
          <p:pic>
            <p:nvPicPr>
              <p:cNvPr id="737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8137" y="3550389"/>
                <a:ext cx="3521908" cy="566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7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7388" y="3546475"/>
              <a:ext cx="665162" cy="11113"/>
            </p14:xfrm>
          </p:contentPart>
        </mc:Choice>
        <mc:Fallback xmlns="">
          <p:pic>
            <p:nvPicPr>
              <p:cNvPr id="737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4149" y="3537154"/>
                <a:ext cx="678120" cy="272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284F4D-DB8E-4EAA-84D0-D65A3C4B450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Effect with multiple non-interacting causes</a:t>
            </a:r>
          </a:p>
        </p:txBody>
      </p:sp>
      <p:sp>
        <p:nvSpPr>
          <p:cNvPr id="11277" name="Rectangle 3"/>
          <p:cNvSpPr>
            <a:spLocks noChangeArrowheads="1"/>
          </p:cNvSpPr>
          <p:nvPr/>
        </p:nvSpPr>
        <p:spPr bwMode="auto">
          <a:xfrm>
            <a:off x="250825" y="549275"/>
            <a:ext cx="8569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1278" name="Oval 4"/>
          <p:cNvSpPr>
            <a:spLocks noChangeArrowheads="1"/>
          </p:cNvSpPr>
          <p:nvPr/>
        </p:nvSpPr>
        <p:spPr bwMode="auto">
          <a:xfrm>
            <a:off x="0" y="1003300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Malaria</a:t>
            </a:r>
            <a:endParaRPr lang="en-US" sz="1800" b="0" baseline="-25000"/>
          </a:p>
        </p:txBody>
      </p:sp>
      <p:sp>
        <p:nvSpPr>
          <p:cNvPr id="11279" name="Line 5"/>
          <p:cNvSpPr>
            <a:spLocks noChangeShapeType="1"/>
          </p:cNvSpPr>
          <p:nvPr/>
        </p:nvSpPr>
        <p:spPr bwMode="auto">
          <a:xfrm>
            <a:off x="785813" y="1289050"/>
            <a:ext cx="1085850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Oval 6"/>
          <p:cNvSpPr>
            <a:spLocks noChangeArrowheads="1"/>
          </p:cNvSpPr>
          <p:nvPr/>
        </p:nvSpPr>
        <p:spPr bwMode="auto">
          <a:xfrm>
            <a:off x="1489075" y="1974850"/>
            <a:ext cx="103822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0"/>
              <a:t>Fever</a:t>
            </a:r>
          </a:p>
        </p:txBody>
      </p:sp>
      <p:sp>
        <p:nvSpPr>
          <p:cNvPr id="11281" name="Oval 7"/>
          <p:cNvSpPr>
            <a:spLocks noChangeArrowheads="1"/>
          </p:cNvSpPr>
          <p:nvPr/>
        </p:nvSpPr>
        <p:spPr bwMode="auto">
          <a:xfrm>
            <a:off x="2952750" y="1000125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Cold</a:t>
            </a:r>
            <a:endParaRPr lang="en-US" sz="1800" b="0" baseline="-25000"/>
          </a:p>
        </p:txBody>
      </p:sp>
      <p:sp>
        <p:nvSpPr>
          <p:cNvPr id="11282" name="Line 8"/>
          <p:cNvSpPr>
            <a:spLocks noChangeShapeType="1"/>
          </p:cNvSpPr>
          <p:nvPr/>
        </p:nvSpPr>
        <p:spPr bwMode="auto">
          <a:xfrm flipH="1">
            <a:off x="2232025" y="1289050"/>
            <a:ext cx="93662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9"/>
          <p:cNvSpPr>
            <a:spLocks noChangeShapeType="1"/>
          </p:cNvSpPr>
          <p:nvPr/>
        </p:nvSpPr>
        <p:spPr bwMode="auto">
          <a:xfrm>
            <a:off x="1970088" y="1289050"/>
            <a:ext cx="460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Rectangle 10"/>
          <p:cNvSpPr>
            <a:spLocks noChangeArrowheads="1"/>
          </p:cNvSpPr>
          <p:nvPr/>
        </p:nvSpPr>
        <p:spPr bwMode="auto">
          <a:xfrm>
            <a:off x="4357688" y="785813"/>
            <a:ext cx="47863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What do we need to specify?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p:sp>
        <p:nvSpPr>
          <p:cNvPr id="11285" name="Oval 11"/>
          <p:cNvSpPr>
            <a:spLocks noChangeArrowheads="1"/>
          </p:cNvSpPr>
          <p:nvPr/>
        </p:nvSpPr>
        <p:spPr bwMode="auto">
          <a:xfrm>
            <a:off x="1428750" y="1003300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Flu</a:t>
            </a:r>
            <a:endParaRPr lang="en-US" sz="1800" b="0" baseline="-25000"/>
          </a:p>
        </p:txBody>
      </p:sp>
      <p:graphicFrame>
        <p:nvGraphicFramePr>
          <p:cNvPr id="1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91758"/>
              </p:ext>
            </p:extLst>
          </p:nvPr>
        </p:nvGraphicFramePr>
        <p:xfrm>
          <a:off x="3143250" y="1571625"/>
          <a:ext cx="5786478" cy="3730776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2714625"/>
            <a:ext cx="3071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What do you think data/experts could easily tell you?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750" y="5429250"/>
            <a:ext cx="8429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More difficult to get info to assess more complex conditioning….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75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" y="1611313"/>
              <a:ext cx="523875" cy="441325"/>
            </p14:xfrm>
          </p:contentPart>
        </mc:Choice>
        <mc:Fallback xmlns="">
          <p:pic>
            <p:nvPicPr>
              <p:cNvPr id="7475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874" y="1605549"/>
                <a:ext cx="540077" cy="455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75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0" y="1774825"/>
              <a:ext cx="739775" cy="115888"/>
            </p14:xfrm>
          </p:contentPart>
        </mc:Choice>
        <mc:Fallback xmlns="">
          <p:pic>
            <p:nvPicPr>
              <p:cNvPr id="7475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5240" y="1766907"/>
                <a:ext cx="749855" cy="13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75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3370263"/>
              <a:ext cx="306387" cy="198437"/>
            </p14:xfrm>
          </p:contentPart>
        </mc:Choice>
        <mc:Fallback xmlns="">
          <p:pic>
            <p:nvPicPr>
              <p:cNvPr id="7475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132" y="3363780"/>
                <a:ext cx="323669" cy="21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475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4254500"/>
              <a:ext cx="290513" cy="242888"/>
            </p14:xfrm>
          </p:contentPart>
        </mc:Choice>
        <mc:Fallback xmlns="">
          <p:pic>
            <p:nvPicPr>
              <p:cNvPr id="7475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0135" y="4249822"/>
                <a:ext cx="307073" cy="252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475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4632325"/>
              <a:ext cx="328612" cy="207963"/>
            </p14:xfrm>
          </p:contentPart>
        </mc:Choice>
        <mc:Fallback xmlns="">
          <p:pic>
            <p:nvPicPr>
              <p:cNvPr id="7475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2580" y="4628367"/>
                <a:ext cx="344449" cy="221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75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4476750"/>
              <a:ext cx="731837" cy="250825"/>
            </p14:xfrm>
          </p:contentPart>
        </mc:Choice>
        <mc:Fallback xmlns="">
          <p:pic>
            <p:nvPicPr>
              <p:cNvPr id="7475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724" y="4465954"/>
                <a:ext cx="746236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476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7775" y="4035425"/>
              <a:ext cx="1697038" cy="555625"/>
            </p14:xfrm>
          </p:contentPart>
        </mc:Choice>
        <mc:Fallback xmlns="">
          <p:pic>
            <p:nvPicPr>
              <p:cNvPr id="7476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9855" y="4026423"/>
                <a:ext cx="1709278" cy="572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76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4410075"/>
              <a:ext cx="1563688" cy="554038"/>
            </p14:xfrm>
          </p:contentPart>
        </mc:Choice>
        <mc:Fallback xmlns="">
          <p:pic>
            <p:nvPicPr>
              <p:cNvPr id="7476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6650" y="4404675"/>
                <a:ext cx="1572687" cy="5666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A951AB-181A-43B4-8301-BD5C3B6D1BC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Noisy-OR Distributions</a:t>
            </a:r>
          </a:p>
        </p:txBody>
      </p:sp>
      <p:sp>
        <p:nvSpPr>
          <p:cNvPr id="12307" name="Rectangle 3"/>
          <p:cNvSpPr>
            <a:spLocks noChangeArrowheads="1"/>
          </p:cNvSpPr>
          <p:nvPr/>
        </p:nvSpPr>
        <p:spPr bwMode="auto">
          <a:xfrm>
            <a:off x="0" y="642938"/>
            <a:ext cx="87868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Models multiple non interacting causes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Logic OR with a probabilistic twist. </a:t>
            </a:r>
          </a:p>
        </p:txBody>
      </p:sp>
      <p:graphicFrame>
        <p:nvGraphicFramePr>
          <p:cNvPr id="1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93739"/>
              </p:ext>
            </p:extLst>
          </p:nvPr>
        </p:nvGraphicFramePr>
        <p:xfrm>
          <a:off x="1357313" y="2428875"/>
          <a:ext cx="5786478" cy="3730776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70" name="Rectangle 3"/>
          <p:cNvSpPr>
            <a:spLocks noChangeArrowheads="1"/>
          </p:cNvSpPr>
          <p:nvPr/>
        </p:nvSpPr>
        <p:spPr bwMode="auto">
          <a:xfrm>
            <a:off x="357188" y="1785938"/>
            <a:ext cx="77152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Logic OR Conditional Prob. Table.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3048000"/>
              <a:ext cx="15875" cy="222250"/>
            </p14:xfrm>
          </p:contentPart>
        </mc:Choice>
        <mc:Fallback xmlns="">
          <p:pic>
            <p:nvPicPr>
              <p:cNvPr id="7577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123" y="3042597"/>
                <a:ext cx="28864" cy="23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3492500"/>
              <a:ext cx="30163" cy="155575"/>
            </p14:xfrm>
          </p:contentPart>
        </mc:Choice>
        <mc:Fallback xmlns="">
          <p:pic>
            <p:nvPicPr>
              <p:cNvPr id="7577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5225" y="3484577"/>
                <a:ext cx="41654" cy="169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4216400"/>
              <a:ext cx="22225" cy="227013"/>
            </p14:xfrm>
          </p:contentPart>
        </mc:Choice>
        <mc:Fallback xmlns="">
          <p:pic>
            <p:nvPicPr>
              <p:cNvPr id="7578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1490" y="4211723"/>
                <a:ext cx="33696" cy="23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75" y="5106988"/>
              <a:ext cx="95250" cy="530225"/>
            </p14:xfrm>
          </p:contentPart>
        </mc:Choice>
        <mc:Fallback xmlns="">
          <p:pic>
            <p:nvPicPr>
              <p:cNvPr id="7578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6124" y="5101229"/>
                <a:ext cx="105674" cy="540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3041650"/>
              <a:ext cx="261937" cy="173038"/>
            </p14:xfrm>
          </p:contentPart>
        </mc:Choice>
        <mc:Fallback xmlns="">
          <p:pic>
            <p:nvPicPr>
              <p:cNvPr id="7578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1126" y="3031577"/>
                <a:ext cx="276689" cy="19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3436938"/>
              <a:ext cx="347663" cy="179387"/>
            </p14:xfrm>
          </p:contentPart>
        </mc:Choice>
        <mc:Fallback xmlns="">
          <p:pic>
            <p:nvPicPr>
              <p:cNvPr id="7578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4266" y="3426492"/>
                <a:ext cx="362059" cy="199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868738"/>
              <a:ext cx="225425" cy="193675"/>
            </p14:xfrm>
          </p:contentPart>
        </mc:Choice>
        <mc:Fallback xmlns="">
          <p:pic>
            <p:nvPicPr>
              <p:cNvPr id="7578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3754" y="3857938"/>
                <a:ext cx="240549" cy="21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8063" y="4311650"/>
              <a:ext cx="233362" cy="109538"/>
            </p14:xfrm>
          </p:contentPart>
        </mc:Choice>
        <mc:Fallback xmlns="">
          <p:pic>
            <p:nvPicPr>
              <p:cNvPr id="7578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84822" y="4299439"/>
                <a:ext cx="247767" cy="13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5675" y="5076825"/>
              <a:ext cx="280988" cy="177800"/>
            </p14:xfrm>
          </p:contentPart>
        </mc:Choice>
        <mc:Fallback xmlns="">
          <p:pic>
            <p:nvPicPr>
              <p:cNvPr id="7578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29551" y="5064228"/>
                <a:ext cx="299360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2338" y="5441950"/>
              <a:ext cx="285750" cy="211138"/>
            </p14:xfrm>
          </p:contentPart>
        </mc:Choice>
        <mc:Fallback xmlns="">
          <p:pic>
            <p:nvPicPr>
              <p:cNvPr id="7578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5844" y="5429339"/>
                <a:ext cx="303068" cy="23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5868988"/>
              <a:ext cx="12700" cy="246062"/>
            </p14:xfrm>
          </p:contentPart>
        </mc:Choice>
        <mc:Fallback xmlns="">
          <p:pic>
            <p:nvPicPr>
              <p:cNvPr id="7578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0744" y="5862503"/>
                <a:ext cx="29754" cy="25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5868988"/>
              <a:ext cx="169862" cy="161925"/>
            </p14:xfrm>
          </p:contentPart>
        </mc:Choice>
        <mc:Fallback xmlns="">
          <p:pic>
            <p:nvPicPr>
              <p:cNvPr id="7578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4922" y="5857087"/>
                <a:ext cx="190779" cy="18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4667250"/>
              <a:ext cx="46038" cy="260350"/>
            </p14:xfrm>
          </p:contentPart>
        </mc:Choice>
        <mc:Fallback xmlns="">
          <p:pic>
            <p:nvPicPr>
              <p:cNvPr id="757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6812" y="4659688"/>
                <a:ext cx="62583" cy="27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1538" y="3886200"/>
              <a:ext cx="1689100" cy="971550"/>
            </p14:xfrm>
          </p:contentPart>
        </mc:Choice>
        <mc:Fallback xmlns="">
          <p:pic>
            <p:nvPicPr>
              <p:cNvPr id="757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75778" y="3880441"/>
                <a:ext cx="1706380" cy="9881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C381C61-066C-49FC-8330-52D5148AE3A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Noisy-OR Distributions</a:t>
            </a:r>
          </a:p>
        </p:txBody>
      </p:sp>
      <p:sp>
        <p:nvSpPr>
          <p:cNvPr id="13327" name="Rectangle 3"/>
          <p:cNvSpPr>
            <a:spLocks noChangeArrowheads="1"/>
          </p:cNvSpPr>
          <p:nvPr/>
        </p:nvSpPr>
        <p:spPr bwMode="auto">
          <a:xfrm>
            <a:off x="0" y="500063"/>
            <a:ext cx="8858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0" dirty="0">
                <a:latin typeface="Arial Unicode MS" pitchFamily="34" charset="-128"/>
              </a:rPr>
              <a:t>The </a:t>
            </a:r>
            <a:r>
              <a:rPr lang="en-US" sz="2400" dirty="0">
                <a:latin typeface="Arial Unicode MS" pitchFamily="34" charset="-128"/>
              </a:rPr>
              <a:t>Noisy-OR model </a:t>
            </a:r>
            <a:r>
              <a:rPr lang="en-US" sz="2400" b="0" dirty="0">
                <a:latin typeface="Arial Unicode MS" pitchFamily="34" charset="-128"/>
              </a:rPr>
              <a:t>allows for </a:t>
            </a:r>
            <a:r>
              <a:rPr lang="en-US" sz="2400" dirty="0">
                <a:latin typeface="Arial Unicode MS" pitchFamily="34" charset="-128"/>
              </a:rPr>
              <a:t>uncertainty in the ability of each cause to generate the effect </a:t>
            </a:r>
            <a:r>
              <a:rPr lang="en-US" sz="2400" b="0" dirty="0">
                <a:latin typeface="Arial Unicode MS" pitchFamily="34" charset="-128"/>
              </a:rPr>
              <a:t>(e.g.. one may have a cold without a fever)</a:t>
            </a: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214313" y="4071938"/>
            <a:ext cx="82121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 kern="0" dirty="0">
                <a:latin typeface="Arial Unicode MS" pitchFamily="34" charset="-128"/>
              </a:rPr>
              <a:t>Two assumptions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2400" b="0" kern="0" dirty="0">
                <a:latin typeface="Arial Unicode MS" pitchFamily="34" charset="-128"/>
              </a:rPr>
              <a:t>All possible causes a listed 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2400" b="0" kern="0" dirty="0">
                <a:latin typeface="Arial Unicode MS" pitchFamily="34" charset="-128"/>
              </a:rPr>
              <a:t>For each of the causes, whatever inhibits it to generate the target effect is independent from the inhibitors of the other causes  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400" b="0" kern="0" dirty="0">
              <a:latin typeface="Arial Unicode MS" pitchFamily="34" charset="-128"/>
            </a:endParaRPr>
          </a:p>
        </p:txBody>
      </p:sp>
      <p:graphicFrame>
        <p:nvGraphicFramePr>
          <p:cNvPr id="15" name="Group 109"/>
          <p:cNvGraphicFramePr>
            <a:graphicFrameLocks noGrp="1"/>
          </p:cNvGraphicFramePr>
          <p:nvPr/>
        </p:nvGraphicFramePr>
        <p:xfrm>
          <a:off x="3786188" y="1428750"/>
          <a:ext cx="5357883" cy="2733768"/>
        </p:xfrm>
        <a:graphic>
          <a:graphicData uri="http://schemas.openxmlformats.org/drawingml/2006/table">
            <a:tbl>
              <a:tblPr/>
              <a:tblGrid>
                <a:gridCol w="92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680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4288" y="1978025"/>
              <a:ext cx="1325562" cy="2144713"/>
            </p14:xfrm>
          </p:contentPart>
        </mc:Choice>
        <mc:Fallback xmlns="">
          <p:pic>
            <p:nvPicPr>
              <p:cNvPr id="7680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2404" y="1965769"/>
                <a:ext cx="1350049" cy="216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680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601913"/>
              <a:ext cx="5111750" cy="333375"/>
            </p14:xfrm>
          </p:contentPart>
        </mc:Choice>
        <mc:Fallback xmlns="">
          <p:pic>
            <p:nvPicPr>
              <p:cNvPr id="7680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8014" y="2592903"/>
                <a:ext cx="5122911" cy="351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80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2787650"/>
              <a:ext cx="646112" cy="295275"/>
            </p14:xfrm>
          </p:contentPart>
        </mc:Choice>
        <mc:Fallback xmlns="">
          <p:pic>
            <p:nvPicPr>
              <p:cNvPr id="7680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334" y="2776847"/>
                <a:ext cx="658350" cy="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80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2435225"/>
              <a:ext cx="871537" cy="406400"/>
            </p14:xfrm>
          </p:contentPart>
        </mc:Choice>
        <mc:Fallback xmlns="">
          <p:pic>
            <p:nvPicPr>
              <p:cNvPr id="7680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7098" y="2426586"/>
                <a:ext cx="888817" cy="425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80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3948113"/>
              <a:ext cx="377825" cy="182562"/>
            </p14:xfrm>
          </p:contentPart>
        </mc:Choice>
        <mc:Fallback xmlns="">
          <p:pic>
            <p:nvPicPr>
              <p:cNvPr id="7680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3179" y="3940536"/>
                <a:ext cx="395097" cy="200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80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6063" y="3922713"/>
              <a:ext cx="239712" cy="150812"/>
            </p14:xfrm>
          </p:contentPart>
        </mc:Choice>
        <mc:Fallback xmlns="">
          <p:pic>
            <p:nvPicPr>
              <p:cNvPr id="7680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91024" y="3911528"/>
                <a:ext cx="255909" cy="17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80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6900" y="849313"/>
              <a:ext cx="3890963" cy="80962"/>
            </p14:xfrm>
          </p:contentPart>
        </mc:Choice>
        <mc:Fallback xmlns="">
          <p:pic>
            <p:nvPicPr>
              <p:cNvPr id="7680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04380" y="839554"/>
                <a:ext cx="3903203" cy="93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681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1225550"/>
              <a:ext cx="4422775" cy="53975"/>
            </p14:xfrm>
          </p:contentPart>
        </mc:Choice>
        <mc:Fallback xmlns="">
          <p:pic>
            <p:nvPicPr>
              <p:cNvPr id="7681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263" y="1219433"/>
                <a:ext cx="4437896" cy="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81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2463" y="3902075"/>
              <a:ext cx="1773237" cy="906463"/>
            </p14:xfrm>
          </p:contentPart>
        </mc:Choice>
        <mc:Fallback xmlns="">
          <p:pic>
            <p:nvPicPr>
              <p:cNvPr id="7681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80584" y="3890195"/>
                <a:ext cx="1795915" cy="9269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68001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28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20D820E-30B8-4BBC-B6DD-CD32C56D774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4515045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Noisy-OR: Derivations 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71438" y="811610"/>
            <a:ext cx="6213669" cy="16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0" dirty="0">
                <a:latin typeface="Arial Unicode MS" pitchFamily="34" charset="-128"/>
              </a:rPr>
              <a:t>For each of the causes, whatever inhibits it to generate the target effect is independent from the inhibitors of the other </a:t>
            </a:r>
            <a:r>
              <a:rPr lang="en-US" b="0" dirty="0" smtClean="0">
                <a:latin typeface="Arial Unicode MS" pitchFamily="34" charset="-128"/>
              </a:rPr>
              <a:t>causes</a:t>
            </a:r>
            <a:endParaRPr lang="en-US" sz="2000" b="0" dirty="0">
              <a:latin typeface="Arial Unicode MS" pitchFamily="34" charset="-128"/>
            </a:endParaRPr>
          </a:p>
        </p:txBody>
      </p:sp>
      <p:sp>
        <p:nvSpPr>
          <p:cNvPr id="14350" name="Oval 4"/>
          <p:cNvSpPr>
            <a:spLocks noChangeArrowheads="1"/>
          </p:cNvSpPr>
          <p:nvPr/>
        </p:nvSpPr>
        <p:spPr bwMode="auto">
          <a:xfrm>
            <a:off x="4838895" y="280988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1</a:t>
            </a:r>
          </a:p>
        </p:txBody>
      </p:sp>
      <p:sp>
        <p:nvSpPr>
          <p:cNvPr id="14351" name="Line 5"/>
          <p:cNvSpPr>
            <a:spLocks noChangeShapeType="1"/>
          </p:cNvSpPr>
          <p:nvPr/>
        </p:nvSpPr>
        <p:spPr bwMode="auto">
          <a:xfrm>
            <a:off x="5415157" y="857251"/>
            <a:ext cx="1079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6"/>
          <p:cNvSpPr>
            <a:spLocks noChangeArrowheads="1"/>
          </p:cNvSpPr>
          <p:nvPr/>
        </p:nvSpPr>
        <p:spPr bwMode="auto">
          <a:xfrm>
            <a:off x="6499420" y="1303338"/>
            <a:ext cx="1038225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Effect</a:t>
            </a:r>
          </a:p>
        </p:txBody>
      </p: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8007545" y="352426"/>
            <a:ext cx="11525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k</a:t>
            </a:r>
          </a:p>
        </p:txBody>
      </p:sp>
      <p:sp>
        <p:nvSpPr>
          <p:cNvPr id="14354" name="Line 8"/>
          <p:cNvSpPr>
            <a:spLocks noChangeShapeType="1"/>
          </p:cNvSpPr>
          <p:nvPr/>
        </p:nvSpPr>
        <p:spPr bwMode="auto">
          <a:xfrm flipH="1">
            <a:off x="7431282" y="928688"/>
            <a:ext cx="936625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9"/>
          <p:cNvSpPr>
            <a:spLocks noChangeShapeType="1"/>
          </p:cNvSpPr>
          <p:nvPr/>
        </p:nvSpPr>
        <p:spPr bwMode="auto">
          <a:xfrm>
            <a:off x="6285107" y="517526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10"/>
          <p:cNvSpPr>
            <a:spLocks noChangeShapeType="1"/>
          </p:cNvSpPr>
          <p:nvPr/>
        </p:nvSpPr>
        <p:spPr bwMode="auto">
          <a:xfrm flipH="1">
            <a:off x="7213795" y="44608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95" y="248279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1438" y="2482797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kern="0" dirty="0"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 smtClean="0">
                <a:latin typeface="Arial Unicode MS" pitchFamily="34" charset="-128"/>
              </a:rPr>
              <a:t>Independent </a:t>
            </a:r>
            <a:r>
              <a:rPr lang="en-US" sz="2400" kern="0" dirty="0">
                <a:latin typeface="Arial Unicode MS" pitchFamily="34" charset="-128"/>
              </a:rPr>
              <a:t>Probability of failure </a:t>
            </a:r>
            <a:r>
              <a:rPr lang="en-US" i="1" kern="0" dirty="0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i="1" kern="0" baseline="-25000" dirty="0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kern="0" dirty="0">
                <a:latin typeface="Arial Unicode MS" pitchFamily="34" charset="-128"/>
              </a:rPr>
              <a:t>for each cause alone</a:t>
            </a:r>
            <a:r>
              <a:rPr lang="en-US" sz="2400" b="0" kern="0" dirty="0">
                <a:latin typeface="Arial Unicode MS" pitchFamily="34" charset="-128"/>
              </a:rPr>
              <a:t>: 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kern="0" dirty="0">
                <a:latin typeface="Arial Unicode MS" pitchFamily="34" charset="-128"/>
              </a:rPr>
              <a:t>P(</a:t>
            </a:r>
            <a:r>
              <a:rPr lang="en-US" sz="2400" b="0" kern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kern="0" dirty="0" err="1">
                <a:solidFill>
                  <a:srgbClr val="00B050"/>
                </a:solidFill>
                <a:latin typeface="Arial Unicode MS" pitchFamily="34" charset="-128"/>
              </a:rPr>
              <a:t>C</a:t>
            </a:r>
            <a:r>
              <a:rPr lang="en-US" sz="2400" b="0" kern="0" baseline="-25000" dirty="0" err="1">
                <a:solidFill>
                  <a:srgbClr val="00B050"/>
                </a:solidFill>
                <a:latin typeface="Arial Unicode MS" pitchFamily="34" charset="-128"/>
              </a:rPr>
              <a:t>i</a:t>
            </a:r>
            <a:r>
              <a:rPr lang="en-US" sz="2400" b="0" kern="0" baseline="-25000" dirty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en-US" sz="2400" b="0" kern="0" dirty="0">
                <a:solidFill>
                  <a:srgbClr val="00B050"/>
                </a:solidFill>
                <a:latin typeface="Arial Unicode MS" pitchFamily="34" charset="-128"/>
              </a:rPr>
              <a:t>= T</a:t>
            </a:r>
            <a:r>
              <a:rPr lang="en-US" sz="2400" b="0" kern="0" dirty="0">
                <a:latin typeface="Arial Unicode MS" pitchFamily="34" charset="-128"/>
              </a:rPr>
              <a:t>, </a:t>
            </a:r>
            <a:r>
              <a:rPr lang="en-US" sz="2400" b="0" i="1" kern="0" dirty="0">
                <a:latin typeface="Arial Unicode MS" pitchFamily="34" charset="-128"/>
              </a:rPr>
              <a:t>and no other causes</a:t>
            </a:r>
            <a:r>
              <a:rPr lang="en-US" sz="2400" b="0" kern="0" dirty="0">
                <a:latin typeface="Arial Unicode MS" pitchFamily="34" charset="-128"/>
              </a:rPr>
              <a:t>) = </a:t>
            </a:r>
            <a:r>
              <a:rPr lang="en-US" b="0" i="1" kern="0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b="0" i="1" kern="0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endParaRPr lang="en-US" sz="2400" b="0" i="1" kern="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kern="0" dirty="0">
                <a:latin typeface="Arial Unicode MS" pitchFamily="34" charset="-128"/>
              </a:rPr>
              <a:t>P(</a:t>
            </a:r>
            <a:r>
              <a:rPr lang="en-US" sz="2400" b="0" kern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kern="0" dirty="0">
                <a:solidFill>
                  <a:srgbClr val="00B050"/>
                </a:solidFill>
                <a:latin typeface="Arial Unicode MS" pitchFamily="34" charset="-128"/>
              </a:rPr>
              <a:t>C</a:t>
            </a:r>
            <a:r>
              <a:rPr lang="en-US" sz="2400" b="0" kern="0" baseline="-25000" dirty="0">
                <a:solidFill>
                  <a:srgbClr val="00B050"/>
                </a:solidFill>
                <a:latin typeface="Arial Unicode MS" pitchFamily="34" charset="-128"/>
              </a:rPr>
              <a:t>1 </a:t>
            </a:r>
            <a:r>
              <a:rPr lang="en-US" sz="2400" b="0" kern="0" dirty="0">
                <a:solidFill>
                  <a:srgbClr val="00B050"/>
                </a:solidFill>
                <a:latin typeface="Arial Unicode MS" pitchFamily="34" charset="-128"/>
              </a:rPr>
              <a:t>= T,.. </a:t>
            </a:r>
            <a:r>
              <a:rPr lang="en-US" sz="2400" b="0" kern="0" dirty="0" err="1">
                <a:solidFill>
                  <a:srgbClr val="00B050"/>
                </a:solidFill>
                <a:latin typeface="Arial Unicode MS" pitchFamily="34" charset="-128"/>
              </a:rPr>
              <a:t>C</a:t>
            </a:r>
            <a:r>
              <a:rPr lang="en-US" sz="2400" b="0" kern="0" baseline="-25000" dirty="0" err="1">
                <a:solidFill>
                  <a:srgbClr val="00B050"/>
                </a:solidFill>
                <a:latin typeface="Arial Unicode MS" pitchFamily="34" charset="-128"/>
              </a:rPr>
              <a:t>j</a:t>
            </a:r>
            <a:r>
              <a:rPr lang="en-US" sz="2400" b="0" kern="0" dirty="0">
                <a:solidFill>
                  <a:srgbClr val="00B050"/>
                </a:solidFill>
                <a:latin typeface="Arial Unicode MS" pitchFamily="34" charset="-128"/>
              </a:rPr>
              <a:t> = T</a:t>
            </a:r>
            <a:r>
              <a:rPr lang="en-US" sz="2400" b="0" kern="0" dirty="0">
                <a:latin typeface="Arial Unicode MS" pitchFamily="34" charset="-128"/>
              </a:rPr>
              <a:t>, C</a:t>
            </a:r>
            <a:r>
              <a:rPr lang="en-US" sz="2400" b="0" kern="0" baseline="-25000" dirty="0">
                <a:latin typeface="Arial Unicode MS" pitchFamily="34" charset="-128"/>
              </a:rPr>
              <a:t>j+1</a:t>
            </a:r>
            <a:r>
              <a:rPr lang="en-US" sz="2400" b="0" kern="0" dirty="0">
                <a:latin typeface="Arial Unicode MS" pitchFamily="34" charset="-128"/>
              </a:rPr>
              <a:t> = F,., C</a:t>
            </a:r>
            <a:r>
              <a:rPr lang="en-US" sz="2400" b="0" kern="0" baseline="-25000" dirty="0">
                <a:latin typeface="Arial Unicode MS" pitchFamily="34" charset="-128"/>
              </a:rPr>
              <a:t>k</a:t>
            </a:r>
            <a:r>
              <a:rPr lang="en-US" sz="2400" b="0" kern="0" dirty="0">
                <a:latin typeface="Arial Unicode MS" pitchFamily="34" charset="-128"/>
              </a:rPr>
              <a:t> = F)=</a:t>
            </a:r>
            <a:endParaRPr lang="en-US" sz="2400" b="0" kern="0" dirty="0">
              <a:latin typeface="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b="0" kern="0" dirty="0">
              <a:latin typeface="Arial Unicode MS" pitchFamily="34" charset="-128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61493" y="5194514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C. </a:t>
            </a:r>
            <a:endParaRPr lang="en-US" sz="2400" b="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8929" y="5170578"/>
            <a:ext cx="119392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A.  </a:t>
            </a:r>
            <a:endParaRPr lang="en-US" sz="2400" b="0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336408" y="5160014"/>
            <a:ext cx="644728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B.  </a:t>
            </a:r>
            <a:endParaRPr lang="en-US" sz="2400" b="0" dirty="0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494657" y="5318686"/>
            <a:ext cx="257955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D.  None of those</a:t>
            </a:r>
            <a:endParaRPr lang="en-US" sz="24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76440" y="4505760"/>
              <a:ext cx="5151960" cy="1663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60" y="4493880"/>
                <a:ext cx="5165640" cy="168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20D820E-30B8-4BBC-B6DD-CD32C56D774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Noisy-OR: Derivations 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0" y="2214563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kern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0" kern="0" dirty="0">
                <a:latin typeface="Arial Unicode MS" pitchFamily="34" charset="-128"/>
              </a:rPr>
              <a:t>For each of the causes, whatever inhibits it to generate the target effect is independent from the inhibitors of the other causes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Arial Unicode MS" pitchFamily="34" charset="-128"/>
              </a:rPr>
              <a:t>Independent Probability of failure </a:t>
            </a:r>
            <a:r>
              <a:rPr lang="en-US" i="1" kern="0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i="1" kern="0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kern="0" dirty="0">
                <a:latin typeface="Arial Unicode MS" pitchFamily="34" charset="-128"/>
              </a:rPr>
              <a:t>for each cause alone</a:t>
            </a:r>
            <a:r>
              <a:rPr lang="en-US" sz="2400" b="0" kern="0" dirty="0">
                <a:latin typeface="Arial Unicode MS" pitchFamily="34" charset="-128"/>
              </a:rPr>
              <a:t>: 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kern="0" dirty="0">
                <a:latin typeface="Arial Unicode MS" pitchFamily="34" charset="-128"/>
              </a:rPr>
              <a:t>P(</a:t>
            </a:r>
            <a:r>
              <a:rPr lang="en-US" sz="2400" b="0" kern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kern="0" dirty="0" err="1">
                <a:latin typeface="Arial Unicode MS" pitchFamily="34" charset="-128"/>
              </a:rPr>
              <a:t>C</a:t>
            </a:r>
            <a:r>
              <a:rPr lang="en-US" sz="2400" b="0" kern="0" baseline="-25000" dirty="0" err="1">
                <a:latin typeface="Arial Unicode MS" pitchFamily="34" charset="-128"/>
              </a:rPr>
              <a:t>i</a:t>
            </a:r>
            <a:r>
              <a:rPr lang="en-US" sz="2400" b="0" kern="0" baseline="-25000" dirty="0">
                <a:latin typeface="Arial Unicode MS" pitchFamily="34" charset="-128"/>
              </a:rPr>
              <a:t> </a:t>
            </a:r>
            <a:r>
              <a:rPr lang="en-US" sz="2400" b="0" kern="0" dirty="0">
                <a:latin typeface="Arial Unicode MS" pitchFamily="34" charset="-128"/>
              </a:rPr>
              <a:t>= T, </a:t>
            </a:r>
            <a:r>
              <a:rPr lang="en-US" sz="2400" b="0" i="1" kern="0" dirty="0">
                <a:latin typeface="Arial Unicode MS" pitchFamily="34" charset="-128"/>
              </a:rPr>
              <a:t>and no other causes</a:t>
            </a:r>
            <a:r>
              <a:rPr lang="en-US" sz="2400" b="0" kern="0" dirty="0">
                <a:latin typeface="Arial Unicode MS" pitchFamily="34" charset="-128"/>
              </a:rPr>
              <a:t>) = </a:t>
            </a:r>
            <a:r>
              <a:rPr lang="en-US" b="0" i="1" kern="0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b="0" i="1" kern="0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endParaRPr lang="en-US" sz="2400" b="0" i="1" kern="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kern="0" dirty="0">
                <a:latin typeface="Arial Unicode MS" pitchFamily="34" charset="-128"/>
              </a:rPr>
              <a:t>P(</a:t>
            </a:r>
            <a:r>
              <a:rPr lang="en-US" sz="2400" b="0" kern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kern="0" dirty="0">
                <a:latin typeface="Arial Unicode MS" pitchFamily="34" charset="-128"/>
              </a:rPr>
              <a:t>C</a:t>
            </a:r>
            <a:r>
              <a:rPr lang="en-US" sz="2400" b="0" kern="0" baseline="-25000" dirty="0">
                <a:latin typeface="Arial Unicode MS" pitchFamily="34" charset="-128"/>
              </a:rPr>
              <a:t>1 </a:t>
            </a:r>
            <a:r>
              <a:rPr lang="en-US" sz="2400" b="0" kern="0" dirty="0">
                <a:latin typeface="Arial Unicode MS" pitchFamily="34" charset="-128"/>
              </a:rPr>
              <a:t>= T,.. </a:t>
            </a:r>
            <a:r>
              <a:rPr lang="en-US" sz="2400" b="0" kern="0" dirty="0" err="1">
                <a:latin typeface="Arial Unicode MS" pitchFamily="34" charset="-128"/>
              </a:rPr>
              <a:t>C</a:t>
            </a:r>
            <a:r>
              <a:rPr lang="en-US" sz="2400" b="0" kern="0" baseline="-25000" dirty="0" err="1">
                <a:latin typeface="Arial Unicode MS" pitchFamily="34" charset="-128"/>
              </a:rPr>
              <a:t>j</a:t>
            </a:r>
            <a:r>
              <a:rPr lang="en-US" sz="2400" b="0" kern="0" dirty="0">
                <a:latin typeface="Arial Unicode MS" pitchFamily="34" charset="-128"/>
              </a:rPr>
              <a:t> = T, C</a:t>
            </a:r>
            <a:r>
              <a:rPr lang="en-US" sz="2400" b="0" kern="0" baseline="-25000" dirty="0">
                <a:latin typeface="Arial Unicode MS" pitchFamily="34" charset="-128"/>
              </a:rPr>
              <a:t>j+1</a:t>
            </a:r>
            <a:r>
              <a:rPr lang="en-US" sz="2400" b="0" kern="0" dirty="0">
                <a:latin typeface="Arial Unicode MS" pitchFamily="34" charset="-128"/>
              </a:rPr>
              <a:t> = F,., C</a:t>
            </a:r>
            <a:r>
              <a:rPr lang="en-US" sz="2400" b="0" kern="0" baseline="-25000" dirty="0">
                <a:latin typeface="Arial Unicode MS" pitchFamily="34" charset="-128"/>
              </a:rPr>
              <a:t>k</a:t>
            </a:r>
            <a:r>
              <a:rPr lang="en-US" sz="2400" b="0" kern="0" dirty="0">
                <a:latin typeface="Arial Unicode MS" pitchFamily="34" charset="-128"/>
              </a:rPr>
              <a:t> = F)=</a:t>
            </a:r>
            <a:endParaRPr lang="en-US" sz="2400" b="0" kern="0" dirty="0">
              <a:latin typeface="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kern="0" dirty="0">
                <a:latin typeface="Arial Unicode MS" pitchFamily="34" charset="-128"/>
              </a:rPr>
              <a:t>P(Effect=T | C</a:t>
            </a:r>
            <a:r>
              <a:rPr lang="en-US" sz="2400" b="0" kern="0" baseline="-25000" dirty="0">
                <a:latin typeface="Arial Unicode MS" pitchFamily="34" charset="-128"/>
              </a:rPr>
              <a:t>1 </a:t>
            </a:r>
            <a:r>
              <a:rPr lang="en-US" sz="2400" b="0" kern="0" dirty="0">
                <a:latin typeface="Arial Unicode MS" pitchFamily="34" charset="-128"/>
              </a:rPr>
              <a:t>= T,.. </a:t>
            </a:r>
            <a:r>
              <a:rPr lang="en-US" sz="2400" b="0" kern="0" dirty="0" err="1">
                <a:latin typeface="Arial Unicode MS" pitchFamily="34" charset="-128"/>
              </a:rPr>
              <a:t>C</a:t>
            </a:r>
            <a:r>
              <a:rPr lang="en-US" sz="2400" b="0" kern="0" baseline="-25000" dirty="0" err="1">
                <a:latin typeface="Arial Unicode MS" pitchFamily="34" charset="-128"/>
              </a:rPr>
              <a:t>j</a:t>
            </a:r>
            <a:r>
              <a:rPr lang="en-US" sz="2400" b="0" kern="0" dirty="0">
                <a:latin typeface="Arial Unicode MS" pitchFamily="34" charset="-128"/>
              </a:rPr>
              <a:t> = T, C</a:t>
            </a:r>
            <a:r>
              <a:rPr lang="en-US" sz="2400" b="0" kern="0" baseline="-25000" dirty="0">
                <a:latin typeface="Arial Unicode MS" pitchFamily="34" charset="-128"/>
              </a:rPr>
              <a:t>j+1</a:t>
            </a:r>
            <a:r>
              <a:rPr lang="en-US" sz="2400" b="0" kern="0" dirty="0">
                <a:latin typeface="Arial Unicode MS" pitchFamily="34" charset="-128"/>
              </a:rPr>
              <a:t> = F,., C</a:t>
            </a:r>
            <a:r>
              <a:rPr lang="en-US" sz="2400" b="0" kern="0" baseline="-25000" dirty="0">
                <a:latin typeface="Arial Unicode MS" pitchFamily="34" charset="-128"/>
              </a:rPr>
              <a:t>k</a:t>
            </a:r>
            <a:r>
              <a:rPr lang="en-US" sz="2400" b="0" kern="0" dirty="0">
                <a:latin typeface="Arial Unicode MS" pitchFamily="34" charset="-128"/>
              </a:rPr>
              <a:t> = F) =</a:t>
            </a:r>
            <a:endParaRPr lang="en-US" sz="2400" b="0" kern="0" dirty="0">
              <a:latin typeface="Arial Unicode MS" pitchFamily="34" charset="-128"/>
              <a:cs typeface="Times New Roman" pitchFamily="18" charset="0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kern="0" dirty="0">
              <a:latin typeface="Arial Unicode MS" pitchFamily="34" charset="-128"/>
            </a:endParaRPr>
          </a:p>
        </p:txBody>
      </p:sp>
      <p:sp>
        <p:nvSpPr>
          <p:cNvPr id="14350" name="Oval 4"/>
          <p:cNvSpPr>
            <a:spLocks noChangeArrowheads="1"/>
          </p:cNvSpPr>
          <p:nvPr/>
        </p:nvSpPr>
        <p:spPr bwMode="auto">
          <a:xfrm>
            <a:off x="2268538" y="692150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1</a:t>
            </a:r>
          </a:p>
        </p:txBody>
      </p:sp>
      <p:sp>
        <p:nvSpPr>
          <p:cNvPr id="14351" name="Line 5"/>
          <p:cNvSpPr>
            <a:spLocks noChangeShapeType="1"/>
          </p:cNvSpPr>
          <p:nvPr/>
        </p:nvSpPr>
        <p:spPr bwMode="auto">
          <a:xfrm>
            <a:off x="2844800" y="1268413"/>
            <a:ext cx="1079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6"/>
          <p:cNvSpPr>
            <a:spLocks noChangeArrowheads="1"/>
          </p:cNvSpPr>
          <p:nvPr/>
        </p:nvSpPr>
        <p:spPr bwMode="auto">
          <a:xfrm>
            <a:off x="3929063" y="1714500"/>
            <a:ext cx="1038225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Effect</a:t>
            </a:r>
          </a:p>
        </p:txBody>
      </p: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5437188" y="763588"/>
            <a:ext cx="11525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k</a:t>
            </a:r>
          </a:p>
        </p:txBody>
      </p:sp>
      <p:sp>
        <p:nvSpPr>
          <p:cNvPr id="14354" name="Line 8"/>
          <p:cNvSpPr>
            <a:spLocks noChangeShapeType="1"/>
          </p:cNvSpPr>
          <p:nvPr/>
        </p:nvSpPr>
        <p:spPr bwMode="auto">
          <a:xfrm flipH="1">
            <a:off x="4860925" y="1339850"/>
            <a:ext cx="936625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9"/>
          <p:cNvSpPr>
            <a:spLocks noChangeShapeType="1"/>
          </p:cNvSpPr>
          <p:nvPr/>
        </p:nvSpPr>
        <p:spPr bwMode="auto">
          <a:xfrm>
            <a:off x="3714750" y="92868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10"/>
          <p:cNvSpPr>
            <a:spLocks noChangeShapeType="1"/>
          </p:cNvSpPr>
          <p:nvPr/>
        </p:nvSpPr>
        <p:spPr bwMode="auto">
          <a:xfrm flipH="1">
            <a:off x="4643438" y="857250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8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3176588"/>
              <a:ext cx="300038" cy="293687"/>
            </p14:xfrm>
          </p:contentPart>
        </mc:Choice>
        <mc:Fallback xmlns="">
          <p:pic>
            <p:nvPicPr>
              <p:cNvPr id="778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426" y="3167950"/>
                <a:ext cx="316967" cy="31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8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4484688"/>
              <a:ext cx="388938" cy="222250"/>
            </p14:xfrm>
          </p:contentPart>
        </mc:Choice>
        <mc:Fallback xmlns="">
          <p:pic>
            <p:nvPicPr>
              <p:cNvPr id="778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0881" y="4475683"/>
                <a:ext cx="408745" cy="24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78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5815013"/>
              <a:ext cx="592138" cy="249237"/>
            </p14:xfrm>
          </p:contentPart>
        </mc:Choice>
        <mc:Fallback xmlns="">
          <p:pic>
            <p:nvPicPr>
              <p:cNvPr id="778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5396" y="5803488"/>
                <a:ext cx="614816" cy="271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78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25" y="4811713"/>
              <a:ext cx="7304088" cy="930275"/>
            </p14:xfrm>
          </p:contentPart>
        </mc:Choice>
        <mc:Fallback xmlns="">
          <p:pic>
            <p:nvPicPr>
              <p:cNvPr id="778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6025" y="4800527"/>
                <a:ext cx="7320287" cy="94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8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5516563"/>
              <a:ext cx="5846762" cy="709612"/>
            </p14:xfrm>
          </p:contentPart>
        </mc:Choice>
        <mc:Fallback xmlns="">
          <p:pic>
            <p:nvPicPr>
              <p:cNvPr id="778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358" y="5507188"/>
                <a:ext cx="5865482" cy="725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8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4475" y="5676900"/>
              <a:ext cx="323850" cy="384175"/>
            </p14:xfrm>
          </p:contentPart>
        </mc:Choice>
        <mc:Fallback xmlns="">
          <p:pic>
            <p:nvPicPr>
              <p:cNvPr id="778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3320" y="5671864"/>
                <a:ext cx="344720" cy="40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8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5008563"/>
              <a:ext cx="4498975" cy="525462"/>
            </p14:xfrm>
          </p:contentPart>
        </mc:Choice>
        <mc:Fallback xmlns="">
          <p:pic>
            <p:nvPicPr>
              <p:cNvPr id="778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5931" y="5000184"/>
                <a:ext cx="4516974" cy="53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78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4621213"/>
              <a:ext cx="1920875" cy="1158875"/>
            </p14:xfrm>
          </p:contentPart>
        </mc:Choice>
        <mc:Fallback xmlns="">
          <p:pic>
            <p:nvPicPr>
              <p:cNvPr id="778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195" y="4613653"/>
                <a:ext cx="1939954" cy="11768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28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ADFBFA-B0BD-429A-B794-62E8E7CCFB8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Noisy-OR: Example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179388" y="549275"/>
            <a:ext cx="84978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Cold=T, Flu=F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Malaria=F</a:t>
            </a:r>
            <a:r>
              <a:rPr lang="en-US" sz="2000" b="0" dirty="0">
                <a:latin typeface="+mj-lt"/>
              </a:rPr>
              <a:t>) = 0.6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Cold=F, Flu=T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Malaria=F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>
                <a:latin typeface="Arial Unicode MS" pitchFamily="34" charset="-128"/>
              </a:rPr>
              <a:t>= </a:t>
            </a:r>
            <a:r>
              <a:rPr lang="en-US" sz="2000" b="0" dirty="0">
                <a:latin typeface=""/>
              </a:rPr>
              <a:t>0.2</a:t>
            </a:r>
            <a:endParaRPr lang="en-US" sz="2000" b="0" baseline="-2500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Cold=F, Flu=F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Malaria=T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>
                <a:latin typeface="Arial Unicode MS" pitchFamily="34" charset="-128"/>
              </a:rPr>
              <a:t>= </a:t>
            </a:r>
            <a:r>
              <a:rPr lang="en-US" sz="2000" b="0" dirty="0">
                <a:latin typeface=""/>
              </a:rPr>
              <a:t>0.1</a:t>
            </a:r>
            <a:endParaRPr lang="en-US" sz="2000" b="0" baseline="-2500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400" b="0" baseline="-25000" dirty="0">
              <a:latin typeface="Arial Unicode MS" pitchFamily="34" charset="-128"/>
            </a:endParaRPr>
          </a:p>
        </p:txBody>
      </p:sp>
      <p:sp>
        <p:nvSpPr>
          <p:cNvPr id="15403" name="Rectangle 22"/>
          <p:cNvSpPr>
            <a:spLocks noChangeArrowheads="1"/>
          </p:cNvSpPr>
          <p:nvPr/>
        </p:nvSpPr>
        <p:spPr bwMode="auto">
          <a:xfrm>
            <a:off x="0" y="1714500"/>
            <a:ext cx="99298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P(</a:t>
            </a:r>
            <a:r>
              <a:rPr lang="en-US" sz="2400" b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>
                <a:latin typeface="Arial Unicode MS" pitchFamily="34" charset="-128"/>
              </a:rPr>
              <a:t>C</a:t>
            </a:r>
            <a:r>
              <a:rPr lang="en-US" sz="2400" b="0" baseline="-25000">
                <a:latin typeface="Arial Unicode MS" pitchFamily="34" charset="-128"/>
              </a:rPr>
              <a:t>1 </a:t>
            </a:r>
            <a:r>
              <a:rPr lang="en-US" sz="2400" b="0">
                <a:latin typeface="Arial Unicode MS" pitchFamily="34" charset="-128"/>
              </a:rPr>
              <a:t>= T,.. C</a:t>
            </a:r>
            <a:r>
              <a:rPr lang="en-US" sz="2400" b="0" baseline="-25000">
                <a:latin typeface="Arial Unicode MS" pitchFamily="34" charset="-128"/>
              </a:rPr>
              <a:t>j</a:t>
            </a:r>
            <a:r>
              <a:rPr lang="en-US" sz="2400" b="0">
                <a:latin typeface="Arial Unicode MS" pitchFamily="34" charset="-128"/>
              </a:rPr>
              <a:t> = T, C</a:t>
            </a:r>
            <a:r>
              <a:rPr lang="en-US" sz="2400" b="0" baseline="-25000">
                <a:latin typeface="Arial Unicode MS" pitchFamily="34" charset="-128"/>
              </a:rPr>
              <a:t>j+1</a:t>
            </a:r>
            <a:r>
              <a:rPr lang="en-US" sz="2400" b="0">
                <a:latin typeface="Arial Unicode MS" pitchFamily="34" charset="-128"/>
              </a:rPr>
              <a:t> = F,., C</a:t>
            </a:r>
            <a:r>
              <a:rPr lang="en-US" sz="2400" b="0" baseline="-25000">
                <a:latin typeface="Arial Unicode MS" pitchFamily="34" charset="-128"/>
              </a:rPr>
              <a:t>k</a:t>
            </a:r>
            <a:r>
              <a:rPr lang="en-US" sz="2400" b="0">
                <a:latin typeface="Arial Unicode MS" pitchFamily="34" charset="-128"/>
              </a:rPr>
              <a:t> = F)= </a:t>
            </a:r>
            <a:r>
              <a:rPr lang="en-US" b="0"/>
              <a:t>∏</a:t>
            </a:r>
            <a:r>
              <a:rPr lang="en-US" sz="2400" b="0" baseline="30000"/>
              <a:t>j</a:t>
            </a:r>
            <a:r>
              <a:rPr lang="en-US" sz="2400" b="0" baseline="-25000"/>
              <a:t>i=1</a:t>
            </a:r>
            <a:r>
              <a:rPr lang="en-US" sz="2400" b="0"/>
              <a:t> </a:t>
            </a:r>
            <a:r>
              <a:rPr lang="en-US" sz="2400" b="0">
                <a:latin typeface="Arial Unicode MS" pitchFamily="34" charset="-128"/>
              </a:rPr>
              <a:t>q</a:t>
            </a:r>
            <a:r>
              <a:rPr lang="en-US" sz="2400" b="0" baseline="-25000">
                <a:latin typeface="Arial Unicode MS" pitchFamily="34" charset="-128"/>
              </a:rPr>
              <a:t>i</a:t>
            </a:r>
            <a:r>
              <a:rPr lang="en-US" sz="2400" b="0">
                <a:latin typeface="Arial Unicode MS" pitchFamily="34" charset="-128"/>
              </a:rPr>
              <a:t> </a:t>
            </a:r>
          </a:p>
        </p:txBody>
      </p:sp>
      <p:sp>
        <p:nvSpPr>
          <p:cNvPr id="622616" name="Rectangle 24"/>
          <p:cNvSpPr>
            <a:spLocks noChangeArrowheads="1"/>
          </p:cNvSpPr>
          <p:nvPr/>
        </p:nvSpPr>
        <p:spPr bwMode="auto">
          <a:xfrm>
            <a:off x="5429250" y="500063"/>
            <a:ext cx="43926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Model of internal medicine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133,931,430 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  <a:sym typeface="Wingdings" pitchFamily="2" charset="2"/>
              </a:rPr>
              <a:t> 8,254</a:t>
            </a:r>
            <a:endParaRPr lang="en-US" sz="2400" b="0">
              <a:solidFill>
                <a:schemeClr val="accent2"/>
              </a:solidFill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26" name="Group 109"/>
          <p:cNvGraphicFramePr>
            <a:graphicFrameLocks noGrp="1"/>
          </p:cNvGraphicFramePr>
          <p:nvPr/>
        </p:nvGraphicFramePr>
        <p:xfrm>
          <a:off x="0" y="2357438"/>
          <a:ext cx="8929718" cy="3881438"/>
        </p:xfrm>
        <a:graphic>
          <a:graphicData uri="http://schemas.openxmlformats.org/drawingml/2006/table">
            <a:tbl>
              <a:tblPr/>
              <a:tblGrid>
                <a:gridCol w="135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0.1</a:t>
                      </a:r>
                      <a:r>
                        <a:rPr lang="en-US" sz="2000" b="0" baseline="0" dirty="0" smtClean="0"/>
                        <a:t> x 0.2 x 0.6 </a:t>
                      </a:r>
                      <a:r>
                        <a:rPr lang="en-US" sz="2000" b="1" baseline="0" dirty="0" smtClean="0"/>
                        <a:t>= 0.012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0.2 x 0.1 </a:t>
                      </a:r>
                      <a:r>
                        <a:rPr lang="en-US" sz="2000" b="1" dirty="0" smtClean="0"/>
                        <a:t>= 0.02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0.6 x 0.1</a:t>
                      </a:r>
                      <a:r>
                        <a:rPr lang="en-US" sz="2000" b="1" dirty="0" smtClean="0"/>
                        <a:t>=0.06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0.9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0.1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 x 0.6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 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467" name="Rectangle 3"/>
          <p:cNvSpPr>
            <a:spLocks noChangeArrowheads="1"/>
          </p:cNvSpPr>
          <p:nvPr/>
        </p:nvSpPr>
        <p:spPr bwMode="auto">
          <a:xfrm>
            <a:off x="0" y="6192838"/>
            <a:ext cx="8786813" cy="66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Number of probabilities linear in 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885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527050"/>
              <a:ext cx="119063" cy="65088"/>
            </p14:xfrm>
          </p:contentPart>
        </mc:Choice>
        <mc:Fallback xmlns="">
          <p:pic>
            <p:nvPicPr>
              <p:cNvPr id="7885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423" y="517700"/>
                <a:ext cx="137768" cy="83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885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" y="165100"/>
              <a:ext cx="2076450" cy="806450"/>
            </p14:xfrm>
          </p:contentPart>
        </mc:Choice>
        <mc:Fallback xmlns="">
          <p:pic>
            <p:nvPicPr>
              <p:cNvPr id="7885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130" y="160420"/>
                <a:ext cx="2087250" cy="81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885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3187700"/>
              <a:ext cx="231775" cy="200025"/>
            </p14:xfrm>
          </p:contentPart>
        </mc:Choice>
        <mc:Fallback xmlns="">
          <p:pic>
            <p:nvPicPr>
              <p:cNvPr id="7885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665" y="3183383"/>
                <a:ext cx="247251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885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4360863"/>
              <a:ext cx="236538" cy="185737"/>
            </p14:xfrm>
          </p:contentPart>
        </mc:Choice>
        <mc:Fallback xmlns="">
          <p:pic>
            <p:nvPicPr>
              <p:cNvPr id="7885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069" y="4352224"/>
                <a:ext cx="254539" cy="20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85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113" y="3479800"/>
              <a:ext cx="762000" cy="403225"/>
            </p14:xfrm>
          </p:contentPart>
        </mc:Choice>
        <mc:Fallback xmlns="">
          <p:pic>
            <p:nvPicPr>
              <p:cNvPr id="7885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114" y="3472600"/>
                <a:ext cx="780717" cy="41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85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3473450"/>
              <a:ext cx="552450" cy="371475"/>
            </p14:xfrm>
          </p:contentPart>
        </mc:Choice>
        <mc:Fallback xmlns="">
          <p:pic>
            <p:nvPicPr>
              <p:cNvPr id="7885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5802" y="3464468"/>
                <a:ext cx="571885" cy="390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88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5148263"/>
              <a:ext cx="273050" cy="155575"/>
            </p14:xfrm>
          </p:contentPart>
        </mc:Choice>
        <mc:Fallback xmlns="">
          <p:pic>
            <p:nvPicPr>
              <p:cNvPr id="788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165" y="5138562"/>
                <a:ext cx="291421" cy="176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85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5522913"/>
              <a:ext cx="290513" cy="155575"/>
            </p14:xfrm>
          </p:contentPart>
        </mc:Choice>
        <mc:Fallback xmlns="">
          <p:pic>
            <p:nvPicPr>
              <p:cNvPr id="7885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755" y="5512829"/>
                <a:ext cx="308153" cy="17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885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0" y="4259263"/>
              <a:ext cx="884238" cy="396875"/>
            </p14:xfrm>
          </p:contentPart>
        </mc:Choice>
        <mc:Fallback xmlns="">
          <p:pic>
            <p:nvPicPr>
              <p:cNvPr id="7885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2499" y="4251347"/>
                <a:ext cx="904400" cy="41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885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0" y="5060950"/>
              <a:ext cx="688975" cy="1090613"/>
            </p14:xfrm>
          </p:contentPart>
        </mc:Choice>
        <mc:Fallback xmlns="">
          <p:pic>
            <p:nvPicPr>
              <p:cNvPr id="7885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47610" y="5053749"/>
                <a:ext cx="711316" cy="110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86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3382963"/>
              <a:ext cx="944562" cy="39687"/>
            </p14:xfrm>
          </p:contentPart>
        </mc:Choice>
        <mc:Fallback xmlns="">
          <p:pic>
            <p:nvPicPr>
              <p:cNvPr id="7886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22203" y="3372861"/>
                <a:ext cx="958601" cy="59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886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5" y="3417888"/>
              <a:ext cx="334963" cy="7937"/>
            </p14:xfrm>
          </p:contentPart>
        </mc:Choice>
        <mc:Fallback xmlns="">
          <p:pic>
            <p:nvPicPr>
              <p:cNvPr id="7886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9842" y="3408147"/>
                <a:ext cx="352251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886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2075" y="4365625"/>
              <a:ext cx="277813" cy="153988"/>
            </p14:xfrm>
          </p:contentPart>
        </mc:Choice>
        <mc:Fallback xmlns="">
          <p:pic>
            <p:nvPicPr>
              <p:cNvPr id="7886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02359" y="4358429"/>
                <a:ext cx="292927" cy="167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886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5189538"/>
              <a:ext cx="234950" cy="103187"/>
            </p14:xfrm>
          </p:contentPart>
        </mc:Choice>
        <mc:Fallback xmlns="">
          <p:pic>
            <p:nvPicPr>
              <p:cNvPr id="7886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04096" y="5181601"/>
                <a:ext cx="254379" cy="11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886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75" y="5556250"/>
              <a:ext cx="301625" cy="219075"/>
            </p14:xfrm>
          </p:contentPart>
        </mc:Choice>
        <mc:Fallback xmlns="">
          <p:pic>
            <p:nvPicPr>
              <p:cNvPr id="7886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87295" y="5548849"/>
                <a:ext cx="322490" cy="236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886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775075"/>
              <a:ext cx="922337" cy="41275"/>
            </p14:xfrm>
          </p:contentPart>
        </mc:Choice>
        <mc:Fallback xmlns="">
          <p:pic>
            <p:nvPicPr>
              <p:cNvPr id="7886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03858" y="3763949"/>
                <a:ext cx="939977" cy="61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86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3" y="3614738"/>
              <a:ext cx="261937" cy="146050"/>
            </p14:xfrm>
          </p:contentPart>
        </mc:Choice>
        <mc:Fallback xmlns="">
          <p:pic>
            <p:nvPicPr>
              <p:cNvPr id="7886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95227" y="3609689"/>
                <a:ext cx="275969" cy="159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86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678238"/>
              <a:ext cx="33337" cy="41275"/>
            </p14:xfrm>
          </p:contentPart>
        </mc:Choice>
        <mc:Fallback xmlns="">
          <p:pic>
            <p:nvPicPr>
              <p:cNvPr id="7886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9460" y="3671060"/>
                <a:ext cx="50185" cy="5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886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3498850"/>
              <a:ext cx="417513" cy="273050"/>
            </p14:xfrm>
          </p:contentPart>
        </mc:Choice>
        <mc:Fallback xmlns="">
          <p:pic>
            <p:nvPicPr>
              <p:cNvPr id="7886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15777" y="3488764"/>
                <a:ext cx="436556" cy="29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886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6075" y="6289675"/>
              <a:ext cx="296863" cy="247650"/>
            </p14:xfrm>
          </p:contentPart>
        </mc:Choice>
        <mc:Fallback xmlns="">
          <p:pic>
            <p:nvPicPr>
              <p:cNvPr id="7886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86359" y="6277796"/>
                <a:ext cx="318813" cy="27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87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1236663"/>
              <a:ext cx="3100387" cy="261937"/>
            </p14:xfrm>
          </p:contentPart>
        </mc:Choice>
        <mc:Fallback xmlns="">
          <p:pic>
            <p:nvPicPr>
              <p:cNvPr id="7887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34615" y="1225197"/>
                <a:ext cx="3116194" cy="2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887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306763"/>
              <a:ext cx="19050" cy="26987"/>
            </p14:xfrm>
          </p:contentPart>
        </mc:Choice>
        <mc:Fallback xmlns="">
          <p:pic>
            <p:nvPicPr>
              <p:cNvPr id="7887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30209" y="3298375"/>
                <a:ext cx="33787" cy="42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887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3149600"/>
              <a:ext cx="107950" cy="236538"/>
            </p14:xfrm>
          </p:contentPart>
        </mc:Choice>
        <mc:Fallback xmlns="">
          <p:pic>
            <p:nvPicPr>
              <p:cNvPr id="7887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11684" y="3138799"/>
                <a:ext cx="125582" cy="25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887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3600" y="3176588"/>
              <a:ext cx="106363" cy="193675"/>
            </p14:xfrm>
          </p:contentPart>
        </mc:Choice>
        <mc:Fallback xmlns="">
          <p:pic>
            <p:nvPicPr>
              <p:cNvPr id="7887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63505" y="3166148"/>
                <a:ext cx="123670" cy="213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887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3155950"/>
              <a:ext cx="123825" cy="233363"/>
            </p14:xfrm>
          </p:contentPart>
        </mc:Choice>
        <mc:Fallback xmlns="">
          <p:pic>
            <p:nvPicPr>
              <p:cNvPr id="7887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81646" y="3145146"/>
                <a:ext cx="138943" cy="253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887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1838" y="4068763"/>
              <a:ext cx="11112" cy="20637"/>
            </p14:xfrm>
          </p:contentPart>
        </mc:Choice>
        <mc:Fallback xmlns="">
          <p:pic>
            <p:nvPicPr>
              <p:cNvPr id="7887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37537" y="4061522"/>
                <a:ext cx="22582" cy="35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87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3900488"/>
              <a:ext cx="403225" cy="293687"/>
            </p14:xfrm>
          </p:contentPart>
        </mc:Choice>
        <mc:Fallback xmlns="">
          <p:pic>
            <p:nvPicPr>
              <p:cNvPr id="7887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14893" y="3895089"/>
                <a:ext cx="421226" cy="303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87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5813425"/>
              <a:ext cx="2460625" cy="684213"/>
            </p14:xfrm>
          </p:contentPart>
        </mc:Choice>
        <mc:Fallback xmlns="">
          <p:pic>
            <p:nvPicPr>
              <p:cNvPr id="7887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51085" y="5801188"/>
                <a:ext cx="2474305" cy="707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887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6153150"/>
              <a:ext cx="968375" cy="292100"/>
            </p14:xfrm>
          </p:contentPart>
        </mc:Choice>
        <mc:Fallback xmlns="">
          <p:pic>
            <p:nvPicPr>
              <p:cNvPr id="7887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30185" y="6144506"/>
                <a:ext cx="989974" cy="31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887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6326188"/>
              <a:ext cx="1047750" cy="352425"/>
            </p14:xfrm>
          </p:contentPart>
        </mc:Choice>
        <mc:Fallback xmlns="">
          <p:pic>
            <p:nvPicPr>
              <p:cNvPr id="7887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65412" y="6315738"/>
                <a:ext cx="1059272" cy="37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88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879975"/>
              <a:ext cx="15875" cy="20638"/>
            </p14:xfrm>
          </p:contentPart>
        </mc:Choice>
        <mc:Fallback xmlns="">
          <p:pic>
            <p:nvPicPr>
              <p:cNvPr id="7888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20840" y="4871285"/>
                <a:ext cx="28142" cy="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888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7413" y="4745038"/>
              <a:ext cx="246062" cy="207962"/>
            </p14:xfrm>
          </p:contentPart>
        </mc:Choice>
        <mc:Fallback xmlns="">
          <p:pic>
            <p:nvPicPr>
              <p:cNvPr id="7888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92017" y="4733485"/>
                <a:ext cx="262610" cy="230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88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4473575"/>
              <a:ext cx="520700" cy="1641475"/>
            </p14:xfrm>
          </p:contentPart>
        </mc:Choice>
        <mc:Fallback xmlns="">
          <p:pic>
            <p:nvPicPr>
              <p:cNvPr id="7888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28924" y="4469255"/>
                <a:ext cx="530783" cy="165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88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1547813"/>
              <a:ext cx="674688" cy="255587"/>
            </p14:xfrm>
          </p:contentPart>
        </mc:Choice>
        <mc:Fallback xmlns="">
          <p:pic>
            <p:nvPicPr>
              <p:cNvPr id="7888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63974" y="1538453"/>
                <a:ext cx="687642" cy="275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88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9338" y="1533525"/>
              <a:ext cx="1206500" cy="257175"/>
            </p14:xfrm>
          </p:contentPart>
        </mc:Choice>
        <mc:Fallback xmlns="">
          <p:pic>
            <p:nvPicPr>
              <p:cNvPr id="7888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89617" y="1528843"/>
                <a:ext cx="1223062" cy="271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88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2575" y="431800"/>
              <a:ext cx="3657600" cy="1528763"/>
            </p14:xfrm>
          </p:contentPart>
        </mc:Choice>
        <mc:Fallback xmlns="">
          <p:pic>
            <p:nvPicPr>
              <p:cNvPr id="7888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54295" y="420278"/>
                <a:ext cx="3678120" cy="155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88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9825" y="1955800"/>
              <a:ext cx="301625" cy="36513"/>
            </p14:xfrm>
          </p:contentPart>
        </mc:Choice>
        <mc:Fallback xmlns="">
          <p:pic>
            <p:nvPicPr>
              <p:cNvPr id="7888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753706" y="1947124"/>
                <a:ext cx="314583" cy="549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32B53-CB98-43E8-9AE0-C3499EE1800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3895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networks Recap</a:t>
            </a:r>
          </a:p>
        </p:txBody>
      </p:sp>
      <p:sp>
        <p:nvSpPr>
          <p:cNvPr id="2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6786563" cy="15001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By considering </a:t>
            </a:r>
            <a:r>
              <a:rPr lang="en-US" b="1" dirty="0" smtClean="0"/>
              <a:t>causal dependencies</a:t>
            </a:r>
            <a:r>
              <a:rPr lang="en-US" dirty="0" smtClean="0"/>
              <a:t>, we order variables in the joint.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Apply</a:t>
            </a:r>
            <a:r>
              <a:rPr lang="en-US" dirty="0" smtClean="0"/>
              <a:t>_______________________________ and </a:t>
            </a:r>
            <a:r>
              <a:rPr lang="en-US" b="1" dirty="0" smtClean="0"/>
              <a:t>simplify</a:t>
            </a:r>
          </a:p>
        </p:txBody>
      </p:sp>
      <p:pic>
        <p:nvPicPr>
          <p:cNvPr id="7" name="Picture 5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143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929063"/>
            <a:ext cx="8458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Build a directed acyclic graph </a:t>
            </a:r>
            <a:r>
              <a:rPr lang="en-US" b="0" kern="0" dirty="0">
                <a:latin typeface="+mn-lt"/>
              </a:rPr>
              <a:t>(DAG) in which the parents of each </a:t>
            </a:r>
            <a:r>
              <a:rPr lang="en-US" b="0" kern="0" dirty="0" err="1">
                <a:latin typeface="+mn-lt"/>
              </a:rPr>
              <a:t>var</a:t>
            </a:r>
            <a:r>
              <a:rPr lang="en-US" b="0" kern="0" dirty="0"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X </a:t>
            </a:r>
            <a:r>
              <a:rPr lang="en-US" b="0" kern="0" dirty="0">
                <a:latin typeface="+mn-lt"/>
              </a:rPr>
              <a:t>are those </a:t>
            </a:r>
            <a:r>
              <a:rPr lang="en-US" b="0" kern="0" dirty="0" err="1">
                <a:latin typeface="+mn-lt"/>
              </a:rPr>
              <a:t>vars</a:t>
            </a:r>
            <a:r>
              <a:rPr lang="en-US" b="0" kern="0" dirty="0">
                <a:latin typeface="+mn-lt"/>
              </a:rPr>
              <a:t> on which </a:t>
            </a:r>
            <a:r>
              <a:rPr lang="en-US" b="0" i="1" kern="0" dirty="0">
                <a:latin typeface="+mn-lt"/>
              </a:rPr>
              <a:t>X</a:t>
            </a:r>
            <a:r>
              <a:rPr lang="en-US" b="0" kern="0" dirty="0">
                <a:latin typeface="+mn-lt"/>
              </a:rPr>
              <a:t>  directly depends.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By construction</a:t>
            </a:r>
            <a:r>
              <a:rPr lang="en-US" b="0" kern="0" dirty="0">
                <a:latin typeface="+mn-lt"/>
              </a:rPr>
              <a:t>, a </a:t>
            </a:r>
            <a:r>
              <a:rPr lang="en-US" b="0" kern="0" dirty="0" err="1">
                <a:latin typeface="+mn-lt"/>
              </a:rPr>
              <a:t>var</a:t>
            </a:r>
            <a:r>
              <a:rPr lang="en-US" b="0" kern="0" dirty="0">
                <a:latin typeface="+mn-lt"/>
              </a:rPr>
              <a:t> is independent  form it non-descendant  given its parents.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5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3813" y="4651375"/>
              <a:ext cx="14287" cy="11113"/>
            </p14:xfrm>
          </p:contentPart>
        </mc:Choice>
        <mc:Fallback xmlns="">
          <p:pic>
            <p:nvPicPr>
              <p:cNvPr id="665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5598" y="4643130"/>
                <a:ext cx="26788" cy="2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56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4705350"/>
              <a:ext cx="19050" cy="4763"/>
            </p14:xfrm>
          </p:contentPart>
        </mc:Choice>
        <mc:Fallback xmlns="">
          <p:pic>
            <p:nvPicPr>
              <p:cNvPr id="6656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1601" y="4699854"/>
                <a:ext cx="34865" cy="2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56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1900" y="4708525"/>
              <a:ext cx="11113" cy="14288"/>
            </p14:xfrm>
          </p:contentPart>
        </mc:Choice>
        <mc:Fallback xmlns="">
          <p:pic>
            <p:nvPicPr>
              <p:cNvPr id="6656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4862" y="4701564"/>
                <a:ext cx="21485" cy="24546"/>
              </a:xfrm>
              <a:prstGeom prst="rect">
                <a:avLst/>
              </a:prstGeom>
            </p:spPr>
          </p:pic>
        </mc:Fallback>
      </mc:AlternateContent>
      <p:grpSp>
        <p:nvGrpSpPr>
          <p:cNvPr id="66565" name="Group 20"/>
          <p:cNvGrpSpPr>
            <a:grpSpLocks/>
          </p:cNvGrpSpPr>
          <p:nvPr/>
        </p:nvGrpSpPr>
        <p:grpSpPr bwMode="auto">
          <a:xfrm>
            <a:off x="179388" y="2276475"/>
            <a:ext cx="7646987" cy="757238"/>
            <a:chOff x="239" y="3406"/>
            <a:chExt cx="4817" cy="4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566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9" y="3478"/>
                <a:ext cx="1489" cy="405"/>
              </p14:xfrm>
            </p:contentPart>
          </mc:Choice>
          <mc:Fallback xmlns="">
            <p:pic>
              <p:nvPicPr>
                <p:cNvPr id="66566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" y="3473"/>
                  <a:ext cx="1502" cy="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6567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46" y="3512"/>
                <a:ext cx="381" cy="321"/>
              </p14:xfrm>
            </p:contentPart>
          </mc:Choice>
          <mc:Fallback xmlns="">
            <p:pic>
              <p:nvPicPr>
                <p:cNvPr id="66567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2" y="3506"/>
                  <a:ext cx="392" cy="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6568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41" y="3493"/>
                <a:ext cx="369" cy="336"/>
              </p14:xfrm>
            </p:contentPart>
          </mc:Choice>
          <mc:Fallback xmlns="">
            <p:pic>
              <p:nvPicPr>
                <p:cNvPr id="66568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" y="3487"/>
                  <a:ext cx="383" cy="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6569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24" y="3406"/>
                <a:ext cx="2232" cy="429"/>
              </p14:xfrm>
            </p:contentPart>
          </mc:Choice>
          <mc:Fallback xmlns="">
            <p:pic>
              <p:nvPicPr>
                <p:cNvPr id="66569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1" y="3400"/>
                  <a:ext cx="2243" cy="4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57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5786438"/>
              <a:ext cx="923925" cy="401637"/>
            </p14:xfrm>
          </p:contentPart>
        </mc:Choice>
        <mc:Fallback xmlns="">
          <p:pic>
            <p:nvPicPr>
              <p:cNvPr id="6657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13178" y="5778161"/>
                <a:ext cx="942288" cy="421791"/>
              </a:xfrm>
              <a:prstGeom prst="rect">
                <a:avLst/>
              </a:prstGeom>
            </p:spPr>
          </p:pic>
        </mc:Fallback>
      </mc:AlternateContent>
      <p:grpSp>
        <p:nvGrpSpPr>
          <p:cNvPr id="66571" name="Group 27"/>
          <p:cNvGrpSpPr>
            <a:grpSpLocks/>
          </p:cNvGrpSpPr>
          <p:nvPr/>
        </p:nvGrpSpPr>
        <p:grpSpPr bwMode="auto">
          <a:xfrm>
            <a:off x="1979613" y="3105150"/>
            <a:ext cx="4608512" cy="585788"/>
            <a:chOff x="1247" y="1956"/>
            <a:chExt cx="2903" cy="3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572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47" y="1979"/>
                <a:ext cx="730" cy="346"/>
              </p14:xfrm>
            </p:contentPart>
          </mc:Choice>
          <mc:Fallback xmlns="">
            <p:pic>
              <p:nvPicPr>
                <p:cNvPr id="66572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1" y="1972"/>
                  <a:ext cx="742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6573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4" y="2007"/>
                <a:ext cx="498" cy="244"/>
              </p14:xfrm>
            </p:contentPart>
          </mc:Choice>
          <mc:Fallback xmlns="">
            <p:pic>
              <p:nvPicPr>
                <p:cNvPr id="66573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8" y="2001"/>
                  <a:ext cx="510" cy="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57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18" y="1956"/>
                <a:ext cx="1532" cy="308"/>
              </p14:xfrm>
            </p:contentPart>
          </mc:Choice>
          <mc:Fallback xmlns="">
            <p:pic>
              <p:nvPicPr>
                <p:cNvPr id="6657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5" y="1949"/>
                  <a:ext cx="1538" cy="3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57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9100" y="1685925"/>
              <a:ext cx="1042988" cy="336550"/>
            </p14:xfrm>
          </p:contentPart>
        </mc:Choice>
        <mc:Fallback xmlns="">
          <p:pic>
            <p:nvPicPr>
              <p:cNvPr id="6657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79023" y="1679071"/>
                <a:ext cx="1058464" cy="354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57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1693863"/>
              <a:ext cx="911225" cy="304800"/>
            </p14:xfrm>
          </p:contentPart>
        </mc:Choice>
        <mc:Fallback xmlns="">
          <p:pic>
            <p:nvPicPr>
              <p:cNvPr id="6657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94124" y="1686306"/>
                <a:ext cx="937147" cy="321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57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577850"/>
              <a:ext cx="971550" cy="579438"/>
            </p14:xfrm>
          </p:contentPart>
        </mc:Choice>
        <mc:Fallback xmlns="">
          <p:pic>
            <p:nvPicPr>
              <p:cNvPr id="6657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49473" y="572452"/>
                <a:ext cx="983433" cy="594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57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2938463"/>
              <a:ext cx="1235075" cy="68262"/>
            </p14:xfrm>
          </p:contentPart>
        </mc:Choice>
        <mc:Fallback xmlns="">
          <p:pic>
            <p:nvPicPr>
              <p:cNvPr id="6657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39080" y="2931962"/>
                <a:ext cx="1252714" cy="84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57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3238" y="1352550"/>
              <a:ext cx="400050" cy="336550"/>
            </p14:xfrm>
          </p:contentPart>
        </mc:Choice>
        <mc:Fallback xmlns="">
          <p:pic>
            <p:nvPicPr>
              <p:cNvPr id="6657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2436" y="1344991"/>
                <a:ext cx="423815" cy="3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58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3054350"/>
              <a:ext cx="1333500" cy="587375"/>
            </p14:xfrm>
          </p:contentPart>
        </mc:Choice>
        <mc:Fallback xmlns="">
          <p:pic>
            <p:nvPicPr>
              <p:cNvPr id="6658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5765" y="3050028"/>
                <a:ext cx="1355461" cy="60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58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3036888"/>
              <a:ext cx="120650" cy="566737"/>
            </p14:xfrm>
          </p:contentPart>
        </mc:Choice>
        <mc:Fallback xmlns="">
          <p:pic>
            <p:nvPicPr>
              <p:cNvPr id="6658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2471" y="3027886"/>
                <a:ext cx="138963" cy="58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58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178050"/>
              <a:ext cx="2632075" cy="1630363"/>
            </p14:xfrm>
          </p:contentPart>
        </mc:Choice>
        <mc:Fallback xmlns="">
          <p:pic>
            <p:nvPicPr>
              <p:cNvPr id="6658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1808" y="2167610"/>
                <a:ext cx="2653676" cy="1651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58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6738" y="5081588"/>
              <a:ext cx="366712" cy="334962"/>
            </p14:xfrm>
          </p:contentPart>
        </mc:Choice>
        <mc:Fallback xmlns="">
          <p:pic>
            <p:nvPicPr>
              <p:cNvPr id="6658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74862" y="5076185"/>
                <a:ext cx="389744" cy="351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58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4368800"/>
              <a:ext cx="3451225" cy="109538"/>
            </p14:xfrm>
          </p:contentPart>
        </mc:Choice>
        <mc:Fallback xmlns="">
          <p:pic>
            <p:nvPicPr>
              <p:cNvPr id="6658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28710" y="4366278"/>
                <a:ext cx="3465625" cy="122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58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5743575"/>
              <a:ext cx="2182812" cy="30163"/>
            </p14:xfrm>
          </p:contentPart>
        </mc:Choice>
        <mc:Fallback xmlns="">
          <p:pic>
            <p:nvPicPr>
              <p:cNvPr id="6658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6778" y="5730648"/>
                <a:ext cx="2199730" cy="5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58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82550"/>
              <a:ext cx="2112962" cy="1727200"/>
            </p14:xfrm>
          </p:contentPart>
        </mc:Choice>
        <mc:Fallback xmlns="">
          <p:pic>
            <p:nvPicPr>
              <p:cNvPr id="6658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00043" y="71407"/>
                <a:ext cx="2137833" cy="17498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CD6E123-07DD-4546-9CFD-EBB10AADD97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62962" cy="48037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Implied Conditional Independence relations in a </a:t>
            </a:r>
            <a:r>
              <a:rPr lang="en-US" sz="4000" dirty="0" err="1" smtClean="0">
                <a:solidFill>
                  <a:schemeClr val="accent3">
                    <a:lumMod val="65000"/>
                  </a:schemeClr>
                </a:solidFill>
              </a:rPr>
              <a:t>Bnet</a:t>
            </a:r>
            <a:endParaRPr lang="en-US" sz="400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Compactness: </a:t>
            </a:r>
            <a:r>
              <a:rPr lang="en-US" sz="4000" dirty="0" smtClean="0"/>
              <a:t>Making stronger Independence assumptions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accent3">
                    <a:lumMod val="65000"/>
                  </a:schemeClr>
                </a:solidFill>
              </a:rPr>
              <a:t>Representation of Compact Conditional Distributions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Network structure ( Naïve Bayesian Classifier)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90805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0" kern="0" dirty="0">
                <a:solidFill>
                  <a:schemeClr val="tx2"/>
                </a:solidFill>
                <a:latin typeface="Arial Unicode MS" pitchFamily="34" charset="-128"/>
              </a:rPr>
              <a:t>A</a:t>
            </a:r>
            <a:r>
              <a:rPr lang="en-GB" b="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b="0" kern="0" dirty="0">
                <a:latin typeface="Arial Unicode MS" pitchFamily="34" charset="-128"/>
              </a:rPr>
              <a:t>very simple and successful </a:t>
            </a:r>
            <a:r>
              <a:rPr lang="en-GB" b="0" kern="0" dirty="0" err="1">
                <a:latin typeface="Arial Unicode MS" pitchFamily="34" charset="-128"/>
              </a:rPr>
              <a:t>Bnets</a:t>
            </a:r>
            <a:r>
              <a:rPr lang="en-GB" b="0" kern="0" dirty="0">
                <a:latin typeface="Arial Unicode MS" pitchFamily="34" charset="-128"/>
              </a:rPr>
              <a:t> that allow to classify </a:t>
            </a:r>
            <a:r>
              <a:rPr lang="en-GB" b="0" kern="0" dirty="0">
                <a:solidFill>
                  <a:schemeClr val="accent6"/>
                </a:solidFill>
                <a:latin typeface="Arial Unicode MS" pitchFamily="34" charset="-128"/>
              </a:rPr>
              <a:t>entities</a:t>
            </a:r>
            <a:r>
              <a:rPr lang="en-GB" b="0" kern="0" dirty="0">
                <a:latin typeface="Arial Unicode MS" pitchFamily="34" charset="-128"/>
              </a:rPr>
              <a:t> in a </a:t>
            </a:r>
            <a:r>
              <a:rPr lang="en-GB" b="0" kern="0" dirty="0">
                <a:solidFill>
                  <a:schemeClr val="accent6"/>
                </a:solidFill>
                <a:latin typeface="Arial Unicode MS" pitchFamily="34" charset="-128"/>
              </a:rPr>
              <a:t>set of classes  </a:t>
            </a:r>
            <a:r>
              <a:rPr lang="en-GB" b="0" kern="0" dirty="0">
                <a:latin typeface="Arial Unicode MS" pitchFamily="34" charset="-128"/>
              </a:rPr>
              <a:t>C, given a </a:t>
            </a:r>
            <a:r>
              <a:rPr lang="en-GB" b="0" kern="0" dirty="0">
                <a:solidFill>
                  <a:schemeClr val="accent6"/>
                </a:solidFill>
                <a:latin typeface="Arial Unicode MS" pitchFamily="34" charset="-128"/>
              </a:rPr>
              <a:t>set of attributes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2860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>
                <a:solidFill>
                  <a:schemeClr val="tx2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Determine whether an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email</a:t>
            </a: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 is spam (only two classes spam=T and spam=F)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  <a:endParaRPr lang="en-GB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500563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987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1749425"/>
              <a:ext cx="5162550" cy="536575"/>
            </p14:xfrm>
          </p:contentPart>
        </mc:Choice>
        <mc:Fallback xmlns="">
          <p:pic>
            <p:nvPicPr>
              <p:cNvPr id="7987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083" y="1744383"/>
                <a:ext cx="5178750" cy="549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987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833563"/>
              <a:ext cx="739775" cy="96837"/>
            </p14:xfrm>
          </p:contentPart>
        </mc:Choice>
        <mc:Fallback xmlns="">
          <p:pic>
            <p:nvPicPr>
              <p:cNvPr id="7987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3120" y="1828866"/>
                <a:ext cx="755974" cy="11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987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3776663"/>
              <a:ext cx="1287463" cy="315912"/>
            </p14:xfrm>
          </p:contentPart>
        </mc:Choice>
        <mc:Fallback xmlns="">
          <p:pic>
            <p:nvPicPr>
              <p:cNvPr id="7987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3509" y="3770186"/>
                <a:ext cx="1303664" cy="33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87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5346700"/>
              <a:ext cx="7327900" cy="1250950"/>
            </p14:xfrm>
          </p:contentPart>
        </mc:Choice>
        <mc:Fallback xmlns="">
          <p:pic>
            <p:nvPicPr>
              <p:cNvPr id="7987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665" y="5333741"/>
                <a:ext cx="7342660" cy="127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87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3800475"/>
              <a:ext cx="1350963" cy="268288"/>
            </p14:xfrm>
          </p:contentPart>
        </mc:Choice>
        <mc:Fallback xmlns="">
          <p:pic>
            <p:nvPicPr>
              <p:cNvPr id="7987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1146" y="3790392"/>
                <a:ext cx="1366802" cy="288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987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4122738"/>
              <a:ext cx="788987" cy="209550"/>
            </p14:xfrm>
          </p:contentPart>
        </mc:Choice>
        <mc:Fallback xmlns="">
          <p:pic>
            <p:nvPicPr>
              <p:cNvPr id="7987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23739" y="4116257"/>
                <a:ext cx="801945" cy="22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88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4106863"/>
              <a:ext cx="857250" cy="227012"/>
            </p14:xfrm>
          </p:contentPart>
        </mc:Choice>
        <mc:Fallback xmlns="">
          <p:pic>
            <p:nvPicPr>
              <p:cNvPr id="7988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15499" y="4096790"/>
                <a:ext cx="879212" cy="2485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-1" y="5805263"/>
            <a:ext cx="9144001" cy="1052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What is the structure?</a:t>
            </a: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89694" y="2347915"/>
            <a:ext cx="8964612" cy="1564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3275856" y="2347915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412332" y="3073514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2549313" y="3073514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4428580" y="3144952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6437745" y="3201762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dirty="0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dirty="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2699792" y="3999934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562811" y="4785746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2549313" y="4785746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428580" y="4857184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6437745" y="4913994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-68469" y="5949850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1918033" y="5949850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3797300" y="6021288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5606575" y="6078098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7535252" y="6064832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9388" y="2287702"/>
            <a:ext cx="8641084" cy="17024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-42442" y="5527335"/>
            <a:ext cx="9186442" cy="1330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-43544" y="6455617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C. </a:t>
            </a:r>
            <a:endParaRPr lang="en-US" sz="2400" b="0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38929" y="2449663"/>
            <a:ext cx="5569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A.  </a:t>
            </a:r>
            <a:endParaRPr lang="en-US" sz="2400" b="0" dirty="0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46758" y="4339958"/>
            <a:ext cx="644728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B.  </a:t>
            </a:r>
            <a:endParaRPr lang="en-US" sz="24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40880" y="2566440"/>
              <a:ext cx="5983560" cy="398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080" y="2555280"/>
                <a:ext cx="6005880" cy="4009320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32" y="54868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4789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Helvetica" pitchFamily="34" charset="0"/>
              </a:rPr>
              <a:t>words</a:t>
            </a: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928688" y="4714875"/>
            <a:ext cx="42148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Number of parameters?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57250" y="5903913"/>
            <a:ext cx="7858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Helvetica" pitchFamily="34" charset="0"/>
              </a:rPr>
              <a:t>If you have a large collection of emails for which you know if they are spam or not……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000500" y="5286375"/>
            <a:ext cx="3357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Easy to acquire?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89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4048125"/>
              <a:ext cx="1096963" cy="554038"/>
            </p14:xfrm>
          </p:contentPart>
        </mc:Choice>
        <mc:Fallback xmlns="">
          <p:pic>
            <p:nvPicPr>
              <p:cNvPr id="8089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72" y="4038405"/>
                <a:ext cx="1113158" cy="574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089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3030538"/>
              <a:ext cx="1400175" cy="954087"/>
            </p14:xfrm>
          </p:contentPart>
        </mc:Choice>
        <mc:Fallback xmlns="">
          <p:pic>
            <p:nvPicPr>
              <p:cNvPr id="8089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42" y="3026218"/>
                <a:ext cx="1418177" cy="967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90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2846388"/>
              <a:ext cx="858838" cy="442912"/>
            </p14:xfrm>
          </p:contentPart>
        </mc:Choice>
        <mc:Fallback xmlns="">
          <p:pic>
            <p:nvPicPr>
              <p:cNvPr id="8090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371" y="2839906"/>
                <a:ext cx="873236" cy="460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090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977900"/>
              <a:ext cx="134937" cy="174625"/>
            </p14:xfrm>
          </p:contentPart>
        </mc:Choice>
        <mc:Fallback xmlns="">
          <p:pic>
            <p:nvPicPr>
              <p:cNvPr id="8090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8135" y="969979"/>
                <a:ext cx="147531" cy="18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90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6138" y="1084263"/>
              <a:ext cx="180975" cy="150812"/>
            </p14:xfrm>
          </p:contentPart>
        </mc:Choice>
        <mc:Fallback xmlns="">
          <p:pic>
            <p:nvPicPr>
              <p:cNvPr id="8090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63619" y="1081737"/>
                <a:ext cx="194287" cy="158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90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8900" y="3106738"/>
              <a:ext cx="1408113" cy="717550"/>
            </p14:xfrm>
          </p:contentPart>
        </mc:Choice>
        <mc:Fallback xmlns="">
          <p:pic>
            <p:nvPicPr>
              <p:cNvPr id="8090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5660" y="3099537"/>
                <a:ext cx="1422151" cy="734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90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3338" y="2355850"/>
              <a:ext cx="1841500" cy="587375"/>
            </p14:xfrm>
          </p:contentPart>
        </mc:Choice>
        <mc:Fallback xmlns="">
          <p:pic>
            <p:nvPicPr>
              <p:cNvPr id="8090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06138" y="2351171"/>
                <a:ext cx="1859501" cy="601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090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5213" y="1506538"/>
              <a:ext cx="198437" cy="222250"/>
            </p14:xfrm>
          </p:contentPart>
        </mc:Choice>
        <mc:Fallback xmlns="">
          <p:pic>
            <p:nvPicPr>
              <p:cNvPr id="8090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8383" y="1499334"/>
                <a:ext cx="212816" cy="23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090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3765550"/>
              <a:ext cx="276225" cy="215900"/>
            </p14:xfrm>
          </p:contentPart>
        </mc:Choice>
        <mc:Fallback xmlns="">
          <p:pic>
            <p:nvPicPr>
              <p:cNvPr id="8090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2551" y="3761232"/>
                <a:ext cx="296393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90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173288"/>
              <a:ext cx="922338" cy="411162"/>
            </p14:xfrm>
          </p:contentPart>
        </mc:Choice>
        <mc:Fallback xmlns="">
          <p:pic>
            <p:nvPicPr>
              <p:cNvPr id="8090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7610" y="2166807"/>
                <a:ext cx="939978" cy="428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090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2451100"/>
              <a:ext cx="300037" cy="268288"/>
            </p14:xfrm>
          </p:contentPart>
        </mc:Choice>
        <mc:Fallback xmlns="">
          <p:pic>
            <p:nvPicPr>
              <p:cNvPr id="8090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68091" y="2441737"/>
                <a:ext cx="316606" cy="28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090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0" y="2932113"/>
              <a:ext cx="3810000" cy="1036637"/>
            </p14:xfrm>
          </p:contentPart>
        </mc:Choice>
        <mc:Fallback xmlns="">
          <p:pic>
            <p:nvPicPr>
              <p:cNvPr id="8090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68350" y="2928154"/>
                <a:ext cx="3819360" cy="1049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091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6888" y="4722813"/>
              <a:ext cx="1168400" cy="563562"/>
            </p14:xfrm>
          </p:contentPart>
        </mc:Choice>
        <mc:Fallback xmlns="">
          <p:pic>
            <p:nvPicPr>
              <p:cNvPr id="8091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68249" y="4713468"/>
                <a:ext cx="1187117" cy="58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091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4649788"/>
              <a:ext cx="887412" cy="858837"/>
            </p14:xfrm>
          </p:contentPart>
        </mc:Choice>
        <mc:Fallback xmlns="">
          <p:pic>
            <p:nvPicPr>
              <p:cNvPr id="8091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7963" y="4641149"/>
                <a:ext cx="907932" cy="878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091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8163" y="2835275"/>
              <a:ext cx="2281237" cy="1022350"/>
            </p14:xfrm>
          </p:contentPart>
        </mc:Choice>
        <mc:Fallback xmlns="">
          <p:pic>
            <p:nvPicPr>
              <p:cNvPr id="8091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74563" y="2829875"/>
                <a:ext cx="2289878" cy="1032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091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" y="4340225"/>
              <a:ext cx="1019175" cy="639763"/>
            </p14:xfrm>
          </p:contentPart>
        </mc:Choice>
        <mc:Fallback xmlns="">
          <p:pic>
            <p:nvPicPr>
              <p:cNvPr id="8091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360" y="4336625"/>
                <a:ext cx="1027095" cy="651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91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3" y="3492500"/>
              <a:ext cx="1006475" cy="623888"/>
            </p14:xfrm>
          </p:contentPart>
        </mc:Choice>
        <mc:Fallback xmlns="">
          <p:pic>
            <p:nvPicPr>
              <p:cNvPr id="8091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614" y="3484580"/>
                <a:ext cx="1019794" cy="63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091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5105400"/>
              <a:ext cx="79375" cy="98425"/>
            </p14:xfrm>
          </p:contentPart>
        </mc:Choice>
        <mc:Fallback xmlns="">
          <p:pic>
            <p:nvPicPr>
              <p:cNvPr id="8091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28880" y="5097108"/>
                <a:ext cx="101023" cy="117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091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5186363"/>
              <a:ext cx="334962" cy="168275"/>
            </p14:xfrm>
          </p:contentPart>
        </mc:Choice>
        <mc:Fallback xmlns="">
          <p:pic>
            <p:nvPicPr>
              <p:cNvPr id="8091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7076" y="5179156"/>
                <a:ext cx="346488" cy="187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91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5488" y="5243513"/>
              <a:ext cx="692150" cy="366712"/>
            </p14:xfrm>
          </p:contentPart>
        </mc:Choice>
        <mc:Fallback xmlns="">
          <p:pic>
            <p:nvPicPr>
              <p:cNvPr id="8091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39009" y="5233796"/>
                <a:ext cx="704748" cy="3861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6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8820150" cy="719138"/>
          </a:xfrm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tx1"/>
                </a:solidFill>
              </a:rPr>
              <a:t>Most likely class given set of observations</a:t>
            </a: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Is a given Email </a:t>
            </a:r>
            <a:r>
              <a:rPr lang="en-GB" b="0" i="1">
                <a:latin typeface="Arial Unicode MS" pitchFamily="34" charset="-128"/>
              </a:rPr>
              <a:t>E</a:t>
            </a:r>
            <a:r>
              <a:rPr lang="en-GB">
                <a:latin typeface="Arial Unicode MS" pitchFamily="34" charset="-128"/>
              </a:rPr>
              <a:t> spam?</a:t>
            </a: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3060700" y="2995613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60925" y="306863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797550" y="29972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0" y="2428875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latin typeface="Arial Unicode MS" pitchFamily="34" charset="-128"/>
              </a:rPr>
              <a:t>“free money for you now”</a:t>
            </a: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00563" y="2428875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43625" y="2928938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0" y="507206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kern="0" dirty="0">
                <a:latin typeface="+mj-lt"/>
                <a:ea typeface="+mj-ea"/>
                <a:cs typeface="+mj-cs"/>
              </a:rPr>
              <a:t>Email is a spam if…….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9938" y="1366838"/>
              <a:ext cx="373062" cy="260350"/>
            </p14:xfrm>
          </p:contentPart>
        </mc:Choice>
        <mc:Fallback xmlns="">
          <p:pic>
            <p:nvPicPr>
              <p:cNvPr id="819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1296" y="1362877"/>
                <a:ext cx="390707" cy="27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2189163"/>
              <a:ext cx="415925" cy="125412"/>
            </p14:xfrm>
          </p:contentPart>
        </mc:Choice>
        <mc:Fallback xmlns="">
          <p:pic>
            <p:nvPicPr>
              <p:cNvPr id="819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3823" y="2183757"/>
                <a:ext cx="432850" cy="1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2205038"/>
              <a:ext cx="608012" cy="857250"/>
            </p14:xfrm>
          </p:contentPart>
        </mc:Choice>
        <mc:Fallback xmlns="">
          <p:pic>
            <p:nvPicPr>
              <p:cNvPr id="819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0393" y="2199997"/>
                <a:ext cx="619171" cy="86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3608388"/>
              <a:ext cx="601662" cy="106362"/>
            </p14:xfrm>
          </p:contentPart>
        </mc:Choice>
        <mc:Fallback xmlns="">
          <p:pic>
            <p:nvPicPr>
              <p:cNvPr id="819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6062" y="3599313"/>
                <a:ext cx="614264" cy="127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3565525"/>
              <a:ext cx="479425" cy="107950"/>
            </p14:xfrm>
          </p:contentPart>
        </mc:Choice>
        <mc:Fallback xmlns="">
          <p:pic>
            <p:nvPicPr>
              <p:cNvPr id="819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4200" y="3559748"/>
                <a:ext cx="490591" cy="12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9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8988" y="3606800"/>
              <a:ext cx="536575" cy="101600"/>
            </p14:xfrm>
          </p:contentPart>
        </mc:Choice>
        <mc:Fallback xmlns="">
          <p:pic>
            <p:nvPicPr>
              <p:cNvPr id="819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2506" y="3601756"/>
                <a:ext cx="548099" cy="117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19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75" y="3544888"/>
              <a:ext cx="487363" cy="180975"/>
            </p14:xfrm>
          </p:contentPart>
        </mc:Choice>
        <mc:Fallback xmlns="">
          <p:pic>
            <p:nvPicPr>
              <p:cNvPr id="819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22476" y="3539491"/>
                <a:ext cx="499961" cy="19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9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25" y="4211638"/>
              <a:ext cx="407988" cy="201612"/>
            </p14:xfrm>
          </p:contentPart>
        </mc:Choice>
        <mc:Fallback xmlns="">
          <p:pic>
            <p:nvPicPr>
              <p:cNvPr id="819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7902" y="4201917"/>
                <a:ext cx="423832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19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8688" y="4205288"/>
              <a:ext cx="436562" cy="190500"/>
            </p14:xfrm>
          </p:contentPart>
        </mc:Choice>
        <mc:Fallback xmlns="">
          <p:pic>
            <p:nvPicPr>
              <p:cNvPr id="819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1490" y="4193044"/>
                <a:ext cx="455997" cy="21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193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5575" y="4260850"/>
              <a:ext cx="425450" cy="223838"/>
            </p14:xfrm>
          </p:contentPart>
        </mc:Choice>
        <mc:Fallback xmlns="">
          <p:pic>
            <p:nvPicPr>
              <p:cNvPr id="8193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7289" y="4250397"/>
                <a:ext cx="444183" cy="24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93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6488" y="4300538"/>
              <a:ext cx="358775" cy="203200"/>
            </p14:xfrm>
          </p:contentPart>
        </mc:Choice>
        <mc:Fallback xmlns="">
          <p:pic>
            <p:nvPicPr>
              <p:cNvPr id="8193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21090" y="4290810"/>
                <a:ext cx="373889" cy="221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93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0638" y="5037138"/>
              <a:ext cx="2714625" cy="706437"/>
            </p14:xfrm>
          </p:contentPart>
        </mc:Choice>
        <mc:Fallback xmlns="">
          <p:pic>
            <p:nvPicPr>
              <p:cNvPr id="8193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1278" y="5026696"/>
                <a:ext cx="2735144" cy="7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93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5756275"/>
              <a:ext cx="2598738" cy="166688"/>
            </p14:xfrm>
          </p:contentPart>
        </mc:Choice>
        <mc:Fallback xmlns="">
          <p:pic>
            <p:nvPicPr>
              <p:cNvPr id="8193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22175" y="5746555"/>
                <a:ext cx="2617097" cy="181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93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613" y="2816225"/>
              <a:ext cx="3332162" cy="115888"/>
            </p14:xfrm>
          </p:contentPart>
        </mc:Choice>
        <mc:Fallback xmlns="">
          <p:pic>
            <p:nvPicPr>
              <p:cNvPr id="8193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213" y="2806240"/>
                <a:ext cx="3348002" cy="13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193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2251075"/>
              <a:ext cx="93662" cy="192088"/>
            </p14:xfrm>
          </p:contentPart>
        </mc:Choice>
        <mc:Fallback xmlns="">
          <p:pic>
            <p:nvPicPr>
              <p:cNvPr id="8193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01382" y="2244240"/>
                <a:ext cx="109152" cy="2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93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2316163"/>
              <a:ext cx="136525" cy="47625"/>
            </p14:xfrm>
          </p:contentPart>
        </mc:Choice>
        <mc:Fallback xmlns="">
          <p:pic>
            <p:nvPicPr>
              <p:cNvPr id="8193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10785" y="2310751"/>
                <a:ext cx="149493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93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2246313"/>
              <a:ext cx="127000" cy="65087"/>
            </p14:xfrm>
          </p:contentPart>
        </mc:Choice>
        <mc:Fallback xmlns="">
          <p:pic>
            <p:nvPicPr>
              <p:cNvPr id="8193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05673" y="2242357"/>
                <a:ext cx="138873" cy="7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93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2155825"/>
              <a:ext cx="68262" cy="142875"/>
            </p14:xfrm>
          </p:contentPart>
        </mc:Choice>
        <mc:Fallback xmlns="">
          <p:pic>
            <p:nvPicPr>
              <p:cNvPr id="8193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99417" y="2151146"/>
                <a:ext cx="77603" cy="15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94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4713" y="2117725"/>
              <a:ext cx="204787" cy="57150"/>
            </p14:xfrm>
          </p:contentPart>
        </mc:Choice>
        <mc:Fallback xmlns="">
          <p:pic>
            <p:nvPicPr>
              <p:cNvPr id="8194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16421" y="2113023"/>
                <a:ext cx="217766" cy="6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94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2035175"/>
              <a:ext cx="200025" cy="357188"/>
            </p14:xfrm>
          </p:contentPart>
        </mc:Choice>
        <mc:Fallback xmlns="">
          <p:pic>
            <p:nvPicPr>
              <p:cNvPr id="8194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14071" y="2030134"/>
                <a:ext cx="212976" cy="36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94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2768600"/>
              <a:ext cx="103187" cy="200025"/>
            </p14:xfrm>
          </p:contentPart>
        </mc:Choice>
        <mc:Fallback xmlns="">
          <p:pic>
            <p:nvPicPr>
              <p:cNvPr id="8194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76521" y="2761031"/>
                <a:ext cx="123681" cy="218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194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813050"/>
              <a:ext cx="144462" cy="88900"/>
            </p14:xfrm>
          </p:contentPart>
        </mc:Choice>
        <mc:Fallback xmlns="">
          <p:pic>
            <p:nvPicPr>
              <p:cNvPr id="8194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16696" y="2810171"/>
                <a:ext cx="157431" cy="9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194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6613" y="2728913"/>
              <a:ext cx="185737" cy="71437"/>
            </p14:xfrm>
          </p:contentPart>
        </mc:Choice>
        <mc:Fallback xmlns="">
          <p:pic>
            <p:nvPicPr>
              <p:cNvPr id="8194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78694" y="2724944"/>
                <a:ext cx="197616" cy="8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94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2635250"/>
              <a:ext cx="144462" cy="250825"/>
            </p14:xfrm>
          </p:contentPart>
        </mc:Choice>
        <mc:Fallback xmlns="">
          <p:pic>
            <p:nvPicPr>
              <p:cNvPr id="8194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68827" y="2626973"/>
                <a:ext cx="160313" cy="26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194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0450" y="2703513"/>
              <a:ext cx="165100" cy="65087"/>
            </p14:xfrm>
          </p:contentPart>
        </mc:Choice>
        <mc:Fallback xmlns="">
          <p:pic>
            <p:nvPicPr>
              <p:cNvPr id="8194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03975" y="2699557"/>
                <a:ext cx="175531" cy="76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194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2363" y="2524125"/>
              <a:ext cx="219075" cy="363538"/>
            </p14:xfrm>
          </p:contentPart>
        </mc:Choice>
        <mc:Fallback xmlns="">
          <p:pic>
            <p:nvPicPr>
              <p:cNvPr id="8194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4449" y="2516566"/>
                <a:ext cx="237781" cy="37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194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3" y="5761038"/>
              <a:ext cx="1392237" cy="349250"/>
            </p14:xfrm>
          </p:contentPart>
        </mc:Choice>
        <mc:Fallback xmlns="">
          <p:pic>
            <p:nvPicPr>
              <p:cNvPr id="8194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8592" y="5752397"/>
                <a:ext cx="1404838" cy="36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194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5748338"/>
              <a:ext cx="490538" cy="214312"/>
            </p14:xfrm>
          </p:contentPart>
        </mc:Choice>
        <mc:Fallback xmlns="">
          <p:pic>
            <p:nvPicPr>
              <p:cNvPr id="8194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09633" y="5741855"/>
                <a:ext cx="511412" cy="231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95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1338" y="5743575"/>
              <a:ext cx="615950" cy="311150"/>
            </p14:xfrm>
          </p:contentPart>
        </mc:Choice>
        <mc:Fallback xmlns="">
          <p:pic>
            <p:nvPicPr>
              <p:cNvPr id="8195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76658" y="5737453"/>
                <a:ext cx="631790" cy="328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195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5797550"/>
              <a:ext cx="455612" cy="141288"/>
            </p14:xfrm>
          </p:contentPart>
        </mc:Choice>
        <mc:Fallback xmlns="">
          <p:pic>
            <p:nvPicPr>
              <p:cNvPr id="8195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2276" y="5788179"/>
                <a:ext cx="470727" cy="16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195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1850" y="5700713"/>
              <a:ext cx="1471613" cy="323850"/>
            </p14:xfrm>
          </p:contentPart>
        </mc:Choice>
        <mc:Fallback xmlns="">
          <p:pic>
            <p:nvPicPr>
              <p:cNvPr id="8195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33930" y="5689558"/>
                <a:ext cx="1490332" cy="3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195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6088063"/>
              <a:ext cx="717550" cy="384175"/>
            </p14:xfrm>
          </p:contentPart>
        </mc:Choice>
        <mc:Fallback xmlns="">
          <p:pic>
            <p:nvPicPr>
              <p:cNvPr id="8195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18387" y="6078351"/>
                <a:ext cx="730151" cy="403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95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5961063"/>
              <a:ext cx="6056313" cy="361950"/>
            </p14:xfrm>
          </p:contentPart>
        </mc:Choice>
        <mc:Fallback xmlns="">
          <p:pic>
            <p:nvPicPr>
              <p:cNvPr id="8195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13885" y="5953140"/>
                <a:ext cx="6075752" cy="3795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719138"/>
          </a:xfrm>
        </p:spPr>
        <p:txBody>
          <a:bodyPr/>
          <a:lstStyle/>
          <a:p>
            <a:pPr eaLnBrk="1" hangingPunct="1"/>
            <a:r>
              <a:rPr lang="en-US" smtClean="0"/>
              <a:t>For another example of naïve Bayesian Classifier </a:t>
            </a:r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See textbook ex. 6.16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51281" name="Rectangle 17"/>
          <p:cNvSpPr>
            <a:spLocks noChangeArrowheads="1"/>
          </p:cNvSpPr>
          <p:nvPr/>
        </p:nvSpPr>
        <p:spPr bwMode="auto">
          <a:xfrm>
            <a:off x="214313" y="2500313"/>
            <a:ext cx="8107362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en-US" sz="3200" dirty="0">
                <a:latin typeface="+mj-lt"/>
              </a:rPr>
              <a:t>help system </a:t>
            </a:r>
            <a:r>
              <a:rPr lang="en-US" sz="3200" b="0" dirty="0">
                <a:latin typeface="+mj-lt"/>
              </a:rPr>
              <a:t>to determine what </a:t>
            </a:r>
            <a:r>
              <a:rPr lang="en-US" sz="3200" dirty="0">
                <a:latin typeface="+mj-lt"/>
              </a:rPr>
              <a:t>help page a user is interested in </a:t>
            </a:r>
            <a:r>
              <a:rPr lang="en-US" sz="3200" b="0" dirty="0">
                <a:latin typeface="+mj-lt"/>
              </a:rPr>
              <a:t>based on </a:t>
            </a:r>
            <a:r>
              <a:rPr lang="en-US" sz="3200" dirty="0">
                <a:latin typeface="+mj-lt"/>
              </a:rPr>
              <a:t>the keywords they give in a query </a:t>
            </a:r>
            <a:r>
              <a:rPr lang="en-US" sz="3200" b="0" dirty="0">
                <a:latin typeface="+mj-lt"/>
              </a:rPr>
              <a:t>to a help system</a:t>
            </a:r>
            <a:r>
              <a:rPr lang="en-US" sz="3200" dirty="0">
                <a:latin typeface="+mj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b="0" dirty="0">
              <a:latin typeface="Arial Unicode MS" pitchFamily="34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94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5563" y="4117975"/>
              <a:ext cx="2479675" cy="387350"/>
            </p14:xfrm>
          </p:contentPart>
        </mc:Choice>
        <mc:Fallback xmlns="">
          <p:pic>
            <p:nvPicPr>
              <p:cNvPr id="8294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802" y="4111489"/>
                <a:ext cx="2497318" cy="400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94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8438" y="4165600"/>
              <a:ext cx="3149600" cy="1804988"/>
            </p14:xfrm>
          </p:contentPart>
        </mc:Choice>
        <mc:Fallback xmlns="">
          <p:pic>
            <p:nvPicPr>
              <p:cNvPr id="8294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0158" y="4159840"/>
                <a:ext cx="3162200" cy="1820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94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5883275"/>
              <a:ext cx="1247775" cy="419100"/>
            </p14:xfrm>
          </p:contentPart>
        </mc:Choice>
        <mc:Fallback xmlns="">
          <p:pic>
            <p:nvPicPr>
              <p:cNvPr id="8294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8123" y="5871033"/>
                <a:ext cx="1257135" cy="43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94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899150"/>
              <a:ext cx="1173163" cy="477838"/>
            </p14:xfrm>
          </p:contentPart>
        </mc:Choice>
        <mc:Fallback xmlns="">
          <p:pic>
            <p:nvPicPr>
              <p:cNvPr id="8294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6945" y="5889068"/>
                <a:ext cx="1181802" cy="49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95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5980113"/>
              <a:ext cx="150812" cy="33337"/>
            </p14:xfrm>
          </p:contentPart>
        </mc:Choice>
        <mc:Fallback xmlns="">
          <p:pic>
            <p:nvPicPr>
              <p:cNvPr id="8295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8769" y="5977214"/>
                <a:ext cx="161610" cy="48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95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951538"/>
              <a:ext cx="139700" cy="11112"/>
            </p14:xfrm>
          </p:contentPart>
        </mc:Choice>
        <mc:Fallback xmlns="">
          <p:pic>
            <p:nvPicPr>
              <p:cNvPr id="8295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5624" y="5946723"/>
                <a:ext cx="149781" cy="2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95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5892800"/>
              <a:ext cx="650875" cy="52388"/>
            </p14:xfrm>
          </p:contentPart>
        </mc:Choice>
        <mc:Fallback xmlns="">
          <p:pic>
            <p:nvPicPr>
              <p:cNvPr id="8295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3678" y="5886700"/>
                <a:ext cx="664555" cy="7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95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2175" y="5892800"/>
              <a:ext cx="74613" cy="11113"/>
            </p14:xfrm>
          </p:contentPart>
        </mc:Choice>
        <mc:Fallback xmlns="">
          <p:pic>
            <p:nvPicPr>
              <p:cNvPr id="8295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36408" y="5887064"/>
                <a:ext cx="85066" cy="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95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8" y="5556250"/>
              <a:ext cx="450850" cy="249238"/>
            </p14:xfrm>
          </p:contentPart>
        </mc:Choice>
        <mc:Fallback xmlns="">
          <p:pic>
            <p:nvPicPr>
              <p:cNvPr id="8295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846" y="5548326"/>
                <a:ext cx="464174" cy="265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95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5449888"/>
              <a:ext cx="293687" cy="219075"/>
            </p14:xfrm>
          </p:contentPart>
        </mc:Choice>
        <mc:Fallback xmlns="">
          <p:pic>
            <p:nvPicPr>
              <p:cNvPr id="8295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37869" y="5440079"/>
                <a:ext cx="303045" cy="235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95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4738688"/>
              <a:ext cx="2409825" cy="904875"/>
            </p14:xfrm>
          </p:contentPart>
        </mc:Choice>
        <mc:Fallback xmlns="">
          <p:pic>
            <p:nvPicPr>
              <p:cNvPr id="8295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18478" y="4729690"/>
                <a:ext cx="2422785" cy="919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95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25" y="4764088"/>
              <a:ext cx="2327275" cy="1076325"/>
            </p14:xfrm>
          </p:contentPart>
        </mc:Choice>
        <mc:Fallback xmlns="">
          <p:pic>
            <p:nvPicPr>
              <p:cNvPr id="8295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4945" y="4756169"/>
                <a:ext cx="2338794" cy="1088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95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1497013"/>
              <a:ext cx="742950" cy="315912"/>
            </p14:xfrm>
          </p:contentPart>
        </mc:Choice>
        <mc:Fallback xmlns="">
          <p:pic>
            <p:nvPicPr>
              <p:cNvPr id="8295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49116" y="1492335"/>
                <a:ext cx="763477" cy="3313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07ABA7-B1F0-4F91-A73A-0CE731BF2ED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this class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Given a Belief Net, determine whether one variable is conditionally independent of another variable, given a set of observations.</a:t>
            </a:r>
          </a:p>
          <a:p>
            <a:pPr eaLnBrk="1" hangingPunct="1"/>
            <a:r>
              <a:rPr lang="en-US" sz="3200" smtClean="0"/>
              <a:t> 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 and use </a:t>
            </a:r>
            <a:r>
              <a:rPr lang="en-US" sz="3200" b="1" smtClean="0"/>
              <a:t>Noisy-OR</a:t>
            </a:r>
            <a:r>
              <a:rPr lang="en-US" sz="3200" smtClean="0"/>
              <a:t> distributions. Explain assumptions and benefit.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Implement and use a </a:t>
            </a:r>
            <a:r>
              <a:rPr lang="en-US" sz="3200" b="1" smtClean="0"/>
              <a:t>naïve Bayesian classifier</a:t>
            </a:r>
            <a:r>
              <a:rPr lang="en-US" sz="3200" smtClean="0"/>
              <a:t>.  Explain assumptions and benefit.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E0B5A5-92E2-4304-B1B9-951B6520191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928938"/>
            <a:ext cx="8458200" cy="1928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Work on Practice Exercises 6A and 6B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Assignment 3 is due on </a:t>
            </a:r>
            <a:r>
              <a:rPr lang="en-US" dirty="0" smtClean="0"/>
              <a:t>Tue </a:t>
            </a:r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!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Assignment 4 will be available on </a:t>
            </a:r>
            <a:r>
              <a:rPr lang="en-US" dirty="0" smtClean="0"/>
              <a:t>the same day </a:t>
            </a:r>
            <a:r>
              <a:rPr lang="en-US" dirty="0" smtClean="0"/>
              <a:t>and due </a:t>
            </a:r>
            <a:r>
              <a:rPr lang="en-US" dirty="0" smtClean="0"/>
              <a:t>TBA as soon as I know when the final will be.</a:t>
            </a:r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21456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143000"/>
            <a:ext cx="8458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Bayesian Networks Inference: </a:t>
            </a:r>
            <a:r>
              <a:rPr lang="en-US" kern="0" dirty="0">
                <a:latin typeface="+mn-lt"/>
              </a:rPr>
              <a:t>Variable</a:t>
            </a:r>
            <a:r>
              <a:rPr lang="en-US" b="0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Elimination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" y="3921125"/>
              <a:ext cx="647700" cy="1471613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334" y="3915005"/>
                <a:ext cx="670742" cy="148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863" y="6403975"/>
              <a:ext cx="3175" cy="7938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041" y="6400006"/>
                <a:ext cx="8819" cy="1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1350" y="3944938"/>
              <a:ext cx="711200" cy="1484312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1272" y="3941698"/>
                <a:ext cx="733875" cy="1500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6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B69171-3271-4299-B981-B81793C35FA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Networks: open issues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2643188"/>
            <a:ext cx="8215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Compactness</a:t>
            </a:r>
            <a:r>
              <a:rPr lang="en-US" b="0" kern="0" dirty="0">
                <a:latin typeface="+mn-lt"/>
              </a:rPr>
              <a:t>: We reduce the number of probabilities from               to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In some domains we need to do better than that!</a:t>
            </a:r>
          </a:p>
        </p:txBody>
      </p:sp>
      <p:sp>
        <p:nvSpPr>
          <p:cNvPr id="3090" name="Content Placeholder 7"/>
          <p:cNvSpPr>
            <a:spLocks noGrp="1"/>
          </p:cNvSpPr>
          <p:nvPr>
            <p:ph idx="1"/>
          </p:nvPr>
        </p:nvSpPr>
        <p:spPr>
          <a:xfrm>
            <a:off x="285750" y="1000125"/>
            <a:ext cx="8501063" cy="13573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Independencies:</a:t>
            </a:r>
            <a:r>
              <a:rPr lang="en-US" smtClean="0"/>
              <a:t>  Does a BNet encode more independencies than the ones specified by construction?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4214813"/>
            <a:ext cx="6929438" cy="9286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Still too many and often there are no data/experts for accurate assessment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6929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Solution: </a:t>
            </a:r>
            <a:r>
              <a:rPr lang="en-US" b="0" kern="0" dirty="0">
                <a:latin typeface="+mn-lt"/>
              </a:rPr>
              <a:t>Make stronger (approximate) </a:t>
            </a:r>
            <a:r>
              <a:rPr lang="en-US" b="0" kern="0" dirty="0">
                <a:solidFill>
                  <a:schemeClr val="accent6"/>
                </a:solidFill>
                <a:latin typeface="+mn-lt"/>
              </a:rPr>
              <a:t>independence assumptions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58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7700" y="2012950"/>
              <a:ext cx="596900" cy="395288"/>
            </p14:xfrm>
          </p:contentPart>
        </mc:Choice>
        <mc:Fallback xmlns="">
          <p:pic>
            <p:nvPicPr>
              <p:cNvPr id="6758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073" y="2005756"/>
                <a:ext cx="614372" cy="412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8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2950" y="3081338"/>
              <a:ext cx="989013" cy="547687"/>
            </p14:xfrm>
          </p:contentPart>
        </mc:Choice>
        <mc:Fallback xmlns="">
          <p:pic>
            <p:nvPicPr>
              <p:cNvPr id="6758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8630" y="3075217"/>
                <a:ext cx="1003414" cy="56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58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155950"/>
              <a:ext cx="1006475" cy="442913"/>
            </p14:xfrm>
          </p:contentPart>
        </mc:Choice>
        <mc:Fallback xmlns="">
          <p:pic>
            <p:nvPicPr>
              <p:cNvPr id="6758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1049" y="3145867"/>
                <a:ext cx="1021594" cy="458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58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3078163"/>
              <a:ext cx="136525" cy="495300"/>
            </p14:xfrm>
          </p:contentPart>
        </mc:Choice>
        <mc:Fallback xmlns="">
          <p:pic>
            <p:nvPicPr>
              <p:cNvPr id="6758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7508" y="3073124"/>
                <a:ext cx="153052" cy="50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5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8700" y="2573338"/>
              <a:ext cx="1397000" cy="365125"/>
            </p14:xfrm>
          </p:contentPart>
        </mc:Choice>
        <mc:Fallback xmlns="">
          <p:pic>
            <p:nvPicPr>
              <p:cNvPr id="675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0781" y="2563266"/>
                <a:ext cx="1415358" cy="386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759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2901950"/>
              <a:ext cx="1317625" cy="60325"/>
            </p14:xfrm>
          </p:contentPart>
        </mc:Choice>
        <mc:Fallback xmlns="">
          <p:pic>
            <p:nvPicPr>
              <p:cNvPr id="6759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4300" y="2891955"/>
                <a:ext cx="1337345" cy="7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59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3100388"/>
              <a:ext cx="185738" cy="184150"/>
            </p14:xfrm>
          </p:contentPart>
        </mc:Choice>
        <mc:Fallback xmlns="">
          <p:pic>
            <p:nvPicPr>
              <p:cNvPr id="6759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1911" y="3089958"/>
                <a:ext cx="208415" cy="20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759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3" y="2511425"/>
              <a:ext cx="136525" cy="133350"/>
            </p14:xfrm>
          </p:contentPart>
        </mc:Choice>
        <mc:Fallback xmlns="">
          <p:pic>
            <p:nvPicPr>
              <p:cNvPr id="6759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3170" y="2500973"/>
                <a:ext cx="146251" cy="15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759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2444750"/>
              <a:ext cx="503238" cy="227013"/>
            </p14:xfrm>
          </p:contentPart>
        </mc:Choice>
        <mc:Fallback xmlns="">
          <p:pic>
            <p:nvPicPr>
              <p:cNvPr id="6759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49856" y="2436835"/>
                <a:ext cx="515837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759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3900" y="4402138"/>
              <a:ext cx="438150" cy="209550"/>
            </p14:xfrm>
          </p:contentPart>
        </mc:Choice>
        <mc:Fallback xmlns="">
          <p:pic>
            <p:nvPicPr>
              <p:cNvPr id="6759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63099" y="4391336"/>
                <a:ext cx="459751" cy="231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59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6213" y="5270500"/>
              <a:ext cx="292100" cy="200025"/>
            </p14:xfrm>
          </p:contentPart>
        </mc:Choice>
        <mc:Fallback xmlns="">
          <p:pic>
            <p:nvPicPr>
              <p:cNvPr id="6759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14687" y="5261146"/>
                <a:ext cx="311189" cy="22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759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5750" y="1243013"/>
              <a:ext cx="415925" cy="317500"/>
            </p14:xfrm>
          </p:contentPart>
        </mc:Choice>
        <mc:Fallback xmlns="">
          <p:pic>
            <p:nvPicPr>
              <p:cNvPr id="6759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96035" y="1235453"/>
                <a:ext cx="435354" cy="330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A73885-4870-4713-9FDB-D7CD4F9901E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62962" cy="48037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/>
              <a:t>Implied Conditional Independence relations in a Bnet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Compactness: Making stronger Independence assumptions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Representation of Compact Conditional Distributions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Network structure( Naïve Bayesian Classifier)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EF4E3-B926-444D-A430-39DFB4B83CE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Entailed (in)dependencies 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8625" y="1428750"/>
          <a:ext cx="4264025" cy="423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8" name="Acrobat Document" r:id="rId4" imgW="3629532" imgH="3600000" progId="AcroExch.Document.7">
                  <p:embed/>
                </p:oleObj>
              </mc:Choice>
              <mc:Fallback>
                <p:oleObj name="Acrobat Document" r:id="rId4" imgW="3629532" imgH="3600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4264025" cy="423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4143375" y="1285875"/>
            <a:ext cx="47069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Indep(Report, Fire,{Alarm})?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35350" y="4143375"/>
            <a:ext cx="570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Indep(Leaving, SeeSmoke,{Fire})?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6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3124200"/>
              <a:ext cx="2101850" cy="871538"/>
            </p14:xfrm>
          </p:contentPart>
        </mc:Choice>
        <mc:Fallback xmlns="">
          <p:pic>
            <p:nvPicPr>
              <p:cNvPr id="686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4880" y="3118067"/>
                <a:ext cx="2118411" cy="88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6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2863850"/>
              <a:ext cx="257175" cy="909638"/>
            </p14:xfrm>
          </p:contentPart>
        </mc:Choice>
        <mc:Fallback xmlns="">
          <p:pic>
            <p:nvPicPr>
              <p:cNvPr id="686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6733" y="2857731"/>
                <a:ext cx="273384" cy="92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6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603500"/>
              <a:ext cx="36512" cy="9525"/>
            </p14:xfrm>
          </p:contentPart>
        </mc:Choice>
        <mc:Fallback xmlns="">
          <p:pic>
            <p:nvPicPr>
              <p:cNvPr id="686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4582" y="2600936"/>
                <a:ext cx="41573" cy="14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6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514475"/>
              <a:ext cx="1504950" cy="695325"/>
            </p14:xfrm>
          </p:contentPart>
        </mc:Choice>
        <mc:Fallback xmlns="">
          <p:pic>
            <p:nvPicPr>
              <p:cNvPr id="686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229" y="1509434"/>
                <a:ext cx="1522592" cy="71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6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2643188"/>
              <a:ext cx="49213" cy="41275"/>
            </p14:xfrm>
          </p:contentPart>
        </mc:Choice>
        <mc:Fallback xmlns="">
          <p:pic>
            <p:nvPicPr>
              <p:cNvPr id="686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9214" y="2633138"/>
                <a:ext cx="62504" cy="60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6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4338" y="3787775"/>
              <a:ext cx="133350" cy="131763"/>
            </p14:xfrm>
          </p:contentPart>
        </mc:Choice>
        <mc:Fallback xmlns="">
          <p:pic>
            <p:nvPicPr>
              <p:cNvPr id="686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6409" y="3778775"/>
                <a:ext cx="150649" cy="146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6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1814513"/>
              <a:ext cx="969963" cy="38100"/>
            </p14:xfrm>
          </p:contentPart>
        </mc:Choice>
        <mc:Fallback xmlns="">
          <p:pic>
            <p:nvPicPr>
              <p:cNvPr id="686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8814" y="1808762"/>
                <a:ext cx="986525" cy="53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6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974975"/>
              <a:ext cx="206375" cy="352425"/>
            </p14:xfrm>
          </p:contentPart>
        </mc:Choice>
        <mc:Fallback xmlns="">
          <p:pic>
            <p:nvPicPr>
              <p:cNvPr id="686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9529" y="2967055"/>
                <a:ext cx="222582" cy="369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6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6788" y="3248025"/>
              <a:ext cx="260350" cy="211138"/>
            </p14:xfrm>
          </p:contentPart>
        </mc:Choice>
        <mc:Fallback xmlns="">
          <p:pic>
            <p:nvPicPr>
              <p:cNvPr id="686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37425" y="3235371"/>
                <a:ext cx="282316" cy="23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6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3088" y="1274763"/>
              <a:ext cx="133350" cy="328612"/>
            </p14:xfrm>
          </p:contentPart>
        </mc:Choice>
        <mc:Fallback xmlns="">
          <p:pic>
            <p:nvPicPr>
              <p:cNvPr id="686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7322" y="1271164"/>
                <a:ext cx="147766" cy="33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86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1938338"/>
              <a:ext cx="79375" cy="49212"/>
            </p14:xfrm>
          </p:contentPart>
        </mc:Choice>
        <mc:Fallback xmlns="">
          <p:pic>
            <p:nvPicPr>
              <p:cNvPr id="686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844" y="1930739"/>
                <a:ext cx="97415" cy="6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6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1930400"/>
              <a:ext cx="512763" cy="296863"/>
            </p14:xfrm>
          </p:contentPart>
        </mc:Choice>
        <mc:Fallback xmlns="">
          <p:pic>
            <p:nvPicPr>
              <p:cNvPr id="686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6039" y="1922124"/>
                <a:ext cx="528247" cy="315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6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1946275"/>
              <a:ext cx="779462" cy="333375"/>
            </p14:xfrm>
          </p:contentPart>
        </mc:Choice>
        <mc:Fallback xmlns="">
          <p:pic>
            <p:nvPicPr>
              <p:cNvPr id="686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6398" y="1943755"/>
                <a:ext cx="789543" cy="34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6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2024063"/>
              <a:ext cx="688975" cy="171450"/>
            </p14:xfrm>
          </p:contentPart>
        </mc:Choice>
        <mc:Fallback xmlns="">
          <p:pic>
            <p:nvPicPr>
              <p:cNvPr id="686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57721" y="2018671"/>
                <a:ext cx="701934" cy="187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6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2138" y="2003425"/>
              <a:ext cx="515937" cy="188913"/>
            </p14:xfrm>
          </p:contentPart>
        </mc:Choice>
        <mc:Fallback xmlns="">
          <p:pic>
            <p:nvPicPr>
              <p:cNvPr id="686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2777" y="1998738"/>
                <a:ext cx="531779" cy="20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6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2352675"/>
              <a:ext cx="611188" cy="187325"/>
            </p14:xfrm>
          </p:contentPart>
        </mc:Choice>
        <mc:Fallback xmlns="">
          <p:pic>
            <p:nvPicPr>
              <p:cNvPr id="686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82861" y="2349433"/>
                <a:ext cx="622346" cy="198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6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2338388"/>
              <a:ext cx="249237" cy="249237"/>
            </p14:xfrm>
          </p:contentPart>
        </mc:Choice>
        <mc:Fallback xmlns="">
          <p:pic>
            <p:nvPicPr>
              <p:cNvPr id="686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22072" y="2335507"/>
                <a:ext cx="263263" cy="26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62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5088" y="2335213"/>
              <a:ext cx="962025" cy="257175"/>
            </p14:xfrm>
          </p:contentPart>
        </mc:Choice>
        <mc:Fallback xmlns="">
          <p:pic>
            <p:nvPicPr>
              <p:cNvPr id="6862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76447" y="2325848"/>
                <a:ext cx="978947" cy="273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62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2698750"/>
              <a:ext cx="1404938" cy="436563"/>
            </p14:xfrm>
          </p:contentPart>
        </mc:Choice>
        <mc:Fallback xmlns="">
          <p:pic>
            <p:nvPicPr>
              <p:cNvPr id="6862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7640" y="2691192"/>
                <a:ext cx="1413217" cy="45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63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2574925"/>
              <a:ext cx="858837" cy="455613"/>
            </p14:xfrm>
          </p:contentPart>
        </mc:Choice>
        <mc:Fallback xmlns="">
          <p:pic>
            <p:nvPicPr>
              <p:cNvPr id="6863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97841" y="2567008"/>
                <a:ext cx="876482" cy="473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63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3046413"/>
              <a:ext cx="1117600" cy="347662"/>
            </p14:xfrm>
          </p:contentPart>
        </mc:Choice>
        <mc:Fallback xmlns="">
          <p:pic>
            <p:nvPicPr>
              <p:cNvPr id="6863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73867" y="3037056"/>
                <a:ext cx="1129842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63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3086100"/>
              <a:ext cx="534987" cy="241300"/>
            </p14:xfrm>
          </p:contentPart>
        </mc:Choice>
        <mc:Fallback xmlns="">
          <p:pic>
            <p:nvPicPr>
              <p:cNvPr id="6863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68253" y="3077096"/>
                <a:ext cx="550828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863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3441700"/>
              <a:ext cx="2174875" cy="328613"/>
            </p14:xfrm>
          </p:contentPart>
        </mc:Choice>
        <mc:Fallback xmlns="">
          <p:pic>
            <p:nvPicPr>
              <p:cNvPr id="6863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60660" y="3435941"/>
                <a:ext cx="2185676" cy="343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63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56025"/>
              <a:ext cx="1336675" cy="342900"/>
            </p14:xfrm>
          </p:contentPart>
        </mc:Choice>
        <mc:Fallback xmlns="">
          <p:pic>
            <p:nvPicPr>
              <p:cNvPr id="6863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8150" y="3748469"/>
                <a:ext cx="1351075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63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3908425"/>
              <a:ext cx="152400" cy="123825"/>
            </p14:xfrm>
          </p:contentPart>
        </mc:Choice>
        <mc:Fallback xmlns="">
          <p:pic>
            <p:nvPicPr>
              <p:cNvPr id="6863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75891" y="3898706"/>
                <a:ext cx="171855" cy="14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63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1813" y="3792538"/>
              <a:ext cx="884237" cy="220662"/>
            </p14:xfrm>
          </p:contentPart>
        </mc:Choice>
        <mc:Fallback xmlns="">
          <p:pic>
            <p:nvPicPr>
              <p:cNvPr id="6863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45335" y="3783539"/>
                <a:ext cx="896113" cy="23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63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4059238"/>
              <a:ext cx="1322387" cy="230187"/>
            </p14:xfrm>
          </p:contentPart>
        </mc:Choice>
        <mc:Fallback xmlns="">
          <p:pic>
            <p:nvPicPr>
              <p:cNvPr id="6863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80962" y="4048791"/>
                <a:ext cx="1334268" cy="2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63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4733925"/>
              <a:ext cx="133350" cy="285750"/>
            </p14:xfrm>
          </p:contentPart>
        </mc:Choice>
        <mc:Fallback xmlns="">
          <p:pic>
            <p:nvPicPr>
              <p:cNvPr id="6863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20607" y="4723848"/>
                <a:ext cx="144523" cy="302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63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3663" y="4689475"/>
              <a:ext cx="365125" cy="230188"/>
            </p14:xfrm>
          </p:contentPart>
        </mc:Choice>
        <mc:Fallback xmlns="">
          <p:pic>
            <p:nvPicPr>
              <p:cNvPr id="6863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65021" y="4679718"/>
                <a:ext cx="379888" cy="24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64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5176838"/>
              <a:ext cx="425450" cy="215900"/>
            </p14:xfrm>
          </p:contentPart>
        </mc:Choice>
        <mc:Fallback xmlns="">
          <p:pic>
            <p:nvPicPr>
              <p:cNvPr id="6864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759" y="5170721"/>
                <a:ext cx="438048" cy="23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64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5159375"/>
              <a:ext cx="442912" cy="360363"/>
            </p14:xfrm>
          </p:contentPart>
        </mc:Choice>
        <mc:Fallback xmlns="">
          <p:pic>
            <p:nvPicPr>
              <p:cNvPr id="6864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80996" y="5152895"/>
                <a:ext cx="460917" cy="373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64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7275" y="5075238"/>
              <a:ext cx="1323975" cy="373062"/>
            </p14:xfrm>
          </p:contentPart>
        </mc:Choice>
        <mc:Fallback xmlns="">
          <p:pic>
            <p:nvPicPr>
              <p:cNvPr id="6864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57196" y="5065515"/>
                <a:ext cx="1340534" cy="38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64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8913" y="5056188"/>
              <a:ext cx="1228725" cy="288925"/>
            </p14:xfrm>
          </p:contentPart>
        </mc:Choice>
        <mc:Fallback xmlns="">
          <p:pic>
            <p:nvPicPr>
              <p:cNvPr id="6864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29913" y="5046101"/>
                <a:ext cx="1245646" cy="30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64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5573713"/>
              <a:ext cx="903287" cy="338137"/>
            </p14:xfrm>
          </p:contentPart>
        </mc:Choice>
        <mc:Fallback xmlns="">
          <p:pic>
            <p:nvPicPr>
              <p:cNvPr id="6864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18957" y="5566519"/>
                <a:ext cx="917688" cy="35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64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526088"/>
              <a:ext cx="422275" cy="246062"/>
            </p14:xfrm>
          </p:contentPart>
        </mc:Choice>
        <mc:Fallback xmlns="">
          <p:pic>
            <p:nvPicPr>
              <p:cNvPr id="6864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80700" y="5514936"/>
                <a:ext cx="435235" cy="26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64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8938" y="5535613"/>
              <a:ext cx="1252537" cy="246062"/>
            </p14:xfrm>
          </p:contentPart>
        </mc:Choice>
        <mc:Fallback xmlns="">
          <p:pic>
            <p:nvPicPr>
              <p:cNvPr id="6864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58497" y="5526979"/>
                <a:ext cx="1269098" cy="26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864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5621338"/>
              <a:ext cx="163513" cy="125412"/>
            </p14:xfrm>
          </p:contentPart>
        </mc:Choice>
        <mc:Fallback xmlns="">
          <p:pic>
            <p:nvPicPr>
              <p:cNvPr id="6864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65729" y="5611608"/>
                <a:ext cx="183727" cy="147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64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2025" y="5448300"/>
              <a:ext cx="912813" cy="373063"/>
            </p14:xfrm>
          </p:contentPart>
        </mc:Choice>
        <mc:Fallback xmlns="">
          <p:pic>
            <p:nvPicPr>
              <p:cNvPr id="6864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01587" y="5437867"/>
                <a:ext cx="930810" cy="39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64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600" y="5392738"/>
              <a:ext cx="492125" cy="241300"/>
            </p14:xfrm>
          </p:contentPart>
        </mc:Choice>
        <mc:Fallback xmlns="">
          <p:pic>
            <p:nvPicPr>
              <p:cNvPr id="6864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46160" y="5381213"/>
                <a:ext cx="509405" cy="265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65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9700" y="5929313"/>
              <a:ext cx="212725" cy="315912"/>
            </p14:xfrm>
          </p:contentPart>
        </mc:Choice>
        <mc:Fallback xmlns="">
          <p:pic>
            <p:nvPicPr>
              <p:cNvPr id="6865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00701" y="5923196"/>
                <a:ext cx="227123" cy="329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65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6027738"/>
              <a:ext cx="509588" cy="288925"/>
            </p14:xfrm>
          </p:contentPart>
        </mc:Choice>
        <mc:Fallback xmlns="">
          <p:pic>
            <p:nvPicPr>
              <p:cNvPr id="6865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87757" y="6020902"/>
                <a:ext cx="522904" cy="304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865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5945188"/>
              <a:ext cx="598488" cy="209550"/>
            </p14:xfrm>
          </p:contentPart>
        </mc:Choice>
        <mc:Fallback xmlns="">
          <p:pic>
            <p:nvPicPr>
              <p:cNvPr id="6865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56172" y="5934386"/>
                <a:ext cx="617213" cy="228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65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1988" y="5918200"/>
              <a:ext cx="377825" cy="211138"/>
            </p14:xfrm>
          </p:contentPart>
        </mc:Choice>
        <mc:Fallback xmlns="">
          <p:pic>
            <p:nvPicPr>
              <p:cNvPr id="6865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92632" y="5910287"/>
                <a:ext cx="392938" cy="230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65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5921375"/>
              <a:ext cx="933450" cy="242888"/>
            </p14:xfrm>
          </p:contentPart>
        </mc:Choice>
        <mc:Fallback xmlns="">
          <p:pic>
            <p:nvPicPr>
              <p:cNvPr id="6865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51068" y="5911659"/>
                <a:ext cx="947850" cy="264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65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5888038"/>
              <a:ext cx="520700" cy="228600"/>
            </p14:xfrm>
          </p:contentPart>
        </mc:Choice>
        <mc:Fallback xmlns="">
          <p:pic>
            <p:nvPicPr>
              <p:cNvPr id="6865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32726" y="5876158"/>
                <a:ext cx="534744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65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9275" y="5888038"/>
              <a:ext cx="958850" cy="206375"/>
            </p14:xfrm>
          </p:contentPart>
        </mc:Choice>
        <mc:Fallback xmlns="">
          <p:pic>
            <p:nvPicPr>
              <p:cNvPr id="6865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9553" y="5879754"/>
                <a:ext cx="980094" cy="22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65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4663" y="5848350"/>
              <a:ext cx="1011237" cy="230188"/>
            </p14:xfrm>
          </p:contentPart>
        </mc:Choice>
        <mc:Fallback xmlns="">
          <p:pic>
            <p:nvPicPr>
              <p:cNvPr id="6865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13863" y="5844027"/>
                <a:ext cx="1027437" cy="24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65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6161088"/>
              <a:ext cx="1835150" cy="327025"/>
            </p14:xfrm>
          </p:contentPart>
        </mc:Choice>
        <mc:Fallback xmlns="">
          <p:pic>
            <p:nvPicPr>
              <p:cNvPr id="6865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01104" y="6151724"/>
                <a:ext cx="1849189" cy="3482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DFC8C1-32B7-4A38-83B5-C16C7BA43AD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Note that, in 3, X and Y become dependent as soon as I get evidence on Z or on </a:t>
            </a:r>
            <a:r>
              <a:rPr lang="en-US" sz="2000" b="0" i="1">
                <a:latin typeface="Arial Unicode MS" pitchFamily="34" charset="-128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33563"/>
              <a:ext cx="7756525" cy="4141787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93" y="1828163"/>
                <a:ext cx="7766605" cy="415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468688"/>
              <a:ext cx="255587" cy="27305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358" y="3464005"/>
                <a:ext cx="269986" cy="28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4157663"/>
              <a:ext cx="436563" cy="4032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0745" y="4150103"/>
                <a:ext cx="456374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1797050"/>
              <a:ext cx="6715125" cy="2595563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525" y="1793810"/>
                <a:ext cx="6729884" cy="26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892300"/>
              <a:ext cx="179388" cy="28098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081" y="1885824"/>
                <a:ext cx="198119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149725"/>
              <a:ext cx="1255713" cy="1635125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88" y="4142167"/>
                <a:ext cx="1276204" cy="164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016375"/>
              <a:ext cx="254000" cy="201613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1912" y="4004494"/>
                <a:ext cx="269830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225675"/>
              <a:ext cx="5307013" cy="261938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6545" y="2220278"/>
                <a:ext cx="5316733" cy="2720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039420-C1B2-4F74-9DFD-51BAD9AA1A1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2" name="Text Box 3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Or ….Conditional Dependencies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11"/>
          <p:cNvSpPr>
            <a:spLocks noChangeArrowheads="1"/>
          </p:cNvSpPr>
          <p:nvPr/>
        </p:nvSpPr>
        <p:spPr bwMode="auto">
          <a:xfrm>
            <a:off x="3419475" y="3933825"/>
            <a:ext cx="1873250" cy="18002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2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3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4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81" name="AutoShape 22"/>
          <p:cNvCxnSpPr>
            <a:cxnSpLocks noChangeShapeType="1"/>
            <a:stCxn id="6164" idx="6"/>
            <a:endCxn id="6167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2" name="AutoShape 23"/>
          <p:cNvCxnSpPr>
            <a:cxnSpLocks noChangeShapeType="1"/>
            <a:endCxn id="6175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3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4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5" name="AutoShape 26"/>
          <p:cNvCxnSpPr>
            <a:cxnSpLocks noChangeShapeType="1"/>
            <a:endCxn id="6176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6" name="AutoShape 27"/>
          <p:cNvCxnSpPr>
            <a:cxnSpLocks noChangeShapeType="1"/>
            <a:endCxn id="6177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7" name="AutoShape 28"/>
          <p:cNvCxnSpPr>
            <a:cxnSpLocks noChangeShapeType="1"/>
            <a:stCxn id="6167" idx="6"/>
            <a:endCxn id="6171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8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9" name="AutoShape 30"/>
          <p:cNvCxnSpPr>
            <a:cxnSpLocks noChangeShapeType="1"/>
            <a:endCxn id="6173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0" name="AutoShape 31"/>
          <p:cNvCxnSpPr>
            <a:cxnSpLocks noChangeShapeType="1"/>
            <a:stCxn id="6172" idx="6"/>
            <a:endCxn id="6179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1" name="AutoShape 32"/>
          <p:cNvCxnSpPr>
            <a:cxnSpLocks noChangeShapeType="1"/>
            <a:stCxn id="6172" idx="2"/>
            <a:endCxn id="6168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2" name="AutoShape 33"/>
          <p:cNvCxnSpPr>
            <a:cxnSpLocks noChangeShapeType="1"/>
            <a:stCxn id="6180" idx="2"/>
            <a:endCxn id="6173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3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6194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6195" name="Text Box 36"/>
          <p:cNvSpPr txBox="1">
            <a:spLocks noChangeArrowheads="1"/>
          </p:cNvSpPr>
          <p:nvPr/>
        </p:nvSpPr>
        <p:spPr bwMode="auto">
          <a:xfrm>
            <a:off x="4572000" y="40052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96" name="Oval 38"/>
          <p:cNvSpPr>
            <a:spLocks noChangeArrowheads="1"/>
          </p:cNvSpPr>
          <p:nvPr/>
        </p:nvSpPr>
        <p:spPr bwMode="auto">
          <a:xfrm>
            <a:off x="3492500" y="52292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7" name="AutoShape 39"/>
          <p:cNvCxnSpPr>
            <a:cxnSpLocks noChangeShapeType="1"/>
            <a:stCxn id="6173" idx="3"/>
            <a:endCxn id="6196" idx="6"/>
          </p:cNvCxnSpPr>
          <p:nvPr/>
        </p:nvCxnSpPr>
        <p:spPr bwMode="auto">
          <a:xfrm flipH="1">
            <a:off x="3924300" y="4951413"/>
            <a:ext cx="279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8" name="Oval 40"/>
          <p:cNvSpPr>
            <a:spLocks noChangeArrowheads="1"/>
          </p:cNvSpPr>
          <p:nvPr/>
        </p:nvSpPr>
        <p:spPr bwMode="auto">
          <a:xfrm>
            <a:off x="4716463" y="51577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9" name="AutoShape 41"/>
          <p:cNvCxnSpPr>
            <a:cxnSpLocks noChangeShapeType="1"/>
            <a:stCxn id="6173" idx="5"/>
            <a:endCxn id="6198" idx="1"/>
          </p:cNvCxnSpPr>
          <p:nvPr/>
        </p:nvCxnSpPr>
        <p:spPr bwMode="auto">
          <a:xfrm>
            <a:off x="4508500" y="4951413"/>
            <a:ext cx="27146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9738" name="Text Box 42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69739" name="Text Box 43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69740" name="Text Box 44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63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1670050"/>
              <a:ext cx="266700" cy="446088"/>
            </p14:xfrm>
          </p:contentPart>
        </mc:Choice>
        <mc:Fallback xmlns="">
          <p:pic>
            <p:nvPicPr>
              <p:cNvPr id="6963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995" y="1666450"/>
                <a:ext cx="283616" cy="45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63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1598613"/>
              <a:ext cx="282575" cy="466725"/>
            </p14:xfrm>
          </p:contentPart>
        </mc:Choice>
        <mc:Fallback xmlns="">
          <p:pic>
            <p:nvPicPr>
              <p:cNvPr id="6963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4350" y="1593942"/>
                <a:ext cx="297617" cy="480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63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2949575"/>
              <a:ext cx="3365500" cy="709613"/>
            </p14:xfrm>
          </p:contentPart>
        </mc:Choice>
        <mc:Fallback xmlns="">
          <p:pic>
            <p:nvPicPr>
              <p:cNvPr id="6963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355" y="2942738"/>
                <a:ext cx="3381339" cy="724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63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3035300"/>
              <a:ext cx="6653213" cy="3068638"/>
            </p14:xfrm>
          </p:contentPart>
        </mc:Choice>
        <mc:Fallback xmlns="">
          <p:pic>
            <p:nvPicPr>
              <p:cNvPr id="6963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995" y="3028100"/>
                <a:ext cx="6667612" cy="3088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63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5484813"/>
              <a:ext cx="857250" cy="506412"/>
            </p14:xfrm>
          </p:contentPart>
        </mc:Choice>
        <mc:Fallback xmlns="">
          <p:pic>
            <p:nvPicPr>
              <p:cNvPr id="6963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1539" y="5478348"/>
                <a:ext cx="879212" cy="526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63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3332163"/>
              <a:ext cx="258762" cy="215900"/>
            </p14:xfrm>
          </p:contentPart>
        </mc:Choice>
        <mc:Fallback xmlns="">
          <p:pic>
            <p:nvPicPr>
              <p:cNvPr id="6963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94731" y="3323527"/>
                <a:ext cx="276757" cy="23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64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5363" y="2625725"/>
              <a:ext cx="4387850" cy="82550"/>
            </p14:xfrm>
          </p:contentPart>
        </mc:Choice>
        <mc:Fallback xmlns="">
          <p:pic>
            <p:nvPicPr>
              <p:cNvPr id="6964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2843" y="2616713"/>
                <a:ext cx="4400811" cy="94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64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4926013"/>
              <a:ext cx="823913" cy="1506537"/>
            </p14:xfrm>
          </p:contentPart>
        </mc:Choice>
        <mc:Fallback xmlns="">
          <p:pic>
            <p:nvPicPr>
              <p:cNvPr id="6964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0781" y="4923493"/>
                <a:ext cx="845510" cy="152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964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949325"/>
              <a:ext cx="501650" cy="293688"/>
            </p14:xfrm>
          </p:contentPart>
        </mc:Choice>
        <mc:Fallback xmlns="">
          <p:pic>
            <p:nvPicPr>
              <p:cNvPr id="6964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82437" y="939235"/>
                <a:ext cx="510653" cy="312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964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4550" y="908050"/>
              <a:ext cx="1046163" cy="322263"/>
            </p14:xfrm>
          </p:contentPart>
        </mc:Choice>
        <mc:Fallback xmlns="">
          <p:pic>
            <p:nvPicPr>
              <p:cNvPr id="6964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77712" y="899048"/>
                <a:ext cx="1063077" cy="33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64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831850"/>
              <a:ext cx="319087" cy="296863"/>
            </p14:xfrm>
          </p:contentPart>
        </mc:Choice>
        <mc:Fallback xmlns="">
          <p:pic>
            <p:nvPicPr>
              <p:cNvPr id="6964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60872" y="821415"/>
                <a:ext cx="327730" cy="315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64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833438"/>
              <a:ext cx="274637" cy="334962"/>
            </p14:xfrm>
          </p:contentPart>
        </mc:Choice>
        <mc:Fallback xmlns="">
          <p:pic>
            <p:nvPicPr>
              <p:cNvPr id="6964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26184" y="829116"/>
                <a:ext cx="283636" cy="348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64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833438"/>
              <a:ext cx="2376487" cy="412750"/>
            </p14:xfrm>
          </p:contentPart>
        </mc:Choice>
        <mc:Fallback xmlns="">
          <p:pic>
            <p:nvPicPr>
              <p:cNvPr id="6964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03673" y="829480"/>
                <a:ext cx="2385848" cy="42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964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0" y="4400550"/>
              <a:ext cx="463550" cy="1947863"/>
            </p14:xfrm>
          </p:contentPart>
        </mc:Choice>
        <mc:Fallback xmlns="">
          <p:pic>
            <p:nvPicPr>
              <p:cNvPr id="6964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1943" y="4394790"/>
                <a:ext cx="481489" cy="19651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38" grpId="0" animBg="1"/>
      <p:bldP spid="669739" grpId="0" animBg="1"/>
      <p:bldP spid="6697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06151E-1E95-4FB3-9DD7-533630175A9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82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In/Dependencies  in a </a:t>
            </a:r>
            <a:r>
              <a:rPr lang="en-US" sz="2800" dirty="0" err="1" smtClean="0"/>
              <a:t>Bnet</a:t>
            </a:r>
            <a:r>
              <a:rPr lang="en-US" sz="2800" dirty="0" smtClean="0"/>
              <a:t> : Example 1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718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04" name="AutoShape 22"/>
            <p:cNvCxnSpPr>
              <a:cxnSpLocks noChangeShapeType="1"/>
              <a:stCxn id="7187" idx="6"/>
              <a:endCxn id="719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23"/>
            <p:cNvCxnSpPr>
              <a:cxnSpLocks noChangeShapeType="1"/>
              <a:endCxn id="719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0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26"/>
            <p:cNvCxnSpPr>
              <a:cxnSpLocks noChangeShapeType="1"/>
              <a:endCxn id="719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9" name="AutoShape 27"/>
            <p:cNvCxnSpPr>
              <a:cxnSpLocks noChangeShapeType="1"/>
              <a:endCxn id="720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10" name="AutoShape 28"/>
            <p:cNvCxnSpPr>
              <a:cxnSpLocks noChangeShapeType="1"/>
              <a:stCxn id="7190" idx="6"/>
              <a:endCxn id="719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2" name="AutoShape 30"/>
            <p:cNvCxnSpPr>
              <a:cxnSpLocks noChangeShapeType="1"/>
              <a:endCxn id="719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3" name="AutoShape 31"/>
            <p:cNvCxnSpPr>
              <a:cxnSpLocks noChangeShapeType="1"/>
              <a:stCxn id="7195" idx="6"/>
              <a:endCxn id="720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4" name="AutoShape 32"/>
            <p:cNvCxnSpPr>
              <a:cxnSpLocks noChangeShapeType="1"/>
              <a:stCxn id="7195" idx="2"/>
              <a:endCxn id="719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5" name="AutoShape 33"/>
            <p:cNvCxnSpPr>
              <a:cxnSpLocks noChangeShapeType="1"/>
              <a:stCxn id="7203" idx="2"/>
              <a:endCxn id="719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0" name="AutoShape 39"/>
            <p:cNvCxnSpPr>
              <a:cxnSpLocks noChangeShapeType="1"/>
              <a:stCxn id="7196" idx="3"/>
              <a:endCxn id="721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2" name="AutoShape 41"/>
            <p:cNvCxnSpPr>
              <a:cxnSpLocks noChangeShapeType="1"/>
              <a:stCxn id="7196" idx="5"/>
              <a:endCxn id="722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722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722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3589933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A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F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80280" y="3727800"/>
              <a:ext cx="5774040" cy="302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0200" y="3716280"/>
                <a:ext cx="5795640" cy="30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04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06151E-1E95-4FB3-9DD7-533630175A9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82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In/Dependencies  in a </a:t>
            </a:r>
            <a:r>
              <a:rPr lang="en-US" sz="2800" dirty="0" err="1" smtClean="0"/>
              <a:t>Bnet</a:t>
            </a:r>
            <a:r>
              <a:rPr lang="en-US" sz="2800" dirty="0" smtClean="0"/>
              <a:t> : Example 2</a:t>
            </a:r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0" y="3500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A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F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pic>
        <p:nvPicPr>
          <p:cNvPr id="7184" name="Picture 4" descr="IndTes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3357563"/>
            <a:ext cx="52562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718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04" name="AutoShape 22"/>
            <p:cNvCxnSpPr>
              <a:cxnSpLocks noChangeShapeType="1"/>
              <a:stCxn id="7187" idx="6"/>
              <a:endCxn id="719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23"/>
            <p:cNvCxnSpPr>
              <a:cxnSpLocks noChangeShapeType="1"/>
              <a:endCxn id="719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0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26"/>
            <p:cNvCxnSpPr>
              <a:cxnSpLocks noChangeShapeType="1"/>
              <a:endCxn id="719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9" name="AutoShape 27"/>
            <p:cNvCxnSpPr>
              <a:cxnSpLocks noChangeShapeType="1"/>
              <a:endCxn id="720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10" name="AutoShape 28"/>
            <p:cNvCxnSpPr>
              <a:cxnSpLocks noChangeShapeType="1"/>
              <a:stCxn id="7190" idx="6"/>
              <a:endCxn id="719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2" name="AutoShape 30"/>
            <p:cNvCxnSpPr>
              <a:cxnSpLocks noChangeShapeType="1"/>
              <a:endCxn id="719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3" name="AutoShape 31"/>
            <p:cNvCxnSpPr>
              <a:cxnSpLocks noChangeShapeType="1"/>
              <a:stCxn id="7195" idx="6"/>
              <a:endCxn id="720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4" name="AutoShape 32"/>
            <p:cNvCxnSpPr>
              <a:cxnSpLocks noChangeShapeType="1"/>
              <a:stCxn id="7195" idx="2"/>
              <a:endCxn id="719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5" name="AutoShape 33"/>
            <p:cNvCxnSpPr>
              <a:cxnSpLocks noChangeShapeType="1"/>
              <a:stCxn id="7203" idx="2"/>
              <a:endCxn id="719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0" name="AutoShape 39"/>
            <p:cNvCxnSpPr>
              <a:cxnSpLocks noChangeShapeType="1"/>
              <a:stCxn id="7196" idx="3"/>
              <a:endCxn id="721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2" name="AutoShape 41"/>
            <p:cNvCxnSpPr>
              <a:cxnSpLocks noChangeShapeType="1"/>
              <a:stCxn id="7196" idx="5"/>
              <a:endCxn id="722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722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722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16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3838575"/>
              <a:ext cx="406400" cy="41275"/>
            </p14:xfrm>
          </p:contentPart>
        </mc:Choice>
        <mc:Fallback xmlns="">
          <p:pic>
            <p:nvPicPr>
              <p:cNvPr id="1116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64" y="3832832"/>
                <a:ext cx="419359" cy="5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16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284663"/>
              <a:ext cx="889000" cy="515937"/>
            </p14:xfrm>
          </p:contentPart>
        </mc:Choice>
        <mc:Fallback xmlns="">
          <p:pic>
            <p:nvPicPr>
              <p:cNvPr id="1116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6623" y="4278182"/>
                <a:ext cx="905957" cy="531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6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75" y="4294188"/>
              <a:ext cx="187325" cy="23812"/>
            </p14:xfrm>
          </p:contentPart>
        </mc:Choice>
        <mc:Fallback xmlns="">
          <p:pic>
            <p:nvPicPr>
              <p:cNvPr id="1116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6208" y="4286611"/>
                <a:ext cx="209660" cy="42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6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2887663"/>
              <a:ext cx="346075" cy="403225"/>
            </p14:xfrm>
          </p:contentPart>
        </mc:Choice>
        <mc:Fallback xmlns="">
          <p:pic>
            <p:nvPicPr>
              <p:cNvPr id="1116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759" y="2880823"/>
                <a:ext cx="356158" cy="413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16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6376988"/>
              <a:ext cx="282575" cy="246062"/>
            </p14:xfrm>
          </p:contentPart>
        </mc:Choice>
        <mc:Fallback xmlns="">
          <p:pic>
            <p:nvPicPr>
              <p:cNvPr id="1116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1349" y="6367275"/>
                <a:ext cx="303093" cy="26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6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183313"/>
              <a:ext cx="274638" cy="274637"/>
            </p14:xfrm>
          </p:contentPart>
        </mc:Choice>
        <mc:Fallback xmlns="">
          <p:pic>
            <p:nvPicPr>
              <p:cNvPr id="1116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7482" y="6173595"/>
                <a:ext cx="299114" cy="29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6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5713413"/>
              <a:ext cx="268288" cy="261937"/>
            </p14:xfrm>
          </p:contentPart>
        </mc:Choice>
        <mc:Fallback xmlns="">
          <p:pic>
            <p:nvPicPr>
              <p:cNvPr id="1116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477" y="5702619"/>
                <a:ext cx="289175" cy="282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6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4186238"/>
              <a:ext cx="250825" cy="277812"/>
            </p14:xfrm>
          </p:contentPart>
        </mc:Choice>
        <mc:Fallback xmlns="">
          <p:pic>
            <p:nvPicPr>
              <p:cNvPr id="1116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0991" y="4178321"/>
                <a:ext cx="267379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6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4249738"/>
              <a:ext cx="198437" cy="206375"/>
            </p14:xfrm>
          </p:contentPart>
        </mc:Choice>
        <mc:Fallback xmlns="">
          <p:pic>
            <p:nvPicPr>
              <p:cNvPr id="1116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7304" y="4242188"/>
                <a:ext cx="215882" cy="224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16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3657600"/>
              <a:ext cx="3201987" cy="2659063"/>
            </p14:xfrm>
          </p:contentPart>
        </mc:Choice>
        <mc:Fallback xmlns="">
          <p:pic>
            <p:nvPicPr>
              <p:cNvPr id="1116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1338" y="3647880"/>
                <a:ext cx="3224308" cy="2672384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0" y="524328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27664</TotalTime>
  <Words>1725</Words>
  <Application>Microsoft Office PowerPoint</Application>
  <PresentationFormat>On-screen Show (4:3)</PresentationFormat>
  <Paragraphs>450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Helvetica</vt:lpstr>
      <vt:lpstr>Times New Roman</vt:lpstr>
      <vt:lpstr>Wingdings</vt:lpstr>
      <vt:lpstr>Default Design</vt:lpstr>
      <vt:lpstr>Acrobat Document</vt:lpstr>
      <vt:lpstr>PowerPoint Presentation</vt:lpstr>
      <vt:lpstr>Belief networks Recap</vt:lpstr>
      <vt:lpstr>Belief Networks: open issues</vt:lpstr>
      <vt:lpstr>Lecture Overview</vt:lpstr>
      <vt:lpstr>Bnets: Entailed (in)dependencies </vt:lpstr>
      <vt:lpstr>Conditional Independencies</vt:lpstr>
      <vt:lpstr>Or ….Conditional Dependencies</vt:lpstr>
      <vt:lpstr>In/Dependencies  in a Bnet : Example 1</vt:lpstr>
      <vt:lpstr>In/Dependencies  in a Bnet : Example 2</vt:lpstr>
      <vt:lpstr>In/Dependencies  in a Bnet : Example 3 </vt:lpstr>
      <vt:lpstr>Lecture Overview</vt:lpstr>
      <vt:lpstr>More on Construction and Compactness: Compact Conditional Distributions</vt:lpstr>
      <vt:lpstr>More on Construction and Compactness: Compact Conditional Distributions</vt:lpstr>
      <vt:lpstr>Effect with multiple non-interacting causes</vt:lpstr>
      <vt:lpstr>Solution: Noisy-OR Distributions</vt:lpstr>
      <vt:lpstr>Solution: Noisy-OR Distributions</vt:lpstr>
      <vt:lpstr>Noisy-OR: Derivations </vt:lpstr>
      <vt:lpstr>Noisy-OR: Derivations </vt:lpstr>
      <vt:lpstr>Noisy-OR: Example</vt:lpstr>
      <vt:lpstr>Lecture Overview</vt:lpstr>
      <vt:lpstr>Naïve Bayesian Classifier</vt:lpstr>
      <vt:lpstr>What is the structure?</vt:lpstr>
      <vt:lpstr>Naïve Bayesian Classifier for  Email Spam</vt:lpstr>
      <vt:lpstr>Most likely class given set of observations</vt:lpstr>
      <vt:lpstr>For another example of naïve Bayesian Classifier </vt:lpstr>
      <vt:lpstr>Learning Goals for this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617</cp:revision>
  <dcterms:created xsi:type="dcterms:W3CDTF">2000-08-26T02:46:38Z</dcterms:created>
  <dcterms:modified xsi:type="dcterms:W3CDTF">2017-06-15T18:17:46Z</dcterms:modified>
</cp:coreProperties>
</file>