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notesSlides/notesSlide5.xml" ContentType="application/vnd.openxmlformats-officedocument.presentationml.notesSlide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notesSlides/notesSlide8.xml" ContentType="application/vnd.openxmlformats-officedocument.presentationml.notesSlide+xml"/>
  <Override PartName="/ppt/ink/ink33.xml" ContentType="application/inkml+xml"/>
  <Override PartName="/ppt/ink/ink34.xml" ContentType="application/inkml+xml"/>
  <Override PartName="/ppt/ink/ink35.xml" ContentType="application/inkml+xml"/>
  <Override PartName="/ppt/notesSlides/notesSlide9.xml" ContentType="application/vnd.openxmlformats-officedocument.presentationml.notesSlide+xml"/>
  <Override PartName="/ppt/ink/ink36.xml" ContentType="application/inkml+xml"/>
  <Override PartName="/ppt/notesSlides/notesSlide10.xml" ContentType="application/vnd.openxmlformats-officedocument.presentationml.notesSlide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notesSlides/notesSlide11.xml" ContentType="application/vnd.openxmlformats-officedocument.presentationml.notesSlide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ink/ink88.xml" ContentType="application/inkml+xml"/>
  <Override PartName="/ppt/ink/ink89.xml" ContentType="application/inkml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notesSlides/notesSlide18.xml" ContentType="application/vnd.openxmlformats-officedocument.presentationml.notesSlide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98" r:id="rId2"/>
    <p:sldId id="402" r:id="rId3"/>
    <p:sldId id="427" r:id="rId4"/>
    <p:sldId id="368" r:id="rId5"/>
    <p:sldId id="425" r:id="rId6"/>
    <p:sldId id="421" r:id="rId7"/>
    <p:sldId id="418" r:id="rId8"/>
    <p:sldId id="409" r:id="rId9"/>
    <p:sldId id="410" r:id="rId10"/>
    <p:sldId id="419" r:id="rId11"/>
    <p:sldId id="411" r:id="rId12"/>
    <p:sldId id="420" r:id="rId13"/>
    <p:sldId id="395" r:id="rId14"/>
    <p:sldId id="379" r:id="rId15"/>
    <p:sldId id="393" r:id="rId16"/>
    <p:sldId id="426" r:id="rId17"/>
    <p:sldId id="394" r:id="rId18"/>
    <p:sldId id="415" r:id="rId19"/>
    <p:sldId id="422" r:id="rId20"/>
    <p:sldId id="423" r:id="rId21"/>
    <p:sldId id="414" r:id="rId22"/>
    <p:sldId id="424" r:id="rId23"/>
  </p:sldIdLst>
  <p:sldSz cx="9144000" cy="6858000" type="screen4x3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62" autoAdjust="0"/>
    <p:restoredTop sz="80570" autoAdjust="0"/>
  </p:normalViewPr>
  <p:slideViewPr>
    <p:cSldViewPr>
      <p:cViewPr>
        <p:scale>
          <a:sx n="66" d="100"/>
          <a:sy n="66" d="100"/>
        </p:scale>
        <p:origin x="-1464" y="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138"/>
    </p:cViewPr>
  </p:sorterViewPr>
  <p:notesViewPr>
    <p:cSldViewPr>
      <p:cViewPr>
        <p:scale>
          <a:sx n="100" d="100"/>
          <a:sy n="100" d="100"/>
        </p:scale>
        <p:origin x="-864" y="282"/>
      </p:cViewPr>
      <p:guideLst>
        <p:guide orient="horz" pos="2924"/>
        <p:guide pos="22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9FAB691-AC18-4EBC-9050-C36FAC0BC8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103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5T22:59:31.35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-2 515 7,'0'0'8,"-10"-1"-1,10 1-1,0 0 0,0 0-1,0 0-1,0 0 0,0 0 0,0 0 0,0 0-1,0 0 1,0 0 0,0 0 0,0 0 0,0 0 1,0 0-1,-6-10 1,6 10-1,12-19 1,1 1-2,1-5 0,6-2 0,2-6-1,3-1 0,2-2 0,2 0-1,0-2 1,-3 3 0,1 2 0,0 0-1,-2 1 1,0 4-1,-5 2 0,0 4 0,0 3 0,-4 3 0,-1 4-1,-6 4 0,2 0 0,-11 6 0,16-4 1,-16 4-1,11 1 0,-11-1 1,10 9-1,-10-9 1,12 16 1,-5-1 0,-3 1 0,3 7 0,-4 3 0,1 5 1,-1 3-1,-1 5 0,-1 4 0,-1 4-1,1 1 0,-2 2 1,0-2-1,2 2 1,-2-4 1,0-2-1,0-5 0,1-3 0,-1-5 0,1-2 1,-1-4-2,1-2 0,0-2-1,1-5 0,2-2 1,-2-4-1,-1-10 0,5 13-1,-5-13 1,12 1 1,-12-1-1,21-16 1,-2 2-1,4-6 1,6-5 0,6-6-1,5-5 1,7-5-1,2-2 1,1-1-1,-3 0 0,-1 1 1,-5 3-1,-7 6 0,-2 6-1,-5 5 1,-7 7-1,-4 3 1,-5 6-1,-1 4 1,-1 2-1,-9 1 1,14 1 0,-14-1 0,0 0 0,12 10 0,-12-10 0,11 20 0,-6-4 1,2 5-1,2 11 0,-1 13 0,1 15 1,2 13-1,-2 8 0,3 6 1,0 5-1,3 2 0,0-6 1,0-9-1,1-15 0,0-10 0,1-13 1,-2-9-1,-1-8 0,-1-9-1,1-6 1,-1-3 0,2-5 0,4-5 0,1-7 0,1-5 0,4-5-2,-2-7-3,5 2-10,-5-8-11,-1 0 0,-12 0-2,-8 6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5T23:07:08.85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-1 481 5,'0'0'11,"0"0"-1,0 0-5,0 0-1,0 0-1,0 0 0,0 16-2,0-2 0,2 0 1,1 7 0,1 3 1,3 4 1,1 6 1,5 7 1,-8 5-9,18 18 2,-16-14-1,14 15 0,-15-19 1,9 8-1,-15-21 1,11 4 0,-6-19 9,-5-18-1,0 0-1,-14-8 0,7-10-2,-2-13 0,5-24 5,-9-13-1,8 6-1,-4-6 0,11 9 1,-3-5-1,13 13 0,-2 0 0,6 35-7,2 2-1,0 6 0,2 4 0,0 5 0,-3 4 0,-2 5 1,-3 5-1,-1 2 1,0 2 0,-84 5-9,79-3 2,-11 2 9,-2 2 2,-6-5-1,-3 0 1,-4-6-1,-1 0 1,81-7 7,-80 1-3,11-6-11,-1-7-7,10 5-6,4-12-9,-4 12 0,19-24-1,-5 8 0</inkml:trace>
  <inkml:trace contextRef="#ctx0" brushRef="#br0" timeOffset="621">412 530 4,'11'-5'11,"-1"0"3,-10 5-1,15-12 2,-5 10 1,-10 2 2,0 0-1,6-14 0,-6 14-3,0 0-3,0 0-3,-12 12-12,12 3-1,-4 0-3,9 7 1,-1-2-1,7 8 0,0-4 1,11 4-1,0-11 9,4-2-1,0-7 1,0-7-1,0-6 0,-3-7 1,-4-6-1,-3-5 1,-4-2-1,-5-1 1,-3 3 0,-3 0 0,-1 5 0,-2 5-1,0 3 0,2 10 0,0 0-1,0 0 0,0 0 1,0 0-1,-2 15 0,4-2 1,2 4 0,0 4 1,3 3-1,3 2 1,4 1-1,2-1-1,2-7-2,6-1-9,-1-13-12,2-10 0,-1-13 0,2 60 5</inkml:trace>
  <inkml:trace contextRef="#ctx0" brushRef="#br0" timeOffset="1172">1088 360 12,'11'4'13,"-11"-4"2,0 0-2,12-5-3,-12 5-3,0 0 0,0 0-2,0 0 0,0 0-2,0 0-2,0 0 2,-16 0-1,5 3-1,-1 3 0,-4 1 1,1 2-1,0 4 0,1-3-1,1 4 0,4-1 0,4 0 0,7-2-1,7-1 1,8 0-1,6-4 0,6 2 1,2-2-1,3 1 1,-4 0 0,-4 1 0,-8 2 0,-6 2 1,-11 1-1,-6 3 2,-10 0 0,-4 2 1,-5-2 0,-2 0-1,0-2 1,0-3-1,-1-3-1,5-3 0,4-1-3,0-8-3,8 1-2,-3-9-5,8-1-7,1-5-6,5-6 0</inkml:trace>
  <inkml:trace contextRef="#ctx0" brushRef="#br0" timeOffset="1703">1233 42 39,'8'-17'18,"-8"17"1,3-15 3,-3 15-14,1-10-2,-1 10 0,0 0 1,1 15-1,-6-3-10,12 16-1,-6-6 0,10 15 0,-7-5-1,9 15 1,-5-7 1,6 11-1,-5-5 9,-4-4 0,1 1-1,-5-3-1,2-3 0,0-8 0,0-4-2,1-9 1,4-7-1,4-9 1,1-8-1,3-8 1,-5-6 0,4-3 0,-1 1 1,-3-1-1,0 3 1,-4 4-1,-1 6 0,-6 12-1,7-9 1,-7 9-1,7 9-1,-2 2 0,0 4 0,2 2 1,2 5 0,1 6 0,0 3 1,1 4-1,-1 3 0,-1-2 1,-1-1-2,5 7-13,-7-9-12,-3-8-1,-7-11 1,-6-12-1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6T00:13:04.678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292 58 10,'0'0'13,"0"0"2,0 0-3,0 0-1,0 0-1,-12-8-1,12 8 0,-13-1-2,13 1-2,-19-1 0,9 2-2,-2-1 0,-1 2-2,-1 0 0,-2 3 0,1 1-1,-1 4-1,0 1 1,-1 2-1,1 4 0,0 2 0,1 2 0,-1 3 1,2-2-1,1 3 1,3 0-1,2-2 1,1 2-1,4-3 0,2-3 1,3 2-2,4-7 2,3 1-1,3-4 1,4 0-2,4-4 0,1 0-6,7-4-8,4-2-3,0-3 2,2-4-2</inkml:trace>
  <inkml:trace contextRef="#ctx0" brushRef="#br0" timeOffset="470">365 405 9,'-10'0'13,"0"-6"2,3-5 0,3-4-5,1-1-4,5-3 1,1-3-2,5 1 2,3-3-3,4 2 0,1 3-2,1 4-1,1 3-1,-1 5 0,1 5-1,-2 4 0,-1 5 0,-1 5 1,-3 2-1,-1 2 2,-4 1 0,-2 2 2,-6 1 0,0 2 0,-8-5 3,0 3-2,-4-6 2,-1 2-2,-2-6 1,1 0-2,0-7-1,0 1-5,5-3-5,1-7-13,6-3-3,4-8 2,6-3-1</inkml:trace>
  <inkml:trace contextRef="#ctx0" brushRef="#br0" timeOffset="871">864 144 37,'0'0'16,"9"14"0,-9-14 2,-14 1-12,2 1-4,-4-2 1,-2 5 0,-4-2 1,0 6 1,-3-3 0,2 2-1,2 0-1,3 0-2,3-1-1,3-1-2,12-6 0,-8 10 1,8-10-1,14 10 0,1-5 0,3 1 1,4 0 0,1 0 0,1 1 1,-2 1-1,0 0 1,-3-1 0,-4 1-1,-2 0 2,-4-1 0,-3 3 1,-6 0 1,-1 0-1,-8 0 2,0 2-2,-6-2 2,0 2-2,-6-1 0,2-1-3,4-4-2,-4-2-11,8-4-8,3-9-1,7-5 1,5-9 0</inkml:trace>
  <inkml:trace contextRef="#ctx0" brushRef="#br0" timeOffset="1382">1092 0 26,'0'0'12,"0"0"2,-7 9 0,7-9-1,-3 11-1,2 0-4,-2 2-1,2 8-2,-3 1 0,2 10 0,-3 0 0,3 7 0,-5-5 0,6 5 0,-2-6-1,4 0-1,3-10 0,7-2-3,8-9 0,8-11-7,13-3-11,0-11-7,7-3 0,-4-9 1,1 0-1</inkml:trace>
  <inkml:trace contextRef="#ctx0" brushRef="#br0" timeOffset="1782">891 206 47,'13'-10'21,"3"-2"1,2 0-2,1-3-11,9 4-2,-1-3 0,7 6-2,0-1 0,7 4-1,0-1-1,5 3-1,1 0 0,2 0-4,4 4-11,-1-5-11,-2-1-1,-7-8-2,-7-7 1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5T23:45:53.69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1926 136 7,'0'0'4,"-10"-3"1,10 3 0,-20-11-2,6 8-1,-4-7-1,-4 5 0,-5-3 0,-4 1 1,-1-1 1,-3 0 0,-4 4 1,-2-4 1,-2 2 0,-5-1 0,-2 2-1,0 1-1,-6 2 0,-1 5-2,-3 2 1,-4 4-2,-3 6 0,1-3 0,-4 8 0,-2 4 0,-2 3 0,-1 1 0,0 5 0,3 1 0,1 2 0,0 5 0,3 2 1,5 1-1,2 1 1,4 4 1,4 1-1,3 1 0,6 5 1,9 2-1,5 1 0,9 3 0,7 3 0,11 3 0,10 2 0,7 2 1,11-5-1,5-2 0,8 0 0,8-1 1,5-7-1,8-3 1,8-3 1,7 0-1,6 0 1,7 1-1,4-5 1,5-2-1,3-3 1,8-5-1,2-6 0,3-6 0,3-7 0,5-7 0,3-11-1,6-8 1,-1-10-1,1-8 1,-1-8 0,2-6 0,-2-8-1,0-4 1,-7-5 0,-6-4 0,-8-2-1,-8-1 0,-11-8 1,-11-2-1,-14-5 0,-9-2 1,-14-1-1,-9 0 0,-9-2 0,-8 1-1,-9 3 1,-12 2-1,-9 3 0,-9 3 1,-10 4-1,-12 4-1,-11 5 2,-11 2-1,-13 5 0,-10 4 0,-8 5-1,-12 2 1,-6 6 0,-6 6 0,-5 6-1,-3 9 0,1 8 0,-2 6-1,3 11-2,-2 5-3,9 12-8,1 4-8,8 9-1,5 0 1,8 5-1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5T23:45:55.30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1912 300 20,'0'0'16,"6"-10"-1,-6 10 1,-6-14-8,6 14-5,-5-12-2,5 12 0,-14-16-1,1 5 1,-5 0 0,-6 1 2,-10-2 0,-9 3 0,-10-1 1,-7 5 1,-13 0-1,-4 4 2,-10 1-1,0 6 0,-7 1-1,0 7-1,-3 1 0,-1 6-1,0 3-1,2 7 0,3 3-1,3 6 0,3 3 1,5 5-2,8 5 2,5 8-2,11 9 1,6 7 0,9 4 0,6 6 0,12 4 0,5 2 0,10 3 0,5-2 1,9-6 0,3-6 0,6-6 1,9-3 0,1-4 0,9-3 0,7-6 1,9-3-1,7-2-1,14-2 0,9-6 0,9-5 0,11-8 0,7-9 0,7-8-1,6-11 1,5-11-1,-2-11 2,1-9-1,-2-8 0,-5-9 0,2-7 1,-3-11-1,-6-5 0,-2-8 0,-4-3 0,-4-4 1,-1-4-2,-4-3 0,-7 8-2,-9 1 2,-9 2 0,-12 4 0,-11 0 0,-14-2 0,-17-3 0,-18 0 2,-16-7-2,-17-3 0,-11 0 1,-11 0-1,-11 7 1,-9 4-1,-5 10 0,-3 6 1,-5 11-2,-1 6 2,-5 7-2,-1 9-1,-2 5-3,1 13-4,-9 6-12,4 16-6,-4 2-1,2 6 1,1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17T00:44:55.36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108 159 9,'0'0'10,"0"0"-1,0 0-2,0 0 0,0 0-1,0 0 0,0 0-1,0 0 0,0 0 1,0 0 0,0 0-1,1 13 1,-2 0-2,0 5 0,-2 8 0,-2 10 0,-3 13-1,-3 9 0,-1 5 0,0 4-1,-1-4 0,1-3 0,3-9-1,1-9 0,5-15 1,6-13 0,8-15-1,7-9 1,4-8-1,6-5 0,2-1 0,3-2-1,1 2 1,-1 4-2,-4 9 2,-4 7-1,-1 9 0,-2 8 0,-2 8-1,-1 5 1,-1 3-1,-2 2 1,-3 1-1,-3-3 2,-7 1 1,-5-1 0,-10-6 2,-4 3-1,-12-6 2,-4 1 0,-9-8 0,1 4-1,-7-9 0,4-2-1,-1-7 1,5-5-3,7-4-2,6-8-4,13-2-5,6-5-24,12-11-2,10-6-2,6-12 1</inkml:trace>
  <inkml:trace contextRef="#ctx0" brushRef="#br0" timeOffset="721">744 32 25,'7'-23'26,"-7"23"-4,0 0-3,0 0-26,10-9-2,-10 9 0,0 0 2,10 14 1,-10-14 3,4 13 4,-4-13 3,2 12 1,-2-12 1,0 11 2,0-11-1,0 0 2,2 9-2,-2-9 0,0 0-1,0 0 0,0 0-2,0 0 0,0 13-1,-1-2-1,-1 3 0,-4 5 0,0 5 0,0 2 0,-1 3-1,0-1 1,3-1-1,0-3 0,3-4-1,5-6 1,-4-14 1,19 4-1,-4-11 1,4-11-1,1-3 2,2-4-2,4-5 1,-3-3 0,-1 3-1,-1 0 0,-3 4 0,-3 7 0,-1 3-1,-1 3 0,-4 5 0,0 6-1,-9 2 1,18 3-1,-18-3 0,15 10 0,-15-10 1,13 16 0,-9-5 0,-1 1 1,-3 0 0,-2 2-1,1 0 1,-1-2 0,0 2-1,-1-4 1,3-1-1,-2 3 0,4-3 0,-2-9 1,6 13-1,-6-13 0,11 11 1,-2-11 0,5-2 0,4-7-1,3-3 1,1-4 1,4-5-1,1-3 0,0 0-1,-4 4 0,-3 1 0,-3 4 0,-5 2 0,-2 6-1,-10 7 0,14 3 1,-8 6-2,2 8 1,1 1 0,1 1 1,-1 7-1,2 2 2,0 2-2,-2-1 2,-3 1-1,-3-3 1,-1-2-1,-2 1 0,0-7-2,3 0-17,-4-6-17,1-13-1,0 0 1,-16-27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17T00:44:58.19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36 74 28,'0'0'33,"0"0"0,10-3 0,-9 12-24,-5 9-7,-1 9-2,-2 9 0,-1 5 0,1 6 0,1 3 1,2-1-1,1-5 0,7-13-1,4-14-3,13-15-6,2-17-6,12-14-3,3-15 0,5-4 4,-1-11 4,3 4 3,-3 0 5,-6 8 5,-4 8 7,-4 10 2,-6 11 0,-3 14-2,-3 11-4,-4 13-2,-2 11 0,-2 7 1,-2 8 0,-4 8 2,-2 6-1,-4 0-2,-2 4-9,-7-4-21,7 6-1,-9-13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17T00:45:09.86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145 209 6,'0'0'22,"0"0"-8,0 0-6,0 0-4,-2 10-2,0 3-1,-1 10 1,-1 8 0,-3 10 1,-4 10 2,-2 7 1,-2 3 1,-3-1 0,1 0 0,-1-8-1,2-8-1,3-12-2,6-14-2,7-18-5,1-11-2,8-13 0,-2-17 0,4-11 4,-2-5 2,0-7 2,-2 2 3,-5 3 2,3 9 2,-6 5 1,1 13-2,-1 7-3,5 9-4,-4 16 0,14-10-2,-4 18 1,3 4-1,2 9 1,7 6 1,0 9 0,3 10 1,0 4-1,6 3 1,5-1-1,4-1 1,3-6-2,4-10 0,0-10 0,0-14 1,-2-12 0,-3-11 0,-6-17 1,-2-9 0,-8-13-1,-3-5 1,-4-7-1,-4-6 0,0 2-1,-4 2 0,-2 9-1,-4 5-3,2 9-25,1 10-5,-3 0-1,7 9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17T00:45:10.69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74 204 6,'-6'-21'29,"12"6"0,-5-5 0,7 5-18,3 9-8,-1 9 0,1 11-1,-5 9 0,-4 15 1,-6 12 0,-6 13 0,-5 5 0,-4 4 1,-1-6-2,0-5 0,2-11-2,6-11 1,7-22-1,5-17-1,14-29 0,3-12-1,0-14 1,4-8 1,-2-7 1,-2-4 1,-2 4 0,-4 12 1,-6 9 0,0 13 0,-3 12-2,2 10-1,-4 14 0,11 10-1,2 12 0,6 8-1,7 8 2,6 6-1,8 6 2,7 3 0,4-5 0,6-5 0,-1-8 1,3-7 0,-3-12 0,0-10 0,-5-16 0,-3-12-1,-5-13 2,-4-8-1,-6-7 0,-3-6 0,-8-3 0,-2 4 2,-7 5-3,-2 6 1,-5 10-7,-7 10-23,-7 1-8,-7 10-2,-13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17T00:45:12.66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7 179 44,'-10'35'35,"6"-1"0,16-7-4,6 17-32,14 7-1,6 1-1,8-4 2,3-8-1,9-10 1,4-13 0,3-15-1,5-15 1,0-15-1,1-12 1,4-12-2,-3-10 1,-3-1 0,-4-2 1,-5 2 1,-5 10 0,-8 8 1,-6 10 1,-7 10-1,-5 11 0,-7 12 1,-6 12-1,-7 10 0,-6 9 0,-8 5 0,-8 5 0,-5 2 1,-5 1 0,-5-6-1,-2-4 0,-2-10-1,-2-8 0,0-7-2,0-3 1,0-4 0,0-4 1,1 0-1,-1 2 0,2 2 1,1 4 0,1 5 0,3 0 0,2 7 0,3 3 1,-1 6 1,3 7 1,-1 4 2,2 11 0,-6 5 1,5 14-1,-5 7 1,4 3-3,1 1 0,6-4-2,8-4-3,4-16-5,8-14-30,12-21-1,1-27 0,5-20-1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17T00:45:16.77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-2 0 16,'0'0'14,"2"14"-2,-2 5-1,1 8-1,0 10-1,-1 11 0,2 10-1,-3 9-3,3 5 0,-3-2-1,0-1 1,-1-11-2,2-3 0,-2-9 0,2-14-1,1-8-1,5-11-1,8-11-1,7-9-2,7-4 0,5-10 0,9-5 1,-1 0 1,5-1 0,-3 3 1,-3 8 2,-5 8 0,-7 9 0,-3 10 1,-10 8-1,-4 5-1,-6 11-1,-6 3 1,-5 1 0,-5 2 1,-7-3 2,-3-4 1,-6-7 0,-2-3 1,-9-12 0,3-5 0,-4-10-1,3-4-1,3-10-5,3-8-5,14-2-8,8-4-17,9-6-6,12 1 1,7-5 1</inkml:trace>
  <inkml:trace contextRef="#ctx0" brushRef="#br0" timeOffset="551">854 474 28,'0'0'30,"2"-18"2,-3 7-18,1 11-4,0 0-2,0 0-3,0 0-1,11 22-1,-9-6-2,-1 4 1,1 4-1,2 4 1,-2 1-1,3 1 1,-1 0 0,1 0-1,0-4 0,3 0 1,2-6 0,2-2-1,2-7 1,3-4 0,1-9 0,2-7 0,0-9-1,4-5 1,1-8-1,0-5-1,0-1 1,-5 0 0,0 2-1,-1 7 1,-7 4-1,0 8 0,-7 5 0,-5 11 0,0 0 0,7 16 0,-6 5 0,-2 2 0,2 6 1,1 1-1,4 5 0,3-2 0,5-4 2,9-6-2,7-7-2,6-10 2,11-7 0,2-6 0,4-10 0,2-5 0,-5-1 2,-6-1-1,-7 1 0,-6 6 1,-14 3-2,-1 7 1,-5 8-1,-11-1 1,7 25-2,-7 0 0,-1 10-1,-1 2-3,5 10-32,-8 4 0,-9-14-2,2-6 1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17T00:45:18.38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74 123 21,'1'-14'28,"-1"14"1,0 0-7,0 0-16,8 16-2,-5-1 0,1 10 0,-2 5 0,2 12 1,-5 3 1,2 10 0,-5 0-1,2 1-2,-4-5 0,3-4 0,-1-11-1,4-5 0,2-9-1,6-9-1,8-8 0,5-7-1,4-6 0,1-3 0,0-1 0,-1-1 0,0-1 1,-3 4-1,-3 5 1,-3 6 0,0 5 0,0 5 1,3 3-2,3 4 1,-1 4 0,-2-1 0,0-1 0,-3-1 0,-5-6 0,1 1 1,-12-14-1,8 15 1,-8-15 0,0 0 0,0 0 0,-12 1 0,12-1-1,0 0 1,-10 0-1,10 0 0,0 0 0,0 0 0,0 0-1,0 0 1,0 0-1,0 0 1,-10-5-1,10 5 0,0 0 1,0 0-1,0 0-1,0 0-3,0 0-10,0 0-19,-3-12-2,3 3 2</inkml:trace>
  <inkml:trace contextRef="#ctx0" brushRef="#br0" timeOffset="1913">0 302 6,'0'0'25,"13"5"0,-13-5-5,0 0-19,15 9-1,-15-9 1,12 3 1,-12-3 0,0 0 2,0 0-1,9 13 1,-9-13 0,1 19 0,-1-1-1,1 7 1,-1 6 0,-1 8-1,-1 9 1,2 5-1,-1 6 0,3 1-1,-1-4 1,3-3-1,-2-7-1,5-8-1,-2-9 1,1-10 0,0-8-1,-6-11 1,14-3 0,-5-8 0,1-6-1,4-6 1,3-3 0,3-4-1,2-2 0,1 1 0,5 1 0,4 3 0,5 5 0,1 6 0,3 6 0,-4 7-1,2 9 1,-3 7-1,-4 7 1,-4 6 0,-10 6-1,-2 3 2,-11 1 0,-3 3 1,-10-3 1,-2 1 0,-8-4 1,-3-1 0,-8-4 1,-2-1-1,-5-8 2,1-6-2,-4-7 0,-3-5-2,4-9-1,2-8-3,9-7-7,0-11-22,10-11-7,9-1-1,2-12 0</inkml:trace>
  <inkml:trace contextRef="#ctx0" brushRef="#br0" timeOffset="2654">733 8 53,'7'-11'32,"2"14"-3,-6 8-10,-3-11-25,11 3-1,-11-3 2,12 6 1,-12-6 3,8 11 2,-8-11 2,0 13 2,0-13 0,-3 24 0,0-5-1,1 6 0,-3 2 0,3 4 0,1-1-2,2 3 1,1-3-2,3-4 0,-1-5-1,4-4 1,2-6 0,7-5-1,-1-9 0,1-8 0,4-7 0,-1-5 0,0-7 1,0-2 0,-4-1 0,-3 1 0,-3 1 1,-2 8-1,-2 3 0,-4 5 0,-2 15 0,8-11-1,-8 11-1,0 0 1,11 13-1,-8 2 1,-4 3-1,4 3 1,-3 3 1,1 0-1,-1 0 0,0 0 1,0-4-1,2-2 1,1-6-1,2-1 0,4-4 1,7-4-1,-2-6 0,5-4 1,0-4-1,4-1 1,-3-5-1,2-2 0,-4-1 1,-1 1-1,-2 0 2,0 2-2,-1 2 0,-1 2 0,2 3 0,-2 1 0,0 3-2,-2 3 2,-1 0 0,-10 3 0,15 1 0,-15-1 0,13 8 0,-13-8 0,11 21 0,-2-5 0,-1 5 0,4 2 2,-1 5-2,1 1 0,-2-1 0,-2 1 0,1-1 0,-2-4 1,-2 0-1,-1-3-1,0 0-9,-1-4-26,-3-17-1,0 0-3,-13-36 2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5T23:07:27.51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23 310 33,'0'0'16,"-16"5"0,16-5-2,0 0-11,0 0-3,-7 10 3,7-10-2,2 22 1,0 0 0,6 6 1,-2 5 1,7 8 0,-2 4 0,6 7 0,-3 1-1,1 1 0,-3-3-1,-3-5 0,0-4-3,-3-8-3,-2-6-8,-4-10-9,0-18 2,-9 2 0,0-19-1</inkml:trace>
  <inkml:trace contextRef="#ctx0" brushRef="#br0" timeOffset="291">57 370 56,'2'-11'19,"2"-1"2,2 2-2,1-3-14,6-2-5,2-4-1,8 2 0,2-3 1,4 3 0,2 0 0,2 4 1,0 5-1,-1 4 1,-4 4 0,-5 5 1,-3 7 0,-6 1 0,-6 6 1,-8 0 0,-2 6 0,-11 3 1,-3 0-1,-8-1 0,-1 2 0,-4-6-1,5-4-4,6-4-1,18-15-2,0 0-3,29-4-1,13-5 0,8-5 0,16 3 2,-1 2 4,0 4 2,-5 5 4,-14 5 3,-7 9 2,-16 3 2,-7 12 0,-17-4-1,-4 10 0,-13-2-2,-4 8-1,-9-4-1,-4 2 0,-8-2-2,-3-3 0,-5-4-2,0-1 0,0-4-1,-2-4-1,4-1-1,2-5 0,10 0-3,4-9-5,13 3-8,4-11-9,16 2 1,3-27-1,16 0 1</inkml:trace>
  <inkml:trace contextRef="#ctx0" brushRef="#br0" timeOffset="982">833 195 31,'21'2'15,"-6"-1"2,1 5 0,1 5-8,-2 2-2,1 10 0,-4 5 1,-1 11-1,-5 1 0,3 8-1,-2-3-1,-1 4-2,1-5 0,4-1-2,-2-11-1,0-5-1,0-7 0,-1-11 0,-8-9-3,0 0 0,5-21-3,-15-2-2,-4-7 1,-2-8 0,0-6-1,-4-3 0,3-2 3,1 1 3,5 3 2,5 2 4,7 3 2,7 4 3,7 1-1,10 7 2,3 0-1,12 5 0,-1 0-1,5 5-2,1 3-2,-3 5-2,-5 4-4,-7 1-3,-5 10-5,-13 2-8,-8 5-4,-10 1 2,-8 3-1</inkml:trace>
  <inkml:trace contextRef="#ctx0" brushRef="#br0" timeOffset="1422">910 342 45,'-11'16'19,"14"-6"3,10-6-2,16-3-10,7-6-5,9 0 0,3-4-1,6-5-6,-1 0-13,-3-2-5,-7-2-1,-4 2 0,-8-2-1</inkml:trace>
  <inkml:trace contextRef="#ctx0" brushRef="#br0" timeOffset="1743">1859-3 66,'0'0'22,"12"0"-1,-12 0-2,0 0-19,0 0-1,-21-2 2,2 9 1,-7 4 0,-8 2 0,-4 9 2,-6 1 0,3 4-1,-2 0 1,9 2-2,9-4-1,14-1 0,12-4-2,17-4 0,15-3-1,8-4 1,10 2-1,0-2 1,2 2 0,-7 2 1,-5 4 0,-10 4 1,-13 3 2,-10 6 0,-12-1 1,-5 8 0,-11-3 1,-3 4 1,-12-3-1,-2 0-1,-7-3 0,-1-3-1,-4-5-2,1-3-1,2 0-5,-4-9-22,10-1 0,-4-12-2,3-4-1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5T23:47:48.23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207 40 23,'0'0'11,"-1"9"-1,1-9-5,0 0-8,0 0 0,0 0 0,0 0 1,-8-10 0,8 10 1,-2-9 3,2 9 2,-5-11 1,5 11 2,-3-10 0,3 10 1,0 0-1,-7-10 0,7 10-1,0 0-4,0 0-1,0 0-1,0 0-1,-2 15-1,5 1 1,1 4 0,1 6 2,1 8 0,-1 3 1,5 4 1,-1 4 0,3 2-1,-1-3 2,4 2-2,1-7 1,2-2-2,2-9 0,-2-7 0,2-7-1,-3-7 1,0-8-1,-2-9 1,2-8 0,-2-9-1,5-7 0,1-6-1,6-4-1,2-4 1,2 3-1,-1-1 0,1 6 0,-3 5 0,-5 8 1,-2 5 0,-6 7 1,-1 4-1,-3 5-1,-1 2 1,0 2-1,-1 1 0,2 1 1,-1 0 0,-10 0 0,15 0 2,-15 0 1,11 0 0,-11 0 0,0 0 0,0 0-1,0 0 0,0 0-1,0 0-1,0 0 0,0 0 0,0 0 1,0 0 0,0 0 1,0 0 0,0 0 1,-9 0-1,9 0 0,0 0-1,-15 11 1,15-11-1,-17 22-1,4-4 1,-5 4-1,-8 8 2,-6 6-1,-7 8 0,-7 2 2,-4 4-1,0-3 1,4-3-1,4-5-1,8-6 0,13-10-1,11-12-2,10-11-3,25-1-2,1-7-2,1-5 0,4 0 1,-5-3 1,-1 2 0,-7 1 0,-9 3 0,-9 10 2,1-15 1,-1 15 2,-10-9 1,10 9-1,-16-5 2,16 5 2,-14 0 3,14 0-1,-14 5 2,5 0 0,9-5 0,-16 17 0,7-8 1,1 2 0,2 1 0,1-1 0,1 2 0,2 0 1,1 1-1,3 2 2,-2 5-1,2 7 0,-3 0 1,1 8-1,-4-1-1,0 4 0,-2 0-1,2-1-1,-3-6-1,3-4 0,0-5-2,0-6-3,6-4-16,-2-13-5,0 0-1,-9-11-1,-3-14 1</inkml:trace>
  <inkml:trace contextRef="#ctx0" brushRef="#br0" timeOffset="7010">0 1703 21,'0'0'11,"4"13"1,-3-1-4,5 3-7,-1 8 0,2 7 3,2 10 0,1 4 1,6 5 0,4 2 0,7 0 0,6-8 0,11-7-2,9-17-1,12-15-1,8-17-2,7-16 1,1-13 0,1-8-1,-5-7 2,-5-2 0,-12 5 1,-9 8 0,-11 5 1,-9 12-1,-11 5 0,-6 9-2,-4 9 0,-10 6-1,0 0-1,-6 19 0,-7 2 0,-3 3 2,-7 6 0,-6 3 2,-5 1 1,-3 5 0,-2-4 0,-3 0 0,-5 0 0,-2-3-1,-1-4-1,3-3-1,0-7 0,4-3 0,3-6-1,5-4 0,6-4 1,7-3-1,5-1 1,4 0-1,3 0 1,10 3 0,-12-4-1,12 4 0,0 0 0,0 0-1,0 0 1,0 0 0,9 13-1,0-3 1,4 3 1,0 4 0,3 5 2,-1 7-1,0 4 2,-2 9 0,-4 5 2,-1 8 0,-7 3 1,1 6 0,-6 0 0,2 0-1,-3-7 0,4-3 0,-3-9-2,4-7-1,0-9-1,2-8-1,0-7 0,-2-14-1,7 15-8,-7-15-16,13-23 0,-4-8-2,1-13 1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5T23:47:50.69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87 0 26,'1'9'15,"3"4"0,-2 0 1,-3 5-8,3 7-5,-4 6 1,2 9 1,-5 7-1,2 9 2,-6 3 0,1 9 0,0 2-1,0 2 0,-4-3-1,4-2 1,-2-8-2,5-4-1,-3-9-3,4-10-9,1-7-11,6-13-2,-3-16 0,11 2 0</inkml:trace>
  <inkml:trace contextRef="#ctx0" brushRef="#br0" timeOffset="370">492 122 55,'0'0'22,"0"0"0,0 0-2,-7-10-12,7 10-6,2 10-3,-3 0 0,4 5-2,-4 3 0,4 6 2,0 5 1,0 6 1,-1 7 1,-1 2 2,1 8-1,-2 4 1,4 6 0,-5-4 0,3 0-2,-3-8 0,2-7-1,0-6-1,1-12 0,1-14 0,-3-11 0,7-26-1,-3-7 1,-1-12-1,0-9 1,-3-9 0,-3-3 0,-1-3 0,-5 7 0,-2 4 0,-2 8 1,1 8-1,-2 7 0,3 10 1,2 5-2,0 6 1,3 4-1,6 10 0,0 0 0,0 0 0,15 8 1,-3 1-1,6 3 1,4 4-1,6 1 1,4 2-1,3 3 1,5 2 0,0 4-1,6 1 1,-3 1-1,-2 2 2,-1 1-1,-4 0 1,-6 0-1,-6-3 1,-7 0 1,-12-1-1,-8 0 2,-9-3-1,-10 1 2,-12-4-1,-2 1 0,-8-5 0,-6 0 0,-1-6-1,5 1 2,2-5-3,7-2 0,4-2-2,5-3-2,9 5-8,4-9-15,15 2 1,-12-10-3,13 0 2</inkml:trace>
  <inkml:trace contextRef="#ctx0" brushRef="#br0" timeOffset="1392">1844 28 42,'7'-11'21,"-7"11"1,6-18-1,-6 18-11,-13-3-5,-1 8-1,-7 5-2,-7 6 0,-9 6-1,-6 4 1,-5 3 1,-2 4 0,2-1 1,3-1 0,6-6-1,10-3 0,7-4-1,10-3-1,10-4-1,10-2 0,11-5 0,7 2 0,8 3 1,5 1-1,5 2 0,2 1 0,1 5 1,-2 0-1,-4 7 0,0 2-1,-5-1 1,-2 1 0,-6 0 0,-2-2 0,-5-2 1,-4-2 0,-3-4 0,-8 0 0,-5-5 1,-5 2 1,-10-3-1,-5 2 2,-10-3-1,-3 3-1,-12-5 1,-2 1 0,-7-2-1,0-3 0,-1-3 0,4-1-1,3-1 0,3-1-1,9 1-1,4-4-3,11 8-21,2-7-4,7 2 0,-1-10-2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5T23:48:35.92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308 12 0,'2'13'6,"-2"-3"-2,-4-1 1,3 3 2,-4 3 1,2 1 1,-3 4 1,-6 4 3,4 5-1,-4 5 0,-2 8-1,-5 3-2,-1 8-1,-2 2-2,-3 6-1,-1-2-1,0 1-1,-1-4-1,5-3 0,3-5 1,5-2-1,1-9-1,5-5 0,4-5 0,5-4 1,9-8-1,9-5 1,10-10 0,8-6-1,2-5 1,16-5-2,5-3 1,3-2-1,-3-1 0,-8 5 0,-10 2-1,-5 6 1,-5 2 0,-15 4 0,-5 1 1,-12 2 0,0 0 0,0 0-2,12 2-15,-12-2-8,0 0 0,-15-14-2,4 2 0</inkml:trace>
  <inkml:trace contextRef="#ctx0" brushRef="#br0" timeOffset="1282">1243 104 1,'0'0'7,"0"0"0,-13-6-1,13 6 1,-19 7 0,5-1 1,-3 1-1,-4 4 0,-2 2 0,-2 2 0,-2 2-1,-3 3-1,1 1-1,-2 2-2,3 1 0,2 0-1,3 1 0,5-2-1,7-2 0,8-1 0,8-1 0,12-2-1,6 0 1,7-2-1,6 1 1,3 0 0,3 3 0,3 1 0,-6 1 0,-6 2 1,-2 1 1,-7-4 1,-5 2 2,-10-4 2,-4 0 1,-15-6 1,-1 1-1,-11-6 2,-4 4-2,-10-6-1,-5 2-1,-4-3-2,1-1 0,3-1-2,3-1-2,2 0 0,6-2-3,10 4-4,2-5-4,18 2-5,-13 5-4,13-5-5,0 0-1,23 12 1,-9-12 3</inkml:trace>
  <inkml:trace contextRef="#ctx0" brushRef="#br0" timeOffset="1973">1382 72 29,'16'-3'17,"-3"2"0,-13 1 1,0 0-6,12-6-2,-12 6-4,-11 3 0,-6 0 0,-1 5 0,-15-1 1,-1 7-1,-10-1-1,-8 7 0,-2 3 0,-1 6 0,1 5-2,-1 6-1,5 6 0,7 7-1,4 4 1,9 2-2,6 0 1,11 0-1,8-3 1,10-5 0,10-5 1,10-6-1,10-10 0,10-5 0,5-7-1,2-8 1,4-7-1,0-7-2,2-1-5,-9-10-20,-2-2 0,-11-8 1,-3-1-3</inkml:trace>
  <inkml:trace contextRef="#ctx0" brushRef="#br0" timeOffset="2413">1675 136 47,'12'12'19,"4"6"1,-3 3-1,-6 8-10,0 10-10,-1 11 1,0 10 2,-3 4 2,4 4 1,-7-5 0,4-1 1,-7-15 1,7-5-1,-2-14 0,1-11-2,-3-17-6,1-15-3,5-12-8,-8-16-6,2-8-1,-8-14 6,1-2 4,-8-8 7,-4 5 6,2 11 4,-10 2 9,6 14 4,-2 4 0,10 15-5,0 0-7,11 9-4,11 4-4,10 3-1,13 4 0,11-1 0,10 4 0,9 0 0,7 3 1,4 1-1,-4 3 2,-6-2-1,-8 2 0,-10-1-1,-12 3 0,-12 1-2,-14 3-1,-14-1-2,-12 6 1,-16-4-1,-8 5 1,-10-2 0,-6 1 2,-5 0 1,0-3 4,2 1 1,9-5 0,10 3 1,10-2-1,14 3 1,8-1 0,15 1 0,7-2 0,18 4-1,7-2 0,16 1-1,8-3 1,11 0-2,12-1-6,2-4-18,12 2-2,-3-6-2,-1-2 2</inkml:trace>
  <inkml:trace contextRef="#ctx0" brushRef="#br0" timeOffset="3314">3132 29 58,'0'0'23,"10"-14"2,-10 14-2,-5-13-12,5 13-7,-16-8-2,2 9-1,-10 4 0,-4 5 1,-8 3 0,-2 7 1,-7 2 1,2 4-1,-3-3 1,7 2 0,7-4-2,7-2 0,10 0-2,5-1 0,13-3-1,10 0 1,10 0-1,6 3 1,9 1 0,5 1 0,5 0-1,2 0 1,2 2 0,-1 1 0,-3-2 0,-2 1 0,-8 0 0,-6-4 0,-7 1 0,-4-1 0,-9 1 1,-4 1 1,-11-1-1,-10 2 1,-10 1 0,-8 3 0,-14-2 2,-5 1-2,-13-5 2,-8 0-2,-5-7 0,-1-2 0,-1-6-1,4-1 0,8-6-2,4-4-5,15 2-24,2-8 0,14-3 0,4-12-2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5T23:47:56.67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 83 21,'0'0'17,"-5"-17"-1,5 17-2,-3-15-6,3 15-3,-2-14 1,2 14-3,0 0-1,-2-12 0,2 12 0,0 0 0,0 0-1,0 0 1,0 0-1,4 12 0,3 2 1,-1 3-1,7 7 1,0 5 1,6 9 0,-1 3-1,7 4 1,-1 1-1,2 0-1,3-2 0,0-3 0,0-3 0,-1-6 0,1-7-1,-2-5 1,-3-5 0,0-4 0,-3-6-1,0-9 1,0-5-2,2-11-1,1-6-3,0-10-3,7-3-3,-2-10-2,7 0-2,-1-3-1,3 2 1,0 5 1,2 3 2,1 7 4,-4 4 3,2 8 2,-5 3 1,-3 3 2,-3 6 0,-8 5 0,-3 3 0,-6 2 1,-11 1-1,0 0 1,0 13 1,-7-2 1,-5-4 1,-2 1 0,-2 2 2,-4-3 1,0 2 0,-2-2 0,-2 3-1,-2 1 1,-3 2 1,0 2 0,-7 4 0,2 4 0,-2 0-1,3 3 0,1-2-2,4 1-1,2-3-1,6-1 0,5-7-2,4-2-1,4-3 0,7-9-1,-8 11 0,8-11 1,0 0-1,0 0 1,0 0 1,0 0-1,0 0 1,0 0-1,0 0 1,0 0-1,-9-1 0,9 1 0,0 0 0,0 0-2,0 0 1,0 0-1,0 0 1,0 0-1,0 0 0,0 0 0,0 0 1,0 0 0,0 9 1,0-9-1,2 11 2,-1 1 0,-2 1 2,-2 10 0,-5 8 0,-2 12 1,-3 8 0,-2 10-1,-1 9 1,1 7-1,3 0-1,2 0-1,3-8 0,3-6 1,3-8-1,2-10 1,0-10 0,0-8 0,-1-9 0,2-3 1,-2-15-1,-2 13 0,2-13 0,0 0-1,0 0 1,0 0-2,0 0 0,0 0-1,0 0 0,0 0-3,4-11-15,-4 11-6,-10-20-1,2 0 1,-3-11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5T23:48:06.59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138 0 15,'0'0'12,"4"15"1,-5-6 3,0 4-8,-1 7-1,-4 1 2,3 11 4,-8 2-1,3 15 1,-9 1-1,4 14-3,-6 0-1,5 7-3,-3-6-1,5-3-2,3-8-2,0-12-3,10-10-4,5-22-11,8-17-6,6-15-2,5-11 1,3-14 0</inkml:trace>
  <inkml:trace contextRef="#ctx0" brushRef="#br0" timeOffset="221">319 258 63,'17'-20'24,"-8"5"-1,-9 15-5,0 0-8,12-2-6,-11 12-2,3 3-3,0 5 1,1 3-1,-1 4 1,1 5 1,-1 0 1,0 6 0,-2 0 1,-2 6 1,-3-1-1,2 4 2,-6-3-2,2-1 2,-3-4-2,1-5-2,4-1-5,-5-10-15,8-1-7,0-20-1,0 0-1,-8-13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5T23:48:02.06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143 370 13,'0'0'12,"0"0"0,0 0 1,-9-9-5,9 9-3,0 0 0,0 0 0,0 0 0,0 0 2,0 0-1,0 0 0,6 10 0,-6-10-1,6 16-2,-2-3 0,-1 6 0,0 7 0,0 6 1,0 9-1,-7 7 0,0 6 0,-5 5 0,-2 3 0,0-4 0,0-4 0,0-8-1,1-6 0,3-12 0,-1-8 0,7-10-1,1-10-1,10-7 0,3-11-1,3-4 0,3-4 0,4-2 1,3-2 0,-3 1 0,0 3 1,-2 6-1,-1 8 1,-3 7-1,3 8 0,-2 6 0,2 5-1,3 8 1,-1 3-1,0 4 1,-2 3-1,-3 0 0,-2-4 2,-6-2 0,-4-2 1,-10-6 1,-7 1 0,-14-8 0,-5-1 3,-15-6 0,0 0-2,-8-6 0,0 0-2,2-4 0,3-2-1,9 1-2,8-4-3,15 2-12,5-7-12,15-1 0,6-9-2,12-1 1</inkml:trace>
  <inkml:trace contextRef="#ctx0" brushRef="#br0" timeOffset="931">1087 699 42,'12'7'18,"-12"-7"-2,10 3 1,-10-3-10,9 6-6,-9-6 1,8 19 0,-5 0 1,-4 2 1,3 8 1,-6 2 0,-1 5-2,0 0 1,0 2-1,0-6-1,1-3 0,1-6 0,0-4 0,2-8 1,1-11 0,0 0 0,14-15-1,-6-10 1,5-5-1,3-7 0,6-3 0,0-6-1,3 3 1,-3 3 0,-1 4-1,-1 6 1,5 7 1,-7 7-2,3 5 0,1 6-1,-1 5 0,4 8-2,-1 3 1,1 7-1,-3 3 2,-4 5-1,1 3 1,-5 3 0,-1 0 1,-6-2-1,-1-2 3,-4-5-2,0-4 0,-2-5 0,1-3 1,-1-11-1,0 0 0,17-8-1,-3-6 0,7-4 0,2-1 0,2-1 0,4-2 0,0 0 0,1 3 1,-5 4 0,-1 3-1,-5 5 1,1 2 0,0 3-1,-3 4-1,0 4 1,-1 4-1,0 10 0,-3 4 0,0 5 0,-7 6 2,-1 5-1,-4 4 1,-4 2 0,-2 2-1,-1-5 1,-3-6-5,3-2-22,-2-13-1,8-22 0,-17-11-3</inkml:trace>
  <inkml:trace contextRef="#ctx0" brushRef="#br0" timeOffset="2093">41 1000 3,'-7'10'8,"7"-10"1,0 0 1,1-10-2,1 1 1,3-2 1,0-8 3,8 0 2,-6-13 0,6-4 0,-2-11 0,5 1-5,-7-13-2,5 1-2,-4-4-3,0 1-1,-1 0-1,1 4 0,-2 2-1,-1 2 1,0 7 0,0 1 0,-1 3 1,-1 7 0,-1 4 0,0 5 0,-2 6-1,-1 5 0,-1 4 0,0 11-1,-1-11 1,1 11-1,0 0 0,0 0 0,0 0 0,0 0 0,0 0 0,0 0 0,0 0 0,0 0 0,0 0 0,0 0 0,0 0-1,0 0 1,0 0 0,0 0 0,0 0 0,0 0-1,0 0 1,0 0 0,0 0-1,0 0 1,0 0 0,0 0 0,0 0 1,0 0-1,0 0 0,0 0 1,0 0-1,0 0-1,0 0 1,0 0-1,0 0 1,0 0-1,0 0 1,0 0 0,0 0 0,0 0 0,0 0 1,-2-10-1,2 10 1,0 0-1,-6-9 0,6 9 0,0 0 0,-7-10-2,7 10-2,0 0-4,0 0-17,0 0-1,0 0-1,-12-8 1</inkml:trace>
  <inkml:trace contextRef="#ctx0" brushRef="#br0" timeOffset="3275">48 804 37,'13'-12'18,"2"1"1,4-3 1,0 0-8,6 2-6,-1-1-1,5 5 0,-1 1-2,1 5 1,1 0-1,0 3 0,1 2-2,1 2 1,-1 2-1,0 1-1,-3 1 1,-2 3-1,-3 1 1,-1 3-1,-5 0 0,-4 4 1,-3 1-2,0 2 2,-2 1-1,-4 0 2,-3-4-1,-5 2 2,-7-2-1,-3 0 2,-7-5-1,-7 2 1,-10-3-1,1 2 0,-7-4 1,0 2-2,-3-4 0,3 1 0,-1-5 0,9-1-1,1-2 0,4-2-1,6 1-2,-1-6-6,8 2-19,0-8 0,2-4-1,-3-9-1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5T23:48:52.20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168 313 11,'5'-20'13,"-5"-3"2,1 5-1,-1 3-2,-1 1-1,1 14 0,0-14-2,0 14-1,0 0-2,0 12 0,-2 5-1,-1 11-1,-4 10-2,-4 13 1,-4 9 1,0 13 1,-7 3 0,1 3 0,-3-8 0,6-5-1,0-13-1,8-13 0,3-19-2,7-21-2,7-20-1,3-17-2,5-10 1,-1-13 0,4-5 0,-1-3 1,0 5 0,-4 7 1,-2 8 1,0 10 2,-3 8-1,2 9-1,0 6 1,4 6 0,4 8 0,3 7-1,4 10-1,3 10 1,5 11 1,1 12-1,2 9 0,-1 5 0,2 1 1,-1 0 0,1-6 0,4-8 0,3-17 0,4-17 0,6-23-1,3-19 0,3-19-2,0-19 1,1-17-1,-4-12 0,-4-4 1,-9 1 1,-9 8 1,-6 12 1,-7 10 0,-5 13-3,0 18-19,-1 14-2,-2 13-2,2 6-3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5T23:48:53.08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227 0 79,'0'28'26,"-3"5"-1,-4 9-2,-4 10-20,-5 10-4,-5 11 1,-4 6 2,-5 1 0,1-2 1,-1-13 0,7-9 0,2-17 2,9-12-4,12-27 0,0 0-4,23-34-4,-4-10 1,6-5 1,-2-12 1,1-4 2,-4 0 1,-4 3 2,-3 9 2,-7 2 2,2 8 0,-3 5-2,4 7-1,6 5-3,2 5-1,4 11-1,3 8-1,3 18 1,-2 13 1,2 18-1,-2 11 3,0 7 0,0 8 2,-1 0 1,3 1 0,0-10 0,4-9 0,2-15 0,2-10-1,-1-12 1,2-13-2,-3-14 0,-2-12 1,-5-14-1,-3-9 1,-6-12-1,-2-4 1,-7-4-1,-2 0 0,-4 3-2,-4 0-8,-1 9-19,-9 3 0,-7 9 0,-12 0-2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5T23:48:54.84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17 17 41,'0'0'20,"-9"-13"1,9 13 0,-10-10-9,10 10-7,0 0-3,0 0-1,10 21-2,0-2 1,5 6-1,2 7 1,5 3 0,2 5 1,1-2 0,3-2-1,0-6 1,3-6 0,1-11-1,-1-11-2,3-9-3,-3-14-2,1-6 0,-7-10-1,-1 1 2,-6-7-1,-4 5 3,-3 5 3,-5 5 3,-2 7 3,-2 7-2,-2 14-1,5-9-1,-5 9-1,6 11-2,-5 1-1,0 5 0,-3 4 2,-3 3 2,-2 5 3,-7 0 1,-4 3 1,-7-2 0,1 1 1,-9-5-1,5-1 0,-3-6-3,3-2-2,3-6-3,4-4-1,5-3-1,3-5 0,13 1 0,-10-8 0,10 8 1,1-11 1,-1 11 2,7-12 1,-7 12 0,14-6 1,-14 6 0,14 2 1,-14-2-1,16 15 1,-8-5 0,0 8 0,-2 4 1,2 7 1,-5 3 0,1 5-1,-3 0 1,2 4-1,-3-3-1,3-1-1,0-7-2,1-6-2,6-3-5,-1-13-15,4-10-3,2-13 0,0-9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5T23:48:55.88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0 394 41,'7'-20'17,"-5"8"-2,-1-4 3,0 2-13,2 2-2,-2 3 1,-1 9 1,0 0 2,6 15 0,-8 3 1,7 11 0,-5 2-2,4 7-1,-2-3-1,3 3-1,-1-7-2,1-8-5,8-8-17,0-17-4,5-13 0,-1-13-1</inkml:trace>
  <inkml:trace contextRef="#ctx0" brushRef="#br0" timeOffset="281">560 1 82,'6'14'25,"-4"6"-3,-4 6-1,-2 5-22,2 14-2,-4 8 1,1 10 1,0 6 2,-2 3 2,2 4 0,-2-5 2,4 1-1,-1-11 1,2-7-2,-2-10 0,2-10-3,0-8-4,2-26-2,-12 9-3,1-22-1,3-3 0,-8-12 0,5-1 1,-8-10 1,4 0 3,-2 0 3,3-2 3,1 7 2,1 0 1,3 7 1,0 2 2,5 10-1,-2 1 0,6 14 0,-3-11 0,3 11 0,19-5 0,6 6-2,8-4 0,14 2-1,6-2 0,13 2 2,3-1-1,4 2-2,-2-1 0,-4 3-1,-8 0 0,-6 2 0,-11 0-1,-9-1-2,-2 6-15,-14-8-10,-6-2-1,-11-11-2,-5-11 1</inkml:trace>
  <inkml:trace contextRef="#ctx0" brushRef="#br0" timeOffset="5909">1959 127 2,'11'-10'5,"-11"10"-1,13-17 4,-13 17 2,6-12 1,-6 12 1,0 0 0,0 0 1,-16-9-2,16 9-4,-19 1-3,8 1-2,-4 1 0,-2 0-1,-2 2 1,-2 0-1,-2 0 1,0 2 1,-3 1-1,0 1 0,-3 0 0,2 4 0,0-1 0,1 5 0,-1 2 0,2 5 0,1 1 0,6 4 1,0-1-1,5 4 0,1-1 0,6 2 0,3-5 0,5 0 0,3-2-1,5-1 0,5-4 0,4-2 1,2-5-1,5-2 1,2-3-1,0-3 1,1-6 0,1-1 0,-4-2 0,-2 0 0,-6-1 0,-2 0 0,-6 0 1,-10 4-2,11-2 1,-11 2-1,0 0-1,0 0 1,0 0-1,0 0-1,0 0-1,0 0 0,0 0-5,0 0-13,13 4-6,-13-4-1,0 0 0,4-13 0</inkml:trace>
  <inkml:trace contextRef="#ctx0" brushRef="#br0" timeOffset="7982">2189 143 44,'-7'12'17,"7"-12"-1,0 0 2,0 0-13,13-13-5,-3 11 0,1 2 1,2 1 1,3 6 2,0 1-1,3 4 1,3 4-1,-1 0-1,2 2 0,1 2-1,0-1 1,0 1-1,-1-3 0,-1 1 0,-3-4 0,0 1 0,-2-3 0,-2 0 0,-3-3-1,-2-1 0,-10-8 1,13 14-1,-13-14 1,0 0 0,5 10 1,-5-10 1,0 0 0,0 0 0,-12 9 0,12-9 0,-19 9 0,5-3-1,-2 0 0,-2 3-1,-3 0 0,1 1 0,-3-1 0,1 4 0,1-3 0,1 0-1,2 1 1,2-3-1,1 1 0,5-2 1,10-7-1,-13 10-1,13-10 1,0 0 0,0 0 0,-6 11-1,6-11-1,0 0-2,13 4-7,-13-4-14,24-10 0,-8-4-2,9-4 1</inkml:trace>
  <inkml:trace contextRef="#ctx0" brushRef="#br0" timeOffset="8803">2963 179 4,'0'0'10,"-11"16"2,5-3-4,-3 1 3,1 8 2,-3-2 1,3 9 1,-3-3-1,5 5-3,0-4-3,6 2-3,2-5-3,4-2 0,6-6-2,3-3 1,6-5-1,4-5 1,3-7 0,4-8 0,3-7-1,2-9 1,0-8 0,-2-6 0,-1-4 0,-5-3 1,-7 0 1,-2 4 0,-10 3 1,-4 8 1,-9 2-1,-2 10 0,-6 4-1,-5 8-1,-5 6-1,-6 7 1,-2 8-4,-5 5 1,-3 6-1,-2 4 1,0 6-1,-3 0-2,8 7-11,1-7-10,4-1 0,3-9-2,7-2 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5T23:07:16.03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-7 395 8,'-10'-1'11,"10"1"-1,0 0 1,0 0-3,0 0-1,14-6-1,5 3 0,5-1-1,11 1 2,5-1 0,12 2-1,8-2 0,11 1 0,8 0-1,10 2 0,7 0-2,7 2 0,2-2-1,5 3 1,0-2 0,2 3-1,-4 0 1,0 1-1,-4-3 0,0 1 0,-4-1 0,-3 0-2,-8 1 1,-7-1-1,-10-1 1,-11 0 0,-12-1 0,-10 2 1,-13-2 0,-8 1 0,-7-2 0,-11 2 1,0 0-1,0 0-1,0 0-2,0 0-1,0 0-5,0 0-7,-15 19-10,-2-8-1,-2 0-2,-10-8 1</inkml:trace>
  <inkml:trace contextRef="#ctx0" brushRef="#br0" timeOffset="7921">2692 279 29,'0'0'17,"-12"-3"-1,12 3 0,-12 3-11,12-3-1,-7 17-1,6-1 0,-2 3 1,5 8-1,1 5 2,5 11-2,4 4 1,4 8-1,4 4-1,3 3-1,0 0-1,-4-6-2,1-4-3,-5-13-8,-3-8-8,-3-13 1,-9-18 0,-2-14 0</inkml:trace>
  <inkml:trace contextRef="#ctx0" brushRef="#br0" timeOffset="8192">2648 292 46,'-11'-5'19,"11"5"1,-16-6-2,16 6-14,0 0-5,0 0 0,10 2 0,6-1 0,9-1 1,9 0 0,6 0 0,8 1 2,1 2 0,1 3-1,-2 2 0,-7 10 0,-7 7 0,-11 10-1,-8 6 2,-10 7 0,-8 2 1,-5 5 1,-9-1 1,-2 0 0,-9-7 2,2-2-2,-8-8 1,1-5 0,0-11-2,3-1-1,3-10-2,5-4-1,6-5-3,-1-7-3,17 6-6,-11-15-10,14 3-4,-3-5-1,5-2 2</inkml:trace>
  <inkml:trace contextRef="#ctx0" brushRef="#br0" timeOffset="8652">3366 251 29,'0'0'17,"3"-17"0,-3 17 0,1-16-9,-1 16-5,0 0 1,0 0 0,-4 15 1,2 8 0,-3 6-1,4 12 1,1 6 1,4 8-2,1 0 1,7 3-2,1-6 0,4-4-1,0-9 0,1-9-2,-3-10 1,0-13 0,-1-12-1,-3-11-1,-5-11-1,-7-10 1,-4-7-1,-7-5 0,-4-5-1,-6-1 2,-2 6-1,-1 1 2,3 7-1,2 7 1,5 4 0,5 5 0,6 2 0,8 4 0,5-1 1,10 1 0,8-1 1,8 0 0,6-2 0,7 3 0,1 0 0,1 5-1,-6 0 0,-5 5-1,-9 4 0,-7 4-2,-7 4-3,-16-3-7,4 12-9,-4-12-2,-20 23 0,0-9 0</inkml:trace>
  <inkml:trace contextRef="#ctx0" brushRef="#br0" timeOffset="9143">3275 392 34,'-31'30'19,"11"-7"0,13-10 2,17-6-10,16-10-5,15-7-2,9-5 0,9-5-1,1-6 0,0 2-1,-6 0 0,-8 2-2,-14 7-8,-10 2-11,-7 4-2,-5 2-1,-10 7 1</inkml:trace>
  <inkml:trace contextRef="#ctx0" brushRef="#br0" timeOffset="9383">3984 51 57,'0'0'21,"14"-7"1,-14 7 0,0 0-19,-13-3-1,13 3 2,-24 5 0,9 4 0,-9 1 0,2 7 0,-6-2 0,2 6 0,-4 0-1,5 2-1,3-1-2,6 0 0,5-2 0,7-1-1,8-3 0,8-1 0,9-3 0,5-1 0,8 1 0,-1 0 0,1 1 1,-2 0-1,-3 2 1,-2 2 0,-4 5-1,-5-1 2,-6 1-1,-1 1 0,-5-3 2,-1 2-1,-4-2 2,-7 2-1,-9-2 1,-4 2 0,-10 0 2,-4 3-1,-5-1-1,-5 1-1,-1-4-3,-3-6-10,8 3-16,-1-9 0,5-4-2,-5-10-1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5T23:48:57.22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 21 53,'0'0'20,"-7"13"2,6-4-1,2 1-12,4 4-8,1 4 0,3 3 1,2 3 1,5 3 1,3-3 0,3 2 0,5-5 0,7-2 0,6-8-3,5-8-2,4-7-1,-1-9-2,1-7-1,-4-6 1,-7-2 1,-6-2 1,-9 4 2,-7 2 0,-4 4 2,-4 7 0,-3 2-1,-5 11 0,12-10-2,-12 10-2,11 3 0,-11-3 0,11 14 0,-5-5 1,-4 4 2,-3 4 0,-7 1 2,1 3 0,-10 1 1,-5 1 0,-5 0 0,-2-1-1,-4-2 1,2-4-2,2-3-1,1-5-2,6-4-1,2-6 0,8-1 0,1-4 0,11 7 0,-9-15 2,9 15 0,-1-13 1,1 13 2,0 0-1,0 0 0,0 0-1,0 0 0,0 0 0,0 0 0,-1 14 1,0-2 0,2 7 1,-2 5 1,3 7 1,-2 5 0,3 7 1,-4 3-1,6 5 0,-3-5 0,2 2-1,-1-8-1,1-5 0,0-6-2,-1-9-1,3-4-3,-6-16-10,10 3-12,-3-14 0,4-6-1,1-11 0</inkml:trace>
  <inkml:trace contextRef="#ctx0" brushRef="#br0" timeOffset="882">1043 386 72,'0'0'23,"0"0"-2,14-8-1,-14 8-21,14-10-1,-14 10 1,13 7 3,-6 5 1,-2 5 1,0 7 1,-5 1 0,2 6 0,-3-2-1,2 0-2,-1-6-1,0-5-4,7-4-13,-7-14-9,21-12 0,-6-12-3,9-10 2</inkml:trace>
  <inkml:trace contextRef="#ctx0" brushRef="#br0" timeOffset="1152">1691 0 72,'0'0'27,"11"15"-4,-11-15-1,-7 16-11,0-3-15,-7 3 1,-1 10 1,-5 5 1,-2 10 2,-1 9 3,-1 5 0,-1 11 0,2 5 0,6 5-1,1-2-1,4 4-1,4-3 1,4-5-2,2-7 0,3-9 0,1-9 0,-1-10-2,3-5-1,-4-15-1,4-3-5,-4-12-11,1-19-7,-1-7 0,4-8 1,-4-9 1</inkml:trace>
  <inkml:trace contextRef="#ctx0" brushRef="#br0" timeOffset="1452">1511 500 59,'4'-13'24,"1"2"1,4 3-1,1 1-8,9 3-13,6 1-2,9 1-1,6 1 1,8 1 0,5 1 1,2 3 0,-1-2 0,-3 4 0,-6-1-1,-8 1-2,-2 2-21,-16-3-4,-19-5 0,0 0-2</inkml:trace>
  <inkml:trace contextRef="#ctx0" brushRef="#br0" timeOffset="8803">2809 175 30,'10'0'15,"1"1"-1,-11-1-1,13-8-6,-13 8-6,0 0 2,13-10 3,-13 10-1,0 0 1,-12-6 2,2 7-1,-5 0 0,-3 3-3,-2 3-2,-4 2-1,-3 5 0,0 1 0,-2 5 0,1 3 0,0 1 0,3 4 1,1 0 0,5 2 0,0-2 1,6 2 0,1-3-1,8 1 1,1-2 0,7 0-1,7-4 0,5-1-1,8-4 0,6-4-1,7-2-2,4-7-3,8 0-7,-2-7-12,-1-1-1,-3-7-1,-5 1 1</inkml:trace>
  <inkml:trace contextRef="#ctx0" brushRef="#br0" timeOffset="9274">3026 226 17,'0'0'12,"-9"-1"1,9 1 4,0 0-5,-1-16-4,1 16 2,0 0 0,0 0 0,0 0 1,0 0-1,6 13-5,-6-13-3,8 16-1,-2-6-1,1-1 1,0 0 0,-7-9-1,18 17 1,-7-11 0,0 1 0,1-3 0,1 3 0,-1-2 0,3 1 0,1-1 1,-2 2-1,3 0 0,2 3 1,0-1-1,1 0 0,1 2-1,-1-2 1,-3-1-1,3-1 0,-6 0 1,-3-1-1,-11-6 0,9 11 0,-9-11 0,-10 17 0,-3-6 0,-6 1 0,-6 3 0,-3 1 0,-5 3 1,-3-1-1,-2 1 0,1-1 1,1-1-1,5-1 1,4-3-1,4-3-1,9 1-5,1-9-10,13-2-9,12-1-1,4-5 1,5-6-1</inkml:trace>
  <inkml:trace contextRef="#ctx0" brushRef="#br0" timeOffset="9844">3202 794 51,'-9'6'16,"9"-6"-2,3-16 2,6-2-15,8-3-1,6-5 2,6-1 2,1-6 2,8 9 4,-8-5 0,4 9 1,-5-3-2,-2 9-3,-10 0-3,0 7-1,-5 3-3,-12 4-4,12 0-12,-12 0-8,0 0 0,0 0-2,0 0 2</inkml:trace>
  <inkml:trace contextRef="#ctx0" brushRef="#br0" timeOffset="10225">3701 523 61,'0'0'12,"0"0"-9,1-17-1,0-5 2,4-3-11,-4-5 3,2 0 3,1 0 3,-5-1 11,3 4 8,-1-2-1,6 3-6,0-3-9,5 2-4,6 1-1,2 3 0,4 2 0,5 5 0,-1 3 1,2 8 1,-1 4 0,-1 9 0,-4 5 0,-2 7 0,-6 6 0,-3 5 0,-4 4-1,-4 1 1,-5 1-1,-5-1 1,-5-2-1,-4-1 2,-5-5-2,-4-2 2,-6-6-2,-1-2 2,-3-4-1,1-4 0,-3-6 0,7-5-1,2-7 0,6-9-2,9-4-1,2-14-6,16 1-20,1-12 0,11-3-1,0-11-1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5T23:49:25.40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168 623 22,'2'30'18,"-3"8"0,-3 8 0,-2 11-2,-4 6-3,-2 15-3,-5 1-1,1 5-2,-3-7 0,2-1-1,-2-15-1,5-8 0,-1-15 0,7-11-1,1-13 0,7-14-1,0 0-2,4-11 0,7-11 0,8-5-1,6-5 0,5-4-1,5-3 1,4 1-1,2 5 0,0 7 1,-1 7-2,-1 6 2,-2 8 0,-1 6 0,0 6-1,-3 5 1,-1 4 0,-2 2 0,-5 3 0,-2 0 0,-9 0 0,-5 3 1,-12-2 1,-5 1 0,-10-2 0,-5 0 1,-13-4 0,-6 2 1,-7-5 0,-4-1-1,-5-6 1,1-3-2,2-4 0,3-4-2,9-1-2,4-8-6,13 3-22,2-10-1,13 1 1,4-13-3</inkml:trace>
  <inkml:trace contextRef="#ctx0" brushRef="#br0" timeOffset="1382">648 77 50,'3'-12'22,"-3"-3"0,2 6-3,-4-4-5,2 13-4,1-15-5,-1 15-2,0 0-2,-3-9 0,3 9-1,0 0-1,0 0 0,0 0 0,-4 9-1,4-9 1,-1 18 0,1-7 0,0 6 1,-1 1 0,2 3 0,-1 3 1,0 2 0,-1 0 0,1 1 1,-1 1-2,1-3 1,0-1-1,0-3 1,2-4-1,1-4 0,2-4 0,-5-9-1,19 0 1,-6-9-1,4-10 1,6-5-1,3-7 0,5-4-1,1-3 2,4-2-2,-3 2 2,-1 5-1,-3 6 1,-6 7 0,-5 4 0,-4 9 0,-3 6 0,-11 1 1,12 21-1,-11-1 0,-2 7 1,-2 4-1,-1 4 2,-2 0-1,0 0-1,-2-5 2,3-3-2,4-5 1,5-6 0,10-12 1,5-11-1,9-7-1,8-8 1,5-6-1,2-5 1,2-4-1,-4 1 1,-8 2 0,-4 8 0,-9 4 1,-6 9-1,-7 3 0,-7 10 1,0 0-1,12 11-1,-10 2 0,2 4-1,-2 3 0,0 4 1,1 5 0,-3 4 0,-1 1 0,-3 1-3,3 1-20,-3-5-2,0-10-1,4-21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5T23:49:29.12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210 240 12,'-1'-10'14,"1"10"-1,0 0 2,0 0-5,0 0-3,0 0 0,0 0-2,0 0 0,0 0 0,0 0-1,0 0-2,0 0 0,0 0 0,0 0-1,0 0 1,0 0 0,-7 11 1,7-11 2,0 0 0,0 11 0,0-11 0,0 0-2,0 0 1,0 0-2,3 16-1,-3-7 1,0 7-3,0 6 2,-4 11-2,2 12 1,-5 16-1,-2 8 1,-3 7 1,-5 6 1,3 1 0,-5-5 1,4-4 0,-4-15 1,8-13 0,0-13-1,6-8 0,2-12-1,3-13 0,11-1-2,6-13-2,8-5 0,3-4 2,5-1-2,2-2 0,4 2 0,2 2 1,3 7-1,-3 7 2,-1 8-1,-1 7-2,1 8 2,-3 6-1,3 6 1,-6 5-2,-3 9 1,-5 2 0,-6 4 0,-5-1 3,-13-2 1,-5-1 2,-17-5-1,-9-2 3,-17-13 0,-7-2 2,-12-10-2,-3-4-1,-5-8-1,1-4-2,5-5-2,4-7-3,14 2-11,6-17-15,16-4 0,8-13-1,18-7 1</inkml:trace>
  <inkml:trace contextRef="#ctx0" brushRef="#br0" timeOffset="1012">801-4 9,'0'0'10,"0"0"1,0 0-4,0 0 0,0 0 0,-2-10-1,2 10 0,0 0 1,0 0 0,0 11-1,2-1 0,-2 1-3,1 6 0,1 4 0,-2 6 1,-4 4-1,-1 6 2,-3-2 0,1 5 1,-4-7 0,4 0-1,-5-7 1,6-3-2,0-8 0,7-5-1,-1-10-1,17 2-1,0-10 0,5-7 1,3-4-2,0-2 0,4-6 0,-1-1-1,-3 1 1,0 1 0,-6 2 0,0 5-1,-2 2 2,-1 5-1,-1 1 0,-4 4 0,2 5-1,-13 2 1,12 9 1,-11 5 0,-4 4 0,0 3 0,-5 3 1,4 3 0,-5-3 0,6-1-1,3-5 1,11-5-2,12-7 0,10-9-3,14-7-1,5-9 0,11-3 0,3-5 1,2-1 0,-4-2 3,-14 3 1,-6 8 2,-14 3 3,-4 6-1,-13 3-1,-4 7 0,-9 0 0,-2 21-2,-1-2-1,-5 6-1,0 8 0,-3 4-1,-1 6 2,-2 2-1,1-2 0,-2 0-2,9 4-13,0-12-11,1-14-1,5-21-1,-8-16-1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5T23:50:21.97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1156 4,'0'0'6,"0"0"1,0 0-1,0 0 0,0 0 0,0 0 1,0 0-1,0 0 0,0 0-1,0 0 0,0 0-1,0 0-1,0 0-1,0 0-1,0 0-1,0 0-1,14 3 1,-3 0 0,-1 0 0,5-1 1,0 0 1,4 0 0,0-1 0,6 0 1,1 0 1,5 1-1,5-1 0,4 3 0,4 1-1,5 1 0,1 2-1,4 3-1,4-1 1,3 2 0,2-1 0,6 0 0,5-2 0,4 0 0,2-2 1,5-1 0,1 0 0,-1 0 0,4-2 0,1 3 0,-4-2-1,2 1 0,-1-4 0,-2 2-1,-2-3 1,1-1 0,-8-1-1,-1-3 1,-4 1-1,-5-5 1,0 2-1,-3-1 1,-5-1-1,-2 1 0,-4 1 0,-4 0 0,1-1 0,-5 2 1,-6 1-1,-4 0 1,-8-1 0,-4 4 0,-3-3-1,-6 3 2,-13 1-2,11-1 1,-11 1 0,0 0 0,0 0-1,0 0 1,0 0 0,6-10-1,-6 10 1,2-16 0,-1 3 0,0-1-1,2-6 1,-1-5-1,0-5 0,-1-5 0,0-7 0,0-8 0,0-4 0,0-7 0,-4-3 0,-1-1 0,-1-3 0,-2-1 0,0 2 0,-2 3 1,-2 3-1,-6 5 1,6 5 0,-3 5 0,-1 5-1,5 8 1,-2 2 0,5 7-1,-2 3 0,10-1 1,-8 1-1,8 6 1,0 0-1,-1 2 1,1 3 0,1 0-1,-2 10 0,1-9 1,-1 9-2,0 0 1,0 0-2,0 0-2,10 4-5,-10-4-13,-3 18-2,3-18-1,-14 0 1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5T23:49:52.65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11136 883 6,'-27'2'6,"0"-1"2,1-1 0,2 1 1,4-1 1,2-1-1,3 1 1,2-1-1,13 1-2,-15-2 1,15 2-2,0 0-2,0 0-2,0 0-1,0 0 1,0 0-1,0 0 0,0 0 1,0 0 0,0 0 1,15 4 1,-1-3 0,8 1-1,5-1 1,8 2 0,8-3-2,5 1 1,5-2-1,4 0 1,4-2-1,4 1 1,4-4 0,5 3-1,0-3 1,7 2-1,4-1 1,6 1-1,0-1 0,5 2 0,0 0-1,4 1 1,-1 0 0,-1 1-2,0 1 1,-2 0 0,-1 1-1,2-1 1,-2 1-1,-2 0 1,0-1 0,-4 0-1,0-1 1,-1 0-1,-3 0 1,-3 0-1,-5-1 1,0 1-1,-7 0 0,-1-1 0,-11 1 1,-4 0-1,-9 0 1,-7 0-1,-9 1 1,-7-1-1,-8 0 1,-2 1-1,-12 0 0,9-2 0,-9 2-1,0 0-3,0 0-10,-13 6-13,-10-14-1,-21-14-2,-18-13 0</inkml:trace>
  <inkml:trace contextRef="#ctx0" brushRef="#br0" timeOffset="1342">420 104 9,'0'0'7,"0"0"-1,0 0-2,0 0 0,0 0-1,0 0 0,0 0 0,0 0 1,-12 2 0,12-2 1,0 0-1,-10 3-1,10-3 0,0 0-2,0 0 0,0 0-1,0 0 0,0 0 0,0 0 0,0 0 0,0 0 0,0 0 0,0 0 1,0 0 0,0 0 0,0 0 0,0 0 1,0 0 0,0 0-1,0 0 1,-2 9-1,2-9 0,0 0-1,-11 7 0,11-7 0,-8 9 0,8-9 0,-10 16 0,6-1 0,-3 6 1,2 4-1,-1 5 1,-9 5 0,-3 9 1,6 6-1,3 8 1,-2 4 0,-2 3-1,2 3 1,5 4-1,5-1-1,1 0 1,-3-5-1,-5-6 2,1-5-2,5-4 2,-4-3-1,-5-4 1,1-5-1,2-4 0,0 0 0,-2-5 0,3-2 0,0-3 0,0-6-1,2-3 1,2-5-1,3-11 1,-6 15-1,6-15 1,0 0-1,0 0 1,0 0-1,0 0 1,0 0-1,0 0 0,0 0 1,0 0-1,0 0 0,0 0 1,11 11-1,-11-11 0,15 9 0,-5-6 0,2 1 1,8 0-2,6-1 1,0 0-1,4-1 1,8-2 0,-1 2-1,14-2 1,-1-2-1,6 1 2,1-2-1,6 0 0,9-2 0,4-1 0,6-4 0,2 1 0,9-1 1,-1-2-1,5 0 0,5-1-1,0 1 2,1 1-1,6 0 0,-1 1 0,-2 1 0,5 1 0,1 0 0,4-2 0,2 3 0,-1-2 1,-1 0 0,-3-2-1,4 3 2,-1-2-1,2 3 2,-4 2-2,1 2 1,2 3 0,2 2-1,3-1 0,0 2 0,-1 1 0,-3 1-1,-1-1 1,0 2 0,-1-4 0,-4 2 0,-1 0 1,-2 1-1,0 2 1,3 0-1,3 1 0,-1 3 0,-2 1 0,3 3-1,-1-1 1,0 2-1,1-1 0,-5 0 1,-1-4-1,-1 1 1,-3-4 0,-1 0 0,2-3 0,-2 3 0,-5-3 0,4 3 0,2-1 0,0 2 0,4-1-1,0 0 0,0 0 1,0-3-1,2 0 0,-3-2 1,0 0-1,-1 0 1,-1 1-1,-2 0 0,0 0 1,0 2-1,2 0 1,-2 1-1,-3-1 0,-2-1 0,-1 0 1,0-1-1,-3 0 0,-3 0 0,0-2 0,-6 1 0,0-2 1,0 1-1,-3-1 0,-1 0 0,-2-1 0,2 2 1,-1-3-1,-2 2 0,-1-1 0,-3 0 0,-2 6 1,-4-6-1,-6 7 0,-5 0 0,-8-1 0,-6 0-1,-5 1 2,-6-1-1,-8-6 0,-7 0 0,-3 0 1,-5-7-1,-10 7 1,11-7 0,-11 7-1,0 0 1,0 0 0,0 0-1,0 0 1,0 0-1,0 0 1,0 0 1,0 0-1,0 0 0,3-14 0,-3 14 0,-1-12 0,0-2 0,2-6-1,-1-1-1,0-8 1,-1-10 0,1-9 0,-2-7-1,1-5 2,-2-5-2,0-4 1,3-2-1,0-1 1,2 1-1,2-4 1,-1-2 0,3 0-1,-3 1 1,-1 4 0,-3 2 0,-3 6-1,-4 6 2,0 8-1,-1 8 0,-1 6-1,3 6 1,0 4 0,1 3 0,0 6 0,3 1 0,0 3 0,1 1-2,0 3 2,2 9 0,-3-13 0,3 13 0,0 0 0,-8-10 0,8 10 0,0 0 0,-15-9 0,15 9 0,-16-10 0,3 5 0,-1 0-1,-6-1 1,-1 0 0,-5 0 0,-6 2 0,-5-1 0,-6 1 0,-7 0 0,-10 0-1,-4 1 1,-10 1 0,-9-1 0,-11 1 0,-14 1 0,-9 1-1,-11 2 1,-10 3 0,-15 1 0,-9 3 0,-9 0 0,-7 2 0,-5 1 0,-5-1 0,-6 2 0,-6-1 0,1 2 0,-2-2 0,-4 2 0,-3 1 0,3 0 0,-3-1 0,2 0 0,4-1 0,-1 0 0,2-4 0,3-2 0,4 7 0,-3-1 0,8 0 0,2-1 0,2 2 0,4-1 0,5 4 0,2 0 0,5-8 0,4-2 0,4-1 0,4-1 0,6-3 1,5-3-1,3-2 0,4-3 1,4 0-1,5-1 0,2 0 1,0-1-1,2 1 0,2 0 0,6 1 0,4-1 2,0 2-2,1 2 0,5 0 0,6-5 0,1 7 1,6-8-1,0 9 0,4 0 0,5-1 0,5 1 0,4 0 1,2 6-1,11-6-1,-2 8 0,1-6 2,8 0-1,8 1 1,2 0 0,4 1 0,8-1-1,-2 0 1,5 0-1,12-1 0,-1 0 0,0-1 0,5 0 0,3 0-1,0 0 1,13-1 0,-12 0 0,12 0 0,0 0 0,0 0-1,0 0 1,0 0-1,0 0 1,0 0 0,-9-1 0,9 1-1,0 0-2,0 0-1,0 0-14,0 0-6,-13-4-2,2-3-1,-7-8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5T23:50:03.80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837 0 14,'0'0'7,"0"0"-1,0 0 1,0 0-2,0 0-1,0 0 0,0 0 1,0 0 0,0 0 1,0 0 0,0 0-1,0 0 0,-9 8-1,9-8-1,-13 15-1,-1-2-2,-4 8 0,-9 8 0,-5 8 0,-8 6 1,-8 6 0,-9 6 1,-2 3 1,-5-3 1,2 1-1,-4-6 1,7-6 0,5-6-1,9-5 0,8-9-1,7-5-3,9-5-1,5-5-1,16-9-4,0 0-1,-4-10-4,7-5-4,3-4-1,-2-3 0,-1-3 0</inkml:trace>
  <inkml:trace contextRef="#ctx0" brushRef="#br0" timeOffset="431">89 391 15,'6'14'11,"-9"-4"0,-2 10-4,-3 4-5,-3 8 0,0 5 2,-4 3 1,3 3 1,-2-1 0,6 1 0,1-4 0,6-2 1,2-4-3,5-1 0,1-5-2,4-4 0,0-3-1,-1-2 0,1-4 2,1-3 0,-1-7 2,11-6-1,6-9 0,10-5 0,5-10 0,12-3 0,5-6-2,1-3-1,1-1 0,-5 5 0,-12 4 0,-8 8 0,-10 4 0,-8 6 0,-8 5 0,-11 7-1,9-1 1,-9 1-1,1 11-1,-1-11-1,1 19-10,-6-7-11,5-12-1,-23 3 0,3-17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5T23:50:06.69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475 234 0,'1'12'4,"-2"-2"0,-3 1-1,1 7 1,-1 1 0,-3 10 0,2 3 0,0 7 0,-2 5 1,-3 5-1,3 3 0,0 4-1,0 3 1,0-2-1,1 0 0,2 0-1,1-2 0,3-2 0,-2-2-1,1-5 0,4-4-1,-1-3 1,1-7 0,-6-4-1,6-6 1,-4-4-1,4-4 2,0-4-1,-3-10 1,-4 12 1,4-12-1,0 0 0,0 0 0,4 9 1,-4-9-2,0 0 1,0 0-2,16 3 1,-16-3 0,16 3-1,-3-3 1,0 0 0,6 0 0,0-2-1,4 2 1,2 2 0,9-1 1,5 0-2,6 0 1,4 0 0,5 1 0,8-1 0,6 0 0,3-1-1,5 0 1,2 2 0,4 0 0,3 0 0,6 1 0,2-2 1,6 1 0,0-3 0,5 1 0,0-5 0,3 0 0,4-3 0,2-2-1,-1 0 0,0 1 0,-2-2-1,1 1 1,-1 3 0,-4 1-1,-7 0 0,-8 1 1,-7 0 0,-6-1 1,-7 0 0,-8-2-1,-9 1 1,-7 1 0,-7-3-1,-4 3 1,-8-2-1,-4 4-1,-5-2 1,-6 5 1,-13 1-1,15-4 1,-15 4 0,0 0 0,0 0-1,0 0 1,0 0 0,0 0-2,0 0 1,0 0 0,0 0-1,0 0 0,0 0 1,0 0-1,0 0 0,0 0 0,0 0 0,3-10 0,-3 10 0,0 0 0,0 0 0,-3-13 0,3 13 0,0 0 1,-10-14-1,10 14 0,-11-19 0,4 7 0,-3-3-1,0-2 1,0-4 1,0-3-2,0-4 1,0-5 0,1-2 0,1-4-1,0-4 1,1-5-1,3-3 0,0-5 0,1-3 0,2 1 0,0-1 1,0 2-1,1 3 1,-1-1 0,-1 9 0,0 6 0,0 5 0,-1 8 0,1 3 0,0 5 0,0 3 0,1 6-1,1 10 1,-3-14 0,3 14 0,0 0 0,-10-10-1,10 10 1,-16-5 0,2 2 0,-3 1-1,-3 0 1,-3-2 0,-3 1 0,-4-1-1,-5 0 1,-3 0 0,-3 1 0,-7 0 0,-7-2 0,-6 3-1,-8 1 2,-6-1-1,-9 2 0,-9 0 0,-7 2 0,-6 1 0,-5 3 1,-2 1-1,-3 0 1,0 2-1,-2 1 0,4-3 0,2 1 1,2-1-1,2 0 0,-3-1 0,1 2 0,3-3 0,1 0 1,2 9 0,4 0-1,1 1 0,7-1 0,6 1 1,6-2-1,7 2 1,5 2-1,8-7 0,6 0-1,0 1 1,9-1 0,6 2 1,6-1-1,3-1 0,8-1 1,2-1-1,7-3 0,13-5-1,0 0 1,0 0-1,0 0 0,10 8-3,2-10-8,9 5-11,1-3 0,-2-5-3,-6-6 1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5T23:50:01.83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532 0 9,'-30'8'8,"1"0"0,-3 3 0,1 1-2,-5 4-1,36-16 0,-65 39-3,65-39 0,-62 48 0,62-48-1,-61 57 1,61-57 0,-47 62 0,47-62-1,-40 70 1,27-29-1,0 4 0,8 3-1,9 6 1,1 3-1,5 4 1,-1 1-1,5-1 0,-6-1 1,1 1 0,-12-1-1,-4-4 1,-7-4 0,-1-4 0,-3-5 0,18-43 0,-39 75 0,39-75-1,-31 46 1,31-46-1,0 0 0,0 0 0,0 0 0,62 22 0,-62-22-1,69-4 1,-27 6-1,1 5 0,-5 5 0,-6 10 1,0 8-1,-14 8 1,7 8-1,-7 8 1,-3 8 0,2 11 1,-9 5-1,-5 11 1,-3 6 0,-3 7 2,-11 7 0,-7 1 1,-7 2 1,-4-1-1,-1-6 1,2-10 0,1-7 0,3-9-1,7-7-1,5-13 0,10-9 0,5-50-1,2 74 1,5-48-1,11-3 0,5-13 1,10-5 0,7-7 1,2-3-1,8-5 1,1-1-1,3-2 0,-6 1-1,-5-1 0,-2 4-1,-7 2 0,-7 3 0,-5-1 0,-7 4 1,-5-1 0,0 2 2,-10 0-1,0 0 0,10-2 0,-10 2 0,0 0-1,0 0-1,0 0-2,0 0-8,3 10-18,-3-10 1,0 0-2,0 0-1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5T23:50:14.51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91 60,'27'-8'19,"11"-4"2,12 2-5,15 0-16,7 0-1,9 0 2,1 1-1,-5 0 2,-9 5-1,-12 0 1,-6 6 0,-7 6 0,-3 9 0,-3 7 0,-2 8-1,-2 7 0,-3 8-1,-5 11 0,-8 6 1,-14 10 0,-10 6 0,-14 9 0,-8 8 0,-7 6 1,-1 2-1,2 0 0,7-2-1,9-9 1,11-9-1,17-12 0,11-14 0,8-16 0,4-10 0,-2-13 1,0-6 0,-6-8 1,-6-2 0,-18-4-1,-10 17 1,-13-1-2,-5 9 1,-1 8-2,-2 3-1,6 11 0,2 3 1,9 8-1,15 1 1,11 5 1,6 8 0,6 8 1,3 9-1,-1 8 1,0 9 0,-5 5-1,-3 1 1,-9 2-1,-7-5 0,-9-7 0,-12-9 1,-12-9 1,-10-5 1,-10-16 0,-5-7 1,-8-14 0,0-7-1,-2-13 1,5-8-2,7-15-1,4-10-3,10-8-5,3-14-9,19-6-10,7-17 0,15-8-1,9-16 0</inkml:trace>
  <inkml:trace contextRef="#ctx0" brushRef="#br0" timeOffset="1072">1497 973 26,'3'-9'9,"-2"-4"-1,1 2-1,-3 0-13,0 2 2,1 9 3,-4-16 2,4 16 3,-8-13 3,8 13 1,-9-10-1,9 10 0,0 0-3,-9 10-3,6 0-1,1 6-1,-1 4 1,-1 8 0,-4 5 1,1 6 0,2 5 1,-2 3 0,2 1 1,-1 1 0,5-4-1,4-2-1,6-7 1,3-6-1,5-7 1,4-10-1,2-8 2,4-8 0,-1-9 0,2-9 0,-2-9 0,-1-1 0,-2-6 0,-2-1-1,-4-1 0,1 2-1,-2 4-1,-4 5 0,-2 4 1,-1 6 0,-3 4 0,-1 5 0,-5 9 0,0 0-1,0 0 0,0 0 1,0 14-1,-4 2-1,-1 5 1,1 4 0,0 6 0,1 4 1,3 0-1,0 1 1,5-1-1,5-1 1,1-4 0,5-3-1,1-7 1,4-5 0,1-7 1,4-7 0,-1-9 0,4-4 0,-2-9 1,0-4-1,0-7 0,-1-2-1,-4-1 0,1 2 0,-3 2-1,-3 5 1,-2 3-1,-2 7 0,-4 5-1,-9 11 1,11-10-1,-11 10 1,0 0 0,2 17 0,-4-2 0,1 1 0,-1 6 1,2 3-1,1-1 1,2 1-1,4-3 1,7-5-1,11-4 0,6-8 0,9-10 0,5-7 0,3-5 0,1-4 1,-3-1-1,-5-1 1,-10 2-1,-7 4 1,-10 6-1,-14 11 1,12-10-1,-12 10 0,0 0 0,-4 18 0,2-7-1,-1 7 0,1 4 2,2 3-2,3 2 0,0-2-3,8 0-8,2-8-12,7-4-1,-1-19 0,5-7 0</inkml:trace>
  <inkml:trace contextRef="#ctx0" brushRef="#br0" timeOffset="2093">2897 1080 47,'1'24'20,"-1"4"1,1 1-2,0 7-16,0 0-1,1 2-1,0-4 0,1-6-2,3-7-1,2-9-11,9-15-7,5-16 0,-1-13 1,5-11-1</inkml:trace>
  <inkml:trace contextRef="#ctx0" brushRef="#br0" timeOffset="2414">3215 1102 36,'13'9'16,"4"-1"0,0-6-1,1 0-13,0 3 1,-3-4 2,0 2 1,-15-3 0,15 7 0,-15-7 1,0 17 0,-5-6-2,4 9-2,-1 2-2,3 2 0,3 1 0,6-2-1,9-9 2,8-8-1,6-6-1,6-11 1,2-6 1,0-3 1,-5-3 1,-2 3 0,-11 1-1,-6 9 0,-8 2 0,-9 8 0,0 0-2,-8 18 0,1 1-2,2 0 1,2 5 0,1 2-1,5 3 0,4-2-4,15 3-9,2-9-11,10-9-1,1-13-1,6-13 1</inkml:trace>
  <inkml:trace contextRef="#ctx0" brushRef="#br0" timeOffset="2855">4357 511 50,'1'22'23,"-10"5"1,2 14-1,-6 5-8,0 18-15,-2 16 0,-4 12 0,-3 14 1,2 9-1,5 0 1,3 0-1,4-8 1,5-11-1,3-12 1,3-12-1,4-19 0,-2-13 0,-1-18-2,-4-22-2,0 0 0,-21-26 0,6-6 2,-5-8 2,-4-6 2,2-3 0,-2-2 1,8 4 3,3 2 1,14 7-2,8 3-1,16 3-2,14 2-3,12 3 1,13 3-2,7 0-1,11 5-3,-2 0-6,1 7-10,-6 4-4,-8 3 3,-14 2-1</inkml:trace>
  <inkml:trace contextRef="#ctx0" brushRef="#br0" timeOffset="3265">4686 1205 39,'-20'-13'20,"7"-1"-1,9-5-4,6 1-6,8 2-1,5-1-3,6 3-1,1 4-1,2 5-1,-2 4 1,-2 10-1,-3 5 0,-3 9-1,-4 6 0,-3 5 0,-2 1 0,-3 1 0,-5-4 1,-2 0 1,-4-8 0,-5-3-1,-6-9 1,-3-5 0,-4-6-1,0-8-3,6-5-7,1-15-5,11-2-2,5-10 0,17-1 0,3-6-1,15 2 0,2-3 2,10 8 6,-3 8 4,2 6 2,-2 8 0,-5 7 1,-5 10-1,-2 10 1,-7 8 2,-3 8 0,-4 5 3,-3 7 1,-3 6 2,2 0 0,-1 2 2,-1 0 0,3-3 1,-2-3-2,1-3 2,-4-13 0,5-1 0,-7-10-1,2 0 1,-6-13-1,0 0-1,0 0 0,-5-19-1,-3 1-4,5-5-1,3-9 0,4-4-2,4-4-2,5-3 2,7 3-1,6 2 0,7 5 0,4 2-2,2 11-1,-3 0-7,5 10-12,-6 2-2,-1 5-1,-6-1 0</inkml:trace>
  <inkml:trace contextRef="#ctx0" brushRef="#br0" timeOffset="3976">5498 1373 81,'0'0'26,"25"-26"-4,-1 1-2,3-5-23,8 6-1,1-3 1,4 3 1,-4 1 1,-5 5 2,-3 6 2,-9 4 1,0 7 0,-6 5-2,-3 8 0,-4 4-1,1 5-2,-1 0 2,0 2-1,1-2 1,2-1-1,7-6 2,9-5-2,8-8 1,8-7 1,4-4-1,5-3 1,-1-2 0,-3-1 0,-8 2 2,-6 1-2,-13 3 0,-5 7-1,-14 3 1,0 0-1,0 15 0,-6 0-1,2 3 0,2 4 1,3 4-1,5 5 1,9 1-1,7 1-2,11-2-2,4-10-11,11-3-12,0-15 0,7-7-2,-5-15 2</inkml:trace>
  <inkml:trace contextRef="#ctx0" brushRef="#br0" timeOffset="4487">6809 1297 64,'0'0'18,"0"0"-4,0 0-4,12-3-18,-12 3-4,0 0-3,10-5-2,-10 5-3,0 0 2,0 0 6</inkml:trace>
  <inkml:trace contextRef="#ctx0" brushRef="#br0" timeOffset="4697">6472 1475 76,'-8'9'24,"19"-12"-2,8-6-2,9-2-22,3-6-2,9-2 1,4-2 2,-1-2 1,0-1 3,-8-1 1,-3 4 0,-10 4-1,-2 7 1,-8 5-2,-12 5-2,12 11-1,-12 7-1,-2 6 2,-2 1-1,1 5 2,-3 3-1,3 4 1,2 1-1,6-2-1,1-8-9,12-7-13,5-13-1,7-15-1,8-15 1</inkml:trace>
  <inkml:trace contextRef="#ctx0" brushRef="#br0" timeOffset="4998">7292 1237 16,'2'21'13,"4"5"-1,-1 1 1,6 0-9,7 0 2,2-11 1,7-2 0,0-16 2,7-6 0,-6-14 0,3-2 0,-8-8-2,-5 2-2,-6-3-2,-7 4-1,-9 3 0,-10 8-1,-6 7-1,-8 6-1,-5 8 0,-4 6 0,-5 10 0,1 7 0,1 6 1,1 4 0,7 2 0,4 1 0,11 1 2,8-2-2,9-7 1,14-4 0,12-8 0,13-4 0,7-7 0,8-4 0,3-2-1,1-2 1,-1 1-1,-7 3 0,-11 3 0,-6 7 0,-9 4 0,-7 6 0,-5 4 0,0 0 1,-3-1-1,3-1 2,5-6-1,4-6 2,6-11-1,2-9 0,9-15 1,-6-9-1,-1-13 0,0-8-1,-12-7 0,-1-4-1,-11 2 1,-9 6-1,-12 6 0,-5 11 0,-7 13 0,-12 14-1,2 12 0,-12 9-3,4 9-1,3-1-2,5 5-2,2-6 1,16 2-1,7-14 0,11-6-1,18-2 0,8-9 1,10-6 3,8-6 1,8-6-1,5-4-1,5-4-4,0-6 2,0-8 4,-6-2 6,-3 2 5,-13-2 3,-4 9 1,-10-1 3,-26 45 5,24-63 0,-24 63-4,0 0-6,0 0-4,0 0-3,0 0-1,0 0 0,0 0 0,0 0 1,0 0 1,0 0 0,-16 63 0,5-9 0,-2 12 1,-6 15 0,-2 12 0,-7 8 0,3 5-1,0-2 0,-5-5-1,8-8 0,3-14-1,6-9-6,3-22-18,2-20-1,-2-27-3,-10-26 2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5T23:50:29.10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141 412 7,'-12'5'8,"12"-5"1,0 0-1,0 0-6,0 0 0,0 0 1,11 1 0,-11-1 3,14 6 1,-2-3 1,8 3 0,7 1 2,13 5 0,10 1-2,17 4 0,11 1-2,13 4 0,8-3-1,10 5-1,2-4 0,4 0-2,-3-1 1,-5-2-1,-11-3 1,-9-1-1,-13-4 0,-13-1 0,-16-2-1,-10-1 0,-12-1 0,-9-2-2,-14-2-4,0 0-9,-9-5-9,-14-3 0,-8-5-1,-13-7 0</inkml:trace>
  <inkml:trace contextRef="#ctx0" brushRef="#br0" timeOffset="521">148 398 23,'5'-14'13,"7"7"0,6-3-2,6-4-3,7-4-2,7-1 0,1-6 1,6 1-2,0-2 0,3 0 0,-1 1 0,-2 3-1,-7 1 0,-2 6-1,-4 4-1,-5 4-1,-4 4-1,-6 3 0,-5 3-1,-3 3 1,-2 3 0,-6 0-1,-1-9 2,-10 18-1,-2-9 1,-5 2 0,-6-1 0,-4-1-1,-6 0 1,-4 2-1,-4-1 1,-5 1-1,-4 3 0,-3 1 0,0 2 1,-2 2-1,0 0 0,2 2 1,5-2-1,6 2 1,8-4-1,7-2 1,9 0-1,8-1 1,7 0 0,9-2 1,9 1 0,9 1 0,3 3 0,8 1 0,3 2 0,5 2 0,4-1-2,0 4 1,-1-1-1,-2 2 1,-3-4 0,-2 0 0,-6 2 0,-1 0 0,-8-6 1,-2 1 0,-7-6 0,-3-1-1,-3-1 0,-3-1 0,-6-10 1,0 0-2,0 0-2,0 0-22,0 0-1,0-30 0,-6-8-3</inkml:trace>
  <inkml:trace contextRef="#ctx0" brushRef="#br0" timeOffset="3816">2204 275 10,'0'0'12,"6"-14"2,-6 14-4,7-9-1,-7 9-1,0 0 1,0 0-2,0 0 0,0 0-1,0 0-2,0 0 0,0 0-1,0 0-1,9 14 0,-9-14-2,8 21 2,-4-4-1,1 5 1,0 6 1,-1 5-1,-4 4 1,0 3 0,-2 0 0,-1 1-1,-1-7-1,1-4 0,0-7-2,-1-7-7,4-6-13,0-10-1,0 0 1,13-18 0</inkml:trace>
  <inkml:trace contextRef="#ctx0" brushRef="#br0" timeOffset="4247">2459 294 34,'0'0'16,"9"7"2,-9-7 0,2 10-7,-3 1-7,-2 6-1,0 3 0,-3 5 2,2 4-1,-1 0 1,2 3 0,0-7-1,4 1 0,1-8 0,7-3-1,5-10-1,6-5 0,7-8 0,4-6-1,2-5 0,3-5-1,0-3 0,-2-1 0,-5 2 0,-5 4 0,-8 3 0,-2 3-1,-6 7 1,-8 9 0,9-2-1,-9 2 1,4 19 0,-2-3 0,3 7 0,-1 4 1,1 2 0,1 3 0,-1-1-1,0-2 1,2-2-2,-4-9-6,3-1-15,-6-17-2,13 7-1,-4-17 1</inkml:trace>
  <inkml:trace contextRef="#ctx0" brushRef="#br0" timeOffset="5128">3291 70 17,'11'-3'13,"-11"3"1,15-4 1,-15 4-5,4 11-2,-3 6 2,-4 3-2,0 10 0,-3 7 1,3 12-1,-4 10-1,4 12-1,-4 1-2,6 3-1,1 3-1,1-4-1,1-7-1,1-9 1,-2-13-2,0-11 1,-1-10-1,-6-10-2,-5-11 1,-5-8 0,-5-6 1,-3-9-1,-4-6 2,1-2 1,0-3 2,4 2 1,3 0 0,9 4 0,5 2 0,10 4-1,9 3 0,14 2-2,10 0-1,13 0-1,10 3-2,4-4-7,6 8-12,2-2-2,-2 3-2,-9 0 2</inkml:trace>
  <inkml:trace contextRef="#ctx0" brushRef="#br0" timeOffset="5558">3597 602 29,'-38'1'16,"7"-4"1,6-7-1,12-6-7,12-1-4,12-5 0,8 2 0,9-2 0,9 4 1,5 3-2,3 6 1,-4 6-1,-2 9-1,-8 6-1,-3 8-1,-11 4 0,-6 5 1,-9 0 0,-6 2 2,-9-5 1,-1 1 0,-9-9 0,-2-3 1,-6-9-1,2-4 0,-1-6-4,2-8-3,9-1-7,0-10-5,17 2-5,5-10-7,15 3-1,2-5 1,13 2 1</inkml:trace>
  <inkml:trace contextRef="#ctx0" brushRef="#br0" timeOffset="5889">4014 378 13,'9'12'12,"-3"9"0,-5 0 0,-1 5-5,0 5 1,-3-1 1,4 5 1,-5-5 1,6 2 0,-4-8 0,4-1 1,-4-9-2,7-1 0,-5-13-1,4 12 0,-4-12-1,1-13-2,-1-3-1,7-4-2,-1-8 0,5-5-2,0-4-1,3-3-1,4 2 0,1 2-1,5 6-1,-5 2-4,9 12-10,-6 0-10,8 10-1,-3 0 0,3 7 0</inkml:trace>
  <inkml:trace contextRef="#ctx0" brushRef="#br0" timeOffset="6249">4396 622 45,'-9'6'21,"9"-6"1,-4-12-2,12-6-11,8-4-3,6-7 0,8-3-3,5-4 0,5 4 0,2 2 0,-2 7-1,-3 2 1,-3 10-1,-8 5 0,-6 9 0,-6 6-1,-6 7 0,-4 5 0,-3 3 0,-1 2 0,0 0 1,2 0-1,6-4 1,7-9 0,8-6-1,10-11 0,10-8 0,4-4 0,8-4 1,1-3-2,-4 0 0,-6 3 1,-8 4-1,-11 5 1,-7 10-1,-20 1 1,8 15 0,-13 1 0,2 2 0,0 4-1,5-1 2,8 0-1,12-8 0,10-6-1,8-6 1,7-7 0,2-2 0,-1-5 1,-5 3-2,-7-1 1,-13 2-1,-9 6 1,-14 3-1,5 17 1,-11-3-1,-5 8-1,4 1 0,4 5-2,2-6-7,16 5-19,1-12 2,16-7-1,5-13-2</inkml:trace>
  <inkml:trace contextRef="#ctx0" brushRef="#br0" timeOffset="6820">5992 459 11,'-16'21'10,"3"2"1,1-5 3,0-5-4,8 1 3,4-14 0,0 0 2,15 2-1,5-11 1,1-10-2,8 3-2,-1-8-6,4 3-2,-4-4-1,-5 4 0,-6 2-1,-7 3 1,-11 5-1,1 11-1,-28-9 1,1 13 0,-12 6 1,-2 2-4,-5 5 2,0 3 2,3 1-2,1 1 0,10-1 0,10-1 1,15-2-1,13-2 1,16-4-1,13-3-1,12-1 1,8-2 0,6 0-1,0-3 1,1 1-2,-8-1 2,-8 4 0,-9 3 0,-4 1 0,-6 3 0,-2 2 2,-2-1-2,-3 0 0,2-2 0,6-3 0,1-4 0,-2-5 0,-5-3 0,3-4 1,-4-6 0,-7-2-1,-3-4 1,-13-2 0,-8-2-1,-9-1 0,-3 2 0,-13 4 0,-6 3-1,-4 7-2,-6 5-1,4 8-1,-2-1 0,12 7 0,2-5 0,13-2 1,10-7 0,12 2 1,15-22 2,13 1 1,8-5 1,6-5 0,6-4 0,3-2 0,2-2 0,-6-1 1,1-1 0,-7-2-1,-3 4 2,-5 0-1,-4 5 1,-7 2 0,-2 6 0,-3 4-1,-4 7 1,-6 3-1,-7 12-1,10-11 1,-10 11 0,0 0-2,0 0 1,-3 9 0,-4 10 0,0 8 1,-4 10-1,-1 13 1,0 15-1,-5 10 1,9 8-1,0 2 0,10 2 0,0-3-3,6-10-2,11-6-25,-5-24 1,8-19-1,-9-30-2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9-17T21:06:00.131"/>
    </inkml:context>
    <inkml:brush xml:id="br0">
      <inkml:brushProperty name="width" value="0.05292" units="cm"/>
      <inkml:brushProperty name="height" value="0.05292" units="cm"/>
      <inkml:brushProperty name="color" value="#8DB3E2"/>
      <inkml:brushProperty name="fitToCurve" value="1"/>
    </inkml:brush>
  </inkml:definitions>
  <inkml:trace contextRef="#ctx0" brushRef="#br0">2721 255 1,'-6'-12'4,"6"12"0,0 0 0,0 0-1,-16-16 1,16 16 0,-19-14-1,7 6 1,-2-4 0,-2 1-1,-2-3 1,1 3-1,-2-2 0,-1 0-1,0-1-1,-2 2 0,-3-1-1,-2 2 0,-1 0 1,-1 3-1,-4 1 0,-1 2 1,-2 2-1,-3 1 1,-2 0 0,-2 1-1,-3 0 1,0 1 0,-2-2 1,-1 1-1,-2-1 0,-1 4 0,-2-2 1,-1 2-1,-1 1 1,-1 3-1,0 4 1,1 0 0,-1 4 0,2 0 0,0 2 1,1 3 0,-2 0 1,-1 1-2,0 1 1,-3 1 0,-1 0 0,1 4 0,1-1 0,0 3-1,2 2 0,4 0 1,0 1-1,1 4 0,4 2 0,3-1-1,-1 1 0,4 4 0,0 0 0,2 1 0,1 1 0,4-2-1,1 2 1,0 2 1,2 1-1,1 0 1,0 0 0,2 2 0,5 2-1,-1 2 1,3 0-1,5 1 0,2-2 0,3 1 0,4-3 0,3-1 0,4-2 0,1 0 0,5-1 0,4-2-1,3 2 1,3 1-1,5 1 1,2 2-1,5 0 0,3-1 1,2-1 0,3-2 0,3-3 0,2-3 0,1-4 0,2-4 0,1 0 1,3-3-1,1 0 0,1-4-1,1 2 0,0-3 0,1 1 0,-1-2 0,3-1-1,-1-4 1,0 0-1,1-3 1,1-1 0,-1-3 1,4-2-1,3-1 0,2-2 1,1 0-1,6-2 0,4-1 0,2 1 0,4-3 1,1-3-1,2 0 0,0-3 0,1-2 1,-1-3-1,1-4 0,1-1 2,1-4-2,2-3 2,-1-4-1,0-2 0,-2-2 0,0 0 0,2-4 1,-3-1-2,-1-2 0,1 1 0,-4-3 2,-3-2-1,-1-3 1,-2-1 1,-9-3 0,-5 2 0,-6-4 0,-6 1 0,-4-2 0,-4 2-1,-5 0 0,-5 0 1,-3-3-1,-4-3-1,-5-2 1,-4-3-1,-6-2 0,-5-2 0,-4-3 0,-4-2-1,-3-3 1,-2 4-1,-4-1 1,0 2-1,-3 1 1,-3 4 0,-4 5 0,-2 0 0,-5 4-2,-3 5 2,-4 2-2,-1 5 1,-2 1-1,-2 2 1,-3 0-1,-5 5 1,-1 2 0,-5 1 0,-7 3 0,-5 4 1,-7 3-1,-6 4 0,-6 7 0,-6 3 0,-7 8 0,-7 6 0,-8 8 0,-6 6 0,-8 7 0,-8 6 0,-1 6 0,-4 8-1,4 5-1,-3 6-5,11 11-13,-2 7-14,14-1 2,12-5-2,-1-21 1</inkml:trace>
  <inkml:trace contextRef="#ctx0" brushRef="#br0" timeOffset="5981">3196 2993 3,'-3'-15'10,"-3"2"3,6 13-1,-12-21-3,12 21 0,-13-22-2,13 22 3,-19-19-2,6 12-1,-1 0-5,-3 3 0,-3 0 0,-3 1-1,-4 1 0,-7 1 0,-4 0 2,-3 1 0,-7 0 0,-5 0 0,-2 2 1,-5 2 0,-2 1 0,-1 2-1,-5 0 1,0 4-2,0 4 0,1 2 1,-2 0 0,0 3 0,2 3-1,-3 2 2,1 3-3,-1 1 3,0 2-2,1 0 0,3 3 0,2 0 0,6 0-1,4-1 1,4 2-1,4-2 0,5 0 1,2 1-1,6 0 1,0 1-1,4 1 3,0 2-2,6 2 0,1 3 1,1 5-1,3 3 1,0 4-1,5 1 0,0 0-2,3 1 1,4-2 0,3-3 0,3-2 0,4-2-1,5-5 1,3-2 0,5-3-1,4 1 1,5 1 0,5 2 0,5-2 0,4 4-1,6-1 1,4 0 1,10 0 0,3-3 0,10-2 0,1-5 0,4-1 0,5-7 0,1-3-1,-1-4 1,-1-2-2,-3-4 1,0-3-1,0-2 0,-1-2 0,-1-4 1,2-1-1,2-2 0,2-2 2,6 0-2,3-2 2,1 0-3,3 0 3,1 0-2,-2 2 1,-2-3-1,-2-2 1,-3 0-1,-5-4 0,-1-2 1,-3-5-1,0-3 1,-1-4-1,-1-3 0,-3-1 1,-6-2-1,-3-3 0,-7-1 1,-4 0-1,-6-2 1,-3 2-1,-7-2 1,-3-1 1,-7-1-1,-2 1-1,-5-1 1,-4 0 0,-6-3-1,-3 0 1,-4-3-1,-4-2-1,0-1 1,-1-2 0,-3-1 0,-1-1 0,-2-2-1,-3 0 0,-3-1-1,-4-3 1,-4-2-1,-3-3 1,-5-3 0,-3 0-2,-5 3 3,-2 1 1,-3 4-3,-4 2 2,-6 7-2,-3 5 1,-9 5-1,-6 5 0,-5 6 0,-4 4 0,-6 5 1,-3 7 0,-6 5 0,-5 5 1,-4 7-1,-3 4 1,0 5-2,-7 4-2,3 9-5,-7 3-11,0 8-13,4 8 0,-7-11-1,3-5 1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5T23:50:11.48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5391 223 14,'0'0'7,"0"0"-1,0 0-1,0 0-1,0 0 0,0 0-1,0 0 0,0 0 0,0 0 0,0 0 0,0 0-1,0 0-1,0 0-1,0 0 0,4 10 0,-4-10 0,8 10 0,-8-10 0,11 15 0,-7-6 1,1 7-1,-2 2 1,-1 5 0,-1 7 0,-1 5 0,-1 8 1,-1 4-1,1 6 1,-1 4 0,2 6-1,1-3 1,0 2 0,1-7 0,0-1 0,-1-8 0,1-3 0,-1-10 1,-2-5-1,-1-8 1,-1-2-1,-2-5 1,0-3-1,-5-5 1,-1 3-1,-3-3 0,-4 1-1,-4 0 0,-4 0 0,-4-1 0,-3 1 0,-6 0-1,-3 0 0,-6 0 1,-5 0-1,-5 1 0,-5-2 0,-4 0 1,-7-3-1,-5-3 0,-5-3 0,-6-1 0,-6-3 0,-5 0 0,-5 4 0,-6 2 0,-7 3 0,-2 5 0,-3 5 0,-5 3 0,3 4 0,-3-2 0,-1 1 0,0-1 0,1-3 1,0-1-1,-1-1 1,2-3-1,-3 0 1,-4-5-1,6 2 1,2 3-1,1-3 0,1 7 1,5 0-1,-1 2 0,10-2 1,9 5 0,-2-4-1,7-5 0,3 6 0,6-7 1,6 0 0,9-2 0,1 0 0,4-1 0,8 2 1,4-1-1,11 1 0,3 1 0,7-1-1,5 2 0,8 0 0,4 1-1,5-2 0,6 3 1,7-10-1,-9 16 1,9-16 0,-8 18 0,3-8 0,4 1 0,-2 1 0,-1 3 0,-2 1 0,-4 6-1,0 2 2,-3 6-2,-3 3 1,-4 7 0,-7 5 0,-3 5 0,1 4 0,-2 1-1,0 4 1,-1 2 0,5 0-1,3 2 1,7-4 0,3 0-1,4-3 1,6-1-1,7-4 1,5-4-1,1-4 0,7-3 0,3-4 1,5-4-1,3-1 1,4-4 0,3-4 0,8 1-1,6-3 2,2 1-1,10-4-1,6 0 1,7 0 0,13-2-1,10-2 2,14 0-1,5-4 0,15-1 1,12-3 0,11-2 1,12-1 0,9-2 0,9 0 0,9-1 0,12 1 0,9-1 0,5 1-1,10 0 1,6-1-1,6-2 0,5-1 1,6-3-1,4-3 0,2-6 0,8 0 0,0-2 0,4 0 0,-1 1 0,2 2 0,0 2 0,0 4-1,-1 3 1,1 2-1,0 4 0,1 2 1,0 2-1,1 2 0,-5 0 1,-3 2-1,-3 2 1,-9 4-1,-6 2 0,-3-1 1,-6 1-1,-4-1 1,-2-2-1,-2-4 0,-2-4 1,2-4-1,-6-4 1,-7-2-1,-2-2 0,-5 1 1,-7 0-1,-6 1 0,-6 1 1,-8 0-1,-7 2 0,-1 0 1,-3-1-1,-6 1 0,-4-1 1,-7 0-1,-3-1 0,-7 0 0,-7 0 0,-14 1 0,-11 1 0,-12-1 0,-14 0 0,-12-2 1,-18 0 0,-12 0 0,-11-3 0,-10-3 0,-8-6-1,-5-4 1,-7-7-1,-1-7 0,-3-8 1,1-7-1,-1-9 0,-2-12 0,-3-11 0,0-10 0,2-11 0,0-5 0,-1-7 0,1-1-1,-1 1 1,1 6-1,2 11 1,0 10 1,0 10-1,1 9 0,1 14-1,0 6 2,0 10-2,1 4 1,-1 6 0,1 5 0,-1 7 0,-1 2 0,0 3 1,1 11-1,-4-14 0,4 14 0,-10-12 0,-2 4 0,1-1 0,-3-1 0,-1-2 0,-1-1 0,0-2 0,-1 1 0,-1 0 0,3 1 0,-2-3 0,-3 1 0,-4 2 0,-4-2 0,-9-2 0,-6-3 0,-8-2 0,-10-3 0,-12 1 0,-11-7 0,-14 0-1,-16 1 1,-10-1 0,-13-1-1,-13 1 1,-11-2-1,-9-3 1,-10 0-1,-5-2 1,-8-6 0,-8 0 0,-8-1-1,-3 2 1,-10-1 0,-7 4 0,-6 6-1,-5 2 1,-2 2 0,-5 5 0,1 4 1,-1 2-1,0 3 0,-1 2 0,2 1 1,-1 2-2,3 5 1,2 2 0,5 1 0,5-1 0,8 3 0,7 0 0,8 1 0,9 1 0,5 4 0,7 4 0,6 5-1,5 5 1,6 3 0,8 6-1,5 0 1,14 3-1,10-3 0,19-3 1,16-7-2,20-3 0,14-7-3,22-3-5,15-10-7,28 5-7,4-19 0,20 2-1,10-12 1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5T23:50:24.88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-2 492 10,'0'0'10,"0"-9"-1,0 9-1,9-13-2,3 8-3,2 0 1,4 2-1,1 1-1,0 2 1,9 0 0,2 1 0,7 0 0,5 0 2,3-3 0,12 0 0,8-3 1,7-1-1,5-1 0,7-6 0,7 6-1,-1-5 0,14 7-2,-2-4 0,5 2 1,6 0-1,2-5 0,4 6 0,1-9 0,9 6-1,-1-8 1,5 5 0,2-4 0,3 5-1,2-1 0,5 2 1,-1-1-1,3 1 0,-1-2 0,5 0 0,-5-1 0,3 0-1,3-1 1,2 2-1,0-1 0,2-2 1,1 0-1,2 1 1,2-1-1,-2 0 2,-1-1 0,0 3-1,1 1 1,1 3 0,-4 4 0,1 2-1,0 2 0,0 1-1,-5 4 1,-6 1-1,0 0 0,-2 0 0,-2-1 1,-6-3-1,-1 2 0,1 1 1,1-2-1,0 1 0,-4 1 1,1 1-1,-1 3 0,3 3 0,-3 0 0,-2 1 0,0-1 0,2 0 0,0-2 0,0 0 0,1-2 1,1-2-1,-1 1 1,3-1-1,-3 1 1,-5 0-1,0 1 0,4-1 1,-3 0-1,-2 0 0,0-2 0,-3-1 0,1-2 0,4-1 0,1-1 0,-2 0 0,2 0 0,2 1 0,5-1 1,1 1-1,1-1 0,3 0 0,0 0 0,3 0 1,-1-2-1,-1 0 0,2 0 2,0 0-2,1 0 0,-2 0 0,-1-1 1,-1-1-1,-3 0 0,-4 0 0,-7-2 0,-4 2 0,-4 1 0,-3-1 0,-6 0 1,-6 1-1,-5 1 0,-5 0 1,-5 0-1,-6 0 0,-3-2 0,-2 1 0,-2 1 1,2-1-1,-2 0 0,1-2 0,-2 2 0,2 0 0,-2 0 1,-7-2-1,-6 2 1,-7 1-1,-9 0 1,-6 1 0,-7 1-1,-7 0 0,-9 1 1,-6 0-1,-13 0 0,15 0 1,-15 0 0,0 0-1,0 0 1,0 0 0,0 0 0,0 0-1,0 0 1,0 0 0,0 0-1,0 0 0,0 0 0,0 0 1,0 0-1,0 0 0,0 0 0,11 2 0,-11-2 0,13-5 0,0 2 0,1-1 0,7 0 0,2-2 0,8-1 0,5 1 0,1 0 0,1 0 0,2 0 0,-4 1 1,-2 0-1,-4 1 0,-8 1 0,-6 0 0,-4 1 0,-12 2 1,10-1-2,-10 1 1,0 0-3,0 0 0,-2 9-6,-11-2-18,1 2 0,-9-15-1,-5-7-2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6T00:07:45.56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315 9352 13,'13'5'13,"-13"-5"0,0 0 0,0 0-2,0 0-6,0 0 1,0 0 1,0 0 1,0 0 0,0 0 0,0 0-1,0 0 0,0 0-2,0 0-1,0 0 0,0 0-1,0 0-1,0 0-1,0 0 1,11 2-2,-11-2 1,0 0-1,14-1 0,1 0 0,-2 1 1,8-1 0,0 0 0,2 1 0,4-2 0,5 2-1,2-2 1,3 2 0,4 0 0,4 0 0,2-2 0,1 1 1,4-2-2,3 1 2,1 0-2,3-1 1,0 0 0,4 1 0,1-1-1,4 2 0,-3 1 1,2 0-1,3 0 1,0 1-1,2-1 1,-2 2-1,1 1 1,0 0-1,3 0 1,0 0-1,-2-1 1,0 0 0,0-1 0,-2-1 0,-1-1 0,-1 0 2,-3 0-2,3 0 0,-1 1 0,-3 1 0,0 1 0,-2 0 0,3-1-1,-2 3 2,-3-2-1,0 1 0,-2-3 0,1 0 0,0-2 1,2 2-1,-3-3 0,0 1 0,-1 0 0,2 1-1,-2 0 1,1 0 0,-1 1-1,0 0 0,0 0 1,0-2-1,0-1 0,-2 0 1,-2-1-1,-3 1 0,-4 0 1,-5 0-1,-6 0 1,-5 0-1,-6 1 1,-6 3-1,-3-2 1,-6 0-1,-9 1 1,11-1-1,-11 1 1,0 0 0,0 0 1,0 0-1,0 0 0,0 0 0,0 0 0,0 0 0,0 0 0,0 0-1,0 0 1,0 0-1,0 0 0,0 0 0,0 0 1,0 0-1,0 0 0,0 0 0,0 0 0,0 0 0,0 0 0,0 0 0,0 0-1,0 0-1,0 0-3,0 0-11,9 4-16,-9-4 1,-11-12-2,-11-11 0</inkml:trace>
  <inkml:trace contextRef="#ctx0" brushRef="#br0" timeOffset="5277">0 1996 2,'0'0'2,"0"0"-1,11 1 0,-1 1 1,-10-2-1,20 3 2,-6-1-1,0 0 1,2 1 1,0-1-1,0 1 1,-2-1 1,2-1 0,-2 0 1,0 0-1,1 0 1,0 0-1,1 0 0,3-1-2,4 2 1,1-1-2,5 2 1,3-1-1,3 1 0,3 1 0,5-2 2,4 0-2,3 0 1,1-1-1,6 1 1,-1-2-1,8 0 0,1-2 0,2 3 0,1-3 1,5 1-1,3 0 0,4 1 0,2-2 0,3 2 0,1-2 0,4 1-1,3-2 1,5 1 0,-1-1-1,2 0 1,2-2-1,6 1 0,3 1 1,5 0-1,0 1 0,0 0 0,2 1-1,4-3 0,3 3 1,1-3 0,-1 0-1,-1-2 1,1-1 0,1 1 0,1-3 0,-1 3-1,0-1 1,-1 1 0,0-1-1,4 2 1,-2 0-1,1 0 1,-2 2-1,2-1 0,2 1 1,-1-1-1,-1 2 0,-1 0 0,0 1 1,2 0-1,-1 1 1,-4-1-1,1 0 1,4 0-1,3 1 1,1 0 0,2-1-1,1 0 1,4-1-1,8 1 1,-1 0 0,0 0-1,2 0 1,2 0-1,1-1 1,0 0-1,-1 0 1,1 0-1,-2-1 1,-1-1-1,2 2 1,-3 0-1,1 0 1,1 0-1,-2-1 0,-3 1 0,-2-1 1,3 0-1,-4 0 0,-3-1 0,-3-2 0,1 1 0,-2 0 0,-2-1 0,-3 1 0,-4-2 1,-5 2-1,-4 1 0,-5-1 0,-6 2 0,-10 0 0,-4 1 1,-7 0-1,-7 0 0,-7 1 0,-5-1 0,-7-1 0,-5 1 1,-5-1 0,-7 2-1,-6-2 1,-4 1 0,-6-1 0,-3 1 1,-6 0-1,-3 1 0,-1 1-1,-3-1 0,-9 1 0,15-1-1,-15 1-4,0 0-5,11 2-11,-11-2-4,-15 2-3,-12-17 1,-14-10 0</inkml:trace>
  <inkml:trace contextRef="#ctx0" brushRef="#br0" timeOffset="6810">4786 126 10,'-16'-11'14,"2"0"-1,0-2 0,2 3-9,12 10-1,-10-9-3,10 9-1,0 0-1,0 0 2,0 0 0,0 0 4,0 0 2,0 0 3,0 0 0,0 0 2,0 0-1,0 0-1,0 0-2,0 0-1,14-12-3,2 6-2,4-3 0,5 0-1,9 1 0,6 1 0,7 0 0,6 2 0,7 3 0,3 1 0,6 2 1,5 2-1,1-2 1,5 4 1,2-2 0,3 2-1,0-2 2,6 3-1,-3-5 1,3 3-1,-1-1 1,-1 0-1,-2 0 0,-1 2 0,-2-1-1,-4 1 1,-3 1-1,-5 2 0,-5 2 0,-5-1-1,-7 0 1,-8 1-1,-8-1 1,-10-1-1,-9-1 0,-3 1 1,-4-4-1,-13-4 1,10 4-1,-10-4 1,0 0 0,0 0 1,0 0-1,0 0-1,0 0 1,0 0 0,0 0-1,0 0 0,0 0 0,0 0 0,0 0 0,0 0 0,0 0 0,0 0 0,0 0 0,0 0 0,0 0 0,0 0 0,0 0-1,0 0 1,0 0 0,0 0-1,0 0 1,0 0-1,0 0 1,0 0-2,0 0 1,0 0 0,0 0 1,0 0-1,0 0 0,0 0 1,0 0-1,0 0 1,0 0 0,0 0 0,0 0 0,0 0 0,0 0 0,-8 10 0,8-10 0,0 0 0,0 0 1,-13 9-1,13-9 1,-13 8-1,1-3 1,-1 0-1,-4-1 0,-3 0 1,-4 0-1,-5-1 0,-9-3 0,-3 0 1,-6-4-1,-6 3 0,-2-1 0,-5 1 0,-2 1 0,-4 2 0,1 2 0,-3 1 0,0 0 0,-3 1 0,-1-1 0,0 1 0,-3 0 0,3-1 0,1-1 0,3 0 0,-1-1 0,3 0 0,2 0-1,0 0 1,5-2 0,0 1 0,2-1 0,3-1 0,6 2 0,3-2 0,4 1-1,5-2-1,7 3-1,1-3-3,10 9-7,0-2-9,10 10-4,5-6 0,3-10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9-17T21:06:08.427"/>
    </inkml:context>
    <inkml:brush xml:id="br0">
      <inkml:brushProperty name="width" value="0.05292" units="cm"/>
      <inkml:brushProperty name="height" value="0.05292" units="cm"/>
      <inkml:brushProperty name="color" value="#8DB3E2"/>
      <inkml:brushProperty name="fitToCurve" value="1"/>
    </inkml:brush>
  </inkml:definitions>
  <inkml:trace contextRef="#ctx0" brushRef="#br0">5512 40 18,'0'0'4,"-11"-11"-1,11 11 1,-15-15-8,15 15 3,-20-10 2,20 10 5,-26-10 6,13 12 2,-8-5 1,3 8 1,-9-3-5,0 3-3,-6-2 0,-2 2-1,-4 1 1,-5-1 0,-6 2 0,-4 0 0,-1 3-1,-8 4-3,-3 5-1,-5 3-1,-6 4-2,-4 4 0,-4 3 1,-6 1 0,1 2 0,-2 1 0,2 0 1,1 3 0,2 1-1,1 0 1,4 3 0,1 2 1,1 4-1,1-1 1,3 4 0,0-1 0,8 6 0,0 0 0,6-2 0,7-4-2,7 1 2,5-1-2,6 0 2,5-5-1,5 0 0,5 0 0,5 1 0,5 3-1,4 3 1,4 1 0,7 2 0,5-1 0,5 2-1,6-4 1,6 0-1,1-8 1,4-1-1,0-6 0,3-1 0,4-5 0,4 0 0,4-1 0,6-1 1,6 1-1,5-1 0,6 2 0,6-1 0,1-1 0,3 1 0,2-3-1,-1-1 1,3-4-1,0-3 1,-1-2-1,0-5 2,2-5-2,0-3 0,-1-1 0,3-3 0,1-1 0,2 2 0,4-1 0,4 3 0,1-2 0,3 1 0,4-1 0,1-1 0,0-2 0,1-2 0,2-3 0,0-4 0,2-2 0,5-3 0,3-4 0,3-3 0,2-4 0,6-3 0,2-3 0,8-5 0,3-3 0,2-3 0,2-2 0,1-5 0,4-7 0,2-5 0,-3-5 0,-10-3 0,-3-5 0,-9-3 0,-7-4 0,-11 2 0,-18 2 0,-14 0 0,-15 0 0,-12 2 0,-17-1 0,-15-1 0,-16-2 0,-12 0 0,-15-1 0,-11 1 0,-14 2 0,-13 2 0,-15 5 0,-11 3 0,-18 8 0,-16 2 0,-13 2 0,-16 7 0,-12 4 0,-17 5 0,-10 9 0,-12 6 0,-9 9 0,-9 8 0,-4 10 0,-7 5-4,3 13-12,-7 4-14,-5 8-8,-4 6 0,-9-2 1,-4 4 0</inkml:trace>
  <inkml:trace contextRef="#ctx0" brushRef="#br0" timeOffset="3102">1944 3126 56,'-14'-11'20,"0"-2"2,14 13-2,-25-19-15,6 7 1,-1 3 1,-5-1 2,-3 1 0,-8-1 1,-1 3 0,-4 0 0,1 3-2,-2 3-4,-1 2-2,-1 2 0,-3 0-1,-2 1 0,-4 3 1,-3 0-1,-5 1 2,-5 0-1,-3 5 1,-6 5-1,3 6-1,-6 2 0,-1 4 0,-3 2 0,0 5-1,3 5 1,4 4-1,1-1 0,4 2 1,5 3-1,5 4 0,8 4 0,7 2-1,6-1 1,5 3-1,8 1 0,10 2 0,6 5 0,5 5 0,8-5 1,3 1 1,3 1-1,4-4-1,2-1 1,2-3-1,-1-3 1,4-2-1,5 1 1,2-1-1,7 1 1,6-2 1,9 0 0,7 0 0,7-4 0,9-2-1,0-5 1,5-4 0,3-6 0,1-2 0,-1-3 0,5-6 0,-2-4 1,4-1-1,3-5 1,2 1-1,1-3 0,5-2 0,2-1-1,-2-3 1,2-2-1,0-3 1,-3-4 0,2-6-1,-3-6 2,3-5-1,0-8 1,4-3-1,-2-5 0,-1-5 0,0-4 1,-2-4-1,2-4 0,-1-4 0,-2-5 0,-2-6 0,-1-6-1,-3-2 1,-7-4 0,-4-2 0,-9-4 0,-11 1 0,-12 1 1,-11 1-2,-11 3 0,-9 0 0,-9 1 0,-13 2 0,-10 4 0,-8 3 0,-11 1 0,-8 0 0,-10 0 0,-8 1 0,-11 2 0,-6 4 0,-9 4 0,-8 3 0,-10 6 0,-9 5 0,-6 7 0,-8 7 0,-3 6 0,-7 4-3,-3 9 0,-6 5-2,4 15-5,-9 6-7,2 18-17,-7 20-3,-9 9 1,-4 12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9-17T21:06:13.155"/>
    </inkml:context>
    <inkml:brush xml:id="br0">
      <inkml:brushProperty name="width" value="0.05292" units="cm"/>
      <inkml:brushProperty name="height" value="0.05292" units="cm"/>
      <inkml:brushProperty name="color" value="#8DB3E2"/>
      <inkml:brushProperty name="fitToCurve" value="1"/>
    </inkml:brush>
  </inkml:definitions>
  <inkml:trace contextRef="#ctx0" brushRef="#br0">0 83 0,'96'-83'2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9-17T21:06:13.352"/>
    </inkml:context>
    <inkml:brush xml:id="br0">
      <inkml:brushProperty name="width" value="0.05292" units="cm"/>
      <inkml:brushProperty name="height" value="0.05292" units="cm"/>
      <inkml:brushProperty name="color" value="#8DB3E2"/>
      <inkml:brushProperty name="fitToCurve" value="1"/>
    </inkml:brush>
  </inkml:definitions>
  <inkml:trace contextRef="#ctx0" brushRef="#br0">2026 531 37,'0'0'23,"19"0"-1,-19 0 2,12-15-6,-12 15-9,9-13 0,-9 13 2,-2-14 0,2 14 2,-26-11-1,4 8-1,-12-4-4,-7 2-4,-9 2-1,-7 0-1,-7 3 0,-5 3 0,-5 0 0,-1 4-1,-3 1 1,0 2 0,1-1 0,-2 1-1,-1 2 0,1 0 0,-2 2 0,0 2 0,-1 5 0,0 3 1,1 4 0,6 5-2,2 1 2,6 3-2,7 2 1,3 10 0,3 1-1,4 6 0,3 1 1,3 5 0,1 1 0,6 2 1,5 1-1,8 0 1,10-3-1,10 3-1,12 0 1,9-3-1,10-1 1,10 2 0,7-4 0,8 0 0,5-5 0,7-3 1,5 4 4,7 1-5,6 2 1,5-2-1,4 5 3,5-1-1,4-1 1,7-6 0,11-7-4,4-4 5,3-5-1,4-3-2,5-7 0,3-3 1,1-4-1,-1-1 0,-7-5 1,-2-2-2,2-5 1,-2-7 3,-4-4-4,-3-10 0,1-7 0,1-6 0,-1-5 0,0-9 0,-2-8 0,0-7 0,-3-9 0,-2-3 0,-6 0-2,-10-5 2,-8-4-1,-9 3 0,-12-3 3,-13-1 0,-12-3-2,-11-2 0,-17-15 0,-13-7 0,-17-19 0,-17-10 0,-13-14 0,-13-1 0,-14-2 0,-10 5 0,-14 9 0,-13 13 0,-10 21-2,-14 12 0,-14 21 0,-17 13 2,-10 17-2,-19 10 0,-11 18-5,-18 9-5,0 18-22,-11 18-7,-1 8 3,-2 10-3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17T00:13:17.63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82 423 16,'0'0'18,"2"-15"-15,-2 15 2,4-11 1,-4 11 0,0 0 1,0 17 1,-2 1 0,1 13 2,-5 11-1,0 14-1,-5 8-2,2 12-1,-4-1-1,1-3-1,0-9-1,2-12-2,4-17-1,6-34 0,0 0-2,15-49 0,1-10 0,2-17-1,5-9 3,0-5 1,0-1 2,-1 14 0,-3 11 1,-4 16 0,-5 16 0,1 19 1,-11 15-2,11 29-1,-8 14 0,-2 16 0,-1 9 0,7 10 2,8 0-1,10-3 1,9-16 0,15-19 0,11-27 1,14-22-1,8-26-1,8-18 1,-2-18 0,-3-13-1,-8-9 0,-9 1-1,-12 0-1,-11 11 1,-13 10-1,-11 14-2,-7 14-9,-5 15-25,-4 8-1,5 10 1,2 3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17T00:13:18.44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152 228 35,'7'-20'30,"-7"20"1,0 0-12,0 0-17,7 20 1,-14 13 1,-2 17 0,-4 13 0,-3 14-1,-4 6 1,-1 6 0,-1-6-2,1-5 0,5-16-1,2-11-1,7-23-1,7-28 1,10-12-1,4-26 0,5-19 0,0-15 0,3-11 0,-1-5 1,-2-1 0,-3 8 0,-5 11 0,-2 15 1,-3 14 0,-3 15-1,-1 14 1,1 23 0,-2 19 0,2 16 1,-2 18 0,9 13 0,7 7 0,13 5 0,13-5 1,16-12-2,16-19 0,13-20 0,11-23 0,2-18 1,1-18 0,-1-13 0,-12-15 0,-12-11 0,-15-10 0,-13-4 0,-15-2-1,-11 4 1,-10 6-1,-8 7-1,-7 10 1,-3 9-3,1 14-4,1 8-33,0 1 2,6 3-3,0-2 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17T00:13:20.68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111 143 20,'0'0'24,"0"0"2,7 24-19,-8 1-2,-1 15 2,-5 12 0,-3 13 0,-5 10 1,-1 8-2,-4-3-1,5-3-1,-2-13 0,7-12-1,5-18 0,13-15 0,11-22-1,12-16 1,6-9-2,8-5 1,5-2-1,2 0-1,0 3 0,-4 9-1,-6 12 0,-7 11 0,-4 14 0,-7 11-1,-9 11 2,-8 8-1,-7 6 2,-6 6 1,-9 1 2,-7 4 0,-9-9 1,0-2 1,-6-13 1,3-7-1,-6-17-2,2-11-2,0-11-3,4-14-3,9-5-7,1-6-24,10-14-4,13-7 0,8-7 2</inkml:trace>
  <inkml:trace contextRef="#ctx0" brushRef="#br0" timeOffset="490">1066 3 4,'-4'10'27,"5"5"-1,-1-15 3,-15 11-24,15-11 0,-7 12 1,5-3 1,2-9 1,-2 16 0,0-5-1,5 9 1,-5 0-2,3 11-1,-1 2-1,2 5-1,0-2-1,2-1 0,1-5-2,4-5 1,2-9 0,6-12 0,4-9 0,6-12-1,4-9 1,4-7 0,4-4-1,1-3 0,0 4 0,-5 3 0,-5 7 0,-7 8-1,-6 8 1,-8 11 0,-6 10-1,-6 5 2,-1 6-2,0 2 2,5 0-1,8-2 1,9-7-1,13-11 0,13-12-1,11-10 1,9-10-1,6-6 0,-2-3 1,-3 1-1,-11 5 1,-10 5 0,-13 12 0,-13 13 1,-11 10 1,-11 14-1,-9 7 2,-2 7-2,-3 9 1,1 4 0,0 1-2,0-1-2,4 0-36,8-6 1,-1-15-1,7-11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5T23:05:18.31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24 202 8,'0'0'12,"-4"-12"1,4 12 0,0 0-3,-12-11-1,12 11-2,0 0-1,-9-9-2,9 9 1,0 0-3,0 0-1,0 0 0,0 0-1,0 0-1,0 0 0,0 0 1,0 0 0,0 0 0,0 0 1,0 0 0,0 0 0,10-8 1,1 7-1,2 1 1,5 1-1,2 0 1,7 3-1,5 1-1,6 1 1,7 0-1,6-1 0,6-2 1,7-2-1,6-1 2,4-2 0,1-1 1,4-1 0,0-1 0,3 3 0,1 1 0,1 3 0,1 0 0,3 4-2,2-1 1,1 1-1,2-2 1,1 0-1,1-3 2,2 2-1,0-6 0,2 2 1,-4 0-1,4 1 0,-1-1 0,2 2-1,-5 1 0,-1 2-1,-2-2 0,-1 0 1,1-2-1,-1 0 1,-2-2 0,2-1 1,-1-2-1,2 1 1,-3-3 0,0 3-1,1-1 1,0 0-1,0 1 0,-1 2-1,2-2 2,-2 2-2,1-1 0,3-1 0,2-4 1,1-2-1,-1-2 0,3-4 1,-3-1-1,2-3 1,-3-1-1,-5 3 1,-6 3 0,-6 4 0,-6 3 0,-6 5 1,-7 2-1,-6 3 0,-8 1-1,-6-1 1,-9 1 0,-5-1 0,-8-1 0,-3 0 0,-13-1-1,0 0 0,0 0-3,0 0-4,-9 25-21,-11-8 0,-5 3-1,-15-9-1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17T00:13:22.26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0 741 11,'0'0'11,"-2"11"-7,2-11 2,1 19 4,2-1 2,-2 3 2,4 9 0,-3 1 1,5 7-2,-3-2-2,7 3-3,3-8-2,7-3-3,7-17-1,9-10 0,2-13-1,6-9 1,-2-11 0,1-4-1,-4-3 1,-4 2-1,-10 4 0,-8 8 1,-4 5-2,-6 10 1,-8 10-1,1 14 0,-6 6 0,0 5 0,0 3 1,3 1 0,8-3-1,10-6 1,14-12 0,16-17-1,10-9 0,9-9 1,4-4-1,1-2 1,-8 0-1,-10 7 1,-12 5 1,-12 14-1,-14 12 1,-10 13 1,-9 9-2,-2 8 1,0 8-2,2 3 1,5 6-3,0-6-7,9-7-27,12-10-1,5-21-1,12-16 1</inkml:trace>
  <inkml:trace contextRef="#ctx0" brushRef="#br0" timeOffset="861">1849-13 10,'0'0'31,"13"-5"0,-13 5 1,0 0-16,0 0-11,-10 20-1,4 1-2,1 8 0,-2 14 1,-2 12-1,2 11 2,-1 6-1,2 4 0,1-3 0,4-1 0,-2-10-1,7-12 0,-1-12-1,4-11 0,5-11 0,9-10-1,5-10-1,6-6 1,6-4-1,3-2 0,6 1 0,2 2-1,-5 5 1,-1 7 0,-5 8-1,-4 6 1,-6 7 0,-3 8 0,-6 3 1,-5 7 1,-5 3 0,-6 5 3,-8 0 0,-6 4 2,-13-3 1,-8 3-1,-16-9 1,-5 0 0,-14-12-2,-3-5-2,-7-9-2,0-11-5,1-7-36,-1-8 0,-5-19-2,-1-9 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17T00:13:24.15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20 318 16,'0'0'30,"-12"-17"1,12 17-9,-9 12-11,8 6-6,3 12-1,3 5-2,7 11-2,5 0 1,7 2-1,11-10 1,11-12-3,15-13 1,8-22-2,6-16 0,-1-18 0,5-15 0,-2-10 0,-4-7 1,-7-1 1,-8 3 1,-8 10 0,-5 10 0,-5 12 0,-6 15 0,-7 16 0,-6 17-1,-10 16 1,-11 17-1,-9 13 3,-14 10-1,-7 10 2,-12 4 0,-7 0 0,-6-6 0,-1-8-2,-3-14-3,1-15-4,8-12-5,1-15-1,12-8 1,5-9 3,11 0 2,5-4 3,8 2 4,8 12 5,0 0 6,17 5 2,-6 7-2,9 15-1,-5 3 0,7 17-1,-8 5-2,6 12-1,-6 6-1,1 7-2,1 5-8,-1 2-21,6-14-10,10-7-1,2-20-1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17T00:13:24.91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91 38 28,'-20'0'31,"6"3"2,-2 1-16,0 1-9,5 10 1,0 4-1,9 11-2,0 4-1,9 12-1,2 6-1,8 6-1,1 0-1,4-4-1,6-6 0,3-11-1,10-11 0,3-16-3,10-12-4,1-19-4,11-6-1,-4-15 0,7 0 0,-8-10 0,-1 5 1,-12-2 3,-3 6 4,-8 1 3,-8 7 2,-4 1 0,-3 5-1,-5 8 0,-3 2-1,-4 4 1,-3 6-1,-7 9 2,9-8 1,-9 8 0,-2 11 1,-3 1-3,-4 3-3,-2 4-4,-7 2 0,-2 4-1,-7 2-1</inkml:trace>
  <inkml:trace contextRef="#ctx0" brushRef="#br0" timeOffset="681">262 424 7,'0'0'32,"6"22"0,-6-2 1,-1 8-23,4 17-1,-5 10 0,5 17 1,-7 2-2,4 9-1,-5-1-1,4-3-1,-1-6-1,3-8-8,9-13-19,5-14-14,1-21-1,8-19-1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17T00:13:26.19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0 123 35,'9'5'33,"8"9"1,-6 1-2,-2 12-27,6 12-5,-2 15 0,0 15 0,-6 15 1,-6 12 2,-6 2 0,-2-2 1,-5-13 0,3-10 0,2-18 0,11-19-1,15-29-1,18-26-3,16-14-2,8-11-1,8-2 0,2-2 1,3 3 0,-7 7 0,-9 15 2,-11 17 1,-13 16 1,-9 15 1,-8 13-1,-6 9 1,-9 5 0,-6 7 1,-9 0 1,-7 0 1,-9-9 1,-3-2 0,-10-16 0,-2-5-1,-7-11-2,-2-5-1,-1-6-3,0-7-1,6-4-6,-2-6-27,12-13-5,13-9-1,9-16 2</inkml:trace>
  <inkml:trace contextRef="#ctx0" brushRef="#br0" timeOffset="511">1384 0 57,'0'0'38,"7"13"-2,-10-4 0,-7 4-31,1 7-6,-1 5 0,-1 7 1,-1 3 0,0 5 2,3-1-1,4-4 1,5-5 0,7-7 0,12-12-1,10-12-1,12-12-1,5-12-1,6-7 1,1-5 0,0-2 1,-3 1 0,-10 5 0,-9 9 1,-10 9 1,-7 16 0,-8 14 0,-2 9-1,-3 8-1,0 3 1,4 3-1,6-1 1,6-7-1,10-14 0,12-16 0,9-13 0,9-12 1,5-8-1,1-7 1,-1-1-1,-4 4 1,-10 5 0,-9 9-1,-11 12 1,-9 14 0,-6 13 0,-8 12 0,-4 15 0,-3 8-1,3 6 0,1 12-4,-1 2-36,0-9 0,1-12-1,-5-20 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17T00:13:29.01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129 182 0,'0'0'14,"0"0"-1,0 0-4,0 0-1,-5 17-2,6-1-1,-2 9 2,0 8 0,-3 7 0,0 13 2,-6 8-4,0 5 0,-1 7 0,-2 3 0,2-5-1,0-4-1,4-8-1,8-11 0,9-14 0,9-13-2,12-17-1,12-13-1,5-8 1,7-6 0,1-4 0,-1 1 1,-5 4-1,-5 7 2,-11 13-1,-8 13 0,-10 11 0,-4 8 0,-6 12-2,-3 4 1,-2 3 2,-3 5 1,-6-4 3,-4 3 1,-9-9 2,-3 1 0,-15-11 2,-4 0-1,-13-10-1,1-1-1,-7-16-2,4-6-2,4-7-3,6-12-4,15 0-10,9-10-24,11-11 0,11-3-2,12-13 1</inkml:trace>
  <inkml:trace contextRef="#ctx0" brushRef="#br0" timeOffset="1021">1231-14 14,'4'-12'19,"-4"12"-4,0 0-4,0 0-1,0 0-4,0 0 0,0 0 1,0 0-2,0 0 1,0 0 0,0 0-1,0 0-1,0 0-1,0 0-1,2 9 0,-2-9-1,0 22 0,-1 0 0,0 7 1,-2 8-1,-1 8 0,-1 3 0,-1 3 0,0 1 0,2-5 0,1-6-1,1-6 0,4-9 1,6-8 0,3-10 1,7-8-1,4-10 1,4-7 0,1-8 1,4-3 0,-3-5 0,1 1 0,-4 0-1,-3 2 0,-4 3 0,-1 5-1,-2 3 0,-3 5 0,-1 3-1,-11 11 0,13-12 0,-13 12 0,6 14 1,-7 5-1,-5 6 1,0 6-1,-1 1 1,0 2-1,0-2 1,1-2-1,2-6 1,1-8-1,12-11 0,8-7 1,10-10-1,7-5 0,5-7 0,7-4 2,2-5-2,3 0 0,-7 0 0,-1 3 0,-8 3 0,-4 6 0,-4 4 0,-4 4 0,-4 7 0,0 4 0,-4 7 0,-2 8 0,-5 7 1,-4 11-1,-4 8 0,-4 7 0,-1 8-1,-4 6-2,4-4-32,-6 12-2,-6-15-1,2-7-1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5T23:14:26.00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85 32 8,'0'0'16,"0"0"0,0 0 1,0 0-5,0-9 1,0 9-1,2-11-3,-2 11-1,0 0-1,3-12-2,-3 12-2,0 0 0,0 0-1,0 0-1,0 0-1,3 12-1,-3-12 1,-1 12 0,1-12 1,0 11 1,0-11 0,0 0 1,0 9 1,0-9-1,0 0 1,0 0-1,0 0 0,0 0-1,0 0 0,0 0-1,0 0-1,0 0 0,0 0-1,0 0 0,0 0 0,0 0 0,0 0 0,0 0 0,0 0 0,0 0 0,0 0 0,0 0 1,0 0 0,-1 19 1,-6-6 1,-6 0 0,1 1 1,-1-2 0,4 0-1,0-2 1,9-10 0,-14 11-1,14-11-1,0 0 0,0 0 0,0 0-1,7-12 0,-7 12-1,0 0-1,9-8 0,-9 8-5,12-3-12,-2-1-7,6-1-1,1-8 0,6 0 0</inkml:trace>
  <inkml:trace contextRef="#ctx0" brushRef="#br0" timeOffset="981">1082 137 18,'0'0'15,"-11"4"2,11-4 1,0 0-6,-4-10-2,4 10 0,0-9-2,0 9-2,3-10 0,-3 10-3,11-7 0,-11 7-2,17-7-1,-7 3 1,1 2-2,2-1 1,-2 3 1,-2-2-1,-9 2 1,14-1 1,-14 1 1,0 0 1,10 2 1,-10-2 0,0 0 0,-13 4 0,13-4 0,-15 4-1,15-4 0,-14 1-2,14-1-1,-9-7 0,9 7-1,4-19 0,1 8 0,1 1-1,0-1 0,-6 11 1,9-15-1,-9 15-1,0 0-4,10 6-19,-15 7 0,-4 8-1,-7 2-2</inkml:trace>
  <inkml:trace contextRef="#ctx0" brushRef="#br0" timeOffset="1743">511 242 35,'0'0'19,"0"0"0,0 0 1,0 0-8,0 0-3,0 0-1,0 0-1,0 0-3,0 0 0,0 0-1,0 0-1,0 0-1,-1 18 0,-1-4 0,-1 8 0,-3 6 0,-1 7 0,-3 4 1,1 5 0,-4-1 0,2-1-1,-3-2-1,2-8-8,7-5-15,-1-10-1,2-8-1,4-9 1</inkml:trace>
  <inkml:trace contextRef="#ctx0" brushRef="#br0" timeOffset="2133">6 810 50,'-3'15'20,"3"-15"2,-1 11-1,1-11-11,-3 15-8,5-2 2,-3 2 0,3 7 2,-3 3-2,5 7 1,0 0-1,5 3 0,2-1-1,4 0 0,5-4 0,10-4-1,9-8 2,10-8-2,6-7 0,9-8 0,5-8-1,4-6 1,-1-5-2,-2-5 1,-5-3 0,-11 1-1,-4 1 0,-8 2 1,-12 5 0,-6 5-1,-6 4 0,-9 4-3,3 8-19,-12 2-5,0 0-1,-14-1-2,-1-3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5T23:14:38.98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12,'0'0'13,"0"0"0,0 0-3,0 0-2,0 0-1,0 0-3,0 0 0,0 0-1,12 8 0,-12-8 1,8 22 1,-4-5 0,3 6 1,-1 5-2,5 7 0,-2 1-1,2 5 0,3-1-1,0-1 0,2-3-1,0-4-1,2-6 1,2-7 0,3-8-1,5-7 1,3-6 0,5-7 0,4-7 0,1-5 0,5-5 0,0-3-1,-1-2 1,-2 2-1,-3-2 0,0 4 0,-4 2 0,-2 2 0,-3 4 0,-3 3-1,-1 2 1,-5 2-1,-1 2 0,-4 1 0,-3 2 0,-2 2 1,-12 5 0,15-8 0,-15 8 1,0 0 0,0 0 1,0 0 0,0 0-1,0 0 1,-19 14-1,4-5 1,-4 2-1,-3 2 1,-4 3-1,-2 1 1,-3 2 0,-2 2 0,0 0 0,5 0-1,0 1 1,2-2-1,3-2-1,4-3 1,2-2-1,7-3 0,-1-3 0,2-2 1,0-1-1,9-4 0,-15 6 0,15-6 0,-13 5 0,13-5 0,-11 5 0,11-5 0,0 0-1,-12 9 1,12-9 0,0 0 0,0 0-1,-9 8 1,9-8 0,0 0 0,0 0 0,0 0 0,0 0 0,0 0 1,0 0-1,0 0 0,0 0 0,0 0 0,0 0 0,0 0 0,0 0-1,-1 9 1,1-9 0,4 14 0,-2-2-1,1 4 2,1 8-1,1 7 0,0 3 1,2 7 0,-2 2 0,1 5-1,-2 2 1,1 4 0,-1-3 0,1-1 0,0-2 0,0-3 0,-1-4-1,0-8 1,1-5 0,1-7 1,-4-7-1,2-5 2,-4-9-1,0 0 2,0 0 0,0 0-1,0 0 1,0 0-1,0 0-1,0 0 0,0 0 0,0 0-2,0 0-1,0 0-3,5 10-10,-5-10-15,0 0 0,4-17 0,-2-3-2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5T23:14:42.28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 21 23,'0'0'16,"0"0"1,0-10-2,0 10-8,0 0 0,0 0-1,0 0-1,0 0-1,0 0-1,-2 15-2,4 1 0,1 4 0,2 6 0,1 3 0,1 6 1,2-1 0,5 0 1,3-2-1,4-3 0,5-8 0,11-5-1,7-12 0,9-5-2,10-9 0,5-5-2,6-6 0,2-5 1,0-3-2,-7 0 1,-7 3 1,-9-2 0,-8 3 2,-9 1 0,-9 3 1,-5 1 0,-8 5-1,-1 3 1,-5 2 0,-8 10 0,9-10-1,-9 10 0,0 0-1,-9 3 1,0 2 1,-3 1-1,-2 3 1,-7 6-1,-7 6 1,-6 6 1,-10 5 1,-5 6 0,-7 3 0,-2 5 1,-1-4-1,5-3-1,5-8 0,9-6-2,9-8-1,6-9-2,8-6 1,5-5 0,12 3 0,-15-12 1,15 12 1,-16-13 0,16 13 2,-11-8-1,11 8-1,0 0 0,0 0-1,0 0 0,0 0-1,0 0 1,0 0 0,5-10 1,-5 10 1,0 0 0,0 0 0,10-1 1,-10 1 0,0 0-1,3 10 1,-1-1 0,-1 4 0,1 6 0,-2 7 0,0 8 1,-2 9 0,-4 9-1,-4 5 1,1 5-1,-1-2 0,2 0-1,-1-3 0,3-5 0,0-11-1,6-7 0,0-10 1,1-7 0,-1-4 0,1-3-1,-1-10 2,0 0-1,0 0 1,0 0-1,0 0 1,0 0 0,0 0-1,0 0-3,0 0-11,0 0-12,2-13-1,-7-3-1,1-5-1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5T23:14:46.34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121 204 31,'0'0'15,"0"0"1,0 0 1,0 0-8,0 0-5,0 0 0,0 0 0,0 0 0,0 0 0,0 0 0,0 0-1,0 0-1,5 12 0,-5-12 0,3 17-1,-2-3 1,1 9 0,-3 4 0,0 9 1,-4 10-1,-1 11 1,-6 6 0,2 10 0,-7 2 0,3 3 0,-2-2 0,3-4-1,1-10 0,3-9 0,2-12 0,2-10-1,2-9 0,2-8 1,1-14-1,0 0 0,13-10 1,4-10-1,8-9 1,3-1-2,8-2 1,3-2-1,3 2 0,2 6-1,0 9 1,-7 8 0,-4 9 0,-3 6 1,-5 8-1,-2 7 0,-3 6 1,-4 4-1,0 3 0,-2 3 1,-1 3-1,-2-2 0,-3-5 1,-4-4 1,-5-6 1,-4-1-1,-11-5 2,-7 1-1,-13-7 1,-5 0 0,-10-3-1,-2 0-1,-4-3 0,1-3-2,5-3 0,6-3-2,10-1-2,4-9-6,15-2-20,3-11 0,14-2 0,3-14-1</inkml:trace>
  <inkml:trace contextRef="#ctx0" brushRef="#br0" timeOffset="1132">1077 0 6,'0'0'15,"0"0"1,0 0-1,0 0 0,0 0 0,0 0 2,0 0-3,0 0-2,0 0-5,0 0-2,0 0-2,0 0-1,0 0 0,0 0-1,1 11 0,-1 0 0,0 3 0,0 6 0,-1 5 1,-1 6 0,0 4 0,-1 1 0,1-1 0,-1-2-1,2-3 1,-1-6-1,6-5 0,0-7 0,-4-12-1,17 6 1,-4-10 0,1-6 0,5-5 1,-1-4-1,3-4 0,0-3-1,1-2 1,-1 1-1,0 1 1,-1 1-1,-2 5 0,-4 4 0,-2 4 0,0 2 1,-12 10-1,15-7 0,-15 7 0,0 0 0,12 6 0,-12-6 0,7 17 0,-5-3 0,0 3 1,-1 2-1,1 5 1,-2 2 0,1 0 0,0-1 0,2 0 0,0-4 0,2-2 0,3-4-1,2-6 1,4-6-1,4-6 1,2-8 0,4-5-1,3-7 1,4-3 0,2-5-1,0-2 0,0 0 1,0 2-1,-2 4 0,-2 3 0,-3 5-1,-4 4 1,-3 6 0,-3 2 0,-1 3-1,-1 3 1,-1 4 0,-4 2-1,1 4 1,-1 3 0,-1 2-1,1 5 1,-4 2 0,-2 5 0,2 2 1,-2 2-1,-1 0 0,0-1 0,-2 1 0,1-2 1,-1-2-1,0-3 0,0-4 0,-1-2-2,3 1-7,-7-6-20,5-12 1,-16-1-1,3-17-1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5T23:14:58.74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7-9 15,'0'0'12,"0"0"-1,0 0 1,0 0-1,0 0 0,-1-11-1,1 11 0,0 0-1,0 0 0,0 0-2,0 0-1,0 0-1,0 0-3,0 0 0,0 0-2,0 18 0,1-1 0,-1 7 0,1 7-1,-1 9 2,1 7-1,-2 3 1,1 2 0,-1-6 0,1-3 1,1-5-1,1-8 1,-1-10 0,3-6 0,-4-14 0,12 10 0,-1-18 1,3-3-1,0-8 1,4-3-1,-1-7 0,4-4 0,-3-2-1,1 1 0,-4 3 0,-1 3-1,-2 3 0,-1 7 0,-3 4 0,1 2 0,3 4 0,-1 2 0,2 2 0,1-1 0,0 4-1,2 1 1,0 4-1,-1 1 1,-4 5-1,0 5 1,-3 7 0,-2 6 0,-3 6 0,-4 5 0,-1 5 0,-2 1 1,1-3-1,-1-4 1,0-5-1,3-8 0,3-6 0,5-9 1,4-9-1,3-7 1,5-7 0,0-8 0,4-6 1,3-6-1,-1-4 0,2 0-1,0-1 0,-1 3 0,1 4 0,-1 5 0,-2 4 0,-2 7 0,-4 3-1,0 4 1,-6 4 0,-3 0-1,-9 4 1,10 4 0,-10-4 0,4 22 0,-5-3 0,0 6 1,0 5-1,0 8 1,-1 5-1,0 3 0,-1-1 0,0-1 1,1-2-1,0-5 0,0-4-3,-3-11-8,6-1-15,-1-21 0,0 0-1,0-9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5T23:05:34.05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1901 1258 1,'5'-10'4,"-5"10"0,0 0 2,0 0 1,0 0 1,0 0-2,0 0 1,0 0 0,0 0-1,0 0-2,0 0-2,3 10-1,-2-1 0,-1 6 0,1 2 0,0 5 0,-1 3 1,0 3 1,-1 3 0,-2 4 1,-2 1-1,-2 0 3,1-1-2,-2-2 0,2-5-1,-2-3 0,4-5-1,0-6 1,4-14 0,-1 9 1,1-9-1,7-19 0,-2 0 0,-1-9 0,1-3-1,0-8 0,1-9-2,0-4 0,0-1 0,3 3 0,2 0 0,6 4-1,4 1 1,6 4-1,3 8 0,6 5 1,3 5-1,-1 5 0,-1 3 1,-5 9-1,-6 6 1,-8 11-1,-10 6 1,-9 8 0,-10 5 1,-5 0-1,-7 3 3,-3-4-1,-1-1 1,-1-6 0,1-4 0,0-7 0,2-4 1,-1-3-2,3-2 0,0-2 0,2-1-2,3 0-1,2-4-5,5 4-13,11 1-4,0 0-1,-5-13 0</inkml:trace>
  <inkml:trace contextRef="#ctx0" brushRef="#br0" timeOffset="791">2196 1490 22,'-3'11'11,"3"-11"0,0 0-1,4 13-12,-4-13-1,0 0 3,8 9 2,-8-9 0,21-9 1,-4-4 0,4-4 0,6-6 2,7-2 1,-2-5-1,1 4 2,-5 1-1,-3 8 1,-8 0-1,-3 10-1,-14 7 0,3 9-3,-5 5 0,-1 3-2,1 5-1,0 3 0,1 4 0,1-1 1,1 1-1,2-1 1,-1-1 0,-2-2 1,-1-1 1,0-2-1,-3-3 1,1-5 1,-2-2-1,5-12 1,-12 13 0,12-13-1,-16 5 1,5-4-2,1-3 1,-2 2-1,-1-3 0,1 2-1,1-1 0,11 2 0,-12-1-1,12 1 0,0 0 0,0 0 0,9-7 1,6 1-1,3 3 1,5-3 0,2 3 0,3 1 0,-1 1 0,0 1-2,0 5-10,-5 0-9,1-1-1,-2-3 0,0-4 0</inkml:trace>
  <inkml:trace contextRef="#ctx0" brushRef="#br0" timeOffset="24595">1539 1209 18,'0'0'13,"0"0"0,0 0 1,0 0-1,0 0-3,0 0 0,0 0-4,0 0-1,-14 6-1,4-7-1,-3 0 1,-3-4 0,-3 2 0,-5-6 0,-1-2-1,-7-4 1,-3-4-1,-3-6 0,-2-4-2,-7-3 1,-1-3-1,-3-3 0,-1-1 0,-2-1-1,-1 1 1,-2 0-1,1-2 1,1 1-1,3 2 0,1 1 0,3 3 0,6 3 0,5 5 0,6 5 0,4 6 0,6 5 0,4 4-1,6 4-1,1 3 0,10-1 0,-10 8-2,10-8-3,-6 16-10,9-2-4,3-1-2,-3-1 2,3 1-1</inkml:trace>
  <inkml:trace contextRef="#ctx0" brushRef="#br0" timeOffset="25397">409 551 17,'0'0'11,"0"0"0,0 0-2,0 0-2,0 0-3,0 0 0,9 0-1,-9 0 0,0 0-1,2 12-1,0-1 0,0 2 0,1 3 0,2 6 0,4 3 0,-1 2 1,2 2-1,0 1 1,1 0 2,-1 0-2,3 0 0,-4-3 0,0-1 0,-3-3-1,2-4-1,-2-2 1,-1-1-1,-1-7 1,-4-9 1,5 11-1,-5-11-1,0-15 1,-4-1-2,-1-4 0,-1-6-1,-2-4-1,-3-10-1,1 4 1,-5-1-1,5 1 1,-2 2 1,4 4 1,0 3 0,4 4 1,3 6 0,1-1 0,5 7 0,-3 2 0,-2 9 0,8-12 0,-8 12 0,9-3 1,-9 3 0,10 9 0,-10-9 1,20 10 0,-2-5 2,6-5 0,9-1 0,6-7 1,5-3-1,0-4 1,2 1 0,-6-2 1,-5 3-2,-10 1 0,-4 4-1,-12 4 0,-9 4 0,0 0-3,-6 11-2,0-1-9,-5 0-11,1-2 0,-6-4-1,0-7 1</inkml:trace>
  <inkml:trace contextRef="#ctx0" brushRef="#br0" timeOffset="26408">1111 102 9,'0'0'14,"-6"-13"1,6 13 2,0 0-4,-3-9-1,3 9 0,0 0-3,0 0-1,0 0-1,0 0-3,0 0-1,0 0 0,-8 10-2,8-1 0,-1 5-2,0 5 2,0 5-2,0 7 2,0 6-1,0 1 0,0 2 0,0 1 0,0-1 1,0-4-1,0-4 0,-1-4 0,-3-7 0,4-4 0,-3-6 1,4-11-1,-5 10 0,5-10-1,-6-12 0,3-6 0,1-4 0,-1-8-1,1-6 0,-2-5 1,3-3 0,-2 2 0,3 0 0,1 4 1,0 5 0,4 5 0,2 3-1,-1 5 1,5 1 0,5 1 0,2 6 0,5 3 0,4 1-1,2 4 1,0 6 0,3 4 0,-2 4 0,-3 5 0,-2 1 0,-7 0 1,-4-1 0,-5 2 0,-6-3 1,-4-1 1,-9-1 0,-4-1 0,-7 0 0,-2 0 0,-8-2-1,-3 0 0,-6-2 0,3 1-1,1-1-1,2 0 0,4-1 0,4-3-4,8 3-4,5-5-8,13-1-6,5-10-1,13-5 1,7-4 0</inkml:trace>
  <inkml:trace contextRef="#ctx0" brushRef="#br0" timeOffset="27169">1594 235 23,'-14'-1'15,"-2"-3"0,-2-5 1,2-6-4,4 2-5,3-5-1,5 1-3,5-3 1,8 2-2,2 1 1,8 4-1,2 4-1,4 5 0,0 5-1,1 5 0,0 6-1,-4 2 1,-1 4-1,-5 0 1,-5 1 1,-4-1 1,-6-2 1,-3-2 1,-9-3 1,-3 0 0,-7-6 0,-1 0 1,-7-4-2,-1 0-1,-2 1-4,-3-6-6,4 4-10,-1-3-5,7 2-1,1-4 0,10-2-1</inkml:trace>
  <inkml:trace contextRef="#ctx0" brushRef="#br0" timeOffset="27610">1875 105 48,'0'0'18,"0"0"-2,5 10 3,-5-10-15,-2 17-3,3-2-1,0 6 0,0 6 1,0 7 0,0 6 1,0 3 0,0 1 0,-1-1 1,-1-1 0,-1-6-1,2-5 0,-1-9 0,2-5 0,-2-8 1,1-9 0,0 0-1,4-10 0,-4-11 0,0-7-1,-1-10 0,0-8 0,1-6-2,0-2 0,2 1 1,1 2-1,3 6 0,3 3 0,8 9 0,4 7 1,6 3-2,5 7 2,2 6-1,3 2 0,-2 8 1,-1 7-1,-6 3 3,-5 6-1,-10 6 1,-7 5 1,-9-3 0,-5 6 1,-8-5-1,-2 0 1,-7-4-1,-3-1 0,-4-8 0,-2-1-1,-1-5 0,-2-2-1,2-1-1,-1-4 0,5 4-4,-1-7-16,15 4-5,1-8 0,9-3-3,4-7 2</inkml:trace>
  <inkml:trace contextRef="#ctx0" brushRef="#br0" timeOffset="81678">177 2599 1,'-9'4'9,"-4"-3"0,1 1-3,-3 2-1,0 2 1,-1 1 1,0 2 0,-1-1 1,2 2-2,-1 2 0,2-2-1,4 1 0,0-8 1,10-3-2,8-13 0,19-6-1,13-15 1,14-11-1,17-10-1,9-6 1,10-6 0,6 1 1,-5 3 0,-5 8 0,-12 7 0,-9 12-1,-18 6 1,-8 11-1,-13 5-2,-8 5-3,-5 7-7,-13 2-12,0 0-1,0 0-1,3-12-1</inkml:trace>
  <inkml:trace contextRef="#ctx0" brushRef="#br0" timeOffset="82098">580 2012 17,'-10'1'13,"10"-1"1,-9-1 0,9 1-3,18-9-2,7 4-4,11-7 1,12 1-2,5-6 0,11 1 0,0-3 0,1 2-1,-11 5 1,-7 0-2,-13 2 1,-8 7 0,-14 2-1,-12 1 1,3 10-1,-9 0 0,-3 3-1,2 1 0,-1 6-1,0 2 0,1 1 0,3 2 0,-4 2 0,-1 3 1,0 1 0,-5 5 1,-5-3 0,-2 2 1,-2-1-1,0 0 0,1-3 0,3-5-1,7-2-2,5-8-2,11-4-10,-4-12-10,24-8-1,-8-14 0,5-10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5T23:15:00.44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253 0 4,'0'0'12,"0"0"-1,0 0 0,0 0 1,0 0-1,0 0 0,0 0 0,0 0-1,0 0-5,0 0-1,0 0-2,0 0 0,0 0 0,0 0 0,0 0 0,0 0 0,0 0 0,0 0 0,-6 11-1,6-11 0,-1 22-1,0-1 1,1 8-1,0 7 1,-1 9-1,-2 7 0,-1 9 1,-4 7-1,-1 4 1,-3 3-1,-3 4 1,-3 1-1,1-3 0,-1-6 0,5-8 0,0-11 0,5-9 0,3-10 2,1-14 1,4-5 1,0-14-1,0 0 1,10-18 0,2-3-1,0-8 0,4-6-2,6-4 0,3-3-2,5 0 0,1 3 1,4 6 0,0 6 0,0 5 1,2 8-1,-2 5 1,2 5 0,-1 3-1,-2 5 1,1 3-1,-4 5 0,-2 5 0,-5 5-1,-4 3 1,-7 6 0,-6 6 0,-3 1 1,-11 2 0,-4-1 0,-11-1 0,-2-3 2,-6-6-1,-2-3 2,-9-10 0,-1-1-1,-8-9 0,3-3 0,-2-6-1,0-1-1,3-4 0,-1-2-4,7 5-4,-2-4-17,7 6-3,1-6 0,6 3-2,2-6 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5T23:15:34.94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8395 1 3,'11'2'3,"-11"-2"0,13 4-2,-3-2 1,0 0-1,-10-2 0,21 6 0,-10-1 1,3-2 0,-1 2 1,5-1 0,-1 1 1,3 0 1,5 0 0,3-1 0,4-1 0,4 2-1,5 0 0,3 0 0,3-1-2,3 2 0,2-1 0,1-2-1,1 0 1,1-1 1,-1-3 0,3 0 2,-1-3 0,3-1 0,0-1 0,4 3 0,0-2-1,4 2 0,1-1-2,5 2 0,0 1-1,2 0 0,1 0-1,1 0 0,-2 0 1,-1-2 0,0 0 0,-2-1 0,0-1 0,1 1 1,0 0 0,3 0-1,1 0 1,1 2 0,0-2-1,1 3 0,-1 1-1,1 1 1,-2 2-1,1-1 0,-1 1 0,2 1 0,-1 1 0,1-1 0,1 1 0,-1-1 0,0-1 0,-1 1 1,-1 0-1,2 1 0,-4 0 0,0 2 0,0 0 0,-1 3 0,-3 0 0,-1 2 0,-3-2 0,1 1 0,-2-1 0,0-1 1,-5-3-1,-2-1 1,-4 0 0,0 0 0,-7-1-1,-3-1 1,-8 0 0,-5-1 0,-6 0-1,-3 0 2,-6-2 0,-3 1 0,-14-1 0,14-2 1,-14 2 0,0 0 0,0 0-1,8-10 0,-8 10-1,0 0 0,-1-12-2,1 12-1,-7-12-4,-4 0-6,-3 5-12,-10-7-1,-5-2-2,-10-13 1</inkml:trace>
  <inkml:trace contextRef="#ctx0" brushRef="#br0" timeOffset="1913">0 1088 0,'23'9'4,"3"-2"0,9-1 2,2 1 1,8-2 0,5-2 2,8 0-1,7 0 1,8-2-2,10 4 0,8-1-2,7 1-1,7 1-1,6 3 0,3-2 0,9 0-2,9 1 0,2-5 0,10-2 0,8-4 0,8-5 0,6-1 0,6-4 1,2 1 0,2-1 0,1 3 0,-3 3 0,-3 2 0,-1 4 0,1 3 0,0 3-1,3 1 1,3 0-1,5 1 1,3-2-1,2-2 1,4-2 1,6 1-1,-3-2 0,2 1 1,1-1-1,1 2 0,-1 1-1,1 1 1,1 2-2,-3-1 1,-1-1 0,-1-1 0,-6-4 0,-2-3 0,-8-5 1,-1-4-1,-7-3 1,-5 1 0,-4-3-1,-9 3 1,-8 1 0,-8 4-1,-11 1-1,-14 3 0,-13 2 1,-15 0-1,-15 0 1,-15 1 0,-14-2 0,-11 2 0,-9 0 0,-7 0-1,-12 3-3,0 0-7,16-5-13,-6-2-2,12 1-1,9-9 1</inkml:trace>
  <inkml:trace contextRef="#ctx0" brushRef="#br0" timeOffset="2724">12929 918 62,'16'-17'15,"0"3"-6,-4 3-8,-2 13-22,1 10-1,-4 4 0</inkml:trace>
  <inkml:trace contextRef="#ctx0" brushRef="#br0" timeOffset="2824">13053 991 32,'19'-2'16,"8"0"0,11 1-1,10 0-7,15 2-4,11 1-1,14 2-1,10-1 0,11 1 0,7-3 1,8 2 1,4-5 0,5 4 0,6-2-1,2 1 1,-1 0-1,-2 2 0,-7 2-2,0 1 0,-10 1 0,-5 0 0,-14-3-1,-8 0 2,-16-2 0,-7-1 1,-13-4 1,-11 1-1,-13-3 0,-9 2 0,-8 0 0,-7 0-1,-10 3-1,11-4 0,-11 4-1,0 0-1,0 0 1,0 0 0,0 0 0,0 0 0,0 0 0,0 0 0,0 0 0,0 0 1,0 0-1,0 0 0,0 0 0,0 0-1,0 0 0,-10-11-3,10 11-3,-11-9-8,11 9-9,-16-8-2,7 0 1,-4-11-1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6T00:11:29.110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457 52 17,'0'0'12,"0"0"1,0 0-1,-9 9 0,9-9-2,0 0 0,-10 14-3,10-14-1,-3 21-1,0-3-2,-5 3 1,2 6-1,0 6-1,-2 6 1,-4 1-1,2 8 0,-3 0 0,1 3 0,1-1-1,0-2 0,2-5 0,4-3 0,0-7-1,0-7-1,3-6-3,-1-8-6,3-12-9,0 0-3,0 0 1,8-23-1</inkml:trace>
  <inkml:trace contextRef="#ctx0" brushRef="#br0" timeOffset="461">217 87 2,'0'0'9,"0"0"-1,12-4-2,-12 4 1,10-1-1,-10 1 0,11 1 0,-11-1-1,16 3-1,-6-1-1,1 4-1,-1-3 0,0 1 0,0-1 0,-1 1 0,-9-4 0,12 5 1,-12-5 1,0 0 2,10-2-2,-10 2 2,0 0-1,0 0 0,0 0-1,0 0-1,0 0-1,0 0-1,0 0 0,0 0-2,0 0 0,0 0-5,0 0-11,0 0-3,0 0 0,-12-4 1</inkml:trace>
  <inkml:trace contextRef="#ctx0" brushRef="#br0" timeOffset="1192">148 86 3,'0'0'9,"0"0"0,0 0-2,0 0 1,0 0 0,0 0 0,0 0 0,0 0 0,12-7-1,2 4-1,4-1 0,4 0-2,6-3 0,7 2-1,4-1-1,2 0-1,0-1 0,0-1-1,-2 2 1,-1 0-1,-6 1 0,-4 2 1,-5-1-1,-5 2 1,-7 1 0,-2 1 0,-9 0 0,0 0-1,0 0-3,0 0-5,0 0-8,-1 13-2,1-13 0,-14 13-1</inkml:trace>
  <inkml:trace contextRef="#ctx0" brushRef="#br0" timeOffset="1673">0 787 3,'0'0'10,"0"0"0,0 0-3,0 0 0,0 0 1,0 0 0,0 0-2,18 2 0,-5-3-1,8 1-1,5-2 1,6-1-1,5-3 0,6-1-2,2-5 0,4 1 0,-2-3-1,0 2 1,-9-3-1,-2 3 0,-8 3 0,-5 1 0,-8 2 0,-3 4 1,-12 2 1,0 0 0,0 0-1,0 0 0,0 0 0,0 9-4,0-9-6,-8 16-10,8-16-2,-15 13 0,15-13 0</inkml:trace>
  <inkml:trace contextRef="#ctx0" brushRef="#br0" timeOffset="2143">764 130 16,'0'0'16,"0"0"0,0 0 1,1-9-5,-1 9-1,0 0-3,0 0-3,0 0-1,-3 16-1,3-7 0,0 6-1,0 3 0,1 6-1,-2 9 0,2 8 0,0 8 0,-1 6 0,-1 5-1,0 3 1,1 1-1,-2-5 1,2-5-1,-4-10 0,3-10 1,-1-8-1,1-9-1,1-17-9,0 0-8,-3-16-4,3-6 2,2-9 0</inkml:trace>
  <inkml:trace contextRef="#ctx0" brushRef="#br0" timeOffset="2574">685 146 11,'0'0'16,"0"0"2,0 0-5,-8-11 0,8 11-2,0 0 0,0 0-4,0 0-3,12 0-1,-2 2-1,1 4 0,2 1 0,5 2-1,2 2 1,3 4-1,4 0 0,2 6-1,2 1 1,3 1-1,2 4 1,-1 2-1,0 1 0,-4-1 1,-1 2-1,-3 0 0,-3 0 0,-6-2 1,-2 0-1,-4-1 0,-6-1 1,-6 1 0,-4-2-1,-4 0 2,-6 0-1,-6 1 1,-4-3-1,-5 2 0,-4-3 1,2-1 0,-7-3 0,-2-1 0,1-8 0,2-1 0,2-4 0,4-2 0,3-3 0,5-2-1,5-1 0,4-2-2,14 5-2,-10-16-7,17 6-13,4-5 0,9-3-2,3-5 1</inkml:trace>
  <inkml:trace contextRef="#ctx0" brushRef="#br0" timeOffset="3345">1741 103 22,'0'0'19,"0"0"0,2-14 2,-2 14-5,0 0-6,0 0-1,0 0-2,-13-4-1,13 4-2,-17 4-1,3-3 0,-1 6-1,-4 1 0,-1 2-1,-3 2 0,-1 2 0,-2 1 0,1 2-1,-1 2 0,1 1 0,4-2 0,-1-1 0,4 2-1,4-3 1,3 1 0,4-2-1,5 1 1,4-4 0,1 2-1,7-3 1,4 2 0,4-1-1,4 0 1,5 0 0,2 1 0,4-1 0,3 3 0,1-1 1,0 1-2,0 1 1,0 1 0,-5-1 0,-3 0 0,-3-1 0,-5 0 0,-2-1 0,-6-1 0,-3-2 0,-6 1 1,-1 0 0,-4 1 0,-1 0 1,-7 1 0,-7 1 1,-5 0 0,-2 0 0,-9 2 0,-3 3 0,-5-3 0,-2 3 0,-5-3-1,5 1-1,-4 1 1,1-1-2,2-1 1,3-1-1,2-2 0,4 0-1,6 1-3,0-7-14,11 6-9,-2-10 1,10-3-3,-2-12 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5T23:16:29.23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 8 8,'0'0'8,"-13"-9"-1,13 9-3,0 0-3,0 0-1,4 15-1,-4-15-1,20 16 0,-2-7 1,9-1 2,7-1 1,13-4 2,8-2 0,8-1 0,9-2 1,6 1 0,6 0 0,-1 1-2,2 3 0,-3 3-1,-5 0-1,-4 2 0,-7 1 0,-7 1 0,-6-3 1,-6 2-1,-6-4 1,-5-1-1,-7-2 1,-6 1 1,-3-4 2,-2 1 1,-6-3 0,-1 2 0,-11 1 1,10-4 0,-10 4-1,0 0-2,0 0-1,0 0-1,0 0-1,0 0-1,0 0-6,0 0-5,19-4-9,-2 3-1,9-3-1,9-6 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5T23:16:29.97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0 105 21,'21'-8'13,"11"0"-1,10-1-1,12-3-3,11 3-3,7-2 0,7 4-2,5 2-1,3 2 0,-1 1-1,1 1 1,-3 1-2,-2 0 1,-7 0-1,-4-1 0,-10-1 2,-9 1 0,-12-1 3,-7 1-1,-13-2 1,-6 3 0,-14 0-1,0 0 0,0 0-1,0 0-3,0 0-4,0 0-7,0 0-8,0 0-2,5-10 1,9 0-1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5T23:16:30.45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-3 4 6,'-13'-10'10,"13"10"0,16-1-1,1 6-7,5 8-3,4 1-1,7 2-1,5 4 1,8-1 0,2-1 2,8-2 0,7-2 3,9-5 1,9-2 1,5-4 2,4-5 1,4 0 2,-2-6-1,-3 3 1,-8-3-1,-5 3-2,-9 2-2,-8 3-1,-11 2-1,-8 2-2,-9 1 0,-7-1-1,-7 2 0,-5-2 0,-12-4 0,11 6 0,-11-6-3,-11 5-4,-7 1-11,-9 0-2,-11-6 0,-10-12-1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5T23:17:35.03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392-3 6,'0'0'5,"-9"-3"0,9 3-1,0 0 0,0 0-2,0 0 0,0 0 0,10 11 1,-10-11 1,3 17-1,-4-1 1,-2 6 0,-1 8-1,-4 8 0,-3 7 0,-2 13-1,-3 11 1,-4 9 0,-5 10 1,-1 10 0,-5 1 2,1 6 0,-4 2 0,2-3 0,1-4-2,4-6 0,3-9 0,5-12-1,3-11-1,5-13-1,4-12 0,3-9 1,1-10-1,3-18-5,4-15-6,4-18-7,9-13-3,5-18 0,7-15 0</inkml:trace>
  <inkml:trace contextRef="#ctx0" brushRef="#br0" timeOffset="420">454 73 8,'-2'-11'11,"2"11"-1,-5-11 0,5 11 1,0 0 0,0 0-1,-11 1-2,11-1 1,-10 5-2,10-5-1,-10 11-1,6-2-2,0 6-1,4 3-1,4 6 0,4 5-1,7 7 1,5 4 1,7 9 0,7 8 0,3 4 0,4 9 0,1 8-1,1 8 1,-5 1-1,-2 4-1,-6-2 1,-5 0 0,-2-5-1,-3-5 1,-7-12-1,-1-8 0,-1-7 1,-1-8 0,-2-8 0,-1-7 0,-2-9 0,-1-5 0,-2-5 1,0-1 0,-2-9 1,0 0 0,0 0 0,0 0 0,0 0-2,0 0-1,0 0-7,-2-11-15,5-4-2,-2-12-2,3-8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1-19T00:36:36.430"/>
    </inkml:context>
    <inkml:brush xml:id="br0">
      <inkml:brushProperty name="width" value="0.05292" units="cm"/>
      <inkml:brushProperty name="height" value="0.05292" units="cm"/>
      <inkml:brushProperty name="color" value="#0000FF"/>
      <inkml:brushProperty name="fitToCurve" value="1"/>
      <inkml:brushProperty name="ignorePressure" value="1"/>
    </inkml:brush>
  </inkml:definitions>
  <inkml:trace contextRef="#ctx0" brushRef="#br0">0 0 70,'0'0'32,"15"12"-8,-15-12-27,0 0-31,17 1-1,-10-11 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1-19T00:37:27.253"/>
    </inkml:context>
    <inkml:brush xml:id="br0">
      <inkml:brushProperty name="width" value="0.05292" units="cm"/>
      <inkml:brushProperty name="height" value="0.05292" units="cm"/>
      <inkml:brushProperty name="color" value="#0000FF"/>
      <inkml:brushProperty name="fitToCurve" value="1"/>
      <inkml:brushProperty name="ignorePressure" value="1"/>
    </inkml:brush>
  </inkml:definitions>
  <inkml:trace contextRef="#ctx0" brushRef="#br0">0 1 7,'0'0'9,"0"0"-5,17 0-19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18T01:53:32.73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-18 8 8,'0'0'9,"0"0"-1,0 0 0,23-4-1,-23 4 0,0 0-2,0 0 0,0 0 0,0 0 0,0 0-1,0 0-1,0 0 0,0 0 0,0 0 0,0 0 0,0 0-2,0 0 1,0 0-1,0 0 0,0 0 0,0 0-1,0 0 1,0 0-1,0 0 0,0 0 0,0 0 0,0 0-1,-23-6 1,23 6 0,0 0 0,0 0-1,0 0 1,0 0 0,0 0-1,0 0 1,0 0 1,25 3-2,-25-3 1,0 0 0,0 0 0,0 0 0,0 0 0,0 0 0,0 0-1,0 0 0,0 0-2,0 0-2,0 0-5,7 13-10,-7-13-6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5T23:05:35.52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 56,'0'0'24,"0"0"0,0 0-2,0 0-6,0 0-14,0 0-1,4 10 0,-4-10-3,9 11-3,-9-11-8,13 11-9,-3-8-2,7-2 2,1-3-1</inkml:trace>
  <inkml:trace contextRef="#ctx0" brushRef="#br0" timeOffset="211">462 0 34,'17'19'16,"0"-2"1,-3-4-1,0-1-9,0-1-5,-1-1 0,0-4-1,-3-1-5,-10-5-10,20-6-2,-7-2 0,1-6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5T23:20:32.53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1923 1877 0,'0'0'2,"0"0"0,0 0 0,6 13 1,-6-13-1,0 11 2,0-11 0,-1 10 0,1-10 1,-3 15 0,3-15 0,-3 17 0,1-3-1,-1 0 0,1 4-1,-3 4 0,0 3-1,-1 2 0,-5 6 1,1 3-1,-2 4 1,-4 4-1,2 3 0,-3 3 1,2 5 0,-1 2-1,4 3 2,-3 2-1,0 3 0,2 1 1,0 6 0,-4 3 1,3 5-1,-5 3 1,0 6 0,-2 3-1,3 6 0,-6 5-1,1 5-1,0 4 0,-5 0 0,-2 7-2,-2 3 2,-3 3-1,1 3 0,-5 0 1,-1 3-1,-1 1 0,4 3 1,2-2-2,-6-1 2,4-1-1,6 2 1,4 1-2,4 1 1,1 1 0,0 5 1,-1 6-2,5 3 1,0 3-1,-6 3 0,-4 1-1,-3 2 1,-2-2 0,3-1 0,-1-1 0,2-1 0,-2-1 0,4-1 0,2 1 0,3-1 0,0 0 0,2-1 0,-3-2 1,2 1-1,3-2 0,-5-1 0,3-2 0,-2 0 0,0-1 0,-1 1 1,1-5 0,2 0 0,1-2 0,-1-1 1,3-6-1,6-4-1,4-5 2,-2-1-1,9-1 0,-4-1 0,-3-3 0,5 0 1,-4 1 0,-1 3 0,1-1-2,-2-3 1,-4-4 0,6-2-1,-3-4 1,4-1-1,-1-4 0,-3-4 0,-1-3 0,-2 0 0,3-2 1,-4 1-1,2 0 0,-9-4 0,5-2 0,1-3 0,2-4 0,0 2 0,7-10-1,-6-1 1,6-8-1,-1-3 1,4-1 0,-4-3 0,2-4-1,4-52 2,-20 78-2,20-78 3,-11 66-3,11-66 1,-4 49 0,4-49 0,0 0-1,10 56 1,-10-56 0,0 0-1,16 48 0,-16-48 0,0 0 0,0 0-2,0 0-2,0 0-7,0 0-13,0 0-1,0 0 0,0 0 0</inkml:trace>
  <inkml:trace contextRef="#ctx0" brushRef="#br0" timeOffset="3185">5192 13704 5,'0'0'15,"0"0"1,0 0 0,0 0-4,0 0-1,5-10 1,-5 10-3,-2-9 0,2 9-2,-3-11-1,3 11 0,-3-17-1,2 7-1,-2-4 0,1 2-2,-1-4 0,1-3-2,-2-3 1,0-4 0,-2-3-1,-2 0 1,0-2 0,0-3-1,-2-1 2,0 0-1,-1 3 1,2-7-2,-1-3 2,1-2 0,1-5-1,-1-1 0,2-6 0,0-4 0,-1-6 0,-4 2-1,0 0 1,0-5 0,0 0-1,0-3 1,-3-4 0,2-2 0,-1-7 0,5-1 0,-2-5 0,0-1 0,-2-3-1,0-4 0,-1-2 2,-2 1-2,1-2 0,-3-1 0,-2-1 0,0-3 0,-3-2 1,0-2-1,0 0 0,-1 0 1,-3-4-1,0-6 1,-1-1-1,2-2 1,-2 1-1,-1-1 0,0-2 1,-2-2-1,-1 3 0,-1 1 1,-1 2 0,-3 0-1,-1-2 1,-2 1-1,-2-1 1,-1 2-1,-1-4 0,0 0 0,-3-3 0,2 2 1,0 0-1,1 0 0,0-1 0,1-1 0,-1 3 0,2 1 0,0-1 0,-1-1 0,-1-1 0,2 0 1,-3 0-1,6-1 1,-3-5 0,-1 2 0,1-3-1,-1 4 1,1 3 0,0 1-1,0 2 1,-3 2 0,2 3-1,1 3 1,1-1 0,4-4 0,2 0 0,3 0-1,1 0 1,4 0-1,-1 0 0,-1 0-1,1 3 2,-4 0-2,1 1 0,-1 0 0,-1-3 0,3 0 0,2 2 0,3 0 0,4 1 0,2 5 1,2-1 0,0 4 0,2 9 0,-2 1 0,4 5 1,-6 4-1,-1 3 0,5 0 1,-1 2-1,1 3 0,0 1 1,3 5-1,-1 1 0,6 4 0,-1 4 0,-2 7 0,0 7 0,2 4 0,-5 6 0,3 2 0,-2 6 0,-1 4 0,0 5 0,0 1-1,2 4 1,-1 1 0,3 1 0,-1 3 0,2 1 0,0 3 0,0-2 0,2 4 0,0 2 0,6 9 0,-9-13 0,9 13 0,0 0 0,0 0 0,-8-9-1,8 9 1,0 0 0,0 0 0,0 0 0,0 0 0,0 0 0,0 0 0,0 0 0,0 0 0,0 0 0,0 0 0,-6-9 0,6 9 0,0 0 0,0 0 0,0 0 0,0 0 0,-7-11 0,7 11 0,0 0-1,0 0 1,-7-12-1,7 12 0,-5-15 1,2 6 0,3 9-1,-5-17 1,5 17 0,-3-15 0,3 15-1,-5-9 1,5 9-1,0 0 0,0 0 0,0 0 0,0 0 0,0 0 0,0 0 1,0 0-1,0 0 1,0 0 0,0 0 0,0 0 0,0 0-1,0 0 0,0 0 0,0 0 0,0 0-1,-3 9 1,3-9 0,-4 14 1,1-4 0,-2 3 0,-1 5 0,-1 5-1,-2 5 1,-1 7 0,-3 9 0,-2 7 0,-1 7 0,-3 6-1,-4 4 1,-2 1-1,-3 2 0,-1-2 1,0-6 0,-3-3-1,2-7 2,5-6-1,3-8 0,4-7 0,6-5-2,2-10-3,12-2-6,-2-15-9,14 1-5,-2-13-1,5-6 1,-3-12 1</inkml:trace>
  <inkml:trace contextRef="#ctx0" brushRef="#br0" timeOffset="5248">1951 1462 12,'0'0'11,"7"-14"0,-7 14 1,7-16-8,-4 4 0,3 1 2,-2-5 1,3 1 1,-2-2 3,2 2-2,-1-1-2,3 4 0,-1-3-1,2 6-2,2 0-2,-1 6-1,1 3-2,2 1 1,-3 2-1,3 3 1,-4 5 0,0 3 0,-4 2 1,-2 5 1,-6-1 1,-5 8 0,-7-3 0,-2 4 1,-8-2 0,-2-1 1,-6-5-2,2-5 0,-1-10-1,3-7-1,4-10 0,3-9-1,7-4 0,3-6-1,6-2 0,3-5 1,5 3 0,3 3 0,1 7 0,2 3-1,-1 4 0,0 6 1,2 5-1,-1 5 0,1 8 0,0 3 0,0 4 0,-1 1 1,2 4 0,-2 2 0,-3 0 0,0 2 0,-1-2 1,-3-2-1,-2-1 1,-1-1 0,-2-2 0,-1-2 1,4-13 0,-4 17 1,4-17 0,0 0-1,-13-3 0,9-7 0,-4-3-2,-1-6-4,2 1-13,-7-14-9,4-4 1,-3-10-3,5-4 2</inkml:trace>
  <inkml:trace contextRef="#ctx0" brushRef="#br0" timeOffset="6680">1583 687 2,'0'0'7,"-10"-7"-2,10 7 0,-13-6 2,13 6 2,-11-4 1,11 4 1,-12-6 0,12 6-1,-14 5 0,3-2-3,-1 7-3,-4-1-2,-3 3-1,-2 1 0,0 5-1,-2-3 1,1 1 0,2-3 0,3-1-1,4-3 0,13-9 0,-10 11-1,10-11 1,10 6-1,5-6 1,3 2-1,3 0 1,0 2 0,0 2 0,-1 2 0,-1 5 0,-7 1 0,-1 4 0,-4 0 0,-3 1 0,0-1 0,-1-2 0,-2-1 2,0-3 1,-2-2 1,-3 1 0,-5-3 1,-5 5-1,-6 0 0,-2 0 0,-6 2-2,1-1-1,-2-2-2,4-1 0,6-3-3,2-9-3,17 1-2,-8-16-6,16-4-6,5-9 0,7-6 1,3-10 0</inkml:trace>
  <inkml:trace contextRef="#ctx0" brushRef="#br0" timeOffset="7240">1664 292 21,'-3'-15'16,"-3"3"2,3 1-1,-2 1-4,5 10-5,0-11-2,0 11-2,0 0 0,5 12-2,3 0-2,1 7 0,2 5 1,0 6 1,3 5 0,2 7 0,2 0 1,-1 8-1,-4 1 1,0 1-1,-2-3 0,1 0 0,-2-6 0,-2-5-2,-2-5 1,0-10 0,-2-5-2,-4-18-2,0 0-5,0 0-3,-5-24-4,-8-7-4,0-6 0,-9-9-1,-3 0 1</inkml:trace>
  <inkml:trace contextRef="#ctx0" brushRef="#br0" timeOffset="7541">1611 468 13,'-17'-10'12,"8"5"0,-1 2 1,10 3 0,0 0-1,14-15-1,13 5-3,7-7-1,10 1-1,3-6 0,7 0-3,3 4-4,-5-2-9,-4 8-8,-10 5-1,-8 1-1,-9 6 1</inkml:trace>
  <inkml:trace contextRef="#ctx0" brushRef="#br0" timeOffset="7861">1936 578 13,'1'-12'14,"3"1"-1,1-2 2,5-1-7,3 3-2,5 1-1,5 1 0,0 4-2,5 3 1,0 4-2,0 3 0,-4 6 0,-1 4 0,-6 6-1,-5 5 1,-5 0 0,-3 3-1,-4-1 1,-1-1-1,-2-3 2,-1-2 0,-3-9 2,0-2-1,-4-6 1,0-3 0,-7-6-1,1-3 0,-3-3-2,1-5-1,5-5-3,0-1 0,9 1-1,6-2 1,6 1-1,6 0 0,6 4 0,3 2 1,1 5 1,3 0 1,0 4-1,-5 0 0,2 4 0,-4 2 1,-4 3-1,1 0 1,-16-3 0,20 12-1,-10-4 1,-3 3 0,6-2-1,-1 4 1,0 5 0,1-1 0,1 0 1,-3 1-1,-4-4 2,4-1-1,-8 0 2,2-3 0,-5-10 3,0 0-1,0 0-1,-14-2 2,0-10-2,2-4 1,-2-7-3,2-4 0,-2-7-2,3-3-1,11-2 0,11-3-1,5 2-1,0 2-1,6 7-2,-6 0-7,7 8-10,-5 2-1,-6 3 2,-4-1 0</inkml:trace>
  <inkml:trace contextRef="#ctx0" brushRef="#br0" timeOffset="8582">2589 0 18,'0'0'15,"0"0"-1,1 10-3,-1-10-1,-9 14-2,9-14-2,-12 18 0,4-6-2,1 5 0,2 1 0,3 5 1,2 4-1,5 6-1,2 6 1,6 6 0,2 4-2,7 0 1,2-2-1,4-3 0,3-7-1,3-7 1,-1-12 0,0-5 0,-3-14 0,-2-6-1,-5-6-1,-4-10-3,-6-4-5,-9-8-4,1-2-9,-6-6-1,0 0-1,-4 0 2</inkml:trace>
  <inkml:trace contextRef="#ctx0" brushRef="#br0" timeOffset="8993">2453 231 18,'-14'12'12,"14"-12"2,0 0-3,0 0-5,0 0 1,0 0-1,0 0 1,0 0 0,1-10-2,10 2 0,5 0-1,7-4-1,9-2 0,10-2 0,9-1 0,4-1 1,4 1-1,-3-1 0,-3 4 1,-10 2 0,-5 3-1,-14 2 0,-6 4 0,-18 3 0,13-3-1,-13 3 0,0 0-1,0 0 0,0 0 0,0 0-1,0 0-1,0 0-6,-4 11-12,2-1-5,-7-4 0,-4 1-1</inkml:trace>
  <inkml:trace contextRef="#ctx0" brushRef="#br0" timeOffset="10766">1599 2594 16,'0'0'10,"0"0"1,0 0-1,-1 10-8,1-10-1,0 0 1,10 5 1,-10-5 1,19 7 2,-9-5 1,4-6 1,7 3 0,0-4 0,8 3-1,3-4-2,5 3-1,-1-1-2,10 3 0,-2 1 0,2 1 0,3-1 0,-3 2 0,-1-2 0,-3 2 0,-5-2 1,-3 3-1,-7-3 1,-4 4-1,-10-4 1,-1 2-1,-12-2 1,10 2 1,-10-2-1,0 0-1,0 0-4,-9 2-11,9-2-10,-25-4-1,6 0-1,-13-8-1</inkml:trace>
  <inkml:trace contextRef="#ctx0" brushRef="#br0" timeOffset="20369">250 2539 3,'-46'12'8,"46"-12"0,0 0 0,0 0-1,0 0 0,0 0-1,0 0-1,0 0 0,-42 2-1,42-2 0,0 0-2,0 0-1,0 0 1,0 0 0,0 0 1,0 0 0,0 0 0,0 0-1,53-42 2,-21 11-1,6-5-1,1-4-1,7-2 0,-7 0 1,-1 4 1,-7 4 1,-2 8 0,-11 4 0,-6 10 0,-6 2-1,-6 10 0,0 0-2,1-10-1,-1 10-1,0 0 1,-2 13-1,2-13 0,3 22 1,-2-7 0,4 4 0,-1 2 0,2 4 1,-1 0-1,1 1 1,-3-1-1,0-1 0,-2 0 1,1-1 0,-4 1-1,1-3 1,-2 1-1,0 0 1,0 1-1,-1 0 1,-3 2-1,-5 0 2,-2-1-2,-1-2 2,-5-2-1,-4-3 1,24-17 0,-51 19 0,51-19 0,-50 4 0,50-4 0,0 0-1,-55-7-1,55 7 0,0 0-2,0 0 1,1-9 0,19 6 0,2-2 0,6-3 1,8-2 1,-1 1 0,5-2 1,1-1-2,-4 3 2,0-2-1,0 5 0,-2 3-1,-6 2 1,-1 2-1,-6-1 1,1 4-1,-5-3 1,-6-1-1,-3 0 1,-9 0 0,10 1 0,-10-1-1,0 0 0,0 0-2,0 0-9,0 0-11,0 0-1,0 0-2,-15-24 0</inkml:trace>
  <inkml:trace contextRef="#ctx0" brushRef="#br0" timeOffset="22432">1515 3516 11,'-10'-1'13,"10"1"2,-14 0-3,14 0 0,0 0-1,-11 1-2,11-1-1,0 0-2,0 0-2,0 0-2,5 16-1,2-7 1,4 2 0,7 1 0,7 3 1,9-3 0,9 0 0,9-6 1,9-1 0,8-5-1,3-3 0,0 0-1,1-3 0,-10 2-1,-5 0 0,-10 1 0,-9-1-1,-12 3 1,-7 1-2,-8 1 1,-3-1 0,-9 0-5,0 0-8,0 0-8,-12-7-2,-5 0 1,-11-2 0</inkml:trace>
  <inkml:trace contextRef="#ctx0" brushRef="#br0" timeOffset="23023">236 3387 14,'0'0'11,"0"0"-1,0 0 1,0 0-4,0 0-3,0 0-1,0 0 1,0 0 0,0 0 1,0 0 0,15-22-2,14 21 1,6 0-1,1 3-1,5 3 0,-5 5-1,-4 4-1,-9 7 1,-12 8 1,-8 4 0,-11 3-1,-5 3 1,-6 4 0,-5 0 0,-6 0 0,0-1 1,30-42-1,-60 72 2,60-72-1,-50 60 0,50-60 0,-36 46-1,36-46-1,0 0 1,-19 41-2,19-41 2,0 0 0,42 12-1,-9-15 1,9 2 0,9-4 0,3 2 0,6-2 0,-1 2-1,-4-1 0,-9 3 0,-9 1 1,-9 1 0,-10-1 1,-5 2 0,-13-2-1,10 1 1,-10-1-1,0 0-2,0 0-4,-9 3-13,9-3-7,-16 8-1,3-5-2,-10-3 0</inkml:trace>
  <inkml:trace contextRef="#ctx0" brushRef="#br0" timeOffset="53287">2002 1643 3,'0'0'4,"-2"-10"0,2 10 0,0 0 0,0 0-1,-1-10-1,1 10 0,0 0-1,0 0 1,0 0-1,0-11 0,0 11-1,0 0 1,-3-10 1,3 10-1,-5-9 0,5 9 1,0 0-1,-6-13 1,6 13 0,0 0-1,0 0 1,0 0-2,0 0 1,0 0-1,0 0 1,0 0-1,7-10 0,-7 10 0,0 0 0,11-8 2,-11 8 0,0 0 1,0 0 0,11-11 1,-11 11-1,0 0 0,0 0-1,0 0 0,0 0-1,0 0-1,0 0 0,0 0 0,0 0-1,0 0 1,0 0 0,0 0 0,0 0 0,0 0 0,5 11 0,-5-11 0,1 12 0,-1-12 0,0 17 1,3-5-1,0 3 1,2 3 0,1 4-1,2 3 1,-1 3 0,2 4 0,2 3 1,-4-2-1,-2 8 0,-3 2 0,-2 2 1,-3 2 0,-3 1 0,-2 1 0,-3 1-1,-1 4 1,2-8-1,1-4 0,1-4 0,2-4 0,4-5 0,-1-2 0,2-5 0,4-4 0,0 0 1,0-4-1,-1 0 0,1-4 0,0 0 0,-3-10 1,6 10 0,-6-10 1,0 0 0,0 0 0,0 0 0,0 0-2,0 0-3,0 0-13,-2-15-4,2 3-1,-1-7-1,3-4-1</inkml:trace>
  <inkml:trace contextRef="#ctx0" brushRef="#br0" timeOffset="54468">1747 2459 10,'-15'3'8,"15"-3"0,-18 8 1,2-5-2,4 1 0,-4 0 1,16-4-1,-15 4 0,15-4-1,-12-2-1,12 2 1,0 0-2,-6-15 0,6 6-2,2 0 0,5-2-2,-3 1-1,7 2 0,-11 8-1,15-12 0,-3 10 1,1 6-1,-2 3 1,-1 2 0,1 3-1,-5 2 2,6 0 0,-8 1 1,-1 0 1,-3-4 1,0 1 2,0-12 0,-17 16 1,0-11 0,4 0 0,-4-6 0,0 2-1,-2-4-2,3 1-1,-2-3 0,18 5-1,-14-7-2,14 7-2,-10-6-2,10 6-1,0 0-3,0 0-4,27-7-7,-6 3-1,9-1 1,5-2 2</inkml:trace>
  <inkml:trace contextRef="#ctx0" brushRef="#br0" timeOffset="54999">2041 2568 15,'-22'-3'10,"-3"-1"0,5-1 0,5-1-1,2-1-3,4-1 0,7-1-2,4-1 0,3-2-1,7 0-1,0 1-1,3 0 0,4 2-1,2 3 1,0 5-1,-1 3 0,0 3 0,-2 4 0,-3 3 0,1 1 1,-6-1 2,-1 3-1,-5-3 2,0 2 1,-4-14 1,-9 18 1,-5-11 0,-3 0 0,-7-4-1,1 2-1,-4-3-1,1 1-2,2-2-1,2-1-3,8 0-2,2-2-3,12 2-2,0 0-7,14-10-6,1-2 1,8 2 0,3-5 0</inkml:trace>
  <inkml:trace contextRef="#ctx0" brushRef="#br0" timeOffset="55470">2364 2549 13,'-18'8'12,"-2"-4"2,5-2-3,15-2-1,-21-3-2,21 3-1,-4-18-1,9 5 0,8-2-3,5 0-1,2 0-1,4 2 0,-1 3-1,0 5 0,-1 5 0,-5 4 0,-9 5 0,-3 4 1,-4 1 0,-3 3 1,-2-1 1,0 1 1,-4-4 1,2 0 1,-4-5 0,10-8 1,-28 10-1,14-7 0,-2-3-1,1 0-1,1-2-2,1 2-1,2-1 0,1-1-2,10 2-1,0 0-6,0 0-9,-12 2-6,12-2-1,-1-9 0,8-6-1</inkml:trace>
  <inkml:trace contextRef="#ctx0" brushRef="#br0" timeOffset="79204">8012 9257 51,'6'47'1,"-6"-17"-1,-4-12 0,-4-6-23</inkml:trace>
  <inkml:trace contextRef="#ctx0" brushRef="#br0" timeOffset="79404">7993 10545 89,'10'30'22,"-4"-7"-7,1-9-14,-4-3-27,3 5-3,-6-1 3</inkml:trace>
  <inkml:trace contextRef="#ctx0" brushRef="#br0" timeOffset="79595">7947 11615 85,'1'60'28,"6"-8"-2,-5-17-4,-4-17-27,8 1-22,-2-8-1,5 1-1,-9-12 1</inkml:trace>
  <inkml:trace contextRef="#ctx0" brushRef="#br0" timeOffset="79765">8091 12394 70,'-1'51'25,"-2"-14"-2,-1-11 0,-1-12-15,5-14-10,-5 14-1,5-14 1,0 0-3,0 0-14,4-15-3,-2 4-2,-5-5 1</inkml:trace>
  <inkml:trace contextRef="#ctx0" brushRef="#br0" timeOffset="81738">7339 12614 15,'1'-15'15,"-1"15"2,0 0-1,-12-12-1,12 12 0,0 0-1,0 0-1,-13-5-2,13 5-2,0 0-3,0 0-2,0 0-3,5 11-2,1-1 1,3 5-1,2 10 0,0 8 1,4 12 0,0 11 0,-2 7 0,-1 5 2,-5 2-1,1-1 0,-4-6 1,-1-7-2,-1-13 2,0-9-2,1-13 1,2-6-2,5-11 1,1-6-1,5-5 1,2-2-2,9 0 0,4 0-1,5 5-1,3 0 0,4 7 1,-1 4-1,3 6 1,-1 3 2,-5 5-2,-1-1 4,-3 1-2,-2 2 2,-8-2 0,-4 2 1,-11 2 1,-5-1 0,-14-2 1,-6 4 1,-17-4 0,-5 0 0,-10-5 0,-6 0-1,-6-9 0,2 0 1,0-9-3,6-2-1,8-5-1,6-7 0,9-3-3,7-7-3,13 0-1,2-6-8,14 3-11,2-5-3,11 3 3,0-2-2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5T23:20:59.17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93 328 11,'0'0'10,"0"0"-1,0 0-1,0 0-8,0 0 1,0 0 1,0 0 2,0 0 3,0 0 1,0 0 2,0 0 1,0 0 1,-6-19-4,6 19-2,0 0-3,0 0-2,0 0-2,0 0 0,0 0-1,0 0 1,0 0 1,0 0 2,0 0 0,0 0 0,0 0 0,0 0 1,3 9-1,-3-9 1,11 16-1,-6-3 1,3 2-1,6 6 1,-5 0-1,5 3 2,-1-1-2,2-3 1,-7-2-1,0-4 1,1-4-2,-9-10 1,14 7-1,-14-7 1,13-7-1,-13 7 1,17-16-1,-5 5 0,-2-2 1,2-1-1,-2 0 1,0-1-2,-1 1 1,7 0-1,-5-1 1,3 0 0,4-2-1,4 3 0,2 0 0,3-4 0,2 1 0,-5 2 1,3 9-1,-7-4 0,-2 10 0,-5-8 0,-3 8 2,-10 0-2,11 15 1,-11-15-1,8 10 0,-1 1 1,-7-11 0,13 22 0,-7-11-1,4 2 1,-2 2 0,-2-1 0,-1 0-1,1-2 1,-6-12-1,9 16 1,-9-16 0,0 0 1,0 0-1,0 0 1,0 0-1,0 0 1,9-7 0,-9 7-1,5-15 0,-2 4-1,4-4 1,1 2-2,1-8 1,7-1 0,4-2-1,-1 1 0,2 1 0,2 0 1,0 4-1,-2-1 0,4 8 0,-8 3 1,0 2 0,0 4-1,2 2 1,-1 3 0,-2 3 0,1 0 0,-1 3 0,2 1 1,-2 9-1,0-3 0,-1 3 1,-1 1-1,0 0 1,-1 2-1,-1-1 1,0 1-1,-1-9 1,-3 1 0,-2-3 0,1-1 0,-7-10 0,7 10 0,-7-10 0,0 0 1,0 0-1,0 0 0,0 0 0,0 0-1,0 0 0,0 0-2,0 0-1,0 0-9,11-4-17,-11-9-1,5 0 0,-13-9-2</inkml:trace>
  <inkml:trace contextRef="#ctx0" brushRef="#br0" timeOffset="1603">7 216 10,'0'0'8,"0"0"-1,0 0-2,0 0-4,0 0 1,0 0 0,0 0 3,0 0 0,-17 46 1,17-46 2,0 0-1,8 48 1,-8-48-2,21 45 0,-10-21-3,6 2 1,5 3-2,-2 3 1,1 0-1,1 0 2,-5-5-1,2 0 1,-5-7 0,0-1 0,-7-9 0,3-3 1,1-8-2,2-8 1,-1-10-2,3-6-1,4-6 0,3-7-1,1-4 0,0-7-1,3-1 0,2 2 1,3 4 1,2 2 1,3 5 0,-2 3 0,2 6 0,0 7 0,-4 6 0,-3 8-2,-7 5 1,-2 6 0,-10 4 0,1 5 1,-5-1 0,-1 3 0,2-2 0,2 1 0,-1-1-1,-7 6 2,8-4-2,0 1-1,1-2 0,-10 3 0,3-2 2,0 0-2,-1-4 0,-2-11 0,1 13 1,-10-5 0,9-8-1,10 7 0,-10-7 0,-10 5 1,10-5-1,9 2-1,-9-2 1,11-1 0,-11 1 0,-10 2 1,10-2 0,10 1-2,-10-1 1,-11 4 1,11-4-1,0 0 0,0 9 0,0-9 0,0 0 0,1 12 0,-1-12 0,0 0 0,-10 9 1,10-9-1,0 0 0,0 0-1,0 0 2,0 0-1,0 0 0,0 0 0,16 1-1,-16-1 0,0 0 1,0 0-1,0 0 0,0-10 0,3 0-1,8-2 0,-6 0 1,0-8 0,3-1 1,0-4 0,2-1 1,-1 0-1,4 1 1,1-3 0,5-2-1,2 4 3,4 2-3,5-1 0,4 4 0,4 3 0,-1 6 0,1 4 0,-5 5 0,0 6 1,-4 5-1,-5 4 0,-4 2 1,-6 5 0,4-1 1,-6 4-1,2 0 1,-2 0-1,-1 5 0,-2 0 0,-2-4 0,3 1-1,-6-3 0,3-3 0,-4-1 1,2-4 0,-5-13 0,4 9 1,-4-9 0,0 0 0,0 0 0,0 0-1,0 0 0,0 0-4,0 0-13,0 0-13,0 0 0,-18-21-1,10 0-1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5T23:21:17.58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3787 167 2,'0'0'7,"0"0"-2,0 0 1,0 0-1,0 0-2,0 0 0,-41-15 0,41 15-1,0 0 1,0 0 1,0 0 1,0 0-1,0 0 1,-58 6-1,58-6 1,0 0-1,-67 37-1,67-37-2,-57 48 0,57-48 0,-65 70-1,39-28-1,-5 0 1,7 4 0,-5 0 0,0 3 0,2 3 0,5 3 0,-5 2 0,1 4 1,2 0-1,-4 3 1,9 1-1,-3 0 0,9-4 0,4-2 1,9-4 0,6-3 0,7-1 2,15-1 0,4-7-1,16-1 2,-2-7-1,9-4 1,1-10 0,5-6 1,7-14-2,0-5 0,8-12 0,0-3-1,2-9-1,3-1 0,-4-5-1,-3 1 0,-8-10 1,-10 3 0,-9-4 0,-12 0 0,-5-7 0,-18-6 0,-1-7 0,-6-6 0,-6 2-1,-2-15 0,-4 3 1,-11-1-1,5 2 1,1 8 0,-6 7-1,-4 6 1,-1 7 0,-13 5-1,-6 5 1,-7 3-1,-18 3-1,-10-1-1,-10 6-2,-13 1-7,-17 10-9,-14 3-1,-17 0-1,-9-1 0</inkml:trace>
  <inkml:trace contextRef="#ctx0" brushRef="#br0" timeOffset="171817">1764 4208 10,'5'-11'11,"-5"11"-1,0 0 0,0 0-3,3-10 0,-3 10-2,0 0 0,0 0-2,0 0-1,0 0-1,3 11 0,-3-11 1,1 18 0,-1-4 1,-2 5-1,1 5 2,-3 3-1,0 4 0,-2 1 0,2 4 1,-2-2-1,1 0 0,-1-5 0,4-2-1,0-5 1,4-4-1,0-6 0,3-3 0,-5-9 0,14 6 0,-5-8 0,3-3 1,-1-4-1,2-7 0,2-3-1,2-5-1,3-4 1,2-3-1,2-1 0,0 0 0,-2 1 0,1 5-1,-2 4 1,-2 4 0,-7 6 0,-1 5-1,-11 7 0,13 1 1,-13-1-1,9 17 1,-8-2-1,1 1 1,1 4 0,-3 3 0,0 2 1,4 1 0,-2-2 0,1 2-1,1-2 1,1-1 0,1-3 0,4-2-1,1-7 2,0-2-2,5-5 1,1-5 0,-2-6 0,6-7 1,-1-2-2,-1-3 1,0-2-1,0 1 0,-5 0 0,-2 2 0,0 5-1,-12 13 1,12-15-1,-12 15 1,10-4 0,-10 4-1,0 0 1,12 9-1,-12-9 0,12 13 1,-5 0 1,0 4-1,-2 2 0,1 3 1,-2 3 0,-3 1 0,-2 2-1,-2-1 1,-2-4-1,-1-4-1,3 1-8,-6-9-13,9-11-1,0 0-1,2-9 0</inkml:trace>
  <inkml:trace contextRef="#ctx0" brushRef="#br0" timeOffset="173119">3094 3757 10,'0'0'6,"0"0"1,-7 13 0,7-13 1,-10 18 0,7-7-1,1 5-1,-1 1 1,-5 5-2,4 4 0,-1 4-1,-1 3-1,3 6 1,-6 2-1,3 4-1,0 1 0,3 3 1,-5-3-1,2-3 0,0-4 0,-1-3 1,2-8-2,0-2 0,1-6 0,1-6 0,4-2 0,-1-12 1,12 9-1,0-11 1,4-5 0,2-2-1,2-5 1,3 2-1,-1-4 0,6 4-1,-28 12 0,48-16 1,-48 16 0,51 3-1,-51-3 0,55 24 1,-55-24-1,47 33 0,-47-33 0,36 44 0,-36-44 0,24 44 0,-24-44 1,0 0-1,10 54 1,-10-54 0,0 0 1,0 0 0,-17 46 0,17-46 1,0 0-1,-55 22 1,24-17-2,-8-1 1,-11-2 0,0 0 0,-4-3-1,-4 1 1,6-4-1,4 1 0,3-2 0,9-1-4,18 1-12,6-8-8,12 0-2,9-10-2,6-4 1</inkml:trace>
  <inkml:trace contextRef="#ctx0" brushRef="#br0" timeOffset="176434">1131 5280 9,'0'0'8,"0"0"1,0 0-2,0 0-1,0 0-3,0 0 0,0 0-1,0 0-1,0 0 1,0 0 0,0 0 0,0 0 1,0 0-1,0 0 1,0 0-1,0 0 0,0 0-1,0 0 1,0 0-1,0 0 0,0 0 0,0 0 0,0 0 0,0 0 0,0 0 0,0 0-1,0 0 0,0 0 1,0 0-1,0 10 0,0-10 0,1 19 0,-1-1 1,-1 6 0,-1 7 2,0 8 1,-3 2 0,1 6 0,-3-1 0,3 2 0,-1-8-1,3-5 0,0-9-1,2-6 1,2-11-1,-2-9 0,13-10 0,-4-8-1,0-8 1,4-5 0,-2-6-1,4-2-1,-4-2 0,2 2 0,2 6 0,-2 3 1,-1 7-1,0 6 0,0 4 0,-1 5 1,0 4-1,-1 4 0,-10 0 0,15 7 0,-5 0 0,-1 3 0,1 2 1,2 4-1,-1 2 1,1 4 0,-1 3-1,1 2 1,-3 1 0,-1 2 1,-4-1 0,-1-2-1,-2-4 1,-1-2 0,-1-6-1,-1-2 1,2-13-1,0 0 0,14 2 0,-1-13 0,2-7 0,8-4-1,3-6 1,4-2-1,2-3 1,-1 1-1,-4 3-1,-2 5 1,-2 5 0,-7 4 0,-4 9-1,-12 6 0,13 7 1,-10 5 0,-3 5-1,1 4 1,0 4 0,0 3 0,0 2 0,0 1 0,-1 0 0,-1 3 1,0 0-1,-2-2-1,0 0-2,-2-7-8,2-2-11,1-9-1,2-14-1,0 0 0</inkml:trace>
  <inkml:trace contextRef="#ctx0" brushRef="#br0" timeOffset="177485">1935 5677 25,'-11'4'12,"11"-4"2,0 0-2,0 0-6,0 0 0,0 0 1,0 0 2,0 0-2,14-3 1,-3-2-1,9 1-1,3-3-3,5 1 0,4-2-2,-2 2 0,-1 0 0,-4 1-1,-2 2 1,-7 0-4,-3 3-3,-13 0-5,10 0-9,-10 0-2,0 0 2,0 0-1</inkml:trace>
  <inkml:trace contextRef="#ctx0" brushRef="#br0" timeOffset="177926">2339 5342 18,'0'0'12,"0"0"-1,0 0 0,0 0 0,0 0-2,0 0-1,4 14 0,-4-14-3,0 19-1,-1-3 1,1 8-1,-2 2-1,4 9 1,-5 2 0,3 4-1,0 1 0,0 1 0,0-2-2,3-1 1,-2-5 0,0-4-1,0-7 1,0-4-1,0-4 0,0-5 0,-1-11 1,0 12-2,0-12-3,0 0-6,-6-14-11,3 2-2,1-3-2,1-4 1</inkml:trace>
  <inkml:trace contextRef="#ctx0" brushRef="#br0" timeOffset="179949">2649 5774 0,'-6'11'10,"6"-11"0,0 0 0,0 0-5,0 0 0,0 0 1,0 0 0,0 0-1,0 0 0,0 0 0,0 0 0,0 0-1,0 0-1,-9 0-1,9 0 0,0 0 0,0 0-1,0 0-1,0 0 1,0 0 0,0 0-1,0 0 0,0 0 0,0 0 0,1-9 1,-1 9 0,0 0 0,0 0 0,0 0 1,0 0-1,0 0 1,0 0 1,0 0 0,7-11-1,5 4 1,3-2-2,4-3 1,10 0 0,-7-1-1,-4 2-1,0 2 1,-4 0-1,-14 9 0,11-7-1,-11 7 0,-9 6 0,-1 0 0,0-1-1,0 1 1,-3 0-1,3-1 1,0-2 1,1-3 0,9 0-1,-13-7 1,13 7 0,-14-14 0,9 4 0,5 10 0,-10-17 1,10 17 0,-9-13 0,9 13 0,0 0-1,0 0 1,0 0-1,0 0 0,0 0 0,-4 11 0,6 0 0,3 5 0,1 2 0,1 4 1,0 3 0,2 0 0,1 1-1,0-2 1,0-1-1,-2-3 1,-2-3 0,0-3-1,-3-5 1,-3-9-2,0 10 0,0-10-1,-15-2-2,4-1-1,-5-3-1,-5 1 0,-5-3-2,0 1 3,-3-2 0,4 0 2,0 0 1,5 1 2,2-1 1,8 0 0,10 9 1,-7-17 1,7 17 0,8-14 0,3 7 2,8 0-2,6 3 1,-2-1-1,8 1 1,-2-1-2,2 1 0,0 1-1,-2 0-1,-11 2-4,0-2-5,-1 1-9,-2-2 0,0-2 0,1-2-1</inkml:trace>
  <inkml:trace contextRef="#ctx0" brushRef="#br0" timeOffset="181260">3157 5206 11,'0'0'12,"11"0"0,-11 0-1,0 0 0,-1 9-1,1-9-1,1 14-3,1-3 0,-1 0-2,-2 3-2,3 0 1,0 2-1,4 1 1,-8 3-1,4 2 0,-1 1 1,-1 4-1,3 3-1,-3 3 0,1 0 0,-2 1 0,4-1 0,-1-3-1,0-4 1,-2-1 0,3-4 0,-4-5 0,5-4 0,-4-12 1,0 0 0,0 0 0,0 0 1,64-3-2,-64 3 1,57-15-1,-57 15 0,64-6-2,-64 6 1,57 12-1,-57-12 1,47 33 0,-47-33-1,28 46 1,-28-46 0,13 52 2,-13-52-1,4 47 1,-4-47 0,0 0 0,-22 53 2,22-53-1,0 0 0,-42 26 1,42-26-1,-54 4 0,54-4 0,-71-5-1,33-1-1,4-1-1,-9-3-1,3 2-2,9-4-4,12 1-8,7-6-10,13-3-1,-1 20 0,36-58 0</inkml:trace>
  <inkml:trace contextRef="#ctx0" brushRef="#br0" timeOffset="182272">3604 5106 2,'0'0'2,"0"0"1,0 0-1,0 0 1,0 0 1,0 0 0,0 0 1,0 0 0,0 0 1,0 0-1,0 0 0,0 0-1,0 0 0,0 0-1,0 0 0,0 0 0,0 0 1,0 0-1,0 0 1,0 0 0,0 0-1,0 0 1,0 0 0,0 0 0,28-47-1,-28 47 0,0 0 0,55-17-1,-55 17 1,0 0-1,0 0-1,43 1 0,-43-1 0,0 0 0,0 0-1,0 0 1,10 50 0,-10-50 1,0 0 0,-18 42 0,18-42 0,0 0 0,-39 49 0,39-49 0,-47 36 0,47-36-1,-47 39 0,47-39 0,0 0-1,-49 47 1,49-47-1,0 0 1,0 0 0,0 0 0,0 0 1,0 0-1,0 0 0,76 38 1,-32-40-1,-3 1 0,10-3 0,-7 2 0,-2-1-1,-42 3 1,59-2-1,-59 2 0,0 0 0,0 0 0,0 0-2,0 0-1,7 52-5,-7-52-12,0 0-3,-48 48-1,48-48 0</inkml:trace>
  <inkml:trace contextRef="#ctx0" brushRef="#br0" timeOffset="267284">582 13004 14,'-16'-1'15,"16"1"2,0 0 2,-8-12-5,8 12-3,0 0 0,5-11-1,-5 11-1,19-8-2,-8 3-2,8 2-1,-1-1-1,6 3-1,2-1-2,5 4 1,-1 1-1,2 1 0,0 3 0,-2 1 0,-2 3-1,-4-1 2,-4 0-1,-4 3 0,-7 0 1,-6 3 0,-5-1 1,-5 4-1,-8-2 1,-2 3-1,-5 2 1,-1 0-1,-3-1 0,1-1 1,2-1-1,1 0 1,3-1-1,4-2 0,3 0 0,3-3 1,3 0-1,2-2 0,3 0-1,3 1 1,3-1 0,3 0 1,6 1-1,10-1 0,8 2-1,8-5-4,11 4-6,-1-10-16,7-1 0,-2-11-2,-2-6 1</inkml:trace>
  <inkml:trace contextRef="#ctx0" brushRef="#br0" timeOffset="268286">1470 12181 28,'11'18'13,"-7"1"1,4 5 0,-3 4-10,3 6-2,0 10 3,-4 4 2,-1 9-1,-3 3 1,-2 6 0,-6-1 0,4 3-1,-7-6-1,3-4-2,-1-7 0,1-8 0,0-12-1,5-7 1,0-8 0,6-7 1,-3-9-2,28-4-1,-2-6-2,6-4 0,6-1-1,2-2 0,1 2 0,-1 0 1,-8 5 1,-7 6 1,-7 6 1,-2 8 1,-7 7 0,-1 5-1,-4 7 0,1 4-1,-1 4 1,0 1-1,-4-3 0,0-1 1,-4-5 1,-1-2 0,-3-9 2,-5-2 0,-6-7 0,0-1 0,-6-6 0,0 0-1,-2-5 0,1 0-1,2-5-2,3 0 0,3-4-3,2-10-7,11-3-21,0-10-1,9-5 1,-2-15-3</inkml:trace>
  <inkml:trace contextRef="#ctx0" brushRef="#br0" timeOffset="269027">2109 12051 49,'0'0'21,"0"0"1,11 0-2,-11 0-4,0 16-7,0-1-5,0 5-2,-4 5-2,0 5 1,-1 4 1,-1-1-1,-1 1 2,-1-3-2,3-3 2,0-5-2,3-4 1,4-8-1,-2-11 0,21 3 0,-2-11-1,3-10 1,3-6 0,2-8 0,2-3-1,-2-4 2,-4 4-1,-6 2 1,-5 6 1,-2 6-1,-2 7-1,-5 4-1,-3 10 1,0 0-2,4 20 1,-6-2-1,1 2 1,-1 4-1,0 1 2,1 1-1,1-1 1,2-6 1,12-4-1,7-6-1,13-7 0,10-5-1,4-5 1,4-4-1,1-2 1,-4-3 1,-7 3 0,-8-1 2,-14 5-1,-9 4 0,-11 6 0,2 13 0,-8 4 0,-2 4-2,-2 4 0,3 4 0,0 5-1,3 6-2,1-7-7,8 2-19,1-11 1,4-6 0,1-15-3</inkml:trace>
  <inkml:trace contextRef="#ctx0" brushRef="#br0" timeOffset="269678">3047 12454 56,'11'-6'25,"-4"-8"1,2 5-1,-5-4-16,7 8-1,-11 5 0,23-5-1,-7 7-3,-16-2 0,47 17-3,-47-17-1,63 18 0,-63-18-5,56 20-6,-56-20-15,0 0 0,49-12-1,-49 12 1</inkml:trace>
  <inkml:trace contextRef="#ctx0" brushRef="#br0" timeOffset="269978">3628 12047 65,'0'0'26,"0"0"-1,0 0 0,42-43-13,-42 43-5,0 0-2,0 0-2,17 56 1,-17-56-2,-6 71 0,10-26 0,-8 0 0,8 7-2,-5 4 0,10 1-5,5 7-22,4-5 0,3-6-1,-9-11-2</inkml:trace>
  <inkml:trace contextRef="#ctx0" brushRef="#br0" timeOffset="316715">509 2449 2,'0'0'2,"-4"-10"0,4 10 1,0 0 0,0 0 0,-12-7 0,12 7 0,0 0 1,0 0-1,0 0 0,0 0 0,0 0 0,0 0 0,0 0-1,0 0-1,-3 12 1,4-3 0,1 7-1,-1 5 1,0 2-1,-1 5-1,-1 4 1,0 2-1,-2 2 1,1 6 0,-1 2 1,2-1 0,1 5 1,2 1 1,1 2 0,2 3 0,2 1 0,0 1-1,-1 0 2,-1 4-2,-3 2-1,-1 3 0,-2 3 0,0 3 1,-1-3-1,3 4 1,1-2 0,8 1 0,2-5 1,5-1-1,2-3 0,4 0 1,-2 0-1,1 0 0,-6-1-2,0 1 1,-8 4 0,-4 3 0,-3 1-1,-2 3 0,0 4 0,-1 1 0,0 2 0,2 2 0,4-1 0,2 1 0,0 2 0,1 1 0,-2 2 0,-1 2 0,-4 3 0,-4 3 0,-7 1 0,-7 4 0,-4-2 1,-1 2 0,-1-6-1,1-1 1,1-2 0,3-1-1,4-2 0,6-1 1,-3 2-2,2 2 1,-4 0 0,-3 0-1,-2-1 1,-1 1-1,0-1 0,1 0 0,1-3 0,4-3 0,2-1 0,6-6 0,3 3 0,1 1 0,1 1-1,0 1 1,0 5 0,-1 1 0,0 8 0,-1 5 0,-1-1 0,1 4 0,1 2 0,0 1 0,1 0 0,1 2 0,0-1 1,-1 2 0,0 3-1,-1 0 2,-1 2-1,-2 1 0,-5 2-1,-1 6 1,-5 2-1,-1 1 1,-4 4 0,0 2-1,-2 3 1,1-2-1,1 2 1,-1-3-1,0 0 1,4 0 0,0-4-1,2-1 1,2-2 0,3 1-1,1 0 0,6 0 1,1-1 0,3-2-1,0 1 0,0 0 1,0 0-1,-2-4 0,0-1 1,-2-1-1,1-2 0,-4 0 1,3-3-1,2-3 1,3-4-1,3-1 0,2-4 1,6 0-1,4-4 0,6-5 0,2-4 0,3-3 0,2-2 0,-1-3 0,0 0 0,-1-1 0,-1-3 0,-1 0 1,1 1-1,1 0 0,-2-5 0,3-3-1,0-7 1,-1-4 0,0-2-1,-2 0 2,-2-6-2,1-6 2,-3 2-2,1-4 3,-4-2-2,2-3 1,-2-3-1,-3-5 1,-2 0-1,-4-2 1,-2 0-1,-1-3 1,-6-26 0,5 51-1,-5-51 1,2 46-1,-2-46 1,0 0-1,1 55 1,-1-55-1,0 0 0,0 0 1,0 0 0,-1 43 0,1-43 1,0 0-2,0 0 1,0 0 0,0 0-1,0 0 0,0 0-1,0 0 1,0 0-1,0 0-1,0 0 0,0 0-3,0 0-5,0 0-21,0 0 1,0 0-1,-21-17 0</inkml:trace>
  <inkml:trace contextRef="#ctx0" brushRef="#br0" timeOffset="319189">829 4431 1,'12'11'2,"5"-10"0,9 0 1,8-1 0,2-2 0,2 2-1,1-2 0,-5 2-1,-5-2 0,-6 2-3,-5-1-1,-3 0-3,1 0-1</inkml:trace>
  <inkml:trace contextRef="#ctx0" brushRef="#br0" timeOffset="319509">1105 4288 3,'37'-2'5,"3"3"-5,6 0 0,0 2 0,-3 1 1,-7 2 1,-5 0 0,-6 1 0,-7 1 0,-4 2 0,-4 0 0,-3 1-1,-4 3 0,-3-1 0,-4 3 1,-10 2 1,-4-1 2,-10 3 1,-5 2 0,-9-1 1,0 2 0,-2-2 0,2-1-3,9-3-4,6 4-11,12-9-2,15-12-2,0 0-1</inkml:trace>
  <inkml:trace contextRef="#ctx0" brushRef="#br0" timeOffset="324066">3559 2329 24,'0'0'10,"43"8"0,-43-8 0,0 0-1,0 0-3,0 0-2,0 0 0,-44-13-1,44 13 0,-41-11-1,41 11 0,-65-8 0,65 8 0,-84-7-1,39 5 0,-12 2 1,-4 3-1,-5-1 2,-5 3-1,-3-1 1,-3 2-1,-4-1 0,4 2 0,5 1 0,2 0-1,6-1 0,4 1 0,9 0-1,5-1-1,12 0 2,4-1-1,7 0-1,7 0 1,5-1-1,11-5 1,2 11 0,14-4 0,8 1 0,11 1 0,10 4 2,12-3-2,3 6 2,13 2-2,0 2 1,0 0-1,-1 3 0,-4 0 0,-5-3-1,-8 6 1,-4-5-1,-10 0 1,-41-21 0,67 34-1,-67-34 2,35 26-1,-30-14 0,-5 0 0,-9 1 1,-10 0 0,-14 3-1,-7 2 2,-11 1-1,-13 3 1,-6-2 0,-11 2 0,-4-1 0,-3 1 0,2-4 0,0 2-1,7-2 1,5 2-2,12-2 0,10-1 1,10 1-1,10-2-1,11-3 1,11 0 0,15 5 1,11 0-1,13 2 1,18 3-1,15 0 2,17 0 0,18 4 0,15 1-1,15-7 0,14-2 0,7-4-1,11-3-1,7-2-8,1-5-13,-2-5 0,-12-10-3,-11-11 0</inkml:trace>
  <inkml:trace contextRef="#ctx0" brushRef="#br0" timeOffset="343874">2318 13645 1,'-27'0'3,"-8"1"0,-2 2 0,-4-1 1,-2 4 0,-1-1-1,-4 1 0,-1 2-1,0 4-1,-3 2-1,-6 5-2,-8 7-2,-11 7-1,-4 6 2,-10 8 0,-1 3 2,-3 6 1,2 4-1,5 2 1,8 3-1,9 3-2,5 4 1</inkml:trace>
  <inkml:trace contextRef="#ctx0" brushRef="#br0" timeOffset="344225">1763 16094 2,'122'8'8,"6"-6"-1,-3-15-1,3-3-1,2-11-1,-1-11 0,1-10-2,0-8 1,-8-5 1,-7-11-1,-5-4 1,-12-11-2,-15-5 0,-4-5 0,-17-3 0,-15-3 0,-7-8-2,-13 5 2,-8-4-1,-12 7 0,2-1 0,-18 5-3,-2 1-6,-20 5-5,-10 10-1,-17 6 0,-16 10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5T23:24:24.14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52 436 44,'0'0'17,"0"0"-1,-10-7 1,10 7-11,0 0-6,0 0 0,0 0 1,0 0 1,0 0 1,0 0 2,0 0-1,-5 16-1,4-3-1,3 7 0,0 4-2,0 8 1,-1 8 0,0 8 0,-1 7 0,-1 8 1,-1 1 0,-2 3 0,1-2 0,-2-1 0,-1-13 1,3-5-1,-1-13-1,1-7 1,5-12-1,4-4-2,-6-10 0,19-9 0,-2-3-1,1-5 0,5 0 0,-1-4 1,4 4-1,-3-2 2,1 5 1,0 4 0,0 4 1,1 6-1,0 2 0,2 4 0,-1 8 0,2-1-2,-4 3 0,1 3 1,-9 3 0,1 3 0,-6 0 1,-8 3 1,-6-6 2,-7 6 1,-9-4-1,-6 1 2,-6-7 0,-5-1 1,-9-8-1,-1-3-1,-3-7-1,2-2-1,4-8-1,4-5-3,12-3-3,-2-13-18,17 0-7,5-10-1,12 0-1,1-14 0</inkml:trace>
  <inkml:trace contextRef="#ctx0" brushRef="#br0" timeOffset="1102">619 20 16,'0'0'17,"5"-10"2,-5 10-2,0 0-4,4-11-1,-4 11-3,0 0-2,0 0-1,3 15-1,-1-5-2,-4 1 0,3 5 0,1 1 0,-1 5 1,-3 0-1,0 3 0,-1-2 0,0 3 0,1-2-1,2-1-1,-2-3 0,4-1 0,0-3 0,2-4 0,-4-12 0,9 15 0,-9-15 1,0 0 0,16 0 0,-16 0 0,14-21 0,-3 2 1,3-4-2,1-2 0,2-3-1,1-1 0,-3 3 0,1 2 1,0 5-1,-6 5 0,1 4 1,-11 10-1,15-9 0,-15 9 0,11 8 0,-11-8-1,12 18 1,-5-4 0,-3 2 0,-1 4 1,-2-1-1,0 4 1,-3-2 0,1-1 0,-1-4-1,-1 0 1,2-5-1,3-2 1,8-6-1,7-5 0,11-6-1,7-7-1,7-5 0,7-6 1,3-2-1,0-3 1,-4 2 0,-8 3 1,-6 5 1,-10 6 2,-8 5-1,-5 5 0,-11 5 0,0 0 0,12 14-1,-8 2 0,2 3-1,2 4-1,1 6 1,4 2 0,-3 2 0,-3 1 1,-2-1 0,-1 0 0,-7-2 1,-1-1-1,-1-2 0,-5-1 1,8-2-2,0-5-4,7-1-25,-5-19 0,0 0-1,5-39-3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5T23:21:41.16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516 35 17,'1'-20'14,"-1"20"-1,-2-13 0,2 13-2,0 0-2,0 0-1,0 0-2,-9-2-2,9 2 0,-8 13-1,1-1 0,7-12-1,-13 23 1,4-3-1,-1 8 1,-1 6-1,2 8 0,-4 6-1,1 6 1,-2 2 0,2 0-1,-2-4 1,4-5-1,-1-10 0,4-7 1,3-12-1,6-5 0,-2-13 0,25-4 0,0-11-1,4-4 0,5-4 1,4-3-1,1 1 0,-2 2 0,-4 3-1,-3 8 1,-7 6-1,-2 7 1,0 8-1,-4 4 1,-1 4-1,-3 4 1,-1 1 0,-4 2 0,0-4 0,-8 1 2,-7 1-1,-4-1 1,-8-2 1,-5 1-1,-8-4 1,-5 2 0,-11-3 0,4-3-1,-3-6 0,2-6-1,4-5 0,3-6-2,10 1-4,5-9-7,11 2-12,4-3 0,8-1-2,3-1 1</inkml:trace>
  <inkml:trace contextRef="#ctx0" brushRef="#br0" timeOffset="8462">109 1085 5,'-11'6'6,"11"-6"0,0 0 1,0 0 0,0 0 0,0 0 0,0 0 1,0 0-1,0 0 0,0 0-2,5 14-2,-5-14-1,8 20-1,-4-4 0,4 6 0,-5 7 1,5 9 1,-9 5 0,-4 10 0,-2 7 0,-2 7 0,-5 1 0,2 0 1,-3-5-1,3-4 0,1-6-1,4-10 0,2-8-1,2-10 0,2-8 0,0-1 0,1-16 0,1 15 2,-1-15-1,0 0 1,11-17-1,2-1 1,1-5-1,5-7 0,3-2 0,6-6-2,4 2 0,4 5 0,2 6 0,0 6-2,2 10 1,-2 6-1,-4 11 1,-5 8 0,-4 10-1,-7 3 1,-4 5 1,-6 0 0,-7-1 1,-3 2 2,-8-3 1,-6-1 0,-11-6 1,-5-1 0,-9-6 1,-3 0-2,-10-5 1,4-1-3,-1-8-2,3-5-4,11-1-7,0-12-13,13-4-2,5-11-1,18-9 0</inkml:trace>
  <inkml:trace contextRef="#ctx0" brushRef="#br0" timeOffset="9233">757 1055 10,'-15'3'10,"15"-3"0,0-10 1,0 10-8,21-16 1,-3 5 1,7 2 2,4-4 0,6 3 0,0-1 1,3 6-1,-6 1 0,-2 6-1,-6 5-2,-6 7 1,-7 4-2,-7 7 1,-10 3 0,-2 7 1,-9-1 0,-4 10-1,-9-1 0,-3 4-1,-5-2 1,1 3-1,-1-6-1,6-4-1,4 0-1,8-9 0,9-7 0,10-4 1,11-5-1,14-3 0,9-3 1,10 0-1,9-3 1,7 0 0,1-1 0,0 1 0,-1-1-1,-7 2 0,-6 3-1,-11-3-8,-5 9-14,-9-4-2,-7-2-1,-14-8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5T23:21:51.08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73,'20'12'24,"-20"-12"-2,0 0-1,11 9-23,-11-9-3,6 10-4,-6-10-8,3 18-5,-2-3-1,0 3 2,-1 5-1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5T23:21:51.30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 0 64,'6'19'24,"-2"-5"-2,-4-14-3,-1 12-23,1-12-8,-4 11-10,4-11-1,-6 9 1,6-9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5T23:21:51.52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23 0 70,'-1'47'22,"0"-10"-7,-4-11-10,0 0-28,2-3-2,-5-2 2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5T23:21:55.40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38 85 9,'0'0'11,"0"0"-1,0 0 0,0 0-5,0 0-1,0 0 2,0 0 0,0 0 1,0 0 0,0 0 1,0 0-1,0 0-1,0 0-2,0 0-1,0 0 0,0 0-1,0 0 0,0 0 0,0 0 0,-2 14-1,4-4 1,-1 2-1,1 7 1,-2 6 0,-2 6-1,-1 6 2,-1 4 0,-3 0 0,2 0 0,-3-4 1,2-5-1,1-10 0,4-7-1,1-15 0,17-14 0,1-10-2,9-13 1,4-5 0,2-5-1,3-5 1,1 0-1,-4 4 1,-2 6 0,-7 8 0,-5 8-1,-5 5 1,-2 6 0,-2 7 0,-10 8 0,13 2 0,-9 8-1,2 3 0,-2 4 1,0 3 0,2 3 0,-3 3 0,2 3 0,-3 1 2,1 2-1,-2-3 0,2 2-1,-4-4 1,2-2-1,-2-6 0,3-3 0,1-7-1,-3-9 0,9 6 0,-9-6 0,18-13 0,-3-3 0,5-5 1,2-6-1,2-3 1,4-3-1,2-1 0,0 0 1,-3 4-1,-3 5 0,-5 7 0,-5 5 0,-4 5 0,-10 8 0,13-2 0,-13 2 0,8 17 0,-4-3 0,4 4 0,1 4 0,1 7 0,0 2 0,-3 4 1,0 4-1,-4-1 1,0 6 0,-5-5 0,-1-1 0,-2-6-1,1-6 1,1-5 0,0-6 0,2-5-1,1-10-1,0 0-3,0 0-7,0 0-18,0 0 0,0 0 0,-5-9-1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5T23:22:22.30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73 0 7,'0'0'9,"0"0"-1,0 0-2,0 0-1,0 0 0,0 0-3,0 0 0,0 0 0,0 0 2,0 0 1,0 0 0,0 0 1,0 0-1,0 0 1,0 0-1,0 0 1,0 0-4,0 0 0,0 0-1,0 0-1,0 0 0,0 0 0,0 0 0,0 0-1,0 0 1,0 0 0,-1 22 0,1-4-1,1 6 1,1 6 1,0 5-1,1 4 1,-1 3 0,1-2 0,-1-2 1,0-6-1,-1-2 1,-1-6 0,0-4-1,-1-5 1,1-2 0,0-13-1,0 14 0,0-14 1,0 0 0,0 0 1,1 11 0,-1-11 1,0 0 0,-4-20-1,1 5-1,-3-5 1,0-5-2,-2-4 0,0-4-2,0-1 1,2 0-1,2 3 0,2 1 1,2 3-1,1 3 0,1 4 1,1 3 0,0 2 0,0 5-1,0 1 2,-3 9-2,2-10 1,-2 10 0,0 0 0,0 0-1,-10 9 0,10-9 0,-7 17 0,5-5 0,1 4 0,3 2 1,2 1-1,1 3 0,2 3 1,-2 2 0,0 2 0,-1 1 1,-4 0-1,-1-1 0,-3 0 1,0-2-1,-3-2 1,2-4-1,0-4 0,2-4 0,3-13 1,-3 14-1,3-14 1,0 0 0,5-10-1,-1-4 0,-1-6 1,0-7-1,-2-4 0,2-4-1,-2-4 1,1-1-1,0 2 0,1 2 0,2 3 0,3 4 0,0 5 0,1 5-1,4 1 1,-2 6 0,-1 1 1,-10 11 0,12-11 0,-12 11 0,0 0 0,0 0 0,0 0 0,0 0 0,-15 4 0,8 5 0,-2 5-1,0 6 0,4 7 1,-1 5-1,2 8 0,2 3 1,1 4-1,1-1 1,1-4 0,1-3 0,0-8 0,0-7 0,-1-6 0,-1-8 1,0-10 1,0 0-1,0 0 1,-4-9-2,0-6 1,-4-7 0,0-5-1,0-6 0,-3-5-1,1-3 0,0 4 1,2 2 0,2 4 0,2 5 0,2 5-1,0 7 0,2 5 1,0 9-2,2-11 1,-2 11 0,0 0 0,0 0 0,0 0-1,12-2 1,-12 2-1,7 14 1,-3-4 0,0 6-1,0 7 0,-2 6 1,1 10-2,-3 4-2,2 10-10,0 4-2,1-2 0,5-2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5T23:05:35.91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14 39,'43'24'18,"-4"-1"0,-4-2 0,-2-5-10,-4 0-6,-2-5-3,-1-3-8,-5-6-9,-3-7 1,0-6-1,-3-8 1</inkml:trace>
  <inkml:trace contextRef="#ctx0" brushRef="#br0" timeOffset="190">651 0 45,'28'28'14,"-4"0"-10,1-3-4,1-4-12,-1-3-3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5T23:22:47.72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 35 17,'0'0'15,"0"0"0,0 0 1,0 0-7,-8-11-2,8 11 1,0 0-2,0-16-1,0 16 0,2-9-2,-2 9 0,0 0 0,0 0 0,0 0 0,11-1-1,-11 1 1,2 16-1,-2-2 0,1 6 0,-2 5 0,0 7-1,-2 8 0,-3 10-1,2 14-4,-1 6-17,3 4 0,2 3-2,1-2 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5T23:22:48.20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15 36 0,'0'0'15,"12"-17"2,-12 17 1,4-9-4,-4 9 2,0 0 1,-10-12-2,10 12-4,0 0-3,0 0-2,-11-1-3,11 1-1,0 12-1,1 0-1,-1 9 0,-1 7-2,1 14 0,-5 8-1,5 11-12,-5 8-6,3 6-2,-1 0 1,5 2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5T23:22:48.55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30,'-1'11'14,"3"-1"1,-2-10 0,3 16-13,1-5 0,-1 3 2,2 3 2,-1 6-1,1 3-2,2 8 0,-1 3-5,0 10-14,0 10-2,-4 6 0,-3 7-1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5T23:22:48.84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 0 46,'2'9'19,"-2"-9"-1,0 12 2,0-12-14,2 12-5,0-1 3,-2 4 0,1 7 0,-2 4 1,2 8-1,-3 6-1,1 6-2,0 11-12,-1 3-7,1 8-5,-1 4 1,2 3-1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5T23:22:49.15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70,'-1'23'23,"1"0"-1,0-2 0,1 2-21,4 3-2,2 5 2,-2 4-1,2 4 1,2 4-1,0 6-1,4 7-8,-2 1-11,1 7-2,0 1-2,-2 1 2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5T23:22:49.46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35 0 59,'-4'21'22,"-1"-6"2,2-1 0,3-14-13,-10 17-8,7-8-1,3 4 2,-3 0-1,1 6-1,-2 3-1,1 3-3,5 11-10,-2 1-12,5 8 0,-3 1-1,3 5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5T23:22:49.77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 0 58,'1'17'23,"-2"-5"1,2-1-1,-1-11-5,-2 18-15,3-6-1,2 7 0,-2 4 0,3 8 0,-1 6-1,1 7-1,1 8-3,-4-1-5,4 7-10,-3-5-7,2 4 0,-3-6 0,1-3 1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5T23:22:50.18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72,'4'24'24,"-1"2"-1,-4-6 0,2-2-18,-3-4-4,3-1 1,0-3 0,1 4 0,-1-3 0,3 3 0,-2 5-2,3-5-4,1 3-5,-3 1-15,4-1-1,-3-1-2,3 2 3</inkml:trace>
  <inkml:trace contextRef="#ctx0" brushRef="#br0" timeOffset="431">-2 781 40,'0'0'16,"4"17"0,-4-17 1,2 11-14,-2-11-4,0 9 1,1 0-1,-1 1 0,1 2-5,0 2-7,-1-14-3,0 0 0,0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5T23:23:23.69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379 27 17,'3'-9'10,"-1"-1"-1,-2 10 0,0 0-1,5-10-2,-5 10 0,0 0 0,0 0-1,0 0 0,0 0 1,0 0-2,0 0 0,0 0-1,0 0-2,0 0 0,-3 14-1,3-14 0,2 19 0,-2-4 0,2 4 1,-1 3 0,1 4 1,-1 1-1,1 1 1,-1 3 0,0 1-1,0-1 2,0-1-2,0-2 1,1 0-1,0-5 1,2-2-1,-3-7 1,3-3 0,-4-11 1,5 10 0,-5-10 1,15-14-1,-3-1 0,3-6 0,5-7-1,4-2 0,2-4-2,0 0 1,-1 2-2,-2 3 2,-2 5-1,-5 6-1,-4 6 1,-12 12 0,13-11-1,-13 11 1,0 0-1,12 12 1,-5-3-1,1 1 1,2 4 0,1 1 0,1 1 1,-1-1-1,-1 6 1,-2 2-1,-2 0 1,-2 0 0,-1-3 0,-1 0-1,0-1 1,1-3-1,-3-16 1,13 10 1,0-13 0,4-5-1,4-10 1,2-1 0,1-5 0,4-3-1,0-1 0,1-1-1,-4 3 0,-1 1 0,-2 6 0,1 0 0,-2 3 0,-2 1 0,0 3 0,-3 1-1,0 3 1,-2 1 0,-1 4-1,-3 2 1,-10 1 0,14 7-1,-11 2 1,1 4 0,-3 3 0,0 5 1,-1 3-1,-2 5 0,1 3 1,-1 1-1,0 0 1,-1 0-1,1-1 1,-1-1-1,2-1 1,2-4 0,0-4 0,2-1-1,-1-6 0,0-1 2,0-4-2,-2-10 0,4 11-2,-4-11-3,0 0-14,6-10-6,-6 0-2,-4-9-1,2-3 1</inkml:trace>
  <inkml:trace contextRef="#ctx0" brushRef="#br0" timeOffset="18817">6 1054 3,'0'0'5,"0"0"1,-4-9 1,4 9 2,0 0 0,0 0 0,0 0 0,0 0-1,0 0-1,0 0-2,0 0-2,0 0-1,0 0 1,0 0-2,0 0-1,3 11 2,-3-11-1,9 20 1,-5-4 1,-2 4 0,1 5 1,-3 4-1,0 5 0,-3 2 0,0 2 1,-1 0-2,1-1 0,-1-4-1,3-4 0,2-5 0,4-5 1,-2-8 0,-3-11 1,14 7 0,-3-12 0,1-8 1,3-6-1,2-10 0,0-3-1,5-7-1,3-3-1,-1 0 1,0-1-1,0 4 0,-1 4 0,0 6 0,-2 6 0,-4 4 0,-2 8-1,-3 3 1,-1 6 0,-11 2-1,16 9 1,-10 2 0,-1 5 0,-1 2 1,1 5 0,-2 4 0,-2 3 0,-1 1 0,-1 4 1,-1-1-1,1 1 0,-2-5 0,4-1 0,2-6-1,2-4 1,3-8 0,4-4 0,3-7 0,1-4 0,0-4-1,-1-2-1,-1 1-3,-8-8-8,0 6-13,-9-6 0,0 5-1,-5-4 0</inkml:trace>
  <inkml:trace contextRef="#ctx0" brushRef="#br0" timeOffset="19648">416 1434 19,'0'0'14,"4"-14"1,-4 14 0,2-15-8,-2 6-2,4-2 1,0-2 0,6-2 0,0-4 1,5-3-1,5-5-1,5 0 0,1-5-1,5 3 1,0-1-1,2 3-2,-2 2 1,-1 5-2,-5 5 0,-5 4-1,-3 4 1,-5 6 0,-12 1 0,11 20 0,-11 1 0,-1 6 0,-3 5 0,3 4 1,-1 4-2,1 0 1,1-1-1,1-3-2,3-1-2,0-10-9,4-2-9,1-8-2,6-9 1,0-12-1</inkml:trace>
  <inkml:trace contextRef="#ctx0" brushRef="#br0" timeOffset="20119">1025 1358 30,'0'0'18,"9"0"1,-9 0 0,20-9-6,-9 0-3,7 4 0,-4-1-2,4 4-3,-2-2 0,2 5-2,-3 0-1,1 3-1,0 1 0,0 0-2,-1 1-1,-1-2-13,2 2-8,-1-6-1,-1-5 1,-1-5-1</inkml:trace>
  <inkml:trace contextRef="#ctx0" brushRef="#br0" timeOffset="20960">1673 893 10,'0'0'13,"0"0"0,0 0-1,0 0 2,-10-3-1,10 3 1,0 0-3,0 0-1,0 0-2,0 0-1,0 0-2,0 0-2,0 0 0,0 0-1,0 0 0,0 0-1,-7 10 1,7-10-1,0 0 0,0 0 0,-3 10-1,3-10 1,0 15 1,0-2-1,0 1 0,1 6 0,-2 3 0,2 7 0,-2 6 1,0 6-1,0 0-1,-1 2 1,1 1-1,-1-1 1,0-5-1,-1-6 0,2-6 1,0-7-1,0-7 1,1-4 0,0-9 0,0 0 1,0 0-1,0 0 1,0 0 0,0 0-1,0 0-2,0 0-5,9 2-16,-9-2-4,0 0-1,0 0-1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5T23:23:46.91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0-4 23,'0'0'15,"0"0"1,13-2-1,-13 2-4,13 11-6,-13-11-2,13 16-2,-5-4 0,-3-2-2,-2 0-3,-3-10-8,2 21-2,-5-11-2,0 5 0,-4-5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5T23:05:36.26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1,'42'24'7,"-7"0"-2,-2 3-2,-7-1-5,-8-3-4,-2-3 0</inkml:trace>
  <inkml:trace contextRef="#ctx0" brushRef="#br0" timeOffset="171">505 15 61,'18'24'22,"-2"2"-1,0-1-2,-1 1-15,2-1-5,-1-2 0,-2-6 0,0-5-1,-4-7 0,0-9-2,5-5-8,0-6-7,6-3-1,6-5 0,6-2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5T23:23:47.12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70 0 19,'-15'47'17,"-1"-13"0,3-4 0,3-2-5,0-3-3,6 0-6,2-2-11,4 1-9,0-1 1,2 3-2,0-3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5T23:23:47.32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 0 18,'-1'53'19,"0"-9"0,0-7 0,3-3-7,3 4-6,4 1-13,2-5-10,3 0 0,-1-4-1,-2 1-2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5T23:23:47.52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 0 61,'-4'63'26,"4"-6"-2,-2-13-1,4-3-14,3-4-13,3-1-19,4-3 0,-2-5-2,1-2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5T23:23:47.72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73,'11'66'8,"4"-4"-8,0-8 0,-1-5-21,1 1-4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5T23:23:47.90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 0 61,'-5'45'1,"2"-12"-1,1-11-1,1-10-22</inkml:trace>
  <inkml:trace contextRef="#ctx0" brushRef="#br0" timeOffset="140">140 313 106,'-5'40'26,"1"-10"-15,3-10-11,1-20-28,9 11-4,-9-11 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5T23:23:56.92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 0 41,'0'0'22,"0"0"1,0 0-2,0 0-8,0 0-3,0 0-3,0 0-1,0 0-2,0 9 0,0-9-1,2 10 1,-2-10-1,3 15 0,-1-3-2,0-2 1,1 4 1,0 0-1,1 5 0,-1 3-1,3 7 1,0 2 0,0 4 0,0 3-1,4 3 1,-2 1-1,3 0 1,-2-2 0,3-3 0,-1-1-1,-1-5 0,-1-4 0,0-4 0,-2-6 0,-2-2-1,1-4 1,-6-11-1,5 10 1,-5-10 0,0 0 0,0 0-1,6 9 0,-6-9 1,0 0-1,0 0 0,0 0 0,0 0-1,0 0 0,0 0-3,12 11-20,-12-11-8,0 0 1,-21-26-2,4-8 1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5T23:25:36.63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-4 528 3,'0'0'11,"0"0"1,7-12-1,-7 12 0,0 0 1,0 0-2,0 0 0,0 0 0,0 0-4,0 0 0,0 0-2,3 21-2,-4-6 0,-2 7 0,1 6 0,0 3-1,0 2 1,7 2-1,-5-2 1,9-6-1,1-5 1,6-10 0,4-11 0,2-10 0,2-9 0,-4-4 1,-1-6 0,-2-1 0,-3-1 0,-4 5 0,-4 2 0,-2 6 0,-2 4-1,-1 3 0,-1 10-1,0 0-1,11-8 0,-11 8 0,13 16 0,-4-4 0,1 4 0,0 2 0,-2-2 1,3 1 1,1-4 0,3-8 0,7-14 0,6-9 2,9-16-3,0-6 1,10-5-2,3-2 1,-3 0-2,-7 6 0,-6 7 1,-8 13 0,-9 9 1,-3 14 0,-11 8 1,-3 7 0,-1 5 0,4 5-1,3 3 1,4 1-3,6 3-1,3-9-8,14 4-17,-3-11 0,7-2 0,-4-12-1</inkml:trace>
  <inkml:trace contextRef="#ctx0" brushRef="#br0" timeOffset="681">1147 490 97,'-11'11'29,"-2"-10"-2,13-1 0,-18 0-25,18 0-3,0 0 0,0 0-1,15 0-1,-6-1 1,5 2 0,4-1 2,4-2-1,3-2-1,7 2-3,-2-7-16,10-2-4,2-6-2,4-3 0,-5-9 0</inkml:trace>
  <inkml:trace contextRef="#ctx0" brushRef="#br0" timeOffset="1022">1605-2 80,'10'-7'26,"-10"7"-1,0 0-1,0 0-20,0 0-2,15 9-1,-9 9 0,1 8-1,-1 7 2,-3 9-1,1 10 1,-3 8 0,-4 4-8,4 7-20,-4-7 1,1-10-2,-1-19-1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5T23:20:34.04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60 7,'51'17'7,"-51"-17"0,0 0-7,0 0 0,42-32 1,-42 32 2,0 0 2,57-22 1,-57 22 3,42-7 2,-42 7 0,46-2 0,-22-1 0,2 2-2,1 0-3,-2 1-1,7 0-1,0 1-2,5-1 0,4 1-1,0 0 1,4 2 0,-2-2 0,4 2 1,1 1 1,2 1-1,-2 1 2,-1 3-1,7-2 0,5 1-1,-2 4 0,3-2 0,4-2-1,3 4 0,6-5-1,5 2 0,-4 2-1,2-3 1,0-1 0,3-1-1,-2-1 1,2-4-1,0 0 1,3-3-1,-6-2 1,3 2 0,2-2 1,-1 1-1,2-1-1,-1 1 1,0 3 0,1 1-1,0 1 1,1-2-1,0 1 0,-1-2 1,0 2-1,-2-1 0,1-2 0,-1 0 0,-2-4 0,1 3 0,-2-3 0,-1-1 0,-3 0 1,0 0-1,-3 3 0,0 1 0,-3 4 1,-3 0-1,-1 2 0,-3 0 0,2 5 0,-1-3 0,-1-2 0,-2-5 0,-1 2-1,-1 0 1,1 0 0,-2 0 0,-7-1 0,-1 0 0,-5 3-1,-4 2 1,-1-3-1,-6 1-2,-2 3-4,-8-3-1,6 1-5,-9 1-5,6 0-8,0-1-2,3 0 4,-1-3-1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6T00:10:20.882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327 44 11,'1'-13'12,"-1"13"0,-1-11 0,1 11-1,0 0-1,-5-12-1,5 12-1,0 0-2,0 0-2,0 0 0,-5-10 0,5 10-1,0 0 1,0 0-1,0 0 1,0 0 0,0 0-1,0 0 0,0 0 0,0 0-1,0 0-1,0 0 0,0 0 0,-10 5 0,10-5-1,-4 11 0,4-11 0,-7 20 0,2-6 1,0 4-1,-2 3 0,1 2 0,0 4 0,-1 6 0,0 2 0,1 3 0,1 3 1,1-1-1,0 2 0,3-6 0,1-1 0,1 0 0,1-5 0,0-4 1,2-2-1,-2-6 0,1-1 0,-1-1 1,0-2-1,-2-14 1,1 13-1,-1-13 0,0 0 1,0 0-2,0 0-2,0 0-11,0 0-7,0 0-3,0-22 2,-2 3 0</inkml:trace>
  <inkml:trace contextRef="#ctx0" brushRef="#br0" timeOffset="591">7 335 7,'0'0'10,"-12"5"0,12-5 2,0 0 1,0 0-1,0 0 1,0 0-1,0 0-2,0 0-2,12-13-1,1 4-2,7 0-1,7-6-1,8 0-1,6-3 0,7 4-1,3-3 0,3 2-1,-3 2 1,-2 0-1,-3 5 0,-7 1 1,-6 2-1,-8-1 1,-5 2-1,-8 1 1,-2 1 0,-10 2 0,0 0 1,10 0-1,-10 0 0,0 0-1,0 0-3,-16 14-10,12-5-8,4-9-2,-15 20 0,5-12 0</inkml:trace>
  <inkml:trace contextRef="#ctx0" brushRef="#br0" timeOffset="1082">521 502 17,'-12'0'15,"1"-2"1,0 1 0,11 1-3,-15-10-1,15 10-3,-4-15-3,7 3-1,0-1-2,4-2-1,3 0 0,5 0-1,1 1 1,4 1-1,-1 2 0,1 2 0,1 3 0,1 3-1,-4 3 0,1 3 1,-3 3-1,-2 0 0,-3 2 0,0 2 0,-4 0 1,-3 1 0,-3 1 0,-2 0 1,-4 1-1,-2 0 1,-5 0 0,0 0 0,-5-4-1,0 2 1,-3 1 0,-3-5-1,0 3 1,-2-7-1,-1 3 1,0-5-2,0-1 1,3 0 0,3-7-1,3 5 0,5-6-3,2-1-5,13-4-13,3-1-1,10 1-2,3-8 0</inkml:trace>
  <inkml:trace contextRef="#ctx0" brushRef="#br0" timeOffset="1693">975 33 18,'6'-10'15,"-6"10"1,10-11-4,-10 11 0,0 0-3,0 0-1,0 0-4,0 0-1,0 0 0,0 0-1,-1 20 1,-2-7-1,0 8 0,-1 3 0,0 6 0,-2 6-1,1 6 0,-1 3 0,1 4-1,0-2 1,0-1-1,1 0 0,1-5 0,1-8 0,1-6 0,1-6 0,1-7 0,-1-1 1,0-13-2,1 9-3,-1-9-7,-2-19-3,1 6-5,-1-5 1,-2-5-1,-1-1 0</inkml:trace>
  <inkml:trace contextRef="#ctx0" brushRef="#br0" timeOffset="2033">808 327 26,'0'0'18,"-11"-7"0,11 7-2,0 0-1,0 0-2,1-12-4,11 6-2,4-5-2,5 2-2,6-3-1,5 1-1,6 0 0,2 1-1,4 5-1,-3 2-2,0 6-3,-7-3-7,0 6-6,-5-1-3,-2 2 1,-6-4 0</inkml:trace>
  <inkml:trace contextRef="#ctx0" brushRef="#br0" timeOffset="2374">1253 372 7,'-2'-10'13,"2"10"2,2-13-3,-2 13 0,0 0-1,11-7-1,-11 7-2,14 1-3,-5 1-1,2 3-1,1 3-1,2 1-1,1 1 0,-1 3 0,0 1 0,-2 1-1,-1 0 1,-1 1 0,-3-4 0,-2 3 0,-2 1 0,-2-6 0,-2 3 1,-3 2 0,-4-5 1,-2 3-1,-4-2 1,-3-2-1,-5-5 1,-2 3-1,-4-7 0,1-2-1,-1-2 0,2-5 0,3-2-1,3 3 1,4-3-1,4 4 1,5-2-2,7 9 0,-2-13 1,2 13-1,20-3 0,-2-3-1,7 1-1,3-9-2,6 3-1,2-11-4,3 3-5,-2-9-4,1 1 0,-2-5 0,-3 1 1</inkml:trace>
  <inkml:trace contextRef="#ctx0" brushRef="#br0" timeOffset="2854">1632 71 19,'-9'-12'12,"9"12"-1,-15-3-1,15 3-1,-18 5-1,18-5-1,-14 5 2,14-5-1,-10 5-1,10-5 0,0 0-2,0 0 0,0 0-1,0 0-1,-1 11-1,1-11-1,3 17 0,-1 0 0,-2 2 0,0 9 1,-2 5-1,-6 4 0,3 2 0,-3 4 1,1-2-1,-1-1 0,5-2 0,-3-3-1,5-5 1,7-5-1,-3-5 1,4-2-1,-3-3 0,4-5 0,-8-10 0,9 9 1,-9-9 0,0 0-2,0 0-6,2-13-14,-1 1-1,-2-6-1,1-2 0</inkml:trace>
  <inkml:trace contextRef="#ctx0" brushRef="#br0" timeOffset="3786">1967 200 13,'0'0'10,"6"-16"1,-6 16-1,5-11 1,-5 11-1,2-10-1,-2 10-1,0 0 1,0 0-2,0 0-1,0 0-2,0 0-1,0 0 0,0 0-1,0 0-1,-3 20 0,3-3 0,-1 4 0,0 6 1,1 1-1,-1 6 1,2 1-1,0 1 0,0 2 0,0-3 0,-1-4 0,0-1-1,0-4 1,-1-3-2,1-4 2,-1-4-2,1-4-2,0-11-1,4 11-5,-4-11-7,9-8-6,-1-6 1,3-2 1,2-8 0</inkml:trace>
  <inkml:trace contextRef="#ctx0" brushRef="#br0" timeOffset="4196">2180 206 9,'0'0'14,"0"0"1,0 0 0,0 0-3,0 0-4,0 0 1,-1 17 1,-6-7-3,5 6-1,-6 3-1,6 7 0,-4 2 0,3 6-2,-1 2 1,2 3-2,3-1-1,-1 0 0,1-3 0,0-2 0,0-5 0,1-4-1,-2-7 1,2-2-1,-2-6 0,0-9-2,6 13-7,-6-13-10,0 0-3,-4-16 1,2 2-1</inkml:trace>
  <inkml:trace contextRef="#ctx0" brushRef="#br0" timeOffset="4587">1748 530 19,'10'-3'14,"0"-4"-1,6 0 2,1-3-1,9 3-1,0-4-3,9 5-1,0 2-3,8 0-1,1 1-2,5 3-1,-4 0 0,0 2-1,-5-1-1,-5 1 1,-6 0-1,-5 0 1,-7-1-1,-6 0 1,-11-1 0,9 0-2,-9 0-2,0 0-10,0 0-6,-9-4-3,0-1 2,-5-3-1</inkml:trace>
  <inkml:trace contextRef="#ctx0" brushRef="#br0" timeOffset="4957">1716 364 24,'0'0'14,"0"0"1,15-11-1,-4 4-1,9 1-1,5-2-4,8 1-1,5 1-1,8 2-2,0 0-1,3 3-1,5 0-1,-3 3 0,-5-1-1,-4 0 1,-7 0-1,-5-1 1,-5-1 1,-3 0 0,-9-2-1,-3 1 1,-10 2-1,11-3 1,-11 3-1,0 0-1,0 0 0,0 0-4,0 0-9,0 0-8,3 12-1,-3-12-1,0 0 1</inkml:trace>
  <inkml:trace contextRef="#ctx0" brushRef="#br0" timeOffset="5468">2751 480 12,'0'0'14,"-19"-9"2,8 2-3,0-1 1,-3-4 0,4 2 0,-4-4-4,6 4-1,-3-5-1,4 4-1,0-4-3,6 3-1,2-2-1,5 2-1,4 0 0,3 2-2,4 1 1,2 4-1,2 3 1,1 3-1,2 4 1,-1 2 0,-1 3-1,-1 1 1,-4 3 0,0 2 0,-3-1 0,-2 1 0,-7-2 1,-2 2 0,-5-2 1,-7 2 0,-5-3 0,-3 0 1,-7-4 0,-4 1-1,-5 2 0,-1-7-1,-4 4 0,6-6-1,0-3-1,3-2-2,10-1-3,0-6-10,14-6-7,8-3-1,11-8-1,7-6 1</inkml:trace>
  <inkml:trace contextRef="#ctx0" brushRef="#br0" timeOffset="5939">3082 14 6,'0'0'14,"11"0"0,-11 0 1,-3 10-4,-2 0-4,1 2 0,-2 5 0,2 3-1,-3 5-1,5 4-1,-1 6 1,5 5 0,-2 4-1,4 7 2,0 5-2,3 3-1,-2 0 0,1 2-1,-1-5-1,1-2 0,-2-4-1,0-6 0,-1-13 1,-3-3 0,0-8-1,0-5 1,-1-5-2,1-10-5,0 0-6,-9-15-7,3-1-3,-1-10 0,-1-3 1</inkml:trace>
  <inkml:trace contextRef="#ctx0" brushRef="#br0" timeOffset="6269">2911 496 16,'-9'-5'18,"9"5"0,0 0 0,0 0-1,3-12-6,13 10-1,3-4-3,10 2-2,6-2-2,7 2 1,3-1-2,3 2-1,0-1 0,-4 1-1,-2 3-2,-6-2-7,-4 2-10,-6-1-3,-4-1 1,-3-3-1</inkml:trace>
  <inkml:trace contextRef="#ctx0" brushRef="#br0" timeOffset="6810">3715 227 11,'0'0'14,"-12"-2"1,12 2-1,-10 0-5,10 0 0,0 0-2,-11 1-1,11-1-2,-4 9 0,4 1-2,-1 3 1,1 7 0,-2 5-1,2 7 1,0 5 0,0 9-2,0 2 1,1 5-1,0-1-1,0 1 0,-1-1 1,2-3-1,0-6 0,-1-5 0,2-3-2,-2-9-2,4-2-9,-1-9-7,2-6 1,-6-9 0,12-6-1</inkml:trace>
  <inkml:trace contextRef="#ctx0" brushRef="#br0" timeOffset="7220">3595 373 7,'7'-15'13,"5"1"-2,3 1 0,3 0-1,3 3 0,1 0-2,4 5-2,0 3-2,1 5 1,1 2-3,0 5-1,-1 1-1,-1 5 1,-4 1-1,-1 3 1,-3-1 0,-3 2-1,-4-2 2,-3 2 0,-6-1 1,-1-4 1,-8 1 1,-1 0 1,-7-5 0,-2 2-1,-5-6 2,-3 0-3,-5-5 0,-1 3-1,-2-6-1,-1-7 0,1 5-2,2-5 0,3 5-2,3-5-2,7 7-10,2-6-8,16 6-3,-11-3 2,11 3 0</inkml:trace>
  <inkml:trace contextRef="#ctx0" brushRef="#br0" timeOffset="7751">4065 336 15,'0'0'14,"-15"-5"1,15 5-1,0 0-1,0 0-3,-6-11 0,6 11-4,12-5-1,-1 1-2,-1 1-1,6 0 0,3 2-1,4 3 0,1 3 0,-1 4 0,0 3-1,-1 4 0,2 2 0,-4 3 0,-4-1 1,-2 1-1,-3-3 1,-3 2 0,-2 0 0,-3 1 0,-3-2 1,-3 1 0,-5-3 0,0 1 0,-5-2 0,-2-1 0,-3-7 0,-4-1 1,-5-6-1,1-1 0,-2-5-1,2-2 1,0-2-1,3-5 0,3-1-1,5 0 1,8 2-2,6-3 0,8 1 0,7-2 0,11 2-1,5 2 0,8 3-2,2-6-2,9 6-4,-5-4-5,5 4-7,-4-3 1,-3 2 0,-5-3 0</inkml:trace>
  <inkml:trace contextRef="#ctx0" brushRef="#br0" timeOffset="8352">4489 51 21,'2'-11'16,"-2"11"-2,0 0-2,0 0-1,0 0-3,0 0-1,5 10-3,-4 4-2,3 2-1,3 6 1,0 8 0,1 7 0,-1 3 0,2 5 0,-2 1 0,1 4 0,-2 0-1,0-2 0,-3-7 0,-2-4 0,0-8 0,0-5-1,-1-8 2,1-4-1,-1-12 1,0 0 0,0 0-1,-12-21 0,4 3-2,-4-6-1,-2 0-3,-6-10-1,-2 2-1,-5-2 1,1 5 0,-4 2 1,3 6-1,0 3 4,3 7 1,3 4 1,4 4 0,5 3 1,3 0 1,9 0 0,0 0 1,-1 10 1,1-10-1,22 7 1,-2-5-1,7 0 0,6-3 0,7 0-1,6-3-1,2-3-1,3 1-3,-4-6-5,-1 3-7,-3-4-3,-5 1 0,-8 0 0</inkml:trace>
  <inkml:trace contextRef="#ctx0" brushRef="#br0" timeOffset="8953">4736 28 21,'0'0'15,"0"0"0,0 0-2,0 0-2,0 0-1,0 0-5,0 0-1,0 0-1,-3 10 0,3-10-1,1 13 0,0 0 1,0 2-1,0 5 1,0 3 0,1 5 0,1 4-1,-1 6 1,-1 1-1,2 4 0,-2-3-1,1 1 1,0-2-1,0-7 0,-1-2 0,1-5 0,-1-7 0,1-4-1,-1-4 2,-1-10 0,0 0 0,0 0 0,12-2 0,-6-10 0,5-2 0,2-3-1,2-2 0,2 0 0,0 0-1,1 2 0,-3 4 0,1 1-1,-6 5 1,-10 7 0,16-9 0,-16 9-1,9 0 1,-9 0 0,0 0-1,9 12 1,-4-2 0,-2 1 0,-1 3 0,-1 2 0,-1 3 0,0 1 0,0 0 0,-2 0 0,1 0 0,0-3 0,1-1 0,1-1-1,0-4 1,0-1-3,2 2-3,-3-12-9,5 12-9,-5-12 0,11 2 0,-11-2 0</inkml:trace>
  <inkml:trace contextRef="#ctx0" brushRef="#br0" timeOffset="9694">5437 325 27,'0'0'20,"-5"-14"0,-2 5 0,7 9-6,-18-17-5,6 13-3,-5-1-2,-3 5-1,-3 1-2,0 3 0,-3 2 1,-3 3-1,0 2 0,2 0 0,1 0-1,4 0 1,4-2-1,2 2 0,7-2 0,9-9 0,-4 17 0,4-17-1,18 16 1,0-8 0,3 0 0,2 0 0,2 0 0,0 1 0,-1-2 0,-3 1 0,-5 2 0,-2-1 0,-3 2 0,-4-1-1,-1 2 1,-2 1 0,-2-1 1,-4 3-1,-3-3 2,-3 3 0,-5-4 0,-4 5 0,-6-5 1,-1 1-1,-6-3 0,-2-2-1,-2-1 0,1-3 0,0 0-3,1-6-3,6 2-13,-1-5-5,10-2-2,1-6 0,11 0 1</inkml:trace>
  <inkml:trace contextRef="#ctx0" brushRef="#br0" timeOffset="10565">6057 239 26,'0'0'16,"0"0"-1,-3-9-1,3 9 0,0 0-4,-11-4-1,2 1-1,9 3-3,-19 0 0,9 3-1,-4-1-1,1 2 0,-3 1-1,1 2-1,-3 3 0,2 1 0,-4 3-1,2 1 1,0 2-1,0 1 1,1 0-1,1 3 0,1-1 1,0 0-1,5 0 0,1-1 0,3-4 0,5 2 0,5 0 0,4-7 0,7 3-1,6-8-1,8 2-1,0-6-4,9-1-4,-3-6-4,6-3-3,-4-1 1,2-3 1,-6-2 1,-1-2 3,-5 1 4,-5 2 6,-5 0 5,-2 0 4,-5 3 1,-6 1 1,-4 10 0,3-17 1,-3 17-2,-5-12-1,5 12 0,0 0 0,-6-9-1,6 9 0,0 0 0,0 0-1,0 0-1,-9-5 0,9 5 0,0 0-2,0 0 0,0 0 0,0 0-1,-1 11-1,1-11 1,0 18-1,0-4 1,0 0-1,1 5 1,0 0-1,1 1 0,1 1 0,0-4 0,1 1 0,0-1 0,2-4 0,-2-1 0,-4-12 0,6 15 2,-6-15 0,0 0 1,0 0-1,1-15 1,-5 1-1,1-1 1,-2-4-1,-1-2-1,0-2-1,1 6 0,1-2 0,1-1 0,2 4 0,3 1-1,3 2 0,4 1 1,5 2-1,4 1 0,6 1 1,3 2-1,3 2 0,2 0 0,-2 3-2,-3-1-3,-1 6-9,-7-3-7,-3 2-2,-6-4 1,2 0 0</inkml:trace>
  <inkml:trace contextRef="#ctx0" brushRef="#br0" timeOffset="11587">6600 366 20,'17'1'15,"-4"-1"0,1 1 0,3-3-3,2 2-1,0-2-3,1 1-2,-3-3-2,1 2-1,-4-4-1,-2 2 0,-3-3 0,-9 7 0,10-18 0,-9 8-1,-5-3 1,0 1-1,-4 0 0,-3 0 0,-3 3-1,-1 0 1,-3 4-1,0 3 1,-1 4-1,-1 2 1,0 4-1,1 1 1,-1 1 0,1 4 0,2-1 0,0 3 0,3 0 0,0 1 0,3 1 0,1 1-1,1-1 1,4 2 0,3-1 0,3 0 0,3 3-1,3 0 0,4-2 1,3-2-1,3 0 0,2-3 0,4-3-1,2-5-3,5-4-8,1-10-9,5-3-2,2-9 0,1-4 1</inkml:trace>
  <inkml:trace contextRef="#ctx0" brushRef="#br0" timeOffset="12248">6863 229 22,'0'0'16,"0"0"-1,0 0 1,0 0-10,0 0-2,0 0 2,0 0-3,10 1-1,-10-1-1,18 9 1,-4 0 0,0-1-1,3 4 1,1 1 0,2 2 0,2 1-1,-1 3 1,-1-2-1,1 3-1,-2 0 1,-2 0-1,-2-1 1,-4 2 0,-4 1-1,-2-6 1,-3 3 1,-3 1-1,-3-4 2,-2 1-1,-3-4 1,1 0 0,-7-7 1,1 6 0,-5-10 0,-1-1-1,-2-3 0,0-3-1,-2-1-1,0-5 1,2-2-2,3 2 1,1 0-1,6 1 1,1 1-2,11 9 2,-5-16-2,5 16 0,20-10 1,0 2-1,7-1 0,5-3 0,3 0 0,3-2 0,4 1-2,-5-2-4,2 4-9,-8-3-6,-2 1-1,-7-1 1,-2 0 0</inkml:trace>
  <inkml:trace contextRef="#ctx0" brushRef="#br0" timeOffset="12829">7309 82 25,'0'0'15,"0"0"0,0 0 0,0 0-3,0 0-2,0 0-3,0 0-2,0 0-1,0 0-1,-5 14 0,4-1-1,2 7 0,0 6 0,1 5 0,1 4 0,0 2 0,1 1-1,-1 2 0,-1-3-1,1-2 1,-2-8 0,0-1-1,-2-3 1,1-7-1,-1-2 0,1-14-1,-1 15 0,1-15-6,0 0-4,0 0-7,-12-23-3,6 4 0,-1-8 1</inkml:trace>
  <inkml:trace contextRef="#ctx0" brushRef="#br0" timeOffset="13169">7099 205 15,'0'0'16,"0"0"1,0 0-2,16-1-3,3 2 0,2-3 0,9 3-4,1-3-2,6 2-3,1 1-2,1-2-3,2 5-8,-1-2-7,-3 4-4,-3-3 2,-2 4-1</inkml:trace>
  <inkml:trace contextRef="#ctx0" brushRef="#br0" timeOffset="13439">7639 383 4,'0'0'12,"18"4"-4,-7-3 1,5-2 0,-2-2 1,2-3-1,-1 0 1,-3-3-2,0 2 1,-5-4-3,1 2 0,-7-3 0,1 3-2,-5-1-1,3 10-1,-17-16 0,6 10-2,-4 2 1,0 1-1,-2 3 0,0 2 0,-2 2 0,1 3 1,3 1-1,-2 4 1,0 0 0,1 4 0,0 1 1,-2 3-1,3 0 0,0 2 1,2-1-1,2-1 0,4 1 0,0 0-1,5-4 0,9-2 0,2-5 1,7-5-1,3-5-1,7-2 1,2-4-1,4-1 0,1-1 0,-4-3 0,-2 3-1,-7 3 1,-4 4 0,-5-2 0,-11 3 0,12-1 1,-12 1-1,0 0 1,0 0-1,7 10 1,-7-10 0,9 12 0,-2-2 0,2 0 0,3 1 1,3-3-1,2 1 1,2-4 0,2-4-1,0-2 1,-1-7 0,0 0 0,-1-4-1,-4-1 1,-1-2 0,-4 0-1,-3-2 1,-1 4-1,-5 1 1,-4-2-1,-4 0 0,-5 3 0,-5 2 1,-3 3-2,-5 4 1,-5 3-1,-1 3-2,-4 3-1,1 3-1,-1-1-3,5 4-2,0-4-2,9 3-3,2-5-1,8-1 2,11-6 1,0 0 2,0 0 1</inkml:trace>
  <inkml:trace contextRef="#ctx0" brushRef="#br0" timeOffset="14180">7794 407 19,'33'-24'8,"-1"-8"0,-2-1 0,-2-2-1,-5-3-1,-1 3-2,-5-1 1,-2 6 1,-5 1 0,-1 9 0,-5 2 2,2 7-2,-6 11 0,4-13-1,-4 13-2,0 0-1,0 0 0,0 0-1,-3 14-1,1-2 1,0 4 0,1 5 0,-2 7 1,2 6 0,-1 3 0,1 5 1,1-1-1,2 4 1,-1 2-2,4-2 1,1 1-2,3-2-1,2-5-2,-1-6-7,6 0-11,-2-11-2,3-7 1,-2-10-1</inkml:trace>
  <inkml:trace contextRef="#ctx0" brushRef="#br0" timeOffset="14861">8425 99 12,'0'0'13,"0"0"0,0-10-1,0 10-1,0 0-2,0 0-2,0 0-2,0 0 1,0 0-1,0 0-2,0 0 0,0 0 1,0 0-1,3 17-1,-1-1 1,-2 5-1,3 6 1,-2 4-1,1 7 1,-1 3-1,1 2 0,-2-1 0,-1-2 0,-1-2-1,-1-3 1,-1-7 0,3-3-1,-2-8 1,2-3-1,1-14 1,-2 16-1,2-16 0,0 0 0,19-15 0,-4 5 0,4-4-1,3-1 1,4-2-1,3 1 0,1-1 0,-3 5 0,-4 3-1,-4 1 1,-2 3-1,-5 2 1,-1 1 0,-11 2-1,13 7 1,-13-7-1,8 15 1,-5-3 0,-2 3 0,0 3 0,-2 0 0,-1-1 0,-1 0 1,-2-1 0,-4-2 1,-2-2-1,-4-3 0,-3-2 1,-3-3 0,-4-1-1,-2-3 1,-2-2-1,0-2-1,0-1 0,2-1 0,2-2-2,7 3-2,-1-6-5,19 11-8,-17-14-7,20 5 0,5-3 0,9 2 1</inkml:trace>
  <inkml:trace contextRef="#ctx0" brushRef="#br0" timeOffset="15572">8868 368 8,'0'0'12,"0"0"1,0 0-3,0 0-1,0 0 1,0 0-1,0 0-2,-9 7 1,9-7-3,-9 10 0,9-10-2,-8 15 0,2-3 1,3 3-1,-3 0-1,3 2 1,0-4 0,3 2-1,-2 4 1,1 0-2,0-6 1,1 1-1,2-4 0,-2-10 0,6 18 0,-6-18 0,16 4 0,-5-10 0,2-4 0,2 2 1,1-3-2,0-1 2,0 0-2,-2-1 1,-1 1-1,-1 5 0,-2 1 0,-10 6 0,15-11 0,-15 11 0,9-6 0,-9 6-1,0 0 1,0 0 0,0 0-1,0 0 0,0 0 1,7 11 0,-7-11 0,-4 14 0,2 1 0,-1 4-1,-1 2 2,3 3-1,-2 0 1,1 2-1,1 5 0,0 0 0,-1-5 1,2 0 0,0 0-1,-3-3 0,1 1 0,0-2 1,0-2-1,1-1 0,1-4 0,-3-3-1,4-2-2,-1-10-4,4 10-14,-4-10-1,10-11-2,-4-4 1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6T00:10:37.636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58 0 9,'-5'-9'11,"5"9"0,0 0-1,0 0 0,0 0-2,0 0 1,0 0-3,0 0 0,0 0-1,0 0-1,0 0-1,-8 12 1,6 0-1,-2 4 0,2 5 1,-2 4 0,3 6-1,-2 4 0,1 4-1,0 1 0,0 0 0,1 2-1,-3 0 0,1-5 0,1-3 0,-1-3 0,1-5 0,-2-5 0,2-2 0,0-9 0,2-10 1,3 12-1,-3-12 0,0 0 0,0 0-4,0 0-7,0 0-10,10-8-2,-7-2 0,5 0 0</inkml:trace>
  <inkml:trace contextRef="#ctx0" brushRef="#br0" timeOffset="631">307 143 11,'-10'-8'11,"10"8"-1,0 0-1,0 0-2,0 0-1,0 0-1,0 0 0,7 11-1,-3 0 0,-4 5 1,-2 1 0,3 8 2,-6 1-2,2 5 1,1 4-1,-1 2-1,-4-2 0,3 0-2,-2-3 1,1-3-1,2-5-1,0 0 0,-4-9-1,5-2 0,2-4-2,0-9-4,0 0-11,0 0-3,0 0 0,8-15 0</inkml:trace>
  <inkml:trace contextRef="#ctx0" brushRef="#br0" timeOffset="1032">202 99 18,'0'0'13,"0"0"0,3-11-1,-3 11-1,14-2-2,-4 3-3,4-1 1,4 4-3,0 0-1,8 4 0,1 2-2,5 4 0,1 1 0,6 3 0,-39-18-1,71 43 1,-71-43 0,69 43 1,-69-43-1,60 39 1,-60-39-1,45 32 2,-45-32-1,0 0 0,42 32 0,-42-32 1,0 0 1,0 0-2,-10 55 2,10-55-2,-34 37 0,14-17-1,-4 3 1,1 1-2,-16-5 1,11 1 0,-8-3-1,3 0 1,2-1 1,-1-1-1,-1-4 1,4 0-1,8-3 1,1-1-1,6-3 0,2-2 0,2-2 0,10 0 0,-16-2-1,16 2 0,-10-3 0,10 3-2,0 0-1,0 0-3,0 0-8,13-14-10,5 10-1,4-8 1,8 2 0</inkml:trace>
  <inkml:trace contextRef="#ctx0" brushRef="#br0" timeOffset="1743">1229 272 24,'42'-19'16,"-42"19"-2,0 0-1,0 0-2,0 0-1,0 0-3,0 0-2,-41 9-1,41-9 0,0 0-1,-61 12 0,61-12 0,-48 14 0,48-14-1,-47 17 0,47-17 1,-44 19-1,44-19-1,-45 21 1,45-21-1,0 0 0,0 0-1,-46 30 0,46-30 0,0 0-1,0 0 1,0 0 0,0 0 0,30 47-1,-30-47 2,0 0-1,45 39 0,-45-39 0,0 0 0,43 29 0,-43-29 0,0 0 0,0 0 0,0 0 1,34 43-1,-34-43 1,0 0-1,0 0 1,11 49 0,-11-49 1,0 0 0,-7 46 0,7-46 1,0 0 1,-32 42 0,32-42-1,-47 24 1,47-24 0,-54 18-1,54-18 1,-70 11-1,70-11-1,-79 7-1,79-7 0,-64 2 0,64-2 0,-52 1 0,52-1-1,0 0 0,0 0-2,0 0-1,0 0-3,-41-2-12,41 2-9,0 0 0,0 0-1,0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5T23:05:36.86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 18 40,'0'0'17,"8"-15"0,-8 15 1,0 0-13,9-5-3,-9 5 0,3 14 1,-4 3 0,-1 2 0,1 9 1,-3 4 0,-1 7 0,0 6-1,0 5 0,2 2-1,2 0 0,0-2 0,2-2 0,1-8 0,3-6 0,-2-10 0,3-6 1,-4-8 0,-2-10 1,0 0-1,0 0 0,8-19-1,-7-2 0,-1-9-1,1-9-1,0-6 0,0-7-2,1 0 1,2 0 0,1 1 0,4 4 1,4 8-2,6 4 1,3 7-1,2 5 0,7 8 0,4 3 1,2 9-1,0 6 0,-4 5 2,-5 5-1,-4 8 1,-6 3-1,-8 4 1,-8 2 0,-8-4 2,-5 2 0,-5-3 0,-3-3 1,-4-6 0,2-5 0,-5-7 0,2-3-1,2-5-2,1-4-2,5 1-11,-3-5-11,4 3-2,-2-2 0,6 4 0</inkml:trace>
  <inkml:trace contextRef="#ctx0" brushRef="#br0" timeOffset="1703">508 356 5,'0'0'7,"0"0"0,0 0-1,0 0 1,0 0-2,0 0 1,0 0-2,0 0 0,0 0 0,0 0-2,0 0 1,0 0 0,0 0 1,0 0-1,0 0 0,0 0 0,0 0 0,0 0-2,0 0-1,0 0 0,0 0 0,0 0-1,0 0 0,0 0 1,0 0-1,0 0-1,0 0 0,0 0-2,0 0-1,0 0-5,0 0-3,0 0-1,0 0 0,0 0 1</inkml:trace>
  <inkml:trace contextRef="#ctx0" brushRef="#br0" timeOffset="2263">427 365 5,'0'0'10,"0"0"1,0 0-3,0 0 1,3 11-1,-3-11-2,0 0 0,3 13 1,-3-13-1,-4 21 1,1-9 0,2 7-1,-4-2-1,3 7 0,-3-4 0,2 3 0,-1-4-2,2 1 0,0-5 0,0-2-1,2-13 0,2 14-1,-2-14 1,0 0 0,0 0 0,9 6 1,-9-6-1,9-6 1,-9 6-1,18-13-1,-5 0 1,4 0-2,1-3 1,4-1-1,0-2 0,1 3 0,-3 0 1,1 3-1,-4 1 1,-3 4-1,-4 2 0,0 3 1,-10 3-1,12-3-1,-12 3 1,0 0-1,10 5 1,-10-5 0,2 13 0,-2-1 1,-1 1-1,-1 5 1,-2 3 0,1 3 0,0 1 0,0 0 0,1-6-1,1 0 0,0-5 0,1-2 1,0-12 0,2 10-1,-2-10 0,0 0 0,0 0-1,0 0-7,0 10-16,0-10-1,0 0-1,0 0 0</inkml:trace>
  <inkml:trace contextRef="#ctx0" brushRef="#br0" timeOffset="80286">1330 923 16,'-14'6'13,"14"-6"1,-11 2 2,11-2-8,0 0-1,-10 0 1,10 0 1,0 0-2,0 0 1,0 0-3,0 16-1,0-16-2,17 21 0,0-3-1,10 7 1,7 3-1,8 8 1,10 3-1,8 7 1,7 5-2,4 6 1,1 2-1,-2 2 0,-3 0 0,-3-4 1,-9-3 0,-5-7 0,-9-7 0,-7-9 1,-8-8 0,-6-7 0,-6-7 0,-4-2 0,-10-7-2,0 0-5,-1-17-14,-11-1-3,-5-4-2,-8-8 1</inkml:trace>
  <inkml:trace contextRef="#ctx0" brushRef="#br0" timeOffset="80917">1271 893 27,'0'0'16,"0"0"1,-10-3-1,10 3-1,0 0-5,11-5-2,-11 5-1,17-5-3,-3 4-2,6 2-1,8 2 0,8 4 0,5 2-1,8 2 0,3 2 0,1 0 1,-1 1-1,-5-3 1,-8-1 0,-7-1 0,-9-5 1,-10-2-2,-13-2-1,0 0-3,-20-9-4,-7-1-5,-3 3-5,-11-4-3,-3 0 1,-10-2 1</inkml:trace>
  <inkml:trace contextRef="#ctx0" brushRef="#br0" timeOffset="81217">1241 874 2,'-47'0'7,"3"1"0,7 3-1,6 1-1,11 4-1,5 0 1,11 2 2,10 2 0,6-2 1,5 5 0,5-1 0,4 4-1,-3-1 2,1 5-3,-5 2 0,-3 8-1,-6 5-1,-2 5 1,-6 5 0,-2 8 0,-4-1 0,3 3-2,-1-2 1,2-3-3,1-9 1,2-5-1,0-11 0,2-5 0,1-7-2,-4-7-4,-2-9-17,0 0-1,-4-17-1,-9-3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6T00:10:08.594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1676 81 15,'0'0'13,"0"0"-1,0 0-1,0 0 0,0 0-3,0 0 0,0 0-1,0 0-1,0 0-1,0 0 0,0 0-1,0 0 1,0 0-1,0 0 0,0 0 0,0 0 0,0 0 0,0 0 0,0 0 0,0 0-1,0 0 0,0 0 0,0 0-1,0 0 0,0 0-1,-3-44 1,3 44-1,0 0-1,-41-15 1,41 15 0,0 0-1,-56-12 1,56 12-1,-46-5 1,46 5-1,-56-2 1,56 2-1,-63 1 1,63-1-1,-65 2 0,27-1 0,1 1 0,1 0-1,-1 0 1,-3 0 0,6 0-1,-4 0 1,5 2 0,-1-1 1,5-1-1,-3 2 1,1-1-1,-1 1 1,-1 0-1,0-1 1,-2 1-1,0 1 1,-2-2-1,2-1 1,1 1-1,0-1 1,1 0-1,-1 0 0,4 0 1,-4 0-1,5 0 1,-4-1 1,0 2-1,1-1 0,3 0 0,1 0-1,1 0 1,5 0-1,4 0 1,5-1-1,4 0 0,9-1 0,-10 1 0,10-1 0,0 0 1,0 0-1,0 0 0,0 0 0,0 0 0,0 0 0,0 0 0,0 0 0,0 0 0,0 0-1,0 0 1,0 0 0,0 0-1,0 0 1,7 11-1,-7-11 1,8 10-1,1-2 1,1-1 0,4 0 0,6-1 0,-2 6 0,7-1 0,3 0 0,6 1-1,1-2 2,6 3-1,1 0 1,3 1-1,2-2 1,5 0-1,1 2 0,-1 0 1,0 1-1,-1-2-1,-5 0 1,-4 1 0,-4-3-1,-7 0 1,-8-3 0,-1 0-1,-3-1 1,-4-1 0,0 2 0,-6-1 0,4 0-1,2 0 1,2 3 0,-7 0 0,-10-10 1,0 0-1,45 32 1,-45-32-1,0 0 1,41 25 0,-41-25 0,0 0-1,0 0 0,0 0 0,0 0 0,0 0 0,0 0 0,0 0 1,0 0-1,0 0 0,0 0 0,0 0 1,0 0-1,0 0 1,0 0-1,18 24-1,-18-24 2,0 0-2,-15 12 1,4-5-1,-7-1 1,-2 2-1,-3 0 1,0 1 1,-10-1-2,0 2 2,-3 0-1,5-1 0,-8 3 1,0-2-1,-1 0 1,0 1-1,5-1 0,-4 0 1,1 1-1,-2-2 0,2 1-1,5 0 1,-1-1 0,2 1-1,1-2 1,3 2-1,-1-1 1,4 0 0,1 0 0,-1-1 0,1-1 1,-2-1-1,3 5 0,-3-1 0,3 0 1,-3 1-1,2-2 0,-4 2 0,4 0 1,-1 2-1,-1-5 1,1 0-1,3-1 0,-1 0 0,4-1 0,6-1 0,-1-1 0,14-4 0,-15 7 0,15-7 1,0 0-1,0 0 0,-9 4 0,9-4-1,0 0 1,0 0 0,0 0 0,0 0 0,15 8 0,-15-8 0,21 9-1,-7-3 2,6 0-1,2 0 0,3 0 0,3 0 0,0 0 0,2 0 0,-1-3 0,3 1 1,3-2-1,-1 0 1,-2-1-1,3 0 0,1 0 0,0 0 0,5 2 1,-1 1-1,2 2 1,5-1-1,5 3 0,-2 0 1,5 1-1,0 0 0,0-2 0,-5 0-1,4-1 1,-7 1 0,3-2 0,-7-2 0,-43-3 1,87 5-1,-87-5 0,85 4 1,-85-4-1,89 5 1,-89-5-2,81 4 1,-31-4-1,-9 1 1,2-1-1,4 0 1,-47 0-1,69 1-1,-69-1-2,44 2-2,-44-2-11,0 0-11,0 0 0,0 0-2,0 0 1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6T00:10:52.938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49 600 16,'0'0'12,"0"0"-2,0 0-1,0 0-2,0 0-2,0 0-2,0 0-2,0 0-1,0 0 1,0 0 0,-22 47 0,22-47 1,0 0 0,-13 53 1,13-53 1,0 0-1,-6 60 0,6-60 0,0 0 0,5 53-1,-5-53 0,0 0 0,0 0 1,45 22 0,-45-22 1,0 0-1,52-21 1,-52 21 0,0 0 0,40-48-1,-40 48-1,0 0 0,21-57 0,-21 57-1,0 0 0,2-56 0,-2 56-1,0 0 1,-12-48 0,12 48 0,0 0-1,-15-45 0,15 45 0,0 0 1,0 0-2,-49-39 1,49 39-2,0 0 0,-42-2-1,42 2-2,0 0-2,0 0-4,-27 52-4,27-52-4,0 0-1,-8 58 2,8-58 0</inkml:trace>
  <inkml:trace contextRef="#ctx0" brushRef="#br0" timeOffset="571">120 290 11,'0'0'15,"-5"-48"0,5 48-1,0 0-2,0 0-1,0 0-1,0 0-3,0 0-3,0 0-1,0 0-2,0 0 0,-25 52 0,25-52 0,2 67 0,3-26 0,3 8 0,4 1 1,-2 1-2,1-1 2,-2-5-2,-9-45 0,22 70-3,-22-70-8,0 0-7,42 32 0,-42-32 0,0 0-1</inkml:trace>
  <inkml:trace contextRef="#ctx0" brushRef="#br0" timeOffset="932">252 562 19,'0'0'13,"0"0"0,0 0 0,0 0-1,54-53 0,-54 53-2,0 0-1,34-47-1,-34 47-1,0 0-1,0 0-1,0 0 0,11-48-2,-11 48-1,0 0 0,0 0-2,0 0 1,-48-21-1,48 21-1,0 0 1,0 0-1,-43 17 1,43-17-1,0 0 0,-25 43 1,25-43-1,-13 45 0,13-45 1,-6 58-1,6-58 1,-2 61-1,2-61 1,10 59-1,-10-59 1,11 50 0,-11-50-1,0 0 1,26 44 0,-26-44 0,0 0 0,0 0-3,54-12-9,-54 12-7,0 0-2,60-66 2,-60 66-2</inkml:trace>
  <inkml:trace contextRef="#ctx0" brushRef="#br0" timeOffset="1462">480 467 15,'-39'47'9,"39"-47"2,0 49-1,0-49-1,0 63-2,0-63 0,13 72-1,-13-72-2,23 74 1,-23-74-1,23 61 0,-23-61 0,26 45 0,-26-45 1,0 0 0,0 0 1,0 0-1,0 0 0,0 0 0,0 0-1,0 0-1,0 0-1,0 0 0,0 0-1,1-46-1,-1 46-1,-15-65 0,15 65 0,-10-74 0,10 74-1,5-78 1,-5 78-1,12-71 1,-12 71 1,20-54-2,-20 54 2,24-34-1,-15 24-1,1 4 1,-10 6 0,14 4 0,-4 4 0,-1 3 0,3 3 0,-6 2 1,2 4 0,-3-2 0,0 1 0,3 0 1,-8-2 1,1 0 0,-6-2 0,5-15 2,0 0 0,-34 42-1,34-42 1,-47 16-1,47-16-1,-61 6-1,61-6-4,-62-8-12,62 8-7,-45-24 0,45 24-2,-20-48 1</inkml:trace>
  <inkml:trace contextRef="#ctx0" brushRef="#br0" timeOffset="2133">674 75 7,'0'0'11,"-2"17"-2,3-3 1,-1 6 1,4 5-1,-3 4 0,6 5-2,-1 3 1,1 6-2,0 1-2,1 3 0,-1-3-2,1-2 1,1-2-2,-2-5 0,3-6 0,-1-5-1,6-6-2,0-6-3,3-5-9,-3-5-5,3-5 0,-2-6 0,-3-3-1</inkml:trace>
  <inkml:trace contextRef="#ctx0" brushRef="#br0" timeOffset="2464">594 349 4,'0'0'11,"0"0"3,0 0 0,-13 10-2,13-10 0,11 0 1,1 2-1,2-5-2,10 3-2,0-6-1,7 2-2,2-3-1,2 1-2,-1-1-2,-2-3-4,5 3-9,-9-1-6,-1 0-2,-7-2 1,-3 0 0</inkml:trace>
  <inkml:trace contextRef="#ctx0" brushRef="#br0" timeOffset="2774">830 21 13,'0'0'14,"4"-13"2,-4 13 0,0 0-3,3-9-2,-3 9 0,0 0-2,4 12-2,-4-12-2,2 23 1,-2-7-2,5 7 0,0 5-1,2 5 0,1 2 0,1 5-1,0 2 0,0 1-1,3 1 0,-2-2-1,-1-6 1,-1-3-1,2-8 0,-3-4 0,2-7 0,-9-14 1,15 10 0,-6-12 0,5-4 0,-3-5 0,3-3 0,1-3 1,-1-1-2,2-2 1,-2 0-1,-1 1 0,-3 2 0,-1 4 0,-4 2 0,-5 11 0,11-11 0,-11 11-1,0 0 1,0 0 0,11 13-1,-7 1 1,0 5 0,1 4 0,0 6 0,1 2 0,-1 2 0,0 0 0,0 1-2,-3-8-7,2 2-13,-1-7-1,2-8-1,-5-13 0</inkml:trace>
  <inkml:trace contextRef="#ctx0" brushRef="#br0" timeOffset="3786">340 1401 6,'0'0'10,"0"0"3,0 0 0,0 0 0,0 0 0,0 0 0,0 0 0,0 0-2,0 0-2,43-36-2,-43 36-1,62-59-2,-23 22-1,4-6-2,4-2 0,4-1 0,-1 0-1,-3 3 1,-6 5-1,-7 5 1,-5 6 2,-6 6 0,-10 5 0,-3 7 0,-10 9 0,9-11 0,-9 11 0,0 0-2,0 0 0,-4 15-1,3-6-1,-3 0 1,3 5-1,0 0 1,1 3-1,-2 2 1,2 5 0,0 3 0,1 6 0,-3 5 1,2 4-1,-2 4 0,0 3 0,0 1 0,-3-4 0,2-2 0,0-4 0,2-5 0,-3-5 1,2-6-1,1-5 1,-1-7-1,4-2 1,-2 0-1,0-10 0,0 0 1,0 0-1,0 0 0,0 0 1,0 0-1,0 0 0,-3 10 1,3-10-1,-13 4 0,3-1 0,-2 0 0,-8-1 0,4 1-1,-5-1 1,0-2 0,0 1 0,2 0-1,5-1 1,3-1 0,11 1-1,-17 0 0,17 0 0,0 0 0,15-3 0,-3 2 0,4-1 1,7 0-1,11 0 2,2-1-1,3 2 1,6-3-1,10 4-6,-1-4-12,3 2-6,-6-7 1,8 1-3,-5-3 1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6T00:10:57.985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92 178 3,'0'0'11,"-51"13"3,51-13 0,0 0 0,0 0 1,0 0 0,0 0-1,0 0-2,0 0-2,0 0-3,-42 9-2,42-9-1,0 0-1,0 0-1,32-58-1,-32 58 0,0 0 0,43-61 0,-43 61-1,0 0 1,61-49 0,-61 49-1,41-20 1,-18 14-2,3 3 1,-3 3 0,-1 0-1,3 4 1,-8 2-1,0 3 1,-2 5 0,-2 1 1,-8 6 0,-2 3 0,-4 8 0,-12 3 0,1 3-1,-3 3 1,-7 3 0,-1 0 0,2-1 0,-12-2 0,33-41 0,-50 67-1,50-67 1,-40 47-1,40-47 1,0 0-2,0 0 1,0 0 0,-45 40-1,45-40 0,0 0 1,0 0-1,0 0 1,0 0 0,56 6 0,-26-5-1,5-1 1,2-3 0,7 1-1,-4 1 1,4 0 0,0 1 0,5-2 0,-4 0 0,1-1 1,2 1 0,-2 0-1,-4-1 1,-3 1-1,-2 1 0,-7 0-2,-5 6-15,-11-1-6,-14-4 0,0 0-2,0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6T00:10:59.748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89 564 11,'0'0'11,"-29"23"-1,29-23 0,0 0-1,0 0 0,0 0-1,0 0 0,0 0 1,0 0-1,0 0 2,0 0-1,0 0-1,0 0-1,8 16-3,-8-16 0,7 13-1,-8-4-2,5 2 0,4 2-1,-2 3 1,-2 0-2,4 4 2,-2 2 0,5 4 0,3 1 0,5 3-1,-3 1 1,2 0 0,4 2 1,-1-4-1,2-1 1,-6-8 0,-4-2 0,-4-6 0,2-3 1,-11-9 0,0 0-1,0 0 0,5-9 2,-8-4-3,2-2 0,-2-6 0,-2-3 0,4-6-1,-2-2 0,8-2 0,-3-1-1,2-2 1,-1 1 0,4 1-1,-2 2 2,3 1-1,0 3 0,-3 3-1,0 4 1,3 4 0,0 5-1,-2 3 1,-6 10-1,12-7 0,-12 7 1,11 12 0,-3-1 0,-2 2 1,2 2-1,3 3 0,-3 0 1,2 1-1,1 0 1,0-2-1,-2 0 0,1-1 0,-3 2 1,-3-2-1,3-2 1,-3-2-1,2 1 0,-4-3 1,-2-10-1,4 16 0,-4-16 0,0 0 0,7 11 1,-7-11-1,0 0 0,0 0 0,0 0 1,0 0-1,6-12 1,-5 0-1,1-3 1,3-4-1,2-3 0,0-3 0,3-2 0,1-2 0,3 0 0,3 0-1,0 1 1,2 2 0,-1 2 0,-2 3 0,-2 3-1,-3 5 1,-2 4 0,-9 9 0,9-9-1,-9 9 1,0 0 0,0 0 0,10 8-1,0-1 0,0 1 1,3 4-1,0 0 0,2 1 0,1 3 1,1-2-1,-9 2 2,-2-2-1,1-1 0,0 0 1,-3 2-1,2-1 1,-4 1 0,1 1-1,1-1 0,-2 1 1,1-1-1,1 2 0,-1-1 1,-2-1-1,1-1 0,1 0 0,-2-3 0,2-1 0,-3-10 0,4 14 1,-4-14-2,0 0 0,0 0-2,0 0-12,0 0-11,11-9-1,-7-7 0,2 0-1</inkml:trace>
  <inkml:trace contextRef="#ctx0" brushRef="#br0" timeOffset="1452">1260 557 33,'0'0'19,"0"0"1,0 0 2,0 0-6,0 0-7,0 0-1,0 0-2,0 0-1,6 9-1,-6-9 0,0 0-1,0 0 0,10-7 0,0 1 0,4 0-1,5-3 0,6 0-1,1-2 0,2 0-1,0 1 0,-1 2-1,-3 0 1,-4 2 0,-6 1 1,-2 3 0,-12 2 0,12-4 0,-12 4 2,0 0-2,0 0 0,0 0 1,0 0-2,0 0 0,0 0-3,0 0-6,0 0-14,0 0-4,0 0 1,0 0-2</inkml:trace>
  <inkml:trace contextRef="#ctx0" brushRef="#br0" timeOffset="2003">1770-3 37,'-11'8'16,"11"-8"0,0 0 1,0 0-12,0 0-3,0 0 1,-2 11 1,2-11 2,1 19 0,3-4 0,-2 3 1,4 7 0,1 3-2,4 5-1,-1 2-1,3 3-1,2 0 0,0 0 0,-1-4 0,-1-1 0,-4-4 0,2-3 1,-4-7-1,-2-2 1,-2-7-1,0-1 0,-3-9 1,0 0-2,0 10 0,0-10-2,0 0-1,0 0-4,0 0-10,0 0-10,0 0 0,-4-14-2,4 14 2</inkml:trace>
  <inkml:trace contextRef="#ctx0" brushRef="#br0" timeOffset="2924">18 2018 14,'0'0'12,"0"0"3,0 0 0,0 0 1,0 0-1,0 0-2,0 0-3,0 0-2,-18-43-4,18 43-1,0 0-2,0 0-1,0 0 1,0 0-1,0 0 0,1-42 0,-1 42 0,0 0 0,0 0 0,0 0 0,0 0 0,0 0 0,0 0 1,-2-42 0,2 42 1,0 0 0,0 0 1,0 0 0,0 0 0,0 0 0,0 0 0,0 0-1,0 0 0,0 0-1,0 0 0,0 0-1,0 0 1,0 0 0,0 0-1,0 0 1,25 57 0,-18-39 0,6 2-1,2 2 2,1 1-2,0 0 2,2-2-2,3-1 1,-6 1-2,3-1 3,-4-4-2,-1 1 0,-3-5 0,1-1 1,-6-2-1,-5-9 2,0 0-2,2 11 3,-2-11-2,0 0 0,0 0 1,0 0-1,0 0 0,0 0 0,10-16 0,-7 4 0,-4-3-1,3-3 1,2-5-1,2-2 0,-3-3 0,3-3-1,2 2 1,0 0-1,3 5 1,-1 2-1,3-5 1,0 2 1,1 1-1,0 3 1,1 1-1,-3 1 1,0 0-1,1 1 1,-3 8-1,-10 10 0,15-13 0,-15 13 0,13-6 0,-13 6 0,14-2 0,-14 2 1,15 0-1,-6 1 0,3 0 0,0 1 0,-1 0 0,2 2 0,0 0 1,0-1-1,-1 2 0,2 1 0,-3-1 0,-1 1 0,2 0 1,-2 10-1,-2-1 0,3 0 0,-3-2 0,0 2-1,2 0 1,1 1 0,-2 2 0,-2-9-1,1 2 1,-1 4 0,-2 0 1,7 0-2,-2-2 0,-9 3 2,-1-2 0,8-2-1,0-1-1,-8 1 3,0-12-3,1 18 3,-9-8-1,8-10-1,8 9-1,-8-9 2,0 0 0,0 0-2,0 0 3,0 0-3,15 2 0,-15-2 2,-10-1 0,10 1 0,9-9-2,-9 9 1,-2-19 0,2 4 0,-10-3 1,23-7-3,-1 1 2,-6 1-1,1-6 1,2 0 0,10 0-1,-9 2 2,13 0-2,-11 3 2,2-1-1,2-5 1,1 10-1,0-2 0,3 0 0,0 3 0,1-1 1,0 1-1,-1 4 0,0 0 0,-2 3 0,-4 2 0,-1 4 0,-3 1 0,-10 5 0,15-2 1,-15 2-1,13 5 0,-13-5 0,16 10 0,-6-3 0,1 0 0,1 4 0,3-1 0,-2 1 1,3 0-1,-3 2 0,1 0 0,-2 1 1,0 1-1,-1-1 0,0 1 1,-1 2-1,-2 0 1,1-1 0,-2 8 0,-2-2 0,0-3-1,-1-1 1,-2-2 0,0-3 0,-1-2-1,-3-1 1,2-10-1,0 0 1,0 0-1,0 0 1,3 9-1,-3-9 0,0 0 1,0 0-1,1 13 0,-1-13 0,0 9 0,0-9 0,-1 15 0,1-15 0,1 19 1,-1-10-2,0 2 2,0-2-2,1 0 2,-1-9-2,1 15-2,2-6-4,-3-9-23,9 9-1,-9-9 0,11-15-1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6T00:10:12.871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1616 128 8,'0'0'6,"0"0"-2,0 0 0,0 0-1,0 0-2,0 0 0,-8 9 1,8-9 0,-1 15 1,-3-6 0,4-9 2,-8 20-1,3-8 1,-1 2 0,-2 1 0,1-2-1,-1 2 0,-1 0-1,1 5-1,-1-1-1,-2-1 0,1 3 0,0-2-1,-3 3 1,2-1 0,-1 1 0,1-1 0,-3 1 0,4 0 0,-1-2 2,0 3-2,1-2 1,-2 2-1,-1-2 0,1 2 0,1-1 0,-2-1-1,1 1 1,1 1-1,-3-1 0,4 0 0,-2 2 1,0 1-1,-1 0 1,-1 1-1,-1-2 1,-1 2 0,-1 2 0,-4-1-1,2 0 0,0 0 1,0 2-2,1 0 1,0 2 0,1 0 0,1 1 0,0 1 0,0-1 0,-1 1 0,0-1 0,-1-1 0,0 0 0,-1-3 1,3 0-1,1-2 1,0-1-1,1 1 0,0 0 1,-1 0-1,0 1 1,-2 1-1,-2-1 0,-2 4 1,2 1-1,-3 1 1,1 2-1,3 1 0,0 2 0,5 2 0,1 0 0,1 1 0,2 0 0,2 0 0,2-1 0,0 0 0,1-1 1,0-1-1,-2 0 1,3 1-1,-1-1 1,0 0 1,0 1-2,-1 2 2,0 1-1,-2 2 0,-2 0 1,-1 1-1,-1 0 0,0-1 0,0 6 0,-3-1-1,4-1 1,-2 2-1,6 0 1,-1 1-1,5 1 0,2 2 0,0-6 0,5 2 0,-3-2 0,4 0 0,-2 0 1,3 0-1,-1-1 0,0 0 0,1 0 0,2 0 0,2 2 0,2-1 1,0 2-1,2 0 0,-2 2 0,0 0 1,1 2-1,-2-1 0,2 1-1,-1 3 1,1-3 0,-2 2-1,3-2 1,-3 1 0,-1 2-1,-2 2 1,-4 0 0,-2 0 1,-5 4-1,-1 0 0,-4 1 0,-3 3 0,-1 3 1,-2 0-1,-1 2 0,0 4 0,-4-1 0,0 3 1,-4-1 0,-1 4 0,-3-2 0,-3 2 0,-2-1 1,-1-1-1,0 0 1,1-2-1,3 0 1,2-2-1,3-3 0,4-1 1,5-4-1,4-1 0,0 0 1,5 0-1,1-5 1,4 0 0,1 0-1,3-2 0,1-2 1,3-1-2,1-1 1,1 0-1,1 0 0,0 0 0,-1 1 0,-2-1 0,-2 2 0,-2-2 1,0 2 0,-4-3-1,-5 2 1,0-1 0,-4 1 0,-1 1 0,-1 1 0,-1 2-1,-2-1 1,1 1 0,1 0-1,0 1 0,0-1 0,-3-1 0,1-1 1,-3 2-1,0-1 1,0 2 0,1-1 0,0 0 1,2-2-1,3 1 0,1-2-1,0-1 0,3 2 1,-1-1-1,2 1 0,0 1 0,0 2 1,1 2-2,2 1 2,0-2-1,2 1 0,0 1 0,0-1 0,1 0 0,-1 0 0,2 1 0,0-1 1,1 2-1,0 1 0,2-1 0,1 1 0,4 0 0,0 0 0,2-1 0,5-1 0,0-1 0,5 0 0,0 0 0,2-1 0,0 1 0,1-1 0,-1 1 0,-5 1 0,1 0 0,-4-2 0,-2 1 0,0 2 0,-2 0 1,-2 0-1,-2 0 0,-1-2 0,-3 0 1,-1 0-1,0-1 0,-3-5 0,0 0 1,0-3-1,0 0 0,1 0 0,3-2 0,1-6 0,2 0 0,4-2 0,4-3 0,2 0 1,3-4-1,3-3 0,2-4 1,-24-30-1,56 67 0,-56-67 0,64 66-1,-64-66 1,72 62 0,-72-62 0,81 61-4,-35-34 3,-1 0 0,0 0 0,4-2-1,1-1 0,3-2 0,-1 1 1,2-2 2,-2-4-1,4 1-1,3 0 1,-1-4 0,-1-1 0,2 0 0,-1-4 0,2-1 0,-4 0 0,2-2 0,-4-2 0,1-1 2,-1-1-2,2-2 0,-1 0 0,-2-1 0,-1 0 0,-4 0 1,0-2-1,-4 0 0,-2-2 0,-42 5 3,75-4-3,-75 4 1,77-6 0,-36-1-1,4-1 0,3-3-1,2 1 1,-1-3-1,4-4 1,-3 1-3,7-7 3,-10-2 0,-47 25 2,0 0-1,124-82 0,-124 82 0,95-72 0,-53 32 2,-4-3-3,8 2 1,-1-1 0,-3-3 0,-7 0-1,-5 1 2,-10 0-2,10-3 0,-4 5 0,1-5-1,1 1 0,-3-2 0,1 6 1,4-5-2,-1 3 2,-3 1-1,-4 0 1,-22 43 0,48-80 1,-48 80-1,46-83 0,-30 41 1,3-3-2,-9-2 1,6-2 1,-9-2-1,-2-2 0,5-1 0,-6-1 0,5 1 1,-5-2-1,3 4 0,-7-5 0,9 0 0,-1 0 0,-3-1 0,-6-2 0,7-1 1,1-2-1,-9 0 0,12-1 0,-5-1 0,-8-1 0,0 0 0,8-2 0,-12 0-1,2 3 1,12 0 0,-16 0 0,4 1 0,-2 1 0,0 1 0,-8-2 1,11 3-1,-11-5 0,1 0 0,7 0 0,-1 0 0,8-1 0,0-1-1,7 1 0,-4-1 1,8 1-1,-1 3 0,5 1 1,-9 0-1,1 4 1,1 0 0,-5 1 0,-1-1 0,8 2 1,-9-2-1,-5-1 0,15 1 0,-3 0 0,1 1 0,-3-2 0,4 5 0,-8 0 0,5 2 0,1 3 1,-14-2 1,-3 1-1,6 3 0,-1-1 0,-5 1 0,-2-1 0,-2-2-1,-1 2 1,10 1-1,2 0 1,-3-1-1,-4 0 1,4 2-1,-2-3 0,4 3 0,-3-3 0,-1 0 0,-3 3 0,0-4 1,8 1-1,-8 0 0,8 1 1,-2 0 0,-1-1-1,-6 0 0,9 0 1,-1-4-1,-1 4 0,2-1 0,-3-1 0,-8 1 0,13-2-1,1-2 1,-6-1-1,5 1 1,-3-2 0,6 0 0,2 0 0,12-3 0,-4 2-1,-4 0 1,5 0-1,-7 0 0,11-2 1,1-3-1,0-2 0,-4 1 0,3-2 1,5-4 0,7 1 0,-3-1 0,-3 0 0,-3-1 0,-2 0-1,8-1 1,-18 1-1,9 2-1,-11-5 2,4 3-1,-5 5 1,7-1 0,-11 3-1,0 1 1,14 1 1,-13-1-1,0 6 1,-4-2-2,2 0 1,-15 2 0,11 0 0,-6 5 0,-4-1-1,5 2 1,2 1 0,0 1 0,7-3-1,1 2 1,1-2 0,3-1 0,-4 2 0,-2-2 0,-4 3 0,6-2 0,3 3 0,0 0 0,2 2 0,-3-2 0,5 0 0,-2-3-1,6-5 1,4 2 0,-9-3 0,7 0 0,-5 3 0,-2 0 0,-7 3 0,5 3 0,-5 1 0,-1 4 0,0 1 0,0 1 0,0-1 0,0-1 0,0-2 0,0 5-1,0-1 1,0 42 0,0-83 0,0 83 0,0-76 0,0 76 0,0-69 0,0 69 0,0-67 0,0 67 1,0-64-1,0 64 0,0-66 1,0 66-1,0-68 0,0 68 0,-20-73 0,20 73 0,-4-77 0,4 77-1,-9-78 1,9 78 0,3-77 0,-3 77 0,-4-73 1,4 73-1,-23-71 0,23 71 0,-11-68 0,11 68 0,-26-68-1,26 68 2,-30-71-2,30 71 1,-32-69 0,32 69 0,-47-70 1,47 70-1,-46-69 1,46 69 0,-59-58 0,59 58-1,-59-52 1,59 52 0,-62-42-1,62 42 0,-68-33 0,68 33 0,-62-27 0,21 15 0,41 12 0,-64-21 1,64 21-1,-66-18 1,66 18-1,-72-18 1,72 18-1,-73-18 1,30 8-1,43 10 0,-79-16 0,37 9 0,4-2-1,4 1 1,-5 0-1,3 2 0,5-3 1,-2 1 0,4 0-1,-5-1 1,6 0 0,-1 1 1,6 0-1,-3-1 0,3 0 1,-2 1-1,-2 0 0,1-1 0,-1 1 1,-1 0-1,-1 0 0,3 2 0,-2-1 1,0 2-1,3-1 0,3 2 0,-4-1 0,2 2-1,1 0 0,0 1 1,1 1-1,1 0 1,2 1-1,-1 0 1,6 1 0,-3 0 0,2 1 0,-1 0 0,1 2 0,-1 1 0,-3 1 0,-1 0 0,-2 2 0,-1 0 0,-1 3 0,0-1 0,-3 1 0,2-1 0,-2 1 1,2-1-1,2-1 0,0-1 0,2-1 0,1 0 0,3-2 0,3 0 0,2 0-1,-2-2-3,3 7-5,-9-4-17,1 2-2,-9-8-1,-4-2-1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5T23:27:18.74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2191 1154 9,'41'-48'6,"0"-7"-1,-2-4 0,-2-4-1,-3-3-1,-5-5-2,-5-2-1,-6 1 1,-9 0 0,-8 1 2,-9 3-1,-12 1 0,-10 5 0,-9 4 0,-11 8 1,-7 3-1,-11 6-1,-10 5 0,-7 7-1,-7 10 1,-8 3 0,-1 9-1,-5 4 2,-1 7 0,-4 10-1,0 5 0,-2 8 0,5 6 0,1 8 0,5 3 1,2 5-2,8 1 0,12 3-1,5 2 2,15 1-1,13 2 0,7 2 0,5 4-1,20 2 1,4 3 0,10 0 1,10 0-1,9 2 0,9-2 1,8-5 1,17-3-1,-1-4 1,13-3 1,0-6 0,11 0 1,2-9 0,5-2-1,2-5 1,3-7-1,4-5 0,-2-8 0,10-6 0,0-12 0,3-9 0,-4-10 0,8-12-1,-1-11 2,1-8-2,3 0 0,-9-9 0,-4-3 0,-9-4-1,-6 0 0,-13-4 1,-16 7 0,-10-3 0,-16 0 1,-14 1-2,-4 5 1,-12 3 0,-5 5-1,-13 2-1,-3 4 1,-13 1-1,-6 4-1,-9 5 1,-14 5 0,-5 7-1,-11 8-1,-8 17-5,-15 11-13,-9 17-2,-11 7-1,-11 4 0</inkml:trace>
  <inkml:trace contextRef="#ctx0" brushRef="#br0" timeOffset="5007">2486 1109 5,'0'0'3,"11"5"1,-11-5-1,12 7 1,-12-7 0,0 0 0,8 13 0,-8-13 1,-3 16 1,-1-4 0,1 2 1,-1 1-1,-1 4 0,-2 4-1,1 2-1,-1 3 0,-4 5-2,-1 2 2,-4 1-3,0 3 1,-2-2-2,3-1 1,-4-4-1,5-4 0,0-6 1,4-6-1,3-3 1,7-13 0,-7 14 0,7-14 0,0 0 0,0 0 0,0 0 0,0 0-1,0 0 1,7 10-1,-7-10 0,12 5 0,-2-3 1,3 2-1,2 0 0,5 0 1,4-1 0,0-1 1,6 1-1,3-2 1,3 1 0,2-1-1,4 0 1,3 0 0,3 0-2,2-1 1,4 1 0,2-2-1,3 0 1,0-1 0,3 0 0,1-2 0,1 1 0,2-1 1,2 1-1,2-1 0,4 0 1,3-1-1,4 0 0,1 0 0,4-2-1,4 0 1,1-2-1,2 2 1,2 0-1,-2 0 1,3 2-1,-2 0 0,2 3 0,0 1 1,2 0-1,-2-2 1,-1 1 0,2-3 0,1 1 1,1-3-1,3-1 1,2-1-1,-1 4 0,2-4 0,1 5-1,1-1 1,1 2-1,0-1 0,-3 1 0,-3 0 0,1-2 1,-1 0-1,1-3 0,1 0 1,-2-2-1,-3 4 0,3 0 1,0 1-1,4 3 1,-1 3-1,2 3 1,-2 3-1,2 1 0,3 0 1,1 3-1,4-4 1,-1 1 0,2 0 1,0 0-1,0-4 0,6 0 1,1 1-1,2 0 0,1-1 0,4 0 0,4-1 0,3 2 0,7-2 0,-1-2 0,4-1 1,4-3-2,0-4 1,1 1-1,0-3 1,1-2 0,-2-1-1,-1 0 1,-2 1 0,2 0-1,1 2 1,1 1 0,-3-1-1,2 1 1,1 0-1,2 2 0,-3 0 0,-4 0 0,-4 1 0,0 1 0,-4 2 0,-6 1 1,-6 1-1,2 1 0,-5-1 1,0 0-1,-5-2 1,-3 1-1,-1-1 1,-2 0-1,0-1 0,-2 2 1,-5 1-1,1 2 1,0 1-1,0 0 1,3 1-1,-1 3 0,-4-3 0,-1-1 0,1 0 1,-8-1-1,-4-2 0,-2 1 0,-5 0 1,-4 2-1,-2 2 0,-8 2 0,1 2 1,0 0-1,-3 2 0,-5 1 0,-1-3 0,-4 0 0,-4-1 0,3 1 0,-6-2 0,-4-1 0,-3 0 0,-3 1 0,-6 1 0,-4-1 0,-6-1 0,-5-1 1,-7-1-1,-2-1 0,-13-3 0,12 3 0,-12-3 0,0 0 0,0 0 0,9 3 0,-9-3 0,10 1 0,-10-1 1,13 4-1,-13-4 0,17-2 0,-17 2 0,12 2 0,-12-2 1,0 0-1,10-2 0,-10 2 1,0 0-1,0 0 0,0 0 0,0 0 0,10-11 0,-10 11 1,9-13-1,-2 4 0,2-2 0,-1-1 0,-1-3 0,2-2 0,2-2 1,-2-2-1,-1-1 0,2-1 0,-2-4 0,1-1 0,1 1 0,-2 1 0,-1-1 0,1 2 1,-2 4-1,-2 2 0,-1 4 0,-2 3 1,-1 12-1,0-16 0,0 16 0,0 0 0,0 0 0,0 0-1,-5-10 1,5 10-1,0 0 1,0 0-2,0 0-2,0 0-6,0 0-11,0 0-7,-13 2 0,-6-6-2,-7-1 2</inkml:trace>
  <inkml:trace contextRef="#ctx0" brushRef="#br0" timeOffset="13880">273 1173 26,'0'0'14,"0"0"-1,0-45 0,0 45-10,0 0-1,0 0-1,0 0-1,0 0-1,-33 42 0,33-42 1,-41 59 0,17-16 1,-4 5 2,-5 9 1,0 1 0,1 0 2,10-1-2,7-5 0,8-2 1,7-50-2,21 73 0,-21-73 0,80 33-1,-11-29 1,6-5-1,14-3-1,16-5 0,4 0 1,18 2 0,-3 2 0,16 3 0,7-2 0,14 1 0,10-4 1,6 1 0,19-2-1,-1-1-4,16 4-6,-3-1-13,1 5 0,-9 0-2,-12-4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5T23:27:37.90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1042 3385 18,'0'0'11,"0"0"0,0 0-2,0 0-7,0 0-2,0 0 0,14-3 1,0-6-1,7-7 2,7-6 0,4-8 0,8-10 3,7-9 0,4-9 2,3-7 0,4-9-1,1-2 0,-7-6-1,1 2 0,-7-3-1,-6 5-2,-7 2 0,-6 6-1,-11 3 0,-6 2 0,-5 5-1,-6 3 1,-7 2-1,-4 2 0,-7 3-1,-6 2 2,-7 2 0,-7 5-2,-8 5 1,-9 3-1,-8 7 1,-9 6-2,-5 6 1,-5 5-1,-4 7 0,-4 3-1,-4 6 1,0 7-1,1 7 1,2 8 0,-2 8 0,8 7 0,3 11 1,-2 11 0,13 11 0,10 7-1,6 9 0,12 2-2,14 5 3,4-1-2,10-1 2,15 3 1,10-2 1,0 0 1,9-2 2,4 0 1,-1 0 0,11 0 1,4-5-2,7-6 0,0-13 1,10-13-2,3-14 0,16-15 0,13-18-2,6-19 0,12-17 0,11-16 1,9-15-2,1-12 1,10-16-1,-11-11 0,-4-11 0,-11-4 2,-17-6-1,-16-1 1,-20-5 1,-16 6-1,-21 4 1,-13 14 0,-17 11 0,-8 15-1,-11 12-2,-10 16-3,-3 21-9,-3 13-10,-5 15-2,-5 8-1,-8 9 0</inkml:trace>
  <inkml:trace contextRef="#ctx0" brushRef="#br0" timeOffset="1462">1767 3066 8,'0'0'7,"0"0"0,0 12-3,0-12-2,0 17 0,-1-5 1,0 2 2,2 6 0,-2 4 2,-2 6 0,1 9 1,-3 8-2,-3 11 0,-5 10-1,2 8 0,-7 6-2,4 3-1,-1 1-1,0-3 0,2-7 0,4-5 0,3-8 0,5-8 0,1-8-1,4-9 0,1-5 0,3-6 0,0-4 0,1-3 0,2-5 0,-1-2 1,0-1-1,1-3 0,2-1 0,2-1 1,4-1 0,4-2 0,4-2 0,9 1 1,6-2 0,8 0 0,9-1 1,9 1-1,10-1 1,8-1-1,11-2 2,9 0-2,12-2 1,12-2-1,10-3 0,8-1 0,11-3 0,9 0-1,3-1 0,6 1-1,3-2 1,1 3-1,-3 3 0,-2 2 0,-9 2 0,-8 1 1,-6 1-1,-11-3 1,-12 3-1,-13-3 2,-14-3-2,-12 2 0,-11-1 1,-11 1-1,-13 1 0,-10 1 0,-9 1 0,-7 2 0,-7 1 0,-4 0 1,-6 1-1,-3 0 1,-10 1 0,11-1 1,-11 1-1,0 0 1,0 0 0,0 0 0,0 0 0,0 0-1,0 0 0,1-9-1,-1 9 0,2-10 0,-2 10 0,3-21-1,0 4 1,-1-7 0,0-9 0,1-8-1,2-11 1,-1-7 0,0-11 0,3-7 0,-2-5 0,0-5 0,0-1 0,0-1 0,-1 4 0,0 5 1,1 5-1,-1 4 0,-1 7 0,0 7 0,-1 7 0,-4 6 0,-1 7 0,-3 3 0,-4 7 0,1 4 0,-1 6 1,0 2-1,10 15-1,-14-14-1,14 14-1,0 0 0,0 0-1,-9 1 0,9-1 0,0 9-1,0-9-2,-1 17-13,0-7-2,1-10-1,-13 5 1</inkml:trace>
  <inkml:trace contextRef="#ctx0" brushRef="#br0" timeOffset="3254">4634 1563 3,'0'0'9,"12"-21"0,3-3-3,7-11-4,5-13 1,6-11 2,4-9 1,3-6 2,2-9-1,1 1 2,-2-4 0,-1 6 2,-4 2-3,-1 9-1,-8 6-1,-1 8-1,-6 8-1,-4 7-1,-3 8-1,-4 5-4,-3 8-4,-3 4-11,-3 4-3,-4 2 0,-5 1-1</inkml:trace>
  <inkml:trace contextRef="#ctx0" brushRef="#br0" timeOffset="3585">4756 483 14,'0'0'13,"0"0"0,23-9-1,10-11-6,16-8-4,10-6 0,14-8 0,5-2 0,2-4 2,1 3 1,-10 0 3,-9 7 1,-13 3 0,-6 9 0,-16 2-1,-4 8 0,-8 2-2,-3 6-4,-12 8-1,16-7-1,-16 7 0,0 0-1,9 15 1,-7-2-1,1 3 1,0 2 0,-1 3 1,1 4-1,1 3 0,0 2 1,1 1-1,-2 1 0,0 0 0,1 2 0,-1 0 1,0-2-1,-1-5 1,1-1 0,-2-4-1,1-5 1,-1-3 0,1-2 0,-2-12-1,4 14 1,-4-14 0,0 0-2,0 0-14,0 0-7,0 0-1,-18-28-1,-6-4 0</inkml:trace>
  <inkml:trace contextRef="#ctx0" brushRef="#br0" timeOffset="14040">7513 3070 8,'0'0'9,"-11"-3"-1,11 3-2,0 0-1,0 0-2,0 0 0,0 0-1,0 0 1,0 0 0,-8 13 0,8-3 0,0 5 0,1 4-2,6 6 0,-3 6-1,6 5 1,-2 4-1,3 5 1,-4 4-1,4 2 1,-7 2 0,-4 4 1,-3 0 2,-8 1-1,2 2 1,-1-2 0,1 0 1,0-3-2,3-4 0,4-4-1,2-7-2,6-6 1,-2-6-1,2-5 0,-1-8 0,1-3 0,-6-12 1,6 12 0,-6-12 1,11 5-1,-1-5 1,4 1-1,5 2 1,4 1-1,8 0 0,4 1 0,7 1 0,6 2 0,5 0 1,6 3-1,8-2 1,9 3 0,7-1 0,11 2-1,6-2 1,5 1-2,7-2 2,5 1 0,4-2 0,5-1 0,3-4 0,2-1 0,2-4 1,8-3-1,-1-4-1,4-1 0,-1-4-1,-1 0 1,-2 0-1,-5-1 1,-5 2-2,-8 2 2,-8 2-2,-6 2 2,-6 1-1,-6 0 0,-11 2 0,-7 0 0,-10-1 0,-7 1-1,-7 0 1,-10 0 0,-6-1 0,-5 2 0,-6-1 0,-4 1 0,-5 2 0,-3-1 1,-3 0 0,-1 1 1,-11 0 0,0 0-1,0 0 1,7-11 0,-7 11-1,0-13-1,0 13 0,4-19 0,-1 7-1,0-1 1,0-2-1,1-4 1,-1-3 0,2-8 0,-2-5 0,1-7 0,1-9 1,0-8-2,1-7 1,3-9 0,0-7-1,-1-6 1,2-5-1,0-3 1,0-3-1,1-4 1,4-2 0,-3-5-1,4-2 0,-2-1-1,1-3 0,-6-4 0,-1-2 0,-3-3-1,-3 3 1,-2 3 1,0 8-1,-1 4 2,2 8-1,3 5 1,2 11 1,0 7-1,0 3 0,0 6 0,-1 4 1,-1-1-1,-2 7 0,-2 8 1,-1 5 0,1 9-1,-2 7 1,1 8 0,-1 4 0,2 16-1,0 0 0,-1-10 0,1 10 0,0 0 0,0 0 0,0 0 0,0 0 0,0 0 0,0 0 1,0 0-1,0 0 1,0 0-1,0 0 1,0 0-1,0 0 0,0 0 1,0 0-1,0 0 0,-11-7 0,11 7 0,-11-6 0,11 6 0,-22-13 0,5 4 0,-5-1 0,-6 0 0,-6 0-1,-8 0 1,-10 2 0,-8 2-1,-9 1 1,-7 1 0,-9 3 0,-9 1 0,-6-1-1,-5 0 1,-7 0 0,-5 1 0,-1 0 0,-2-1 0,-2 0 0,-3-2 0,-3 3 0,1 2 0,-3 2 0,-4 0 0,-4 3 0,-2 2 0,-2 1-1,-1 3 1,0-2 1,1 0-1,5-2 0,4 0 0,13-3 0,6 0 0,10-1 0,7 0 0,10-2 0,6 2 0,8-2 0,11 3 0,3-4 0,8 2 0,7-4 0,9 3 0,9-3 0,8 2-1,4-2 0,14 0 1,-12 0-1,12 0 1,0 0-1,0 0 0,0 0-1,0 0 1,2 14 0,-2-14 0,4 20 0,-1-9 0,1 4 0,1 1 0,-2-3 1,1 7 0,-1-1 0,1 2 0,0 7-1,1 6 1,3 11 0,0 8 0,0 15-1,1 9 1,2 11 0,-4 9-1,0 10 1,-4 4 0,0 3 1,-2 1-1,-1 0 2,-2 1-1,-1-3 0,1-1 1,-1-4 0,2-2-1,-1-5 0,2-2 0,0-3 0,2-4 0,1-2-1,1-6 1,1-4-1,2-6 1,-1-6-1,0-10 1,-2-10 0,0-11 0,-1-9 0,-1-7-1,-1-10 1,-1-11 0,2 10 1,-2-10-1,0 0 0,0 0 0,0 0 0,0 0 0,0 0 0,0 0-1,0 0 0,0 0 0,0 0 0,0 0-1,0 0-2,0 0-4,0 0-16,0 0 0,0 0-2,-19-1 2</inkml:trace>
  <inkml:trace contextRef="#ctx0" brushRef="#br0" timeOffset="24625">1896 3238 51,'0'0'19,"-11"-4"0,11 4-3,-10-6-16,10 6-3,0 0 0,0 0-1,0 0 1,0 0 1,0 0 3,-7-18 2,15-1 0,0-17 2,9-10 0,1-17 0,8-10-2,0-20-2,-3-9-1,2-8-1,-9 0-1,-4 4 0,-9 4 1,-5 4 1,-7 5 0,-3 8 1,1 6 1,0 5-1,1 7 0,4 3 0,4 8-1,1 6 0,3 6 0,2 6-1,-1 8 2,2 7-1,2 3 0,0 3 0,4 2 0,4 1 1,4 0 0,9 3 0,7 0 0,7 0 0,12 2 1,10 1 0,11 2 1,10-1-1,10 3 0,7 0 0,11 1 0,8-1-1,7-1 0,2 1 0,3 3-1,4 1 0,4 2 0,2 1 1,-2 3-1,0 0 0,5 2 1,-2-2-1,2-1 1,-2-2 0,-2-1-1,1-1 1,-4-1-1,-4 0 1,-8-1-1,-8 0 0,-5 1 0,-10 1 0,-10 1 0,-14 0 0,-8 1 0,-13 4 0,-7 0 0,-9 3 0,-5 1 0,-8 4 0,0-3 0,-3 3 0,-2 1-1,-4-3 2,-3-1-2,-2 0 2,-4-2-1,-12-10 1,13 21 0,-11-8-1,-2 3 1,-1 8-1,-1 6 1,-2 8 0,-3 12-1,1 8 1,-4 8 0,-2 8 0,2 6 0,-1 0 1,0 4-2,2 1 2,5-1-2,-1-1 1,4-2 0,-1-3-1,-2-2 1,0-8-1,-1-5 2,-2-10 0,0-8-1,-3-9 1,1-6 1,2-8-1,1-4-1,2-1 0,1-1-1,0 0-1,1-3 0,2 2-1,-1-3 1,0-3-1,1-9 2,-4 14-1,4-14 1,0 0 1,-11 6 1,11-6-2,0 0 0,-11 0-2,11 0 0,0 0-2,0 0-2,-8 9-5,8-9-6,-10 17-8,1-4-1,-3 3 2,-6-3 0</inkml:trace>
  <inkml:trace contextRef="#ctx0" brushRef="#br0" timeOffset="42170">6262 862 13,'0'0'10,"-9"-13"2,9 13 1,-9-4-1,9 4 0,0 0 1,-12-2-3,12 2-1,0 0-2,-11 16-2,9-1-2,-1 7-2,3 8 0,-1 12-1,1 10 0,0 9 0,1 4 0,-1 0 0,0-1 2,0-5-2,-2-9-2,3-10-6,-2-13-12,1-27 0,0 0-1,-4-19 0</inkml:trace>
  <inkml:trace contextRef="#ctx0" brushRef="#br0" timeOffset="42471">6123 826 48,'0'0'19,"-2"-17"2,8 6-3,-1 1-9,8-2-8,3 0-1,2 3 1,3 2 0,4 1 0,4 5-1,1 2 1,5 3 0,-2 4 0,0 2-1,-1 4 1,-2 2 1,-4 4 0,-7 3 0,-6-1 1,-6 3 0,-11 0 1,-6 4 0,-11-2 0,-5 3 0,-9-3-1,-1-2 0,-2-3-1,4-4 0,4-4-2,7-5 0,9-6 0,14-3 0,0 0-1,18-16 0,8 9 0,7 2 0,6 2 1,3 4 0,2 6-1,-2 6 1,-4 3 0,-3 4-1,-5 6 1,-7 1 0,-5 2 0,-2 1 1,-6-2 0,-1 2 1,-6-4 0,-1 1 1,-10-5 1,-4 1 1,-10-4-1,-4 1-1,-13-3 1,-4 0-1,-6-6 0,-4 0-1,0-5-1,1-2-1,4-3-1,4-6-6,12 0-21,0-8-1,9-6-1,3-14-1</inkml:trace>
  <inkml:trace contextRef="#ctx0" brushRef="#br0" timeOffset="58314">3511 3021 2,'0'0'6,"-5"11"-1,5-11-5,0 0 0,13 11 0,-2-10 0,3-3 0,7-4 0,3-4 0,4-4 0,2-8-1,4-6 1,-1-5 0,0-7 1,-3-3 0,-7-6 2,-3 1 0,-8-3 1,-7 0 0,-8 0 0,-5 2-1,-9 4 1,-6 2-2,-3 4 0,-4 2 0,0 7-1,0 4 0,-2 8 1,3 3-1,1 8 0,0 6-1,-1 6 1,1 9-1,-1 4 0,0 10 0,2 3 0,-1 9 0,1 3 1,2 6 0,2 1 0,3 2 2,0 1 0,1 1 1,5-1 1,0-4-1,5-3 1,3-7-1,4-3 0,3-6-1,8-5-1,6-6-1,8-10-3,7-3-10,7-5-3,2-10-2,5-5 1,-5-12-2</inkml:trace>
  <inkml:trace contextRef="#ctx0" brushRef="#br0" timeOffset="64883">5812 4016 4,'-4'9'1,"4"-9"-1,0 0 1,-3 11 2,3-11 1,0 0 0,-5 14 2,5-14-1,1 16 1,3-3-1,1 1 0,5 3-1,-1 5-1,4 0-1,2 3 0,0-1 1,3 2 0,-2-4 0,3 3 1,0-3 0,4-3 1,0-2 0,5-2 0,4-5-2,5-5 0,6-7 0,6-4-2,6-6 0,6-7 0,6-3 0,6-5 0,2-2-2,3 1 1,2-3 0,0 1-1,1 1 1,-3 1 0,-3 1 1,-4 4 0,-9-1 1,-6 4 0,-8 2 0,-6 3 0,-12 4-1,-7 2-2,-7 4-2,-7 2-4,-9 3-6,6 9-7,-6-9 2,-10 15-2,-3-10 2</inkml:trace>
  <inkml:trace contextRef="#ctx0" brushRef="#br0" timeOffset="65464">7005 3692 51,'-10'8'18,"10"-8"1,-2 10-2,13-7-14,11 5-7,5-3 1,12 2 0,2-1 2,4 0 0,4-1 2,-4-1 0,-1 1 1,-2-2 1,-2 1 0,-5-1 0,0 0-1,-2-1 1,-2 1-2,-3-1 0,-4 0 0,-6 0-1,-3 0 2,-6 1-1,-9-3 1,-2 15 0,-7-2 0,-5 2 0,-2 7 1,-9 1 0,0 7-1,-4 1 0,1 4 1,-1-2-1,2 2 1,-1-1-1,4-1 0,4-4 0,2-3-1,3-5 1,5-4 0,1-6 0,4 0-1,5-11 1,0 0 0,-5 9 0,5-9-1,0 0 0,0 0 1,0 0-2,0 0 0,0 0 1,0 0-1,0 0 0,0 0-1,0 0-4,0 0-8,0 0-13,-12-3 0,-1-4-3,-12-8 2</inkml:trace>
  <inkml:trace contextRef="#ctx0" brushRef="#br0" timeOffset="115656">7998 2598 5,'10'-48'12,"-5"-5"-1,-1-2 0,-5-3-4,0 0-1,0 3 3,-5 0-1,0 5 1,-8 2 0,-3 4-2,-9 4-1,-11 2-4,-8 5-3,-11 2-2,-7 4 1,-8 3 0,-5 6 2,-5 7 1,-1 6 2,0 7 1,0 9 1,2 9-1,-2 9-1,2 9-1,-2 9-1,-2 8-1,-4 8 0,4 5 0,2 3 0,5 7 0,7 3 0,6 4 0,8 4 0,10 3 0,13 6 0,9 4 0,11 4 0,8-2 0,12 1 0,12-4 0,13-5 1,12-9-1,16-10 1,10-12-1,15-13 1,10-13-1,11-15 1,8-13-1,8-16 1,3-14-1,0-18 0,0-11 1,-3-17 0,-4-10 1,-12-14 0,-8-6 0,-9-10 0,-15-2 0,-10-5 0,-12-2-1,-12-3 0,-9 3 0,-13 2-1,-7 4 0,-12 6 0,-6 5 1,-17 6-1,-10 11 2,-18 11-1,-16 10 0,-13 12 1,-16 11-1,-10 12 0,-9 11 0,-8 14-1,-4 12 0,2 13-1,3 11 1,2 10-1,3 13 1,5 11 0,6 12-1,11 11 1,10 6-2,13 4 2,12 2-2,16 5 2,15 3-1,18 3 0,15-4 0,21 1 1,18-3-1,22 0-7,14-10-13,19-13-1,16-20-2,11-26 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5T23:28:55.34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1 166 20,'0'0'17,"3"-9"2,-3 9 2,0 0-6,-4-10-4,4 10-2,0 0-1,0 0-2,0 0-2,0 0-2,0 0-1,0 0-1,0 0 0,-3 15 0,5-4 0,1 1 0,-1 7 1,2 3 0,-1 7-1,2 4 1,-1 5 0,-2 4 0,-2 1-1,-1-1 1,-2-2-1,-2-4 1,2-7-1,0-5 1,2-10 0,1-14-1,22 4 0,2-14 0,9-3-1,6-4 1,7 0-1,4-1 0,5 4 0,-4 3 0,-6 6 0,-5 6 1,-7 7 0,-6 2 1,-5 5-1,-6 4 1,-8 3 0,-5 2 1,-5 2 0,-6 2 1,-10-2 0,-4 2 1,-9-4 0,-3 2 0,-8-7 0,-2-1 1,-2-5-1,3-3-1,0-5-1,7-3 0,3-4-1,8-4-1,9-3-4,3-8-6,17 3-11,4-10-6,12 0-1,1-8-1,12 0 1</inkml:trace>
  <inkml:trace contextRef="#ctx0" brushRef="#br0" timeOffset="3655">889 707 30,'0'0'18,"0"0"0,0 0-2,0 0 0,0 0-5,7 12-3,-7-12-3,21 5-2,-3-2-1,5 2 0,5-2 0,5 1 1,1-4-1,4 1 1,-4-2-2,-3 0 1,-6-2-1,-3 0 1,-6 1-2,-7-4-5,-9 6-14,12-6-4,-12 6-1,-1-18 0</inkml:trace>
  <inkml:trace contextRef="#ctx0" brushRef="#br0" timeOffset="4006">1018 386 53,'0'0'24,"10"7"0,-10-7 0,0 0-12,0 0-6,0 0-2,0 0-3,0 0 0,0 0-1,11 1 1,-2-3-1,9 0 1,4-1-1,7 0 0,4 1-2,1-4-3,8 6-10,-4-5-9,5 1 0,-7-5-1,-3-1 1</inkml:trace>
  <inkml:trace contextRef="#ctx0" brushRef="#br0" timeOffset="4386">1557 153 50,'0'0'20,"-1"-11"1,7-1-2,4-3-10,6-1-9,6-2 0,3-2 0,8 3 0,3 1 1,2 4-1,1 1 1,-1 6 0,0 6 0,-5 6 0,-1 6-1,-7 3 1,-5 6 0,-5 3 1,-4 6-1,-6 2 1,-2 2 1,-6 3 0,-3 3 0,-7 2 0,-4 0 0,-5 0 0,-1 2-1,-3-7 1,-1-1-1,1-7-1,4-5 0,4-7 0,5-3-1,3-7 0,10-8 1,5 9 0,11-8 0,7-1 0,7 0 0,9-2 1,5 1-1,7-2 2,-3 0-2,0 0-1,-6 0-3,-1 5-5,-10-2-18,-3 2 1,-10-4-3,-5-3 1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5T23:29:14.45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248-9 19,'0'0'13,"0"0"0,3-12 2,-3 12-1,0 0-1,0 0-4,0 0-2,0 0-4,0 0 0,0 0-2,-13 13-1,9-2 0,0 5 0,-4 4 1,-2 5 0,-2 6 2,-2 5 0,-4 4 0,-1 7 1,-5 1 0,-1 2 1,-1-1-1,5-1 0,2-4-2,2-4 1,5-8-2,8-4 1,8-7 0,15-4-1,9-6 1,12-4-1,11-5 0,12-2 0,7-3 1,6-4-2,0 0 0,-6 0-1,-4 1-2,-15-1-3,-8 6-6,-18-1-11,-10 2-1,-15 0-2,-16-7 2</inkml:trace>
  <inkml:trace contextRef="#ctx0" brushRef="#br0" timeOffset="460">268 365 68,'0'0'24,"8"14"-1,-8-14-1,17 11-16,-8 1-6,-1 4 2,-1 6 0,2 7 1,-9 7 0,0 9 1,-8 6-1,2 9 0,-6 5-1,3 3 0,-4 2-1,0-1-3,8 2-6,-4-12-16,7-7-2,0-18-1,2-15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5T23:29:53.20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44 0 18,'0'0'13,"1"13"-1,-1-13 1,10 18-9,-2 1-4,0 8 2,-3 9 3,-4 6 1,-3 11 2,-7 3 3,1 11-1,-8-4 1,4 3-1,-5-11 0,10-2-2,2-14-2,13-8-2,10-16-3,9-14-2,12-12-1,3-7-1,7-6 0,-1-1 1,-3 1 0,-6 2 2,-9 6 1,-4 11 2,-10 10 1,-2 10-1,-5 7 1,1 5-1,-1 5-1,2 5 0,-4 0-1,-2 4 1,-6-3 0,-5 0 3,-13-5-1,-8 0 1,-13-8 0,-4 0 0,-6-7 0,3-6-1,1-9-1,4-7-3,12-6-2,12-12-3,22 1-8,4-11-15,21 6-3,2-9 0,10 9 1</inkml:trace>
  <inkml:trace contextRef="#ctx0" brushRef="#br0" timeOffset="701">943 762 11,'-1'10'10,"1"-10"2,13-3 0,0 2-5,4-2 2,8 3 3,1-4 1,5 4 0,2-3 0,5 4-2,-2-4-5,0 1-6,0 1-13,-7-1-8,-5-3-2,-5-4 1,-12-3-1</inkml:trace>
  <inkml:trace contextRef="#ctx0" brushRef="#br0" timeOffset="912">1024 497 83,'-17'1'28,"5"0"-2,12-1 0,13 3-22,9-4-3,15 2-1,6-3-3,14 3-4,2-8-8,15 3-10,2-7-1,4 0-1,-3-8 1</inkml:trace>
  <inkml:trace contextRef="#ctx0" brushRef="#br0" timeOffset="1182">1902 240 68,'-21'-3'25,"5"-5"-2,9-2-1,9-3-14,6-1-9,8 0 0,8 2 0,2 2 1,3 3 0,6 7 1,-1 2 1,1 5 0,-2 4 0,-1 4-1,-3 1 0,-4 5 0,-6 2 1,-7 3-1,-8-3 1,-4 4 0,-8-2 0,-4 0 0,-4-5 1,2 0 0,-1-6-1,4-3-1,11-11 0,-11 11-1,11-11 0,13 5 0,1-1 0,2 1 0,1 1-1,1 2 1,1 5 0,-1 3 1,0 5-1,-2 1 0,0 4 0,0 1 0,0 2 0,-1 1 1,-3-3-1,-2 0 1,-3-3 0,-4 1 0,-9-2 2,-2-1 0,-11-4 1,-1 1-1,-9-5 1,1 1-1,-6-4 0,1-4-1,-3-2-1,0-1-3,7 3-13,-6-9-16,4 1 0,-6-12-1,3-1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5T23:05:26.38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73 1078 0,'0'0'2,"-11"1"-2,11-1-1,0 0 0</inkml:trace>
  <inkml:trace contextRef="#ctx0" brushRef="#br0" timeOffset="70">53 1089 0,'0'0'3,"0"0"1,17 2 2,-4-3 1,8 0 0,4-1 1,5 2 0,5-1-1,4-1-1,6 5-1,0-2-1,5 2-1,0-1 0,6 2 0,6-2-1,7 2 1,3-3 0,7 2 1,6-4-1,9 2 0,6-2 0,6 2 1,3-2-1,4 4 0,2-3 1,9 2 0,3-1 0,4 2-1,5-2 1,5 1-1,7 0-1,8 0 1,5 3-1,5-4-1,5 7-1,5-7 1,1 7-1,2-1 1,-1 3 0,1-3 0,0-2 1,2 4 0,-4-5 0,4 5 0,0-6 0,5 1-1,-2-1 0,1 1 0,-2-1-1,-6 0 0,-3 0 0,-4 2 1,-4-1-1,-6 1 0,-7-1 0,-6-1 0,-8 4-2,-10-5-4,-7 4-11,-18-4-6,-16-4-3,-26-13 2,-23-6-1</inkml:trace>
  <inkml:trace contextRef="#ctx0" brushRef="#br0" timeOffset="1122">2 1096 3,'0'0'6,"0"0"1,-11-13-2,11 13-1,0-22 0,2 5-1,3-9 0,1-7-2,6-7 1,1-7 0,6-6-1,-1-5 0,0-7 0,-1-1 0,-2 0 0,0-1 0,-5 3 1,-2 3 0,-2 1 1,-2 3 1,0 6-1,-2 4 1,0 6-1,-1 4 0,0 7-1,-1 7 0,0 6-1,0 5-1,0 12 1,-1-12-1,1 12 0,0 0 0,0 0 1,0 0-1,0 0 1,0 0-1,0 0 1,-1-9-1,1 9 0,0 0 0,0 0 0,0 0-1,0 0 1,0 0-1,0 0 1,0 0 0,15-3 0,-3 2-1,3 1 2,6-1-1,6 0 0,6 0 1,6 1 0,6 0 0,6 2 1,6 0-1,7 2 2,5 0-1,4-1 0,5 2 0,5 1-1,3 0 0,7-1 1,6 1-1,3-1 0,7 2-1,5-2 1,6-1 0,6 0 0,5-1 0,1-2 0,4 0 1,5-1-1,3-1 1,3 0-1,3 1 1,3 1-1,4 3 0,0-1 0,2 1 0,0 0-1,0-1 1,0 0 0,-1-2-1,-1-1 1,0-3 0,-1 1 0,-5-1-1,-3 4 1,-5-1-1,1 3 0,-6 0 1,-4 4-1,-7-1 0,-2 1 1,-4-2-1,-3 1 1,-7-3 0,-6-1 0,-6 0-1,-4 0 1,-7-1 0,-5 2-1,-8-1 0,-4 4 0,-7-1 0,-5 0 0,-9 0 0,-6-2 1,-7 2-1,-6-2 0,-6 0 0,-3-1 0,-5 1 1,-1 0-1,-4-1 0,0 2 0,-3-1 0,-9-3 1,13 6-1,-13-6 1,0 0 0,0 0-1,10 2 0,-10-2 1,12 0-1,-12 0 0,18-2 0,-9 2 0,0 0 0,1-1 1,-10 1-1,12-1 0,-12 1 0,9 3 0,-9-3 0,15 6 0,-5-2 0,2 2-1,1-1 1,-1 1 0,2 0 0,-2-1 0,-1 2 0,-1 0 0,0 2 0,3 4-1,1 4 1,3 2 0,2 5 0,0 2 0,2 7 0,-4 5-1,0 4 1,-4 2 0,-4 6 0,-5 3 0,-1 5-1,-3 2 1,-1 0 0,0-1 1,1 1-1,0-4 0,2 0 0,-1-5-1,0-6 1,0-3 0,-1-6 0,-1-2-1,-1-6 1,-1-4 0,0-6 0,0-5 1,0-1-1,1-3 0,2-9 0,-5 12-5,5-12-15,-12 13-1,-4-15-1,-4-9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5T23:29:57.01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258 18 6,'-23'19'13,"1"8"1,-2 2-1,1 2-1,4 0-1,6-2-2,7 0 0,10-11-3,13-5-3,14-8-6,11-10-3,11-7-2,0-7 3,4-5 3,-2-4 4,-12-5 3,-6 6 5,-20-4 4,-7 10 2,-19-2-1,-5 12-3,-13-1-3,-4 10-5,-8 4-3,-2 3-2,2 9-4,-4-4-6,11 7-9,4-7-3,10 2-1,9-7 2,9-5 4,15 5 7,7-8 7,3 0 8,0-4 12,4 5 4,-4 3 1,0 5 0,-6 2-5,0 10-4,-6 3-6,-2 10-2,-5 8-3,-4 6 0,-5 3-1,0 4 1,-7 1-1,-1-1 0,1-4-2,-3-9-6,4-4-14,6-10-1,0-11-1,3-14 0</inkml:trace>
  <inkml:trace contextRef="#ctx0" brushRef="#br0" timeOffset="731">0 785 37,'32'1'21,"9"-8"-1,14-3 1,13-6-9,12-3-5,10-1-2,3-4-2,3 4 1,-3-1-2,-9 5 0,-9 6-1,-16 2-6,-13 6-15,-15 5-2,-20 2-2,-11-5 1</inkml:trace>
  <inkml:trace contextRef="#ctx0" brushRef="#br0" timeOffset="3865">412 931 6,'0'0'7,"7"10"1,-7-10 2,0 15 0,-3-2 2,-2 8 0,-6 6 0,-5 9 1,-9 5-2,0 11 0,-9-1-1,4 9-1,-4-7-1,8 2-1,2-11-1,11-2-3,10-11 0,13-6-1,15-8-2,8-5 0,12-3 0,5-5-1,7-2 1,3-3 0,-2-1 0,-4-1 0,-7-3 0,-5 0-1,-6 0-5,-10-6-14,-3-4-4,-6-6-2,-7-2 1,-6-5 0</inkml:trace>
  <inkml:trace contextRef="#ctx0" brushRef="#br0" timeOffset="4196">665 1263 80,'-14'10'26,"12"-1"0,2-9 0,-4 20-18,2-1-6,-2 10 0,-3 10 0,-1 12 1,-7 9 1,1 10-1,-4 4 0,6 0-1,4-2-4,0-13-17,14-6-9,1-21-2,5-18 0,-2-28-1</inkml:trace>
  <inkml:trace contextRef="#ctx0" brushRef="#br0" timeOffset="7250">1404 684 40,'-15'2'20,"15"-2"-2,-16 1 2,16-1-6,0 0-11,0 0 0,0 0 0,0 0 2,0 0-1,16 4 1,2-1 0,1-1 0,10 1-2,4 1-3,2-4-5,4 3-6,-3-4-8,-1 0-4,-8-4-2,-6 0 2,-11-3-1</inkml:trace>
  <inkml:trace contextRef="#ctx0" brushRef="#br0" timeOffset="7521">1502 445 67,'0'0'25,"0"0"-2,0 0 1,0 0-15,21-4-6,5 3-4,1-4-13,13 0-9,5-6 0,9-2-3,1-7 2</inkml:trace>
  <inkml:trace contextRef="#ctx0" brushRef="#br0" timeOffset="7771">2205 289 74,'-14'-17'22,"14"0"-4,10-8-4,3 3-17,9 2-1,0 1 0,6 6 0,-3 4 1,3 6 1,-1 5 2,-6 5 1,-5 7 1,-4 4 0,-3 6 1,-8 2 0,-2 6 1,-12 0 0,-4 6 1,-11-1 1,-3 4 0,-8-3-1,2 0 1,-1-6-2,5-2 0,6-6-1,14-6-3,15-4-2,14-12-9,20-1-14,7-7-1,12 2-1,3-6 1</inkml:trace>
  <inkml:trace contextRef="#ctx0" brushRef="#br0" timeOffset="8141">2823 677 87,'0'0'29,"3"16"1,-3-16 0,0 0-13,0 0-14,0 0-3,0 0-1,0 0-1,0 0-1,0 0-3,0 0-7,0 0-16,0 0 1,12-14-1,5-1 0</inkml:trace>
  <inkml:trace contextRef="#ctx0" brushRef="#br0" timeOffset="8382">3083 348 58,'0'0'25,"-13"-8"-1,9-3-1,4 11-7,10-21-16,4 7-1,3 0-1,6 1 0,2 2 2,3 5-1,-2 4 1,-1 6 0,-4 6 1,-5 7-1,1 3 1,-16 6 1,-2 6-1,-13 5 1,-3-1 1,-5 4 0,-3-3 0,-4 0 0,-1-1 0,7-5-1,1-5 0,8-3-1,6-5-1,5-3 1,7-5-1,10-3 0,5-3 0,7-4 0,8-3-3,7-8-3,14 1-17,4-8-3,4-3 1,3-9-2</inkml:trace>
  <inkml:trace contextRef="#ctx0" brushRef="#br0" timeOffset="8852">3917 280 31,'0'0'19,"0"0"-1,0 0 3,0 0-6,0 0-7,-51 6-1,51-6-2,-54 16-1,54-16 0,-55 20 0,55-20-2,-51 19 0,51-19 0,-44 12-2,44-12 1,0 0-1,0 0 0,0 0 0,0 0 0,0 0 0,-42 19 0,42-19 1,0 0 0,0 0 0,0 0 0,0 0 0,-24 46 0,24-46 0,0 0-1,0 0 1,0 0-1,0 0 0,60 41-1,-60-41 1,63 4 0,-63-4 0,72 4 0,-72-4 0,64 9 0,-64-9 0,50 20 0,-50-20 0,42 32 0,-42-32 0,0 0 0,48 60 0,-48-60 0,26 42 1,-26-42 1,0 0 1,-13 60 1,13-60 0,0 0 3,-68 60-2,68-60 0,-73 31-1,73-31 0,-74 22-3,74-22-2,-68 3-14,68-3-14,-45-15 0,45 15 0,-50-44-2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5T23:30:07.06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0 284 16,'22'-17'11,"-2"4"-1,-4 1 1,-2 8-7,-1 7 1,-3 10 3,-2 11 0,-5 10 0,2 14 3,-2 11-1,2 11-1,-3 1-1,2 5-2,-1-8-2,0-3-1,3-13-1,2-12 1,4-19-1,9-17-3,12-14-4,9-17-5,16-4-5,7-10 0,8 6 1,1-2 4,0 10 6,-8 11 5,-13 12 8,-5 21 5,-24 3 6,-4 17 0,-20-2-1,0 14-3,-18-6-4,0 6-5,-11-10-2,-4-3-2,-5-8-1,-3-6-1,-3-9-1,-2-5 0,5-8 0,1-9-3,10 1-3,3-13-11,22 4-12,7-9 0,21 2-1,10-8 0</inkml:trace>
  <inkml:trace contextRef="#ctx0" brushRef="#br0" timeOffset="451">1204 798 72,'37'22'28,"-10"-4"-3,2 1 0,-5-8-17,8-1-10,9 0-1,1-4 0,7-1-1,-4-5-1,1 1 2,-7-3 1,-7-1 4,-6 0-2,-6 0-13,-11-5-8,-9-6-2,-9-5 1,-8-7 0</inkml:trace>
  <inkml:trace contextRef="#ctx0" brushRef="#br0" timeOffset="671">1386 567 102,'-4'11'30,"4"-11"0,30 6-1,-2-4-28,8-2-5,12 8-3,1-6-3,14 10-4,-6-10-2,9 8-1,-11-15-3,4-1-7,-3-12 2,1-9 2,0-11 4</inkml:trace>
  <inkml:trace contextRef="#ctx0" brushRef="#br0" timeOffset="891">2594 0 97,'1'12'28,"1"6"-2,-7-1 1,0 5-27,-2 10-2,-5 6 1,-7 14 2,-5 7 0,-11 5 1,-1 5 2,-6-1-1,4 4 1,-1-7-1,9-4-1,7-9-1,11-9-1,12-9 0,13-8-1,11-8 0,10-7 0,8-6 1,6-3-1,6-4 1,1-3-1,1 0 0,-7-3-1,0 3-2,-12-7-5,0 7-8,-17-7-11,1 3 0,-15-7-2,0 2 2</inkml:trace>
  <inkml:trace contextRef="#ctx0" brushRef="#br0" timeOffset="1202">2721 612 51,'0'0'24,"-18"-14"2,18 14-2,-11-6-7,11 6-8,0 0-4,0 0-1,-3 16-1,3 2 0,-3 7 1,2 8 0,-3 5 0,1 13 1,-1 4-2,2 4 0,0-1-1,1-2-2,6-2-6,-2-11-23,9-6 0,-3-21-1,6-12-1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5T23:30:09.68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521 40 72,'0'0'23,"9"3"-1,-10 8 0,-4 6-20,-2 10-3,-1 11 1,-4 9 1,-3 5 0,-1 11 3,-2-1-1,3 0 0,-1-9 0,4-6-2,6-9-7,6-17-18,12-18 0,6-19-2,13-17 1</inkml:trace>
  <inkml:trace contextRef="#ctx0" brushRef="#br0" timeOffset="230">995 0 90,'-12'25'29,"-2"8"-2,-8-2 0,4 2-19,-3 8-10,-3 2 0,-1 6 1,-4 1 0,-2-1 1,1 0 1,3-7 0,4-1 1,7-9-1,14-7-1,18-11-2,12-13-2,15-9-3,8-13 2,8-4 1,0-8 1,-2-2 3,-8 2 2,-14-1 2,-10 10 2,-19 2 1,-13 10-1,-18 5-1,-8 10-3,-10 10-6,-14-2-13,1 14-12,-8 1 0,3 6 0,0-5 0</inkml:trace>
  <inkml:trace contextRef="#ctx0" brushRef="#br0" timeOffset="641">0 771 35,'0'0'20,"17"11"2,10-13 1,8-12-5,20 7-9,9-11 0,19 6 0,12-9-2,15 4-1,4-3-1,7 3-2,-1 2-2,-5 2-2,-7 6-1,-13-1-2,-10 9-10,-20-1-12,-15 6 0,-21-2-1,-18 3 1</inkml:trace>
  <inkml:trace contextRef="#ctx0" brushRef="#br0" timeOffset="981">602 901 65,'10'-9'25,"-13"19"-1,-10 7-3,0 12-11,-6 0-5,2 8-2,-2 1-2,4 2 0,5-7 1,12-4-2,15-14-1,14-16-4,18-7-7,6-18-5,11-3 0,-2-16 5,5 3 6,-8-1 6,-13 4 4,-10 9 4,-23 3 8,-7 16 3,-21 4 0,-3 15-5,-15 2-7,-3 3-10,1 9-11,-10-6-6,12 8-6,-2-7 0,14 0 0,-2-8 7,13 2 8,8-11 8,-11 7 10,11-7 8,13 10 7,-2-2 2,-11-8-1,24 27-4,-13-8-8,5 10-4,-5 2-2,2 8-1,-7 6-1,2 4 1,-5 3-2,0 0 0,-3-6 0,2-1 1,0-8-4,-1-5 0,5-9-8,-6-9-16,0-14-4,9-18 1,-4-13-2</inkml:trace>
  <inkml:trace contextRef="#ctx0" brushRef="#br0" timeOffset="2494">2159 247 8,'17'3'10,"-17"-3"1,0 0-3,-2 21-1,-10-7 3,-6 10 2,-11 0 1,-5 11 3,-11 1-2,0 7 1,-8-5-2,9 3-3,-2-8-3,10 1-2,6-7-2,10-4-1,11-6-1,11-2-2,11-3 0,8 0 0,12 1 1,7 3-1,5 0 1,7 3 1,5 0-2,-2-6-7,9 5-17,-5-12 0,-3-9-2,-7-16 1</inkml:trace>
  <inkml:trace contextRef="#ctx0" brushRef="#br0" timeOffset="3275">2777 140 80,'0'0'28,"0"0"-3,0-13 0,17 1-20,2-1-6,4 0-1,5 2 1,0 2-1,2 4 3,-4 6-1,-5 5 2,-4 7-1,-4 5 1,-8 6 0,-10 6-1,-4 3 1,-9 3-2,-7 4 4,-9 0-3,-5 3 1,-7-3 0,-1 2 1,2-4-1,4-2 0,4-4 0,10-3 0,7-7-1,16-1 0,19-5 0,16-6-1,13-4 1,8-1-1,17-2 0,5-4-4,18 1-24,-8-7-1,-4 0-1,-10-13-1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5T23:28:18.90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1003 7,'-7'11'12,"7"-11"0,0 0 1,0 0-6,0 0-3,-3-14 3,13-8 1,5-15 1,12-11 1,6-19 0,12-11-1,6-15-1,11-3 0,-1-1-1,2 3-1,-5 4-2,-6 14 0,-9 11-1,-6 17 0,-13 10-1,-6 14 0,-8 6 1,-1 9-1,-9 9-1,0 0 1,0 0-1,0 0-1,3 10 0,-4 6-1,1 6 1,1 9-1,2 11 1,0 8 1,0 12-1,1 6 1,-1 6 0,0 4-1,0-2 1,-6-1 0,-1-8 0,-2-6-1,-1-9 2,-1-10-2,0-11 0,3-8 1,-2-8-2,7-15-4,-17 3-1,2-20-5,4-2-6,-10-13-5,2 0-1,-9-9-2,0 0 3</inkml:trace>
  <inkml:trace contextRef="#ctx0" brushRef="#br0" timeOffset="460">252 563 29,'-24'-5'15,"5"4"1,7 2 1,12-1 0,0 0-3,7-12-2,18 7-2,8-3-2,14 4-1,8-3 0,8 7-2,2 0-2,-2 5-2,-3 3-1,-9 2-4,-3 6-9,-11-6-12,-7-4-1,-11-13 0,-4-9-1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5T23:28:22.35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57 771 4,'-18'18'8,"6"-1"0,-1-3 0,13-14 1,-14 17 0,14-17 2,7-15-1,4-13-1,13-11 1,6-18-2,11-12 0,7-12-3,7-6 0,0-4-2,-1 8-1,-4 7 1,-6 13-1,-9 14 0,-9 14 1,-6 8-2,-6 10 1,-6 7-1,-8 10 0,9-10-1,-9 10 1,0 0-1,5 16 1,-4 6 0,1 12 0,0 10 0,3 14 0,0 12 0,1 8 0,0 5 0,0-2 0,-2-1 0,3-5 0,-3-12 0,0-10-1,-1-13 1,-1-8-1,0-10-1,-1-10-1,-1-12-3,-3-21-4,0-4-4,-8-17-7,-1-4-2,-4-8 1,-3-2 1</inkml:trace>
  <inkml:trace contextRef="#ctx0" brushRef="#br0" timeOffset="420">351 411 23,'-36'-2'15,"3"4"1,4 2-1,4 0-3,8 2 0,3-5-2,14-1 0,10 1-2,15-4-1,12-6-1,15 2-1,11-3 1,13 5-2,2-1-2,3 2-1,-7 5-3,-9-1-5,-9 7-10,-15-2-7,-10-4-2,-11-12 1,-3-10-1</inkml:trace>
  <inkml:trace contextRef="#ctx0" brushRef="#br0" timeOffset="1822">1642 151 8,'18'-4'8,"-1"2"0,-5 1 0,-1 1 1,-11 0-2,10 5 2,-10-5-2,-11 17 0,-3-3 0,-12 4 1,-6 6-2,-10 6-1,-7 6 0,-10 5-2,-2 5 1,-3-1-1,1 3 1,2-3-1,6-3 0,10-8 0,12-2-1,15-8 0,17-4 0,18-5-1,20-5 1,15-2-1,14-1 1,6-1-1,6-1 1,0-2 0,-5 1 0,-10-1-1,-8 0 1,-14-2 0,-8 2-1,-11-2 0,-5 1 0,-17-2 0,13 2 0,-13-2-1,0 0 1,0 0-4,0 0-6,-9 15-14,9-15-1,-15-2-2,7-10 1</inkml:trace>
  <inkml:trace contextRef="#ctx0" brushRef="#br0" timeOffset="2393">2380 133 19,'0'0'13,"0"-12"0,0 12-1,0 0-8,5 14-1,-3 2 0,-1 4 0,1 10-1,-2 5 1,1 13 0,-4 4 1,1 6 1,-3 4-1,0 0 0,0-2-1,1-8 1,0-4 0,3-8-1,-1-11-1,2-7 1,1-9 0,1-4 1,-2-9-2,0 0 0,-1-19 0,-1-3-1,-1-10-1,1-8 1,-2-9-2,-1-6 0,3-5 0,2 1 0,4 0 1,6 5 0,4 3 0,8 5-1,8 3 0,6 6 1,7 4-1,5 5 1,2 4 0,-1 6 0,-2 5 0,-6 10 0,-6 8 0,-8 7 0,-10 5 1,-10 7 0,-8 3 0,-7 3 1,-7 1 0,-1 1 0,-7-5 1,-3-1 0,-1-4-1,2-4 1,1-6-1,4-1 1,1-6-1,5-1-1,3-2-1,11-2 1,0 0-2,0 0 1,0 0-1,0 0 0,13 1 0,1 4 0,6 3 0,2 3 1,3 3-1,3 4 1,2 2 0,1 3 0,-2 4 0,-1 1 0,-2 2 0,-4 1 0,-4 0 0,-6 0 2,-8-4-1,-7 5 1,-10-2 1,-8 0 0,-10-4 1,-8 0-1,-7-3 1,-1-4 0,-5-2-1,1-8 0,1-6-1,3-3-2,7-4-2,6-6-7,11 1-16,-2-9-2,11 8-1,-4-9-1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5T23:27:13.23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83 42 1,'0'0'3,"-44"-9"-1,44 9-2,0 0-1,0 0 1,0 0 3,0 0 1,0 0 1,0 0 2,0 0-1,-41-4 0,41 4 0,0 0-2,0 0-2,0 0-1,0 0-1,0 0 0,0 0-1,0 0 1,0 0 0,0 0 1,0 0 0,0 0 1,0 0 1,0 0-1,0 0 2,0 0-1,54 40 1,-37-38-1,2 0 0,2 0-1,6 0 0,0 1 0,-1-1 0,10 1 1,-3-2-1,5 1 2,0-3-1,5 0 1,0 0 0,9-8 0,-7 7-1,5-7 0,-3 6-1,8-5 0,-6 6-2,5-4 1,-4 3-1,1 3 0,3-1 1,4 1-1,0-3 0,0 2 1,0-2 0,-2 1 0,-1 0 0,3 0 0,-4 0 0,-1 1 0,-1 2 0,2-1 0,0 0-1,2 0 1,3 1 0,0 0 0,2 0 0,-2-2 0,-3 1 1,2 0-1,3 1 0,-3-1 0,4 0 0,0 0 0,5 2 0,0-1 0,5 2-1,-4-2 1,-4 1 0,4-2-1,-3 1 1,-4-1 0,-2 0-1,-1-2 1,0 0 0,-1-1 0,5 0 0,-5-1 0,1 1 0,-2 0 0,3 0-1,-2 0 0,0 1 0,-1 1 0,0 1 1,-1-1-2,2 0 1,5 0 0,-3 0 1,0 0-1,2 0 0,2-1 0,0 2 0,1 0 0,1 2 0,0 1 0,0 0 0,0 0 0,0 1 0,-1-1 0,2-1 0,1-2 0,0-1 1,0 0-1,0-2 1,-1 0-1,1 0 1,2 2-1,-3-1 0,-1 1 0,-1 1 0,2-1 0,-3 1 1,-2-1-1,1 1 0,0-2 0,2 0 0,1 0 0,2 1 1,-1-1-1,0 2 0,3 0 0,-1 1 1,-2 2-1,1 0 0,-1 1 0,-1-1 0,2 1 1,1 0-1,-1 0 0,0 0 1,2-1-1,-1 0 0,-1-1 1,3 0-1,-1 0 1,2-2-1,2 1 0,1 0 1,0 0-1,-1 0 0,1 0 0,-3 1 1,1 5-1,-2-5 0,0 7 0,0-1 0,1-2 1,0 2-1,1 0 1,0 0-2,-2-6 2,1 6-1,-1-7 0,-1 2 0,0-1 0,-1 0 0,1 1 0,0 1 0,2 1 1,1-1-1,-2 2 0,1-1 0,0 2 0,0-1 2,0-1-2,-1-1 0,-2 0 0,-1-1 0,0-1 0,-1 1 0,1-1 1,-2-1-1,-2 0 0,1 1 0,0 0 0,3-1 1,-5 2-1,0-1 0,2 0 0,-2-1 1,-1 0-1,0 0 1,1-1 0,1 0-1,-1-2 1,3 2 0,-3-3 0,3 2 0,1-1-1,-1 1 1,0 0 0,0 2-1,-1-1 0,1 0 1,1-1-1,0 0 0,0 0 0,1-1 0,0-1 0,-2 0 0,1 0 0,1 2 0,-2 0 0,0 0 0,2 0 0,2 1 0,-2 0 1,1 0-1,1 1 0,0-1 0,-2 1 0,1-1 0,-2 1 0,0 0 1,2 2-1,1 0 0,-2-1 0,-1 1 0,1 0 0,0 0 0,-1-1 0,0 0 0,-1 1 0,-1 0 0,2 1 1,3-1-1,-2 1 0,2 1 0,2 1 0,2-2 0,1 1 0,1 1 0,3-1 1,0 1-1,1 0 0,2-2 0,-1 1 1,1-1-1,-1-1 1,3 0-1,-2 1 1,3 0-1,-2-3 0,0 2 1,-1-2-1,1 1 1,-1 2 0,-2 0-1,-2 1 0,1 1 1,-4 0-1,2-1 1,-6 0-1,0-1 0,-4 1 1,-4-2-1,-5 0 0,-5-3 0,-5 1 1,-3 0-1,-5 0 0,-3-1 0,0-1 1,-2 0-1,-2-1 0,0 1 0,-1 1 1,-2-1-1,-1 0 0,-5 2 0,-5-2 0,-2 1 0,-4 0 0,-2 1 0,-10-1 0,14-2 0,-4 2 1,0 0-1,2-1 0,2 0 0,1 1 0,2 0 0,4-1 0,1 2 0,2 0 0,1 0 0,0-1 0,4 1 0,1 0 1,3-2-1,1 1 0,1 1 0,5-1 0,1-1 0,2 2 0,-1-1 0,-3 0 0,-3 0-1,-5 0-1,-7-4-3,-4 5-24,-21-10-1,-12-5 0,-26-14-2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5T23:28:00.76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62 456 17,'2'-16'12,"0"4"-1,-3 1-1,1 11-1,-4-13-3,4 13-2,0 0-2,-13 4 0,6 5-2,0 4 1,1 3-2,0 2 1,1 4 0,-1 3 1,2 0 0,1 5 1,1 2 0,0-1 0,-1 4 0,0 2 2,2 0-2,2-1 0,3 2 0,4-6 1,7-2-1,6-3 1,13-4 0,10-5 0,13-3 1,10-4-1,13-2 1,10-5-1,11 1 0,9-2-1,8 0 0,9-2 0,7 0-1,7-2-1,9 0 1,8-1-1,5 0 1,9-1 0,7 2 0,5-2 1,7 1-1,5 2 1,2 1-1,4 2 1,11 2 0,2 0-1,4 3 0,3 1 0,3 3 0,-2-2-1,5 1 1,-2-2-1,-1 0 1,0-2 0,-4 0 0,1-1-1,1 1 1,1 0 0,-1 1 0,3 2 0,-1 1-1,3 0 1,0 0-1,0-2 1,2-1 0,-1 0-1,1-3 1,1-3-1,2-1 1,0-1-1,5-1 1,0-2-1,3 0 0,0-2 0,-1 2 1,-4 2 0,-3 1-1,-4 2 1,-4 2-1,-6 2 1,-5 2 0,-6-1-1,0 0 0,-10-2 2,-1-2-2,-6-1 0,-5-1 0,-8-1 1,-8 0-1,-9 0 1,-15-1-1,-12 2 0,-14-1 0,-17-2 1,-17-2-1,-16-2 1,-12-1-1,-14-1 0,-6-1 0,-9-2 1,-6 0-1,-3 3 1,-3-1 0,-5 0 0,1-1 0,-7-4 0,-2-2 0,-4-4 1,-1-3-1,-3-7 0,1-4 0,2-7-1,2-4 1,2-3-1,3-3 1,-1-3 0,3-2 0,-3 0-1,-1 0 2,-1 0-2,-6 3 1,-3-1 0,-3 4-1,1 2 0,-1 3 0,1 4 0,0 3 0,1 4 0,4 4 1,1 7-1,1 3 1,0 6-1,1 5 0,0 9 0,2-12 0,-2 12 0,0 0 0,0 0-1,0 0 1,0 0-1,0 0 0,0 0-2,0 0-1,0 0-3,0 0-9,-17-5-12,-8-5 0,-9 0-1,-18-8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6T00:09:18.633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0 131 3,'-10'-2'6,"10"2"0,0 0 0,0 0-2,0 0 1,0 0 0,0 0 1,0 0-1,0 0 0,0 0 0,0 0 0,0 0 1,0 0-2,0 0 0,0 0-2,0 0 1,0 0-1,0 0 1,0 0-1,-4 9 1,4-9 0,0 0 0,5 12-1,-5-12 1,8 13-1,-4-3 0,0 1 0,1 1 0,0 3 0,0 2 0,2 2 0,-3 0 0,-1 1 0,2 0 1,-3 1-1,2 2 1,-3-3-1,1 3 0,-2-1 1,1 2-1,-1-1 1,0 6-1,-2-2 0,2 3 0,-1 2-1,2 3 0,-1 0 1,0 1-2,-1 0 1,0-1-1,-1-1 1,0 0-1,0-3 1,-1 0-1,1-2 1,1 1-1,0-1 1,2 2-1,1 0 0,2 1 1,-1 0-1,0 1 1,0 3-1,-1-1 1,2 1 0,-4 2-1,-1 0 1,-2 1 0,1 2 0,0 0-1,0 1 1,1 3-1,-1-3 1,2 0-1,2 2 0,0-2 1,0-1-1,0-2 1,-1-2-1,2-2 1,-3-1 0,0-4 0,-4 3 1,4 0-1,-3-1 0,2 1 0,-2-1 0,1 0 0,1 0-1,0 2 1,1-3-1,-2 1 0,0 1 1,0 2-1,1 1 1,1 0-1,-2 3 0,1-3 1,1-1-1,1-2 1,-1-1-1,1-3 0,0 0 0,0-2 0,0-2 1,0 1-1,-1-1 0,0 0 1,0-2-1,0 2 0,0-3 0,0 2 0,0-1 0,0 2 0,0 1 0,0 1 0,0 0 0,0 0 0,0-1 0,0-2 0,1-2 0,0-4 0,0-2 0,1-3 0,-2-1 0,2-1 0,-1-1 0,0 3 0,-1 0 0,1 1 0,0 1 0,0 1 0,0-2 0,0 0 0,0-1 0,0-3 0,-1-10 0,5 15 0,-5-15-1,5 9 1,-5-9 0,0 0-1,11 10 1,-11-10 0,14 7 0,-14-7 0,20 9 0,-6-4 0,2-2-1,2 0 1,2 1 0,3-2 0,0-1 0,1 0 0,4-2 0,0 1 0,1-1 0,3 0 0,0 0 0,2 0 0,3 0 0,5 0 0,-1 0-1,1 0 2,3-2-2,1 0 1,0-1 0,1-1 0,0 0 1,-1 0-1,1 1 0,0 0 0,-1 2 0,2 0 0,0 1 0,0 0 0,2 0 0,-1-1 0,0-1 0,2 0 0,-1-2 0,-1 0 0,1 0 0,-2 0 0,-1 1 0,0 0 0,-3 1 0,1 1 0,0 0 0,0 1 0,-2 0 0,1 1 0,-1-1 0,0 1 0,-2 0 0,0 0 0,-4-1 0,1 1 0,-2-1 0,0 1 0,-2 0 0,1 1 0,2-1 0,-2 1 0,2 0 0,0 0 0,2 2 0,-2-2 0,0 0 0,0 0 0,3-2 0,-1 0 0,-1 1 0,1-1 0,-2-2 0,-2 2 0,1 0 0,-1 0 0,0 1 0,0 0 0,-2 0 1,1 0-1,0 0 0,2 0 0,-2-1 0,0 0 0,-1-1 0,-3 0 0,0 0 0,-1-1 0,0 0 0,-2-1 0,-3 1 0,2-1 0,-3 0 0,0 0 0,-3 1 0,-2 0 0,-2 0 1,-2 0-1,0 0 0,-3 0 0,-11 3 0,16-4 0,-16 4 0,12-4 0,-12 4 0,0 0 0,10-3 0,-10 3 0,0 0 0,0 0 0,0 0 0,0 0 0,0 0 0,4-10 0,-4 10 0,4-20 0,0 6 0,0-4 0,1-1 0,-1-4 0,1-4 0,1-2 0,1-3 0,1-3-1,-3-2 1,0-3 0,2-4-1,2-1 1,-2 0-1,0-2 1,0 0-1,-2-4 1,0-1-1,1 0 1,-3-1 0,-1 2 0,1-1 0,-3 0 0,1 2 0,-1-1 0,2 4 0,-2-2 0,1 1-1,1-4 1,1 0 0,0 0 0,1-2-1,0 0 1,0 1 0,1-2 0,-1 3 0,-2 2 0,2-1-1,-2 3 1,0-2 0,0 3 0,-1-1 0,1 1 0,0-2-1,1-1 1,-1 3 0,0-1 0,1 4 0,0 1 0,0-1 0,1 4 0,-2 2 0,1-1 1,0 2-1,-1 1 1,1 0-1,-1 2 0,0 2 0,0 0 1,0 1-1,-1 2 1,1 1-1,-1 1 0,0-2 0,-1 1 0,2-2 0,-1 2 0,-2 0 0,1 2 0,-2-1 0,2 3 0,-1 1 1,1 0-1,-2 4 0,0 0 0,1 1 0,0 1 0,-1 2 0,-1 2 1,0 1-1,-1 1 0,-1 0 0,-1 2 1,0-4-1,-1 2 0,-1 1 1,1 0-1,-4 2 1,2 0-1,0 0 0,-5 1 1,0 6-1,-4-1 0,-1 1-1,-4-1 1,-2 0 0,-4 2 0,-6-1-1,-4 1 1,-3 2 0,-6 0 0,-3 0 0,-4 0 0,-4 0 0,-5 6 0,-2 1-1,0 0 0,-5-1 1,-3 3-1,-2-1 1,-2 1-1,-1 1 1,0-6-1,-1 1 2,4-2-1,-1 1 0,2-1 0,1-1 0,1 0 0,1 0 0,3 0 0,3-1 0,-2 0 0,5 0 0,5-1 0,3-1 0,1 0 0,0 0 0,-1 1 0,-1-1 0,2 1 0,2 0 0,1 0 0,0 2 0,4 0 0,0-1 0,6 0 0,3 1 0,3-1 0,1-1 0,2-1 1,1-1-1,2-1 0,4 0 1,-2 0-1,-1-1 0,-2-1 1,0 1-1,-2 1 0,-2 0 0,-1 0 0,-1 0 0,-1 0 0,1 1 0,2 0 0,0-1 0,4 1 0,0 0 0,3-1 1,1 1-1,4 0 0,1 0 0,1 0 0,2 0 0,1 0 0,4 1 0,-2 0 0,3-1 0,0 1 0,1 0 1,2 0-1,-2 0 0,11-1 0,-15 0 0,15 0 0,-11 1 1,11-1-1,0 0 0,0 0 0,0 0-2,0 0-1,0 0-7,-3 13-17,5-2-1,-2-11-1,-11 5 0</inkml:trace>
  <inkml:trace contextRef="#ctx0" brushRef="#br0" timeOffset="3955">3686 943 22,'0'0'16,"-9"-6"0,9 6 0,0 0-9,7-10-5,-7 10-2,14-2 0,-3 1 0,-1-1 1,8 1 0,-2-1 1,7 1 2,4-2-1,5 1 0,6-4 1,8 2-1,5-4 1,7 0-1,6-4 1,5 1-1,6-2 1,8-1-1,4-2 1,6 1-1,3-1-1,5 1 1,6 1-2,5-1 1,7-1-1,2 0 0,4 1 0,4 0 0,6 0 0,4-2 0,3 2-1,0-1 1,0 2 0,6-1-1,1 1 1,-1 0-1,0-1 0,2 1 1,-2-1-1,1 1 1,-2 1-1,-2 1 1,2 0-1,-1 0 1,-1 3-1,-4 1 1,2-1-1,0 3 0,1 0 0,-3 0 1,-4 1-1,3 1 0,-3-2 0,1 2 1,-3 0-1,-4-1 0,0 1 0,0 1 0,-3-1 0,-4-2 0,-4 1 0,0-1 0,-1-1 0,-2-1 0,-4-1 0,-3-1 0,-4 0 0,-1 0 0,-4-1 0,-5 1 0,-7 0 1,-5 3-1,-7 0 0,-8 1 0,-6 1 0,-8 0 0,-8 2 0,-6 2 0,-9-2 0,-5 2 0,-6 0 0,-6 1 1,-5 0-1,-10 0 1,12 0 0,-12 0-1,0 0 1,0 0 0,0 0-1,0 0 0,0 0 1,0 0-1,0 0 0,0 0 0,7 9 0,-7-9 0,10 15 0,-1-4 0,0 5 0,2 3 0,2 5-1,0 3 2,1 4-1,-2 3 0,1 2 0,0 2 0,-1 3 0,0 1 0,-2-2 1,1 0-1,0-2 0,0-2 0,0-4 1,-3-2-1,0-6 1,-1-3-1,-2-4 1,1-3-1,-3-3 1,-3-11 0,4 16-1,-4-16 1,0 0 0,3 9 0,-3-9-1,0 0 2,0 0-1,0 0-1,0 0 1,0 0-1,0 0-1,0 0-5,0 0-19,2-9-2,-1-6 0,-7-13-2</inkml:trace>
  <inkml:trace contextRef="#ctx0" brushRef="#br0" timeOffset="15602">11609 814 1,'0'0'7,"4"15"0,-4-15-5,10 11-1,-1-3 1,1 3 2,1-1 0,1 1 1,2 3 1,-1 3 1,2 3-1,4 2 0,0 2-1,5 3-1,3 3-1,2 1 0,0 1-1,2-5 1,-1 1 0,-1-4 2,-1 0-2,-6-8 1,-1 0 0,-5-6 0,-2-1 0,-4-4 0,-10-5 1,12 8 0,-12-8 0,0 0-1,4-11 0,-5 0 0,1-3-1,-2-5 0,2-8-3,-1-7 0,1-5 0,0-5 0,1-4 0,0-3 0,0 0 0,0-3 0,1 5 1,-1 4-1,-1 6 1,-1 5-1,0 6 0,0 7-1,-1 5 1,2 16-4,-2-14-1,2 14-1,0 0-6,2 13-8,0-3-4,4 3 1,2 3 1</inkml:trace>
  <inkml:trace contextRef="#ctx0" brushRef="#br0" timeOffset="16373">12428 1304 10,'0'0'10,"0"0"-1,-11-2-1,11 2-2,0 0 0,0 0 1,0 0 0,0 0 0,17 1 1,-2-1 1,9 0-2,5 0-1,7 1-2,6-3 0,6 1-2,-1-1-1,3 0-1,-7-2 1,-3 2-1,-10 0 1,-5-1-1,-6 2 0,-6 1 0,-3 0-2,-10 0-3,0 0-5,0 0-8,0 0-1,0 0-1,-11-3 1</inkml:trace>
  <inkml:trace contextRef="#ctx0" brushRef="#br0" timeOffset="16824">12400 1076 41,'0'0'17,"0"0"-1,26 5 1,-4-8-16,6 2-2,5-1 0,6 2 1,3 1-1,2 0 1,-3 1 0,-1-1 1,-3 1-1,-5-1 2,-2 1-1,-8-2 2,-2 2-1,-3-2 1,-4 1 0,-2-1 1,-11 0 0,14 1 0,-14-1-1,0 0 0,0 0-1,0 0-1,0 0-3,0 0-5,0 0-13,12 9-2,-12-9 1,12-6-1</inkml:trace>
  <inkml:trace contextRef="#ctx0" brushRef="#br0" timeOffset="17495">12296 1985 50,'0'0'16,"0"0"1,0 0-3,12 15-13,-7-6-1,1 2 2,3 6 0,-2 2 0,2 6 1,-1 2 0,-1 7 0,-2 5-1,-1 9 0,-3 4 0,-1 7 1,-3 3-1,-1 4 0,-1 0 1,1 2 0,0-3-1,2-5-1,1-5 1,3-6-1,0-7 0,4-4 1,-2-6-2,1-6 0,-2-5 1,1-5-1,0-3 0,-1-3 1,-3-10-1,5 12 0,-5-12 1,0 0-1,0 0 0,0 0 1,0 0 0,0 0-1,0 0 1,0 0-1,0 0 1,0 0 0,11 7-1,-11-7 1,19-4 0,-4 4-1,5-1 1,7 1-1,7 0 0,8-1 0,7 1-1,5-2 1,7 1 0,3-2-1,2-1 1,1 1 0,-2-2 0,-7 0 0,-6-1 1,-5 3-1,-11-2 1,-7 3-1,-6-1 1,-8 1-1,-3 1 0,-12 1 0,11-1 1,-11 1-1,0 0 0,0 0 1,0 0 1,0 0-1,0 0 1,0 0 0,0 0-1,0 0 0,0 0 0,0 0-1,0 0 0,0 0 0,0 0 0,0 0 0,0 0 0,0 0 1,0 0-1,0 0 1,6-19 0,-5 4-1,-1-8 2,3-6-2,-2-6 0,0-7-2,0-5 1,0-4 1,-1-5-1,-2-5 1,-1-2-1,-4-3 1,1-2-1,-2 2 0,1 0 2,-3 2-1,2 5 0,-2 7 0,1 5 0,2 6 0,0 8 0,-1 7 0,1 3-1,4 8 1,-1 4 0,2 2-1,2 9 1,-2-10 0,2 10-1,0 0 1,0 0 0,-3-9 0,3 9 1,0 0-1,0 0 0,0 0 1,-4-9-1,4 9 0,0 0-1,0 0 1,0 0-1,0 0 1,0 0 0,0 0 0,0 0-1,-14 2 1,3 1 0,-6 0 0,-4 1 1,-5 0-1,-12 3 0,-4 0 0,-7 0 0,-4 0 0,-5 1 0,-1-1 1,-4 1-1,4-1 0,6 0 0,7-1 0,9-2 0,7 0-1,10-1-1,7-2-2,13-1-4,0 0-14,25 6-3,-5-6-2,6 0 3</inkml:trace>
  <inkml:trace contextRef="#ctx0" brushRef="#br0" timeOffset="20219">14175 3912 25,'-2'9'14,"2"-9"0,8 9 0,-8-9-6,7 15-8,-4-5 1,1 3 0,1 7 2,-1 3 3,-1 7-1,-7 5 1,4 11 0,-4 6 0,2 12-2,-3 2 1,1 7-1,-1 6 0,2 2-2,-2-3 2,3-4-2,-2-7 1,3-5 0,-1-10 0,3-7-1,-2-10 0,1-7 0,1-5-1,0-7 0,-1-3 0,0-13-1,5 15 0,-5-15 0,0 0 1,3 10-1,-3-10 1,0 0 0,0 0 0,0 0 0,0 0 1,0 0-1,0 0 0,0 0 1,0 0-1,0 0-1,0 0 0,0 0 0,0 0 0,0 0 0,11 6 0,-11-6 0,11 3 0,0-1 0,1 0 0,5 0 1,2 0-1,6 0 0,5-1 0,10 1 0,7 1 1,6-1-2,4-1 1,6 2-1,4-3 1,2 0 0,6-2 0,2-2 0,1-1 0,9-3-1,4-3 0,-3-2 0,10 0 1,2-2-1,-3 1 0,-6 1 0,2 1 1,-13 3 0,1 2 0,-1 0 1,-14 3-1,1 1-1,-6 0 1,-3 2 0,-11-1 0,2 0-1,-49 2 1,61-4 0,-61 4 0,0 0 0,44-4 0,-44 4 0,0 0 0,0 0 0,0 0 0,0 0 0,0 0 0,0 0 1,0 0 0,0 0-1,0 0 1,0 0 0,0 0-1,0 0 1,0 0-1,0 0 0,0 0 0,0 0 0,0 0 0,0 0-1,0 0 1,0 0 0,0 0 1,0 0-1,0 0 0,0 0 0,0 0 0,-5-46 0,5 46 0,-9-47-1,9 47 1,-4-67 0,4 67 0,-14-83 0,3 38-1,1-4 1,-1 0 0,4-2 0,-3-2 0,-1 2-1,-3 0 2,1-1-2,4 4 2,1 1-2,-3 1 1,4 3 0,7 43-1,-30-75 1,30 75-1,-25-58 1,25 58-1,-23-46 1,23 46 0,0 0 0,-27-42 0,27 42 0,0 0 0,0 0 0,0 0 0,0 0 0,0 0 0,-9-43-1,9 43 1,0 0-1,0 0 1,0 0-1,0 0 1,0 0 0,0 0 0,0 0 0,0 0 0,0 0 0,0 0 0,0 0 1,0 0-1,0 0 0,0 0 0,0 0 0,-51 2 0,51-2 0,0 0 0,-61 14 0,61-14 0,-74 17 1,74-17 0,-94 21-1,39-10 1,-13 1-1,-1-1 1,-11-1 0,-4 1-1,3-3 1,-4-1 0,7 0 0,-3-1-1,11-1 1,0 1-1,12-2 0,6 0 0,9-2 0,7 2 0,6-3-1,6 5 1,3-6-1,6 3-4,-6-3-12,7 5-8,-3-2-1,6-3 0,-3-5-1</inkml:trace>
  <inkml:trace contextRef="#ctx0" brushRef="#br0" timeOffset="24084">11760 6121 38,'0'0'16,"0"0"2,0 0-3,-10 3-7,10-3-3,0 0-1,0 0 0,0 0 0,0 0 1,0 0-2,10 13 0,-10-13 0,3 9-1,-3-9 0,3 16 1,-2-4 0,3 4 0,-2 5 0,1 7 0,-1 8-1,1 10 1,-3 11-2,0 10 0,-3 11 0,-1 13 0,-2 6-1,-2 6 0,-3 1 1,-1-1-2,0-8 1,0-5 0,1-9-1,0-13 1,4-11-1,1-9 1,4-11-1,2-4 1,2-6-1,1-3 2,2-8-2,1-1 1,2-4 0,0 0 0,-8-11-1,17 11 1,-17-11 0,18 9 0,-9-7 0,2 1 0,0 1 0,1-2 0,1 0 1,2-1-1,0 2 0,4 0 1,2 1-1,3 0 0,4 0 0,3 1 1,4 2-1,7-1 0,4-3 0,5 0 0,4-1 1,5-1-1,6 0 0,6 1 0,6-1 0,3-2 1,6 0-1,6-1 1,9-4-1,8-1 0,6-4 0,3-2 1,5-6-1,5-1 1,5-3-1,1-2 0,0-2 1,0-2-1,2-1 1,4-1-2,-1 2 1,-4 2 0,-6-1 1,-2 5-2,-12 6 1,-6-1 0,-18 4 1,-10 1 0,-12 3 1,-10 4-1,-14 0 0,-7 1 1,-9 0-1,-9 4 0,-6 0 1,-4 2-1,-11-1 0,0 0 1,0 0-1,0 0 0,0 0 0,0 0 0,0 0 0,0 0 0,0 0 0,-5-10 0,1-2-1,4-2 1,-7-8-1,6-6 0,-2-6 0,-4-10 0,2-8 0,-2-7-1,4-3 1,-4-8 0,4-2 0,-7-2-1,2-1 1,1 3-1,0 1 1,-2 3-1,1 1 1,3 4 0,2 4 0,3 3 0,0 7 0,3 3 1,-1 7-2,3 5 1,-5 7 0,-1 5 0,1 6 0,-3 1-1,-1 3 0,-3 3 0,7 9 1,-11-16-1,11 16 1,-15-10-1,5 5 1,10 5 0,-18-6-1,8 4 2,-7 1-1,2 1 0,-6 1 0,-3 0 0,-3 3 0,-5-2 0,-3 2 1,-7-1-2,-5 1 1,-2 0 0,-1 0-1,-8 0 1,-3 0 0,-9 0 0,-3 0 0,-4-1 0,0-1 0,-8 0 1,-6-1-1,-4 0 0,-5-2 0,0 1 1,-3 0-1,-4 0 0,-1 1 0,-1 1 0,-2 0 1,4 2-1,3-1 0,1 3 0,4-1 1,2 0 0,4 1-1,2 2 2,2 0-2,2 0 1,3 0 0,1 1 0,3 2 0,1-1-1,1-2 2,5 1-3,1-1 3,2-1-2,3-1 0,6-1 1,5 1-1,4-3 1,9 1-1,5-2 0,10 0 0,4-1-1,9 1-2,1-3-6,14 1-20,0 0 1,0 0-2,-9-28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5T23:33:26.64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1067 59 6,'-2'-9'7,"-3"-1"0,5 10 0,-14-17-2,5 9 0,-6 2-1,-4 1-1,-2 3 0,-3 1-2,-4 1 0,-3 2-1,-6 1 2,-4 4-1,-5 0 0,1 1 1,-7 2 0,-3 4 0,2 0-1,-2 5 1,2 0 0,-1 4-1,8 2 1,-1 4-1,7 2-1,1 4 1,2 1-1,3 4 1,4 4-2,1 4 1,1 4 0,5 3-1,0 4 1,6 5 0,6 2-1,7 3 1,7-3 0,7-2 0,8-4 0,10-4 0,7-4 1,7-7-1,10-5 1,6-7 0,8-7 1,8-6-1,11-7 1,3-10 0,-1-6-1,9-12 1,-6-5 0,4-13 2,-5-3-1,-3-13 0,-9-1 0,-5-7 1,-3-1-1,-13-5 1,-5-2-1,-11 0 0,-9 0-1,-12-1-1,-7-1 1,-11 0-1,-8 2 0,-10 0 0,-9 4 0,-11 4 0,-8 5 0,-9 7 0,-8 9-1,-10 7 1,-5 10-1,-7 7 0,-6 9 0,-1 6-1,1 7 0,4 8-3,-6 5-1,18 10-5,3 3-7,8 7-3,13-2 1,9-2-1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5T23:33:28.43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1407 179 24,'-11'-17'16,"-7"-1"-1,1-1-1,-5-2-6,-3-1-3,-2 3-2,-7 1-1,-7 2 0,-6 4-1,-8 5-1,-8 4 1,-7 6-1,-6 4 1,-3 7 0,-5 5 2,1 6 0,0 3 1,6 7 0,2 3 0,5 5 0,2 4 0,5 7 0,6 3-1,8 4-1,7 6-1,8 5 0,9 3 0,14 4 1,9 4-2,14 1 1,8 0 0,10-2 0,8-3 0,11-5 1,8-7-1,9-9 1,11-13-1,10-13 1,11-16-1,8-9 0,7-15 0,1-9 0,2-14-1,0-11 0,-7-9 1,-6-5-1,-16-9 2,-7-4-2,-17-7 2,-10-4-1,-16-5 0,-11 1 1,-17-2 0,-10 3 0,-9 2-1,-8 6 1,-7 5 0,-6 7-1,-5 6-1,-6 8 0,-3 7-3,-10 7-3,-7 12-8,-16 3-12,-13 10 0,-20 2-2,-15 1 2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5T23:07:12.73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74 351 12,'0'0'10,"-4"11"3,4-11 1,0 0-8,0 0 1,0 0 1,0 0 1,-2 14 1,4 1 0,-2 6-2,4 11-1,-3 7-2,3 11 0,1 5-2,2 7 0,-1 0-1,1 0 0,-1-6-1,1-6 1,-2-10-1,1-8 1,-3-10 0,0-5 0,-3-17 0,0 0-1,-12-9 0,0-11-1,0-11-1,-6-10-1,2-9 0,-4-9 0,4-5 0,2-1 0,6 1 1,3 4 1,4 7 1,8 6 0,3 7 1,7 9 0,4 6 0,3 6 0,2 7-1,2 4-1,0 6 1,-2 6-1,-1 8-1,-6 5 1,-3 6 0,-5 2 0,-1 4 0,-5-1 2,-2-1-1,-3 0 1,-6-5 1,0-2 0,-7-6 0,1-3 0,-7-6 0,2 0 1,-3-4-3,1-3-1,5-2-4,-3-8-4,17 12-12,-9-24-6,13 11 0,1-7-1,9 2 0</inkml:trace>
  <inkml:trace contextRef="#ctx0" brushRef="#br0" timeOffset="631">472 345 13,'0'0'13,"-13"4"4,13-4 2,-18-5-4,18 5-4,-11-3 1,11 3 1,0 0-1,-7 9-1,7-9-3,3 22-3,1-6-2,2 6 0,-1 4-1,4 1 1,1-1-2,5 1 1,2-5-2,4-7-1,3-7 0,5-10-1,4-9 0,1-7 0,-1-6 1,-2-5 0,-6-4 1,-7 1 1,-5 1 1,-5 4 0,-8 4 0,-3 6-1,-2 4 0,-2 2-1,7 11-3,-13-11-5,13 11-11,-10 0-6,10 0-1,0 0 1,0 0 0</inkml:trace>
  <inkml:trace contextRef="#ctx0" brushRef="#br0" timeOffset="1122">1093 184 72,'-26'10'24,"1"3"-1,2-3 0,0 4-22,3 1 0,5 1-1,5 2 1,8 0 0,10-4-1,8 1 1,6-2-1,7-1 1,5 0 0,0-2 0,-2 1-1,-4 0 1,-5 1-1,-9 2 2,-8 2 0,-3 4 1,-13-1 0,-1 3 1,-9-2 1,0 1-1,-5-4 0,3-2 0,-2-6-1,1-5-1,-2-4-2,8-6-2,6-5-2,1-9-5,11 4-8,-2-13-10,10 3-2,-1-8 1,15 0 1</inkml:trace>
  <inkml:trace contextRef="#ctx0" brushRef="#br0" timeOffset="1522">1320-8 29,'0'0'20,"0"0"1,0 0 4,-2-11-14,2 11 0,0 0 0,0 0-1,0 0-2,5 12-2,-5-12-3,10 22-1,-2-5-1,3 5 0,2 7 0,3 5 0,-2 7 0,-1 6 1,0 2-1,-1 5 0,-2 0 1,-2-1 0,-2-7 0,0-3-1,-1-8 0,1-9-1,0-8 1,-6-18-1,21 4 0,-7-17 0,6-12 0,0-6-1,2-6 1,1-2-1,0-2 1,-2 3-1,-3 4 2,-3 9-1,-5 7 0,-1 7 0,-9 11 0,15-1 0,-15 1 0,10 20 0,-5-2 0,1 4 0,2 8 0,1 5 1,-2 2 0,0 5 0,1 2 0,3 0 1,-6 1 0,1-3 0,-3-6 0,1-4-1,-2-4 1,0-6-2,-2-5-1,-4-7-4,7 2-11,-3-12-12,-16 0 0,-5-13-2,-3-5 2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5T23:37:50.35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63 0,'9'8'2,"-9"-8"1,21 6 1,-7-3 1,5 0-1,3 0 2,6 0-1,1 0 1,5-1-1,3 2 1,3 3-2,3-1 1,4 1-1,2-1 0,2 2 0,2-4-1,3 5 1,3-6-1,2 0 1,6-2 0,-1 1 0,3-2-1,2 0 0,3 0 0,-1 1 0,3 5-2,-3-4 1,3 4-1,1-4 1,1 4 0,-6-4 0,6 6 0,-2-6 0,-1 1 0,-2 0 0,1 2-1,0 1 0,-1 3 0,5-1-1,-5 1 1,3 2-1,2-3 1,0 1-1,5-2 1,1-1 0,1-2-1,2 0 1,3-1 0,-2 0-1,2-1 1,0 0 0,-1-1-1,1 0 1,0-1 0,1-1 0,-1 0-1,2-2 1,1 0 1,0 0-2,3-1 1,-2 1 0,4-1 0,-3-1-1,4 0 1,3-1-1,1-2 1,1-1-1,0-1 0,-1-1 1,2 0-1,0 1 1,2-4 0,-4-1-1,-3 5 2,0-1-1,-1 2 0,0 1 0,1-1 0,-3 1 0,-1 3-1,-3 2 1,-2-2-1,-3 0 1,0-2-1,-3 2 1,-2 1-1,-4 2 1,2 0-1,-1 0 1,0 1-1,-2 1 1,1 0-1,-2-1 0,-3 0 1,-3-1-1,-2 1 0,-1-1 1,-2 1-1,-4 0 1,-1 1 0,0 0-1,0 1 1,0 0 0,0 1-1,2 0 1,-1 1-1,1-2 1,0 1-1,-2-2 1,-4 0-1,-5-1 1,-3 0 0,-3 0-1,-2-2 2,-5 0-1,-3 1 0,-5 0-1,-2 0 1,-4-2-1,-4 1 0,-5 1 1,-6 1-1,-10 1 1,13-1 0,-13 1 1,0 0-1,0 0 0,0 0 0,0 0 0,0 0 0,0 0 0,0 0-1,0 0 0,0 0 0,0 0 0,0 0 0,0 0 0,0 0-2,0 0-2,0 0-10,0 0-13,-21-10-1,1-3 0,-9-12-1</inkml:trace>
  <inkml:trace contextRef="#ctx0" brushRef="#br0" timeOffset="10095">2877 2264 2,'0'0'4,"0"0"0,0 0-2,0 0 1,0 0 1,0 0 0,0 0 2,0 0 0,0 0 0,0 0 0,0 0-1,-9-3-2,9 3-1,0 0-2,0 0 1,0 0-1,0 0 0,0 0 2,0 0 1,0 0 2,0 0 0,0 0 0,0 0 2,0 0-2,0 0 0,0 0-1,0 0-2,0 0 0,0 0 0,0 0 0,0 0-1,0 0 1,0 0 0,0 0 0,0 0 0,0 0-1,0 0 0,0 0 0,0 0 0,0 0 0,0 0 0,0 0 0,0 0 0,0 0-1,12 1 1,-12-1 0,11 2 0,-11-2 1,18 1-1,-9-2 1,4 2-1,1-2 1,0 1-1,2-3 1,2 3-1,-2-3 0,4 2 0,0-1 0,0 0 0,3-1 0,2 2 0,-2-2 0,1 1 0,-1 0-1,0 1 1,1-1 0,1 2 0,1-2 0,2 1 0,4 0 0,6 1 0,2-1-1,5 0 1,1-2 0,4 2 0,3-1 0,1 1 0,0-1 0,1 1 0,0-2 0,2 2 0,-1-2-1,3 0 1,-1 0 0,-1 0-1,0-1 1,-1-1-1,-3 1 1,-1-2-1,-3 1 1,-4 0 1,-7 0-2,-4-1 1,-5 2-1,-3 1 1,-5 0-1,-5 1 0,-5 0 0,-11 2 1,12-1-1,-12 1 0,0 0 0,0 0 0,0 0 1,0 0-1,0 0 1,0 0-1,0 0 1,0 0 0,0 0-1,0 0 1,0 0-1,0 0 0,0 0-2,0 0-2,13 7-9,-2-6-14,12-1 0,4-10-2,14-3 1</inkml:trace>
  <inkml:trace contextRef="#ctx0" brushRef="#br0" timeOffset="11687">5747 2230 7,'0'0'10,"0"0"0,0 0 0,-9-5 2,9 5 0,0 0 0,0 0 1,0 0-3,0 0-3,14 3-1,-14-3-2,20 5-1,-3-3 0,1 0 1,6 1 1,2-2-1,7 1 0,2-1 0,11 1 0,2-2 0,6 2-1,5-2-1,4 1 1,6-2-1,2 2 1,2-3-1,2 1 0,0-2 0,4 0 1,2-1-1,1 1 0,-1-2-1,3 2 0,-2 0 0,2 0 0,-3 2 0,-2-1 0,-5 1-1,-1 1 1,-6-1 0,-3 3 0,-6-1 0,-6 1-1,-6 0 1,-5 0-1,-8 0 0,-3 1 0,-6-2 0,-3 1 1,-8 0-1,0-1 1,-13-1 0,14 0-1,-14 0 1,0 0 0,0 0 0,0 0-1,0 0 1,0 0-1,0 0 0,0 0 0,0 0 0,0 0 0,0 0 0,0 0 0,0 0 0,0 0 0,0 0 0,0 0 0,0 0 0,0 0 0,0 0 1,0 0-1,0 0 0,0 0 0,0 0 0,0 0 0,0 0 0,0 0 0,0 0 0,0 0 0,0 0-1,0 0 0,0 0-5,0 0-9,0 0-15,0 0 1,-6-19-1,-5-10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5T23:37:56.09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1167 799 2,'0'0'8,"0"0"-2,-9-3 0,9 3-2,0 0-1,0 0 2,0 0 0,0 0 0,0 0 0,-6-12 1,6 12 0,1-14 1,-1 4 0,2-5-2,-3 1 0,0-3 0,0-2-1,-2 0 1,-2-3-2,1 0 0,-4-4-1,0 3-1,-2-6 1,0-2-1,-1-2-1,4-3 1,-5-3 0,2-2 0,-2 1 1,1 1 0,-2 0 0,-1 4 0,-2 1-1,-8 6 1,-4 2 0,0 6-2,-4 1 1,-5-2-1,-1 1 0,-5 5 1,-1 0-1,1 5 0,2 4 0,-7-1 0,1 7-1,4 8 0,-1 7 1,1 0-2,-1 9 1,2 0-1,-1 3 1,5 7 0,1-1 0,1 2 1,4 2-1,1 0 0,4 3 0,4-3 0,3 2 0,2 0 0,9 1 0,0-1 1,5 1-1,3 3 0,3 1 1,1 1-1,7 2 1,5 0-1,0-1 1,3 1-1,6-3 1,0-1 0,7-5 0,6-1 1,-1-5-1,5-5 1,7-4 1,5-6-1,3-5 1,5-7 0,0-6 0,0-8 0,3-6 0,-1-6-1,-6-9 1,-3-7-1,-7-9 1,-3-2-1,-8-5 1,-7-1 0,-9-2 0,-5 0 0,-7 0-1,-6 6 1,-6 3-1,-5 1 0,-3 2-1,-1 4 0,-3 1 0,-7 4 0,-1 3 0,-3 3-1,-5 8-1,-6 3 0,-5 13-4,-10 5-7,-8 15-9,-9 7-2,-14 3 1,-16 1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5T23:38:27.91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194 119 7,'0'0'10,"-10"7"0,10-7-2,0 0-3,0 0-1,0 0-1,0 0 2,-4 11 0,4-11 1,-5 22 0,0-4 2,-1 10 0,-5 7-2,1 8-1,-3 6-1,-2 5 0,0 1-1,3 3 0,-1-3-1,2-4 0,3-5-1,2-5 0,1-5-1,2-4-1,1-5-1,-1-5-1,0-2 0,1-4 1,0-4-1,2-12 0,-2 11-1,2-11 0,-7-15 0,4-6-1,0-5 2,-1-11 0,2-2-1,-3-8 2,3-4 1,0-1 2,4 0 0,3-2 0,2 1 0,6 2 0,7-2 1,6 3-2,7 0 2,6 2-2,6 3 1,0 5 0,3 8 0,-4 7 0,-5 6 2,-4 12 0,-7 8 0,-5 11 1,-9 8 0,0 8-1,-8 0 1,1 5-1,-6-3 1,2 0-1,-6-3 0,-1-2 1,-6-6 1,-7-1 0,-9-7 1,-8 4 0,-12-9 0,0 4 0,-7-7-1,3 2-1,1-5 0,8 0-3,9 3-6,7-9-6,25 6-9,0 0-6,0 0-1,24-15 0,3 10 1</inkml:trace>
  <inkml:trace contextRef="#ctx0" brushRef="#br0" timeOffset="972">613 357 8,'16'-8'10,"-5"-1"-1,3 6-2,-1 2 0,1 3-2,0 5-1,1 2 0,1 2 1,0 2-2,-1 3 0,0-1-2,-3 3 2,-5-3 2,-1 3 2,-8-4 2,-2 5-1,-10-6 2,1 4 0,-10-5-1,5 3 0,-6-4-3,4-1-2,2-4-1,3 1-2,5-3-2,10-4 0,0 0-1,0 0-1,-2 10 1,2-10-1,16 10 1,-5-3 0,-1 2 2,2 2 0,3 2 1,1 2-1,3 0-1,1 2 0,0-1 0,1 0 0,0-2 0,-5-1 1,-4-3 2,-5-1 1,-7-9 0,-11 15 2,-8-12 0,-2 4 1,-8-3-1,1 2 0,-4-1-2,1 1 0,0-1-2,6-2-2,5 2-5,-2-4-13,12 4-7,10-5-1,-10-7-1,11-6 1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5T23:36:57.74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82 1,'0'0'4,"0"0"-1,0 0 0,0 0 1,0 0-1,0 0 0,0 0 0,0 0 1,9 11-1,-9-11 0,12 7 0,1-4 1,3 3 0,3-3 0,1 2 1,1-1-1,3 0 0,5-1 0,0 1 0,3-1-1,-2-1 0,8 2-1,1-3 1,1 0 1,2-1-1,4-1-1,0-3 0,6 1 0,1-2 1,2 0-1,1-2 0,2 2 0,0-1 0,1 0-1,-2 1 1,1 1-1,-1 0 0,2 0 0,1 1 1,5 1-1,-3-1 0,2 1 0,0 0 0,-3 1 0,3-2 0,-1 2 0,-2 0 0,2-1 0,2 1 0,2-1 0,1 0 0,4-1 1,-5 0-1,5 0 0,-2 0 0,-2 2 0,-1-1 0,-2 2 0,0 1-1,0 0 0,0 2 1,-2-1-1,-1 2 1,-2-2-1,3 0 0,-1 0 1,-1-1-1,-2 0 1,2 0-1,2 0 0,1 1 1,5 2-1,-5-1 1,1 1 0,1 0 0,1-1 0,-1 3 0,2-2 0,0-1 0,1 1 0,5 1 0,-1-2-1,-1 0 1,6-1-1,0-2 1,0 0 0,1-2 0,-2-1 0,1-2 0,1 0 0,3-1 0,-2 1 0,-3-1-1,2 1 1,-1 0-1,1-1 0,0 0 0,-1 0 0,0-1 1,-3 2-1,2-1 0,-2 0 1,0 2 0,-2 1-1,-2 1 1,2 1 0,-1 1-1,2 0 0,-4 1 1,2-2-1,0 1 0,-3 0 1,2-1-1,-3 1 0,4-1 0,-1 1 1,0 0-1,1 0 0,0 0 0,1 2 0,-3-2 0,0 1 0,-2 0 0,1 0 1,-1 0-1,-1-1 0,-2 1 0,-1 1 0,-4 0 0,4 0 1,-3 4-1,0-2 0,-3 0 0,1 0 0,0 2 0,1-2 0,6 1 0,-4 1 0,1-2 0,4 0 0,-1 1 0,2 0 0,0 0 0,4-2 1,-1 0-1,3 0 0,1 1 0,-2-2 0,3-1 0,0 1 0,0 0 2,1 0-2,0 1 0,1 1 1,1-1-1,2 1 0,-2 1 0,0-2 0,-1 2 0,1-2 1,-3 0-1,1-1 0,-2-1 0,0-1 0,-3 0 1,1-1-1,-3-2 0,-3 1 0,-4-1 0,-3-2 0,-2 0 0,-4 0 1,-4-3-1,-3 3 0,-2-1 0,-4-1 1,-4 1-1,-5 2 0,-7 0 0,-4 0 0,-5 1 0,-4 2 1,-12 1-1,0 0 1,10-2-1,-10 2 1,0 0-1,0 0 1,0 0 0,0 0 0,0 0-1,0 0 0,0 0 0,0 0 1,0 0-1,0 0 0,0 0 0,0 0 0,0 0-1,0 0 1,0 0 0,0 0 0,0 0 0,0 0 0,0 0 0,0 0-1,0 0 1,0 0 0,20-3 0,-4 1-1,9 0 1,5-1 0,6 0 0,4-1 0,3-1 1,0 0-1,-1 1 0,-5 1 0,-6-1 0,-5 0 0,-7 3 1,-3-4-2,-5 4 0,-11 1-3,0 0-12,-9-4-10,-13 2-2,-17-8-1,-9-1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5T23:38:16.54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33 330 6,'0'0'9,"-15"-6"0,15 6-1,0 0-3,-10-4-1,10 4-1,0 0-1,0 0 2,-9-1 0,9 1 0,0 0 0,0 0 0,0 0 1,0 0 0,0 0-1,0 0-1,0 0 0,0 0-1,0 0 0,0 0-1,0 0 1,0 0-1,0 0-1,0 0 1,11 7-1,-11-7 1,9 4-1,-9-4 1,13 5-1,-13-5 0,13 5 0,-13-5 0,14 5 0,-14-5 1,15 6-1,-15-6 0,18 6 0,-9-4 0,2 1 0,-11-3-1,20 3 1,-10 1 0,0-2 0,-1 0 1,-9-2-1,18 4 1,-18-4 0,18 4 0,-7-3 0,1 1 0,1-1 0,2 0-1,1 1 1,2 0 0,3 0-1,-1 0 0,1 0 0,2 0 1,-2 0 0,2 0 0,1-1 0,3 0 0,0-1 0,5-1 0,3-1 1,2 1-2,3-2 1,0 0 0,2-1-1,-2-2 2,0 0-1,0 2 0,-5-3 1,2 1 0,0-1-1,2 0 1,-3 0-2,0 1 1,-1 0 0,1 1-1,1 1 1,-1 1-1,0 1 0,2 0 0,6 0 1,0-2-1,5 1 0,1 0 0,0-1 0,1 0 1,6-3-1,-1 2 0,-1-1 1,1 1-1,2-1 0,2 1 1,3 0 0,4 0 0,-4-1 0,3 2 1,1-2 0,3 0 0,-1 0 0,3 0 0,2-3-1,1 3 1,3-3-1,-1 2 1,1-1-2,2 0 1,0 0 0,-3 1-1,4 0 0,0 2 1,-1-1 0,2 1-1,1-2 1,1 2 0,-2 0 0,2-2 0,-3-1 0,1 1 1,-1-2-2,1 2 2,0-3-2,1 2 3,0 1-3,1 1 0,1 0 0,1 1 0,-1-1 1,-1 2-1,0 1 1,-1 0-1,-1 0 1,-1 0 0,-2 0-1,-1 1 1,-3-1-1,-1 2 1,-5-1-1,-2 2 0,-2-1 1,-3 1-1,-4 1 0,-1 1 1,-1 0-1,1 2 0,1 0 0,2 1 0,-1 2 0,1 1 1,1 0-1,-1-1 0,0 2 0,-1 1 0,0-1 0,0-1 0,0 1 0,1 0-1,0 1 1,-1-2-1,0 1 2,0 2-1,1-1-1,-1 0 1,-2 1 0,2-2 0,-1 0 0,1 1 0,-1-1 0,0 2 0,-2-3 0,-1 2 0,-2-1 0,-1 1 1,-1-2-1,-3 1 0,0-1 0,-2-1 0,-1 0 0,0-1 0,-1-1 1,2 1-1,-1-1 0,0-1 0,0 0 0,2-1 1,0 1-1,0-1 0,2 1 0,-1 1 0,1-1 0,0 1 0,2 0 0,-1-1 0,1-1 1,3-1-1,0 0 0,2 0 0,2-2 0,2 0 1,3 0-1,3-2 0,-2 1 1,3 0-1,0 1 1,2 0-1,2 0 1,0 0 0,-1 1-1,2 4 0,0 0 1,2 1-1,-2 0 0,-1 1 0,-1-2 0,-1 2 1,-1 0-1,-1-1 0,-3-2 1,-1 2-1,-1 0 1,-3-2-1,1 2 1,-2 1-1,1-1 1,2 1-1,0 0 1,-1 0-1,0 0 0,1 1 0,0-1 1,-1 0-1,-3-1 0,-4 0 1,-2-1-1,-2 0 0,-2-2 1,-3-1-1,-1 0 0,0-2 0,-1 0 0,1 0 0,-1-2 0,1 1 0,-3-1 0,-4 1 0,-3-1 0,-5-1 1,-4 2-1,-1-1 0,-6 1 0,-3-1 1,-2 1-1,-2-1 1,-10 2-1,15-2 0,-15 2 0,11-2 0,-11 2 0,0 0 0,11-2 1,-11 2-1,0 0 1,9-1-1,-9 1 0,0 0 1,0 0-1,0 0 0,0 0 1,9-4-1,-9 4 0,0 0 0,0 0 0,0 0 1,0 0-1,0 0 0,0 0 0,0 0 1,0 0-2,0 0 1,0 0 0,0 0-2,0 0-2,-18 2-12,1 2-15,-14-17 0,-11-19-1,-16-25-1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5T23:43:03.94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2880 2398 16,'0'0'16,"0"0"1,0 0 0,0 0-5,0 0 0,0 0-3,-7-10-2,7 10-1,0 0-2,11-8-2,-11 8-1,14 4-2,-14-4 0,17 14 0,-11-4 0,0 0 2,-1 4 1,-6-3 2,1 0 0,0-11 1,-12 17 0,-1-16 1,3-1 0,-4-8-2,2-4-1,1-4-2,4-4-1,4-2 0,3-1-1,4 2 0,1 2-1,5 7 0,3 1 0,1 9 1,0 4 0,-1 6 0,1 2 0,-3 6 0,1 2 2,-5 4 0,-4 2 1,-8 1 0,-4 0 0,-6-2 1,-6 0-1,-1-5 0,-3-5-1,2-4-3,-1-12-9,12-5-13,5-11 0,10-5-2,7-11 0</inkml:trace>
  <inkml:trace contextRef="#ctx0" brushRef="#br0" timeOffset="611">3075 2398 22,'-9'-5'13,"9"5"-1,0 0-2,0 0-5,0 0-1,0 0 0,0 0 1,0 0 1,0 0 3,17 2-1,1-1 0,11 3-1,11-4-1,15 2 0,14-4-2,17 2 0,16-2-1,20-1-1,15 1 1,13 1-1,11 2-1,10 2 0,2 0 0,3 0 1,-7-1-1,-5 1 0,-10-2 1,-11 1-1,-14-4 0,-14 2 0,-19-2 0,-13 1 0,-18-1-1,-16 1 1,-16 1-2,-13-4-4,-20 4-11,0 0-8,-21-3-1,-12-7-1,-10 0 0</inkml:trace>
  <inkml:trace contextRef="#ctx0" brushRef="#br0" timeOffset="1723">3866 1855 24,'0'0'17,"-11"4"2,11-4-4,0 0-3,-10-12-2,10 12-3,3-11-2,-3 11-2,13-14-3,-4 6 0,4 3-1,-2 1-1,4 4 1,-4 2 0,-1 3 0,-10-5 0,13 17 2,-10-6 2,-3-11 1,-3 21 0,-8-13 1,2 3 1,-4-6-1,-1 1 0,-4-5-1,1 0-1,-1-2-1,2-3-1,1 0 0,2-3-1,4 3-3,0-4-7,9 8-12,2-14-1,10 3-1,7-5 0</inkml:trace>
  <inkml:trace contextRef="#ctx0" brushRef="#br0" timeOffset="2464">4486 1319 12,'0'0'11,"0"0"0,0 0-1,-4 13 0,4-13-1,-2 10-2,2-10-2,-3 13-1,3-13-1,-4 18 2,-1-6-2,-2 4 1,-4 5 1,1 3 0,-6 4 1,0 7 0,-5 0-1,1 4 1,0-1-2,2 0 1,3-5-2,4-1 0,8-6-2,11-3 1,10-7-1,10-2 0,11-7 0,8-2-1,4-3 1,6-2 0,1-2-1,-4-1 1,-6-1-1,-6 0 0,-8 1-1,-8-1-3,-5 5-7,-8-3-11,-13 2 0,9-5-3,-9 5 2</inkml:trace>
  <inkml:trace contextRef="#ctx0" brushRef="#br0" timeOffset="2935">4662 1623 32,'0'0'19,"9"-8"1,-9 8-2,0 0-3,-4 12-3,-5-2-3,3 9-4,-5 3-1,2 5 0,-3 6 0,2 2 0,-3 1-1,4 0 0,0-1-1,1-2 0,0-7-1,3-3 0,-1-6 1,2-4-2,4-13 0,-3 16-2,3-16-4,0 0-17,4-10-2,-3-3-1,0-2 1</inkml:trace>
  <inkml:trace contextRef="#ctx0" brushRef="#br0" timeOffset="3515">3785 1866 16,'-18'-2'15,"1"2"-1,-3 0 1,2-2-1,1 2 1,-2-3-2,9 4-1,-3-3-2,13 2-1,-12-1-1,12 1-1,0 0-2,0 0-1,12-8-1,5 5-2,7-2 0,7-2-1,10 1-1,6-2 1,8 1-1,-1 1 1,-2 0-1,-6 2 1,-6 0 0,-9 1-1,-11 2 0,-8 1 1,-12 0-1,0 0 0,-25 12 1,-2-7-1,-8 1 1,-10 1 1,-6 1-1,-9-1 2,-3 0-1,0 0 0,0 0 0,5 0 0,5-1 0,10-1 0,9-1 0,9 1-1,9-4 0,16-1 0,12-8 0,15 2 0,11-2 0,8-2 0,5-1-1,4-1 1,-1 2 0,-4 1-1,-10 3 1,-11 1-1,-8 3 0,-10 2 1,-11 0-1,0 0 1,-12 13 0,-8-6 0,-6 2 0,-6 1 0,-6-2 0,-3-2-6,0 3-16,1-8-2,8-3-1,7-9 0</inkml:trace>
  <inkml:trace contextRef="#ctx0" brushRef="#br0" timeOffset="4467">5586 2563 5,'-11'-7'10,"11"7"1,-7-21 1,8 8-6,4 0 1,6-2 2,4 0 1,1 0 0,6 1 0,0 2-1,5 6 0,-1 1-3,2 6-2,-5 3-3,0 5 0,-4 6-1,-5 3 2,-4 3 0,-5 4 1,-9 0 1,-3 3 0,-9-4 1,-2 2 0,-6-6 0,-1-1-1,-4-10 0,3-2-1,-1-12-1,6-8 0,7-9-1,5-7 0,10-7-2,11-5 0,7-2 0,5-2-1,8 6 1,4 5 0,3 5 0,0 7 0,-3 9 0,-5 8 1,-3 9-1,-7 11 1,-7 8 0,-6 7 1,-12 8-1,-6 2 2,-10 7-1,-2 0 0,-7-6 2,1-3-1,-4-8 2,2-6-2,1-9 1,4-8-2,-1-15 2,6-7-1,1-10-1,5-6-1,5-5-2,4-5 1,8-2-2,5 0 0,8 7 0,2 0-2,3 9 3,0 5-1,-2 8 2,-2 7-1,-2 7 1,-15 0 1,11 25-1,-13-3 2,-6 7-1,-4 3 1,-3 5-2,-8-4-9,3 1-14,-2-11-1,6-15-1,5-13 0</inkml:trace>
  <inkml:trace contextRef="#ctx0" brushRef="#br0" timeOffset="5578">6772 2067 20,'0'0'15,"0"0"0,0 0 0,0-10-5,0 10-4,-11-3 1,11 3-2,-17-3 1,5 3-1,-4-1 1,1 4-1,-7-2 0,2 4-2,-4 0-1,0 4 0,-5 1 0,0 3 0,-3 2 0,1 2 0,-2 4 0,2 3 0,-1 3-1,1 3 1,4 1-1,3 4 0,3 1 0,6 3 0,5-2 0,4 0 0,8-2-1,9-1 2,5-2-1,9-3 0,7-4 0,9-2 0,9-5 1,6-4-1,4-4 0,6-4-1,0-7 1,1-5 0,-3-5-1,-4-3 0,-7-3 0,-8 0 1,-7-3-1,-10-1 1,-8 1-1,-7 1 0,-11 1 0,-7 1 0,-5-1 0,-8 2-1,-6 2 1,-5 2-1,-3 2 1,-5 3-1,-3 4 1,-1 2 0,0 2 0,-1 2 1,3 1-1,2 1 1,4 1-1,6-2 1,5-2-1,7 1 1,3-1-1,12-2 1,0 0-1,0 0-1,0 0-3,13-2-19,-3 1-2,-10 1-1,11-20-1</inkml:trace>
  <inkml:trace contextRef="#ctx0" brushRef="#br0" timeOffset="19028">7269 2672 8,'0'0'12,"0"0"1,-7 10-1,7 0-2,0 6-3,-2 0 0,0 4 0,1 2-1,0 5 1,-1 2-3,3 2 1,-6 4-2,0-2 0,-1-2 0,0-3-2,-1-3-1,1-7-6,3-6-10,3-12-3,0 0 0,2-17 0</inkml:trace>
  <inkml:trace contextRef="#ctx0" brushRef="#br0" timeOffset="19278">7209 2659 6,'0'0'11,"-7"-15"0,7 15-1,12-8-3,1-2 0,7 4-1,2-3 0,6 1 0,-1-3 1,3 5 1,-8-2-1,3 4-3,-7 2 0,-4 2-1,-5 2-1,-9-2-1,7 16 1,-10-2-1,-5 1 1,-2 5-1,-3 0 1,-4 1 0,-2 0 0,-1 0 0,-2-5 0,-1-1-1,2-4 1,3-1 0,4-4-1,2-2 0,12-4-1,-10 2 0,10-2 0,17-6 0,1 2-1,3-2 0,2 3 1,4 1 0,1 1-1,-1 3 1,-3 5 0,-2 1 0,-4 4-1,-1 2 1,-2 2 0,-1 2 0,-4 2 0,-2-2 1,0 0-1,-3 0 0,-3-2 1,-3 0 1,-6-4 1,-1 3 0,-6-6 1,-1 2 0,-8-1 0,1-1 1,-4-2-2,0 1 1,0-2-2,5-2-2,1 2-2,-1-5-10,7 6-13,-3-5-1,3-2-1,-7-5 0</inkml:trace>
  <inkml:trace contextRef="#ctx0" brushRef="#br0" timeOffset="40959">5995 3048 20,'0'0'12,"0"0"-1,0 0-2,14 10-1,-14-10-3,21 12-1,-8-5 1,9 3 0,-1 0 2,8 2-1,4-2 1,11 2 1,6-4-1,17 2 0,11-5 0,16 2-1,11-4-1,12 2-1,3-1-2,7 2 0,-3 0-1,-9 2 0,-11 2 1,-10 2-1,-17-1-1,-12 2 1,-13-2 0,-12 3 0,-12-4 1,-6-5-1,-9 2 0,-4 1-1,-9-8 2,0 0 0,10 9 1,-10-9-1,0 0 0,0 0-1,0 0 0,0 0 1,0 0-3,0 0 2,0 0-2,0 0 0,0 0 1,0 0-2,0 0-1,0 0-2,0 0-2,-1-9-7,1 9-11,-10 1-1,10-1-1,-20-1 1</inkml:trace>
  <inkml:trace contextRef="#ctx0" brushRef="#br0" timeOffset="49041">164 2497 13,'-11'8'7,"11"-8"1,-10 3-5,10-3-8,-10 8 1,10-8-1,-10 6 3,0-4 2,-1-2 3,-2-2 1,-2-2 2,0-7 0,-1-2 0,3-9-1,2-5 0,2-6-2,4-5-2,2-7 0,2-5-1,3 0 0,1-3 1,2 2-1,3-2 1,1 2 0,3 0 1,2 1-1,2 0 1,2 0-1,3 1 1,4-1-1,1 2 0,2 2 0,2 0 0,4 3-1,0 1 1,3 0-1,0 4 0,2 3 0,2 0 0,3 2 1,1 2-1,6 0 0,6 0 0,4 2 0,7-5 0,1 0 0,1-1 0,4-2 0,1-3 0,0 2 0,-1 1 0,0 4 0,-3 2 0,0 4 0,-2 4 0,-4 6 0,-7 7 0,-6 4-1,-5 3 1,-5 4 0,0 3 0,-3 4 0,-2 4 0,-1 3 1,5 3 0,-1 3 1,1 6-1,1 1 0,0 2 1,1 0 0,5-1-1,3-2 2,4-4-2,6-5 0,8-8-1,8-6 0,9-4-2,-1-8-1,7-5 0,0-2-1,-3-3 1,-7-1 0,-10-1 0,-11-1 1,-9 3 0,-6 0 2,-12 0 0,-4 0 0,-3-1-1,-2-1 1,0 2-1,-1-1 0,-3 0 0,-1 5 1,-3 0-1,-3 4 1,-4 4-1,-10 6-2,12-6-1,-12 6 0,0 0-1,0 0 1,0 0-1,9 13 0,-9-13 0,7 13 3,-7-13 1,10 16 1,-4-6 0,0 4 1,-1 4 0,-1 0 1,0 5 1,-1 2-1,1 3 1,0 2 0,2 1 0,0 2 0,3-1-1,5 2 0,2-1 1,7-1 0,5-3-1,6-2 1,6-4-1,9-3 0,8-5 1,6-6 0,4-4-1,4-4 0,4-4 1,2-1-1,-1-3-1,2 0 1,-4-1-1,1 1 1,-1 0-1,-2 0 0,2 2 1,1 0 0,1-1-1,1 2 0,3 0 0,-1 1-1,1 3 1,-4 0-1,-4 3 0,-5 1 0,-3 2 0,-5 0 0,-6 1 0,-1 2 1,-4-1 0,0 2-1,-2 2 1,-3 1-1,-3 2 1,-3 2-1,-4 2 0,-8 3 0,-3 5 0,-7 4 0,-6 7 1,-6 3 0,-6 7 0,-4 3 0,-6 5 0,-1 1 0,-4 3-1,1 1 1,-1-5-1,3-1 1,0-5-1,2-4 0,2-4 0,2-5 0,1-8 0,2-4 1,0-4-1,2-5 1,1-3-1,1-3 0,0-1 0,2-9 0,-1 14-1,1-14-2,-1 10-4,1-10-12,0 0 1,-9-2-1,-5-20 0</inkml:trace>
  <inkml:trace contextRef="#ctx0" brushRef="#br0" timeOffset="55901">2647 20 1,'8'12'4,"-8"-12"-1,7 19 2,-4-4-1,2 2 2,-1 6-1,0 5 2,1 1 0,1 6 0,2 1 0,-1 3 0,1-1-1,0 0 0,2 0-2,-3-5-1,0-2 1,-4-6-1,-1-3 0,-1-6 0,-1-2 1,0-14-1,-3 15 1,3-15 0,0 0 0,0 0-1,0 0-1,0 0 0,0 0 0,0 0-2,0 0-1,0 0-7,0 0-12,-11-12 0,4-4-1,-4-7 0</inkml:trace>
  <inkml:trace contextRef="#ctx0" brushRef="#br0" timeOffset="56562">2606 72 6,'0'0'7,"1"-10"-2,-1 10 0,0 0 1,6-11 2,-6 11 0,0-10 0,0 10 2,-3-12-2,3 12 2,-5-12-3,5 12-2,-5-13-2,5 13-2,-2-9 0,2 9-1,0 0 0,0 0 0,0 0 0,2 18 0,1-2 0,0 2 0,1 7 1,-1 2 0,-1 5 0,1 4 0,-1 2 1,-1 2 0,1 0 1,-1-1-1,4 0 1,-2-4-1,4-3 1,-2-4-1,2-3 0,0-6-1,0-5 2,-3-2 0,2-3 1,-6-9 1,0 0-1,0 0 0,-2-9 0,-3-7 0,1-4-1,-3-6-2,0-6-1,1-4 0,0-5 0,0-2 0,1-1 0,3 2 0,1 4 0,3 3 0,1 4-1,-1 5 1,2 5 0,0 5 0,-1 5-1,-3 11 0,6-12 1,-6 12-1,0 0 0,0 0 0,0 0 1,7 15-1,-6 0 0,3 4 1,-2 6 0,2 5-1,0 3 1,1 5 0,0 1 0,1 0 0,3-2 0,-2-3 0,0-4 0,-1-5 0,-1-5 1,-1-4-1,-1-5 1,-3-11 0,2 11 0,-2-11 0,0 0-1,-12-13 1,5-1-1,-3-9 0,1-4 0,-2-7-1,0-6 1,-1-4-1,3-2 1,1 3 0,2 1-1,-1 7 2,2 3-1,0 6 0,1 8 0,1 5-1,0 3 1,3 10-1,0 0 0,0 0-1,-5 22 1,7-1 0,1 6 0,2 8 0,2 7 0,1 3 1,2 4 0,0 2 0,1-1 0,2-2 0,-4 0 0,-1-2 0,-1-4 0,-2-5-3,-4-3-15,2-8-4,-3-14-2,-3-24 0,2-22-1</inkml:trace>
  <inkml:trace contextRef="#ctx0" brushRef="#br0" timeOffset="99694">9091 1597 6,'-17'11'10,"17"-11"-2,-16 8 1,16-8 0,-17 9 0,6-5 1,1 0 0,-2-5 1,0 2 0,-2-5-2,0-1-1,-1-8-2,3-2-1,-1-8-1,7-4-1,6-4-1,8-4-1,8-4 0,8-1 0,11 1-1,6 2 1,8 5 0,3 3 0,2 6-1,-1 5 1,-4 6-2,-4 6 1,-9 7-1,-6 7 1,-7 10-1,-10 9 1,-6 8-1,-5 8 1,-5 7 0,-4 8 0,-3 8 0,-6 4 0,-2 1 1,-4-2-1,-5 5 0,-5-2 0,-6-1 0,-2-4 0,-2-3 0,1-3 1,3-4-1,3-4 0,5-8 0,9-5 0,6-5-1,6-5 0,7-1-2,2-6-3,6 0-14,3 1-3,5-2 1,1 2 0</inkml:trace>
  <inkml:trace contextRef="#ctx0" brushRef="#br0" timeOffset="100375">9042 3115 16,'0'0'13,"23"-13"-1,-13 5 0,3 1-11,0 2-2,0 4 1,-4 4 0,1 5 1,-6 4 0,-3 3 2,-3 3 1,-3 0 3,1 1 1,-5-3 4,5 2-2,-5-9 1,5 0 0,4-9-2,-12 2-1,12-2-2,-11-11-2,7 2-1,2-2-2,2-1 0,0 0-1,3 0-1,2 2 1,4 1-1,2 3 0,3 4 0,2 3-1,1 5 1,2 3-1,0 2 1,0 4 1,-4-1-1,-2 1 2,-4-2 1,-6 1 1,-8-2 0,-4 0 1,-11-4 0,-2-3 0,-5-5-1,-1-1 1,-3-3-3,4-5 0,3-3 0,7-3-2,6-2 0,6 0 0,7-1-1,5 0 1,6 0 0,3 2 0,7 2 0,-1 3 0,0 3 0,-1 3 0,-3 5 0,-4 5 1,-5 3 1,-4 4 0,-10 3 0,-1 1 1,-6 1-1,-3 0-1,0-2-3,-5-8-19,5-6-3,-1-12-2,6-9 0</inkml:trace>
  <inkml:trace contextRef="#ctx0" brushRef="#br0" timeOffset="101176">9084 2666 4,'-3'13'10,"1"1"2,0-3-6,0 0 2,2-11 3,-1 13 1,1-13 0,0 0 2,2 11 0,-2-11-3,0 0 0,-6-19-3,4 1-1,-3-8-3,1-7 0,0-8-3,0-8 0,0-4 0,1 0-1,1 1 1,0 4-1,0 3 0,-2 7 0,0 7 1,1 7-1,0 7 0,0 4 0,3 13 0,-6-15-1,6 15 0,0 0 0,0 0-1,0 0 1,0 0 0,0 0 0,2 13 0,-2-13 0,6 10 1,-6-10 0,6 13 0,-6-13 0,7 11 0,-7-11 0,5 9 0,-5-9 1,0 0 1,16 7-1,-5-12 1,3-1 1,5-8-1,6-5 0,3-7 1,7-8-1,2-8 0,2-4 0,0-6-1,0-3 1,-5-2 0,-4-1-1,-6 0 0,-4 5 0,-7 5 0,-4 2 0,-6 5 0,-2 5-1,-7 4 1,-3 6 0,-4 4 0,-6 1-1,-3 2 1,-3 4-1,-6 2 0,-5 3 0,-1 4 0,-3 3-1,0 5 1,-1 4-1,1 4 0,-2 3 1,4 3-1,4 3 0,1 3 1,5 2-1,0 0 0,5 2 1,2 0-1,6-2 1,2 1 0,2-4-1,3-4 1,1-3 0,5-5 0,2-9 0,0 0 1,-4 9-1,4-9 0,0 0 0,5-15 1,1 3-1,2-4 0,3-4 1,4-3-1,3-4 0,6-2 0,4 0 0,2-1 0,5 3 0,6 3-1,2 2 1,1 2 0,2 2 0,-3 5 0,1 3-1,-5 3 1,-5 3 0,-6 3-1,-6 2 1,-3 6-1,-3 1-1,-2 3 2,-2 6-1,-3 5 1,0 3 0,0 8-1,0 4 1,-3 4 0,-1 4 0,-2 1 0,-5-1 1,-1-2-1,-4 0 0,-3-6 1,-5-3-1,-3-5 2,-4-3-1,-5-6 0,0-2-1,-5 1 1,0 0-1,-3-3 1,2 0-1,1-1 0,4-3 0,3 0 0,5 1 0,5-8 0,4-1-1,11-4 1,0 0 0,0 0 0,0 0-1,0 0 1,0 0-1,0 0 1,0 0-1,0 0 1,-9 12-2,9-12 2,4 14-1,0-1 1,0 2 0,-1 5 0,0 4 0,-1 5 0,-1 6 0,-4 5 0,-1 5 0,-3 2 0,2 2 1,0 5-1,1-1-1,1 0 2,0-4-1,3-4 0,0-4-1,3-2 2,0-5-2,0-8 2,0-6-1,-1-3 0,1-6 0,-3-11 2,3 13-1,-3-13 0,0 0 0,0 0 0,0 0 0,0 0 0,0 0 0,0 0 0,0 0-1,0 0 0,0 0-1,-9-9 0,4-2 0,-1-4 0,-4-7 0,2-8-1,-3-6 1,0-4-2,-1-1 2,2-2 0,-1 3 1,3 3-1,1 3 0,3 8 0,1 2-1,2 4-1,1-3-1,4 7-5,-3-7-12,7 3-4,-4-3 0,1 1 0,-2-3 1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5T23:42:56.17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1058 1493 7,'0'0'7,"-1"11"0,1-11 1,0 0 0,0 0 2,0 0 0,17-16 0,4 0 1,14-3 1,14-10-2,17-8-1,17-12-1,23-4-2,18-7-1,19-2-1,11-7 0,12 2-1,8 0 0,4 7-1,-4 2 0,-5 7 1,-10 2 0,-12 10-1,-17 7 0,-18 6 0,-19 6-2,-23 3-6,-10 13-8,-24 0-11,-20 8 0,-16-4-2,-31 3 1</inkml:trace>
  <inkml:trace contextRef="#ctx0" brushRef="#br0" timeOffset="761">1143 1563 25,'-10'7'14,"10"-7"1,0 0-2,0 0-9,0 0-3,0 10-1,0-10 2,16 14 2,1-3 1,7 2 3,13 3 0,8 0 1,12 6 0,10-1-1,18 9 0,8-1-2,14 7-1,11 0-1,9 5-1,7 3-1,11 2 0,1-1-1,1-3 1,-4 0-1,-4-3 0,-9-4 1,-8-2-1,-15-9 1,-17-2-1,-18-5 1,-15-4-2,-14-3-3,-20-10-22,-23 0-2,-7-24 1,-25-2-2</inkml:trace>
  <inkml:trace contextRef="#ctx0" brushRef="#br0" timeOffset="1883">462 1256 10,'0'0'12,"10"-8"1,-10 8 0,0 0 1,-22-2 0,4 7 1,-9 0-4,-7 8-4,-7 2-3,-3 8-1,-6 2-1,-1 5 0,3-2-1,2 1 0,9-6 0,8-3-1,11-1 0,11-5 1,15-4-1,13-4 1,14-2-1,15-2 1,6 3 0,7-3-1,1 2 1,-1 3-2,-6 0 1,-11 4-1,-8 3 2,-13 4-2,-11 0 3,-9 8-1,-12-3 2,-8 3 1,-10-1 0,-4 2 0,-9-3 1,-2 0-1,-4-6-1,3-5-2,4-1-2,5-10-6,10-2-14,6-11-4,11-3-1,8-11 0</inkml:trace>
  <inkml:trace contextRef="#ctx0" brushRef="#br0" timeOffset="2454">926 1593 24,'-10'13'15,"10"-13"0,0 0 1,-11 0-9,11 0-3,-9-11 2,2 2-1,6-3 0,1-3-2,5 0 3,1-1-3,5-1 0,4 0-3,2 3 1,5 2-1,1 2 0,-1 5 1,2 3 0,0 4-1,-1 4 1,-1 4 0,-4 4 0,-3 2 2,-1 2-1,-6 1 2,-2 1-1,-8-3 2,0 2-1,-9-6 2,1 1-2,-7-6 0,1-1 0,-3-5 0,2-2-1,1-5-1,2-4-1,4-7 0,5-2 1,5-4-4,5-3 2,6 1-2,5-1 1,3 4-1,3 1 1,3 4 0,-2 7 0,-1 5-1,-4 4 1,-2 6 1,-6 6-1,-6 7 1,-6 6 0,-7 4 1,-4 4-1,-6 1 2,-1 1-1,-5-6 2,-1-2-2,0-9 2,3-3 0,-1-9 0,4-6-1,2-8 0,2-5 0,4-2-1,3-5-1,3-2-1,5-4 1,5 1-2,4 2 1,4 2-2,1 2 2,4 4-3,3 1 3,-1 7-1,0 4 0,-4 4 1,-2 3 0,-5 5 1,-5 4 0,-6 2 1,-8 3 0,-7 0 1,-3 0-2,-5 0 0,-2-5-5,3-1-15,-3-10-5,6-2-2,3-13 0,6-4 0</inkml:trace>
  <inkml:trace contextRef="#ctx0" brushRef="#br0" timeOffset="4737">2294 2 23,'14'1'17,"-14"-1"-1,0 0 1,0 0-5,-18-5-7,3 5-2,-3 2 2,-5-1-1,-1 3-1,-5 2 0,-2 2 1,1 2-1,1 0-1,-1 0 0,0 2-2,3-2 0,1 0 1,3-1-1,5-2 0,3-3 0,4 0 0,11-4 0,-13 7 0,13-7-1,0 0 1,-4 15 0,2-5 0,-1 5-1,-4 1 1,-1 4 0,-3 1-1,0 0 1,-1-2 0,1-1-1,2-4 1,2-4 1,7-10-1,5 9 1,9-11-1,6-1 1,6-2-1,6-2 1,3 1-1,4 0 0,0 2-1,-1 1 1,-5 3 0,-3 3-1,-2 3 1,0 2 0,-4 4 1,-2 1-1,-3 4 0,-4 0 1,-3 2 0,-5 1 1,-6 0 1,-11 0 1,-6 3 0,-8-5 1,-4 2 1,-11-3-1,-3 1 1,-8-5-2,2 0 0,1-4-2,3-4-2,7 3-7,5-10-18,15-2-1,2-11-1,14-2 0</inkml:trace>
  <inkml:trace contextRef="#ctx0" brushRef="#br0" timeOffset="5859">1765 2422 30,'0'0'18,"0"0"1,0 0 0,0 0-10,0 0-3,9-14-1,4 8 0,2-3-1,4 1-1,3 0-1,1 2 0,1 2-1,0 2 0,-1 3-1,-2 4 0,0 3 0,-1 2 0,-3 6 0,-1 3 0,-5 2 1,-3 5-1,-5 4 1,-5 2 0,-8 2 1,-6 0 0,-7-1-1,-5 0 1,-5-3 0,-1-2 1,-3-4-1,5-4 0,2-5 0,7-2 0,2-5-1,8-1 1,3-4-1,10-3 0,0 0 0,0 0 0,17 4-1,5-3 1,8 1 0,8 1-1,6-2 1,8 3 0,2 1 0,1-2 0,-1 3 0,-2 0-2,-1 5-6,-6-5-18,0-2 0,-7-10-1,0-9 0</inkml:trace>
  <inkml:trace contextRef="#ctx0" brushRef="#br0" timeOffset="6740">3489 2357 36,'-18'-8'19,"-1"-2"1,3-6-3,4 2-8,5-5-4,8 0 0,4-3-3,10 1 0,6 0 0,8 3-1,2 0 0,3 5 0,0 5 0,-2 5 0,-3 8 1,-2 6-1,-7 5 2,-3 7-1,-7 3 1,-3 6 0,-7 0 1,-3 4 0,-7-1 0,-4-1 0,-6-5 0,-3-4 1,-7-8-1,2-5-1,-4-12 1,4-8-1,-1-10-2,5-7 0,7-6-1,6-4 0,7-6-1,6 4 0,9 3-1,6 3 1,7 7 0,5 5 0,4 7-1,0 4 1,0 13 1,1 2-1,0 7 1,-3 7 0,-4 5 1,-4 5-1,-6 5 1,-6 6-1,-5-1 3,-8 3-2,-8-4 1,-8-3 0,-7-5 0,0-7 1,-4-11-1,1-14 0,2-16-1,5-12-2,7-9 1,8-8-1,9-3-1,4-6 1,8 2-2,7 5 2,5 10-1,1 8 1,1 11-1,-5 5 2,-3 12 0,-6 12 0,-10 9 1,-11 8 0,-10 5 0,-4-2-3,-1 1-15,-4-16-9,6-20-1,6-23-1,16-25-1</inkml:trace>
  <inkml:trace contextRef="#ctx0" brushRef="#br0" timeOffset="15512">4894 1972 4,'0'0'10,"0"0"1,0 0 1,0 0-1,0 0-1,0 0 0,0 0-2,0 0-1,0 0-1,0 0-1,0 0-1,0 0-1,0 0-1,0 0 1,0 0-1,0 0 1,0 0-1,0 0-1,0 0 1,0 0-1,0 0 1,0 0-1,0 0 2,0 0-1,0 0 0,0 0 0,-7-9 0,7 9 0,0 0 0,0 0 0,0 0-1,-12-5 1,12 5-1,-12-5 1,12 5-1,-17-3 0,6 1 0,-3 1-1,-1 1 0,0 0 1,-2 2-1,-1 3 0,-3 2 0,-2 2 1,-4 2-1,1 3 0,-3 2 1,-2 3-1,-1 2 1,0 0-1,1 3 1,1 0 0,2 2-1,1 0 2,3 1-2,2 0 1,5 2-1,2 0 1,5 1-1,3 0 0,5 0 0,4 0 0,6 0 0,3-1 0,5-3 1,4-2-1,4-2 1,5-4 0,5-3-1,5-4 1,3-3-1,4-2 1,5-4-1,2-4 1,3-5-1,-1-3 0,1-4 0,0-4 0,-1-4 0,-4-2 0,-3-2 0,-8 1 1,-5 4-1,-6-1 1,-10 4 0,-6 2 0,-7 2 0,-10 1 0,-8 3 1,-5 0-2,-6 1 1,-5 3 0,-3-1-1,-3 4 0,-4 3 1,-1 0-1,2 4 1,2 0 0,3 0 0,3-1 0,5 1 0,4-2 0,5 0 0,5 0 0,10-2-1,0 0 1,-10 2-1,10-2 1,0 0-1,0 0 0,0 0 0,0 0 0,0 0 0,0 0 0,0 0 0,0 0 1,0 0-1,0 0-1,0 0 0,0 0-3,0 0-9,0 0-15,12-8 0,-6-1-1,-5-10 0</inkml:trace>
  <inkml:trace contextRef="#ctx0" brushRef="#br0" timeOffset="25847">5258 2832 12,'15'-21'13,"-2"2"-1,3-5-1,3-5-5,4-6 0,2-2 1,3 3 0,-3-1 1,2 4 1,-3 0 0,0 8 0,-5 1-1,0 9-1,-5 0-3,-14 13-2,15-11-1,-15 11 0,0 0-1,0 0 0,8 14 1,-6-1-1,1 3 1,4 5 0,-3 4 0,4 5 1,-2 2-1,1 3 0,-1 0 0,0 1 0,0-2-1,2-2 1,0-4 0,0-4-1,-1-6 0,0-3 0,0-5-1,-7-10-5,0 0-8,0 0-7,-5-21-2,-13 4 0,2-4 0</inkml:trace>
  <inkml:trace contextRef="#ctx0" brushRef="#br0" timeOffset="26218">5414 2683 28,'-19'-2'18,"4"2"-1,15 0 1,-11 2-2,20 0-4,7-5-4,9 0-2,9-3-2,8 0-1,4-1-1,8-6-5,8 3-17,0-3-2,1-3-1,1-3 1</inkml:trace>
  <inkml:trace contextRef="#ctx0" brushRef="#br0" timeOffset="33278">511 1090 2,'0'0'3,"0"0"-2,0 0-1,4 10 1,-4-10 0,11 16 2,-4-3 1,-1 5 1,0 4 2,0 5 0,2 4 0,-1 2 0,2 1 0,0 0-1,3-1-2,2-5-1,3-4-2,-1-6-4,2-5-8,-3-8-2,3-3-2,-8-9 0</inkml:trace>
  <inkml:trace contextRef="#ctx0" brushRef="#br0" timeOffset="33588">502 1259 14,'24'-4'16,"3"-7"1,7-4-2,4-1-1,-1-7-2,4 1-5,-6-3 0,1 5-3,-10-2-2,-3 2-7,0 2-12,-4 3-3,-3 0 1,0 3-1</inkml:trace>
  <inkml:trace contextRef="#ctx0" brushRef="#br0" timeOffset="33889">863 1117 30,'0'0'18,"6"-15"-1,-6 15-1,12-14-8,-12 14-3,16-6-2,-16 6-1,16 5-2,-7 3 1,1 2-1,-2 5 0,1 4 1,-1 4-2,-2 0 1,-2 0 0,-1 0 1,-2-3 1,0-1 1,-4-7 2,0-1-1,3-11 1,-17 5 0,4-10 0,2-2-1,-2-5-3,1-5-3,3 0-1,4-7-2,9 0 0,4-3-1,6 2 1,1 0 0,2 5 2,1 1 1,-2 2 1,-1 4 1,-4 4 0,-1 3-1,1 3 1,-1 3-1,1 3 0,-1 4 0,2 4 0,-1 3 0,-1 4 1,-2 1-1,0 2 1,-1 0 1,-3-1 0,-1-5 1,-1-3 1,0-2 2,-2-10 1,0 11 0,0-11 0,0 0 1,-10-14-1,8 4-2,-3-8-1,3-4-3,3-4-2,2-5-2,8 1-4,0-6-10,10 3-5,0-1-1,4 3 1,-3 2 2</inkml:trace>
  <inkml:trace contextRef="#ctx0" brushRef="#br0" timeOffset="34480">1298 733 6,'0'0'7,"-11"-9"0,11 9-2,-14 1 0,14-1-1,-14 14 0,7-2-1,2 3 0,0 4 1,1 4 1,0 1 1,3 6 1,-2-3 1,3 6 1,-2-7 1,7 3-3,-2-7 0,5-1-3,1-7-4,4-5-7,3-8-11,4-5-3,0-8 1,-2-3 0</inkml:trace>
  <inkml:trace contextRef="#ctx0" brushRef="#br0" timeOffset="34770">1124 821 1,'0'0'14,"0"0"-1,0 0 1,27-10-6,1 1-1,7-1 0,5-4-2,6-2-3,4-1-1,2 1-10,3 3-4,-7-3-1,-2 1-1,-6-3 0</inkml:trace>
  <inkml:trace contextRef="#ctx0" brushRef="#br0" timeOffset="35491">1212 1344 26,'0'0'10,"-9"-9"-4,9 9-3,0 0-11,0 0-3,0 0 0,0 0 3,10-8 2,-10 8 6,11-9 4,-1 2 0,0-5-2,4-6-2,5-4-2,3-6-4</inkml:trace>
  <inkml:trace contextRef="#ctx0" brushRef="#br0" timeOffset="35661">1505 1034 3,'12'3'8,"0"11"0,-4 3-3,2 6-1,-1 2 0,5-2 1,4-5-2,7-7 0,7-12-3,7-12-2,6-9 0,2-9 0,4-5 2,-2-6 2,-4 2 3,-8-2 3,-5 12 4,-12 3 2,-3 9 1,-8 2-3,-9 16-3,10-14-3,-10 14-3,14 6-3,1-5-1,6-1-1,9-2 0,10-1 1,7-4 0,7 2-2,4-4 0,2-4 1,-6 2 0,0 4 1,-10 0 0,-7 1 1,-7 3 0,-7 1 2,-4 2 0,-7 2 0,1 0 0,-4 0 0,2 1 0,0-2 1,5-1-1,1-6 1,4-2-1,1-4-1,5-3 1,2-2 0,3-1 0,-4-1 0,-2 3 0,-4 0 1,4 6-1,1 2 0,4 5-1,1 4-1,4 3-2,6 6 0,2 1-1,3 6-1,-8-4-5,-2 7-13,-10-2-1,-11-4 0,-14-3 0</inkml:trace>
  <inkml:trace contextRef="#ctx0" brushRef="#br0" timeOffset="36683">1303 1695 5,'23'-7'7,"1"-3"-1,6-3-2,4-1 0,1-2 0,2 1 2,-1-1 0,2 0 1,-4 2 0,2 2 1,-7 2 0,-1 4-1,-5 4 1,-3 5-3,-5 7-1,-3 8-1,-7 7-2,-5 7 1,-3 3-1,-2 7 0,1-2 0,1-1 0,7-5 0,7-8 0,15-12-1,11-10 0,13-10 0,7-10 0,9-6-1,1-4 2,-2-2 1,-5 2-1,-12 4 1,-8 8 1,-13 4-1,-6 10 1,-9 8-1,-4 4 0,-1 7-2,2 3 1,2 0 0,5 2 1,8-1-1,7-5 0,10-4 1,5-5-1,2-3 0,-1-2 0,-2-1 0,-5 0-1,-8 2 1,-7 6 1,-11 7-1,-7 3 0,-2 2 0,-2 1 0,3 0 0,3 1 1,8-5-2,7-5 1,4-7 0,8-2 0,0-5 0,3-1 0,-4-1 0,-2 0-1,-8 1 1,-3 3-1,-1 3-1,0 1-1,8 3-1,3-3 0,12 2 0,3-3 0,10 2 0,4-2 2,-1-2 1,-3 2 1,-10 3-1,-5 3-21,-8-3 0,-4-1-2,-12-13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5T23:57:18.3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629 70 26,'0'0'14,"0"0"-1,11-11-3,-11 11-7,2-12-1,-2 12 1,-1-13 3,1 13 0,-6-14 3,6 14-1,-13-12-1,13 12 1,-20-7-3,6 6-1,-3 1-3,-3 2-1,-4 2 0,-4 1 0,-2 2 0,-1 3 0,-2 1 0,-2 3 0,-2 1 0,1 2 1,1 1-1,1 5 0,1 1 0,0 2 1,3 2-1,2 3 1,2 2 0,4 2 0,2 0 0,3 2 0,5-3 1,6 0 0,4-4 0,7 1 0,7-5 0,9-1 1,5-6 0,8-3 0,6-4-1,7-4 1,2-6-1,5-3 0,1-4-1,-1-2 0,-7-4 0,-3 4-1,-9-1 2,-6 1-1,-7 1 1,-8 3 1,-14 3-1,10-3-1,-10 3 1,0 0-2,0 0 0,0 0-2,0 0-5,0 0-6,0 0-14,0 0 0,14-8-2,-7-7 2</inkml:trace>
  <inkml:trace contextRef="#ctx0" brushRef="#br0" timeOffset="871">1078 107 46,'0'0'20,"15"-1"2,-5-2-2,-1-1-9,5 4-10,3 1 0,3 3-1,2 3 0,3 2 1,3 1 0,3 4 0,0 0 0,3 3 1,1-3-1,0 2 0,-2-3 0,0 1 0,-3-3-1,-5 1 0,-4-4 1,-7 1-1,-3-2 1,-7 4 0,-6 0 0,-6 4 0,-7-1 0,-6 4 1,-9 1 0,-5 4 0,-8 1 0,-8 2 0,-4-2 0,-1 2-1,-1 2 1,4 0-1,2 0-1,7-2 0,8-1-1,6-3-2,13 3-6,4-7-14,13-4-1,0-14-2,22 4 1</inkml:trace>
  <inkml:trace contextRef="#ctx0" brushRef="#br0" timeOffset="1362">1218 942 20,'0'0'9,"-8"-10"0,15-6-2,5-4-3,6-2 1,10-4 2,4-5 2,8-1 4,0-4 1,7 3 0,-5-4-3,7 5-4,-4 1-3,-1 4-2,-4 3-1,-1 5 0,-4 1-1,-8 5 0,-4 3 0,-5 2-2,-2 7-5,-16 1-10,11 3-6,-11-3 0,0 0 0</inkml:trace>
  <inkml:trace contextRef="#ctx0" brushRef="#br0" timeOffset="1803">2510 474 58,'-25'11'20,"-5"-7"-2,2-5 0,-2-5-19,1 0 0,1-2 2,2-4-1,2-3 2,3-7 1,7-1 2,6-7-2,10-1 0,7-4-2,11-2-1,9-4-1,9 0 1,9 3 0,3 1 2,4 6 0,1 6 1,-3 6 0,-3 10 0,-5 7 0,-4 11 0,-6 5-1,-4 10 0,-4 3 0,-7 6-1,-5 2 0,-5 4 0,-4-1-1,-6 2 2,-7-3-1,-4 0 1,-12-4 0,-5 0 0,-11-5 2,-5-2-1,-9-8 0,-1-5-1,-6-6 1,2-7-2,2-7-1,4-10-4,16-4-23,3-12 0,12-6-2,7-11-1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5T23:57:45.786"/>
    </inkml:context>
    <inkml:brush xml:id="br0">
      <inkml:brushProperty name="width" value="0.05292" units="cm"/>
      <inkml:brushProperty name="height" value="0.05292" units="cm"/>
      <inkml:brushProperty name="color" value="#FFFFFF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1025-1 2,'0'0'3,"12"2"1,-12-2 1,0 0 0,0 0 3,9 3 1,-9-3 0,0 0 0,-18 6 0,-2-4-1,-4 7-1,-9-3 0,-6 6-4,-9 0 0,-5 6-1,-3 0 0,-1 4-2,2 3 0,2 2 1,6 4-2,8 0 1,10 3 1,8 2 1,13 3 0,12 2 1,14-1 1,13 0 1,10-3-1,14 3 0,6-3 0,9 0 0,2-7-1,5-1 0,-5-6 0,-2-1 0,-8-5 0,-8-1 0,-9-9 1,-8-1 0,-10-2-1,-5-1 1,-10-4-1,-2 2-1,-10-1 0,0 0 1,0 0-1,0 0-1,0 0 0,0 0-1,0 0 1,0 0-1,0 0 0,0 0 0,0 0 1,0 0-2,3-9 1,-3 9-1,0 0 0,0 0-1,0 0 0,0 0-2,0 0 1,0 0-2,6-10-5,-6 10-14,6-12-1,0-3-2,5-2 2</inkml:trace>
  <inkml:trace contextRef="#ctx0" brushRef="#br0" timeOffset="1382">877 84 8,'0'0'13,"0"0"0,10 5 0,-10-5-4,0 0-3,0 0 1,0 0-1,0 0 1,0 0 2,0 0-1,0 0-2,0 0-1,0 0-1,-10 11-1,10-11 1,-19 17-1,3-3-1,1 4 1,-5 5 0,-2 4-1,-3 4 1,-2 6-1,-2 2-1,3 2 1,1 1-1,0-2-1,4 1 1,7-2-1,6-2 1,9-1 0,8-4 1,11-2 0,9-3 0,9 1 0,4-5 1,7-4-1,2-3 0,1-4-1,-4-3 0,1-3 0,-10-4 0,-4-1 0,-6-3 0,-4 1 0,-6-1 1,-6-1-2,-2 2 1,-11 1-1,0 0 0,9-3-1,-9 3-6,0 0-17,0 0-2,-14 0-1,-2-5-2</inkml:trace>
  <inkml:trace contextRef="#ctx0" brushRef="#br1" timeOffset="5528">334 677 8,'10'-12'8,"-10"12"2,0 0 0,13-9-1,-13 9 0,0 0-1,9-4-1,-9 4-2,0 0-2,0 0-2,0 0-1,0 0 1,0 0 1,0 0 0,0 0 2,0 0-1,0 0 1,-1 10 1,1-10 0,0 0 0,-18 11-2,5-5 1,-5 7-1,-4-3 0,-4 7-1,-6-1 0,-3 7 0,0-2 0,0 1-1,3 2 0,2 3 1,4 0-1,4 1 0,8 0-1,7-1 2,5 0-1,10 2 0,4-3 0,13-2 1,5 0-1,8-1 1,6-5 0,3 0-1,5-4 0,5-4 1,1-4-1,-2-3 0,-3-4 0,-3-2 0,-7-1 0,-5-1 1,-9-1 1,-8 0-1,-7 2 0,-14 4 0,11-4 1,-11 4-1,0 0-1,0 0-1,0 0 0,0 0 0,0 0-1,0 0-1,0 0-7,0 0-14,8-18-3,-2-2-1,10-6-1</inkml:trace>
  <inkml:trace contextRef="#ctx0" brushRef="#br1" timeOffset="6299">1207 548 38,'-6'-9'16,"-3"0"-2,9 9-2,-10-6-12,10 6-4,0 0 0,-6 17-1,5-6 1,3 0 2,1 2 5,2 2 1,6 0 2,-2-2 0,8 5 3,1-3-1,9 3-1,0-2-1,7 2-1,1-6-1,7 3-1,-1-5-1,3-1 0,-3-4-1,-1 0 0,-3-2 0,-5-2 0,-7 1 0,-6-2 0,-5 2-1,-14-2 1,10 10 0,-10-10-1,-6 14 1,0-3-1,-3 1 1,0 3-1,-4 3 1,-2 2-1,-3 1 0,-2 0 1,-2 3-1,-5 3 1,-5 0 0,-1 1 0,-5-1 0,-4 0 1,-1-1-1,-3 0 0,-1-3-1,3-2 1,4-3-1,2-2 0,8-4 0,7-2 0,5-3 0,6-3 0,12-4 0,-9 5 0,9-5-1,0 0 1,12 3-1,-12-3-6,26-4-14,-4 0-3,8-4 0,3-8 1</inkml:trace>
  <inkml:trace contextRef="#ctx0" brushRef="#br1" timeOffset="7081">2623 1033 1,'-30'-2'8,"-8"-4"-1,-2-2-3,-4-1-1,-1-1 2,-1-5 1,3-4 1,3-1 2,6-6 3,13 0 0,6-4 1,11 1-3,7-5-1,11 3-1,10-3-3,9 6-1,13 0-2,7 3-1,7 3-1,4 4 0,5 2 0,0 7 0,-4 3 0,-4 2-1,-8 2 1,-6 6 0,-7 1 0,-7 4-1,-8 9 1,-5 2 0,-3 6-1,-5 2 1,-2 2 0,-6 2 0,-2 3 1,-6-1 1,-8-5 0,-4 0 1,-13-6 2,-3-1-1,-17-8 1,-2 1-1,-11-9 0,0-2-1,-4-5-1,1-4-1,5-2-3,-1-9-6,19 2-16,3-10-1,15-4-2,6-9 1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16T00:13:00.642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66 961 23,'-11'-9'12,"11"9"1,-10-9-1,10 9-1,-10-9-1,10 9-2,0 0-3,-10-8-2,10 8-1,0 0-1,0 0 0,0 0 0,0 0-1,0 0 0,-10 18 0,10-18 0,0 20 0,-2-6 0,1 4 1,-2 1 0,1-1 0,-1 2-1,1-1 1,1-2 0,1 0-1,2-3 1,2 0-1,4-3 1,-8-11 0,21 14 1,-7-12 0,2 0 1,0-4 0,2-2 0,-3-6 0,0 3 0,-2-5 0,-1-1 0,-4-2-1,-1-2 0,-4 0 0,-1 0-1,-2 1 1,-1-4-1,-2 0 0,-1 6 0,-1 0-1,0 3 1,0 2-1,5 9 1,-11-14-1,11 14 0,-9-3-1,9 3 1,0 0 0,-12-3-1,12 3 0,0 0-1,-12-1-2,12 1-1,-9 0-2,9 0-4,-9 8-9,9-8-3,-8 12 1,8-12 1</inkml:trace>
  <inkml:trace contextRef="#ctx0" brushRef="#br0" timeOffset="691">322 601 3,'-9'-6'14,"9"6"2,0 0 0,-12-6-3,12 6 0,0 0 1,0 0-4,-15-4-1,15 4-2,-22 1-2,22-1 0,-19 4-1,9 2-2,1 1 0,-1 1-1,-1 3-1,6 4 1,2 0-1,-3 1 0,4 1 0,-2-2-1,3 0 1,1 0-1,1-4 0,5-1 0,4-1 0,4-2 0,1 0 1,3-1-1,1 0 0,1-1 1,0 0-1,-2-1 1,-5 1-1,-1 0 1,-12-5 0,15 10 0,-15-10 1,7 12-1,-7-12 1,-3 16 0,-3-7 0,-3 3 1,-2-1-1,-9 3 0,-2 2 0,5-5 0,-4 3-1,5-5-2,1 2-4,2-8-6,2 2-8,11-5-3,12-17 2,-2 1-2</inkml:trace>
  <inkml:trace contextRef="#ctx0" brushRef="#br0" timeOffset="1312">517 97 15,'3'-9'14,"-3"9"-2,0 0 0,-8 17-1,4-1-2,-4 0-3,4 7-2,-4 5 2,3 6-2,-1 1 1,3 4-2,1 0 0,3 3-1,4 2 0,4-1 0,5-1-2,5-3 1,6-3-1,4-5 1,2-6-2,0-8 1,-2-7-2,-2-11-3,-1-8-7,-6-7-7,-8-8 1,-5-6 0,-6-6-1</inkml:trace>
  <inkml:trace contextRef="#ctx0" brushRef="#br0" timeOffset="1672">437 298 5,'0'0'14,"0"0"2,0 0-2,0 0-2,11 4 2,0-13-1,7 5-1,2-7-2,11 0-1,4-11-2,9 0-2,1-8-1,5 1-1,-2 0-1,2 0-2,-6 1 0,-3 4-3,-5 7-5,-10 3-11,-1 5-4,-7 1-1,-4 2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4410075"/>
            <a:ext cx="5130800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fld id="{ACC2D27D-A813-4524-8F7E-A76FBED889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947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C937B4-87B1-4A7D-8E3E-90BD9FF644D7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 smtClean="0"/>
              <a:t>Lecture 6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CEA7B1-6D18-4C88-959B-487F72EFFA0F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451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83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Char char="•"/>
              <a:defRPr/>
            </a:pPr>
            <a:r>
              <a:rPr lang="en-US" dirty="0" smtClean="0">
                <a:solidFill>
                  <a:schemeClr val="accent4"/>
                </a:solidFill>
              </a:rPr>
              <a:t>If IDS returns a solution of length k why there cannot be a solution of length k-2?</a:t>
            </a:r>
            <a:endParaRPr lang="en-US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82C3C0-1013-46D6-A4D0-AA88D063D992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8300"/>
          </a:xfrm>
          <a:noFill/>
          <a:ln/>
        </p:spPr>
        <p:txBody>
          <a:bodyPr/>
          <a:lstStyle/>
          <a:p>
            <a:pPr eaLnBrk="1" hangingPunct="1"/>
            <a:r>
              <a:rPr lang="en-US" b="1" i="1" dirty="0" smtClean="0"/>
              <a:t>How many times you create the nodes at that level</a:t>
            </a:r>
          </a:p>
          <a:p>
            <a:pPr eaLnBrk="1" hangingPunct="1"/>
            <a:endParaRPr lang="en-US" b="1" i="1" dirty="0" smtClean="0"/>
          </a:p>
          <a:p>
            <a:pPr eaLnBrk="1" hangingPunct="1"/>
            <a:r>
              <a:rPr lang="en-US" dirty="0" smtClean="0"/>
              <a:t>For b= 10 and d = 5. BSF 111,111 and ID = 123,456 (only 11% more nodes)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Iterative deepening is good when there is a large search space and the depth of the solution is not known.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E2C216-0500-4A19-9469-B22CAAC7724D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05F9D2-260F-4159-BBC9-E176507D4A18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088" y="4410075"/>
            <a:ext cx="5597525" cy="417671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14125A-4894-42EA-82E9-540A3BD9CBB2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  <a:p>
            <a:pPr eaLnBrk="1" hangingPunct="1">
              <a:buFontTx/>
              <a:buChar char="•"/>
            </a:pPr>
            <a:r>
              <a:rPr lang="en-US" smtClean="0"/>
              <a:t>Cost can be negative!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E48A78-C048-4463-9D09-81FBCD2A6362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Example with vancouver neighborhoods (simplified)</a:t>
            </a:r>
          </a:p>
          <a:p>
            <a:pPr eaLnBrk="1" hangingPunct="1"/>
            <a:r>
              <a:rPr lang="en-US" smtClean="0"/>
              <a:t>Show that 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C2D27D-A813-4524-8F7E-A76FBED88924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26AC55-4CA8-49D7-A522-F54DEE914ECE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1E9A9B-D4DC-4851-862D-E0379B7AAF67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The goal can be at the end of the longest path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EAD47D-8797-49F1-B305-E17D0551DDE9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Not looking inside state</a:t>
            </a:r>
            <a:r>
              <a:rPr lang="en-US" baseline="0" dirty="0" smtClean="0"/>
              <a:t> at the end of the path</a:t>
            </a:r>
          </a:p>
          <a:p>
            <a:pPr eaLnBrk="1" hangingPunct="1"/>
            <a:r>
              <a:rPr lang="en-US" baseline="0" dirty="0" smtClean="0"/>
              <a:t>Asking: How close is this to the goal?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2BB55E-4461-44C9-A67C-87FD669733A3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1B6426-1C37-4A42-A1B4-44ABEED5EBD0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F0AB83-B9E7-42BF-BCFC-F51BC1BBE17F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Show AI space: </a:t>
            </a:r>
            <a:r>
              <a:rPr lang="en-US" sz="1000" smtClean="0"/>
              <a:t>Depth-first search isn't guaranteed to halt on graphs with cycles.</a:t>
            </a:r>
          </a:p>
          <a:p>
            <a:pPr eaLnBrk="1" hangingPunct="1"/>
            <a:r>
              <a:rPr lang="en-US" sz="1000" smtClean="0"/>
              <a:t>Space complexity is linear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450BD5-8576-4073-B0FC-B2A21B45FF85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4D2D40-19FA-4BAB-8529-F31806535135}" type="slidenum">
              <a:rPr lang="en-US"/>
              <a:pPr/>
              <a:t>5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6D49AA-2CD2-4AAF-BADE-16D835D5D40E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33AD52-958A-443E-A3D4-987581AE0839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8300"/>
          </a:xfrm>
          <a:noFill/>
          <a:ln/>
        </p:spPr>
        <p:txBody>
          <a:bodyPr/>
          <a:lstStyle/>
          <a:p>
            <a:pPr eaLnBrk="1" hangingPunct="1"/>
            <a:r>
              <a:rPr lang="en-US" sz="1000" smtClean="0"/>
              <a:t>Why not 0 2 4? </a:t>
            </a:r>
          </a:p>
          <a:p>
            <a:pPr eaLnBrk="1" hangingPunct="1"/>
            <a:endParaRPr lang="en-US" sz="1000" smtClean="0"/>
          </a:p>
          <a:p>
            <a:pPr eaLnBrk="1" hangingPunct="1"/>
            <a:r>
              <a:rPr lang="en-US" sz="1000" smtClean="0"/>
              <a:t>So far all search strategies that are guaranteed to halt use exponential space.</a:t>
            </a:r>
          </a:p>
          <a:p>
            <a:pPr eaLnBrk="1" hangingPunct="1"/>
            <a:r>
              <a:rPr lang="en-US" sz="1000" smtClean="0"/>
              <a:t>Increase the depth-bound when the search fails unnaturally (depth-bound was reached).</a:t>
            </a:r>
          </a:p>
          <a:p>
            <a:pPr eaLnBrk="1" hangingPunct="1"/>
            <a:endParaRPr lang="en-CA" sz="100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352EA7-2E26-4C74-8617-C26C69F83B9B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8300"/>
          </a:xfrm>
          <a:noFill/>
          <a:ln/>
        </p:spPr>
        <p:txBody>
          <a:bodyPr/>
          <a:lstStyle/>
          <a:p>
            <a:pPr eaLnBrk="1" hangingPunct="1"/>
            <a:r>
              <a:rPr lang="en-US" sz="1000" smtClean="0"/>
              <a:t>Why not 0 2 4? </a:t>
            </a:r>
          </a:p>
          <a:p>
            <a:pPr eaLnBrk="1" hangingPunct="1"/>
            <a:endParaRPr lang="en-US" sz="1000" smtClean="0"/>
          </a:p>
          <a:p>
            <a:pPr eaLnBrk="1" hangingPunct="1"/>
            <a:r>
              <a:rPr lang="en-US" sz="1000" smtClean="0"/>
              <a:t>So far all search strategies that are guaranteed to halt use exponential space.</a:t>
            </a:r>
          </a:p>
          <a:p>
            <a:pPr eaLnBrk="1" hangingPunct="1"/>
            <a:r>
              <a:rPr lang="en-US" sz="1000" smtClean="0"/>
              <a:t>Increase the depth-bound when the search fails unnaturally (depth-bound was reached).</a:t>
            </a:r>
          </a:p>
          <a:p>
            <a:pPr eaLnBrk="1" hangingPunct="1"/>
            <a:endParaRPr lang="en-CA" sz="100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421D89-161B-4EAE-8B10-842D40927623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5663" y="4330700"/>
            <a:ext cx="5130800" cy="4179888"/>
          </a:xfrm>
          <a:noFill/>
          <a:ln/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b="1" smtClean="0"/>
              <a:t>For b= 10, k = 5. BSF 111,111 and ID = 123,456 (only 11% more nodes)</a:t>
            </a:r>
          </a:p>
          <a:p>
            <a:pPr eaLnBrk="1" hangingPunct="1">
              <a:spcBef>
                <a:spcPct val="50000"/>
              </a:spcBef>
            </a:pPr>
            <a:r>
              <a:rPr lang="en-US" smtClean="0"/>
              <a:t>The larges b the better, but even with b = 2 the search ID will take only ~4 times as much as BFS</a:t>
            </a:r>
          </a:p>
          <a:p>
            <a:pPr eaLnBrk="1" hangingPunct="1">
              <a:spcBef>
                <a:spcPct val="50000"/>
              </a:spcBef>
            </a:pPr>
            <a:r>
              <a:rPr lang="en-US" smtClean="0"/>
              <a:t>Problem. When the branching factor is 1 at depth K, iterative deepening will</a:t>
            </a:r>
          </a:p>
          <a:p>
            <a:pPr eaLnBrk="1" hangingPunct="1">
              <a:spcBef>
                <a:spcPct val="50000"/>
              </a:spcBef>
            </a:pPr>
            <a:r>
              <a:rPr lang="en-US" smtClean="0"/>
              <a:t>Have searched k + (k-1) + (k-2) +….1 =k(k+1)/2</a:t>
            </a:r>
          </a:p>
          <a:p>
            <a:pPr eaLnBrk="1" hangingPunct="1">
              <a:spcBef>
                <a:spcPct val="50000"/>
              </a:spcBef>
            </a:pPr>
            <a:endParaRPr lang="en-US" smtClean="0"/>
          </a:p>
          <a:p>
            <a:pPr eaLnBrk="1" hangingPunct="1">
              <a:spcBef>
                <a:spcPct val="50000"/>
              </a:spcBef>
            </a:pPr>
            <a:r>
              <a:rPr lang="en-US" smtClean="0"/>
              <a:t>Iterative deepening is good when there is a large search space and the depth of the solution is not known.</a:t>
            </a:r>
          </a:p>
          <a:p>
            <a:pPr eaLnBrk="1" hangingPunct="1"/>
            <a:endParaRPr lang="en-US" i="1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384BD2A8-EA54-498C-81EB-5C425BE3E1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01CB9E72-2F7E-490D-836C-77C576DB4E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E01C6B28-7587-4AD2-9850-AF2DE55C4A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6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3330FA8-1364-4050-8C7E-B33F3B735B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55BD157-22F6-4D11-A5E8-AA2569D1BB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79263CF1-EE13-4CB2-98A5-1913BB5563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6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97745E79-985F-4F99-AEA2-3A4BD52156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6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EAA56C11-EE13-4624-BD70-F3CA035E50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6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58D86809-18AE-43D6-BA87-16646DAAA6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6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7DC71ECC-BA39-44FE-9DF2-F3E6493BD2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6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BFC6420-125A-4646-97E9-DADC7C80D4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6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95318534-53D8-4F5D-B390-3CBF184CE7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CPSC 322, Lecture 6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FA660C8A-5739-4040-A7B1-F061ADAA64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image" Target="../media/image50.emf"/><Relationship Id="rId21" Type="http://schemas.openxmlformats.org/officeDocument/2006/relationships/customXml" Target="../ink/ink46.xml"/><Relationship Id="rId42" Type="http://schemas.openxmlformats.org/officeDocument/2006/relationships/image" Target="../media/image58.emf"/><Relationship Id="rId47" Type="http://schemas.openxmlformats.org/officeDocument/2006/relationships/customXml" Target="../ink/ink59.xml"/><Relationship Id="rId63" Type="http://schemas.openxmlformats.org/officeDocument/2006/relationships/customXml" Target="../ink/ink67.xml"/><Relationship Id="rId68" Type="http://schemas.openxmlformats.org/officeDocument/2006/relationships/image" Target="../media/image71.emf"/><Relationship Id="rId16" Type="http://schemas.openxmlformats.org/officeDocument/2006/relationships/image" Target="../media/image45.emf"/><Relationship Id="rId11" Type="http://schemas.openxmlformats.org/officeDocument/2006/relationships/customXml" Target="../ink/ink41.xml"/><Relationship Id="rId24" Type="http://schemas.openxmlformats.org/officeDocument/2006/relationships/image" Target="../media/image49.emf"/><Relationship Id="rId32" Type="http://schemas.openxmlformats.org/officeDocument/2006/relationships/image" Target="../media/image53.emf"/><Relationship Id="rId37" Type="http://schemas.openxmlformats.org/officeDocument/2006/relationships/customXml" Target="../ink/ink54.xml"/><Relationship Id="rId40" Type="http://schemas.openxmlformats.org/officeDocument/2006/relationships/image" Target="../media/image57.emf"/><Relationship Id="rId45" Type="http://schemas.openxmlformats.org/officeDocument/2006/relationships/customXml" Target="../ink/ink58.xml"/><Relationship Id="rId53" Type="http://schemas.openxmlformats.org/officeDocument/2006/relationships/customXml" Target="../ink/ink62.xml"/><Relationship Id="rId58" Type="http://schemas.openxmlformats.org/officeDocument/2006/relationships/image" Target="../media/image66.emf"/><Relationship Id="rId66" Type="http://schemas.openxmlformats.org/officeDocument/2006/relationships/image" Target="../media/image70.emf"/><Relationship Id="rId74" Type="http://schemas.openxmlformats.org/officeDocument/2006/relationships/image" Target="../media/image74.emf"/><Relationship Id="rId5" Type="http://schemas.openxmlformats.org/officeDocument/2006/relationships/customXml" Target="../ink/ink38.xml"/><Relationship Id="rId61" Type="http://schemas.openxmlformats.org/officeDocument/2006/relationships/customXml" Target="../ink/ink66.xml"/><Relationship Id="rId19" Type="http://schemas.openxmlformats.org/officeDocument/2006/relationships/customXml" Target="../ink/ink45.xml"/><Relationship Id="rId14" Type="http://schemas.openxmlformats.org/officeDocument/2006/relationships/image" Target="../media/image44.emf"/><Relationship Id="rId22" Type="http://schemas.openxmlformats.org/officeDocument/2006/relationships/image" Target="../media/image48.emf"/><Relationship Id="rId27" Type="http://schemas.openxmlformats.org/officeDocument/2006/relationships/customXml" Target="../ink/ink49.xml"/><Relationship Id="rId30" Type="http://schemas.openxmlformats.org/officeDocument/2006/relationships/image" Target="../media/image52.emf"/><Relationship Id="rId35" Type="http://schemas.openxmlformats.org/officeDocument/2006/relationships/customXml" Target="../ink/ink53.xml"/><Relationship Id="rId43" Type="http://schemas.openxmlformats.org/officeDocument/2006/relationships/customXml" Target="../ink/ink57.xml"/><Relationship Id="rId48" Type="http://schemas.openxmlformats.org/officeDocument/2006/relationships/image" Target="../media/image61.emf"/><Relationship Id="rId56" Type="http://schemas.openxmlformats.org/officeDocument/2006/relationships/image" Target="../media/image65.emf"/><Relationship Id="rId64" Type="http://schemas.openxmlformats.org/officeDocument/2006/relationships/image" Target="../media/image69.emf"/><Relationship Id="rId69" Type="http://schemas.openxmlformats.org/officeDocument/2006/relationships/customXml" Target="../ink/ink70.xml"/><Relationship Id="rId77" Type="http://schemas.openxmlformats.org/officeDocument/2006/relationships/customXml" Target="../ink/ink74.xml"/><Relationship Id="rId8" Type="http://schemas.openxmlformats.org/officeDocument/2006/relationships/image" Target="../media/image41.emf"/><Relationship Id="rId51" Type="http://schemas.openxmlformats.org/officeDocument/2006/relationships/customXml" Target="../ink/ink61.xml"/><Relationship Id="rId72" Type="http://schemas.openxmlformats.org/officeDocument/2006/relationships/image" Target="../media/image73.emf"/><Relationship Id="rId3" Type="http://schemas.openxmlformats.org/officeDocument/2006/relationships/customXml" Target="../ink/ink37.xml"/><Relationship Id="rId12" Type="http://schemas.openxmlformats.org/officeDocument/2006/relationships/image" Target="../media/image43.emf"/><Relationship Id="rId17" Type="http://schemas.openxmlformats.org/officeDocument/2006/relationships/customXml" Target="../ink/ink44.xml"/><Relationship Id="rId25" Type="http://schemas.openxmlformats.org/officeDocument/2006/relationships/customXml" Target="../ink/ink48.xml"/><Relationship Id="rId33" Type="http://schemas.openxmlformats.org/officeDocument/2006/relationships/customXml" Target="../ink/ink52.xml"/><Relationship Id="rId38" Type="http://schemas.openxmlformats.org/officeDocument/2006/relationships/image" Target="../media/image56.emf"/><Relationship Id="rId46" Type="http://schemas.openxmlformats.org/officeDocument/2006/relationships/image" Target="../media/image60.emf"/><Relationship Id="rId59" Type="http://schemas.openxmlformats.org/officeDocument/2006/relationships/customXml" Target="../ink/ink65.xml"/><Relationship Id="rId67" Type="http://schemas.openxmlformats.org/officeDocument/2006/relationships/customXml" Target="../ink/ink69.xml"/><Relationship Id="rId20" Type="http://schemas.openxmlformats.org/officeDocument/2006/relationships/image" Target="../media/image47.emf"/><Relationship Id="rId41" Type="http://schemas.openxmlformats.org/officeDocument/2006/relationships/customXml" Target="../ink/ink56.xml"/><Relationship Id="rId54" Type="http://schemas.openxmlformats.org/officeDocument/2006/relationships/image" Target="../media/image64.emf"/><Relationship Id="rId62" Type="http://schemas.openxmlformats.org/officeDocument/2006/relationships/image" Target="../media/image68.emf"/><Relationship Id="rId70" Type="http://schemas.openxmlformats.org/officeDocument/2006/relationships/image" Target="../media/image72.emf"/><Relationship Id="rId75" Type="http://schemas.openxmlformats.org/officeDocument/2006/relationships/customXml" Target="../ink/ink7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emf"/><Relationship Id="rId15" Type="http://schemas.openxmlformats.org/officeDocument/2006/relationships/customXml" Target="../ink/ink43.xml"/><Relationship Id="rId23" Type="http://schemas.openxmlformats.org/officeDocument/2006/relationships/customXml" Target="../ink/ink47.xml"/><Relationship Id="rId28" Type="http://schemas.openxmlformats.org/officeDocument/2006/relationships/image" Target="../media/image51.emf"/><Relationship Id="rId36" Type="http://schemas.openxmlformats.org/officeDocument/2006/relationships/image" Target="../media/image55.emf"/><Relationship Id="rId49" Type="http://schemas.openxmlformats.org/officeDocument/2006/relationships/customXml" Target="../ink/ink60.xml"/><Relationship Id="rId57" Type="http://schemas.openxmlformats.org/officeDocument/2006/relationships/customXml" Target="../ink/ink64.xml"/><Relationship Id="rId10" Type="http://schemas.openxmlformats.org/officeDocument/2006/relationships/image" Target="../media/image42.emf"/><Relationship Id="rId31" Type="http://schemas.openxmlformats.org/officeDocument/2006/relationships/customXml" Target="../ink/ink51.xml"/><Relationship Id="rId44" Type="http://schemas.openxmlformats.org/officeDocument/2006/relationships/image" Target="../media/image59.emf"/><Relationship Id="rId52" Type="http://schemas.openxmlformats.org/officeDocument/2006/relationships/image" Target="../media/image63.emf"/><Relationship Id="rId60" Type="http://schemas.openxmlformats.org/officeDocument/2006/relationships/image" Target="../media/image67.emf"/><Relationship Id="rId65" Type="http://schemas.openxmlformats.org/officeDocument/2006/relationships/customXml" Target="../ink/ink68.xml"/><Relationship Id="rId73" Type="http://schemas.openxmlformats.org/officeDocument/2006/relationships/customXml" Target="../ink/ink72.xml"/><Relationship Id="rId78" Type="http://schemas.openxmlformats.org/officeDocument/2006/relationships/image" Target="../media/image76.emf"/><Relationship Id="rId4" Type="http://schemas.openxmlformats.org/officeDocument/2006/relationships/image" Target="../media/image39.emf"/><Relationship Id="rId9" Type="http://schemas.openxmlformats.org/officeDocument/2006/relationships/customXml" Target="../ink/ink40.xml"/><Relationship Id="rId13" Type="http://schemas.openxmlformats.org/officeDocument/2006/relationships/customXml" Target="../ink/ink42.xml"/><Relationship Id="rId18" Type="http://schemas.openxmlformats.org/officeDocument/2006/relationships/image" Target="../media/image46.emf"/><Relationship Id="rId39" Type="http://schemas.openxmlformats.org/officeDocument/2006/relationships/customXml" Target="../ink/ink55.xml"/><Relationship Id="rId34" Type="http://schemas.openxmlformats.org/officeDocument/2006/relationships/image" Target="../media/image54.emf"/><Relationship Id="rId50" Type="http://schemas.openxmlformats.org/officeDocument/2006/relationships/image" Target="../media/image62.emf"/><Relationship Id="rId55" Type="http://schemas.openxmlformats.org/officeDocument/2006/relationships/customXml" Target="../ink/ink63.xml"/><Relationship Id="rId76" Type="http://schemas.openxmlformats.org/officeDocument/2006/relationships/image" Target="../media/image75.emf"/><Relationship Id="rId7" Type="http://schemas.openxmlformats.org/officeDocument/2006/relationships/customXml" Target="../ink/ink39.xml"/><Relationship Id="rId71" Type="http://schemas.openxmlformats.org/officeDocument/2006/relationships/customXml" Target="../ink/ink71.xml"/><Relationship Id="rId2" Type="http://schemas.openxmlformats.org/officeDocument/2006/relationships/notesSlide" Target="../notesSlides/notesSlide10.xml"/><Relationship Id="rId29" Type="http://schemas.openxmlformats.org/officeDocument/2006/relationships/customXml" Target="../ink/ink5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76.xml"/><Relationship Id="rId13" Type="http://schemas.openxmlformats.org/officeDocument/2006/relationships/image" Target="../media/image81.emf"/><Relationship Id="rId18" Type="http://schemas.openxmlformats.org/officeDocument/2006/relationships/customXml" Target="../ink/ink81.xml"/><Relationship Id="rId26" Type="http://schemas.openxmlformats.org/officeDocument/2006/relationships/customXml" Target="../ink/ink85.xml"/><Relationship Id="rId3" Type="http://schemas.openxmlformats.org/officeDocument/2006/relationships/notesSlide" Target="../notesSlides/notesSlide11.xml"/><Relationship Id="rId21" Type="http://schemas.openxmlformats.org/officeDocument/2006/relationships/image" Target="../media/image85.emf"/><Relationship Id="rId7" Type="http://schemas.openxmlformats.org/officeDocument/2006/relationships/image" Target="../media/image78.emf"/><Relationship Id="rId12" Type="http://schemas.openxmlformats.org/officeDocument/2006/relationships/customXml" Target="../ink/ink78.xml"/><Relationship Id="rId17" Type="http://schemas.openxmlformats.org/officeDocument/2006/relationships/image" Target="../media/image83.emf"/><Relationship Id="rId25" Type="http://schemas.openxmlformats.org/officeDocument/2006/relationships/image" Target="../media/image87.emf"/><Relationship Id="rId2" Type="http://schemas.openxmlformats.org/officeDocument/2006/relationships/slideLayout" Target="../slideLayouts/slideLayout6.xml"/><Relationship Id="rId16" Type="http://schemas.openxmlformats.org/officeDocument/2006/relationships/customXml" Target="../ink/ink80.xml"/><Relationship Id="rId20" Type="http://schemas.openxmlformats.org/officeDocument/2006/relationships/customXml" Target="../ink/ink82.xml"/><Relationship Id="rId29" Type="http://schemas.openxmlformats.org/officeDocument/2006/relationships/image" Target="../media/image89.emf"/><Relationship Id="rId1" Type="http://schemas.openxmlformats.org/officeDocument/2006/relationships/vmlDrawing" Target="../drawings/vmlDrawing2.vml"/><Relationship Id="rId6" Type="http://schemas.openxmlformats.org/officeDocument/2006/relationships/customXml" Target="../ink/ink75.xml"/><Relationship Id="rId11" Type="http://schemas.openxmlformats.org/officeDocument/2006/relationships/image" Target="../media/image80.emf"/><Relationship Id="rId24" Type="http://schemas.openxmlformats.org/officeDocument/2006/relationships/customXml" Target="../ink/ink84.xml"/><Relationship Id="rId5" Type="http://schemas.openxmlformats.org/officeDocument/2006/relationships/image" Target="../media/image3.wmf"/><Relationship Id="rId15" Type="http://schemas.openxmlformats.org/officeDocument/2006/relationships/image" Target="../media/image82.emf"/><Relationship Id="rId23" Type="http://schemas.openxmlformats.org/officeDocument/2006/relationships/image" Target="../media/image86.emf"/><Relationship Id="rId28" Type="http://schemas.openxmlformats.org/officeDocument/2006/relationships/customXml" Target="../ink/ink86.xml"/><Relationship Id="rId10" Type="http://schemas.openxmlformats.org/officeDocument/2006/relationships/customXml" Target="../ink/ink77.xml"/><Relationship Id="rId19" Type="http://schemas.openxmlformats.org/officeDocument/2006/relationships/image" Target="../media/image84.emf"/><Relationship Id="rId31" Type="http://schemas.openxmlformats.org/officeDocument/2006/relationships/image" Target="../media/image90.e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79.emf"/><Relationship Id="rId14" Type="http://schemas.openxmlformats.org/officeDocument/2006/relationships/customXml" Target="../ink/ink79.xml"/><Relationship Id="rId22" Type="http://schemas.openxmlformats.org/officeDocument/2006/relationships/customXml" Target="../ink/ink83.xml"/><Relationship Id="rId27" Type="http://schemas.openxmlformats.org/officeDocument/2006/relationships/image" Target="../media/image88.emf"/><Relationship Id="rId30" Type="http://schemas.openxmlformats.org/officeDocument/2006/relationships/customXml" Target="../ink/ink8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93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9.xml"/><Relationship Id="rId5" Type="http://schemas.openxmlformats.org/officeDocument/2006/relationships/image" Target="../media/image92.emf"/><Relationship Id="rId4" Type="http://schemas.openxmlformats.org/officeDocument/2006/relationships/customXml" Target="../ink/ink8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3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ustomXml" Target="../ink/ink92.xml"/><Relationship Id="rId13" Type="http://schemas.openxmlformats.org/officeDocument/2006/relationships/image" Target="../media/image100.emf"/><Relationship Id="rId3" Type="http://schemas.openxmlformats.org/officeDocument/2006/relationships/image" Target="../media/image6.png"/><Relationship Id="rId7" Type="http://schemas.openxmlformats.org/officeDocument/2006/relationships/image" Target="../media/image97.emf"/><Relationship Id="rId12" Type="http://schemas.openxmlformats.org/officeDocument/2006/relationships/customXml" Target="../ink/ink9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1.xml"/><Relationship Id="rId11" Type="http://schemas.openxmlformats.org/officeDocument/2006/relationships/image" Target="../media/image99.emf"/><Relationship Id="rId5" Type="http://schemas.openxmlformats.org/officeDocument/2006/relationships/image" Target="../media/image96.emf"/><Relationship Id="rId10" Type="http://schemas.openxmlformats.org/officeDocument/2006/relationships/customXml" Target="../ink/ink93.xml"/><Relationship Id="rId4" Type="http://schemas.openxmlformats.org/officeDocument/2006/relationships/customXml" Target="../ink/ink90.xml"/><Relationship Id="rId9" Type="http://schemas.openxmlformats.org/officeDocument/2006/relationships/image" Target="../media/image9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ustomXml" Target="../ink/ink97.xml"/><Relationship Id="rId13" Type="http://schemas.openxmlformats.org/officeDocument/2006/relationships/image" Target="../media/image106.emf"/><Relationship Id="rId3" Type="http://schemas.openxmlformats.org/officeDocument/2006/relationships/image" Target="../media/image6.png"/><Relationship Id="rId7" Type="http://schemas.openxmlformats.org/officeDocument/2006/relationships/image" Target="../media/image103.emf"/><Relationship Id="rId12" Type="http://schemas.openxmlformats.org/officeDocument/2006/relationships/customXml" Target="../ink/ink99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6.xml"/><Relationship Id="rId11" Type="http://schemas.openxmlformats.org/officeDocument/2006/relationships/image" Target="../media/image105.emf"/><Relationship Id="rId5" Type="http://schemas.openxmlformats.org/officeDocument/2006/relationships/image" Target="../media/image102.emf"/><Relationship Id="rId15" Type="http://schemas.openxmlformats.org/officeDocument/2006/relationships/image" Target="../media/image107.emf"/><Relationship Id="rId10" Type="http://schemas.openxmlformats.org/officeDocument/2006/relationships/customXml" Target="../ink/ink98.xml"/><Relationship Id="rId4" Type="http://schemas.openxmlformats.org/officeDocument/2006/relationships/customXml" Target="../ink/ink95.xml"/><Relationship Id="rId9" Type="http://schemas.openxmlformats.org/officeDocument/2006/relationships/image" Target="../media/image104.emf"/><Relationship Id="rId14" Type="http://schemas.openxmlformats.org/officeDocument/2006/relationships/customXml" Target="../ink/ink10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emf"/><Relationship Id="rId5" Type="http://schemas.openxmlformats.org/officeDocument/2006/relationships/customXml" Target="../ink/ink102.xml"/><Relationship Id="rId4" Type="http://schemas.openxmlformats.org/officeDocument/2006/relationships/image" Target="../media/image108.emf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5.emf"/><Relationship Id="rId18" Type="http://schemas.openxmlformats.org/officeDocument/2006/relationships/customXml" Target="../ink/ink111.xml"/><Relationship Id="rId26" Type="http://schemas.openxmlformats.org/officeDocument/2006/relationships/customXml" Target="../ink/ink115.xml"/><Relationship Id="rId39" Type="http://schemas.openxmlformats.org/officeDocument/2006/relationships/image" Target="../media/image128.emf"/><Relationship Id="rId21" Type="http://schemas.openxmlformats.org/officeDocument/2006/relationships/image" Target="../media/image119.emf"/><Relationship Id="rId34" Type="http://schemas.openxmlformats.org/officeDocument/2006/relationships/customXml" Target="../ink/ink119.xml"/><Relationship Id="rId7" Type="http://schemas.openxmlformats.org/officeDocument/2006/relationships/image" Target="../media/image112.emf"/><Relationship Id="rId2" Type="http://schemas.openxmlformats.org/officeDocument/2006/relationships/customXml" Target="../ink/ink103.xml"/><Relationship Id="rId16" Type="http://schemas.openxmlformats.org/officeDocument/2006/relationships/customXml" Target="../ink/ink110.xml"/><Relationship Id="rId20" Type="http://schemas.openxmlformats.org/officeDocument/2006/relationships/customXml" Target="../ink/ink112.xml"/><Relationship Id="rId29" Type="http://schemas.openxmlformats.org/officeDocument/2006/relationships/image" Target="../media/image123.emf"/><Relationship Id="rId41" Type="http://schemas.openxmlformats.org/officeDocument/2006/relationships/image" Target="../media/image129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05.xml"/><Relationship Id="rId11" Type="http://schemas.openxmlformats.org/officeDocument/2006/relationships/image" Target="../media/image114.emf"/><Relationship Id="rId24" Type="http://schemas.openxmlformats.org/officeDocument/2006/relationships/customXml" Target="../ink/ink114.xml"/><Relationship Id="rId32" Type="http://schemas.openxmlformats.org/officeDocument/2006/relationships/customXml" Target="../ink/ink118.xml"/><Relationship Id="rId37" Type="http://schemas.openxmlformats.org/officeDocument/2006/relationships/image" Target="../media/image127.emf"/><Relationship Id="rId40" Type="http://schemas.openxmlformats.org/officeDocument/2006/relationships/customXml" Target="../ink/ink122.xml"/><Relationship Id="rId5" Type="http://schemas.openxmlformats.org/officeDocument/2006/relationships/image" Target="../media/image111.emf"/><Relationship Id="rId15" Type="http://schemas.openxmlformats.org/officeDocument/2006/relationships/image" Target="../media/image116.emf"/><Relationship Id="rId23" Type="http://schemas.openxmlformats.org/officeDocument/2006/relationships/image" Target="../media/image120.emf"/><Relationship Id="rId28" Type="http://schemas.openxmlformats.org/officeDocument/2006/relationships/customXml" Target="../ink/ink116.xml"/><Relationship Id="rId36" Type="http://schemas.openxmlformats.org/officeDocument/2006/relationships/customXml" Target="../ink/ink120.xml"/><Relationship Id="rId10" Type="http://schemas.openxmlformats.org/officeDocument/2006/relationships/customXml" Target="../ink/ink107.xml"/><Relationship Id="rId19" Type="http://schemas.openxmlformats.org/officeDocument/2006/relationships/image" Target="../media/image118.emf"/><Relationship Id="rId31" Type="http://schemas.openxmlformats.org/officeDocument/2006/relationships/image" Target="../media/image124.emf"/><Relationship Id="rId4" Type="http://schemas.openxmlformats.org/officeDocument/2006/relationships/customXml" Target="../ink/ink104.xml"/><Relationship Id="rId9" Type="http://schemas.openxmlformats.org/officeDocument/2006/relationships/image" Target="../media/image113.emf"/><Relationship Id="rId14" Type="http://schemas.openxmlformats.org/officeDocument/2006/relationships/customXml" Target="../ink/ink109.xml"/><Relationship Id="rId22" Type="http://schemas.openxmlformats.org/officeDocument/2006/relationships/customXml" Target="../ink/ink113.xml"/><Relationship Id="rId27" Type="http://schemas.openxmlformats.org/officeDocument/2006/relationships/image" Target="../media/image122.emf"/><Relationship Id="rId30" Type="http://schemas.openxmlformats.org/officeDocument/2006/relationships/customXml" Target="../ink/ink117.xml"/><Relationship Id="rId35" Type="http://schemas.openxmlformats.org/officeDocument/2006/relationships/image" Target="../media/image126.emf"/><Relationship Id="rId8" Type="http://schemas.openxmlformats.org/officeDocument/2006/relationships/customXml" Target="../ink/ink106.xml"/><Relationship Id="rId3" Type="http://schemas.openxmlformats.org/officeDocument/2006/relationships/image" Target="../media/image110.emf"/><Relationship Id="rId12" Type="http://schemas.openxmlformats.org/officeDocument/2006/relationships/customXml" Target="../ink/ink108.xml"/><Relationship Id="rId17" Type="http://schemas.openxmlformats.org/officeDocument/2006/relationships/image" Target="../media/image117.emf"/><Relationship Id="rId25" Type="http://schemas.openxmlformats.org/officeDocument/2006/relationships/image" Target="../media/image121.emf"/><Relationship Id="rId33" Type="http://schemas.openxmlformats.org/officeDocument/2006/relationships/image" Target="../media/image125.emf"/><Relationship Id="rId38" Type="http://schemas.openxmlformats.org/officeDocument/2006/relationships/customXml" Target="../ink/ink1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ustomXml" Target="../ink/ink126.xml"/><Relationship Id="rId13" Type="http://schemas.openxmlformats.org/officeDocument/2006/relationships/image" Target="../media/image135.emf"/><Relationship Id="rId18" Type="http://schemas.openxmlformats.org/officeDocument/2006/relationships/customXml" Target="../ink/ink131.xml"/><Relationship Id="rId3" Type="http://schemas.openxmlformats.org/officeDocument/2006/relationships/image" Target="../media/image130.emf"/><Relationship Id="rId21" Type="http://schemas.openxmlformats.org/officeDocument/2006/relationships/image" Target="../media/image139.emf"/><Relationship Id="rId7" Type="http://schemas.openxmlformats.org/officeDocument/2006/relationships/image" Target="../media/image132.emf"/><Relationship Id="rId12" Type="http://schemas.openxmlformats.org/officeDocument/2006/relationships/customXml" Target="../ink/ink128.xml"/><Relationship Id="rId17" Type="http://schemas.openxmlformats.org/officeDocument/2006/relationships/image" Target="../media/image137.emf"/><Relationship Id="rId2" Type="http://schemas.openxmlformats.org/officeDocument/2006/relationships/customXml" Target="../ink/ink123.xml"/><Relationship Id="rId16" Type="http://schemas.openxmlformats.org/officeDocument/2006/relationships/customXml" Target="../ink/ink130.xml"/><Relationship Id="rId20" Type="http://schemas.openxmlformats.org/officeDocument/2006/relationships/customXml" Target="../ink/ink13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25.xml"/><Relationship Id="rId11" Type="http://schemas.openxmlformats.org/officeDocument/2006/relationships/image" Target="../media/image134.emf"/><Relationship Id="rId5" Type="http://schemas.openxmlformats.org/officeDocument/2006/relationships/image" Target="../media/image131.emf"/><Relationship Id="rId15" Type="http://schemas.openxmlformats.org/officeDocument/2006/relationships/image" Target="../media/image136.emf"/><Relationship Id="rId10" Type="http://schemas.openxmlformats.org/officeDocument/2006/relationships/customXml" Target="../ink/ink127.xml"/><Relationship Id="rId19" Type="http://schemas.openxmlformats.org/officeDocument/2006/relationships/image" Target="../media/image138.emf"/><Relationship Id="rId4" Type="http://schemas.openxmlformats.org/officeDocument/2006/relationships/customXml" Target="../ink/ink124.xml"/><Relationship Id="rId9" Type="http://schemas.openxmlformats.org/officeDocument/2006/relationships/image" Target="../media/image133.emf"/><Relationship Id="rId14" Type="http://schemas.openxmlformats.org/officeDocument/2006/relationships/customXml" Target="../ink/ink12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13" Type="http://schemas.openxmlformats.org/officeDocument/2006/relationships/customXml" Target="../ink/ink7.xml"/><Relationship Id="rId18" Type="http://schemas.openxmlformats.org/officeDocument/2006/relationships/image" Target="../media/image10.emf"/><Relationship Id="rId3" Type="http://schemas.openxmlformats.org/officeDocument/2006/relationships/customXml" Target="../ink/ink2.xml"/><Relationship Id="rId21" Type="http://schemas.openxmlformats.org/officeDocument/2006/relationships/customXml" Target="../ink/ink11.xml"/><Relationship Id="rId7" Type="http://schemas.openxmlformats.org/officeDocument/2006/relationships/customXml" Target="../ink/ink4.xml"/><Relationship Id="rId12" Type="http://schemas.openxmlformats.org/officeDocument/2006/relationships/image" Target="../media/image7.emf"/><Relationship Id="rId17" Type="http://schemas.openxmlformats.org/officeDocument/2006/relationships/customXml" Target="../ink/ink9.xml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9.emf"/><Relationship Id="rId20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11" Type="http://schemas.openxmlformats.org/officeDocument/2006/relationships/customXml" Target="../ink/ink6.xml"/><Relationship Id="rId24" Type="http://schemas.openxmlformats.org/officeDocument/2006/relationships/image" Target="../media/image13.emf"/><Relationship Id="rId5" Type="http://schemas.openxmlformats.org/officeDocument/2006/relationships/customXml" Target="../ink/ink3.xml"/><Relationship Id="rId15" Type="http://schemas.openxmlformats.org/officeDocument/2006/relationships/customXml" Target="../ink/ink8.xml"/><Relationship Id="rId23" Type="http://schemas.openxmlformats.org/officeDocument/2006/relationships/customXml" Target="../ink/ink12.xml"/><Relationship Id="rId10" Type="http://schemas.openxmlformats.org/officeDocument/2006/relationships/image" Target="../media/image6.emf"/><Relationship Id="rId19" Type="http://schemas.openxmlformats.org/officeDocument/2006/relationships/customXml" Target="../ink/ink10.xml"/><Relationship Id="rId4" Type="http://schemas.openxmlformats.org/officeDocument/2006/relationships/image" Target="../media/image3.emf"/><Relationship Id="rId9" Type="http://schemas.openxmlformats.org/officeDocument/2006/relationships/customXml" Target="../ink/ink5.xml"/><Relationship Id="rId14" Type="http://schemas.openxmlformats.org/officeDocument/2006/relationships/image" Target="../media/image8.emf"/><Relationship Id="rId22" Type="http://schemas.openxmlformats.org/officeDocument/2006/relationships/image" Target="../media/image12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customXml" Target="../ink/ink13.xml"/><Relationship Id="rId7" Type="http://schemas.openxmlformats.org/officeDocument/2006/relationships/customXml" Target="../ink/ink1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customXml" Target="../ink/ink14.xml"/><Relationship Id="rId10" Type="http://schemas.openxmlformats.org/officeDocument/2006/relationships/image" Target="../media/image17.emf"/><Relationship Id="rId4" Type="http://schemas.openxmlformats.org/officeDocument/2006/relationships/image" Target="../media/image14.emf"/><Relationship Id="rId9" Type="http://schemas.openxmlformats.org/officeDocument/2006/relationships/customXml" Target="../ink/ink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2.emf"/><Relationship Id="rId18" Type="http://schemas.openxmlformats.org/officeDocument/2006/relationships/customXml" Target="../ink/ink23.xml"/><Relationship Id="rId26" Type="http://schemas.openxmlformats.org/officeDocument/2006/relationships/customXml" Target="../ink/ink27.xml"/><Relationship Id="rId21" Type="http://schemas.openxmlformats.org/officeDocument/2006/relationships/image" Target="../media/image26.emf"/><Relationship Id="rId34" Type="http://schemas.openxmlformats.org/officeDocument/2006/relationships/customXml" Target="../ink/ink31.xml"/><Relationship Id="rId7" Type="http://schemas.openxmlformats.org/officeDocument/2006/relationships/image" Target="../media/image19.emf"/><Relationship Id="rId12" Type="http://schemas.openxmlformats.org/officeDocument/2006/relationships/customXml" Target="../ink/ink20.xml"/><Relationship Id="rId17" Type="http://schemas.openxmlformats.org/officeDocument/2006/relationships/image" Target="../media/image24.emf"/><Relationship Id="rId25" Type="http://schemas.openxmlformats.org/officeDocument/2006/relationships/image" Target="../media/image28.emf"/><Relationship Id="rId33" Type="http://schemas.openxmlformats.org/officeDocument/2006/relationships/image" Target="../media/image32.emf"/><Relationship Id="rId2" Type="http://schemas.openxmlformats.org/officeDocument/2006/relationships/slideLayout" Target="../slideLayouts/slideLayout2.xml"/><Relationship Id="rId16" Type="http://schemas.openxmlformats.org/officeDocument/2006/relationships/customXml" Target="../ink/ink22.xml"/><Relationship Id="rId20" Type="http://schemas.openxmlformats.org/officeDocument/2006/relationships/customXml" Target="../ink/ink24.xml"/><Relationship Id="rId29" Type="http://schemas.openxmlformats.org/officeDocument/2006/relationships/image" Target="../media/image30.emf"/><Relationship Id="rId1" Type="http://schemas.openxmlformats.org/officeDocument/2006/relationships/vmlDrawing" Target="../drawings/vmlDrawing1.vml"/><Relationship Id="rId6" Type="http://schemas.openxmlformats.org/officeDocument/2006/relationships/customXml" Target="../ink/ink17.xml"/><Relationship Id="rId11" Type="http://schemas.openxmlformats.org/officeDocument/2006/relationships/image" Target="../media/image21.emf"/><Relationship Id="rId24" Type="http://schemas.openxmlformats.org/officeDocument/2006/relationships/customXml" Target="../ink/ink26.xml"/><Relationship Id="rId32" Type="http://schemas.openxmlformats.org/officeDocument/2006/relationships/customXml" Target="../ink/ink30.xml"/><Relationship Id="rId37" Type="http://schemas.openxmlformats.org/officeDocument/2006/relationships/image" Target="../media/image34.emf"/><Relationship Id="rId5" Type="http://schemas.openxmlformats.org/officeDocument/2006/relationships/image" Target="../media/image2.wmf"/><Relationship Id="rId15" Type="http://schemas.openxmlformats.org/officeDocument/2006/relationships/image" Target="../media/image23.emf"/><Relationship Id="rId23" Type="http://schemas.openxmlformats.org/officeDocument/2006/relationships/image" Target="../media/image27.emf"/><Relationship Id="rId28" Type="http://schemas.openxmlformats.org/officeDocument/2006/relationships/customXml" Target="../ink/ink28.xml"/><Relationship Id="rId36" Type="http://schemas.openxmlformats.org/officeDocument/2006/relationships/customXml" Target="../ink/ink32.xml"/><Relationship Id="rId10" Type="http://schemas.openxmlformats.org/officeDocument/2006/relationships/customXml" Target="../ink/ink19.xml"/><Relationship Id="rId19" Type="http://schemas.openxmlformats.org/officeDocument/2006/relationships/image" Target="../media/image25.emf"/><Relationship Id="rId31" Type="http://schemas.openxmlformats.org/officeDocument/2006/relationships/image" Target="../media/image31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20.emf"/><Relationship Id="rId14" Type="http://schemas.openxmlformats.org/officeDocument/2006/relationships/customXml" Target="../ink/ink21.xml"/><Relationship Id="rId22" Type="http://schemas.openxmlformats.org/officeDocument/2006/relationships/customXml" Target="../ink/ink25.xml"/><Relationship Id="rId27" Type="http://schemas.openxmlformats.org/officeDocument/2006/relationships/image" Target="../media/image29.emf"/><Relationship Id="rId30" Type="http://schemas.openxmlformats.org/officeDocument/2006/relationships/customXml" Target="../ink/ink29.xml"/><Relationship Id="rId35" Type="http://schemas.openxmlformats.org/officeDocument/2006/relationships/image" Target="../media/image33.emf"/><Relationship Id="rId8" Type="http://schemas.openxmlformats.org/officeDocument/2006/relationships/customXml" Target="../ink/ink18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3" Type="http://schemas.openxmlformats.org/officeDocument/2006/relationships/customXml" Target="../ink/ink33.xml"/><Relationship Id="rId7" Type="http://schemas.openxmlformats.org/officeDocument/2006/relationships/customXml" Target="../ink/ink3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emf"/><Relationship Id="rId5" Type="http://schemas.openxmlformats.org/officeDocument/2006/relationships/customXml" Target="../ink/ink34.xml"/><Relationship Id="rId4" Type="http://schemas.openxmlformats.org/officeDocument/2006/relationships/image" Target="../media/image3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3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6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46573934-A2A7-43FF-AE41-07254A18F433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1029" name="Rectangle 2"/>
          <p:cNvSpPr>
            <a:spLocks noChangeArrowheads="1"/>
          </p:cNvSpPr>
          <p:nvPr/>
        </p:nvSpPr>
        <p:spPr bwMode="auto">
          <a:xfrm>
            <a:off x="0" y="1557338"/>
            <a:ext cx="8763000" cy="320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>
                <a:solidFill>
                  <a:schemeClr val="accent2"/>
                </a:solidFill>
                <a:latin typeface="Arial Unicode MS" pitchFamily="34" charset="-128"/>
              </a:rPr>
              <a:t>Uniformed Search (cont.)</a:t>
            </a:r>
          </a:p>
          <a:p>
            <a:pPr algn="ctr">
              <a:spcBef>
                <a:spcPct val="50000"/>
              </a:spcBef>
            </a:pPr>
            <a:r>
              <a:rPr lang="en-US" b="1" dirty="0">
                <a:latin typeface="Arial Unicode MS" pitchFamily="34" charset="-128"/>
              </a:rPr>
              <a:t>Computer Science cpsc322, Lecture 6</a:t>
            </a:r>
          </a:p>
          <a:p>
            <a:pPr algn="ctr">
              <a:spcBef>
                <a:spcPct val="50000"/>
              </a:spcBef>
            </a:pPr>
            <a:r>
              <a:rPr lang="en-US" b="1" i="1" dirty="0">
                <a:latin typeface="Arial Unicode MS" pitchFamily="34" charset="-128"/>
              </a:rPr>
              <a:t>(Textbook finish </a:t>
            </a:r>
            <a:r>
              <a:rPr lang="en-US" b="1" i="1" dirty="0" smtClean="0">
                <a:latin typeface="Arial Unicode MS" pitchFamily="34" charset="-128"/>
              </a:rPr>
              <a:t>3.5)</a:t>
            </a:r>
            <a:endParaRPr lang="en-US" b="1" i="1" dirty="0"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endParaRPr lang="en-US" sz="2400" b="1" i="1" dirty="0"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r>
              <a:rPr lang="en-US" sz="2400" b="1" dirty="0" smtClean="0">
                <a:latin typeface="Arial Unicode MS" pitchFamily="34" charset="-128"/>
              </a:rPr>
              <a:t>Sept, 16, 2013</a:t>
            </a:r>
            <a:endParaRPr lang="en-US" sz="2400" b="1" dirty="0">
              <a:latin typeface="Arial Unicode MS" pitchFamily="34" charset="-12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30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54088" y="5106988"/>
              <a:ext cx="577850" cy="490537"/>
            </p14:xfrm>
          </p:contentPart>
        </mc:Choice>
        <mc:Fallback xmlns="">
          <p:pic>
            <p:nvPicPr>
              <p:cNvPr id="1030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46527" y="5097271"/>
                <a:ext cx="591531" cy="512491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(Time) Complexity of Iterative Deepening</a:t>
            </a:r>
          </a:p>
        </p:txBody>
      </p:sp>
      <p:sp>
        <p:nvSpPr>
          <p:cNvPr id="8230" name="Rectangle 3"/>
          <p:cNvSpPr>
            <a:spLocks noChangeArrowheads="1"/>
          </p:cNvSpPr>
          <p:nvPr/>
        </p:nvSpPr>
        <p:spPr bwMode="auto">
          <a:xfrm>
            <a:off x="0" y="765175"/>
            <a:ext cx="9288463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Complexity of solution at depth </a:t>
            </a:r>
            <a:r>
              <a:rPr lang="en-US">
                <a:solidFill>
                  <a:schemeClr val="accent2"/>
                </a:solidFill>
                <a:latin typeface="Arial Unicode MS" pitchFamily="34" charset="-128"/>
                <a:cs typeface="Times New Roman" pitchFamily="18" charset="0"/>
              </a:rPr>
              <a:t>m</a:t>
            </a:r>
            <a:r>
              <a:rPr lang="en-US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with branching factor </a:t>
            </a:r>
            <a:r>
              <a:rPr lang="en-US" i="1">
                <a:solidFill>
                  <a:schemeClr val="accent2"/>
                </a:solidFill>
                <a:latin typeface="Arial Unicode MS" pitchFamily="34" charset="-128"/>
                <a:cs typeface="Times New Roman" pitchFamily="18" charset="0"/>
              </a:rPr>
              <a:t>b</a:t>
            </a:r>
          </a:p>
          <a:p>
            <a:pPr marL="342900" indent="-342900">
              <a:spcBef>
                <a:spcPct val="20000"/>
              </a:spcBef>
            </a:pPr>
            <a:endParaRPr lang="en-US" b="1" i="1">
              <a:solidFill>
                <a:srgbClr val="000000"/>
              </a:solidFill>
              <a:latin typeface="Arial Unicode MS" pitchFamily="34" charset="-128"/>
              <a:cs typeface="Times New Roman" pitchFamily="18" charset="0"/>
            </a:endParaRPr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2214563" y="1500188"/>
            <a:ext cx="2143125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Total # of paths at that level</a:t>
            </a: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4143375" y="1500188"/>
            <a:ext cx="2357438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#times created by BFS (or DFS)</a:t>
            </a:r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6429375" y="1571625"/>
            <a:ext cx="185737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#times created by IDS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194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84613" y="3471863"/>
              <a:ext cx="14287" cy="4762"/>
            </p14:xfrm>
          </p:contentPart>
        </mc:Choice>
        <mc:Fallback xmlns="">
          <p:pic>
            <p:nvPicPr>
              <p:cNvPr id="8194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75326" y="3462339"/>
                <a:ext cx="32860" cy="238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195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80225" y="3157538"/>
              <a:ext cx="6350" cy="1587"/>
            </p14:xfrm>
          </p:contentPart>
        </mc:Choice>
        <mc:Fallback xmlns="">
          <p:pic>
            <p:nvPicPr>
              <p:cNvPr id="8195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871053" y="3116276"/>
                <a:ext cx="24694" cy="841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227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704263" y="1320800"/>
              <a:ext cx="6350" cy="6350"/>
            </p14:xfrm>
          </p:contentPart>
        </mc:Choice>
        <mc:Fallback xmlns="">
          <p:pic>
            <p:nvPicPr>
              <p:cNvPr id="8227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698707" y="1314132"/>
                <a:ext cx="15610" cy="174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234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3525" y="1435100"/>
              <a:ext cx="2913063" cy="4933950"/>
            </p14:xfrm>
          </p:contentPart>
        </mc:Choice>
        <mc:Fallback xmlns="">
          <p:pic>
            <p:nvPicPr>
              <p:cNvPr id="8234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51285" y="1430060"/>
                <a:ext cx="2932863" cy="49454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235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7663" y="6089650"/>
              <a:ext cx="508000" cy="230188"/>
            </p14:xfrm>
          </p:contentPart>
        </mc:Choice>
        <mc:Fallback xmlns="">
          <p:pic>
            <p:nvPicPr>
              <p:cNvPr id="8235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41551" y="6077762"/>
                <a:ext cx="527414" cy="2518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236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59675" y="773113"/>
              <a:ext cx="1566863" cy="5795962"/>
            </p14:xfrm>
          </p:contentPart>
        </mc:Choice>
        <mc:Fallback xmlns="">
          <p:pic>
            <p:nvPicPr>
              <p:cNvPr id="8236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546717" y="768793"/>
                <a:ext cx="1589540" cy="58035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8237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42288" y="5778500"/>
              <a:ext cx="501650" cy="488950"/>
            </p14:xfrm>
          </p:contentPart>
        </mc:Choice>
        <mc:Fallback xmlns="">
          <p:pic>
            <p:nvPicPr>
              <p:cNvPr id="8237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134005" y="5769499"/>
                <a:ext cx="522897" cy="5109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8238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82913" y="2155825"/>
              <a:ext cx="482600" cy="730250"/>
            </p14:xfrm>
          </p:contentPart>
        </mc:Choice>
        <mc:Fallback xmlns="">
          <p:pic>
            <p:nvPicPr>
              <p:cNvPr id="8238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976795" y="2147903"/>
                <a:ext cx="495196" cy="7500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8239" name="Ink 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21038" y="3257550"/>
              <a:ext cx="14287" cy="38100"/>
            </p14:xfrm>
          </p:contentPart>
        </mc:Choice>
        <mc:Fallback xmlns="">
          <p:pic>
            <p:nvPicPr>
              <p:cNvPr id="8239" name="Ink 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214609" y="3251080"/>
                <a:ext cx="28217" cy="48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8240" name="Ink 4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24213" y="3646488"/>
              <a:ext cx="3175" cy="23812"/>
            </p14:xfrm>
          </p:contentPart>
        </mc:Choice>
        <mc:Fallback xmlns="">
          <p:pic>
            <p:nvPicPr>
              <p:cNvPr id="8240" name="Ink 4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219595" y="3640355"/>
                <a:ext cx="15586" cy="349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8241" name="Ink 4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81350" y="4200525"/>
              <a:ext cx="7938" cy="65088"/>
            </p14:xfrm>
          </p:contentPart>
        </mc:Choice>
        <mc:Fallback xmlns="">
          <p:pic>
            <p:nvPicPr>
              <p:cNvPr id="8241" name="Ink 4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176659" y="4194052"/>
                <a:ext cx="20206" cy="762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8242" name="Ink 5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40100" y="5862638"/>
              <a:ext cx="277813" cy="184150"/>
            </p14:xfrm>
          </p:contentPart>
        </mc:Choice>
        <mc:Fallback xmlns="">
          <p:pic>
            <p:nvPicPr>
              <p:cNvPr id="8242" name="Ink 5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329304" y="5851129"/>
                <a:ext cx="301564" cy="2086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8243" name="Ink 5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45113" y="2193925"/>
              <a:ext cx="47625" cy="177800"/>
            </p14:xfrm>
          </p:contentPart>
        </mc:Choice>
        <mc:Fallback xmlns="">
          <p:pic>
            <p:nvPicPr>
              <p:cNvPr id="8243" name="Ink 5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336093" y="2186367"/>
                <a:ext cx="65665" cy="1893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8244" name="Ink 5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16538" y="2590800"/>
              <a:ext cx="7937" cy="200025"/>
            </p14:xfrm>
          </p:contentPart>
        </mc:Choice>
        <mc:Fallback xmlns="">
          <p:pic>
            <p:nvPicPr>
              <p:cNvPr id="8244" name="Ink 5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308601" y="2581446"/>
                <a:ext cx="26079" cy="2140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8245" name="Ink 5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38763" y="3133725"/>
              <a:ext cx="11112" cy="187325"/>
            </p14:xfrm>
          </p:contentPart>
        </mc:Choice>
        <mc:Fallback xmlns="">
          <p:pic>
            <p:nvPicPr>
              <p:cNvPr id="8245" name="Ink 5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332702" y="3123278"/>
                <a:ext cx="24581" cy="2020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8246" name="Ink 5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43525" y="3584575"/>
              <a:ext cx="19050" cy="157163"/>
            </p14:xfrm>
          </p:contentPart>
        </mc:Choice>
        <mc:Fallback xmlns="">
          <p:pic>
            <p:nvPicPr>
              <p:cNvPr id="8246" name="Ink 5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337663" y="3580619"/>
                <a:ext cx="30040" cy="1650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8247" name="Ink 5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75275" y="4087813"/>
              <a:ext cx="3175" cy="201612"/>
            </p14:xfrm>
          </p:contentPart>
        </mc:Choice>
        <mc:Fallback xmlns="">
          <p:pic>
            <p:nvPicPr>
              <p:cNvPr id="8247" name="Ink 5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367514" y="4082773"/>
                <a:ext cx="20461" cy="2113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8248" name="Ink 5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34000" y="4627563"/>
              <a:ext cx="36513" cy="223837"/>
            </p14:xfrm>
          </p:contentPart>
        </mc:Choice>
        <mc:Fallback xmlns="">
          <p:pic>
            <p:nvPicPr>
              <p:cNvPr id="8248" name="Ink 5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323878" y="4621085"/>
                <a:ext cx="51335" cy="2349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8249" name="Ink 5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54638" y="5132388"/>
              <a:ext cx="12700" cy="138112"/>
            </p14:xfrm>
          </p:contentPart>
        </mc:Choice>
        <mc:Fallback xmlns="">
          <p:pic>
            <p:nvPicPr>
              <p:cNvPr id="8249" name="Ink 5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344055" y="5126633"/>
                <a:ext cx="28928" cy="1485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8250" name="Ink 5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53050" y="5559425"/>
              <a:ext cx="12700" cy="214313"/>
            </p14:xfrm>
          </p:contentPart>
        </mc:Choice>
        <mc:Fallback xmlns="">
          <p:pic>
            <p:nvPicPr>
              <p:cNvPr id="8250" name="Ink 5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342164" y="5553662"/>
                <a:ext cx="30117" cy="2240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8251" name="Ink 5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45113" y="6091238"/>
              <a:ext cx="17462" cy="311150"/>
            </p14:xfrm>
          </p:contentPart>
        </mc:Choice>
        <mc:Fallback xmlns="">
          <p:pic>
            <p:nvPicPr>
              <p:cNvPr id="8251" name="Ink 5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5336917" y="6084756"/>
                <a:ext cx="30648" cy="3241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8252" name="Ink 6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54825" y="2282825"/>
              <a:ext cx="601663" cy="530225"/>
            </p14:xfrm>
          </p:contentPart>
        </mc:Choice>
        <mc:Fallback xmlns="">
          <p:pic>
            <p:nvPicPr>
              <p:cNvPr id="8252" name="Ink 6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6846904" y="2274906"/>
                <a:ext cx="616065" cy="5478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8253" name="Ink 6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94550" y="3095625"/>
              <a:ext cx="20638" cy="39688"/>
            </p14:xfrm>
          </p:contentPart>
        </mc:Choice>
        <mc:Fallback xmlns="">
          <p:pic>
            <p:nvPicPr>
              <p:cNvPr id="8253" name="Ink 6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7189119" y="3088770"/>
                <a:ext cx="32586" cy="494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8254" name="Ink 6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29463" y="3405188"/>
              <a:ext cx="25400" cy="111125"/>
            </p14:xfrm>
          </p:contentPart>
        </mc:Choice>
        <mc:Fallback xmlns="">
          <p:pic>
            <p:nvPicPr>
              <p:cNvPr id="8254" name="Ink 6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7122206" y="3401592"/>
                <a:ext cx="36286" cy="1179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8255" name="Ink 6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27875" y="3851275"/>
              <a:ext cx="23813" cy="134938"/>
            </p14:xfrm>
          </p:contentPart>
        </mc:Choice>
        <mc:Fallback xmlns="">
          <p:pic>
            <p:nvPicPr>
              <p:cNvPr id="8255" name="Ink 6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7121381" y="3848036"/>
                <a:ext cx="33555" cy="1414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8256" name="Ink 6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99300" y="4387850"/>
              <a:ext cx="17463" cy="131763"/>
            </p14:xfrm>
          </p:contentPart>
        </mc:Choice>
        <mc:Fallback xmlns="">
          <p:pic>
            <p:nvPicPr>
              <p:cNvPr id="8256" name="Ink 6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7089678" y="4382090"/>
                <a:ext cx="31719" cy="1422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8257" name="Ink 6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75488" y="4983163"/>
              <a:ext cx="25400" cy="101600"/>
            </p14:xfrm>
          </p:contentPart>
        </mc:Choice>
        <mc:Fallback xmlns="">
          <p:pic>
            <p:nvPicPr>
              <p:cNvPr id="8257" name="Ink 6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7069049" y="4976678"/>
                <a:ext cx="36132" cy="1124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8258" name="Ink 6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05650" y="5487988"/>
              <a:ext cx="50800" cy="149225"/>
            </p14:xfrm>
          </p:contentPart>
        </mc:Choice>
        <mc:Fallback xmlns="">
          <p:pic>
            <p:nvPicPr>
              <p:cNvPr id="8258" name="Ink 6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7100246" y="5482235"/>
                <a:ext cx="64491" cy="1621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8259" name="Ink 6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24700" y="5973763"/>
              <a:ext cx="61913" cy="231775"/>
            </p14:xfrm>
          </p:contentPart>
        </mc:Choice>
        <mc:Fallback xmlns="">
          <p:pic>
            <p:nvPicPr>
              <p:cNvPr id="8259" name="Ink 6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7113541" y="5963326"/>
                <a:ext cx="84950" cy="2540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8260" name="Ink 6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4338" y="5543550"/>
              <a:ext cx="596900" cy="287338"/>
            </p14:xfrm>
          </p:contentPart>
        </mc:Choice>
        <mc:Fallback xmlns="">
          <p:pic>
            <p:nvPicPr>
              <p:cNvPr id="8260" name="Ink 6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405338" y="5532028"/>
                <a:ext cx="617781" cy="3082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8261" name="Ink 6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7175" y="6367463"/>
              <a:ext cx="1812925" cy="53975"/>
            </p14:xfrm>
          </p:contentPart>
        </mc:Choice>
        <mc:Fallback xmlns="">
          <p:pic>
            <p:nvPicPr>
              <p:cNvPr id="8261" name="Ink 6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254295" y="6358467"/>
                <a:ext cx="1819405" cy="748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8262" name="Ink 7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87938" y="1238250"/>
              <a:ext cx="3241675" cy="330200"/>
            </p14:xfrm>
          </p:contentPart>
        </mc:Choice>
        <mc:Fallback xmlns="">
          <p:pic>
            <p:nvPicPr>
              <p:cNvPr id="8262" name="Ink 7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5079658" y="1228168"/>
                <a:ext cx="3260034" cy="3485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8263" name="Ink 7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12175" y="1289050"/>
              <a:ext cx="457200" cy="263525"/>
            </p14:xfrm>
          </p:contentPart>
        </mc:Choice>
        <mc:Fallback xmlns="">
          <p:pic>
            <p:nvPicPr>
              <p:cNvPr id="8263" name="Ink 7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8502455" y="1281490"/>
                <a:ext cx="474840" cy="2836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8264" name="Ink 7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69288" y="1608138"/>
              <a:ext cx="644525" cy="406400"/>
            </p14:xfrm>
          </p:contentPart>
        </mc:Choice>
        <mc:Fallback xmlns="">
          <p:pic>
            <p:nvPicPr>
              <p:cNvPr id="8264" name="Ink 7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8256686" y="1596619"/>
                <a:ext cx="669010" cy="4297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8265" name="Ink 7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7800" y="1836738"/>
              <a:ext cx="430213" cy="574675"/>
            </p14:xfrm>
          </p:contentPart>
        </mc:Choice>
        <mc:Fallback xmlns="">
          <p:pic>
            <p:nvPicPr>
              <p:cNvPr id="8265" name="Ink 7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170600" y="1828456"/>
                <a:ext cx="443893" cy="5944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8266" name="Ink 7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0513" y="2644775"/>
              <a:ext cx="303212" cy="206375"/>
            </p14:xfrm>
          </p:contentPart>
        </mc:Choice>
        <mc:Fallback xmlns="">
          <p:pic>
            <p:nvPicPr>
              <p:cNvPr id="8266" name="Ink 7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280070" y="2633970"/>
                <a:ext cx="322658" cy="2283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8267" name="Ink 7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1950" y="5514975"/>
              <a:ext cx="687388" cy="796925"/>
            </p14:xfrm>
          </p:contentPart>
        </mc:Choice>
        <mc:Fallback xmlns="">
          <p:pic>
            <p:nvPicPr>
              <p:cNvPr id="8267" name="Ink 7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350805" y="5509938"/>
                <a:ext cx="710756" cy="8141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8268" name="Ink 7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24763" y="2073275"/>
              <a:ext cx="1519237" cy="4511675"/>
            </p14:xfrm>
          </p:contentPart>
        </mc:Choice>
        <mc:Fallback xmlns="">
          <p:pic>
            <p:nvPicPr>
              <p:cNvPr id="8268" name="Ink 7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7612526" y="2060675"/>
                <a:ext cx="1543712" cy="4536156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6</a:t>
            </a:r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9706B501-43E0-461A-9F0D-19FBA835EAB3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92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(Time) Complexity of Iterative Deepening</a:t>
            </a:r>
          </a:p>
        </p:txBody>
      </p:sp>
      <p:sp>
        <p:nvSpPr>
          <p:cNvPr id="9231" name="Rectangle 3"/>
          <p:cNvSpPr>
            <a:spLocks noChangeArrowheads="1"/>
          </p:cNvSpPr>
          <p:nvPr/>
        </p:nvSpPr>
        <p:spPr bwMode="auto">
          <a:xfrm>
            <a:off x="0" y="765175"/>
            <a:ext cx="9288463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Complexity of solution at depth m with branching factor </a:t>
            </a:r>
            <a:r>
              <a:rPr lang="en-US" i="1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b</a:t>
            </a:r>
          </a:p>
          <a:p>
            <a:pPr marL="342900" indent="-342900">
              <a:spcBef>
                <a:spcPct val="20000"/>
              </a:spcBef>
            </a:pPr>
            <a:endParaRPr lang="en-US" b="1" i="1">
              <a:solidFill>
                <a:srgbClr val="000000"/>
              </a:solidFill>
              <a:latin typeface="Arial Unicode MS" pitchFamily="34" charset="-128"/>
              <a:cs typeface="Times New Roman" pitchFamily="18" charset="0"/>
            </a:endParaRPr>
          </a:p>
        </p:txBody>
      </p:sp>
      <p:sp>
        <p:nvSpPr>
          <p:cNvPr id="450568" name="Rectangle 8"/>
          <p:cNvSpPr>
            <a:spLocks noChangeArrowheads="1"/>
          </p:cNvSpPr>
          <p:nvPr/>
        </p:nvSpPr>
        <p:spPr bwMode="auto">
          <a:xfrm>
            <a:off x="428625" y="1500188"/>
            <a:ext cx="8715375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20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Total # of paths generated</a:t>
            </a:r>
          </a:p>
          <a:p>
            <a:pPr marL="342900" indent="-342900">
              <a:spcBef>
                <a:spcPct val="20000"/>
              </a:spcBef>
            </a:pPr>
            <a:r>
              <a:rPr lang="en-US" sz="3200" i="1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b</a:t>
            </a:r>
            <a:r>
              <a:rPr lang="en-US" sz="3200" i="1" baseline="3000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m</a:t>
            </a:r>
            <a:r>
              <a:rPr lang="en-US" sz="3200" i="1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+ 2 b</a:t>
            </a:r>
            <a:r>
              <a:rPr lang="en-US" sz="3200" i="1" baseline="3000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m-1</a:t>
            </a:r>
            <a:r>
              <a:rPr lang="en-US" sz="3200" i="1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+ 3 b</a:t>
            </a:r>
            <a:r>
              <a:rPr lang="en-US" sz="3200" i="1" baseline="3000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m-2</a:t>
            </a:r>
            <a:r>
              <a:rPr lang="en-US" sz="3200" i="1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+ ..+ mb = </a:t>
            </a:r>
          </a:p>
          <a:p>
            <a:pPr marL="342900" indent="-342900">
              <a:spcBef>
                <a:spcPct val="20000"/>
              </a:spcBef>
            </a:pPr>
            <a:r>
              <a:rPr lang="en-US" sz="3200" i="1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b</a:t>
            </a:r>
            <a:r>
              <a:rPr lang="en-US" sz="3200" i="1" baseline="3000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m</a:t>
            </a:r>
            <a:r>
              <a:rPr lang="en-US" sz="3200" i="1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(1+ 2 b</a:t>
            </a:r>
            <a:r>
              <a:rPr lang="en-US" sz="3200" i="1" baseline="3000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-1</a:t>
            </a:r>
            <a:r>
              <a:rPr lang="en-US" sz="3200" i="1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+ 3 b</a:t>
            </a:r>
            <a:r>
              <a:rPr lang="en-US" sz="3200" i="1" baseline="3000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-2</a:t>
            </a:r>
            <a:r>
              <a:rPr lang="en-US" sz="3200" i="1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+ ..+m b</a:t>
            </a:r>
            <a:r>
              <a:rPr lang="en-US" sz="3200" i="1" baseline="3000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1-m</a:t>
            </a:r>
            <a:r>
              <a:rPr lang="en-US" sz="320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)≤</a:t>
            </a:r>
          </a:p>
        </p:txBody>
      </p:sp>
      <p:graphicFrame>
        <p:nvGraphicFramePr>
          <p:cNvPr id="450569" name="Object 9"/>
          <p:cNvGraphicFramePr>
            <a:graphicFrameLocks noChangeAspect="1"/>
          </p:cNvGraphicFramePr>
          <p:nvPr/>
        </p:nvGraphicFramePr>
        <p:xfrm>
          <a:off x="500063" y="3571875"/>
          <a:ext cx="5383212" cy="1214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4" name="Equation" r:id="rId4" imgW="2082600" imgH="469800" progId="Equation.3">
                  <p:embed/>
                </p:oleObj>
              </mc:Choice>
              <mc:Fallback>
                <p:oleObj name="Equation" r:id="rId4" imgW="2082600" imgH="4698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3" y="3571875"/>
                        <a:ext cx="5383212" cy="1214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235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6688" y="2668588"/>
              <a:ext cx="6011862" cy="636587"/>
            </p14:xfrm>
          </p:contentPart>
        </mc:Choice>
        <mc:Fallback xmlns="">
          <p:pic>
            <p:nvPicPr>
              <p:cNvPr id="9235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58408" y="2663190"/>
                <a:ext cx="6033462" cy="6509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236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2738" y="3252788"/>
              <a:ext cx="4241800" cy="1585912"/>
            </p14:xfrm>
          </p:contentPart>
        </mc:Choice>
        <mc:Fallback xmlns="">
          <p:pic>
            <p:nvPicPr>
              <p:cNvPr id="9236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06258" y="3242707"/>
                <a:ext cx="4258360" cy="16035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237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80138" y="4294188"/>
              <a:ext cx="811212" cy="295275"/>
            </p14:xfrm>
          </p:contentPart>
        </mc:Choice>
        <mc:Fallback xmlns="">
          <p:pic>
            <p:nvPicPr>
              <p:cNvPr id="9237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170416" y="4284826"/>
                <a:ext cx="826334" cy="3172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238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62863" y="4259263"/>
              <a:ext cx="242887" cy="420687"/>
            </p14:xfrm>
          </p:contentPart>
        </mc:Choice>
        <mc:Fallback xmlns="">
          <p:pic>
            <p:nvPicPr>
              <p:cNvPr id="9238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652052" y="4250626"/>
                <a:ext cx="261266" cy="4347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239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57913" y="4940300"/>
              <a:ext cx="855662" cy="342900"/>
            </p14:xfrm>
          </p:contentPart>
        </mc:Choice>
        <mc:Fallback xmlns="">
          <p:pic>
            <p:nvPicPr>
              <p:cNvPr id="9239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147474" y="4936338"/>
                <a:ext cx="878340" cy="3605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9240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10463" y="4972050"/>
              <a:ext cx="1447800" cy="701675"/>
            </p14:xfrm>
          </p:contentPart>
        </mc:Choice>
        <mc:Fallback xmlns="">
          <p:pic>
            <p:nvPicPr>
              <p:cNvPr id="9240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506143" y="4960889"/>
                <a:ext cx="1463279" cy="7196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9241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46788" y="5592763"/>
              <a:ext cx="1016000" cy="415925"/>
            </p14:xfrm>
          </p:contentPart>
        </mc:Choice>
        <mc:Fallback xmlns="">
          <p:pic>
            <p:nvPicPr>
              <p:cNvPr id="9241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043548" y="5584841"/>
                <a:ext cx="1023921" cy="4303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9242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00925" y="5764213"/>
              <a:ext cx="1158875" cy="563562"/>
            </p14:xfrm>
          </p:contentPart>
        </mc:Choice>
        <mc:Fallback xmlns="">
          <p:pic>
            <p:nvPicPr>
              <p:cNvPr id="9242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395525" y="5756651"/>
                <a:ext cx="1170755" cy="5815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9243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75350" y="2292350"/>
              <a:ext cx="293688" cy="358775"/>
            </p14:xfrm>
          </p:contentPart>
        </mc:Choice>
        <mc:Fallback xmlns="">
          <p:pic>
            <p:nvPicPr>
              <p:cNvPr id="9243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969591" y="2280835"/>
                <a:ext cx="304125" cy="3756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9244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27838" y="1871663"/>
              <a:ext cx="1050925" cy="314325"/>
            </p14:xfrm>
          </p:contentPart>
        </mc:Choice>
        <mc:Fallback xmlns="">
          <p:pic>
            <p:nvPicPr>
              <p:cNvPr id="9244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822438" y="1861942"/>
                <a:ext cx="1066766" cy="3366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9245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1313" y="2592388"/>
              <a:ext cx="5951537" cy="134937"/>
            </p14:xfrm>
          </p:contentPart>
        </mc:Choice>
        <mc:Fallback xmlns="">
          <p:pic>
            <p:nvPicPr>
              <p:cNvPr id="9245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35200" y="2581551"/>
                <a:ext cx="5969158" cy="1587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9246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66800" y="2865438"/>
              <a:ext cx="5046663" cy="450850"/>
            </p14:xfrm>
          </p:contentPart>
        </mc:Choice>
        <mc:Fallback xmlns="">
          <p:pic>
            <p:nvPicPr>
              <p:cNvPr id="9246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059240" y="2860397"/>
                <a:ext cx="5067182" cy="4681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9247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21025" y="3562350"/>
              <a:ext cx="5895975" cy="2779713"/>
            </p14:xfrm>
          </p:contentPart>
        </mc:Choice>
        <mc:Fallback xmlns="">
          <p:pic>
            <p:nvPicPr>
              <p:cNvPr id="9247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113105" y="3549749"/>
                <a:ext cx="5915415" cy="2803474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6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A50E86E7-E542-48DD-8CD5-0560567D2371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Lecture Overview</a:t>
            </a:r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52513"/>
            <a:ext cx="8458200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3600" b="1" smtClean="0"/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sz="3600" smtClean="0">
                <a:solidFill>
                  <a:schemeClr val="bg2"/>
                </a:solidFill>
              </a:rPr>
              <a:t>Recap DFS vs BFS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endParaRPr lang="en-US" sz="360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sz="3600" smtClean="0">
                <a:solidFill>
                  <a:schemeClr val="hlink"/>
                </a:solidFill>
              </a:rPr>
              <a:t>Uninformed Iterative Deepening (IDS)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endParaRPr lang="en-US" sz="360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sz="3600" smtClean="0"/>
              <a:t>Search with Costs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endParaRPr lang="en-US" sz="360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•"/>
            </a:pPr>
            <a:endParaRPr lang="en-US" sz="360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•"/>
            </a:pPr>
            <a:endParaRPr lang="en-US" sz="360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•"/>
            </a:pPr>
            <a:endParaRPr lang="en-US" sz="360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756381F9-A0A7-44EF-ABD8-E1696BEE49AF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Example: Romania</a:t>
            </a:r>
          </a:p>
        </p:txBody>
      </p:sp>
      <p:pic>
        <p:nvPicPr>
          <p:cNvPr id="21509" name="Picture 3" descr="romania-distances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3850" y="981075"/>
            <a:ext cx="8382000" cy="5037138"/>
          </a:xfrm>
          <a:noFill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1510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7050" y="2165350"/>
              <a:ext cx="550863" cy="454025"/>
            </p14:xfrm>
          </p:contentPart>
        </mc:Choice>
        <mc:Fallback xmlns="">
          <p:pic>
            <p:nvPicPr>
              <p:cNvPr id="21510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0929" y="2160309"/>
                <a:ext cx="565985" cy="4659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1511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72113" y="4714875"/>
              <a:ext cx="600075" cy="517525"/>
            </p14:xfrm>
          </p:contentPart>
        </mc:Choice>
        <mc:Fallback xmlns="">
          <p:pic>
            <p:nvPicPr>
              <p:cNvPr id="21511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462034" y="4707312"/>
                <a:ext cx="621673" cy="535532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6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EB6B376-D83A-4C89-94BF-F38026F6C724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Search with Costs</a:t>
            </a:r>
          </a:p>
        </p:txBody>
      </p:sp>
      <p:sp>
        <p:nvSpPr>
          <p:cNvPr id="1024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81075"/>
            <a:ext cx="9144000" cy="409575"/>
          </a:xfrm>
        </p:spPr>
        <p:txBody>
          <a:bodyPr/>
          <a:lstStyle/>
          <a:p>
            <a:pPr marL="381000" indent="-381000" eaLnBrk="1" hangingPunct="1">
              <a:lnSpc>
                <a:spcPct val="90000"/>
              </a:lnSpc>
            </a:pPr>
            <a:r>
              <a:rPr lang="en-US" sz="2400" dirty="0" smtClean="0"/>
              <a:t>Sometimes there are </a:t>
            </a:r>
            <a:r>
              <a:rPr lang="en-US" sz="2400" dirty="0" smtClean="0">
                <a:solidFill>
                  <a:schemeClr val="accent2"/>
                </a:solidFill>
              </a:rPr>
              <a:t>costs</a:t>
            </a:r>
            <a:r>
              <a:rPr lang="en-US" sz="2400" dirty="0" smtClean="0"/>
              <a:t> associated with arcs.</a:t>
            </a: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179388" y="1484313"/>
            <a:ext cx="8785225" cy="1728787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81000" indent="-381000">
              <a:spcBef>
                <a:spcPct val="20000"/>
              </a:spcBef>
            </a:pPr>
            <a:r>
              <a:rPr lang="en-US" sz="2400" b="1">
                <a:latin typeface="Arial Unicode MS" pitchFamily="34" charset="-128"/>
              </a:rPr>
              <a:t>Definition (cost of a path)</a:t>
            </a:r>
          </a:p>
          <a:p>
            <a:pPr marL="381000" indent="-381000"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The cost of a path is the sum of the costs of its arcs:</a:t>
            </a:r>
          </a:p>
          <a:p>
            <a:pPr marL="381000" indent="-381000">
              <a:spcBef>
                <a:spcPct val="20000"/>
              </a:spcBef>
            </a:pPr>
            <a:endParaRPr lang="en-US" sz="2400">
              <a:latin typeface="Arial Unicode MS" pitchFamily="34" charset="-128"/>
            </a:endParaRPr>
          </a:p>
          <a:p>
            <a:pPr marL="381000" indent="-381000">
              <a:spcBef>
                <a:spcPct val="20000"/>
              </a:spcBef>
            </a:pPr>
            <a:endParaRPr lang="en-US" sz="2400">
              <a:latin typeface="Arial Unicode MS" pitchFamily="34" charset="-128"/>
            </a:endParaRPr>
          </a:p>
          <a:p>
            <a:pPr marL="381000" indent="-381000">
              <a:spcBef>
                <a:spcPct val="20000"/>
              </a:spcBef>
            </a:pPr>
            <a:endParaRPr lang="en-US" sz="2400">
              <a:latin typeface="Arial Unicode MS" pitchFamily="34" charset="-128"/>
            </a:endParaRPr>
          </a:p>
          <a:p>
            <a:pPr marL="381000" indent="-381000">
              <a:spcBef>
                <a:spcPct val="20000"/>
              </a:spcBef>
            </a:pPr>
            <a:endParaRPr lang="en-US" sz="2400">
              <a:latin typeface="Arial Unicode MS" pitchFamily="34" charset="-128"/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34925" y="3573463"/>
            <a:ext cx="9144000" cy="2447925"/>
            <a:chOff x="22" y="2251"/>
            <a:chExt cx="5760" cy="1542"/>
          </a:xfrm>
        </p:grpSpPr>
        <p:sp>
          <p:nvSpPr>
            <p:cNvPr id="10249" name="Rectangle 4"/>
            <p:cNvSpPr>
              <a:spLocks noChangeArrowheads="1"/>
            </p:cNvSpPr>
            <p:nvPr/>
          </p:nvSpPr>
          <p:spPr bwMode="auto">
            <a:xfrm>
              <a:off x="113" y="2977"/>
              <a:ext cx="5534" cy="816"/>
            </a:xfrm>
            <a:prstGeom prst="rect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81000" indent="-381000">
                <a:spcBef>
                  <a:spcPct val="20000"/>
                </a:spcBef>
              </a:pPr>
              <a:r>
                <a:rPr lang="en-US" sz="2400" b="1" dirty="0">
                  <a:latin typeface="Arial Unicode MS" pitchFamily="34" charset="-128"/>
                </a:rPr>
                <a:t>Definition (optimal algorithm)</a:t>
              </a:r>
            </a:p>
            <a:p>
              <a:pPr marL="381000" indent="-381000">
                <a:spcBef>
                  <a:spcPct val="20000"/>
                </a:spcBef>
              </a:pPr>
              <a:r>
                <a:rPr lang="en-US" sz="2400" dirty="0">
                  <a:latin typeface="Arial Unicode MS" pitchFamily="34" charset="-128"/>
                </a:rPr>
                <a:t>A search algorithm is </a:t>
              </a:r>
              <a:r>
                <a:rPr lang="en-US" sz="2400" dirty="0">
                  <a:solidFill>
                    <a:schemeClr val="accent2"/>
                  </a:solidFill>
                  <a:latin typeface="Arial Unicode MS" pitchFamily="34" charset="-128"/>
                </a:rPr>
                <a:t>optimal</a:t>
              </a:r>
              <a:r>
                <a:rPr lang="en-US" sz="2400" dirty="0">
                  <a:latin typeface="Arial Unicode MS" pitchFamily="34" charset="-128"/>
                </a:rPr>
                <a:t> </a:t>
              </a:r>
              <a:r>
                <a:rPr lang="en-US" sz="2400" dirty="0" smtClean="0">
                  <a:latin typeface="Arial Unicode MS" pitchFamily="34" charset="-128"/>
                </a:rPr>
                <a:t>if, when it returns a solution, it is the one with minimal.</a:t>
              </a:r>
              <a:endParaRPr lang="en-US" sz="2400" dirty="0">
                <a:latin typeface="Arial Unicode MS" pitchFamily="34" charset="-128"/>
              </a:endParaRPr>
            </a:p>
          </p:txBody>
        </p:sp>
        <p:sp>
          <p:nvSpPr>
            <p:cNvPr id="10250" name="Rectangle 8"/>
            <p:cNvSpPr>
              <a:spLocks noChangeArrowheads="1"/>
            </p:cNvSpPr>
            <p:nvPr/>
          </p:nvSpPr>
          <p:spPr bwMode="auto">
            <a:xfrm>
              <a:off x="22" y="2251"/>
              <a:ext cx="5760" cy="5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81000" indent="-381000">
                <a:lnSpc>
                  <a:spcPct val="90000"/>
                </a:lnSpc>
                <a:spcBef>
                  <a:spcPct val="20000"/>
                </a:spcBef>
              </a:pPr>
              <a:r>
                <a:rPr lang="en-US" sz="2400" dirty="0">
                  <a:latin typeface="Arial Unicode MS" pitchFamily="34" charset="-128"/>
                </a:rPr>
                <a:t>In this setting we often don't just want to find just any solution</a:t>
              </a:r>
            </a:p>
            <a:p>
              <a:pPr marL="381000" indent="-381000">
                <a:lnSpc>
                  <a:spcPct val="90000"/>
                </a:lnSpc>
                <a:spcBef>
                  <a:spcPct val="20000"/>
                </a:spcBef>
                <a:buFontTx/>
                <a:buChar char="•"/>
              </a:pPr>
              <a:r>
                <a:rPr lang="en-US" sz="2400" b="1" dirty="0">
                  <a:latin typeface="Arial Unicode MS" pitchFamily="34" charset="-128"/>
                </a:rPr>
                <a:t>we usually want to find the solution that </a:t>
              </a:r>
              <a:r>
                <a:rPr lang="en-US" sz="2400" b="1" dirty="0">
                  <a:solidFill>
                    <a:schemeClr val="accent2"/>
                  </a:solidFill>
                  <a:latin typeface="Arial Unicode MS" pitchFamily="34" charset="-128"/>
                </a:rPr>
                <a:t>minimizes cost</a:t>
              </a:r>
            </a:p>
          </p:txBody>
        </p:sp>
      </p:grpSp>
      <p:graphicFrame>
        <p:nvGraphicFramePr>
          <p:cNvPr id="10242" name="Object 9"/>
          <p:cNvGraphicFramePr>
            <a:graphicFrameLocks noGrp="1" noChangeAspect="1"/>
          </p:cNvGraphicFramePr>
          <p:nvPr>
            <p:ph sz="half" idx="2"/>
          </p:nvPr>
        </p:nvGraphicFramePr>
        <p:xfrm>
          <a:off x="2268538" y="2339975"/>
          <a:ext cx="4152900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9" name="Equation" r:id="rId4" imgW="2184120" imgH="431640" progId="Equation.3">
                  <p:embed/>
                </p:oleObj>
              </mc:Choice>
              <mc:Fallback>
                <p:oleObj name="Equation" r:id="rId4" imgW="2184120" imgH="43164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2339975"/>
                        <a:ext cx="4152900" cy="820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6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A6EB306C-7BCD-4CE7-8C47-02BE1DA099F0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11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Lowest-Cost-First Search</a:t>
            </a:r>
          </a:p>
        </p:txBody>
      </p:sp>
      <p:sp>
        <p:nvSpPr>
          <p:cNvPr id="112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692150"/>
            <a:ext cx="8893175" cy="5616575"/>
          </a:xfrm>
        </p:spPr>
        <p:txBody>
          <a:bodyPr/>
          <a:lstStyle/>
          <a:p>
            <a:pPr lvl="1" eaLnBrk="1" hangingPunct="1">
              <a:lnSpc>
                <a:spcPct val="60000"/>
              </a:lnSpc>
              <a:buFontTx/>
              <a:buNone/>
            </a:pPr>
            <a:endParaRPr lang="en-US" sz="2000" dirty="0" smtClean="0"/>
          </a:p>
          <a:p>
            <a:pPr eaLnBrk="1" hangingPunct="1">
              <a:buFontTx/>
              <a:buChar char="•"/>
            </a:pPr>
            <a:endParaRPr lang="en-US" sz="2400" dirty="0" smtClean="0"/>
          </a:p>
          <a:p>
            <a:pPr lvl="1" eaLnBrk="1" hangingPunct="1"/>
            <a:endParaRPr lang="en-US" sz="2000" dirty="0" smtClean="0"/>
          </a:p>
        </p:txBody>
      </p:sp>
      <p:sp>
        <p:nvSpPr>
          <p:cNvPr id="412676" name="Rectangle 4"/>
          <p:cNvSpPr>
            <a:spLocks noChangeArrowheads="1"/>
          </p:cNvSpPr>
          <p:nvPr/>
        </p:nvSpPr>
        <p:spPr bwMode="auto">
          <a:xfrm>
            <a:off x="323850" y="714356"/>
            <a:ext cx="8820150" cy="5021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400" dirty="0">
                <a:latin typeface="Arial Unicode MS" pitchFamily="34" charset="-128"/>
              </a:rPr>
              <a:t>At each stage, lowest-cost-first search selects a path on the frontier with </a:t>
            </a:r>
            <a:r>
              <a:rPr lang="en-US" sz="2400" dirty="0">
                <a:solidFill>
                  <a:srgbClr val="CC0099"/>
                </a:solidFill>
                <a:latin typeface="Arial Unicode MS" pitchFamily="34" charset="-128"/>
              </a:rPr>
              <a:t>lowest cost</a:t>
            </a:r>
            <a:r>
              <a:rPr lang="en-US" sz="2400" dirty="0">
                <a:latin typeface="Arial Unicode MS" pitchFamily="34" charset="-128"/>
              </a:rPr>
              <a:t>.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>
                <a:latin typeface="Arial Unicode MS" pitchFamily="34" charset="-128"/>
              </a:rPr>
              <a:t>The frontier is a </a:t>
            </a:r>
            <a:r>
              <a:rPr lang="en-US" sz="2400" b="1" dirty="0">
                <a:latin typeface="Arial Unicode MS" pitchFamily="34" charset="-128"/>
              </a:rPr>
              <a:t>priority queue ordered by path cost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  <a:defRPr/>
            </a:pPr>
            <a:r>
              <a:rPr lang="en-US" sz="2000" dirty="0">
                <a:latin typeface="Arial Unicode MS" pitchFamily="34" charset="-128"/>
              </a:rPr>
              <a:t>We say ``a path'' because there may be ties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2400" dirty="0" smtClean="0">
              <a:solidFill>
                <a:srgbClr val="CC0099"/>
              </a:solidFill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400" dirty="0" smtClean="0">
                <a:solidFill>
                  <a:srgbClr val="CC0099"/>
                </a:solidFill>
                <a:latin typeface="Arial Unicode MS" pitchFamily="34" charset="-128"/>
              </a:rPr>
              <a:t>Example of  one step for LCFS</a:t>
            </a:r>
            <a:r>
              <a:rPr lang="en-US" sz="2400" dirty="0" smtClean="0">
                <a:latin typeface="Arial Unicode MS" pitchFamily="34" charset="-128"/>
              </a:rPr>
              <a:t>: </a:t>
            </a:r>
            <a:endParaRPr lang="en-US" sz="2400" dirty="0">
              <a:latin typeface="Arial Unicode MS" pitchFamily="34" charset="-128"/>
            </a:endParaRP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  <a:defRPr/>
            </a:pPr>
            <a:r>
              <a:rPr lang="en-US" sz="2000" dirty="0">
                <a:latin typeface="Arial Unicode MS" pitchFamily="34" charset="-128"/>
              </a:rPr>
              <a:t>the frontier is </a:t>
            </a:r>
            <a:r>
              <a:rPr lang="en-US" sz="2000" i="1" dirty="0">
                <a:latin typeface="Arial Unicode MS" pitchFamily="34" charset="-128"/>
              </a:rPr>
              <a:t>[</a:t>
            </a:r>
            <a:r>
              <a:rPr lang="en-US" sz="2000" b="1" i="1" dirty="0">
                <a:latin typeface="Arial Unicode MS" pitchFamily="34" charset="-128"/>
                <a:sym typeface="Symbol" pitchFamily="18" charset="2"/>
              </a:rPr>
              <a:t></a:t>
            </a:r>
            <a:r>
              <a:rPr lang="en-US" sz="2000" i="1" dirty="0">
                <a:latin typeface="Arial Unicode MS" pitchFamily="34" charset="-128"/>
              </a:rPr>
              <a:t>p</a:t>
            </a:r>
            <a:r>
              <a:rPr lang="en-US" sz="2000" i="1" baseline="-25000" dirty="0">
                <a:latin typeface="Arial Unicode MS" pitchFamily="34" charset="-128"/>
              </a:rPr>
              <a:t>2</a:t>
            </a:r>
            <a:r>
              <a:rPr lang="en-US" sz="2000" i="1" dirty="0">
                <a:latin typeface="Arial Unicode MS" pitchFamily="34" charset="-128"/>
              </a:rPr>
              <a:t>, 5</a:t>
            </a:r>
            <a:r>
              <a:rPr lang="en-US" sz="2000" b="1" i="1" dirty="0">
                <a:latin typeface="Arial Unicode MS" pitchFamily="34" charset="-128"/>
                <a:sym typeface="Symbol" pitchFamily="18" charset="2"/>
              </a:rPr>
              <a:t></a:t>
            </a:r>
            <a:r>
              <a:rPr lang="en-US" sz="2000" i="1" dirty="0">
                <a:latin typeface="Arial Unicode MS" pitchFamily="34" charset="-128"/>
              </a:rPr>
              <a:t>, </a:t>
            </a:r>
            <a:r>
              <a:rPr lang="en-US" sz="2000" b="1" i="1" dirty="0">
                <a:latin typeface="Arial Unicode MS" pitchFamily="34" charset="-128"/>
                <a:sym typeface="Symbol" pitchFamily="18" charset="2"/>
              </a:rPr>
              <a:t></a:t>
            </a:r>
            <a:r>
              <a:rPr lang="en-US" sz="2000" i="1" dirty="0">
                <a:latin typeface="Arial Unicode MS" pitchFamily="34" charset="-128"/>
              </a:rPr>
              <a:t>p</a:t>
            </a:r>
            <a:r>
              <a:rPr lang="en-US" sz="2000" i="1" baseline="-25000" dirty="0">
                <a:latin typeface="Arial Unicode MS" pitchFamily="34" charset="-128"/>
              </a:rPr>
              <a:t>3</a:t>
            </a:r>
            <a:r>
              <a:rPr lang="en-US" sz="2000" i="1" dirty="0">
                <a:latin typeface="Arial Unicode MS" pitchFamily="34" charset="-128"/>
              </a:rPr>
              <a:t>, 7</a:t>
            </a:r>
            <a:r>
              <a:rPr lang="en-US" sz="2000" b="1" i="1" dirty="0">
                <a:latin typeface="Arial Unicode MS" pitchFamily="34" charset="-128"/>
                <a:sym typeface="Symbol" pitchFamily="18" charset="2"/>
              </a:rPr>
              <a:t> , </a:t>
            </a:r>
            <a:r>
              <a:rPr lang="en-US" sz="2000" i="1" dirty="0">
                <a:latin typeface="Arial Unicode MS" pitchFamily="34" charset="-128"/>
              </a:rPr>
              <a:t>p</a:t>
            </a:r>
            <a:r>
              <a:rPr lang="en-US" sz="2000" i="1" baseline="-25000" dirty="0">
                <a:latin typeface="Arial Unicode MS" pitchFamily="34" charset="-128"/>
              </a:rPr>
              <a:t>1</a:t>
            </a:r>
            <a:r>
              <a:rPr lang="en-US" sz="2000" i="1" dirty="0">
                <a:latin typeface="Arial Unicode MS" pitchFamily="34" charset="-128"/>
              </a:rPr>
              <a:t>, 11</a:t>
            </a:r>
            <a:r>
              <a:rPr lang="en-US" sz="2000" b="1" i="1" dirty="0">
                <a:latin typeface="Arial Unicode MS" pitchFamily="34" charset="-128"/>
                <a:sym typeface="Symbol" pitchFamily="18" charset="2"/>
              </a:rPr>
              <a:t></a:t>
            </a:r>
            <a:r>
              <a:rPr lang="en-US" sz="2000" i="1" dirty="0">
                <a:latin typeface="Arial Unicode MS" pitchFamily="34" charset="-128"/>
              </a:rPr>
              <a:t>, ] 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  <a:defRPr/>
            </a:pPr>
            <a:r>
              <a:rPr lang="en-US" sz="2000" i="1" dirty="0">
                <a:latin typeface="Arial Unicode MS" pitchFamily="34" charset="-128"/>
              </a:rPr>
              <a:t>p</a:t>
            </a:r>
            <a:r>
              <a:rPr lang="en-US" sz="2000" i="1" baseline="-25000" dirty="0">
                <a:latin typeface="Arial Unicode MS" pitchFamily="34" charset="-128"/>
              </a:rPr>
              <a:t>2</a:t>
            </a:r>
            <a:r>
              <a:rPr lang="en-US" sz="2000" dirty="0">
                <a:latin typeface="Arial Unicode MS" pitchFamily="34" charset="-128"/>
              </a:rPr>
              <a:t> is the lowest-cost node in the frontier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  <a:defRPr/>
            </a:pPr>
            <a:r>
              <a:rPr lang="en-US" sz="2000" dirty="0">
                <a:latin typeface="Arial Unicode MS" pitchFamily="34" charset="-128"/>
              </a:rPr>
              <a:t>“neighbors” of </a:t>
            </a:r>
            <a:r>
              <a:rPr lang="en-US" sz="2000" i="1" dirty="0">
                <a:latin typeface="Arial Unicode MS" pitchFamily="34" charset="-128"/>
              </a:rPr>
              <a:t>p</a:t>
            </a:r>
            <a:r>
              <a:rPr lang="en-US" sz="2000" i="1" baseline="-25000" dirty="0">
                <a:latin typeface="Arial Unicode MS" pitchFamily="34" charset="-128"/>
              </a:rPr>
              <a:t>2</a:t>
            </a:r>
            <a:r>
              <a:rPr lang="en-US" sz="2000" dirty="0">
                <a:latin typeface="Arial Unicode MS" pitchFamily="34" charset="-128"/>
              </a:rPr>
              <a:t> are </a:t>
            </a:r>
            <a:r>
              <a:rPr lang="en-US" sz="2000" i="1" dirty="0">
                <a:latin typeface="Arial Unicode MS" pitchFamily="34" charset="-128"/>
              </a:rPr>
              <a:t>{</a:t>
            </a:r>
            <a:r>
              <a:rPr lang="en-US" sz="2000" b="1" i="1" dirty="0">
                <a:latin typeface="Arial Unicode MS" pitchFamily="34" charset="-128"/>
                <a:sym typeface="Symbol" pitchFamily="18" charset="2"/>
              </a:rPr>
              <a:t></a:t>
            </a:r>
            <a:r>
              <a:rPr lang="en-US" sz="2000" i="1" dirty="0">
                <a:latin typeface="Arial Unicode MS" pitchFamily="34" charset="-128"/>
              </a:rPr>
              <a:t>p</a:t>
            </a:r>
            <a:r>
              <a:rPr lang="en-US" sz="2000" i="1" baseline="-25000" dirty="0">
                <a:latin typeface="Arial Unicode MS" pitchFamily="34" charset="-128"/>
              </a:rPr>
              <a:t>9</a:t>
            </a:r>
            <a:r>
              <a:rPr lang="en-US" sz="2000" i="1" dirty="0">
                <a:latin typeface="Arial Unicode MS" pitchFamily="34" charset="-128"/>
              </a:rPr>
              <a:t>, 10</a:t>
            </a:r>
            <a:r>
              <a:rPr lang="en-US" sz="2000" b="1" i="1" dirty="0">
                <a:latin typeface="Arial Unicode MS" pitchFamily="34" charset="-128"/>
                <a:sym typeface="Symbol" pitchFamily="18" charset="2"/>
              </a:rPr>
              <a:t></a:t>
            </a:r>
            <a:r>
              <a:rPr lang="en-US" sz="2000" i="1" dirty="0">
                <a:latin typeface="Arial Unicode MS" pitchFamily="34" charset="-128"/>
              </a:rPr>
              <a:t>, </a:t>
            </a:r>
            <a:r>
              <a:rPr lang="en-US" sz="2000" b="1" i="1" dirty="0">
                <a:latin typeface="Arial Unicode MS" pitchFamily="34" charset="-128"/>
                <a:sym typeface="Symbol" pitchFamily="18" charset="2"/>
              </a:rPr>
              <a:t></a:t>
            </a:r>
            <a:r>
              <a:rPr lang="en-US" sz="2000" i="1" dirty="0">
                <a:latin typeface="Arial Unicode MS" pitchFamily="34" charset="-128"/>
              </a:rPr>
              <a:t>p</a:t>
            </a:r>
            <a:r>
              <a:rPr lang="en-US" sz="2000" i="1" baseline="-25000" dirty="0">
                <a:latin typeface="Arial Unicode MS" pitchFamily="34" charset="-128"/>
              </a:rPr>
              <a:t>10</a:t>
            </a:r>
            <a:r>
              <a:rPr lang="en-US" sz="2000" i="1" dirty="0">
                <a:latin typeface="Arial Unicode MS" pitchFamily="34" charset="-128"/>
              </a:rPr>
              <a:t>, 15</a:t>
            </a:r>
            <a:r>
              <a:rPr lang="en-US" sz="2000" b="1" i="1" dirty="0">
                <a:latin typeface="Arial Unicode MS" pitchFamily="34" charset="-128"/>
                <a:sym typeface="Symbol" pitchFamily="18" charset="2"/>
              </a:rPr>
              <a:t></a:t>
            </a:r>
            <a:r>
              <a:rPr lang="en-US" sz="2000" i="1" dirty="0">
                <a:latin typeface="Arial Unicode MS" pitchFamily="34" charset="-128"/>
              </a:rPr>
              <a:t>}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400" dirty="0">
                <a:latin typeface="Arial Unicode MS" pitchFamily="34" charset="-128"/>
              </a:rPr>
              <a:t>What happens?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  <a:defRPr/>
            </a:pPr>
            <a:r>
              <a:rPr lang="en-US" sz="2000" i="1" dirty="0">
                <a:latin typeface="Arial Unicode MS" pitchFamily="34" charset="-128"/>
              </a:rPr>
              <a:t>p</a:t>
            </a:r>
            <a:r>
              <a:rPr lang="en-US" sz="2000" i="1" baseline="-25000" dirty="0">
                <a:latin typeface="Arial Unicode MS" pitchFamily="34" charset="-128"/>
              </a:rPr>
              <a:t>2</a:t>
            </a:r>
            <a:r>
              <a:rPr lang="en-US" sz="2000" dirty="0">
                <a:latin typeface="Arial Unicode MS" pitchFamily="34" charset="-128"/>
              </a:rPr>
              <a:t> is selected, and tested for being a goal.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  <a:defRPr/>
            </a:pPr>
            <a:r>
              <a:rPr lang="en-US" sz="2000" dirty="0">
                <a:latin typeface="Arial Unicode MS" pitchFamily="34" charset="-128"/>
              </a:rPr>
              <a:t>Neighbors of </a:t>
            </a:r>
            <a:r>
              <a:rPr lang="en-US" sz="2000" i="1" dirty="0">
                <a:latin typeface="Arial Unicode MS" pitchFamily="34" charset="-128"/>
              </a:rPr>
              <a:t>p</a:t>
            </a:r>
            <a:r>
              <a:rPr lang="en-US" sz="2000" i="1" baseline="-25000" dirty="0">
                <a:latin typeface="Arial Unicode MS" pitchFamily="34" charset="-128"/>
              </a:rPr>
              <a:t>2</a:t>
            </a:r>
            <a:r>
              <a:rPr lang="en-US" sz="2000" dirty="0">
                <a:latin typeface="Arial Unicode MS" pitchFamily="34" charset="-128"/>
              </a:rPr>
              <a:t> are inserted into the frontier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  <a:defRPr/>
            </a:pPr>
            <a:r>
              <a:rPr lang="en-US" sz="2000" dirty="0">
                <a:latin typeface="Arial Unicode MS" pitchFamily="34" charset="-128"/>
              </a:rPr>
              <a:t>Thus, the frontier is now </a:t>
            </a:r>
            <a:r>
              <a:rPr lang="en-US" sz="2000" i="1" dirty="0">
                <a:latin typeface="Arial Unicode MS" pitchFamily="34" charset="-128"/>
              </a:rPr>
              <a:t>[</a:t>
            </a:r>
            <a:r>
              <a:rPr lang="en-US" sz="2000" b="1" i="1" dirty="0">
                <a:latin typeface="Arial Unicode MS" pitchFamily="34" charset="-128"/>
                <a:sym typeface="Symbol" pitchFamily="18" charset="2"/>
              </a:rPr>
              <a:t></a:t>
            </a:r>
            <a:r>
              <a:rPr lang="en-US" sz="2000" i="1" dirty="0">
                <a:latin typeface="Arial Unicode MS" pitchFamily="34" charset="-128"/>
              </a:rPr>
              <a:t>p</a:t>
            </a:r>
            <a:r>
              <a:rPr lang="en-US" sz="2000" i="1" baseline="-25000" dirty="0">
                <a:latin typeface="Arial Unicode MS" pitchFamily="34" charset="-128"/>
              </a:rPr>
              <a:t>3</a:t>
            </a:r>
            <a:r>
              <a:rPr lang="en-US" sz="2000" i="1" dirty="0">
                <a:latin typeface="Arial Unicode MS" pitchFamily="34" charset="-128"/>
              </a:rPr>
              <a:t>, 7</a:t>
            </a:r>
            <a:r>
              <a:rPr lang="en-US" sz="2000" b="1" i="1" dirty="0">
                <a:latin typeface="Arial Unicode MS" pitchFamily="34" charset="-128"/>
                <a:sym typeface="Symbol" pitchFamily="18" charset="2"/>
              </a:rPr>
              <a:t> , </a:t>
            </a:r>
            <a:r>
              <a:rPr lang="en-US" sz="2000" i="1" dirty="0">
                <a:latin typeface="Arial Unicode MS" pitchFamily="34" charset="-128"/>
              </a:rPr>
              <a:t>p</a:t>
            </a:r>
            <a:r>
              <a:rPr lang="en-US" sz="2000" i="1" baseline="-25000" dirty="0">
                <a:latin typeface="Arial Unicode MS" pitchFamily="34" charset="-128"/>
              </a:rPr>
              <a:t>9</a:t>
            </a:r>
            <a:r>
              <a:rPr lang="en-US" sz="2000" i="1" dirty="0">
                <a:latin typeface="Arial Unicode MS" pitchFamily="34" charset="-128"/>
              </a:rPr>
              <a:t>, 10</a:t>
            </a:r>
            <a:r>
              <a:rPr lang="en-US" sz="2000" b="1" i="1" dirty="0">
                <a:latin typeface="Arial Unicode MS" pitchFamily="34" charset="-128"/>
                <a:sym typeface="Symbol" pitchFamily="18" charset="2"/>
              </a:rPr>
              <a:t></a:t>
            </a:r>
            <a:r>
              <a:rPr lang="en-US" sz="2000" i="1" dirty="0">
                <a:latin typeface="Arial Unicode MS" pitchFamily="34" charset="-128"/>
              </a:rPr>
              <a:t>, </a:t>
            </a:r>
            <a:r>
              <a:rPr lang="en-US" sz="2000" b="1" i="1" dirty="0">
                <a:latin typeface="Arial Unicode MS" pitchFamily="34" charset="-128"/>
                <a:sym typeface="Symbol" pitchFamily="18" charset="2"/>
              </a:rPr>
              <a:t></a:t>
            </a:r>
            <a:r>
              <a:rPr lang="en-US" sz="2000" i="1" dirty="0">
                <a:latin typeface="Arial Unicode MS" pitchFamily="34" charset="-128"/>
              </a:rPr>
              <a:t>p</a:t>
            </a:r>
            <a:r>
              <a:rPr lang="en-US" sz="2000" i="1" baseline="-25000" dirty="0">
                <a:latin typeface="Arial Unicode MS" pitchFamily="34" charset="-128"/>
              </a:rPr>
              <a:t>1</a:t>
            </a:r>
            <a:r>
              <a:rPr lang="en-US" sz="2000" i="1" dirty="0">
                <a:latin typeface="Arial Unicode MS" pitchFamily="34" charset="-128"/>
              </a:rPr>
              <a:t>, 11</a:t>
            </a:r>
            <a:r>
              <a:rPr lang="en-US" sz="2000" b="1" i="1" dirty="0">
                <a:latin typeface="Arial Unicode MS" pitchFamily="34" charset="-128"/>
                <a:sym typeface="Symbol" pitchFamily="18" charset="2"/>
              </a:rPr>
              <a:t></a:t>
            </a:r>
            <a:r>
              <a:rPr lang="en-US" sz="2000" i="1" dirty="0">
                <a:latin typeface="Arial Unicode MS" pitchFamily="34" charset="-128"/>
              </a:rPr>
              <a:t>, </a:t>
            </a:r>
            <a:r>
              <a:rPr lang="en-US" sz="2000" b="1" i="1" dirty="0">
                <a:latin typeface="Arial Unicode MS" pitchFamily="34" charset="-128"/>
                <a:sym typeface="Symbol" pitchFamily="18" charset="2"/>
              </a:rPr>
              <a:t></a:t>
            </a:r>
            <a:r>
              <a:rPr lang="en-US" sz="2000" i="1" dirty="0">
                <a:latin typeface="Arial Unicode MS" pitchFamily="34" charset="-128"/>
              </a:rPr>
              <a:t> p</a:t>
            </a:r>
            <a:r>
              <a:rPr lang="en-US" sz="2000" i="1" baseline="-25000" dirty="0">
                <a:latin typeface="Arial Unicode MS" pitchFamily="34" charset="-128"/>
              </a:rPr>
              <a:t>10</a:t>
            </a:r>
            <a:r>
              <a:rPr lang="en-US" sz="2000" i="1" dirty="0">
                <a:latin typeface="Arial Unicode MS" pitchFamily="34" charset="-128"/>
              </a:rPr>
              <a:t>, 15</a:t>
            </a:r>
            <a:r>
              <a:rPr lang="en-US" sz="2000" b="1" i="1" dirty="0">
                <a:latin typeface="Arial Unicode MS" pitchFamily="34" charset="-128"/>
                <a:sym typeface="Symbol" pitchFamily="18" charset="2"/>
              </a:rPr>
              <a:t></a:t>
            </a:r>
            <a:r>
              <a:rPr lang="en-US" sz="2000" i="1" dirty="0">
                <a:latin typeface="Arial Unicode MS" pitchFamily="34" charset="-128"/>
              </a:rPr>
              <a:t>]</a:t>
            </a:r>
            <a:r>
              <a:rPr lang="en-US" sz="2000" dirty="0">
                <a:latin typeface="Arial Unicode MS" pitchFamily="34" charset="-128"/>
              </a:rPr>
              <a:t>.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  <a:defRPr/>
            </a:pPr>
            <a:r>
              <a:rPr lang="en-US" sz="2000" dirty="0">
                <a:latin typeface="Arial Unicode MS" pitchFamily="34" charset="-128"/>
              </a:rPr>
              <a:t>?         ? is selected next.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  <a:defRPr/>
            </a:pPr>
            <a:r>
              <a:rPr lang="en-US" sz="2000" dirty="0">
                <a:latin typeface="Arial Unicode MS" pitchFamily="34" charset="-128"/>
              </a:rPr>
              <a:t>Etc. etc.</a:t>
            </a:r>
          </a:p>
        </p:txBody>
      </p:sp>
      <p:pic>
        <p:nvPicPr>
          <p:cNvPr id="1127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6286520"/>
            <a:ext cx="1008063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278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95563" y="3524250"/>
              <a:ext cx="3071812" cy="815975"/>
            </p14:xfrm>
          </p:contentPart>
        </mc:Choice>
        <mc:Fallback xmlns="">
          <p:pic>
            <p:nvPicPr>
              <p:cNvPr id="11278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93043" y="3518851"/>
                <a:ext cx="3086933" cy="8310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279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36638" y="3571875"/>
              <a:ext cx="420687" cy="417513"/>
            </p14:xfrm>
          </p:contentPart>
        </mc:Choice>
        <mc:Fallback xmlns="">
          <p:pic>
            <p:nvPicPr>
              <p:cNvPr id="11279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28001" y="3562123"/>
                <a:ext cx="432563" cy="4362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280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90650" y="5830888"/>
              <a:ext cx="306388" cy="312737"/>
            </p14:xfrm>
          </p:contentPart>
        </mc:Choice>
        <mc:Fallback xmlns="">
          <p:pic>
            <p:nvPicPr>
              <p:cNvPr id="11280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384169" y="5823690"/>
                <a:ext cx="322950" cy="3274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281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5013" y="2662238"/>
              <a:ext cx="4038600" cy="53975"/>
            </p14:xfrm>
          </p:contentPart>
        </mc:Choice>
        <mc:Fallback xmlns="">
          <p:pic>
            <p:nvPicPr>
              <p:cNvPr id="11281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31053" y="2655980"/>
                <a:ext cx="4054800" cy="735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282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17938" y="5699125"/>
              <a:ext cx="4206875" cy="196850"/>
            </p14:xfrm>
          </p:contentPart>
        </mc:Choice>
        <mc:Fallback xmlns="">
          <p:pic>
            <p:nvPicPr>
              <p:cNvPr id="11282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810378" y="5686934"/>
                <a:ext cx="4228475" cy="222308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Rectangle 3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>
          <a:xfrm>
            <a:off x="251520" y="1556792"/>
            <a:ext cx="8369560" cy="2353247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When arc costs are equal LCFS is equivalent to..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37926"/>
            <a:ext cx="1259383" cy="470124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807510" y="2346039"/>
            <a:ext cx="4729981" cy="2353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514350" indent="-514350">
              <a:buFont typeface="+mj-lt"/>
              <a:buAutoNum type="alphaUcPeriod"/>
            </a:pPr>
            <a:r>
              <a:rPr lang="en-US" kern="0" dirty="0" smtClean="0">
                <a:solidFill>
                  <a:srgbClr val="000000"/>
                </a:solidFill>
              </a:rPr>
              <a:t>DFS</a:t>
            </a:r>
          </a:p>
          <a:p>
            <a:pPr marL="514350" indent="-514350">
              <a:buFont typeface="+mj-lt"/>
              <a:buAutoNum type="alphaUcPeriod"/>
            </a:pPr>
            <a:r>
              <a:rPr lang="en-US" kern="0" dirty="0" smtClean="0">
                <a:solidFill>
                  <a:srgbClr val="000000"/>
                </a:solidFill>
              </a:rPr>
              <a:t>BFS</a:t>
            </a:r>
          </a:p>
          <a:p>
            <a:pPr marL="514350" indent="-514350">
              <a:buFont typeface="+mj-lt"/>
              <a:buAutoNum type="alphaUcPeriod"/>
            </a:pPr>
            <a:r>
              <a:rPr lang="en-US" kern="0" dirty="0" smtClean="0">
                <a:solidFill>
                  <a:srgbClr val="000000"/>
                </a:solidFill>
              </a:rPr>
              <a:t>IDS</a:t>
            </a:r>
          </a:p>
          <a:p>
            <a:pPr marL="514350" indent="-514350">
              <a:buFont typeface="+mj-lt"/>
              <a:buAutoNum type="alphaUcPeriod"/>
            </a:pPr>
            <a:r>
              <a:rPr lang="en-US" kern="0" dirty="0" smtClean="0">
                <a:solidFill>
                  <a:srgbClr val="000000"/>
                </a:solidFill>
              </a:rPr>
              <a:t>None of the Above</a:t>
            </a:r>
            <a:endParaRPr lang="en-US" kern="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6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D65C61F8-32CB-4D40-92BC-CF143B5E41E0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12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Analysis of Lowest-Cost Search (1)</a:t>
            </a:r>
          </a:p>
        </p:txBody>
      </p:sp>
      <p:sp>
        <p:nvSpPr>
          <p:cNvPr id="12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692150"/>
            <a:ext cx="8893175" cy="5616575"/>
          </a:xfrm>
        </p:spPr>
        <p:txBody>
          <a:bodyPr/>
          <a:lstStyle/>
          <a:p>
            <a:pPr lvl="1" eaLnBrk="1" hangingPunct="1">
              <a:lnSpc>
                <a:spcPct val="60000"/>
              </a:lnSpc>
              <a:buFontTx/>
              <a:buNone/>
            </a:pPr>
            <a:endParaRPr lang="en-US" sz="2000" smtClean="0"/>
          </a:p>
          <a:p>
            <a:pPr eaLnBrk="1" hangingPunct="1">
              <a:buFontTx/>
              <a:buChar char="•"/>
            </a:pPr>
            <a:endParaRPr lang="en-US" sz="2400" smtClean="0"/>
          </a:p>
          <a:p>
            <a:pPr lvl="1" eaLnBrk="1" hangingPunct="1"/>
            <a:endParaRPr lang="en-US" sz="2000" smtClean="0"/>
          </a:p>
        </p:txBody>
      </p:sp>
      <p:sp>
        <p:nvSpPr>
          <p:cNvPr id="12300" name="Rectangle 4"/>
          <p:cNvSpPr>
            <a:spLocks noChangeArrowheads="1"/>
          </p:cNvSpPr>
          <p:nvPr/>
        </p:nvSpPr>
        <p:spPr bwMode="auto">
          <a:xfrm>
            <a:off x="323850" y="1125538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>
                <a:latin typeface="Arial Unicode MS" pitchFamily="34" charset="-128"/>
              </a:rPr>
              <a:t>Is LCFS </a:t>
            </a: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complete</a:t>
            </a:r>
            <a:r>
              <a:rPr lang="en-US" sz="2400">
                <a:latin typeface="Arial Unicode MS" pitchFamily="34" charset="-128"/>
              </a:rPr>
              <a:t>?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>
                <a:latin typeface="Arial Unicode MS" pitchFamily="34" charset="-128"/>
              </a:rPr>
              <a:t>not in general: a cycle with zero or negative arc costs could be followed forever.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>
                <a:latin typeface="Arial Unicode MS" pitchFamily="34" charset="-128"/>
              </a:rPr>
              <a:t>yes, as long as arc costs are strictly positive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endParaRPr lang="en-US" sz="2400">
              <a:latin typeface="Arial Unicode MS" pitchFamily="34" charset="-128"/>
            </a:endParaRP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endParaRPr lang="en-US" sz="2400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>
                <a:latin typeface="Arial Unicode MS" pitchFamily="34" charset="-128"/>
              </a:rPr>
              <a:t>Is LCFS </a:t>
            </a: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optimal</a:t>
            </a:r>
            <a:r>
              <a:rPr lang="en-US" sz="2400">
                <a:latin typeface="Arial Unicode MS" pitchFamily="34" charset="-128"/>
              </a:rPr>
              <a:t>?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>
                <a:latin typeface="Arial Unicode MS" pitchFamily="34" charset="-128"/>
              </a:rPr>
              <a:t>Not in general.  Why not?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>
                <a:latin typeface="Arial Unicode MS" pitchFamily="34" charset="-128"/>
              </a:rPr>
              <a:t>Arc costs could be negative: a path that initially looks high-cost could end up getting a ``refund''.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>
                <a:latin typeface="Arial Unicode MS" pitchFamily="34" charset="-128"/>
              </a:rPr>
              <a:t>However, LCFS </a:t>
            </a:r>
            <a:r>
              <a:rPr lang="en-US" sz="2400" b="1" i="1">
                <a:latin typeface="Arial Unicode MS" pitchFamily="34" charset="-128"/>
              </a:rPr>
              <a:t>is</a:t>
            </a:r>
            <a:r>
              <a:rPr lang="en-US" sz="2400">
                <a:latin typeface="Arial Unicode MS" pitchFamily="34" charset="-128"/>
              </a:rPr>
              <a:t> optimal if arc costs are guaranteed to be non-negative.</a:t>
            </a:r>
          </a:p>
        </p:txBody>
      </p:sp>
      <p:pic>
        <p:nvPicPr>
          <p:cNvPr id="123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5600" y="1989138"/>
            <a:ext cx="1008063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303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92663" y="2868613"/>
              <a:ext cx="3416300" cy="1187450"/>
            </p14:xfrm>
          </p:contentPart>
        </mc:Choice>
        <mc:Fallback xmlns="">
          <p:pic>
            <p:nvPicPr>
              <p:cNvPr id="12303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87263" y="2860692"/>
                <a:ext cx="3433579" cy="12076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304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86288" y="3500438"/>
              <a:ext cx="2105025" cy="1033462"/>
            </p14:xfrm>
          </p:contentPart>
        </mc:Choice>
        <mc:Fallback xmlns="">
          <p:pic>
            <p:nvPicPr>
              <p:cNvPr id="12304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576928" y="3492519"/>
                <a:ext cx="2119066" cy="10518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305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11863" y="5829300"/>
              <a:ext cx="1035050" cy="339725"/>
            </p14:xfrm>
          </p:contentPart>
        </mc:Choice>
        <mc:Fallback xmlns="">
          <p:pic>
            <p:nvPicPr>
              <p:cNvPr id="12305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001786" y="5819953"/>
                <a:ext cx="1056284" cy="3530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306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11988" y="2390775"/>
              <a:ext cx="1096962" cy="446088"/>
            </p14:xfrm>
          </p:contentPart>
        </mc:Choice>
        <mc:Fallback xmlns="">
          <p:pic>
            <p:nvPicPr>
              <p:cNvPr id="12306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001908" y="2387175"/>
                <a:ext cx="1116403" cy="4601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307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16775" y="2281238"/>
              <a:ext cx="361950" cy="419100"/>
            </p14:xfrm>
          </p:contentPart>
        </mc:Choice>
        <mc:Fallback xmlns="">
          <p:pic>
            <p:nvPicPr>
              <p:cNvPr id="12307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208492" y="2276557"/>
                <a:ext cx="374915" cy="4327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2308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54663" y="6048375"/>
              <a:ext cx="554037" cy="155575"/>
            </p14:xfrm>
          </p:contentPart>
        </mc:Choice>
        <mc:Fallback xmlns="">
          <p:pic>
            <p:nvPicPr>
              <p:cNvPr id="12308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546383" y="6042973"/>
                <a:ext cx="566637" cy="167099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6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0FDAD05E-C911-4F85-A531-966D00DED2BB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133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Analysis of Lowest-Cost Search</a:t>
            </a:r>
          </a:p>
        </p:txBody>
      </p:sp>
      <p:sp>
        <p:nvSpPr>
          <p:cNvPr id="133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692150"/>
            <a:ext cx="8893175" cy="5616575"/>
          </a:xfrm>
        </p:spPr>
        <p:txBody>
          <a:bodyPr/>
          <a:lstStyle/>
          <a:p>
            <a:pPr lvl="1" eaLnBrk="1" hangingPunct="1">
              <a:lnSpc>
                <a:spcPct val="60000"/>
              </a:lnSpc>
              <a:buFontTx/>
              <a:buNone/>
            </a:pPr>
            <a:endParaRPr lang="en-US" sz="2000" smtClean="0"/>
          </a:p>
          <a:p>
            <a:pPr eaLnBrk="1" hangingPunct="1">
              <a:buFontTx/>
              <a:buChar char="•"/>
            </a:pPr>
            <a:endParaRPr lang="en-US" sz="2400" smtClean="0"/>
          </a:p>
          <a:p>
            <a:pPr lvl="1" eaLnBrk="1" hangingPunct="1"/>
            <a:endParaRPr lang="en-US" sz="2000" smtClean="0"/>
          </a:p>
        </p:txBody>
      </p:sp>
      <p:sp>
        <p:nvSpPr>
          <p:cNvPr id="13320" name="Rectangle 4"/>
          <p:cNvSpPr>
            <a:spLocks noChangeArrowheads="1"/>
          </p:cNvSpPr>
          <p:nvPr/>
        </p:nvSpPr>
        <p:spPr bwMode="auto">
          <a:xfrm>
            <a:off x="323850" y="1125538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>
                <a:latin typeface="Arial Unicode MS" pitchFamily="34" charset="-128"/>
              </a:rPr>
              <a:t>What is the </a:t>
            </a: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time complexity</a:t>
            </a:r>
            <a:r>
              <a:rPr lang="en-US" sz="2400">
                <a:latin typeface="Arial Unicode MS" pitchFamily="34" charset="-128"/>
              </a:rPr>
              <a:t>, if the maximum path length is </a:t>
            </a:r>
            <a:r>
              <a:rPr lang="en-US" sz="2400" i="1">
                <a:latin typeface="Arial Unicode MS" pitchFamily="34" charset="-128"/>
              </a:rPr>
              <a:t>m</a:t>
            </a:r>
            <a:r>
              <a:rPr lang="en-US" sz="2400">
                <a:latin typeface="Arial Unicode MS" pitchFamily="34" charset="-128"/>
              </a:rPr>
              <a:t> and the maximum branching factor is </a:t>
            </a:r>
            <a:r>
              <a:rPr lang="en-US" sz="2400" i="1">
                <a:latin typeface="Arial Unicode MS" pitchFamily="34" charset="-128"/>
              </a:rPr>
              <a:t>b</a:t>
            </a:r>
            <a:r>
              <a:rPr lang="en-US" sz="2400">
                <a:latin typeface="Arial Unicode MS" pitchFamily="34" charset="-128"/>
              </a:rPr>
              <a:t>?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>
                <a:latin typeface="Arial Unicode MS" pitchFamily="34" charset="-128"/>
              </a:rPr>
              <a:t>The time complexity is </a:t>
            </a:r>
            <a:r>
              <a:rPr lang="en-US" sz="2400" i="1">
                <a:latin typeface="Arial Unicode MS" pitchFamily="34" charset="-128"/>
              </a:rPr>
              <a:t>O(b</a:t>
            </a:r>
            <a:r>
              <a:rPr lang="en-US" sz="2400" i="1" baseline="30000">
                <a:latin typeface="Arial Unicode MS" pitchFamily="34" charset="-128"/>
              </a:rPr>
              <a:t>m</a:t>
            </a:r>
            <a:r>
              <a:rPr lang="en-US" sz="2400" i="1">
                <a:latin typeface="Arial Unicode MS" pitchFamily="34" charset="-128"/>
              </a:rPr>
              <a:t>)</a:t>
            </a:r>
            <a:r>
              <a:rPr lang="en-US" sz="2400">
                <a:latin typeface="Arial Unicode MS" pitchFamily="34" charset="-128"/>
              </a:rPr>
              <a:t>: must examine every node in the tree.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>
                <a:latin typeface="Arial Unicode MS" pitchFamily="34" charset="-128"/>
              </a:rPr>
              <a:t>Knowing costs doesn't help here. 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endParaRPr lang="en-US" sz="2400">
              <a:latin typeface="Arial Unicode MS" pitchFamily="34" charset="-128"/>
            </a:endParaRP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endParaRPr lang="en-US" sz="2400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>
                <a:latin typeface="Arial Unicode MS" pitchFamily="34" charset="-128"/>
              </a:rPr>
              <a:t>What is the </a:t>
            </a: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space complexity</a:t>
            </a:r>
            <a:r>
              <a:rPr lang="en-US" sz="2400">
                <a:latin typeface="Arial Unicode MS" pitchFamily="34" charset="-128"/>
              </a:rPr>
              <a:t>?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>
                <a:latin typeface="Arial Unicode MS" pitchFamily="34" charset="-128"/>
              </a:rPr>
              <a:t>Space complexity is </a:t>
            </a:r>
            <a:r>
              <a:rPr lang="en-US" sz="2400" i="1">
                <a:latin typeface="Arial Unicode MS" pitchFamily="34" charset="-128"/>
              </a:rPr>
              <a:t>O(b</a:t>
            </a:r>
            <a:r>
              <a:rPr lang="en-US" sz="2400" i="1" baseline="30000">
                <a:latin typeface="Arial Unicode MS" pitchFamily="34" charset="-128"/>
              </a:rPr>
              <a:t>m</a:t>
            </a:r>
            <a:r>
              <a:rPr lang="en-US" sz="2400" i="1">
                <a:latin typeface="Arial Unicode MS" pitchFamily="34" charset="-128"/>
              </a:rPr>
              <a:t>)</a:t>
            </a:r>
            <a:r>
              <a:rPr lang="en-US" sz="2400">
                <a:latin typeface="Arial Unicode MS" pitchFamily="34" charset="-128"/>
              </a:rPr>
              <a:t>: we must store the whole frontier in memory.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321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90988" y="1863725"/>
              <a:ext cx="1182687" cy="698500"/>
            </p14:xfrm>
          </p:contentPart>
        </mc:Choice>
        <mc:Fallback xmlns="">
          <p:pic>
            <p:nvPicPr>
              <p:cNvPr id="13321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84147" y="1852923"/>
                <a:ext cx="1200328" cy="7186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322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60800" y="4357688"/>
              <a:ext cx="981075" cy="757237"/>
            </p14:xfrm>
          </p:contentPart>
        </mc:Choice>
        <mc:Fallback xmlns="">
          <p:pic>
            <p:nvPicPr>
              <p:cNvPr id="13322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50723" y="4347639"/>
                <a:ext cx="1003029" cy="778411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6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4361" name="Content Placeholder 2"/>
          <p:cNvSpPr>
            <a:spLocks noGrp="1"/>
          </p:cNvSpPr>
          <p:nvPr>
            <p:ph idx="1"/>
          </p:nvPr>
        </p:nvSpPr>
        <p:spPr>
          <a:xfrm>
            <a:off x="285750" y="928688"/>
            <a:ext cx="8572500" cy="4500562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mtClean="0"/>
              <a:t>Apply basic properties of search algorithms: completeness, optimality, time and space complexity of search algorithms. </a:t>
            </a:r>
          </a:p>
          <a:p>
            <a:pPr eaLnBrk="1" hangingPunct="1">
              <a:buFontTx/>
              <a:buChar char="•"/>
            </a:pPr>
            <a:endParaRPr lang="en-US" smtClean="0"/>
          </a:p>
          <a:p>
            <a:pPr eaLnBrk="1" hangingPunct="1"/>
            <a:endParaRPr lang="en-US" smtClean="0"/>
          </a:p>
          <a:p>
            <a:pPr eaLnBrk="1" hangingPunct="1">
              <a:buFontTx/>
              <a:buChar char="•"/>
            </a:pPr>
            <a:endParaRPr lang="en-US" smtClean="0"/>
          </a:p>
          <a:p>
            <a:pPr eaLnBrk="1" hangingPunct="1">
              <a:buFontTx/>
              <a:buChar char="•"/>
            </a:pPr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FB038FEA-A479-47B8-80C6-7A0EB605C712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14313" y="214313"/>
            <a:ext cx="8929687" cy="6858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b="1" kern="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Learning Goals for Search  (up to today)</a:t>
            </a:r>
          </a:p>
        </p:txBody>
      </p:sp>
      <p:graphicFrame>
        <p:nvGraphicFramePr>
          <p:cNvPr id="7" name="Group 38"/>
          <p:cNvGraphicFramePr>
            <a:graphicFrameLocks/>
          </p:cNvGraphicFramePr>
          <p:nvPr/>
        </p:nvGraphicFramePr>
        <p:xfrm>
          <a:off x="357188" y="2286000"/>
          <a:ext cx="8786841" cy="3786214"/>
        </p:xfrm>
        <a:graphic>
          <a:graphicData uri="http://schemas.openxmlformats.org/drawingml/2006/table">
            <a:tbl>
              <a:tblPr/>
              <a:tblGrid>
                <a:gridCol w="1756706"/>
                <a:gridCol w="1933867"/>
                <a:gridCol w="1582857"/>
                <a:gridCol w="1756705"/>
                <a:gridCol w="1756706"/>
              </a:tblGrid>
              <a:tr h="872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Complete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Optimal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Time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Space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DFS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41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BFS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2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2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343" name="Ink 5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57925" y="3263900"/>
              <a:ext cx="509588" cy="352425"/>
            </p14:xfrm>
          </p:contentPart>
        </mc:Choice>
        <mc:Fallback xmlns="">
          <p:pic>
            <p:nvPicPr>
              <p:cNvPr id="14343" name="Ink 5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48972" y="3257420"/>
                <a:ext cx="529284" cy="3704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4344" name="Ink 5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86513" y="3905250"/>
              <a:ext cx="177800" cy="201613"/>
            </p14:xfrm>
          </p:contentPart>
        </mc:Choice>
        <mc:Fallback xmlns="">
          <p:pic>
            <p:nvPicPr>
              <p:cNvPr id="14344" name="Ink 5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376394" y="3898770"/>
                <a:ext cx="196230" cy="2116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347" name="Ink 5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57488" y="3289300"/>
              <a:ext cx="292100" cy="274638"/>
            </p14:xfrm>
          </p:contentPart>
        </mc:Choice>
        <mc:Fallback xmlns="">
          <p:pic>
            <p:nvPicPr>
              <p:cNvPr id="14347" name="Ink 5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748844" y="3286060"/>
                <a:ext cx="303986" cy="2865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4348" name="Ink 5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48175" y="3281363"/>
              <a:ext cx="355600" cy="249237"/>
            </p14:xfrm>
          </p:contentPart>
        </mc:Choice>
        <mc:Fallback xmlns="">
          <p:pic>
            <p:nvPicPr>
              <p:cNvPr id="14348" name="Ink 5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438087" y="3277401"/>
                <a:ext cx="377577" cy="2632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349" name="Ink 5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10088" y="3871913"/>
              <a:ext cx="422275" cy="400050"/>
            </p14:xfrm>
          </p:contentPart>
        </mc:Choice>
        <mc:Fallback xmlns="">
          <p:pic>
            <p:nvPicPr>
              <p:cNvPr id="14349" name="Ink 5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501426" y="3862610"/>
                <a:ext cx="440682" cy="4165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4355" name="Ink 6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40675" y="3316288"/>
              <a:ext cx="628650" cy="322262"/>
            </p14:xfrm>
          </p:contentPart>
        </mc:Choice>
        <mc:Fallback xmlns="">
          <p:pic>
            <p:nvPicPr>
              <p:cNvPr id="14355" name="Ink 6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932034" y="3312327"/>
                <a:ext cx="649533" cy="3373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356" name="Ink 6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42263" y="3894138"/>
              <a:ext cx="523875" cy="393700"/>
            </p14:xfrm>
          </p:contentPart>
        </mc:Choice>
        <mc:Fallback xmlns="">
          <p:pic>
            <p:nvPicPr>
              <p:cNvPr id="14356" name="Ink 6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938335" y="3886588"/>
                <a:ext cx="538159" cy="4138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4403" name="Ink 6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13038" y="3919538"/>
              <a:ext cx="357187" cy="1039812"/>
            </p14:xfrm>
          </p:contentPart>
        </mc:Choice>
        <mc:Fallback xmlns="">
          <p:pic>
            <p:nvPicPr>
              <p:cNvPr id="14403" name="Ink 6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708717" y="3911977"/>
                <a:ext cx="369789" cy="10581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4404" name="Ink 6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1988" y="4640263"/>
              <a:ext cx="712787" cy="323850"/>
            </p14:xfrm>
          </p:contentPart>
        </mc:Choice>
        <mc:Fallback xmlns="">
          <p:pic>
            <p:nvPicPr>
              <p:cNvPr id="14404" name="Ink 6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53708" y="4631267"/>
                <a:ext cx="732587" cy="3393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4405" name="Ink 6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8000" y="5495925"/>
              <a:ext cx="1190625" cy="331788"/>
            </p14:xfrm>
          </p:contentPart>
        </mc:Choice>
        <mc:Fallback xmlns="">
          <p:pic>
            <p:nvPicPr>
              <p:cNvPr id="14405" name="Ink 6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97559" y="5485489"/>
                <a:ext cx="1213307" cy="3530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4406" name="Ink 7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38650" y="4540250"/>
              <a:ext cx="365125" cy="446088"/>
            </p14:xfrm>
          </p:contentPart>
        </mc:Choice>
        <mc:Fallback xmlns="">
          <p:pic>
            <p:nvPicPr>
              <p:cNvPr id="14406" name="Ink 7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430728" y="4537730"/>
                <a:ext cx="375567" cy="4597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4407" name="Ink 7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27775" y="4678363"/>
              <a:ext cx="141288" cy="280987"/>
            </p14:xfrm>
          </p:contentPart>
        </mc:Choice>
        <mc:Fallback xmlns="">
          <p:pic>
            <p:nvPicPr>
              <p:cNvPr id="14407" name="Ink 7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316602" y="4674405"/>
                <a:ext cx="163635" cy="2942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4408" name="Ink 7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51775" y="4579938"/>
              <a:ext cx="708025" cy="439737"/>
            </p14:xfrm>
          </p:contentPart>
        </mc:Choice>
        <mc:Fallback xmlns="">
          <p:pic>
            <p:nvPicPr>
              <p:cNvPr id="14408" name="Ink 7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843848" y="4570934"/>
                <a:ext cx="728203" cy="4581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4409" name="Ink 7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27313" y="5291138"/>
              <a:ext cx="454025" cy="322262"/>
            </p14:xfrm>
          </p:contentPart>
        </mc:Choice>
        <mc:Fallback xmlns="">
          <p:pic>
            <p:nvPicPr>
              <p:cNvPr id="14409" name="Ink 7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615791" y="5284657"/>
                <a:ext cx="471307" cy="3402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4410" name="Ink 7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11663" y="5267325"/>
              <a:ext cx="298450" cy="257175"/>
            </p14:xfrm>
          </p:contentPart>
        </mc:Choice>
        <mc:Fallback xmlns="">
          <p:pic>
            <p:nvPicPr>
              <p:cNvPr id="14410" name="Ink 7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399423" y="5260481"/>
                <a:ext cx="323291" cy="2762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4411" name="Ink 7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89175" y="5784850"/>
              <a:ext cx="174625" cy="252413"/>
            </p14:xfrm>
          </p:contentPart>
        </mc:Choice>
        <mc:Fallback xmlns="">
          <p:pic>
            <p:nvPicPr>
              <p:cNvPr id="14411" name="Ink 7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279814" y="5775488"/>
                <a:ext cx="191187" cy="2711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4412" name="Ink 7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30500" y="5753100"/>
              <a:ext cx="1185863" cy="303213"/>
            </p14:xfrm>
          </p:contentPart>
        </mc:Choice>
        <mc:Fallback xmlns="">
          <p:pic>
            <p:nvPicPr>
              <p:cNvPr id="14412" name="Ink 7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725820" y="5741216"/>
                <a:ext cx="1201703" cy="3259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4413" name="Ink 7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33863" y="5745163"/>
              <a:ext cx="1454150" cy="369887"/>
            </p14:xfrm>
          </p:contentPart>
        </mc:Choice>
        <mc:Fallback xmlns="">
          <p:pic>
            <p:nvPicPr>
              <p:cNvPr id="14413" name="Ink 7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224862" y="5737239"/>
                <a:ext cx="1475032" cy="3886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4414" name="Ink 7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99200" y="5389563"/>
              <a:ext cx="500063" cy="520700"/>
            </p14:xfrm>
          </p:contentPart>
        </mc:Choice>
        <mc:Fallback xmlns="">
          <p:pic>
            <p:nvPicPr>
              <p:cNvPr id="14414" name="Ink 7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289127" y="5379480"/>
                <a:ext cx="521648" cy="5444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4415" name="Ink 7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43850" y="5380038"/>
              <a:ext cx="592138" cy="511175"/>
            </p14:xfrm>
          </p:contentPart>
        </mc:Choice>
        <mc:Fallback xmlns="">
          <p:pic>
            <p:nvPicPr>
              <p:cNvPr id="14415" name="Ink 7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937371" y="5373194"/>
                <a:ext cx="610496" cy="530628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3AD500B-C344-4A0A-94F2-571625571CDD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Lecture Overview</a:t>
            </a:r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52513"/>
            <a:ext cx="8458200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3600" b="1" smtClean="0"/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sz="3600" b="1" smtClean="0"/>
              <a:t>Recap DFS vs BFS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endParaRPr lang="en-US" sz="360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sz="3600" smtClean="0">
                <a:solidFill>
                  <a:schemeClr val="hlink"/>
                </a:solidFill>
              </a:rPr>
              <a:t>Uninformed Iterative Deepening (IDS)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endParaRPr lang="en-US" sz="360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sz="3600" smtClean="0">
                <a:solidFill>
                  <a:schemeClr val="hlink"/>
                </a:solidFill>
              </a:rPr>
              <a:t>Search with Costs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endParaRPr lang="en-US" sz="360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•"/>
            </a:pPr>
            <a:endParaRPr lang="en-US" sz="360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•"/>
            </a:pPr>
            <a:endParaRPr lang="en-US" sz="360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•"/>
            </a:pPr>
            <a:endParaRPr lang="en-US" sz="360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0" y="1143000"/>
            <a:ext cx="8572500" cy="4500563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Select the most appropriate search algorithms for specific problems. 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+mn-ea"/>
                <a:cs typeface="+mn-cs"/>
              </a:rPr>
              <a:t>BFS </a:t>
            </a:r>
            <a:r>
              <a:rPr lang="en-US" sz="2800" dirty="0" err="1" smtClean="0">
                <a:ea typeface="+mn-ea"/>
                <a:cs typeface="+mn-cs"/>
              </a:rPr>
              <a:t>vs</a:t>
            </a:r>
            <a:r>
              <a:rPr lang="en-US" sz="2800" dirty="0" smtClean="0">
                <a:ea typeface="+mn-ea"/>
                <a:cs typeface="+mn-cs"/>
              </a:rPr>
              <a:t> DFS </a:t>
            </a:r>
            <a:r>
              <a:rPr lang="en-US" sz="2800" dirty="0" err="1" smtClean="0">
                <a:ea typeface="+mn-ea"/>
                <a:cs typeface="+mn-cs"/>
              </a:rPr>
              <a:t>vs</a:t>
            </a:r>
            <a:r>
              <a:rPr lang="en-US" sz="2800" dirty="0" smtClean="0">
                <a:ea typeface="+mn-ea"/>
                <a:cs typeface="+mn-cs"/>
              </a:rPr>
              <a:t> IDS </a:t>
            </a:r>
            <a:r>
              <a:rPr lang="en-US" sz="2800" dirty="0" err="1" smtClean="0">
                <a:ea typeface="+mn-ea"/>
                <a:cs typeface="+mn-cs"/>
              </a:rPr>
              <a:t>vs</a:t>
            </a:r>
            <a:r>
              <a:rPr lang="en-US" sz="2800" dirty="0" smtClean="0">
                <a:ea typeface="+mn-ea"/>
                <a:cs typeface="+mn-cs"/>
              </a:rPr>
              <a:t> </a:t>
            </a:r>
            <a:r>
              <a:rPr lang="en-US" sz="2800" dirty="0" err="1" smtClean="0">
                <a:ea typeface="+mn-ea"/>
                <a:cs typeface="+mn-cs"/>
              </a:rPr>
              <a:t>BidirS</a:t>
            </a:r>
            <a:r>
              <a:rPr lang="en-US" sz="2800" dirty="0" smtClean="0">
                <a:ea typeface="+mn-ea"/>
                <a:cs typeface="+mn-cs"/>
              </a:rPr>
              <a:t>- 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+mn-ea"/>
                <a:cs typeface="+mn-cs"/>
              </a:rPr>
              <a:t>LCFS vs. BFS – 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ea typeface="+mn-ea"/>
                <a:cs typeface="+mn-cs"/>
              </a:rPr>
              <a:t>A* vs. B&amp;B </a:t>
            </a:r>
            <a:r>
              <a:rPr lang="en-US" sz="2800" dirty="0" err="1" smtClean="0">
                <a:ea typeface="+mn-ea"/>
                <a:cs typeface="+mn-cs"/>
              </a:rPr>
              <a:t>vs</a:t>
            </a:r>
            <a:r>
              <a:rPr lang="en-US" sz="2800" dirty="0" smtClean="0">
                <a:ea typeface="+mn-ea"/>
                <a:cs typeface="+mn-cs"/>
              </a:rPr>
              <a:t> IDA* </a:t>
            </a:r>
            <a:r>
              <a:rPr lang="en-US" sz="2800" dirty="0" err="1" smtClean="0">
                <a:ea typeface="+mn-ea"/>
                <a:cs typeface="+mn-cs"/>
              </a:rPr>
              <a:t>vs</a:t>
            </a:r>
            <a:r>
              <a:rPr lang="en-US" sz="2800" dirty="0" smtClean="0">
                <a:ea typeface="+mn-ea"/>
                <a:cs typeface="+mn-cs"/>
              </a:rPr>
              <a:t> MBA*</a:t>
            </a:r>
          </a:p>
          <a:p>
            <a:pPr eaLnBrk="1" hangingPunct="1">
              <a:buFont typeface="Arial" pitchFamily="34" charset="0"/>
              <a:buChar char="•"/>
              <a:defRPr/>
            </a:pPr>
            <a:endParaRPr lang="en-US" sz="3200" dirty="0" smtClean="0"/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3200" dirty="0" smtClean="0"/>
              <a:t>Define/read/write/trace/debug </a:t>
            </a:r>
            <a:r>
              <a:rPr lang="en-US" sz="3200" dirty="0"/>
              <a:t>different search algorithms  </a:t>
            </a:r>
            <a:endParaRPr lang="en-US" sz="3200" dirty="0" smtClean="0"/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800" dirty="0" smtClean="0"/>
              <a:t>With / Without cost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800" dirty="0" smtClean="0"/>
              <a:t>Informed / Uninformed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CPSC 322, Lecture 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7A7A56F2-0A61-4E3E-BCDE-E10208F59E2A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14313" y="142875"/>
            <a:ext cx="8929687" cy="1071563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b="1" kern="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Learning Goals for Search (cont’) </a:t>
            </a:r>
          </a:p>
          <a:p>
            <a:pPr algn="ctr">
              <a:defRPr/>
            </a:pPr>
            <a:r>
              <a:rPr lang="en-US" sz="3600" b="1" kern="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(up to today)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5370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22538" y="2613025"/>
              <a:ext cx="1012825" cy="474663"/>
            </p14:xfrm>
          </p:contentPart>
        </mc:Choice>
        <mc:Fallback xmlns="">
          <p:pic>
            <p:nvPicPr>
              <p:cNvPr id="15370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16082" y="2602229"/>
                <a:ext cx="1029682" cy="4948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5371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6575" y="2051050"/>
              <a:ext cx="5080000" cy="579438"/>
            </p14:xfrm>
          </p:contentPart>
        </mc:Choice>
        <mc:Fallback xmlns="">
          <p:pic>
            <p:nvPicPr>
              <p:cNvPr id="15371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1895" y="2039533"/>
                <a:ext cx="5097280" cy="6024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372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75138" y="1822450"/>
              <a:ext cx="301625" cy="344488"/>
            </p14:xfrm>
          </p:contentPart>
        </mc:Choice>
        <mc:Fallback xmlns="">
          <p:pic>
            <p:nvPicPr>
              <p:cNvPr id="15372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267939" y="1815611"/>
                <a:ext cx="315662" cy="3599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5373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47725" y="2573338"/>
              <a:ext cx="1308100" cy="460375"/>
            </p14:xfrm>
          </p:contentPart>
        </mc:Choice>
        <mc:Fallback xmlns="">
          <p:pic>
            <p:nvPicPr>
              <p:cNvPr id="15373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36566" y="2562540"/>
                <a:ext cx="1330418" cy="4798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5374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7500" y="2019300"/>
              <a:ext cx="268288" cy="1125538"/>
            </p14:xfrm>
          </p:contentPart>
        </mc:Choice>
        <mc:Fallback xmlns="">
          <p:pic>
            <p:nvPicPr>
              <p:cNvPr id="15374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10658" y="2016420"/>
                <a:ext cx="286654" cy="1138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5375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27713" y="1930400"/>
              <a:ext cx="2984500" cy="1212850"/>
            </p14:xfrm>
          </p:contentPart>
        </mc:Choice>
        <mc:Fallback xmlns="">
          <p:pic>
            <p:nvPicPr>
              <p:cNvPr id="15375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821953" y="1921400"/>
                <a:ext cx="3000341" cy="12337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5376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73763" y="3294063"/>
              <a:ext cx="2436812" cy="323850"/>
            </p14:xfrm>
          </p:contentPart>
        </mc:Choice>
        <mc:Fallback xmlns="">
          <p:pic>
            <p:nvPicPr>
              <p:cNvPr id="15376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964043" y="3282175"/>
                <a:ext cx="2458412" cy="3458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5377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3575" y="2598738"/>
              <a:ext cx="5256213" cy="1130300"/>
            </p14:xfrm>
          </p:contentPart>
        </mc:Choice>
        <mc:Fallback xmlns="">
          <p:pic>
            <p:nvPicPr>
              <p:cNvPr id="15377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54580" y="2587317"/>
                <a:ext cx="5277081" cy="11527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5378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4025" y="2965450"/>
              <a:ext cx="5735638" cy="177800"/>
            </p14:xfrm>
          </p:contentPart>
        </mc:Choice>
        <mc:Fallback xmlns="">
          <p:pic>
            <p:nvPicPr>
              <p:cNvPr id="15378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49705" y="2952493"/>
                <a:ext cx="5752918" cy="1943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5379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92188" y="2724150"/>
              <a:ext cx="4308475" cy="3370263"/>
            </p14:xfrm>
          </p:contentPart>
        </mc:Choice>
        <mc:Fallback xmlns="">
          <p:pic>
            <p:nvPicPr>
              <p:cNvPr id="15379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989668" y="2714430"/>
                <a:ext cx="4321075" cy="3392583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6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FADD871F-1EE4-4244-9BDC-6E172F8A342C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16404" name="Rectangle 2"/>
          <p:cNvSpPr>
            <a:spLocks noGrp="1" noChangeArrowheads="1"/>
          </p:cNvSpPr>
          <p:nvPr>
            <p:ph type="title"/>
          </p:nvPr>
        </p:nvSpPr>
        <p:spPr>
          <a:xfrm>
            <a:off x="200787" y="239262"/>
            <a:ext cx="8534400" cy="685800"/>
          </a:xfrm>
        </p:spPr>
        <p:txBody>
          <a:bodyPr/>
          <a:lstStyle/>
          <a:p>
            <a:pPr eaLnBrk="1" hangingPunct="1"/>
            <a:r>
              <a:rPr lang="en-US" dirty="0" smtClean="0"/>
              <a:t>Beyond uninformed search…. </a:t>
            </a:r>
          </a:p>
        </p:txBody>
      </p:sp>
      <p:sp>
        <p:nvSpPr>
          <p:cNvPr id="16405" name="Rectangle 4"/>
          <p:cNvSpPr>
            <a:spLocks noChangeArrowheads="1"/>
          </p:cNvSpPr>
          <p:nvPr/>
        </p:nvSpPr>
        <p:spPr bwMode="auto">
          <a:xfrm>
            <a:off x="500063" y="1571625"/>
            <a:ext cx="845820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3200" dirty="0" smtClean="0">
                <a:latin typeface="Arial Unicode MS" pitchFamily="34" charset="-128"/>
              </a:rPr>
              <a:t>What information we could use to better select paths from the frontier</a:t>
            </a:r>
            <a:endParaRPr lang="en-US" sz="3200" dirty="0">
              <a:latin typeface="Arial Unicode MS" pitchFamily="34" charset="-128"/>
            </a:endParaRPr>
          </a:p>
        </p:txBody>
      </p:sp>
      <p:pic>
        <p:nvPicPr>
          <p:cNvPr id="6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25062"/>
            <a:ext cx="1259383" cy="470124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00063" y="2959327"/>
            <a:ext cx="845820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>
              <a:spcBef>
                <a:spcPct val="20000"/>
              </a:spcBef>
              <a:buFont typeface="+mj-lt"/>
              <a:buAutoNum type="alphaUcPeriod"/>
            </a:pPr>
            <a:r>
              <a:rPr lang="en-US" dirty="0">
                <a:latin typeface="Arial Unicode MS" pitchFamily="34" charset="-128"/>
              </a:rPr>
              <a:t>an estimate of the distance </a:t>
            </a:r>
            <a:r>
              <a:rPr lang="en-US" dirty="0" smtClean="0">
                <a:latin typeface="Arial Unicode MS" pitchFamily="34" charset="-128"/>
              </a:rPr>
              <a:t>from the last </a:t>
            </a:r>
            <a:r>
              <a:rPr lang="en-US" dirty="0">
                <a:latin typeface="Arial Unicode MS" pitchFamily="34" charset="-128"/>
              </a:rPr>
              <a:t>node on the path to the goal</a:t>
            </a:r>
          </a:p>
          <a:p>
            <a:pPr marL="514350" indent="-514350">
              <a:spcBef>
                <a:spcPct val="20000"/>
              </a:spcBef>
              <a:buFont typeface="+mj-lt"/>
              <a:buAutoNum type="alphaUcPeriod"/>
            </a:pPr>
            <a:r>
              <a:rPr lang="en-US" dirty="0" smtClean="0">
                <a:latin typeface="Arial Unicode MS" pitchFamily="34" charset="-128"/>
              </a:rPr>
              <a:t>an estimate of t</a:t>
            </a:r>
            <a:r>
              <a:rPr lang="en-US" dirty="0" smtClean="0">
                <a:latin typeface="Arial Unicode MS" pitchFamily="34" charset="-128"/>
              </a:rPr>
              <a:t>he distance from the start state to the goal</a:t>
            </a:r>
          </a:p>
          <a:p>
            <a:pPr marL="514350" indent="-514350">
              <a:spcBef>
                <a:spcPct val="20000"/>
              </a:spcBef>
              <a:buFont typeface="+mj-lt"/>
              <a:buAutoNum type="alphaUcPeriod"/>
            </a:pPr>
            <a:r>
              <a:rPr lang="en-US" dirty="0">
                <a:latin typeface="Arial Unicode MS" pitchFamily="34" charset="-128"/>
              </a:rPr>
              <a:t>a</a:t>
            </a:r>
            <a:r>
              <a:rPr lang="en-US" dirty="0" smtClean="0">
                <a:latin typeface="Arial Unicode MS" pitchFamily="34" charset="-128"/>
              </a:rPr>
              <a:t>n estimate of the cost of the path </a:t>
            </a:r>
          </a:p>
          <a:p>
            <a:pPr marL="514350" indent="-514350">
              <a:spcBef>
                <a:spcPct val="20000"/>
              </a:spcBef>
              <a:buFont typeface="+mj-lt"/>
              <a:buAutoNum type="alphaUcPeriod"/>
            </a:pPr>
            <a:r>
              <a:rPr lang="en-US" dirty="0" smtClean="0">
                <a:latin typeface="Arial Unicode MS" pitchFamily="34" charset="-128"/>
              </a:rPr>
              <a:t>None of the above</a:t>
            </a:r>
            <a:endParaRPr lang="en-US" dirty="0">
              <a:latin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6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5806D8E3-F18C-4BEE-BF04-3B983A596599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1000125"/>
            <a:ext cx="8534400" cy="685800"/>
          </a:xfrm>
        </p:spPr>
        <p:txBody>
          <a:bodyPr/>
          <a:lstStyle/>
          <a:p>
            <a:pPr eaLnBrk="1" hangingPunct="1"/>
            <a:r>
              <a:rPr lang="en-US" smtClean="0"/>
              <a:t>Next Class</a:t>
            </a:r>
          </a:p>
        </p:txBody>
      </p:sp>
      <p:sp>
        <p:nvSpPr>
          <p:cNvPr id="17414" name="Rectangle 4"/>
          <p:cNvSpPr>
            <a:spLocks noChangeArrowheads="1"/>
          </p:cNvSpPr>
          <p:nvPr/>
        </p:nvSpPr>
        <p:spPr bwMode="auto">
          <a:xfrm>
            <a:off x="500063" y="2071688"/>
            <a:ext cx="845820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Arial Unicode MS" pitchFamily="34" charset="-128"/>
              </a:rPr>
              <a:t>Start </a:t>
            </a:r>
            <a:r>
              <a:rPr lang="en-US" sz="3200" b="1" dirty="0">
                <a:latin typeface="Arial Unicode MS" pitchFamily="34" charset="-128"/>
              </a:rPr>
              <a:t>Heuristic Search</a:t>
            </a:r>
            <a:r>
              <a:rPr lang="en-US" sz="3200" dirty="0">
                <a:latin typeface="Arial Unicode MS" pitchFamily="34" charset="-128"/>
              </a:rPr>
              <a:t> </a:t>
            </a:r>
          </a:p>
          <a:p>
            <a:pPr marL="342900" indent="-342900">
              <a:spcBef>
                <a:spcPct val="20000"/>
              </a:spcBef>
            </a:pPr>
            <a:r>
              <a:rPr lang="en-US" sz="3200" dirty="0">
                <a:latin typeface="Arial Unicode MS" pitchFamily="34" charset="-128"/>
              </a:rPr>
              <a:t>(textbook.: start </a:t>
            </a:r>
            <a:r>
              <a:rPr lang="en-US" sz="3200" dirty="0" smtClean="0">
                <a:latin typeface="Arial Unicode MS" pitchFamily="34" charset="-128"/>
              </a:rPr>
              <a:t>3.6)</a:t>
            </a:r>
            <a:endParaRPr lang="en-US" sz="3200" dirty="0">
              <a:latin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5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8C782A9D-38B8-4459-AB5F-590C1772D6FE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71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Search Strategies</a:t>
            </a:r>
          </a:p>
        </p:txBody>
      </p:sp>
      <p:sp>
        <p:nvSpPr>
          <p:cNvPr id="71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951118"/>
            <a:ext cx="8893175" cy="4651409"/>
          </a:xfrm>
        </p:spPr>
        <p:txBody>
          <a:bodyPr/>
          <a:lstStyle/>
          <a:p>
            <a:pPr marL="457200" lvl="1" indent="0" eaLnBrk="1" hangingPunct="1">
              <a:buNone/>
            </a:pPr>
            <a:endParaRPr lang="en-US" dirty="0" smtClean="0"/>
          </a:p>
          <a:p>
            <a:pPr marL="914400" lvl="1" indent="-457200" eaLnBrk="1" hangingPunct="1">
              <a:buFont typeface="+mj-lt"/>
              <a:buAutoNum type="alphaUcPeriod"/>
            </a:pPr>
            <a:r>
              <a:rPr lang="en-US" dirty="0"/>
              <a:t>C</a:t>
            </a:r>
            <a:r>
              <a:rPr lang="en-US" dirty="0" smtClean="0"/>
              <a:t>heck </a:t>
            </a:r>
            <a:r>
              <a:rPr lang="en-US" dirty="0" smtClean="0"/>
              <a:t>what node on a path is the goal</a:t>
            </a:r>
          </a:p>
          <a:p>
            <a:pPr marL="914400" lvl="1" indent="-457200" eaLnBrk="1" hangingPunct="1">
              <a:buFont typeface="+mj-lt"/>
              <a:buAutoNum type="alphaUcPeriod"/>
            </a:pPr>
            <a:r>
              <a:rPr lang="en-US" dirty="0"/>
              <a:t>I</a:t>
            </a:r>
            <a:r>
              <a:rPr lang="en-US" dirty="0" smtClean="0"/>
              <a:t>nitialize </a:t>
            </a:r>
            <a:r>
              <a:rPr lang="en-US" dirty="0" smtClean="0"/>
              <a:t>the frontier</a:t>
            </a:r>
          </a:p>
          <a:p>
            <a:pPr marL="914400" lvl="1" indent="-457200" eaLnBrk="1" hangingPunct="1">
              <a:buFont typeface="+mj-lt"/>
              <a:buAutoNum type="alphaUcPeriod"/>
            </a:pPr>
            <a:r>
              <a:rPr lang="en-US" dirty="0"/>
              <a:t>A</a:t>
            </a:r>
            <a:r>
              <a:rPr lang="en-US" dirty="0" smtClean="0"/>
              <a:t>dd/remove </a:t>
            </a:r>
            <a:r>
              <a:rPr lang="en-US" dirty="0" smtClean="0"/>
              <a:t>paths from the frontier</a:t>
            </a:r>
          </a:p>
          <a:p>
            <a:pPr marL="914400" lvl="1" indent="-457200" eaLnBrk="1" hangingPunct="1">
              <a:buFont typeface="+mj-lt"/>
              <a:buAutoNum type="alphaUcPeriod"/>
            </a:pPr>
            <a:r>
              <a:rPr lang="en-US" dirty="0" smtClean="0"/>
              <a:t>Check if a state is a goal</a:t>
            </a:r>
          </a:p>
          <a:p>
            <a:pPr marL="914400" lvl="1" indent="-457200" eaLnBrk="1" hangingPunct="1">
              <a:buFont typeface="+mj-lt"/>
              <a:buAutoNum type="alphaUcPeriod"/>
            </a:pPr>
            <a:endParaRPr lang="en-US" dirty="0" smtClean="0"/>
          </a:p>
        </p:txBody>
      </p:sp>
      <p:sp>
        <p:nvSpPr>
          <p:cNvPr id="14342" name="Rectangle 4"/>
          <p:cNvSpPr>
            <a:spLocks noChangeArrowheads="1"/>
          </p:cNvSpPr>
          <p:nvPr/>
        </p:nvSpPr>
        <p:spPr bwMode="auto">
          <a:xfrm>
            <a:off x="107504" y="942336"/>
            <a:ext cx="9288710" cy="1008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dirty="0">
              <a:latin typeface="Arial Unicode MS" pitchFamily="34" charset="-128"/>
            </a:endParaRPr>
          </a:p>
          <a:p>
            <a:pPr>
              <a:spcBef>
                <a:spcPct val="20000"/>
              </a:spcBef>
            </a:pPr>
            <a:r>
              <a:rPr lang="en-US" dirty="0" smtClean="0">
                <a:latin typeface="Arial Unicode MS" pitchFamily="34" charset="-128"/>
              </a:rPr>
              <a:t>Search Strategies are different with respect to how they: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dirty="0">
              <a:latin typeface="Arial Unicode MS" pitchFamily="34" charset="-128"/>
            </a:endParaRPr>
          </a:p>
        </p:txBody>
      </p:sp>
      <p:pic>
        <p:nvPicPr>
          <p:cNvPr id="26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37926"/>
            <a:ext cx="1259383" cy="470124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55264"/>
            <a:ext cx="1259383" cy="470124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0944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6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5DDBF219-1412-4F34-97F2-4059EC3BF641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30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Recap: Graph Search Algorithm </a:t>
            </a:r>
          </a:p>
        </p:txBody>
      </p:sp>
      <p:sp>
        <p:nvSpPr>
          <p:cNvPr id="3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692150"/>
            <a:ext cx="8893175" cy="5616575"/>
          </a:xfrm>
        </p:spPr>
        <p:txBody>
          <a:bodyPr/>
          <a:lstStyle/>
          <a:p>
            <a:pPr lvl="1" eaLnBrk="1" hangingPunct="1">
              <a:lnSpc>
                <a:spcPct val="60000"/>
              </a:lnSpc>
              <a:buFontTx/>
              <a:buNone/>
            </a:pPr>
            <a:endParaRPr lang="en-US" sz="2000" dirty="0" smtClean="0"/>
          </a:p>
          <a:p>
            <a:pPr eaLnBrk="1" hangingPunct="1">
              <a:buFontTx/>
              <a:buChar char="•"/>
            </a:pPr>
            <a:endParaRPr lang="en-US" sz="2400" dirty="0" smtClean="0"/>
          </a:p>
          <a:p>
            <a:pPr lvl="1" eaLnBrk="1" hangingPunct="1"/>
            <a:endParaRPr lang="en-US" sz="2000" dirty="0" smtClean="0"/>
          </a:p>
        </p:txBody>
      </p:sp>
      <p:sp>
        <p:nvSpPr>
          <p:cNvPr id="3085" name="Rectangle 5"/>
          <p:cNvSpPr>
            <a:spLocks noChangeArrowheads="1"/>
          </p:cNvSpPr>
          <p:nvPr/>
        </p:nvSpPr>
        <p:spPr bwMode="auto">
          <a:xfrm>
            <a:off x="214313" y="5500688"/>
            <a:ext cx="8715375" cy="92868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In what aspects DFS and BFS differ when we look at the generic graph search algorithm? </a:t>
            </a:r>
          </a:p>
          <a:p>
            <a:pPr marL="342900" indent="-342900">
              <a:spcBef>
                <a:spcPct val="20000"/>
              </a:spcBef>
            </a:pPr>
            <a:endParaRPr lang="en-US" sz="2400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</a:pPr>
            <a:endParaRPr lang="en-US" sz="2400">
              <a:latin typeface="Arial Unicode MS" pitchFamily="34" charset="-128"/>
            </a:endParaRPr>
          </a:p>
        </p:txBody>
      </p:sp>
      <p:sp>
        <p:nvSpPr>
          <p:cNvPr id="3086" name="Rectangle 3"/>
          <p:cNvSpPr>
            <a:spLocks noChangeArrowheads="1"/>
          </p:cNvSpPr>
          <p:nvPr/>
        </p:nvSpPr>
        <p:spPr bwMode="auto">
          <a:xfrm>
            <a:off x="0" y="1000108"/>
            <a:ext cx="8429625" cy="428625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000000"/>
                </a:solidFill>
                <a:latin typeface="Arial Unicode MS" pitchFamily="34" charset="-128"/>
              </a:rPr>
              <a:t>Input: </a:t>
            </a:r>
            <a:r>
              <a:rPr lang="en-US" sz="2000" dirty="0">
                <a:solidFill>
                  <a:srgbClr val="000000"/>
                </a:solidFill>
                <a:latin typeface="Arial Unicode MS" pitchFamily="34" charset="-128"/>
              </a:rPr>
              <a:t>a graph, a start node, Boolean procedure </a:t>
            </a:r>
            <a:r>
              <a:rPr lang="en-US" sz="2000" i="1" dirty="0">
                <a:solidFill>
                  <a:srgbClr val="000000"/>
                </a:solidFill>
                <a:latin typeface="Arial Unicode MS" pitchFamily="34" charset="-128"/>
              </a:rPr>
              <a:t>goal(n)</a:t>
            </a:r>
            <a:r>
              <a:rPr lang="en-US" sz="2000" dirty="0">
                <a:solidFill>
                  <a:srgbClr val="000000"/>
                </a:solidFill>
                <a:latin typeface="Arial Unicode MS" pitchFamily="34" charset="-128"/>
              </a:rPr>
              <a:t> that tests if </a:t>
            </a:r>
            <a:r>
              <a:rPr lang="en-US" sz="2000" i="1" dirty="0">
                <a:solidFill>
                  <a:srgbClr val="000000"/>
                </a:solidFill>
                <a:latin typeface="Arial Unicode MS" pitchFamily="34" charset="-128"/>
              </a:rPr>
              <a:t>n</a:t>
            </a:r>
            <a:r>
              <a:rPr lang="en-US" sz="2000" dirty="0">
                <a:solidFill>
                  <a:srgbClr val="000000"/>
                </a:solidFill>
                <a:latin typeface="Arial Unicode MS" pitchFamily="34" charset="-128"/>
              </a:rPr>
              <a:t> is a goal node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</a:pPr>
            <a:r>
              <a:rPr lang="en-US" sz="2000" i="1" dirty="0">
                <a:solidFill>
                  <a:srgbClr val="000000"/>
                </a:solidFill>
                <a:latin typeface="Arial Unicode MS" pitchFamily="34" charset="-128"/>
              </a:rPr>
              <a:t>frontier:= </a:t>
            </a:r>
            <a:r>
              <a:rPr lang="en-US" sz="2000" dirty="0">
                <a:latin typeface="Arial Unicode MS" pitchFamily="34" charset="-128"/>
              </a:rPr>
              <a:t>[&lt;</a:t>
            </a:r>
            <a:r>
              <a:rPr lang="en-US" sz="2000" i="1" dirty="0">
                <a:latin typeface="Arial Unicode MS" pitchFamily="34" charset="-128"/>
              </a:rPr>
              <a:t>s</a:t>
            </a:r>
            <a:r>
              <a:rPr lang="en-US" sz="2000" dirty="0">
                <a:latin typeface="Arial Unicode MS" pitchFamily="34" charset="-128"/>
              </a:rPr>
              <a:t>&gt;: </a:t>
            </a:r>
            <a:r>
              <a:rPr lang="en-US" sz="2000" i="1" dirty="0">
                <a:latin typeface="Arial Unicode MS" pitchFamily="34" charset="-128"/>
              </a:rPr>
              <a:t>s</a:t>
            </a:r>
            <a:r>
              <a:rPr lang="en-US" sz="2000" dirty="0">
                <a:latin typeface="Arial Unicode MS" pitchFamily="34" charset="-128"/>
              </a:rPr>
              <a:t> is a start node];</a:t>
            </a:r>
            <a:r>
              <a:rPr lang="en-US" sz="2000" dirty="0">
                <a:solidFill>
                  <a:srgbClr val="000000"/>
                </a:solidFill>
                <a:latin typeface="Arial Unicode MS" pitchFamily="34" charset="-128"/>
              </a:rPr>
              <a:t>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000000"/>
                </a:solidFill>
                <a:latin typeface="Arial Unicode MS" pitchFamily="34" charset="-128"/>
              </a:rPr>
              <a:t>While </a:t>
            </a:r>
            <a:r>
              <a:rPr lang="en-US" sz="2000" i="1" dirty="0">
                <a:solidFill>
                  <a:srgbClr val="000000"/>
                </a:solidFill>
                <a:latin typeface="Arial Unicode MS" pitchFamily="34" charset="-128"/>
              </a:rPr>
              <a:t>frontier  </a:t>
            </a:r>
            <a:r>
              <a:rPr lang="en-US" sz="2000" dirty="0">
                <a:solidFill>
                  <a:srgbClr val="000000"/>
                </a:solidFill>
                <a:latin typeface="Arial Unicode MS" pitchFamily="34" charset="-128"/>
              </a:rPr>
              <a:t>is not empty:</a:t>
            </a:r>
            <a:endParaRPr lang="en-US" sz="2000" b="1" dirty="0">
              <a:solidFill>
                <a:srgbClr val="000000"/>
              </a:solidFill>
              <a:latin typeface="Arial Unicode MS" pitchFamily="34" charset="-128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000000"/>
                </a:solidFill>
                <a:latin typeface="Arial Unicode MS" pitchFamily="34" charset="-128"/>
              </a:rPr>
              <a:t>      select </a:t>
            </a:r>
            <a:r>
              <a:rPr lang="en-US" sz="2000" dirty="0">
                <a:solidFill>
                  <a:srgbClr val="000000"/>
                </a:solidFill>
                <a:latin typeface="Arial Unicode MS" pitchFamily="34" charset="-128"/>
              </a:rPr>
              <a:t>and</a:t>
            </a:r>
            <a:r>
              <a:rPr lang="en-US" sz="2000" b="1" dirty="0">
                <a:solidFill>
                  <a:srgbClr val="000000"/>
                </a:solidFill>
                <a:latin typeface="Arial Unicode MS" pitchFamily="34" charset="-128"/>
              </a:rPr>
              <a:t> remove </a:t>
            </a:r>
            <a:r>
              <a:rPr lang="en-US" sz="2000" dirty="0">
                <a:solidFill>
                  <a:srgbClr val="000000"/>
                </a:solidFill>
                <a:latin typeface="Arial Unicode MS" pitchFamily="34" charset="-128"/>
              </a:rPr>
              <a:t>path  &lt;</a:t>
            </a:r>
            <a:r>
              <a:rPr lang="en-US" sz="2000" i="1" dirty="0">
                <a:solidFill>
                  <a:srgbClr val="000000"/>
                </a:solidFill>
                <a:latin typeface="Arial Unicode MS" pitchFamily="34" charset="-128"/>
              </a:rPr>
              <a:t>n</a:t>
            </a:r>
            <a:r>
              <a:rPr lang="en-US" sz="2000" i="1" baseline="-25000" dirty="0">
                <a:solidFill>
                  <a:srgbClr val="000000"/>
                </a:solidFill>
                <a:latin typeface="Arial Unicode MS" pitchFamily="34" charset="-128"/>
              </a:rPr>
              <a:t>o</a:t>
            </a:r>
            <a:r>
              <a:rPr lang="en-US" sz="2000" i="1" dirty="0">
                <a:solidFill>
                  <a:srgbClr val="000000"/>
                </a:solidFill>
                <a:latin typeface="Arial Unicode MS" pitchFamily="34" charset="-128"/>
              </a:rPr>
              <a:t>,….,</a:t>
            </a:r>
            <a:r>
              <a:rPr lang="en-US" sz="2000" i="1" dirty="0" err="1">
                <a:solidFill>
                  <a:srgbClr val="000000"/>
                </a:solidFill>
                <a:latin typeface="Arial Unicode MS" pitchFamily="34" charset="-128"/>
              </a:rPr>
              <a:t>n</a:t>
            </a:r>
            <a:r>
              <a:rPr lang="en-US" sz="2000" i="1" baseline="-25000" dirty="0" err="1">
                <a:solidFill>
                  <a:srgbClr val="000000"/>
                </a:solidFill>
                <a:latin typeface="Arial Unicode MS" pitchFamily="34" charset="-128"/>
              </a:rPr>
              <a:t>k</a:t>
            </a:r>
            <a:r>
              <a:rPr lang="en-US" sz="2000" dirty="0">
                <a:solidFill>
                  <a:srgbClr val="000000"/>
                </a:solidFill>
                <a:latin typeface="Arial Unicode MS" pitchFamily="34" charset="-128"/>
              </a:rPr>
              <a:t>&gt; from </a:t>
            </a:r>
            <a:r>
              <a:rPr lang="en-US" sz="2000" i="1" dirty="0">
                <a:solidFill>
                  <a:srgbClr val="000000"/>
                </a:solidFill>
                <a:latin typeface="Arial Unicode MS" pitchFamily="34" charset="-128"/>
              </a:rPr>
              <a:t>frontier; </a:t>
            </a:r>
            <a:endParaRPr lang="en-US" sz="2000" dirty="0">
              <a:solidFill>
                <a:srgbClr val="000000"/>
              </a:solidFill>
              <a:latin typeface="Arial Unicode MS" pitchFamily="34" charset="-128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</a:pPr>
            <a:r>
              <a:rPr lang="en-US" sz="2000" dirty="0">
                <a:solidFill>
                  <a:srgbClr val="000000"/>
                </a:solidFill>
                <a:latin typeface="Arial Unicode MS" pitchFamily="34" charset="-128"/>
              </a:rPr>
              <a:t>      </a:t>
            </a:r>
            <a:r>
              <a:rPr lang="en-US" sz="2000" b="1" dirty="0">
                <a:solidFill>
                  <a:srgbClr val="000000"/>
                </a:solidFill>
                <a:latin typeface="Arial Unicode MS" pitchFamily="34" charset="-128"/>
              </a:rPr>
              <a:t>If</a:t>
            </a:r>
            <a:r>
              <a:rPr lang="en-US" sz="2000" dirty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en-US" sz="2000" i="1" dirty="0">
                <a:solidFill>
                  <a:srgbClr val="000000"/>
                </a:solidFill>
                <a:latin typeface="Arial Unicode MS" pitchFamily="34" charset="-128"/>
              </a:rPr>
              <a:t>goal(</a:t>
            </a:r>
            <a:r>
              <a:rPr lang="en-US" sz="2000" i="1" dirty="0" err="1">
                <a:solidFill>
                  <a:srgbClr val="000000"/>
                </a:solidFill>
                <a:latin typeface="Arial Unicode MS" pitchFamily="34" charset="-128"/>
              </a:rPr>
              <a:t>n</a:t>
            </a:r>
            <a:r>
              <a:rPr lang="en-US" sz="2000" i="1" baseline="-25000" dirty="0" err="1">
                <a:solidFill>
                  <a:srgbClr val="000000"/>
                </a:solidFill>
                <a:latin typeface="Arial Unicode MS" pitchFamily="34" charset="-128"/>
              </a:rPr>
              <a:t>k</a:t>
            </a:r>
            <a:r>
              <a:rPr lang="en-US" sz="2000" i="1" dirty="0">
                <a:solidFill>
                  <a:srgbClr val="000000"/>
                </a:solidFill>
                <a:latin typeface="Arial Unicode MS" pitchFamily="34" charset="-128"/>
              </a:rPr>
              <a:t>)</a:t>
            </a:r>
            <a:r>
              <a:rPr lang="en-US" sz="2000" dirty="0">
                <a:solidFill>
                  <a:srgbClr val="000000"/>
                </a:solidFill>
                <a:latin typeface="Arial Unicode MS" pitchFamily="34" charset="-128"/>
              </a:rPr>
              <a:t>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</a:pPr>
            <a:r>
              <a:rPr lang="en-US" sz="2000" dirty="0">
                <a:solidFill>
                  <a:srgbClr val="000000"/>
                </a:solidFill>
                <a:latin typeface="Arial Unicode MS" pitchFamily="34" charset="-128"/>
              </a:rPr>
              <a:t>              </a:t>
            </a:r>
            <a:r>
              <a:rPr lang="en-US" sz="2000" b="1" dirty="0">
                <a:solidFill>
                  <a:srgbClr val="000000"/>
                </a:solidFill>
                <a:latin typeface="Arial Unicode MS" pitchFamily="34" charset="-128"/>
              </a:rPr>
              <a:t>return</a:t>
            </a:r>
            <a:r>
              <a:rPr lang="en-US" sz="2000" dirty="0">
                <a:solidFill>
                  <a:srgbClr val="000000"/>
                </a:solidFill>
                <a:latin typeface="Arial Unicode MS" pitchFamily="34" charset="-128"/>
              </a:rPr>
              <a:t> &lt;</a:t>
            </a:r>
            <a:r>
              <a:rPr lang="en-US" sz="2000" i="1" dirty="0">
                <a:solidFill>
                  <a:srgbClr val="000000"/>
                </a:solidFill>
                <a:latin typeface="Arial Unicode MS" pitchFamily="34" charset="-128"/>
              </a:rPr>
              <a:t>n</a:t>
            </a:r>
            <a:r>
              <a:rPr lang="en-US" sz="2000" i="1" baseline="-25000" dirty="0">
                <a:solidFill>
                  <a:srgbClr val="000000"/>
                </a:solidFill>
                <a:latin typeface="Arial Unicode MS" pitchFamily="34" charset="-128"/>
              </a:rPr>
              <a:t>o</a:t>
            </a:r>
            <a:r>
              <a:rPr lang="en-US" sz="2000" i="1" dirty="0">
                <a:solidFill>
                  <a:srgbClr val="000000"/>
                </a:solidFill>
                <a:latin typeface="Arial Unicode MS" pitchFamily="34" charset="-128"/>
              </a:rPr>
              <a:t>,….,</a:t>
            </a:r>
            <a:r>
              <a:rPr lang="en-US" sz="2000" i="1" dirty="0" err="1">
                <a:solidFill>
                  <a:srgbClr val="000000"/>
                </a:solidFill>
                <a:latin typeface="Arial Unicode MS" pitchFamily="34" charset="-128"/>
              </a:rPr>
              <a:t>n</a:t>
            </a:r>
            <a:r>
              <a:rPr lang="en-US" sz="2000" i="1" baseline="-25000" dirty="0" err="1">
                <a:solidFill>
                  <a:srgbClr val="000000"/>
                </a:solidFill>
                <a:latin typeface="Arial Unicode MS" pitchFamily="34" charset="-128"/>
              </a:rPr>
              <a:t>k</a:t>
            </a:r>
            <a:r>
              <a:rPr lang="en-US" sz="2000" dirty="0">
                <a:solidFill>
                  <a:srgbClr val="000000"/>
                </a:solidFill>
                <a:latin typeface="Arial Unicode MS" pitchFamily="34" charset="-128"/>
              </a:rPr>
              <a:t>&gt;; </a:t>
            </a:r>
            <a:endParaRPr lang="en-US" sz="2400" dirty="0">
              <a:solidFill>
                <a:srgbClr val="000000"/>
              </a:solidFill>
              <a:latin typeface="Arial Unicode MS" pitchFamily="34" charset="-128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20000"/>
            </a:pPr>
            <a:r>
              <a:rPr lang="en-US" sz="2000" b="1" dirty="0">
                <a:solidFill>
                  <a:srgbClr val="000000"/>
                </a:solidFill>
                <a:latin typeface="Arial Unicode MS" pitchFamily="34" charset="-128"/>
              </a:rPr>
              <a:t>For every </a:t>
            </a:r>
            <a:r>
              <a:rPr lang="en-US" sz="2000" dirty="0">
                <a:solidFill>
                  <a:srgbClr val="000000"/>
                </a:solidFill>
                <a:latin typeface="Arial Unicode MS" pitchFamily="34" charset="-128"/>
              </a:rPr>
              <a:t>neighbor</a:t>
            </a:r>
            <a:r>
              <a:rPr lang="en-US" sz="2000" b="1" dirty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en-US" sz="2000" i="1" dirty="0">
                <a:solidFill>
                  <a:srgbClr val="000000"/>
                </a:solidFill>
                <a:latin typeface="Arial Unicode MS" pitchFamily="34" charset="-128"/>
              </a:rPr>
              <a:t>n</a:t>
            </a:r>
            <a:r>
              <a:rPr lang="en-US" sz="2000" b="1" dirty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Arial Unicode MS" pitchFamily="34" charset="-128"/>
              </a:rPr>
              <a:t>of</a:t>
            </a:r>
            <a:r>
              <a:rPr lang="en-US" sz="2000" b="1" dirty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Arial Unicode MS" pitchFamily="34" charset="-128"/>
              </a:rPr>
              <a:t>n</a:t>
            </a:r>
            <a:r>
              <a:rPr lang="en-US" sz="2000" i="1" baseline="-25000" dirty="0" err="1">
                <a:solidFill>
                  <a:srgbClr val="000000"/>
                </a:solidFill>
                <a:latin typeface="Arial Unicode MS" pitchFamily="34" charset="-128"/>
              </a:rPr>
              <a:t>k</a:t>
            </a:r>
            <a:endParaRPr lang="en-US" sz="2000" dirty="0">
              <a:solidFill>
                <a:srgbClr val="000000"/>
              </a:solidFill>
              <a:latin typeface="Arial Unicode MS" pitchFamily="34" charset="-128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20000"/>
            </a:pPr>
            <a:r>
              <a:rPr lang="en-US" sz="2000" b="1" dirty="0">
                <a:solidFill>
                  <a:srgbClr val="000000"/>
                </a:solidFill>
                <a:latin typeface="Arial Unicode MS" pitchFamily="34" charset="-128"/>
              </a:rPr>
              <a:t>        add</a:t>
            </a:r>
            <a:r>
              <a:rPr lang="en-US" sz="2000" dirty="0">
                <a:solidFill>
                  <a:srgbClr val="000000"/>
                </a:solidFill>
                <a:latin typeface="Arial Unicode MS" pitchFamily="34" charset="-128"/>
              </a:rPr>
              <a:t> &lt;</a:t>
            </a:r>
            <a:r>
              <a:rPr lang="en-US" sz="2000" i="1" dirty="0">
                <a:solidFill>
                  <a:srgbClr val="000000"/>
                </a:solidFill>
                <a:latin typeface="Arial Unicode MS" pitchFamily="34" charset="-128"/>
              </a:rPr>
              <a:t>n</a:t>
            </a:r>
            <a:r>
              <a:rPr lang="en-US" sz="2000" i="1" baseline="-25000" dirty="0">
                <a:solidFill>
                  <a:srgbClr val="000000"/>
                </a:solidFill>
                <a:latin typeface="Arial Unicode MS" pitchFamily="34" charset="-128"/>
              </a:rPr>
              <a:t>o</a:t>
            </a:r>
            <a:r>
              <a:rPr lang="en-US" sz="2000" i="1" dirty="0">
                <a:solidFill>
                  <a:srgbClr val="000000"/>
                </a:solidFill>
                <a:latin typeface="Arial Unicode MS" pitchFamily="34" charset="-128"/>
              </a:rPr>
              <a:t>,….,</a:t>
            </a:r>
            <a:r>
              <a:rPr lang="en-US" sz="2000" i="1" dirty="0" err="1">
                <a:solidFill>
                  <a:srgbClr val="000000"/>
                </a:solidFill>
                <a:latin typeface="Arial Unicode MS" pitchFamily="34" charset="-128"/>
              </a:rPr>
              <a:t>n</a:t>
            </a:r>
            <a:r>
              <a:rPr lang="en-US" sz="2000" i="1" baseline="-25000" dirty="0" err="1">
                <a:solidFill>
                  <a:srgbClr val="000000"/>
                </a:solidFill>
                <a:latin typeface="Arial Unicode MS" pitchFamily="34" charset="-128"/>
              </a:rPr>
              <a:t>k</a:t>
            </a:r>
            <a:r>
              <a:rPr lang="en-US" sz="2000" dirty="0">
                <a:solidFill>
                  <a:srgbClr val="000000"/>
                </a:solidFill>
                <a:latin typeface="Arial Unicode MS" pitchFamily="34" charset="-128"/>
              </a:rPr>
              <a:t>, </a:t>
            </a:r>
            <a:r>
              <a:rPr lang="en-US" sz="2000" i="1" dirty="0">
                <a:solidFill>
                  <a:srgbClr val="000000"/>
                </a:solidFill>
                <a:latin typeface="Arial Unicode MS" pitchFamily="34" charset="-128"/>
              </a:rPr>
              <a:t>n&gt;</a:t>
            </a:r>
            <a:r>
              <a:rPr lang="en-US" sz="2000" dirty="0">
                <a:solidFill>
                  <a:srgbClr val="000000"/>
                </a:solidFill>
                <a:latin typeface="Arial Unicode MS" pitchFamily="34" charset="-128"/>
              </a:rPr>
              <a:t> to </a:t>
            </a:r>
            <a:r>
              <a:rPr lang="en-US" sz="2000" i="1" dirty="0">
                <a:solidFill>
                  <a:srgbClr val="000000"/>
                </a:solidFill>
                <a:latin typeface="Arial Unicode MS" pitchFamily="34" charset="-128"/>
              </a:rPr>
              <a:t>frontier;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000000"/>
                </a:solidFill>
                <a:latin typeface="Arial Unicode MS" pitchFamily="34" charset="-128"/>
              </a:rPr>
              <a:t>end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087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54275" y="5835650"/>
              <a:ext cx="1971675" cy="74613"/>
            </p14:xfrm>
          </p:contentPart>
        </mc:Choice>
        <mc:Fallback xmlns="">
          <p:pic>
            <p:nvPicPr>
              <p:cNvPr id="3087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46715" y="5823034"/>
                <a:ext cx="1992195" cy="984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088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87838" y="2855913"/>
              <a:ext cx="949325" cy="966787"/>
            </p14:xfrm>
          </p:contentPart>
        </mc:Choice>
        <mc:Fallback xmlns="">
          <p:pic>
            <p:nvPicPr>
              <p:cNvPr id="3088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280278" y="2846195"/>
                <a:ext cx="961205" cy="9840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089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62588" y="3376613"/>
              <a:ext cx="223837" cy="33337"/>
            </p14:xfrm>
          </p:contentPart>
        </mc:Choice>
        <mc:Fallback xmlns="">
          <p:pic>
            <p:nvPicPr>
              <p:cNvPr id="3089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452152" y="3366787"/>
                <a:ext cx="238232" cy="505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090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88038" y="3371850"/>
              <a:ext cx="280987" cy="49213"/>
            </p14:xfrm>
          </p:contentPart>
        </mc:Choice>
        <mc:Fallback xmlns="">
          <p:pic>
            <p:nvPicPr>
              <p:cNvPr id="3090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883355" y="3366821"/>
                <a:ext cx="289993" cy="610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091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81750" y="3378200"/>
              <a:ext cx="274638" cy="71438"/>
            </p14:xfrm>
          </p:contentPart>
        </mc:Choice>
        <mc:Fallback xmlns="">
          <p:pic>
            <p:nvPicPr>
              <p:cNvPr id="3091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379230" y="3375674"/>
                <a:ext cx="281117" cy="829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092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07225" y="3330575"/>
              <a:ext cx="793750" cy="623888"/>
            </p14:xfrm>
          </p:contentPart>
        </mc:Choice>
        <mc:Fallback xmlns="">
          <p:pic>
            <p:nvPicPr>
              <p:cNvPr id="3092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997501" y="3322655"/>
                <a:ext cx="813918" cy="6422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093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70438" y="3167063"/>
              <a:ext cx="2630487" cy="487362"/>
            </p14:xfrm>
          </p:contentPart>
        </mc:Choice>
        <mc:Fallback xmlns="">
          <p:pic>
            <p:nvPicPr>
              <p:cNvPr id="3093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766478" y="3160224"/>
                <a:ext cx="2638408" cy="50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094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34263" y="3965575"/>
              <a:ext cx="649287" cy="357188"/>
            </p14:xfrm>
          </p:contentPart>
        </mc:Choice>
        <mc:Fallback xmlns="">
          <p:pic>
            <p:nvPicPr>
              <p:cNvPr id="3094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424185" y="3955133"/>
                <a:ext cx="672322" cy="3780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095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86175" y="3651250"/>
              <a:ext cx="568325" cy="390525"/>
            </p14:xfrm>
          </p:contentPart>
        </mc:Choice>
        <mc:Fallback xmlns="">
          <p:pic>
            <p:nvPicPr>
              <p:cNvPr id="3095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681133" y="3641892"/>
                <a:ext cx="579130" cy="4063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096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45388" y="4371975"/>
              <a:ext cx="693737" cy="331788"/>
            </p14:xfrm>
          </p:contentPart>
        </mc:Choice>
        <mc:Fallback xmlns="">
          <p:pic>
            <p:nvPicPr>
              <p:cNvPr id="3096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538184" y="4362142"/>
                <a:ext cx="711747" cy="3521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097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73463" y="3868738"/>
              <a:ext cx="1463675" cy="330200"/>
            </p14:xfrm>
          </p:contentPart>
        </mc:Choice>
        <mc:Fallback xmlns="">
          <p:pic>
            <p:nvPicPr>
              <p:cNvPr id="3097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568063" y="3858295"/>
                <a:ext cx="1480234" cy="347484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533400" y="9906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>
              <a:solidFill>
                <a:srgbClr val="000000"/>
              </a:solidFill>
              <a:latin typeface="Times-Roman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>
              <a:solidFill>
                <a:srgbClr val="000000"/>
              </a:solidFill>
              <a:latin typeface="Times-Roman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EBZZZZ+MTSYN"/>
            </a:endParaRPr>
          </a:p>
        </p:txBody>
      </p:sp>
      <p:sp>
        <p:nvSpPr>
          <p:cNvPr id="6144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3132CD"/>
                </a:solidFill>
                <a:ea typeface="MS PGothic" pitchFamily="34" charset="-128"/>
              </a:rPr>
              <a:t>When to use BFS vs. DFS?</a:t>
            </a:r>
          </a:p>
        </p:txBody>
      </p:sp>
      <p:sp>
        <p:nvSpPr>
          <p:cNvPr id="3174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AB204CB-1A1C-49D0-8022-BB364E0C7597}" type="slidenum">
              <a:rPr lang="en-US"/>
              <a:pPr/>
              <a:t>5</a:t>
            </a:fld>
            <a:endParaRPr lang="en-US"/>
          </a:p>
        </p:txBody>
      </p:sp>
      <p:sp>
        <p:nvSpPr>
          <p:cNvPr id="34821" name="Content Placeholder 6"/>
          <p:cNvSpPr>
            <a:spLocks noGrp="1"/>
          </p:cNvSpPr>
          <p:nvPr>
            <p:ph idx="1"/>
          </p:nvPr>
        </p:nvSpPr>
        <p:spPr>
          <a:xfrm>
            <a:off x="685800" y="908720"/>
            <a:ext cx="8458200" cy="4495800"/>
          </a:xfrm>
        </p:spPr>
        <p:txBody>
          <a:bodyPr/>
          <a:lstStyle/>
          <a:p>
            <a:pPr>
              <a:buSzTx/>
              <a:buFontTx/>
              <a:buChar char="•"/>
            </a:pPr>
            <a:r>
              <a:rPr lang="en-US" sz="2400" dirty="0" smtClean="0"/>
              <a:t>The search graph has cycles or is infinite</a:t>
            </a:r>
          </a:p>
          <a:p>
            <a:pPr>
              <a:buSzTx/>
            </a:pPr>
            <a:endParaRPr lang="en-US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buSzTx/>
              <a:buFontTx/>
              <a:buChar char="•"/>
            </a:pPr>
            <a:r>
              <a:rPr lang="en-US" sz="2400" dirty="0" smtClean="0">
                <a:solidFill>
                  <a:srgbClr val="000000"/>
                </a:solidFill>
                <a:cs typeface="Times New Roman" pitchFamily="18" charset="0"/>
              </a:rPr>
              <a:t>We need the shortest path to a solution</a:t>
            </a:r>
          </a:p>
          <a:p>
            <a:pPr>
              <a:buSzTx/>
              <a:buFontTx/>
              <a:buChar char="•"/>
            </a:pPr>
            <a:endParaRPr lang="en-US" sz="32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buSzTx/>
              <a:buFontTx/>
              <a:buChar char="•"/>
            </a:pPr>
            <a:r>
              <a:rPr lang="en-US" sz="2400" dirty="0" smtClean="0">
                <a:solidFill>
                  <a:srgbClr val="000000"/>
                </a:solidFill>
                <a:cs typeface="Times New Roman" pitchFamily="18" charset="0"/>
              </a:rPr>
              <a:t>There are only solutions at great depth</a:t>
            </a:r>
          </a:p>
          <a:p>
            <a:pPr>
              <a:buSzTx/>
              <a:buFontTx/>
              <a:buChar char="•"/>
            </a:pPr>
            <a:endParaRPr lang="en-US" sz="24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buSzTx/>
              <a:buFontTx/>
              <a:buChar char="•"/>
            </a:pPr>
            <a:endParaRPr lang="en-US" sz="24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buSzTx/>
              <a:buFontTx/>
              <a:buChar char="•"/>
            </a:pPr>
            <a:r>
              <a:rPr lang="en-US" sz="2400" dirty="0" smtClean="0">
                <a:solidFill>
                  <a:srgbClr val="000000"/>
                </a:solidFill>
                <a:cs typeface="Times New Roman" pitchFamily="18" charset="0"/>
              </a:rPr>
              <a:t>There are some solutions at shallow depth</a:t>
            </a:r>
          </a:p>
          <a:p>
            <a:pPr>
              <a:buSzTx/>
              <a:buFontTx/>
              <a:buChar char="•"/>
            </a:pPr>
            <a:endParaRPr lang="en-US" sz="24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buSzTx/>
              <a:buFontTx/>
              <a:buChar char="•"/>
            </a:pPr>
            <a:endParaRPr lang="en-US" sz="24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buSzTx/>
              <a:buFontTx/>
              <a:buChar char="•"/>
            </a:pPr>
            <a:r>
              <a:rPr lang="en-US" sz="2400" dirty="0" smtClean="0">
                <a:solidFill>
                  <a:srgbClr val="000000"/>
                </a:solidFill>
                <a:cs typeface="Times New Roman" pitchFamily="18" charset="0"/>
              </a:rPr>
              <a:t>Memory is limited</a:t>
            </a:r>
          </a:p>
        </p:txBody>
      </p:sp>
      <p:sp>
        <p:nvSpPr>
          <p:cNvPr id="12" name="TextBox 14"/>
          <p:cNvSpPr txBox="1">
            <a:spLocks noChangeArrowheads="1"/>
          </p:cNvSpPr>
          <p:nvPr/>
        </p:nvSpPr>
        <p:spPr bwMode="auto">
          <a:xfrm>
            <a:off x="2699792" y="3573016"/>
            <a:ext cx="865188" cy="523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BFS</a:t>
            </a:r>
            <a:endParaRPr lang="en-US" baseline="30000" dirty="0"/>
          </a:p>
        </p:txBody>
      </p:sp>
      <p:sp>
        <p:nvSpPr>
          <p:cNvPr id="13" name="TextBox 16"/>
          <p:cNvSpPr txBox="1">
            <a:spLocks noChangeArrowheads="1"/>
          </p:cNvSpPr>
          <p:nvPr/>
        </p:nvSpPr>
        <p:spPr bwMode="auto">
          <a:xfrm>
            <a:off x="4067944" y="3573016"/>
            <a:ext cx="996950" cy="523875"/>
          </a:xfrm>
          <a:prstGeom prst="rect">
            <a:avLst/>
          </a:prstGeom>
          <a:solidFill>
            <a:srgbClr val="FF66CC">
              <a:alpha val="61176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DFS</a:t>
            </a:r>
          </a:p>
        </p:txBody>
      </p:sp>
      <p:sp>
        <p:nvSpPr>
          <p:cNvPr id="16" name="TextBox 14"/>
          <p:cNvSpPr txBox="1">
            <a:spLocks noChangeArrowheads="1"/>
          </p:cNvSpPr>
          <p:nvPr/>
        </p:nvSpPr>
        <p:spPr bwMode="auto">
          <a:xfrm>
            <a:off x="2771800" y="4725144"/>
            <a:ext cx="865188" cy="523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BFS</a:t>
            </a:r>
            <a:endParaRPr lang="en-US" baseline="30000" dirty="0"/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283968" y="4725144"/>
            <a:ext cx="996950" cy="523875"/>
          </a:xfrm>
          <a:prstGeom prst="rect">
            <a:avLst/>
          </a:prstGeom>
          <a:solidFill>
            <a:srgbClr val="FF66CC">
              <a:alpha val="61176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DFS</a:t>
            </a:r>
          </a:p>
        </p:txBody>
      </p:sp>
      <p:sp>
        <p:nvSpPr>
          <p:cNvPr id="31754" name="TextBox 14"/>
          <p:cNvSpPr txBox="1">
            <a:spLocks noChangeArrowheads="1"/>
          </p:cNvSpPr>
          <p:nvPr/>
        </p:nvSpPr>
        <p:spPr bwMode="auto">
          <a:xfrm>
            <a:off x="2771800" y="1340768"/>
            <a:ext cx="865188" cy="523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BFS</a:t>
            </a:r>
            <a:endParaRPr lang="en-US" baseline="30000" dirty="0"/>
          </a:p>
        </p:txBody>
      </p:sp>
      <p:sp>
        <p:nvSpPr>
          <p:cNvPr id="31755" name="TextBox 16"/>
          <p:cNvSpPr txBox="1">
            <a:spLocks noChangeArrowheads="1"/>
          </p:cNvSpPr>
          <p:nvPr/>
        </p:nvSpPr>
        <p:spPr bwMode="auto">
          <a:xfrm>
            <a:off x="3995936" y="1340768"/>
            <a:ext cx="996950" cy="523875"/>
          </a:xfrm>
          <a:prstGeom prst="rect">
            <a:avLst/>
          </a:prstGeom>
          <a:solidFill>
            <a:srgbClr val="FF66CC">
              <a:alpha val="61176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DFS</a:t>
            </a:r>
          </a:p>
        </p:txBody>
      </p:sp>
      <p:sp>
        <p:nvSpPr>
          <p:cNvPr id="20" name="TextBox 14"/>
          <p:cNvSpPr txBox="1">
            <a:spLocks noChangeArrowheads="1"/>
          </p:cNvSpPr>
          <p:nvPr/>
        </p:nvSpPr>
        <p:spPr bwMode="auto">
          <a:xfrm>
            <a:off x="3059832" y="2276872"/>
            <a:ext cx="865188" cy="523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BFS</a:t>
            </a:r>
            <a:endParaRPr lang="en-US" baseline="30000"/>
          </a:p>
        </p:txBody>
      </p:sp>
      <p:sp>
        <p:nvSpPr>
          <p:cNvPr id="21" name="TextBox 16"/>
          <p:cNvSpPr txBox="1">
            <a:spLocks noChangeArrowheads="1"/>
          </p:cNvSpPr>
          <p:nvPr/>
        </p:nvSpPr>
        <p:spPr bwMode="auto">
          <a:xfrm>
            <a:off x="4211960" y="2276872"/>
            <a:ext cx="996950" cy="523875"/>
          </a:xfrm>
          <a:prstGeom prst="rect">
            <a:avLst/>
          </a:prstGeom>
          <a:solidFill>
            <a:srgbClr val="FF66CC">
              <a:alpha val="61176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DFS</a:t>
            </a:r>
          </a:p>
        </p:txBody>
      </p:sp>
      <p:sp>
        <p:nvSpPr>
          <p:cNvPr id="14" name="TextBox 14"/>
          <p:cNvSpPr txBox="1">
            <a:spLocks noChangeArrowheads="1"/>
          </p:cNvSpPr>
          <p:nvPr/>
        </p:nvSpPr>
        <p:spPr bwMode="auto">
          <a:xfrm>
            <a:off x="2627784" y="6021288"/>
            <a:ext cx="865188" cy="523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BFS</a:t>
            </a:r>
            <a:endParaRPr lang="en-US" baseline="30000" dirty="0"/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067944" y="6021288"/>
            <a:ext cx="996950" cy="523875"/>
          </a:xfrm>
          <a:prstGeom prst="rect">
            <a:avLst/>
          </a:prstGeom>
          <a:solidFill>
            <a:srgbClr val="FF66CC">
              <a:alpha val="61176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DFS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4577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11413" y="1195388"/>
              <a:ext cx="1649412" cy="1758950"/>
            </p14:xfrm>
          </p:contentPart>
        </mc:Choice>
        <mc:Fallback xmlns="">
          <p:pic>
            <p:nvPicPr>
              <p:cNvPr id="24577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00974" y="1180988"/>
                <a:ext cx="1675690" cy="17881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4578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47938" y="3475038"/>
              <a:ext cx="3152775" cy="1931987"/>
            </p14:xfrm>
          </p:contentPart>
        </mc:Choice>
        <mc:Fallback xmlns="">
          <p:pic>
            <p:nvPicPr>
              <p:cNvPr id="24578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533532" y="3468546"/>
                <a:ext cx="3183748" cy="19539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4579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78375" y="6292850"/>
              <a:ext cx="34925" cy="30163"/>
            </p14:xfrm>
          </p:contentPart>
        </mc:Choice>
        <mc:Fallback xmlns="">
          <p:pic>
            <p:nvPicPr>
              <p:cNvPr id="24579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775855" y="6290336"/>
                <a:ext cx="39966" cy="351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4580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19525" y="5775325"/>
              <a:ext cx="1574800" cy="965200"/>
            </p14:xfrm>
          </p:contentPart>
        </mc:Choice>
        <mc:Fallback xmlns="">
          <p:pic>
            <p:nvPicPr>
              <p:cNvPr id="24580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804767" y="5760204"/>
                <a:ext cx="1606116" cy="996881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6" grpId="0" animBg="1"/>
      <p:bldP spid="17" grpId="0" animBg="1"/>
      <p:bldP spid="20" grpId="0" animBg="1"/>
      <p:bldP spid="21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8B236A1C-E045-49A6-8354-C7F1EC6937E3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Lecture Overview</a:t>
            </a:r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52513"/>
            <a:ext cx="8458200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3600" b="1" smtClean="0">
              <a:solidFill>
                <a:schemeClr val="bg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sz="3600" b="1" smtClean="0">
                <a:solidFill>
                  <a:schemeClr val="bg2"/>
                </a:solidFill>
              </a:rPr>
              <a:t>Recap DFS vs BFS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endParaRPr lang="en-US" sz="360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sz="3600" smtClean="0"/>
              <a:t>Uninformed Iterative Deepening (IDS)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endParaRPr lang="en-US" sz="360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sz="3600" smtClean="0">
                <a:solidFill>
                  <a:schemeClr val="hlink"/>
                </a:solidFill>
              </a:rPr>
              <a:t>Search with Costs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endParaRPr lang="en-US" sz="360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•"/>
            </a:pPr>
            <a:endParaRPr lang="en-US" sz="360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•"/>
            </a:pPr>
            <a:endParaRPr lang="en-US" sz="360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•"/>
            </a:pPr>
            <a:endParaRPr lang="en-US" sz="360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6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B5FC4F8B-13BF-4230-A52A-88F856B0BC80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5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Iterative Deepening </a:t>
            </a:r>
            <a:r>
              <a:rPr lang="en-US" sz="2800" smtClean="0"/>
              <a:t>(sec 3.6.3)</a:t>
            </a:r>
            <a:endParaRPr lang="en-US" smtClean="0"/>
          </a:p>
        </p:txBody>
      </p:sp>
      <p:sp>
        <p:nvSpPr>
          <p:cNvPr id="446467" name="Rectangle 3"/>
          <p:cNvSpPr>
            <a:spLocks noChangeArrowheads="1"/>
          </p:cNvSpPr>
          <p:nvPr/>
        </p:nvSpPr>
        <p:spPr bwMode="auto">
          <a:xfrm>
            <a:off x="250825" y="1052513"/>
            <a:ext cx="8208963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How can we achieve an acceptable (linear) space complexity maintaining completeness and optimality?</a:t>
            </a:r>
          </a:p>
          <a:p>
            <a:pPr marL="342900" indent="-342900">
              <a:lnSpc>
                <a:spcPct val="20000"/>
              </a:lnSpc>
              <a:spcBef>
                <a:spcPct val="20000"/>
              </a:spcBef>
            </a:pPr>
            <a:endParaRPr lang="en-US" sz="2400">
              <a:latin typeface="Arial Unicode MS" pitchFamily="34" charset="-128"/>
            </a:endParaRPr>
          </a:p>
          <a:p>
            <a:pPr marL="342900" indent="-342900">
              <a:lnSpc>
                <a:spcPct val="40000"/>
              </a:lnSpc>
              <a:spcBef>
                <a:spcPct val="20000"/>
              </a:spcBef>
            </a:pPr>
            <a:endParaRPr lang="en-US" sz="2400">
              <a:latin typeface="Arial Unicode MS" pitchFamily="34" charset="-128"/>
            </a:endParaRPr>
          </a:p>
        </p:txBody>
      </p:sp>
      <p:graphicFrame>
        <p:nvGraphicFramePr>
          <p:cNvPr id="5122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7812088" y="549275"/>
          <a:ext cx="677862" cy="1458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7" name="Clip" r:id="rId4" imgW="1857600" imgH="3995640" progId="">
                  <p:embed/>
                </p:oleObj>
              </mc:Choice>
              <mc:Fallback>
                <p:oleObj name="Clip" r:id="rId4" imgW="1857600" imgH="399564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2088" y="549275"/>
                        <a:ext cx="677862" cy="1458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85750" y="4929188"/>
            <a:ext cx="82089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20000"/>
              </a:lnSpc>
              <a:spcBef>
                <a:spcPct val="20000"/>
              </a:spcBef>
            </a:pPr>
            <a:endParaRPr lang="en-US" sz="2400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Key Idea:</a:t>
            </a:r>
            <a:r>
              <a:rPr lang="en-US" sz="2400">
                <a:latin typeface="Arial Unicode MS" pitchFamily="34" charset="-128"/>
              </a:rPr>
              <a:t> let’s re-compute elements of the frontier rather than saving them.</a:t>
            </a:r>
          </a:p>
          <a:p>
            <a:pPr marL="342900" indent="-342900">
              <a:lnSpc>
                <a:spcPct val="40000"/>
              </a:lnSpc>
              <a:spcBef>
                <a:spcPct val="20000"/>
              </a:spcBef>
            </a:pPr>
            <a:endParaRPr lang="en-US" sz="2400">
              <a:latin typeface="Arial Unicode MS" pitchFamily="34" charset="-128"/>
            </a:endParaRPr>
          </a:p>
        </p:txBody>
      </p:sp>
      <p:graphicFrame>
        <p:nvGraphicFramePr>
          <p:cNvPr id="9" name="Group 38"/>
          <p:cNvGraphicFramePr>
            <a:graphicFrameLocks/>
          </p:cNvGraphicFramePr>
          <p:nvPr/>
        </p:nvGraphicFramePr>
        <p:xfrm>
          <a:off x="285750" y="2000250"/>
          <a:ext cx="8429684" cy="2928958"/>
        </p:xfrm>
        <a:graphic>
          <a:graphicData uri="http://schemas.openxmlformats.org/drawingml/2006/table">
            <a:tbl>
              <a:tblPr/>
              <a:tblGrid>
                <a:gridCol w="1685302"/>
                <a:gridCol w="1855261"/>
                <a:gridCol w="1518518"/>
                <a:gridCol w="1685301"/>
                <a:gridCol w="1685302"/>
              </a:tblGrid>
              <a:tr h="7128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Complete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Optimal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Time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Space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03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DFS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28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BFS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28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123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70163" y="2843213"/>
              <a:ext cx="420687" cy="358775"/>
            </p14:xfrm>
          </p:contentPart>
        </mc:Choice>
        <mc:Fallback xmlns="">
          <p:pic>
            <p:nvPicPr>
              <p:cNvPr id="5123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560806" y="2840334"/>
                <a:ext cx="432923" cy="3710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124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65625" y="2851150"/>
              <a:ext cx="450850" cy="333375"/>
            </p14:xfrm>
          </p:contentPart>
        </mc:Choice>
        <mc:Fallback xmlns="">
          <p:pic>
            <p:nvPicPr>
              <p:cNvPr id="5124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355149" y="2847550"/>
                <a:ext cx="473971" cy="3474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125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88050" y="2857500"/>
              <a:ext cx="719138" cy="411163"/>
            </p14:xfrm>
          </p:contentPart>
        </mc:Choice>
        <mc:Fallback xmlns="">
          <p:pic>
            <p:nvPicPr>
              <p:cNvPr id="5125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977972" y="2845979"/>
                <a:ext cx="741094" cy="4352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126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61238" y="2868613"/>
              <a:ext cx="839787" cy="431800"/>
            </p14:xfrm>
          </p:contentPart>
        </mc:Choice>
        <mc:Fallback xmlns="">
          <p:pic>
            <p:nvPicPr>
              <p:cNvPr id="5126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356918" y="2859250"/>
                <a:ext cx="855265" cy="4544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127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20950" y="3605213"/>
              <a:ext cx="357188" cy="479425"/>
            </p14:xfrm>
          </p:contentPart>
        </mc:Choice>
        <mc:Fallback xmlns="">
          <p:pic>
            <p:nvPicPr>
              <p:cNvPr id="5127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511948" y="3597295"/>
                <a:ext cx="374471" cy="4909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128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27525" y="3635375"/>
              <a:ext cx="327025" cy="439738"/>
            </p14:xfrm>
          </p:contentPart>
        </mc:Choice>
        <mc:Fallback xmlns="">
          <p:pic>
            <p:nvPicPr>
              <p:cNvPr id="5128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317080" y="3630693"/>
                <a:ext cx="342512" cy="4509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129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16613" y="3617913"/>
              <a:ext cx="858837" cy="436562"/>
            </p14:xfrm>
          </p:contentPart>
        </mc:Choice>
        <mc:Fallback xmlns="">
          <p:pic>
            <p:nvPicPr>
              <p:cNvPr id="5129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912294" y="3610349"/>
                <a:ext cx="874675" cy="4570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130" name="Ink 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24750" y="3595688"/>
              <a:ext cx="738188" cy="495300"/>
            </p14:xfrm>
          </p:contentPart>
        </mc:Choice>
        <mc:Fallback xmlns="">
          <p:pic>
            <p:nvPicPr>
              <p:cNvPr id="5130" name="Ink 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518272" y="3586689"/>
                <a:ext cx="756544" cy="5168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173" name="Ink 5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8813" y="4376738"/>
              <a:ext cx="423862" cy="425450"/>
            </p14:xfrm>
          </p:contentPart>
        </mc:Choice>
        <mc:Fallback xmlns="">
          <p:pic>
            <p:nvPicPr>
              <p:cNvPr id="5173" name="Ink 5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49090" y="4367020"/>
                <a:ext cx="444389" cy="4474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174" name="Ink 5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68575" y="4351338"/>
              <a:ext cx="317500" cy="387350"/>
            </p14:xfrm>
          </p:contentPart>
        </mc:Choice>
        <mc:Fallback xmlns="">
          <p:pic>
            <p:nvPicPr>
              <p:cNvPr id="5174" name="Ink 5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562095" y="4344858"/>
                <a:ext cx="333699" cy="4057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175" name="Ink 5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43400" y="4413250"/>
              <a:ext cx="344488" cy="374650"/>
            </p14:xfrm>
          </p:contentPart>
        </mc:Choice>
        <mc:Fallback xmlns="">
          <p:pic>
            <p:nvPicPr>
              <p:cNvPr id="5175" name="Ink 5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335121" y="4404972"/>
                <a:ext cx="361046" cy="3948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176" name="Ink 5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15025" y="4332288"/>
              <a:ext cx="693738" cy="466725"/>
            </p14:xfrm>
          </p:contentPart>
        </mc:Choice>
        <mc:Fallback xmlns="">
          <p:pic>
            <p:nvPicPr>
              <p:cNvPr id="5176" name="Ink 5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903511" y="4321844"/>
                <a:ext cx="717846" cy="4912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5177" name="Ink 5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34263" y="4506913"/>
              <a:ext cx="271462" cy="227012"/>
            </p14:xfrm>
          </p:contentPart>
        </mc:Choice>
        <mc:Fallback xmlns="">
          <p:pic>
            <p:nvPicPr>
              <p:cNvPr id="5177" name="Ink 5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424542" y="4497199"/>
                <a:ext cx="293064" cy="2464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5178" name="Ink 5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72413" y="4348163"/>
              <a:ext cx="252412" cy="392112"/>
            </p14:xfrm>
          </p:contentPart>
        </mc:Choice>
        <mc:Fallback xmlns="">
          <p:pic>
            <p:nvPicPr>
              <p:cNvPr id="5178" name="Ink 5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867732" y="4339161"/>
                <a:ext cx="268255" cy="4137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5179" name="Ink 5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24075" y="1462088"/>
              <a:ext cx="5657850" cy="422275"/>
            </p14:xfrm>
          </p:contentPart>
        </mc:Choice>
        <mc:Fallback xmlns="">
          <p:pic>
            <p:nvPicPr>
              <p:cNvPr id="5179" name="Ink 5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121555" y="1458128"/>
                <a:ext cx="5671530" cy="4337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5180" name="Ink 6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77925" y="4479925"/>
              <a:ext cx="684213" cy="350838"/>
            </p14:xfrm>
          </p:contentPart>
        </mc:Choice>
        <mc:Fallback xmlns="">
          <p:pic>
            <p:nvPicPr>
              <p:cNvPr id="5180" name="Ink 6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172163" y="4471666"/>
                <a:ext cx="700418" cy="366638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6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58E8F819-9F11-488F-A70B-64413B2A9565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6150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285750"/>
            <a:ext cx="8534400" cy="685800"/>
          </a:xfrm>
        </p:spPr>
        <p:txBody>
          <a:bodyPr/>
          <a:lstStyle/>
          <a:p>
            <a:pPr eaLnBrk="1" hangingPunct="1"/>
            <a:r>
              <a:rPr lang="en-US" smtClean="0"/>
              <a:t>Iterative Deepening in Essence</a:t>
            </a:r>
          </a:p>
        </p:txBody>
      </p:sp>
      <p:sp>
        <p:nvSpPr>
          <p:cNvPr id="446467" name="Rectangle 3"/>
          <p:cNvSpPr>
            <a:spLocks noChangeArrowheads="1"/>
          </p:cNvSpPr>
          <p:nvPr/>
        </p:nvSpPr>
        <p:spPr bwMode="auto">
          <a:xfrm>
            <a:off x="357158" y="1214422"/>
            <a:ext cx="820896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40000"/>
              </a:lnSpc>
              <a:spcBef>
                <a:spcPct val="20000"/>
              </a:spcBef>
            </a:pPr>
            <a:endParaRPr lang="en-US" sz="2400" dirty="0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 b="1" dirty="0">
                <a:latin typeface="Arial Unicode MS" pitchFamily="34" charset="-128"/>
              </a:rPr>
              <a:t>Look with DFS </a:t>
            </a:r>
            <a:r>
              <a:rPr lang="en-US" sz="2400" dirty="0">
                <a:latin typeface="Arial Unicode MS" pitchFamily="34" charset="-128"/>
              </a:rPr>
              <a:t>for solutions at depth </a:t>
            </a:r>
            <a:r>
              <a:rPr lang="en-US" sz="2400" dirty="0" smtClean="0">
                <a:latin typeface="Arial Unicode MS" pitchFamily="34" charset="-128"/>
              </a:rPr>
              <a:t>1</a:t>
            </a:r>
            <a:r>
              <a:rPr lang="en-US" sz="2400" dirty="0">
                <a:latin typeface="Arial Unicode MS" pitchFamily="34" charset="-128"/>
              </a:rPr>
              <a:t>, then 2, then 3, etc.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buFont typeface="Arial" charset="0"/>
              <a:buChar char="•"/>
            </a:pPr>
            <a:endParaRPr lang="en-US" sz="2400" dirty="0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latin typeface="Arial Unicode MS" pitchFamily="34" charset="-128"/>
              </a:rPr>
              <a:t>If a solution cannot be found at depth </a:t>
            </a:r>
            <a:r>
              <a:rPr lang="en-US" sz="2400" i="1" dirty="0">
                <a:latin typeface="Arial Unicode MS" pitchFamily="34" charset="-128"/>
              </a:rPr>
              <a:t>D</a:t>
            </a:r>
            <a:r>
              <a:rPr lang="en-US" sz="2400" dirty="0">
                <a:latin typeface="Arial Unicode MS" pitchFamily="34" charset="-128"/>
              </a:rPr>
              <a:t>, look for a solution at depth </a:t>
            </a:r>
            <a:r>
              <a:rPr lang="en-US" sz="2400" i="1" dirty="0">
                <a:latin typeface="Arial Unicode MS" pitchFamily="34" charset="-128"/>
              </a:rPr>
              <a:t>D </a:t>
            </a:r>
            <a:r>
              <a:rPr lang="en-US" sz="2400" dirty="0">
                <a:latin typeface="Arial Unicode MS" pitchFamily="34" charset="-128"/>
              </a:rPr>
              <a:t>+ 1. 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US" sz="2400" dirty="0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latin typeface="Arial Unicode MS" pitchFamily="34" charset="-128"/>
              </a:rPr>
              <a:t>You need a </a:t>
            </a:r>
            <a:r>
              <a:rPr lang="en-US" sz="2400" dirty="0">
                <a:solidFill>
                  <a:schemeClr val="accent2"/>
                </a:solidFill>
                <a:latin typeface="Arial Unicode MS" pitchFamily="34" charset="-128"/>
              </a:rPr>
              <a:t>depth-bounded depth-first searcher</a:t>
            </a:r>
            <a:r>
              <a:rPr lang="en-US" sz="2400" dirty="0">
                <a:latin typeface="Arial Unicode MS" pitchFamily="34" charset="-128"/>
              </a:rPr>
              <a:t>.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buFont typeface="Arial" charset="0"/>
              <a:buChar char="•"/>
            </a:pPr>
            <a:endParaRPr lang="en-US" sz="2400" dirty="0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latin typeface="Arial Unicode MS" pitchFamily="34" charset="-128"/>
              </a:rPr>
              <a:t>Given a bound B you simply assume that paths of length B cannot be expanded….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152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29188" y="1889125"/>
              <a:ext cx="512762" cy="46038"/>
            </p14:xfrm>
          </p:contentPart>
        </mc:Choice>
        <mc:Fallback xmlns="">
          <p:pic>
            <p:nvPicPr>
              <p:cNvPr id="6152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25227" y="1885137"/>
                <a:ext cx="520684" cy="569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153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32538" y="1922463"/>
              <a:ext cx="454025" cy="38100"/>
            </p14:xfrm>
          </p:contentPart>
        </mc:Choice>
        <mc:Fallback xmlns="">
          <p:pic>
            <p:nvPicPr>
              <p:cNvPr id="6153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328937" y="1918869"/>
                <a:ext cx="461226" cy="452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154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27913" y="1933575"/>
              <a:ext cx="511175" cy="57150"/>
            </p14:xfrm>
          </p:contentPart>
        </mc:Choice>
        <mc:Fallback xmlns="">
          <p:pic>
            <p:nvPicPr>
              <p:cNvPr id="6154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423953" y="1929262"/>
                <a:ext cx="523774" cy="67574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6</a:t>
            </a:r>
          </a:p>
        </p:txBody>
      </p:sp>
      <p:sp>
        <p:nvSpPr>
          <p:cNvPr id="12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4EB4615-D208-4D9F-A509-C850DE630A67}" type="slidenum">
              <a:rPr lang="en-US"/>
              <a:pPr>
                <a:defRPr/>
              </a:pPr>
              <a:t>9</a:t>
            </a:fld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667000" y="1871663"/>
            <a:ext cx="457200" cy="609600"/>
            <a:chOff x="1728" y="624"/>
            <a:chExt cx="288" cy="384"/>
          </a:xfrm>
        </p:grpSpPr>
        <p:sp>
          <p:nvSpPr>
            <p:cNvPr id="7290" name="Line 3"/>
            <p:cNvSpPr>
              <a:spLocks noChangeShapeType="1"/>
            </p:cNvSpPr>
            <p:nvPr/>
          </p:nvSpPr>
          <p:spPr bwMode="auto">
            <a:xfrm>
              <a:off x="1872" y="672"/>
              <a:ext cx="96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1" name="Line 4"/>
            <p:cNvSpPr>
              <a:spLocks noChangeShapeType="1"/>
            </p:cNvSpPr>
            <p:nvPr/>
          </p:nvSpPr>
          <p:spPr bwMode="auto">
            <a:xfrm flipH="1">
              <a:off x="1776" y="624"/>
              <a:ext cx="96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2" name="Oval 5"/>
            <p:cNvSpPr>
              <a:spLocks noChangeArrowheads="1"/>
            </p:cNvSpPr>
            <p:nvPr/>
          </p:nvSpPr>
          <p:spPr bwMode="auto">
            <a:xfrm>
              <a:off x="1920" y="91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93" name="Oval 6"/>
            <p:cNvSpPr>
              <a:spLocks noChangeArrowheads="1"/>
            </p:cNvSpPr>
            <p:nvPr/>
          </p:nvSpPr>
          <p:spPr bwMode="auto">
            <a:xfrm>
              <a:off x="1728" y="91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5029200" y="2481263"/>
            <a:ext cx="457200" cy="609600"/>
            <a:chOff x="1728" y="624"/>
            <a:chExt cx="288" cy="384"/>
          </a:xfrm>
        </p:grpSpPr>
        <p:sp>
          <p:nvSpPr>
            <p:cNvPr id="7286" name="Line 8"/>
            <p:cNvSpPr>
              <a:spLocks noChangeShapeType="1"/>
            </p:cNvSpPr>
            <p:nvPr/>
          </p:nvSpPr>
          <p:spPr bwMode="auto">
            <a:xfrm>
              <a:off x="1872" y="672"/>
              <a:ext cx="96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87" name="Line 9"/>
            <p:cNvSpPr>
              <a:spLocks noChangeShapeType="1"/>
            </p:cNvSpPr>
            <p:nvPr/>
          </p:nvSpPr>
          <p:spPr bwMode="auto">
            <a:xfrm flipH="1">
              <a:off x="1776" y="624"/>
              <a:ext cx="96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88" name="Oval 10"/>
            <p:cNvSpPr>
              <a:spLocks noChangeArrowheads="1"/>
            </p:cNvSpPr>
            <p:nvPr/>
          </p:nvSpPr>
          <p:spPr bwMode="auto">
            <a:xfrm>
              <a:off x="1920" y="91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89" name="Oval 11"/>
            <p:cNvSpPr>
              <a:spLocks noChangeArrowheads="1"/>
            </p:cNvSpPr>
            <p:nvPr/>
          </p:nvSpPr>
          <p:spPr bwMode="auto">
            <a:xfrm>
              <a:off x="1728" y="91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175" name="Text Box 12"/>
          <p:cNvSpPr txBox="1">
            <a:spLocks noChangeArrowheads="1"/>
          </p:cNvSpPr>
          <p:nvPr/>
        </p:nvSpPr>
        <p:spPr bwMode="auto">
          <a:xfrm>
            <a:off x="357188" y="714375"/>
            <a:ext cx="1154112" cy="298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sz="2000"/>
          </a:p>
          <a:p>
            <a:pPr eaLnBrk="0" hangingPunct="0">
              <a:lnSpc>
                <a:spcPct val="40000"/>
              </a:lnSpc>
            </a:pPr>
            <a:r>
              <a:rPr lang="en-US" sz="2000"/>
              <a:t>depth = 1</a:t>
            </a:r>
          </a:p>
          <a:p>
            <a:pPr eaLnBrk="0" hangingPunct="0"/>
            <a:endParaRPr lang="en-US" sz="2000"/>
          </a:p>
          <a:p>
            <a:pPr eaLnBrk="0" hangingPunct="0"/>
            <a:endParaRPr lang="en-US" sz="2000"/>
          </a:p>
          <a:p>
            <a:pPr eaLnBrk="0" hangingPunct="0"/>
            <a:r>
              <a:rPr lang="en-US" sz="2000"/>
              <a:t>depth = 2</a:t>
            </a:r>
          </a:p>
          <a:p>
            <a:pPr eaLnBrk="0" hangingPunct="0"/>
            <a:endParaRPr lang="en-US" sz="2000"/>
          </a:p>
          <a:p>
            <a:pPr eaLnBrk="0" hangingPunct="0"/>
            <a:endParaRPr lang="en-US" sz="2000"/>
          </a:p>
          <a:p>
            <a:pPr eaLnBrk="0" hangingPunct="0"/>
            <a:endParaRPr lang="en-US" sz="2000"/>
          </a:p>
          <a:p>
            <a:pPr eaLnBrk="0" hangingPunct="0"/>
            <a:endParaRPr lang="en-US" sz="2000"/>
          </a:p>
          <a:p>
            <a:pPr eaLnBrk="0" hangingPunct="0"/>
            <a:r>
              <a:rPr lang="en-US" sz="2000"/>
              <a:t>depth = 3</a:t>
            </a:r>
          </a:p>
        </p:txBody>
      </p:sp>
      <p:sp>
        <p:nvSpPr>
          <p:cNvPr id="448526" name="Oval 14"/>
          <p:cNvSpPr>
            <a:spLocks noChangeArrowheads="1"/>
          </p:cNvSpPr>
          <p:nvPr/>
        </p:nvSpPr>
        <p:spPr bwMode="auto">
          <a:xfrm>
            <a:off x="1905000" y="944563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2438400" y="957263"/>
            <a:ext cx="457200" cy="685800"/>
            <a:chOff x="1536" y="603"/>
            <a:chExt cx="288" cy="432"/>
          </a:xfrm>
        </p:grpSpPr>
        <p:grpSp>
          <p:nvGrpSpPr>
            <p:cNvPr id="7280" name="Group 16"/>
            <p:cNvGrpSpPr>
              <a:grpSpLocks/>
            </p:cNvGrpSpPr>
            <p:nvPr/>
          </p:nvGrpSpPr>
          <p:grpSpPr bwMode="auto">
            <a:xfrm>
              <a:off x="1536" y="651"/>
              <a:ext cx="288" cy="384"/>
              <a:chOff x="1728" y="624"/>
              <a:chExt cx="288" cy="384"/>
            </a:xfrm>
          </p:grpSpPr>
          <p:sp>
            <p:nvSpPr>
              <p:cNvPr id="7282" name="Line 17"/>
              <p:cNvSpPr>
                <a:spLocks noChangeShapeType="1"/>
              </p:cNvSpPr>
              <p:nvPr/>
            </p:nvSpPr>
            <p:spPr bwMode="auto">
              <a:xfrm>
                <a:off x="1872" y="672"/>
                <a:ext cx="96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3" name="Line 18"/>
              <p:cNvSpPr>
                <a:spLocks noChangeShapeType="1"/>
              </p:cNvSpPr>
              <p:nvPr/>
            </p:nvSpPr>
            <p:spPr bwMode="auto">
              <a:xfrm flipH="1">
                <a:off x="1776" y="624"/>
                <a:ext cx="96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4" name="Oval 19"/>
              <p:cNvSpPr>
                <a:spLocks noChangeArrowheads="1"/>
              </p:cNvSpPr>
              <p:nvPr/>
            </p:nvSpPr>
            <p:spPr bwMode="auto">
              <a:xfrm>
                <a:off x="1920" y="912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85" name="Oval 20"/>
              <p:cNvSpPr>
                <a:spLocks noChangeArrowheads="1"/>
              </p:cNvSpPr>
              <p:nvPr/>
            </p:nvSpPr>
            <p:spPr bwMode="auto">
              <a:xfrm>
                <a:off x="1728" y="912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281" name="Oval 21"/>
            <p:cNvSpPr>
              <a:spLocks noChangeArrowheads="1"/>
            </p:cNvSpPr>
            <p:nvPr/>
          </p:nvSpPr>
          <p:spPr bwMode="auto">
            <a:xfrm>
              <a:off x="1632" y="603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48534" name="Oval 22"/>
          <p:cNvSpPr>
            <a:spLocks noChangeArrowheads="1"/>
          </p:cNvSpPr>
          <p:nvPr/>
        </p:nvSpPr>
        <p:spPr bwMode="auto">
          <a:xfrm>
            <a:off x="1905000" y="1795463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Group 23"/>
          <p:cNvGrpSpPr>
            <a:grpSpLocks/>
          </p:cNvGrpSpPr>
          <p:nvPr/>
        </p:nvGrpSpPr>
        <p:grpSpPr bwMode="auto">
          <a:xfrm>
            <a:off x="3733800" y="1795463"/>
            <a:ext cx="457200" cy="685800"/>
            <a:chOff x="1728" y="576"/>
            <a:chExt cx="288" cy="432"/>
          </a:xfrm>
        </p:grpSpPr>
        <p:sp>
          <p:nvSpPr>
            <p:cNvPr id="7275" name="Line 24"/>
            <p:cNvSpPr>
              <a:spLocks noChangeShapeType="1"/>
            </p:cNvSpPr>
            <p:nvPr/>
          </p:nvSpPr>
          <p:spPr bwMode="auto">
            <a:xfrm>
              <a:off x="1872" y="672"/>
              <a:ext cx="96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6" name="Line 25"/>
            <p:cNvSpPr>
              <a:spLocks noChangeShapeType="1"/>
            </p:cNvSpPr>
            <p:nvPr/>
          </p:nvSpPr>
          <p:spPr bwMode="auto">
            <a:xfrm flipH="1">
              <a:off x="1776" y="624"/>
              <a:ext cx="96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7" name="Oval 26"/>
            <p:cNvSpPr>
              <a:spLocks noChangeArrowheads="1"/>
            </p:cNvSpPr>
            <p:nvPr/>
          </p:nvSpPr>
          <p:spPr bwMode="auto">
            <a:xfrm>
              <a:off x="1824" y="57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8" name="Oval 27"/>
            <p:cNvSpPr>
              <a:spLocks noChangeArrowheads="1"/>
            </p:cNvSpPr>
            <p:nvPr/>
          </p:nvSpPr>
          <p:spPr bwMode="auto">
            <a:xfrm>
              <a:off x="1920" y="91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9" name="Oval 28"/>
            <p:cNvSpPr>
              <a:spLocks noChangeArrowheads="1"/>
            </p:cNvSpPr>
            <p:nvPr/>
          </p:nvSpPr>
          <p:spPr bwMode="auto">
            <a:xfrm>
              <a:off x="1728" y="91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29"/>
          <p:cNvGrpSpPr>
            <a:grpSpLocks/>
          </p:cNvGrpSpPr>
          <p:nvPr/>
        </p:nvGrpSpPr>
        <p:grpSpPr bwMode="auto">
          <a:xfrm>
            <a:off x="3581400" y="2481263"/>
            <a:ext cx="457200" cy="609600"/>
            <a:chOff x="1728" y="624"/>
            <a:chExt cx="288" cy="384"/>
          </a:xfrm>
        </p:grpSpPr>
        <p:sp>
          <p:nvSpPr>
            <p:cNvPr id="7271" name="Line 30"/>
            <p:cNvSpPr>
              <a:spLocks noChangeShapeType="1"/>
            </p:cNvSpPr>
            <p:nvPr/>
          </p:nvSpPr>
          <p:spPr bwMode="auto">
            <a:xfrm>
              <a:off x="1872" y="672"/>
              <a:ext cx="96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2" name="Line 31"/>
            <p:cNvSpPr>
              <a:spLocks noChangeShapeType="1"/>
            </p:cNvSpPr>
            <p:nvPr/>
          </p:nvSpPr>
          <p:spPr bwMode="auto">
            <a:xfrm flipH="1">
              <a:off x="1776" y="624"/>
              <a:ext cx="96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3" name="Oval 32"/>
            <p:cNvSpPr>
              <a:spLocks noChangeArrowheads="1"/>
            </p:cNvSpPr>
            <p:nvPr/>
          </p:nvSpPr>
          <p:spPr bwMode="auto">
            <a:xfrm>
              <a:off x="1920" y="91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4" name="Oval 33"/>
            <p:cNvSpPr>
              <a:spLocks noChangeArrowheads="1"/>
            </p:cNvSpPr>
            <p:nvPr/>
          </p:nvSpPr>
          <p:spPr bwMode="auto">
            <a:xfrm>
              <a:off x="1728" y="91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34"/>
          <p:cNvGrpSpPr>
            <a:grpSpLocks/>
          </p:cNvGrpSpPr>
          <p:nvPr/>
        </p:nvGrpSpPr>
        <p:grpSpPr bwMode="auto">
          <a:xfrm>
            <a:off x="4876800" y="1871663"/>
            <a:ext cx="457200" cy="685800"/>
            <a:chOff x="1728" y="576"/>
            <a:chExt cx="288" cy="432"/>
          </a:xfrm>
        </p:grpSpPr>
        <p:sp>
          <p:nvSpPr>
            <p:cNvPr id="7266" name="Line 35"/>
            <p:cNvSpPr>
              <a:spLocks noChangeShapeType="1"/>
            </p:cNvSpPr>
            <p:nvPr/>
          </p:nvSpPr>
          <p:spPr bwMode="auto">
            <a:xfrm>
              <a:off x="1872" y="672"/>
              <a:ext cx="96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67" name="Line 36"/>
            <p:cNvSpPr>
              <a:spLocks noChangeShapeType="1"/>
            </p:cNvSpPr>
            <p:nvPr/>
          </p:nvSpPr>
          <p:spPr bwMode="auto">
            <a:xfrm flipH="1">
              <a:off x="1776" y="624"/>
              <a:ext cx="96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68" name="Oval 37"/>
            <p:cNvSpPr>
              <a:spLocks noChangeArrowheads="1"/>
            </p:cNvSpPr>
            <p:nvPr/>
          </p:nvSpPr>
          <p:spPr bwMode="auto">
            <a:xfrm>
              <a:off x="1824" y="57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69" name="Oval 38"/>
            <p:cNvSpPr>
              <a:spLocks noChangeArrowheads="1"/>
            </p:cNvSpPr>
            <p:nvPr/>
          </p:nvSpPr>
          <p:spPr bwMode="auto">
            <a:xfrm>
              <a:off x="1920" y="91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0" name="Oval 39"/>
            <p:cNvSpPr>
              <a:spLocks noChangeArrowheads="1"/>
            </p:cNvSpPr>
            <p:nvPr/>
          </p:nvSpPr>
          <p:spPr bwMode="auto">
            <a:xfrm>
              <a:off x="1728" y="91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182" name="Line 40"/>
          <p:cNvSpPr>
            <a:spLocks noChangeShapeType="1"/>
          </p:cNvSpPr>
          <p:nvPr/>
        </p:nvSpPr>
        <p:spPr bwMode="auto">
          <a:xfrm>
            <a:off x="76200" y="804863"/>
            <a:ext cx="891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3" name="Line 41"/>
          <p:cNvSpPr>
            <a:spLocks noChangeShapeType="1"/>
          </p:cNvSpPr>
          <p:nvPr/>
        </p:nvSpPr>
        <p:spPr bwMode="auto">
          <a:xfrm>
            <a:off x="0" y="1700213"/>
            <a:ext cx="891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4" name="Line 42"/>
          <p:cNvSpPr>
            <a:spLocks noChangeShapeType="1"/>
          </p:cNvSpPr>
          <p:nvPr/>
        </p:nvSpPr>
        <p:spPr bwMode="auto">
          <a:xfrm>
            <a:off x="76200" y="3167063"/>
            <a:ext cx="891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8555" name="Oval 43"/>
          <p:cNvSpPr>
            <a:spLocks noChangeArrowheads="1"/>
          </p:cNvSpPr>
          <p:nvPr/>
        </p:nvSpPr>
        <p:spPr bwMode="auto">
          <a:xfrm>
            <a:off x="2819400" y="1795463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" name="Group 44"/>
          <p:cNvGrpSpPr>
            <a:grpSpLocks/>
          </p:cNvGrpSpPr>
          <p:nvPr/>
        </p:nvGrpSpPr>
        <p:grpSpPr bwMode="auto">
          <a:xfrm>
            <a:off x="1905000" y="3243263"/>
            <a:ext cx="6934200" cy="1981200"/>
            <a:chOff x="1200" y="1920"/>
            <a:chExt cx="4368" cy="1248"/>
          </a:xfrm>
        </p:grpSpPr>
        <p:grpSp>
          <p:nvGrpSpPr>
            <p:cNvPr id="7188" name="Group 45"/>
            <p:cNvGrpSpPr>
              <a:grpSpLocks/>
            </p:cNvGrpSpPr>
            <p:nvPr/>
          </p:nvGrpSpPr>
          <p:grpSpPr bwMode="auto">
            <a:xfrm>
              <a:off x="2880" y="2352"/>
              <a:ext cx="288" cy="384"/>
              <a:chOff x="1728" y="624"/>
              <a:chExt cx="288" cy="384"/>
            </a:xfrm>
          </p:grpSpPr>
          <p:sp>
            <p:nvSpPr>
              <p:cNvPr id="7262" name="Line 46"/>
              <p:cNvSpPr>
                <a:spLocks noChangeShapeType="1"/>
              </p:cNvSpPr>
              <p:nvPr/>
            </p:nvSpPr>
            <p:spPr bwMode="auto">
              <a:xfrm>
                <a:off x="1872" y="672"/>
                <a:ext cx="96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63" name="Line 47"/>
              <p:cNvSpPr>
                <a:spLocks noChangeShapeType="1"/>
              </p:cNvSpPr>
              <p:nvPr/>
            </p:nvSpPr>
            <p:spPr bwMode="auto">
              <a:xfrm flipH="1">
                <a:off x="1776" y="624"/>
                <a:ext cx="96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64" name="Oval 48"/>
              <p:cNvSpPr>
                <a:spLocks noChangeArrowheads="1"/>
              </p:cNvSpPr>
              <p:nvPr/>
            </p:nvSpPr>
            <p:spPr bwMode="auto">
              <a:xfrm>
                <a:off x="1920" y="912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65" name="Oval 49"/>
              <p:cNvSpPr>
                <a:spLocks noChangeArrowheads="1"/>
              </p:cNvSpPr>
              <p:nvPr/>
            </p:nvSpPr>
            <p:spPr bwMode="auto">
              <a:xfrm>
                <a:off x="1728" y="912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189" name="Oval 50"/>
            <p:cNvSpPr>
              <a:spLocks noChangeArrowheads="1"/>
            </p:cNvSpPr>
            <p:nvPr/>
          </p:nvSpPr>
          <p:spPr bwMode="auto">
            <a:xfrm>
              <a:off x="1200" y="192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190" name="Group 51"/>
            <p:cNvGrpSpPr>
              <a:grpSpLocks/>
            </p:cNvGrpSpPr>
            <p:nvPr/>
          </p:nvGrpSpPr>
          <p:grpSpPr bwMode="auto">
            <a:xfrm>
              <a:off x="2064" y="1920"/>
              <a:ext cx="288" cy="432"/>
              <a:chOff x="1728" y="576"/>
              <a:chExt cx="288" cy="432"/>
            </a:xfrm>
          </p:grpSpPr>
          <p:sp>
            <p:nvSpPr>
              <p:cNvPr id="7257" name="Line 52"/>
              <p:cNvSpPr>
                <a:spLocks noChangeShapeType="1"/>
              </p:cNvSpPr>
              <p:nvPr/>
            </p:nvSpPr>
            <p:spPr bwMode="auto">
              <a:xfrm>
                <a:off x="1872" y="672"/>
                <a:ext cx="96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58" name="Line 53"/>
              <p:cNvSpPr>
                <a:spLocks noChangeShapeType="1"/>
              </p:cNvSpPr>
              <p:nvPr/>
            </p:nvSpPr>
            <p:spPr bwMode="auto">
              <a:xfrm flipH="1">
                <a:off x="1776" y="624"/>
                <a:ext cx="96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59" name="Oval 54"/>
              <p:cNvSpPr>
                <a:spLocks noChangeArrowheads="1"/>
              </p:cNvSpPr>
              <p:nvPr/>
            </p:nvSpPr>
            <p:spPr bwMode="auto">
              <a:xfrm>
                <a:off x="1824" y="57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60" name="Oval 55"/>
              <p:cNvSpPr>
                <a:spLocks noChangeArrowheads="1"/>
              </p:cNvSpPr>
              <p:nvPr/>
            </p:nvSpPr>
            <p:spPr bwMode="auto">
              <a:xfrm>
                <a:off x="1920" y="912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61" name="Oval 56"/>
              <p:cNvSpPr>
                <a:spLocks noChangeArrowheads="1"/>
              </p:cNvSpPr>
              <p:nvPr/>
            </p:nvSpPr>
            <p:spPr bwMode="auto">
              <a:xfrm>
                <a:off x="1728" y="912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191" name="Group 57"/>
            <p:cNvGrpSpPr>
              <a:grpSpLocks/>
            </p:cNvGrpSpPr>
            <p:nvPr/>
          </p:nvGrpSpPr>
          <p:grpSpPr bwMode="auto">
            <a:xfrm>
              <a:off x="1968" y="2352"/>
              <a:ext cx="288" cy="384"/>
              <a:chOff x="1728" y="624"/>
              <a:chExt cx="288" cy="384"/>
            </a:xfrm>
          </p:grpSpPr>
          <p:sp>
            <p:nvSpPr>
              <p:cNvPr id="7253" name="Line 58"/>
              <p:cNvSpPr>
                <a:spLocks noChangeShapeType="1"/>
              </p:cNvSpPr>
              <p:nvPr/>
            </p:nvSpPr>
            <p:spPr bwMode="auto">
              <a:xfrm>
                <a:off x="1872" y="672"/>
                <a:ext cx="96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54" name="Line 59"/>
              <p:cNvSpPr>
                <a:spLocks noChangeShapeType="1"/>
              </p:cNvSpPr>
              <p:nvPr/>
            </p:nvSpPr>
            <p:spPr bwMode="auto">
              <a:xfrm flipH="1">
                <a:off x="1776" y="624"/>
                <a:ext cx="96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55" name="Oval 60"/>
              <p:cNvSpPr>
                <a:spLocks noChangeArrowheads="1"/>
              </p:cNvSpPr>
              <p:nvPr/>
            </p:nvSpPr>
            <p:spPr bwMode="auto">
              <a:xfrm>
                <a:off x="1920" y="912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56" name="Oval 61"/>
              <p:cNvSpPr>
                <a:spLocks noChangeArrowheads="1"/>
              </p:cNvSpPr>
              <p:nvPr/>
            </p:nvSpPr>
            <p:spPr bwMode="auto">
              <a:xfrm>
                <a:off x="1728" y="912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192" name="Group 62"/>
            <p:cNvGrpSpPr>
              <a:grpSpLocks/>
            </p:cNvGrpSpPr>
            <p:nvPr/>
          </p:nvGrpSpPr>
          <p:grpSpPr bwMode="auto">
            <a:xfrm>
              <a:off x="2784" y="1968"/>
              <a:ext cx="288" cy="432"/>
              <a:chOff x="1728" y="576"/>
              <a:chExt cx="288" cy="432"/>
            </a:xfrm>
          </p:grpSpPr>
          <p:sp>
            <p:nvSpPr>
              <p:cNvPr id="7248" name="Line 63"/>
              <p:cNvSpPr>
                <a:spLocks noChangeShapeType="1"/>
              </p:cNvSpPr>
              <p:nvPr/>
            </p:nvSpPr>
            <p:spPr bwMode="auto">
              <a:xfrm>
                <a:off x="1872" y="672"/>
                <a:ext cx="96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49" name="Line 64"/>
              <p:cNvSpPr>
                <a:spLocks noChangeShapeType="1"/>
              </p:cNvSpPr>
              <p:nvPr/>
            </p:nvSpPr>
            <p:spPr bwMode="auto">
              <a:xfrm flipH="1">
                <a:off x="1776" y="624"/>
                <a:ext cx="96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50" name="Oval 65"/>
              <p:cNvSpPr>
                <a:spLocks noChangeArrowheads="1"/>
              </p:cNvSpPr>
              <p:nvPr/>
            </p:nvSpPr>
            <p:spPr bwMode="auto">
              <a:xfrm>
                <a:off x="1824" y="57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51" name="Oval 66"/>
              <p:cNvSpPr>
                <a:spLocks noChangeArrowheads="1"/>
              </p:cNvSpPr>
              <p:nvPr/>
            </p:nvSpPr>
            <p:spPr bwMode="auto">
              <a:xfrm>
                <a:off x="1920" y="912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52" name="Oval 67"/>
              <p:cNvSpPr>
                <a:spLocks noChangeArrowheads="1"/>
              </p:cNvSpPr>
              <p:nvPr/>
            </p:nvSpPr>
            <p:spPr bwMode="auto">
              <a:xfrm>
                <a:off x="1728" y="912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193" name="Group 68"/>
            <p:cNvGrpSpPr>
              <a:grpSpLocks/>
            </p:cNvGrpSpPr>
            <p:nvPr/>
          </p:nvGrpSpPr>
          <p:grpSpPr bwMode="auto">
            <a:xfrm>
              <a:off x="3504" y="1920"/>
              <a:ext cx="288" cy="432"/>
              <a:chOff x="1728" y="576"/>
              <a:chExt cx="288" cy="432"/>
            </a:xfrm>
          </p:grpSpPr>
          <p:sp>
            <p:nvSpPr>
              <p:cNvPr id="7243" name="Line 69"/>
              <p:cNvSpPr>
                <a:spLocks noChangeShapeType="1"/>
              </p:cNvSpPr>
              <p:nvPr/>
            </p:nvSpPr>
            <p:spPr bwMode="auto">
              <a:xfrm>
                <a:off x="1872" y="672"/>
                <a:ext cx="96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44" name="Line 70"/>
              <p:cNvSpPr>
                <a:spLocks noChangeShapeType="1"/>
              </p:cNvSpPr>
              <p:nvPr/>
            </p:nvSpPr>
            <p:spPr bwMode="auto">
              <a:xfrm flipH="1">
                <a:off x="1776" y="624"/>
                <a:ext cx="96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45" name="Oval 71"/>
              <p:cNvSpPr>
                <a:spLocks noChangeArrowheads="1"/>
              </p:cNvSpPr>
              <p:nvPr/>
            </p:nvSpPr>
            <p:spPr bwMode="auto">
              <a:xfrm>
                <a:off x="1824" y="57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46" name="Oval 72"/>
              <p:cNvSpPr>
                <a:spLocks noChangeArrowheads="1"/>
              </p:cNvSpPr>
              <p:nvPr/>
            </p:nvSpPr>
            <p:spPr bwMode="auto">
              <a:xfrm>
                <a:off x="1920" y="912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47" name="Oval 73"/>
              <p:cNvSpPr>
                <a:spLocks noChangeArrowheads="1"/>
              </p:cNvSpPr>
              <p:nvPr/>
            </p:nvSpPr>
            <p:spPr bwMode="auto">
              <a:xfrm>
                <a:off x="1728" y="912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194" name="Group 74"/>
            <p:cNvGrpSpPr>
              <a:grpSpLocks/>
            </p:cNvGrpSpPr>
            <p:nvPr/>
          </p:nvGrpSpPr>
          <p:grpSpPr bwMode="auto">
            <a:xfrm>
              <a:off x="3408" y="2352"/>
              <a:ext cx="288" cy="384"/>
              <a:chOff x="1728" y="624"/>
              <a:chExt cx="288" cy="384"/>
            </a:xfrm>
          </p:grpSpPr>
          <p:sp>
            <p:nvSpPr>
              <p:cNvPr id="7239" name="Line 75"/>
              <p:cNvSpPr>
                <a:spLocks noChangeShapeType="1"/>
              </p:cNvSpPr>
              <p:nvPr/>
            </p:nvSpPr>
            <p:spPr bwMode="auto">
              <a:xfrm>
                <a:off x="1872" y="672"/>
                <a:ext cx="96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40" name="Line 76"/>
              <p:cNvSpPr>
                <a:spLocks noChangeShapeType="1"/>
              </p:cNvSpPr>
              <p:nvPr/>
            </p:nvSpPr>
            <p:spPr bwMode="auto">
              <a:xfrm flipH="1">
                <a:off x="1776" y="624"/>
                <a:ext cx="96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41" name="Oval 77"/>
              <p:cNvSpPr>
                <a:spLocks noChangeArrowheads="1"/>
              </p:cNvSpPr>
              <p:nvPr/>
            </p:nvSpPr>
            <p:spPr bwMode="auto">
              <a:xfrm>
                <a:off x="1920" y="912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42" name="Oval 78"/>
              <p:cNvSpPr>
                <a:spLocks noChangeArrowheads="1"/>
              </p:cNvSpPr>
              <p:nvPr/>
            </p:nvSpPr>
            <p:spPr bwMode="auto">
              <a:xfrm>
                <a:off x="1728" y="912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195" name="Group 79"/>
            <p:cNvGrpSpPr>
              <a:grpSpLocks/>
            </p:cNvGrpSpPr>
            <p:nvPr/>
          </p:nvGrpSpPr>
          <p:grpSpPr bwMode="auto">
            <a:xfrm>
              <a:off x="3312" y="2736"/>
              <a:ext cx="288" cy="384"/>
              <a:chOff x="1728" y="624"/>
              <a:chExt cx="288" cy="384"/>
            </a:xfrm>
          </p:grpSpPr>
          <p:sp>
            <p:nvSpPr>
              <p:cNvPr id="7235" name="Line 80"/>
              <p:cNvSpPr>
                <a:spLocks noChangeShapeType="1"/>
              </p:cNvSpPr>
              <p:nvPr/>
            </p:nvSpPr>
            <p:spPr bwMode="auto">
              <a:xfrm>
                <a:off x="1872" y="672"/>
                <a:ext cx="96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36" name="Line 81"/>
              <p:cNvSpPr>
                <a:spLocks noChangeShapeType="1"/>
              </p:cNvSpPr>
              <p:nvPr/>
            </p:nvSpPr>
            <p:spPr bwMode="auto">
              <a:xfrm flipH="1">
                <a:off x="1776" y="624"/>
                <a:ext cx="96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37" name="Oval 82"/>
              <p:cNvSpPr>
                <a:spLocks noChangeArrowheads="1"/>
              </p:cNvSpPr>
              <p:nvPr/>
            </p:nvSpPr>
            <p:spPr bwMode="auto">
              <a:xfrm>
                <a:off x="1920" y="912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38" name="Oval 83"/>
              <p:cNvSpPr>
                <a:spLocks noChangeArrowheads="1"/>
              </p:cNvSpPr>
              <p:nvPr/>
            </p:nvSpPr>
            <p:spPr bwMode="auto">
              <a:xfrm>
                <a:off x="1728" y="912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196" name="Group 84"/>
            <p:cNvGrpSpPr>
              <a:grpSpLocks/>
            </p:cNvGrpSpPr>
            <p:nvPr/>
          </p:nvGrpSpPr>
          <p:grpSpPr bwMode="auto">
            <a:xfrm>
              <a:off x="4128" y="1920"/>
              <a:ext cx="288" cy="432"/>
              <a:chOff x="1728" y="576"/>
              <a:chExt cx="288" cy="432"/>
            </a:xfrm>
          </p:grpSpPr>
          <p:sp>
            <p:nvSpPr>
              <p:cNvPr id="7230" name="Line 85"/>
              <p:cNvSpPr>
                <a:spLocks noChangeShapeType="1"/>
              </p:cNvSpPr>
              <p:nvPr/>
            </p:nvSpPr>
            <p:spPr bwMode="auto">
              <a:xfrm>
                <a:off x="1872" y="672"/>
                <a:ext cx="96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31" name="Line 86"/>
              <p:cNvSpPr>
                <a:spLocks noChangeShapeType="1"/>
              </p:cNvSpPr>
              <p:nvPr/>
            </p:nvSpPr>
            <p:spPr bwMode="auto">
              <a:xfrm flipH="1">
                <a:off x="1776" y="624"/>
                <a:ext cx="96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32" name="Oval 87"/>
              <p:cNvSpPr>
                <a:spLocks noChangeArrowheads="1"/>
              </p:cNvSpPr>
              <p:nvPr/>
            </p:nvSpPr>
            <p:spPr bwMode="auto">
              <a:xfrm>
                <a:off x="1824" y="57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33" name="Oval 88"/>
              <p:cNvSpPr>
                <a:spLocks noChangeArrowheads="1"/>
              </p:cNvSpPr>
              <p:nvPr/>
            </p:nvSpPr>
            <p:spPr bwMode="auto">
              <a:xfrm>
                <a:off x="1920" y="912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34" name="Oval 89"/>
              <p:cNvSpPr>
                <a:spLocks noChangeArrowheads="1"/>
              </p:cNvSpPr>
              <p:nvPr/>
            </p:nvSpPr>
            <p:spPr bwMode="auto">
              <a:xfrm>
                <a:off x="1728" y="912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197" name="Group 90"/>
            <p:cNvGrpSpPr>
              <a:grpSpLocks/>
            </p:cNvGrpSpPr>
            <p:nvPr/>
          </p:nvGrpSpPr>
          <p:grpSpPr bwMode="auto">
            <a:xfrm>
              <a:off x="4032" y="2352"/>
              <a:ext cx="288" cy="384"/>
              <a:chOff x="1728" y="624"/>
              <a:chExt cx="288" cy="384"/>
            </a:xfrm>
          </p:grpSpPr>
          <p:sp>
            <p:nvSpPr>
              <p:cNvPr id="7226" name="Line 91"/>
              <p:cNvSpPr>
                <a:spLocks noChangeShapeType="1"/>
              </p:cNvSpPr>
              <p:nvPr/>
            </p:nvSpPr>
            <p:spPr bwMode="auto">
              <a:xfrm>
                <a:off x="1872" y="672"/>
                <a:ext cx="96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27" name="Line 92"/>
              <p:cNvSpPr>
                <a:spLocks noChangeShapeType="1"/>
              </p:cNvSpPr>
              <p:nvPr/>
            </p:nvSpPr>
            <p:spPr bwMode="auto">
              <a:xfrm flipH="1">
                <a:off x="1776" y="624"/>
                <a:ext cx="96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28" name="Oval 93"/>
              <p:cNvSpPr>
                <a:spLocks noChangeArrowheads="1"/>
              </p:cNvSpPr>
              <p:nvPr/>
            </p:nvSpPr>
            <p:spPr bwMode="auto">
              <a:xfrm>
                <a:off x="1920" y="912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29" name="Oval 94"/>
              <p:cNvSpPr>
                <a:spLocks noChangeArrowheads="1"/>
              </p:cNvSpPr>
              <p:nvPr/>
            </p:nvSpPr>
            <p:spPr bwMode="auto">
              <a:xfrm>
                <a:off x="1728" y="912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198" name="Group 95"/>
            <p:cNvGrpSpPr>
              <a:grpSpLocks/>
            </p:cNvGrpSpPr>
            <p:nvPr/>
          </p:nvGrpSpPr>
          <p:grpSpPr bwMode="auto">
            <a:xfrm>
              <a:off x="4128" y="2736"/>
              <a:ext cx="288" cy="384"/>
              <a:chOff x="1728" y="624"/>
              <a:chExt cx="288" cy="384"/>
            </a:xfrm>
          </p:grpSpPr>
          <p:sp>
            <p:nvSpPr>
              <p:cNvPr id="7222" name="Line 96"/>
              <p:cNvSpPr>
                <a:spLocks noChangeShapeType="1"/>
              </p:cNvSpPr>
              <p:nvPr/>
            </p:nvSpPr>
            <p:spPr bwMode="auto">
              <a:xfrm>
                <a:off x="1872" y="672"/>
                <a:ext cx="96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23" name="Line 97"/>
              <p:cNvSpPr>
                <a:spLocks noChangeShapeType="1"/>
              </p:cNvSpPr>
              <p:nvPr/>
            </p:nvSpPr>
            <p:spPr bwMode="auto">
              <a:xfrm flipH="1">
                <a:off x="1776" y="624"/>
                <a:ext cx="96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24" name="Oval 98"/>
              <p:cNvSpPr>
                <a:spLocks noChangeArrowheads="1"/>
              </p:cNvSpPr>
              <p:nvPr/>
            </p:nvSpPr>
            <p:spPr bwMode="auto">
              <a:xfrm>
                <a:off x="1920" y="912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25" name="Oval 99"/>
              <p:cNvSpPr>
                <a:spLocks noChangeArrowheads="1"/>
              </p:cNvSpPr>
              <p:nvPr/>
            </p:nvSpPr>
            <p:spPr bwMode="auto">
              <a:xfrm>
                <a:off x="1728" y="912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199" name="Group 100"/>
            <p:cNvGrpSpPr>
              <a:grpSpLocks/>
            </p:cNvGrpSpPr>
            <p:nvPr/>
          </p:nvGrpSpPr>
          <p:grpSpPr bwMode="auto">
            <a:xfrm>
              <a:off x="5088" y="1968"/>
              <a:ext cx="288" cy="432"/>
              <a:chOff x="1728" y="576"/>
              <a:chExt cx="288" cy="432"/>
            </a:xfrm>
          </p:grpSpPr>
          <p:sp>
            <p:nvSpPr>
              <p:cNvPr id="7217" name="Line 101"/>
              <p:cNvSpPr>
                <a:spLocks noChangeShapeType="1"/>
              </p:cNvSpPr>
              <p:nvPr/>
            </p:nvSpPr>
            <p:spPr bwMode="auto">
              <a:xfrm>
                <a:off x="1872" y="672"/>
                <a:ext cx="96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18" name="Line 102"/>
              <p:cNvSpPr>
                <a:spLocks noChangeShapeType="1"/>
              </p:cNvSpPr>
              <p:nvPr/>
            </p:nvSpPr>
            <p:spPr bwMode="auto">
              <a:xfrm flipH="1">
                <a:off x="1776" y="624"/>
                <a:ext cx="96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19" name="Oval 103"/>
              <p:cNvSpPr>
                <a:spLocks noChangeArrowheads="1"/>
              </p:cNvSpPr>
              <p:nvPr/>
            </p:nvSpPr>
            <p:spPr bwMode="auto">
              <a:xfrm>
                <a:off x="1824" y="57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20" name="Oval 104"/>
              <p:cNvSpPr>
                <a:spLocks noChangeArrowheads="1"/>
              </p:cNvSpPr>
              <p:nvPr/>
            </p:nvSpPr>
            <p:spPr bwMode="auto">
              <a:xfrm>
                <a:off x="1920" y="912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21" name="Oval 105"/>
              <p:cNvSpPr>
                <a:spLocks noChangeArrowheads="1"/>
              </p:cNvSpPr>
              <p:nvPr/>
            </p:nvSpPr>
            <p:spPr bwMode="auto">
              <a:xfrm>
                <a:off x="1728" y="912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200" name="Group 106"/>
            <p:cNvGrpSpPr>
              <a:grpSpLocks/>
            </p:cNvGrpSpPr>
            <p:nvPr/>
          </p:nvGrpSpPr>
          <p:grpSpPr bwMode="auto">
            <a:xfrm>
              <a:off x="5184" y="2400"/>
              <a:ext cx="288" cy="384"/>
              <a:chOff x="1728" y="624"/>
              <a:chExt cx="288" cy="384"/>
            </a:xfrm>
          </p:grpSpPr>
          <p:sp>
            <p:nvSpPr>
              <p:cNvPr id="7213" name="Line 107"/>
              <p:cNvSpPr>
                <a:spLocks noChangeShapeType="1"/>
              </p:cNvSpPr>
              <p:nvPr/>
            </p:nvSpPr>
            <p:spPr bwMode="auto">
              <a:xfrm>
                <a:off x="1872" y="672"/>
                <a:ext cx="96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14" name="Line 108"/>
              <p:cNvSpPr>
                <a:spLocks noChangeShapeType="1"/>
              </p:cNvSpPr>
              <p:nvPr/>
            </p:nvSpPr>
            <p:spPr bwMode="auto">
              <a:xfrm flipH="1">
                <a:off x="1776" y="624"/>
                <a:ext cx="96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15" name="Oval 109"/>
              <p:cNvSpPr>
                <a:spLocks noChangeArrowheads="1"/>
              </p:cNvSpPr>
              <p:nvPr/>
            </p:nvSpPr>
            <p:spPr bwMode="auto">
              <a:xfrm>
                <a:off x="1920" y="912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16" name="Oval 110"/>
              <p:cNvSpPr>
                <a:spLocks noChangeArrowheads="1"/>
              </p:cNvSpPr>
              <p:nvPr/>
            </p:nvSpPr>
            <p:spPr bwMode="auto">
              <a:xfrm>
                <a:off x="1728" y="912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201" name="Group 111"/>
            <p:cNvGrpSpPr>
              <a:grpSpLocks/>
            </p:cNvGrpSpPr>
            <p:nvPr/>
          </p:nvGrpSpPr>
          <p:grpSpPr bwMode="auto">
            <a:xfrm>
              <a:off x="5280" y="2784"/>
              <a:ext cx="288" cy="384"/>
              <a:chOff x="1728" y="624"/>
              <a:chExt cx="288" cy="384"/>
            </a:xfrm>
          </p:grpSpPr>
          <p:sp>
            <p:nvSpPr>
              <p:cNvPr id="7209" name="Line 112"/>
              <p:cNvSpPr>
                <a:spLocks noChangeShapeType="1"/>
              </p:cNvSpPr>
              <p:nvPr/>
            </p:nvSpPr>
            <p:spPr bwMode="auto">
              <a:xfrm>
                <a:off x="1872" y="672"/>
                <a:ext cx="96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10" name="Line 113"/>
              <p:cNvSpPr>
                <a:spLocks noChangeShapeType="1"/>
              </p:cNvSpPr>
              <p:nvPr/>
            </p:nvSpPr>
            <p:spPr bwMode="auto">
              <a:xfrm flipH="1">
                <a:off x="1776" y="624"/>
                <a:ext cx="96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11" name="Oval 114"/>
              <p:cNvSpPr>
                <a:spLocks noChangeArrowheads="1"/>
              </p:cNvSpPr>
              <p:nvPr/>
            </p:nvSpPr>
            <p:spPr bwMode="auto">
              <a:xfrm>
                <a:off x="1920" y="912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12" name="Oval 115"/>
              <p:cNvSpPr>
                <a:spLocks noChangeArrowheads="1"/>
              </p:cNvSpPr>
              <p:nvPr/>
            </p:nvSpPr>
            <p:spPr bwMode="auto">
              <a:xfrm>
                <a:off x="1728" y="912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202" name="Text Box 116"/>
            <p:cNvSpPr txBox="1">
              <a:spLocks noChangeArrowheads="1"/>
            </p:cNvSpPr>
            <p:nvPr/>
          </p:nvSpPr>
          <p:spPr bwMode="auto">
            <a:xfrm>
              <a:off x="4368" y="1920"/>
              <a:ext cx="656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5400"/>
                <a:t>. . .</a:t>
              </a:r>
            </a:p>
          </p:txBody>
        </p:sp>
        <p:grpSp>
          <p:nvGrpSpPr>
            <p:cNvPr id="7203" name="Group 117"/>
            <p:cNvGrpSpPr>
              <a:grpSpLocks/>
            </p:cNvGrpSpPr>
            <p:nvPr/>
          </p:nvGrpSpPr>
          <p:grpSpPr bwMode="auto">
            <a:xfrm>
              <a:off x="1488" y="2004"/>
              <a:ext cx="288" cy="336"/>
              <a:chOff x="1728" y="624"/>
              <a:chExt cx="288" cy="384"/>
            </a:xfrm>
          </p:grpSpPr>
          <p:sp>
            <p:nvSpPr>
              <p:cNvPr id="7205" name="Line 118"/>
              <p:cNvSpPr>
                <a:spLocks noChangeShapeType="1"/>
              </p:cNvSpPr>
              <p:nvPr/>
            </p:nvSpPr>
            <p:spPr bwMode="auto">
              <a:xfrm>
                <a:off x="1872" y="672"/>
                <a:ext cx="96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06" name="Line 119"/>
              <p:cNvSpPr>
                <a:spLocks noChangeShapeType="1"/>
              </p:cNvSpPr>
              <p:nvPr/>
            </p:nvSpPr>
            <p:spPr bwMode="auto">
              <a:xfrm flipH="1">
                <a:off x="1776" y="624"/>
                <a:ext cx="96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07" name="Oval 120"/>
              <p:cNvSpPr>
                <a:spLocks noChangeArrowheads="1"/>
              </p:cNvSpPr>
              <p:nvPr/>
            </p:nvSpPr>
            <p:spPr bwMode="auto">
              <a:xfrm>
                <a:off x="1920" y="912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08" name="Oval 121"/>
              <p:cNvSpPr>
                <a:spLocks noChangeArrowheads="1"/>
              </p:cNvSpPr>
              <p:nvPr/>
            </p:nvSpPr>
            <p:spPr bwMode="auto">
              <a:xfrm>
                <a:off x="1728" y="912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204" name="Oval 122"/>
            <p:cNvSpPr>
              <a:spLocks noChangeArrowheads="1"/>
            </p:cNvSpPr>
            <p:nvPr/>
          </p:nvSpPr>
          <p:spPr bwMode="auto">
            <a:xfrm>
              <a:off x="1584" y="1920"/>
              <a:ext cx="96" cy="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187" name="Line 123"/>
          <p:cNvSpPr>
            <a:spLocks noChangeShapeType="1"/>
          </p:cNvSpPr>
          <p:nvPr/>
        </p:nvSpPr>
        <p:spPr bwMode="auto">
          <a:xfrm>
            <a:off x="0" y="5300663"/>
            <a:ext cx="891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294" name="Ink 1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09838" y="1038225"/>
              <a:ext cx="334962" cy="549275"/>
            </p14:xfrm>
          </p:contentPart>
        </mc:Choice>
        <mc:Fallback xmlns="">
          <p:pic>
            <p:nvPicPr>
              <p:cNvPr id="7294" name="Ink 1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00834" y="1034266"/>
                <a:ext cx="352971" cy="562233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8526" grpId="0" animBg="1"/>
      <p:bldP spid="448534" grpId="0" animBg="1"/>
      <p:bldP spid="44855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Default Design">
  <a:themeElements>
    <a:clrScheme name="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25770</TotalTime>
  <Words>1481</Words>
  <Application>Microsoft Office PowerPoint</Application>
  <PresentationFormat>On-screen Show (4:3)</PresentationFormat>
  <Paragraphs>285</Paragraphs>
  <Slides>22</Slides>
  <Notes>20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Default Design</vt:lpstr>
      <vt:lpstr>Clip</vt:lpstr>
      <vt:lpstr>Equation</vt:lpstr>
      <vt:lpstr>PowerPoint Presentation</vt:lpstr>
      <vt:lpstr>Lecture Overview</vt:lpstr>
      <vt:lpstr>Search Strategies</vt:lpstr>
      <vt:lpstr>Recap: Graph Search Algorithm </vt:lpstr>
      <vt:lpstr>When to use BFS vs. DFS?</vt:lpstr>
      <vt:lpstr>Lecture Overview</vt:lpstr>
      <vt:lpstr>Iterative Deepening (sec 3.6.3)</vt:lpstr>
      <vt:lpstr>Iterative Deepening in Essence</vt:lpstr>
      <vt:lpstr>PowerPoint Presentation</vt:lpstr>
      <vt:lpstr>(Time) Complexity of Iterative Deepening</vt:lpstr>
      <vt:lpstr>(Time) Complexity of Iterative Deepening</vt:lpstr>
      <vt:lpstr>Lecture Overview</vt:lpstr>
      <vt:lpstr>Example: Romania</vt:lpstr>
      <vt:lpstr>Search with Costs</vt:lpstr>
      <vt:lpstr>Lowest-Cost-First Search</vt:lpstr>
      <vt:lpstr>PowerPoint Presentation</vt:lpstr>
      <vt:lpstr>Analysis of Lowest-Cost Search (1)</vt:lpstr>
      <vt:lpstr>Analysis of Lowest-Cost Search</vt:lpstr>
      <vt:lpstr>PowerPoint Presentation</vt:lpstr>
      <vt:lpstr>PowerPoint Presentation</vt:lpstr>
      <vt:lpstr>Beyond uninformed search…. </vt:lpstr>
      <vt:lpstr>Next Class</vt:lpstr>
    </vt:vector>
  </TitlesOfParts>
  <Company>UBC Computer Sciences Department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conati</dc:creator>
  <cp:lastModifiedBy>Giuseppe</cp:lastModifiedBy>
  <cp:revision>440</cp:revision>
  <dcterms:created xsi:type="dcterms:W3CDTF">2000-08-26T02:46:38Z</dcterms:created>
  <dcterms:modified xsi:type="dcterms:W3CDTF">2013-09-16T17:58:17Z</dcterms:modified>
</cp:coreProperties>
</file>