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4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notesSlides/notesSlide5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6.xml" ContentType="application/vnd.openxmlformats-officedocument.presentationml.notesSlide+xml"/>
  <Override PartName="/ppt/ink/ink46.xml" ContentType="application/inkml+xml"/>
  <Override PartName="/ppt/notesSlides/notesSlide7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8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9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02.xml" ContentType="application/inkml+xml"/>
  <Override PartName="/ppt/notesSlides/notesSlide12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13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14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5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notesSlides/notesSlide16.xml" ContentType="application/vnd.openxmlformats-officedocument.presentationml.notesSlide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notesSlides/notesSlide17.xml" ContentType="application/vnd.openxmlformats-officedocument.presentationml.notesSlide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72.xml" ContentType="application/inkml+xml"/>
  <Override PartName="/ppt/notesSlides/notesSlide20.xml" ContentType="application/vnd.openxmlformats-officedocument.presentationml.notesSlide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notesSlides/notesSlide21.xml" ContentType="application/vnd.openxmlformats-officedocument.presentationml.notesSlide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notesSlides/notesSlide22.xml" ContentType="application/vnd.openxmlformats-officedocument.presentationml.notesSlide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23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24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notesSlides/notesSlide25.xml" ContentType="application/vnd.openxmlformats-officedocument.presentationml.notesSlide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notesSlides/notesSlide26.xml" ContentType="application/vnd.openxmlformats-officedocument.presentationml.notesSlide+xml"/>
  <Override PartName="/ppt/ink/ink226.xml" ContentType="application/inkml+xml"/>
  <Override PartName="/ppt/ink/ink227.xml" ContentType="application/inkml+xml"/>
  <Override PartName="/ppt/notesSlides/notesSlide27.xml" ContentType="application/vnd.openxmlformats-officedocument.presentationml.notesSlide+xml"/>
  <Override PartName="/ppt/ink/ink2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80" r:id="rId4"/>
    <p:sldId id="259" r:id="rId5"/>
    <p:sldId id="261" r:id="rId6"/>
    <p:sldId id="263" r:id="rId7"/>
    <p:sldId id="281" r:id="rId8"/>
    <p:sldId id="265" r:id="rId9"/>
    <p:sldId id="266" r:id="rId10"/>
    <p:sldId id="267" r:id="rId11"/>
    <p:sldId id="268" r:id="rId12"/>
    <p:sldId id="269" r:id="rId13"/>
    <p:sldId id="291" r:id="rId14"/>
    <p:sldId id="270" r:id="rId15"/>
    <p:sldId id="271" r:id="rId16"/>
    <p:sldId id="272" r:id="rId17"/>
    <p:sldId id="284" r:id="rId18"/>
    <p:sldId id="287" r:id="rId19"/>
    <p:sldId id="273" r:id="rId20"/>
    <p:sldId id="274" r:id="rId21"/>
    <p:sldId id="292" r:id="rId22"/>
    <p:sldId id="275" r:id="rId23"/>
    <p:sldId id="288" r:id="rId24"/>
    <p:sldId id="276" r:id="rId25"/>
    <p:sldId id="277" r:id="rId26"/>
    <p:sldId id="278" r:id="rId27"/>
    <p:sldId id="285" r:id="rId28"/>
    <p:sldId id="286" r:id="rId29"/>
    <p:sldId id="29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77F56C-C0E6-441B-B0C6-FCA1448F4889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B5A273-CBF6-4F9D-B654-CC32B998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6:45.7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187 432 24,'0'0'16,"0"-16"1,0 16-6,-21-1-4,4 8-4,-4 4-2,-1 6-2,-3 1 0,3 2 0,2-1 2,2-4 4,8 1 4,-2-13 0,12-3 0,-2-19 0,7-2 1,-2-12 0,3-3-2,-4-9-4,3-6-3,-1-2 0,0 3-1,-2 1 1,-2 4-1,-2 5 1,1 7-1,0 7 1,-2 5-1,1 6 0,1 5 0,1 10-1,0 0 1,0 9-1,1 10 0,2 10-1,0 10 2,1 10-1,-1 7 1,-1 2 0,1-1 1,-2-1-1,-1-6 0,0-10 0,0-10 1,0-10 0,0-20 0,0 0 0,16-5 0,-5-19 1,3-6-1,1-9 0,0-7 0,1-4-1,-3 4 0,-3 0 1,-5 5-1,-1 8 1,-3 6-2,-1 9 1,0 18-1,0 0 0,0 0 0,5 28 0,-2 3 0,-1 7 0,-1 7 0,-1 8 1,-4 2 0,-2 0 0,-3-4 0,-3-7 0,1-5 0,1-8 1,1-7-1,0-9 1,9-15-1,0 0 1,1-15 0,7-11 0,-1-8-1,1-10 1,3-6-1,-2-8 0,-1-1 1,-5 3-1,0 6 1,-3 6-1,0 9 1,-1 8-1,-1 7-1,3 11 1,-1 9-2,13 9 1,-1 8 0,4 9 0,3 5-1,2 7 1,3 7 1,-2 1 0,-2 5 0,-3 1 0,-3-3 0,-2-3 0,-3-5 0,-2-7 0,-3-6 0,-1-6 2,0-10-1,-3-12 0,3-13 0,-4-10 0,1-7 0,-2-8-1,1-6 0,-1-6 0,-1-3 0,0 2 0,0 6 0,-1 6 1,0 7-1,1 8 0,0 5-1,3 19 1,0 0-1,-15 2 0,5 16 0,0 10 0,-3 8 0,4 12 1,-3 9-1,7 5 1,3 4-1,7-1 1,4-5 0,2-7 0,1-8 0,0-14 1,0-10 1,-12-21-1,13-2 1,-16-20 0,-2-7-1,-6-12 0,-2-6 0,-5-7 0,-5-4-1,-1-1-1,-1 2 1,0 4 0,4 6 0,3 9 1,4 6-2,3 10 1,5 6-1,3 6 0,3 10-1,0 0 1,9 6 0,1 9-1,0 6 1,5 6 0,1 6 1,2 3 0,-2 5 0,-1 2 0,-3-4-1,-4-6 1,-1-5 0,-4-7 1,-2-5 0,-2-7 0,1-9 0,3-17 0,3-2 0,3-10-1,-1-6 1,1-7-1,1-5 0,-2-2 0,0 8 0,-5 1 1,-1 7-1,-3 8 0,-2 9 0,3 16-1,-16 3 1,7 16-1,-5 6-1,1 7 1,-2 5 0,1 5 0,1-2 1,3 0 0,1-6-1,5-6-1,0-6-1,3-4-1,1-18-8,0 0-9,0 0-4,0 0-1,-10-26 1</inkml:trace>
  <inkml:trace contextRef="#ctx0" brushRef="#br0" timeOffset="1593">187 358 13,'-12'9'14,"9"9"-2,-3 1-3,2 3-6,0 3 0,-1-3-1,3 0 1,-3-8 6,5-14 0,0 0 0,0 0 0,-4-33 0,7 0 0,-2-13 0,3-5-3,-1-7-4,0 3 0,-2 0 0,0 7 0,-2 9 0,0 9-1,-2 9 0,1 8 0,2 13-1,0 0-1,-4 19 0,3 4-1,2 10 1,0 8-1,0 11 2,0 5 0,1 5 0,-2-3 0,1-5 0,-2-6 0,0-11 0,0-8 2,0-11 1,1-9-1,0-9 1,-4-17 0,-3-4 0,3-7 0,-5-7 0,-1-7-2,0-4-1,-2 1 1,2 4-1,0 5 0,4 6 0,-2 7 0,5 9-1,3 14 0,0 0 0,0 0 0,-8 23-1,5 0 1,0 11-2,0 5-4,6 16-17,3 6-2,1-1-1,8-1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6:49.3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46 28,'5'-10'21,"-3"-1"-1,1 2 2,-3 9-11,4-16-6,-4 16-4,0 0-2,0 0 0,0 0 0,1 13 0,-2 0 1,0 3 0,1 2 1,0 7 1,0 3 1,3 6 1,-2 1-1,1 6 1,-3 2-1,3 3-1,-2 1-1,-3 0-18,-3-2-5,0-10-1,-4-15-1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8:02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305 1232 5,'49'3'5,"2"-1"-1,6 1 0,2-1 0,3 2-1,3 0-1,1 0 1,0 2-1,-1 0 0,2-1 1,-1 1 1,1-2 0,-1 1 0,-1-1 0,3-2 0,0 0 0,2-1-1,4 1 0,0 0-1,2 0 0,1-1-1,3 0 0,0 1 0,1-1 0,-1-1 1,2 0-1,-4-3 1,3 2 0,0-1 1,-1 0-1,0 1 0,-1 0 0,-1 1-1,2 0 0,-3-1 0,-2 1-1,2-1 1,-2 0-1,-2-2 1,-1 0 0,3 0 0,-2 0-1,-3 0 1,1 1 0,-1 0 0,1 1 0,1 1 0,1 0 0,3 0-1,-2 1 1,0-1 0,-2-1-1,-1 1 1,0-2 0,-1 1-1,1-1 1,-2 1 0,1 0 0,2 0-1,-1 1 1,3 1 0,-1 1-1,0 0 1,1 1 0,2 0 0,2 0-1,0 0 1,0 0 0,0-1 0,1 1 0,0-2 0,1 0 0,1-1 0,1 0 1,-2-2-1,5 1 0,-1-2 1,1 0-1,1 0 1,1 0-1,-3-1 0,-2 1 0,-5-1-1,2 1 1,-4 0-1,1-1 1,-4 1-1,3 0 0,-4-1 0,0 0 0,0 0 1,-4 1-1,-4-3 0,-1 3 1,-4-1-1,-3 1 1,-4 0-1,-4 2 0,0 0 0,-1 0 1,-1 0-1,-1 1 0,-1 0 0,0-5 0,1 3 0,-1-3 1,-2 3-1,-2-3 0,2 3 0,0-4 0,-4 5 0,0 1 0,-2-1 0,2 1 0,-1-6 1,3 6-1,-2-6 0,4 6 0,2-6 0,2 6 0,1-6 1,0 6-1,0 0 0,0 0 0,0-1 0,0 1 0,-2-1 0,-1 1 0,-1 0 1,2-1-1,-1 0 0,0-1 0,-2 2 1,-1-3-1,-2 3 0,-2-2 0,0 1 0,-2 0 0,-2 1 1,0 0-1,-2 0 0,-1 1 0,-2-1 0,-3 2 0,4-2 0,1 2 0,2 0 0,1-1 0,2 0 0,2 0 0,4 5 0,4-6 0,0 6 0,1-6 1,4 6-1,0-1 0,3 3 1,3-2-2,2-3 2,4 4-1,0-3 0,2 3 0,2-5 1,0 0-1,4 0 0,-2-1 0,-2 1 0,-4-2 0,4 0 0,0 1 0,-1-1 0,0 1 0,0-1 0,2 1 0,1-1 1,3 0-1,-4 1 0,1-1 0,-2 0 0,-1-1 0,-3-1 0,-4 0 1,-3 0-1,0-1 0,-6 1 0,-3-6 1,-3 6-1,-2-5 0,-3 5 0,-1-4 0,-5 5 0,-2-4 0,-4 4 0,-3 1 0,-6-1 0,-4 1 1,-1 0-1,-11 0 0,10-1 0,-10 1 0,0 0 1,0 0-1,0 0 0,0 0 0,0 0 0,0 0 0,0 0 0,10 0 0,-10 0 0,0 0 0,15 0 0,-15 0 0,15 0 0,-5 0 0,-1-1 0,0 1 0,1 1 0,-10-1 0,16 1 1,-16-1-1,15 3 0,-5 4-1,1-5 2,2 5-2,-1-5 1,2 5 0,-1-7 0,0 6 1,0-7-1,-2 0 1,-2 0-1,-9 1 0,16-1 0,-16 1 0,15 1 0,-15-1-1,14 2 1,-14-2 0,13 3 0,-13-3 0,10 1 1,-10-1-1,0 0 0,0 0 1,0 0-1,0 0 1,0 0-1,0 0 0,0 0 0,0 0 0,0 0-1,0 0 1,9 0 0,-9 0 0,0 0 0,0 0 0,10-1 0,-10 1 1,0 0 0,12-15-1,-12 15 0,6-14 1,-6 14-1,8-16 0,-4 7 0,-4 9 0,13-23 0,-6 9 0,1-6 0,-1-7-1,1-8 2,-1-7-2,0-8 2,-2-4-2,-1-2 1,-2-3 0,1-2-1,-5 2 1,0 4 0,-2 3 0,-2 2-1,-2 5 1,-1 4-1,-1 4 1,0 5 0,0 1 0,1 6 0,0 1-1,2 5 1,1 4 0,1 2 0,0 3 0,5 10 0,-6-15-1,6 15 1,0 0-1,-12-11 1,12 11-1,-16-7 0,4 2 1,-4 0-1,-4 0 1,-5-2-1,-5 0 1,-6 1 0,-7 0 0,-8 1 0,-5 2 0,-12 2 0,-10 2 0,-4 2 0,-11 1-1,-5 1 1,-9 0-1,-3-1 1,-6-2-1,-2-2 1,-6-3 0,-8-1-1,-3-1 1,-5 0 0,-6-1 0,-7 1 0,-8 2-1,-1 0 1,-4 1 0,-3 1 0,-2 1-1,-2-3 1,-6 0 0,2-2-1,-2-1 1,-5-1-1,-5-2 1,0 0 0,-8 1-1,-4 0 0,-1 2 0,-1 1 1,-6 1-1,-2 2 1,1-2-1,-2 1 1,0 0 0,2 0 0,-5 1 0,1 1 0,3-1 0,5 1 0,-1 1 0,8 2 0,5 0 0,4 1 0,10-2 0,7 2 0,6 0 0,4-1 0,4 1 0,1 0 0,5 0 0,1-1 0,4-1-1,0 1 1,3-1 0,6 1 0,6 0 0,3 1-1,4 0 1,1 0 0,11 2 0,6 0 0,4 0 0,6 1 0,0 2-1,7 0 1,4 0 0,5 3-1,0-1 1,0-2 0,3-2 0,1-3 0,3-1 0,2-3 0,3-1-1,2-1 1,3 1 0,5 3 0,0 2 0,3 3-1,-1 2 1,7 2 0,8 3 0,4 2-1,5-1 1,5-1 0,4 0-1,6-2 1,8 0 0,11-11-1,-17 17 1,17-17-1,-11 10 1,11-10-1,-7 11 1,7-11-1,-3 15 0,2-5 1,1 3-1,2 3 1,-1 3-1,4 2 1,-1 2 0,3 5 0,-1 1 0,1 4 0,0 3 0,-1 1 0,1 4 0,-3 2 0,-1 1 0,-2 2 0,0 0 0,0 2 0,-1-4 0,0-1 0,0-5 0,2-3 0,0-5 0,0-7 0,2-4 0,-2-6-1,2-2 1,4-2 0,-8-9 0,4 14 1,-4-14-1,9 18 0,-9-18 0,9 18 0,-9-8 0,2 0 0,-2-10 0,14 17 0,-2-17 1,5 0-1,8-1 1,4-7-1,9 0 1,-1-2-1,9 1 1,-7 0-2,-3 9-4,1 5-11,-5 4-6,-5 1 0,-3-9-2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8:54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532-1 5,'0'0'4,"0"0"2,0 0 0,0 0 1,0 0-1,0 0 1,0 0-2,0 0 0,0 0-1,-10 0-1,10 0-1,-12 1 0,12-1-1,-17 1-1,8-1 0,-1 1 0,-1-1 0,1 1 0,-3-1 1,2 1-1,-2 5 0,-3-5 1,-1-1 1,-3 1 0,-1-1 0,-1 0 0,-1 0 0,2 1 0,-2 0 0,6 0-1,1 5 0,5-4-1,2 5 1,9-7 0,-11 7 1,11-7 0,0 0-1,0 0 1,0 0-1,0 0 1,0 0-1,0 0 0,0 0 0,0 0-1,0 0 0,0 0 0,0 0 0,0 0 0,0 0 0,0 0 0,0 0 1,0 0 0,0 0-1,0 0 1,0 0 0,0 0-1,0 0 1,0 0 0,-9 11 0,9-11 0,0 0-1,0 0 0,-4 11 1,4-11-2,-2 12 1,0-2 0,2-10 0,-4 23-1,1-9 1,-3 1 0,1 4 0,-1 0 0,0 5 0,-1 2 0,-1 2 0,-3 0 1,-2 4-1,-1 1 1,2 3 0,-2 0 1,2 0-1,0 0 1,0 1-1,5-2 1,3-6-1,0 0 0,1-1 0,2-3 0,0-5 0,0 0 0,-1-4-1,1-1 1,1-1 0,-1-2-1,1-12 2,1 14-1,-1-14 1,11 11 1,2-6-1,8 0 1,5 2-1,9 1 1,7-1-2,8 1 1,5 0-1,4 0-1,-2-2 1,0-1-1,-4-2 1,-7-1 0,-9-2 0,-7 1 1,-9-2-1,-5 0 1,-16 1-1,13-1 0,-13 1 0,0 0 0,0 0-1,0 0 0,0 0 0,0 0 0,0 0-1,0 0 0,0 0-4,-13-3-9,13 3-12,-17-9 1,9-3-3,1-11 1</inkml:trace>
  <inkml:trace contextRef="#ctx0" brushRef="#br0" timeOffset="1802">623 457 13,'-12'-8'11,"2"1"0,10 7 1,-16-21 0,14 7-1,1-3-3,7-1 0,2-4-2,10 1-2,7-4 0,8 3-2,6 2-1,6 3 1,2 4-1,3 4 0,-3 4-1,-3 6 1,-7 3-1,-7 6 0,-6 3 0,-9 5 0,-5 3 0,-7 3 0,-4 4-1,-4 1 1,-3 1 0,-3-1 1,-4-2-1,-2-2 1,-4-4 0,-2-3 1,-4-6 0,-2-1 0,-6-7 0,-2 1 0,-5-8 0,1-1 0,0-2 0,3-2-1,4-2 0,3-1-1,7 1 0,6-4-3,10 4-4,4-4-8,10 3-8,8-1 1,6-3-1,6 2 0</inkml:trace>
  <inkml:trace contextRef="#ctx0" brushRef="#br0" timeOffset="2774">1308 556 1,'0'0'9,"0"0"-4,10 2-1,-10-2 0,0 0-2,5 11 1,-5-11 1,2 10 0,-2-10 0,0 9 1,0-9 0,0 11 0,0-11 1,-3 17-1,1-5 1,-5 6 0,2 4 1,-4 1-2,0 6 1,-6 1-2,2 3 0,-3-1-1,2 0-1,1-6 0,1-3 0,2-5-1,4-3 0,-1-5 1,7-10 0,-3 9-1,3-9-4,0 0-8,17-13-9,-7-1-2,5-1 0,1-6 0</inkml:trace>
  <inkml:trace contextRef="#ctx0" brushRef="#br0" timeOffset="3885">1769 252 7,'0'0'5,"0"0"-1,0 0 0,0 0-1,-4 13 0,3-1 0,0 4 1,0 6 1,-1 7 0,-1 6 1,0 3 0,-2 2-1,3 3 0,-1-4-2,1 1 0,-1-6-1,2-6 1,-1-5-1,2-7 0,-1-5 1,1-11 0,0 0-6,0 0-5,12-9-7,0-3-2,2-9 0,9-2-1</inkml:trace>
  <inkml:trace contextRef="#ctx0" brushRef="#br0" timeOffset="4266">2110 552 22,'0'0'16,"-19"-15"1,15 2-1,2-6-12,3 0-3,4-1 1,6-1-1,4 0 0,3 3 1,6 1 1,0 6 0,4 5-1,1 4 0,-2 7 0,0 2-1,-3 3-1,-3 4 0,-2 0-1,-7 4 1,-4-1 1,-9 2-1,-5 1 1,-4-3 0,-4 3 1,-5-3 0,-2 0 1,-2-3 0,0-1-1,-1-4 1,1-1 0,-2-5 0,2-3-1,0-3 1,-2-5-2,2-2 0,1-2-1,4-3-3,4-4-6,11 3-8,7-3-6,11 0 1,13-3 0</inkml:trace>
  <inkml:trace contextRef="#ctx0" brushRef="#br0" timeOffset="4747">2561 579 26,'-12'-4'19,"12"4"-2,-6-18-2,12 0-3,10 1-4,3-4-3,9-1-2,2 1 0,4 3-2,0 2 1,-1 5-1,-5 5 0,-3 4 0,-6 3 0,-4 6-1,-4 4 0,-3 6 0,-5 2 0,-3 5-1,-3 3 1,-4 2 0,1 0 0,-5 0 1,-5-2 0,3-5 2,-8-1 0,1-2 1,-5-6-1,2-7 1,-7-6 0,3 1-1,-4-6-1,0 1-1,4-8-3,1-6-6,8-1-8,-1-2-8,11 0-1,7-9 0,10-4 1</inkml:trace>
  <inkml:trace contextRef="#ctx0" brushRef="#br0" timeOffset="5327">2741 6 18,'0'0'12,"0"0"-2,15-6-3,1 6-3,8 3-1,5 2 0,5-1 0,1 4 1,3-4 1,0 5 0,-5-5 1,-8 3 1,-4-5-1,-6 0-1,-5-2-1,-10 0-1,0 0-1,9 1-1,-9-1 0,0 0-1,3 16 0,-3-16 0,2 16 0,-1-4 0,5 6 1,-4 2 0,4 5-1,-4 6 1,3 5-1,0 7 1,-4 4-1,0 5 0,-2 1 1,0 2-1,-2-1 0,-1-1 1,-2-2-1,3-3 1,0-4 0,1-5-1,2-2 1,1-4 0,0-2-1,2-6 0,0-4 1,-3-5 0,1-3 0,-1-4 1,0-9 0,0 0 0,0 0 0,0 0-1,-14 7 1,4-8-1,-2 1 0,-6 0 0,-6 1-1,-9 1 1,-3 1 0,-6 1 0,-8 0 0,-2 1 0,-2-1 1,-1-2-1,5 1 0,6-2 0,5-1 0,7-1-1,10-1 0,9 1-3,0-2-3,13 3-11,0 0-7,0 0-2,0 0 0,1-10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9:27.3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305 162 12,'6'-23'11,"3"0"2,0 2-2,3-1-1,0 0-1,-2 6-3,0 1-2,-3 6-1,-7 9 0,11-12 1,-11 12 0,0 0-2,0 0 2,0 0-1,0 0 0,0 0 0,-3 20 0,-1-9-1,0 8 0,-2 4 0,-6 8-1,-2 6 1,-2 4 0,-4 7-2,-2 3 1,-2 1 0,-2 1 0,3-4-1,4-6-1,4-8 0,1-11-4,7-5-4,7-19-8,0 0-4,0 0 0,2-19 0</inkml:trace>
  <inkml:trace contextRef="#ctx0" brushRef="#br0" timeOffset="380">100 237 31,'0'0'18,"-12"-4"-2,12 4-2,-11 17-1,3-4-5,0 8-3,-6 4-2,3 7-1,-3 3 0,5 3 2,1 0-1,4 0 1,0 0 0,11-6 0,-2-2-1,6-4 0,3-6 0,2-3-2,5-6 1,3-3-1,3-13 1,-1 0-1,4-10 1,3-4 0,-2-5-1,0-2 1,-5-1-1,-3 2 0,-5 3 0,-3 4 0,-3 3-1,-4 2 0,-8 13-5,13-17-12,-3 11-8,0-3-1,5-2-1,1-7-1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9:32.0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512 50 7,'0'0'7,"0"0"-2,0 0 0,0-12 0,0 12 1,0 0 2,2-14 1,-2 14 0,0 0-1,0 0 1,1-15 0,-1 15-2,0 0-2,-4-9-2,4 9-1,0 0-1,0 0 1,0 0 0,0 0-1,0 0 2,0 10-1,0-10 1,0 0-1,0 0 0,0 0-1,-8 13 0,8-13-1,-16 20-1,3 0 1,-4 9-1,-5 10 1,-6 11 0,-5 6 1,-7 6 0,4 1 1,-1-3 0,1-3 1,4-8-2,6-8 1,6-12-1,6-10-1,9-4-1,5-15-1,-4 15-3,4-15-6,0 0-6,11-4-7,-11 4 1,7-13 1</inkml:trace>
  <inkml:trace contextRef="#ctx0" brushRef="#br0" timeOffset="620">1 456 11,'0'0'10,"9"-6"-1,-9 6 0,0 0-2,0 0 0,0 0-2,0 0-2,-2 14 1,2-4-1,0 6 0,2 6 0,-2 8 0,1 7 1,-1 5 2,1 2-2,-1-1 1,4 0-1,-2-9 0,6-5 1,4-15 1,9-12-2,9-16 0,10-10 0,3-10 0,7-5-1,1-5-1,1-2-1,-4 3 0,-4 6-1,-11 5 0,-7 9 0,-7 7 0,-7 4-1,-3 8-3,-9 4-11,0 0-8,1 15-1,-1-15 0,-13 13-1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9:28.8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407-10 12,'1'-11'12,"-1"11"-1,0 0-2,0 0-1,0 0-2,0 0 0,0 0 0,0 0 0,0 0 1,0 0 0,0 0-2,0 0 0,1 10-1,-1-10 0,0 0-2,-3 9 1,3-9-1,-5 21 0,0-3 1,-4 8-1,-2 9 0,-8 10 0,-5 10 0,-6 3-1,-3 4 0,-3 0 0,3-1-1,2-9-1,4-12-3,9-9-6,8-15-13,10-16 0,0 0 0,18-30 1</inkml:trace>
  <inkml:trace contextRef="#ctx0" brushRef="#br0" timeOffset="370">70 334 1,'-16'33'3,"4"6"0,-2 3 2,2 1 2,3-2 2,3-3 1,5-4 1,7-3 1,5-6-1,5-8 0,9-5-1,5-10-3,7-5-1,3-10-1,4-6 0,0-9-1,1-1 0,-4-4 0,-1 0-1,-9 1 1,-3 3-1,-8 4 0,-3 6-1,-8 4 0,-1 4-1,-8 11-2,3-13-6,-3 13-11,0 0-6,0 0-2,0 0 1,-18-7-1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9:48.1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859 275 3,'0'0'4,"0"0"1,0 0 0,-11 0 2,11 0 2,0 0 3,-10 4 0,10-4 1,0 0-1,-11-4 1,11 4-3,0 0-1,-13-2-2,3-1-3,1 3-1,-6-1-1,2 1-1,-7 1-2,-5 0 1,-4 1 0,-7 0 0,-9 1 0,3-2 2,-9-1-1,-2 1 0,-4-3 1,3 1-1,-2-1 0,6 4 0,2-1-1,-3 1-1,51-2 0,-81 6 0,81-6 0,-57 9 0,57-9 0,0 0 0,-41 10 1,41-10-1,0 0-1,0 0 0,0 0-3,0 0-8,0 0-8,0 0-3,50-16 2,-50 16 0</inkml:trace>
  <inkml:trace contextRef="#ctx0" brushRef="#br0" timeOffset="1362">566 3 22,'-11'-3'16,"11"3"1,0 0-3,0 0-6,-9-1-4,9 1-4,0 0 0,0 0-2,0 0 1,0 0 1,0 0-1,0 0 1,0 0 1,2 10-1,-2-10 2,15 8 0,-3-2 1,3-1 0,2 2 0,7 0-1,7 3 1,5-1 0,2 3-1,1 0-1,-2 1 0,-3 2 0,-3 0-1,-1 1 1,-7-1 0,-8 0 0,-2-2 0,-4 0 1,-2-1 0,-7-12 0,7 18 1,-7-18 0,-5 17 0,-2-7 1,-4 3-1,-8 2 0,-5 6 0,-8-1-1,-3 8 0,-9 4 0,-6 4 0,-2-2 0,-1 4 0,1-2 1,-6-1-1,8-1 0,4-4 0,46-30 0,-65 47-1,65-47 0,-44 32 0,44-32-1,0 0 0,0 0 1,0 0-1,0 0 1,0 0-1,0 0 0,0 0-1,0 0-5,0 0-11,0 0-10,0 0 1,0 0-3,0 0 1</inkml:trace>
  <inkml:trace contextRef="#ctx0" brushRef="#br0" timeOffset="8021">1115 499 25,'0'0'11,"0"0"1,0 0-2,0 0-2,0 0-2,0 0-2,-15-6-2,15 6-1,0 0 0,0 0-1,0 0 0,0 0 0,0 0 1,0 0 0,0 0-1,0 0 0,16 0 0,-6 1-1,0 0 2,6-1-2,-1 2 2,6-1-2,2 1 2,4 2-2,-2-2 3,2 1 0,2 0 0,-1 0 0,8-1 0,4 0 0,2 0 0,1-1 1,0 0 0,2 0 0,0-2 0,4 2 0,-7-1 0,1 1 0,-6-1 0,4 2 0,-2-1-1,-2 2-1,-2-2 1,-2 0 0,-4 0-1,-2-1 0,3 0 0,-2 0 0,-3-1 0,0 0 0,0-3 1,1 2 0,-2 0-1,0 0 1,-6-1 1,-3 1-1,-5-1 1,0 1-1,-10 2 0,0 0-1,11-4 1,-11 4-1,0 0 0,0 0-1,9-3 1,-9 3-1,0 0 1,0 0 0,0 0-1,0 0 1,0 0 0,0 0 0,0 0 0,0 0 0,0 0-1,0 0 1,0 0-1,0 0 0,0 0 2,0 0-2,0 0 0,0 0 0,0 0 0,0 0 0,0 0 0,0 0 0,0 0-2,0 0 0,0 0-5,4-10-15,-4 10-5,16-14-1,-8-4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0:00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0 0,'0'0'3,"-10"3"0,10-3 2,0 0 0,0 0 1,0 0 0,0 0 0,0 0 1,0 0 0,10 7-1,-10-7 1,22 6 0,-7-4 0,7 3 1,1-3 0,6 1-1,4 0-2,6 0-1,3-3 1,7 2-1,4-4 0,7 2 0,2-2-1,7 1 0,-1-3 1,2 3-1,-2-1 1,0 2-1,-8 0 0,-3 2 0,-7-1-1,-3 3 1,-8-3 0,-3 1-1,-8-1 1,-4 1-1,-5-1-1,-3 0 1,-5-1 0,-11 0-1,9 0 0,-9 0 1,0 0-1,0 0 0,0 0 0,0 0 0,0 0 0,0 0-1,0 0 1,0 0 0,0 0-1,0 0 1,0 0-1,0 0 0,0 0 0,0 0 0,0 0 0,0 0 0,0 0 0,0 0 0,0 0-1,0 0 0,0 0-2,0 0-6,0 0-16,0 0-3,0 0-2,-1-27-1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9:52.0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987 71 5,'0'0'7,"0"0"-2,0 0-4,0 0 1,0 0 1,0 0 2,-2-9 1,2 9 3,0 0-1,-13-7 1,13 7-2,-12-8-2,12 8 0,-15-10-1,15 10 1,-19-9-1,8 5-1,-1-1-1,0 2 1,-2-2-2,0 2 0,-2 2 0,0-1-1,-3 1 1,1 0 0,-3-1 1,-1 2-1,-5-1 1,2 1-1,-1 0 1,-1 0-1,-2 2 0,0 0 0,0 1-1,1 0 0,2 3 0,-3-1 1,2 1 0,0 0-1,-2 0 1,2-1 0,-1 5-1,0 0 0,0 0 1,1 4-2,0-1 2,2 1-2,4 2 1,0 1-1,2-2 1,4-1 0,0-1 0,3 0 0,0-1 0,3 0 0,-1 0 0,1-1 0,1 2 0,1 0 0,0 2 0,1 0 0,1 0 0,1 0 0,0 0 0,-1 2 1,3-3-1,-3 2 0,3-3 0,-2 0 1,4 0-1,0-1 0,0 1 1,3 0-1,-2 0 1,3 2-1,0-2 0,0 2 1,-1-1-1,0 1 1,1-1-1,0-1 1,0 0 0,2-1 0,0-1 0,0 2 0,1-3 0,2 1 0,-9-11 0,17 17 0,-9-8-1,-8-9 1,18 17 0,-18-17-1,16 16 1,-16-16-1,16 18 1,-6-10-1,0 0 1,0 1-2,1-1 2,1 0-1,2 0 0,-1 0 0,2 1 1,0-1-1,2 0 0,0 0 1,2 1-1,2-1 0,-1-1 1,2 0-1,1-1 1,2 0-1,0-2 1,2 0 0,0-1-1,-1 0 0,3-1 1,0-1-1,-2 0 0,0-1 0,0 0 0,0-1 0,0 0 1,2-2-1,-1 0 0,3-2 0,0 1 1,2-3-1,-2-1 1,1 1-1,1-2 0,-1-1 1,-1 0-1,-1-1 0,-2-2 1,1 1-1,0 0 1,-1-4-1,-2 1 0,-3-1 1,-2 1 0,-3-1-1,-1-1 1,0-1-1,-6-1 1,1 0-1,-2-2 1,0 0-1,0-2 0,-1-1 0,-2 0 0,-1-1 0,-1 1 0,-1 1 1,-1-2-1,-2 1 0,-3 0 1,0 0-1,-2-1 1,-1 2-1,-2 0 0,-2 0 0,-2 3 0,-1 0 0,1 3 0,-3 0 0,0 2 0,-3 1 0,-1 3 1,0-2-1,-2 4 0,-1-1 0,-3 2 0,-2-3 1,-3 1-2,0 3 1,0 0 0,-2 1 0,1 0-1,-3 3 1,1 0-1,1 3 1,0 4-1,-1-4 0,0 8-2,-8-2-13,1 6-10,-5-6-1,-3-6 0,-10-8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1:27.9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790 287 23,'9'-5'12,"-9"5"0,0 0-1,0 0-2,0 0-3,-10-5-1,10 5-1,-15-5 1,-2 2-1,-6-2-1,1 1 1,-11-3 1,-5 3-1,-9-4 2,1 2 0,-11-1-2,4 2 1,-1-3-2,-2 3 0,5 1-1,8 1 0,43 3-2,-80-2 1,80 2-1,-53 1 0,53-1 0,-42 2-1,42-2 1,0 0 0,0 0-3,-51 2-2,51-2-4,0 0-7,0 0-8,0 0 1,0 0-1,67-15 1</inkml:trace>
  <inkml:trace contextRef="#ctx0" brushRef="#br0" timeOffset="441">276-2 13,'-44'-3'16,"44"3"0,0 0-3,0 0-2,0 0-3,0 0-2,0 0-1,0 0-1,0 0-2,0 0-1,0 0 0,0 0-1,0 0 0,53 40 0,-53-40 1,54 34-1,-15-13 0,1 1 0,1 1 0,1-1-1,2 1 1,-8-1 0,-1-2-1,-4 0 1,-3-4 0,-11 1 1,1-3-1,-7 1 1,-2-1-1,-3 0 0,-2 2 1,-4-2-1,-5 3 1,2 0 0,-7 0 0,-2 2 1,-3-2 1,-1 3-1,-3-2 1,1 0 1,-2-1 0,-7 2-1,-2-6 1,29-13 0,-61 33-1,61-33 0,-58 32 0,58-32-1,-50 22 1,50-22-2,0 0 1,0 0-1,0 0 0,0 0 0,0 0-1,0 0 1,0 0-1,0 0-1,0 0-6,-44 23-10,44-23-8,0 0-1,0 0 1,0 0-1</inkml:trace>
  <inkml:trace contextRef="#ctx0" brushRef="#br0" timeOffset="3896">1261 526 1,'0'0'4,"22"-1"-1,-11 1 1,5 1 0,4-1-1,2 1 0,2-1 0,6 1-1,0-1 1,0 1-1,3-1 0,0 0 1,-2 0 0,1-1 0,3 0 2,-3-2-1,0 1 1,3-2 0,2-1-1,1-1 0,4 1 0,-1 0-2,1-1 0,-5 1 0,6-2-1,-5 3 1,-7 0 1,-3 1-1,0 1 0,-7 0 0,2 1 0,-5-1 1,0 2-1,-8-1 1,3 1 0,-13 0 0,15-1 0,-15 1 0,0 0-1,0 0 1,0 0-1,0 0-1,0 0-1,0 0 0,9-1 0,-9 1 1,0 0-1,0 0 1,0 0-1,9 0 1,-9 0-1,0 0 1,11-1-1,-11 1 0,13-1 0,-2-1 1,1 1-1,3 0 0,2 0 0,-1 0 0,0 0 0,1-1 1,-3 2-1,0 0 1,2 0-1,-5 0 1,1 1-1,-1 0 1,-1 1-1,-10-2 0,14 2 1,-14-2-1,0 0 1,11 4 1,-11-4-1,0 0 1,0 0 0,0 0 0,0 0-1,0 0-4,0 0-7,0 0-13,0 0-3,-6-11 1,9-10-1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1:33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100 67 4,'-12'-2'6,"2"-3"0,-1 3-2,2-2 0,-1 2-2,10 2 1,-15-5-2,15 5 1,-13-4-1,13 4-1,-10 0 1,10 0-1,0 0 0,-11 0 0,11 0 0,0 0 1,0 0 0,0 0 1,16-1 1,-3 1-1,6-2 2,7 2 0,7-2 0,9 2 1,7-3-1,6 2 1,10-3 0,2 1 0,8 0 1,1-2 0,3 4 0,-3-3-1,-2 2 1,-5-1-1,-6 3-1,-10-1 0,-6 1 0,-14-1-1,-5 2 0,-11-2-1,-4 2 1,-13-1 0,9 1 0,-9-1 0,0 0-1,0 0 0,0 0 0,0 0 0,0 0-1,0 0-1,0 0 0,0 0 0,0 0-1,0 0-2,0 0-5,20 2-9,-7-2-8,9 0-1,6-4-1,9-3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1:34.2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318 537 5,'9'3'8,"1"-3"-4,4-1 1,3 1-1,6 0 2,3 1-1,4 0 0,7 1 0,4 2-1,4-1-1,5 1 0,6-2-1,1 1 0,4-4 1,2 1 2,-4-4 0,-2 0 1,-5-5 1,-2 3 0,-13-4-1,-2 1 0,-11-2-1,-3 0-1,-5 1-1,-4 1-1,-2-2-1,-2 1 0,0-2 0,-3 0-1,1-1 0,-1 1 0,-2-2 1,-1 0-1,-1 0 0,3 1 0,-2 0-1,1 1 1,-1 0 0,-1 2 0,0-2 0,2 2-1,-3-1 1,0-3-1,-1-1 1,-3 1-1,1-3 0,-3-1 1,2 2-1,-3-2 0,0-2 1,-1 3-1,-1-1 1,3 2-1,-1 2 0,0 0 1,-2 3-1,1 1 0,8 10 0,-16-13 0,16 13 1,-14-10-1,14 10 0,-13-6 0,13 6 1,-14-4-2,14 4 0,-13-1 0,13 1 0,-18 1-1,7 0 0,-3 0 1,-1 0-1,-4-2 2,-2 1-1,-2-1 0,-4-1 2,-3 0 0,-3 0-1,-4 0 1,-3 1-1,-6 1 0,-3 1-1,-4 1 0,-5 1 1,-2-1-1,-3 2 0,-2-1 0,2 2 1,2-1 0,4 1 0,3 2-1,6 0 0,8 2 0,7 0 0,7 1 0,6 1 0,7 0 0,4 1 2,4-1-1,2 3 1,4-2 1,2 4-1,0-1 0,0 1 1,0 1-1,-1 0 0,-1 0 0,-1 1 0,-2 0 0,-1-2 0,0 0 1,-2 0-1,-1-2 1,2 0 0,0-1 1,1 1-1,2-2 1,4 1-1,3-1 1,7 0-1,4-2 0,6-1 0,4-1 0,4-2 0,2-1-2,5 0-1,0 1-4,0-1-7,1 3-2,-5-5 0,1 1-1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7T22:22:06.1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11808 17217 774,'0'17'3354,"0"-17"645,0 0-387,0 0-2580,-13-7-516,13 7 129,-12-15-129,12 15-129,-17-18 129,17 18-387,-20-18 129,8 8-129,-3 3-129,-3-3 129,-3 2 0,1 0 0,-7-1 258,-1 3-258,-5-1 129,-1 2-129,-6-3 129,2 1-129,-8 3-129,1-4 258,-4 8-129,0-2 0,-8 2 0,2 0 258,-5 0-129,-2 0 0,-5 4-129,0 9 0,-4-8 0,1 7 129,-1 0-129,-1 6-129,0-2 129,4 5 0,-4-4 0,4 3 0,0 0 0,0 3 0,-1-3-129,4 6 129,2-2 0,2 3-129,2 2 0,4-1 0,3 4 0,3 2 129,2-4 0,4 3-129,3 3 129,0 6 0,2-11 0,38-31 0,-65 77 516,65-77-258,-57 84-129,57-84 129,-46 91-129,46-91-387,-35 88 129,35-88 0,-20 74-258,20-74-129,-8 76 0,8-76 129,0 51 129,0-51 0,15 57 258,-15-57-258,27 53 258,-27-53 129,0 0 0,63 68-129,-63-68 0,50 46 258,-50-46-258,59 58 258,-59-58-387,67 54 129,-67-54 0,71 33-258,-71-33 129,80 34 129,-80-34 129,86 15-258,-86-15 387,95 28-258,-42-10 0,3 5 258,2-6-258,4-4 129,-1-2-258,2 6 129,4-11-129,-4 7 0,0-7 129,1-4 129,-1 9-129,2-6 0,3-3 129,1 2-129,-2 6 129,2-8-129,-1 3 0,3-5-129,-1 0 258,2 0-387,-3 12 258,-4-12 0,2-1-129,1 8 129,-3-7 0,0 7-129,-1-11 129,-1 4 0,-2 0-129,3-11 129,-1 4-129,-1 5 129,2-4-129,0-12 0,1 17 0,-2-11 0,1-4 129,-2 4-258,-2 4 129,-3-12 129,1 8-129,-3 0 0,-1-13 0,-4-1-129,1-3 0,-51 29 258,91-49-258,-91 49 0,83-94 129,-83 94-129,65-79 129,-65 79 0,48-87 0,-30 33 258,-6-2 0,-12 56-129,13-99-258,-13 99 0,0-92 129,-8 44 0,-6-10 0,-3 14-387,-6-2 129,-1 0-258,-6 3 258,-2-7 0,-3-2-129,-5 7 258,-3 4-129,-3-3 0,-5 2 0,-6 0 129,-4 12 258,-6-1-258,-5 6 129,-2 6-129,-7 2 129,-5 2-129,-2 3 0,-7 1-258,-1 7-387,-14 2-1032,6 3-2064,-12 0-1032,-10 5 0,-6 6-774</inkml:trace>
  <inkml:trace contextRef="#ctx0" brushRef="#br0" timeOffset="3516.2012">6358 15702 1032,'0'0'1419,"0"0"-258,0 0 0,-11 0-129,11 0 0,0 0-258,0 0 129,0 0 0,0 0 0,0 0 0,0 0-129,0 0 0,0 0-387,0 0 0,0 0 0,0 0-258,0 0 0,0 0-129,0 0 0,0 0 0,0 0-129,0 0 129,0 0 0,0 0 0,0 0-129,0 0 129,0 0 0,0 0 0,6 2 0,-6-2 129,0 0-129,16 7 129,-16-7 0,19 1 0,-19-1 129,20 0-129,-7 0 129,0 0-129,1-7 0,1 4 0,0-5 0,2 1 0,1-4-129,1 1 0,-3 1 0,1 1 129,-1-4-129,1 3 0,-4 1 0,1-1 129,-3 1-129,1-2 129,-12 10-129,18-19 0,-18 19 129,19-20-129,-19 20 258,16-21-129,-6 8-129,-2 1 129,0-2 0,1 2 0,0-2-129,-2 0 129,1 0-129,-2 0 129,3 0-129,-3 0 129,0-1-129,-1-2 0,0 2 129,-2-2-129,3-1 0,-3 0 129,0-1-129,-1-1 129,-2 3 0,1-3 0,-1 3 0,0 3 258,-3-2-258,-2 3 0,-2-1 0,2 3 0,-3-1 0,2 2-129,6 10 129,-17-21-129,17 21 0,-19-21 0,8 9 0,11 12 0,-20-20-129,7 12 129,2 0-129,-3 1 129,3 0-129,-1 3 0,-1 0 129,2 1 0,-2 2 0,3 0 0,10 1 0,-17-3 0,17 3 0,-17-1 0,17 1 0,-15-4 0,15 4 0,-11-3 0,11 3 0,0 0 0,-11-3 0,11 3 0,0 0-129,-12-1 129,12 1 0,0 0 0,-12-4 0,12 4 0,0 0 0,-11-4 129,11 4-129,0 0 0,-12-5-129,12 5 129,0 0 0,0 0 0,-13-3 0,13 3 0,0 0 0,0 0 0,0 0 0,-12 0 0,12 0 0,0 0 0,0 0 0,0 0 0,0 0 0,0 0-129,0 0 129,0 0-129,0 0 129,0 0-258,0 0 129,0 0 129,0 0-129,0 0 129,0 0 0,8 5 0,-8-5 0,0 0 0,0 0 0,10 15 0,-10-15-129,7 11 129,-7-11 0,12 13 0,-12-13 0,11 14 0,-11-14 0,18 16 0,-11-5 0,-7-11 0,16 20 0,-7-9 0,-9-11 0,14 19 0,-14-19 0,12 19 0,-12-19 0,11 12 0,-11-12 0,0 0 0,11 10 0,-11-10 0,0 0 0,0 0-129,0 0 0,0 0 0,0 0 0,0 0-129,0 0 129,0 0 129,0 0-129,0 0 129,0-10 0,0 10 129,-4-20-129,1 9 0,-3-3 0,2-2-129,1 1 0,-5-5-258,3 2 258,-2-3 0,1-1 0,-2 3 0,2-2 0,-1 1 129,1 3-129,1 2 0,-1 3 129,6 12 0,-5-17-129,5 17 129,0 0 0,-6-14 0,6 14 0,0 0-129,0 0 129,0 0-258,0 0 258,0 0-129,0 0 129,0 0 0,0 0 0,0 0 0,0 0 0,2 7 129,-2-7 129,14 3-258,-14-3 129,19 0 0,-19 0 0,25-1 129,-9-6-129,3 1 258,-2-5-129,5 1 0,-1-1 0,1 0 0,-2 0 0,-1 3 0,-4-1-129,-3 3-129,-12 6 0,18-5 129,-18 5-129,0 0 0,0 0 0,0 0 0,0 0 0,9 6 0,-9-6 0,0 0 129,0 15-258,0-15-129,-8 11-129,8-11-774,-11 18-774,3-1-1677,-8-6-774,7 14 258</inkml:trace>
  <inkml:trace contextRef="#ctx0" brushRef="#br0" timeOffset="4033.2307">6465 15632 258,'0'0'645,"0"0"-1032,0 0-128</inkml:trace>
  <inkml:trace contextRef="#ctx0" brushRef="#br0" timeOffset="4920.2815">6465 15632 129,'-48'-31'774,"48"31"-129,0 0 129,0 0-129,0 0-129,-12 0 258,12 0 0,0 0-129,0 0 129,0 0 129,-10 4 129,10-4 0,0 0 0,0 0 0,0 0 0,0 0-129,0 0 0,0 0-387,0 0-129,0-6-129,0 6-129,13-19 0,-6 7 0,3 2 0,0-3 0,4 1 0,-2 0 129,1 2-258,0 1 0,-13 9 129,21-15-258,-21 15 129,15-7-258,-15 7 129,0 0 0,12-5 0,-12 5 0,0 0 0,0 0 0,0 0 129,0 0-129,0 0 129,0 9 0,0-9-129,-15 17 129,5-7-129,-5 5 129,1-2-258,-2 0 258,0 2 0,0 0 0,2-1-129,-3-1 258,4 1-258,2-3 129,-2 1 0,3 3 0,10-15 0,-17 19 0,17-19 0,-16 20 0,16-20 0,-12 20 129,12-20-129,-10 18 0,10-18 0,-6 18 258,6-18-258,-1 19 129,1-19-129,0 18 129,0-18 0,1 19 0,3-8 0,-4-11 129,7 21-129,-4-10 258,3 1-258,0 0 0,1 0 0,-1 0 0,2 1 129,-8-13-129,17 21 0,-17-21 0,17 15 0,-17-15 0,18 14 0,-18-14 0,15 12-129,-15-12 258,11 8-258,-11-8 129,0 0 0,10 5-129,-10-5 129,0 0-129,0 0 0,0 0 129,0 0-258,0 0 0,0 0-129,15 7-516,-15-7-774,11-6-2580,8 6-387,-11-9-258</inkml:trace>
  <inkml:trace contextRef="#ctx0" brushRef="#br0" timeOffset="7740.4428">20003 14947 1161,'22'0'3483,"-8"-5"129,-14 5-1419,5-12-1548,-5 12-387,14-6 129,-14 6-258,17-6 129,-17 6 0,17-6 129,-4 5 0,0-3 0,6 1 258,-1-4-129,6 4 0,3-4-129,5 4 0,1-1-129,4 0 129,1 0-129,2 2-129,1-1 0,4 2-129,-2 0 129,2 1 0,-1 0-129,2 2 0,-1 3 0,5 2 129,-1 1 0,3 1 0,3-1 0,2 0 0,2 0 0,1 1 258,0-1-258,1 2 0,-5 2-129,-1 3 0,-2 2 0,-3 5 0,-2 2 0,-1 2 0,-4 5-129,0 0 258,-1 2-129,2-1 129,-4-1-258,-2 0 258,-4-1-129,-2-1 129,-5 0-129,-5 0 129,-9-3-129,-2 5 0,-9 2 0,-2 1-129,-2 1 129,-9-1-129,-1-1 129,-6-1-258,1-2 129,-3-1 0,-3-7 129,-1-3 0,-3-1 0,-2-2 0,-1-4 0,-1-1 0,-2 0 0,-1-1 0,-1 0 0,1-3 0,-1 2 0,-4-3 0,1 0-258,-1-5 258,-1 2 0,-1-2-129,-2-1 0,1 0 129,2-4-258,-2 0 129,6 3-129,-1-2-129,4 3 0,2-3-129,2 3 0,1 0-129,7 0 258,0 0 0,6 0 129,0 0-129,4 0 387,11 0 0,-14-2 129,14 2 129,0 0-258,0 0 0,0 0 0,0 0-258,0 0 129,0 0-129,0 0 0,0 0-129,0 0 258,0 0 0,0 0 0,0 0 129,0 0 129,0 0 0,0 0 0,0 0 129,0 0-129,0 0 0,0 0 0,0 0 0,0 0 0,0 0 0,0 0-129,0 0 0,0 0-129,-1-15 129,1 15 0,14-22 0,2 6 0,2 1 0,4-7 0,2 5 0,-1-3 129,2 3-129,-2 1 0,-3 4 258,-3 2-258,-3 3 129,-14 7-129,16-8 129,-16 8-129,0 0 129,0 0-129,0 0-129,0 0 258,0 0-387,0 0 258,0 0-129,0 0 258,0 0-258,0 0-129,-9 3 258,9-3 0,-20 5 0,9 0 0,-2-1-129,-1-1 129,2 1 0,-3 1-129,0 3 129,-3 2 0,0 0 0,-4 3 0,-1 0 0,-2 3-129,1 0 258,-3 5-129,2-4 129,-4 5-129,1-3 129,-2 0 129,7-4 0,-1 0 0,6-1 0,2-7 0,5 0 129,11-7-129,0 0 0,-11 12 0,11-12-129,11 8 0,1-1 129,1-5-129,4 8 0,0-5 0,2 3 0,0-2 0,1 4 0,-1-4 0,2 2 0,0-2 0,-1 1 0,3-2 0,-2 2-129,-2 0 129,1 1-129,-3-6 0,-2 3 0,-2 1 0,0-2 0,-13-4 0,14 7 0,-14-7 0,11 5 0,-11-5 129,0 0-129,0 0 0,0 0 0,0 0-129,0 0-129,0 0-258,0 0-645,0 0-1935,0 0-1419,0 0 0</inkml:trace>
  <inkml:trace contextRef="#ctx0" brushRef="#br0" timeOffset="9032.5167">19819 14959 1806,'0'0'2064,"0"0"-129,-5-9-129,5 9 129,0-14-258,-1 2-516,1 12-129,2-27-129,8 14-129,-7-6-129,10-1-129,-3 0 0,6-3-258,-2 0 0,5 2 0,-2-1 0,3-1-129,0 1 129,1 7 0,-3-2 0,1 5-129,-4 1 0,-1 5 0,-2 0-129,-12 6 0,15-6 0,-15 6-129,0 0 0,0 0 0,0 0 0,0 0 0,0 0-129,5 8 258,-5-8 0,0 14-129,0-14 129,-8 17 0,8-17 0,-14 19 0,4-4 0,-3 2 0,-2 4 0,-3 0 0,-2 4 0,-2 0 0,-3 1 0,0-1 129,-1-4-129,2 1 258,1-7-258,2 1 129,3-3 129,2-1-129,3-5-129,13-7 129,-18 10 0,18-10 0,0 0 0,0 0 0,0 0 129,0 0-129,0 12 0,0-12 0,21 7 0,-5-2 0,0 3-129,3 1 129,2-2-129,2 3 0,-4 2 0,5 2 129,-2-2-129,4 5 129,1-3 0,0 0 0,-1 0 0,1-1 0,-3-3 129,0 3 0,-4-6-129,-4 0 129,-3-3-129,-3 1 0,-10-5 0,13 6-129,-13-6 129,0 0-129,0 0 129,0 0-129,0 0 0,0 0 0,0 0 0,0 0-129,0 0-129,0 0-258,12 12-1290,-12-12-2451,-3 12-387,3-12-645,-18 0 258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2:24:21.3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0 36,'-12'13'13,"4"-2"0,3-2-2,5-9-17,5 18-7,-1-8 0,2 0 1,-1 2-2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5:39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129 491 68,'3'10'28,"-3"-10"-1,0 0 0,0 0-19,0 0-4,0 0-1,0 0-1,0 0 1,0 0-1,0 0-2,0 0-1,-1-12-6,-4-1-11,7-2-10,-3-10 0,3 0-1,-2-9 1</inkml:trace>
  <inkml:trace contextRef="#ctx0" brushRef="#br0" timeOffset="260">16 0 72,'4'16'28,"-4"-16"-1,3 11 0,-3-11-23,0 0-1,0 0 1,0 0-1,0 0 1,0 0-1,0 0 0,0 0-1,4 9-3,-4-9-6,0 0-22,-10-1 0,10 1-2,-17 3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7T19:03:22.07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11537 5995 258,'0'0'645,"0"0"-387,-9-3 0,9 3-258,0 0-258,-10 0 129,10 0 129,-9 9 0,9-9 129,-12 10 258,12-10 0,-14 10 129,14-10 129,-15 9-129,15-9 129,-12 8 0,12-8-258,-11 8 0,11-8-129,-8 9-129,8-9 258,-9 15 0,9-15 129,-11 14-129,11-14 129,-7 19-129,1-9 258,3 5-129,-1-2-258,2 3 129,0-2 0,1 1-129,-1-1 0,2 6 129,-1-6 0,1 1-258,0 0 0,0-1 258,0-1-258,4 2 129,2-4-129,-6-11 0,15 19 0,-4-10 129,-1-4-129,3 0 0,0-2 0,2-3 129,-3 0-258,3 0 258,0-5-129,1-2-129,0-4 258,2 0-129,-1-3 0,2 1 0,-2-3-258,-1-2 258,-1 1-258,-2-2 258,-2 2-258,-3-2 129,-2-1 0,-1 1 0,-3-3 0,-2 5 0,0-2 0,-2-1 0,-3-4 129,-3 4-258,0 1 129,-4-2 0,0 4-129,-3-1 0,2 7-258,-5 1 0,3 10-387,-6 0-516,3 10-1032,1 10-1806,-7-1 129</inkml:trace>
  <inkml:trace contextRef="#ctx0" brushRef="#br0" timeOffset="1119.0639">11254 6852 1161,'-19'28'1419,"12"-11"-516,1 2-129,1 1 0,2 2-129,3 4-258,0-2 258,0 1-387,6-5 258,2 4 129,1-6-129,1 2 258,1-6-129,2-2 129,-3-1-129,5-2 129,-2-7-129,3 0-258,1-2-129,2-4 0,0-5-258,1-2 129,1-9-129,-2 2 258,-1-6-129,1-1 0,-5-4-129,-2 3 258,-2-3-258,-4 2 387,-2 3-645,-3 0 258,-1 3-129,-2 0 129,-4 2 129,-3 2-129,-3 0 0,-3 3 0,-3-1 0,-1-2 0,-2 8 258,-4 2-258,0 4-258,-2 3 129,0 7 0,-1 5-258,2 8-387,-1 5-387,5 10-387,0 2-1548,2 3-1032,9 9 646</inkml:trace>
  <inkml:trace contextRef="#ctx0" brushRef="#br0" timeOffset="2020.1155">11432 7511 774,'-31'14'129,"17"0"0,1 0 258,-2 5-258,0-2 258,0 0 129,-1 2 129,1 3-129,0 1 129,3 3 0,0-2-258,3 1 129,1-2 0,4 5 129,4-6 0,2 2 129,6-4 0,4 0 129,2-3 0,5 0-129,1-5-129,2 0 0,0 0-387,2-7 0,-3-2 0,2-3-129,-3-8 0,0-6-129,-5-3 129,1-4 0,-4-7-129,-4 0 258,-2-5-258,-4-1 129,-2 1 0,-2 2 129,-6-1-258,-2 4 129,-2 3 0,-2 3-129,-2 7 0,1 6 129,-1 2-258,-3 6 0,2 2-258,-4 6-258,4 13-516,-6-3-1032,2 2-1806,1 14-387</inkml:trace>
  <inkml:trace contextRef="#ctx0" brushRef="#br0" timeOffset="3180.1819">11367 8274 1677,'-10'0'1419,"2"5"-516,8-5-129,-11 9-516,11-9 0,-13 11 0,5-4-129,8-7 129,-17 12 129,17-12 129,-17 14-129,10-1-129,-3-1 0,2 1 258,-2 5-258,2 1 129,1 0 0,2 4 129,0-2-129,3-3 129,-2 0-129,4 0 258,0-4-258,6 3 0,-1-5 0,4 2-129,1-5 0,2 4-129,5-5 129,0 3-258,1-4 129,2-1-258,1 0 258,1 0-129,-2-4 129,2-2-129,-3 0 129,1-4 129,-2-5-129,-3-3 129,-2-6 0,0-2-129,-3-3-129,0 0 258,-2-2-258,-3-2 0,-3 0 0,-1 2 129,-1 2 0,-2 3-129,-4 1 0,-1 1 129,-4 1-129,1 2 0,-3 3 0,-2 0-129,0 3 129,-5 1-258,-1 7 0,-7 0-516,2 8-645,-8 5-1548,-4 3-1290,2 14 129</inkml:trace>
  <inkml:trace contextRef="#ctx0" brushRef="#br0" timeOffset="4463.2553">11445 8933 129,'-10'-13'1419,"10"13"-258,-11-9 258,11 9-387,-13-11 129,5 5-258,8 6-129,-14-4-258,14 4 129,-16-7 0,7 4-258,0 0 129,-1 3-258,0 0-258,0 0-129,-1 4 0,0 1-258,-1 3 129,1 1 129,0 0 0,1 0-129,-1 2 258,1 1 0,4 1 258,-2 0-129,4 2 0,-1 2-129,3-2 129,-1 4 0,3-2 0,-1 4 258,0-2-258,1 2 129,0-4 258,1 4-129,-1-4 0,5 5 0,-3-4 0,6-1-129,0 1 129,3-1-258,1 0 0,2-2-129,4-3 129,0 0 0,2-3-129,0-2 129,1-4-129,2-1 0,-2-2 129,1-2-129,-2-7 0,2-2-129,1-3 129,-4-3-129,2-5 129,-2-2-129,-1-4 0,0-1 129,-3-2 0,-3-4-129,-6 4 258,0-3-258,-5 5 129,-3-1 0,-4 4 0,-5 4 0,-4 5 0,-4 3-129,-1 4 129,-3 5-129,-2 5-258,-3 0-258,3 6-1290,-5 10-2064,-3-4-129</inkml:trace>
  <inkml:trace contextRef="#ctx0" brushRef="#br0" timeOffset="8226.4705">11445 9732 1032,'2'-6'516,"-2"6"-258,0 0 387,5-12 129,-5 12 0,0 0 129,0-11-129,0 11 0,0 0 129,0 0-516,-4-4 0,4 4-258,-8-5 0,8 5 0,-12-7 0,12 7 129,-15-7-129,5 2 0,1 4-129,-3 0 0,0 1 129,-1 0-129,-1 0 0,-2 2 0,-1 2 0,-2 3 129,1 1 0,-1 1 129,0-1-129,1 2 0,-1 2 0,5 2 129,1-1 0,1-1-258,4 1 129,1 1 0,1 0-129,5 4 129,1-5 0,0 3-129,0 0 129,2 1 0,3-3 129,2 3 0,-1 0 0,3-2 258,-2 3-258,4-3 129,0-2 0,4 1 0,-1-4-129,5 1-129,-1-4 129,4-1-258,0-4 258,2-1-258,1-1 0,0 0 129,-1-9 0,1 3 0,-1-6 0,-2 5 0,1-4 0,-4 2 0,-1-7 0,-3 1-129,-3-2 129,-1 0-129,-5-4 258,-4 0-258,-2-2 0,-1-3 0,-9 2 0,-1-1 0,-5 5 0,-2 2-258,-3-2 129,-4 3 0,-1 1 0,-4 5-129,2 5-129,-4 2-258,5 4-774,-4 5-1290,0 5-1419,11 13-258</inkml:trace>
  <inkml:trace contextRef="#ctx0" brushRef="#br0" timeOffset="9247.5289">10999 10260 2709,'0'0'2580,"0"0"-387,0 0-387,0 0-387,0 12-645,0-12 0,0 11-129,0-11-258,0 17 129,0-6-129,0 4-129,0-1 129,0 6 0,-1 4-258,0 5 129,-2 2-129,3 3 0,-2-2 0,1 0-129,0-3 129,0-1-129,1-5 129,-3-5-258,3-3-129,0-15-258,-1 21-903,1-21-1290,0 0-1548,0 0-129</inkml:trace>
  <inkml:trace contextRef="#ctx0" brushRef="#br0" timeOffset="9787.5597">11258 10464 774,'0'29'2838,"-3"-8"-1806,1-1-516,0 6 387,0-6 387,2 6-258,0-6 0,9 4 0,-2-8-258,6 1 0,0-6-387,5-2-258,-1-1-129,4-5 0,-4-3 258,1 0 0,-5-4 0,3-5 258,-6-6-129,1 0 0,-8-6 129,2-3-387,-5-2 129,0-4-129,-5 2 0,-2 0-129,-4 3 129,-2 0 0,-1 8-129,0 5 129,0 6-129,-1 6 0,2 3-129,-3 9 0,5 8-258,-3 2 0,4 9-387,0-5-387,6 4-774,-2 1-1161,2-9-1032,5 5 130</inkml:trace>
  <inkml:trace contextRef="#ctx0" brushRef="#br0" timeOffset="10267.5872">11614 10510 2967,'-2'26'3741,"2"-26"0,0 24-2709,0-4-645,0-6 0,4 6 129,-3-8 0,6 5 129,-7-17-129,11 19 258,-11-19-258,18 1 0,-5-2-129,4-6-258,2-6 0,0-8-129,2-1 129,-1-4-258,-3 2 258,-1-3-129,-5-2 0,-4 0 129,-5 1 0,-2 6-129,-5 3 129,-7 2 0,-3-1 0,-2 8 0,-4 3 0,0 6-129,-3 1 0,0 10-129,0 4-129,-2 4-258,7 13-903,-6 1-2709,2-1-129,2 5-516</inkml:trace>
  <inkml:trace contextRef="#ctx0" brushRef="#br0" timeOffset="23642.3523">11380 11013 258,'0'0'1935,"0"0"-129,0 0-516,0 0-129,0 0-258,0 0-516,0 0 129,0 0-258,-7 0 258,7 0-387,-12 1-129,12-1 129,-14 4 0,14-4 0,-16 7 129,16-7-129,-14 7 0,14-7 0,-14 9 0,14-9 0,-13 5 129,13-5-258,-14 7 129,14-7 0,-12 6 0,12-6 129,-11 5 129,11-5-258,-10 8 0,10-8 0,-8 14 0,8-14 0,-4 14-129,4-14 0,0 22 129,0-22 129,0 22 0,0-22-129,1 24 129,2-12 129,0 2-129,2 1-129,3-3 0,1-2 0,2-1-129,1-3 129,1-2-129,2-3 0,3-1 0,-2-5 129,3-2 0,-3-4-129,1-2 258,-4-1-129,-1-2-129,-2-1 129,0-3-129,-2 4 0,-2-1-129,-1 0 129,-1 1-129,-3 2-129,-1 2 258,0-2 0,0 14 0,-10-20 0,0 13 0,-3 3 258,-3 1-129,1 3-129,-5 0 0,4 4-387,-3 2 0,6 6-516,-5-3-258,9 6-387,-2-4-774,8 0-1161,3 5-516</inkml:trace>
  <inkml:trace contextRef="#ctx0" brushRef="#br0" timeOffset="24327.3914">11438 11070 774,'0'0'2838,"-6"12"-1290,6-12-1161,0 0-258,-2 11 258,2-11 387,0 0 0,0 17-129,0-17 258,0 16-129,0-3-258,0 1 0,0 1-129,0 7-258,0-1 258,-2 6-129,0-1-129,-2 3 129,-1 3 129,2 0-129,-1-1-129,-2 0 129,-1 1-258,2-1 258,0-4-258,-1-4 0,2-7 0,1-4 0,3-12-645,0 0-774,0 0-2193,0 0-516,0-24 258</inkml:trace>
  <inkml:trace contextRef="#ctx0" brushRef="#br0" timeOffset="25019.431">11740 11367 1161,'-16'-8'3096,"16"8"-903,-7-15-1806,0 3 0,3-2 0,-2-7 258,1 4 258,0-6 0,5 4 129,-1-8-129,2 3 0,2-2 0,8 5-516,0-1 0,4 4-129,0-1 0,2 7-258,4 2 129,-1 5-129,0 1 129,-2 4-129,0 3-129,-3 5 129,0 3 0,-3 4 0,-4 3 129,-3 3 0,-2-1 0,-3 5 129,-3-2 129,-2 5 129,-7-3-129,-1 3 0,-5-9 0,0 8 258,-2-9-258,0 4-129,-2-10 0,1 2-129,1-8 0,3-6-258,1 0-516,-1-12-1806,8-5-2064,4-7-258,1-10-129</inkml:trace>
  <inkml:trace contextRef="#ctx0" brushRef="#br0" timeOffset="71360.0816">23731 6029 129,'1'-11'645,"-1"11"0,0 0-645,0 0 0,0 0-516,0 0 129,0 0-128</inkml:trace>
  <inkml:trace contextRef="#ctx0" brushRef="#br0" timeOffset="72563.1504">23771 5996 516,'0'0'1290,"0"0"0,0 0-387,0 0 0,0 0-129,0 0-129,0 0 0,0 0-129,0 0-258,0-11 129,0 11-129,0 0 258,0 0-129,0 0 129,-5-5-258,5 5 129,0 0 129,-11-5-258,11 5 0,0 0-258,-10-2 258,10 2-258,-9 0 0,9 0 0,-9 0 129,9 0-129,-8 0 0,8 0-129,-10 4 129,10-4 0,-8 5 0,8-5 0,0 0 0,-13 8 0,13-8 0,-10 2 0,10-2 0,0 0-258,-9 7 258,9-7 0,0 0-129,0 0 129,0 0 0,0 0-129,0 0 129,-6 10-129,6-10 0,0 0 129,0 0 0,0 0-129,0 0 129,0 0-129,0 0 129,0 0-258,0 0 258,0 0-129,0 0 0,0 0 129,0 0-129,0 0 129,0 0 0,0 0 129,-10 9-129,10-9 129,0 0-129,-10 6 129,10-6 129,-8 7-258,8-7 0,0 0 129,-9 16-129,9-16 0,-10 15 0,10-15 0,-8 13-129,8-13 129,-8 12 0,8-12 0,-5 13-258,5-13 258,0 18-129,0-18 129,0 22-129,0-9 129,0-1-129,0 4 129,0 3 0,0-4-129,0 2 129,2 0-129,3 0 129,-2-3 0,2-1 0,-3-2 129,-2-11 0,15 15 0,-15-15 0,16 11 0,-6-8 258,0-2-258,2 0 0,1-1-129,2 0 129,-3-4-129,4-3 0,-2-3 129,1 0 258,0-4-258,1-1 129,-1 0-129,0-1 0,-2-5 516,4 4-387,-6 0 0,5 2 0,-9 0 258,3 1-387,-8-2 516,3 3-387,-5-2-129,-7 1 129,-3-3-129,-1 0 0,-3 0-129,-4 2 129,1 1-129,-3 3 0,0 5-129,-1 0-129,5 6-645,-6 0-1032,-2 5-1806,3 8-387,-7-8 258</inkml:trace>
  <inkml:trace contextRef="#ctx0" brushRef="#br0" timeOffset="74070.2365">23616 6636 645,'-15'8'1677,"6"0"0,0-5 0,-2 4-129,3-1-645,-6 1-387,4 2 129,0 0-387,-3 2 0,2 0-129,0 2 0,2-1-129,-1 2 129,3 0-129,-1 1 0,1 0 129,1 2 0,1-3 129,1 2-129,2 0 0,2 1 0,0 3 0,0-2 0,3 0 0,2 1 129,3-2 0,0 2-258,2-5 129,3 3-129,2-6 129,0-2-129,2-3 129,2-3 0,1-3 258,2 0-129,1-10-129,-2-2 129,1-6 0,1-2 0,-3-4-129,2 0 129,-6-1 0,0-1 258,-5-1-129,2 5 0,-11-2 258,2 3-129,-5-4 0,-4 8-129,-8-3 258,0 2-387,-7 1 0,-4 0 0,0 0-129,-2 2-129,0 8-258,-2-3-516,8 10-774,-9 2-2580,3 1-258,10 11-129</inkml:trace>
  <inkml:trace contextRef="#ctx0" brushRef="#br0" timeOffset="75099.2954">23572 7249 774,'-25'19'774,"10"-8"129,0 1 0,1 1-129,1 1 129,-1 4-129,4-1 258,-3 0-129,0 2-129,2-2 129,4 1-129,-4-3-129,5 3 0,0-4 0,2 1 0,-1-1-258,3 5 258,2-6-258,0 4 0,0-4 129,5 2-258,-1-2 0,3 1-129,3-3 0,-1-2 0,4-2-129,0-2 129,1-3-129,2 0 0,0-2 0,2 0 0,1-9 0,0-1-129,4 0 129,3-5-129,-3 1 129,0-6 0,-1 2 0,1-2 0,-3 0 0,-2 1 129,-4 1 0,-3 0 0,-3-3 129,-1 4 0,-5-2 0,-1 4 129,-1-6-129,-5 4 129,-6-7 129,0 8-129,-6-1-129,0 3 0,-3-1 0,-3 2-258,1 4-129,-1-2-258,1 11-774,-5-8-1032,5 5-2193,0 3 129,-3 0-387</inkml:trace>
  <inkml:trace contextRef="#ctx0" brushRef="#br0" timeOffset="76499.3755">23250 8044 1935,'0'0'2064,"0"0"-258,0-12 129,0 12-516,0 0-258,0 0 0,-12-9-258,12 9 0,0 0-258,0 0-129,-8-3-129,8 3 129,0 0-129,0 0-129,0 0 0,-3 5 0,3-5-129,0 0 0,-5 14 0,5-14 0,-6 21 129,2-7-129,-2 5 0,2 7 129,-6 3-129,3 5 129,-1 0-258,-2 3 258,-1-1-258,3 2 129,-2-5-129,3-4 0,-1-5-129,3-4 129,2-2 0,1-4 0,2 2 0,0-16-516,5 14-129,-5-14-1290,8-3-2064,4 0-387,-7-11 0</inkml:trace>
  <inkml:trace contextRef="#ctx0" brushRef="#br0" timeOffset="77074.4084">23445 8072 129,'0'0'3354,"0"0"387,0 0-2451,0 12 129,0-12 0,-2 20 129,2-20-258,-8 28-258,2-11-258,3 7-129,-2 0-258,2 4 129,-2-7-258,5 5 129,0-5-129,3 1 0,4-9 0,3-2-129,7-10 129,1-1-129,1-4 129,3-7-129,-1-7 129,1 0-129,-4-6 129,0-1 0,-6-1-129,-2 2 129,-4 4-129,-3-1 0,-3 4-129,-1 3 129,1 14-129,-18-15-129,1 14 129,3 1-129,-4 0 0,-1 5-129,3 10-387,-5-8-516,11 11-1290,-6 0-1935,5-8-258,3 1 0</inkml:trace>
  <inkml:trace contextRef="#ctx0" brushRef="#br0" timeOffset="77826.4514">23852 8161 1161,'0'0'2322,"0"0"0,0 0-129,0 0-258,-4 9-645,4-9-129,-15 15-258,7-1-129,-4 2-129,3 7 258,-7-3-387,5 8 0,-3-6-129,2 5-129,3-6-129,3 1 129,3-5-129,3-5-129,14-5 129,3-3 0,4-4 258,6-7-258,1-6 129,8-3 129,-5-6-129,4 1 129,-9-6 0,2 1 0,-10-2 0,1 3 0,-6 0 129,-6 2-387,-6-2 129,-1 6-129,-7 3 129,-1 5-129,-2 1 0,-3 6-129,-5 1 129,-2 2-129,3 1-258,-6 7 0,3 0-129,-8 0-129,5 5-129,-6-6-258,10 15-1290,-11-4-2451,-1-2 0,0 4-129</inkml:trace>
  <inkml:trace contextRef="#ctx0" brushRef="#br0" timeOffset="79111.5249">23490 8770 903,'0'0'2709,"0"0"-1548,-12 0-129,12 0 129,-12 2-387,0 1 387,12-3-258,-15 10 129,15-10-387,-20 12 129,20-12-129,-14 14-258,8-2-129,0 0 129,3 4 0,-2 1 0,2 3 0,-2 1-129,2 5 0,0-2 0,1 3 0,1-3 258,1-1-258,0-3 0,5 1 0,3-8 0,3 4-129,1-7 129,3-2-129,5-4 129,2-2-129,1-2 0,-1-5-129,1-7 129,0-2 0,-1-6 129,2-1-129,-6-8 0,-1 0 129,-4-1 0,-1 2-129,-5-4 129,-4 3-129,-3 0 129,-5 3 0,-10 3-129,2 4-129,-10 5 129,3 2 0,-5 2 0,0 4-129,-1 6-129,2 0-129,3 7-129,-2-3-516,8 15-1161,-3-1-2193,2 0-129,4 2-516,-3-2 646</inkml:trace>
  <inkml:trace contextRef="#ctx0" brushRef="#br0" timeOffset="80194.5869">23424 9603 129,'-11'9'2064,"11"-9"-258,-10 7 0,10-7 129,-10 10-258,10-10-129,-12 12-387,12-12-258,-10 13-387,10-13 258,-8 24-258,8-24 0,-11 24 0,6-10 129,3 5-129,-5-2 0,4 5 129,-3-5-129,1 6-258,1-2 0,0 1-129,-1-3 0,1 0-129,3-4 0,1 2 0,0-3 129,5-1 258,0-2-258,7-2 129,-2-5 0,6 0 129,-1-4-258,2 0 0,0-5 0,1-7-129,1-3 129,-2-4-129,1-2 0,-1-5 129,-6-3 129,0 0-129,-1-3 0,-3 2 0,-5-1 0,0 5 0,-2-1-129,-5 4 129,-1 3-129,-4 4-129,0 8 0,-5 2-129,0 4 0,-2 2-516,4 12-516,-8-2-1290,0 12-1806,2 8-129,-1-3-258</inkml:trace>
  <inkml:trace contextRef="#ctx0" brushRef="#br0" timeOffset="81402.656">23466 10350 1806,'0'0'1290,"-2"-7"-129,2 7 387,0 0 129,-10-15-129,10 15-129,-9-4 129,9 4-387,-9-7 0,9 7-387,-8 0-387,8 0 0,-12 6-258,12-6 0,-13 8-129,13-8 129,-13 18 129,13-18-258,-16 16 129,10-5 0,-1 0-129,-1 5 0,2-1 0,-3 2 0,4-1 0,-1 2 0,3 2 0,2 1 129,1-2 0,0-1 0,0 0 0,7-1 129,-1-5-129,4 4 258,-3-7 0,4-2-258,-2-4 129,6-1 129,0-2-129,1-1 0,2-8-129,0-2 129,-2-2-129,2-4 0,1-3 0,-2-1 0,0-5 0,-2-5-129,0 3 0,0 1 0,-1-4 0,-3 4 0,-2 1 0,-1 6-129,-4-1 129,0 9 0,-4 12 129,-2-18-129,-7 13 0,-5 1 0,-5 4 0,-3 0-129,-2 0 129,-4 0-258,0 7-387,-3-4-387,7 13-1032,-3-3-1806,3-3-516,7 4-129</inkml:trace>
  <inkml:trace contextRef="#ctx0" brushRef="#br0" timeOffset="82514.7196">23423 10975 1677,'0'0'2580,"-12"1"-1548,12-1 387,-11 7-516,11-7 0,-12 6 0,12-6 129,-10 12 0,10-12 0,-9 13-258,9-13 129,-13 19-516,5-6 258,2 1-258,-1 0 258,4 4-258,-6 0 129,3-1-258,3 1 129,3 2 0,-3 0 0,3 1-129,-1-1-129,1 0 258,1-4-258,4 4 129,-4-4-129,9-1 129,-10-15-129,16 22 0,-16-22 0,16 20-129,-5-14 0,0 1 129,-2-3-129,3 0 129,-4-1 0,3-3 0,1-3 0,3-5 0,-2-1 0,5-3 0,-2-2 0,-2 2 129,1-11-129,1 6 0,-5-4 0,-1 1 129,-4 1-129,3-1 0,-8-4 0,2 0 0,-3 3 0,0-4 0,-1 3-129,-4-2 129,-2-2 0,0 3-258,-1 0 258,-1 3-129,1 2 0,-3 1 0,-2 1-129,1 0 129,3 8 0,-2-1 0,1 6-387,-3-1 0,2 4-774,-7 0-1161,1 10-2064,0 6-129,-5-3-516,-3 8 258</inkml:trace>
  <inkml:trace contextRef="#ctx0" brushRef="#br0" timeOffset="85318.88">13341 13334 1161,'8'-16'1548,"-4"4"0,-4 12 129,0 0 0,-4-12-387,4 12-645,-11-6-258,1 6-129,1 0-258,-2 0 129,2 0-129,-4 6 0,1 0 0,0 1 0,-2 2 129,4 3-129,0 0 0,-2 3 0,2 2 0,0 3-129,1-1 129,2 5 0,-1 0 0,6 0 129,0 1 129,2 0-129,2-2 258,4-4 129,5 3-258,0-7 129,4-3 129,5-7-258,2-1 0,2-4-129,4-7 129,-1-7-258,1-6 0,1-4 0,0-3 0,-4-5 0,-2 2 0,-4-3 129,-6 3 0,-6-5 0,-4 4 0,-3 0 0,-5 5 0,-7-1 0,-2 3 0,-3 4 129,-3 3-258,0 6-258,0 1 0,-2 10-516,-2 0-1677,-3 4-1161,5 16-129,-10-5-129</inkml:trace>
  <inkml:trace contextRef="#ctx0" brushRef="#br0" timeOffset="86250.9332">13246 14054 2322,'-14'0'2451,"14"0"-1419,-15 3-516,5 4 129,-1 1 129,-2-1 0,2 4 129,-4-3 129,3 6 258,-3-4-129,2 5-129,-2 2-258,3 0 0,1 4-387,1 2 0,1 5-129,3 2-129,0 1-129,2 7 129,1-7 0,2 4 129,1-4-129,0 5 129,5-10 0,2 2 0,3-7 129,2-1-129,4-6 0,1 1-129,2-10 0,4-5 129,-1-7 0,4-6-129,1-13 0,2-6 0,0-9 0,-2-3-129,-3-2 129,-2-4-129,-6 4 0,-3 0 0,-8 5 0,-5 5 0,-3 7 129,-9 4-129,-3 5 0,-6 8 0,-3 5 0,-4 4-387,1 11-516,-6 0-1161,2 10-2064,1 7-258,0 4-129</inkml:trace>
  <inkml:trace contextRef="#ctx0" brushRef="#br0" timeOffset="87122.9831">12865 14675 1419,'0'0'3483,"0"0"129,-3 16-129,3-16-1548,-9 16-1935,9-16-129,-3 19 129,0-4-258,0-2 516,0 4-129,-1-2 0,1 4 129,-1 2 0,-2 4 0,0 4 0,0 4 0,-1 4-258,-1 3 258,0 2-129,-1 1 129,1-3-129,2-3 0,0-5 129,2-7-516,3-4-258,-2-9-1935,3-12-1290,4 0-258,2-8 0</inkml:trace>
  <inkml:trace contextRef="#ctx0" brushRef="#br0" timeOffset="87731.0178">13094 14972 1,'-10'41'3482,"6"-14"-644,0 2-129,-6-5-258,9 9 0,-8-8-516,9 8-258,-4-13-387,6 5-387,-1-12-387,10-1-129,0-8-129,6-4-129,3-8 0,2-12-129,2-2 129,-1-9 0,-1-1-129,-1-2 129,-4-4 0,-1 2-129,-7 3 258,-2 5-129,-6-3-129,-1 6 0,-2 0 129,-4 2-129,-3 6 0,-3 1-129,0 7 129,1 3-387,0 3 258,-2 3-129,3 5-129,0 3 0,2 11-387,-4-6-516,7 12-1161,-5 2-1548,1 0-387,4 2 0</inkml:trace>
  <inkml:trace contextRef="#ctx0" brushRef="#br0" timeOffset="88295.0502">13531 14851 3612,'-16'25'3096,"2"-18"-516,8 10 0,-2-8-3483,1 10 0,-1-7 774,1 5 129,3 1 387,-5-5 1161,7 10 0,-4-11 258,6 15-258,-2-11-516,2 8-129,5-5-516,3 2-129,4-6-129,4 2-129,1-4 129,3-7 0,1-4 129,2-2-129,1-3 258,1-5-129,-4-9 0,3-1 129,-3-7-129,-1-4 0,-5-3-129,2 0 0,-5-5-129,-3 0 0,-3 0 0,-4 4 0,-2-1 0,-5 5 0,-5 3 0,-5 4 0,-5 7-129,-1 8 0,-3 6-258,-7 1-129,5 14-645,-10-1-2064,5 16-1290,0-1-258,-3 2-129</inkml:trace>
  <inkml:trace contextRef="#ctx0" brushRef="#br0" timeOffset="90115.1543">12786 15521 1,'1'-11'773,"4"-6"388,-5 17 387,5-16 258,-5 5 387,0 11-258,0 0 0,0 0-258,-1-15-516,1 15-129,0 0-516,0 0-129,0 0 129,0 0-129,0 0 0,0 0 258,-6-11-129,6 11-129,0 0 0,0 0-129,-5 14-129,3 1-129,-2 3 0,1 2-258,-2 6 258,-1 0-129,0 6 129,-1 2-129,0 2 129,0-3 129,0 2-258,0-3 387,3-3-387,-1-8 0,4 1-129,1-22-258,0 17-516,0-17-1290,0-9-1935,0 9-129,12-28-129</inkml:trace>
  <inkml:trace contextRef="#ctx0" brushRef="#br0" timeOffset="90731.1895">13081 15593 3096,'-8'6'3225,"0"0"-129,8-6-2580,0 0-516,-10 15 258,10-15-129,-1 22 0,1-6 258,-3 4 258,3 2 129,-3 5 129,3 2 129,0-4-387,0 3 258,1-3-387,8-2 129,-1-4-387,6-7-129,2-6-258,2-6 129,2-3-129,3-11 0,-1-11 129,1 1 0,-2-10 0,-1 1 0,-2-5 129,-3 3 0,-3-3 0,-4 1 0,-5 6 0,-3-1-129,-2 4 129,-6 5 0,-4 5-258,-2 1 129,-1 7-129,-2 4-129,3 6-516,-5 3-1161,6 8-1290,0 9-903,-2-4-387</inkml:trace>
  <inkml:trace contextRef="#ctx0" brushRef="#br0" timeOffset="91467.2316">13515 15523 903,'-9'27'2709,"-1"-19"129,7 4-2064,-3 5-645,-1 1 258,2 6 387,-5-4 129,5 4 129,-6-5 387,7 4-129,-6-1-129,7 2 0,-2-4-387,5-2-258,0-4-129,5 1 0,-5-15-129,20 12 129,-7-12 129,5-6-129,-1-8 129,4 0-129,2-6-129,1 2 0,-1-6 0,0 3-258,-3-2 129,1 3 0,-4-1-129,-3 2 129,-5-1 0,-1 1 129,-4-2-129,-3 3 258,-1-6-258,-3 4 129,-4-3-258,-2 1 129,-2 0-129,-3 0 0,0 8-129,0-1 129,-2 8-129,-1 0-129,2 7-129,-4 0-258,5 12-645,-6-4-1548,6 10-1677,-2 6-258,-2 3-258</inkml:trace>
  <inkml:trace contextRef="#ctx0" brushRef="#br0" timeOffset="97926.6011">13153 16326 903,'0'-16'2451,"0"16"-1032,-8-8-1290,8 8 0,0 0 0,-9-12 0,9 12 258,-8-4 258,8 4 0,-11 0 129,11 0-129,-13 9 258,5-6-129,8-3 0,-15 11-387,15-11 129,-12 12-129,12-12-129,-10 17 129,6-4-258,3-1-129,-3 4 0,4 4 258,-2 4-387,2-2 129,0 5 0,-2 3 129,2 0 258,0-6 258,0 10-258,0-14 387,2 9-258,0-10 129,6 1-129,-8-20-129,14 14-129,-6-12-129,5-9 0,1-7-129,0-13 129,2-4-129,0-3 129,0-7 129,0 0-129,-3-1-516,1 1 645,-5 4-516,-1 2 516,-2 1-516,-3 5 258,-3 0-129,0 5 258,0 4-129,-4 2 258,-1 1-129,-3 6-258,-1 6-129,-3 1 129,0 4-129,-4 3-129,1 16-516,-6-8-774,5 21-1419,-4 4-1290,-1-6 258</inkml:trace>
  <inkml:trace contextRef="#ctx0" brushRef="#br0" timeOffset="98998.6624">13129 17033 258,'0'0'2709,"0"0"-129,0 0-387,-1-8-516,1 8-129,-6-17-387,6 17-129,-8-7 0,8 7-129,-9-6-387,9 6-129,-9 0-129,9 0 0,-11 4-258,11-4 0,-12 14 129,4-7-129,2 9 129,-2-3-129,1 4 129,-6 3 0,6 12 129,-2-9-129,2 6 0,-1-1-129,0 6-129,4-5 258,-2-3-129,3 3 0,1-3 0,2-3 0,0-1 0,4-4 0,2-3 0,3 1-129,1 0 129,4-11 0,0 0 0,0-2-129,0-3 258,0 0-129,0-3 129,-2-2 0,3 0 0,-3-7-129,1-8 0,-3-5 0,3-5-129,-1 1 0,-1-8 0,-1-4-129,0-6 0,-1 5 129,-3-4-129,-1 9 258,-2-4-258,-3 7 516,0-4-258,-6 12 258,-2-2-129,-4 7 129,-1 6 0,-3 1 0,-3 4-129,-1 5 0,-1 5-129,0 0 0,-1 8-129,3 6-387,-4-1-645,7 15-903,-1 3-1935,0-1-387,5 8 129</inkml:trace>
  <inkml:trace contextRef="#ctx0" brushRef="#br0" timeOffset="100094.7251">12766 17686 1419,'0'0'3612,"0"0"0,0 0-1290,0 0-1032,0 0-387,0 0-129,0 0-258,0 0 258,0 0-387,0 0 0,-7 8 516,7 4-516,0 5-129,0-17-129,0 0 0,-3 58 516,1-39-516,2-19 129,-10 61 0,4-10-258,6-51 645,-14 101-258,14-101-129,-14 97-387,7-34 387,2-16-387,5-47-129,0 0 387,0 0-1032,-10 54-387,10-54-1161,0 0-1419,0 0-387,21-59-129</inkml:trace>
  <inkml:trace contextRef="#ctx0" brushRef="#br0" timeOffset="100706.7601">12987 18008 3354,'13'61'3999,"3"-10"-258,-16-51-258,0 0-2193,0 0-516,43 42 0,-43-42-258,0 0 129,0 0-258,37-11 387,-37 11 258,0 0-516,14-71 387,-14 71-258,4-75-516,-2 33-387,-1-4 258,-1 10-645,0-1 0,0-5 387,0 6-258,-3 11 0,-1 14 516,-1-10-129,-4 16 129,-2-13 129,-5 9 0,2 13-129,-3 6 129,-1-7 0,-2 15 0,3 2 0,17-20-258,-31 75 258,31-75-516,-18 67 258,18-67-645,-5 86-645,5-86-645,9 73-1419,-9-73-129,0 0-1677,37 50 1678</inkml:trace>
  <inkml:trace contextRef="#ctx0" brushRef="#br0" timeOffset="101351.7969">13400 17754 774,'-9'19'2838,"9"-19"903,-5 56-2064,5-56 258,0 70 129,0-70-387,0 49-129,0-49 645,0 0-645,17 74-258,-17-74-258,0 0-387,0 0 0,0 0-129,38-7 0,-38 7-258,26-47-129,-26 47-387,28-51 387,-16 36 0,-1-13-258,-3 0 258,-3 4-129,-5 24-387,1-24 0,-1-18 774,-4 15-1032,-3 13 258,-2-21 129,-1 10 0,-2 17-129,0-20 387,-4 13-258,1 13-258,-1-1 516,-2-11-516,3 30 258,-5 19-387,8-9-774,-9 6-1677,21-32-903,-31 75-387,31-75-516</inkml:trace>
  <inkml:trace contextRef="#ctx0" brushRef="#br0" timeOffset="102127.8414">12760 18681 903,'0'0'3483,"0"0"516,0 0-258,0 0-1548,0 0-1032,0 0-129,-10 50 0,10-50-129,0 0-129,0 0 258,0 0-258,0 0 129,0 0-129,-4-59 129,4 59-387,0 0 0,0 0 129,0 0-516,0-58 387,0 58-387,0 0 129,0 0-258,0 0 129,0 0 0,0 0-129,0 0 0,-5 52-129,5-52 258,0 0-129,-9 84 0,9-84 0,-8 49-129,8-49 0,-6 66 0,6-66-129,-4 50-516,4-50-129,0 0-387,0 0-774,0 0-1548,0 0-903,0 0-258,0 0-516</inkml:trace>
  <inkml:trace contextRef="#ctx0" brushRef="#br0" timeOffset="103050.8942">13066 18606 3354,'0'0'3483,"-1"50"-258,1-50-1032,-15 57-1677,15-57 129,0 0 258,0 0 0,0 0 387,0 0-516,-22 70 129,22-70 0,0 0-129,0 0-258,0 51-258,0-51 0,0 0 0,0 0-129,27 51 0,-27-51 387,0 0-258,0 0-129,0 0 129,38 48 129,-38-48-129,0 0 258,0 0-258,0 0-258,0 0 129,32-46 387,-32 46-516,0 0 129,22-68-258,-22 68-129,0 0 258,24-78-129,-24 78 0,15-74-258,-15 74 0,11-93 0,-11 93 387,0 0-516,0 0 387,1-55 129,-1 55 129,0 0 0,0 0 258,-33 0-258,33 0 0,0 0 258,-43-5-387,43 5-129,0 0-129,-43 51 129,43-51-258,0 0-258,-27 48-645,27-48-387,-8 59-774,8-59-1032,0 0-1032,0 0-129,1 67 646</inkml:trace>
  <inkml:trace contextRef="#ctx0" brushRef="#br0" timeOffset="103769.9353">13371 18533 2193,'10'49'3354,"-15"6"387,5-55-516,0 0-2193,-7 61-645,7-61 129,-3 68 258,3-68 516,0 0-387,0 0 129,-1 83 0,1-83-258,0 0-129,9 75-129,-9-75 0,10 66-387,-10-66 258,0 0-129,0 0 0,42-12-129,-42 12 129,0 0-129,40-31 258,-40 31-129,0 0-129,45-53 258,-45 53-129,0 0 0,42-45-129,-42 45 129,30-57-258,-30 57 129,24-79-129,-24 79 0,20-73-258,-20 73 129,9-66 129,-9 66-258,0-87 129,0 87 0,0 0 258,-17-77-387,17 77 258,0 0 0,-37-32-258,37 32 129,0 0-129,-49-15-645,49 15-1161,0 0-2322,-46 24-129,46-24-258,0 0-258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2:24:21.3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0 36,'-12'13'13,"4"-2"0,3-2-2,5-9-17,5 18-7,-1-8 0,2 0 1,-1 2-2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4:39.7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3382 2459 12,'0'0'13,"0"0"-1,2-11-5,-2 11-5,-13-6 0,2 0 0,-1 2 1,-5-1 0,-4 0 0,-6 1 0,-2 1 0,-7 0 0,-4 1-1,-5 2 0,-3 2-1,-6 1 1,0 2 0,-7 1-1,-1 1 1,-3 3 0,-2 2 1,-2 4-2,-3 1 0,-3 4-1,1 1 0,3 1 0,0 1 0,2 1 0,2-2 0,3 1 0,5-1 0,5 1 0,0 2 0,3 2-1,3 2 1,3 1 0,5 2 0,2 3-1,6 0 1,4 0 0,5 0-2,6-1 2,5 1-1,7 0 1,5 0 0,3 0-1,8 0 1,5 4 0,5-1 0,6 1 0,6 0 1,8-1 2,10-1-2,11-1 1,8-2 0,9-2 0,8 0-1,7-2 1,8 0-1,5-1 0,2 0 1,2-2 0,7-1-1,1-2 1,7-1 0,5-1 0,3-1 0,4 1 0,7 0 0,3 1-1,1 0 1,2-2 0,3 0 0,4-5 0,0-3 0,0-5 0,3-2 0,1-7 0,6-4-1,-2-1 0,-1-2 0,2-1 0,-3 0-1,1 0 0,-1 2 0,-3-1 0,-1-1 0,0 0 0,0 0 0,2-1 1,1-3-1,0 0 0,1-2 0,-1 1 0,0-2 0,-3 1 0,-3 0 0,-1 0 0,-2 1 1,-4-1-1,-5 1 0,-2-2 0,-1 2 0,-5-2 0,-3 0 0,-7-2 0,-6-3 1,-5 0-1,-6-2 0,-7-1 0,-4-2 0,-9 1 0,-3-2 0,-11-1-1,-6 0 1,-8-1 0,-7-2 0,-11-3 0,-9-2 0,-8-4 0,-9 0 0,-8-4-1,-6 0 0,-7 0 0,-7-3 0,-5 3-2,-7 0 0,-7 3 0,-8-1-1,-6 4 1,-11 1 0,-8 2 0,-9 1 0,-6 3 2,-7 0-1,-7 4 0,-7 0 1,-5 1 0,-3 0-1,-4 2 1,-4 1 0,-5 0 0,-8 1 0,-7 0 1,-5 3-1,-5 0 1,-5 3 0,-5 0-1,-5 2 1,-3 1-2,-2 0 1,2-1 0,-1-2-1,0 1 1,2-4 0,-1 3-1,1 1 1,-1 0 0,3 3 1,-4 3 0,5 0 0,-1 2 0,1 3 0,3 0-1,1-2 1,2-1-1,1 1 1,1-3 0,-1 3-1,4-2 1,2 3 0,3 0 0,0 2-1,2 1 1,4 2 0,8 3 0,5-1 0,4 2 1,1-1-1,6 3 1,6 0-1,8 3 1,3 0-1,3 1 1,4 1-1,2 2 0,6 1 0,3-1 0,2 1 0,4-2 0,2 0 0,5-2 0,1 1 1,4-1-1,3-3 1,5 1-1,4-1 0,2-1-1,3-1-3,3 0-9,6 0-4,0-5-1,6 0 0</inkml:trace>
  <inkml:trace contextRef="#ctx0" brushRef="#br0" timeOffset="41790">2328-2 11,'0'0'9,"-12"-4"-2,12 4-2,-16 3-3,16-3-2,-19 5 0,10-3 0,-1 4 0,10-6 0,-17 16 1,6-8-1,-1 5 1,-6 5 0,-3 3 1,-9 8 0,-9 7 1,-10 10 1,-16 8-1,-12 17 1,-17 14 0,-16 12-1,-12 13-1,-11 8-1,-8 5-1,-2 3 0,-3 1-1,4-5 1,4-10-1,12-7 0,8-12 1,8-10 0,15-10 1,11-13-1,16-9 1,11-12-1,15-9-1,9-7-1,13-5-2,12-4-7,8-14-3,23 11-1,4-20-1</inkml:trace>
  <inkml:trace contextRef="#ctx0" brushRef="#br0" timeOffset="42551">2258 2607 40,'0'0'17,"-16"5"-1,-1-12 1,-11-4-4,-8-4-5,-17-9-3,-11-6-3,-15-10-2,-11-10 0,-13-10 0,-11-4 0,-7-4 0,-6-1 0,0 2-1,-3 7 1,1 10-1,3 9-1,7 11 0,6 7-1,9 9 0,6 5 1,11 3-1,9 0 0,11 2 0,7-1-1,14 1-4,8-1-3,9 0-5,11 4-2,6-1 0,12 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4:51.3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80 818 13,'0'-13'15,"0"13"1,3-14-4,-3 14-1,1-9 1,-1 9 1,0 0-1,-2-12-2,2 12-2,0 0-2,0 0-1,0 0-3,-3 10-1,1 1-1,0 4 0,-1 7 0,0 5 1,-2 4-1,3 4 1,-1-1 0,2 2 0,1-2 0,0-3-2,3-3-1,0-9-8,6-1-12,-1-6-3,3-6 1,3-8 0</inkml:trace>
  <inkml:trace contextRef="#ctx0" brushRef="#br0" timeOffset="340">407 946 9,'5'24'14,"-6"-2"0,4 3-5,2 3-2,3-3 0,7-3 2,4-7-1,7-7 1,6-10-1,7-5 0,-2-13-1,5-4 0,-8-10 0,-1-1-1,-11-8-1,-6 4 0,-13-2 1,-2 7-1,-9 2-1,-3 7-1,-7 5-1,-1 10-1,-3 10-1,-4 7 0,-2 11-1,-4 6-2,1 8-3,-5 0-5,12 8-10,-1-1-6,7-3 0,9-5 1</inkml:trace>
  <inkml:trace contextRef="#ctx0" brushRef="#br0" timeOffset="741">1186 984 7,'-9'10'16,"0"3"1,-2 1-4,2 3-2,0 4-1,4-2-1,6 0 0,5-3-2,9-1-1,7-7 0,6-5-1,2-11-1,4-3 0,-2-8-1,-2-2 1,-7-9 0,-5 0 1,-12-5-1,-4 6 0,-10 1 0,-3 4-1,-8 4 1,-4 6-3,-5 7 0,-3 6-1,-4 9-1,-6 3-5,-1 7-19,-1 2-2,-4 1 0,1-3-1</inkml:trace>
  <inkml:trace contextRef="#ctx0" brushRef="#br0" timeOffset="1312">55 0 40,'0'0'21,"0"0"-1,0 0 0,0 0-15,3 9-2,-3-9-2,-6 20 0,2-2 0,-4 9 0,0 7 0,-1 8 1,0 2-1,-1 4-1,6 1-4,4-2-8,9-7-10,10-7 1,3-13-1,9-10 0</inkml:trace>
  <inkml:trace contextRef="#ctx0" brushRef="#br0" timeOffset="1552">499 241 27,'0'0'16,"2"12"1,-8 0-1,-1 9-14,-2 6-2,0 8 1,8 12-7,-13-15 1,19 11 1,-7-19 1,22 2 0,-6-26 1,28-21 7,-3-16 1,-5-16 7,6 7 1,-17-13-2,1 12-1,-21-7-1,-2 21 0,-26 20-8,-6 13-1,-3 9-2,-1 11-1,-2 6-2,3 9-4,-2 3-9,6-79-14,13 87 1,3-10 1</inkml:trace>
  <inkml:trace contextRef="#ctx0" brushRef="#br0" timeOffset="2343">1271 170 11,'-14'0'16,"-4"2"2,-1 8-1,-2 7-5,-2 2-5,-5 19-10,4 4-1,1 3-1,10 0 0,4-1 0,10-4 0,9-6-1,-62-15 8,94-19 11,1-15 0,4-4 2,-6-13-1,0-4-9,-17-16 2</inkml:trace>
  <inkml:trace contextRef="#ctx0" brushRef="#br0" timeOffset="2583">1117 199 143,'-5'10'-7,"-11"-2"-16,-3 7-1,-10-5-2,-1-1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5:01.8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325 258 37,'0'0'19,"0"0"-1,0 0 1,-13 17-18,7-2-2,1 2 2,-5 6 1,2 1 0,-1 3 1,0-3 0,3 0 0,2-5 0,6-2 0,6-6-1,6-5-1,9-9 0,7-5 0,7-9 0,3-8 0,2-7 1,0-5-1,-4-3 1,-6-1 0,-10-1 0,-7 3 0,-13 0 1,-6 6-2,-10 2 1,-7 3 0,-7 3-1,-7 5-1,-3 3 0,-5 9 0,-4 8-1,-5 10 0,0 15-4,-9 9-10,4 15-9,3 7-1,3 3 0,6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5:01.3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237-1 3,'-29'22'7,"-1"3"0,0 1 2,1 3-2,1 5 0,2 1 0,6 4 0,1 0-2,5 1 0,6-1-3,5-1 0,6-5 0,10-6 0,7-11 0,11-12-1,9-14 1,5-10 0,6-14 0,3-6 0,-3-8 2,-6-6-1,-9 2 1,-10 6 0,-13 3 1,-10 10-1,-14 6 0,-10 10-1,-10 10-2,-8 14-3,-6 8-5,-5 11-9,-4 12-6,1 10 1,-3 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4:54.7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127 48 20,'0'-11'13,"0"11"0,2-10 1,-2 10-1,0 0-1,0 0-4,0 0-2,0 0-1,-1 10-2,1 0-1,1 8-1,0 1 1,1 7-1,-1 2 2,1 6-1,-1-4 1,3-2-1,0-3-1,2-5-2,4-4-11,3-8-9,2-9-1,2-8 0,1-6 0</inkml:trace>
  <inkml:trace contextRef="#ctx0" brushRef="#br0" timeOffset="380">487 101 13,'-7'13'13,"4"6"1,-4 2-3,6 4-6,2 5 0,3-1 1,8 0-1,5-3 0,10-5 0,8-11 0,9-7 0,1-11-1,5-5 1,-3-10 1,-3-2 0,-10-8 0,-6 0 0,-15-1 0,-8 1-1,-14 0-1,-7 6-1,-9 3-1,-6 4 0,-6 5-2,-3 8 0,-3 8 0,-3 9-1,2 6 1,-1 3-2,6 9-4,2-2-7,10 8-10,7-2-2,13-7 1,11-6 0</inkml:trace>
  <inkml:trace contextRef="#ctx0" brushRef="#br0" timeOffset="741">1086 96 2,'20'-2'9,"-9"-2"1,-11 4-4,10 2-1,-10-2 2,-3 14 1,-4 0 1,-1 3 1,-2 5 2,-1 4-1,3-1-2,8 4-1,2-4-1,11 0-2,9-9 0,10-7-1,8-9-1,8-7 0,0-9 0,1-3-1,-9-5 1,-4-1 0,-12-3 0,-8 3 0,-15 0 0,-11 5-1,-12 3-1,-9 7 0,-10 5-1,-12 5-3,-4 12-8,-11 5-14,-6 8 0,-2 3-2,-1 4 1</inkml:trace>
  <inkml:trace contextRef="#ctx0" brushRef="#br0" timeOffset="1241">-1 715 49,'3'-19'21,"0"3"-1,-3 7-1,0 9-16,0 0-5,0 0 1,0 0 0,3 17 0,-3 1 2,0 1 1,0 2 0,-1 4 0,1 0 1,0 0-1,4 2 0,-2-2-2,5 1-4,1-7-10,5-5-8,6-6 1,5-6-1,2-7 1</inkml:trace>
  <inkml:trace contextRef="#ctx0" brushRef="#br0" timeOffset="1512">478 774 12,'0'0'16,"-15"12"-1,6-2-4,1 3 0,-1 3 0,1 2 1,1 2-4,7 0-1,2-3-1,11-3-1,5-8-1,10-7-1,9-11 0,6-5 0,0-9 0,1-3 0,-5-6 0,-4 0 1,-12-1 0,-7 6 0,-15 4-1,-9 5 1,-12 4-2,-5 7 1,-7 6-2,-5 6-1,-7 7 0,-3 6-2,-2 7 0,-1 4-2,9 7-5,-2-1-12,11 3-4,8-6-2,15-6 1</inkml:trace>
  <inkml:trace contextRef="#ctx0" brushRef="#br0" timeOffset="1962">1199 697 52,'-10'4'22,"-3"1"0,-2 7-4,0 2-13,3 2-4,-1 3 1,3 0 0,4 2 0,6 1 0,7-5 1,12-2-1,7-9 0,12-4 0,6-7 0,7-4-1,2-6 1,1-3-1,-4-3 1,-8 1 0,-8-2 1,-9 2 0,-12-1 0,-8 4 1,-12-2-1,-5 2 0,-9 1-2,-4-1 2,-6 4-3,-6 4 0,-3 2-2,-5 5 1,2 6-3,-8 2-8,5 9-15,2 0 0,4-2-2,5-2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5:00.4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141 73 2,'-17'29'11,"2"4"-1,6-4-5,8 0-1,8-4-1,11-10 1,8-9-1,8-11 1,5-6-1,5-9 0,0-6 0,-1-5 0,-5 3 2,-10-1 1,-7 6 1,-9 1-1,-8 5 2,-11 3-2,-6 8 0,-9 1-2,-5 3-1,-12 2-1,0 2-1,-5 5 0,-1 6-1,-1 3 0,-1 2-4,6 10-10,5 2-7,9 3 1,3 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4:59.9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16 17,'-15'-10'11,"15"10"-1,-12-5 0,12 5-2,-14-1-3,1 2-2,1 3-1,-2 3-1,1 1-1,-5 6 0,1 1 1,-4 7-1,2 6 1,4 4 0,1 3-1,3 1 1,6 0-1,6-4 1,7 0 0,5-12 0,9-6 0,9-8 1,7-8 0,2-8 0,1-3 0,-2-5 1,-4-3 0,-2-3-1,-6-4 0,-13 3 0,-7 0 0,-7 1-1,-4 2 0,-6 2 0,-4 4 0,-8 3-1,-4 13 0,-6 6-1,-4 9 0,-3 13-4,-3 7-8,1 7-5,2 10 0,3 4-1,8 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4:34.4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880 473 9,'2'-16'8,"4"3"-2,1-1-2,4 2-2,3 2-2,4-1 1,5-1-1,9 1 0,5 0 1,10-2 0,10-4 0,13 6 1,7-2-1,17 1 1,13-1 0,12-4 0,9 2 0,12 0 0,11 3-1,4-8 2,8 2-2,6-4 1,3 2 0,4 2-1,2 1 1,2 0-1,1 3 0,3 4 0,3 1 1,3 2 0,1 2-1,0 1 1,5 1 1,0 2-1,-2-1 1,0 0-1,-2 1 1,-6 0-1,-3 0 2,-4-1-2,-3 1 1,-5-2-1,-3 3 1,-3-1-1,-2 3 0,-5 1 0,-3 3 0,-3 3-1,-6 4 0,-4 1-1,-5 2 1,-7 0-1,-8 2 1,-4-2-1,-5 0 0,-7-1 0,-6 1 1,-7 3-1,-6 1 0,-4 2 0,-8 1-1,-8 3 1,-6 1 0,-6 4-1,-5-1 1,-7 2-1,-3 2 1,-8 3 0,-3 2 0,-4 4-1,-3 1 1,-3 3 0,-5 2 1,-3-2-1,-4 0-1,-5-2 2,-6 0-2,-5-3 2,-7-2-1,-9-3 0,-5 0 1,-8-2 0,-9-1 0,-5-2 0,-8-2 0,-12-1 0,-7-3 0,-9-2 0,-9-1 0,-10-3 0,-8-3 0,-10-3-1,-7-3 0,-7-4 1,-7-2-2,-7-4 1,-5-2 0,-5-1 0,-5-1-1,-1-1 0,-5 2 0,1 1-1,2 0 0,-2 3 1,0 0-1,0 3 0,1 1 0,-2 3-1,-2-1 0,-2 1-1,-5 1 0,2 1 0,-3 0-1,0 1 1,1-3 1,3 0 1,3 0 0,5-2 2,4 1 0,5 1 0,8-2 0,6-1 1,5-1-1,5-2 0,8-4 1,7-2-1,8-3 1,5-3 0,7-2 0,4-1-1,5 0 1,6 0-1,3 2 0,4-1 0,2 0 0,5 1 0,3-1 0,3 0 1,4-2 0,0-1 1,4-1 1,1 0 0,2-1 0,1 2-1,1 2 0,-3 1 0,5 1-1,1 0-1,-1 4 0,0-1 0,-2-1 0,-1-1 1,-4-2-1,1-5 0,-2 0 0,-3-4 1,0-3 0,1-3 0,5-2-1,3-5 1,8-5 0,6-3-2,6-3 0,11-4 0,10-7-2,14-4 0,12-8-1,17-2 0,18 1-1,21 2 2,20 0-1,23 4-1,21 7-4,23 6-4,22 10-3,14 3 2,18 4-2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5:21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632 468 4,'0'0'6,"4"-12"1,-4 12-1,5-9 1,-5 9-1,0 0-1,1-9 0,-1 9-1,0 0-1,0 0-1,0 0 0,0 0-2,0 0 1,0 0-1,0 0 0,0 0 0,0 0 0,0 0 0,-5 13 0,5-13 0,-1 19 1,0-6-1,0 3 1,1 2-1,-1 3 0,1 5 0,0 2 0,1 3 0,0 3 0,1 2 0,2 1 0,-1 1 0,1-2 0,0-3 0,1-2 0,0-1 0,1-4 0,0-6 0,-3-1 0,1-2 0,-2-6 0,0 0 1,-2-11 0,1 10 3,-1-10 0,0 0 1,0 0 1,0 0 1,-4-15-1,1 2 0,0 1 0,-1-3-2,-1-2-1,0-2 0,0-1-2,1-1 1,0 0-1,-1-2-1,2-2 1,0 1-1,3 0 0,0 3 1,3-1-1,0-1 0,1 4 0,0 2 1,2 3-1,-2 1 0,1 2 0,1-1 0,-6 12 0,13-14 0,-13 14 0,13-13 0,-13 13 0,17-9 1,-8 6-1,2 1 0,1 1 0,2 2 0,1 0 0,3 0 0,1 1 0,3 0 0,2-1 1,1 0-1,-2 0 0,0-1 0,-2 0 0,-2 0 0,0 0 0,-5 0 1,-2-1-1,-12 1 0,15 0 0,-15 0 0,10 0 0,-10 0 0,0 0 1,0 0 0,0 0-1,0 0 1,0 0 0,0 0-1,0 0-1,0 0-2,0 0-8,1-10-11,-1 10-1,0-16 0,-1 6 0</inkml:trace>
  <inkml:trace contextRef="#ctx0" brushRef="#br0" timeOffset="1292">1166 715 8,'2'9'8,"-2"-9"1,9 17-1,-9-17 0,15 13 1,-4-9-2,2-2-1,2 0-1,4-5-1,0 0 0,-1-5-1,2-1 1,0-5-1,-2 3-1,-1-3 1,-1 3-1,-5-1 0,-3 1 0,-1 1 0,-7 10 0,2-17 0,-2 17-1,-10-13 0,10 13 0,-18-11 0,6 7-1,-2 2 1,-1 3-2,1 0 1,-2 3 0,3 1 0,-5 1-1,7 0 1,-1 0-1,12-6 1,-19 16 0,8-9-1,1 0 1,1 3 0,4-1 0,-4 1 0,2 4 0,-2 1 0,2 3 1,3 2-1,-2 2 1,1 2-1,2 2 1,0-1 0,2 1-1,2-3 1,2 0 0,1-3-1,5-2 1,3 1 1,4-5-1,1-1 1,3-4-1,3-2 1,-1-1 0,4-6 0,0-1 0,-2-5-1,1 1 0,-3-4 0,1-1 0,-1-4-2,-3-2-4,2 2-5,-5-7-10,1 0-3,1-5 1,-1 0-1</inkml:trace>
  <inkml:trace contextRef="#ctx0" brushRef="#br0" timeOffset="2173">1617 543 5,'0'0'9,"0"0"0,9-9-1,-9 9 0,12-1-1,-12 1-1,20 2-1,-8 0-1,5 3 0,0 0-2,4 3 1,1 4-1,2-1-1,1 5 0,-3 0-1,3 1 0,1 3 1,-4 0-1,-2 1 0,-2 2 0,-3 0 0,-5-1 0,1 2 0,-7 0 0,-5-1 0,-2-1 1,-8 1-1,1-2 1,-2-1-1,-7 0 1,4-2 0,-1-2 0,1-2 1,-1-5 1,16-9 1,-21 12-1,10-8 2,11-4-1,-15-3 0,5-4 0,10 7-1,-16-17-1,10 4 0,0-1-1,3-3 0,2 0-1,2-2 0,2 0 0,4 0 0,0 0 0,2 1 0,2 3 0,-1-1 0,-2 3-1,2 2 0,4 2-1,-14 9-2,24-8-3,-11 6-6,4 4-7,1 3 0,5 1-1,-1 3 1</inkml:trace>
  <inkml:trace contextRef="#ctx0" brushRef="#br0" timeOffset="2924">2365 634 10,'-3'-9'15,"3"9"2,-14 0-4,1 1-2,-2 3-2,-3-1-1,1 4 0,-4 0-2,3 1 0,-2-3-1,3 4-1,-1-3 0,6 4-2,-2-4 1,2 1-1,2-1 0,10-6 0,-17 18 0,10-9-1,1 3 0,0 1 0,1 4 0,1 2-1,0 1 0,1 3 1,1 0-1,1 0 0,1 0 0,2 0 0,1-2 0,1-3 0,5-3 0,1-3 0,2-4-1,5-5 2,5-5-3,1-7-1,6-2-3,-2-10-2,6 1-3,-4-8-5,2-2-5,-1-3-2,-5-1 2,-1 1 1</inkml:trace>
  <inkml:trace contextRef="#ctx0" brushRef="#br0" timeOffset="3395">2506 317 2,'3'-14'13,"-3"4"-2,0 10-2,1-15 2,-1 15-1,0 0 0,-7-9-1,7 9-1,0 0 0,0 0-3,0 0 0,0 0 0,0 0-2,0 0 0,0 0-1,0 0 0,0 0 0,0 0-1,-8 9-1,8-9 0,-2 15 0,2-5 0,1 6 1,0 3-2,1 5 2,3 6-1,-3 5 0,3 6 0,3 3 0,-2 4 0,3 0 0,1 1 0,0-1 0,-2-4 0,4-5 0,-3-5 0,-4-5 0,5-6 0,-5-6-1,0-7 1,-5-10 0,12 1 0,-3-11 1,1-6-1,1-3 0,3-6 0,0-5 1,1-1-1,0 1 1,0 0-1,-2 5 0,-1 2 1,-3 4-1,-1 6 0,-2 4 1,-6 9-1,6-11 0,-6 11 0,0 0 0,5 10 0,-3 0 1,1 4-1,1 6 0,1 3 0,2 4 0,0 3 0,0-1 0,-1-2 0,0-1 0,0-5 0,0-4 0,0-6-1,-6-11-2,11 5-2,-11-5-4,14-14-6,-5 0-5,0-4-1,2-4 0,0-1-1</inkml:trace>
  <inkml:trace contextRef="#ctx0" brushRef="#br0" timeOffset="4106">3022 565 1,'0'0'12,"3"10"0,-3-1-2,0 5-1,2 5-1,0 2 0,2 4-1,1 1-2,1 3-1,3-1-3,1-2 0,0-3-1,1-6-4,-1-5-7,2-6-6,-2-12 1,0-5-1</inkml:trace>
  <inkml:trace contextRef="#ctx0" brushRef="#br0" timeOffset="4386">3061 317 42,'6'14'20,"-6"-14"0,7 9 1,-7-9-17,3 14-4,-3-14 0,5 9-5,-5-9-11,0 0-5,6 10 1,-6-10 0</inkml:trace>
  <inkml:trace contextRef="#ctx0" brushRef="#br0" timeOffset="4757">3285 482 4,'0'0'16,"0"0"-1,0 0 1,0 0-4,0 0-5,10 1 1,-10-1 0,0 0-2,0 0 0,5 16 0,-4-7 0,2 5-1,-1 6-2,0 4 0,-1 3-1,2 4 0,-3 1-1,1 1 0,-1-1 0,0-3-1,0-4 0,0-5 0,1-3 0,0-5 0,-1-12 1,9 10-1,-9-10 1,16-10-1,-4-2 1,3-5-1,3-2 1,1-5-1,2-2 1,0-1-1,-1 1 0,-1 3 0,-2 1 1,-2 5-1,-4 3 0,-3 5 0,-8 9 0,10-6 0,-10 6 0,7 16 0,-5-2 1,0 5-1,1 6 1,0 3-1,2 3 0,-1-2 1,0-1-2,1-6 0,2 0-4,-3-9-6,-4-13-11,18 2-2,-7-12 0,0-5 1</inkml:trace>
  <inkml:trace contextRef="#ctx0" brushRef="#br0" timeOffset="5357">3792 673 5,'17'0'15,"-4"-7"2,2 0-4,1-2-1,-4-3-1,2 0-1,-5-4 1,0 4-3,-7-5-2,3 5-1,-7-2-1,-3 4-1,0-1 0,5 11-2,-16-15 1,6 12-1,0 1 0,0 2-1,-1 3 0,11-3 0,-16 14-1,7-5 1,4 2-1,-2 1 2,2 1-2,1 1 1,1 1 0,2 1 0,1 1 0,2 1 0,2 4 0,2 1 0,1 3 0,3 4 0,2 2 0,3 3 1,2 2-1,0 1 0,-1 0 0,1 3 0,-1-4 1,-1 1-1,-5-2 0,-3-1 1,-3 1-1,-2-2 0,-3-3 1,-2-1-1,-3-3 1,-1-2-1,-2-5 1,-5-2 0,3-6 0,-1-2 1,-1-7 0,3-3 0,-1-4 0,2-6-1,0-4 1,5-5-1,-4-6 0,5-3 0,2-4-1,0-4 1,1-4-1,2-4 1,7-1-1,5-2 0,1-2 0,6-2 1,4 0-1,4-1 0,5 2 0,5-2-1,1 4-3,-2-1-6,7 5-14,-1 2-1,1-2-2,-3 5 2</inkml:trace>
  <inkml:trace contextRef="#ctx0" brushRef="#br0" timeOffset="6379">4653 102 11,'0'0'16,"1"-10"-2,-1 10-3,0 0 1,0 0 0,0 0 0,0 0-3,0 0-1,0 12-3,0-12-1,-4 23-2,2-3 0,-1 7 0,0 9 0,-1 12 0,-1 6-1,0 12 0,-1 6 0,1 3-1,2 0 0,0-3 0,2-6 0,1-11 0,0-9 0,1-12-2,2-10-3,-2-12-3,-1-12-9,0 0-6,0 0 1,5-19-1</inkml:trace>
  <inkml:trace contextRef="#ctx0" brushRef="#br0" timeOffset="6739">4442 498 9,'17'-15'16,"-3"10"3,2 1 1,-1-1-7,6 5-2,-2-2-1,4 5-1,0-2-2,3 5-1,-1-1-2,2 1-1,1 1-3,-1 1 1,1-2-2,-1-4-4,2 2-4,-4-6-7,1-1-8,-3-4 2,-3-4-1</inkml:trace>
  <inkml:trace contextRef="#ctx0" brushRef="#br0" timeOffset="7060">4884 117 7,'0'0'16,"11"0"1,-11 0-3,0 0-4,6 13 0,-6-13-1,-4 23 1,0-8-2,2 8-1,-3 4-3,2 9-1,1 8-1,-2 8-1,2 5 0,0 4 0,1 3-1,0-3 0,2 0 0,2-7 1,-1-8-1,4-8 0,1-8 0,1-8 0,4-9 0,3-8-1,2-9 1,1-10 0,3-7-1,2-5 1,-1-4 0,2-5 0,-2 1 0,-1 2 0,-5 3 0,0 5 1,-2 6-1,-4 3 0,-1 5 1,-9 10-1,0 0 0,11-4 0,-11 4 1,4 17-1,-4-1 1,1 3 0,-1 1 0,1 4 0,-1 1 1,1-2-2,1-3 0,-1-3-1,2-4-4,-3-13-6,0 0-6,15-7-6,-7-6 1,2-7 0</inkml:trace>
  <inkml:trace contextRef="#ctx0" brushRef="#br0" timeOffset="7571">5306 562 9,'11'9'12,"-11"-9"2,15 16-1,-15-16-2,21 13 0,-10-10-1,3 0 1,-1-5-3,2 1 0,-2-7-4,1 1 0,-2-5-2,0 1 0,-2-4 0,-1 2 0,-3-2-1,2 1 0,-7 1 1,1 2-1,-4 1 0,2 10-1,-9-15 1,9 15-1,-17-8 0,6 6-1,1 1 1,-2 2-1,0 2 1,2-1 0,-1 3-1,1 1 1,0 2 0,2 2 0,-3 2 1,2 2 0,0 2 0,1 3 0,2 2 1,2 3 0,0-2 0,3 4 1,3-2-1,5 3 1,3-3-1,4-1 1,4-3-1,6-1 1,5-4-2,5-2 1,4-5-1,2-3 0,3-4-3,0-8-7,2 2-17,-4-8 0,2-2-2,-4-6 1</inkml:trace>
  <inkml:trace contextRef="#ctx0" brushRef="#br0" timeOffset="8762">6024 395 8,'0'0'12,"3"13"0,-3-13-4,4 19-6,-1-5 1,2 5 1,0 3 0,3 8-1,1 1 0,2 3-1,1 4 0,0 3 1,0-2-1,-1 1 1,-3-3 0,2-4 0,-5-7 2,0-4 1,-5-7 0,3-2 2,-3-13-1,1 10 0,-1-10 0,0 0 0,-12-13-2,8 3 0,-3-4-2,0-1-1,-3-4-1,2-1 0,0-1 0,2 2-1,1 1 0,3-3 0,4 1 0,2 1 0,4-1 0,5 1-1,1 1 1,5-2 0,3 4 0,2 2 0,2 4 0,3 4 0,1 2 0,0 6 0,1 1 0,0 3-1,-3 2-1,-2-2-4,0 5-8,-8-5-10,1 1-2,-3-5 1,-3 1 1</inkml:trace>
  <inkml:trace contextRef="#ctx0" brushRef="#br0" timeOffset="9393">6566 844 26,'-11'-5'18,"11"5"1,-15-17-3,9 2-6,0-2-1,1-2-1,5-1 0,0-3-2,9 2-1,-4-3-1,6 3-2,-1 1 0,4 4-1,-3 0 1,1 4-1,-2 3-1,0 3 1,2 5-1,-1 3 1,1 6-2,-1 3 2,2 3-1,1 4 0,0 5 0,-2 2 0,-2 2 0,-3 2 1,-3-3-1,-3 1 1,-4-1 0,-4-1 0,-4-4 1,-3-2 0,-4-4 1,-2-3-1,-3-4 0,1-3 0,-6-5-1,3-5-1,2-5-2,2-5 0,7-2-3,-1-9-3,13 3-7,-2-10-8,15 2-3,2-4 1,5 1 1</inkml:trace>
  <inkml:trace contextRef="#ctx0" brushRef="#br0" timeOffset="9964">6918 756 22,'-11'3'19,"-2"-3"3,-2-3 1,3-1-12,-4-7-1,4 1 0,-3-7-1,7 1-2,2-8-2,4 3-2,2-3-1,5 1 0,2 1-1,5 4 0,0 1-1,1 5 0,2 5 0,0 4 0,2 5 0,-1 4 0,-1 4 0,3 6 0,-2 2 0,1 4 0,-4 3 0,-3 3 0,-3 3 0,-5 1 1,-3-1-1,-5 1 1,-4-1 0,-3-2 0,-4-2-1,-1-3 1,-4-7 0,2-1 0,-1-7-1,3-4 0,1-6-2,3-5-2,6-3-5,0-11-7,9 0-8,1-5-3,8-2 2,0-3 0</inkml:trace>
  <inkml:trace contextRef="#ctx0" brushRef="#br0" timeOffset="10655">7207 534 25,'0'0'12,"9"8"2,-9-8-1,0 0-1,2 10-1,-2-10-2,2 10-2,-2-10-1,1 16 0,-1-3-2,2 2 0,-1 2-2,4 5 0,-2 5 0,1 1-1,1 1 0,1 1 0,-1-3 0,3-1-1,-2-3 1,0-6-1,-1-6 2,-5-11-1,14 9 1,-5-12-1,0-5 1,3-5 0,-2-4 0,4-3-1,1-3 0,0 0 0,0 0 0,-1 0-1,0 1 1,-1 3-1,0 0 0,-1 3 1,-4 2-1,1 2 0,-3-1 0,0 3 1,-6 10-1,8-16 0,-8 16 0,0 0-1,11-10 1,-11 10 0,0 0 0,0 0 0,11 8 0,-11-8 0,10 17 0,-5-5 0,2 4 0,0 0 0,0 4 1,-1 0-1,3-1 0,-5 0 0,0-3 0,1-1 1,-1-4-1,-1-1 0,-3-10 1,6 9 0,-6-9 0,10-4 0,-4-6 0,2-1 0,3-5 0,2-2 0,2-6 0,2-2-1,2-2 1,0-1-1,2 1 0,-1 0 0,1 4 0,1 1 0,-2 3 0,-3 5-1,0 3 1,-3 4 0,-2 5-1,0 4 1,-3 5 0,-1 5-1,0 4 1,-1 4 0,1 3 0,1 6 0,-2 1 1,0 3-1,0 4 0,0-1 1,-3 0-1,1-1 1,-2-3-1,-1-3 0,-1-2 0,1-4 0,-1-5-2,-3-5-4,3-2-18,-1-10-3,-9 4-1,-1-11 0</inkml:trace>
  <inkml:trace contextRef="#ctx0" brushRef="#br0" timeOffset="12117">9 333 1,'0'0'12,"-2"-18"0,2 18-3,-1-11-2,1 11-1,0-10 2,0 10-2,0 0 0,-5-11 0,5 11-1,0 0-2,0 0-1,0 0 0,0 0-1,0 0-1,-3 16 0,6-2 0,-2 6 0,1 4 1,1 5-1,-1 5 1,0 0 0,-1 4-1,0-1 1,-1-3-1,0-3 0,0-4 1,1-5-1,0-5-1,2-5 1,-3-12-1,15 8-1,-2-14-3,2-5 0,4-5-1,1-7 0,4-3 0,-2-4 0,3-1 1,-5 2 0,-1 1 3,-3 3 3,-4 5 0,-2 4 2,-4 6 1,-2 0 0,-4 10 2,0 0 0,0 0 0,0 0 0,0 0-1,0 0 1,-2 15-1,0-1-1,0 1 0,1 7-1,-3 1 0,3 5 0,-3 3-1,2 3 0,1 3 0,2-2-1,1 1-5,0-4-11,4-2-7,2-5 1,2-10 0</inkml:trace>
  <inkml:trace contextRef="#ctx0" brushRef="#br0" timeOffset="13399">8424 0 25,'0'0'12,"0"0"0,0 0-1,0 0-4,-11 6-2,7 3-2,-1 3-1,-1 4 1,0 4 0,1 6 2,-2 4-2,2 5 0,-1 2 0,0 4-1,-1 0 0,-1-2 0,2-4-1,2-5-1,1-9 2,3-5-3,0-16 0,12 3-2,2-16-1,2-6 0,4-5 0,0-3 1,3-2-1,-2-1 1,-1 4 1,-4 6 2,-2 4 1,-4 5-1,-10 11 0,13-9 1,-13 9-1,5 11 1,-5-11 1,3 18 2,-2-4-1,2 2 1,-1 1 1,2 5-1,0 4 1,2 5 0,-3 0 0,3 4-1,-3 0 1,-1 1-2,0-1 1,-1-1-2,-1-9 1,-1-3-2,-1-4 0,1-6-1,1-2-5,0-10-11,0 0-8,0 0-1,-11 2 0,11-2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5:49.9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0 814 9,'4'-11'10,"-4"11"-1,8-17 0,-2 5-2,3-4 0,-1-2 0,3-4-1,3-4 0,0-4 1,3-4-1,3-4 1,3-4-2,4-2-1,2-4-1,4-2 0,0-2-1,1 1 0,0 1-2,-2 2 2,-3 3-2,-3 6 2,-5 4-2,-3 7 1,-6 7-1,-1 4 1,-4 7-2,-7 10 1,8-10 0,-8 10-1,0 0 1,0 0-1,7 13 1,-7-13 0,3 15 1,-1-6-1,-2-9 0,5 18 1,-5-18 0,6 18 0,-3-5 0,2 1 0,1 3 0,2 5 0,0 4 1,3 6-1,6 5 0,3 5 0,2 5-1,2 5 0,-2 0 1,3 1-1,1-4 0,-2-1 1,-8-6 0,0-1 0,-5-8 1,0-6-1,-4-5 0,-2-5 1,-2-4-1,-2-3 0,-1-10 0,0 0-1,5 9 0,-5-9-3,0 0-2,-4-15-5,2 5-5,-4-9-9,-1-2 1,-8-6-1,-3-3 0</inkml:trace>
  <inkml:trace contextRef="#ctx0" brushRef="#br0" timeOffset="651">247 352 7,'-23'4'17,"6"1"3,3 2-4,1-4-1,13-3 0,-17 8-3,17-8 0,-11 6-2,11-6-2,0 0-3,0 0-1,0 0-2,0 0-1,10 5 0,3-3-1,8 2 0,8 0 0,7 1-2,7-1 0,8 2-3,2-3-1,8 4-4,-2-5-3,6 2-7,-2-4-5,4 1 2,-1-1 0</inkml:trace>
  <inkml:trace contextRef="#ctx0" brushRef="#br0" timeOffset="1182">1277 439 15,'0'0'13,"0"0"0,0 0 1,0 0 0,0 0-2,0 0 0,0 0-3,-14 5-2,14-5-2,-19 4-2,10 0-1,-7-2 0,2 1 0,-2 2 0,1 0-1,0 1-1,1 4 1,-1 0-1,2 1 0,0 3 0,2 2 0,1 1 0,0 0 1,2 1-1,2 1 0,1 0 1,0 0-1,3 0 1,2-1 0,2-1-1,3 0 0,0-3 1,4 0-1,5-3-1,2-4 1,5 0-2,0-6-2,8 0-3,-1-7-1,8 2-3,-4-6-8,2 0-1,0-2-3,-1-2 2</inkml:trace>
  <inkml:trace contextRef="#ctx0" brushRef="#br0" timeOffset="1643">1622 551 8,'0'0'15,"0"0"2,-10 0 0,10 0-7,-10-2-3,10 2 0,-13-3 0,13 3 0,-15 0-1,15 0-2,-21 5 0,8-1-1,-2 1-2,0 4 0,-3 0 0,3 3 0,-3 2-1,3 0 1,0 2 0,2 2-1,2 0 0,1 1 1,1-2-1,2 1 0,2-1 1,3-1-1,2-1 0,2-1 1,1-3-1,-3-11 0,21 14-1,-5-11-1,5 0-2,3-6-2,7-1-1,0-5-4,6 0-6,0-3-4,0-4 1,-2 1-1</inkml:trace>
  <inkml:trace contextRef="#ctx0" brushRef="#br0" timeOffset="2083">1821 612 18,'0'0'10,"1"9"0,-1-9 2,2 17-2,1-3 0,-2-1-2,2 6-1,0-4-2,1 4-2,-1-4 0,0 0-2,0-4-1,-3-11-3,0 0-8,14 4-8,-8-15 0,1-5 0,1-6-1</inkml:trace>
  <inkml:trace contextRef="#ctx0" brushRef="#br0" timeOffset="2344">1867 330 44,'0'0'21,"-11"1"2,11-1-3,0 0-17,0 0-5,0 0 0,0 0-2,0 0-6,4-9-7,-4 9-4,13-6 1,-13 6 0</inkml:trace>
  <inkml:trace contextRef="#ctx0" brushRef="#br0" timeOffset="2674">2096 807 25,'-13'-1'17,"0"-2"0,13 3-2,-18-11-1,18 11-4,-13-18-3,11 5-2,2-3-2,5-4-2,6-3 0,1-1-1,7 0 0,2-1 0,4 2 0,3 2 0,2 6 0,-2 4 0,0 6 0,-3 6 0,-3 6 0,-5 5-1,-3 4 1,-7 6 1,-5 1-1,-4 4 0,-7 1 1,-3-2 0,-3 0 0,-4 0 1,-3-7-1,2 0 1,-3-5 0,3-3 0,2-4 0,0-4-1,3-4-1,2-4-4,13 5-4,-17-25-8,14 5-8,5-8 1,2-6-1,3-5 1</inkml:trace>
  <inkml:trace contextRef="#ctx0" brushRef="#br0" timeOffset="3165">2337 275 21,'0'16'11,"1"-3"1,1 4 0,1 7-2,2 5-1,0 9-1,0 4-1,0 5-2,-1 4-2,2 1 0,-1-2-2,-2-3 1,0-6-2,0-8-2,3-6-4,0-10-10,-6-17-4,21 9 0,-9-19 0</inkml:trace>
  <inkml:trace contextRef="#ctx0" brushRef="#br0" timeOffset="3495">2636 728 2,'22'-11'12,"-10"-2"1,4 1-7,1-4-1,2 1 0,1-3 1,0-2 0,0-1 0,-1-2 0,-4 2-1,-3 1 0,-3 3 0,-4-1-1,-4 5-3,-7 1 0,6 12 0,-22-11-1,8 10-1,-5 2 1,-1 2 0,0 3-1,-1 4 1,0 1 0,3 3 0,-1 0 0,1 4 0,3-1 1,1 3 0,2 1 0,2 1 0,1-2 0,3 3 1,2 0-1,3-1 1,3-1-1,4 1 0,2-1 0,2-1 1,1-4 0,4 0 1,0-5-1,3-2 0,0-3 0,3-3 0,0-5-1,1-3 1,1-4-1,1-2-1,-1-6 1,2-2-1,-3-2 1,0-3-1,1-2 1,-1-1-1,-1 0 0,-2 2 0,-1 3-1,-2 3 1,-3 4 0,-2 4 0,-11 11 0,14-14-1,-14 14 1,0 0 0,0 0 0,0 0 1,6 16-1,-7-5 1,-1 1 0,0 2 0,1 1 0,0-2 0,1 0 0,2-2-1,-2-11 1,10 9 0,0-12 0,5-4-1,3-6 0,3-3 1,2-3-1,2-1 1,1-2-1,0 1 0,-4 4 0,-3 3 1,-5 5-1,-1 5 0,-3 7 1,-10-3 0,11 21-1,-9-4 1,-1 3 0,1 2-1,0 2 0,0-2-1,5-1-3,-3-9-4,7-1-8,1-9-9,2-6 1,2-8 0,0-5 1</inkml:trace>
  <inkml:trace contextRef="#ctx0" brushRef="#br0" timeOffset="10225">3619 87 4,'0'0'5,"0"-13"0,0 13 1,0-10 0,0 10-1,0-11 0,0 11 1,4-13 0,-4 13-1,2-11 0,-2 11-1,0 0 0,5-10 0,-5 10 1,0 0 0,0 0 0,0 0 0,0 0-1,0 0-1,0 0 1,0 0-1,0 0-1,0 0 0,-5 12-1,5-12 0,-1 15 0,1-3 0,1 2 0,-2 4 1,2 2 0,-1 2-1,0 2 0,1 3 1,1 2-1,-2 1 0,3 1-1,-1 1 1,-1 2-1,4 1 1,1 0-1,-1-1 0,0 0 1,1 0-1,1-4 0,1-1 0,2-2 0,-1-4 0,3-2 0,0-3 0,4-5 0,1-2 0,2-4-1,-1-3-1,2-6-1,1-2-3,-4-9-9,3-1-8,-3-5 0,-3-4 1,-3-1 0</inkml:trace>
  <inkml:trace contextRef="#ctx0" brushRef="#br0" timeOffset="10866">3556 240 12,'0'0'16,"0"0"0,0 0-4,10-9-3,-10 9 1,13-5-2,0 4 0,0 0-3,6 0 0,-1-2-2,5 2-1,2 0 0,4 2-2,1 0 0,1 1-1,2 0-1,0 0-5,1 4-5,-2-2-9,-4-3 1,-4 1-1,-7-3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6:05.4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0 10,'0'0'13,"10"-1"-3,-10 1-3,0 0-1,0 0-1,0 0 0,-5 11-1,5-11 0,0 0-1,-4 10 0,4-10 0,0 0-2,0 0 0,-2 9 0,2-9-1,0 0 0,0 0 0,0 0 0,0 0-1,13 4 0,-13-4-1,0 0-2,0 0-4,11 7-5,-11-7-3,0 0 0</inkml:trace>
  <inkml:trace contextRef="#ctx0" brushRef="#br0" timeOffset="5127">-1 399 8,'0'0'9,"0"0"-1,0 0-1,0 0 0,0 0-2,0 0 1,0 0-1,0 0-1,0 0 1,0 0-2,0 0 0,0 0-1,0 0 0,0 0-1,0 12 0,0-12-1,4 19 1,-1-5-1,1 0 1,1 5-1,1 1 0,0-2 1,0 3-1,-1-2 1,1 0-1,-2-2 0,0-3 1,0-4-1,0 0 0,-4-10 1,9 9 0,-9-9 2,16-5-1,-7-2 0,1-7 0,3-1 1,-1-6 0,3-2-1,-2-3 0,1-2 0,-1-1-1,1 0 1,0 0-2,1 2 1,1 2-1,-2 5 0,0 3 0,-1 4 1,-2 6-1,3 4 0,-4 5 1,1 4 0,-2 5-1,-1 1 1,1 5-1,0 2 1,-1 2-1,-1 1 0,-1 0 0,1 0 0,-1-1 1,-1-3-1,-1-1 0,1-3 0,1-3 0,-2-2 1,-4-9-1,12 3 1,-12-3 0,19-15 0,-5-1-1,5-5 1,1-2 0,2-5-1,2-1 1,0 1-1,-2 1 0,0 4 0,-3 6 0,-4 2 0,-1 5 0,-2 4-1,-3 5 1,1 4 0,-10-3 0,13 19 0,-8-2 0,-1 4 1,2 3 0,-3 4 0,-1 2-1,0-1 1,0-1 0,0-4-1,0-1-2,-1-7-1,5-1-5,-6-15-9,12 7-6,-2-14 1,-1-6-1</inkml:trace>
  <inkml:trace contextRef="#ctx0" brushRef="#br0" timeOffset="6118">1048 362 9,'0'0'7,"1"-10"-1,-1 10 2,0 0 1,0 0-1,0 0-1,0 0 0,0 0-2,0 0 0,-7 16-1,6-2-2,1 4-1,1 4 1,1 4-1,0 3 0,3 1 0,1-1 1,2 0-2,0-3 1,2-6 1,4-5-1,1-8 1,3-8-1,4-6 1,1-8-1,2-7 1,1-6-1,0-3 0,-4-3 0,-1 3 0,-5 2 0,-4 2 1,-5 4 0,-3 5-1,-4 3 1,-1 4-1,1 11 0,-8-12-1,8 12-1,0 0-2,-10-3-2,10 3-3,0 0-6,0 0-3,0 0-4,0 0 2,0 0-1</inkml:trace>
  <inkml:trace contextRef="#ctx0" brushRef="#br0" timeOffset="6699">1842 324 6,'-18'-1'13,"2"2"-3,-4 1-1,0 2-2,1 1 0,-1 4-2,2 0 0,0 2-1,1 2 0,0 1-1,1 0 0,-1 0-1,4-2-1,1 0 1,2-2 0,10-10 1,-11 16 0,11-16-1,6 9 1,4-6-1,4 0-1,4-1 0,5 1 0,1 2-1,3 1 0,3-1-1,1 2 0,-3 1 0,-2 2 1,-4 1-1,-3-1 0,-6 2 0,-3 0 1,-8 1 0,-5 0 0,-2-2 2,-4 3-1,-5-4 2,-1 1-1,-4-2 1,0 0-1,-3-3 0,2 1 0,-1-1-1,0-2-1,3-1 0,2-2-3,3-1-2,2-5-7,11 5-9,-11-20 1,10 3-1,2-4 0</inkml:trace>
  <inkml:trace contextRef="#ctx0" brushRef="#br0" timeOffset="7290">2093 101 14,'0'0'17,"10"1"0,-10-1 1,0 0-11,0 0-1,5 10 0,-1-1-2,-1 6 0,4 4 0,-2 4-1,4 6 0,-1 3-1,2 4-1,-2 2 0,2 0 0,-1-2-1,-1-4 0,0-2 0,-3-5-1,0-5-1,-3-5-2,2-3-3,-4-12-5,0 0-6,0 0-2,-10 2 0,10-2 0</inkml:trace>
  <inkml:trace contextRef="#ctx0" brushRef="#br0" timeOffset="7631">2005 268 4,'12'-1'17,"-12"1"0,12-2 0,-2 2-5,4-2 1,9 1-1,0-4-4,11-2-1,2-3-3,5 1-1,1-1-4,1-3-2,2 4-5,-4-3-11,-3 1-2,-4 2 0,-6-1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6:13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21 7,'0'0'17,"-3"-11"1,3 11-4,0 0-2,1-11-2,-1 11 0,0 0-3,0 0-2,0 0-1,14 16 0,-10-4-2,4 6 0,0 2 0,3 7 0,-1 6 0,2 1-1,-5 4 1,2 1-1,-2 1 0,0-2 0,-3-3-1,0-2 1,-2-6-1,1-3 0,-1-6 1,0-6-1,0-3 0,-2-9 0,0 0 0,0 0 0,14 5-1,-14-5 1,15-15-1,-3 5 0,2-2 0,2 0 0,1-1-1,-1 0 0,4 2 0,-5 1 0,2 5 1,-1 1 0,-3 4 0,0 1 0,-4 3 0,0 1 1,-2 5-2,1 0 1,-3 1-1,-1 1 1,-1 2 0,-2 2 0,-2 0 1,0 0 0,-2-2 3,-4 3 1,-3-3 0,-4 3 0,-5-5 1,2 2-1,-3-4 0,0 0-2,-1-4 0,5-2 0,-1-4-2,4-4-1,3-2-2,0-7-6,4 1-8,0-5-7,0-3 0,4-1 1</inkml:trace>
  <inkml:trace contextRef="#ctx0" brushRef="#br0" timeOffset="771">630 355 20,'0'0'19,"0"0"3,0 0-4,0 0-6,11-3-2,-11 3-2,0 0-2,0 0-2,13-5-1,-13 5 0,15-6-1,-4 2-1,0-1 0,3-3 0,1 0 0,2 0-1,1-3 1,-1 1-2,-1 0 1,-3 0 0,0 1 0,-13 9 1,12-14-1,-12 14-1,2-10 1,-2 10 0,0 0-1,-19-7 1,7 5-1,-4 1 0,1 1 1,-2-1 0,0 2-1,-2 0 1,1 2 0,2 1 0,0 0 0,5 4-1,-4-2 1,2 1 0,-1 3 0,0 2 1,-2 0-1,3 3 0,-1 0 0,2 2 1,0 1-1,3 2 0,4 0 1,3-1-1,3 2 0,4 0 1,1 1 0,7 0-1,2 0 1,1-2 0,1-1-1,4-1 1,2-2-2,1-3-1,1-5-1,-2 0-4,-5-7-7,4 2-10,-6-4 0,-4-1 0,-12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21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313 446 1,'0'0'3,"0"0"2,0 0 0,0 0-1,-5-10 0,5 10 0,0 0 0,16-10 0,-3 5 0,4 2 0,6-2 0,5 1 0,6 4-1,7-3 0,4 3 0,6-2 0,5 0-2,5 2 1,2-1 0,5 1-1,4-1 1,7 0 0,4-1 0,5 1 1,1-2-1,6 1 0,1-1 2,2 2-2,4-1 0,-1 1-1,2 1 1,0 1-1,0 0 0,3 2-1,-2-1 1,2 0-1,0 0 1,1 1-1,-2-2 1,2 2 0,2 0-1,-1-1 1,-1 0 0,-2 1-1,-1-1 1,-3 1-1,0-2 1,-5 2-1,-3-3 0,-4 4 1,-2-4-1,-3 4 0,-6-4 1,-4 2-1,-8 4 0,-8-5 0,-11 6 0,-7-7 0,-11 7 0,-8-7-1,-9 6 1,-12-6 0,0 0 0,-21 1 1,-3 0-1,-7-2 0,-8 2 1,-9-1-1,-7 1 0,-8-1 0,-5 2 0,-5 3 0,-7-2 0,-7 4 0,-4-4 0,-6 4 0,-6-3 0,-4 5 0,-7-7 0,-3 0-1,-6 0 1,-5-1 0,-7 0 0,-3 0 0,-3-1 0,-4 0 0,-3-2 0,-3-5 0,2 1 0,3-1 0,1 0 0,0-2 0,4-3 1,5 1-1,7 1 1,6 5-1,1-5 0,7 3 1,9-3-1,7 1 0,10 3 1,12-2-1,10 0 0,11 0 1,11-1 0,11 0 0,8-1 0,10 1 0,4 1 0,12 8-1,-7-18 0,7 18 0,22-15-1,1 7 1,8 0-1,9-2 0,11 0 0,7-1 0,8-1 1,10 0 0,8-1 0,7 1 0,9 2 0,8 0 0,10 1 0,6 0 0,9 2 0,5 2 0,5-1 0,3 1 0,5-1 0,0 0 0,3 1 0,-3 1 0,0 1 0,-2-2 0,-3 2 0,0 0 0,-7 1 0,-2 2 1,-8 0-1,-1 3 0,-3 1 0,-5 0 0,-7 2 0,-7 0 0,-8 4 0,-8-3 0,-9 1 0,-12-1 0,-13 1 0,-9-1 0,-14 0 0,-6-2 0,-10-2-1,-4 0 1,-13-3 0,0 0 0,-15-2 0,-8-2 0,-10 0-1,-9-3 1,-13 2-1,-16-1-1,-12 1 1,-11 0-1,-12 0 0,-11-1 1,-10-1-1,-11 0 1,-10 0 1,-4 0-1,-8 0 0,-5-2 1,-2 2-1,-4 1 0,0-1 0,-3 1 0,0-1 0,-2 0 0,1 0 0,5 1 1,3 0 0,5-1-1,7 2 1,8 1 0,8 0 0,11 2 0,11 0 0,12 2 0,12-1 0,15 1 0,15 0 0,17 0 0,14 0 0,17-1-1,15 1-1,22-4 0,18 3-2,13-1-3,19 2-4,12 1-1,14 0-1,8 1 0,7-3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6:15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 64 10,'0'0'14,"0"0"1,0 0-4,0 0-4,0 0-1,0 0-2,0 0-1,0 0 0,0 0-1,-5 9 1,5-9 0,0 21 1,1-4-2,0 7 0,1 6-1,0 7 1,1 8-1,0 2 0,2 5-1,0 2 0,1 0 1,0-3-1,0-3 0,2-4 0,-2-6 1,0-4-1,-1-6 0,2-6 0,-3-3 1,-2-6-2,0-2 1,-2-11-3,0 10-2,0-10-5,0 0-5,-14-10-3,7 0-1,-5-5 1</inkml:trace>
  <inkml:trace contextRef="#ctx0" brushRef="#br0" timeOffset="401">0 431 19,'0'0'17,"0"0"1,0 0-2,9-3-5,-9 3-1,21 2-1,-3-1-2,5 1 0,3-1-2,8 0-2,1-2-1,2 2 0,2-2-2,0 0 0,-6 0 0,-3-1-3,-2 1-4,-8-1-6,-5 0-9,-3 0 0,-12 2-1,13-9 1</inkml:trace>
  <inkml:trace contextRef="#ctx0" brushRef="#br0" timeOffset="761">523 290 12,'17'-13'15,"-17"13"1,17-13-5,-17 13-1,15-5-2,-4 6-1,-2 0-1,3 4-1,0 4-2,3 3 0,1 2-1,-1 3-2,4 1 0,-1 2-1,-1 3 0,-1-1 0,-3 0-1,-2-2 0,-4 2 1,-3-1 0,-4 0 1,-3-1 0,-6-1 2,-2-1 0,-4-1 0,-1-2 1,-2-3 1,-1-2-1,-2-5 1,4 1-1,0-6 0,2-2 0,3-4-1,12 6 0,-15-18 0,13 7-2,3-1 0,3-2-1,2 1 0,-1-1-2,4 4 0,-3-1-4,-6 11-2,16-16-5,-16 16-8,16-14 1,-7 4 0,1 1 1</inkml:trace>
  <inkml:trace contextRef="#ctx0" brushRef="#br0" timeOffset="1312">953 0 9,'3'13'17,"-5"-3"0,-1 2 1,1 0-9,2 9 0,-3 0 1,7 7-2,0 0-2,2 8-2,2 0 0,1 4-2,0-1 0,-1 2-1,-1-4 0,0-3 0,-2-2-1,-1-5 0,1-4-3,-4-8-3,3-2-9,-4-13-6,5 10-1,-5-10 1,0-10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6:17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59 19,'0'0'22,"9"-10"0,-9 10 2,-1-13-7,1 13-6,0 0-3,0 0-1,-13-12-3,13 12 0,-11-1-2,11 1-1,-16 2 0,7-1-1,-1 1 0,-1 1 0,1 1 0,1 2 0,-2-1-1,11-5 1,-15 11 0,15-11 0,-9 12 0,9-12 0,-7 15-1,7-15 1,2 15 0,-2-6-1,6 2 1,2-1 0,2 2-1,3 0 0,2-1 1,1 2-2,1 0 1,2 0 0,-3 0 0,-1 1 0,-2 1 0,-4-1 0,1 0 0,-5 1 1,-2-3 0,-2 1 0,-4 0 1,1-2 0,-5-2 0,0 0 1,-2-1-1,0-1 1,-2-1 0,1-2 0,-2-3 0,-2 0-1,2-3-1,1-1-1,11 3-1,-20-10-6,20 10-11,-13-15-5,8 4-1,4-2 1</inkml:trace>
  <inkml:trace contextRef="#ctx0" brushRef="#br0" timeOffset="651">465 176 14,'0'0'20,"10"2"1,-10-2 0,0 0-6,12-8-3,-12 8-2,14-7-2,-14 7-1,17-11-2,-7-1-1,3 5-2,-1-2-1,3-2 1,-2 1-2,-1-1 1,2-2-1,-4 4 0,0 0 0,-2-1 1,-4 1-1,-4 9 0,2-17 1,-2 17-1,-8-13-1,8 13 1,-18-9 0,6 7 0,-1 2-1,-3 1 1,0 2 0,-1 2 0,-1 2-1,1 0 2,-2 2-1,2 1 0,-1 0 0,3 3 1,-2 1-1,4 4 1,0-1 0,3 2 0,2 2 0,2 1 0,2 2 0,4-1 1,6 0-1,4 0 0,3 1 0,8-1 0,2-2 0,6-1-1,0-1 0,4-4 0,4-3-1,-7-5-2,6 2-3,-11-10-5,5 1-11,-6-4-4,-2 0 0,-7-4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5:37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154 326 1,'0'0'11,"-12"0"1,12 0-3,-13 5-2,13-5-3,-16 10 0,7-2-1,-1 2 0,0 6 1,0 0 0,-2 4 0,2 5 0,-2 2 0,1 4 0,0 3 0,4 1 0,-1-3-1,6 2-1,3-2 0,5-6-1,4-3 0,5-5 1,6-10-1,6-6 1,4-9-1,5-8 2,-1-7-1,3-4 0,-5-6 1,-1-4-1,-6 3-1,-5 2 2,-7 2-2,-5 5 2,-7 3-2,-4 2 1,-5 2-2,-3 7 1,-4-1 0,-3 1 0,-5 3-1,1 1 1,-1 3-1,3 1 0,1 3 1,3 0-1,0 1 0,6 1-1,9-3 0,-10 9 0,10-9 0,-2 15 1,5-3-1,0 2 1,3 3-1,2 6 1,6 3 0,3 4 0,2 6 0,4 6 0,2 4 0,5 5 0,3 5-1,4 1 1,-3 2 0,0-1 0,0-1 0,-3-3 0,-3-5 0,-4-5 0,-3-3 0,-7-3 0,-3-5 1,-3-1-1,-5-5 1,-3-2-1,-3-5 1,-2-3 1,-3-4 0,-1-6 0,-4-7 0,0-4 1,-5-11 0,0-4-1,-3-11 0,3-9 0,-2-7-1,4-7 0,4-6-2,6-5 1,6-4 0,7 0-1,6 0 0,5 5-1,6 5-2,-1 2-6,6 11-11,-4 5-4,2 10 1,-4 5 0</inkml:trace>
  <inkml:trace contextRef="#ctx0" brushRef="#br0" timeOffset="962">754 622 7,'-8'-15'14,"1"-3"2,1-4-4,-1 1-1,5-1 0,1-3-1,3 3 0,2 0-2,1 5-2,2 1-1,1 5-2,3 1-2,-1 4-1,0 3 0,3 3-1,0 3 1,2 3 0,1 6 0,-2 3 0,1 5 0,-5 4-1,3 3 2,-7 3-1,0 3 1,-5 0-1,-6 0 1,1 0 0,-7-3 0,1-2 1,-5-5-1,2-3 0,-3-5 1,0-4-2,4-8-1,-3-9-3,5-4-6,1-11-7,4-6-6,3-3 2,4-7-1</inkml:trace>
  <inkml:trace contextRef="#ctx0" brushRef="#br0" timeOffset="1462">1113 402 3,'7'-11'15,"-7"11"1,3-15 2,-3 15-6,3-15-2,-3 15-2,1-9 1,-1 9-4,0 0-1,0 0-1,12 0-1,-12 0 0,22 14-2,-6-3 0,6 3 1,2 6-1,2 2 1,2 1-1,0 2 0,-2 0 0,-3 0 0,-4 0 1,-4 0-1,-5-2 1,-6-1-1,-4 0 1,-5 0 0,-5-1 0,-2-2 0,-3-2 0,-4-3 0,-1-3 0,2-4 0,-1-7 0,2-3 0,1-7 0,3-4 0,5-3-1,4-3 0,3-3 0,2-1-1,5-2 0,3 1 0,5 0-2,-1-4-2,6 3-5,-1-3-7,2-2-5,3 1 2,-2-1-1</inkml:trace>
  <inkml:trace contextRef="#ctx0" brushRef="#br0" timeOffset="1953">1518 10 12,'0'0'16,"-1"-12"1,1 12 0,0 0-7,0 0-3,-12 6 0,10 5-3,-1 6 1,1 5-2,1 11 0,2 7-1,1 6 0,3 4 1,5 6-1,-2 3-1,3 1 1,3-3-1,0-4 0,2-4-1,-1-6 1,1-6-4,-1-5-7,3-7-10,-3-9-1,-1-6 1,-1-9-2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5:39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129 491 68,'3'10'28,"-3"-10"-1,0 0 0,0 0-19,0 0-4,0 0-1,0 0-1,0 0 1,0 0-1,0 0-2,0 0-1,-1-12-6,-4-1-11,7-2-10,-3-10 0,3 0-1,-2-9 1</inkml:trace>
  <inkml:trace contextRef="#ctx0" brushRef="#br0" timeOffset="260">16 0 72,'4'16'28,"-4"-16"-1,3 11 0,-3-11-23,0 0-1,0 0 1,0 0-1,0 0 1,0 0-1,0 0 0,0 0-1,4 9-3,-4-9-6,0 0-22,-10-1 0,10 1-2,-17 3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6:07.2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688 3979 5,'0'0'9,"0"0"-5,0 0-3,0 0-1,-4 11 0,4-11-1,0 0 1,13 13 0,-13-13 0,17 16 1,-3-8 2,4 2 0,7-1 1,10 4 1,9-4 0,11-3 2,8 0-1,17-1-1,13 1-1,13-5 0,12-6 0,9 0-1,9-2 1,7 0 0,11-1 1,-4-1-1,0 1 0,-5-3 0,-1 9 0,-9-1-1,-5 3 0,-11 0-1,-10 1-1,-12-1 1,-8 2 0,-12-2 1,-14 1 1,-14-6-1,-9 4 1,-14-5 1,-6 5-1,-9-4 0,-11 5 0,0 0-2,0 0-1,10 4-6,-10-4-13,0 0-6,-10-16-3,10-4 1</inkml:trace>
  <inkml:trace contextRef="#ctx0" brushRef="#br0" timeOffset="1692">4672 2270 1,'0'0'6,"0"0"-2,9-10-1,-9 10-1,9 2-1,-9-2 0,10 4 0,-10-4 0,0 0 2,13 7 0,-13-7 0,0 0 1,10 6 0,-10-6 1,9 1-1,-9-1-1,16 1 0,-7 0-1,2 0-1,-1 0 0,1 0 1,0 0-1,-1-1 2,-10 0 0,17 0 0,-7-1 0,0 1 1,2 0-1,4 1 0,1-1-1,4 3 1,4 0-2,1 1 0,2 0-1,2 1 1,-1 0 0,2-1 0,1-1 1,2 1 0,-1-1 1,1 1 0,1-1-1,1 0 1,1 0-1,2 2 0,-2-2-1,0 2 1,1-2-1,2 2 0,1-3 1,0 3-1,-1-3 1,3 3 0,1-3-1,2 0 1,-1 0-1,-1-1 1,0 0-1,1 0-1,2-1 1,2 1 0,1-2 1,1-1-1,5 0 0,2-1 0,-3-3 0,6 3 0,0-1 0,-1-1 0,0 3-1,-2 1 0,1 1 1,-1 2-1,3-1 0,-5 0 1,-2-1-1,-3 1 0,-3-3 1,-5 0 0,-4-1 0,-1 0 0,-6-1 0,-2 2-1,-3-1 1,-1-1-1,-2 2 0,-2 0 1,-3 0-1,-2 0 0,-3 0 1,-2 1-1,-12 1 1,14-1-1,-14 1 0,9-1 1,-9 1-1,0 0 0,0 0 0,0 0 1,0 0-1,0 0 0,10-3 0,-10 3 0,0 0 1,0 0-1,0 0 0,0 0 0,0 0 1,0 0-1,0 0 0,9-3 1,-9 3-1,0 0 0,0 0 0,0 0 1,0 0-1,0 0 0,0 0 1,9-1-1,-9 1 1,0 0-1,0 0 1,0 0-1,0 0 0,0 0 1,0 0-1,0 0 0,0 0 1,0 0-1,0 0 1,0 0-1,0 0 0,0 0 0,11-10-1,-11 10-3,0 0-4,9-16-12,1 10-7,-4-10-1,-1-6 0,-4-12 0</inkml:trace>
  <inkml:trace contextRef="#ctx0" brushRef="#br0" timeOffset="23263">11213 916 3,'31'0'5,"4"0"0,8 0-2,7 1 1,4 0-1,4 1 0,2 0 0,6 0 0,2 0 0,5-1 1,4 3-1,4-2 1,5 1 0,4 0-1,7 1 1,2 1-1,3 0 1,2 1-2,1 3 0,-3-1-1,-4 1 0,-4 1 0,-9-3-1,-8 1 0,-11-3 1,-10 2-1,-13-3 0,-8-1 1,-10-3-1,-8 1 0,-4 0-1,-13-1-1,12 0-4,-12 0-7,0 0-2,0 0-1,-2-16 0</inkml:trace>
  <inkml:trace contextRef="#ctx0" brushRef="#br0" timeOffset="23744">13109 740 4,'0'0'11,"0"0"-1,-14-3-4,14 3-3,0 0-3,0 0 0,16 4 0,-3 2 0,6 0 1,4 3 0,8 2 1,7 3-1,5 0 0,6 5 0,3-3 0,3 2-1,2 0 1,0-2 0,-1 1 0,-4-2 1,-2 3-1,-4-3 0,-7 2 1,-4-2-1,-7 0 0,-5-1 2,-9-1 0,-5 0 1,-13 0 1,-11 0 1,-12-1-1,-9 3 2,-11-1-2,-9 3 0,-9-1-3,-3 2 0,-2-2-1,5 0-1,8-2-1,4 0-2,13-2-3,7-1-8,10-3-4,8 0-1,6-4 0,9-4 0</inkml:trace>
  <inkml:trace contextRef="#ctx0" brushRef="#br0" timeOffset="25246">9770 3063 11,'0'0'9,"0"0"0,-6-9-3,6 9-1,0 0-1,0 0-2,0 0 0,0 0 0,0 0 1,0 0-1,11-7 1,2 5 0,4-1-1,5 1 1,7 1 0,7 0-1,7 1 0,11-1 1,5 2-1,5-3 0,6 1 1,9-1 0,8 0-1,7-1 0,8 2 0,2-1 0,2 1 0,3 1-1,0 0 0,0 1-1,-4-1 1,-1 0 0,-6-1-1,-4-1 1,-2 0 0,-7 0 0,-3-1 0,-9 2-1,-6-3 1,-8 2 0,-8 0-1,-9 2 1,-9 0-1,-4 0 0,-7 1 0,-6-1 0,-4 1-1,-12-1-3,12 0-6,-12 0-10,10-2 1,-10 2-1,8-18 0</inkml:trace>
  <inkml:trace contextRef="#ctx0" brushRef="#br0" timeOffset="25857">12029 2730 8,'0'0'9,"0"0"-2,14-2 0,0 2-2,6 4-1,5 4-1,9-1 0,3 4 0,4 2 0,1 4-1,4 1-1,-4 5 0,0-1 0,-3 0-1,-6 3 0,-3-4 0,-6 0 0,-6-1 1,-5-3 2,-4 1 1,-10-4 2,-7 2 0,-9-3 0,-5 5 1,-8 1-1,-4 1 0,-9 2-3,-6 2 0,-2 1-2,-2 0 0,0-1 0,3-1 0,3-5 0,7 1 0,6-5-1,8-3 2,6-4-1,8-3 1,12-4 0,-10 4 0,10-4 0,0 0 0,0 0 0,0 0 0,0 0-2,0 0 0,0 0 0,0 0 0,0 0-1,0 0 0,0 0-2,0 0-4,15 0-8,-6-2-8,5-4 1,2-5-1,4-8 1</inkml:trace>
  <inkml:trace contextRef="#ctx0" brushRef="#br0" timeOffset="26879">18847 477 3,'-10'-17'9,"-2"6"-2,-4 0-2,-1 3-2,-6 3 0,-3 0-1,-4 3 0,-5 3 0,-2 3 0,-5 2 0,-6 2 0,-4 3 0,-4 2-1,-4 3 0,-4 3 0,-2 2 0,-2 4-1,-1 2 1,5 4-1,3 4 0,5 5 0,6 5 0,7 1 0,7 6 0,11 1 0,10 4 0,9 0 0,7-2 1,9-2-1,6-1 0,7-3 0,8-1 1,4-6 0,4 0 0,5 0-1,8-3 1,6-2 0,4-2 0,7-4-1,4-4 1,6-1 0,3-9-1,5-8 1,2-7 0,1-5 0,2-7 0,-1-5 0,-5-7 0,-4-3 0,-6-6 0,-9 0-1,-8-4 1,-8-1 0,-9-2-1,-9-3 1,-8-4 0,-8-1 0,-11-3 1,-6-4 1,-11-2 0,-9 0-1,-14-1 2,-11 2-2,-13 2 0,-9 3-1,-11 6-1,-11 5-1,-7 7 0,-8 5-2,1 10-2,-1 7-1,4 10-4,0 8-5,2 10-2,9 8 1</inkml:trace>
  <inkml:trace contextRef="#ctx0" brushRef="#br0" timeOffset="27810">18637 1954 4,'-50'-6'6,"-3"4"1,-6 0-1,-3 5-1,-3 1 0,-1 5-1,-4 3-2,3 6 0,1 4 0,5 3-1,4 4 0,7 3 0,5 3 0,9 5-1,7 2 0,13 3 1,9 4-1,7 3 0,9 2 1,7 2 0,10-1 0,5-1 0,8 0 0,5-5 1,3-4 0,7-4 0,3-5 0,7-4 1,3-5 0,5-10 0,7-5 0,7-8-1,4-8 1,4-9-2,4-10 1,-1-7-1,0-4 0,-4-6 1,-10-3-1,-11-4 0,-12-1 1,-14-3 0,-12 3 1,-12-2-1,-14-3 0,-15-2 0,-11 1 0,-10 1-2,-11 0 1,-9 4-2,-9 4 0,-9 7-1,-9 7 1,-3 8-3,-8 7-3,-4 10-10,-4 10-2,-6-1 1,0 6-1</inkml:trace>
  <inkml:trace contextRef="#ctx0" brushRef="#br0" timeOffset="112111">19537 0 9,'0'0'8,"0"0"0,0 0-1,0 0-2,0 0 0,0 0 0,0 0 1,0 0-1,0 0-1,0 0 0,0 0-1,0 0-2,0 0 0,0 0 0,0 0 0,0 0 0,0 0 0,-3 12 0,-3-1-1,-1 4 1,-4 6 0,-4 6-1,-4 5 0,-7 5 1,-5 6-1,-6 4 1,-5 2-1,-1-2 1,-2 1-3,-1-5-5,3-7-7,9-4-2,3-11-1,11-8-1</inkml:trace>
  <inkml:trace contextRef="#ctx0" brushRef="#br0" timeOffset="112512">19142 264 10,'-10'-11'13,"10"11"0,-12-2-1,12 2-10,0 0-2,-5 14 0,5-14-1,0 17 2,-4-5 1,4 2 1,0 5 0,0 3 1,-3 2 0,2 4 0,1 3-1,-1 0 1,5 2-1,-3-2-1,4-1 1,-2-3-1,4-1-1,-2-5 0,0-2 0,1-4-1,0-2 1,-6-13 1,16 15 1,-4-14 1,7-4-1,6-8 0,8-2 1,4-5-1,7-2 1,1-4-1,1 0 0,-4 0-1,-2 5 0,-11 1 1,-7 7-1,-7 1-1,-5 4 0,-10 6-1,9-6-1,-9 6-1,0 0-1,0 0-3,0 0-4,0 0-7,10 7-7,-10-7 1,14 4 0</inkml:trace>
  <inkml:trace contextRef="#ctx0" brushRef="#br0" timeOffset="117419">2992 3988 0,'52'-5'6,"1"5"-2,-1 0-1,-2 1-2,-1 2 0,0 0 1,-6 1 2,-1-2 3,-2-1 0,-7-2 1,-3-1 1,-4-2 0,-3 0 0,-2-1-2,-3 0-2,-2-2-1,-2-1-2,0-1 0,0-3-1,0-3 0,0-2-1,1-7 1,-1-6 0,-3-4 0,0-4 0,-6-7 0,-3-3 0,-5-5 1,-4-3-1,-5-2-1,-2 1 0,-2-3-1,1 0 1,1 1-1,3 4 0,2 1 0,3 4 0,0 5 1,1 3 0,1 6 0,-1 5 0,-4 4 0,-5 4 0,-2 4-1,-7 3 1,-7 3 0,-4 2-1,-6-1 1,-8 2 0,-4-1 0,-5 0-1,-8 0 1,-7-6 1,-5 4-1,-6-1 0,-8 2 0,-4 1 0,-6 3-1,-11 0 1,-6 8 0,-4 8-1,-6 1 1,-8 5-1,-2 3 1,-4 2-1,1 1 2,4 3-1,2-3 0,3-2 0,6 0 1,9-3-1,7-1 0,9 0 1,6 0 0,6 0-1,5 1 0,8 1 0,2 0 0,8 0 0,8 0 0,7-1-1,7-3 1,9 0-1,8-2 0,10-1 0,5 1 0,6 0 0,5 1-1,1 5 1,4 4-1,1 4 1,3 9 0,-3 8 1,-1 3 0,-3 9 0,-4 6 1,-3 6-1,-4 6 0,-1 5 0,-2-3 0,1 1 0,5-1-1,5-7 2,8-6-1,12-11 0,15-13 0,16-12-2,18-10-7,21-13-5,23-7-2,22-4 0,18-13-1</inkml:trace>
  <inkml:trace contextRef="#ctx0" brushRef="#br0" timeOffset="118991">12845 1743 1,'0'0'3,"21"6"1,-4-4 0,4 4 0,4-2 0,4 1 0,4 0 2,4-2-1,4 0 0,5 0-1,2 0 0,7-1-1,3 2-1,5-1 0,4 0-2,-1 1 1,2 2-1,4-1 1,1 0 1,-1 1-1,6-2 2,0-2-1,4 0 1,3-2-1,1 1 1,1-2-1,3 1-1,0 0 0,0 2-1,-1 0 1,-2 1-1,2-1 0,-1 1 1,0-1 0,0-2 0,-1-1 1,2-1 1,0-1-2,-1-1 1,0 0-1,-1 0 1,-1 0-1,1 0-1,-2 3 1,-3-1-1,0 1 0,-1 0 0,-1 0 1,-1-1-1,-4 1 1,-2-1-1,-2 0 1,-4 1-1,-2 0 0,-4 1 1,-2 0-1,-5 1 1,0-2 0,-3 2-1,-2-1 1,-1-1 0,-4 0 0,0 0-1,-5 0 1,0 0 0,-4 0-1,-2 1 1,-6 0-1,-3 1 1,-4 0-1,1 0 1,-3 0-1,-4 1 1,-1-2 0,-4 2 0,-9-2 2,12 0-1,-12 0 1,0 0 0,0 0-1,0 0 0,0 0 0,0 0-1,0 0-1,0 0-1,0 0 1,0 0-1,0 0-2,0 0-9,0 0-10,0 0-2,-15-8 1,2-1-1</inkml:trace>
  <inkml:trace contextRef="#ctx0" brushRef="#br0" timeOffset="125891">19850 1839 4,'7'-9'6,"-7"9"-1,10-9-2,-10 9 0,11-10 0,-11 10 0,9-10 1,-9 10 1,9-8 0,-9 8 1,0 0 0,0 0-1,9-10-1,-9 10 0,0 0-2,0 0-1,0 0 0,0 0-1,0 0 0,0 0 1,0 0-1,0 0 1,0 0-1,-8 15 0,-1-5 1,-1 4-1,-9 2 0,-2 4 1,-4 4-1,-3-1 1,-4 4 0,-3 1 0,0-3 0,-1 3 0,5 1 1,-3-4-2,3-1 1,4-1 0,2-1-1,5-5 2,0 3-5,7-6-2,0-4-6,4-3-5,9-7-1,0 0 1</inkml:trace>
  <inkml:trace contextRef="#ctx0" brushRef="#br0" timeOffset="126422">19375 2011 9,'0'0'11,"0"0"1,0 0-6,0 0-1,0 0-3,-13 0-2,13 0 0,-14 6 1,4 2 0,10-8 1,-14 18-1,8-5 1,0 4-1,1 0 0,-1 7 0,0 0 0,-1 0 0,-4 2 0,1-2 0,0 0 1,-1-1 1,3-3-1,1-1 1,5-3 0,4-3 0,7 0 1,8-6-1,5 1 1,7-5 0,8-2-2,0-5 2,6-2 0,-2-3 0,3-2-1,-7 0 1,-2-1-2,-5 2 1,-3 3-1,-4 2 0,-4 3-2,-1 2 0,-5 1 0,-1 1 0,-12-2 0,16 4 0,-16-4 0,9 3 0,-9-3 0,0 0 0,0 0 0,0 0-3,0 0-4,0 0-9,-4 11-5,4-11-1,0 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6:57.6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218 64 10,'0'0'8,"-6"12"0,3-3-1,1 5-2,-1 1-1,-1 4-1,-3 4-1,0 5 0,-2 4-1,-4 10 1,-1 5 0,-4 6 0,1 4 1,-4 3 0,-1 1 2,2 0-1,2-5 2,4-5-2,1-6 1,8-10 0,7-3-1,3-8 1,11-4-1,2-6 0,8-2 0,3-5 1,7 0-1,0-6 0,2 1-1,-1-3-1,0-1 0,-2-1 0,-2 1-1,-5-2 0,-2 2-1,-4 0 1,-5 0-3,-2 2-4,-15 0-11,15-3-6,-15 3-1,-2-10 0,-6-3 0</inkml:trace>
  <inkml:trace contextRef="#ctx0" brushRef="#br0" timeOffset="531">50 454 25,'0'0'17,"10"-6"1,-10 6-2,20-9-11,-7 3 0,6 2-1,3 1-1,5 2 1,3-1-1,3 3 0,3 1 0,-1 3-1,0 1-1,-3 1 1,-3-1-2,-3-1 0,-3-1-2,-4-5-3,-1 0-7,-4-4-9,-4-7 1,1-4-1,-8-8 0</inkml:trace>
  <inkml:trace contextRef="#ctx0" brushRef="#br0" timeOffset="852">121 92 14,'0'0'16,"0"0"2,0 0 0,22-1-8,5-8-4,10 1 2,8-4 0,10 1-1,1-2-1,5 2-1,-2 0-1,-2 4-2,-11 1-2,-6 3-3,-9 4-4,-11 0-7,-2 2-9,-5 0 1,-13-3 0,11 0-1</inkml:trace>
  <inkml:trace contextRef="#ctx0" brushRef="#br0" timeOffset="1773">942 111 13,'2'-10'9,"-2"10"-1,0 0-1,0 0-1,0 0-1,0 0-2,0 0-1,0 0 0,0 0-1,0 0 1,0 0-1,0 0 1,0 0 0,-4 13 1,4-13 0,-4 14 0,3-2-1,-1 5 2,-1 6-1,-1 6 2,1 10-1,-2 9 0,2 10 0,0 5-1,3 3 1,0 1-1,5-1 0,1-4 0,6-5-1,2-11 0,8-7 0,4-10 1,4-5-1,2-9 0,2-3 0,0-11 1,3-5-1,0-13 1,0-3 0,-6-10 0,1-4 0,-4-9-1,-2-6 1,-5-5-1,-2-3 0,-9 1 0,-2 0 0,-6 4-1,-3 4 1,-3 4-1,-1 9 0,0 4 0,1 8-1,0 5 0,0 5-2,4 13-1,-4-16-4,4 16-5,0 0-11,1-10-4,-1 10 0,-3-18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00.5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607 23 4,'11'-6'16,"-5"-3"3,-6 9-2,10-11-2,-10 11-1,0 0-3,-11-3-2,0 12-2,-10 2-2,-5 9-2,-8 7-3,-9 10 1,-8 13 0,-5 12 1,-5 11 0,-1 11 0,1 5 1,6 8 0,5-1-1,12-1 1,8-5-2,12-4 1,12-7-1,12-6 1,13-8-1,10-6 0,7-8 0,7-4 0,4-8-1,5-6 1,-1-7 0,0-7-1,-7-7 0,-4-6-2,-2-1-5,-11-11-12,-2-3-6,-6-8-1,-3-4 0</inkml:trace>
  <inkml:trace contextRef="#ctx0" brushRef="#br0" timeOffset="560">652 550 22,'7'-10'16,"-7"10"0,0 0 0,0 0-10,0 0-2,0 0 3,0 0-1,0 0 0,0 0 1,0 0 0,0 0-1,0 0-1,0 0-3,0 0 0,0 0-1,-8 20 0,5-2 0,1 9 1,-3 8-1,0 7 1,-1 3 0,0 3 1,2-2-1,3-2 0,3-8 0,5-8 0,5-13-1,7-9-1,5-14 0,5-9 0,1-11 0,1-7-1,-2-8 1,-2-1 1,-5-1 0,-4 5 1,-8 4 0,-2 9 1,-6 6-1,0 10-1,-2 11 0,0 0 0,-4 20-1,3 2-1,3 8 0,1 4 0,4 7 1,2 0 0,3 0 0,4-4 0,3-5 0,2-6 1,2-9-1,0-8 1,1-8 0,1-11 0,-2-10 0,0-9 0,-4-12 0,-3-6 0,-4-6 1,-4-2-1,-4 0-1,-5 6 0,-2 5 0,-3 8-4,4 12-7,-7 5-15,7 9-2,2 10 0,-3-9 0</inkml:trace>
  <inkml:trace contextRef="#ctx0" brushRef="#br0" timeOffset="1432">1564 506 10,'7'32'15,"-3"6"-2,-1 9 1,1 6 0,-2-1 0,2 4 0,-3-6-3,3-1-2,-4-10-2,2-5-2,-1-13-1,1-3 1,-2-18 0,4 15 0,-4-15 0,-4-12 0,-1-4 0,1-3 0,-3-10-2,1-5 0,-3-6-2,3-7-1,2-3 0,2 0-1,4-1 1,4 3-1,5 3-1,2 6 1,5 5 1,1 5-1,4 6 0,2 3 1,-1 8-1,0 5 1,0 4-1,1 4 0,0 5 0,-2 3 0,-2 6 1,-3 2-1,-1 3 1,-4 2-1,-3 0 1,-5 2 1,-7-1-1,-5 1 1,-7-2 1,-4-1 0,-5-3-1,-4-3 2,-4-6-1,0-1 0,0-6-1,2-3-2,5 0-3,0-9-7,9 5-16,5-5 0,10 10-2,0-20 0</inkml:trace>
  <inkml:trace contextRef="#ctx0" brushRef="#br0" timeOffset="2163">2036 1013 14,'-6'13'15,"6"-13"1,15 4 0,1-1-3,4-2-7,7 3 2,2-1 0,6 1 0,2-1 0,3 4 0,-4-5-2,-2 3-1,-2-3-2,-5-2-2,-3 0-2,-8-2-4,-1-5-11,-8-2-8,-8-3 0,-7-3 1,-6-4-1</inkml:trace>
  <inkml:trace contextRef="#ctx0" brushRef="#br0" timeOffset="2413">2092 812 32,'0'0'21,"0"0"0,0 0 2,16 10-11,7-4-6,0-2 0,7 3-1,1-2 0,5 2-1,-4-1-2,1-2-1,1 1-6,-5-4-10,2-4-9,0-6-1,-1-6 1,-2-8-1</inkml:trace>
  <inkml:trace contextRef="#ctx0" brushRef="#br0" timeOffset="2683">2891 370 20,'8'14'16,"-8"-14"0,-2 21 2,-3-6-8,-3 4-2,3 9-1,-7 6 2,3 11 0,-4 5 1,3 8 0,-1-3-1,6 5-1,0-6-3,8 0-1,3-8-1,9-9 0,6-9-2,8-10-1,9-6-3,1-11-4,11-4-8,-6-12-11,4-5-2,-7-8-1,-5-7 2</inkml:trace>
  <inkml:trace contextRef="#ctx0" brushRef="#br0" timeOffset="3004">2587 647 29,'-10'19'19,"14"-1"1,9-10 1,17-7-11,15 1-8,11-2 0,12-2-1,12 0-5,6-1-9,8-2-7,4 3 0,-5-4 0</inkml:trace>
  <inkml:trace contextRef="#ctx0" brushRef="#br0" timeOffset="3785">3793 812 35,'6'9'20,"-6"-9"0,0 0 1,0 16-11,-2-2-5,-4 5-1,0 9 1,-7 5 1,3 11 0,-6 6 0,0 7-1,-5 1-1,4 0-2,-2-3-3,1-7-5,9-5-14,1-13-5,5-15-2,3-15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04.7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61 59,'0'0'24,"0"0"0,-3 11-1,0 2-19,-1 6-4,3 6 0,0 6 1,1 7 0,1 4 0,3 1 1,3-2 0,2-2 0,4-7 0,5-7 0,4-12-1,3-13-1,6-12-1,1-11 0,2-10 1,-1-6-1,0-5 1,-6 0 0,-3 1 2,-5 8 1,-7 4-1,-2 10 1,-3 6-2,-7 15 0,0 0-1,11 19 0,-7 8-1,1 7 0,3 6 0,3 5 0,2 5 1,4-1 0,4-4 0,5-5 1,1-9 0,3-9 0,1-10 0,0-9 0,-1-12 0,0-10 1,-4-11-1,-5-7 0,0-9 0,-3-4 0,-5-2 0,-1-1 0,-3 3-1,-2 6 0,-1 8-2,-2 6-2,5 11-12,-5 4-11,4 6 0,-8 9-3,16-11 3</inkml:trace>
  <inkml:trace contextRef="#ctx0" brushRef="#br0" timeOffset="2013">1115 120 23,'0'0'14,"0"0"-1,0 0 0,0 0-2,0 0-3,0 0 0,0 0-2,0 0-2,0 0 0,0 0-1,0 0 0,0 0-1,0 0 0,4 17 0,-8 2 1,-2 9 1,0 8 0,-3 6 0,0 8 1,-1-1-1,4 3 1,0-9-1,5-3-1,4-15-1,8-10-2,10-14-2,5-16-2,7-5-1,2-15 0,4-6 1,-1-6-1,1 0 3,-5 1 1,-10 7 4,-2 9 1,-10 5 1,0 16-1,-12 9 0,1 16 0,-5 10-2,0 8-1,2 7-1,2 3 0,6 1 0,3 0 1,6-9 0,6-6 1,3-13 0,4-8 0,-1-14 0,0-8 1,-3-13-1,1-10 1,-6-9-1,-2-6 0,-4-3-1,-4 1 0,-3 0-1,-2 7 1,-2 6-1,-1 8 0,0 9-2,-2 3-3,1 20-11,7-15-12,-7 15 0,14 4-2,-4 4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07.4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1040 67,'0'0'27,"14"-2"0,-5-2-1,6 2-19,3 1-6,3 1 0,5 2 0,3 1-1,2 1 0,1 0-1,2 2-3,-4-5-9,0 1-12,-6-5-2,-3-2 0,-8-5 1</inkml:trace>
  <inkml:trace contextRef="#ctx0" brushRef="#br0" timeOffset="241">27 749 28,'-20'-2'18,"11"4"0,9-2 1,0 0-9,20 3-5,1-1 0,8 3 1,1-2 0,10 2 0,2-2-2,2 0-3,2 1-8,-1-3-14,0-2-3,-1-2 1,0-5 0</inkml:trace>
  <inkml:trace contextRef="#ctx0" brushRef="#br0" timeOffset="591">1160 523 69,'0'0'24,"0"0"-1,-15 10-1,-1-2-22,-7 8-2,-7 2-1,-3 4 1,-5 4 2,1 2 0,2 0 1,4 0 0,5-2-1,10-2 1,8-2 0,10 0-1,10-3 0,7 1 0,6-2 1,4 1-1,2 1 1,-1 1-1,-2 0 1,-4 2-1,-3 1 1,-9-1 0,-4 2 2,-7-6 0,-2 2 1,-9-5 0,-3-2-1,-8-7 1,-1 0-1,-4-8-1,1-3-3,3-3-5,-4-9-11,9-3-10,5-7 0,10-5-2,4-8 2</inkml:trace>
  <inkml:trace contextRef="#ctx0" brushRef="#br0" timeOffset="1042">1439 244 6,'0'0'13,"0"0"3,10 5 1,-10-5-6,2 13 0,-2-13 3,0 26-1,-2-5 1,5 11-2,-5 3-3,5 10-2,-3 3-2,2 8-1,-2 2 0,3 4-1,-4 0 1,2 1-1,-2-3 1,2-2-2,-2-8-1,2-6 0,-1-9-1,2-8 0,1-10 0,-3-17-1,13-4-1,-1-15-1,3-7 1,2-7 0,3-3 1,1-4 0,5 2 0,-2 5 1,-4 5 1,0 7-1,-3 6 1,-3 9 0,1 6-1,-4 8-1,-2 9 1,2 6 0,-2 8-1,1 6 1,-1 5 1,-1 0-1,-1 0 1,0-3-1,1-6-1,-6-10-10,6-7-15,2-15-1,5-13-1,2-12 1</inkml:trace>
  <inkml:trace contextRef="#ctx0" brushRef="#br0" timeOffset="1613">2021 1002 53,'-21'-6'25,"3"-7"0,5-8-1,6-6-13,11 1-9,6-2-1,7 2-1,7 3 0,4 2 1,2 6-1,0 9 2,-3 4-1,-3 7 1,-10 6 0,-2 8 1,-11 3-1,-4 7 2,-9 0 0,-2 4 0,-7-3 1,-1 1-2,-2-6 0,1-4 0,1-6-2,3-10-2,6-4-3,1-15-10,10 1-14,4-12-1,9-3-1,1-7 1</inkml:trace>
  <inkml:trace contextRef="#ctx0" brushRef="#br0" timeOffset="1933">2346 664 60,'15'4'22,"-4"6"-1,-4 4-2,-4 2-16,-1 2-7,2 9-2,-4-1 2,2 6-1,-1 0 3,2 0 2,3 0 2,-1-1 1,5 0 2,-2-6 0,3 1 2,-3-10 0,3 1 1,-11-17 1,12 18-1,-12-18-1,0 0-1,0 0-2,0 0-1,0 0-1,-2-10 0,-3-3-2,1-3 0,0-5-1,2-5-1,3-3-1,3-2 0,8 1 0,3-1-3,10 5 0,-3-2-2,11 7-6,-6-2-8,6 4-5,-3-1 0,1 0 2</inkml:trace>
  <inkml:trace contextRef="#ctx0" brushRef="#br0" timeOffset="2404">2845 371 41,'1'16'22,"-2"5"3,-1 4-1,4 8-12,-4 3-4,5 12 0,-4 0 0,6 11-1,-1 2-1,6 2-2,0-2 1,3 0-3,3-5-1,5-4-1,2-5-2,2-12-2,4-9-3,-4-14-5,5-7-13,-4-15-3,0-11 0,-8-12 1</inkml:trace>
  <inkml:trace contextRef="#ctx0" brushRef="#br0" timeOffset="2704">2711 633 26,'-14'2'15,"5"-1"3,9-1 0,0 0-1,0 0-3,11-4-1,6-3-2,11 6-1,2-7-2,13 5-3,3-4-1,6 3-1,0-1-1,1 3 0,-5 0 0,-3 3 0,-7-1-1,-7 2 0,-6 0 0,-7 2 0,-6-3-1,-3 1 0,-9-2 0,10 3 0,-10-3 0,0 0 0,0 0 0,0 0-3,0 0-15,0 0-10,0 0 0,-12-23-2,2 1 1</inkml:trace>
  <inkml:trace contextRef="#ctx0" brushRef="#br0" timeOffset="4287">3420 17 2,'0'0'13,"-21"-10"0,21 10-2,-11-8-2,11 8-3,0 0-1,0 0-1,0 0 0,0 0-1,0 0 0,0 0-1,10 16-1,-1-7 0,5 6 0,2 0 0,3 9 1,4 4 0,3 6 1,3 9 0,4 9 0,0 7-1,1 7 1,2 9-2,-2 7 1,-3 4-1,-2 2 0,-6 1-1,-4-3 1,-5-5 1,-4-5 0,-6-6 0,-2-5 1,-5-9 0,-2-4 0,-2-11 1,-2-1 0,-4-8 1,1-1-1,-3-9 1,5-1 0,-4-9 0,7-1 0,-2-5-1,9-6 0,0 0-2,-10 5-2,10-5-2,0 0-6,0 0-17,17-16-2,-2 7-2,4-8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12.3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-2 315 7,'-6'-11'15,"6"11"0,0 0-2,0 0-3,12 11-2,-12-11-2,21 10 0,-6-7 0,4 4-1,5-3 0,2 0 0,3-2-1,6 0 0,-1-3 0,4 1 0,-3-2-1,-1 0 1,-6-2 0,-2 1-1,-8-1 1,-4 2-1,-14 2-2,11-8-6,-11 8-13,0 0-6,-13-5-2,2-4 1</inkml:trace>
  <inkml:trace contextRef="#ctx0" brushRef="#br0" timeOffset="350">96 53 4,'0'0'12,"0"0"2,0 0 2,14 7-8,0-7-1,7 1 1,5-2 1,8 2 1,5-4 0,8 3-1,1-4-2,5 3-1,-2-4 0,4 3-1,-9-3 0,0 4-1,-10-3 1,-4 4-2,-8-3 1,-3 3-2,-9-1 0,-12 1 1,11 1-1,-11-1 0,0 0 0,0 0 0,0 0-1,0 0 1,0 0-2,0 0-3,0 0-6,0 0-17,0 0-2,-10-13-1,-2-7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32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877 73 13,'-2'-13'11,"2"0"1,-3 1-1,3 0-3,0 12-2,-1-14 1,1 14-1,-3-10 1,3 10 2,0 0-1,0 0 0,0 0 0,0 0-2,0 0-1,0 0-3,0 0 0,0 0-2,0 0 0,0 0 0,0 0 0,0 0-1,0 0 1,-9 0 0,9 0 1,0 0-1,0 0 0,0 0 1,0 0-1,0 0 0,0 0 0,0 0 1,-3 10-1,3-10 0,0 0 1,-1 11-1,1-11 1,-3 13-1,3-13 1,-4 16-1,2-6 1,0 1 0,-2 1 0,1 4 1,0-1-1,0 4 1,-2 3 0,2 1 0,-2 2-1,4 3 1,-3 1 0,3 3-1,-4 0 1,2 3-1,1-1 1,0 3 0,-3 0 1,1 0-1,2-1 0,-1 0 0,0-1 1,3 1-2,0-3 0,1 2-1,0-3 1,1-1-1,-2-1 0,1-2 1,0 0-1,-1-1 0,-1-3 1,0-1-1,0 0 1,1 0-1,0-2 0,-1-3 1,0 0-1,2-3 0,-1-1 0,1-3 1,-1-11-1,-2 14 1,2-14-1,0 0 1,0 0 0,0 0-1,0 0 1,0 0-1,0 0 0,0 0 1,0 0-1,0 0 0,0 0 0,0 0 0,0 0 0,0 0 0,0 0 1,0 0-1,0 0 0,0 0 0,0 0 0,0 0 0,0 0-1,0 0 1,4 9 0,-4-9 0,0 0 0,0 0 0,0 0 0,0 0 0,0 0 1,0 0-1,0 0-1,-3 10 1,3-10 1,1 12-1,-1-12-1,1 12 2,-1-12-2,1 12 1,-1-12 0,0 0 0,0 0 0,0 9 0,0-9 0,0 0 0,0 0 0,0 0 1,0 0-1,0 0 1,0 0-1,0 0 1,-9 0 0,9 0 0,-11-4 0,11 4-1,-19-13 0,5 2 1,-4-4-1,-1-3 0,-3-5 1,1-4-1,-3-4 0,-3-3 0,0-1 0,-1-1-1,0-2 1,-2 0 0,0 2 0,0 1 0,-1 2 1,2 2-2,-1 1 2,1 2-1,0 2 0,1-1 0,0 3-1,3 1 1,1 1 0,0 1 0,3 1-1,1 1 1,1 2-1,1 2 1,4 1 0,0 1-1,3 1 1,1 2 0,2 0 0,8 10 0,-13-15 0,13 15 0,-6-9 0,6 9 0,0 0-1,0 0 1,0 0 0,0 0-1,0 0 1,0 0-1,0 0 1,0 0-1,0 0 1,0 0-1,0 0 1,13 16-1,-2-4 1,5 3 0,8 4 0,1 3 0,5 3 1,2 4-1,4 1 1,1 3-2,2 0 2,-2 3-1,-2 3 1,1-2-2,-2 2 1,-1 3 0,-2 1 0,-2-1 1,0 4-1,-2-3 0,0 1 0,-2-2 0,-1 1 0,0-3 0,-1 1 0,1-1 0,-1-4 0,-4 0 0,1-4 0,-2 2 0,-3-7 0,-3-4 0,-1-2 0,-3-5 0,-4-2 0,-1-4 1,-3-10-1,5 13 0,-5-13 0,0 0 0,0 0 0,0 0 1,0 0-1,0 0 1,0 0-1,0 0 0,0 0 1,0 0-1,0 0 1,0 0-1,0 0 0,0 0 1,0 0-1,0 0 0,0 0 0,0 0 1,-6-9-1,6 9 0,0 0 0,-4-11 0,4 11 0,0 0 0,-2-10 0,2 10 0,0 0 0,0 0 0,0 0 0,0 0 0,2-9-1,-2 9 1,0 0 0,0 0 1,0 0-1,0 0 0,0 0 0,0 0 0,-5-10 0,5 10 0,0 0 0,0 0 0,0 0 0,0 0-1,0 0 1,0 0 0,0 0-1,0 0 1,0 0-1,0 0 1,0 0 0,0 0 0,0 0 0,0 0 0,0 0 0,0 0 0,0 0 0,0 0 0,0 0 1,-1-12-1,1 12 0,2-21 0,4 3 0,4-5 1,4-8-1,6-7 0,4-6-1,9-6 1,3-3 0,7-3 0,0-4 0,4-1 0,-3 1 0,1 2 0,0 3 1,-2 4-1,-3-1 0,-1 7 0,-3 1-1,-3 5 1,-2 5 0,-4 3 0,-7 4-1,-1 5 1,-6 7 0,-3 2 0,-10 13 0,10-14 0,-10 14-1,0 0 1,0 0 0,0 0 0,0 0-1,0 0 1,0 0-1,0 0 1,0 0 0,0 0-1,0 0 1,0 0-1,0 0 1,0 0 0,0 0 0,0 0 0,0 0 0,0 0 0,0 0 0,0 0 0,0 0 0,0 0 0,0 0 0,0 0 0,0 0 0,0 0 0,0 0 0,0 0 0,0 0 0,0 0 0,0 0 0,0 0 0,0 0 0,0 0 0,0 0 0,0 0 1,0 0-1,0 0 0,0 0 0,0 0 1,0 0-1,0 0 0,0 0 0,0 0 0,0 0 0,0 0 0,0 0 0,0 0-1,0 0 1,0 0 0,0 0 0,0 0 0,0 0-1,0 0 1,0 0 0,-9 6-1,9-6 1,-15 18 0,3-6 0,-6 3 0,-4 4 1,-5 5-1,-5 4 1,-7 4-1,0 4 0,-6 4 1,-1 5-1,0 3 0,-1 0 0,1 0 0,2-2 0,2-3 0,5-5 0,6-3 0,5-10-1,7-3 0,5-5 0,3-7-2,8-1-4,-6-8-16,9-1-2,-18-8-1,6-4-1,-10-15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14.9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40 567 23,'0'0'19,"-9"10"1,9-10-1,-10 3-3,10-3-3,0 0-4,0 0-2,0 0-2,1-11-1,4 2-2,4-1-1,-9 10-2,17-16 0,-7 10 0,-10 6 0,15-5 0,-15 5 0,7 12 0,-7-2 1,-2 2 0,-1 1 2,-3 0 1,0 1 1,-2-4 0,1 1 1,-3-5 0,10-6 0,-16 7-1,16-7 0,-14-1-1,14 1-2,-9-6-1,9 6-6,-4-9-10,4-1-11,5-1-1,0-7-1,6-5 1</inkml:trace>
  <inkml:trace contextRef="#ctx0" brushRef="#br0" timeOffset="501">494 72 51,'0'0'24,"-4"-11"0,17 3-3,4-6-10,7 3-14,4-3 0,6 7 0,-1 0 0,1 8 1,-3 6-1,-7 5 3,-4 6 0,-8 5 1,-6 7 1,-8 5 0,-7 8 1,-8 2 0,-5 6 1,-10 2 0,-3 2 1,-5-2-2,1 0 1,-3-5-1,6-5 0,3-9-1,7-6-1,9-6 0,10-5-1,9-6 1,7-4-1,9-6 0,5-4 0,7 1 1,7-2-1,0 0 1,3 0 0,-3 1-1,-1-2 1,-5 4 0,-2 3 0,-9-2 0,-5 4-1,-4-2 1,-11-2-1,13 7-1,-13-7-3,6 10-10,-6-10-13,0 0 0,0 0-1,9-3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16.2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44 33,'0'0'19,"25"18"0,-10-7-4,5-1-8,7 7 2,0-3-2,6 7 0,0-1-2,4 5 0,-4-4-1,-3 2-4,-3 1-4,-7-4-5,-3 1-11,-7-3-4,-10-4 0,-7-2 1</inkml:trace>
  <inkml:trace contextRef="#ctx0" brushRef="#br0" timeOffset="230">11 364 35,'-12'5'22,"12"-5"1,-5-11 0,15-6-10,10-3-7,7-7-2,7-5-1,3-5 0,5-1-1,0 0 1,-3 6 0,-7 4 0,-6 6 0,-7 6-2,-5 3-2,-4 10-7,-10 3-6,0 0-10,0 0-3,10 12 1,-10-12 0</inkml:trace>
  <inkml:trace contextRef="#ctx0" brushRef="#br0" timeOffset="1242">178 383 53,'8'-14'24,"2"-4"3,-2-3-2,2 0-13,-4-6-6,1 5 0,-6-4-1,2 8 0,-5-4-1,1 6 1,-2-1-2,2 3-1,0 1-2,2-2-2,5 4-5,0-7-13,11 3-9,2-5 0,5-4-1,1-7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17.8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60 42,'-14'0'18,"1"-4"1,13 4 0,-11-8-18,11 8-1,0 0 0,17-13 1,4 10 0,6-4 1,7 3 0,4-1-1,3 2 0,3 3-1,0 3 0,-7 3 0,-6 3 2,-7 3 0,-5 6 0,-11 2 2,-5 5 1,-12-2 0,-2 4 0,-7-4 0,-1 4-1,-3-7-1,4-1-1,0-3-2,5-5-1,7 1-1,6-12 0,0 15-1,0-15 1,18 14 0,-8-8 0,5 2 2,-3 2-1,4 1 1,-1 3 0,1 4 0,0 1 0,-4 4 0,3 1 1,-5 1 0,1 3 2,-6-1 0,-4 3 1,-8-5 1,-4 3 0,-10-6 0,-1 3 0,-8-4 0,1-1 0,-4-7-2,2-2-2,1-3 0,4-7-2,6-1-3,0-11-7,20 11-7,-12-22-10,15 5-1,3-4-1,8-3 2</inkml:trace>
  <inkml:trace contextRef="#ctx0" brushRef="#br0" timeOffset="892">1218 1 50,'0'0'23,"0"0"1,0 0-2,-13 3-14,1-5-6,-2 0-2,-5 2 0,-1 1 1,-2 1 0,-2 2-1,-1-1 1,2 1 0,1 0-1,1 0 1,4 0-1,2 1 1,4-3-1,11-2 1,-16 6-1,16-6 0,-12 13 1,4 0-1,0 1 1,-1 4 0,-4 4 0,1 5 1,-2-1-1,0 3 0,1-1 1,4-1-1,2-3-1,4-4 0,6 0-2,3-7 0,6-1 0,4-5 0,4-1 0,-2-3 0,6 0 0,-2-2 1,1 0 0,-1 1 1,-1-1 1,-2 4-1,0 1 0,-1 3 1,-4 2-1,1 4 1,-4 1-1,-4 5 1,-2 0 1,-3 2 0,-7-1 0,-2 2 1,-5-3 0,-6 1 1,-6-4 0,0-1-1,-6-4 0,2-3 0,-2-4-1,1-4-1,2-2-2,2-7-4,9 3-11,-1-6-11,8-2 0,4-6-3,8-2 2</inkml:trace>
  <inkml:trace contextRef="#ctx0" brushRef="#br0" timeOffset="1653">1897 244 48,'0'0'20,"4"12"2,-4-12-2,6 12-17,-2-1-2,-1 4 2,2 5 0,-6 3 1,1 8 0,-6 1 1,1 8 0,-5-1 0,0 4-1,-1-5-2,2 0 1,-1-7-1,4-5 0,0-3-1,2-6-1,2-5 0,2-12-2,-1 13-2,1-13-5,0 0-6,-12-9-7,12 9-4,-20-18-1,5 4 3</inkml:trace>
  <inkml:trace contextRef="#ctx0" brushRef="#br0" timeOffset="1913">1625 573 23,'-18'-7'19,"4"1"0,5 2-3,9 4-1,0 0-3,0 0-3,15-1-1,10 3-3,4-3 0,10 2-2,6-1 0,9 1 0,2-2 0,3 2 0,-3-1 0,-2 2 1,-6-2-1,-3 1 0,-9 0-1,-6 1-1,-8-2 1,-5 2-1,-7-1-1,-10-1 1,9 2 0,-9-2-1,0 0 1,0 0-2,0 0-1,0 0-10,0 0-15,0 0-1,0 0-1,-10-22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21.5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-7 69 15,'0'0'18,"10"10"3,-10-10 2,0 0-11,0 0-2,0 0-1,0 0 1,0 0-2,0 0-3,0 0-2,0 0-2,11 5-1,-11-5 0,12 3 0,-12-3 0,19 8 1,-8-4-1,0 1 1,-11-5 1,14 9 0,-14-9 1,0 0 0,11 10 1,-11-10-1,0 0-4,4-11-15,2-6-9,11-5 0,2-11-3,9-7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21.9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232-1 8,'0'0'4,"-13"-2"0,4 5 2,-9 2 9,1 1 7,-2 4-1,0 1 1,0 0-9,3 4-6,2 1-4,5 5-2,3 1 1,7 4 0,7 3 0,6 6 0,5 4 0,4 5 0,1 3-2,2 3 1,0 3-1,-1-1 1,-5-1-1,-7-3 0,-8-4 1,-5-4 0,-7-4 0,-8-5 0,-7-7 1,-6-4 1,-6-8-1,2-5 1,-3-12 0,5-6-1,8-12-1,6-8 0,13-10-1,9-7 0,12-7-1,9-5 0,9 1 1,5 1-1,0 2 1,-1 5 1,-6 2 0,-4 9 0,-8 3 1,-7 6 0,-9 4-1,-4 3 1,-8 4 0,-5 5-2,-6 7 0,-5 2 0,-6 6 0,-5 6-2,-3 6 0,-5 1-3,5 10-9,-3-1-13,7 3-1,1-2 0,12 0 0</inkml:trace>
  <inkml:trace contextRef="#ctx0" brushRef="#br0" timeOffset="1022">762 702 54,'0'0'25,"16"-13"2,4-4-2,9-5-10,7-6-13,4-3-1,5-3 0,-1 2-1,-1 3 2,-4 2-1,-6 5 0,-6 3-1,-7 8-2,-8-1-4,-3 12-5,-9 0-8,-9-1-5,-4 3-2,-5 1 0,-5-3 4,-1 1 7</inkml:trace>
  <inkml:trace contextRef="#ctx0" brushRef="#br0" timeOffset="1202">1003 393 9,'-22'-8'20,"2"-1"2,6 0 0,3 3-1,0 0-5,11 6-6,0 0-3,0 0-3,4 15-1,7 0-2,1 6-1,5 5 1,3 5-1,4 5 2,0 3-2,2 1 2,-2 0-2,-2-2 1,-1-4-1,-3-3-1,-4-4-3,-7-8-1,1-1-3,-11-9-2,-1 1-2,-7-9-1,-3 1 0,-5-4 2,-3-1 3,-1 0 4,-1-1 4,0 1 5,1-3 5,3 2 1,3-8 3,5 2-2,2-11 0,8 1-2,1-9-2,10-1-2,1-5-3,5-2-2,2 1 0,2 1 0,1 3 0,-1 4 0,-4 4 0,-1 5 0,-5 5 0,-2 4-1,-7 10-2,0-13-4,0 13-7,-19-1-6,4 2-4,-9-1-3,-3 1 2,-3-2 2,-1 2 7</inkml:trace>
  <inkml:trace contextRef="#ctx0" brushRef="#br0" timeOffset="1663">872 371 9,'-19'-1'18,"4"-2"1,15 3 0,-10 2 1,10-2-5,14 7-4,3-1-4,10 3-1,4 0-2,8 5-1,6-1 0,6 1-2,7 4-9,0-5-15,-3-7-2,-3-4 1,-5-10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7:24.2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38 8,'-1'13'17,"-5"0"3,3 6 0,2 2-5,-1 0-2,8 4-2,4-6-1,13 0-2,7-7-2,10-7-4,5-7-1,3-7-2,-1-6 0,-1-4 1,-9-4 1,-8-1 2,-13-1 2,-7 2 0,-14-1 1,-6 9-1,-12 1 0,-5 6-2,-10 5-1,-2 5-2,-1 6-2,-3 1-5,11 8-9,0-2-7,12 1-3,10-2-2,13 0 2</inkml:trace>
  <inkml:trace contextRef="#ctx0" brushRef="#br0" timeOffset="280">171 166 45,'20'21'24,"-3"3"2,-1 13-5,-7 6-5,4 13-5,-8 4-4,5 8-2,-6 2-3,2 1 1,-2-4-1,1-6-1,-1-9 0,-1-12-4,3-6-8,-4-16-15,-2-18-1,6-10-1,-3-17 0</inkml:trace>
  <inkml:trace contextRef="#ctx0" brushRef="#br0" timeOffset="831">1012 47 42,'10'6'23,"-10"-6"2,0 0-1,0 0-7,0 0-13,0 0-2,-15-8 0,3 9 0,-5-1-1,-4 3 1,-4 0-1,-2 3 0,-4-1 0,-1 3 0,-1 0 1,2 0-1,1-2 0,6 1 1,3-3-1,5 1 0,4 1-1,12-6 1,-14 11-1,11-1 0,2 1 1,-2 5-1,0 2 0,-3 4 1,-2 2 0,2 2-1,-1 0 0,1 0 1,1-1-1,0-3 0,6 0 0,5-4-1,4-1 0,6-5 0,5-1 0,4-2 0,2-2-1,1-2 2,0-1-1,0 0 1,-1 0 1,-3 2-1,-3 2 1,1 1-1,-1 5 1,0 2-1,1 5 0,-1 2 0,-2 4 0,-2 2 0,-3 2 0,-5 2 1,-5 0 0,-4-1 0,-7-4 1,-4 1 1,-6-5 1,-2-1 1,-8-7 0,1-1 0,-4-7-1,1-1 1,-3-5-2,3 0 0,0-3-1,6 0-1,0-1-1,2 0-1,7 2-2,-4-2-4,8 6-24,-8-7-1,4 0 0,-6-12-1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6:41.8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0 128 2,'0'0'6,"0"0"-1,0 0-1,0 0-1,0 0-3,10-2 0,-10 2-1,15-1 1,-3-1 0,2 1 1,3 0 0,3 0 0,1 1-1,6 0 1,-2-1 0,6 3 0,2-1 0,3 0 0,2 2 1,4-2 0,4-1 0,2 0 0,7-1 1,0-2 0,3 1 0,5-1-1,2-4 1,0 4-1,1-4-1,-1 5 1,1-4 0,-1 5 0,0 0 1,-2 1-1,2 5 1,-3-5 1,0 4-1,1-4 1,0 0 0,2 0 0,-2 2-1,1-2-1,2 3 0,1-1 0,2 0-1,-2 1 1,-3 5-1,2-7 2,1 1-1,-3-2 1,2 0 0,1-2 0,0 1 0,1-2-1,5 1 1,-2-1-2,-1 2 1,1-1-1,0 1 0,2 0 0,-1 0 0,1 0 1,0-1-1,0 0 0,-1 1 0,2 0 0,0 0 0,-2 0 0,0-5 0,0 6 0,1-1 0,-1 0 0,3 1 0,-3-2 0,1-3 0,2 4-1,2 1 0,-1-1 1,4-3-1,3 1 0,0-1 1,1 3-1,0 1 1,0-1 0,0 1-1,-1 1 1,0-1 0,-1 2 0,0 4 0,-1-3 0,0 4-1,-4-4 2,0 4-1,-4-5 0,-1 2 0,-2-3 1,1-1-1,-3-2-1,1 1 1,-2-1-1,1 0 0,1 1 0,-2-2 0,-4 1 0,1 0 1,-3-4-1,0 1 0,1-2 0,-3 2 1,-1-2-1,-2 0 0,-1 0 0,-1 0 0,-1 3 1,-1-1-1,-3 1 0,0 0 0,2 2 0,0-2 0,0 2 0,0 0 1,-2 0-1,2 0 0,-1-1 0,-2 1 0,1 0 0,0 1 0,0 1 0,-2 0 0,3 1 0,0 1 1,1 0-1,3 1 0,0-1 0,0 0 0,0 0 1,1-1-1,-2 0 0,-1-1 0,-4 0 0,-4-1 0,-2 1 0,-6 0 0,-2-1 0,-2 0 0,-4 1 0,-4 0 0,-1 0 0,-2 0 0,-6 0 1,-1 0-1,-4 0 0,-10 0 0,13 0 0,-13 0 1,0 0-1,0 0 0,0 0 0,0 0 2,0 0-2,0 0 1,0 0-1,0 0 1,0 0-1,0 0 1,0 0-1,0 0 1,0 0-1,0 0 0,0 0 0,0 0 0,0 0 0,0 0-1,0 0-4,0 0-9,0 0-14,1 11-1,-14-16-1,-5-15-1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04:30:14.5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7 24,'0'12'27,"0"-12"-1,0 0-7,0 0-16,0 0 0,0 0-1,0 0-1,0 0 0,0 0-1,0 0-1,0 0-3,0 0-7,2-10-13,-2 10-3,10-8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1T04:30:14.8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7,'0'0'22,"0"0"-9,0 0-2,0 0-2,0 0-2,10 4-2,-10-4-1,0 0-1,0 0-7,0 0-7,0 0-7,0 0-6</inkml:trace>
  <inkml:trace contextRef="#ctx0" brushRef="#br0" timeOffset="261">388 39 1,'0'0'20,"0"0"-8,0 0-1,8 12-4,-8-12-5,0 0-2,0 0 0,0 0-5,13 10-13,-13-10-2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9:18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740 218 0,'0'0'7,"0"0"-1,0 0 0,0 0-1,0 0-1,0 0 0,-9-2 0,9 2-1,-18 2 0,6 0-1,-6 0 1,-3 2 0,-3-1 1,-5 0 1,-4-1 0,-4 0 0,-2-2 0,-2 2 0,-3-2 1,0 1-1,-5-2-1,4 2 0,-3 1 0,5 0-2,3 1 0,2 0-1,6 2 0,5-2-1,7 1 0,5-2 1,15-2-1,-14 4 0,14-4 1,0 0-1,0 0 0,0 0-1,11-1-3,-2-1-6,3 0-9,4-2-1,2-3 0,5-4 0</inkml:trace>
  <inkml:trace contextRef="#ctx0" brushRef="#br0" timeOffset="581">660 13 7,'-12'-8'13,"12"8"-2,-9-4-3,9 4 0,0 0-1,-11-2-1,11 2 1,0 0-1,0 0 0,0 0 1,0 0-3,0 0-1,0 0-1,-1 9 0,1-9-1,19 14 0,-3-4 0,6 2 0,6 2 1,2 1-1,3 0 1,2 0-1,-4 0-1,-3-4 1,-2-2-1,-7 1 0,-5-3 0,-5 1 1,-3 1-1,-6-9 0,0 18 0,-5-8 0,-1 3 0,0 0 0,-2 1 1,-2 0-1,-1 1 0,0-1 0,-1 1 1,-1 0-1,-4 1 2,-3-2 0,-2 2 0,-4-3 0,0 1 0,-2-3 0,1 0 0,3-4 0,4 1-1,6-4-1,3-2 0,11-2-3,0 0-5,17-4-11,-2 2-4,2 0 0,1 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35.9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160 143 14,'12'13'10,"-2"-9"0,-10-4-1,22 3-3,-4-1 0,0-2 1,6 2 1,-1-3 1,5 3 0,-1-2 0,4 3-1,0-1-1,2 3-2,1 3-1,-1 1-1,1 1-2,-2 4-1,-4 1 0,-4 2 0,-5 3 1,-6 1-1,-8 4 1,-5 2 0,-10 1 1,-4 4 0,-8 0 0,-3 4 0,-4 0 1,-2 4-1,-2-1 0,1-1 0,-1-1-1,4 0 1,2-4-1,6-2 0,6-5-1,4-1 1,11-5-1,7-2 1,9-1-1,6-2 0,2 0 0,3 0 0,-3 1 0,0 1 1,-5 4-1,-4 3 0,-9 3 0,-6 4 0,-9 4 1,-3 4-1,-6 6 1,-1 2 0,-5 3-1,-1 3 2,3-2-2,-1-1 1,7-3-1,3-4 1,6-4-1,8-5 0,7-4 1,7-5-2,8-2 2,4-4-2,3-1 2,2 0-2,-1-1 2,-4 2-2,-6 1 1,-6 4 0,-9 5 0,-9 7 1,-11 8 0,-10 7 1,-11 7-1,-11 4 2,-10 5 0,-3 5-1,-4-3 0,3 2 0,4-3-1,6-4 0,13-3-1,14-5 0,15-4-1,10-5 0,14-5 0,7-4 1,10-3-1,5-4 1,0-3-1,0 0 1,0 1 1,-1 1-1,-3 2 0,-1 2 0,-4 2 1,-2 3-1,-2 2 1,-5 6-1,-8 1 0,-7 4 1,-10 3-1,-8 2 1,-11 0 0,-8 1 0,-10-1 0,1 0 1,-2-4-2,6-2 1,7-3 0,8-1-2,12-4 1,12-5-1,10-1 0,7-4 0,4-3 0,1-4 0,0-2 0,-3-1 1,-1 0 0,-8-1 0,-2 3 0,-7 1 1,-6 4 0,-6 5 0,-9 2 1,-8 7-1,-8 1 2,-5 4-1,-5 1 0,-1 1-1,3-4 1,3-2-1,10-2-1,10-6 1,9-3-2,11-6 1,12-4-1,8-6 1,7-1-1,5-6 1,8 0 0,4-2-1,-1-2 1,-3 0 0,-5 3 0,-6 1-1,-8 4 1,-9 4 0,-13 2 1,-9 3-1,-8 1 1,-3 5-1,-4-2 0,3-2 1,2 1-2,9-3 1,11-6-2,14-3 3,10-6-3,15-5 1,11-3 0,4 0 1,7-8-1,3 0 1,-2-1 1,-2-1-2,-3 1 3,-3 2-2,-1-2 2,2 0-2,2 2 1,1-1-1,7 1 0,7-2 0,-2 0-1,5-1 0,-2 1 1,-1-2-1,-5 1 1,-2 1 0,-6-1 0,-3 4 0,-5 1-1,-7 1 1,-1 2 0,-5 2 0,-4 1 0,-5 1 0,-7 1 0,-3 1 0,-1-1 0,4-1 1,3-3-1,1-2 0,15-1-1,7-6 1,12-2 0,7-4 0,4 0 0,2-1 0,-4 3 0,-1 0 1,-14 1 0,-11 6 0,-11 4 0,-11 4 0,-13 2 0,-6 6 0,-9 2 0,0-1-1,0 3 0,5-1-1,10 0 1,12-4-1,15-1 0,11-7 0,16-1 1,9 0 0,8-1 0,3-3 0,0 1 0,-5 1 0,-6 0 0,-6 2 0,-11 0 1,-10 0-1,-8 1 1,-8 3-1,-5 2 0,-1 1 1,-2 2-1,4 0 0,8-1 0,13 0-1,14-2 0,12-5 0,11-3 0,4-3 0,6 0 1,1-4-1,-1 1 1,-6 0 0,-8 2 1,-5 1-1,-2 2 1,-4 2-1,-8 1 1,-8 1-1,-7 1 1,-8 1 0,-8 0 0,-6 0 0,-9 0-1,-4 0 1,3-1-1,10-2 0,15 0 0,11-4-2,14 2 1,11-2 0,9-6 0,7-1 1,3-3 0,-4 3 1,-9-2-1,-11 4 2,-13-1 0,-10 1 0,-16 7 0,-8 3 0,-22-1-1,0 0 0,-1 10 0,1-10-1,-4 13 0,14-5-1,16-3 0,15-2-1,20-1 0,13-3 0,15-1 1,6-9 0,9 3 0,0-3 0,-4 2 2,-10 1 0,-9 0 0,-7 4 0,-12 1 1,-6 3-1,-6 3 0,-7 5-1,-4-1 0,-2 7 0,1-4-1,-4 2 1,3 2 0,2-4-2,5-1 2,3-3-1,7-1 0,11-6-3,8 5 1,4-7-3,7 3 0,3-4 0,-5 4-2,4 0 3,-7 0 1,-12 1 3,-15-2 3,-52 1 2,61 1 1,-61-1 1,0 0-2,0 0 1,0 0-2,0 0-1,0 0-1,0 0-2,0 0 1,0 0-1,0 0 0,74 4-1,-31-10 1,1-3 0,3-1 0,-2-4 1,-45 14-1,83-30 0,-83 30 1,59-37 0,-59 37 0,43-31-1,-43 31 0,0 0 1,53-43-1,-53 43 0,0 0 1,43-56-1,-43 56 0,0 0 1,35-63 0,-35 63 0,13-53 0,-13 53 0,-20-61 1,20 61 0,-52-66 0,52 66 0,-68-70-1,27 33 0,41 37 0,-73-73 0,73 73-1,-45-74 0,45 74 0,-26-79 0,21 38 0,15-3-1,7-1 1,12-1-1,3-1 1,10 2 0,7 0 1,-49 45 1,65-78 1,-65 78 0,42-68 2,-42 68 0,-16-54-1,16 54 0,-50-42 0,50 42-2,-41-30 0,41 30-1,0 0 0,0 0-1,-36-44 0,36 44 0,0 0 0,46-53 0,-46 53 1,41-49 0,-41 49 0,37-49 1,-37 49 0,19-50-1,-19 50 1,-4-49 0,4 49-1,-17-51 0,17 51 0,-32-51 0,32 51 0,-26-50 0,26 50 0,-2-57 0,2 57-1,6-63 1,-6 63-1,29-71 1,-29 71-1,25-76 2,-25 76-1,2-78 0,-2 78 1,-24-76 0,24 76 0,-52-74 0,52 74 0,-54-69-1,54 69 1,-54-59-1,54 59 0,-19-57-1,19 57 1,12-63-1,-12 63 0,27-68 1,-27 68-1,44-71 1,-44 71 0,39-70 0,-39 70 0,31-65 0,-31 65 0,12-56 0,-12 56 0,-11-56-1,11 56 1,-32-55 0,32 55 1,-48-51-1,48 51 1,-49-50-1,49 50 0,-32-48-1,32 48 1,-10-47 0,10 47-1,0-52 1,0 52-1,18-53 1,-18 53 0,10-53 1,-10 53-2,-13-53 1,13 53 1,-24-57-1,24 57 0,-61-61 1,61 61-1,-69-59 0,69 59 0,-50-58 0,50 58 0,-30-55-1,30 55 0,10-56 1,-10 56-1,44-57 0,-44 57 1,48-62 0,-48 62 0,60-57 0,-60 57-1,46-50 2,-46 50-1,34-43 0,-34 43 0,0 0 0,4-59 0,-4 59 1,-28-42-1,28 42 1,-49-43-1,49 43 1,-63-40-1,63 40 0,-53-33 1,53 33-2,0 0 1,0 0-1,-14-49 0,14 49 0,0 0 0,64-31 0,-64 31 1,58-22-1,-58 22 1,49-19 0,-49 19 1,0 0-1,43-37 0,-43 37 0,0 0 1,25-52-1,-25 52 0,-9-51 1,9 51-2,-6-59 2,6 59-1,-21-59 0,21 59 0,-22-55 0,22 55 0,-16-42-1,16 42 1,0 0 0,0 0 0,-10-48 0,10 48 0,0 0 0,0 0 0,0 0 0,0 0 0,0 0-1,0 0 0,0 0 0,0 0 0,0 0 0,0 0 0,0 0 1,0 0-1,0 0 0,0 0 1,-41-45 0,41 45 0,-67-17 0,67 17 0,-84-14-1,35 8 1,-7 0-1,3-1 1,3 1 0,7 1-1,4 1 1,8 0-2,3 0 2,13-1-1,15 5-2,0 0 1,16-12-2,3 11 1,3-3-1,4 2 1,-2-1 0,-5 1 1,-2 2 1,-17 0 1,0 0 1,-17 2 0,-12 0 1,-13-1 0,-13 2 1,-11-2 0,-12 0 0,-5-2-1,-1 2 0,1-3 0,1 0 0,6-2-1,16 1-1,7-2 0,14 2 0,10-2-1,11 0 1,7 0-1,11 5 1,2-12 0,-2 12 0,10-7 0,-10 7 0,0 0 1,-9-1 0,-9 2-1,-15 2 1,-9 0 0,-11 2-1,-13-1 2,-7 0-1,-6 0 0,-5-1 0,-3 1 0,3 1 0,3-2-1,5 0 1,11-1-1,5-1 0,14 0-2,12-3 0,16 0-2,18 2 2,0 0-1,28-13 1,-2 8-1,8 2 2,0-1 1,0 3 0,-6 1 0,-9 3 1,-9 3 0,-10-6 0,-23 19 0,-12-8 1,-14 1 0,-12 1 0,-18-1 1,-11 2 0,-11-3-1,-4 0 0,-2-1-1,3 0 1,6-2-2,9 0 1,9-3-1,17-2 0,12-3-1,15-3 1,16-2-1,16-6 0,14 0 0,12-2-1,15 0 1,7 0 0,6 1 0,0 2 0,-1 3 0,-6 1-1,-12 4 2,-12 3 0,-19-1 2,-12 9-1,-20-3 0,-15 2 0,-16 1 0,-15 3 1,-9-1-1,-11 0 1,-6-2-1,-3 0 0,-4-1 1,3-1-1,3-3-1,9-1 1,4-3 0,10-2-1,11-3 1,15-3-1,11-1 0,12-2 0,13-4 0,10 0-1,11-2 1,5 2 0,5-1-1,2 4 1,-1-1 1,-1 5-1,-11 8 0,0 0 0,-29-6 0,-10 10 1,-14 2-1,-14 2-1,-11 2 1,-13 0 0,-10 0 0,-1 0 0,-3-1 0,4-3 0,7-1 0,6-1 0,7-3 1,11-3-1,15-3 0,4-1 0,19-2 0,8-1 1,6-3-1,8 1 1,3-1 0,4 2 0,-3 1-1,4 0 1,-11 0 0,-9 2-1,-10 4 1,-13 3-1,-11-1 0,-14 2 0,-9 2-1,-9 0 2,-2 3-1,-1-1 0,2 0 0,4 0 0,6-2 0,12 0 0,6-1 0,10-1 0,8-1 0,11 0 0,8 0 1,8-1-1,7-1 0,-1 1 0,10 1 0,-9-2 0,9 2 0,-13-3 0,2 2 0,-4 0 0,-9 3 0,-3 0-1,-5 0 1,-6 1 0,-5 2 0,-4 1 0,-4 1 1,1-1-1,-4 0 0,2 0 0,-3 0 0,3 1 0,3-2 0,3-1 1,5-2-1,1-1 1,8-2 0,2-1-1,5-2 1,3 0 0,4 0 0,1-2-1,4 2 0,0 0 0,1 1 1,0 1-1,0 0 0,-1 0 0,0 2 0,0 0 0,-1 0 0,2 1 0,0 0 0,2 0 0,10-1-1,-11 2 1,11-2-1,0 0 0,0 0 1,0 0-1,0 0 0,0 0 0,-1 12 1,1-12-1,-17 11 0,17-11 1,-17 12-1,7-7-1,5 5-3,-5-6-22,10-4 1,-3-10-2,7-13-1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9:19.9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34 141 7,'0'0'10,"-21"-4"-1,21 4-6,-14 0-2,14 0 0,0 0 1,-6 11 1,6-11 0,20 13 1,2-7 1,10 0 1,9 2-1,10-2 1,3-1 0,4-1-1,-1 0-1,-4 0 1,-6-1-2,-11-1-1,-9 1 0,-7 0 0,-6 2-1,-14-5-1,10 6 0,-10-6 0,0 0-2,0 0-5,0 0-10,0 0 0,15-10-1,-10-2 1</inkml:trace>
  <inkml:trace contextRef="#ctx0" brushRef="#br0" timeOffset="350">518-1 10,'-11'1'10,"2"-2"-1,9 1 1,-12 1-2,12-1-1,0 0 0,14 2-1,2 1-1,4 0-1,7 2-1,2 3 1,6 0 0,0 1-1,-1 4-1,-2-1-1,-6 0 0,-5 0-1,-4 0 1,-4 0-1,-6 1 1,-5-1-1,-2 2 1,-6-3 0,-1 4 1,-6-2-1,-2 2 1,-3 0 0,-3 1 0,-4-2 1,-1 1 0,-2-1 0,0 0 1,0-2-1,1 1 0,-1-5 0,5 3-1,2-7-1,5 2-1,6-4-2,10-2-2,0 0-5,0 0-8,0 0-5,19 2-1,-7-2 1,1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9:20.8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0 170 9,'15'1'10,"-15"-1"0,0 0-8,15 8 0,-6-2 0,4 2 2,3-1 1,6 3 0,4-3 1,6 0 1,6-3 0,5 2 0,1-6 0,4 1 0,-4-5 0,1 2-1,-3-3 0,-6 2-1,-9-2-2,-5 3 0,-5 0-2,-4 1-2,-4 2-2,-9-1-2,0 0-4,0 0-8,10 0-5,-10 0 1,9-16 1</inkml:trace>
  <inkml:trace contextRef="#ctx0" brushRef="#br0" timeOffset="331">558 0 4,'-13'4'2,"2"0"1,11-4 1,-12 8 2,12-8 2,11 5 1,5-4 0,7 0 0,4 0 0,4 1-2,1 0-1,3 2-3,-4-1-2,-3 3 1,-5-1-2,-7 2 1,-3 0 1,-5 3-1,-5 0-1,-3 4 1,-3-1 0,-4 3 0,-5-1 0,-1 2 1,-7-1 0,-2 1 1,-5-2 0,0 0 1,-3-2-1,1 0 1,2-3 0,2 1-1,4-4-2,4-1-1,5-1-3,3-3-2,9-2-6,0 0-8,0 0-1,16-3-1,-7-1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9:21.8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26 151 20,'-17'11'15,"17"-11"0,-10 4-3,10-4-8,0 0 0,0 0 0,18 8 0,-5-5 0,8 1 2,4 0-2,10 0 0,2-1 0,9 1-2,-2-2 1,3 0-2,-1-1 1,-1 1-1,-6-1-1,-4-1-2,-2 0-3,-6-3-4,-3 1-3,-7-4-2,-1-1-2,-4-3-1,-2-1 1,-4-2 1</inkml:trace>
  <inkml:trace contextRef="#ctx0" brushRef="#br0" timeOffset="290">498 3 0,'-10'-3'2,"1"2"1,9 1 2,0 0 2,0 0 1,0 0 1,15 9 0,1-4 0,2 0-1,7 2-2,2 2-1,-1 1-3,1 2 0,-4 1-1,0 1 0,-5 0-1,-4 1 0,-5-1 1,-2 1-1,-3-2 0,-4 2 1,-2-2 1,-2 2 2,-5 0 0,-5 2 1,-3-2 0,-3 5 1,-6-4 0,1 4 0,-5-3-1,0 1 0,0-4-2,4-1 0,3-2-2,4-2 0,5-5-4,1-2-10,13-2-9,-8-9-2,9-8 1,4-7-2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9:23.0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143 504 3,'0'0'9,"-9"-13"-1,9 13-2,-9-9-2,9 9-1,-13-1 0,13 1-2,-11 11 1,3 1-1,0 4 1,-2 4 1,0 3 0,1 2-1,3 3 1,2 1-1,3-2 1,9-1-1,8-7 0,8-4 1,7-6 1,5-7 1,0-9 2,5-4 0,-6-7 0,-3-4-1,-8-4 0,-7-2-1,-9-2 0,-4 1-2,-8-2-1,-3 3-1,-4-1 0,-1 4-1,-6 2 0,0 5 1,-1 2-1,-3 6-1,-1 5 1,-3 4 0,-3 7-2,-3 5 0,1 8-3,-1 1-2,5 7-5,2-3-5,8 1-4,10-4 0,10-6 0</inkml:trace>
  <inkml:trace contextRef="#ctx0" brushRef="#br0" timeOffset="561">323 76 20,'0'-18'17,"2"1"-1,-1 1 1,0 3-12,-1 13-2,4-12-2,-4 12-1,0 0 0,0 0-1,0 0 1,-5 15 0,2-3 1,-2 1 0,1 6 1,1 5 1,0 5-1,1 5 1,0 7-1,3 6 1,-1 1-1,1 6 0,0 3 1,0 0-1,0 1-1,1-1 1,1-5 0,0-4 0,2-3-1,1-8-1,1-7-3,1-7-9,2-11-8,2-9 0,-1-12-1,2-9 0</inkml:trace>
  <inkml:trace contextRef="#ctx0" brushRef="#br0" timeOffset="1943">561 922 11,'0'0'10,"0"0"1,5 9 2,-5-9 0,11-5-1,-11 5-2,17-18-1,-7 4-1,4-2-2,-1-5-2,1-3-1,-1-3 0,-2-1 0,-2-2 0,2 4 0,-3 1 0,-1 3 0,-3 2-1,3 5 0,-5 4-1,-2 11 0,7-10 0,-7 10-1,0 0-1,0 0 0,0 0 0,0 0 0,1 16 0,-1-3 0,1 4 1,2 5 0,0 3 0,2 3 0,1 1 1,0 1-1,4-2 1,3-1-1,2-5 0,2-2 0,3-4-1,-1-8-4,6-3-5,-2-9-10,0-8-3,-3-9 1,-2-11-1</inkml:trace>
  <inkml:trace contextRef="#ctx0" brushRef="#br0" timeOffset="2464">755 163 24,'-13'13'21,"13"-13"1,0 0 2,0 0-9,0 0-5,0 0-2,0 0-2,0 0-1,0 0-2,0 0 0,0 0-1,-10 4 0,10-4-1,0 0 1,0 0 1,0 0-1,0 0 1,0 0 0,0 0 0,0 0 0,0 0 0,0 0 0,0 0-1,0 0-1,0 0 0,0 0-1,0 0-1,0 0-2,0 0-4,5 17-14,0-5-7,-2-1 0,-3-11-2,-3 12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8:46.5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0 184 2,'0'0'3,"10"-4"0,-10 4-1,12-1 0,-12 1-1,15 0 0,-15 0-1,18 4 1,-18-4 0,17 4 0,-7-2 1,-10-2 0,18 4 0,-3-2 1,-5 0 0,8 1 1,0-1-1,3 0 1,2-1-1,6 1 1,0 0-1,1-1-1,7 0 1,0 0 0,4 0-1,2 0 0,3 0-1,0 2 1,3-2-1,2 0 0,0 0 1,0-1-1,2 0 2,-1-1-1,2 0 1,3-2 0,2 1 1,1 0-1,1 1 0,2-1-1,0 1 0,0 0 0,1 2 0,-1 0-1,1 1 0,1 1 0,4 2 0,2-1 0,3 1 0,-5-1 0,4 1 1,3-3-1,-1 0 1,-1-2 0,2 0 0,-3-2 0,2 1-1,3 0 1,-3 0-1,0 0 0,1 1 0,-2 0 0,1 0-1,-1 0 1,2 1-1,0-2 1,2 1 0,0-3-1,-1 0 1,1 0-1,-1-1 1,-2 1 0,0-2-1,-2 3 1,0-1-1,-3 1 1,-2 1-1,3 0 0,0 0 0,-2-1 0,1-2 1,-1 1-1,2-1 0,0-2 1,1-1-1,2 1 0,-1 0 1,2 0-1,0 2 0,2 2 0,1-1 0,-1 1 1,1-1-1,-2 1 0,1-1 0,0-1 0,-2-1 1,-1-2-1,-2 2 0,-2 0 0,0-1 0,-2 2 1,-3 0-1,-2 1 0,-1 1 0,0-1 0,-2 0 0,1 0 0,-1 1 0,1 0 0,3 0 0,1 0 0,3-1 1,-1 2-1,-2 2-1,-1-1 1,-1 2 1,-5-2-1,-6 1 0,-6-2 0,-4-1 1,-6 0-1,-3-1 1,-7-1-1,-3 0 0,-3-1 1,-4 1-1,-1 1 0,-4 1 0,-2 0 0,-9 2 0,12-2 0,-12 2 0,0 0 0,0 0 0,9-1 0,-9 1 0,0 0 0,0 0 0,0 0 1,0 0-1,0 0 1,0 0-2,0 0-3,0 0-18,0 0-2,2-19-1,1-6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8:48.3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3,'26'6'6,"4"0"-3,4 1 1,3 1 0,2 1 1,5 0 0,2-2 2,3-2 0,1 1 1,2-2 1,5 3 0,-1-3-1,7 2 0,-1-2-1,6 3-1,2-1-1,7 5-1,0-3 0,5 4-1,2 0-1,4 1 1,-1 0-1,3 1 0,-1-4-1,-2 3 1,-1-5 0,-1 1 0,-2-5-1,-1 1 1,-2-4 0,0 1-1,-3-2 1,-2 0-1,-5 1 0,-3-2 1,-8 0-1,-1 0 0,-8 1 0,-6 0 0,-7 0 0,-3 1 0,-5-1-1,-4 1 0,-4-1 1,-7 2-1,-2-2 1,-12 0 0,12 1 0,-12-1 0,0 0-1,0 0 1,0 0 0,0 0-1,-14-1-1,-1-1-1,0 2-5,-12 0-9,0 6-10,-7-6-1,1-3 1,-5-8-1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8:49.7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51 2,'0'0'4,"0"0"1,-14-4-1,14 4 0,0 0 0,0 0-1,0 0-1,0 0 0,0 0-1,0 0 0,0 0 0,0 0 0,0 0 1,0 0 1,15 9 1,-6-8 0,5 2 1,-1 0-1,6-1 0,-2 0 0,7 1 1,11-1-2,8 0 1,6 0-1,8-1-1,9-1 0,6 0 1,9-1-2,3 1 0,-2-2 0,5 2 0,0-2 0,2 2 0,-1-2 1,3 0 0,-7-1 0,11 2 0,-2-3 0,5 2 1,3 1-1,4 0 1,-4 1-1,6 1 0,7 2 0,-2 2 0,2-2-1,-2 2 1,-5 0 0,-3-1 0,0 0 0,-5-2 0,-5-2-1,-6 0 1,-3 0-1,-2 0 1,-2-2-1,-5 1 0,1-2 0,0 1-1,-2 1 1,2-2 0,-1 1-1,1 0 0,-1-1 1,4 0-1,-12 2 0,5-2 1,-5 1 0,-4-1-1,-6-1 1,-8 0 0,-7-2 0,-5 2-1,-2-2 1,-10 1 0,-6 2 0,-5-1-1,-5 2 1,-10 2-1,10-1 0,-10 1 1,0 0-1,0 0 0,0 0 0,0 0 1,0 0-1,0 0 0,0 0 1,0 0-1,0 0 0,0 0 0,0 0 0,0 0 0,0 0 0,0 0 0,0 0-1,0 0-3,0 0-10,0 0-9,0 0-2,0 0-1,-2-12-1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8:55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133 210 6,'0'0'6,"0"0"1,-10 8-2,10-8-1,0 0-1,-8 11-1,8-11 0,-8 18-1,4-9 0,0 5 0,1 0 0,-1 2 1,0 2-1,1 1 1,1-1 0,-1 3 0,0 0 1,-2 1-1,0 1 0,-3-1 0,0 1 0,-1 0 0,1 1-1,-2-3 0,2 1 1,1-3-2,2 0 1,1-2 0,0-4 0,1-2-1,2-2 0,1-9 1,-2 13-1,2-13 0,0 0 1,0 0-1,0 0 1,0 0-1,0 0 0,0 0 1,0 0 0,0 0-1,0 0 1,0 0 0,0 0 0,3 13-1,-3-13 1,0 0-1,1 12 1,-1-12-1,2 9 1,-2-9-1,0 0 0,4 10 0,-4-10 1,0 0-1,0 0 1,0 0 0,0 0-1,0 0 1,0 0 1,10 11-2,-10-11 1,0 0-1,9 14 0,-9-14 1,6 12-1,-6-12 0,7 12 0,-7-12 0,5 11 0,-5-11 0,5 10 0,-5-10 0,3 13 0,-3-13 0,3 11 0,-3-11 1,0 0-1,3 14 0,-3-14 1,0 0-1,0 0 1,0 0 0,0 0 0,8 9 0,-8-9 0,0 0 0,12 5-1,-12-5 1,13 7 0,-13-7-1,19 4 1,-7-3 0,3 1-1,2-2 1,5 1-1,3-1 1,4 0-1,2 1 1,4 1-1,3-1 0,1 1 0,3 0 0,1-1 1,1 3-1,0-3 0,1-1 0,0 0 0,2 0 1,-1 0-1,3-1 0,-1 1 0,2-2 0,-2 0 0,3 1 0,-1 0 1,1 0-1,0-1 0,0 2 0,-2 1-1,4 0 1,-1 1 1,1 4-1,2-1 0,1 1-1,1 0 1,1 4 0,-1-3 1,3 2-1,0 0 0,4-1 0,-1-1 1,1 2-1,1-3 2,2-2-1,3-1 1,-3 0 0,-2 0 0,4-1-1,-1-1 1,1-1-1,2-1 0,-3-1 0,1 1-1,1-3 0,4 0 1,-5-1-1,1-1 1,-3-3 0,4 3 0,-3-2-1,-1-1 1,2 2-1,2 0 1,-1 1-1,-2-1 0,3 2 1,-1 1-1,-2 0 0,-1 0 0,-1-2 0,-1 4 0,1-1 1,2 0-1,-1 1 0,0-1 0,4 1 0,2 0 0,-3-3 0,7 2 0,-1 1 0,1-1 0,-1 1 1,2 0-1,-3 0 0,1 1 0,-1 0 0,0 0 0,-2-1 0,2 1 0,2-3 0,0 2 1,0-1-1,1-1 0,0 1 0,1-1 0,-1 0 1,-3-2-1,1 3 0,-3-1 0,-1 1 1,-2 0-1,2 0 0,-1 1 0,1-2 1,-1 2-1,0 0 0,5 1 0,1 0 1,1 1-1,3 0 0,-1 0 1,1 1-1,-2 2 0,4 2 1,-4-2-1,1 0 0,0 2 1,-2-1-1,2 1 0,1 2 1,-1-3-1,1 0 1,0-1-1,-1 0 1,-1 0 0,-2 2-1,-1-2 1,0-1 0,0 2 0,-3-2 0,0 2 0,2-2-1,1 4 1,0-4 0,0 0 0,-1 0 0,3-1-1,-1 0 1,1 0 0,0 0-1,0-1 1,2-1-1,-1 1 1,1 0-1,-3-1 0,1 0 1,-3 0-1,1 0 0,-3 0 0,0 0 1,-2-1-1,-2 1 0,-1-2 0,2 1 0,-4 1 0,-1 0 0,2 1 1,-2-1-1,1 2 0,0 0 0,-1 1 0,-2 3 0,1-3 0,-1-1 0,-2 1 0,0-1 0,0 0 0,-1 0 0,1 0 0,1 0-1,0 0 1,-2 0 0,0 1 0,-3-1 1,-2 1-1,-2 0 0,-3 1 0,-3 0 0,-1-1 0,-3 1 0,-2-1 0,0-1-1,-2 1 1,-2-1 1,-2-1-1,-3-1 0,-1 0 0,-2 1 0,-3-1 0,-2 0 0,-2 0 0,-6 0 1,2 0-1,-4 1 0,0-1 0,-4 0 0,0 1 0,-10 0 0,17-1 0,-17 1 0,12-1 1,-12 1-1,0 0 1,11-1-1,-11 1 1,0 0 0,0 0 0,9-9-1,-9 9 1,6-9 0,-6 9 0,7-15 0,-7 15 1,9-20-1,-5 10 0,-1-9-1,0 4 1,0-4-1,-1-1 1,-1-4-1,0-3 1,0-2-2,0-6 2,-1 2-1,1-9-1,-1-4 1,1-2 0,-1-2 0,1 1 0,-1 2 0,0 2 0,0 4 0,0 4 0,0 5 1,0 5-1,0-1 0,-1 5 0,2 4-1,-2 3 1,1 2 0,0 4 0,0 10-1,1-17 1,-1 17 0,0 0 0,0 0 0,0 0-1,0 0 1,0 0 0,0 0 0,0 0-1,0 0 1,0 0 0,0 0-1,0 0 1,0 0-3,0 0 0,0 0-6,0 0-13,0 0-5,0 0-2,-15-8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26T16:35:25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696 0 3,'0'0'5,"0"0"-2,0 0-1,0 0 0,0 0 0,0 0 0,0 0 0,0 0-1,0 0-1,0 0 1,0 0-1,0 0 1,0 0 0,0 0 1,0 0-1,0 0 1,0 0-1,0 0 1,0 0 0,0 0 0,0 0 0,0 0 1,0 0-1,0 0 1,0 0 0,0 0 0,0 0 0,0 0 1,0 0-1,0 0 1,0 0-1,0 0 1,0 0-1,-11 11 0,11-11 0,0 0 0,0 0-1,0 0-1,-11 3 0,11-3 1,0 0-1,0 0 1,-12 2 0,12-2 0,0 0 1,-13-3-1,13 3 0,-14-2 0,14 2 0,-17-2-1,17 2 0,-17-2 0,17 2 0,-17-2 0,17 2 0,-14-1 0,14 1 0,-16 0 0,16 0 0,-15 0 0,15 0 0,-16 0 0,16 0 0,-13 2 0,13-2 0,-13 1 0,13-1-1,-12 3 1,12-3 0,-13 3-1,13-3 1,-15 4-1,15-4 1,-17 3 0,17-3 0,-18 4 0,18-4 0,-21 4-1,9-1 1,12-3 0,-19 5-1,19-5 0,-17 6 1,17-6-1,-14 5 0,14-5 0,0 0 0,-16 6 0,16-6 0,-12 4 0,12-4 1,-14 6-1,14-6 0,-17 8 0,17-8 0,-18 11 0,18-11 1,-18 10-1,18-10 1,-22 12 0,22-12 0,-22 11 0,10-5 1,0 0-1,0 2 0,-1 0 0,2 1 1,-1-2-1,0 1 0,1-1 0,11-7 0,-21 14 0,21-14-1,-18 15 1,18-15 0,-18 14-1,18-14 1,-15 14-1,15-14 0,-10 12 0,10-12 0,-8 12 1,8-12-1,-4 10 0,4-10 1,-2 11-1,2-11 1,-3 12-1,3-12 1,-3 14-1,3-14 1,-1 13 0,1-13 0,-1 14 0,1-14 0,0 13 1,0-13-2,0 13 1,0-13 0,-1 12-1,1-12 1,2 11 0,-2-11-1,3 13 1,-3-13 0,5 12-1,-5-12 1,8 14-1,-8-14 0,6 14 0,-6-14 0,11 12 0,-11-12 0,11 12 0,-11-12 1,12 7-1,-12-7 1,13 7-1,-13-7-1,13 5 1,-13-5-1,0 0 1,17 7-1,-17-7 1,12 4-1,-12-4 1,13 4 0,-13-4 1,14 3-1,-14-3 0,17 5 1,-17-5-1,17 2 0,-17-2 0,20 3 1,-8-2-1,1 0 0,0-1 0,1 1 0,-1-1 0,0 0 0,-1 0 0,0 0 1,-12 0-1,19 1 0,-19-1 0,17 0 0,-5 0 0,-12 0 0,20-1 1,-20 1-1,23-2 0,-12 1 0,1-1 0,-12 2 0,18-2 0,-18 2 0,17-1 0,-17 1 0,13-1 0,-13 1 0,12-1 0,-12 1 0,0 0 0,14-2 0,-14 2 0,0 0 0,14-1 0,-14 1 0,0 0 0,12-1 0,-12 1 0,0 0-1,0 0 1,0 0 0,0 0 0,0 0 0,0 0-1,0 0 1,0 0-2,0 0 0,13 1-4,-13-1-1,0 0-3,0 0-4,13 0-10,-13 0-3,12-6 0,-12 6 3</inkml:trace>
  <inkml:trace contextRef="#ctx0" brushRef="#br0" timeOffset="2335">88 319 13,'0'0'12,"0"0"1,0 0-2,0 0-2,0 0-1,0 0-1,0 0 0,0 0 0,0 0-1,0 0-1,0 0-1,0 0 0,0 0 0,0 0-1,0 0 1,0 0-1,0 0-1,0 0 0,0 0 0,0 0 0,0 0 0,0 0 0,0 0-1,0 0 1,0 0-1,0 0 1,0 0-1,0 0 1,0 0-1,0 0 1,0 0-1,0 0 1,0 0 0,0 0-1,0 0 1,0 0-1,0 0 1,0 0 0,0 0-1,0 0 0,0 0 0,13-1-1,-13 1 1,12 0 0,-12 0-1,13 0 1,-13 0 0,14 0-1,-14 0 2,17 1-1,-17-1 0,18-1 2,-18 1-2,21-1 1,-21 1-1,19 0 0,-19 0 0,18-2 0,-18 2 0,21-1 0,-8 1 0,-1 0 0,1 0 0,1-1 0,0 1 0,-1 0 0,2 0 1,-1 0-1,-2 1 0,-1-1 0,1 1 0,-12-1-1,19 3 1,-19-3-1,19 2 1,-19-2-1,14 1 0,-14-1 1,0 0-1,14 1 0,-14-1 1,0 0-1,12 3 0,-12-3 0,0 0 1,0 0-1,0 0 0,13 2 0,-13-2 0,0 0 0,12 2 0,-12-2 0,0 0 0,11 3 1,-11-3-1,0 0 0,12 2 0,-12-2 0,0 0 0,0 0 1,13 1-1,-13-1 0,0 0 0,0 0 1,0 0-1,0 0 1,0 0-1,0 0 1,0 0 0,0 0-1,0 0 1,0 0-1,0 0 1,0 0-1,0 0 0,0 0 0,0 0 0,0 0-2,0 0 0,0 0-4,0 0-8,0 0-15,0 0-2,-13-7 0,5-10-1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9:54.3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898 1467 1,'-1'-12'5,"1"12"-1,-3-15 0,1 6-1,1-2 0,-2-2-1,0-3 0,-1-1-1,0-4 0,-3-2 0,2 0 0,0-1 0,-2-1 0,1 1 1,-2 1 1,1-1-1,-2 3 0,-1 1 1,-3-2-1,-3 4-1,-3-1 0,-3 1 0,-4 1 0,-2 5-1,-1-2 1,-1 2-1,1 5 0,2 1 1,0 3-1,0 3 0,2 2 0,2 3 1,-1 1-1,-1 4 0,-5-4 0,6 2 0,1 4 0,1-4 0,1 3 0,-1 2 0,1-1 0,4 2-1,3 3 2,-7 0-2,2-2 1,-4 6 0,1 0 1,0 1-1,0 3 0,0 2 0,1 2 0,4-1 0,2 3 0,4 0 0,2-1 0,4 0 1,2-2-1,6-2 0,2 1 1,2-1 0,2 0 0,3-1-1,2-2 1,4 2 0,-1 0 0,4 0 0,1-2 0,2 0 1,1-4 0,3-2 0,1 1 1,-5-6 0,7-4 0,2-3 0,0-2 0,1-2 1,1-3-2,1-2 0,-3-4-1,8-2 1,-7-6-1,-1-2 0,0-2 0,-1-2 1,-3 0-1,-1-3 1,-3-1-1,-2 1 1,-8 1-1,1-3 0,-6-1 0,0-1 0,-3 1-1,0 0 0,-1 1 1,1 2-1,-2 0 0,0 2 0,-2 1 0,1 1 1,-3 0-1,-2-1 0,-3-1 1,-2-1-1,-4-1 1,-1-2-1,0-2 0,-4 5 1,2 0-1,-2 2 0,-1 2-1,-2 3 2,0 1-2,-4 5 1,-3 2 0,-2-3-1,-3 2 1,-2 0 0,-1 2 0,2 1 0,-1 2 0,-5 1 0,11 2 0,-2 2 0,0 1 0,8 1-1,0 1 1,5 2 0,1 2-1,14-7 0,-15 20-3,8-8-6,4 8-8,-8 2-1,3-2-1,-4 2-1</inkml:trace>
  <inkml:trace contextRef="#ctx0" brushRef="#br0" timeOffset="18167">3461 2060 5,'-8'-10'7,"8"10"0,-4-12-2,2 2 0,1-3-2,-3-2-1,2-5 0,-2-2-1,1-7 0,-2-4-1,0-7 1,0-6 0,-2-6-1,2-9 1,0-3 0,1-6 0,1-5 0,2 0 0,1-4 0,1 0 0,1 0 0,0 5 0,1-3-1,0 4 0,-1 2 0,1 2 0,1 6 0,1 4 0,0 4 0,2 4 0,-1 9 1,0 6-1,1 2 0,-1 7 0,-1 6 0,-1 2 1,-1 5-1,-1 5 1,1-4-1,-1 3 0,-2 10 0,4-15 0,-3 6 1,0 0-1,0-1 0,-1 0 0,0 1 0,0 9 0,-1-17 0,1 17 1,-1-12-1,1 12 0,0 0 0,0 0 0,0 0 0,0 0 0,0 0 0,0 0 0,0 0 0,0 0 0,-2-10 0,2 10 0,0 0 1,0 0-1,0 0 0,0 0 0,0 0 0,0 0 0,0 0-1,0 0 1,0 0 0,0 0 0,0 0 0,0 0 0,0 0 0,0 0 0,0 0 0,0 0 0,0 0 0,0 0 0,0 0-1,9-7 1,-9 7 0,0 0 0,0 0 0,10 0 0,-10 0-1,0 0 1,14 2 0,-14-2 0,12 3 0,-12-3 0,17 3 0,-6-2 0,4-1 0,-1-1 0,5 0 0,1-1 0,3 0 0,1-1 0,1 1 0,1 0 0,2 1 0,7 0 0,0 1 0,3-1 0,7 1 0,4 0 1,4-1-1,3 1 0,2-1 0,3-1 0,-1 1 1,2-1-1,1-1 0,3-2 0,3 0 0,3-1 0,0 0 1,3-1-1,5-1 0,1 1 1,3 1-1,0 1 1,3 2-1,1 0 1,4 2-1,-1 1 0,0 1 0,2-1 1,2-1-1,0-2 1,-2-1 0,0-3-1,0-1 1,0-3 0,0 1 0,-1 0 0,-1 0 1,-1 2-1,-1 1-1,2 3 1,-4-1 0,0 6 0,0 0 0,-1 2-1,0-1 1,-1 1-1,0-1 1,-1 1-1,-2-1 0,1-2 0,0 1 1,0-1-1,0 2 0,0 0 0,-1 2 0,0-1 0,-3 3 0,-1-2 0,-4 1 0,-4-1 0,-4-1 0,-4 0 0,-5-2 1,-5 1-1,-2-1 0,-5 0 0,-4 0 0,-5 1 0,-5-1 0,-3 0 0,-6 1 0,-2-1 0,0 1 0,-6 1 0,2 0-1,-2 0 1,0 1 0,-1 0 0,0-1 0,-3 2 0,-10-5 0,14 5-1,-14-5 1,0 0 0,10 8 0,-10-8 0,0 0 0,11 13 0,-11-13 0,12 11 0,-12-11 0,13 14 0,-5-4 0,1 2 0,-1 3 0,0 1-1,2 3 1,-1 5 0,1 5 0,-1 4 0,3 2 0,-2 3-1,2 4 1,-2 2-1,0 4 1,-1-1 0,0 1 0,-1 0 0,-1 2 1,0-1-1,-1-2 1,-1 1-1,0 1 1,1 2-1,-2-4 0,1-1 0,-3 0 1,0-5-1,-2 4 0,0-4 0,-1-5 0,-1-5 1,1-2-1,-1-3 0,-1-4 1,1-2-1,1-3 0,-1-4 0,2 0 1,-1-1-1,0-3 0,0 2 0,1-2 0,0 0 0,0-9 1,0 18-1,0-18 0,-1 15 1,1-15-1,-2 15 0,2-15 1,-3 13-1,3-13 0,-3 14 0,3-14 1,-4 14-1,4-14 0,-5 16 0,5-16 1,-9 16-1,9-16 0,-9 16 2,9-16-2,-11 13 0,11-13 1,-12 16-1,12-16 1,-13 12-1,13-12 0,-13 12 0,6-3 1,7-9-1,-13 6 0,13-6 1,-18 9-1,7-4 0,-2-3 1,-2 4-1,-5-5 0,-4 0 1,-5-1-1,-4-4 0,-6 3 0,-5-3 1,-8 2-1,-6-3 1,-4 4-2,-4 1 1,-4-2 0,-3 0 0,-4 1-1,-3 0 1,-3 1 0,-4-1-1,-3 2 1,-7 5 0,-3-3 0,-5 3-1,-3-2 1,-4 4 0,-1-4 0,0 5 0,3-6 0,2-1 0,2 0 0,-1 0 0,4 1 0,2-2 0,1 1 0,4 1 0,-1 2 0,1-2 0,1 2 0,4 0 0,2-1 0,1 2 0,2 1 0,-1-1 0,1 1 0,-1 1 0,-2 2 0,1-2 0,0 1 0,1 0 0,0 1 0,-1-1 0,2 2 0,1-1 0,1 1-1,1 1 1,1 2 0,1 1 0,1-1 0,3 2 0,1-3 0,3 0 0,2-3 1,2-2-1,2-2 0,4-3 0,2 1 0,4-3 0,2 2 0,6-3 0,3 2 0,5 0 0,6 0 0,5 0 0,5-1 0,5-1 0,6 0 1,3 0 0,11 0 0,-10-2 0,10 2 1,0 0 0,0 0-1,0 0 1,0 0 0,0 0-1,-4-9 0,4 9-1,0 0-2,0 0-2,0 0-8,0 0-7,-9-11-1,9 11 0,-15-15 0</inkml:trace>
  <inkml:trace contextRef="#ctx0" brushRef="#br0" timeOffset="25707">9140 1644 0,'2'-17'3,"2"-4"0,1-8 0,3-5-1,-1-9 1,2-5 1,1-7 0,1-4 0,-1-4 0,-1-4 0,2 2-1,-3 0 0,0-3-1,3 2 0,-1 1-1,0 1 0,1 1 1,0 1 0,-1 1 0,1 1 0,-1 5 0,-2 1 1,0 4-1,-3 2 1,0 2-2,-1 3 0,-1 4 1,-1 1 0,0 4-1,0 2 0,0 3 0,-2 4 1,3 3-1,-2 4 1,-1 5 0,0 2-1,0 11 0,0-12 2,0 12-2,0 0-1,0 0 1,0 0-2,0 0 1,13-4-1,-2 5 1,5 1-2,5 1 2,8 1-1,7 0 1,7 3 0,8 1 0,8 1 0,9 1 0,9 0 0,4 1 0,7 0 0,5 2 0,8 0 0,3 1 0,0 0 0,0 0 1,-1-1-1,2 1 0,-2-2 0,2-3 2,-5-2-2,-1 0 0,-4-4 0,-3 1 0,-4-1 1,-5 0-1,-10-1 0,-11 2 0,-12-1 0,-8 2 0,-11 0-1,-6 0 1,-8 0 0,-6 0-2,-1 1 2,-10-6 0,10 11-1,-10-11 1,7 9 0,-7-9 0,3 9 0,-3-9 0,2 13 1,-2-13-1,2 19 0,-1-6 0,1-2 0,-1 5 0,0 7 0,2 4 0,0 4 0,2 4-1,1 7 1,1 7 0,0 12 1,1 4-1,0 2 0,1 2 2,-2 5-2,0 0 0,-1-2 0,0 0 0,-1-3 1,2-2-1,-1-3 0,-1-2 0,1-5 0,0-5 1,0-4-1,-1-8 0,1-6 0,-1-6 1,-1-8-1,0-3 0,-1-6 1,-3-11-1,3 13 0,-3-13 1,0 0-1,1 11 1,-1-11-1,0 0 1,0 0-1,0 0 1,0 0-1,0 0 1,0 0-1,0 0 1,0 0-1,-7 9 1,7-9-1,0 0 1,0 0-1,0 0 0,-10 15 1,10-15-1,-16 11 0,2-4 0,-1 6 0,-4-4 0,-3 0 0,1 2 0,-4-3 0,-3 5-4,-2 1-5,-7 0-8,-7 3-2,-2 0 0,-6-7-1</inkml:trace>
  <inkml:trace contextRef="#ctx0" brushRef="#br0" timeOffset="36793">546 2246 4,'0'0'3,"0"0"1,0 0 1,0 0 0,0 0-1,0 0 1,0 0 0,0 0 1,0 0-1,0 0-1,0 0-1,0 0-1,0 0 0,0 0-1,0 0 0,-11 8-1,11-8 0,-5 13 0,2-1-1,0 2 1,-1 7 0,2 10 0,0 7 1,1 10 0,0 5 0,1 7 1,0 4 0,0 3 0,0-2 0,-2-9 0,-1-5 0,-1-10 0,1-5 0,-1-13 0,2-3 1,-1-10 1,3-10-1,0 0-5,0 0-5,-12-10-3,10-9-1,-3-5-2,1-6-1,-2-5-1</inkml:trace>
  <inkml:trace contextRef="#ctx0" brushRef="#br0" timeOffset="37224">316 2595 7,'-10'0'6,"10"0"1,-12 1-1,12-1 0,-10 2 2,10-2-1,0 0 0,0 0 0,13 0 1,-1-1 0,6-4 1,3 1-1,5-3-2,1 1-1,5-3-2,-2 3 0,-3-1-1,-2 3 0,-5-1 0,-2 3-1,-4 1 1,-2 0-2,-3 2 0,-9-1 0,9 5 0,-9-5 0,0 0 0,0 0 0,0 0 0,10 8 1,-10-8-1,0 0-1,9 1-3,-9-1-6,9-1-9,-9 1-3,10 0 1,-10 0-1</inkml:trace>
  <inkml:trace contextRef="#ctx0" brushRef="#br0" timeOffset="39718">744 2467 5,'0'0'5,"0"0"-2,11-2 2,-11 2-1,19 1 1,-5 0-1,1 1 0,2 1-1,2 2 1,1 1-2,0 3 0,0-1-2,0 3 1,-4 2-1,4-1 1,0 1-1,-3 2 0,1 0 0,-4 0 0,0 2 1,-3-1-1,1 1 1,-7-3 1,-2 2 2,-4-4 0,-4 1 1,-8-4 2,-4 2 0,-7-6 1,-3 1 0,-4-5-2,1 0 0,-1-4-1,4-2 0,3-3-1,8 0-1,4-2-1,6-1 0,6 2-1,3 0-1,-3 9 0,17-14-1,-4 9 0,4 2 1,0 0-2,4 0 0,5 1-1,0-4-5,4 1-6,0-3-8,-2-4 0,-2-3 0,-1-4 1</inkml:trace>
  <inkml:trace contextRef="#ctx0" brushRef="#br0" timeOffset="40328">1221 2238 5,'8'-10'7,"-8"10"-1,0 0-2,0 0-3,0 0 1,0 0-1,4 15 1,-2-2 1,0 2 0,1 8 0,-1 6 0,0 7 1,-2 6 0,-2 3-1,-1 4 0,0-2-1,2-3-1,2-6-1,5-11-6,6-9-8,4-16 1,9-9-1</inkml:trace>
  <inkml:trace contextRef="#ctx0" brushRef="#br0" timeOffset="40659">1672 2426 15,'-18'10'10,"-2"2"-1,-1 1 0,-1 0-1,1-2-1,4 5-3,2-7-1,4 0 0,11-9-1,-6 14 0,6-14 0,15 13 0,3-3 0,4 1-1,-1 4 0,2 1 0,-1 5-1,-2 0 1,-6 1-1,-3-1 1,-8-1 1,-4-1 1,-4-5 0,-2 0 1,-6-8 0,-2-1 1,-1-5 0,1-1 0,2-4-1,1 1-1,12 4-1,-13-17-1,13 8-1,5-1 1,7 0-2,5-2 1,5-3-1,2 0 1,5-3 0,5-1 0,0-2 0,0-1 0,-1-1 0,-1 1 0,-2 2 0,-4-4 0,-2 7 0,-6 1 0,-3 5 0,-5 0 0,-10 11-1,0 0 1,0 0-1,0 0 0,-21 10 1,6 3-1,-5-3 0,-2 8 0,-1-3 1,1 3 0,2 0 0,4 1 0,1 1 0,6-1 1,7 2-1,7 0 1,9-1 0,8 0 0,8 0 0,9 1 1,6-3-1,4 0-1,2-1-5,-1-2-16,-5-6-2,-4-6 0,-10-12-1</inkml:trace>
  <inkml:trace contextRef="#ctx0" brushRef="#br0" timeOffset="44274">6771 2280 7,'-18'3'7,"-5"1"0,0 1 0,-3 1 0,-1 2-1,-4 3-1,0-2-1,2 2-1,1-2-2,5 1 1,4-1-1,3 0 0,7-1 1,9-8 0,-2 11 1,15-6-1,11 5 0,7-7 1,7 4-1,6 5-1,3-3 0,2 4-1,-5-1 0,-6 2 0,-8 0 0,-7 3-1,-9-3 1,-7 0 0,-8 2 1,-4-1 0,-8 2 0,-3-1 2,-6 1 1,-3-2-1,-3-2 0,1-2 1,1-3 0,5-3 0,1-4-2,4-3-1,7-3-3,2-6-6,7-3-11,5-3-1,4-6 0,6-1 0</inkml:trace>
  <inkml:trace contextRef="#ctx0" brushRef="#br0" timeOffset="44815">7015 2047 6,'0'0'5,"0"0"0,-7 14 0,7-5 1,1 7 1,3 2 1,0 7 0,0 4-1,1 6 0,0 5-2,-2 4-1,0 5 0,-3-2-2,-2-1 0,-1-3-1,0-5 0,-1-6 2,1-4-1,2-9 0,6-6 1,5-9 0,8-6 1,7-8-1,5-4 0,4-6 0,3-5 0,1-6-2,-1 5 0,-5 0-1,-6 5 1,-6 4-2,-5 3 1,-5 4-1,-10 10-1,7 9 1,-7 1 0,-2 7 0,-2 4-1,-1 6 2,1 2-1,1 5 2,3-3-1,4-1 0,5-6-7,10-3-13,9-7 1,6-10-1,8-6 0</inkml:trace>
  <inkml:trace contextRef="#ctx0" brushRef="#br0" timeOffset="45306">7660 2584 8,'-20'4'12,"1"-6"-5,6-2-3,4-3 0,11-3-1,7 0 1,5-3 1,6 3-1,3-1 2,3 3-2,-1 2 1,2 3-1,-7 2-1,-1 3-1,-4 4-1,-5 2-1,-3 3 0,-4 1 0,-3 4 1,-3 2 1,-4 0 0,-3 2 2,-5 0 0,0-1 0,-7-3 0,2-2 0,-3-4 0,4 0-1,0-5 1,6-3-4,3-4-3,5-7-5,10-2-3,5-6-4,8-3-4,6-5 0,10-5-1</inkml:trace>
  <inkml:trace contextRef="#ctx0" brushRef="#br0" timeOffset="45666">8071 2354 4,'0'0'7,"0"0"-2,10 14-3,-9 2-2,0 3 0,0 2 2,0 2 1,2 2 2,-2 2 1,1-3 2,1 4-1,-1-4 2,3-2-1,-3-1 0,2-1-1,-2-5 0,2-1-2,-3-5 0,2 0 0,-3-9-1,3 10 1,-3-10 0,0 0 1,0 0-1,0 0-1,-1-14 1,2 3-2,2-8-1,3-4-1,7-2-1,4-6-1,5 0 0,4-1-1,5 1 0,-1 1-2,4 6-7,-4 1-9,2 2-4,-4-1 1,2 1-1</inkml:trace>
  <inkml:trace contextRef="#ctx0" brushRef="#br0" timeOffset="46137">8608 2144 5,'0'0'12,"-4"14"0,4-2 0,0 5-1,0 4 0,-1 10 0,-1 3 0,1 10-2,-2-1-2,5 8-1,1-2-2,6 1 0,4-3 0,8-4-2,3-7 0,8-8-1,4-9 0,1-12-3,4-9-8,-2-12-10,-1-12-3,-5-10 0,-5-8 1</inkml:trace>
  <inkml:trace contextRef="#ctx0" brushRef="#br0" timeOffset="46497">8359 2265 4,'28'2'13,"7"-4"-3,11-1 0,8 1 0,12 0 0,7 1-1,6 2-1,-5-2-1,1 5 1,-10-2-3,-6 3 0,-11-1-2,-6 2 0,-10-1-2,-7 2 0,-8-2 0,-3 0 0,-14-5 0,13 7 1,-13-7 1,0 0-1,0 0 1,0 0 0,0 0 0,0 0-1,0 0 0,0 0-1,0 0-1,0 0 1,0 0-2,0 0 0,10 9-3,-10-9-10,0 0-9,0 0-1,-15 4 0,5-9-1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43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1770 11,'0'0'7,"0"0"0,0 0-1,11 8-4,-11-8 1,0 0 3,0 0 2,0 0 1,9-2 1,-9 2 1,0 0 1,0 0-2,0 0-1,0 0-3,-3-12-3,3 12-1,1-12-1,-1 12 0,4-19 1,-2 6 0,2 2 0,-3-4 0,1 0 0,-1-4 1,0 3-1,-1-5 0,2 2 0,0-3-1,0-1 0,0-1 0,0 4 0,-1-3 1,2 2-1,-2-1 0,1 2 0,-2-3-1,3-1 1,-1-2-1,0 0 1,-1-4 0,1 1 0,0-2-1,0-1 0,-2 2 1,0-1 0,1-1-1,1 0 1,-2 2-1,1 1 0,-2 0 1,0 0-1,-1 0 1,0 1 0,-3 1 0,1 0-1,1-1 1,1-5-1,1 2 0,2-1 1,-2 1-1,1-1 0,0 1 0,0 1 0,-2 0 0,0 5 1,-1 0-1,1 0 1,1-2-1,1 0 0,-1 2 1,1-1-1,0-1 0,2 1 0,-3-1 0,0 2 2,2 3-2,-1 1 0,1 0 1,0 1-1,-1 1 0,1 1 1,1 2-1,0-1 0,-2 3 0,3-1 1,-2 2-1,0 1 0,1 2 0,1-4 0,-1 2 1,0 1 0,0 2 0,-2 9 0,4-16 0,-4 16 0,4-13 0,-4 13 0,0 0-1,0 0 0,0 0 1,0 0-1,0 0 0,0 0 0,0 0 0,0 0 0,0 0 0,0 0 0,0 0 0,0 0-1,0 0 1,0 0-1,0 0 1,0 0-1,0 0 1,0 0 0,0 0 0,0 0-1,0 0 1,11 0-1,-11 0 1,8 15-1,-4-3 1,1 0-1,1 4 1,-1 1 1,-1 3-1,0 2 0,1-2 0,0 1 0,-2 2 0,-1 2 1,1 2-1,0 4 0,-1 0 0,1 4 0,-3 1 0,1 3 0,2 0 1,-2 0-1,1-1-1,-2-3 2,0 2-1,0 0 0,0-3 0,-2-2 0,-1 0 0,0 1 0,-2-1 0,2 2 0,-1-2 0,-3-1 0,2 1 0,-1-1 0,1 2 0,-1 0 0,1-1 0,0-2 0,2 1 0,0-1 0,1-1 0,2-1 0,1-1 0,-1-2 0,1 2 1,-1 0-1,0-1 1,-1 0-1,1 0 1,-3 3-1,-1-2 1,2 0-1,-3-3 0,1-1 0,-2-2 0,1-1 0,0-2 0,-1-5-2,3 2-2,3-15-10,-10 13-11,10-13 0,-15-2 0,0-9-2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0:44.0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62 15 18,'0'0'12,"-2"-9"-1,2 9-3,0 0-2,-12-6-2,12 6-2,-14 2-1,14-2 1,-13 2 1,13-2 1,-11 2 1,11-2 1,0 0 1,-10-1-1,10 1 0,0 0-3,0 0 0,0 0-2,0 0-1,0 0-1,11 10 0,-11-10 1,8 10-1,-8-10 1,11 12 0,-11-12 0,11 16 0,-3-7 0,0 0 0,-3 1 1,5 0-1,4-3 0,-6 6 0,11 0-1,-2 3 1,4-2-1,0 3 0,4 0 1,-4 2 0,0 4 0,7-4 0,-5 0 2,-2-1 0,1 1 0,2 0 1,2-1-1,-3 0 0,5 2 0,-2-1 0,1 0 0,3-1 0,0 2-1,0 1 0,-1-1 0,3 3 1,-8-2-1,4 3 0,-1-2 0,-1 3-1,-1-2 1,-2 0-1,-1 0 0,0-1 1,3-1-1,-2 0 0,0 2 1,1 0-1,4 0 1,2 1-1,1-1 1,3-1-1,-1 2 1,0 1-1,-1-3 1,0 0-1,-3 2 0,-2-1 1,-2 1-1,-2 1 1,2-1-1,1 0 1,-1-1-1,3 1 0,1-3 0,1 2 0,2-1 0,0 1 0,-1-2 0,1 3 0,0-2 0,-3 0 1,-1-1-1,-1-1 0,0-2 1,0-2-1,0 0 0,-2-1 1,-2-2 0,2-1 0,-1-1 1,1 1-2,-2-1 2,-1 1-1,0-3 0,1 1 0,-2-1-1,0 0 1,2-1-1,-2-1 0,-1 0 0,-1 0 0,-3-2 0,0-1 1,-2-1-1,1 1 0,-4-1 0,1 0 0,1 1 0,0-1 0,1 0 0,1 1 1,1-1-1,0 0 0,0 1 0,1-1 0,2 1 0,0 0 0,0-1 0,1 0 1,-1-1-1,1 0 0,1-2 0,-1 0 1,1-1-1,-2 0 1,2-1 0,0 0-1,-1 0 1,2-1 0,-2-1-1,0 2 1,0-2-1,0 1 1,-3-1-1,0-1 0,2-1 1,0 0 0,-1-1-1,0 1 1,-1 0 1,-1 0-1,4-2 0,0 2 0,-3 0 0,2 1-1,0-1 0,1-1 0,2 0 1,0 1-1,0 0-1,0-2 2,0-1-2,2-1 2,1 1-2,3-2 1,1 1 0,2-2 0,3 1 0,1 2-1,1 0 2,2 1-2,1 0 1,-1 0 0,-1-1 0,0 1 0,0-1 0,1-3 0,3 1 0,-3-1 0,3-2 0,2 1 0,0-1 0,2 1 0,-1-1 0,0 1 0,-1 1 0,1-1 0,-3 1 0,1-1 0,-2 1 0,0-2 0,2 2 0,-1 0 0,0-1 0,0 1 0,-1-1 0,1 2 1,-3 2-1,0-1 0,-3 2 0,-2 0 0,-2 2 0,-2-2 0,-4 2 1,0 0-1,-3-1 0,2 1 0,-3-2 0,-1 2 0,-2 0 0,-2 1 1,-1 0-1,-3 0 0,0 2 0,-12 3 1,14-4-1,-14 4 0,9-3 1,-9 3-1,0 0 1,0 0-1,0 0 1,0 0 0,0 0-1,0 0 1,0 0-1,0 0 0,0 0 0,0 0 0,0 0 0,0 0 0,9-2 0,-9 2 0,0 0 0,0 0 0,0 0 0,0 0 0,0 0 0,0 0 0,0 0 0,12-7 0,-12 7 0,0 0 0,10-6 0,-10 6 0,0 0 0,7-11-1,-7 11 0,-3-14 0,-1 2 0,-2-3-1,-2-6 1,-3 0 0,2 1 0,-1-1 1,-1 1-1,-1 5 2,1 1-1,1 3 0,10 11 0,-16-8-1,16 8 1,-15-7 0,15 7-1,-12-4 1,12 4-1,-9-2 1,9 2 0,0 0 0,-12-1 0,12 1 1,0 0-1,0 0 0,0 0 0,0 0-1,0 0 1,0 0-2,14-4 2,-4 3-1,4 0 1,4 0 0,4-1 0,1 2 0,2-1 0,1 1 0,-1 1 0,-2 1 0,-1 1-1,-3 0 1,0-1 0,-2 1 0,0 0 0,-4 0 0,-2-1 0,0-1 0,-11-1 0,14 3 0,-14-3 0,0 0 0,0 0 0,8 11 0,-8-1 1,-1-1-2,-2 3 1,-1 3 0,-2 1 0,-1 3 0,-3 4 0,-1 1 0,-3 1 0,-1 2 0,-2 2 0,-2 1 0,-3 1 0,1 0 1,-3 0-1,1-2 0,0 0 1,1-4-1,1-2 0,0-3 0,5-1 0,2-3 2,2-3-2,3-3 0,9-10 0,-12 14 0,12-14 0,0 0 1,0 0-1,-7 9 1,7-9-1,0 0 1,0 0-1,0 0 0,0 0 1,0 0-1,0 0 0,0 0 0,0 0 0,0 0 0,0 0-1,0 0-2,0 0-9,0 0-15,0 0-1,12-22-3,-7-14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0:53.1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141 344 3,'-12'-5'10,"12"5"-1,0 0-5,-2 14-5,0-4 1,1 5 0,1 5 2,-1 7 0,1 5 3,0 5 1,1 5 1,-1 3 1,2 4 0,-1-3-1,1 2 1,-2-6-1,1-3-2,-1-5-2,1-8-2,1-6-5,-1-6-5,-1-14-8,0 0-1,10-1 0,-5-10-1</inkml:trace>
  <inkml:trace contextRef="#ctx0" brushRef="#br0" timeOffset="360">24 495 6,'0'0'14,"-19"-8"2,19 8-1,-6-15-5,7 5-2,7-3 0,2-3 0,7-2-1,2-1-1,8-2 0,2 1-1,5 0 0,3 1-2,2 2-1,1 4-1,-1 3-1,-3 3 0,-1 4 0,-5 4 0,-3 4 0,-5 6-1,-6 3 1,-2 3 0,-4 4 0,-3 1-1,-3 1 2,-3 1-1,-5 0 1,-4-4 0,-5 2 0,-8 0 2,-2 0-1,-7-4 2,0-2-1,-6-2 0,3-3 0,-1-3 0,4-1-2,2-8 0,4-2-1,7 1-3,0-5-9,17 7-12,-12-12-1,14 2 0,5-3 1</inkml:trace>
  <inkml:trace contextRef="#ctx0" brushRef="#br0" timeOffset="891">1192 99 39,'0'0'20,"-10"-12"0,-1 7-2,-4-3-11,2 7-1,-4-1-1,0 7-2,-5 4 0,0 6 0,-3 6-2,0 7 0,-5 8-1,-3 7 0,-2 7 0,-2 4 0,0 9 0,-1 4 1,2 3-1,5 2 0,7 0 0,5-1 1,10-5-1,10 0 1,11-9 0,12-9 1,7-7-1,8-9 1,5-9 0,2-5-1,1-8 0,-3-3 0,-4-5 0,-7-3-2,-7 2-3,-7-5-7,-3 4-12,-6-2-1,-10 2 0,12-10 0</inkml:trace>
  <inkml:trace contextRef="#ctx0" brushRef="#br0" timeOffset="1452">1191 586 7,'0'0'15,"6"-21"1,-6 21-6,4-12-1,-4 12 0,0 0 0,0 0-1,0 0-1,0 0-2,0 0-1,-9 10 0,7 3-1,-3 4 1,2 5-1,-1 3 0,4 4-1,-1-1 1,4-1-1,2-5 1,5-3-1,4-10 0,7-7 0,3-9 0,6-7 0,2-8 1,1-2-2,-2-4 1,-2 3 0,-7 1 0,-3 6-1,-8 4 1,-3 5-2,-8 9 0,0 0 0,0 0 0,0 0-1,1 16-1,0-5 0,1 6 1,3 0 0,1 4 1,3-2 0,3 0 0,2-2 1,0-4-1,2-3 1,2-2 0,-1-5 0,0-6 0,1-4 1,-3-6-1,0-5 0,-1-5 1,-1-6-1,-3-2 0,-2 1 0,-1 1 0,-1 3 0,0 1-1,-2 4 0,0 6-2,-3 3-6,-1 12-15,5-13-3,-5 13 0,0 0-1</inkml:trace>
  <inkml:trace contextRef="#ctx0" brushRef="#br0" timeOffset="2353">1942 684 10,'0'0'14,"11"-8"0,-11 8-1,0 0-6,0 0-5,7-9 0,-7 9 1,0 0 0,0 0 1,0 0 0,0 0 0,0 0 1,0 0-2,0 0-1,0 0 0,-4 12-2,4-12 1,-13 21-1,4-6 2,-6 5 0,-1 6 2,-4-2 0,1 5 0,-1-2 1,4 1-1,0-5 0,8-2-1,2-4 1,11-6-2,8-4 0,10-3-1,7-3 0,7-3 1,4-2-1,4-2 0,-2 0-1,-1 0 1,-9-1-1,-4 3 0,-9 1-1,-5-3-4,-3 6-6,-12 0-11,0 0-2,10-7 0,-10 7 1</inkml:trace>
  <inkml:trace contextRef="#ctx0" brushRef="#br0" timeOffset="2884">2091 812 13,'0'0'13,"0"0"1,0 0 0,0 0-7,1 12-2,-3-3 1,1 4 1,-2 4 2,3 8-1,-3 0 1,3 7-1,-1 0-2,4 4-1,-1-2-2,4 0 0,-1-7-1,3-1 0,-3-5-1,3-3-1,-1-4-8,-7-14-14,15 4-2,-9-13 1,0-8-1</inkml:trace>
  <inkml:trace contextRef="#ctx0" brushRef="#br0" timeOffset="6629">2577 33 11,'0'0'10,"0"0"-1,0 0-2,0 0 0,-10 0-1,10 0-2,0 23-1,1-4-2,1 10 1,2 10 0,2 11 0,2 10 1,-1 7 0,0 8-1,-1 2 1,-1 3-1,-4-3 1,2-4 0,-7-6 1,2-7-2,-3-8 1,1-8 0,-2-7-1,2-7 0,0-9 0,0-2-1,0-8-2,4-11-6,0 0-11,0 0-1,14-13 0,1-9 0</inkml:trace>
  <inkml:trace contextRef="#ctx0" brushRef="#br0" timeOffset="7040">2939 406 17,'-1'9'15,"1"-9"-1,0 0 0,3 15-7,-1-3-4,1 7 0,0 7 0,-1 3 1,0 11 2,0 5 0,-2 6-1,0 0 0,0 1-1,0-6-1,5-5 0,-4-6-1,4-7 0,-3-14 0,-2-14-1,11-8 0,-4-15 0,-4-9 0,-2-10-1,-1-6 0,-5-8 0,2-2-1,-4 5 0,-4 3 0,-1 8 1,0 6 0,1 6 0,2 9 0,2 6 0,-1 5 1,8 10-2,-5-9 1,5 9 0,0 0-1,21 8 0,-4 0 1,7 2-1,6 4 1,7 2 1,6 4 0,3-1-1,-1 6 1,-3 2-1,-2 0 1,-6 3-1,-5 0 0,-9 0 0,-6 1 0,-10 6 0,-8-5 1,-6 3 0,-9 0 1,-6 2 1,-6-2 0,-1 0 1,-6-4-1,5-2 1,-1-5-1,4-2 0,1-9 0,4-3-1,-1-6-1,3-7-3,3-1-8,3-8-14,3-3-1,3-10-2,7-1 2</inkml:trace>
  <inkml:trace contextRef="#ctx0" brushRef="#br0" timeOffset="7931">3266 0 7,'16'13'9,"-3"-2"0,10 6 0,6 5-1,8 7 0,7 6-1,9 7-1,8 6-1,3 2-1,3 5-1,1 1-1,-4 3-1,-7-1 0,-8 1 0,-9 2 0,-12 2 0,-10 2 0,-11 1 1,-8-2 0,-7-2 1,-7-4 0,-5-2 1,-8-10 1,-1-3 0,-7-11 1,1-3 0,-7-9-1,0 0 0,-4-8-1,7-1-1,2-5-1,6-3-2,4-1 0,3-2-4,8 2-9,1-2-9,15 0-2,-13-8 1,13-6-1</inkml:trace>
  <inkml:trace contextRef="#ctx0" brushRef="#br0" timeOffset="8602">4352 799 30,'0'0'17,"14"-7"-1,5-4-3,11-5-9,8-2-1,8-3 1,4 0 0,-1-3 2,0 5-1,-7-1 1,-6 6 0,-10 0-2,-6 6-2,-10 0-4,-6-1-3,-4 9-4,-4-12-2,4 12-2,-23-13 2,8 4 1,-10-4 1,0 5 4,-2 0 3,0-1 4,1 2 1,3 1 1,3 3 0,4 3-1,1 4 0,5 5-1,0 6-1,3 3-1,4 5 1,1 5 0,5 4 1,3 7 1,5 1-1,2 0 1,4 2 0,-1 1-1,1-2 2,-3-3-3,2-4 1,-5-6-1,0-5 0,-4-5 0,-2-5 1,-5-13-1,4 9-1,-4-9-4,0 0-2,-10-9-1,10 9 0,-17-12-1,6 6 0,-1 1 0,0 2 2,2 0 5,0 2 3,1-1 3,9 2 1,-13-8 1,13 8 1,-5-24 0,11 5 1,0-8-2,4-2-2,4-5-2,4 0 0,1-2-1,3 6 0,-2 3 1,0 4-2,-4 5 1,-2 5-2,-5 6-3,-9 7-5,0 0-4,1-10-3,-12 10-4,-8 0-1,-6 0-1</inkml:trace>
  <inkml:trace contextRef="#ctx0" brushRef="#br0" timeOffset="9283">4389 667 8,'-10'5'11,"10"-5"-1,-9 11 0,9-11-3,15 18 1,6-8-2,11 2 1,9-1-1,11-1-1,6-1-5,4-3-14,5-1-2,-3-9-1,-1-5-1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1:02.8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94 269 31,'-2'-11'18,"2"11"1,-6-13 0,6 13-12,0 0-4,-11-5-1,11 5-1,-9 16 0,3 1 0,-2 6 0,1 9 1,-2 7-1,2 7 2,-3 8 1,3 8-1,0-1 0,4 4 0,3-4 1,4 1-1,4-5-1,9-4 0,7-11 0,9-10 1,5-14-2,7-12 1,1-14 0,3-11 0,-1-16 0,-3-8 0,-6-11-1,-5-3 1,-8-2-1,-8 1 0,-5 2-1,-6 5 1,-5 8-1,-4 5 1,-2 8-1,-2 7 0,-2 5-1,3 7-1,5 11 0,-10-13-3,10 13-6,0 0-13,-9 7-1,9-7-2,0 0 2</inkml:trace>
  <inkml:trace contextRef="#ctx0" brushRef="#br0" timeOffset="881">1060-3 14,'0'0'14,"0"0"-2,0 0-2,-10-2-2,10 2-2,-12 12-2,-1 2 0,-3 7-3,-6 10 0,-5 10 1,-6 13 2,-4 10 2,-5 8 1,2 9-1,-2 2 1,7 5 0,2-1 0,9 1-2,8-5-2,12-4 0,10-5-1,12-4 0,9-6-1,9-6 0,6-13 0,7-10 0,5-10-2,-3-16-6,4-10-10,-6-12-6,-5-16-2,-6-14 2,-6-8-1</inkml:trace>
  <inkml:trace contextRef="#ctx0" brushRef="#br0" timeOffset="1302">1089 465 35,'0'0'19,"0"0"-1,0 0-3,0 0-6,0 19-3,-3 0-3,3 5-1,0 2 1,4 2 0,2 2 1,6-2-1,6-5 0,6-2 0,5-12 0,5-5-1,0-7 0,3-7 0,-4-7 0,-1 0 0,-8-2 0,-4 0 0,-7 3 0,-4 2-1,-4 4 0,-5 10-1,0 0 0,0 0-1,0 0 0,0 0 0,0 13-1,0-1 1,1 2 0,1 2 1,3 0 0,6 2 0,2 0 1,6-4 0,0-7 0,5-2 1,2-6-1,1-4 0,1-7 0,0-7 1,0-6-1,-4-5 0,-2-2 0,-3-4 0,-4 1-1,-3 1 1,-6 4 0,-3 4-1,-4 5 0,0 5-1,-1 6-2,2 10-2,0 0-8,0 0-12,0 0-1,0 0 0,0 0 0</inkml:trace>
  <inkml:trace contextRef="#ctx0" brushRef="#br0" timeOffset="2163">2033 630 20,'0'0'15,"12"-9"-2,-12 9-2,0 0-3,9-5-1,-9 5-3,0 0-1,-12 12 2,5-2-3,-4 1 1,-4 5-1,-4 4 0,-3 7 1,-3 2-1,-2 3 1,3 1-1,2 1 1,2-1-1,6-2 1,4-5-1,11-4 1,11-9-1,11-5 1,5-7-1,8-3 0,4-5 0,5-2 0,-1-3-2,-3 0 0,-6 2-1,-8-2-4,-3 7-8,-7 0-8,-7 3-3,-10 2 2,5-11-1</inkml:trace>
  <inkml:trace contextRef="#ctx0" brushRef="#br0" timeOffset="2544">2068 825 8,'-3'19'10,"3"-19"-1,2 14-6,0-4 0,0 2 3,-1 3 2,-1 0 1,-1 5 2,-2 1 0,1 3 1,-3 2-3,5 4-1,-2-1-2,4 1-1,0-4-2,4-1-1,-2-6-1,2-3-9,0-6-13,-6-10-2,0 0 1,8-19 0</inkml:trace>
  <inkml:trace contextRef="#ctx0" brushRef="#br0" timeOffset="3705">2184 81 10,'0'0'10,"0"0"0,0 0-7,0 0-1,0 0 1,7 11 0,-7-11 0,18 18 1,-3 0 1,8 4-1,7 9 0,7 8-1,11 6 0,4 8-1,2 5-1,3 3 2,-4-3 0,-4 1 0,-7-3 3,-7 1-2,-9-4 0,-7 1 0,-11-6-1,-6 2 1,-9 0-2,-9-1 0,-10-2 0,-5-4 0,-10-4 0,-2-2 0,-4-5 0,3-5 0,1-5 1,9-5-2,5-5 0,8-4-1,9 0-5,12-8-15,0 0-2,8-14 0,12-6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1:07.1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127-6 39,'-15'-9'22,"15"9"-2,0 0 1,0 0-12,0 0-6,-4 26-5,6 1 1,0 9 0,0 8 0,0 6 1,-1 5-1,1 4 2,-2-5-1,0-3 1,0-4-1,1-9 0,-3-9-3,3-6-1,-3-10-4,2-13-2,0 0-1,-10-10 1,1-7 0,-1-3 2,-2-2 4,-3-3 2,0 2 5,0 3 3,2 4 1,2 2 0,4 4-1,7 10-1,4-10-2,12 6-1,9 2-1,11-2 0,10 1-1,8-2 4,7 0 0,0-1 2,-1 2 1,-6-3 0,-4 4 0,-15-2-1,-6 4-1,-12-1-1,-6 3-3,-11-1 0,0 0-2,4 11 1,-4-11-1,-13 11-1,13-11-3,-7 11-9,7-11-7,0 0-2,-13 2 0,13-2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1:14.0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189 151 17,'0'0'16,"0"0"-1,0 0 0,0 0-9,-9-2-4,9 2-1,0 0 0,0 12-1,0-2 0,-2 6 1,1 2-1,-2 8 2,0 4 0,-4 9 0,0 6 1,-1 4 2,-2 7-2,-1 4 1,1 5 0,-3 3-2,2 4 1,2-3-1,0-1-1,1-9-1,4-5 0,4-7-4,-2-13-5,4-14-8,-2-20-3,0 0 0,12-34-1</inkml:trace>
  <inkml:trace contextRef="#ctx0" brushRef="#br0" timeOffset="320">6 267 20,'-5'-35'13,"3"5"-2,7 6-3,6 3-4,11 3-1,7 4-2,7 0 0,8 4-1,7 2 2,5 3 0,-1 3 0,-1 4 0,-5 4 1,-5 4 1,-9 5 0,-5 0 2,-13 4-1,-7 3 2,-13-1 0,-4 5 2,-13-4-1,-3 2 0,-10-3-1,-3 5-2,-6-6-1,-2 3-2,2-2-2,-2-4-3,8 5-6,-2-10-9,13 2-7,5-8-2,20-6 2,-4-9 0</inkml:trace>
  <inkml:trace contextRef="#ctx0" brushRef="#br0" timeOffset="701">1193 0 2,'8'13'9,"-5"4"0,-10-3-4,-7 3 1,-1 3 3,-9-5 1,-4 6 3,-8 1 1,0 5 3,-8 1-2,1 8-2,-6 5-5,2 10-2,-2 9-3,6 7-1,3 1 0,9 3-1,9 4 0,13-2-1,14-5 0,12-5 0,10-8 0,8-9 0,5-8 0,3-6-1,-3-10 1,-3-6 0,-9-6-2,-5-6 1,-4 0-5,-10-9-10,-9 5-9,12-14 0,-10 1 0,-3-3 0</inkml:trace>
  <inkml:trace contextRef="#ctx0" brushRef="#br0" timeOffset="1192">1079 540 27,'0'0'18,"10"-11"0,-10 11-1,10-10-9,-10 10-7,0 0 0,0 0 0,5 15 1,-10 2 1,-1 8 0,-2 3 1,2 6 0,-2 1 0,2 2 0,2-8-1,7 0 1,8-13-1,10-8 0,11-14 0,7-10 0,5-11-1,4-8 0,-3-5 0,1-3 0,-10-2 0,-6 8 1,-12 5 0,-4 7-1,-9 7 0,0 7-1,-5 11 0,0 0-1,0 16 0,1-1-1,4 7-1,1 3 1,3 5 1,3 3 0,0 0-1,3-2 2,-1-2-1,2-5 0,-3-3 1,1-6 0,0-7 0,1-8 0,3-10 0,0-5 1,-1-10-1,1-5 0,-3-7 0,2-2 0,-4-1 0,-1 1-1,-4 6 0,-3 3 0,0 7 0,-2 4-2,2 9-3,-6-1-12,1 11-9,0 0-1,0 0-1,0 0 0</inkml:trace>
  <inkml:trace contextRef="#ctx0" brushRef="#br0" timeOffset="1913">2246 563 59,'9'-7'24,"-9"7"-1,0 0-2,-5-9-19,-5 10-4,-2 3 0,-5 1 1,-5 4 0,-5 0 1,-4 1 1,-2 3 0,-2-4 1,2-1-1,3 0 0,3-1 0,3-3-1,5-1 1,6-1 0,4-1-1,9-1 0,-10 2 1,10-2-2,0 0 1,-8 10 0,8-10 0,-8 13-1,8-13 1,-9 16 0,5-5 0,2-2 0,2-9-1,7 16 0,4-9-1,3 0 1,4-2-1,5 2 0,-2-2 1,4 2-1,-1 0 2,-2 1-1,-3 2 1,0 2 1,0 1-1,-3 2 0,4 0 0,-4 0 1,1 1-1,-3-3 2,-1 2-1,-6-5 3,-3 4 0,-4-14 0,-11 17 1,-7-9-1,-2 2 1,-9-2-1,-2 1-1,-5-1-1,3-2-1,0-1-1,2-4-3,9 1-13,1-7-9,8-4-2,6-12-1,9-2 1</inkml:trace>
  <inkml:trace contextRef="#ctx0" brushRef="#br0" timeOffset="2644">2593 160 63,'10'3'23,"0"1"0,-2 7-1,3 1-20,-3 9-3,0 6 1,-3 12 0,-4 9 1,-7 13 1,-3 7 0,-4 2 0,-2 4 1,-1 0-2,2-2-1,5-7-3,1-11-10,8-11-12,7-15-1,5-14 1,5-14-1</inkml:trace>
  <inkml:trace contextRef="#ctx0" brushRef="#br0" timeOffset="2994">3013 351 57,'-4'10'24,"8"1"0,-3 4-2,3 8-18,-1 9-4,1 7 1,-1 10 0,-3 6 0,1 3 0,0 1 0,0-6 1,0-4-1,-2-8 0,1-8-1,0-10 2,5-6-1,-5-17 0,0 0 0,0-18-1,-4-7 2,-4-10-2,0-8 1,-2-10-1,-1-5 0,0 1 0,-2 4 1,2 4-1,3 6 1,2 9-1,1 8 0,3 10-1,3 3 1,-1 13-1,15-7 0,1 9-1,6 4 1,5 5 0,5 3 1,5 6 0,2 5 0,4 4 0,-4 5 0,-3 1 0,-3 3 1,-5-1-1,-5 0 0,-8-2 0,-8 2 1,-10-2-1,-6-3 1,-7-3 0,-6 0 0,-7-3 1,0 0-1,-4-4 1,1-5-1,-2-3 0,2-4 0,0-3-1,2-9-5,7-4-20,2-14-1,11-5-1,7-9 0</inkml:trace>
  <inkml:trace contextRef="#ctx0" brushRef="#br0" timeOffset="3695">3539 89 60,'12'17'26,"6"7"-3,6 6 1,2 7-16,4 14-9,4 16 0,0 11 0,-6 13 1,-9 8-1,-13 4 2,-9 5 0,-13-2 0,-9-5 1,-8-12 0,-3-9 0,-1-16-1,3-15-1,6-13-15,1-20-9,9-21-2,8-17 0,10-15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1:18.0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0 106 56,'10'5'24,"0"2"1,5 0-1,2 6-16,3 2-5,5 7 1,1 5-2,1 6 1,0 5-1,2 2-1,-2 2 0,-1-2-2,-2-2-1,-5-7-2,-2-3-2,-8-9-2,-4-1-3,-15-13 0,-3 0 1,-13-6 1,-4 0 1,-8-2 5,-3-1 4,1 0 5,1-3 2,10 6 3,1-7-1,13 3 0,6-9-1,15-1-2,9-7-3,10-4-1,7-5-3,5-6 1,6-1-2,1-1 1,-2 3-1,-6 2-1,-4 6-3,-11-2-5,-1 10-6,-10-1-8,-3 5-2,-7 2 1,-2 0 0</inkml:trace>
  <inkml:trace contextRef="#ctx0" brushRef="#br0" timeOffset="400">342-8 19,'-3'-11'16,"3"11"0,0 0 0,0 0-7,-6 18-6,4-6-1,-1 8 0,-4 3 3,0 9 0,-3 5 1,-1 9 1,-4 4 0,0 10-1,-5-2 0,5 2-2,-1-9-1,5-4-1,0-9-1,4-9 0,3-14 0,4-15-2,0 0-1,0-29 0,-2 2-1,-4-4 1,-4-1 0,-2-3 0,-4 4 0,-2 4 2,0 5 1,1 9-1,3 5 1,14 8-1,-11-9 0,11 9 0,22-2 1,6 1-1,13 0 0,9-4-2,15 2-7,10-5-11,10-5-3,7-2 1,3-8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1:18.9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95 205 33,'-17'23'23,"-1"8"-2,2 11-1,-3 5-4,8 10-2,-1 0-4,10 4-3,2 0-2,8-1-2,7-8-2,8-10 0,8-11 0,5-9-1,6-13 0,0-10 0,1-15 0,-1-11 1,-2-13-1,-3-9 1,-3-10-1,-7-7 1,-4-5 0,-4 4 0,-6 0 1,-2 7-1,-7 6 0,0 7 0,-5 8 0,-1 10-1,0 8-2,-4 6-2,6 15-6,-10-10-9,10 10-8,-7 13-2,9-3 2,0 0 0</inkml:trace>
  <inkml:trace contextRef="#ctx0" brushRef="#br0" timeOffset="491">1154-2 71,'-14'5'26,"14"-5"0,-21 7-1,9 0-20,-5 10-6,-6 8 0,-6 13-1,-7 11 1,-7 16 1,-4 11 1,-3 7 0,7 7 1,2 1-1,10 4 1,7-6-1,11-5 0,13-11 1,15-7-2,9-7 1,10-9-1,8-10 0,5-12-1,8-7-3,0-12-4,7-3-9,-5-14-9,1-7-2,-6-9 1,-3-3 1</inkml:trace>
  <inkml:trace contextRef="#ctx0" brushRef="#br0" timeOffset="861">1265 454 2,'-12'1'16,"12"-1"4,0 0 0,-7 12-5,7 2 1,-4-1-2,4 11-2,-3-2-1,5 6-2,-2 0-4,5 1-1,3-6-2,4-3-2,10-8-2,2-8 1,7-6-1,0-7 0,3-6 0,-1-2 2,-4-1 0,-2 2 2,-9 2 1,-5 2-1,-13 12 0,13-6 0,-13 6-1,0 20 0,0-3-1,2 2-1,4 6 1,2 2 0,6 0 1,3-3-1,4-5 1,4-6-1,0-6 2,2-5-1,0-10-1,1-4 2,-3-5-2,-1-3 2,-4-2-1,0-2 1,-3-1-1,-2 2 0,-4-1 0,-2 0 0,-3 1 0,-1 1-2,0 2 0,-3-2-4,4 10-9,-6-3-13,0 15 0,5-17-2,-5 17 2</inkml:trace>
  <inkml:trace contextRef="#ctx0" brushRef="#br0" timeOffset="1492">2318 646 59,'13'2'28,"-13"-2"-2,0 0-1,0 0-13,-18-8-10,7 9-4,-7 1 1,-4 2-1,-3 2 1,-3 0 0,0 3 1,0-1 0,2-1 0,3-1 0,4 1 0,5-4 0,3 0 0,11-3-1,-12 4 1,12-4 1,0 0-1,-9 2 0,9-2 0,0 0 1,-11 9-1,11-9 0,-11 17-1,3-7 2,3 1-2,-1 1 1,0 0 0,1-3-1,2 2 0,3-11 0,-2 15 0,2-15-1,8 9 1,3-3-1,-2-3 0,6 0 1,0 0 0,5 1 0,2 0 0,3 1 1,3 2 0,-1 0 0,0 1 0,-1 3-1,-4 0 2,-5 3 0,-4 3 0,-10 1 1,-5 3 0,-9-3 1,-3 3 0,-7-3 0,-2 0 1,-4-4-2,4-2 0,-5-4 0,3-5-3,4 0-2,-1-7-15,10-4-8,2-6-1,9-5 1,1-7-1</inkml:trace>
  <inkml:trace contextRef="#ctx0" brushRef="#br0" timeOffset="2253">2231 6 43,'0'0'20,"20"9"-2,-4-5 2,6 7-18,4 5-3,6 7 1,2 6-1,3 6 0,-2 6 0,-1 8 1,-1 7-1,-5 5 1,-3 3 1,-7 3 0,-5 2 0,-8-1 2,-4 0-1,-8-4 3,-4-2-1,-6-11 2,-1 0-2,-6-10 0,4-3 0,-4-4-3,0-7-3,2-3-15,2-6-7,-1-8-1,4-8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1:47.2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13 125 33,'0'0'18,"-10"-5"-1,10 5-2,0 0-1,-9-4-5,9 4-3,0 0-3,17 1-1,-2 1-2,8 1 1,8 1-1,8 1 0,7 0 1,6 1 0,1 0 1,3 3-1,-2-3 2,-1 1-1,-5-2 0,-4 2 0,-6-3 1,-6 1-1,-6-1-1,-6-2 0,-5 1-1,-15-3-4,17 4-8,-17-4-12,0 0-1,-6-11 1,-4-3-1</inkml:trace>
  <inkml:trace contextRef="#ctx0" brushRef="#br0" timeOffset="420">598 0 13,'16'8'17,"-2"-3"1,5 3-3,1 0-6,2 2-4,4 1-3,-1 1-1,-1 1 0,-3-2-1,-2 1 0,-3-1 0,-5 3 1,-3-2-1,-3 0 1,-4 2-1,-1-1 2,-2 2-1,-1-1 0,-1 0 2,0-1 2,-5-1 0,-2 1 2,-6-4 0,-3 2 1,-8-4 0,0 3 1,-4-4-3,2 0-2,3-1-1,2-2-4,8 4-5,1-5-8,16-2-11,-8 9-2,8-9 0,0 0 1</inkml:trace>
  <inkml:trace contextRef="#ctx0" brushRef="#br0" timeOffset="1021">120 725 15,'0'0'15,"25"14"-2,-8-6-3,5-1-1,4 2-1,4-2-1,6 1 2,1-2-2,7 2 0,-2-2-1,2 0 0,-3-3-1,-3 2-2,-4-3-2,-6 0 0,-6 1-5,-8-3-9,-4 0-9,-10 0-1,0 0 1,5-18-1</inkml:trace>
  <inkml:trace contextRef="#ctx0" brushRef="#br0" timeOffset="1312">505 575 28,'10'12'16,"1"-6"-1,7 4-5,3 2-8,4 2 0,5 2 2,0-1 0,2 3 2,0-3-1,-2 4 0,-3-6-1,-2 1-1,-6-4-2,-3-1 0,-4 0-1,-12-9 0,11 15 0,-11-15 0,-5 15 0,5-15 0,-19 16 1,4-4 1,-5-4 1,-5 4 2,-5-2-1,-1 2 2,-2-3-1,3 4 1,0-5-2,6 3-1,5-4-2,6 0-3,10 3-6,3-10-14,11 11-4,5-8-1,1-1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1:49.1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33 237 1,'-12'2'7,"12"-2"2,-14 1 2,14-1 3,0 0 1,-9 0 0,9 0-2,0 0-2,0 0-3,14-6-1,3 5-1,4-4 0,8 2-3,4 0-1,4 0-2,4 1 1,-1 0-1,0 2 0,-5 0 0,-5 3 0,-5-1 0,-5 1-1,-5-1 0,-3 2-7,-12-4-10,9 2-6,-9-2 1,-3-10 0</inkml:trace>
  <inkml:trace contextRef="#ctx0" brushRef="#br0" timeOffset="380">243-1 3,'0'0'14,"0"0"-4,13 0 0,-2 6 2,4-1 0,4 3 0,3 1 1,6 3-3,-2-1-4,3 3-1,-1-1-3,0 2-1,-5 0-1,-3 0 0,-5 0 0,-5 1 1,-2-2-1,-5 2 1,-4-2-1,-5 3 1,-4 0 1,-3 0 0,-5-2 1,-4 4-1,-6-5 2,-1 4 0,-5-6 2,2 3-3,-3-6 2,5 2-1,0-2-2,8-2-1,4 0-6,3-1-13,15-6-10,0 12 0,9-8 1,2-2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1:50.0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-8 230 57,'0'0'23,"-10"1"3,10-1-3,12-3-20,-2 2-1,6 1 0,3 1 0,9 2 0,6-4 0,8 5-1,4-5 0,5 1 0,3 1-1,3-5-1,-2 2 1,-3 0 0,-5 0-1,-7 0 2,-5 0-1,-8-1 0,-6 0-1,-7 6-1,-3-1-3,-11-2-5,0 0-6,0 0-11,0 0 2,0 0-1,-11 0 1</inkml:trace>
  <inkml:trace contextRef="#ctx0" brushRef="#br0" timeOffset="320">578 22 13,'0'0'22,"-4"-12"0,4 12-1,0 0-4,-6-11-5,6 11-4,0 0-3,0 0-2,0 0-1,13 13-1,-2-7 0,1 4 0,3-2 0,4 2 1,-2-2-2,0 1 1,-4-4-1,0 2 0,-13-7 0,15 14-1,-14-4 1,-1-10 1,-3 18-1,-5-8 0,-1 1 2,-3 4-1,-5-1 1,17-14 1,-43 28 0,43-28 0,-55 32 0,55-32-1,-54 39 0,54-39-1,-45 34 1,45-34-2,0 0 0,0 0-1,-45 50 1,45-50-2,0 0-1,0 0-4,0 0-19,0 0-2,0 0 1,34-11-1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3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380 101 5,'35'-3'5,"3"3"0,-3-2 0,-1 1-1,-4-1 0,1 2 0,-8-2 0,-1 1 0,-3-1-1,-5 1 1,-3 0-1,-11 1-1,0 0 0,-16-4-1,-4 2-1,-15-1 0,-6 1 0,-10-3 0,-8 1 0,-3-1 0,-3 2 1,0-1 1,4 1 0,7 0-1,7 1 2,11 0 0,8 2 1,7-2 0,9 1 1,12 1 0,0 0-1,0-9 1,14 6-2,4-3 0,6 1-1,8-1-1,8 1-1,7 2 1,9 2-1,5 0 1,5 2-1,9 0 1,3 2-1,4 0 2,5 1 0,1-1 0,3 1 1,1-1-1,5 1 1,-1 0 0,5 0-1,3-2 1,4 2-1,0-2 0,4 1-1,-6-3 2,5 1-2,-7-2 2,-2 1 0,-3-1-1,-7 3 0,-7-1-1,-5 2 0,-4 0 0,-14 1 0,-4-1-1,-58-3 0,73 7 0,-73-7 0,0 0-1,0 0 0,0 0-3,0 0-3,0 0-10,0 0-4,-54 21-1,5-31 0,-16-7-1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1:52.3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1921 2415 16,'0'0'13,"-48"-10"0,48 10-2,0 0-1,0 0-3,0 0-1,0 0-1,0 0 0,0 0-1,-30 48 0,30-48-1,0 0-2,-28 54 2,28-54-1,-33 50 2,12-23-1,4 3 1,-5-4 0,3 2 0,-2-5 1,3-1-1,9-3-1,3-1 0,3-6 0,3 1 0,0-13 0,0 0 1,45 14-1,-45-14-1,60 0 1,-60 0 0,62-5-1,-62 5 0,67-8-2,-67 8 1,49-6-2,-49 6-2,0 0-5,54-7-13,-54 7-5,0 0-3,0 0 1,0 0 1</inkml:trace>
  <inkml:trace contextRef="#ctx0" brushRef="#br0" timeOffset="491">1641 2665 24,'0'0'21,"0"0"2,0 0 1,17-2-9,-17 2-5,0 0 0,57-12-3,-57 12-1,53-1-1,-53 1-1,59 3-2,-59-3 0,53 8-1,-53-8-1,0 0 0,50 12-3,-50-12-3,0 0-9,0 0-10,0 0-2,0 0 1,0 0 1</inkml:trace>
  <inkml:trace contextRef="#ctx0" brushRef="#br0" timeOffset="851">1765 2440 41,'0'0'24,"0"0"3,0 0-1,0 0-12,0 0-3,53 12-2,-53-12-3,47 1-1,-47-1-1,60 6-1,-60-6-2,64 7 0,-64-7-1,46 8 0,-46-8 0,0 0 0,51 9 0,-51-9-1,0 0-2,0 0-1,0 0-6,0 0-17,0 0-1,0 0-1,0 0 1</inkml:trace>
  <inkml:trace contextRef="#ctx0" brushRef="#br0" timeOffset="1312">2344 2465 10,'0'0'16,"0"0"0,0 0-1,0 0-2,0 0-3,0 0-1,-25 44-2,25-44-2,0 0 0,-25 64-1,25-64 1,-20 62 0,20-62-1,-13 71 0,13-71 0,-11 69-2,11-69 1,8 53 0,-8-53-1,0 0 1,42 26-1,-42-26-1,53-23 1,-53 23-1,68-51-1,-68 51 1,59-65-1,-59 65 1,36-66 0,-36 66 1,26-55-1,-26 55 1,0 0-1,0-53 1,0 53-1,0 0-1,0 0 0,0 0-1,0 0 0,0 0 0,0 0-2,0 0-3,0 0-16,0 0-4,0 0-2,0 0 1</inkml:trace>
  <inkml:trace contextRef="#ctx0" brushRef="#br0" timeOffset="2383">1735 3489 11,'0'0'13,"0"0"1,0 0 1,0 0 1,0 0 1,0 0-1,0 0-2,0 0-1,0 0-3,0 0-2,58 6-2,-58-6-1,71 3-2,-27-2-1,0-1-1,1 1 0,-45-1 0,75 1-1,-75-1 0,62 2-1,-62-2 1,0 0-2,51 7-1,-51-7-5,0 0-12,0 0-7,0 0-1,0 0 0,0 0 1</inkml:trace>
  <inkml:trace contextRef="#ctx0" brushRef="#br0" timeOffset="3105">1788 4319 33,'0'0'23,"0"0"-1,0 0-2,53 11-3,-53-11-4,47 0-2,-47 0-2,61-3-2,-61 3-4,80-2 0,-33 0-1,-4 4-1,0 0 0,-43-2 0,68 6-1,-68-6 0,48 7 0,-48-7-2,0 0-1,0 0-8,0 0-16,0 0 0,0 0-2,0 0 1</inkml:trace>
  <inkml:trace contextRef="#ctx0" brushRef="#br0" timeOffset="3685">1768 4959 32,'0'0'23,"0"0"2,0 0-5,0 0-5,0 0-3,0 0-3,0 0-1,0 0-2,56 25-1,-56-25-2,53-1-1,-53 1 0,68-1-1,-68 1-1,79-3-1,-30 4 0,-6 3-3,2 1-2,-45-5-6,71 13-10,-71-13-7,48 15 1,-48-15 0</inkml:trace>
  <inkml:trace contextRef="#ctx0" brushRef="#br0" timeOffset="4206">1833 5674 33,'0'0'23,"0"0"3,109-32-3,-109 32-10,85-23-2,-85 23-3,83-15-2,-83 15-1,0 0-1,110-7-2,-110 7 0,0 0-1,0 0 1,0 0-1,88 8 0,-88-8 1,0 0-4,0 0 2,0 0 0,0 0 0,0 0-1,0 0 0,0 0-1,0 0-3,0 0-1,0 0-21,0 0-1,0 0-2,0 0 2</inkml:trace>
  <inkml:trace contextRef="#ctx0" brushRef="#br0" timeOffset="12248">2051 3247 24,'0'0'19,"0"0"1,0 0-1,0 0-4,-54-25-4,54 25-4,0 0-1,-57-3-3,57 3 0,-47 1-2,47-1 1,-52 4-1,52-4 0,-54 8 0,28-3 0,1 0 0,1 1 0,6 1-1,-7 2 0,9 0 0,-4 0 0,5 4 1,0 0-1,-1 4 1,-1 3-1,-5 3 1,5 3-1,-5 5 1,-1 2-1,-1 4 1,1-1 0,-1 2 0,-3 1 0,0 2-1,-2 2 1,2 3-1,1 2 0,0 3 0,-4 3 0,3 1 0,6 1 0,0 0 0,2 2 0,2-2 1,4-3-1,-3-2-1,4 2 0,-3-1 1,5 1-1,-1 2 0,3-1 0,-2 0 1,3 0-1,2 1 1,2-3 0,3 1-1,3-2 2,0 0-1,2 0 1,0 0-1,2-2 1,-1 4-1,1-2 1,-3-1 0,-1-2-1,0 2 1,0-1 0,4 2-1,2-3 0,4 3 0,3-1 0,3 0-1,3-3 0,5 2 0,3-3 0,1-3 0,-31-43 0,59 79 1,-59-79-1,64 74 0,-64-74 1,62 67-1,-62-67 1,50 53 0,-50-53 0,56 42 0,-56-42 0,49 30 1,-49-30-1,46 24 0,-46-24 1,0 0-1,97 25 1,-97-25-1,0 0 1,98 9 0,-98-9 0,0 0 0,101-18 0,-101 18 1,0 0-1,100-37 1,-100 37 0,0 0-1,0 0 0,106-42 2,-106 42-2,0 0 0,0 0 1,91-44-1,-91 44 0,0 0 0,0 0-1,109-73 1,-109 73-1,0 0-2,82-64 1,-82 64 1,0 0 0,0 0 0,80-82 1,-80 82-1,0 0 1,57-106 1,-57 106-1,41-80 2,-41 80-2,44-85 0,-16 42 0,-28 43 0,49-66-2,-49 66 2,31-62-1,-31 62-1,26-76 1,-13 34-2,1-2-1,-5-5 0,5 3 2,1-9-1,-3 0 1,-1 3-1,-3 3 1,3 0 1,-5 4 1,-1 1 0,-6-6 0,1 2 0,1-1 0,-2-1-1,3 0 1,-2 2 0,0 0-1,0-6 0,0 3 0,0 8 0,0 1 0,0 42 1,0-78-1,0 78 0,0-82 1,0 82-1,-7-81 0,-6 34 0,5 0 1,-1-6-1,-2 0 0,-4 1 0,1 2 0,-6 1 2,1 5-2,19 44 1,-36-75-1,36 75 0,-35-64 1,35 64-1,-31-62 1,31 62-1,-30-64 1,30 64-1,-25-67 1,25 67 0,-29-69-1,29 69 0,-38-62 0,38 62 0,-40-52 0,40 52 0,-41-41 0,41 41-1,-51-33 0,51 33 0,-65-25-1,65 25-1,-79-17-1,30 12-3,0 12-7,-1 1-13,-3 8 0,-2 1-1,1 7 1</inkml:trace>
  <inkml:trace contextRef="#ctx0" brushRef="#br0" timeOffset="14150">1296 3916 39,'-5'-9'19,"5"9"1,0 0-1,-7-11-4,7 11-5,-7-15-3,0 4-2,0-2-1,-2-5-1,-2-4-1,-4-7 1,-1-4 0,-4-12-1,-9-7-1,-4-12 0,-3-10 0,-4-13-1,-5-13 1,-6-9-2,-3-9 0,-6-9 0,1-7 1,3-4-1,-4-1 1,-1-1 0,-1 0-1,3 1 1,2 5 1,1 6 0,5 5 0,0 5 0,5 5 0,1 9 0,9 7-1,1 9 1,5 5-3,4 8-2,0 4-10,9 12-11,6 5 0,8 4-3,5 1 2</inkml:trace>
  <inkml:trace contextRef="#ctx0" brushRef="#br0" timeOffset="15252">56 374 27,'-1'-17'18,"1"17"1,-2-10 0,2 10-10,0 0-3,0 0-3,0 0-2,0 0 0,0 0 1,-10-1-1,10 1 2,0 0-1,6 12 2,-6-12-1,7 16-1,0-6 1,4 5-2,1 0 1,-1 4-1,2 2-1,2 0 1,-1 1-1,1 2 0,-3-2 0,0-2 1,0-1-1,0-2 0,-3-4 0,0-1 1,-1-3-1,-8-9 1,11 9 1,-11-9-1,10-8 1,-4-1 0,-1-8-1,1-5 1,0-5 0,1-1-1,0-5-1,0 3 0,0 2 1,-1 2-1,0 4 0,2 5 0,-3 5 0,-5 12-1,12-14 1,-12 14-1,0 0 0,0 0 1,9 6-1,-9-6 0,8 22 1,-4-7 0,4 2 0,0 2 0,2 1 0,2-2 1,-2-1-1,0-3 2,5-4-1,-1-5 1,2-7-1,5-6 1,-1-6-1,5-4 1,-1-4-1,3-2 0,-2-1 0,0 1-1,-7 3 1,-2 5 0,-4 2-1,-12 14 0,11-13 0,-11 13 0,0 0-1,3 9 0,-1 2 0,2 6 0,-2 5 0,2 3 1,2 6-1,5 0-2,10 4-11,1-7-10,3-5-3,3-9 2,3-11-1</inkml:trace>
  <inkml:trace contextRef="#ctx0" brushRef="#br0" timeOffset="16143">888 168 34,'2'-14'22,"-2"14"-2,1-12 2,-1 12-14,0 0-3,0 0-1,14-7-2,-14 7-2,18 10 0,-4-1 1,4 3 0,4 0 1,6 5-1,1 1 1,2 3-2,0 0 2,0 1-2,-5-3 2,-2 2-1,-7-1 0,-1-1 0,-6-1 0,-4 0 1,-4-2 0,-3 1 1,-5-1 0,-1 1 0,-6-5 0,-6 0 1,-7-5-2,0-2 0,-2-5 0,-1-4 0,4-2-1,2-3-1,7-1 0,6-2-1,9-1 1,3 0 0,7 1 0,-2 2-1,9 0 1,2-1 0,3 0 0,4 0-1,4-1-1,0-4-4,6 1-13,3-5-6,-4 0-2,-1-4 1,-2 0 0</inkml:trace>
  <inkml:trace contextRef="#ctx0" brushRef="#br0" timeOffset="16614">1383 22 16,'-12'-12'16,"1"8"-1,-4-1 1,3 3-9,0 2 0,12 0-2,-12 2 1,12-2 1,-2 9 0,2-9 2,19 17-1,-4-7-1,8 9 0,2 0-2,9 5-1,6 0-1,-4 4-1,6 1 0,-4-1-1,3-1 0,-41-27 0,70 47 0,-70-47-1,41 32 0,-41-32-4,0 0-11,0 0-9,0 0-1,0 0-1,21 9 0</inkml:trace>
  <inkml:trace contextRef="#ctx0" brushRef="#br0" timeOffset="16944">1415 470 21,'0'0'19,"-8"-9"0,14-9-1,4-11-5,2-5 0,3-11-6,7-1 0,1-6 1,0 6-1,-1-3 0,-2 8-1,-1 5 0,3 10-2,-10 6-1,1 5-2,-13 15-5,18-14-8,-18 14-13,2 10-2,-7 1-1,-9 0 1</inkml:trace>
  <inkml:trace contextRef="#ctx0" brushRef="#br0" timeOffset="17635">358 971 10,'0'0'11,"0"0"-3,0 0 1,0 0 1,0 0 0,0 0 2,0 0 1,0 0 0,11 6-1,-11-6-1,15 1-1,-2-4-2,8-1-1,5-7-2,13 0 0,13-7-2,17-2 0,8-6-2,14-3 1,11-3 0,9 3-1,4-4 1,-3 3 1,-6-2 0,-7 6 0,-14-2 1,-7 7-1,-16 0 1,-17 6 0,-45 15-1,64-19 0,-64 19-1,0 0-1,0 0 0,0 0 0,0 0-2,0 0 1,0 0 0,0 0-1,0 0 1,0 0 0,0 0 0,0 0 0,0 0 0,0 0 0,0 0-1,0 0 1,0 0-2,0 0 1,0 0-1,0 0 0,0 0-1,0 0-1,0 0-1,0 0-6,20 45-14,-20-45-4,0 0 0,0 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29:50.4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180 162 0,'0'0'3,"-1"15"0,1-5 0,-1 3-1,-1 3 1,0 1-1,-3 2 0,0 2 0,-1 5 0,-1 3-1,-1 2 1,-1 3 0,-2 2 0,-1 2 0,1 3 0,-3-3 0,2-2 0,-5-1-1,5-5 1,-2-3-1,7-5 1,-2-3-1,4-6 0,-2 0 0,7-13 0,-3 15 0,3-15 0,0 0 0,0 10 0,0-10-1,0 0 1,0 0 0,0 0-1,0 0 1,11 10 0,-11-10-1,11 6 2,-11-6-1,12 5 1,-1-3-1,-11-2 1,12 2 0,-12-2-1,16 1 1,-7-1-1,1 1 0,2 1-1,-2-1 1,3 0-1,0 0 0,2-1 1,2 0-1,3 0 0,0 0 1,4-1-1,2 0 0,2 1 0,2 0 0,0 1 0,1 1 0,-2 1 0,0-1 0,-2 3 0,1 1 0,-4-1 0,4-1 0,2-1 0,2 2 1,1-2-1,4 0 0,3 0 0,2 0 1,5 1-1,2-1 0,2 0 0,4 0 0,4 0 0,1 1 0,6 0 0,3-1 0,3 2 0,3 1 0,2 0 0,1 0 0,3 0 0,-1-1 0,-1-1 0,1-2 0,1-3 0,-1-1 1,-1-2-1,0-3 0,-1 1 1,1-1-1,-4 1 0,1 1 0,-4 1 1,-1 1-1,1 1 1,-1 2-1,-1-3 1,2 3 0,-2-2 0,1 0 0,-1 0 2,-2 1-1,-2 0-1,-2 0 1,-2 1-1,-1 1 1,2 1-2,0 0 1,0 0-1,0 1 1,1 0-1,3-1 1,-1-2 0,3-1-1,-1 1 1,2 0 0,0-1 0,4 1 0,-3 1-1,0 0 1,2 1 0,-1 0 0,1 0 0,0 0 0,2-2 0,0 1 0,2-3 0,1 1 0,1-2 1,-1 1-1,0-1 0,0-1 0,-1 1 0,1 0 0,-1-1 0,2 2 0,-2-3-1,2 0 1,0-2-1,0-1 1,1 0 0,2-2-1,-1 0 1,2-1-1,1 0 0,0 2 1,1 0-1,0 2 0,0-1 0,0 2 0,1 0 1,-1-1-1,-2 3 0,1 0 0,0 0 0,1-1 0,0 3 0,0 0 0,0 2 0,0-1 0,2 1 1,0 0-1,-1-1 0,3 0 1,-3 1-1,1-9 0,-2 6 0,-1-4 1,-2 2-1,2-3 1,-2-1-1,0 1 1,-2-1-2,2 9 2,0-8-1,-1 8 1,0-5-1,1 5 1,-1 1-1,4-1 1,0 1-1,1 0 0,1 0 0,3-1 0,-1-1 1,2 1-1,2 5 0,2-5 0,-1 7 1,1-8-1,2 8 0,3-1 1,1 4 0,4-1-2,4-4 2,0 4-1,2-4 0,3 5 0,2-6 0,2 1 0,-1-1 0,-4-1 1,-1 0-1,-1 1 0,-5 0 1,-1-1-1,-5 1 0,-5 0 0,-5 1 1,-2-3-1,-7 1 0,-8-1 0,-7-1 0,-8-1 1,-9 0-1,-8 0 0,-9-1 0,-8 1 0,-7 0 0,-7 0 1,-10 0-1,10 0-1,-10 0 1,0 0 1,0 0-1,0 0 0,0 0 0,0 0 0,0 0 0,0 0 0,0 0 1,0 0-1,0 0 0,0 0 1,0 0-1,0 0 1,0 0 0,0 0-1,0 0 1,0 0-1,0 0 1,0 0-1,0 0 1,0 0-1,0 0 1,0 0-1,0 0 1,0 0-1,0 0 1,2-12-1,-2 12 0,0 0 1,0-14-1,0 14 0,-1-14 0,0 0 0,-1 0 0,0-2 0,0-3 0,-1-2 1,0-4-2,0-5 2,0-5-1,1-2 0,1-5 0,0-1-1,0-2 2,2 1-2,0 1 1,0 6 0,0 2 0,1 6 0,-1 4 0,2 4 0,-2 1 0,1 5 0,1 1 0,-2 0 0,1 2 1,0 2-1,-2 10 0,2-17 0,-2 17 0,1-12 0,-1 12-1,0 0 2,-1-11-1,1 11-1,0 0 1,0 0 0,0 0 0,0 0 0,0 0 0,0 0-1,0 0 1,0 0 0,0 0-1,0-12 1,0 12-1,0 0-1,-9 5-3,-2-2-4,1 6-6,-7-1-9,-1 2-2,-3-1 0,-7-9-1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7T22:23:19.2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9941 15490 2322,'0'-11'4128,"0"11"-129,-17-11-129,8 0-2580,-1 7-645,-4-2-129,2 3-387,-3-1-129,0 2-129,-2 2 0,-1-1-258,-3 1 258,-4 0 129,0 0-129,-4 0 129,-4 0 129,-2 0 0,-5 0 258,-4 4-258,-3 4 0,-2 4 0,-7 2 0,0 2 0,-3 4 0,-2 5-258,0 2 129,0 1-129,1 3 129,2 1 0,3 2-129,1 1 129,3 5 0,4-1 129,-1 4-129,0 0 129,3 3-129,3 1 258,2-4-258,-1 3 258,7-5-129,1 1 0,2 3 0,4 1 129,2 1-129,4 0 0,1 5 0,4-1-129,2 2 0,5 4 0,5-1 0,4 0 0,0 5 0,9 2 0,7-3-129,3 3 258,7-3-258,4 3 129,4-5 0,5 7 0,3-9-129,2 10 258,2-7-129,3 7 0,4-10 387,2 3-258,-1-7 258,4 6 0,4-12 0,3-2-129,4 0 258,5-3 0,1 0 0,2-8-129,4-6 129,6 3-129,-4-7 129,4-4-129,1-8 0,3-1-258,1-8 129,6 4 0,-3-7-387,2-13 387,4 3-129,3-11 258,-2 1-387,4-11 129,-4 4-258,-1-9 129,-1 2 0,-3-7-387,-8-4 0,-4 2 0,-6-11 129,-4-1-129,-11-10 387,-3-1-258,-7-7 387,-3-7 0,-5-1 0,-6-9-129,-7 3 387,-6-7-387,-4-2 129,-8-2 0,-8-1-129,-7-2 0,-7-1 0,-12 0 129,-8 1-129,-11 1 0,-6-2 0,-9 4 0,-5 2 0,-9 5 129,-6 2-129,-8 8 0,-9 4 0,-10 9 0,-9 11 0,-10 7 0,-10 14-129,-12 7 129,-9 13-129,-4 7-129,0 10-258,-4 7 0,8 19-387,-7-6-1161,20 14-2193,12 5-516,10-3-258,13 5-129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5:13.1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4803 1752 1,'-3'11'2,"3"-11"-2,3 11 2,-3-11-1,9 16 1,1-5-1,-2 0 1,3 4 0,5 1 1,2 1 0,7 6 0,2 1 1,8 5 1,4 3 1,8 6 1,4 1-1,5 3 1,3 2-1,4-1 0,4 4 0,3 0-2,5 6 0,4 1 0,4 5-1,0 6-1,4 5 0,-2 4-1,0 4 1,-4-3-1,-5 0 1,-7-7 1,-4-3 0,-5-11 1,-2-4 0,-4-7 0,-1-2 0,-6-3 0,5 1-1,-4 0-2,2 0 1,-4 0-2,-2 1 1,-4-4-1,-5-1 0,-1-6 0,-10-3 1,-1-5-1,-4-4 0,-6-3 1,0-4-1,-3-1 0,0 0 0,1 1 0,0-2 0,-11-8 0,17 17 0,-17-17 0,16 14 0,-16-14 0,11 8 1,-11-8-1,0 0 0,10 5 0,-10-5 0,0 0 0,10 7 0,-10-7 0,11 10 0,-11-10 0,11 10 0,-11-10 1,0 0-1,9 13 1,-9-13 0,0 0-1,0 0 1,0 0 0,0 0 0,0 0 0,0 0 0,0 0-1,0 0 0,-13-17 0,4 8 1,-2-8-1,-4-1 0,-4-8-1,-1-4 1,-2-3 0,2-6 0,-1-6 0,-1-2 0,3-2 1,1 3-1,2 0 1,0 4-1,3 3 1,-1 6 0,4 7 0,3 5 0,-1 3 0,4 5-1,0 4-1,4 9 0,1-11-1,-1 11 0,10-2 0,-10 2 0,19 7 1,-7 0-1,3 2 1,1 2 0,2 5 1,1 0-1,0 5 1,0 2 0,1 5-1,1 1 1,0 4-1,-2 2 0,0 3 0,-2 4 1,-3 1-1,0-2 0,-1-3 0,-4-2 1,0-2-1,-1-4 1,-2-5 1,0-4-1,0-4 0,-2-5 1,-1-1-1,-3-11 1,4 15-1,-4-15 1,0 0 0,0 0-1,0 0 1,1 10-1,-1-10 1,0 0-1,0 0 0,-9 12 0,9-12 2,-14 8-2,1-7 2,-2 1-1,-9-2 1,-6 0 0,-10-1-1,-6 0 1,-11-1 0,-2 0 0,-4 0-1,0 1 0,0 0 1,5 1-1,4-1 0,9 1 1,7 0-1,8 0-1,7 0 1,4 0 0,6 0-1,13 0 0,-12 0 1,12 0-1,0 0 0,0 0 0,0 0-1,0 0-2,0 0-3,0 0-17,0 0-4,4-11-1,-8-13 0</inkml:trace>
  <inkml:trace contextRef="#ctx0" brushRef="#br0" timeOffset="2143">0 2788 6,'0'0'6,"0"0"-1,0 0-1,1 13-1,-1-13-1,22 18 0,-4-7-1,10 4 1,5 0 0,9 3 0,4 2 0,10 0 0,5 2 0,8 3 1,6 0 1,4 0 0,7 2 0,6 0 0,7 0 0,8 0 0,3 0-1,7 0 0,6 1-1,8 2 1,4 1-2,6 2 0,1 0 0,5 1 0,3 0-1,1 0 2,0 0-2,-4-2 1,-1 0 0,-3-3 0,-3 2 0,-5 0 0,-1-2 0,-2 1 0,-3-1 0,-2-1 0,-3 0-1,-5-3 1,1-2 0,-5-4 1,-4 3-1,-5-7 2,-4 1 0,-4-3 0,0 2 1,0-2-2,-2 1 1,-2 1-1,-1 1 0,1-3-1,0 1 0,-4-1-1,0-1 1,-4-2 0,0 0 0,-4-1 1,2-1-1,0 4 0,2-2-1,2 4 1,3-1 0,1 1-1,2 1 0,-2-3 1,-3 2-1,-5-3 1,-2 1 0,-7-4 0,-5 0 0,-8-1 1,-8 2 0,-5-4 0,-5 1 0,-5-2-1,-7 0 1,-7-1-1,-6-1 0,-5-1 0,-3 1 1,-11-2 0,9 2 0,-9-2 0,0 0 0,0 0-1,0 0 0,0 0 0,0 0-2,0 0 0,0 0 0,0 0-1,0 0 0,0 0 0,0 0 0,13 0 0,-13 0-1,15 0 1,-15 0-1,16 0 1,-16 0 0,14 0 0,-14 0 0,15-2 0,-15 2-1,14-1-2,-14 1 0,17-2-1,-17 2 0,13-2 1,-13 2 2,0 0 3,12-2 0,-12 2 4,0 0 1,0 0 1,0 0-1,-11-6 0,11 6-1,-10-7-2,10 7 0,-16-16-1,5 5 0,-4-5 0,-1-2 0,-5-4 0,-4-1 0,-2-1 0,-2-1 0,-2-1 1,0 1-1,0 2 1,2 4-1,3 0 1,5 4-1,2 0 0,6 5 0,2 3-1,11 7 0,-13-9-1,13 9 0,0 0 0,13 10 0,0 0 0,4 2 0,6 5 0,7 3 0,5 2 1,1 3 0,2 1-1,1 1 1,-1 0-1,0-1 1,-3-2 0,-5-1-1,-3-2 1,-5-4 0,-1-2 0,-7-2 0,-3-2 0,-11-11-1,12 15 1,-12-15 0,2 16 0,-2-16 0,-11 15 0,2-7 0,-6 2 1,-4 0 0,-7 1 0,-5 2 0,-5 1 1,-6 2-1,-4-1 1,-2 4 0,-1-3-1,2 3 0,4-4 0,1-1 0,8-2-1,6-1 1,4-2-1,12-3 0,-2-2 0,4-1 0,10-3-1,-9 5 1,9-5-1,0 0 0,0 0 0,0 0-1,0 0-5,0 0-17,0 0-2,-6-18-1,-3-1 1</inkml:trace>
  <inkml:trace contextRef="#ctx0" brushRef="#br0" timeOffset="6890">247 5825 7,'0'0'1,"0"0"-1,0 0 0,0 0 2,0 0 1,0 0 1,0 0 0,0 0-1,16 5-2,-6-4-1,6 0 1,5-1-1,8 1 1,5-2-1,8 1 1,3-2-1,7 1 0,2 0 1,6 0-1,5-1 1,3 0 0,6 0 0,7-4 0,6 1 0,7-1 0,6-2 0,8-3 0,5-1 0,7-1 0,2-3-1,5-1 0,5-2 0,2-3 1,2 0-1,4-1 1,-1 0 0,2-2 0,3 0 0,-4 3 1,0-4 0,0 2 1,0-2-1,-1 0 1,-1-1-1,0 1 1,-3-2 0,2-1 1,-1 2-1,-2-3 1,-1 4 0,-4-3 0,2 5 1,0-1-1,-2 2-1,1 0 0,1 2-1,1 1 0,0 1-1,1 0 0,0 2 1,-3-2 0,1 3-1,-1-1 1,-1 2 0,-6 0 0,-4 1 0,-8 1-1,-5 1 1,-9 2-1,-4-1-1,-8 2 1,-8 1 0,-9 1 0,-8 1 0,-8 1 1,-7 2 1,-7 0 0,-10 1 0,-8 1-1,-4 1 1,-5-1 0,1 1-2,-12 0 0,11 0 0,-11 0 0,0 0 0,0 0-1,0 0 1,0 0-1,0 0 0,0 0-1,0 0-1,0 0-6,0 0-4,0 0-9,12 3-5,1-4 1,1-3 0</inkml:trace>
  <inkml:trace contextRef="#ctx0" brushRef="#br0" timeOffset="28581">8875 807 9,'0'0'9,"0"0"-1,0 0-4,0 0-3,0 0 0,0 0 1,0 0 0,0 0 1,0 0 1,0 0 0,13 0 1,-3 2 1,3-2-1,5 2-1,1-1 0,8 1 0,4-2 0,8 1-1,3-1 2,6 1-1,6-1 0,7 3 0,4-4 0,6 3-1,1-1 1,7 1-1,1-1-1,5 2 1,2-1-1,-1 2-1,2-1 1,-1 1-1,-5-2 1,2 1-1,-7-2 1,-2 1 0,-9-4 1,-4 2-1,-9-3 0,-6 2 1,-5-3-1,-8 3 0,-9-2 0,-6 2 0,-5-2-1,-3 2 0,-11 1 0,11 0 1,-11 0-2,0 0 1,0 0 0,0 0 0,0 0 0,0 0 0,0 0 0,0 0 1,0 0-1,0 0 0,0 0-1,-11 0 1,11 0-1,0 0 0,0 0-1,0 0-1,0 0-3,0 0-6,0 0-15,0 0-1,0 0-2,3-14 2</inkml:trace>
  <inkml:trace contextRef="#ctx0" brushRef="#br0" timeOffset="30554">10966 820 11,'0'0'14,"0"0"1,-8-9-1,8 9 0,1-11-1,-1 11 0,2-21-2,0 5-2,-2-7-3,3-2-2,-1-7-2,0 0-2,-1-5 0,-2 0 0,-3-2 0,0 2 0,-2 1 0,-3 4 1,-3 2 0,3 4 0,0 3-1,-2 2 1,4 7 0,-1 0-1,2 3 0,-1 2 0,7 9 0,-10-14 0,10 14 0,-9-7 0,9 7-1,0 0 1,-9-4 0,9 4-1,0 0 1,-12-3 0,12 3 0,-18-5-1,-1 2 1,-4-2 0,-10 2 0,-7-1 0,-13 0 0,-12 2 0,-14 2 0,-11 1 0,-9 2 0,-14 1 0,-5 1 0,-10 2 0,-1-1 0,1 1 0,1 0 0,1-1 0,7 2 0,7-1 0,11-1 0,10 0 0,8 0 0,11-1 0,11-2 0,12 0 0,10-2 0,9 0 0,7-1-1,7 0 0,16 0 0,-14 1 1,14-1-1,0 0 0,0 0 0,0 0 1,14 4 0,-14-4-1,0 0 1,12 5 0,-12-5 0,0 0-1,8 12 1,-8-12 0,-1 10 0,1-10 0,-5 20 0,1-5 0,-1 4 1,-3 5-1,1 3 0,-2 8 0,2 2 1,-2 2 0,2-1-1,4-1 0,1 1 1,3-5-1,1-2 1,6-5 0,3-6 0,8-1 0,8-6 0,11-1 0,11-6-1,14-3-2,21 0-7,14-5-11,22-1-4,23-5 1,17-3-1</inkml:trace>
  <inkml:trace contextRef="#ctx0" brushRef="#br0" timeOffset="31745">13655 772 38,'-9'2'19,"9"-2"1,18-9-3,14 7-12,12 0-2,15 1-1,14-1 1,20 1-1,16 0 1,12 1 0,8-2 0,12 3 0,5-3-1,7 2-1,1 0 0,-2 1-1,-5 1 1,-3-1-1,-12 1 1,-12-1 0,-12 0 1,-12 0 1,-18-1 0,-10 1 1,-19-4-1,-11 3 1,-11-3 0,-5 3-1,-11-2 0,0 2-1,-11 0 0,0 0-1,-6-11 0,6 11 0,-12-19 0,6 4-1,-1-5-1,0-6 1,4-4 0,3-5 0,4-4-1,-1-4 1,0-1-1,-2-3 1,1 1-1,-3 1 1,-3 3-1,-4 2 1,0 7-1,-1 4 1,0 5-1,-2 5-1,3 8 0,-2 2 0,10 9-1,-19-2-1,9 7 1,-3 1 0,0 2 1,-2 1 0,-4 2 1,-3-2 0,-6-3 1,-6 1 0,-8-2 0,-10-3 1,-9 0-1,-10-2 0,-13 0 0,-10-1 1,-13 1-1,-9 0 0,-9 0 0,-8-1 0,-9 2 0,-3-1 0,-1 0 0,0 0 0,7-1 0,2 1 0,9-1 0,10 0 0,14 0 0,12 0 0,12-1 1,17 1-1,12 0 0,15-1 1,14 4-1,13 1 0,9-3 0,19 12 0,6-1 0,5 3 0,7 2 0,3 2 0,0 3 0,-2-1 0,-6 1-1,-6 2 1,-9 3 1,-6 0-1,-5 1 1,-4 2-1,-2 0 1,1 0 0,1 1 0,3 0 0,4-3-1,7 0 1,4 0-2,6-5-8,6 3-14,7-6-1,-2-11-1,-1-9 0</inkml:trace>
  <inkml:trace contextRef="#ctx0" brushRef="#br0" timeOffset="32997">12248 959 38,'-47'5'24,"-11"-3"1,-7-3-2,-12-6-8,-9 2-9,-8-1-4,-4-2-1,-5-3-1,-3-4 1,0-7 0,0-4 1,7-10 1,13 0 0,10-8 0,14-3 0,17-6 0,20-4-1,25-3-1,26 0-1,23 1 0,20-1-1,19 2 0,17 2 0,17 6 0,10 4 1,6 6 0,5 5 0,6 7 0,4 7-1,2 9 1,-3 8 0,-5 8-1,-2 6 1,-7 8 0,-11 6-1,-14 7 1,-13 5 0,-15 3 0,-12 4 0,-11 4 0,-11 2 0,-12 2 1,-9-1-1,-10-1 0,-13 0 0,-11-2 1,-18 2-1,-16 0 0,-19-3 0,-16 1 1,-14-2 0,-15-1 1,-7 0 1,-11-7-1,-3-3 1,-6-7 0,2-3 1,-1-8-2,3-4 0,0-9 0,1-5-2,1-7-1,5-9-4,12-4-22,1-12-2,13-11 0,4-15-2</inkml:trace>
  <inkml:trace contextRef="#ctx0" brushRef="#br0" timeOffset="35931">8614 1769 14,'0'0'16,"0"0"0,10-1 0,-10 1-8,0 0-8,0 0-2,0 0-1,-17-7 0,4 5-1,-6-1 0,-9 0 0,-9 1 3,-6-1 3,-11 0 1,-3 2 3,-8-6 0,0 5 0,-4 1 1,-4 3 0,-5 1-4,-6 5 0,-7 2-1,-5 2 0,-1 4 2,-4 1-1,-2-3 0,5 5 0,8-4 0,10 0-2,14 0-5,10-1-15,9-3-3,7-3 0,6-8-1</inkml:trace>
  <inkml:trace contextRef="#ctx0" brushRef="#br0" timeOffset="36502">6057 2187 35,'8'16'19,"-8"-16"1,-3 9-1,3-9-10,0 0-11,-19 12 1,8-7 1,-5 1 2,-5-2 1,-2 3 2,-3-6 1,4 4-1,-1-6 1,6 3 0,2-3-1,15 1-2,-15-1-1,15 1-2,0 0 0,19-2 0,2 3-1,4 0 0,10 2-1,3 2 0,6 4 0,2 3 0,-1 4-1,-8 1 0,-1 5 0,-12 1 0,-6 1 2,-10 1 0,-8-1 3,-11 4 0,-14-1 1,-7 5 0,-12 0 0,-8 6 0,-10 0 0,-4 3 0,-6 1-2,3-1 1,3-2-2,4-2 1,6-6 0,8-3-1,10-5 0,8-4 0,10-4 0,6-2 0,8-2 0,9-2 0,10-2 1,10 0-1,8-2 1,9 1 0,5 1 0,4-1 0,1 5-1,-2 0 0,-4 4 0,-8 4 0,-9 6 0,-11 6 0,-13 8 0,-12 7 0,-11 4 1,-10 7 0,-11 4-1,-8 3 2,-6 1-2,-3 1 1,-4-5 0,1-2-1,2-3 1,4-4-1,2-1 0,3-4 0,7-3 0,6-6 0,8 0-1,7-3 1,10-3-1,7-2 1,12-3-1,8-3 1,9-1 0,8-2-1,3 1 1,6-2 0,4 0 0,0 2 0,-1 2 0,-4 0 0,-6 0 0,-5 2 0,-6 2 1,-12 3-1,-11 4 2,-10 5-2,-15 3 1,-9 6 1,-10 3-1,-11 4 0,-8 0 0,-3 0 1,-2-3-1,4-4 0,6-7 1,7-4-2,7-6 2,10-4-4,11-4 2,8-2-1,9-3 1,5-2-2,10 0 1,8-4 0,9-1 0,6-2 1,7-1-1,3-2 1,0 1 0,1 0 0,-5 3 0,-5 4 0,-9 6 0,-7 7 1,-12 6 0,-10 6 0,-13 3 1,-7 4-1,-8 3 0,-9-2-17,-3 0-11,-5-12-1,-6-16-1,-4-17-1</inkml:trace>
  <inkml:trace contextRef="#ctx0" brushRef="#br0" timeOffset="45976">1052 1224 37,'-9'4'21,"9"-4"0,-13 0 0,13 0-15,-10-4-6,10 4-1,0 0 0,10-3-2,-10 3 1,18-7-1,0 0 1,8-3 1,7 1 1,7-3 1,6-4 0,5 1 0,6 0 1,1 2-1,0 0 0,-4 3 1,-5 2-1,-4 3 0,-7 4-1,-8 1 1,-7 2 1,-8 1 0,-6 6 0,-9 2 1,-7 7 0,-10 5 0,-10 7 1,-11 5 0,-7 7-1,-9 3 1,-3 3-1,-1-1-1,2-3 1,8-8-2,8-6 0,11-6-1,10-4 0,10-8 0,9-12 0,14 14 0,8-11 0,6 1 0,7 1 1,6-1 0,2 1 0,-1 1-1,2 2 1,-5 0-1,-4 3 1,-7 1-1,-6 2 1,-10 8 0,-8 5 0,-11 5 0,-11 7 1,-12 4 0,-6 5 0,-6 0 1,0-2-1,-1-6-1,8-5 1,5-7-2,12-5 2,9-5-2,9-4-2,11-2 2,5-1-1,5 0 1,6 1-1,5-1 1,3 0 0,4 1 0,1-1 0,1 2 0,-3 0 0,0 0 0,-7 1 1,-4-1-1,-7 2 1,-10 3 1,-9 8-1,-10 3 1,-9 6-1,-9 4 2,-2 4-2,-3 0 1,-3 1-1,7-5 1,9-4-2,8-5-2,8-9-2,16 0-20,2-10-5,9-2 0,2-6-2,-6-1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4:01.5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74 426 0,'0'0'11,"0"0"0,0 0-1,0 0-2,0 0-2,0 0 0,0 0-2,0 0 0,0 0-2,0 0-1,0 0 0,0 0 0,0 0-1,0 0 0,0 0 0,0 0 0,-3 11 1,3-11-1,1 16 0,-1-3 0,-1 2 1,-1 6-1,1 4 1,-1 3 0,0 6 1,0 4-1,-2 8 1,1 4 0,1 5-1,1 5 1,0 3-1,0 7 1,-2 1-2,2 1 1,-1-1 1,-3 1-2,0-1 0,0-4 1,-1-4-1,2-5 0,0-6 0,0-5 0,2-7 0,1-7 0,2-8 0,-1-6 1,-1-4-1,1-6 0,0-9 0,2 11 0,-2-11 0,0 0 1,0 0-1,0 0 0,0 0 0,0 0 0,0 0 1,0 0-1,0 0 0,3 9 0,-3-9 0,0 0 0,0 0 0,0 0 0,0 0 1,0 0-1,0 0 1,0 0 1,10 5-1,-10-5 1,16 6-1,-2-1 1,2 2 0,8 2-1,7 2 1,3-1 0,8 1 0,4-1 0,11-3 1,6 1-1,10-4 1,4-2 0,8-3-1,8 0 0,8-1 0,11-5-1,2 4-1,5-5 1,4 4-1,4-4 0,-2 3 0,2-4 0,-9 3 1,-2 0-1,-6 0 2,-6-2-1,-6 0 0,-7 0 1,-7 0-1,-10-1 1,-4 1-1,-11-2 1,-9 0-1,-11 1 1,-5 2 0,-10-1-1,-6 3 1,-5-1 0,-4 2 0,-9 4 0,9-4 0,-9 4-1,0 0 1,0 0-1,0 0 1,-5-9-1,5 9-1,0 0 1,0 0-1,-10-9 0,10 9 0,0 0 0,-7-10 0,7 10 0,-4-11 0,2 1 0,-1-4-1,0-7 1,0-6 0,0-11 0,0-8 0,-1-12-1,0-8 1,1-10 0,0-7-1,2-9 1,1-6-1,2-1 0,1-3 1,2 1-1,0 0 0,1 5 1,0 6-1,0 8 1,-2 11 0,-2 9 0,-2 9 0,0 12 0,-1 8 0,0 11 0,-1 7 0,1 5 1,1 10-1,-3-9 0,3 9 0,0 0 0,0 0 0,-12-3 0,12 3 0,-15-3 0,1 2-1,-2-1 1,-6-1 0,-4 0 0,-7-1 0,-7 1 0,-5-1 0,-4 0 0,-6-1 0,-6 3-1,-7 0 1,-5 2 0,-8 1 0,-8 3 0,-5 1-1,-8 2 1,-5 1 0,-4 1 0,-4 1 0,0 0 0,1 0 0,5 0 0,2 0 0,4 1 0,1 2 0,8 0 0,6 0 0,7 0 0,5-1 0,9 0-1,7-1 2,7-2-1,8-3 0,5-5 0,7 0 0,5-2 1,6-2-1,5 1 0,2-2 0,4 1 0,11 3 0,-9-3 0,9 3 0,0 0-1,0 0 1,0 0 0,0 0 0,0 0 0,0 0-1,0 0 1,0 0 0,0 0-1,0 0 1,0 0-1,0 0-2,-5 19-7,4-5-14,-3 4-1,-5 2-2,-8 2 0</inkml:trace>
  <inkml:trace contextRef="#ctx0" brushRef="#br0" timeOffset="2604">436 734 12,'0'0'9,"-4"-9"1,4 9-1,0 0 0,0 0-3,0 0-1,0 0-1,0 0-2,0 0-1,0 0-1,0 0 0,0 0 0,0 0 1,0 0-1,0 0 0,0 0 1,0 0 0,0 0-1,0 0 1,0 0 0,6 13 0,-2 0 1,1 8-1,2 7 1,-2 10 0,0 9 1,-3 5 1,3 3-1,-4 1 0,4 1-1,-3-9 1,3-4-1,0-13 2,4-7 0,-2-11 1,3-4 0,1-13 1,1-5 0,0-9-1,2-3 0,-4-6-1,3-4-1,-3-3-2,0-2 1,-4 1-2,-1 2 1,-3 3 0,1 3-1,-2 2 1,0 4-1,2 3 0,-2 3 0,1 4 0,-2 11-1,4-13 0,-4 13 0,0 0 0,0 0 0,10-3 0,-10 3 0,12 15 0,-3-1 0,1 7 1,2 7 0,1 5-1,2 3 2,1 3-1,-1 0 0,-2 2 0,3-5 0,2-4 1,1-7-1,0-8 1,3-6-1,-1-11 2,1-4-1,2-11 0,0-8 1,-5-10-1,3-5 1,-4-10-1,0-1 0,-4 1 0,2-3 0,-4 1 0,-1 5 0,-1 5 0,-4 7 0,-1 7 0,-1 7-1,-1 4 0,-2 4-1,-1 11-6,0 0-9,0 0-11,0 0 0,0 0-1,-7 12 0</inkml:trace>
  <inkml:trace contextRef="#ctx0" brushRef="#br0" timeOffset="3585">1454 749 27,'8'-12'18,"-6"-1"-1,-2 4 0,0 9-11,5-11-6,-5 11-2,0 0 2,0 0-1,0 0 0,0 0 1,0 0-1,-6 12 2,6-3-1,0 5 2,5 6 1,-2 6 0,-1 6 0,1 6 1,2 4-1,-1 5 1,-2-2 0,0 0-1,1-8 0,3-1 0,0-11 0,4-6 0,2-9 0,3-7-1,1-8 1,5-3 0,-3-6 0,0-3 0,-1-6-1,0-2 0,-3-1-1,1 0 0,-3 1 0,0 1 0,-1 2-1,-2 3 0,0 2 0,0 7-1,0 3 1,-9 7-1,16 5 0,-6 5 1,0 11-1,1 0 1,1 6 0,2 1 0,1 2 0,1-1 1,3-4-1,0-3 1,2-8 0,2-5 0,0-7 1,2-6 0,-2-8 0,0-6 0,-2-9 0,-2-4 0,-1-9 0,-5-4-1,2-6 0,-3 2 0,-3 2 0,-1 3 0,-1 6 0,-2 5 0,-3 10-1,-2 5-3,0 17-5,-6-9-16,6 9-4,-14 9 0,5-2-1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4:06.6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0 356 1,'0'0'12,"5"-10"1,-5 10-5,0 0-3,0 0 0,0 0 0,0 14-1,0-4 0,0 2 0,1 8-1,-1 4 0,0 7-1,1 7 1,-1 9-1,1 7 0,-1 9 0,1 7 0,0 8 0,2 4 1,1 4-1,-2 0-1,3-2 1,-1-3-1,3-4-1,-3-5 1,2-6-1,-3-5 0,-2-6 1,1-6-1,-2-4 1,0-10-1,0-6 1,0-8-1,-1-4 1,0-8-1,1-9 1,-1 11-1,1-11-2,0 0-2,0 0-8,0 0-6,0 0-1,0 0 1,0 0-1</inkml:trace>
  <inkml:trace contextRef="#ctx0" brushRef="#br0" timeOffset="641">213 1923 27,'29'0'14,"4"0"-1,8 1 0,3-1 0,11-4-1,1-4-3,14 3-1,5-5-1,12 3 0,5-7-2,7 6 0,7-9-2,6 5 1,1-1-1,6 1-1,0-3 0,-2 2-1,-2 0 1,-3-2-1,-8 4 0,-7 0-1,-8 3 1,-9 0-1,-13 1 1,-7 2 0,-13 1-1,-9 1 0,-9 0-2,-10-2-2,-3-2-17,-14-7-5,-11-2-1,-13-10 1</inkml:trace>
  <inkml:trace contextRef="#ctx0" brushRef="#br0" timeOffset="1272">142 290 9,'9'-11'14,"10"3"0,-3-7 1,10 2-9,9-1-2,12 1 0,9 2 1,11 0 0,12 5 1,8 0 1,13 2-1,8-1 0,6 1-1,7-3-1,8 0 0,1-5-1,3 0-1,-2-4 1,-3 0 0,-7-2-1,-2 2-1,-15 0 1,-10 3 1,-12 2-1,-12 2 0,-15 2-1,-10 2 1,-12 2-1,-9 1 1,-9 1-1,-3 0-1,-12 1 1,0 0-1,9 3 1,-9-3-2,0 0 1,1 10 0,-1-10 0,1 17-1,0-7 1,0 3 0,-1 1 0,1 1 0,1 3 0,-1 1 0,2 3 0,3 5 0,2 5 0,1 8 0,4 9-1,1 9 2,1 10-1,-1 8 0,0 8 0,-3 5 0,-1 7 0,-1 1 1,-3 3-1,1 1 0,0-3 0,-1-2 0,5-2 0,-1-2-1,3-5 1,-1-6-1,0-11 1,-1-7 0,-2-6 0,1-11-1,-3-9 1,-2-7-1,-2-12 2,0-8-1,-2-1 2,-1-9-2,0 0 2,2 10 1,-2-10-1,0 0 0,0 0-1,0 0 1,0 0-1,-12-5-1,12 5 1,-13-6-1,3 6 0,-1-3 0,-2-2 1,-2 1 0,-3-2-1,-4 2 1,-4-3-1,-7 5 2,-7-5-2,-8 5 1,-5 1-4,-13-1-8,-3 3-15,-10-2-1,-4-2-1,-6-8 0</inkml:trace>
  <inkml:trace contextRef="#ctx0" brushRef="#br0" timeOffset="2744">353 761 1,'0'0'10,"0"0"0,0 0-2,0 0-6,0 0 0,0 0-1,0 0 0,0 0 1,0 0 0,0 0 0,0 0-1,0 0 1,0 0-1,0 0 1,0 0 1,0 0-1,11 7 1,-5 4-1,0 6 2,1 8-1,2 11 0,3 9 0,-1 8-1,3 7 1,-1 6-1,1 1 1,-1-4-1,1-6 3,-2-12-2,-1-7 2,-5-13 1,4-7 1,-10-18 0,15-8 0,-9-15-2,4-5 0,-4-8-1,2-3-1,0-5-2,1-1-1,-3 1 0,-1 7 0,0 6 0,-1 4 0,1 3 1,-2 7-1,0 1 1,-1 7-1,-2 9-1,6-11 1,-6 11-1,11 11 1,-1 5-1,1 7 0,3 8 0,1 6 1,2 9-1,0 2 2,0 0-1,2-2 0,-4-7 1,1-6 0,-1-9 0,2-11 1,2-14-1,3-12 1,0-12-1,2-7 1,-3-8-1,0-8 1,-4-7-1,-4 0-1,-5 0 2,-1 7-1,-9 3 1,1 8 0,-3 5 0,2 8-1,-2 8-1,2 3-2,2 13-10,0 0-14,0 0-1,0 0-1,0 0 0</inkml:trace>
  <inkml:trace contextRef="#ctx0" brushRef="#br0" timeOffset="3806">1537 632 2,'0'0'10,"1"9"1,-4 2-3,2 7-2,0 10 0,0 9 1,1 15 1,-1 8 1,2 10 1,-1 3 0,3 2-2,-1-4-2,1-3-2,-2-12 0,1-11-2,-1-12-1,-1-7-2,1-12-4,-1-14-8,0 0-7,-7-14 0,1-12-1,1-4 0</inkml:trace>
  <inkml:trace contextRef="#ctx0" brushRef="#br0" timeOffset="4126">1358 764 13,'-2'-13'15,"6"0"4,1-1-5,3-5-3,9 2 2,1-4-1,11 4-1,0-2 0,7 5-2,3 0-3,6 3-2,1 3-1,3 5-2,-2 3 1,0 4-2,-6 4 1,-2 4 0,-5 0 0,-6 3-1,-4-1 1,-8 4 0,-8-1 0,-1 2 0,-6-1 1,-4 0-1,-6 0 0,-1 1 1,-7-1 0,1 1 0,-5-3 1,-4 1-1,-6-5 2,-3 2-1,-3-5-1,0 0 1,-3-1-2,2 0 1,2-3-1,4 0 0,5 0-1,5-1-1,5 2-1,3-5-4,10 8-11,4-9-12,0 0 0,0 0-2,13-14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4:39.2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4323 162 6,'0'0'10,"3"-12"-5,-3 12-1,0-10 0,0 10 1,-6-10 0,6 10-1,-11-7 1,1 3 0,-1-3-1,-2 2 1,-2-3-2,-2 2 1,-2-3 0,-2 3 0,-3-5 0,1 3 0,-2 0-1,-2 1 0,-3-3-1,1 3 0,-1 0-1,2 1 1,-3 2-1,-1 1 1,0 1 0,-2 1 0,-1 2 0,-1 2 0,-3 0 0,-3 2-1,-1 2 0,0 1 0,2 2-1,-1 1 1,0 1-1,0 1 0,2 2 2,-2 1-2,2 0 1,-2 3-1,-1 0 2,-1 2-2,-2 1 1,3 4-1,-1 0 0,1 1 1,0 3 0,3 0 0,0-1-1,6 3 1,1-1 0,1 1 0,6 0-1,2 0 1,2-1-1,4 0 1,3 0-1,3 0 1,2 0 0,7 0-1,0-2 1,3 1 0,6 1-1,-1 0 1,3 0 0,3 1-1,2-1 0,2 2 1,0-1-1,6 2 1,1-1-1,2 1 1,6 0-1,4 1 1,6-1-1,2 0 1,5 0 0,2-1-1,4 0 1,6 0 0,2-3 0,5-2-1,4-4 1,6-1 0,4-4 0,5-3-1,4-5 1,2-2 0,2-4-1,5-4 1,2-2-1,1-3 1,0-4-1,3-1 1,-2-4-1,1-3 1,-1-1-1,-2-5 0,-4-2 1,-3-4-1,-3-7 1,-4-6-1,-6-2 0,-3-4 1,-6-5 0,-6 0-1,-10-3 1,-2 1-1,-6-3 1,-8 3 0,-6 1-1,-9 1 1,-7-1 0,-7 2-1,-6-3 0,-9 1 1,-10 1-1,-5 2 0,-8-1 0,-6 3 0,-8 2 0,-8 3 0,-8 5-1,-5-1 1,-7 3-1,-7 3 0,-9 3 0,-5 1 1,-9 3 0,-3 3 0,-7 3-1,-7 7 1,-3 5 0,-2 5-2,-2 10 1,-4 3-2,3 10 1,2 4-3,13 11-6,5 0-13,14 4-3,7 1 2,17-3 0</inkml:trace>
  <inkml:trace contextRef="#ctx0" brushRef="#br0" timeOffset="2003">3526 1098 7,'0'0'8,"0"0"0,0 0 2,0 0 1,0 0 1,0 0-1,0 0 0,5-16 0,2 6-3,-1-8-1,7-5-1,2-9-2,9-8 0,-1-6-2,6-3 0,2-7 0,6 0 0,-3-2-1,2 2 0,-2 3 0,-2 2-1,1 5 1,-3 5 0,-3 2 1,-2 6-1,-3 6 2,-4 6-2,-4 4 1,-2 5 0,-12 12-1,13-13 0,-13 13 0,0 0-1,0 0 0,0 0 0,0 0 0,0 0 0,0 0 0,0 0 0,0 0 0,0 0-1,0 0 1,0 0-1,3 15 1,0-1-1,1 3 1,1 7 0,3 8 0,1 6 0,0 5 0,1 6 0,1 0 0,0 7 0,2-1 0,0 0 1,2-4-1,-1-3 0,2-5 0,-3-2 0,4 0 1,-2-7-1,-2-4 0,-2-6 0,-1-1 0,-2-5 0,-1-3 1,-2-3-1,-5-12 1,3 11 0,-3-11 1,0 0-2,0 0-1,-7-13-5,3 2-13,-5-6-5,-1-3-3,-4-7 1</inkml:trace>
  <inkml:trace contextRef="#ctx0" brushRef="#br0" timeOffset="2794">3715 847 23,'0'0'17,"-12"9"0,12-9 1,0 0-11,0 0-2,0 0-1,0 0 0,0 0 1,0 0-1,0 0 0,0 0 0,0 0 0,0 0 0,0 0-1,0 0 0,0 0 1,0 0-1,0 0 0,0 0-1,15 2 0,-15-2-1,19 0 0,-2 0 0,4-1 0,4 0 0,5 0 0,5-2 0,3 1 0,0-1-1,-1 1 1,1 1-1,0 0 1,-4 1-1,-1 1 0,-4 1 1,-3-1-1,-2 2 0,-2-2 1,-5 0-1,-2 1 1,-15-2 0,16 0-1,-16 0 1,0 0-1,0 0 1,0 0-1,0 0 1,0 0 0,0 0 0,0 0 1,0 0 0,0 0 0,0 0 0,0 0-1,0 0 2,0 0-3,0 0-1,0 0-7,10 1-18,-10-1-2,-11-17-1,-1-5-1</inkml:trace>
  <inkml:trace contextRef="#ctx0" brushRef="#br0" timeOffset="21170">-4 1926 13,'0'0'13,"0"0"-2,1-9 0,-1 9-3,0 0 0,9-10-1,-9 10-1,18-6 3,-1 4-2,0-5 0,9 2-2,7-4 1,10-2-1,8-7-1,15-2 0,12-5 0,12-4-1,14-5 0,11-2-1,12-2 0,5 0-1,4-1 0,3 1 0,2 0-1,-2 3 1,-4 1-1,-6 2 1,-8 3-1,-8 1 0,-8 4 0,-11 5 1,-13 3-1,-12 2 0,-12 4 0,-9 3 0,-10 3 0,-9 1 0,-7 2 0,-7 1-1,-4 0 1,-11 0 0,13 0-1,-13 0 1,0 0 0,0 0-1,9 3-4,-9-3-6,0 0-11,0 0-3,0 0 2,-12-9-2</inkml:trace>
  <inkml:trace contextRef="#ctx0" brushRef="#br0" timeOffset="21771">2367 1083 15,'-13'1'17,"3"0"0,0-3-4,10 2-4,0 0-1,0 0-1,0 0-2,15 1-1,6 0 0,6-1-1,8 3 1,6-2-1,3 2 0,7-2-1,4 1 0,-2-1-1,-1 1 2,-4-3-1,-3 2 1,-7-3-1,-4 3 1,-9-3-1,-6 3 0,-6-1-1,-3 1 0,-10-1 0,0 0-1,9 14 0,-9-14 0,-6 20 1,1-8-1,-3 3 1,-1 1-1,-3 1 1,-2 2 0,-2 0-1,0 1 1,-4 1 0,0 2 0,-2 0-1,-4 2 2,-4 4-1,0 0 1,-4 0 0,-2 3-1,-2-4 2,0 2-1,1-2 0,4-1-1,1-4 1,5-4-1,4-2 0,4-4-1,6-2 1,2-2-1,11-9 0,-14 10 1,14-10 0,0 0-1,0 0 0,-11 4-6,11-4-19,-2 9-2,2-9-2,-9-15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4:15.8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690 13 4,'2'-11'8,"-2"11"-3,-14-4-1,14 4-2,-17 1 1,17-1-3,-23 5 2,3-4 0,-1 0 0,-5 0 1,10-1 0,-18 0 2,6 2-2,-17-1 2,4 3-1,-3 1-1,1 4 0,-5 2-1,8 2-1,-4 3 0,12 0-1,2 4-1,11-2 1,6 3-1,5-1 1,8 1-1,9-2 1,14 2-1,2 0 1,17-1 0,2 1 1,5 0 0,7 2-1,-6 4 0,-3 3 1,5 2-2,-4 3 1,-12 2-1,-7 1 0,-8 4 1,-17 3 0,7 1-1,-13 4 2,-16 3 0,-8 2 1,-5 2 0,-7 3 0,-10-2 1,7 2-1,-13-4 1,3 0-1,-3-2 0,1-1 0,1-4 1,4-3-1,11-2-1,8-3 0,1-4 0,14-2-1,6-4 0,9 0 1,9-2-1,13 0 0,-1 1 1,4 2 0,8 1 0,-2 3 0,5 1 0,1 2 0,-3 4 0,-8 1 0,0 2 0,-5 1 0,-8 2-1,-8 0 1,-6 1 0,-8 0 0,-7-1 1,-6 2 1,-6-3 0,-6-2-1,2-3 1,2-3 0,4-1-1,0 0-1,3-6 0,10-2-1,4-3 0,10-5 0,1 0 1,7-2 0,4-5 1,9-3 0,13-4 0,1-3 1,9-3 0,3 2-1,1-2 0,4 1-1,3 1 0,-5 3-1,-3 3-1,-3 1 1,-4 1 0,-7 1-1,0-2 0,-10 1 2,-4-4-1,-1-1 0,-6-2 0,-4-1 1,-10-5-1,11 5 1,-11-5 0,0 0 0,0 0 0,0 0 0,0 0 0,0 0 0,0 0 1,0 0-1,0 0 0,0 0 0,0 0 0,0 0 0,0 0-2,0 0-1,0 0-5,0 0-4,11 12-9,-6-1-4,-5-11-3,8 10 1,-8-10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5:20.9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2666 733 39,'0'0'19,"0"0"-1,0 0 1,11-7-13,-11 7-6,11-8 0,-11 8 1,9-5 1,-9 5 1,0 0 1,0 0 0,0 0-1,0 0 0,0 0-2,0 0 1,-21-12 0,8 8-1,-6-2 1,-3-2 0,-6-2-1,-6 1 0,-4-2 0,-4 2 1,-1-1-1,-2 1-1,0 0 1,-1 2-1,3 2 1,3-2-1,4 3 0,4 0 0,7 1 0,5 1 0,5 0 0,4 1-1,11 1 1,0 0-1,0 0 0,22 6 0,1-1 0,5 2 0,7 4 0,5 0 1,7 4 0,3-1 0,0 2 0,-2-1 0,0 2 0,-2-2 1,-3 0-1,-3-1 0,-9 0 0,-4-2 0,-5 0 0,-4-1 0,-5-1 0,-5 1 0,-5-1 0,-3 0 0,-2 1 0,-5 0 0,-3 1 0,0 4 0,-4-3 1,-1 5 0,-5-2 1,2 3 0,-6-2 0,2 6 1,-6-2 0,-2 3 0,-3-1 0,2 2-1,-2-1 1,3 0-2,1 0 0,2-2-1,5-3 0,4-2 0,4-2 0,0-3 0,5-4 1,9-8-1,-13 13 0,13-13 1,0 0-1,0 0 0,0 0 1,0 0-2,0 0-2,0 0-5,1 10-14,-1-10-5,0 0-1,-15-1 0</inkml:trace>
  <inkml:trace contextRef="#ctx0" brushRef="#br0" timeOffset="16073">2255 13 32,'-18'-1'21,"-3"-3"-1,5 2 1,1 0-14,6 0-5,9 2-1,0 0-2,0 0-1,18-5 1,2 5 0,7 1 0,5 2 2,9 2 0,4 6 1,7 4 0,4 8 0,6 6-1,1 9 0,2 9 0,2 7 0,-3 5-1,-3 5 1,1 4-1,-6 3 0,-7 2 0,-3 3 0,-10 0-1,-8 4 1,-9 3-1,-9 2 1,-11 3-1,-12 1 0,-11 2 0,-11-3 0,-10-1 2,-8-4 0,-9-5 1,-8-4 1,-11-8 0,-6-5 1,-9-9 1,-5-3 1,-10-9 0,1-4-1,-1-9 0,5-4-1,4-11 1,12-2-2,8-7 0,14-2-1,13-4-1,13 0 0,11-1-2,8 1 0,9 1-1,4 0 0,10 2-1,0 0-2,0 0-2,0 0-6,15-11-13,-15 11-1,16-7 2,-16 7 0</inkml:trace>
  <inkml:trace contextRef="#ctx0" brushRef="#br0" timeOffset="16764">1325 1669 35,'11'4'22,"-11"-4"-1,0 0 2,0 0-8,0 0-15,0 0-1,0 0 0,0 0 1,-17 10 1,-1 2 1,-1 4 0,-6 2 2,-5 7 0,-6 4 1,-1 8-1,-8 6 0,-5 11-1,-9 6 0,-9 9 1,-10 9-1,0 8 1,-11 1 0,2 4 1,-4-6 0,5-2-1,2-9-1,11-2 0,6-10-2,9-13 1,11-11-2,7-10-1,13-7-1,7-4-1,12-7-1,8-10-3,12-1-14,5-13-8,13-5-1,2-10 0,9-12 1</inkml:trace>
  <inkml:trace contextRef="#ctx0" brushRef="#br0" timeOffset="17245">1128 1781 56,'5'14'24,"5"-3"0,1-2-1,3-1-17,5 3-9,11 7 1,9 6 3,5 3 0,5 8 0,5 7 1,6 9 1,4 5-1,3 6 0,3 1 0,0 2 0,-1-1-1,-1 0 0,-2-9 0,-3-1 0,-5-6-1,-7-5 2,-5-6-1,-6-4 0,-6-7 0,-8-7 0,-7-2 0,-5-6-1,-5-4 1,-9-7 0,0 0-2,0 0-5,0 0-20,-4-18 0,-10 1-2,-9 1 0</inkml:trace>
  <inkml:trace contextRef="#ctx0" brushRef="#br0" timeOffset="17846">121 2734 30,'13'15'21,"4"1"-1,-1 0 2,3-1-11,5 8-10,2 9 0,-26-32 2,69 85 1,-27-31-2,2 11 1,8 6-1,2 6 1,6 1-1,2-1 1,7 8-2,0-6 0,1-4 1,0-3-2,-1-13 1,-3-8 1,-4 0-1,-5-11 0,-4-15-1,-8-6 1,-1-8-1,-44-11 1,59 2 0,-59-2-1,0 0 0,48-13 1,-48 13 0,0 0-1,0 0 1,0 0 0,0 0 0,0 0-1,32-48 2,-32 48-3,47-68 1,-5 15 0,12-13 0,13-10 0,10-10 1,10-11 0,6 6 0,-2-2 1,-4 6 2,-11 9 0,-11 17 1,-14 10 1,-13 16-1,-14 9-2,-6 4-1,-6 9-5,-12 13-24,10-14-3,-10 14 0,-6-14-2</inkml:trace>
  <inkml:trace contextRef="#ctx0" brushRef="#br0" timeOffset="18597">1011 2365 44,'0'0'17,"7"11"-4,-7-11 2,0 0-13,0 0-6,-13-1 3,13 1 2,-16 2 3,5 2 4,1 7 3,-1-4 1,3 9-3,-3 1-3,4 4-2,0 8-1,2 10 0,0 5-1,5 7 3,-1 0-3,4 8 3,4 0-2,4-1 1,5-4 0,5-7-2,-21-47-1,68 63 0,-21-43 0,8-15-1,5-14 1,4-11-1,-1-11-1,-1-3 2,-6-9-1,-10-1 2,-11-8-1,-10-1 0,-11 2 1,-4 1-1,-8-4 1,-2 2-1,-2-4 1,2 1-1,0 6 0,2 6-1,-1 3 1,-1 8 0,0 8-1,-2 1 0,2 23-2,-12-12 0,12 12-5,-18 12-14,12 5-9,-1-6-1,1 2-2,-4-8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5:57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9736-2 1,'-11'-9'2,"11"9"0,0 0-1,0 0 0,0 0 1,0 0 0,-11-6-1,11 6 1,0 0-1,0 0 1,-13 2-1,13-2-1,-17 4 0,6-1 0,-3 0 0,-4-1 0,-3 2 0,-5-1 0,-4 1 0,-5 0 0,-6 3 0,-6 1 0,-4 3 1,-9 2-1,-8 2-1,-8 4 2,-8 1-2,-9 3 1,-6 4 0,-9 4 0,-6 3 0,-8 5-1,-3 2 1,-4 3 0,-1 4 0,-5 2 0,-4 3 0,-3 1 1,-4 4 0,-1 5 1,-6 3-1,-5 7 1,-2 3 0,0 4-1,-1 3 0,0 2 0,2 1 0,1 2-1,5 1 0,1-2 0,-2 0 0,6 1 1,1 0 0,-1 2 2,0 4 0,1 1 0,2 3 1,0 4 0,4 2 0,1 3 0,4 3-2,5 4 0,3-1-1,2 1 0,3 1 0,3 3 0,2 0 0,2 1-1,-1 1 1,-2-2 0,1 0 0,2-2 0,1 0 0,4-4 0,0-4 0,3-1 0,3-4 0,6-3 0,2 0 1,3-1-1,3-1 0,0-4 1,1 6-1,-1-2-1,2 4 2,1 0-1,1-2-1,1-3 1,1-4 1,2 1 0,5-4 1,-1-3 0,2 0 0,-1-3 0,7 0 0,-5 0-1,8 0 0,4-4 1,5-3-1,8-7 2,6-4-2,7-10 1,6-3 0,7-9-1,2-2 0,4-4 0,1-1-1,0 2 0,1-1 0,-1 2 0,0-2 0,0-1-1,1 0 1,-1-6 0,2-3 0,3-7 0,2 1 1,-2-6-1,2-1 0,0 2 0,-1 2 0,-1-1-1,-1 2 1,-1 2-1,0-1 1,1-1-1,0 0 0,2-5 0,2-3-1,3-1-1,7-11-6,-8 11-11,8-11-5,0 0-2,-10 4 1,10-4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5.0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 17,'12'5'11,"3"-4"1,5-1 1,3-1-6,2-2 0,3 3 1,-1-2 2,3 4-2,-1-4 1,2 4-1,0-5 0,5 5-1,0-4 0,5 4-3,0-4-1,5 1-1,0-2 0,2 2 0,-5-4-1,0 1 2,-2-2-1,-1 1 0,-2-3 0,-2 3 0,-5-1-1,-2 0 0,-1 2 0,-5 2-1,-5 0 1,-3 2-1,-5 0 0,-10 0 0,0 0-1,0 0-2,-10 11-9,-13-6-11,-2 2-1,-9-10-1,-4-4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7:16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1-11 10,'0'0'9,"5"-10"0,-5 10 2,0 0-1,0 0-1,0 0 0,0 0-1,0 0-2,0 0-1,0 0-2,0 0-1,0 0-1,0 0 0,0 0 0,0 0 1,0 0 0,0 0 0,0 0 0,0 0 0,0 0 0,-1 12-1,1-12 1,0 12-1,0-12 0,1 18-1,1-7 1,0 3-1,0 3 2,1 3-2,0 4 1,0 5 0,-1 3 1,0 9-2,-2 4 1,1 4 1,-1 2-2,0 1 1,-1-1 0,0-2-1,1-4 0,1-4 0,1-6 0,-1-6 1,3-3-1,-2-4 0,0-5 1,1-2-1,-2-3 1,0-3-1,-1-9 1,1 11-1,-1-11 0,0 0 0,0 0 0,0 0 0,0 0-1,0 0 1,0 0 0,0 0 0,4 9 0,-4-9 0,0 0 0,0 0-1,0 0 1,12 11 0,-12-11 0,9 6 0,-9-6 0,14 10 0,-4-7 0,0 1 0,3-3 1,4-2-1,3-4 2,9-7 0,2-6-1,7-6 1,3-8 0,5-4 0,3-8 0,4-2-1,0-4 0,-2 3-1,-1 2 1,-1 1 1,-3 6-1,-2 2 0,-5 5 1,-4 7 0,-7 3-1,-5 8 1,-8 1 0,-2 6-1,-13 6 0,10-6 0,-10 6 0,0 0 0,0 0 0,0 0 0,0 0-2,0 0-3,0 0-8,1 12-13,-1-12-2,0 0-1,-12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7:19.4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2050 27 6,'0'0'8,"0"0"0,-9-4 0,9 4 0,0 0 1,0 0-2,0 0 2,0 0-2,0 0 1,-10-5 0,10 5-2,0 0-1,0 0-1,-10-5-1,10 5-1,0 0 0,-10-4-1,10 4 1,0 0 0,-15-2 0,15 2 0,-14-1 0,4 1 0,-3-1 0,-1 1 0,-3-1-1,-3 1-1,-1 0 1,-1 0-1,-3 0 0,-1 1 0,0 0 0,-4 0 1,-1 1-2,-2 1 2,0-1-1,-3 2 0,1 0 1,-1 0-1,-2 2 1,2 0 0,1 2 0,-2 0-1,0 2 1,-1-1-1,0 0 1,2 1-1,0-1 0,2 0 0,2-1 0,1 0 0,1-1 0,0 1 1,2-1-1,-2 1 0,0 1 0,-2 0 1,0 1-1,-1 2 0,-2 0 1,-2 3-1,-1 1 0,1 1 0,-2 3 1,0 1-1,1 1 0,0-1 1,1 2-1,-2 2 1,2-3 0,4 0-1,1-2 1,4-1-1,2-2 0,4-2 1,2-3-1,6-2 0,2-2 0,1-2 1,11-6-1,-17 9 0,17-9 0,-11 4 0,11-4 0,0 0 1,0 0-1,0 0 0,0 0 0,0 0 0,0 0 0,0 0 0,0 0 0,0 0 0,0 0 0,0 0 0,0 0 0,0 0 0,0 0 0,0 0 0,0 0 0,0 0 1,0 0-1,0 0 0,-10 0 0,10 0 0,0 0 0,0 0 0,0 0 0,-12-5-1,12 5 1,0 0-1,-12-2 1,12 2-1,-10-1 0,10 1 0,-11 0 0,11 0 0,-11 0 0,11 0 0,-14 0 1,14 0 0,-16 1 0,5 0 0,0 1-1,1 0 1,-2 0 0,-1 1 0,0 1 0,0 0 0,2 0-1,1 0 1,1 1 0,9-5 0,-15 8 0,15-8 0,0 0 0,-10 8 1,10-8-1,0 0 1,0 0 0,0 0 0,0 0 0,0 0 0,-6-10 0,10-2-1,2-5 1,-1-5 0,6-6-1,-1-4 0,5-5 0,1-4 0,3-2 1,-2 0-2,2 2 2,2 1-1,-3 1-1,1 2 2,-3 5-1,0 3 0,-3 5-1,-1 5 1,-3 5 0,-3 3 0,-6 11 0,7-9-1,-7 9 1,0 0 0,0 0 0,0 0 0,0 0 0,-1 10 0,1-10 0,-6 16 1,1-5-1,-2 4 0,-1 2 1,-2 3-1,-1 5 0,-3 4 0,-1 4 0,-1 3 0,1 4 0,-3 4 0,1 4-1,-2-1 2,2 0-2,0-3 2,3-3-2,-2-3 2,4-7-2,4-4 1,1-4 0,3-6 0,2 0 0,2-4 0,2-4 0,-2-9 0,10 14 0,-10-14 0,19 9 0,-5-6 0,4-2 0,3-2 0,2-1 0,4-2 1,2 1-1,2-3 0,-1 0 0,1 0 1,3-2-2,2 0 1,0-1 0,0 2-1,1-4 2,1 2-1,2 0 0,1-1 1,-4-1 0,-2 0-1,-2 1 2,-3 1-1,-6 2 0,-3 1 0,-8 1-1,-1 3 1,-12 2 0,11-1-1,-11 1 1,0 0 0,0 0 0,0 0-1,0 0 1,0 0 1,0 0-1,0 0 0,0 0 0,0 0-1,0 0-1,0 0-2,0 0-5,0 0-12,0 0-7,-2 9-1,2-9 1,-13 3-1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2:34:14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24 42,'-14'5'15,"14"-5"1,-14 4 0,14-4-6,0 0-8,0 0-2,0 0 1,0 0-1,0 0-1,0 0-6,0 0-8,0 0 0,13-18-1,-6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6:25.5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15119 686 5,'0'0'4,"0"0"-3,0 0 1,-3-10 0,3 10 1,-10-6 0,10 6 1,-16-14 1,6 6-1,-2-6 1,-3 1-1,-1-3 0,-4-3-1,-1 0-1,-3-1 0,-3-1-1,-4 1 1,-4 2-2,-2-2 1,-1 3-1,-1 1 0,-3 0 1,0 0-1,0 2 0,-1-1 0,4 0 1,0 0-1,1 2 1,-2 2-1,4-2 1,0 3-1,3 1 1,0 1-1,0 2 0,1 3 1,0 0-1,2 0 0,1 0 1,0 0-1,1 1 0,0-3 0,2 3 1,0-3-1,2 0 1,-2-2 0,0 2 0,-1-3 0,1 3-1,-4-2 1,0 2 0,-1 1 0,2 1-1,2 1 1,0 0-1,0-1 0,2 2 0,2 1 0,2-2 0,2 1 1,-3-1-1,1 2 0,-1 0 0,-1 1 0,-1-1 0,-1 1 0,0 0 0,-2 0 0,0 0 1,-2-3-1,-1 0 0,-1-2 0,-3 1 0,0 0 0,-5 0 1,1 1-1,0 0 0,0 2 0,0 1 0,2 1 0,0 1 0,2 0 0,0 1 0,2-1 0,0 0 0,0 0 0,1 1 0,1 0 0,1-1 0,2-1 0,2 0 0,1 0 0,3 0 0,-1 0 0,2-1 0,1 1 0,1-2 0,-1 2 0,-2 0 0,1 0 0,1 2 0,-2-2 0,1 1 0,0 0 0,0 0 0,0 1 0,3-1-1,-2 2 1,1-1 0,0 2 0,0-1 0,4 0 0,-1 1 0,2-1 0,0 0 0,1 0 0,2 0 0,1-1 0,-2 1 0,2-2 0,9-3 0,-17 6 0,17-6 0,-11 5 0,11-5 0,0 0 0,-10 3 0,10-3 0,0 0 0,0 0 0,0 0 0,0 0 1,0 0-1,0 0 0,0 0 0,0 0 1,0 0-1,-12 3 0,12-3 0,-13 2 0,3 0 0,-1-1 0,-1 1 0,-3-1 0,0 1 0,-3 0 0,2 1 0,-1-2 0,1 2 0,-2-1 0,3 1 0,0 1 0,2 0 0,-1-1 0,1 1 0,-1 0 0,0 1 0,-2 0 0,-1 3 0,-5-2-1,2 1 1,1 1 0,-3 0 0,1 0 0,0 0 1,-1 0-2,1 1 1,4 0 0,-4-1 0,1 0 1,1 1-1,-1-2 0,0 3 0,-1-5 0,0 6 0,-2 2 0,1 4 0,0-1 0,-1 2 0,1 1 0,1 0 0,0 4 0,3-5 0,-1-1 0,2-2 0,0 2 0,1 0 0,0 1 0,0 0 0,2 1 0,-1 2 0,0 2-1,-2 0 1,4 1 0,-1 0 0,5 0 0,-1-3 0,4 2 0,-1-2 0,5-2 0,2 0 0,1-1 0,5-1 0,-3-1 0,4 1 0,-2-1 0,2-1 0,-2 0 0,5 1 0,-5 2 0,0-4 0,0 4 0,0 1 0,4 1 0,-1 0 0,1 0 1,3 0-1,1-2 1,1 2-1,3-3 1,2-2-1,1 2 1,5-1 0,3 0-1,1-1 1,4 1 0,1-1-1,2 0 2,0-2-1,-1 1-1,0-3 1,-4 0 0,2 0-1,2-2 1,1-1-1,0 2 1,2-3-1,0 0 1,1-2-1,2 1 1,2 0-1,-1-1 1,3 1-1,1 0 0,3 0 1,1 0-1,1 0 0,4 0 0,1-1 1,-1 0-1,2-2 0,1 1 0,1-2 0,2 0 1,1 0-1,-2-1 0,0 0 0,2 1 0,0 0 0,0 0 1,0 0-1,1-1 0,0-1 0,3 0 1,1-2-1,-2-1 0,-2-1 1,0-1-1,-2-1 0,-5 0 0,0 0 0,-4 0 0,0-2 0,-1-1 0,0 0 0,0-2 0,-2 0 1,2-2-1,-2 2 0,2-2 0,-2 1 1,-1-1-1,1 1 0,-2 0 0,0-2 0,-1 2 1,1-3-1,-1-2 0,2-1 1,-4-3-1,0 0 1,-2-3 0,0-3-1,-2-3 1,-2 1-1,-3 0 0,-2 0 1,-2 1-1,-2 0 1,-2-1-1,-4 2 0,0-1 0,-3-3 0,-1-1 1,0-1-2,-3-1 2,0 0-2,-3-2 2,1 2-2,-3 1 2,-3 4-1,-2 0 0,-1 1 0,-1 1 0,-3-2 0,-2-1 0,-3 2 0,-1-1-1,-2-1 1,-2-2-1,-3 0 1,-2-2-1,-4 1 0,-1-1 1,-4-5-1,-4 1 1,-3-1-1,-3 1 0,-5 0-1,-1 3 0,-5 3-4,-2 4-7,-8 6-4,-8 0-2,-8 0 0,-11-5-1</inkml:trace>
  <inkml:trace contextRef="#ctx0" brushRef="#br0" timeOffset="3525">7755 1509 4,'-22'-15'5,"11"5"-1,-3 3 1,-1-2-1,5 0-1,-6 3-1,1-1 1,-2 2-1,0 1 0,-4-1-1,0 2 0,-2 0 0,-2 1 0,-1 1-1,-1 0 1,-1 1-1,1 1 1,-1 0 0,0 2 0,3 1 0,-2 2 0,1-1 0,-1 3 0,-3-1 0,2 3 1,0-1-1,-2 1 0,1 2 0,1 1 0,1 1 0,0 2 0,4 3 0,-1-1-1,1 2 1,4 1 0,1 0 0,2 1 0,1 2 0,4-3-1,0 3 1,3-1 0,0 1 0,1 0 0,-1-2 0,1 3 0,-1 0 0,0-1 1,0 2-1,1 0 1,1 1 0,1-1 0,1 4-1,3-2 1,2-1-1,1-2-1,3 1 1,1-1-1,2-1 1,3-2-1,1 0 2,0-1-1,2-2 0,-1 1 0,3-1 0,2-1 0,-1-1 0,2-3 0,1 1 1,1-3-1,2 1 0,3-3 0,2-1 0,0-2 0,3 2-1,2-3 1,-1 0 0,2-2-1,-1-1 1,0-1 0,-1-2 0,1-3 0,1-2 0,2-3 0,1-1 0,1-3 0,0-1-1,-1-2 1,0-1 0,-5-3-1,-1-3 1,3 0 0,2-4-1,-5-1 2,-1-4-1,-4-2 0,0-2 0,2-2 0,-3 1 0,-8-2 0,-4 0-1,-1-1 0,0 3 1,-3 1-1,-1-1 0,-1 4 0,-2 0 0,-3 1 0,-1 1 0,-2 0 0,-2-3 0,-5 0 0,1 2 0,-2 1 0,-2 1-1,-2 1 1,0 4 0,-2 4 0,-1 5-1,-1 2 1,-5 3 0,-1 1 0,1 1-1,-1 3 1,-2 0 0,1 1 0,-2 1 0,-2 1-1,3 0 1,-2 2 0,-4 1 0,0 0 0,0 2-1,0 1 1,1 0 0,1 1 0,3 0-1,3 1 1,2-2 0,2 1-1,1-2-2,3 4-5,-1-2-11,-1-2-2,0-4 0,-2-6-1</inkml:trace>
  <inkml:trace contextRef="#ctx0" brushRef="#br0" timeOffset="11797">9709 2339 0,'-12'2'1,"12"-2"-1,-11 3 0,11-3 0,-11 5 0,11-5 0,0 0 0,-11 9 0,11-9 1,-3 10-1,3-10 1,3 11 0,-3-11 1,14 15 0,-1-6 0,5-1 0,4 1 1,5 0-1,7-1 0,5 0 0,6-1 0,8 2 0,7-2 1,5-1-1,9 0 0,4 1 0,6-2 0,4 0 0,9-3 0,1 2 1,0-3-1,4 1 0,6-3 0,3 1 0,6 0 0,0-2 0,0 1-1,-3-1 0,4 0 1,-1-2 0,-4 1-1,-3-1 1,-3 0 1,-3 1-1,-4-1 0,2 2 0,-3-1 0,-2 2 0,-5 0-1,-3 0 1,-3 1-1,-4 0 1,-2 1 0,-1 1 0,-5-1 0,-2 2 1,0-1-1,0 2 1,-3-1-1,1 0 0,-2-1 1,-1 1-1,-2-3 1,0 1 0,-3-3-1,-1 2 1,2-3-1,1 2 0,-1-1 0,0 1-1,4 0 0,-1 0-1,0 0 0,3 0 1,0 0-1,1 0 1,0 0-1,2 0 0,1-1 0,0 0 1,0 0-1,0 0 0,-1-1 1,0 1-1,-1 0 0,0 1 0,-1 1 0,-1 1 0,0 1 0,-3 0 0,-4 1 0,-3 0 0,-1 0 0,-4 0 0,-1-1 0,-1 1 0,-5 0 0,-1 1 1,-5 0-1,-5 0 0,-5-1 0,-7-1 0,-6 1 0,-7-1 0,-11-2 0,14 2 0,-14-2 0,0 0 0,10 4 0,-10-4 0,0 0 0,0 0 0,9 4 0,-9-4 0,0 0 0,0 0 0,0 0 0,0 0 0,10 3 0,-10-3 0,0 0 0,0 0 1,0 0-1,0 0 0,0 0 0,0 0 0,0 0 1,9 5-1,-9-5 0,0 0 0,0 0 0,0 0 0,9 2 0,-9-2 0,0 0 0,12 2 0,-12-2 0,9 0 0,-9 0 1,0 0-2,13 1 1,-13-1-2,10 7-1,-10-7-4,9 12-7,-5-1-9,1 1 0,-5-12 0,0 0 0</inkml:trace>
  <inkml:trace contextRef="#ctx0" brushRef="#br0" timeOffset="32687">97 3028 3,'-9'-2'5,"9"2"-1,0 0 1,-10-1-2,10 1 0,0 0 0,0 0 0,-9 13-3,9-1 0,-2 2 0,0 4 0,0 5 0,-3 3 1,1 3 0,-1 0-1,-3 1 1,0 0 0,1-2-1,0-2 1,0-6-1,2-2 1,1-3-1,3-4 0,4-2 1,-3-9 0,18 8 0,-5-5-1,2 0 1,3 1 0,4-1 0,0 0-1,3 2 1,-2-1 0,2 1 0,0-1 0,3 1 1,1-2 0,2 0 1,4-1-1,1-1 0,6 0 1,0-1-1,4 1 0,5 0 0,2 1 0,3 1 0,4 0 1,0 1-1,3 1 0,-5 0 1,1-1-1,5-2-1,1-2 2,-2-3-2,3 0 0,2-3 1,2 1-1,7-1 0,1 2 0,0 2 0,-1 1-1,1 2 1,-1 0-1,0 2 1,1 0 0,1-1 0,0 0 0,2 0-1,1 0 1,0 0 0,3 1-1,1 0 1,2 0 0,2 0-1,-1 0 1,3 1 1,2-1-1,3 2 0,2-1 0,0-1 0,-2-1 0,3-1-1,0-1 1,0 0-1,-1-1 1,1-3-1,-3 1 1,-3 0-1,1 0 1,-4-1-1,-1 1 1,-2-1-1,-1 1 1,-6-2-1,0 0 1,-4 0-1,-1 0 1,-3-1-1,-2 1 0,-3-1 1,-1 0-1,-3 2 1,-1 1-1,-2-1 1,0 2-1,-5-1 0,-1 0 1,-5 0-1,-1 1 1,-5-3-1,0 1 0,-4-1 1,-3 1-1,-2 0 0,-3 1 0,-2 1 1,-3 0-1,-2 1 0,-3 1 0,-2 0 0,-1 1 0,-1-1 0,-2 0 0,1 0 1,-1-1-1,-1 0 0,-1-2 0,-2 2 1,-1 0-1,-1 0-1,-1 0 1,-9 1 0,16-2 0,-16 2 0,11 1 0,-11-1 0,11 0 0,-11 0 1,0 0-1,12 0 1,-12 0-1,0 0 1,0 0-1,9-2 1,-9 2-1,0 0 1,0 0-1,11-4 0,-11 4 0,10-9 1,-10 9 0,16-19 0,-7 6 0,0-10 0,-1 0 0,1-5-1,-1-3 0,-1-3 0,-1-3 1,2-2-2,-2-1 1,-1 3 0,1 1-1,0 4 2,0 4-2,-1 6 2,-1 4-2,-1 5 1,-3 13 0,4-14 0,-4 14 0,0 0 0,0 0 0,3-9 0,-3 9 0,0 0-1,0 0 0,0 0-1,0 0 0,0 0-3,0 0-1,0 0-4,0 0-6,0 0-6,-6 13 0,6-13 0,0 0 1</inkml:trace>
  <inkml:trace contextRef="#ctx0" brushRef="#br0" timeOffset="69620">4237 5417 2,'0'0'4,"0"0"-1,0 0 0,0 0-1,0 0-1,10 2-1,-10-2 1,0 0-1,10 2 0,-10-2 1,0 0 0,0 0-1,0 0 1,0 0 0,10 5-1,-10-5 1,0 0-1,0 0 0,10 6 1,-10-6-1,9 2 1,-9-2-2,16 1-1,-5-1-4,1-3-2</inkml:trace>
  <inkml:trace contextRef="#ctx0" brushRef="#br0" timeOffset="70441">4186 5400 11,'0'0'7,"0"0"0,0 0-1,0 0-1,0 0-2,0 0 0,0 0 0,0 0-1,0 0 0,0 0-1,0 0 0,0 0 0,0 0 0,0 0-1,0 0 1,0 0-1,0 0 2,0 0-1,0 0 1,0 0 0,0 0 0,0 0-1,0 0 1,0 0-1,0 0 0,0 0-1,0 0 0,0 0 0,0 0 1,9 0-1,-9 0 0,0 0 1,0 0-1,0 0 1,10-1-1,-10 1 1,0 0-1,9 1 1,-9-1-1,9-2 1,-9 2-1,13 0 0,-13 0 0,16 1 0,-6-1 1,0 0-1,-1 0 0,2 0 0,0 0 0,-2 0 1,2 0-1,-11 0 0,16-1 0,-16 1 1,13 0-1,-13 0 0,0 0 1,0 0-1,10-1 1,-10 1-1,0 0 1,0 0-1,0 0 0,0 0 0,0 0 0,0 0 0,0 0 0,0 0 0,0 0-1,0 0 1,0 0 0,0 0 0,0 0-1,0 0 1,11 2 0,-11-2 1,0 0-1,14 2 0,-14-2 1,10-1-1,-10 1 0,9-1 1,-9 1-1,17-1 1,-17 1-1,20-2 0,-8 2 0,1-1 0,2 1 0,2-1 1,-1 1-1,-2-1 0,5 1 0,-5 0 0,3 0 2,0 0-2,-1 0 0,1 1 0,-2 0 1,3-1-1,-2 1 0,1-1 1,-1 0-1,0 0 1,-2 0-1,4 0 1,-3 0-1,1 0 1,-1-1-1,1 1 1,0 1-1,1-2 0,2 2 0,-3-2 1,3 1-1,-2-1 1,2 0-1,-1-2 0,2 1 1,0 0-1,0 0 0,3 0 0,-4 0 1,4-1-1,3 3 0,0 1 0,1-1 0,1 2 0,0 0 0,0-1 0,5 0 0,-4 0 0,-1 0 1,2-1-1,-2 0 1,2 0 0,-3-1 0,1 1 0,1 0 0,-2 0 0,1 1 0,-2-1-1,1 1 1,-2 0-1,0 0 1,2 0-1,-1 0 1,0-1-1,0 1 1,-1-1-1,-1 0 1,1-1-1,-1 1 1,-1-1-1,0 0 1,0 0-1,1-1 1,1 1 0,0-1-1,-1 1 0,2 0 1,0-2-1,1 3 0,-1-1 1,0 0-1,0 0 0,-2 0 0,2 0 1,1 1-1,0-2 0,1 0 1,2 0-1,0-1 0,1 1 1,1 0-1,1-1 0,2 0 1,-1 1-1,1-1 0,-1-1 0,-1 2 0,4 0 0,-2-1 0,2-1 0,-1 1 1,-1 0-1,0 1 0,0-1 0,0 2 0,-5 0 0,-1 0 0,3 1 0,-1 1 0,0 1 0,1 0 0,-1 1 0,0 0 0,3 1 0,-1 0 0,-2 1 0,0 1 0,0 0 0,0-1 0,2 1 0,-1 0 0,0 2 1,-1-1-1,0-1 0,-1 0 0,1 0 1,-2 0 0,-5-1 0,1-1-1,5-1 2,1 0-1,-1-1 0,0 1 0,2 0 0,0 0-1,4 1 1,2-1-1,-5 0 0,1-1 1,2 0-1,3 0 0,0-2 1,1 0 0,1 0-1,-1 0 1,1-1-1,2 0 1,-1 0 0,-2 0-1,0 1 1,-1-1-1,0-1 0,0 1 1,-1-1-1,-2 1 1,1-3-1,0 1 1,2 0-1,1 0 0,0 0 0,0 1 0,2-2 1,1 1-1,-2 0 0,0 1 1,-6-2-1,-1 2 1,-4 0 0,-2 0 0,-3 0 0,-4 0-1,-2 1 1,-1-1 0,-2 1-1,-2 0 1,-2 0-1,-3 1 1,-9 0 0,12 0-1,-12 0 1,0 0 0,0 0 0,0 0 0,0 0-1,0 0 1,0 0-1,0 0 1,0 0-1,0 0 0,0 0 0,0 0 0,0 0 1,0 0-1,0 0 0,0 0 0,0 0 1,0 0-1,0 0 0,0 0 0,0 0 1,0 0-1,0 0 0,0 0 0,0 0 0,0 0 0,0 0 0,0 0-2,0 0-1,0 0-6,0 0-15,0 0-2,0 0-2,-21-19 1</inkml:trace>
  <inkml:trace contextRef="#ctx0" brushRef="#br0" timeOffset="86925">2469 6318 1,'29'0'3,"6"0"-1,4 0 0,6 0 1,5-2-1,1 1 0,5-1 0,4-1 1,1 1-1,5 0 0,3 1 1,0-1-2,0 2 1,3 1 0,2 0-1,1 0 0,3-1 0,1-1 0,1 0 1,0-1-2,-2 0 1,-1 1 0,-4-2 0,-4 1 1,-5 1-1,-7-1 1,-4 0 1,-6 0-1,-5-2 0,-6 0 1,-4 0-1,-4 1-1,-4-1 1,-4 0-1,-3 0 0,-3 1 0,-3 1 0,-1-1 0,-10 3-1,11-5 1,-11 5-1,0 0 1,0 0-1,11 0 0,-11 0 1,0 0-1,0 0 0,0 0 1,0 0-1,0 0 0,0 0-3,0 0-5,10 4-6,-10-4-1,10-11 0</inkml:trace>
  <inkml:trace contextRef="#ctx0" brushRef="#br0" timeOffset="93014">9592 5345 1,'0'0'2,"0"0"0,0 0 0,0 0 1,0 0-1,0 0 0,0 0 0,0 0-1,0 0 0,5-10 0,-5 10 1,0 0-1,9-7 0,-9 7 0,0 0 1,10-6-1,-10 6 0,0 0-1,14-3 0,-14 3 0,16-3 1,-5 2-1,1-1 0,5 1 0,-2 0 1,5 1-1,3-1 1,2-1-1,1 1 1,3 1 0,1-1 0,2 1 0,5-1 0,0 0 0,-1 2 0,3 0 0,3 1 0,2 0 0,2 1 0,3-2 0,3 3 0,3-1 0,4 1 0,3-1 0,2-1 0,5 1 0,2 0 0,0 1 0,4-1 0,3 3 1,2-3 0,1 1-1,2 0 1,1 0 0,-1-1 0,-3-2 1,-1 0 0,-6-3 0,-3 1 1,-6-2-1,-3 1 1,-7-2-1,-1 2 0,-4-1-2,-2 1 0,-4-1 0,-5 2 0,-5-1 0,-6 0 1,-4 0 1,-7 0-1,-6 1 1,-10 1 0,10-1 0,-10 1 0,0 0-1,0 0 0,0 0-1,0 0 1,0 0-1,0 0 0,0 0 0,0 0 0,0 0 0,0 0 0,0 0 0,0 0 0,0 0 0,0 0 1,0 0-1,0 0 0,0 0-1,0 0-2,0 0-5,0 0-12,0 0-6,-23 5 2,-3-16-2</inkml:trace>
  <inkml:trace contextRef="#ctx0" brushRef="#br0" timeOffset="103969">4253 5288 2,'0'0'2,"-9"-6"-1,9 6 0,-10 0-1,10 0 0,-10 1 0,10-1 2,0 0 1,0 0 2,-10 0 0,10 0 0,0 0 0,0 0 1,0 0-1,0 0-1,-10-19-2,6 7 0,-4-2 0,0-7-1,0-5 1,-4-5 0,1-7 1,-2-4-1,1-2-1,1-10 1,2-2 0,-1-1-1,1-1 0,1 1-1,-1 0 0,3 1 1,0 4-1,-1 5 0,1 4 0,-1 5 1,2 4-1,1 5 0,2 5 1,-1 8-1,1 2 0,2 14 0,-3-14 0,3 14 0,0 0-1,0 0 1,0 0-1,0 0 1,0 0-1,0 0 0,0 0 0,0 0 1,0 0-1,15-3 0,-3 5 1,3 1 0,6-1 0,5 0 0,4 0 0,4 0 0,4-1 0,2 0 0,5 0 1,3-1-1,4 1 1,2-1-1,3 1 1,3 1 0,4 0 0,3-1-1,2 0 1,-2-2 0,6-1 0,1-2 0,3-2 0,1-2 0,3-2-1,0 1 1,1-1 0,1 2-1,-1-1 1,1 2-1,0 0 1,0 2-1,3-2 1,0 1 0,1-1 0,5 1-1,1 0 0,0-3 2,3 2-2,1-1 0,-1 0 0,-1-2 0,-4 3 0,2-1 0,-3 3 0,0-1 0,-5 5 0,-1 1 0,-2 2 0,1 4 0,0-3 0,-2 2 1,0-2-1,-2-1 1,-2-1-1,-2-1 1,-3 0 1,-2-1-1,-1 1 1,-6-1-1,-2 4 1,-3-1-1,-1 1 0,-4 1 0,-2 0 0,-2-1-1,0 1 1,0 0-1,-1-1 1,-3 1-1,0-2 0,-3 1 0,-2 0 0,-1 2 1,-3-3-1,-3 1 0,0 0 0,0 1 0,-2 0 0,-2 0 0,-2-1 0,-3 0 0,-2 0 1,-3 0-1,-2-1 0,-5-1 0,-2 0 0,-10-1 1,17 1-1,-17-1 0,11 1 0,-11-1 0,0 0 0,0 0 0,11 1 0,-11-1 0,0 0 0,0 0 0,0 0 0,9 6 0,-9-6 0,0 0 0,0 0 0,10 11 0,-10-11 1,0 0-1,8 10 0,-8-10 0,0 0 0,10 11 1,-10-11-1,0 0 0,13 14 0,-13-14 0,16 17 1,-5-7-1,0 3 1,3-2-1,-1 3 0,1-1 1,-1 0-1,0 1 1,-1 1-1,-2 3 0,2 2 0,-2 1 1,-1 3-1,3 4 0,-3 3 1,-1 2-1,0 3 0,-3 0 1,0 1-1,-3 3 0,-1 0 1,-1 0-1,-1 0 1,0-3-1,-1-3 1,0 1 0,-2 0 0,2-6-1,-2 1 1,2 4 0,1 0-1,-1-1 1,1 0-1,0-2 1,1-4-1,0 0 0,0-4 0,-1-10 0,0-2 1,0-2-1,1-9 0,0 9 1,0-9-1,0 0 0,0 0 0,0 0 0,0 0 1,0 0-1,0 0 1,0 0-1,-1 10 1,1-10 0,0 0 0,0 0 0,0 0 1,0 0-1,0 0 0,-13-2 0,13 2 0,-12 3-1,3-2 1,-3 1-1,-2-1 0,-1 0 0,-3 0 1,-2-1-1,-1 0 1,-1-1-1,-1 0 0,1-1 1,0-1-1,-1-1 1,2 1-1,1 0 0,0 1 0,-1 0-1,1 0-1,1 5-4,-5-1-10,3 5-8,-2-1-1,-1-7 0,1-5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6:50.9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1417 519 0,'0'0'8,"-8"-11"-1,8 11-1,1-10 1,-1 10 1,0-14-1,0 14 2,-3-15-1,-1 4-1,0 2 0,-1-5-1,1 2 0,-3-3-2,2-2-1,-6-2-1,7-1 0,-6-4-1,-1-1 0,1-1 0,-4 1 1,-2 0-1,2 2 0,1 0 1,-1 4-1,-2 3 0,4 1 0,-9 2-1,2 0 0,-3 0 0,22 13 1,-54-24 0,54 24-1,-71-22 1,71 22-1,-75-20 1,30 13-1,45 7 1,-85-12-2,44 9 1,-2 1 0,2 2-1,41 0 1,-73 3-1,73-3 1,-62 9-1,62-9 1,-57 9 0,57-9 0,-49 13-1,49-13 1,-54 18 0,54-18 0,-49 21-1,49-21 1,0 0 0,-64 39-1,64-39 1,-42 30 0,42-30 0,0 0-1,-64 52 1,64-52 0,0 0-1,-55 53 1,55-53 0,-26 46-1,26-46 1,-21 53 0,21-53 0,-30 59-1,30-59 1,-29 66-1,29-66 1,-27 60-1,27-60 1,-17 62-1,17-62 0,2 65 1,-2-65-1,13 66 1,-13-66-1,9 70 1,-9-70 0,12 60 0,-12-60 0,16 65 0,-16-65 0,17 60 0,-17-60 0,32 56 1,-32-56-1,31 66 0,-31-66 0,41 59 1,-41-59-1,60 61 0,-60-61 0,62 60 1,-62-60-1,76 51 0,-76-51 1,68 37-1,-68-37 1,56 17 0,-56-17 0,58-2 0,-58 2 0,57-21 1,-57 21-1,66-31 0,-66 31 0,80-43 0,-35 16 0,5-1-1,-1-4 1,-3-2-1,1-6 1,0-7 0,-6-4-1,-2 0 0,-4-4 1,-9-2-1,-1 2 1,2 1-1,-5 6 0,0 5 0,-2 7 1,-4 4-1,-1 4 0,-5 3 1,-2 1 0,-6 2-1,-6-3 1,-5 2-1,-6 0 0,-2 1-1,-6 3-4,-6 2-10,-1 7-7,30 10 2,-70-15-1</inkml:trace>
  <inkml:trace contextRef="#ctx0" brushRef="#br0" timeOffset="1513">1210 1360 3,'2'13'7,"-2"-1"-3,-1 6 0,-2 4 1,2 8 1,-2 7 0,-1 4 1,-2 6-1,0 4 0,0 3-2,-1 2 0,1 0-1,1-6 0,3-5-2,-1-6 1,-1-8 0,5-7 1,-1-7 3,0-17 1,11 11 0,-11-11-1,2-20 1,-3 2-1,2-4-1,-6-7-2,6-3-2,-7-4 0,-1-2-1,2 1 0,2-3 0,0 1 0,4 3 0,3 1 0,-4 2 0,9 1 0,0 2 1,8 2-1,-1 4 0,5 4 1,2 0 0,2 4-1,0 4 1,-4 5-1,0 4 1,-4 7-1,-5 4-1,-2 5 1,-2 3 0,-4 2 0,-2 2 0,0 0 0,-3 1 0,-2-2 1,2-3-1,-2-1 1,-2 1 1,-3-3-1,0-1 1,-7-1-1,0-1 1,-7-3-1,4 2 0,-5-6 0,-4-2-1,8-1-1,-2-7-2,9 2-2,3-8-5,11 0-10,2-5-3,8-2 0,12-4 0</inkml:trace>
  <inkml:trace contextRef="#ctx0" brushRef="#br0" timeOffset="2214">1523 1463 19,'-12'8'15,"12"-8"0,0 0 0,0 0-2,0 0-1,0 0-5,0 0-1,15 0-3,-5 1 0,2 2-2,3 1 0,0 3 0,2 3-1,1 2 1,-2 2-1,-1 4 1,-1 2-1,3-2 0,-9 2 0,6-3 0,-8-2 1,4-1 0,-8-3 0,-2-11 0,4 14 1,-14-10 1,1-1 0,-14-4 0,3-3-1,-10 0 1,5-6-2,-5-4 0,4 1 0,5-1-1,3 2 0,8 1-1,3 1 0,9 0-1,-2 10 1,23-9 0,-2 0 0,4 2 0,3-3-1,9 1 1,1-1-1,1 1 1,-4 1-1,-1 1 1,-5 1-1,-3 4 1,-2 1 0,-9 2 0,-1 2 1,-3 3 0,1 0-1,-12-6 1,15 18 0,-8-8 0,0 2 0,-2 4 0,-1-1 0,1 2 0,0-2 0,1 3 0,-2-2 1,0 1-1,-3-6 0,-1-11 2,4 16 0,-4-16 2,0 0 0,0 0-1,0 0 2,-3-13-2,7 0 1,-4-5-2,1-1-1,0-3-1,3 1 0,-1 1-1,2 2 1,3 4-1,-6 2 1,-2 12-1,14-14 0,-14 14 1,15-10-1,0 7 1,4-1-1,4 0 0,4 0 0,2 0 0,1-1-1,2 0 1,-3 1 0,-6 1 0,-3 1 0,-3 2 0,-5 2 0,-1 3 1,-2 2-1,-9-7 0,14 16 0,-10-7 1,-4-9 0,22 16-1,-6-11 0,-1-2 1,-2-2 1,-1-4 0,-3-1 0,2-4 1,-11-2 0,-13-2 0,0-1 0,-5-1 0,-2 1-1,-1 1 0,-2 4 0,0 5-1,6 5-1,-2 5 0,0 6 0,3 5 1,1 4-1,-2 6 0,3 2 1,5-1 0,2-1 0,5-2 0,3-3 0,5-3 1,7-5-1,8-9 1,4-5-1,3-4 1,5-7 0,-1-5-1,1 0 1,-3-1-1,-3 1 0,-7 3 0,-5 1 0,-4 2 0,-11 9 1,9-3-1,-9 3-1,0 0 0,0 0 1,0 0-1,0 0 0,0 0 0,12 6 0,-12-6 1,22 10 0,-2-10 1,3-3 0,4 0 0,2-5-1,-1 3 1,-2-2 0,-1-3-1,-7 3 0,-5 7 0,-2 4 1,-8 11-1,-1 4 0,-2 3 0,1 4 0,-1 3 1,7-1-1,2-2 0,5-4-2,10-12-1,2-10-5,7-7-3,1-14-1,7-7-1,-10-10-4,5-5-2,-6-5-1,-7 0 0,-3 3 6</inkml:trace>
  <inkml:trace contextRef="#ctx0" brushRef="#br0" timeOffset="3646">3083 1313 7,'0'0'10,"-9"3"0,9-3-1,-2 10-1,2-10 0,-7 23 1,4-8 1,3 9 0,-5 1 1,5 8-2,-11 3 0,4 7-3,-4-3 0,10 1-2,-1-2-1,7-1-1,0-7-1,2-4-1,6-9 1,-2-4-1,3-5 0,-4-6-2,-10-3 0,5-12-3,-10-1 0,-10-6-2,-6-1 0,-7-7 0,-2 0 0,-5 1 3,0 4 2,1 1 2,6 6 1,7 2 2,6 4 0,15 9 0,0 0 0,16-12-1,6 8 0,12 2 0,6-2 0,8 2 0,-1 1 1,6 3-1,1 1 0,1 3-3,-2 5-5,-10-3-8,-1 2-5,-4-3-1,1-4 0,-5-4-1</inkml:trace>
  <inkml:trace contextRef="#ctx0" brushRef="#br0" timeOffset="4156">3596 1508 21,'0'0'15,"-16"10"0,3-3 1,-7-1 0,1 2-1,-6-3-4,2 5-1,-1-6-4,5 3-1,0-3-2,6 0-2,13-4 0,-11 5-1,11-5 0,13 2 0,1-2 0,1 3 0,3 5 0,2 1 0,1 5 1,1 1-1,-2 6 0,-2-1 0,-2 6 0,-1 0-1,-1-3 1,-2-2 0,-2-4 1,-1-2 0,-4-4 0,-2-2 1,-3-9 1,0 0-1,-18 8 1,4-8-1,-7 0 0,-2 1-2,-3 1-2,-3-3-3,3 6-7,1-5-12,7-1-2,4-6 1,6-6 0</inkml:trace>
  <inkml:trace contextRef="#ctx0" brushRef="#br0" timeOffset="5088">4132 1357 2,'0'0'10,"0"0"2,0 0-4,0 0-2,0 0 2,0 0-1,0 0 0,0 0 0,0 0 1,0 0-2,0 0 1,0 0-2,0 0-2,0 0 0,0 0-1,0 0-1,0 0 0,0 0 0,-10 6 0,10-6-1,-7 16 1,3-3-1,-2 6 0,-2 5 1,-1 7-1,-1 6 1,-1 5 1,-2 3-1,3 2 0,0 2 1,1-1-1,3-5 0,4-2 0,4-7 0,7-6 0,9-6 1,6-5-1,6-12 1,5-4-1,3-7 1,4-8 0,-2-5-1,1-3 1,-6-5-1,-3-1 1,-8-2-1,-4 1 0,-4-6 0,-4 2 0,-5-2 0,-3-2-1,-2 0 0,-2 2 1,-1 0-2,1 3 2,1 5-1,-1 2 0,1 4 0,-1 5 0,0 3 0,1 3 0,-1 10 1,-2-13-1,2 13 0,0 0 0,0 0 0,0 0 0,0 0-1,-11-9 0,11 9-1,0 0-1,0 10-4,0-10-8,-1 12-8,1-3-1,0 2 1,-2 2-1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8:21.6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3390 1581 6,'18'-7'9,"3"5"0,-6-2-1,-1 2 0,-4 1 0,-10 1 1,15-3-1,-15 3 1,0 0 0,0 0 0,0 0-2,0 0-2,0 0-1,0 0-3,-16-10 0,7 9-1,-1 0 1,-3-2 0,-2 1-1,-5 0 1,-2 1 0,-6-1 0,-5 1 0,-4 1 0,-7 1-1,-6 3 1,-4-1-1,-7 4 0,-3-1 0,-2 4 1,-5 1-1,1 3 0,1-2 1,4 2-1,4-1 1,6-2-1,7 3 0,6-4 1,10-2-1,8-1 0,6-2 1,6-2-2,12-3 1,-13 4 0,13-4-1,0 0 1,0 0 0,0 0 0,0 0 0,0 0 1,11 8-1,-11-8 1,0 0-1,12 10 1,-12-10-1,11 11 0,-11-11 0,18 17 1,-6-7-1,6 2 1,5 2-1,6 0 1,7 2 0,5 2 0,4-4 0,6 3 0,6 1 0,3-1 0,4 0-1,-1 2 1,0-1 0,-1-3-1,-2 6 1,-2-6-1,-5 1 0,-8-1 0,-5-1 1,-9-2-1,-4 1 0,-8-2 0,-5 0 0,-5-1 0,-9-10 1,8 16-1,-7-6 0,-1-10 1,-4 17 0,4-17-1,-14 20 1,2-8 0,-4 3-1,-4 2 0,-2 1 1,-2 3-1,-4 0 0,-3 3 0,-5 3 1,-5 0-2,-1 4 2,-7-3-1,-3 1 0,-3 7 0,-2 2 0,-1 1-1,-2 1 1,1 3 0,1 0-1,1 6 1,0 3 0,0-3 0,-1 1 0,2 1 0,1-1 0,4-2 0,3-3 0,3-1 0,6 0-1,4-6 1,9-4-1,5-3 1,7-4-1,6-2 1,7-1-1,7-3 1,7-5 0,10 3 1,10 1 0,9-2 0,11 1 0,10-2 1,10 0 0,11-5 0,9 1-1,7-6 1,8-1-1,0-4 1,4-1-1,-3-3 0,3 0 0,-2-1 0,-3-1 0,-8 0 1,-6 1-1,-12 0 0,-7 2 0,-15 1 0,-8 2 0,-14-1 0,-10 1 0,-11 1 1,-16-3-2,10 8 0,-10-8-4,-2 11-5,-8-9-17,-1-4-2,-3-13-1,0-8 0</inkml:trace>
  <inkml:trace contextRef="#ctx0" brushRef="#br0" timeOffset="1662">3209 54 2,'0'0'9,"-21"-10"-7,5 4 0,-8 2 1,-5-1 0,-8-1 0,-5 1 1,-6-1 0,-3 0 0,-5 2 1,-3 1-1,-1 3 0,-3 0 0,-1 4-1,-4 2 0,-1 4-1,-5 3 1,-1 4-1,-3 6 0,0 2 0,-3 8-1,1 1 0,1 3 0,5 3 0,4 1 0,7-1-1,8-1 1,7 2-1,12-2 0,9 4 1,10-1 0,10 3 0,10 2 0,9 4 0,11 5 1,12 2 1,8 1 0,10-2 0,15-1 1,14-3-1,11-6 1,12-4-1,10-8 1,10-7-1,9-5-1,16-7 0,2-11-1,2-1 0,6-5 0,2-7 0,0-8 0,-3-4-1,-5-9 0,-9-3 0,-7-3 1,-8-8 0,-15-4 0,-13-3-1,-16-2 1,-12 3 0,-18 2 1,-12 3 0,-18-2-2,-16 3 2,-17 3-2,-15-1 1,-17 2-1,-18-2 1,-15-1-2,-19 0 0,-12 5 1,-13 1 0,-14 5-1,-9 8 1,-10 5-1,-9 8 0,-5 10-1,-4 9-2,-1 12-9,-6 5-9,0 9-2,-1 2 2,8 3 0</inkml:trace>
  <inkml:trace contextRef="#ctx0" brushRef="#br0" timeOffset="2524">1820 991 8,'12'-8'14,"-12"8"0,-18 0-1,-7 5-5,-7 6-4,-9 5-2,-9 2-2,-8 6 0,-13 6 0,-1 4 0,-6 5 1,-6 5-1,-3 8 0,-3 7 0,-3 8 0,0 10 1,4 9-2,-1 8 1,5 11 0,9 6 0,5 7 0,5 4 0,5 7-1,4 6 0,4 8 0,3 1 0,4 6 0,-2 2 0,9 1-1,3 1 0,9-5 2,4-5-1,9-10 0,9-10-1,7-12 2,17-12 0,4-14 1,18-11-1,11-14 3,20-11 0,12-15 1,17-9 2,15-15 1,18-7 0,8-11 2,10-5-2,5-7-1,7-2 0,-2 0-2,-1 1-1,-6 1 0,-5 5 0,-9-2-1,-10 5 1,-16-2 0,-11 3 0,-20 0 1,-9 1-1,-19 0 0,-15 3-1,-13 1-1,-8 2 1,-9 1-2,-11 2-2,0 0-4,0 0-13,0 0-6,-17-17 0,3 3-1</inkml:trace>
  <inkml:trace contextRef="#ctx0" brushRef="#br0" timeOffset="3245">2446 3866 24,'20'-2'16,"-8"1"-2,1 0-1,3 3-2,2 0-2,2 4-4,5 1-1,6 2-3,1 1 1,3 6-2,2 0 1,3 4-1,-1 0 0,2-1 0,-5 0 1,-4 0-1,-3-3 0,-5-1 0,-7-4 0,-3-3 0,-5-2 0,-9-6 0,8 12 1,-8-12 0,-7 20 1,-2-6 0,-8 4 0,-5 5 0,-7 3 1,-6 1-1,-5 2 1,-4 0-1,-4-2-1,1 0 1,-2-2-1,5-3 0,0-5 0,4-1 1,2-4-1,6-1 0,4-5 1,4-1-1,5-2 1,3-2-1,5 0-1,1-1 1,10 0-2,0 0-2,0 0-2,0 0-4,0 0-10,6 15-5,-6-15 1,12 10-1</inkml:trace>
  <inkml:trace contextRef="#ctx0" brushRef="#br0" timeOffset="27159">4670 1866 9,'0'0'9,"0"0"-3,0 0-2,0 0 1,0 0-1,0 0-1,-4 9 1,4-9 1,2 10 0,1 0 0,-2 1 1,3 10 0,-2 3-1,3 13 1,-4 6 1,2 13-1,-3 9 0,3 7 0,-2 10-1,3 7 0,-1 2-1,5 2 0,-1-1-2,4-4 0,1-7 0,1-5-2,-2-11 1,2-8-1,-4-13 1,-1-8 0,0-11-1,-4-9-1,1-7-6,-5-9-8,9-23-5,0-6-4,5-11 1,3-9-1</inkml:trace>
  <inkml:trace contextRef="#ctx0" brushRef="#br0" timeOffset="27560">5231 2224 9,'0'0'16,"7"-9"1,-7 9 0,0 0-6,0 0-4,0 0-1,-10 7 0,7 3 0,3 8-1,0 7-1,3 8 1,2 13-1,0 8 0,2 9 0,2 10 0,-1 4-2,2 1 1,-1-1-2,-2-6 1,-3-8-1,3-9 0,-6-9-1,0-12 1,0-12-5,-1-21-9,-13-8-9,4-21-3,-6-16 2,-4-15-1</inkml:trace>
  <inkml:trace contextRef="#ctx0" brushRef="#br0" timeOffset="27930">4169 1949 20,'-17'0'16,"17"0"1,0 0 0,12-1-9,16-1-3,13 1 0,9-3 0,16 2 0,11-1 1,15 2-1,8-1 0,10 4-1,5-1-1,6 3 1,2 0-1,4 1-1,-1-1 0,-4 0 0,-9-1-1,-7-1 0,-14 0-1,-11 1 1,-16-1-1,-15 1 0,-15-2 1,-9 1 0,-12 0 0,-14-2 0,13 2-3,-13-2-9,0 0-11,-18 2-3,4-2 1,-5 0-1</inkml:trace>
  <inkml:trace contextRef="#ctx0" brushRef="#br0" timeOffset="28972">6392 1964 1,'11'8'11,"-11"-8"0,10 17 1,-5 0-9,2 8-1,0 11 0,1 12 1,0 11 1,0 13-1,2 8 2,-2 3-1,1 3 1,1-3-1,0-4 0,-2-12-1,1-9-1,-3-13 0,1-12-2,1-9-3,-3-13-7,-5-11-7,4-22 0,-4-9 0</inkml:trace>
  <inkml:trace contextRef="#ctx0" brushRef="#br0" timeOffset="29292">6206 2074 9,'-14'-22'13,"9"2"-1,9-1-1,7-3-1,13 1-1,7-3-1,10 3-1,4-3 1,11 4-2,4 1-2,6 5-1,3 3 0,1 8-1,0 5-1,-3 5 0,1 8-1,-9 3 1,-6 5-1,-8 3 0,-10 1 1,-10 2 0,-11 0 0,-9 2 1,-12-2 0,-8-1 1,-9 0 0,-9-1 0,-6-3 0,-3-2 0,-5-6-1,-1-2 0,-3-4 0,1-2 0,1-4-1,8 0-1,3-1 1,2-1-2,7 3-1,3-4-2,8 4-7,6-2-8,12-1-5,0 0 0,0 0 1</inkml:trace>
  <inkml:trace contextRef="#ctx0" brushRef="#br0" timeOffset="29843">7731 1697 22,'8'-9'16,"-6"-2"1,-2 11-1,-1-11-11,1 11-2,-13 1-1,0 3 0,-4 5 1,-5 1-1,-5 5-1,-5 4 0,-5 4 0,-3 5 1,-3 6-1,-3 3 0,-3 9 0,0 8 0,0 10 2,1 8-1,3 8 1,3 6-1,6 5 0,6 3-1,7 3 1,9-3 0,8-4 0,9-4-1,9-4 0,8-10 1,11-6 0,5-5 0,7-6-1,4-12 1,1-6-1,1-10 0,-2-5-1,-2-6 0,-8-3-2,-4-6-4,-9-6-6,-5-1-11,-3-4-1,-7-8 0,-3-6 0</inkml:trace>
  <inkml:trace contextRef="#ctx0" brushRef="#br0" timeOffset="31225">7539 2314 10,'0'0'14,"0"0"0,0 0-1,0 0-7,0 0-6,0 0 1,0 0 1,0 0 1,17 15 0,-2-7 1,3 6 1,7 6 0,6 6 2,6 9-3,6 8 0,3 3-1,7 7 0,2 4-1,1 4-1,2-2 1,-2-1-1,-5-8 0,-7-7 0,-7-7-1,-9-9 0,-7-7-1,-9-11-4,-12-9-11,-3-10-5,-10-10 1,-7-5 0</inkml:trace>
  <inkml:trace contextRef="#ctx0" brushRef="#br0" timeOffset="31595">7484 2862 29,'0'0'19,"0"0"1,-1-20-3,18 3-10,8-9-1,13-5-1,7-8 0,10-5-1,7-7 0,5 4 0,-3 0-2,-2 4 0,-9 6-2,-9 4-2,-7 8-3,-9 5-5,-6 5-12,-5 4-1,-4-1 0,-3 4 1</inkml:trace>
  <inkml:trace contextRef="#ctx0" brushRef="#br0" timeOffset="32146">8439 3182 12,'0'0'15,"-10"10"0,10-10-2,0 0-5,0 0 0,0 0 1,11-11 1,1-7-1,6-2-1,3-8-2,5-1-1,-2-4-3,0 1 0,-3 1 0,-1 3 0,-5 5-1,-1 4 1,-5 4-1,-2 5-1,-7 10 1,14-9-1,-14 9-1,12 14 1,-6 4 0,-1 6 1,1 5 0,-1 3 0,0 2 0,0-1 0,2-3 0,2-3 0,3-7-1,0-9-4,8-5-9,1-9-10,1-7-2,-1-9 1,-6-7 0</inkml:trace>
  <inkml:trace contextRef="#ctx0" brushRef="#br0" timeOffset="32567">8581 2580 53,'-4'12'22,"4"-12"3,-5 11-3,5-11-17,0 0-3,0 0 1,1 10 1,-1-10-1,0 0 0,0 0 0,0 0 0,0 0-1,0 0-3,0 0-6,0 0-16,11 5-3,1-11-1,1-5 1</inkml:trace>
  <inkml:trace contextRef="#ctx0" brushRef="#br0" timeOffset="33358">9287 1749 5,'0'0'11,"0"0"1,0 0-2,0 0-8,0 0-1,0 0 1,0 0 0,0 0 1,0 0-1,0 0 2,0 0-1,0 0 1,0 0 0,0 0 0,0 0 0,0 0 0,0 0-1,-2 9 0,2-9 1,0 0-1,0 0-2,0 0 1,0 0-1,0 0 0,0 0 0,0 0 0,0 0-1,0 0 1,0 0 0,0 0 0,0 0 0,0 0 1,0 0 1,0 0 0,0 0 0,0 0 0,0 0 0,0 0-1,0 0 0,-2 10 0,2-10-1,0 0 0,0 0-1,0 0 0,0 0-1,0 0 1,0 0-1,-5 14 1,5 3-1,-1 10 1,4 12-1,1 16 1,4 17 0,1 17 0,4 14 0,0 10 0</inkml:trace>
  <inkml:trace contextRef="#ctx0" brushRef="#br0" timeOffset="36623">9331 2171 12,'0'0'15,"0"0"1,0 0 0,0 0-8,0 0-5,0 0-1,-2 15-1,2-15 2,2 17 0,-1-3 0,1 8 2,1 2-1,0 9 0,0 6 0,0 3 1,-1 9-1,1 10 0,-1 5 0,0 10 1,-2 6-1,2 5 0,-1 1-1,2 3 0,-1-9-1,3-5 0,0-9-1,2-10 0,0-15 0,0-9-1,-3-12 1,2-5 0,-3-7 0,-3-10 0,0 0-1,0 0-3,0 0-9,11-17-13,-6-3-2,2-12 1,4-11 0</inkml:trace>
  <inkml:trace contextRef="#ctx0" brushRef="#br0" timeOffset="37163">9812 2323 40,'0'0'19,"0"0"-1,10 10 1,-10-10-17,15 24-5,-6-4 1,1 7 2,-1 10 0,-1 7 1,-2 9 0,-1 12 1,-2 7 0,-2 6 1,-7 2 0,5 1 1,-5-7 0,5-1 0,0-11 0,2-8 0,-1-13-1,2-7-1,3-9 0,-3-5-1,4-7 0,-5-2 1,-1-11 0,0 0 1,0 0-1,0 0 1,-16-24-1,10-3 0,-6-9 0,1-11-1,-2-11-1,2-8 0,3-6-1,3-2 1,3 1 0,4 1-1,8 5 0,6 4 0,4 10 0,4 3 1,7 8-1,3 5 0,7 7 1,3 6 0,1 7-1,2 3 1,3 8 0,-3 6 0,-2 7-1,-4 5 1,-6 4 0,-8 3 0,-6 1 0,-6 0 0,-8 6 0,-6 1 1,-6-2-1,-4 1 1,-7-1 1,-4 1-1,-9-2 1,-3 3 0,-9-7 0,-3 1 0,-7-4 0,0 0 0,-4-4-1,3 0-1,5-4 0,6-5-1,9-1-2,5-9-3,14-1-4,2-11-4,18-2-11,5-8-2,9-7 1,4-4 0</inkml:trace>
  <inkml:trace contextRef="#ctx0" brushRef="#br0" timeOffset="39687">10504 1833 13,'0'0'15,"0"0"-1,0 0-2,0 0-2,0 0-4,0 0-1,0 0-3,2 14-1,1-2 0,4 2 0,3 4 0,5 6 1,5 5 2,7 8-1,3 3 0,7 11 0,6 5 0,6 5 0,3 4 0,1 1-1,0 4-1,0-4 0,-4-3-1,-2-6 0,-5-5 0,-4-7 0,-8-6-1,-4-6 1,-5-8 0,-6-7 0,-5-3-1,-10-15-6,0 0-11,0 0-2,-20-23-1,2 6 1</inkml:trace>
  <inkml:trace contextRef="#ctx0" brushRef="#br0" timeOffset="40108">10541 2694 20,'0'0'18,"0"-25"0,11-2-4,8-5-5,5-13 0,12-7-1,6-11 0,9-3-1,5-5-1,3 5-1,-2 1-1,0 5-2,-5 7 0,-3 8 0,-8 9-1,-5 6 1,-7 8-1,-4 4 0,-7 1-1,-2 7 0,-6-1-1,-10 11-2,14-10-7,-14 10-12,0 0-3,0 0 2,0 0 0</inkml:trace>
  <inkml:trace contextRef="#ctx0" brushRef="#br0" timeOffset="40959">11296 3012 7,'1'12'13,"-1"-12"3,0 0-7,5 10 0,-5-10 1,14-12-1,-4-2 0,6-3 2,0-10-3,5-1-3,1-6-2,0 0-1,-2-3 0,1 4 1,-5 1 0,1 6 0,-5 2 0,0 6 0,-3 5-1,-9 13-1,14-14 0,-14 14-1,11 4 0,-7 7 0,0 7 1,0 7 0,-3 3 0,4 7 1,0 1-1,3 1 1,0-2-1,3-3 0,4-6-1,0-8-3,6-4-8,-2-13-13,1-9-1,-3-11 0,-3-10 1</inkml:trace>
  <inkml:trace contextRef="#ctx0" brushRef="#br0" timeOffset="41379">11538 2334 31,'0'0'22,"-13"7"1,13-7 2,0 0-14,0 0-2,0 0-1,0 0 1,0 0 0,0 0-3,0 0-2,0 0-1,0 0 0,0 0-1,0 0 0,0 0-2,0 0-6,0 0-17,9-4-5,0-5 0,-2-8-1</inkml:trace>
  <inkml:trace contextRef="#ctx0" brushRef="#br0" timeOffset="43272">11732 1567 2,'0'0'12,"0"0"-1,0 0-2,0 0-2,0 0-2,0 0 0,0 0-2,0 0 0,0 0-1,0 0-1,0 0 0,5 11 0,2-2 0,4 5 0,3 3-1,9 6 1,6 5 0,5 3 1,6 5-1,7 5-1,2 2 1,5 6 0,3 3-1,-1 3 1,-3 4-1,0 3 0,-4 1 1,-7-1 0,-7-1 0,-8 2 0,-7 2 0,-11-2 0,-6 3 0,-7 2 0,-5 4 1,-8 1-1,-3 3 2,-3-6 0,-4-1 2,-5-6-1,1-4 0,-5-10 1,0-6-1,-3-10 1,4-3-1,-3-7 0,5-2-2,1-9 0,4-1 0,3-3-1,4-3 0,2-1-1,2-2-1,6 1-3,-1-4-7,12 1-12,-10-3-1,12-6 0,7-8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9:06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8 491 18,'0'0'11,"0"0"-1,0 0-3,1 11-3,-1-11-2,-1 25-1,1-1-2,0 14 1,-1 8 1,0 11 2,0 7 0,-2 9 0,2 7 2,0-1-1,3-2 1,3-9 0,5-7 0,2-9-1,9-8-1,4-14 0,8-12 0,7-14-1,6-12 1,4-15-1,3-9 0,-1-12 0,1-9 0,-7-8 1,-3-3-1,-13-3 0,-6 1 1,-11 3 0,-5 5 0,-12 3 1,-3 6-2,-6 5 1,-5 5-1,0 6 0,-2 6-1,0 5-1,2 3-1,2 5-2,2 0-4,6 5-14,8 9-2,-2-18-2,11 8 1</inkml:trace>
  <inkml:trace contextRef="#ctx0" brushRef="#br0" timeOffset="1692">1391 130 18,'0'0'10,"10"-11"0,-10 11-2,0 0-1,0 0-3,-11 4-1,0 3-2,-4 1 0,-4 2-1,-4 5 0,-4 1 1,-4 5-1,-2 3 1,-1 1-1,-1 6 0,1 7 1,-1 3 0,1 10 0,2 7 0,4 6 1,3 6 1,4 6 0,7 5 0,6 3-1,7 2 0,7-2 2,5-1-2,7-3 0,1-5 0,6-4-1,1-8 1,1-6-1,2-7 1,2-9-1,1-5 0,1-11-2,3-8-3,0-8-12,-2-11-3,2-5-1,-5-13 1</inkml:trace>
  <inkml:trace contextRef="#ctx0" brushRef="#br0" timeOffset="2243">1486 898 6,'13'-2'12,"-13"2"0,9 20-1,-7 1-7,1 6-3,2 8 1,-1 9 0,0 9 1,1 8 1,0 3 0,-3 0 1,2-1-1,0-1 1,0-4-1,-2-7-1,2-7 1,-3-12-2,2-6 1,-2-6 0,1-8 1,-2-12-1,0 0-1,-6-20 1,0-7 0,-4-12 0,1-9-1,-1-13-2,3-5 1,1-7-2,6 0 1,8 1 0,6 3-1,7 8 1,5 9 0,7 7 0,3 8-1,4 9 2,3 6-1,-3 9-1,-3 6 1,-1 8 0,-4 6 0,-6 10 0,-7 5 1,-9 8-1,-8 5 2,-11 2 1,-5 2 1,-9-5 1,-4 0 0,-6-8 1,1-3-1,-4-11 0,7-5-1,1-5-2,3-6-3,7 0-5,2-9-5,9 0-8,6-9-5,10-1-4,4-3 2,9-2 1</inkml:trace>
  <inkml:trace contextRef="#ctx0" brushRef="#br0" timeOffset="2824">2263 569 21,'10'2'14,"-10"-2"-3,0 0 1,0 0-9,0 10-3,0-10 0,0 0 2,-10 16 2,3-7 3,1 7 2,-2 3 2,1 11-2,-2 6-1,0 11 0,-1 4-1,3 6-2,0 0 1,7 2-1,1-6-1,8-3-2,7-10 0,9-6-1,8-10-1,9-11 0,3-10-1,2-10 1,-1-13-1,-2-11 1,-3-11-1,-9-10 1,-7-4 1,-7-4-1,-7 0 1,-7 4-1,-5 6 0,-7 7-1,-3 8 0,-3 4-3,0 10-4,-7 2-8,0 10-8,0 2-2,1 0 1,2-2 0</inkml:trace>
  <inkml:trace contextRef="#ctx0" brushRef="#br0" timeOffset="3625">2546-1 3,'15'2'10,"-15"-2"-1,17 6-4,-3 0-3,4 4-1,6 2 1,4 6 1,3 4 1,4 7 1,4 4 0,3 6 1,2 8-1,3 2 0,-2 10 0,1 6-1,-3 7-1,-6 2 0,-5 4-1,-4-2-1,-8 0 1,-7 2-1,-7-1 1,-11-7 2,-3-1 1,-7-4 0,-6 1 0,-10-3 0,-5 4 1,-10-12 1,0-2-1,-8-7-3,1-7 0,-2-9 0,2-6-1,2-11 0,8-4-2,5-5 0,4-3-2,6 1-4,0-5-10,6 3-8,2-4-2,4-4 1,0-4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9:11.7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 6,'0'0'10,"0"0"-1,0 0-1,6 12-2,-6-12-1,21 11-2,-3-4-1,3-1 1,6-1-1,6-1 2,6 0-1,6-4 2,8-1 0,4-2 0,9-1 1,7-3 0,6 2 0,5-5-1,8 3-1,5-3 0,5 3 0,-1-1-1,2 4 0,-3 0-1,1 2 0,-5 0-1,-3 1 0,-10 2-1,-10-1 1,-8 1 0,-12-2 1,-10 2-1,-11-1 2,-12 0-1,-8 2 1,-12-2 0,0 0 0,-31-1-1,0 3-1,-12-2 1,-7 1-2,-10 0 1,-13 1-1,-4 1 0,-6 1 0,-6 0 0,-4 3 0,-4 1 0,-4 1 0,-2 4 0,1-3 0,2 2-1,3 1 1,8-1 0,10 0 0,9-3 0,14-1 0,10-2-1,12-1 0,10-2 0,11-3-1,13 0 1,16-3 0,13-2-1,12-1 1,13 0-2,9-2-1,16 4-7,5-3-12,7 0-2,0-2 1,-1-4 0</inkml:trace>
  <inkml:trace contextRef="#ctx0" brushRef="#br0" timeOffset="10655">1328 154 2,'0'0'4,"0"0"-1,0 0 0,0 0-1,0 0-1,0 0 1,-3 10 0,3-10 0,0 0 0,3 11 1,-3-11 0,6 13 0,-6-13 0,10 19 0,-5-4-1,3 4 1,1 3 0,1 5-1,0 2 0,3 1 0,2 1 1,4-1 0,3-3 1,7-2 0,9-6 0,7-7-1,9-3 1,8-6-1,4-5 2,5-4-1,1-2-1,-2-2 0,-5-2 0,-6 2 2,-12 0-1,-5 2 0,-11 1 1,-5 3-1,-12 0-1,-3 3 0,-11 1-1,0 0 0,0 0-1,0 0-1,0 0-4,0 0-4,0 0-11,0 0-4,0 0-1,5-9 0</inkml:trace>
  <inkml:trace contextRef="#ctx0" brushRef="#br0" timeOffset="11376">2780 234 2,'0'0'5,"-13"0"0,2 2 2,1 2 0,-2-1-1,-1 2 0,2 1 1,-4 1-2,2 4 0,-3 2-1,4 2 0,-1 2 1,4 2-1,2 0 0,6 0-1,5-1 1,7-2 0,11-5-1,7-2-1,6-6 0,7-3-1,0-5 1,2-3 0,-6-5-1,-2-1 2,-10-4 0,-6 1 1,-10-4 0,-5 2 0,-8-1 0,-3 2 0,-7-2-1,-1 4-1,-6 0-1,-3 4-1,-2 4-1,-6 5-1,-1 6-3,-4 3-4,2 7-4,0 1-8,4 3-1,6 0-1,7-4 1</inkml:trace>
  <inkml:trace contextRef="#ctx0" brushRef="#br0" timeOffset="11787">2884 128 12,'26'-29'15,"-3"4"0,-9 3-4,-4 5-5,-4 3-2,-3 4 0,-3 10 1,1-11-1,-1 11 1,0 0 0,0 0-1,0 0 1,-5 13-1,2-3 0,0 9 0,-3 3-1,1 7 1,-4 4 0,4 8 0,-4 1-1,6 1 1,1-2-1,5 0-3,7-3-4,4-7-12,8-8-7,5-8-1,4-10 0,2-9 0</inkml:trace>
  <inkml:trace contextRef="#ctx0" brushRef="#br0" timeOffset="12147">3183 332 12,'11'8'14,"7"0"0,2-2-7,3-2-1,7-2 3,1-6-1,3 0 1,-5-5 2,1 1-1,-6-7-1,-1 3-1,-7-6-2,-3 2-1,-10-2-1,-2 3-1,-4-2-1,-2 3-1,-5 1 0,-3 5-1,-5 3 0,-2 5 0,-4 4 0,-1 4-1,-2 5 1,0 3-1,0 3 1,3 1 0,4 2 0,3 1 0,6-1 1,3-1-1,6 0 2,4-2-2,5-3 1,4 0-1,7-4 0,1-4-3,10 1-8,4-5-9,4-2-5,4-4 2,5-3-2</inkml:trace>
  <inkml:trace contextRef="#ctx0" brushRef="#br0" timeOffset="12618">3927 268 7,'-14'0'12,"14"0"-4,-11-4 1,11 4 1,-17-6 2,6 2 0,1 3 1,-5-1 0,3 4-3,-9 1-2,1 5-2,-7 3-1,1 4-2,-5 4 0,-1 5-1,0 0 0,4 2-1,4-2 0,6-1-1,6-2 1,10-2 0,11-7-1,12-6 1,12-5-1,10-6 1,9-5-1,5-6 1,2-5-1,0-2 1,-4-1-2,-9 1 2,-10 2-1,-7 6 1,-9 2-1,-6 5 0,-4 5-1,-10 3 1,0 0-1,6 18 1,-6-5 0,1 1-1,0 4 1,3 1 0,1-1 2,4 1-2,2 0 1,3-8-3,4 0-6,1-7-7,6-4-9,0-8-1,2-7 0,1-8 1</inkml:trace>
  <inkml:trace contextRef="#ctx0" brushRef="#br0" timeOffset="13129">4645 129 6,'0'15'14,"-3"-3"1,3-12 2,-1 13-5,1-13-1,0 0 2,0 0-2,0 0 1,0 0 0,0 0-1,-10 3-2,10-3-4,-14 3-2,4 2-1,-5 0-1,-2 2-1,-2 2-1,-2 4 1,2-1 0,-1 2-1,3-1 1,4-1 0,5 1-1,5-3 0,4 2 1,3-2 0,5 0-1,2 1 1,4 1 0,2 0 0,-2 1 0,-2 0-1,1 1 2,-3 0-2,-3 0 2,-3 2-2,-5-2 1,-3 0 1,-5 1-1,-2-3 1,-3 0 0,-4-3 0,-2-1-1,-1-2 1,1-2 0,3-3-1,2-1 0,4-2-1,10 2 0,0-16 0,13 4-2,7-5 0,9-2 0,4-5-1,7-1 0,5-3 2,0 3-1,-2 0 2,-6 3 1,-5 6 1,-7 0 0,-5 7 0,-7 4 0,-4 5 0,-9 0 0,7 13-1,-5 2 0,-1 1-1,0 6 2,0 3-1,-1 0 1,0 1 0,1-4 0,2 0 0,1-4 0,4-5-1,5-6-3,1-10-5,11-3-9,0-9-6,5-8-2,0-7 1,2-5 0</inkml:trace>
  <inkml:trace contextRef="#ctx0" brushRef="#br0" timeOffset="13880">5260 351 1,'-13'13'13,"4"0"1,-4-10 3,2-2-5,11-1-1,-14-9 1,14 9 1,-7-23-1,10 11-1,-2-6-2,8 3-3,-1-2-4,4 4-1,1 2-1,2 5 0,-1 3 0,1 4-1,-1 4 1,-1 5 0,1 1 0,-3 6 0,0 1 1,-3 3-1,-5 0 2,-2 1 0,-6-4 2,-2 2-1,-10-6 1,1 0 0,-9-7-1,1-1 1,-3-5-2,0-1 0,3-2-2,4-3-3,4 0-2,2-10-6,14 15-4,0-26-4,14 13-3,1-8-1,9 3 2,1-6 3,8 3 3,3 2 9,-4 0 7,0 2 6,-5 4 3,-4 1 1,-2 5-1,-5 2 0,-6 4-3,-10 1-2,12 4-3,-12-4-2,5 12 0,-5-12 0,1 18 2,-1-7 1,-4 1 2,2 1 3,-2-2-1,2 3 2,-2-3-1,4 2 1,-1-4-1,6 1 0,-5-10-2,25 2-1,-1-7-2,7-2 0,4-5-1,5-1 0,3-3-2,0 1 0,-4 2 0,-6 1 0,-8 4 0,-7 2 0,-4 5 0,-4 3-1,-10-2 1,9 17-1,-5-4 1,0 3-1,0 1 2,-1 3-1,1 1 0,0-1 0,1 1 0,-1-4-7,6 0-16,-1-3-2,5-6-3,1-7 2</inkml:trace>
  <inkml:trace contextRef="#ctx0" brushRef="#br0" timeOffset="14961">6356 167 16,'-5'-11'19,"5"11"0,0 0 0,-5-12-6,5 12-7,0 0-3,0 0-2,1 13 0,3-1-1,-1 6 0,3 4 0,1 0 1,4 7 0,2 1 0,1 0 1,2-2-1,0-2 0,-1-6 0,-2-2 1,-3-5 1,0-2 0,-10-11 2,12 8 1,-12-8 0,0 0 1,6-13-1,0 4 0,-2-6-2,3-1 0,1-6-3,2-5 0,3-3-3,1-3 0,3 2-2,-1-4-4,8 5-3,-5-5-3,7 9-5,-3-1-2,2 6 0,-2 1 2,-1 5 1</inkml:trace>
  <inkml:trace contextRef="#ctx0" brushRef="#br0" timeOffset="15352">6878 12 13,'7'9'9,"-7"-9"-1,-2 19 0,-2-8-1,2 3-3,1 2-2,2 1 0,1 0 1,4 1 1,2 1 1,4-4 1,4 4 1,-1-3 0,7 3-1,1-2 0,-1 1-1,-3-1-2,0-1 1,-6-2 0,0 1 0,-8-2 1,-4-2 0,-9-1-1,-4 1 0,-7-4 0,-6 1-1,-4-2-1,-2-4-1,0-2-1,1-3 0,4-5-2,6-4 0,12-3-1,10-3 0,9-3 0,11-2 0,11-4 1,6-3 0,6 1 1,3-2 1,-2 3 1,-1 3 0,-7 3 0,-5 4 0,-9 6-1,-5 5 1,-8 8-1,-11-1 1,10 23-2,-9-4 1,0 5-1,1 3 1,2 2 0,0 1 0,2-5 0,0 0 0,2-4 0,0-4 1,-1-5-1,-2-3 1,-5-9 0,7 11 1,-7-11 0,0 0 1,0 0 1,0 0-1,2-17 0,0 3 0,1-7-1,2-4-2,5-3 0,5-4-1,4 1-1,5 0 0,5 4 1,1 1-1,4 7-1,-1 2-2,3 7-5,-3 0-7,2 6-6,-4 2-2,-1 1 1,-3 1 0</inkml:trace>
  <inkml:trace contextRef="#ctx0" brushRef="#br0" timeOffset="16454">8068 37 25,'7'-10'16,"-7"10"0,0 0-3,0 0-2,-3-9 0,3 9-2,-21 1-2,8 1-3,-5 0 0,-1 2-1,-3 2 0,-2 2 0,-3 2-1,2 1 0,-1 1 0,1 0 0,-1 1 0,4 0-1,2-1 0,1-1 0,7-2-1,4 1 1,7 0-1,5 0 0,5 0 1,7 0-1,3 1 0,7 2 1,1-2-1,2 2 0,0-1 0,-1-1 0,-1 1 1,-4-1-1,-4 0 0,-2-3 0,-4-1 0,-13-7 0,12 13 1,-12-13-1,-8 9 1,-1-4 1,-8 0 0,-5 4 0,-8-2 1,-2 3-1,-9-1 1,0 2-1,-1-1 1,1 1-2,2-4 0,4-2-2,6 0-2,2-5-9,10 0-14,2-8-1,5-5-2,1-5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39:52.8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0 127 2,'0'0'3,"0"0"0,0 0 0,13-1 1,-13 1-1,21 0 0,-3-1 0,6 0 1,4-1 0,6-1 0,5-3 1,3 2 0,4-3-1,4 4 1,4-2-1,1 3 0,5 3 1,1-2-1,3 1 0,6 0 0,2 0-1,6-3 1,3 3-1,6-4-2,3-1 1,6-1-1,1 5-1,2-2 1,2 2-1,1 0 1,0 2 1,-1-1 0,-3 2 0,1-1 1,3 1-1,1 0 0,2 0 0,-3 0 0,2-2-1,-1 2 0,4 3 0,-5-2 0,0 3 0,0-2-1,-3 4 0,0-3 2,3 3-2,-3-5 2,1 1-1,2-3 1,0 1 0,0-3 0,0 0 1,0-2-1,2 1 0,0-1 0,3 2-1,-3 0 0,2 2-1,1 2 0,3 0 0,3 1 1,0 1-1,-4 0 1,2-2-1,0-2 2,1-2-1,-2-1 1,1-1-1,-4-4 1,2 0 1,2-1-2,1-3 1,4 0-1,1 2 0,4 0-1,2 1 1,4 2-1,2 2 0,1-1 1,-1 4-1,-1 1 0,0-1 0,-1-1 1,-1-1 0,0-2-1,-4 0 1,-2 0-1,-2-1 1,2 0-1,-2 0 1,-3 1-1,-1 2 0,-1 1 0,0 1 0,0 1 0,-1 1 0,-2 1 1,-4-1-2,-1 1 2,0-1-1,-1-1 0,-5 0 0,-4 0 0,-4 0 0,-5-1 0,-2 1 0,-3 0 0,-6 0 0,-1 1 0,-4 0 1,-1 0-1,-1 1 0,-5-1 1,-3 3-1,-3-2 0,-4 1 0,-5-1 0,-5 0 2,-5-1-2,-6 1 0,-5-2 0,-5 1 1,-3-1 0,-2 0-1,-3-2 1,2 2 0,-2-1-1,3 0 1,-1 0-1,1 0 0,-1 1 0,-1-1 0,-3 1 1,-2 0-1,-10 0 1,10-1-1,-10 1 1,0 0-1,0 0 0,0 0 1,0 0-1,0 0 0,0 0 0,0 0 0,9-1 0,-9 1 0,0 0 0,0 0 0,0 0 0,0 0 1,0 0-1,0 0 0,0 0 0,0 0 0,0 0 0,0 0 0,0 0 0,0 0 0,0 0 0,0 0 0,0 0 0,0 0 0,0 0 0,0 0-1,0 0 1,0 0-2,0 0 1,0 0-1,0 0 1,0 0-1,0 0 1,0 0-1,13 3 1,-13-3 1,9 1 0,-9-1 0,11 0 0,-1 1 0,3-1 1,5 1-1,3 1 0,6 0 0,3 1 0,4-1 0,4 2-1,1-1 1,-3 0 0,-3 0 1,-2-2-1,-5 0 0,-3 0 0,-4-1 0,-3 0 0,-7 0 2,-9 0-2,15 0 0,-15 0 0,0 0 1,0 0-1,0 0 1,0 0-1,0 0 0,0 0 1,0 0-1,0 0 0,0 0 0,0 0 0,0 0 0,0 0 0,0 0 0,0 0 0,0 0 0,0 0-1,0 0 1,0 0 0,0 0 0,0 0-1,0 0 1,0 0 0,0 0-1,0 0-2,0 0-1,9 2-1,-9-2-2,0 0-2,3 8-5,0 5-8,-7 0-6,-2 0 3,-5-3 0</inkml:trace>
  <inkml:trace contextRef="#ctx0" brushRef="#br0" timeOffset="8262">12946 71 13,'0'0'13,"-12"-7"-2,12 7-5,0 0-3,0 0-2,-8-8-2,8 8 1,0 0 2,0 0 0,1-9 1,-1 9 1,0 0-1,0 0 0,3-10 0,-3 10 0,0 0-1,16-4 0,-5 3-1,7 0 1,5 0 0,5 0 0,7 0 0,4 0 3,5 0-1,3 0 0,4 2 1,1-2-1,7 3 1,3-1-1,7 2 0,2-2-1,7 3 0,1 0 0,5 2 0,0-1 0,2 0 0,-4 0 1,2 2-1,-4 1 1,1 1-2,-4-3 1,2 3-2,-3-2 1,2 2-2,-3-3 1,1 1 0,-2-1-1,0 2 1,-2-3 0,0 1 0,-5 0 0,0 0 1,-1 0-1,-3-1 1,-3 0-1,0 0 0,-3-1 0,3 1 1,0 1-1,0-2-1,-2 2 1,1-1-1,-1 0 0,1 1 0,-2-1 1,-4 0 0,-5-1-1,-2 0 0,-3-1 1,0 0 0,-4 0-1,-2 1 1,1-1-1,-1 1 0,2 1 0,0 0 0,1 0 1,-2 0-1,-1 1 0,-3-3 0,0 0 1,-4 0-1,-5-3 0,1 1 1,-4-2 1,-1 1-1,-2-1 0,-4 0 0,-1 0 1,-1 0-1,-2-1 0,-2 1 0,-9 1-1,16-4 1,-16 4-1,12-4 0,-12 4 1,12-2-1,-12 2 0,0 0 0,9-3 1,-9 3-1,0 0 0,0 0 1,0 0-1,0 0 0,0 0 0,0 0 1,0 0-1,0 0 0,0 0 1,0 0-1,0 0 0,0 0 0,0 0 0,0 0 1,0 0-1,0 0 0,0 0 0,0 0 0,0 0 0,0 0 1,0 0-1,0 0 0,0 0 0,0 0 0,0 0 0,0 0 0,0 0 0,0 0 0,0 0 1,0 0-1,0 0 0,0 0 0,0 0 0,0 0 0,0 0 0,0 0 0,0 0 0,0 0 0,0 0 0,0 0 0,0 0 0,0 0 1,0 0-1,0 0 0,0 0 0,0 0 0,0 0 0,0 0 0,0 0 0,0 0 0,0 0 0,0 0 0,0 0 1,0 0-1,0 0 0,0 0 0,0 0 0,0 0-1,0 0 1,0 0 0,0 0 0,0 0 0,0 0 0,0 0-1,0 0 1,0 0-1,0 0 0,0 0-2,0 0-4,0 0-10,-14 1-15,-3-7 1,-4-6-2,-7-11 1</inkml:trace>
  <inkml:trace contextRef="#ctx0" brushRef="#br0" timeOffset="29382">7589 1139 2,'0'0'6,"0"0"1,0 0 1,0 0-2,0 0 0,0 0 0,0 0 0,0 0 0,0 0-1,0 0-1,18 2 0,-8 2-1,4-2 0,1 2 0,6-2 0,2 2 1,2-3 1,4 1-1,3-1 0,4 1-1,1-2 1,3 1-1,1-1 0,3 0 0,3-2 1,3 2-1,0-3 0,4 0 1,1-2 0,2 1-1,3-1 1,5 1-1,-4 0-1,2 2 0,0 0 0,2 2-1,-3 1 0,2 1 0,0 0 0,1 0 0,0 2 0,1-1 0,-2 0 0,0 0 0,-1-1 0,0 1 0,-3 0 0,-2 0 0,-1-1 0,-1 2 0,1 0 0,-1 0 0,2-1-1,0 1 1,1 0 0,-1 0 0,2-1 0,0 1 0,-3-1 0,3 1 1,0-2-1,4 0 0,1-2 0,4 0 0,1-1 0,3 0 0,0-2 0,3 2-1,-1-2 1,0 2-1,-3 0 0,3 2 0,-2 0 1,3 0-1,-1 1 0,2-1 0,-1-2 0,3-1 1,0 1-1,0-1 0,2 0 1,-3 0-1,0 0 0,1 0 1,-1 2-1,0-1 0,-1 1 1,2 0-1,1 0 0,1-1 0,1 0 1,1-1-1,-1 0 0,0 0 0,-2-1 0,-2 0 1,-4 0-1,1 0 0,-3 1 0,-3 0 0,2 0 0,-6 1 0,-1 0 1,-1 0-1,-5 1 0,1-1 0,-3 0 0,1 1 1,-2 0-2,-3 1 1,-1-1 0,-1 1 0,-5-1 1,-3 0-1,-3 0 0,-1 1 0,-4-1 0,-1-1 0,2 2 0,-2 0 0,0-1-1,-2 1 1,-2 0 1,-6 0-1,-3-1 0,-3 1 0,-5-2 0,-3 0 1,-9 1-1,14-1 0,-14 1 0,12-1-1,-12 1 1,18-1 0,-9 0 0,1 0-1,-10 1 1,14-2 1,-14 2-1,11-4 1,-11 4 0,0 0-1,6-14 1,-6 14-1,2-16 0,0 5-1,1-3 1,-2-1-1,0-2 0,-1-2 1,1 0-1,0-2 1,-1 0 0,-1 0-1,-1-1 1,1-1 0,-1 1 0,1-3 0,-2 1-1,0 0 1,-2-1 0,-1 0 0,0 1-1,-2 0 1,-2 0-1,0 2 1,1 2-1,-1 0 0,1 4 1,0-2 0,2 3-1,-2 1 1,2 2 0,0-2-1,-1 2 1,-2 0 0,2 2 0,-1 1 0,9 9 0,-15-14 0,15 14-1,-13-8 1,13 8 0,0 0 0,-11-7 0,11 7 0,0 0 0,-9-6 0,9 6 0,-10-6-1,10 6 1,-18-6 0,5 4 0,-4-1 0,-4 1-1,-2-2 1,-4 1 0,-5-2-1,-5-1 1,-4-1 0,-2 0 0,-4 0 0,-2-1 0,-4 0 0,-2 1 0,0 1 0,-2 1 0,-2-1-1,-2 2 1,-1 0 0,-1 0 0,0 1 0,-2 0 0,-5 1-1,2 0 1,-3 0 0,-1 1 0,0-2 0,-2 2 0,-1 0 0,0 1-1,0 0 1,2 1 0,-1 0-1,3 0 1,-3 1-2,3-1 2,1 1 0,-2-1 0,1 0-1,-3 1 1,1 0 0,-2 0 0,2 2 0,1-1 1,0 0-2,4 1 1,3 2 0,1-3 0,3 1 0,-2-1 0,3 0 0,0 0 0,0 0 0,3-2 0,-2 1 1,2-1-1,2-1 0,1 0 0,3 0 2,1-1-2,-1 0 0,1 1 0,1 0 0,-1 0 0,2 0 0,-1 2 0,-1-2 0,0 1 0,0 1 0,-1 0 0,1 0 0,-1-1 0,-1 1 0,-1-1 0,-1-1 0,-1 2 0,0-2 0,-1 1 0,1-1 0,-1 0 0,0 1 0,0 0 0,1 0 0,0 0 0,-3 1 0,2 0-2,-1 1 2,1 0-1,-1 1 0,3 2 1,0-1-1,3 1 0,1 0 0,2-1 1,1 0-1,3 0 1,0-1 0,3-1 0,-2 1 0,0-1 0,2 0 0,0 0 0,0 1 0,1 1 0,1-1 0,1-1 0,2 0 0,5 0 0,-1-2 0,3 0 0,0-3 0,2-1 0,2 0 1,0 1-1,0 0-1,-1 0 1,-1 0 0,0 0 0,-1 1 0,-1 1 0,-1 0 0,0 0 0,0 0 0,1-1 0,-1 2 0,1-1 0,0 1 0,1-1 0,1 3 0,1-2 0,1 1 0,1 0 0,3 0 0,1 0 0,4-1 0,2 2 0,3-1 0,2-1 0,9-1 0,-11 2-1,11-2 1,0 0 0,0 0 0,0 0-1,0 0 1,0 0 0,-9 13 0,9-13 0,-4 19 0,4-4-1,-1 4 2,1 3-2,1 2 2,2 5-1,2 1 0,1 1 0,1 0 0,1 0 0,-2 0 0,0-1 1,-2 1-1,0-1 0,-2-1 0,2 1 0,-3-1 0,1-2 0,1 0 1,2-4-1,1-1 1,1-3-1,2-5 1,-2-3 0,-7-11 1,14 14-1,-14-14 2,10 5-1,-10-5 0,0 0-1,0 0 0,0 0 0,0 0-1,0 0-3,0 0-6,0 0-19,0 0-1,5-20-1,-9-2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0:44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206 105 22,'0'0'12,"0"0"0,0 0 1,-1-9-3,1 9-1,0 0-1,0 0-2,0 0-1,0 0 1,0 0-1,0 0-1,0 0 0,0 0-1,0 0-1,0 0 0,0 0 0,0 0-1,0 0-1,0 0 1,0 0-1,0 0 1,0 0 0,0 0 0,0 13 0,0-13 0,-1 18 1,1-4-1,-3 3 1,1 3-1,-2 2 1,0 7 0,-2 0 0,1 2-1,-1 1 2,3 2-2,1-3 2,2 2-2,1-5 1,2-2-1,2-5 1,0-2-1,-1-4-1,1-2 1,-3-2 0,-2-11 0,4 13 0,-4-13 0,0 0 0,1 11 1,-1-11-1,0 0 1,0 0 0,0 0-1,0 0 0,0 0-2,0 0-4,0 0-12,7-14-11,-5-2-1,3-2-1,-3-12 1</inkml:trace>
  <inkml:trace contextRef="#ctx0" brushRef="#br0" timeOffset="812">32 35 29,'0'0'18,"0"0"0,0 0-1,0 0-1,0 0-3,0 0-4,0 0-2,0 0-2,0 0-1,0 0-2,0 0 0,10-8 0,2 7-1,1-2 1,6 0-1,3 0 1,6-1-1,1 1 1,4 1-1,-1 1 0,0 1 1,-2 1-1,2 3 0,-2-1 0,0 5 0,-2-1 0,2 1 0,-1 1 0,-1 0 0,3 2-1,-1 0 0,-3 1 1,-3-1-1,-2 2 0,-4-2 0,-1 3 0,-3-1 0,-4 3 0,-3 0 0,-1-2 1,-1 3-1,-1-1 0,-1-2 0,-1 2 0,-2-2-1,-1-1 2,-1 1-1,-2 0 0,-3 1 0,-2 1 1,-2 0 0,-5 1 0,-3 3 1,-3 0-1,-2-1 0,-5 2 0,-1-2 0,-3-2-1,-2 1 1,0-1 0,-1-3 0,-3 2-1,2 0 1,0-3-1,4 1 0,1 0 1,2-1-1,2-2 1,5 0-1,5-5 0,2-2 1,3-2 0,1 0-1,12-2 1,-16 1 0,16-1-1,-10-1 1,10 1-1,0 0 1,0 0-1,-10-3 0,10 3-1,0 0 1,0 0 0,0 0-1,0 0 0,0 0 1,0 0-1,0 0 0,0 0 0,0 0 0,0 0 0,0 0 1,0 0-1,0 0 0,0 0 0,0 0 1,14-1-1,-14 1 0,20-1 1,-3-2-1,4-1 1,7-3-1,3-3 1,2-2-1,3-3 1,1-1 0,0 0-2,0-5 2,0-2 0,-3 0 2,-3-2-2,-3 0 0,0 1 0,-4-1 0,-4-1 1,-4 6-1,-3-1 1,-6 2 0,-3 2 0,-1 2-1,-2-1 1,-2 0 0,0-2-1,-1 2 0,0-2 1,-2 1-1,0 0 0,-2 1 0,-4 0 0,0 2 1,-2 2-1,-4-1 0,0 1 0,-1 0 0,-6 1 0,0-1 0,-1 2 0,-3 0 0,-1 2 0,-2 1 0,-4 2 0,1-1 0,-1 3 0,0 0-1,0 1 1,4 1 0,-1-1 0,6 1 0,2 0 0,2 1 0,4-1 0,3 1-1,2 0 1,3 0 0,9 0 0,-12 1 0,12-1 0,0 0 0,0 0-1,0 0 1,0 0 0,0 0 0,0 0 0,0 0-1,0 0 0,0 0-2,0 0-8,0 0-16,10 11-1,-10-11-1,15-9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5.8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0 286 6,'0'0'5,"0"0"0,3-13-3,-3 13-2,4-13 3,-4 13 3,3-16 3,-3 6 4,0 10 1,-1-20 1,1 20 2,-4-20-2,4 11-3,-2-4-4,8 1-4,1-2-1,10 0-2,4-1-1,6 0-1,10-2 0,1 2 0,3 2 1,-1 0-1,-3 4 1,-8 0-1,-4 3-1,-10-1-4,-15 7-8,0 0-5,0 0-2,-19-6 1,0-1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1:14.7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157 373 0,'0'0'6,"-15"4"-2,6-2 0,9-2 1,-15 4 0,15-4-1,-12 8 1,12-8 0,-15 19-2,7-7 0,1 3-1,-5 4 1,3 2-1,0 3 1,2 2 0,3-2 0,3-4 1,1-20 0,17 35-2,2-28 0,9-5 0,4-6-1,7-8 0,0-5 0,4-5 1,-5-4 0,-1-2 3,-11 0 1,-4 0 0,-13-3 0,-4 4 1,-12 0 0,-4 5-2,-8 3-1,-5 2-1,-3 5-2,-3 1-1,-1 7 0,-1 6-1,-1 7-2,0 1 1,3 6-2,1 4-2,6 3-1,0 3-4,8 2-5,2-1-3,5-4-3,6-5 2,2-5 1</inkml:trace>
  <inkml:trace contextRef="#ctx0" brushRef="#br0" timeOffset="531">227 52 32,'3'-9'18,"-1"-1"2,1 1 0,-3 9-13,2-16-3,-2 16 0,2-9 0,-2 9 1,0 0-2,0 0 1,0 0-1,0 0-2,0 0-1,16 16 0,-6-7 0,3 5 0,0 2-1,4 5 2,-2 5-1,0 7 1,-2 5-1,-1 7 1,-3 3 0,-1 0 1,0 4-1,-2-2 1,1-4-1,1-3 0,-8-43-5,15 70-10,-15-70-9,15 51-4,-15-51 3,7 22-2</inkml:trace>
  <inkml:trace contextRef="#ctx0" brushRef="#br0" timeOffset="1262">429 884 13,'0'0'17,"0"0"-7,0 0-4,0 0 1,0 0 1,0 0-1,0 0 1,52-60-2,-52 60 0,32-52-2,-32 52-1,32-50 0,-32 50-1,0 0-1,33-43 2,-33 43-1,0 0 0,0 0 1,0 0-1,0 0 0,0 0 0,21 51-2,-21-51-1,10 51 1,-10-51 0,17 61 0,-17-61-1,23 65 1,-23-65-2,25 54 2,-25-54-7,0 0-11,30 48-6,-30-48-1,0 0 1</inkml:trace>
  <inkml:trace contextRef="#ctx0" brushRef="#br0" timeOffset="1672">561 532 67,'0'0'29,"0"0"0,-14 1-6,14-1-14,0 0-2,0 0 1,0 0-2,0 0-2,0 0-1,0 0-2,0 0-3,0 0-8,-10 2-20,10-2-1,-15-1-2,4-10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1:00.8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236 483 14,'0'0'14,"0"0"-1,0 0-1,0 0 0,0 0 0,7-12 0,-7 12-1,0 0-2,0 0-2,0 0-1,0 0-1,0 0-3,0 0 0,0 0-2,-6-10 1,6 10-2,0 0 1,-14-6 0,14 6 0,-11-2 0,11 2 0,-17-2-1,17 2 1,-18 4 0,6-1 0,1 0 0,-3 1 0,2 1 0,-1 0-1,-1 3 2,1-1-2,-1 1 2,0 1-1,0 1 1,2 1 0,0 0 1,4 3 0,0-1-1,4 2 2,1 0-1,8 1 0,1 0 0,6 1 1,2-1 0,4 0-1,3-4 1,5 0 0,3-8-1,3-3 0,3-7 0,3-5-1,0-6 0,0-4 1,1-4-2,-6 0 1,-2 0-1,-6-1 0,-7 2 0,-6 2 1,-7 2-2,-4 1 2,-10 2-1,-3 1 0,-9 3 0,0 3-1,-9 3 1,-1 2-1,-4 5-1,-4 3 1,4 4-1,-2 1-1,5 5-1,-6-4-4,11 7-5,-4-6-9,12 2-5,1-1 0,7-2 0</inkml:trace>
  <inkml:trace contextRef="#ctx0" brushRef="#br0" timeOffset="821">395 20 26,'14'-14'20,"-14"14"0,11-7 2,-11 7-13,0 0-2,3 14-2,-6 1-2,-1 2 0,1 8 0,-1 1 0,3 5 1,0 0-2,2 4 1,0-1 0,6 5 0,-3 0 0,6 3-1,-3-2 1,-1 4-1,0-2 1,1 3 0,-6-1-1,-1-2 0,1-4 0,-2-3 0,-2-6-1,5-3 0,-1-7-1,-2-2-1,4-7-2,-3-10-6,0 0-18,0 0 0,0 0-2,5-23 2</inkml:trace>
  <inkml:trace contextRef="#ctx0" brushRef="#br0" timeOffset="1642">538 922 23,'0'0'14,"0"0"1,0 0 1,0 0 1,0 0-2,11-4-4,-8-6-2,6 4-2,-3-7-1,7-2-1,0-3-2,-1-3-1,1-1-1,3 0 0,0 1 0,-1-2-1,-1 7 1,-2-1-1,-2 4 1,-1 2 0,-9 11 0,10-12 0,-10 12 0,0 0 0,0 0 0,0 0-1,0 0 0,1 10 1,-1 0-1,-3 3 0,-1 1-1,0 6 2,0 0 0,2 5 0,-1-4 0,-2 2 0,5-1 0,7-2 1,-1-2-1,3-4-1,3-1-6,-1-9-11,1-2-9,-1-9-1,2-7-2,-6-10 1</inkml:trace>
  <inkml:trace contextRef="#ctx0" brushRef="#br0" timeOffset="2133">706 371 67,'-7'11'31,"7"-11"-1,0 0 0,0 0-17,0 0-6,0 0-1,0 0-3,0 0 0,0 0-1,0 0 0,0 0-1,0 0 0,9 7 0,-9-7 0,0 0-1,0 0-1,0 0-1,0 0-2,0 0-12,0 0-17,0 0 1,0 0-2,11-11 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7:5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1475 2,'0'0'8,"0"0"-1,0 0 1,0 0-1,-10-11 0,10 11-1,0 0 0,-3-12-2,3 12 0,0-12-1,0 12-1,4-18-1,-1 8 1,-1-2-1,4-2-1,2 1 1,1-3-1,1 2 1,0-2-1,4 3 0,-2 0 0,5 2 0,-4 1 0,1 1 0,1 3 0,1 2 0,2 1 0,1 1 0,2 4 0,0 0 0,3 2 0,1 3 0,1 2 0,-1 2 0,-3 2 1,1 4-1,-2 1 1,-4 2-1,-1 2 1,-3 2 0,-2 0-1,-3 0 1,-4 0 0,-1 1 0,-3-2-1,-2 0 1,-2-1 0,-1-1 0,-2-1 1,-2-1 1,-1-3-1,0 1 1,-2-5 0,-1-1 0,-2-4 0,2 0 1,-3-5-1,2-1 1,-2-4 0,2-3-1,-2-3 0,5 0-1,0-3 0,1-3-1,1 1-1,3-3 0,4 0-1,3 2 1,4-4-1,2 2 0,5 1 1,1 0-1,5 1 0,2 2 1,2 3-1,1 2 0,-1 5 0,0 2-1,1 4-1,-1 0-2,-1 4-4,-2-1-8,0-2-2,-1-2-2,-1-4 1</inkml:trace>
  <inkml:trace contextRef="#ctx0" brushRef="#br0" timeOffset="881">540 956 5,'0'-10'15,"0"10"-2,0 0-2,0 0-3,0 0 0,0 0-3,0 0-2,-10 15 0,10-15-1,-2 16-1,1-3 1,1 1 0,2 3 0,0 4 0,2 1 1,3 2-2,0 6-1,2 3 1,3 4-1,-1 6 0,1 2 1,4 0-1,-3 0 1,3-4-1,-3-4 0,0-6 0,-2-5 0,0-10 0,-1-5-2,-10-11-4,15 5-4,-15-5-6,16-12-1,-10-2 0,2-1-1</inkml:trace>
  <inkml:trace contextRef="#ctx0" brushRef="#br0" timeOffset="1322">918 1154 8,'-10'4'11,"10"-4"1,-14 3-4,4-1-1,0 1 0,-4 1-1,2 1 0,-2 1 0,2 2 0,0 0-1,2 1-1,0 2-1,3-1-2,1 1 0,2 1-1,2-2-1,2-1 1,2 2 0,3-2 0,-5-9-1,18 15 1,-4-7 0,1-2 0,3 1 0,1 0 1,2 2-1,1-1 0,0 1 0,-2 2 0,1 0-1,-2 2 1,-2-1 0,-2 0 0,-3 0 0,-4-1 1,-4 0-1,-3 1 1,-4-3 0,-3 3 1,-5-3-1,-3 0 1,-1-1 0,-2 0 0,-3-3-1,3-1 1,-1-2-1,2-1-1,1-2-1,4-2-3,2 0-3,9 3-7,-8-15-5,11 6 0,2-4 0,4-3-1</inkml:trace>
  <inkml:trace contextRef="#ctx0" brushRef="#br0" timeOffset="1973">1137 1420 17,'-6'-14'14,"3"3"-1,0-2 0,0-1-2,1-2-1,0 0-2,3-1-2,0-1-3,2 4-1,1-2-1,2 2 0,0 1-1,2 3 0,-1 1 0,-7 9-1,16-12 1,-6 10-1,0 3 1,0 2-1,1 3 1,0 1-1,2 2 1,-3 1 0,1 2 0,-1 0 0,-3 2 1,-1-1 0,-4 2 0,-1 1 0,-4 0 1,-2 1 1,-4-1 0,-3 1 0,-2-2 1,-2 1-1,-2-6 1,-1 1 0,-1-5-1,2 1 0,-1-5-1,4-3-1,0-2-1,3-6-2,5 0-4,1-8-9,8 0-8,6-5-1,2-3 0,4-5 1</inkml:trace>
  <inkml:trace contextRef="#ctx0" brushRef="#br0" timeOffset="2784">1701 1107 15,'0'0'16,"0"0"0,3-9-4,-3 9-4,0 0-2,0 0 0,0 0-2,0 0 2,0 0-2,0 0 0,0 0 0,0 0-1,0 0 0,-3 9-1,3-9-1,3 12-1,0-2 0,1 5 0,4 2 0,-1 4 0,1 3 0,1 3 0,1 0 0,0 2 0,-2-2 0,1-1 0,-3-2 1,-1-4-1,0-3 0,-2-3-2,-3-14-3,4 15-5,-4-15-10,4-12 0,-2-3 0,-2-10 0</inkml:trace>
  <inkml:trace contextRef="#ctx0" brushRef="#br0" timeOffset="3194">1741 903 45,'0'0'20,"0"0"1,0 0-4,-9 7-12,9-7-3,0 0-3,0 0-3,3 11-3,-3-11-11,0 0-2,13 14 0,-13-14 0</inkml:trace>
  <inkml:trace contextRef="#ctx0" brushRef="#br0" timeOffset="3465">1945 1028 7,'1'-10'15,"-2"-2"1,1 12-3,-3-11-5,3 11-1,0 0-2,-6 11-1,4 1-2,1 0 0,0 4-2,1 1 2,1 3-1,1 0 2,1-1-2,-1 1 0,4-1 1,1-4-1,1-1 0,-1-4 0,-7-10 2,15 9-1,-3-10 1,1-6 0,0-2 0,-3-5 1,5-1-1,-5-4 0,5 0 0,-4 0-1,-2 2 1,-2 2-2,-1 2 1,1 3-1,-7 10 0,6-13-1,-6 13 0,0 0 0,0 0 0,11 7-1,-7 3 1,2 4 0,-1 2 0,2 4 0,-1 1 1,1 2-1,1-1 0,0 0-1,-2-7-5,6 0-6,-4-6-9,4-6-2,1-6 1,1-6-1</inkml:trace>
  <inkml:trace contextRef="#ctx0" brushRef="#br0" timeOffset="4046">2501 953 24,'0'0'17,"-12"-9"0,12 9-4,-18 1-4,8 4 0,-4-2-3,1 4-1,-2-1 0,0 3 1,1 1-2,0 1 0,2 2-1,0 0-2,2-1 1,2 4-1,2-1 0,1 2-1,2 1 1,4-1-1,2 2 0,2-1 1,3 0-1,3-2 0,1-3 0,4-3 0,4-2 0,1-5 0,3-4-2,-2-8-4,4-1-7,-1-7-6,-1-5-4,-1-4 0,-1-7 1</inkml:trace>
  <inkml:trace contextRef="#ctx0" brushRef="#br0" timeOffset="4466">2592 720 9,'-6'10'12,"6"-10"-1,0 0-5,0 0-1,0 0-1,0 0-1,0 0 0,4 11 1,-4-11 0,5 17 1,-3-3 0,4 5-1,2 4 0,2 5-1,1 5-2,2 3 1,1 2-1,0 1 0,3-1-1,-2-1 0,-2 0 0,1-5-1,0-3-3,-4-6-6,0-4-6,2-7-1,-3-7 0,1-5 0</inkml:trace>
  <inkml:trace contextRef="#ctx0" brushRef="#br0" timeOffset="4857">2900 946 6,'0'0'13,"0"0"0,0 0-4,0 0-2,0 0-2,3 13 1,-3-13-1,-2 21 0,1-7 1,2 4 0,-1 0 1,3 4-3,0-3 0,3 2-1,2-2-1,1-1 0,2-4 0,3-4-1,1-3 1,3-4 0,-2-5 0,1-4 0,-2-4 1,1-2-1,-4-5 1,0 1-1,-7-3 0,-1-2 1,-5 0-2,-2 0 1,-3 0-1,-2 4 2,-3-1-2,1 3 1,-2 2-1,2 5 0,10 8-1,-17-12-1,17 12-2,-10-4-2,10 4-7,0 0-9,0 0-3,12 10 0,-12-10 0</inkml:trace>
  <inkml:trace contextRef="#ctx0" brushRef="#br0" timeOffset="5408">3291 995 22,'0'0'19,"-11"-8"1,11 8-4,-8-14-2,8 14-5,0-20-2,3 8-2,1-3 0,2 1-1,2 0-1,2 0-1,0 0 0,0 2-1,0 1 0,1 5 0,-11 6 0,19-9-1,-19 9 0,18 3 0,-9 1 0,1 3 0,1 2 0,-2 1 0,1 0 0,-1 1 0,-3 1 0,-1-2 1,-3 0 0,-2 1 0,0-11 0,-9 18 1,-1-7-1,-2-3 1,-2 1 0,-6 1 0,-1-4 0,4 1-1,-2-3 0,3-3 0,1-5-2,1 0-3,4-3-5,2-8-5,7 2-8,-3-6-4,4-1 1,-1-4 0</inkml:trace>
  <inkml:trace contextRef="#ctx0" brushRef="#br0" timeOffset="5888">3375 546 18,'0'0'16,"0"0"0,0 0-3,-2 12-6,2-12-1,0 18 0,1-4-1,1 4-1,3 4 0,0 2 1,3 7-1,1 2 0,1 6-1,0 1-1,1 1 0,-1 0-1,0 2 0,2-7-1,-4-4-2,4-3-6,0-6-11,-2-9-3,2-6 2,-1-9-1</inkml:trace>
  <inkml:trace contextRef="#ctx0" brushRef="#br0" timeOffset="6249">3685 897 3,'12'-2'12,"1"-6"3,-1 0-3,3 0-2,-3-2-1,4 0 0,-5-1 0,1 2 1,-3-4 0,0 4-1,-5-3-2,-4 12-1,4-18-1,-4 18-2,-4-20 1,1 11-2,-5 0 0,-2-1-1,0 2 0,-3 0-1,-3 1 1,0 4-1,-1 3 0,-1 2 0,2 6-1,-1 2 0,3 6 1,0 1-1,2 5 0,2 3 1,0 1 0,2 1 1,3-2-1,2 1 1,2-136 0,10 5-8,-9 105 1,22 26-2,-11-13 1,14 6-1,-6-11 0,12 6-1,-9 119-8</inkml:trace>
  <inkml:trace contextRef="#ctx0" brushRef="#br0" timeOffset="6880">4212 776 12,'0'0'16,"-11"-8"1,1 8 1,-3 0-5,3 4-4,-5-2-2,4 2-2,-3-2-1,3 2 0,0-2-1,11-2 0,-14 4-2,14-4 0,0 0-2,0 0-2,0 0-3,0 0-4,0 0-8,10-9-2,-10 9 0,10-8 0</inkml:trace>
  <inkml:trace contextRef="#ctx0" brushRef="#br0" timeOffset="8762">3593 870 8,'0'0'10,"-12"9"1,12-9-1,0 0 1,-11 7-1,11-7 0,0 0-1,0 0 0,-11 11-2,11-11-2,0 0-1,-5 9-1,5-9-1,0 0 1,0 0-1,-3 9-1,3-9 1,0 0-1,0 0 0,6 10 0,-6-10 0,0 0-1,10 12 1,-10-12 0,11 9-1,-11-9 1,13 9-1,-4-5 1,0-2 0,2 1-1,1-3 1,3 1 0,-1-1 0,4-2 0,-3 0 1,2-2-1,-2-1-1,2-3 1,-4 1 0,1-1-1,-3-3 1,0 2-1,0-1 1,-1 2-1,-2-2 0,0 1 1,-2 0-1,-1-1 1,-1 1 0,-1-1-1,-1-1 1,-1 0-1,0-2 1,0 0-1,-1 0 0,0-1 1,-2 1-1,1-2 0,-1 3 0,-2-2 0,0 2 1,0 3-1,-2-1 0,6 10 0,-14-14 0,14 14 0,-15-6 0,15 6 0,-17 0-1,8 1 1,0 3 0,-2 0-1,1 3 1,-2-1-1,2 3 1,-1 0 0,0 1-1,1 2 1,1 0 0,0 3 0,0 0-1,1 2 1,0 1 0,0 2 0,0 1 0,2-2 0,1 2 0,-1-1-1,3-3 1,1 2 0,2-2 0,4 1 1,2-2-1,3-1 0,3 1 0,3-3 1,1 1-1,4-2 0,1-4 0,-1 1 0,3-3 1,0-3-1,0-1 0,0-3 1,0-2-1,2-3 0,1-4 0,2-4-3,1-1-6,-2-3-9,4-1-5,-1-2-2,-1 0 0,-1-3 1</inkml:trace>
  <inkml:trace contextRef="#ctx0" brushRef="#br0" timeOffset="10054">4274 646 17,'0'0'15,"0"0"1,0 0-3,-14 3-6,5 3-2,-5 0 1,1 1-2,-4 1 2,1 4-1,-5-3 1,5 5-1,-2-2 0,1 2-2,2-1-1,2 1 0,2 0-2,2-2 1,3 0-1,2-1 1,4-11-1,0 18 1,0-18-1,13 13 1,-4-7-1,5-1 1,1 1 0,5-1 0,1-1 0,3 0-1,-1 1 1,1 0-1,0 1 0,-2 0 0,0 0 1,-2 0-1,-4 1 0,0 0 0,-2-1 0,-1 0 0,-3-1 0,-10-5 1,11 10-1,-11-10 1,2 10 0,-2-10 1,-9 11 1,0-2-1,-5-2 1,0 2-1,-3-2 1,0 3-2,-4-4 1,4 1-2,-1-2 0,2-2-3,7 2-6,-1-4-13,10-1-3,0 0-1,-4-15 2</inkml:trace>
  <inkml:trace contextRef="#ctx0" brushRef="#br0" timeOffset="12728">554 1971 5,'30'2'6,"3"-2"1,5 1-1,4-1-1,4 0 0,2 0 0,2-1-1,0 1 0,0-1 0,-3 0 0,-2-1 1,0 1-1,-4-1 1,0 2-1,1-2 1,-1 1-1,0 0 0,3 1-2,1 1 0,2 0 0,1 1-1,3-1 1,0 1-1,1 1 1,-1-2 0,0 1 0,-4-1 0,0 0 0,-2-1 1,1-1-1,-4-1-1,2 0 0,-1-1 0,2 0 0,1-2 0,4-2-1,0 2 1,0-1-1,2 2 0,-2 0 0,-1 0 1,-1-1-1,-3 2 0,0 0 1,-4-1-1,-1 1 1,-1-2-1,2 0 1,1-3-1,2 2 1,3-1-1,-1 1 1,3-3-1,-1 3 0,0-1 1,-2 0-1,-2 1 0,-3-2 0,-2 1 0,-2-1 0,-2-1 1,-1 1-1,-1-1 0,1 0 0,2 0 1,0 0-1,1 0 0,-2 0 0,4 0 1,0 0-1,-1-1 0,-2-2 1,-1 3-1,-2-2 0,-2 2 0,-2 0 1,-3-1-1,-2 0 0,0 1 0,1 2-1,-4-3 1,2 1 0,-1-1 0,1 0 0,-1 0 0,1 0 0,0-1 1,-2 1-1,-1-1 0,0 1 0,0-1 1,-3 0-1,1 1 0,-3 0 0,2-2 0,-1 1 0,2 0 1,1-3-1,-1 1 0,2-3 0,-3 1 0,3-2 0,-1-1 0,-2 1 0,1-1 1,-1 0-1,0-1 0,0 0 0,-2 1 1,2 0-1,-2 0 0,1 0 0,-2 0 0,1 1 0,-2-2 1,1 2-1,3-2 0,1-1 0,-2 0 1,2-2-1,0-1 0,2 0 0,1 0 0,-2 0 0,-2-1-1,0 1 1,1 0-1,1 2 1,-1 1 0,-1 0-1,0 2 1,2 0 0,0 3 0,-2-1 0,3 3 0,0-2 0,0 4 0,1-2 0,0 4 0,-1 1 0,0-1 0,1 3 0,-3 0 0,1 2 0,-2 1 0,0 1 0,0-1 0,-1 2 0,1-1 0,0 1 0,-2-1 0,1 1 0,4 0 0,2 0 1,-2 1-1,2-1 0,0 2 0,0 0 0,2 3 0,0-1 0,-4 1 0,-1 0 1,2 2-1,1-1 0,2 1 0,-2-1 0,1 0 0,1-1 1,3 0-1,0 1 1,1-2-1,-1 2 1,-1-1-1,2 2 0,1-1 0,0 1 1,-2-1-1,0 1 0,0-1 0,1 1 0,-1-2 1,1 0-1,-2 0 0,0-1 0,2 2 0,2-2 1,-2-1-1,2-1 0,2 0 1,1 0-1,3-2 1,1 0-1,-1-2 1,2 1 0,0-1 0,-2-1-1,-1 1 1,-1-1-1,0 2 1,0 0-1,-1 1 0,1 0 0,0 1 0,1 0 0,-1 0 0,1 1 0,-1-1 0,0 0 0,2 0 1,-1-1-1,0 1 0,-2-1 0,0 1 0,-1-1 0,-1 1 0,-1-2 0,0 0 0,1-1 0,1-2 0,0 0 1,2-1-1,3 1 0,0-1 0,2 1 0,0 0 0,2 1 0,-2-1 0,1 1 0,2 0 0,-3 0 1,0-1-2,1 0 2,-2 1-1,0 0 0,-2 1 0,2 0 0,-4 0 0,0 2 0,-1-2 0,0 3 1,-3-2-1,0 0 0,1 2 1,-3-1-1,0 2 0,0 0 0,2 0 0,-2 0 0,0 0 1,1 1-1,0-2 1,3 0 0,-1 0 0,0-1 0,-2 0 0,0 0 0,2 0-1,-2 1 1,1 0-1,-2-1 0,-1 2 0,0-1 0,-2 1 0,3 0 1,-1-1-1,1 0 0,-3 0 0,1 0 0,3 0 0,-1 0 0,3 0 1,-1-1-1,0 2 0,2 1 0,0 0 0,1 1 0,-2-1 0,-1 2 0,-1-1 0,0 1 0,2 1 0,-2-3 0,0 0 0,-1-1 0,-1-2 0,0 0 0,-2-1 0,2-1 0,-2 1 0,0-1 0,-2 0 0,0 2 0,1-1 0,0 1-1,-1 1-1,-4-3-4,2 4-13,-6-2-7,-1-1-1,-14 2 0,11-16 0</inkml:trace>
  <inkml:trace contextRef="#ctx0" brushRef="#br0" timeOffset="16083">3907 144 10,'0'0'9,"0"0"-3,-11-8 1,11 8-1,0 0 0,-9-2 1,9 2-1,0 0 0,0 0 0,0 0-1,-10-2 1,10 2 0,0 0-3,0 0-1,0 0 0,0 0 0,0 0-1,0 0-1,0 0 0,0 0 0,-10 14-1,6-5 1,-2 4 0,-2 3 0,0 4 0,-2 2 1,-1 1-1,-1 3 1,0 1-1,0-3 1,1-2-1,2-1 1,0-4-1,3-6 1,2-1-1,4-10 0,0 0 1,0 0 0,0 0 0,15-4 0,-4-7 0,1-5 0,3 0 0,-2-4 0,3-2 0,-3 1-2,-1-2 2,-1-1-1,-3 4 0,-1 4 1,0-2-1,-3 4 0,0 1 0,-1 4 1,-3 9-1,3-13 0,-3 13 0,0 0-1,0 0 0,0 0 0,0 0 1,12-4-1,-12 4 0,19 8 1,-3-3-1,1 2 1,4 1 0,0 3 0,1 1 0,1 2 0,0 1 0,-2 0 0,-1 1 0,0 2 1,-2-3-1,1 0 2,-2-5-1,-2 0 1,-1 0 0,-4-3 0,-1-1 0,-9-6 0,11 2-1,-11-2 1,0 0-1,0 0 1,0 0-2,0 0-7,0 0-13,1-16-2,-8 6 0,-4-8-1</inkml:trace>
  <inkml:trace contextRef="#ctx0" brushRef="#br0" timeOffset="17165">2688 71 9,'-13'-5'9,"2"2"1,1 0-1,-1 0-1,11 3 0,-14-6-1,14 6-2,-16-3-1,16 3-2,-11-1 1,11 1-1,-12 0 0,12 0 1,-12 3 2,12-3-1,0 0 0,-10 4 0,10-4-1,0 0 0,0 0 0,0 0-2,0 0-1,0 0 0,0 0 0,0 0 0,14 9 1,-2-6-1,7 1 1,6 1-1,3-2 1,3 1 0,6-1 0,3 0 0,5-2 1,4 1-1,-3-2 0,3 1 1,0-1-1,0 1 1,-1 0-1,-3 2 0,0-1 0,-2 1 0,-5 0-1,1 1 1,-2-1 0,-1 2 0,0-2 1,3 0-1,-2 1 1,0-2 0,1 0 0,0 0 0,-3-2 0,1 1 0,-3-1-1,-1-1 1,-2 0-1,-1 0-1,-2 0 1,-1 1 0,-2 0-1,2 1 0,-1 0 0,0 1 0,-1 1 0,1 2 1,3 0-1,0 0 0,3-1 0,-3 1 1,-1-1-1,-2-1 0,1-1 1,-2 0-1,-5-2 1,-1 1 0,-2-2-1,-1 1 1,-1 0-1,-1-1 1,-1 1-1,-1 0 1,1 1-1,1-1 0,-3 1 0,-1 0 0,1-1 0,-10 0 0,12 2 1,-12-2-1,0 0 0,0 0 0,9 0 0,-9 0 1,0 0-1,0 0 1,0 0-1,0 0 1,0 0 0,0 0 0,0 0-1,0 0 1,0 0-1,0 0 1,0 0-1,0 0 0,0 0 0,0 0 0,0 0 0,0 0 0,0 0 0,0 0 1,0 0-1,0 0 0,0 0 0,0 0 0,0 0 0,0 0 0,0 0 0,0 0 2,0 0-2,0 0 0,0 0 0,0-10 0,0 10 0,0 0-2,0 0 2,4-11 0,-4 11-1,4-9 1,-4 9-1,5-12 0,-5 12 1,0 0 0,9-11 0,-9 11-1,0 0 1,0 0-1,0 0 0,0 0 1,0 0-1,0 0 0,0 0 0,0 0 0,0 0 1,0 0-1,0 0 1,0 0 0,0 0 0,0 0 0,0 0 0,0 0 0,0-10 0,0 10 0,0 0 0,0 0 0,-10-11 0,10 11 0,0 0 0,-9-13 0,9 13 0,-7-13 0,7 13 0,-6-13 0,6 13-1,-12-16 1,12 16 0,-17-15 0,8 7 0,9 8 0,-17-12 0,17 12 0,-12-8 0,12 8 0,0 0 0,0 0 0,0 0-1,0 0 1,0 0 0,0 0 0,0 0 0,0 0 0,0 0-1,-10-3 1,10 3 0,0 0 0,-11 0 0,11 0 0,-11 2-1,0-1 1,-2 1 0,-4 0 0,-2 1 0,-5 0 0,-2 2 0,-5-1 0,-2 3 0,-5-2 0,-3 0 0,-2-1 0,-5 0 0,-3-2 0,-5 0 0,-3 0 0,-3-1 0,0 2 0,0-1 0,2 1 0,-2 0 0,7 0 0,4 1 0,4-1 0,4 0 0,4-1 0,2-1 0,0 0 0,6-1 0,-3 0 0,-1 1 0,2-1 0,-1 3 0,-1-2 1,1 2-1,-2 1 0,2 1 0,1 2 0,1 0-1,-5 2 1,3-1 0,5-1 0,3 1 0,4-2 0,3-2 0,3 0 0,4-2 0,12-2 0,0 0 1,0 0-1,-10 1 0,10-1 0,0 0-1,0 0 1,0 0 0,0 0-1,0 0 1,0 0-1,0 0 0,0 0 0,0 0-1,0 0 0,0 0-3,0 0-6,2 10-7,-2-10-6,15 3-1,-5-7 0,4 0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2:03.6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2765 1306 1,'0'0'3,"-11"13"-1,11-13-1,-5 16 1,4-7 0,2 0 1,1 1 2,2 0-1,3 1 2,4 3-1,2 1 1,2 2-1,6 3 0,5 5-2,4 0 0,1 6-1,3 5-1,1 4 0,2 2 0,2 5-1,-4 0 1,-2 1 0,-2 5 1,-3-6 0,-5 1 2,-5-5 0,-5 2 2,-10-7 1,-1 1 0,-8-3-1,-3 0 0,-6-4 0,1-1-2,-3-5 0,3-2-1,0-7-1,4 0-1,1-8-1,9-9-2,0 0-6,0 0-12,0 0-4,-6-16 2,5-7-2</inkml:trace>
  <inkml:trace contextRef="#ctx0" brushRef="#br0" timeOffset="861">2382 6 11,'0'0'9,"-8"-11"1,8 11-2,0 0-1,-12-1-3,12 1 0,-11 17-1,6-2-1,-1 3-2,1 7 0,1 2 1,2 6-2,3 11 1,2 5 1,4 6-1,2 5 1,2 6-1,1 3 1,1 4-1,-1 1 1,-2-12-1,-3-1 1,-1-1 0,-4-4 0,-2-9 0,-4-4 1,-2-9-1,-2-3 1,-1-4 1,-2-7-2,-2-10 1,-6-8-2,2-7-1,-5-13-3,-1-7-1,2-5-2,2-6-2,3-5-3,3-4-3,10 0 0</inkml:trace>
  <inkml:trace contextRef="#ctx0" brushRef="#br0" timeOffset="1252">2176 489 1,'-14'-7'8,"14"7"0,0 0-2,0 0 1,0 0 1,14-6 0,8 2-1,5-2 1,7-2 0,5-1 0,3 1-3,0-2 0,1 3-2,-6 0-1,-4 2 0,-6 2 0,-5 1-1,-6-1 0,-3 2-1,-13 1-2,13-2-7,-13 2-9,13-4 0,-13 4-1,18-18 1</inkml:trace>
  <inkml:trace contextRef="#ctx0" brushRef="#br0" timeOffset="2133">2676 709 10,'0'0'10,"3"-20"0,9 4-1,3-3-1,3-5-2,4-2-1,-1-2-1,2 0-1,-2 0 1,-1 7-1,-6 1 1,-1 4 0,-5 3-1,-8 13 0,8-12-1,-8 12-1,0 0-1,0 0 0,0 0-1,0 0 0,1 10 0,-1-10 0,2 18-1,2-4 2,2 4 0,0 4 0,2 6 0,-4 4 2,4 3-2,-6-1 0,6-1 0,-7-2 0,-1-3 0,0-4 1,-4-6 0,2-2 0,-6-6-1,8-10 1,-15 13 0,5-9 0,-3-3 0,-2-2-1,0-2 1,-1 0-1,3 0 0,-1 0 0,4 1 0,1 0 0,9 2 0,-11-2-1,11 2 0,0 0 0,0 0 1,0 0 0,15 4 0,-5-3 0,4 0 1,3 0 0,4-1 1,5 1 0,1-3 1,4 1-1,-1-1 1,2 1-1,0-1 0,-1 1 0,-3 0-1,-4 1 0,-3 0 0,-3 1 0,-3 0-1,-4 1 1,-11-2 0,14 2-1,-14-2 1,0 0 0,12 3-1,-12-3 1,0 0 0,0 0 0,0 0 1,0 0-1,0 0 1,0 0 0,0 0-1,0 0 0,0 0 0,0 0-1,0 0-3,0 0-10,0 0-9,-1-10-2,2-11 0,4-11-1</inkml:trace>
  <inkml:trace contextRef="#ctx0" brushRef="#br0" timeOffset="8492">3058 2388 4,'-18'25'4,"-3"4"-1,-6 9 1,0 3-2,-2 10 0,-3 5-1,-3 7 0,-5 5 0,-1 6-1,-6 4 1,1 6-1,-10 5 2,-3 1 0,-7 5 1,-1 4 0,-1 2 1,-3 8-1,-2 0 1,0 0-1,-2 3 1,1 3-1,3-1 0,-1 5-1,3 0 0,3-3 1,6 1-1,6 2 0,7 0 0,8 1-1,7-4 0,9-3 0,7-5 0,6-1 0,6-3 0,4-1 1,5-5-1,2-5 0,2-2 0,-1-3 0,0 1 0,-3-2 1,-2 2 0,-7 0 1,-5 1 1,-6-1 0,-4 2 2,-3-8 1,0-3-1,-3-15 0,3-7-1,2-15-1,6-9-8,4-8-16,2-10-1,-7-13-4,-6-8 1</inkml:trace>
  <inkml:trace contextRef="#ctx0" brushRef="#br0" timeOffset="9834">294 5956 29,'0'0'16,"-6"-9"1,6 9-1,0 0 0,-14-9-6,14 9-3,-14 3-2,14-3-2,-19 17 0,9-2-2,-4 1 0,2 5-1,-1 3 0,5 3 0,1 5 0,2 2-1,6 3 1,4 6-1,3 5 1,4 5 0,9 8-1,2 4 0,3 5 0,0 2 1,0 2 0,-2 2-1,-1-5 1,-3-3 1,-9-10 1,0-6 0,-4-8 0,-1-8 0,-3-9 0,-1-6-1,-1-8-1,-1-13-3,-4 10-7,4-10-7,-16-14-6,6-1 1,-3-4-1</inkml:trace>
  <inkml:trace contextRef="#ctx0" brushRef="#br0" timeOffset="10265">0 6846 6,'0'0'18,"11"-8"2,9-1-2,6-5-2,9 1 1,6-8-3,7 3-3,-1-1-4,4-1-2,-5 1-3,-4 1-2,-3 2-2,-3-1-5,-4 1-7,-1-4-7,-1 0-2,1-2 0,0-3 1</inkml:trace>
  <inkml:trace contextRef="#ctx0" brushRef="#br0" timeOffset="10585">772 6738 12,'0'0'14,"0"0"1,10-13 1,1-6-9,6-3-1,2-9-1,7-5 0,1-2 1,3 1-3,-4 1 2,2 6-1,-9 5 0,1 6-1,-10 6 1,-10 13-1,11-9-1,-11 9 0,0 0-1,0 0 0,2 12-1,-2-12 1,1 20 0,2-5 0,-3 5 0,1 3 0,0 6-1,2 1 1,0 4-1,0-2 0,1 0 0,-3-1 0,0-4 1,-1-1-1,-2-5 0,-4-1 1,-3 0-1,0-2 1,-6 1-1,-1-2 1,-4 0 0,2-1 0,1-2 0,1-1 0,2-5 0,2-1 0,12-7 0,-13 5 0,13-5 0,0 0-1,0 0 1,0 0 0,13-8-1,2-2 0,5 0 0,3-3 1,5-1-1,6 0 1,5-2 0,0 2 0,-1 0 0,1 5 0,-4 2 0,-3 1 0,-6 1 0,-4 3 0,-7 0 1,-4 2-1,-11 0 0,0 0-2,10-2-6,-10 2-16,0-21-1,-1 0-3,1-11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2:17.1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222 925 1,'0'0'6,"0"0"0,0 0 0,0 0 0,-10 2 0,10-2-2,0 0 0,0 0-1,0 0-2,0 0-1,0 0-1,16 11 1,-5-5 0,4-1 1,2 2-1,5 1 1,3 3 0,1-1 0,-2 0-1,-2 4 1,-2-1-1,-4 5 2,-4 1 1,-7 3 1,-7 3 1,-10 2 0,-6 7 2,-9-5-1,-6 5 2,-8 1-2,-2 2-2,-4-2 0,-3-1-2,8-4 0,6-1-1,4-2 0,7-3-1,6-5 0,7-3 0,8-1-1,11-2 2,3-1-1,11-1 0,6 0 1,8 2-1,6-1 1,7 2-1,0-2 1,0 0-1,-6 5 0,-5 1 0,-8 2 0,-7 4 1,-13 3 0,-8 6 1,-11 6 0,-7 1 0,-8 5 1,-10 4-1,-5-2 1,0 2-1,-1-3 0,2-2 0,6-3-1,6-1-1,8-10 0,11-2 1,5-2-2,8-3 1,6-1 0,7-2 0,5-3 0,6 1 0,5 1 0,1-1 0,3 1 1,1 2-1,-1-2 0,-4 3 0,-4 2 0,-6 2 1,-8 4-1,-3 4 1,-12 3 0,-8 6 1,-14 3 0,-3 5-1,-10 2 2,-2 3-2,-5-2 1,-2-1 0,3-2-1,1-3 0,9-6-1,3-6 0,7-4 0,6-8 0,7-5-1,5-2 1,8-4 0,10-4 0,9-7 1,7 1-1,6-2 0,3 0 0,1-1 0,0 1 0,-3 0 1,-7 5-1,-9 1 0,-6 1 0,-7 1 1,-4 0 0,-5 3 0,-5-1-1,4-11 0,-14 11-4,10 3-13,-5 0-8,-1-1-3,-3-12 1,1-7-1</inkml:trace>
  <inkml:trace contextRef="#ctx0" brushRef="#br0" timeOffset="8352">1120 19 23,'2'-11'14,"-2"11"1,1-10 0,-1 10-2,0 0-1,0 0-3,0 0-1,0 0-3,0 0-1,0 0-2,-12 7-1,6 4 0,-1 7-1,-1 4 1,-2 9-1,0 4 0,0 11 0,-2 5 1,2 5 0,2 4-1,0 4 0,3-1 1,1 8-1,4-2 0,2 1 1,3-3-1,2-5 1,0-1-1,-1-6 0,0 0 0,-3-13 1,-3-7-1,-2-6 0,-5-9-4,-1-7-12,-8-15-5,0-10-2,-4-13 1,-2-8-1</inkml:trace>
  <inkml:trace contextRef="#ctx0" brushRef="#br0" timeOffset="8783">696 598 27,'0'0'12,"0"0"1,4 10 2,-4-10-1,30 0-1,-6-5-3,17 2-2,6-5 0,8 2-2,8-5-1,4 4-2,-3-2 0,-4 1-2,-6 3 0,-7 3 0,-14 2-1,-8 2-1,-11 3 0,-14-5-3,10 16-7,-10-16-10,-15 18-3,2-11 0,-1-1 1</inkml:trace>
  <inkml:trace contextRef="#ctx0" brushRef="#br0" timeOffset="9194">1420 739 5,'14'-15'17,"-2"0"2,6 1 0,1 1-8,3 1-3,1 9 2,-2 0-4,0 4-2,-3 7-2,-2 2-1,-7 4 1,-2 1-1,-5 4 1,-5 2 0,-6-3 1,-1 6-1,-7-2 1,-1 1-1,-3 1 0,-1 1-1,0-3 0,0-1 0,2-2 0,4-4 0,3-2-1,5-2 1,8-11 0,-6 12 0,6-12 0,9 7 1,2-1-1,5 0 1,3 2-1,1-1 1,1 1-1,4 0 1,-2 1-1,1 0 1,0-3 0,0 4-1,-1-3 0,0 1 1,0 0-1,-1 1 0,0-1-2,-3-2-1,2 5-18,-7-6-5,2-3-1,-3-6-1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2:28.1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411 2 3,'0'0'13,"9"-10"1,-9 10-5,0 0-2,-11 0-3,11 0 0,-16 7 0,16-7-1,-15 16 1,4-2 0,3 5 0,0 7-1,1 5 0,2 7 1,3 7 0,1 7-1,2 7 0,0 8-2,0 6 1,-2 1-1,-1 2 1,-1 6-1,-3-2-1,-1-4 1,1-4-1,0-10 1,-1-10-1,4-10 1,1-8-2,0-13-4,2-21-13,0 0-1,-6-13 0,1-14-1</inkml:trace>
  <inkml:trace contextRef="#ctx0" brushRef="#br0" timeOffset="361">11 704 14,'-17'-2'14,"7"2"-2,10 0 0,0 0 0,0 0 0,22 1-1,11-1-3,11-4-1,11 2-1,9-4 1,9 1-2,-2-4-2,-1 1-1,-5-1-1,-8-1 0,-10 1 0,-9 0-2,-6 3-3,-13-1-12,-1 1-6,-6 0-2,-5-3 1,-2-3 0</inkml:trace>
  <inkml:trace contextRef="#ctx0" brushRef="#br0" timeOffset="791">847 392 5,'0'0'13,"2"-9"-2,-2 9-2,0 0-8,0 0 0,0 0 2,0 0 0,17-9 1,-8 7 0,6 0 2,1-2 0,6 2 1,2-1-1,4 2 0,-4 0-1,0 4-1,-2 0-1,-4 2-1,-4 3-1,-4 3 0,-5 3 0,-4 2 1,-3 1-1,-4 4 1,-5 3-1,-3 5 0,-5 1 0,-1 3 1,-3 0-1,-5 0 0,2-1-1,-1-1 1,3-3 0,4-4 0,4-5 0,3-1 0,7-9-1,5 3 2,5-2-1,9-4 1,7-5-1,9 0 1,3-1 0,10-2 1,5 1 0,4-4-1,1-3 0,-1 2 0,-5 3 0,-4 0 0,-5 1-1,-9-1 0,-6 2-1,-6 1 1,-6 0-1,-10 0 0,10 1 1,-10-1-1,0 0 1,0 0-1,0 0 1,0 0-1,0 0 0,0 0 0,0 0 0,0 0-1,3 10-2,-3-10-3,4 13-16,-4-13-3,0 0-2,0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46:43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694 234 11,'0'0'7,"0"0"-1,0 0-1,0 0 1,0 0-2,0 0-1,0 0-1,0 0 0,0 0 1,0 0 1,0 0 0,0 0 0,-9-8 1,9 8-1,-17-7 0,5 5 0,-7-2 0,0 1 0,-6-2-1,-7 3 0,-2-2-1,-3 1 1,-4 0 0,1 0-1,-6 1 0,1 0 0,-4 1 0,5 0 0,1 0 0,2 1 0,5-1-1,4 2 1,4-2-1,9 1 1,7 0-2,12 0 1,-14-1-2,14 1 1,0 0-3,11-2-3,2 5-5,2-2-6,3 0-1,3-2 1,5-1 1</inkml:trace>
  <inkml:trace contextRef="#ctx0" brushRef="#br0" timeOffset="561">550 26 5,'0'0'5,"-11"-11"2,11 11 0,-13-9 1,13 9 2,-14-5 0,14 5 0,0 0-1,-11-2-1,11 2 0,0 0-3,0 0-1,0 0-2,0 0-1,0 0-1,0 0 1,0 0-1,0 0 0,0 0 0,0 0 0,0 0 0,15 7 0,0-1 0,2 1-1,3 1 1,3 2 1,2 1-1,-1 1 0,-1 0 0,-6-1 1,-2 0-1,-3 0 0,-3 1 1,-3-2-1,-3-1 1,0 2-1,-1-2 1,0 3-1,0-3 1,-2 1-1,1 0 1,-1-10 0,-1 18 1,-1-8 0,0 0 0,2-10 1,-9 18-1,9-18 1,-17 18 0,6-8-1,-3 1 1,-3 0-2,-2 2 1,-2-1 0,-2 3 0,-4-2 0,3 2 0,-3-3-1,5 1 1,-2-4 0,6 0 0,2-3-1,3-1 0,13-5 0,-14 5-1,14-5 1,0 0 0,0 0 0,0 0-1,0 0 1,0 0 0,0 0-1,0 0 1,0 0 0,0 0-1,0 0 0,0 0 0,0 0 1,0 0-1,0 0 1,0 0-1,0 0 0,0 0-2,0 0-4,0 0-10,-2 10-6,2-10-1,0 0-1,8-17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18.1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253 61 0,'8'-12'12,"-3"-3"-3,0 6-1,-5 9 1,5-16 1,-5 16-1,0 0 0,2-9-1,-2 9-2,0 0 1,-9 2-3,9-2-2,-10 18-1,1-4-1,-1 5 0,1 9 0,0 7 0,0 6 0,4 7 0,2 6 1,0 5-1,5 4 0,3 4 0,0-1 0,4-1 0,-3-1 0,0 0 0,-4-2 0,-3-6 1,-1-4 0,-3-5 0,-1-6 1,-4-7 1,2-4-1,-2-9 1,2-5-1,8-16-3,-10 6-5,6-15-7,0-10-6,-1-8 0,-2-8-1,1-8 3,-2-5 3</inkml:trace>
  <inkml:trace contextRef="#ctx0" brushRef="#br0" timeOffset="361">98 689 1,'-11'-38'12,"-1"6"-1,0 10-1,1 5-2,-1 10-1,1 5-2,1 2-2,1 3 0,9-3 0,-12 10 2,12-10 1,1 10 1,-1-10 2,24 3 0,-2-5-1,10 1 0,5-4-1,6 2-2,2-2-3,-2-1-5,1 4-6,-10-3-8,-4 4-6,-7-1 0,-6 1 0</inkml:trace>
  <inkml:trace contextRef="#ctx0" brushRef="#br0" timeOffset="701">468 766 8,'0'0'16,"0"0"0,11-2 1,4-12-8,8-4-5,4-7 0,6-4 0,1-4 1,3 1 0,-3 0 0,-1 4 0,-10 2 1,-5 7-1,-6 4-1,-2 8 0,-10 7-1,0 0-1,0 0-2,1 9 0,-3 7-1,1 2 0,-1 8 0,1 4 1,-2 5-1,3 2 2,-2-1-2,2 1 2,-1-2-1,-1-3 1,0-6-1,-2-3 1,0-6 0,-2-4-1,0-3 1,6-10 0,-19 10 0,8-8 0,-2-1-1,1-1 1,0 0-1,3 0 1,9 0-1,-14 0-1,14 0 1,0 0-1,0 0 1,14 1 0,2-1-1,5-1 1,7 1 1,4 0-1,3 0 1,1 1-1,-2 1 1,-1 2-1,-3 4-6,-5 2-15,-6-1-3,-5 1 2,-4 0-2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19.7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462 0 24,'0'0'17,"0"0"0,0 0 0,-7 10-7,-2 4-7,-1 6-1,-3 8 1,-3 6 1,1 8 1,-3 11 0,2 9-1,0 4 0,3 9 0,-1 0-2,4 4 0,1-4-1,2-5 0,2-9-1,2-8 1,1-11 0,0-9-1,3-11 1,-3-6-2,2-7-4,0-9-9,0 0-6,-12-13-3,6-6 0,-4-4 1</inkml:trace>
  <inkml:trace contextRef="#ctx0" brushRef="#br0" timeOffset="280">80 630 2,'-21'-11'13,"5"7"1,0-1-3,5 4-1,11 1-1,-17-2 1,17 2 0,0 0 2,0 0-1,23-13-2,8 8-1,2-3-1,13 2 0,6-3-1,5 3-2,-2 0-2,0 2-1,-9 0 1,-5 0-1,-10 2-1,-7 1 1,-9-1 0,-6 1-1,-9 1 0,0 0 0,11-1-5,-11 1-8,0 0-11,0 0-2,0 0 1,0 0 0</inkml:trace>
  <inkml:trace contextRef="#ctx0" brushRef="#br0" timeOffset="701">631 715 27,'0'0'18,"-14"-15"1,10 3 2,-1 3-11,2-3-6,3 1 0,2 0 0,-2 11 0,14-18 1,1 12-1,-2 1-1,6 2 0,1 0-1,5 4 1,-2 3-2,1 3 0,-4 4 0,0 0-1,-5 0 1,-2 4-1,-5-2 0,-3 1 1,-5-1 0,-1 2 0,-7-1 0,-2 4 0,-5-1 1,-2 3-1,-3-1 1,1 3-1,-3-3 0,-1 1 0,5-2 0,2-3 0,5-3-1,3-1 0,8-11 1,-1 14-1,1-14 1,20 8 0,0-8 0,5 0 0,4-2 0,6-1 0,3 0 1,-1 0-1,1 0 1,-4 1-1,-4 0 0,-3 2 0,-4-1 0,-3 2 0,-5 0 0,0 0-1,-5 1 2,0-1-1,-10-1 0,15 4-1,-15-4 1,0 0 0,0 0 1,9 3-1,-9-3 0,0 0 0,0 0 1,0 0-1,0 0 0,0 0-1,0 0 0,0 0-1,0 0-4,0 0-20,-9 0-3,0-9-1,1-2-2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33.6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42 0,'-46'-19'6,"46"19"-1,0 0-2,0 0-1,0 0 0,0 0-2,0 0 1,0 0-1,-41-24 1,41 24 0,0 0 2,0 0 0,0 0 1,0 0-1,0 0 0,0 0 0,0 0-1,0 0-1,0 0-1,0 0-1,0 0 0,0 0 0,0 0 1,0 0-1,59 9 1,-59-9 0,55 9 0,-55-9 0,72 11 0,-72-11 1,81 14-1,-40-6 1,11 1 0,-7 1 0,12-1 1,0 1 0,9 0-1,7-2 0,14 3 0,4-1 0,5-1 0,13 2 0,-1 0-1,0 2 0,-1 0 0,1-1 0,-8 0 1,5-1 1,-2-2 0,1-4 0,-7-2 1,15-4-1,-4-2 2,3-2-1,-1 0 0,-4 0 0,-6 2-1,-5 2 0,2 3 1,-12 0-1,-2 1 0,-1-1 0,3 0 1,0-6-1,1 0 0,-1-5 0,1 0 1,-3-3 1,-2 0-1,-6-2 0,-3 3 0,-5-1 0,1 3-1,-5-1 1,0 3-2,2-2 0,-2 1 0,-1-1-1,-2 0 0,-1-1 1,1 3-1,0-2 0,-3 2 0,-5 0 1,-6 3-1,-3 1 0,-7 2 1,-8 1-1,-7-1 1,-6 1-1,-5 0 1,-10 0 0,10 1 0,-10-1 0,0 0 0,0 0 1,0 0-1,0 0 0,0 0 0,0 0 0,0 0 0,0 0-2,0 0 0,14 4-8,-14-4-11,24 3-4,-8-6-1,0-7-1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6.2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0 162 69,'12'2'21,"5"-11"-2,9-7 0,8 1-17,5-1-1,4 2-1,1 1 0,-2 2 0,-4-1 0,-5 4 1,-7 1-1,-5 3-1,-6 0-5,0 4-8,-3-2-5,-1-3-2,-2-5 1,-2-8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37.9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1,'-11'1'1,"11"-1"-2,0 0 0</inkml:trace>
  <inkml:trace contextRef="#ctx0" brushRef="#br0" timeOffset="70">38 8 6,'17'-1'5,"6"1"0,9-1 0,4 1-1,10 1 1,6 1-2,10 0 0,5 3-2,4 0 0,7 0 0,3 1 1,5 0 0,3 0 1,2-1 1,1-1 0,4-1 0,3-2 0,2 0 0,1-1 0,2 0-1,-1-1-1,3 0 0,-1-1 0,2 1 0,0-1 0,0 1 1,-2-1 0,2 2-1,-4 0 0,3 0 1,-1 1-1,1 0 0,-4 0 0,1 0-1,1 0 0,-3-1-1,2 1 1,-2 0 0,-3-2 0,-4 1-1,-1-1 1,-3 0 0,-3 2 0,-2-1 0,-6-2 1,-6 1 0,-5 0 0,-5 1 0,-8-1 1,-5 1-1,-10-2 0,-6 2 0,-8 0-1,-5 1 0,-7 0-1,-3 0 1,-11-1-1,11 1 1,-11-1 0,0 0 0,0 0 0,0 0 0,0 0-1,0 0 1,0 0 0,0 0-1,0 0 0,0 0-7,0 0-12,0 0-3,0 0-3,-7-18 0</inkml:trace>
  <inkml:trace contextRef="#ctx0" brushRef="#br0" timeOffset="6659">15 792 6,'9'4'13,"-9"-4"-2,0 0-1,0 0-9,0 0-5,10 4 0,-10-4 0,0 0 1,0 0 1,14 7 2,-14-7 1,18 5 1,-5-1 0,6 1 1,7 2 0,8 3 0,12 1 0,8 3 0,14 2-1,13 0 1,16 1-1,13-2 1,16 0-1,8-4-1,14 0 1,11-4 0,7-3 0,9 0 1,8-4 0,3 0 0,6-1 0,8 1 0,3-3 0,1 0 1,4 0-1,0-2-1,-4 2 0,0-3 0,-7 1-1,-7 0 1,-8-3 0,-5 2 0,-12-5 1,-9 3-1,-13-2 1,-14-1-1,-15 1 1,-11 0-1,-15-1 0,-10 3 0,-11 0 0,-8 2-1,-9-1 0,-3 2-1,-7 0 1,-4 1-1,-4 1 0,-5 1 0,-6 1 1,-6 0-1,-2 1 0,-13 0 0,12 1-1,-12-1-1,0 0-5,6 14-12,-1-4-4,-5-10 1,17 5-2</inkml:trace>
  <inkml:trace contextRef="#ctx0" brushRef="#br0" timeOffset="11716">30 1871 6,'0'0'8,"0"0"-7,0 0 0,9 13 2,-9-13 2,10 8 2,-10-8 0,19 5 1,-6-1 0,4-1 0,5 2-1,5-1-1,10 2-2,6-2 0,7 3 0,8-3-1,8 2 0,7-4 0,9 2 1,9-5-1,6-3 1,7-2 0,6 0 0,6-1-2,7-1 1,4-2-1,4 3 0,1 0-1,5 5 0,1 2 0,3 1-1,-3 2 2,-1 4-2,-4 0 1,4 2 0,-7-1 1,-4-2-1,-4-3 1,-2 1 0,-3-3 0,0-1 0,-6-3 0,-5-1 0,-5 2-1,0 0 1,-8 1-1,-2 1-1,-4 0 1,-6 2-1,-4-1 0,-6 3 0,-7-3 1,-5 0 0,-7-1 0,-8-1 0,-5-1 0,-7-2 0,-6 1-1,-5-1 1,-3 2-1,-5-2 0,-2 2 0,-11 2 1,11-4-1,-11 4 1,0 0 0,0 0 0,0 0 0,1 9-1,-1-9 1,0 0-1,0 0 1,0 0-1,0 0 0,0 0 0,0 0 0,0 0 0,0 0 1,0 0-1,0 0 0,0 0 0,0 0 0,0 0 0,0 0 0,0 0 0,0 0 0,0 0 0,0 0 0,0 0 0,0 0 0,0 0 0,0 0 0,0 0 0,0 0 0,0 0 0,0 0 0,0 0-1,0 0 1,0 0 0,0 0 0,0 0 0,0 0 0,0 0-1,0 0 1,0 0 0,0 0 0,0 0 0,0 0 0,0 0 1,0 0-1,0 0 0,0 0 0,0 0 0,0 0 0,0 0 0,0 0 0,0 0 0,0 0-1,0 0 1,0 0 0,0 0 0,0 0 0,0 0 0,0 0 0,0 0 0,0 0-1,0 0 1,0 0-1,0 0 1,0 0-1,0 0 0,0 0 0,0 0 0,0 0-2,0 0 0,0 0-3,0 0-2,0 0-4,0 0-7,-15 12-6,4-2 0,-4-3 1,-3 0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39.5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72 51 17,'-1'-10'11,"1"10"-1,0 0 0,0 0-2,0 0-1,-7-10-2,7 10 0,0 0 0,0 0 2,-12-10-1,12 10 1,0 0 0,0 0 1,0 0-1,0 0-2,0 0 0,0 0-2,-2-11-1,2 11-1,9-4 0,-9 4-1,11-5 0,-11 5 0,9-1-1,-9 1 1,0 0-1,9 7 1,-9-7 0,1 13-1,-1-13 1,-1 16 0,1-16 1,-6 15-1,6-15 1,-9 14 0,9-14 1,-15 7 0,6-5 0,-2-1 0,11-1 0,-14-1-1,14 1 1,-13-7-1,13 7 0,-6-9 0,6 9-1,1-13 0,-1 13-1,3-14 1,-3 14-1,10-9 0,-10 9 0,13-4 0,-13 4 0,12 5 0,-12-5 1,6 13-1,-6-13 1,2 16-1,-2-6 1,-1-1 0,-1 0 0,2-9 0,-4 17 0,4-17 1,-4 14-1,4-14 0,-9 13 1,9-13 0,-12 8 1,12-8-1,-10 4 2,10-4-1,-9-3 1,9 3-1,-3-9 0,3 9-1,3-15 1,-3 15-2,3-13 0,-3 13 0,6-14-1,-6 14 1,9-9-1,-9 9 0,0 0 1,12-3-1,-12 3 0,0 0 0,3 9 0,-3-9-1,-1 11-2,1-11-4,-2 12-15,2-12-1,0 0-3,0 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42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159 127 0,'0'0'13,"4"-11"-2,-4 11-1,-9-7-4,9 7 0,-17-3-2,6 4-2,-2 1 0,-5 2 0,4 0 1,-2 8 1,-1 1-1,2 7 1,3 1 0,3 5 0,2 1 0,4 1 0,2 4-1,3-4 0,8-4 0,3-4 1,4-6 0,6-5 1,4-9-1,3-3 0,1-10 0,3-2-1,-8-10 0,1-5-1,-8-4-1,-4 0 0,-9-4 0,-5 3 0,-6-1 0,-1 2 0,-4 5-1,-2 5 1,0 5-1,-3 5 0,-1 7 0,-5 5 0,1 9-1,-5 2 0,1 9-3,-3 2-3,3 7-6,4 2-5,5 2-5,11-1 1,7-2 0</inkml:trace>
  <inkml:trace contextRef="#ctx0" brushRef="#br0" timeOffset="841">608 37 6,'0'0'12,"0"0"-1,0 0-1,-11-9 1,11 9 0,0 0-1,0 0 0,0 0 0,0 0-3,0 0-1,0 0-3,-5 15 0,4-5-2,0 4 0,-1 1 0,-1 4 0,1 7 1,-2 3 0,1 0 0,1 2 1,0-1-1,2-1 1,-2 1-1,4-2 0,-2-9 0,3-4-1,0-2 0,-1-4 1,-2-9-1,0 10 0,0-10 0,0 0 1,0 0 0,0 0 0,0 0-1,0 0 1,0 0-1,0 0-4,0 0-13,9 6-8,-9-6-2,19-12 0,-11 0-1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45.6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98 268 12,'0'0'15,"0"0"-3,0 0 0,0 0-1,0 0-1,0 0 0,0 0 0,0 0-2,13-9-1,-3 3-1,10-2-2,4-4 0,6-1-2,2-2-1,1-1 0,-1-2-1,-3 2 1,-8 2-1,-2 2 1,-7 3-1,-12 9 0,12-14-2,-12 14-1,0 0-3,-15-11-3,4 11-7,-9-3-4,-2-2-1,-6-1 0,-3-4 1</inkml:trace>
  <inkml:trace contextRef="#ctx0" brushRef="#br0" timeOffset="310">0 0 7,'3'12'8,"9"0"-1,1 2-1,7 2 1,1 3-1,5 2 0,2 3 1,0-1-2,0 2 0,-2-2 0,3 2 0,-2 0-1,-1-1 1,-3-2-1,0 1-2,-3-4-1,-2-3 0,-5-3-1,-4-2-2,-9-11-5,7 12-7,-7-12-3,0 0-1,-14-10 0</inkml:trace>
  <inkml:trace contextRef="#ctx0" brushRef="#br0" timeOffset="621">155 313 20,'11'-13'15,"1"-5"0,5-4-6,1 1-3,0-2-2,1 2-1,-5 3 0,-1 3-1,-4 3 0,-9 12-2,9-13-2,-9 13-2,0 0-3,0 0-2,-14-1-3,1 4-1,-2-2 0,-4 0 2</inkml:trace>
  <inkml:trace contextRef="#ctx0" brushRef="#br0" timeOffset="821">86 133 4,'0'0'7,"-11"7"0,11-7 0,11 9 1,7-4-1,9 1 1,8-1-1,7 0-1,7-1-1,2 0-1,0 0-2,-2-1-1,-6-1-5,-5 1-8,-8-3-3,-4 0 0,-8-4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47.3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50 314 15,'-10'-2'15,"10"2"0,-9-3 0,9 3-3,0 0-1,-3-10-2,3 10-3,10-8-2,-1 3-3,1 2 0,1-1 0,-2 3-2,-9 1 1,15 1-1,-15-1 1,-1 9 0,1-9 1,-17 14 1,5-7 0,-1 0 1,-1-1 0,1-2 0,1-1-1,12-3-5,-12 2-10,12-2-8,0 0 0,11-17-1,2 4 0</inkml:trace>
  <inkml:trace contextRef="#ctx0" brushRef="#br0" timeOffset="421">340 36 6,'-14'12'12,"12"-2"0,-2 2-3,1 5-4,0 4 0,3 3 0,3 5-1,0 1 1,7 1 0,6-3-1,7-1 0,8-5-1,5-5 1,5-8 0,2-5-1,0-8 0,-1-7 1,-8-7 2,-4-6-1,-11-6 1,-4-2-1,-13-2 0,-6 4-1,-9-1 0,-4 6-2,-6 4-2,-3 7 0,-5 8 0,-4 4 0,-4 6-1,0 3 0,3 5 0,-1 0-5,4 7-9,5-3-6,10-2-2,8-3 0,10-11 1</inkml:trace>
  <inkml:trace contextRef="#ctx0" brushRef="#br0" timeOffset="901">887 0 41,'-16'12'17,"16"-12"0,-6 10-1,6-1-15,-1 4 0,2 4-1,0 3 1,3 7 0,-2 4 0,2 0 1,-3 2 1,-3-1-1,2 2 0,-2-5 0,1 0 1,-1-5-1,1-2 0,0-5-1,2-2 1,-4-5-2,3-10 2,-1 14-1,1-14 0,0 0 0,0 0-1,0 0-1,0 0-8,14 8-12,-14-8 0,0 0-1,11 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52.0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104 350 20,'0'0'16,"0"0"-1,0 0-1,0 0-2,-4-10-2,4 10-4,11-12-2,-1 2-2,4 0-2,4-4 1,1 1-1,2-2 0,-1 1 0,-2 2 1,-1 0-1,-5 4-1,-2 0-1,-10 8-6,4-10-6,-4 10-1,-16-4-2,3 1-1,-3 2 1</inkml:trace>
  <inkml:trace contextRef="#ctx0" brushRef="#br0" timeOffset="230">48 164 12,'-15'1'8,"-2"3"-2,7 1 0,10-5-2,-6 16-1,14-6 1,4 3 0,8 2 0,8 1 1,3 1-1,4 0 1,4 0-2,-2-1 0,-2-2-1,-4 0-1,-4-4 1,-8-1 0,-3-3-1,-6-1-1,-10-5-5,12 2-10,-12-2 0,14-2-2,-3-1 0</inkml:trace>
  <inkml:trace contextRef="#ctx0" brushRef="#br0" timeOffset="521">621 312 11,'0'0'12,"0"0"-1,0 0-1,6 9-7,-6-9-3,0 0 2,0 0 1,0 0 2,0 0 2,0 0 1,0 0 0,0-12-1,0 12-2,0 0-1,15-11-1,-15 11-1,10-3 0,-10 3 0,0 0 0,11-4 0,-11 4 0,0 0 0,0 0-1,0 0 0,0 0 0,0 0-1,0 0 0,0 0 0,-9 6 0,9-6 0,0 0 1,0 0-1,0 0 1,0 0-1,0 0 0,17 1 0,-4-3 0,4-1 0,1 2-1,1-1 1,-2 0-1,0 2 0,-6 0 0,-11 0 0,0 0 1,0 17-1,-10-9 1,-4 2 0,-3 2 1,-2-2-1,2 0 2,-3-3-1,5-2 1,1-2 0,14-3 0,-14-4-1,14 4-1,-3-10-4,3 10-5,5-17-9,-5 17-4,17-20-1,-3 9 1</inkml:trace>
  <inkml:trace contextRef="#ctx0" brushRef="#br0" timeOffset="1422">1087 50 2,'8'-10'8,"-8"10"-3,0 0-2,0 0 0,4-10-1,-4 10 1,0 0-1,0 0 1,0 0 0,0 0 0,-12-1 0,12 1-1,-10 0 0,10 0 1,-13 1-1,13-1 2,-13 3-1,13-3 1,-12 7 1,12-7 0,-12 15-1,7-4 1,0 4-1,2 0 1,1 4-1,4 0-1,3-1-1,10-1 0,5-3-1,6-5 0,3-6 1,3-3-1,0-10 1,0-3 1,-5-6 0,-6 1 1,-11-3 0,-4 0 0,-8 0-1,-3 3-1,-8 5 0,-6-1-1,-3 6-2,1 1-2,-1 3-2,-2 1-3,9 4-2,-2-3 1,17 2 0,-12 1-1,12-1 4,0 0 2,13-3 4,-13 3 3,14-4 0,-14 4 1,11 5 0,-8 5 1,0 3-3,-1 7-2,0 9 0,0 6-1,0 3 2,1 5-1,-2 0 0,4-2 0,0-1 0,0-7 0,-3-9 0,3-5 1,-1-5-1,-4-14-3,11 5-11,-11-5-2,10-18-2,-2 4 1</inkml:trace>
  <inkml:trace contextRef="#ctx0" brushRef="#br0" timeOffset="2323">1525 56 2,'-20'11'7,"10"-3"0,-5 1 2,4 4-2,-3 0 1,8 1-1,2 3 0,3-3 1,4 3-1,6-2 0,6-3-2,1-4 2,7-1-2,-4-6 1,2-1-2,-2-3 0,0-6 0,-8 2-1,-2-2 1,-6-5-2,-1 4 2,-2-5-2,-3 3 1,-2-1-2,-3 4 1,-1-3-3,-1 2 0,0 5-2,-7-3-2,4 6-3,-6-3-2,7 6-2,-7-4-2,7 3 1,-1-2 1,13 2-1,-11-4-1,11 4 2,0 0 1</inkml:trace>
  <inkml:trace contextRef="#ctx0" brushRef="#br0" timeOffset="2764">1582 128 32,'0'0'12,"0"0"-1,0 0 1,0 0-4,0 0-2,0 0-2,5-11-3,-5 11-1,0 0-1,0 0-3,0 0-1,15-10 1,-15 10-1,0 0-1,9-4 0,-9 4 0,0 0 1,12-8 1,-12 8 2,9-7 1,-9 7 1,0 0 2,8-10 1,-8 10 1,0 0 1,0 0 1,0 0-2,6-9 0,-6 9-2,0 0 0,0 0-2,0 0 0,-6 9 0,6-9 0,-2 18 0,-2-7 1,1 6 1,0 5-1,1 2 1,2 4-1,1 2 2,2 3-2,1-2 1,4 3 1,-1-5-1,-1-2 1,0-4-1,0-3 1,-2-3 0,-1-2 0,-1-6-1,-2-9 0,0 14 0,0-14 0,0 0-1,0 0 0,0 0 0,0 0 1,0 0-1,0 0 0,0 0 0,0 0-1,0 0-8,-2 11-12,2-11-1,-9 2 0,-1-9-2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4:10.5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612 0 1,'0'0'13,"0"0"-1,-12-5-2,2 8-5,1 2 0,-1 4-2,-1 0-1,0 5 0,0 5 0,1 5 1,-3 6-1,1 9 1,-2 8 0,-3 7 0,-2 6 0,-2 10 1,-2 6-1,-2 0 1,2 1 0,-4-5-1,5-3 0,1-6 0,2-7-1,6-11-1,2-11-3,6-10-5,2-12-10,3-12-2,2-18 0,-2-11-1</inkml:trace>
  <inkml:trace contextRef="#ctx0" brushRef="#br0" timeOffset="341">0 525 7,'0'0'12,"0"0"-1,22 4 0,12-5-1,12 1 1,12-2-1,12 1 1,4-3-1,6 2-4,-4-1-2,-7 1-2,-11 1-1,-12 0-2,-12 1-2,-12-2-4,-8 0-13,-3-1 0,-11 3 0,7-13 0</inkml:trace>
  <inkml:trace contextRef="#ctx0" brushRef="#br0" timeOffset="691">896 416 12,'24'-14'14,"0"-3"-1,3 3-1,2 4-11,2 2 0,1 4 0,-3 4 0,-2 4 0,-2 1 0,-5 7 0,0-1 1,-5 5 0,-8 1 0,-4 3 1,-5 0 1,-2 1 0,-7-3 0,-1 4 2,-8-1-2,4-4 0,-3 1 0,0 0-2,3-3 0,0-3-1,4 0 0,12-12-1,-12 11 0,12-11 0,0 0 0,6 10 0,3-8 0,0 2 0,6 0 0,0 1 0,2 3 0,0-1 0,0 2 1,-2 0-1,-4 0 0,2 2 0,-4-1 0,-2 1 0,-1 0 0,-2-1 0,-2 1 2,1 0 1,-6 0 0,-1 1 1,-5 0 1,-6 2 0,-4 0-1,-3 3 1,-6-3-2,-2 1-1,-3-1-1,-2-2 0,2-3-3,3-3 0,7 0-9,1-7-12,7-3-2,6-5 0,6-5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4:12.6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301 0 3,'0'0'5,"0"0"-1,-11 7-1,6 6-1,-3 5-1,2 8 0,-2 10-1,1 11 1,-1 8-1,3 10 1,0 3-1,3 6 1,2-4-1,0 2 1,0-8-1,1-8 0,0-8 1,-1-9-1,0-9 1,-1-10 0,-1-6 0,2-14-1,-14 2-4,3-13-2,0-9-1,-5-9 0</inkml:trace>
  <inkml:trace contextRef="#ctx0" brushRef="#br0" timeOffset="330">0 442 13,'24'2'7,"12"2"1,6 2 0,6-1-1,3 0-3,-2 2-1,-3-1 0,-7 0-1,-5-2 1,-10-1-1,-7-2 1,-6-1-1,-11 0 1,9 0-1,-9 0 1,0 0-1,0 0-1,0 0 0,0 0 0,0 0 0,0 0 0,0 0-1,0 0 0,0 0 0,0 0 0,0 0 0,0 0 0,0 0-4,0 0-9,16 5-2,-1-11-2,-1-9-1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2:43.5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0 250 1,'18'1'2,"2"0"0,3-1 0,1 0-1,2 1 1,0 2-1,-1-2 0,6 2 0,-2-1-1,0 1 1,3 2-1,1-2 1,4 0 0,2-2 1,0-1 0,2-1 0,0 0 0,2-2 0,3 1 1,0-3-1,2 2 1,-1 0-2,3 0 1,-1-1 0,5 2-1,0-1 0,0 0 0,0 0 0,2 1 0,0 0-1,2 0 1,-1 0 0,-2-2 0,1 2 0,1-2 0,0 0 1,2-1-1,0 0 1,0 0 0,0 2-1,-3 1 1,0 0-1,-1 2-1,0-1 1,-3 2-1,-2 0 0,0 0 0,3-1 0,2 0 1,0-2-1,0 1 0,1-2 1,0 0-1,0 0 1,2-1-1,-1-2 1,-1 2-1,0-3 1,0 1-1,1-2 1,3 0-1,0 1 1,2-2 0,-2 1-1,2 0 1,2 0-1,1 1 1,-1-1-1,-1 0 1,2 1-1,1 0 0,4 2 1,-2 0-1,2 1 0,2 0 1,0 0-1,1 0 0,1 2 0,-1-1 1,1-1-1,2 0 1,1 1 0,-1 0 0,2 1 0,2 0 0,2 1 1,3-1-1,4 3 1,2-2-1,3 1 0,3 0 0,3-2 0,1 1 0,1-3 0,1 2 0,-3-2 0,0 1 1,1-2-1,-3 1 0,3 1 1,0-1-1,1 3 0,-3-1 1,2 2-1,-1-1 0,-1 1 0,1 1 0,1 0-1,-4 0 1,3 2 0,-2 1-1,3-1 1,3 0-1,2 2 0,0-2 1,-1-1-1,5 0 1,0 0-1,4-2 1,1 1-1,0-1 1,-2 0 0,1 2 0,2-1-1,-2-2 1,0 3 0,-1-1 0,-1 1-1,0 0 1,0 1-1,0-1 1,-1 1-1,-4 1 0,-3-2 1,-1 2-1,-1-2 1,-2 1-1,-3 0 1,-2 2-1,-5-2 1,-2 1-1,0 1 1,-5 0 0,-2 2 0,-2-1-1,-2 2 1,0-2-1,-1 1 1,-2-1-1,-2 2 0,0-3 1,-4 1-1,-2-2 1,-3 0-1,-1-2 0,-1 0 1,-4-1-1,1 1 1,-3-1-1,1 1 0,7 2 0,-4-1 1,-4 0-1,2 2 1,1-2-1,3 0 1,0-1 0,1 2-1,-9-3 0,8-1 0,-1 1-1,3 0 1,-1 1 0,1 1 1,0 1-1,2 1 1,-5-1-1,2 2 0,0-1 1,3 1-1,-6-3-1,-1 0 1,-6-1 0,-3 0-1,5-1 1,-12 0 0,-42-1 0,62 2 0,-62-2 0,43 2 1,-43-2-1,0 0 0,0 0 0,0 0 0,0 0 1,0 0-1,0 0 1,0 0 0,0 0 0,0 0-1,0 0 1,0 0-1,0 0 0,0 0 0,0 0 1,0 0-1,0 0 0,0 0 0,0 0 0,0 0 0,0 0 0,0 0 0,0 0 1,0 0-1,42 2 0,-42-2 0,0 0 1,0 0-1,0 0 0,0 0 0,0 0 0,0 0 0,0 0 0,0 0 0,0 0 0,0 0 0,0 0 0,0 0 0,0 0-1,0 0 0,0 0 0,0 0-1,0 0-2,0 0-2,0 0-4,0 0-7,-46 17-6,46-17-1,0 0 1,0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3:11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96 0,'0'0'4,"3"-9"-1,-3 9-2,0 0 0,0 0-2,0 0 1,0 0 0,0 0 1,1 12 0,-1-1-1,1 4 1,1 5-1,0 6 1,1 8 0,1 4-1,2 6 1,0 3 1,1 5-1,-1 3 1,-1 4 0,-1 5 0,-1 3 0,-1 4 0,-2 2-1,-2 3 1,-2 0-1,-1 0 1,0 0-1,-2-3 0,-1-5 0,1-3 1,0-5-1,0-3 0,1-4 0,-1-4-1,3-5 1,-1-4 0,1-4 0,1-5-1,1-5 1,1-2-1,2-5 0,1-3 0,1-3 0,0-3 0,-3-10 0,7 15 0,-7-15 0,8 10 0,-8-10 0,0 0 0,0 0 0,6 9 0,-6-9 0,0 0 0,0 0 0,0 0 0,0 0 0,0 0 0,8 11-1,-8-11 1,0 0 0,9 10-1,-9-10 0,15 7 0,-3-3 0,4 0 0,4-2 0,4-1 0,4-2 0,5 0 0,8-1 1,3 0 0,7-1 1,3-1-1,8 2 1,5-1-1,6 2 0,6 0 1,5 0-1,6 1 1,7 0-1,4 1 0,3-1 0,5 0 0,5 0 0,3 0 0,1 0 0,3-1 0,1 1 0,6-1 1,5-1-1,2 0 0,3 0 0,3-1 0,5 1 0,3-1 0,2 1 1,0 0-1,2 1 0,2 1 0,-1 1-1,-1-1 1,-1 2 0,-1-1 0,-4 0 0,-1-1 0,-3 0 0,0 0 0,2 0 0,-2-1-1,0 0 1,1-1 0,3 0 0,-1-1 0,0 0 0,-2 0 0,1 1 0,2-1 0,-2 2 0,-2 2 0,-1 0 0,0 1 0,0 1 0,0-1 0,-5 0 0,3-1 1,0 0-1,-1-1 0,2-1 0,-3-1 1,0 1 0,1-1 0,-4 1 0,-4 0 1,-2-1 0,-1 0 0,-1 0 0,-2 1-1,-3-1 1,-2 1 0,1 1 0,2 1 0,-2 1-1,-3 1 0,-1 1 1,1 1 0,-3-1-1,-2 1 0,-9-1 1,-1-2 1,-12-1-1,-2-1 1,-14-1 0,-5 0 1,-11-2-1,-1 0-1,-11-1 0,-5 1-1,-42 3 0,68-8 0,-68 8 0,47-9 1,-47 9 0,0 0 0,0 0 0,44-16 0,-44 16 0,0 0-1,0 0 0,0 0-2,0 0 1,0 0 0,0 0 0,30-40 0,-30 40 0,0 0 0,0 0 1,22-48-1,-22 48 0,0 0-1,27-61 1,-27 61-1,22-52 1,-22 52 0,22-67-1,-8 25 1,0-7-1,-1-5 0,-4-6 0,2-9 1,-2-2-1,0-4 1,-3 1-1,-3-3 1,2 5 0,-6 7 0,6 4 0,-7 6 1,-6 7-1,-1 2 0,2 4 0,7 42 0,-18-66 0,18 66 0,-21-61 0,21 61 0,-10-46 1,10 46-1,0 0 0,-18-40 0,18 40-1,0 0 1,0 0-1,0 0 0,0 0 0,0 0 0,-46-12 1,46 12-1,0 0 1,-55-2 0,55 2 0,-67-3 0,25 0 0,-4-2-1,-12 0 0,-6-1 1,-9-2-1,-9-1 1,-5-1 0,-11-2-1,-7-1 0,-5 0 1,-9-2 0,-6 0 0,-4-1 0,-8 1-1,-6 0 1,-6 2 0,-6 0 0,-7 1 0,-6 0 0,-4 2-1,-5 2 2,-6-4-1,-1 6 0,-4-4-1,-2 6 1,-1-3 0,1 5 0,0-3 0,-2 2 0,3 3 0,-1-3 0,2 3 0,0-2 0,2 2 0,2 0 0,0-1 0,6 2-1,0-2 1,2 2 0,4-2 1,2 2-2,2-1 1,3 1 0,1-1 0,4 3 0,3-4 0,5 4 0,6 3-1,4-3 2,4 4-1,5-5 0,5 4 0,5-6 0,1 0 1,0-1-1,1-5 0,4 2 0,1-3 1,1 3-1,0-1 0,2 2 1,4 4-1,4-2 1,4 1 0,-1 2 0,5-3-1,1 5 1,3 1 0,3-1 1,4-5-1,3 4 0,3 3 0,3-4 0,6 6 0,3-6 0,3 1 0,2 1-1,2 7 0,1-4 0,5 1 0,1 1 0,4 0 0,3 0 1,6-2 0,3 0 0,6-1 0,1-3 0,7 0 0,5-1-1,4-1 1,4 1-1,11-2 0,-14 5 0,14-5-2,-4 10-5,4-10-10,-2 18-4,2-18 0,-14 10-1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6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13 105 12,'0'0'13,"-15"0"0,15 0 0,0 0-2,0 0 1,0 0-1,0 0-2,16-3-1,-2 4 0,3-5-2,6 5 0,5-3-1,4 0-2,2-1 0,1 0-1,3-3-3,1 0-4,-2 0-9,-1-4-6,-4-4-1,-6-7 1,-4-6-1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5:11.8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271 247 6,'0'0'6,"0"0"0,0 0 0,0 0 0,0 0 2,-6 11 0,6-11 1,0 0 0,0 0 1,0 0-1,0 0 0,10 12-1,2-13 0,1 2-2,4-3 0,2 2-1,7-4-1,9 0 0,-35 4 0,84-14 0,-39 7-2,11 2 1,3-3-1,10 4 0,-6 0-1,-2 3 0,-6 1 0,-2-1-1,-11 0 1,-42 1-1,56 1 1,-56-1-1,0 0 1,0 0-1,0 0-2,0 0-6,0 0-14,0 0-4,0 0-1,0 0 1</inkml:trace>
  <inkml:trace contextRef="#ctx0" brushRef="#br0" timeOffset="731">483-2 2,'0'0'8,"12"-5"-2,-12 5-1,0 0 0,0 0-2,0 0 0,0 0 1,0 0 0,0 0 1,0 0-1,0 0 1,0 0-1,-9 11 1,9-11-2,-10 5 1,10-5-1,0 0 0,-12 13 0,12-13-1,-20 15 0,10-5 1,-8 1-1,-1 3 0,-3 1-1,-6 4 1,-5 4 1,-2-1-1,-2 2 1,-1 1-1,7-1 1,-1-1-1,3-3 1,5 0-1,7-6-1,6 0 0,5-3 1,4-1 0,6 0 0,3-1 0,3 0 1,5-1 0,6-1 0,6 2 0,6-3 0,5 2-1,6-1 1,7 1 0,3-2 0,0 3 0,-2-1 0,0 2-1,0-1 0,-52-9 0,79 19 0,-79-19-1,55 16 0,-55-16-1,0 0 1,43 13-1,-43-13 1,0 0-1,0 0 1,0 0-1,0 0 2,0 0-1,0 0-1,0 0 1,0 0-1,0 0 0,0 0 0,0 0 0,0 0 0,0 0-1,0 0 1,0 0-1,0 0-1,0 0 0,0 0 0,0 0 0,0 0-1,0 0 0,0 0-1,0 0-1,0 0-5,0 0-7,0 0-7,0 0-2,0 0 2,0 0 0</inkml:trace>
  <inkml:trace contextRef="#ctx0" brushRef="#br0" timeOffset="15943">0 413 0,'0'0'6,"0"0"3,0 0 0,0 0 1,0 0-1,0 0 0,12-3 0,-1 1-1,8-2-2,10-2-1,9-2-2,13 0 1,5-4 0,11 4 2,2-5 0,8 3 1,-1-4 0,8 6-1,-10-3 0,-6 6-2,-4-2-1,-7 3-1,-13 1-1,-44 3-1,64-2 1,-64 2-1,0 0 0,0 0 0,0 0 0,44 1 0,-44-1 1,0 0 0,0 0 0,0 0 0,0 0-1,0 0-1,0 0-5,0 0-5,0 0-11,0 0-2,0 0-1,0 0 1</inkml:trace>
  <inkml:trace contextRef="#ctx0" brushRef="#br0" timeOffset="16524">445 82 4,'13'-17'9,"-13"17"-2,12-11-1,-12 11-2,14-10-2,-2 6 0,0-2-1,-2 1 0,1 1 3,-11 4 1,12-8 2,-12 8 2,0 0 0,3-11 0,-3 11 1,0 0-2,0 0-2,0 0-3,0 0-1,0 0-2,-11 11 0,11-11-1,-22 17 0,3-5 1,-2 1 0,-6 0 0,-3 1 0,-6 2 1,-2-1-1,-3 2 1,-2 0-1,-1 1 1,1-2 0,4 3 0,4-1 0,6-2 0,6 0-1,6-1 1,8 0-1,6-3 1,4 2-1,5-1 2,8-1-1,2 1 1,8 2 0,5-3 0,8 3 1,1-1-1,6 0 0,1 0 1,1-1-1,1 0 0,6 1 1,-4-3-1,-1 2 1,2-3-1,-4 2-1,3-3 1,-8 2-1,-41-11-1,61 15 1,-61-15-1,0 0 0,47 15 0,-47-15 0,0 0 0,0 0 1,0 0-1,0 0 0,0 0 1,0 0-1,0 0 0,0 0-1,0 0-1,0 0-2,0 0-5,0 0-11,0 0-5,0 0-1,0 0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5:35.9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956 61 2,'0'0'2,"0"0"-1,0 0 0,0 0-1,0 0 0,0 0 1,-14-5 0,1 4 0,-4-2 2,-3 1-1,-4-1 0,-2 1 1,-3-1 0,-1 1-1,-3 0 1,-1 1-1,-1 1 0,-2 1-1,0 2 0,-1 1-1,-2 1 0,-1 2 1,0 1-1,-1 0 0,0 0 1,1 1 0,0 0-1,2-2 1,4 1 0,0 0 0,4 0 1,5 2-1,2 1 1,4-1 0,1 5 1,3-2 0,1 2 0,4-1 1,4 3-1,1 0 1,2 0-1,3 0-1,4 1 0,2 1 0,1-1-1,0 2 0,2-1 1,0-2 1,2 2 0,0-2 1,4-1-1,1-1 2,6 2-1,6-5 0,5 3 0,4-1 0,7-1-1,4-1 0,8 1-1,2-2 0,5 0 0,-1 0-1,3-2 1,3 1-1,0-1 0,-1-1 1,2-1-1,2 0 1,2-1-1,3-1 0,3 0 0,-1 1 0,4 1 0,1-1 0,-1 1-1,1-1 1,0 2-1,-2-3 1,1 1-1,0-2 1,0 1 0,0 0-1,-1 0 1,3 1-1,0 0 1,2 1 0,-1 1-1,0-2 1,2 0-1,1 0 1,2-1-1,1 1 1,4 0-1,-1-2 0,1 2 1,3-1-1,2 1 0,0-1 1,2-2-1,1 0 0,-4 0 0,2-1 1,-3-1-1,-2-1 1,0 0-1,-3-2 1,1 2-1,-7-1 1,2-1-1,-3 0 1,1 0-1,1-1 1,-1-2-1,0 0 0,2-1 1,-3 0-1,0-1 0,0-1 0,-3-1 0,-3 2 1,-2-2-1,-5-1 0,-2 1 0,-1-1 0,-2-1 0,-5 2 1,-1-2-1,-1 0 0,-3-1 0,-6 0 0,-6 0 1,-7-1-1,-4 0 1,-7 0 0,-3 0-1,-8-1 1,-3 0-1,-2-1 1,-1 0-1,-1-1 1,-2 0-1,1 0 0,-2 1 0,0-3-1,-3 2 1,-1 2 0,-1-1-1,-3 0 0,-3 0 1,-4 0-1,-2-2 0,-5 3 0,-1-2 0,-5-1 0,-7 0 1,-2 0-1,-6 2 0,-6 1 1,-5-1-1,-7 3 1,-8-1 0,-5 2 0,-3-1 0,-7 0-1,-5 2 1,-3-2 0,-7 1 0,-3 0 0,-3 1 0,-6 1 0,-5 0-1,-2 1 1,-8 0-1,-4 1 1,-1-1 0,-3 1 0,-6 1 0,-3 0-1,-5 0 1,-2 0 0,-2 0 0,-3 0 0,-2 1 0,0 1 0,0 0 0,-1 1 0,2 1 0,-2 1 0,5 2 0,2 2 0,-1 0-1,3 4 1,1 0 0,5 1 0,5 1-1,3 0 1,4-1 0,7 1 0,9-1 0,5 0-1,5-1 1,6 0 0,4-1 0,4 0 0,8 1 0,3 0 0,4 1 0,8-1 0,5 1 0,4 0 0,9-1 0,5 0 0,7 0 0,6-2 0,6-1 0,4 0 0,5-2 1,11-2-1,-11 2 1,11-2-1,0 0 1,0 0-1,0 0 0,0 0 1,0 0-1,0 0 0,0 0 0,0 0-1,0 0 0,0 0-3,0-11-7,0 11-15,8-9 0,-6-2-1,-2-7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4:47.6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160 750 7,'0'0'6,"0"0"-1,0 0-1,0 0-2,0 0-1,0 0 0,0 0-1,46 2 1,-46-2 0,0 0-1,53 1 2,-53-1-1,46 4 0,-46-4 1,55 7 0,-55-7 1,62 8-1,-62-8 0,69 10 0,-69-10 0,79 14 0,-38-9 1,7 0-1,6 0 0,1-1 0,1 1 0,8-2 0,1 1 1,6-1-1,4 1 0,2 1 0,6-1 0,-3 0 0,9 1 0,-3 2-1,5 0 0,-3 1 0,5 0 0,-2 0-1,0-1 2,1 1 0,0-3 0,1-1 1,3-3 1,5 0-1,-6-2 1,1 1-1,4 0-1,-1 1 0,0 0 0,1 1-2,-2 1 1,1-1 0,0-1 0,2 2 0,-1-3 0,0-3 0,-2 1 0,1-3 1,-4 1-1,-4-1 1,1 0-1,-2-1 0,1 1 1,-4 1-1,1 0 0,-1 1 0,0 1 0,2-1-1,-5 2 1,0 1-1,-1-1 1,1 0-1,-1 1 1,0-1-1,-2 0 0,2 0 1,-2-1-1,-1 0 1,0 0-1,0-1 0,-3 0 1,1 1-1,-2-2 0,0 2 1,-1 1-1,1 0 0,-3 1 0,2 0 1,-2 0-1,0 0 0,2-1 0,-3-2 1,0 0-1,1-2 0,-2-2 1,-1 1-1,-1 1 0,-2 1 0,0 1 1,3 2-1,-2 1 0,-2 2 0,1-1 0,0-1 0,-2 0 1,-2 0-1,0-3 0,-1 1 0,-3-4 1,-3 3-1,-2 0 0,-3-1 0,-4 1 0,-4-1 1,-5 2-1,-2-2 0,-6 3 0,-3-1 0,-6 1 0,-2 1 1,-5-1-1,-1 1 0,-4 0 1,-9 0 0,9 0 0,-9 0 0,0 0-1,0 0 1,0 0 0,0 0-1,0 0 1,0 0-1,0 0 1,0 0 0,0 0-1,0 0 1,0 0-1,0 0 1,0 0-1,0 0 1,0 0-1,0 0 0,0 0 1,0 0-1,0 0 0,0 0 1,6-10-1,-6 10 0,0-11 0,0 11 0,1-11 1,-1 11-1,0-13 0,0 13 0,1-9 0,-1 9 0,0 0 0,0-11 0,0 11 0,0 0 0,0 0 0,0 0 0,0 0 0,1-9 0,-1 9 0,0 0 0,0 0 0,0 0 0,1-10 0,-1 10 0,0 0 0,0 0 0,-2-11 0,2 11 0,0 0 0,0 0 0,-2-10 0,2 10 0,0 0-1,0 0 1,0 0 0,0 0 0,0 0 0,0 0 0,0 0 0,1-11 0,-1 11 0,0 0 0,0 0 0,2-10 0,-2 10 0,0-13 0,0 13 0,1-14 1,-1 14-1,-1-18 0,0 6 0,0-2 0,-2-2 0,3-3 0,-2-3 0,0-1 0,1-3 0,0-1 1,0-2-2,1 1 2,0 0-2,-1 1 1,1 2 0,-1 1 0,1 2 0,-2 4 0,1 2 0,0 2 0,0 3 0,0 2 0,1 9 0,0-14 0,0 14 0,0 0-1,0 0 1,0 0 0,2-9 0,-2 9 0,0 0 0,0 0 0,0 0 0,0 0 0,0 0 0,0 0 0,0 0 0,0 0 0,0 0 0,0 0 0,0 0 0,0 0 0,0 0 0,0 0 0,0 0 0,0 0-1,0 0 1,0 0 0,0 0 0,0 0 0,0 0 0,-5-10 0,5 10 0,0 0 0,-3-9 0,3 9 0,0 0 0,-3-12 0,3 12 0,-4-10 0,4 10 0,0 0 0,-6-12 0,6 12-1,0 0 1,-7-11 0,7 11 0,-6-9 0,6 9-1,-10-12 1,10 12 0,-17-11 0,5 5-1,-3 1 1,-1 0-1,-6 3 0,-5 0 1,-4 2 0,-3-1-1,-5 1 1,-4 0 0,-3 1-1,-3 1 1,-7-1 0,-2 2 0,-5 0 0,-4 2 0,-4-1 0,-4 4 0,-2-3 0,-4 1 0,-3 1 0,0-2 0,-4-1 0,0-1 0,-5 1 0,-2-1-1,-4 2 2,-4-3-2,-2 1 1,-3-2 0,-3 1 0,-2-1 1,-1-2-1,-2 0 0,-3-2 0,-2 1-1,-1 0 1,0 1 1,1-2-1,0 3 0,1 0 0,0 0 0,5 1 0,1-1 0,4-1 1,0 0-1,1-1 0,1 0 0,1-1 0,-1 1 0,2 0 1,2 1-1,-4 1 0,3 1 0,1 1 0,6-1 0,-1 1 0,4 0 0,-4-1 0,2-1 0,3 1 0,1-1 0,-1-1 0,-1 1 1,4 0-1,0-1 0,2 0 0,5-2 0,-1 0 0,1-1 0,-9-3 1,11 0 0,-1 0-1,0 0 0,1 0 0,-5 2 1,4 3-1,0-1 0,8 3-1,-5 0 0,-3 0 2,3 1-1,6-2 0,7-1 0,0-2 1,5-2-1,3 2 0,-2-2 0,7 2 0,-5 0-1,5 0 0,-4 1 1,8 1-1,-4 1 0,5 0 1,3-1-1,46 2 1,-76-5 0,35 2-1,41 3 1,-76-3 0,76 3-1,-45-4 1,45 4-1,0 0 1,-52 0 0,52 0-1,0 0 0,0 0 1,0 0-1,0 0 0,0 0 0,0 0 1,0 0-1,0 0 0,31 49 1,-31-49 0,0 0 0,29 53 0,-29-53 0,24 50 0,-24-50 0,16 60 0,-16-60 0,15 70 0,-15-70 0,7 71 0,-7-71 0,8 79-1,-8-79 0,9 70 0,-9-70 1,17 60-1,-17-60 0,23 52 0,-23-52 1,0 0 0,31 49 0,-31-49 1,0 0-1,0 0 0,0 0 0,0 0 0,0 0 0,16 43 0,-16-43 0,0 0 1,0 0-1,0 0 1,0 0 0,0 0 0,0 0 0,0 0 0,0 0 0,0 0 1,0 0-2,0 0 1,0 0 0,0 0 0,0 0-1,0 0 0,0 0 0,0 0 0,0 0-2,0 0-5,0 0-12,0 0-5,0 0-3,38-49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5:16.6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185 0 4,'0'0'7,"0"0"0,0 0-1,0 0 0,0 0 0,0 0-1,0 0 1,0 0-1,0 0 0,0 0-1,0 0-1,0 0 0,0 0-2,0 0 0,0 0 0,2 14-2,2 3 1,0 6 0,3 8 0,1 10 2,2 10-1,-1 13 1,2 2-1,-1 4 1,0 4 0,-1-1-1,2-2-1,1-8-3,2-8-8,-3-12-5,3-10 0,-7-14-1</inkml:trace>
  <inkml:trace contextRef="#ctx0" brushRef="#br0" timeOffset="390">0 699 0,'7'14'4,"3"7"-1,3 1 2,1 1 1,3 3 2,2 3 0,1 3 1,0-2 1,4-1 1,-1-3 0,5-2 1,-1-5-3,6-2-3,-1-8 0,2 0-2,-1-10 0,-3 1-1,-4-5 0,0-4-1,-7-4 1,-1-4-1,-2-7 1,-2-2-1,0-6 1,0-3-1,-1-5 0,-1 0 0,-1-1-1,0 4 2,-7 4-1,2 5 1,-4 3-2,0 6 0,-1 3 1,1 7-1,-2 9-1,-1-9 0,1 9 0,0 0-1,0 0-1,0 0-2,10 0-9,-10 0-13,0 0 1,0 0-3,-1-18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4:52.9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356 223 5,'0'0'6,"-1"-10"1,1 10-2,0 0 0,0 0 1,-9-11 0,9 11 0,-5-13 1,-4 4 0,2-2-2,5 1 0,-11-3-1,4-1 0,6 1-2,-9-1 0,6 0-1,2-1 1,-3 1 0,-3-2-1,7 3 1,3 13 1,-16-22-1,16 22-1,-3-11 0,3 11 0,0 0-1,10 19-1,-4-1 0,4 6-1,5 3 2,-3 6 0,-2 10 0,3 5-1,-4 6 1,-4 3 0,2 3 1,-4-1-1,-3 0 0,-3-4 0,7-12 1,-3-8-1,1-10 1,2-9 0,-4-16-2,0 0-1,-17-16-1,5-5 0,12 21-2,-53-59 2,53 59-1,-74-75 1,74 75 2,-79-75 1,79 75 2,-64-60 1,64 60-2,-42-38 0,42 38 0,0 0-1,0 0 0,0 0 0,0 0-1,-14 43-1,14-43 2,14 51-1,-14-51 1,24 54 0,-24-54 0,40 51 0,-14-29-1,6-2 1,-1-2 0,2-4 1,2-2 1,1-5 0,-2-6 1,1-2 1,-4-7 0,-3-4 0,2-5 0,-1-3-1,-6-8 1,3 1-2,-2-6 0,-2 1-1,0-2 1,-3-2-1,0-2-1,1 4-1,7 3-7,3 2-10,1-4-3,4-2 1,12-12-2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4:25.8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530 10 0,'0'0'1,"7"-9"-1,-7 9-1,0 0 1,11-1 1,-11 1-1,0 0 2,9 6-1,-9-6 2,2 10 1,-2-10 0,-4 18 2,0-5 0,1 4 0,-2 6 0,-3 2 1,-4 9 0,-3 7-1,-1 5 0,-9 7-1,2 3 1,-8 3-1,1 1 1,-3-3-1,3-1-1,2-8-1,1-4 1,4-7-2,5-5 0,2-7-1,5-7 0,2-4-1,3-5 1,6-9-1,0 0-2,0 0-5,0 0-7,-7-20-7,7 2 1,-3-6 1</inkml:trace>
  <inkml:trace contextRef="#ctx0" brushRef="#br0" timeOffset="480">-1 418 9,'-11'-8'13,"11"8"1,0 0-4,0 0-5,11-7-3,-11 7-2,13 6 0,-13-6-1,15 8 0,-15-8 1,14 12 0,-14-12 0,12 12 1,-7-3 0,1 2 1,1 5 0,-2 3 0,0 6 1,0 5 0,-3 6-1,-3 5 1,-5 6-2,0 1 1,-5-5 0,1 2 1,-3 0 0,3-5 1,0-8-1,5-3 1,-1-8-1,6-3 1,0 0-1,4-6-1,-4-12 0,12 15 0,-2-12 0,6-3 0,3-7 0,6-8 0,9-7 0,6-4 0,3-9 0,3-2 1,2-5-1,-2-1 1,-2 1 0,-2 5 0,-9 2 0,-2 8-1,-5 3 0,-4 6 0,-5 5-1,-3 5 0,-14 8 0,16-8-1,-16 8 1,0 0 0,0 0 1,0 0-1,0 0 0,0 0 1,0 0-1,0 0-1,0 0 1,0 0-1,0 0 1,0 0-1,0 0 0,0 0 0,0 0-1,0 0 1,0 0 0,0 0 1,0 0-1,0 0 0,0 0 0,0 0 0,0 0 0,0 0-1,0 0 1,0 0 0,0 0 0,0 0-1,0 0 1,0 0 0,10-3 1,-10 3-1,0 0 0,0 0 0,0 0 0,0 0 1,0 0-1,0 0 0,0 0 1,0 0-1,10-6 0,-10 6 0,0 0 0,0 0 0,0 0 0,0 0 0,0 0 1,0 0-1,0 0 0,0 0 0,0 0 0,0 0 1,0 0-1,0 0 0,0 0 1,0 0-1,0 0 0,0 0 0,0 0-1,0 0-2,0 0-3,0 0-11,-17 13-9,-2-5-2,-6 1 1,-7-4-1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4:59.1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1679 51 6,'21'-1'12,"-10"-4"0,-2 0-8,-9 5-4,0 0-2,-4-14 2,-10 9 3,-7 1 0,-9-2 3,-6 4 0,-10-2 2,-4 4 1,-10 0-1,-6 5-1,-7 0-2,-4 4-2,-2 4-2,-4 0 1,-2 4-1,0 1 0,1 3 0,0 2 1,1 1 0,2 4 0,3 1-1,4 2 1,7 1-1,4 2 0,5 0 1,8 3-1,6-3 0,7 0-1,6 0 1,5 0-1,4-1 1,8-2-1,5-1 0,3 1 0,6 1 0,3-1 1,7-2-1,2 1 0,4-1 0,3 1 1,6 1-2,4 0 2,3-1-1,7-2 1,3 3 0,5 1 0,7-2 0,6 1 0,2-5 0,4-3 1,6-3 0,2 1 0,4-9 1,3-3-1,5-10 0,3-5 0,4-5 0,3-8-1,-3-6 0,0-3 0,-2-6 0,-4-3-1,-6-1 0,-4-6 1,-7-1-1,-3-1 0,-6-4 0,-3-1 0,-5 3 1,-5-2-1,-6 1 1,-6 4-1,-8 1 1,-7 2 0,-10 1-1,-7 2 1,-14-2 0,-11 0-1,-13-2 0,-13 1 1,-13-1-1,-12 4-1,-7 5 1,-8 3-1,-5 7 1,-9 7-1,-6 11 0,-10 11-1,-4 15-5,-15 9-13,-9 10-4,-13 10-1,-12 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4:54.2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235 0 12,'0'0'9,"0"0"-1,0 0-2,0 0-1,0 0-3,0 0-1,0 0 0,7 19 0,-4-2 0,1 8 1,0 5 1,0 7 0,-4 6 1,0 5-2,-4 4 1,-2 4 0,0-4-1,-1-4-1,0-3 0,-1-7 1,3-9-1,0-6 2,1-9-1,4-14 1,-10 5 1,10-5-1,-18-24-1,5 2 0,-1-6-1,-3-4 0,0-3-1,0 0 0,0 1 0,2 4 0,2 4 0,2 7 0,1 6 0,1 5-1,9 8 0,-14 5 0,7 7-1,4 4 0,3 6 1,2 3-2,5 5 2,2 1 0,3-1 1,2-1-1,5-1 1,1-1 1,3-4-1,1-3 1,1-4 0,2-3 2,-1-4-1,2-2 1,-4-5 0,1-4 1,-4-5 0,1-5 0,-2-4 0,-2-3 0,-1-4-1,0 2 0,-2-2 0,-2 2-1,-3 1-1,-1 5 0,-4 5-4,-5 10-10,3-12-9,-3 12-2,-14-15 1,-1 1-2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4:35.2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48 650 10,'0'0'10,"0"0"-1,0 0-2,0 0-3,0 0-1,0 0-1,0 0 0,-9-2-1,9 2 1,0 0 0,0 0-1,0 0 0,0 0 1,0 0-1,0 0 0,0 0 0,0 0 0,0 0 0,0 0-1,0 0 1,0 0 0,0 0-1,0 0 1,0 0 0,7 11 0,-7-11 0,11 8 0,-2-4 1,1-1-1,2 2 1,1-1 1,5 1-1,4-1 0,1 0 1,3 1 0,2-1-2,3 0 1,3-1-1,3 0 1,0-1-1,-1-1 1,1 0 0,2-2 0,2 0 1,1-1-1,-1 0 1,1-1-1,2 1 0,1-1-1,-1 2 1,2 0-1,0 2 0,-1 0 0,2 1 0,1 0 0,2 1 0,-2-1 0,4 0-1,-1-1 1,1-1-1,-2-2 1,5 1 1,-2-3-1,0 1 0,-3-1 0,2 1 1,-1-1-1,0 3 0,0 0 0,-4 1-1,1 0 1,-2 1-1,0-2 1,0 2 0,-4-3-1,3 1 1,1-2-1,-1 1 1,1-1-1,1 0 1,-2 0 0,0 1-1,1 0 1,-4-1 0,1 1-1,1 0 1,-1-2-1,0 2 1,2-1 0,-1 1-1,3-1 0,2 1 1,-2 1-1,2 1 0,1-1 0,1 2 0,1-1 0,1 0 0,-2-1 0,1 1 1,0-1-1,0 0 1,2 1-1,-2-3 1,0 2 0,-1-1-1,2-2 0,-1 1 1,2 0-1,1 1 0,-2-1 0,0 0 0,-1 1 1,1 1-1,-2 0 0,0 1 0,-2-1 0,1 1 0,-3-1 0,0 0 0,0 0 0,-1 0 0,1-2 0,-4 2 0,0-1 1,-1 0-1,-4 0 0,-2 0 0,-4 0 0,-2 0 0,-3-1 1,-3 1-1,-4 0 0,-3 0 0,-1 1 0,-3 0 0,-2 0 0,-11 1 0,14-1 1,-14 1-1,0 0 0,0 0 0,9-2 0,-9 2 0,0 0 0,0 0 0,0 0 0,0 0 1,0 0-1,10-1 1,-10 1-1,0 0 1,0 0-1,0 0 1,0 0-1,0 0 0,0 0 0,0 0 0,0 0 0,0 0 1,0 0-1,0 0 0,0 0 1,0 0-1,0 0 1,0 0-1,0 0 1,0 0-1,0 0 1,0 0 0,0 0-1,0 0 0,0 0 1,0 0-1,0 0 1,0 0-1,0 0 0,0 0 1,0 0-1,0 0 2,0 0-2,0 0 0,0 0 0,0 0 1,0 0-1,0 0 0,0 0 0,0 0 0,0 0 0,0 0 0,0-9 0,0 9 0,0 0 0,0 0 0,-3-13 1,3 13-1,0-19 0,-1 7 1,1-3 0,-1-4-1,0-3 1,0 0-1,0-4 1,-2 1-1,0 2 0,-2-4 0,1 4 0,0 1 0,-1 2-1,-1 0 1,1 3 0,1 0 0,1 0 0,0 3 0,-1 0 0,1-1 0,0 2 0,1 1 0,-1 0 0,-1 2 0,2 1 0,2 9 0,-4-16 0,4 16-1,-3-11 1,3 11 0,0 0 0,-4-9 0,4 9-1,0 0 1,0 0 0,0 0 0,0 0 0,0 0 0,0 0 0,0 0 0,0 0 0,0 0 0,0 0 0,0 0 0,0 0-1,-9-9 1,9 9 0,0 0-1,0 0 1,0 0 0,-13-5-1,13 5 1,-17-6-2,4 3 2,-2 0 0,-5-2 0,-2 1 0,-4 0 0,-2 0 0,-3 2 0,-3 0-1,-2 0 1,-2 1 0,-2 1 0,-3-1 0,-3 1 0,-1-1 0,-4 1 0,-2-1 0,-4 0 1,-3 0-1,-1-1 0,-2 0 0,-1 0 0,-6 1 0,2 0 0,-3 0-1,-2 1 1,-2 0 0,-4-1 0,-2 1 0,-1 0 0,-1 1 0,-2-1 0,1 1 0,0 0 0,-1-1 0,3 3-1,1-1 1,2 0 0,4 1 0,0-1 0,3-1 0,1-2 0,4 1 0,1-1 0,1 0 0,-1-2 0,0 1 0,3 1 0,1 0 0,-3 1 0,4 1 0,3 1 0,2-1 0,4 1 0,1-1 0,3 1 0,0-1 0,5 0 0,-1-1 0,0 0 0,0 1 0,1 0 0,0 0 0,-1 1 0,3 0-1,-1 1 1,2-1 0,1 1 0,1 0 0,3 1 0,1-2 0,3 0 0,3-2 0,2 1 0,-2-1 0,4 0 0,2 0 0,1-1 0,2 2 0,1 0 0,2 0 0,1 0 0,5 1 0,-1-1 0,11-1 0,-17 4 0,17-4 0,-12 3 0,12-3 0,-11 1 0,11-1 0,-9 1 0,9-1 0,-10 0 0,10 0 0,-10 0 0,10 0 0,0 0 0,-11 0 0,11 0 0,-9 1 0,9-1 0,0 0 0,-11 1 0,11-1 0,-9 0 0,9 0 0,0 0 0,-12 2 0,12-2 0,-14 4 0,14-4 0,-14 2 0,5 0 0,-2 0 0,1-1 0,-2 1 0,-1-1 0,1 2 0,-2 1 0,1-2 0,-2 1 0,-2-1 0,0 0 0,0 0 0,-1 0 0,1 0 0,0 0 0,1-1 0,4-1 0,-1 1 0,13-1 0,-15 2 0,15-2 0,-10 0 0,10 0 0,0 0 0,-10 0 0,10 0 0,0 0 0,0 0 0,0 0-1,0 0 1,0 0 0,-11 5 0,11-5 1,0 0-1,0 0 0,0 0 0,-9 2 0,9-2 0,0 0 0,0 0 0,0 0 0,0 0 0,0 0-1,0 0 1,0 0 0,0 0-1,0 0 1,0 0-1,0 0 1,0 0-1,0 0 1,0 0-1,-4 11 1,4-11 0,-1 12 0,1-12 0,-2 16 0,1-3 0,0 0 0,0 1 0,-1 4 0,0 0 0,1 2 1,-1 2-1,1 1 0,0 2 0,-1 1 0,0-3 0,2 6 0,1 0 0,-1 0-1,0 0 1,1 0 0,-1-3-1,0 0 1,2 0 0,-1-4 0,0-5 0,1-1 0,-1-4 0,-1-2 0,0-10 0,2 14 1,-2-14-1,0 0 1,0 0 0,0 0 0,0 0 0,0 0-1,0 0 1,0 0 0,0 0 0,0 0 0,0 0 1,0 0-2,0 0 1,0 0 0,0 0-1,0 0 1,0 0-2,0 0 0,0 0-5,0 0-18,0 0-4,1-10 0,3-9-3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4:42.8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155 599 1,'0'0'3,"0"0"-2,0 0 0,0 0-2,0 0 1,0 0 1,0 0 1,0 0 0,0 0 1,0 0 1,0 0 1,0 0 0,0 0 0,54 10 0,-54-10 0,59 9-2,-59-9 1,80 11-2,-37-6 0,8-1 0,4 0 0,1-1 1,9-1 0,5-1 2,12 0 0,0-4 1,14 0 0,6-2 0,7 1-1,5-4 0,7 0-2,7-1-1,-2 0 0,7 0 0,-3 1-1,1-1 0,-2-3 0,1 3 0,-3-1 2,0-3-1,-2 2 1,-4-1-1,3 1 1,-1 1-1,3 4 0,-2-2-1,-4 2 0,-3 3 0,0-1 0,-2 1 0,-2 0-1,-8 1 1,3 1-1,-2 0 1,2 2 0,3 0-1,0 0 1,-5 0-1,2 1 0,3 1 1,-1-1-1,1 0 0,1 1 1,-5-2-1,1 0 1,2 0-1,0 0 1,0 0 0,-2 0 0,-2 0-1,0 0 1,0-1 0,2 2-1,0 5 1,1 0-1,-3 0 1,0 2-1,-1-1 0,-3 0 0,0 0 0,-3-1 0,-5-6 1,-4-5-1,0 4 0,-8-7 1,-2 5-1,-5-1 1,-7 0-1,-6-3 1,0 4-1,-8 2 0,-1-1 0,-5 5 1,-3-3-1,-2 0-1,-4 0 1,-4 4 1,-8-5-1,-1 0 1,-9 0 0,-4-5-1,-4 4 1,-9 1 0,0 0 0,8-11-1,-8 11 1,0 0-1,0 0 0,3 11 1,-3-11 0,0 0 0,0 0-1,0 0 1,0-13 0,0 13 0,1-15-1,0 5 1,0-1-1,2 0 0,-1-1 0,0-5 0,1-3-1,-1-2 1,-1-4 0,-2-2 0,0-1 0,-2 0-1,-2-1 1,-2 2 0,-1 0 0,0 4-1,0 2 1,-1 3-1,2 4 1,0 0 0,1 4-1,-1 2 1,7 9-1,-15-13 1,4 10-1,-3-1 0,-4 3 0,-3 0 0,-4 1 0,-4 0 1,-4-1-1,-5 1 1,-4-2 0,-5 0 0,-4 0 0,-6-1 0,-9-1 0,-3 0 0,-9 1 0,-6 1 0,-6 0 0,-6 2 0,-5 1 0,-9 0 0,-5 2 0,-4 0 0,-4 1 0,-4-1 0,-7-1 0,-3 0 0,-3-3 0,-2 0-1,-5-1 1,-4 0 0,-5 0 0,3 0 1,-1 1-1,0 2 0,1 2 0,0 0 0,5 0 1,5 2-1,2-2 0,-2-1 0,6 0 1,1-3-1,0 0 0,2 0 0,3 0 1,2 1-1,0 1 1,2 2-1,2 0 0,1 3 0,9-1 0,-1 2 1,1 0-1,1-2 0,2-1 0,5-1 0,4-1 0,1 0 1,-1 1-1,5 2 0,1 0 0,6 3 0,3 1 0,1-1 0,-6 0 0,4 1 0,4-4 1,-1-1-1,9-2 0,5-3 1,0-3-1,8-2 0,12-1 1,1-2-2,5-1 1,3 0-1,1 1 1,-2 1-1,44 8 0,-74-14 1,74 14-1,-80-10 1,80 10 0,-68-8-1,68 8 1,-57-9 0,57 9-1,-55-11 1,55 11 0,-47-8-1,47 8 1,-55-4-1,55 4 1,-42-2-1,42 2 1,0 0-1,0 0 1,0 0 0,0 0-1,0 0 1,0 0-1,0 0 1,0 0 0,0 0 0,0 0-1,0 0 0,0 0 0,0 0 1,0 0-1,0 0 1,0 0-1,-22 43 1,22-43-1,0 0 1,-15 43 0,15-43 0,0 0 0,-18 50 0,18-50-1,0 0 2,-23 58-2,23-58 1,-4 42 0,4-42 0,-6 40-1,6-40 1,0 0 0,11 40 0,-11-40 0,0 0 0,0 0 0,0 0 0,0 0 0,0 0 0,45 32 0,-45-32-1,0 0 2,0 0-1,0 0 0,0 0 0,0 0 0,0 0 0,0 0-2,0 0-4,0 0-13,0 0-4,60 20-1,-60-20-1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7.0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9 242 63,'-8'-11'22,"7"0"-2,2-2-1,9 2-12,3 4-6,6 1-1,5 4-1,3-4 0,3 2 0,1-2 0,2-1 1,-2-3 0,0-2-1,0-2-3,5-2-10,0-3-4,0-3-2,-4-8 1,-4-5-1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7:35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0 501 4,'0'0'6,"0"0"1,0 0 1,0 0 2,66 16-1,-28-25 1,9-2 0,11-5-1,10-3-1,8-6-1,0 4-1,0-2-1,-3 3 0,-8 0-1,-7 3 0,-5 2-1,-17 5 0,-15 5 1,-4 0-1,-17 5 0,13-7 0,-13 7-1,0 0-4,0 0-5,-16-8-8,16 8-6,-17-10-3,8 1 1,-4-3 0</inkml:trace>
  <inkml:trace contextRef="#ctx0" brushRef="#br0" timeOffset="390">585 57 2,'-4'12'12,"4"-12"0,15 0 1,5-3-7,10-2-3,5-1-2,10 0 0,7 0 0,5-1-1,4 1 1,2-2-1,0 2 0,3 0 1,-2 2 0,-4 2 1,-6 2 0,-4 1 1,-8 1-1,-8 0 0,-6 1 1,-9 3 1,-8 0 1,-11-6 0,-1 19 1,-13-8 0,-4 6 0,-9 4 0,-6 2-1,-7 3-1,-3 5 0,-8 1-2,0 2 0,-2 4-1,-4 3 1,3-1-1,1 2 0,0-2 1,5 1-1,2-2 1,5-1-1,4-8 1,11-3-1,3-6 1,6-3 0,2-7 0,6 0 0,9-11 1,0 0-1,-11 7 1,11-7-1,0 0 0,0 0 0,0 0-1,0 0 0,0 0 0,0 0 0,0 0-1,0 0 0,0 0 0,0 0 0,0 0 0,0 0 1,0 0-1,0 0-1,0 0 1,0 0-1,0 0-1,-15-8-3,15 8-7,-10-1-9,10 1-5,0 0-1,1-11 1,1 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7:42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1153 16 17,'44'-20'17,"-44"20"0,0 0 0,0 0-4,0 0-2,0 0-3,0 0-1,0 0 0,0 0-2,0 0 0,0 0-1,0 0-1,0 0 0,-56 23-1,56-23 0,0 0 0,-68 45 0,34-24-1,-5 7 1,-19 2-1,1 5-1,-5 3 2,3-1-1,1-1 0,7-2-1,3-3 1,11-5-2,13-2-3,3-11-5,16-1-9,5-12-7,0 0-2,26-2 2,-1-8-1</inkml:trace>
  <inkml:trace contextRef="#ctx0" brushRef="#br0" timeOffset="380">1292 207 2,'0'0'13,"0"0"-4,0 0 1,42 9 2,-42-9 1,0 0 0,0 0 2,0 0-3,0 0-1,-29 41-1,29-41-2,-45 38-2,45-38 0,-86 56-2,26-22-1,-6 2 0,-12 1-2,2-2 0,7-2 0,2-4-1,11-6-1,15-3-2,8-9-4,12-2-12,7-8-6,14-1-2,-11-17 2,13 1-1</inkml:trace>
  <inkml:trace contextRef="#ctx0" brushRef="#br0" timeOffset="791">382 144 38,'10'-4'21,"-10"4"1,0 0 0,0 0-14,0 0-2,0 0-3,0 0-2,-4 9 0,4-9-1,-8 16 1,4-6-1,-3 4 1,1-1 1,-4 3 0,-9 2 0,0 5 0,-3 1 1,-5 6-1,-5 1 1,-6 4-2,1 0 1,-3 2-1,11-1 0,-1-2 1,7-2-2,5-5 1,6-1 0,8-4 0,1-2-1,4-3 1,0-3 0,0-2-1,4-1 1,-3-1 0,-2-10 0,8 13 0,-8-13 0,9 9 1,-9-9-1,10 8 1,-10-8-1,17 9 1,-2-4-1,8 1 1,9 1 1,12 1-2,13 0 0,13 1 0,5-1 0,21 1 0,-4-2 1,2 1-1,3-1 1,-7-1-1,-11-2 0,-6 0 1,-12-1 0,-61-3-1,70 3 0,-70-3 0,0 0 0,46 1-1,-46-1 1,0 0-1,0 0 0,0 0 0,0 0 0,0 0 0,0 0 0,0 0 0,0 0 0,0 0 1,0 0-1,0 0-1,0 0 1,0 0 0,0 0-1,0 0 1,0 0-2,0 0 0,0 0-2,0 0-2,0 0-8,0 0-13,0 0-2,0 0-1,0 0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7:14.8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58 9,'-9'-1'8,"9"1"0,0 0-2,0 0 0,0 0-2,0 0 0,19-4-2,-9 3 0,7 0-1,-1-2 0,4 0 0,6-1 0,6 0 0,5-1 1,5-1 0,5 0 0,4 0 2,4-2 0,3 2 0,5-1 2,0 4-1,4-1 1,3 4-2,7 0-1,1 6 0,7 1 0,-3 4-1,2 4-2,3 2 1,-2 2 0,3 2 0,-9 0 0,7 2 0,-5 0 0,8 2 2,-2-7-2,3 7 2,-6-1-1,-4 1-1,-2-1 1,-2 2-1,-5 0 0,3 2-1,-9 8 1,2-3-1,1 0 0,-4 5 0,-2 1 0,-2 3 0,0 3 0,-8 0 0,-7 1 0,-16-1 0,-3 4 0,3-2 0,-7 1 0,-1-2-1,-11 2 1,5 1-1,-4 1 1,3 4-1,4 2 1,-14 3 0,4 4 0,-9 3 0,-1 4 0,-4 5 0,-8 3 0,3 4 0,-16 4 1,3 0-1,-11 1 0,-7 0 1,8 0 0,-20-3-1,16-4 1,-16 0 0,2-2 0,-9-3 1,2-2 0,-7-1 0,-16-3 0,5-2 1,-18-2-1,6-4 0,-9-5-1,5-5 1,-6-6 0,12-2-1,3-8 1,1-5-1,6-7 2,2-6-2,10-3 1,3-4-1,7-2 1,3-3-1,6-2-1,8 0 0,5-2 1,9-1 0,1-1-1,8 0 1,4-2 0,11 3 0,0 0-1,0 0 1,0 0-1,0 0 2,0 0-2,0 0 0,0 0 0,0 0 0,0 0 0,-9-6 0,9 6 0,0 0-2,0 0 2,0 0 0,0 0 0,0 0-1,0 0-1,0 0-5,-7-10-13,-1 0-7,-3-2-2,-11-8 1,-1-5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7:30.3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0 183 11,'14'-2'8,"-14"2"0,17-5 1,-3 3-1,1-2 0,6 1-2,6 0-2,5 0-1,5 2-1,5 2 0,5-1 0,3 1 0,2 0 1,6-3 0,4 0 1,3-4 2,4-1-1,2-2 1,5-1 0,0-4 0,5 4-1,-4-2-1,3 3-1,-1-1 0,2 6 0,1-2-2,3 6 1,-1 3-1,-1-1 0,4 2-1,2 0 1,1-1 0,1-1 0,-2 0 0,-1-4 0,-1-1 1,5 2-1,-6-4 1,-1 4-1,0 0 1,0 0-1,0 4 0,2 1 0,-5 3-1,4 1 1,2 2-1,1-1 1,0 1-1,1-2 1,0-1-1,-1-2 1,7-3 0,-3 0 0,3-2 0,5 2 0,1-1 0,0 3 0,4 1 0,1 0 0,1 2-1,5-1 1,-3-2 0,-1 0-1,-5-2 1,2-4-1,-5-2 1,2 0-1,-1-3 0,-5 1 0,-2 0 1,-2-2-1,-2 2 0,-2 1 0,-2-1 2,-5 1-2,0-1 0,-3-1 0,-4 1 0,-2-1 1,-3 1-1,-4-1 1,-3-1-1,-5 2 0,-8 1 0,-2-1 0,-5 2 1,-3 2-1,-6 0 0,-2 1 0,-5 0 0,-3 0 0,-4 1 0,-6-1 0,-1 1 0,-4 0 1,-9 0-1,14-3 0,-14 3 0,13 0 0,-13 0 0,16 0 0,-4 0 0,1-2 0,1 2 0,4-1 0,3 1 0,1 0 0,3-1 0,0-2 0,3 3 0,2-2 0,3 1 1,-1-1-1,2 0 0,0-2 0,-1 3 0,1 0 0,1-1 1,-2 1-1,-5 0-1,-1 0 2,-5 0-1,-4 0 0,-2 1-1,-7 0-1,-9 0-4,0 0-10,-2 16-11,-18-16-2,-9-12-2,-12-10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8:01.9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13523 79 5,'0'0'6,"-9"-9"-2,9 9-3,0 0 0,0 0-1,0 0 0,-10-9 1,10 9 0,-9-7 1,9 7 0,-12-13 0,12 13 0,-19-14-1,5 7 0,-4 0-1,-5 1-1,0 2 1,-6 1-1,-5 0 1,-3 1 0,-6 0 0,1 1 0,-10 1 1,-1 0 0,-8 0-1,-6 3 1,-5 0 0,-4 0 0,-7 1 0,-5-1 2,-4 2-1,-4 3 1,-5-1 0,-7 1 0,-6 0 0,-6 6-1,-7-1-1,-9 7 0,-6-3 0,-5-1-1,-5 1 0,-6-2 0,-3 2 1,-1-4 0,-2-3 1,-2 0 0,-1-2 1,0 1 0,-3 1 1,2 1-1,-3-3 0,-1 2-1,0 0 0,-1-1 0,-1 0 0,-2-1-1,-3-4 1,2 0-1,-2 0 1,-1-2 0,1-2-1,3 2 1,2-5-1,4 1 0,0-1-1,6 0 1,2-2-1,4-2 0,5 1 0,-4-1 0,3 3 0,0 0-1,0 2 1,-2-1-1,3 1 1,-3-1 0,2 1 0,2 0 0,0-3 0,3-1 0,6-1 0,0 0 1,-1 2-1,0 4 0,0 2 0,-4 6 0,-4 2 0,-1 6-1,-4 3 1,1 0-1,-1-1 0,1-2 1,0-1 0,10-4 0,4-1 0,2-3 1,4 1-1,1 2 1,9 2 1,4 3-1,6 3-1,-1 3 1,5 2-1,9 3 1,7-1-1,7 1 0,4-4 1,8 1-1,6 1 0,6-2 1,4-1-1,4 1 1,-2-1 0,6 1-1,1 7 0,0 3 0,3 1 1,0 7 0,2 10-1,1 8 1,6 6-1,1 11 0,1 8-1,5 7 1,1 9 0,4 6-1,6 5 0,-2 1 0,5 8 0,-2 3 1,5 8-1,-3 4 1,3 4 1,0 6-2,-3 9 2,1 5-1,-1 6 1,4 2 0,-4 2-1,7 2 0,1-1 1,3-2-1,4-3 0,5-5 1,4-1-1,2-6 0,5-3 0,-1-6 1,4-4-1,-2-5 1,3-6 0,1-2 0,1-5 1,5-3-1,-3-8 0,6-5 0,2-7 0,4-4 0,4-8-1,5-8 0,3-7 0,1-9 0,8-7 0,5-6 0,5-6 0,7-7 0,3-4 1,-1-5 0,14-4-1,4-4 0,7-4 1,4-2-1,6-3 0,5-2 0,6-2 0,10-2-1,2 0 2,3-2-2,4 0 1,3 0 0,9-1 0,2 1 0,7-2-1,4 0 1,6 0 0,5-1 0,6 1 0,6 0 0,3 1 0,5 1 0,3 2 0,2 1 0,4 0 0,5 4 1,3-3-1,1 0 1,10-3 0,6-1 1,9-4-1,10-2 0,9-2 1,8-4 0,9-1-1,9 0 0,3-3 0,7 1-1,5-4 1,4-2-1,2 0 0,2-3 0,1-1 0,2-1 1,4 1-1,1 1 0,3 3 1,-2 5-1,2 4 1,-2 4-1,3 5 1,-2 3-1,0 4 0,-2-1 1,0 2-1,3-4 0,0-2 0,4-2 0,-2-4 0,3-1 0,-4-1 1,2-1-1,-2-2 1,-1 2-1,-4-1 1,0 1 0,-4 0 0,-2 2-1,-3 1 1,-4 0-1,-12 4 1,-11 3-1,-8 2 0,-12 3 0,-14 2 0,-13 3 0,-12 3 0,-14-1 1,-13 1-1,-8-3 0,-16-1 0,-13-1 0,-14-4 0,-11-1 1,-16-1-1,-11-2-1,-10 3-3,-17-1-13,-11 2-7,-13-3-3,-27-18 2,-25-17-2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48:04.5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0 486 13,'0'0'12,"10"8"0,-10-8-1,23-1-14,-2 5-1,7-3 2,6-1 2,11-2 0,6-4 1,6-4 1,9-2-1,9-2 1,6-2 0,10-1-1,6-1 1,13 0-1,4-1-1,9 5 1,5-2-1,9 1 0,6 2 0,7 3 0,6 0 0,4 2 0,5 2 0,6 2 0,3 1 0,2 2 0,2 0 0,3 2 0,1 2 0,1 2-1,4 2 1,0 0 1,1 1-1,3-2 0,4-1 0,1-2 1,-2-2 0,2-4 0,4-2 1,-2-2-1,0-2 1,0 0-1,1 1 1,-4 0-1,1 1-1,-5 2 1,-7-1-1,-5-1 0,-5 2 0,-7-2 0,-8-1 0,-8 1 0,-9-2 0,-8 0 1,-7 1-1,-5-1 0,-9 1 0,-7 1 0,-6-1 0,-3-1 0,-2-1 0,-6 0 0,1-1 0,-8-2 0,4 1 0,-8 0 0,3-1 0,-7 3 0,-12 2 0,-6-1 0,-9 4 1,-47 5-1,71-4 0,-71 4 1,46 5-1,-46-5-1,0 0 1,50 15-1,-50-15 1,0 0 0,52 21 0,-52-21 0,0 0 0,43 24 0,-43-24 0,0 0 0,0 0 0,47 45-1,-47-45 1,0 0 0,14 57 0,-14-57 0,22 50 0,-22-50 0,30 55 1,-30-55-1,49 56 0,-49-56 0,53 57 0,-53-57 0,45 61 0,-45-61 1,38 70-1,-25-28 0,-3 4 0,-2 8 0,-1 2 1,1 4-1,-3 3 0,-10 0 0,2 3 0,4-1 1,-3 2-1,3 0 0,-2 3 0,2 4 0,-2 3 0,7 5 0,-7 4 0,-1 5 0,7 3 0,-14 6 0,5 4 0,-1 2-1,-2 4 1,0 1 1,2 3-1,-3 3 0,-5-3 0,5 0 1,-1-1 0,-2 1 0,2 0 0,-2 3 0,-1 1 0,-2 4 0,0 3 1,2 5-2,-4 3 1,-2 4 0,1-2 0,2 0-1,-1 2 1,1-5 0,5-4-1,-9-3 3,12-4-2,-1-2 1,-1-2 0,-5-5 0,15-3 0,-3-2 0,-3 0-1,3-6 1,-14-6 0,3-6-1,2-5 1,-2-7 0,-7-6 0,-1-10 0,7-6 1,-2-10-1,5-2 0,11-43 0,-24 68-1,24-68 1,-19 52-1,19-52 0,-34 50-1,12-26 0,-12 3 0,-3 0 0,-6-1 0,-3-1 0,5-2 0,-2-2 0,1-5 1,2-4 1,6-2 0,-1-7 0,1 0 0,-7-2 1,-4 0-2,-7-4 0,-3 1 0,-3-1 0,-7-1-1,-6-2 0,-8 0 0,-1-1 0,-10-1 1,-6 1-1,-5 1 1,-4-2-1,-2 2 1,1 0-1,2 0 1,2 0 0,6-1-1,4 0 1,8 0 0,9-1 0,7 2-1,6 0 0,6 1 0,7 1-2,5 1-1,10 2-3,1-2-7,8 5-10,1 1-2,4-1 0,4-4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2:37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7,'0'0'7,"0"0"1,0 0 0,0 0 0,0 0-1,0 0 0,-3 10-2,3-10 0,0 0-1,0 0-1,0 0-3,0 0-4,0 0-3,0 0-3,0 0-1,0 0-1,10-1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7.3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13 131 55,'-10'-4'19,"10"4"1,-4-14-2,10 4-10,6 5-6,5 1-1,3 0-2,2 0 0,1 0 1,0 0 0,-1-2-1,-1 0-3,-1-3-4,1 0-9,2-2-1,-3-5-1,-1-5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7.6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 64,'0'0'19,"7"16"1,17-12-6,16 1-23,13 3-9,15 0-3,8-7 2,4-8-1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8.3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22,'-2'22'13,"2"-22"-1,0 0 2,0 0-4,0 0-6,0 0 2,0 0 2,0 0-2,0 0 0,0 0-1,49 12 1,-49-12-1,74 15-1,-22-2-1,3-1-2,0-1-2,-4 1-2,10 0-2,-17 0-2,-44-12-3,67 19-6,-67-19-2,0 0 0,0 0 1,0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8.7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43,'-8'19'13,"8"-19"0,0 0 1,0 0-12,0 0-1,0 0 2,63 10 0,-63-10 1,47 12 0,-47-12-2,63 18 0,-63-18-5,79 25-7,-27-12-7,-52-13 1,77 26-1,-32-17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9.0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60,'0'0'18,"0"0"0,71 7-4,-71-7-14,90 6-1,-42-1 1,-2 2-1,-3 1 0,-43-8-3,69 17-4,-69-17-9,51 24 1,-51-24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9.2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61,'0'0'18,"0"0"-1,49 10-2,-49-10-16,70-13-2,-22 10-2,-1 1-1,-47 2-3,82 7-7,-38 1 1,-44-8 0,69 20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6:59.6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 61 33,'-15'-10'16,"8"0"0,2-1 1,7 2-7,2 0-3,11 6 0,-15 3 0,42-8-1,-42 8-2,77 2 0,-24 1-3,6 3-2,4 3-5,-4-3-5,-1 3-7,-5 0-3,-8 0 1,-45-9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7:00.0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 26,'24'3'11,"10"-6"0,-34 3 1,87-7-10,-42 4 0,1 2 1,-1 2 0,-4 2-1,-41-3-6,72 12-5,-72-12-3,46 14-1,-46-14-1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16:17:00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43,'9'14'14,"-9"-14"0,44 9 0,-3-13-13,9 3-6,6-1-5,7 0-4,-5 2 0,-3-3 1,-9-2-2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03:08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3953 1560 7,'0'0'6,"-10"7"0,10-7-1,0 0-2,0 0 2,0 0 0,0 0 2,0 0-1,0 0 1,0 0-1,0 0-1,0 0 0,12 2-3,-12-2 0,11-13 0,-2-1-1,6-5 2,0-6-1,2-3 2,-2-7 1,0 0 1,-6-7 0,1 0 0,-8-5 1,3 2-1,-5-6 1,3-1-3,0-5-1,3-1-1,3-2-3,3 3 1,1 4-2,1 4 1,2 6 0,-4 7 0,2 6 0,-5 8 2,-6 2 0,-1 5 1,-2 0 0,-2-1-1,-4 1 1,2-3-1,-2-2 0,0 1 0,3 1-1,-1-2-1,-2 1 1,-1 0 0,-4 1 1,0 2-1,-5 2 0,-4-3 0,-6 1 0,-4 1 0,-4-2 0,-6-1 0,-3-2 0,-4-1 0,-2 0 0,-1 1-1,-5 2 1,2 2 0,-5 3-1,-3 6 1,-5 5 0,-7 3 0,-7 2 0,-3 2 0,-5 2 1,-6-2-1,-8-1 1,-3-2-1,-1 0 1,1 0-1,0 0 0,-2 2 0,1-1-1,0 0 1,5-1 0,2 1 0,4-2 0,0-2 0,-1-2 1,-1-1-1,0-1 0,2-1 0,3 3 1,2 0-1,1 1 0,3 2 0,7 1 0,5 1 0,4 0 1,4 0-1,7 0 0,2-1 0,4 0 0,5-1 0,1-1 0,6 0 1,5 0-1,5 2 0,4-1 1,4 2-1,6 1 0,0 1 1,6 0-1,-6 2 0,1-1 0,4 3 1,-3-2-1,4 1 1,-2 1-1,3 0 0,1 1 0,9-9 0,-1 20-1,-2-8 1,3 1-1,-2 4 1,2 3 0,-4 0 0,0 6-1,-2 3 1,-2 6 0,-3 6 0,-3 6 0,-2 7 0,-3 6 0,-1 6 0,1 3 0,1 1 0,3 0 0,1-3 0,3-3 1,3-7-1,1-6 0,2-6 0,2-8 0,0-5 0,2-7-1,0-4 1,2-6 0,-1-4 0,5-1-1,-5-10 1,11 13-1,-2-7 1,5-1-1,7-1 1,3-2 1,16-1-2,9-1 1,16-1-1,17 0-8,12 2-11,20 11-2,4-7-1,11 2 1</inkml:trace>
  <inkml:trace contextRef="#ctx0" brushRef="#br0" timeOffset="1953">5877-1 29,'-9'5'14,"-2"-5"0,11 0-1,-11 1-4,11-1-6,0 0-2,0 0-1,0 0-1,0 0 1,12 5 3,1-4 0,2 1 0,4-1 2,6 2 1,0-2-1,6 2 1,2-2-2,6 3 0,-2-2-1,5 2 0,1-1-2,3 2 0,1-1 0,5 3 1,4-2 0,8 1 1,2-2 0,4 3 0,10-3 0,10 2 0,6-1 0,9 2-1,1-2 0,8 1-1,5 0 1,9 0-1,3-4 0,6 0 0,2-2 0,5 4 0,3-1 0,0 4-1,-1 1 0,-7 2 0,-6 3 1,-10 1-2,-7 2 1,-9-3 0,-11-2 0,-9-3-1,-8 1-3,-12-7-7,-5 2-13,-12-10 1,-10-6-2,-14-13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1:45.1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230 4063 12,'0'0'13,"0"0"0,-8-9-2,8 9-7,0 0-2,0 0 1,0 0 1,0 0 1,0 0 2,0 0 0,0 0 2,7-10-2,-7 10 1,15-1-1,-3 1-2,0-2-2,8 3 0,7-3-1,4 2-1,-31 0 1,82-1 0,-34-1 0,1 2 0,11-2 0,1 2 0,1-2 0,8 3 0,-5-2-1,9 0 0,-10 2-1,-3 0 1,-8 1-1,-11 0 1,-42-2 0,58 12 0,-58-12 0,0 0 1,0 0 0,-34 57 0,34-57 1,-75 47-1,31-21 1,-10 1 0,-1 3-1,-1-2 2,-11 2-2,2 0 0,4 0-2,-5 1 1,4 0-1,8-1 1,7-2-2,8-1 1,6-2-1,15 1 2,14-1-1,12-1 0,-8-24 1,59 46 0,-15-23 0,7-1 0,13 2-1,4 0 1,-1 0-1,-1 1 1,-2 1-2,-11 0 1,1 3-1,-2 4 1,-8 1-1,-44-34 1,71 68-1,-71-68 1,40 74 0,-40-74 0,13 78 0,-13-78 1,-33 79 0,33-79 0,-73 84 0,33-38 1,-11-1-1,6 1 1,-5-1-1,7 2-1,6-2 0,12-1 0,11-1 0,10 0 0,13 1-1,11 0 1,4 2-1,16-1 1,3 5-1,4 1 1,-1 2-1,-9 3 1,-4 3 0,-14 3-1,-6 5 1,-23 2 0,-4 2 0,-14 0 1,-10 2-1,13-2 0,-16-2 0,16-4 0,2-3 1,12-2-1,6-1 0,8-3 0,13-1 0,-12-1 1,13-1-1,-5 1 0,14-1 1,2-2-1,2-1-1,4 0 0,4-2 1,3 0-1,5-1 0,-4-2 0,-11 0 0,-7 1 0,-4 2 2,-16 0 0,-20 3 0,-14 3 1,-24 2 0,-21 3 1,-18 2 0,-22-1-1,-16 0 0,-6 0 0,-4-2 0,5-6-1,17 0-3,20-5-1,21-2-2,25-8-8,25 4-19,21-9-2,16-3 1,3-7 0</inkml:trace>
  <inkml:trace contextRef="#ctx0" brushRef="#br0" timeOffset="28301">836 6 0,'0'0'1,"0"0"1,0 0 0,0 0 0,0 0 1,0 0 1,-42-6-1,42 6 1,0 0 0,0 0 0,0 0 0,0 0 1,0 0 0,-44-2 0,44 2 0,0 0 1,0 0-1,0 0 0,0 0 0,0 0-1,0 0-1,0 0-1,0 0 1,0 0-1,0 0 0,0 0-1,0 0 1,0 0-1,0 0 1,0 0 0,45 11 0,-45-11 0,46 5 0,-46-5 0,51 5 1,-51-5 0,63 2 0,-63-2 0,57 2 0,-57-2-1,0 0 0,56 3-1,-56-3 0,0 0 0,43 10-1,-43-10 0,0 0 0,0 0 0,51 24 0,-51-24 0,0 0 0,0 0 0,48 28-1,-48-28 1,0 0 0,0 0 0,0 0 0,0 0 0,43 36 0,-43-36 0,0 0 1,0 0-1,-10 43 1,10-43-1,0 0 1,-41 45-1,41-45 1,-42 33 1,42-33-1,-46 38 0,46-38 1,-53 37 0,53-37-1,-42 36 0,42-36 0,0 0 0,-60 46-1,60-46 1,0 0-1,0 0 0,-34 53 0,34-53 1,0 0-1,27 48 1,-27-48-1,53 35 0,-53-35 1,55 37-1,-55-37 0,55 32 0,-55-32 0,0 0 0,45 47 0,-45-47 0,0 0 0,0 53 0,0-53 0,-15 44 0,15-44 1,-27 53-1,27-53 0,-28 55 0,28-55 1,-26 54-1,26-54 0,-27 55 1,27-55-1,-32 46 1,32-46-1,-41 42 1,41-42-1,-42 35 0,42-35 0,0 0 1,-51 44-2,51-44 1,0 0 0,0 0 0,-13 53 1,13-53-1,0 0 0,54 44 1,-54-44-1,62 31 1,-62-31-1,55 30 1,-55-30-1,56 27 0,-56-27 0,0 0 0,35 46 0,-35-46 1,0 0-1,23 45-1,-23-45 1,0 0 0,15 60-1,-15-60 1,-10 48 0,10-48 0,-33 59 0,33-59 1,-38 69-1,38-69 0,-60 71 1,60-71-1,-54 74 0,54-74 0,-17 69 0,17-69 0,8 62 0,-8-62 0,47 55 0,-47-55 0,80 46 0,-80-46 0,77 37 0,-77-37 0,65 33 0,-65-33-1,47 38 1,-47-38 0,40 45 0,-40-45-1,28 55 1,-28-55 0,18 67 0,-20-25 0,-8 3 0,-8 2 1,-15 3-1,-1 3 1,-7 2-1,-15 1 1,4-5 0,2-4 0,9-9 0,41-38-1,-54 67 1,54-67 0,-1 49 0,1-49-2,67 32 1,-24-17 0,5-2 0,1 0 0,-2 1 0,-5 1 0,-42-15 0,63 38-1,-63-38 1,34 53 0,-34-53-1,-1 68 1,1-68 0,-33 76 0,33-76 0,-59 77 1,59-77-1,-74 66-1,74-66-9,-65 67-15,65-67-1,-56 47-2,56-47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2:15.8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400 243 19,'-9'1'16,"9"-1"-1,0 0-6,-10 2-4,10-2-1,0 0-3,3 13-2,2-2 1,-1 4 0,1 7 0,1 7 0,-1 9 1,0 10 0,-2 15 0,-3 13-1,-4 13 1,0 14-1,-5 12 1,-5 12-1,1 7 1,-3 8-1,2 5 0,2 1 1,1 2-1,2-3 1,3-5-1,3-9 0,1-6 0,0-8 1,0-10-1,-2-9 0,1-11 1,-1-10-1,-3-10 0,3-7 0,-1-11 2,2-9 0,-1-12 1,3-5-1,0-5 0,0 2 0,1-3 0,-1 5-1,0 6-1,0 3-1,0 7 0,-2 1-1,0-1 0,-2-6 1,1-4-1,0-6-1,0-9-4,4-15-8,0 0-1,0-12-1,1-9 0</inkml:trace>
  <inkml:trace contextRef="#ctx0" brushRef="#br0" timeOffset="621">35 3230 15,'-9'18'17,"-1"-1"-1,2 7 0,2 4-2,5 0-2,3 5-2,2-2-3,8 2 0,5-3-3,8-2 1,3-8-2,8-6 0,0-8 0,5-5-1,-1-8 0,2-8-1,-3-10 1,-2-4 0,-1-8 0,-1-5 1,-4-6 0,1-2-1,-5-5 2,0 2-1,-7 0-1,3 3 1,-10 6-1,-2 7-1,-5 6 0,-2 5-2,2 9-3,-9 5-18,3 12-5,-3-18 0,2 7-2</inkml:trace>
  <inkml:trace contextRef="#ctx0" brushRef="#br0" timeOffset="1181">132 186 7,'1'-21'6,"-1"2"-6,0 9-5,0 10-2</inkml:trace>
  <inkml:trace contextRef="#ctx0" brushRef="#br0" timeOffset="1442">146 373 16,'0'0'18,"0"0"1,-11 1-2,11-1-1,0 0-6,-6-14-4,6 14-1,1-23-2,2 5-1,4-5-1,5-1-1,3-5 0,6-3-1,3 1 2,2-1-1,4 2 1,2 4 1,-4 2-1,-3 3 2,-5 4-1,-3 4 1,-6 4-1,0 3 0,-11 6-1,13-2-1,-13 2 0,6 14 0,-2 1-1,2 4-1,3 4 1,1 4 1,2 4-1,3 0 2,4 0-1,0-3 0,0-2 1,0-5-1,-1-3 1,-5-4-1,-2-4 0,-11-10 0,9 10 1,-9-10-2,0 0 1,-2 11-2,2-11-2,-12 11-3,12-11-6,-17 17-8,4-8-1,-2-1 0,1-7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3:01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159 197 7,'0'0'9,"0"0"-1,0 0-1,0 0-2,0 0-1,0 0-1,0 0 0,0 0-1,0 0 0,0 0 0,3 14-1,-2-5-1,2 4 1,2 4-1,0 7 0,2 6 1,2 8-1,-1 9 0,2 8 0,-2 9 0,0 8 1,0 10-1,0 9 1,1 7 0,-2 9-1,2 7 1,-1 7 0,0 7 1,1 6-1,-1 3 2,-2 6 0,-3 5-1,-1-1 1,2-3 1,-2-5 0,2-8 2,-4-7 0,1-6 0,-4-13 1,1-9 0,-5-14 0,2-6 0,-5-12-1,2-1-1,-1-10-1,3-4-2,2-8 0,3-4-1,2-7 0,2-2-1,-1-6 1,1-5-3,1-4-1,-4-13-5,5 12-8,-5-12-8,0 0-3,0 0 2,-3-12 0</inkml:trace>
  <inkml:trace contextRef="#ctx0" brushRef="#br0" timeOffset="581">93 3422 31,'-10'0'22,"10"0"1,0 0-3,0 0-7,0 0-5,0 0-2,0 0-3,-2 10-2,2-10-1,5 17 0,-2-6-1,1 3 0,2 1 2,1 2-1,1 2 2,3 1-1,4-1 1,2-1 0,3 2-1,3-3 1,4 1 0,2-1-1,-3-2 0,-1-5-1,-3-1 1,-1-2 0,-1-3 0,-3-8 1,0-6 0,-2-9 0,7-7 1,0-6-1,-1 0 0,1-3 1,-3 4-2,-4 2 1,-2 5-1,-4 9-4,-8 3-19,1 2-5,-6-2 1,-6 0-3</inkml:trace>
  <inkml:trace contextRef="#ctx0" brushRef="#br0" timeOffset="1492">0 544 7,'0'0'10,"5"-15"-1,0 2-2,-2-6-1,6-6 1,2-6-1,1-6 0,3-4 3,-4-2 0,6 1 1,-3-3-1,9 6 0,-7-1 0,0 6-3,0 4-1,-1 5-2,0 1-2,-3 7 0,-2 6-1,-10 11 1,13-13-2,-13 13 1,0 0-1,0 0 0,9 8 1,-9-8-1,4 14 1,0-4 0,3 4 0,4 3 1,1 2 1,6 7-1,1 3 0,6 4 0,1 5 0,0 1 0,-4 3-1,-2-4 1,-4-1-1,-1-6 0,-7-5 1,-2-6-1,-5-6 0,1-3 1,-2-11-1,5 14 0,-5-14 0,4 9 1,-4-9-1,5 12 0,-5-12-1,6 11-5,-1-1-16,-4 1-1,-1-11-2,0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4:28.6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96 8,'17'-3'8,"0"3"-1,-7-1-2,3 2-1,3 0 0,3 1-1,0 1 0,0-1-1,6-1 1,0 0-1,7-1 0,1 0 0,1-2 0,3 0-1,1-3 2,5 1-1,6-1 0,-3 0 1,2 0 0,1-1 0,1 1 0,0 1 0,-1 1 0,2-2 1,-1 2-1,-2-2 0,2 3 0,0-2-1,2 2 0,-2-2 0,5 2 0,-3-1 0,1 0-1,-1 0 0,-2-1 1,-3 1-1,4 0 0,1-1 0,-3 0 0,-1 2-1,-1-1 1,4 3 0,-1-1 0,4 1 0,-3 1 0,0-1 0,2 2 0,0-1 0,1 0 0,0-1 0,3 1-1,-1-1 1,1 2 0,0 1-1,0 1 0,3-1 0,1 2 1,-2-1-1,0-1 1,-3 0 0,4-1 0,-2-1 0,0-1 0,0 2 0,0-1 0,0 2-1,0 0 1,6 2-1,-4-1 0,0 1 1,1-1-1,1 1 0,0 0 0,1-1 1,1 0-1,0-1 0,3 0 1,0 0-1,2 1 0,-1 0 1,-1 2-1,1-1 0,1 0 0,0 0 1,2 0-1,1 0 0,4 0 0,0-1 1,3-1-1,1 0 0,1 0 1,-2-1-1,1 1 0,-1-3 1,1 0-1,-2-2 1,0 0-1,-1 0 1,-1 0-1,0 1 0,-1 1 1,-2-1-1,0 3 0,1 1 0,2 0 0,-3 1 1,0-2-1,0 1 0,1-1 1,-4-1-1,-1-1 1,-2 0-1,-1 0 1,0 0-1,-1 0 1,-3 1 0,0 0-1,-1 1 1,2 1-1,-5-1 1,0 2-1,-3 1 0,1 0 0,-1-1 0,-2 1 0,-2 0 0,-1 0 1,-1 0-1,0-1 0,0 0 1,0 1-1,1-1 1,3 3-1,0-1 0,1 0 0,2 2 0,1 1 1,2-1-2,-1 0 2,1 2-1,-1-3 0,3 0 0,-1 1 0,2-2 1,1 0-1,1-1 0,1 1 0,2-2 1,1 2-1,-1 1 0,-1-3 0,1 4 1,1-5-1,-2 2 0,1-3 1,-1 2-1,3-4 1,1-4-1,2 4-1,-2-5 1,1 4 0,3-4 0,-1 5 0,-2-6 0,2 5 0,-1 0 0,2-3 0,-2 1 1,0-3-1,-5 0 0,0-3 1,-1 1-1,-2-2 0,-5 0 0,-1 1 0,-5-1 1,-2 1-1,-6 0 0,-3 0 1,-8 2 0,-5 2 1,-6-1-1,-6 3 2,-5-2-2,-12 5 1,14-3-1,-14 3 0,0 0-1,0 0 1,0 0-1,0 0 0,0 0 1,0 0-1,0 0 0,0 0 1,0 0-1,0 0 1,0 0-1,0 0 0,0 0-1,0 0 0,0 0-1,0 0-2,0 0-8,0 0-15,-13-3-1,-4-6-3,-4-7 2</inkml:trace>
  <inkml:trace contextRef="#ctx0" brushRef="#br0" timeOffset="40738">0 1424 18,'0'0'11,"0"0"-1,0 0-2,0 0-3,0 0-2,0 0-2,0 0 0,12 0-1,-1-1 0,0 1 1,9-1 0,1-1 1,5 0 1,-1 0 0,6-1 0,0 1 0,8 0 0,3 0-1,3 1 0,4-1 0,2 1 1,2-2-1,2 2 0,-3-2 1,-1 1 1,2-1 0,-3 2 0,1-2-1,3 3 0,-3-1-1,1 2 1,0-1-1,1 1-1,0-2 1,0 0-1,-3-1 1,0 1 1,0-3-1,1 2 0,-7-2 0,3 2-1,-4-2 0,1 4 0,-3-2 0,-1 2 0,-2 0-1,-1 0 0,6 1 1,0 0-1,1 0 1,-1-1 0,2 0-1,1 1 1,0-2 0,0 1 0,-5-2 0,1 2 0,-3-2 0,1 2 0,0-3-1,-2 3 1,2-1 0,2 0 0,0 0 0,3 2 0,1-2-1,-1 2 1,1-1-1,1 1 1,-2-1-1,-4 2 0,1-3 1,-5 0-1,1 2 1,1-2-1,-3 2 0,1 0 1,-2 2-1,2 0 1,-3 0-1,1 0 0,-5 0 0,-3 0 1,-4-1-1,-1 0 0,-3 0 0,-2-1 1,-4 0-1,2 1 0,-4-1 0,1-1 1,0 1-1,-2-1 1,-10 0-1,17 1 0,-17-1 0,12 2 0,-12-2 1,12 2-1,-12-2 0,0 0 0,12 4 0,-12-4 0,10 3 0,-10-3 0,13 4 0,-13-4 0,19 4 0,-7-2 0,3 0 0,0 0-1,5 4-2,-4-3-7,8 6-16,-3-1-1,-2-5-1,-7-6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3:55.1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198 11 1,'13'2'3,"4"-1"0,2-1 1,1 0 0,3 0 0,3 0 0,5-1 0,2 1 0,5-1 0,4 0-1,2 1 0,5 0 0,2 0 0,4 0-1,-1 1 0,2 0-1,3 0 1,-1 0-1,4 1 1,0-2-1,4 1 0,2-1 0,4-1 1,-1 0-1,-1 0 1,2-1 0,-3 0 1,-2-1 0,-4 2 0,-4-2 1,-4 2-1,-8-1 0,-3 2 0,-3 0-1,-4 1-1,-1 0-1,-4 1 1,-5 0-1,-2-1 1,-3 0-1,-3 0 1,-7-1 1,-3 1 0,-9-1 1,0 0-1,0 0 0,0 0 0,0 0 0,0 0-1,0 0 0,0 0-1,0 0 1,0 0-1,0 0 0,0 0 0,0 0 0,0 0 1,0 0-1,0 0 0,0 0 0,0 0 0,0 0 0,0 0-1,0 0 1,0 0 0,0 0-1,0 0 1,0 0 0,0 0-1,0 0 0,0 0 1,0 0-1,0 0 0,12 10 1,-12-10 0,8 20 0,-2-3-1,3 4 2,2 6-2,2 3 2,0 6-1,3 8 0,-1 3 0,2 5 0,1 5 1,-2 5-1,1 1 0,-1 6 1,-1 3-1,-1 4 0,1 1 1,-2 3-1,-3 1 0,1 3 1,-4-1-1,0 5 0,-2 2 0,-1 4 0,-1 1 1,-3-2-1,3-2 0,-2-7 0,-1 5 0,3-9 0,1-7 1,1-8-1,1-6 0,2-6 0,-2-5 0,2 1 0,2-8 1,-3-2-1,-1-4 0,0-3 0,-2-4 0,-2-4 0,2-2 0,-1-4 0,0-4 0,-2-2 1,-1-12-1,3 14 0,-3-14 0,0 0 1,6 9 0,-6-9 0,0 0 0,0 0 1,0 0-1,0 0 1,0 0 0,0 0 0,-13 0-1,3-2 0,-4 0 0,-6-1 0,-4 0 0,-8-2-1,-7-1 0,-12 0 0,-6 0 0,-9-1 0,-8 1 0,-10 0 0,-9 0 0,-7 2-1,-8 0 1,-4 2 0,-5 0 0,-4 0 0,4 1 0,-1-2 0,0 1 0,-1 0 1,5-2-1,3 1 0,6-1 0,11 2 0,3 2 0,8-1 0,12 1 0,13 1 0,10 0 0,9-1 0,10 1 0,9 0 0,5-2 0,15 1 0,-14 0-1,14 0-1,0 0-5,0 0-14,0 0-3,6-10 0,-5-5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6:52.4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1123 0 3,'0'0'2,"0"0"0,0 0 1,0 0 2,0 0 1,0 0 2,0 0 0,0 0 1,0 0 0,0 0-1,0 0-2,0 0-1,0 0 0,0 0-2,0 0 0,0 0 0,0 0-2,0 0 1,0 0-1,-11 5 0,11-5 0,-11 7-1,11-7 0,-21 13 1,6-4-1,-3 2 1,-5 4 0,-4 2 0,-6 4 1,-5 5 1,-6 4-1,-4 4 1,-5 2 0,-1 2 0,-4-2 0,2 0 0,-2-2-1,6-2 0,3-6-1,6-4 0,9-5-1,6-3-1,6-3-2,6-5-2,16-6-1,-9 0-3,9 0-2,12-12-6,-2 1-3,1-3-1,2-5 3</inkml:trace>
  <inkml:trace contextRef="#ctx0" brushRef="#br0" timeOffset="551">272 224 4,'0'0'12,"9"3"1,-9-3-2,0 0-7,12 6-3,-7 3 2,-1 5 0,-3 3 2,-1 5 0,-5 2 1,-4 4 0,-8-1 0,-6 5 1,-7 0-3,-2-2-1,-6 0-1,3 0 0,1-5 1,5-2-2,4-5 1,7 0 0,9-7 0,8 4 0,10-8 1,11 0 0,10-5 0,12 1 0,8-5-1,13 0 1,5-4-1,4 1-1,-2-2 0,-6 0 1,-5 1-1,-8 1-1,-12 2 2,-7 1-1,-12 0 0,-5 2 0,-6-1 1,-9 1 0,0 0-1,0 0 1,0 0-1,0 0 0,0 0 0,0 0-2,0 0-2,0 0-4,0 0-19,0 0 1,2-11-1,-4-5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6:54.1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960 26 7,'8'-12'13,"-8"12"1,11-14-7,-11 14-3,0 0-1,0 0-1,0 0 0,-12-8-1,2 13 1,-1-1-1,-4 2 0,1 0 1,-5 3 0,0-1 1,-2 2-1,-4 1 1,0 0 0,-4 2-1,-2 1 1,-6 2 0,0 3 0,-6 1 1,-2 6 0,-5 2 0,-1 3 1,-1 0 0,2 3 0,1-2 0,4 1 0,1-5-1,7-1 0,4-5-1,7-3-1,4-7 0,8-1-1,2-5-1,12-6 1,0 0-2,0 0-2,17-6-7,-5-5-9,1 0-6,0-6 1,-1-3 0</inkml:trace>
  <inkml:trace contextRef="#ctx0" brushRef="#br0" timeOffset="511">379 52 33,'19'-2'17,"-19"2"-2,10-14 0,-10 14-14,4-11-4,-4 11 2,0 0 0,0 0 1,0 0 2,-12 5 0,2 3 1,3 2 0,-4 1-2,-1 3-1,-2 0 1,2 2 0,-4-1 1,-2 4 0,0-2-1,-1 2 1,-2 0 0,-1 4 1,-2 0 0,-4 2 0,-1 1 0,4 1 1,-2-3 0,5 2-1,2-4 0,4 1 0,4-4-1,2-2-1,7-1 0,0-2 0,3-1-1,-1 1 1,2-1 0,0-1 0,1 0-1,3 0 1,2-2 0,4 0 1,6-1-1,10-2 0,0-1 0,14-1 0,3 0 0,5-1 0,3-1 0,-1-1-1,-2 0 0,-4 0 1,-1 0-1,-10-1 0,-1 0 0,-8-1 1,-3 0-1,-4 0 0,-6 0 1,-1 0 0,-11 0 0,12 0 0,-12 0 1,0 0-1,0 0 0,0 0-2,0 0-7,0 0-17,-12 2-1,-2-7-2,-3-4 0</inkml:trace>
  <inkml:trace contextRef="#ctx0" brushRef="#br0" timeOffset="4066">1005 1211 5,'0'0'10,"0"0"-1,5-11-1,-5 11-1,0 0 1,0 0 0,0 0 2,0 0 0,0 0 1,0 0-1,0 0-2,0 0-1,-11 1-2,2 1-3,-5 4-1,-6 2-1,-3 3 0,-6 6 0,-4 4 1,-7 3 1,-4 4-1,-3 2 1,0 2 1,1-2-1,1 1 0,2-5-1,5-2 0,5-2 0,6-5 0,4-3-1,8-3 1,2-2-1,4-2 1,9-7-1,-10 6 1,10-6-2,0 0-5,12-11-15,-1-1-2,5-7-2,3-5 0</inkml:trace>
  <inkml:trace contextRef="#ctx0" brushRef="#br0" timeOffset="4787">451 1199 27,'0'0'17,"0"0"-1,0 0-1,10-5-10,-10 5-8,0 0-1,11 6 1,-11-6 0,0 0 3,0 0 1,8 11 1,-8-11 2,0 0 1,0 0 1,0 0-1,0 0-1,0 0 1,0 0-2,0 0 0,-6 9-1,6-9-1,0 0 0,-11 15 1,5-5-2,-4 7 1,-5 3 0,-5 6 0,-4 6 1,-5 2 0,-3 2 0,-2 1 0,-2 0 1,-1-4 0,3-1 0,2-7-1,5-3 0,3-4-1,4-4 0,4-2-1,4-2 0,12-10 0,-12 14 1,12-14 0,7 10 0,7-7 0,8-1 0,8-2 1,11-1 0,5-1-1,9-1 1,4 0-1,2-1-1,-3-1 1,-3 3-1,-7 0 0,-7 2 0,-8 1 0,-8 0 0,-5 1 0,-7 1 0,-3-1 0,-10-2 0,0 0 0,10 7 0,-10-7 1,0 0-1,0 0 0,0 0 0,0 0-2,0 0-10,-12 3-12,1-5-2,-2-6-1,-4-6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7:03.2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20 135 27,'-10'0'21,"10"0"-3,-12-2 2,12 2-9,0 0-5,1 10-6,8 0 0,4 5-2,2 1 1,4 4 0,3 0 0,1 0 1,1 1 0,-1 2 1,-2 0 1,0 0 0,1 4 0,-1 3 0,2 4 1,0 2-1,0 3 1,2 0-2,2-1 1,1-3-2,-1-4 1,-2-5 0,-2-5 1,-2-9 0,-1-3 2,-3-9-1,0-6 1,1-12 0,3-7 0,1-13 0,4-5-1,0-8-1,2-4-1,0-6 0,-1 2 0,-4 1 1,-3 5-1,-5 5 0,-4 5 0,-2 6 0,-1 4 1,-4 8-2,-1 4 0,1 6 0,-2 3 0,-2 12 0,3-11-1,-3 11 1,0 0-1,0 0 1,0 0 0,0 0-1,0 0-2,-9 12-9,-1 0-14,-3-1 0,-8-3-2,-8-6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7:28.5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512 0 6,'18'5'6,"0"-4"0,7 0-1,7 2-1,10 0-1,3 2 0,9 1-1,4 0 1,4 1-1,4 0 1,-1 2-1,1-2 0,0 1 0,2 2 0,-3-1 1,-1 1-1,-4 2 0,-3 0 0,-4 0 0,-6 1 0,-6-1 0,-6-1-1,-5 4 0,-5 1 1,-5-4-1,-6 6 0,-5 3 1,-3 0 0,-6 4 1,-11 1 1,-5 1 1,-11-2-1,-2 10 0,-13-6 1,-3 2-2,-9 1-1,2 1 1,-4-1-2,-1 0 1,5-1-1,1-3 0,7-1 0,5-2-1,10-4 1,6 0-1,10-1 1,12-2-1,11 0 1,12 0 0,8 3 0,10 2-1,6-2 2,7 0-1,3 1 0,0 1-1,-2-1 1,-1 2-1,-4-2 0,-2 2 1,-8 0-2,-3 3 1,-4 0 0,-5-1-1,-4 2 1,-7 0 1,-7 1-1,-9 1 1,-7 0 0,-10 0 0,-10 1 1,-9 4 0,-11-3 0,-6-1 0,-8 2-1,-3 1 0,-6-2 1,0-1-1,-4 0 0,1-2-1,2-1 1,1 0 0,7-5-1,4-2 1,6-4-1,10-1-1,11-4 1,7 0-1,9-2 1,12 1 0,10 0 0,11 1 0,9 4 1,6 1-1,9 4 1,7 4 0,6 1-1,3 1 0,1 3 0,-2 1 0,-2-2-1,-6 0 1,-5-3 0,-4-3 0,-7 4 1,-10-4-2,-3 1 2,-9-1-1,-4 0 0,-2-1 1,-6 3-1,-6 0 0,-5-2 0,-3-2 1,-9 3-1,-6 0 0,-4-2 1,-9 4-1,-8 0 1,-5 1 0,-4-1-1,-8-1 1,-1-1-1,-3-1 1,-3-1 0,-1-3 0,1-2-1,0-2 1,2-1 0,6-3 1,3-1-2,7-2 1,5-2 0,10-1-1,4-2 0,8-1 0,6-1 0,6 0-1,4 0 0,3-2-2,12 1-3,-16 0-13,16 0-7,-13-2-2,13 2 1,-25-12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7:01.6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3799 5270 4,'-10'0'4,"10"0"0,0 0 0,-14 1-1,14-1-1,-12 7-1,12-7 0,-15 11 0,4-1 0,-1-1 0,-2 3 1,-1 2 0,-5 2 1,-1 0 0,-4 2 1,0 1-1,-3 1 1,0 1-1,-4 1-1,-2-3 1,-1 3-1,-1-1-1,-1 0 0,-3 0 0,-2-3 0,-3 1-1,-4-4 2,2 1 0,-4-4 2,0 0 0,-2-5 0,-3 0 1,1-2 1,2 0-1,1-1-2,2 0 0,-3-1-2,0-1 0,-2-1 0,2 1-1,-1-2 0,-2 1 0,-1-2 0,-3 1 0,1-1 1,2-2-1,1-1 1,-2-1-1,2-1 2,0-1-1,-2 0 0,3 0 0,-3-2-1,0 2 1,-2 0-1,1-1 1,-1-1-1,0-1 1,-1-2 0,0-1 2,0-3-1,3-3 1,-2-3 0,5-1-1,-1-5 0,3 0 0,3-4-1,-1-2 0,0-3 0,4-1 0,-1-3-1,0-2 1,-1-2-1,0-2 0,-2-4 0,3-3 1,0-1-2,0-3 1,3-2 0,0-5 0,3-1 0,0-1 0,8-2 0,0-3 1,1-3-1,5-5 0,-5-1 0,15-1 1,-1-3-1,5-2 0,1-4 1,0 0-2,5-3 1,0 2 0,10-1 0,-3 2 0,5-1-1,7 0 1,5 1 0,6 0-1,-2 2 0,9-1 0,-1-1 0,2-1 0,3 1 0,1-4 0,-2-2 1,8-1 1,6 1-1,1-2 0,5-1 0,1-3 1,-3 0 0,10-1-2,5 4 1,0 0 0,5 0 0,-2 3 1,7 2-1,2 2 0,12 1-1,-7 6 1,2 3 1,1 2-1,4 4 0,4 4 0,3 3 0,2 5-1,0 3 1,7 1 0,7 3 0,1 5 0,0 3 0,-2 4 0,-5 4 0,0 5 0,-3 5 0,-3 7 0,-4 2 0,-3 5 0,0 4 0,-2 5 0,0 4 0,0 1 0,2 5-1,-2 4 1,-4 2 0,-3 3 0,-2 2-1,-4 2 1,-5 3 0,-3 3-1,-6 5 1,-4 3 0,-4 4-1,-1 4 1,-3 5 0,-2 3 1,-4 3-1,-1 1 0,-2 3 1,-4 3-1,-4 1 0,-3 2 1,-5 1-1,-4 0 1,-1 2 0,-6-1 0,-2-2-1,-5-2 1,2-3 0,-2-2 0,-2-1 0,2-3-1,-5-1 0,3-3 0,-3-4 0,4-3 0,-5-5 0,1-4 0,-2-8 1,0-3-1,-2-15 1,2 12 0,-2-12-1,0 0-1,0 0-3,0 0-6,0 0-9,-11-13-5,-1 6 0,-1-2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3:48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253 649 17,'0'0'10,"0"0"2,6-9 0,-6 9-1,0 0-1,0 0-1,0 0 0,1-10-2,-1 10-1,0 0-1,0 0-2,-10 0-1,10 0 0,-10 3-1,10-3 0,-19 2 0,8 0 0,0 0-1,-3 1 1,1 1-1,-3 1 1,0 1-1,0 2 0,1-1 1,0 0-1,1 1 0,0 1 1,1-2-1,1 0 1,3 2 0,9-9-1,-16 15 1,16-15-1,-11 14 1,11-14-1,-6 12 0,6-12 0,-1 16 0,1-16 0,6 14 1,2-5-1,2 0 0,3 3 0,4-1 0,1-1 1,5 0-2,3 2 1,2 0 0,2-1-1,1 2 0,0-1 0,1 2 0,-1-2-1,-1 3 1,-2-3-1,-3 4-1,-2-2 1,-2 1 0,-2-1 0,-4 1 0,-3-2 1,-3 1 0,-3-1 1,-3 0 0,-3 0 1,-6 2 1,-3-1 0,-5 0 1,0 0 0,-7 0 0,-1 1 1,-5-4-1,-1 1 0,-2-4 0,0 2 0,-2-4-1,3-1-1,1-2 1,4-2-1,2-1 0,7-1-1,1-1 0,14 2 0,-13-8-1,13 8 0,-3-17-3,5 4-2,6 2-7,-1-4-10,5-2-2,-1 1 1,5-3 0</inkml:trace>
  <inkml:trace contextRef="#ctx0" brushRef="#br0" timeOffset="1121">712 991 4,'8'14'7,"-8"-14"1,9 6-1,-9-6 0,15 3 1,-5-2 0,2-3-1,3-2-1,3-2-1,3-2 0,1-2-2,2-2 0,-1-2-2,0 0 0,-2-3 0,-1 2 0,-7 0 0,-1 1 1,-6 2-2,-3 1 1,-3 11-1,-3-15-1,3 15 1,-16-7-2,6 8 1,-3 1 0,-1 3 0,-1 1 0,0 4 0,-2 0 1,0 2 0,0 1 0,2 0 0,0 0 0,2 0 0,2 1 1,0-1 0,3 0 0,2 0 0,1 0 0,0-1 2,2 1-1,1 0 0,1 1 0,1 1 0,0-2-1,1 1 1,1 0 0,1 1-1,2-1 0,1 1 0,3-2 0,1 1 0,6-1-1,2-2 1,4-2-1,3-2-1,4-2-2,4-4-4,3-5-10,3-4-2,3-2-1,-4-8 1</inkml:trace>
  <inkml:trace contextRef="#ctx0" brushRef="#br0" timeOffset="1962">1249 1050 1,'0'0'9,"0"17"-1,0-17 1,3 15 0,-3-15 0,9 9-1,1-8-1,-1-3 0,3-2-1,3-4-1,-1-2-1,3-4 0,-1 1-2,-1-4-1,-2 0 1,0-2-1,-4 1 0,-1 0 0,-2 3 0,-3 0 0,-2 1 1,-3 3-2,-1 2 1,3 9 0,-11-14 0,2 10-1,-2 1 1,-2 2-1,-2 3 0,1 1 0,-3 1-2,1 4 0,1 1-2,2 2-3,3 0-4,0 1-3,5-1-3,2-1-1,5-1 0</inkml:trace>
  <inkml:trace contextRef="#ctx0" brushRef="#br0" timeOffset="2393">1440 910 17,'0'0'15,"-2"18"0,-1-8-5,2 6-5,2 3-1,-1 4 1,4 4-1,1 5 0,4 4-1,-2 3 2,2 5-2,0-1 0,1 1-1,-2-4 0,0 0-1,-1-8 0,-2-4-1,0-8 1,-2-4-2,1-6-3,-4-10-6,0 0-9,0 0 0,4-10 0,-3-5 0</inkml:trace>
  <inkml:trace contextRef="#ctx0" brushRef="#br0" timeOffset="2874">1635 841 17,'0'0'11,"0"0"0,0 0 0,0 0 0,0 0-2,1 13-1,-1-13 0,1 17-2,-1-5 0,3 5-1,0 2-1,3 3-1,0 4-1,4-1 0,-2-1-1,3-1 0,1-4-1,2-3 1,0-6 0,0-3 1,2-9-1,-2-2 0,3-6 1,0-3-1,-1-5 0,-2-3 0,1-3 0,-3 1-1,0-1 0,-1 0 0,-3 1 1,0 3-1,-2 2 0,-1 3 0,-1 1 0,-1 3 1,0 2-1,-3 9 0,2-10-1,-2 10-2,0 0-4,0 0-5,0 0-8,0 0-3,0 0 0,-6-10 1</inkml:trace>
  <inkml:trace contextRef="#ctx0" brushRef="#br0" timeOffset="3645">2234 869 0,'0'0'9,"12"-4"-2,-12 4 0,17-7-1,-17 7 1,18-11-1,-6 4 0,-1-2-1,0-2-1,-2 0 0,0-1 0,-1 0 1,0 0-1,-2 1 0,-2 0 0,-1 1 2,-2 0-2,-1 10 0,-3-16 0,3 16-1,-12-14-1,12 14 0,-19-10-1,8 5 0,-3 3 0,1 1-1,-1 2 0,1 1 0,0 4 0,1 0 0,3 2 0,-1 0 0,2 2 0,8-10 0,-15 17 0,15-17 0,-16 17 1,10-7-1,-3-1 1,3 2 0,-2-1-1,3 4 0,-2-1 1,-1 4 0,0-3-1,1 2 0,1 0 1,-1-2-1,2 3 1,1-2-1,1 1 1,2-1-1,1 3 1,0-3-1,1 0 1,2 0 1,0-1-1,2-1 0,1-1 0,3-2 1,0-1 0,7-1-1,0-2 0,6-2 0,2-1 0,3-3-1,3-4-2,-1-3-2,2 0-4,-3-5-8,-2-2-8,-3-2 1,-2-4 1,-3 1-1</inkml:trace>
  <inkml:trace contextRef="#ctx0" brushRef="#br0" timeOffset="6239">2513 732 7,'10'-2'13,"-10"2"0,0 0-2,0 0 1,0 0-2,9-7 0,-9 7 0,0 0 0,0 0-1,0 0-1,0 0-1,11-4-1,-11 4-2,0 0-1,10 6-1,-10-6-1,11 15 0,-5-1 0,3 2-1,1 3 0,0 3 1,0 2-1,2-2 0,-4 2 0,0-4 0,1-4 1,0-2-1,-4-4 0,-5-10 0,6 11 0,-6-11 0,0 0 1,0 0-1,11-6 0,-11 6 1,12-20-1,-3 4 0,3-2 0,0-4-1,1-4 1,2 1-1,-3-1 1,1 2-1,-3 3 1,1 3-1,-3 3 1,0 5-1,-8 10 1,9-11-1,-9 11 0,0 0 0,0 0 0,11 10 0,-11-10 1,7 19-1,-2-6 1,3 2 0,0 2-1,0 3 2,1 0-2,0 0 1,-1 1-1,-1-2 1,-1-2 0,0 0 0,-2-2-1,-2-2 0,-1-4-2,0 3-4,-1-12-7,0 9-9,0-9 1,0 0 0,0 0-1</inkml:trace>
  <inkml:trace contextRef="#ctx0" brushRef="#br0" timeOffset="7080">3103 141 3,'0'0'14,"1"10"0,-1-10 3,5 14-8,-5-14-2,6 21 1,-2-6 0,4 6 1,1 7-2,1 7-2,-1 6-2,1 4 0,-4 9-3,4 4 1,-4 8-1,-2-1-1,1-2 0,-2 0 0,0-4 0,0-4 0,2-5 0,-1-8 0,0-8-2,-1-7-1,2-7-5,-3-4-4,-2-16-5,5 9-1,-5-9 1</inkml:trace>
  <inkml:trace contextRef="#ctx0" brushRef="#br0" timeOffset="7450">2992 587 10,'0'0'19,"0"0"2,10 5 1,-10-5-6,17-1-2,-5-4-2,8 5-1,2-4-3,7 3-1,1-2-3,4 3 0,1 0-2,5 1 0,0 2-2,-1 0 0,2 1-4,-5-3-5,3 3-9,-5-3-7,-3-1-2,-7-3 2,-7 0-1</inkml:trace>
  <inkml:trace contextRef="#ctx0" brushRef="#br0" timeOffset="7801">3580 699 23,'0'0'17,"0"0"0,9 11-1,-9-11-8,7 19-2,-2-5-1,-2 1-1,1 4-1,1-3 0,0 2-2,0-4-4,0-2-2,-1-3-8,-4-9-6,4 10-1,-4-10 1,0 0-1</inkml:trace>
  <inkml:trace contextRef="#ctx0" brushRef="#br0" timeOffset="8111">3587 277 31,'11'-5'21,"-11"5"0,0 0 0,9-10-10,-9 10-7,0 0-5,9 0-4,-9 0-7,0 0-9,12 9 0,-12-9 1,10 5-1</inkml:trace>
  <inkml:trace contextRef="#ctx0" brushRef="#br0" timeOffset="8522">3859 588 11,'12'-4'14,"-12"4"2,13-6-5,-13 6-3,19-1 0,-8 3-1,2 1-1,1 1 1,3 1-3,0 1 0,2 2-1,0 1-1,-1 1-1,3 1 0,-2 0 0,-1 0-1,-2 3-1,-2-2 1,0 3-1,-3-2 1,0 2-1,-6-1 0,3 1 1,-4-2-1,-2 0 1,-1-1 0,-3-2 0,-1-1 0,3-9 1,-12 14 0,2-8 1,1 0 0,-6-2 0,-1 1 0,-3-3 0,3 1 0,-1-3-1,-2 0 0,2-2 0,1 0 0,5-1 0,1-1-1,0 1 0,10 3-1,-17-7 0,17 7 0,-12-6 0,12 6-1,0 0 0,-3-17 1,3 17-1,6-17 1,4 9-1,-3-5-1,7 2-1,-1-1 0,3 2-2,1 1-2,4 2-2,-1 0-3,3 1-4,4 5 0,-5-3 1</inkml:trace>
  <inkml:trace contextRef="#ctx0" brushRef="#br0" timeOffset="9293">4346 0 28,'0'0'19,"0"0"-1,0 0 3,10 6-10,-10-6-7,5 10 0,-2-1 0,-1 2-2,4 7 1,-1 3 0,0 5-1,2 4-1,-1 4 0,3 6 0,-1 6-1,-2 2 1,0 2-1,1 2 1,-2 1-1,-1 0 1,2-2 1,-2-2-1,-2-4-1,1-4 1,-1-4-1,1-4-1,-2-5-5,-2 0-8,-5-6-9,2-7 0,-5-6 0,-6-10-1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3:58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195 172 25,'0'0'18,"0"0"0,0 0-4,0 0-6,0 0-1,-10 1-3,10-1-2,0 0-1,-5 10 1,5-10-1,-2 15 0,4-2 0,0 1 1,2 3-1,2 8-1,1 5 1,3 8 0,0 5-1,1 6 1,1 3-1,0 0 0,0 1 0,-1-3 0,-1-3 0,1-7 0,-4-4 0,1-8-1,-3-4-4,2-4-3,-6-5-8,0-5-3,-1-10 0,0 0-1</inkml:trace>
  <inkml:trace contextRef="#ctx0" brushRef="#br0" timeOffset="441">4 263 9,'-3'-13'18,"3"13"0,-2-14-1,2 14-5,1-9-5,-1 9 0,0 0-3,7-11 0,-7 11-1,12-6 0,-2 3 0,0-1 1,4 3-1,1-2 1,8 3-2,2 2 0,7 3-1,6 3 0,4 3-1,6 3 1,1 3-1,1 1 0,2 3 0,0 2 0,-4 0 0,-2 3-1,-6 0 0,-3 2 0,-5 0 0,-4 2-1,-8 2 1,-7 1 0,-5 0 0,-8 0 0,-6 0 1,-5-1 0,-4 0 0,-5 0 1,-5-1-1,-5-2 1,-3-2 0,-3-3 1,1-1-1,-4-3 1,-1-2-1,-2-6 1,4-4 0,2-3 0,4-2-1,2-5 0,2-3-1,4-2-1,6-3-1,5-3-4,4-6-7,8-3-8,5-3-3,6-4 2,5-3-1</inkml:trace>
  <inkml:trace contextRef="#ctx0" brushRef="#br0" timeOffset="1122">873 516 5,'0'0'15,"15"-1"0,-15 1 0,12-5-5,-2 4-3,1-3-2,2 2 0,2-4-1,5 0 2,-2-3-2,4-2-1,-2-3 0,-2-2-1,-1 0 0,-1-1-1,-5 1 1,-5 0-2,-3 1 0,-3 4 0,-4 1-1,4 10 0,-20-12 0,5 12 0,-4 1-1,0 4 1,-3 1 0,-2 2 1,2 4-1,1 0 1,0 3-1,3 1 1,1 1 0,2 0 1,2 4 0,1 1 1,0-1 0,3 3 1,0 0-1,1 2 1,2-1 0,3 1 1,1-4-1,3 2-1,2-4 1,5-1-1,3-4 0,3-2 0,4-4-2,3-4-1,9-1-5,2-5-5,5-3-9,3-3-3,1-5 1,4-2-1</inkml:trace>
  <inkml:trace contextRef="#ctx0" brushRef="#br0" timeOffset="1723">1529 406 3,'-2'-11'13,"2"11"0,-11-13 0,2 8-4,-2-1-3,0 3-1,0-1-1,-1 1 1,0 2 0,-1 1-1,1 1 1,1 2-1,0 0-1,1 0 0,1 1 1,-1 2-1,1-2 1,9-4-1,-18 16 0,10-6 0,-2 2 0,0 3-1,1 4 0,-3 3 0,-1 0-1,3 4 1,1 1 0,-1 0 0,3-1 0,5 0 0,-1-5 0,7-1-1,0-4 1,6-2-1,3-3-1,4-3 1,4-5-1,5-3 0,3-4 0,2-6 0,5-6-1,1-7 0,0-3 0,0-6-1,-2-1 1,-3-2 0,-2 3 0,-5 2 0,-5 5 0,-5 4 2,-4 6-1,-5 4 1,-6 11-1,0 0 1,2-10-1,-2 10 0,0 0 0,0 0 0,-3 11 0,4 1 0,0 1 0,3 4 0,0 2 0,2 3 0,1 1 0,2 0 1,0-3-1,1-4 0,1-1-3,-11-15-3,18 11-11,-8-14-6,-2-8-1,-2-5 1,0-8 0</inkml:trace>
  <inkml:trace contextRef="#ctx0" brushRef="#br0" timeOffset="2424">1757 146 34,'7'10'14,"-7"-10"-5,6 12-8,-6-12-13,10 9-5,-10-9 1</inkml:trace>
  <inkml:trace contextRef="#ctx0" brushRef="#br0" timeOffset="2694">2227 232 33,'0'0'19,"-16"-1"0,3 3 2,-3 3-13,-4 0-2,1 5-1,-4-1 0,3 3 0,0 1 0,2 0-1,2 1-1,2-2 0,2 1-2,3-1 0,2-2 0,4 1 0,2-1-1,5 0 0,4-1-1,7-2 0,6 2-2,1-2-2,10 1-1,-1-3 0,7 1-1,-6-3 0,2 5 1,-10-3 0,-1 2 1,-8 1 1,-5 4 2,-6 1 2,-5 3 0,-4 1 0,-5 1 4,1 3 0,-8-3 1,3 3 1,-8-4 0,3 0 1,-5-3-1,6 0-1,-3-5-1,6 0-1,-1-5-2,5-3-2,11-1-5,-15-9-7,16-3-9,4-2-2,4-7 1,2-4 0</inkml:trace>
  <inkml:trace contextRef="#ctx0" brushRef="#br0" timeOffset="3255">2500 318 30,'9'9'22,"-9"-9"1,1 10 0,-1-10-7,-4 16-7,4 0-1,-1-1-3,3 7 0,1 3-2,2 3 0,0-1-2,3 0 0,0 0-2,-1-6-1,3 0-5,-4-9-5,-6-12-12,16 7-1,-16-7 0,12-20 0</inkml:trace>
  <inkml:trace contextRef="#ctx0" brushRef="#br0" timeOffset="3545">2557 66 61,'0'0'24,"8"-13"-1,-8 13-3,0 0-18,11-10-10,-11 10-7,10-6-9,0 1 0,3-3 1,4-2 0</inkml:trace>
  <inkml:trace contextRef="#ctx0" brushRef="#br0" timeOffset="3916">2860 536 20,'-14'-4'16,"14"4"2,-8-16-1,5 2-6,3 0-3,-2-4-1,3 2-1,1-4-1,5 2-1,5-1 0,0 0-3,-1-1 0,7 3 0,-1-1-1,2 3 0,0 0 0,-1 4 0,-6 2-1,2 4 0,4 4 0,-8 2-1,1 7 0,0 0 0,-2 4-1,-2 3 1,-2 2 0,-1 2 1,-1 3 0,-4-2 1,-4-1 1,1 1 1,-5-4 1,1 2 1,-4-5-1,0 0 1,-4-6 1,1 1-1,-3-2-1,1-4-1,-1-3 0,1 0-2,1-5-2,3-4-5,2 0-11,3-4-4,2-3-2,2-3 1</inkml:trace>
  <inkml:trace contextRef="#ctx0" brushRef="#br0" timeOffset="4537">3293 117 26,'10'11'17,"-10"-11"1,4 12 0,-4-12-8,8 16-7,-5-2 0,4 3-1,-2 3 1,-2-1 1,4 4-1,-3-2 0,3 7-1,-5-5 1,3-1-1,-4-2 0,1-3 0,0-1-1,2-4 0,-4-12 0,5 15 2,-5-15-1,0 0 0,13-5 0,-2-3 0,0-5 0,2-3 0,3-5-1,1 0-1,1-4 0,1 1 0,-1-1 0,-1 5 1,0 2-1,-6 0 0,2 7 1,-5-1 0,1 6-1,-9 6-1,12-9 1,-12 9-1,0 0 1,0 0-1,9 6 0,-9-6 0,7 18 1,-2-4 0,-2 2-1,3 3 2,-3 0-1,1 1 0,-1 0 0,0 0 1,-1 0-2,0-4 1,1 0-1,-3-5-3,3 3-9,-3-14-9,2 10-2,-2-10 0,0 0 1</inkml:trace>
  <inkml:trace contextRef="#ctx0" brushRef="#br0" timeOffset="5458">4211-1 21,'0'0'17,"0"0"0,0 0-5,0 0-2,0 0-2,0 0-3,0 0-2,-15 0 1,5 3 0,0 2-1,-3 0 1,1 2 0,-2-2 0,2 1 0,-2 0-1,3 2 0,-2 1 0,3-1-1,1 1-1,0 2 0,2-1-1,0 0 0,7-10 1,-6 19-1,6-6 1,2-1-1,3-1 1,2 2-1,2-1 0,4 2 0,-2 1-1,5 0 0,-2-3 0,1 1 0,-1 0 1,1 1-1,-1-1 0,2-2-1,0 4 0,-2-4 0,-1 2 0,3-2 1,-6 1 0,-1-1 1,-4-1 1,-2 2 1,-3-12 0,-1 17 1,-1-7-1,-4 0 0,6-10 0,-10 17-1,10-17 1,-14 14 0,4-7 0,10-7 1,-21 15 0,9-7 1,-6 0-2,4 2 1,-1-2 0,-2 3-1,-1 1-1,0-1-1,-2 4-2,-4-3-3,3 7-11,-5-3-10,-3 3 0,-6-5-2,1 1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11T07:29:33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214 478 10,'-10'3'9,"10"-3"1,-16-1 0,16 1-1,-16-5-1,16 5-1,-10-4-2,10 4-1,-4-10-1,4 10-1,0-17-1,3 4-1,2-1 0,1-2 0,3-2 0,0 0 0,3-3 0,2 2 0,0 0 0,2 0 0,1 2 0,2-5 0,1 5 0,0 0 0,0 2 0,1 1 0,-2 3 0,1 1-1,-3-3 1,-1 11 0,0 0-1,-2 2 1,-2 2 0,1 0 0,-2 4-1,0 3 1,-1 6 0,0-1 0,0-1 0,-3 4 0,0-2 0,-2 5 0,-1-2 1,-3 0-1,-2 0 0,-1 0 1,-4-1-1,-2 3 0,-5-1 1,1 1-1,-4 0 1,0-3-1,-3 0 1,0 0-1,0-1 1,-2-3-1,3-1 0,-2-4 1,0 1-1,1-1 0,-1-1 1,0-4-1,1-2 0,1-1 0,3-3 0,0-2-1,6-2-1,3-3-1,6-4-3,4-4-3,5-4-5,8-2-2,2-6-1,8-1 2</inkml:trace>
  <inkml:trace contextRef="#ctx0" brushRef="#br0" timeOffset="1061">826 176 2,'0'0'7,"0"0"-2,0 0 0,0 0 0,0 0 0,0 0 1,0 0-1,0 0-1,0 0 0,0 0 0,0 0-1,0 0 0,0 0 0,0 0-1,-4 11-1,4-11 0,-1 14-1,1-14 0,-1 18 1,0-3-1,0 2 1,1 4-1,-1 3 1,1 4 0,-1 0 0,-2 1 0,3-1-1,-1-1 1,0-6-1,0-1 1,0-6 0,1-14 0,-1 14 2,1-14-1,0 0 1,0 0 1,16-15-2,-7 0 1,2-1-1,4-5-1,0-1 1,4-4-2,0 1 1,-1 1 0,2 0 0,0 2-1,-2 2 1,1 2-1,-4 4 0,0 4 0,-4 2 0,0 3-1,-11 5 1,14 5 0,-14-5 0,5 22 0,-4-6 0,0 5 0,-2 4 0,0 4 1,-2 1-1,-1 3 0,0-4 0,1 0 1,0 0-1,-1-5 0,2-4 0,1-6-1,0-4 0,1-10-3,0 0-5,11-4-6,-2-9-2,1-7-2,4-2 1</inkml:trace>
  <inkml:trace contextRef="#ctx0" brushRef="#br0" timeOffset="1823">1330 363 12,'17'-7'10,"1"-3"0,-2-2 0,4-1-1,-8-2-1,1 3 0,-5-1-2,-2 2-1,-4-3 0,0 5 0,-4-3-2,0 3 0,-2-1-2,4 10 1,-12-17-1,3 7-1,0 5 1,-1-4 0,-2 5-1,1-1 0,-2 5-1,-1 3 0,3 3 1,-2 6 0,-1-1-1,1 6 1,3 1 0,-2 8 1,-1-1-1,5 3 1,-3 1-1,1 2 1,4 3-1,1-2 1,0 0-1,3-4 0,3-5 0,2-2 1,2-6 0,4-3 1,5-6 0,3-3-1,5-3 1,2-2 0,2-2-1,2-1 0,0 1-1,-1-2-1,0 2-1,-5-4-5,2 3-4,-4-1-9,-1-4 0,2 1-1,-4-5 1</inkml:trace>
  <inkml:trace contextRef="#ctx0" brushRef="#br0" timeOffset="2494">1771 444 11,'0'0'12,"0"0"-2,-10 2-3,10-2-2,0 0 0,0 0-2,0 0 1,0 0-1,0 0 0,9-2 0,0 1 0,3 2 1,2-1-1,5 0 1,2-1 1,2 1-2,3-3 1,2 3-1,-2-1 0,0 0-1,-4-1 1,-2 1-1,-7-1-1,3 2 0,-16 0 1,14 1-1,-14-1-1,0 0 1,0 0-1,0 0 1,0 0-2,0 0-2,0 0-6,10 0-12,-10 0 1,0-12-1,1 0 0</inkml:trace>
  <inkml:trace contextRef="#ctx0" brushRef="#br0" timeOffset="3134">2473 496 12,'0'0'11,"-14"-8"-1,14 8 0,-9-18-1,7 4-2,3 2-1,1-5-2,3 0 0,0 0-1,2 1-1,2 0 0,2 3-1,-1 1-1,3 2 1,-1 4-1,2 1 0,3 2 0,-4 3 0,4 3-1,0 1 1,0 4 0,-1 2 0,1 1 0,-2 3 1,-2 4-1,0 0 0,-3 1 1,-4 1 1,-2 2-2,-2 0 2,-3 1-1,-4 1 1,-6-2 0,-3 0 1,-6-2 0,0 1-1,-5-4 1,-1 0 0,-2-6-1,2-1 0,1-6 0,4-2-1,3-6 0,3-5-1,4-5 0,6-7-2,6-2-1,3-6-2,7-2-2,2-4-2,6 1-4,0-1-2,5 2-4,1 3 0,-1-2 2</inkml:trace>
  <inkml:trace contextRef="#ctx0" brushRef="#br0" timeOffset="3745">2982-3 8,'0'0'9,"7"-10"-4,-7 10-1,0 0-1,0 0 1,-1 10 0,1-10 1,-3 19 0,0-5 1,-1 6 1,-1 8-1,-2 10-1,-2 10-1,-1 9-1,-4 13 0,-1 5-1,0 6 0,2 2-1,-1-2 0,2-4 0,2-8-1,1-9 1,3-13-1,3-7 0,-1-9 1,1-8-2,3-7 0,0-16-1,1 12-4,-1-12-1,10-18-4,-1-3-4,2-8-1,4-3-1</inkml:trace>
  <inkml:trace contextRef="#ctx0" brushRef="#br0" timeOffset="4166">3163 53 2,'0'28'5,"-1"7"1,0 8 0,0 7 1,0 11-1,0 7 0,1 9 0,0 3 0,0 1 0,-1-1-1,1-3-1,0-6 0,-1-11-1,0-8 1,0-10-1,1-7-1,-3-12 2,2-4-2,-1-9 0,2-10-1,0 0-2,-12-8-3,5-10-6,-3-4-4,-3-14-2,1 0-2,-4-10-1</inkml:trace>
  <inkml:trace contextRef="#ctx0" brushRef="#br0" timeOffset="4506">2839 401 10,'-2'12'7,"2"-1"1,3-1 0,5 0 1,4-3 0,5 1-1,6-2 0,7-1 0,5-3-1,8 3 1,0-3-3,5 0 0,0-1 0,2 1-1,-6-3 0,-3 1-1,-6 0-1,-3 0 0,-5-1 0,-4 2-1,-7 0 0,-3 1-1,-4 0 0,-9-2-1,11 3-2,-11-3-3,0 0-5,-10 2-9,0-5-1,-7-1 0,-5-5-1</inkml:trace>
  <inkml:trace contextRef="#ctx0" brushRef="#br0" timeOffset="5338">0 840 4,'21'7'7,"7"-1"-2,-4 3 1,0-3-1,0 3 1,2-2-1,-1 4 0,4-6 0,1 1-1,3-1 0,6 0 0,3 0 0,4 2 0,3-2 0,7 0 0,-1-1 0,5 3-1,4-4 2,4-1-1,7-2 0,5 1-2,3-4 1,4 1-1,4-2 0,6-1 0,3 0-1,3 0 1,-3-1 0,2-1-1,-1 0 1,1 1-1,1-1 0,1 2 0,-5 1 1,-2 0-2,3 2 1,-2 3 0,-2 1 0,0 0-1,-1 1 1,-4 0-1,-3 0 1,0 0 0,-6-2 0,-3-1 0,-3 0-1,-2-1 1,-2-1 0,-4 0 0,-2-1 0,-3 1 0,-5 0-1,-5 2 1,-7 0-1,-8 0 1,-8 2-1,-8 1 0,-4 0 0,-5 0 0,-13-3 0,16 7 1,-16-7-1,0 0 1,9 4 0,-9-4 0,0 0 1,0 0-1,0 0 0,0 0 0,0 0-3,1-13-4,-1 13-10,7-17-7,0 2-2,-5-4 0,-2-2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8:11.7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51 11,'22'-8'13,"10"2"1,4-4-6,4 4-3,8-1-2,2 2-1,7 3-1,1 0-1,0 0 1,-1-1-1,-1 3 0,-1 0 0,-1 3 1,-5 1 0,-2 3-1,-4 1 2,-3 4-1,-5 1 1,-5 3 0,-6 3 0,-7 2 1,-6 1-1,-6 3 1,-8 4-1,-6 1 0,-6 4 2,-6 1-2,-4 2 0,-2 2 1,-5 1-2,1-1 1,0-2-1,2-3 0,4-3 0,6-3 0,6 0 0,6-1 1,12-2 0,10-1 0,7-1 0,9 2 1,3-2 1,5 4-1,-2-2 0,2 2 0,-7 2-1,-3 5 0,-8 5-1,-3 6 0,-9 3 0,-5 4-1,-7 6 1,-8 3 0,-10-1 1,-5-1-1,-6-3 1,-2-4-1,0-3 1,3-2-1,4-8 0,8-1 0,9-2-1,8 0 0,7-1 0,6-1 1,2-1-1,0 0 0,2 2 0,-6-1 0,-3 3 1,-10 2-1,-13 1 2,-12 4-1,-11 1 2,-8 0 0,-11-2-1,1 1 1,-1-6-2,7-4 0,12-2-4,9-10-6,17-4-14,14-18-3,15 5-2,9-18 1</inkml:trace>
  <inkml:trace contextRef="#ctx0" brushRef="#br0" timeOffset="1082">1319 1154 29,'13'0'19,"2"-2"0,8 0 0,3 0-12,6 0-4,8 2 0,5 0-1,10 3 1,3-2 0,11 2 0,2-1 0,12 3 0,1-3 0,7 3 1,-4-3-1,2 2-1,-3-1 1,-12 0-1,-9-3 0,-14 1 1,-7-2-1,-44 1 1,48-2-1,-48 2-2,0 0-3,0 0-3,0 0-10,0 0-8,-48-32-1,3 18 0,-9 0 0</inkml:trace>
  <inkml:trace contextRef="#ctx0" brushRef="#br0" timeOffset="1452">1263 1177 33,'-10'8'20,"10"-8"0,0 0 0,21-15-11,-1 1-7,8-5 0,10-2-2,7-3 0,8-3 1,8 1 1,2-2 0,4 3 1,1-1 0,3 7 1,-10-1-1,-1 4 0,-9 4-2,-6 2 0,-11 2 0,-9 4 0,-8 1-1,-17 3 0,9 0 0,-9 0 0,-26 9 0,-2-1 0,-7 5-1,-6 1 1,-11 4-1,-8 1 0,-6 4 1,-6-2-1,3 1 1,2 0-1,7-2 0,4 1 1,11 0-1,8 2 2,11-1-1,10 1 0,8 6 1,12 4-1,6 1 1,9 2 0,7 2 0,9 3 1,1-1 0,8 2 0,-2-7 2,-1 0 0,0-9 0,-1 1 1,-9-8 1,-2-2-2,-8-5 1,-3-1-1,-5-5-2,-2-2 0,-11-4-2,0 0 0,9 8-2,-9-8-1,0 0-10,-18 7-15,-2-10 0,-7-8-2,-4-9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2:17:05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24,'0'0'11,"0"0"1,0 0-1,0 0-6,0 0-1,0 0 0,0 0-1,0 0 1,0 0-2,0 0-2,0 0-10,0 0-3,0 0 0,0 0-2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2:17:22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21 55,'-6'-16'16,"6"16"1,0 0-3,-1-10-12,1 10-9,0 0-7,0 0-1,12 7-1,-12-7-1,17 5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2:17:36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25 29,'0'0'16,"-5"-9"1,5 9 1,0 0 0,-10-10-3,10 10-3,0 0-2,0 0-3,0 0-2,0 0-1,0 0-1,0 0-1,0 0-1,0 0-1,0 0-1,0 0-2,0 0-2,0 0-4,0 0-6,0 0-6,19-4-2,-8 1 1,8-1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2:17:37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9-1 23,'0'0'12,"0"0"0,0 0-1,0 0-2,0 0-2,0 0-3,0 0-1,0 0-2,0 0 0,-8 12 2,8-12-1,0 0-1,0 0-1,0 0-3,0 0-8,0 0-2,0 0-1,0 0 1,0 0-2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9:11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2543 14,'0'0'6,"5"-17"0,6 12 0,4-4-3,7-3 0,9-5 1,8-3 0,12-4 1,10-8 1,12-4 1,11-12 0,13-4-1,8-5 0,11-7 0,8-11-3,10-1 0,8-6 0,4-4-1,2-3-1,5-2 0,0 2 1,0 1 0,-8 4 0,-11 8-1,-12 6 0,-14 12 1,-16 10-1,-17 8 1,-20 11-1,-12 6-1,-14 8 1,-10 4 0,-7 5 0,-12 6-1,0 0-1,0 0-5,0 0-10,0 0-5,-13 0 0,4-2-1</inkml:trace>
  <inkml:trace contextRef="#ctx0" brushRef="#br0" timeOffset="811">4165 170 12,'-15'-15'10,"-1"2"0,-4 2-2,-4 0 0,-1 4-2,-3 2-2,-2 1 0,-3 4-1,0 4-1,-4 5-1,3 5 0,-1 5-1,2 5 0,0 3 0,1 4 0,5 4 0,1 2-1,1-2 2,5 2-2,2 4 2,6 4 0,2 2-1,8 1 2,3 3-2,7-2 2,8 6-1,8-2 2,10-7 0,12-5 1,16-6-1,9-6 0,10-10 1,7-2 0,6-12-1,3-7-1,-4-9 1,-4-7-1,-8-10 0,-6-6 0,-11-8 0,-8-6 0,-10-6 0,-8-6 1,-11-8-2,-8-2 0,-10-3 0,-8 3 0,-7 1-1,-8 4 1,-6 3-1,-7 10 0,-12 5 0,-7 13 0,-11 9 1,-8 9-2,-11 10 0,-10 6 0,-8 8-2,-6 6 0,0 7-4,1 1-6,9 9-8,9-1 0,10 1 0,20-3-1</inkml:trace>
  <inkml:trace contextRef="#ctx0" brushRef="#br0" timeOffset="1502">4007 417 11,'0'0'17,"1"-15"2,-2 6-4,1 9-1,1-11 0,-1 11-2,0 0-3,0 0-3,0 0-2,0 0 0,0 0-2,0 0-2,0 0 1,0 0-2,0 0-1,0 0-4,10-4-14,3 1-3,2-3 1,4-5-1</inkml:trace>
  <inkml:trace contextRef="#ctx0" brushRef="#br0" timeOffset="1792">4344 307 4,'5'9'12,"-5"-9"0,0 0 1,12 12-8,-12-12 3,9 6 1,-9-6-1,0 0 1,0 0 0,0 0-3,0 0-9,0 0-13,0 0-2,12-9-1,-12 9-1</inkml:trace>
  <inkml:trace contextRef="#ctx0" brushRef="#br0" timeOffset="2263">4017 574 3,'0'0'9,"0"0"-1,-3 11 0,3-11-1,7 11 0,-7-11-2,11 19 1,-4-7-2,2 1-1,2 2 0,5 1 0,2 0 0,2-1 1,6-1 1,1-5 2,5-3-1,-3-7 1,4-2 0,-5-9 0,2-2-1,-8-5-1,1 0-1,-7-3 0,-4 3-2,-5-1 0,-2 3 0,-5-1-1,-2 1 0,-2-1 0,0 5-1,0-1 1,0 5-2,2 0-1,2 9-1,0 0-6,0 0-12,-11 20-3,7-10 1,0 4-1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9:14.6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1283 15,'46'-10'9,"16"-9"-1,21-2 1,17-9-2,21-3-2,13-5-1,14-1 1,5-2-2,4 0 1,-4 1 0,-9 1 0,-9 6 1,-16 0 1,-11 6-1,-20 0-1,-9 8 0,-19-1-1,-10 7 0,-13 1-1,-9 4 0,-10 3-1,-5 2 0,-13 3-3,9-3-4,-9 3-7,0 0-8,0 0 1,3-14-1,-3 2 0</inkml:trace>
  <inkml:trace contextRef="#ctx0" brushRef="#br0" timeOffset="420">2292 420 17,'0'0'11,"3"-10"-2,-3 10-1,0 0 0,2 10-3,1 1-1,-1 2-1,2 6 0,0 3 1,-1 5-1,1-1 0,-1 4-1,-2 1 0,1-1-1,-2-4 1,1-5-1,3-4 1,-4-17 0,21 6 0,1-13 1,4-12 0,4-5 0,1-4 0,4-3 1,-5-1-1,-1 6 1,-10 4-1,-3 4 0,-8 3-1,-8 15 0,8-13-1,-8 13-1,0 0-1,0 0 0,10 18 0,-5-5 0,3 4 0,1 3 1,2 0 0,0 5 1,-1 2-1,5-1-1,1 0-2,1-13-9,5 0-8,3-8-3,5-9 2,4-5-1</inkml:trace>
  <inkml:trace contextRef="#ctx0" brushRef="#br0" timeOffset="911">2907 667 25,'-10'-2'14,"3"-7"0,4-2 1,4-6-4,6 1-3,2-4-3,5 3-1,2 1-1,3 1-1,0 2-1,0 2-1,0 6 1,-3 2-1,0 6 0,-2 3-1,1 5 1,-2 2 0,0 3-1,0 1 2,-2 3-1,-1-2 1,-5 0 1,-1 2 2,-8-6 0,-3 1-1,-7-3 2,-3 0-1,-4-6 1,-1 2-1,-2-7-1,4-7-2,2 2-3,4-7-1,8-2-4,4-8-2,12 0-4,2-8-3,13 1-7,3-2 1,7-5 2,2-1 1</inkml:trace>
  <inkml:trace contextRef="#ctx0" brushRef="#br0" timeOffset="1292">3391 265 21,'9'-7'13,"-9"7"-1,0 0-1,-6 13-3,-1-3-2,1 4-1,-2 6-1,3 9 2,3 3-2,1 6 1,-2 3-1,3 6 1,5 0-1,1 3-1,5-5 1,2-3-2,1-9 1,0-6-2,2-7-1,-1-8-5,-2-10-8,-2-12-8,-5-7 1,-5-4-1,-4-5 0</inkml:trace>
  <inkml:trace contextRef="#ctx0" brushRef="#br0" timeOffset="1572">3170 437 13,'-18'-3'13,"8"3"0,10 0-2,22 7 0,7-2-4,14 2 0,10 0-1,12 0 1,6-1-3,7-1-3,2-1-7,0 0-11,-4-3 0,-3-2-1,-10-4-1</inkml:trace>
  <inkml:trace contextRef="#ctx0" brushRef="#br0" timeOffset="1933">4591 185 3,'-4'-10'10,"4"10"1,-10-9-5,0 6 1,-1 0 0,-4 0 1,-4 3 0,-4 0 0,-2 4-1,-7 0 1,-3 5-1,-5 2-2,-1 4-2,-5 5-1,1 6 0,-3 5-1,5 4 0,2 5-1,6 5 0,7 3-1,7 2 1,6 6 0,9 0 0,6 3 0,7-1 0,8-2 1,5 1 0,7-1 0,7 0 0,8-8 1,6-2 0,12-7-1,8-7 1,10-10 0,8-10 0,6-15 0,8-12 0,4-16 0,2-12-1,-8-14 1,-5-9-1,-13-9 1,-10-5-1,-17-4 0,-14-4 1,-17 2-1,-13 3 0,-13 3-1,-10 8 1,-7 6-1,-10 5 0,-7 10 0,-10 9-1,-7 10 0,-8 11-1,-8 11 1,-6 9 0,-1 12-3,-7 6-4,4 14-4,-2 5-5,6 11-6,5 3 2,10 6-1</inkml:trace>
  <inkml:trace contextRef="#ctx0" brushRef="#br0" timeOffset="2834">4310 831 2,'9'-9'11,"3"-5"2,5 0-6,6-1 0,3 0 1,3-3 0,1 5 0,4 0-1,-2 3-1,-2 0-1,-6 4 1,-3 0-2,-5 2 0,-4 4-1,-12 0 0,12 11-1,-12-11 0,6 23 0,-4-8-1,3 8 0,0-1 0,3 7-1,0-3 1,0-2-1,-2-1 1,2-4 0,-1-4 0,-2-4 0,-5-11-3,0 0-12,0 0-7,7-16 2,-7-7-2,-1-11 0</inkml:trace>
  <inkml:trace contextRef="#ctx0" brushRef="#br0" timeOffset="3255">4302 468 37,'0'0'18,"0"9"-1,0-9 0,0 0-17,0 0-1,0 0 0,0 0 0,2 9 0,-2-9-4,10 3-2,2-2-7,1-3-2,9-1-1,3-5 0</inkml:trace>
  <inkml:trace contextRef="#ctx0" brushRef="#br0" timeOffset="3515">4834 375 43,'12'11'18,"-12"-11"1,12 5 1,-12-5-18,12 7-1,-12-7 3,11 4 1,-11-4 0,0 0 1,0 0 0,0 0-1,0 0-1,0 0-1,0 0-6,4 12-18,-4-12-3,-17 5-2,0-11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9:30.8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1392 3,'0'0'10,"0"0"-1,0-12 1,0 12-2,2-11-1,-2 11 0,9-20 0,-2 7-1,0-5 0,5-3 1,-1-6-2,5-3 1,-1-7-2,5-3 0,-1-4 0,3-4-1,1-3-1,1 0 0,-1 0-1,1-1 0,-1 3 0,-3 3 0,-2 4 1,-1 8-1,-5 1 1,0 8 0,-5 2 0,0 4 0,-4 5 0,1 3 1,-4 11-1,3-17 0,-1 8-1,-2 9 2,0 0-2,0 0 0,0 0 0,0 0-1,0 0 0,0 0 0,0 0 0,0 0 0,0 0 0,0 0 0,0 0 0,0 0 0,0 0-1,0 0 1,0 0 0,0 0-1,0 0 1,0 0 0,0 0-1,2 11 1,-2-11 0,5 16-1,-1-7 1,1 5 0,1-2 0,1 5 0,-2 1 0,1 3 0,5 6-1,1 4 2,-1 6-2,1 4 1,-1 4 0,0 4 0,4 2 0,-4-1 0,-2 2 1,-1-4-2,0-3 1,2-4 0,-1-5 0,0-3 0,2-4 0,-2-4 0,-1-8 0,1-2 0,-4-4 0,-5-11 1,8 15-1,-8-15 0,0 0 1,0 0 0,0 0-1,0 0 0,0 0-2,0 0-6,0 0-14,0 0-2,-13-11-1,1 0 0</inkml:trace>
  <inkml:trace contextRef="#ctx0" brushRef="#br0" timeOffset="962">168 1032 8,'-12'-10'10,"12"10"-1,0 0 1,0 0-1,0 0-1,0 0-1,0 0-1,0 0 0,0 0 0,0 0 0,0 0-1,0 0-1,19 4 1,-7-4-1,7 3 0,2-1 0,5 1-1,-1 0-1,3 1 0,-5-1 0,2 0-1,0 0 1,-7 0 0,0 0-1,-3 0 1,-2-2-1,-3 1 1,-1-2-1,-9 0 0,11 1 0,-11-1 0,0 0 0,0 0 0,0 0 1,0 0 0,0 0-1,0 0 1,0 0 0,0 0-1,0 0 0,0 0 0,0 0-1,0 0-1,0 0-3,0 0-10,0 0-10,0 0-3,0 0 2,0 0-2</inkml:trace>
  <inkml:trace contextRef="#ctx0" brushRef="#br0" timeOffset="10205">1154 0 4,'0'0'5,"-6"18"-1,3-5 0,-4 4-1,2 4 1,-2 8-1,3 5 1,-2 4 0,1 6-1,-2 1 0,2 2-1,3-1 0,0-1 0,2-7 0,3-5-1,-2-6-1,5-7 0,-3-5-2,2-5-3,-5-10-6,0 0-1,0 0-1</inkml:trace>
  <inkml:trace contextRef="#ctx0" brushRef="#br0" timeOffset="10455">914 291 16,'-15'-6'16,"6"2"0,9 4-1,0 0-2,-1-9 0,12 0-4,13 4-2,9-3-1,12 1-2,9-1-2,6 4 0,0 2-3,-1 1-1,-6 5-4,-10-1-2,-11 8-8,-13-1-6,-11 3 1,-7-2 0</inkml:trace>
  <inkml:trace contextRef="#ctx0" brushRef="#br0" timeOffset="10786">1447 345 5,'0'0'11,"0"0"0,3 10-8,-2 0 1,1 0 0,2 4 0,2 1 1,3 2-1,-1 0-1,3 1 1,-1 3-2,-3-3 0,1-1 0,-3 1 1,-4-6 1,0 0 0,-1-12 2,-10 11 1,10-11-1,-16-7 0,3-6 0,4-1 0,-1-5-1,1-2-2,4-2 0,7 3-1,2-4 0,10 5 0,1 0-2,7 4 1,4 2-1,1 4 0,-1 4-1,-2 2 1,-4 5-1,-5 2 0,-1 4-1,-14-8-2,11 22-8,-9-12-10,2 0 0,-4-10 0,10 6 0</inkml:trace>
  <inkml:trace contextRef="#ctx0" brushRef="#br0" timeOffset="11216">1804 318 6,'0'0'14,"0"0"1,0 0 0,4 9-8,-3 1-2,0 0 2,-1 5 0,-1 1-1,2 4 2,-2-3-3,3 2 0,0-4 0,6-2 0,3-7-1,8-4-1,3-5 0,6-2 0,2-5 0,3 0-1,-5-3 1,-1 2 0,-7 1-1,-5 4 1,-6-1-1,-9 7 1,0 0-1,0 0-1,0 0 0,0 0-1,0 0 0,0 0-1,-2 12 1,2-12 1,5 19-1,0-5 0,2-1 0,0 9 1,2 2-1,2-1 0,3 3-2,-1-6-7,9-2-11,-4-6-4,7-6-2,1-15 0</inkml:trace>
  <inkml:trace contextRef="#ctx0" brushRef="#br0" timeOffset="11707">2351 449 15,'0'0'16,"10"15"-1,0-8-1,4-4-2,6 1-2,1-5-1,4 0-2,-2-4-2,1 0 0,-5-6-1,1 1 0,-8-3 0,-3-2-1,-5 0-1,-4 0 0,-5 0 0,0 0-1,-2 3 0,-2 2-1,-3 2 0,0 4 0,-2 3 0,-1 3 0,-2 2 0,2 4 0,-3 0 1,1 3-1,2 3 1,0 2 0,2 4-1,3 1 1,5 4 0,0 2 0,5 0 0,4 1 0,8-2 1,6-3-1,6-3 1,6-5-1,0-4 1,5-5 0,-4-4 0,1-1-1,-7-4 0,-6 0 0,-4 1-4,-15 2-8,10-7-15,-10 7 1,0 0-3,-9-15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9:43.7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663 204 14,'-7'-16'7,"-4"-2"2,-3 3-1,-2-1 1,-2 3-3,-3 2-1,0 2-2,-5 3-1,-2 3-1,-2 4-1,-2 3 0,-1 4 0,-3 3 0,-1 5 1,-2 3-1,2 3 0,-1 6 0,2 4-1,3 3 1,1 4 0,3 4-1,4 4 1,3 5 0,5 3 0,4 3 0,5 2 1,4 0 0,6 0 1,7-2-1,9-2 1,8-4 0,10-5 0,9-5 0,12-4 0,12-6 0,9-3-1,5-10 1,6-4 0,3-9 0,1-8-1,0-8 1,-3-10-1,-7-7 0,-6-8 1,-8-7-1,-1-8 1,-15-5-2,-5-7 1,-13-6 0,-10 0 0,-10-3 0,-11-1-1,-8-1 0,-12 3 1,-10 4-1,-10 4 1,-10 4-1,-6 3 0,-10 5 1,-11 8-1,-4 8-1,-9 7 0,-3 12 0,-4 7 0,0 13-3,-4 10-7,6 12-8,9 8 1,5 3 0,13 5-1</inkml:trace>
  <inkml:trace contextRef="#ctx0" brushRef="#br0" timeOffset="701">417 483 31,'3'12'17,"-3"-12"0,0 0 3,0 0-16,0 0 1,0 0 1,0 0 1,0 0-1,0 0 0,12-9-2,-12 9-5,10-10-7,2 7-9,0-2-5,5 2-1,2-1 1</inkml:trace>
  <inkml:trace contextRef="#ctx0" brushRef="#br0" timeOffset="971">844 395 29,'0'0'17,"13"5"1,-13-5-3,10 2-8,-10-2 0,0 0 0,11 3 0,-11-3-1,0 0-4,0 0-5,0 0-9,0 0-8,0 0-1,0 0 0,-14 10 0</inkml:trace>
  <inkml:trace contextRef="#ctx0" brushRef="#br0" timeOffset="1502">480 880 15,'0'0'15,"6"-13"0,2 3-4,3-2-1,4-4-2,4-1-2,2-3 1,5 2-2,-4-2 1,3 5-1,-2 0-1,-1 6-1,-3 4 0,-2 4-1,-4 4-1,0 3 0,-2 3-1,-1 4 1,-1 1 0,1 4 0,-6 0-1,1 2 2,-2 0-1,-1 2 0,-1 0 0,0-3 1,0-3-2,0-1 1,0-4 0,0 0 0,-1-11 0,6 11-2,-2-1-8,-4-10-14,0 0 0,-18 0-1,6-3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9:46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249 17 10,'0'0'17,"-1"-10"1,1 10-3,0 0-2,-2-9-1,2 9-3,0 0-3,0 0-1,0 0-1,-3 16-1,-1 2-2,-2 8 0,-5 9 0,3 11-2,-1 11 2,-1 7-1,1 7 0,4 0 0,-3 0 0,2-6 0,4-10 0,-2-8 0,2-11-2,0-12-1,2-10-9,0-14-8,-3-11-1,1-8 0,-2-8 0</inkml:trace>
  <inkml:trace contextRef="#ctx0" brushRef="#br0" timeOffset="291">2 444 28,'0'0'16,"-11"-3"0,11 3-1,18-6 0,6 2-5,5-3-3,10 1-2,2-2-1,6 1-2,2 0-3,-3 0-5,1 5-8,-10-1-7,-2 2-1,-9 0 1,-3-2-1</inkml:trace>
  <inkml:trace contextRef="#ctx0" brushRef="#br0" timeOffset="501">551 306 20,'0'0'15,"0"0"1,-10-4-1,10 4-12,0 0-2,7 11 2,-7-11 0,15 14 1,-2-5 1,0 1 0,4 3-2,-1 0 0,2 3-1,-3 0 0,0 1-1,-5 1 0,-1-1 0,-7-2 1,-6 0-1,-5-1 1,-6-2 1,-7-2-1,-5-1 1,-5-5 0,-1 1 0,-2-2-1,5-1 1,4-3-1,7-4-1,9-3-1,10-4-2,13-4-2,5-7-3,12 0-1,1-6-1,7 0-1,-2-4-2,4 3-2,-3 0-4,-4 0 0,2 2 2</inkml:trace>
  <inkml:trace contextRef="#ctx0" brushRef="#br0" timeOffset="902">969 86 4,'0'0'10,"0"0"-1,0 0-4,-4-10-4,4 10-1,0 0-1,-1-9 1,1 9 0,0 0 0,6-12 0,-6 12 1,6-10 0,-6 10 0,0 0 0,3-10 0,-3 10-1,0 0 0,0 0-1,0 0 1,0 0 1,0 0 1,-8-9 1,8 9 1,0 0 2,0 0 0,0 0 1,0 0-1,0 0 0,9-10-2,-9 10-1,0 0 0,0 0 0,0 0-1,0 0-1,-3 17 1,-2-4 0,1 9 1,-3 8 1,-1 10-2,-3 3 2,-2 8-2,1 2 1,2 0-1,3-4 0,4-5-1,5-9-2,4-12-5,12-10-9,8-13-7,3-11 1,5-9 0</inkml:trace>
  <inkml:trace contextRef="#ctx0" brushRef="#br0" timeOffset="1382">1363 238 16,'12'0'18,"-12"0"3,0 0-4,-11 10-2,2 0-4,-7-6-2,0 9-2,-2-6-2,1 2-2,-1 0 0,4-1-2,5-1 0,9-7-1,3 17 0,9-9 0,5 1 0,4 3 0,1 1 0,2 3 0,-2 3 0,-2 0 0,-6 2 0,-4-1 0,-8 2 0,-3-3 0,-5 1 1,-5-4 0,-3-4-1,-3-3 1,-1-2 0,-2-3 0,1-3 0,4-2-1,2-1 1,4-1 0,9 3-1,0 0 0,2-17 0,11 8 0,10-2 0,6-3 0,10-4-1,5-3 1,7 0 0,4-4 0,2 2 0,-2 1 0,-4 1 0,-6 3 0,-9 3 0,-5 5 1,-10 1-1,-6 4 1,-15 5-1,0 0 0,0 0 1,-13-6-1,-4 8 1,-5 2-1,-3 2 0,-4 4 0,-2 2 1,1 2-1,2 2 1,3 2-1,6 2 0,5 0 0,10 4 1,9 2-1,12 0 0,11-1 0,15 1-5,7-5-5,16 0-14,7-9-1,11-8 0,1-9-1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9:49.4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602 74 9,'-27'-1'11,"0"0"1,-7 3-2,0 3-1,-4 1-1,-2 4-3,0 2-1,0 3-1,-2 4-1,0-1 0,3 7-1,1 4 1,4 2 0,3 4 0,2 5 2,4 5-2,5 2 1,7 9 0,5-2-1,7 2 0,6-1 0,7 1 0,7 0-1,7-2 1,8-4-1,6-1 1,7-6 0,6-2-1,8-5 1,9-6-1,5-11 1,8-5 0,5-11-1,3-10 1,3-10-1,2-11 0,-2-8 0,-3-6 0,-6-8-1,-7-6 0,-10-5 0,-7-3 0,-10-4 1,-13 0-1,-12-3 0,-9-1 1,-14 1-1,-11 5 1,-9 3 0,-11 6 0,-10 6-2,-10 5 2,-9 11-1,-10 8 0,-6 10-2,-8 6 0,-7 12-4,-7 7-4,-1 8-9,-5 8-5,3 3 2,-1 6 0</inkml:trace>
  <inkml:trace contextRef="#ctx0" brushRef="#br0" timeOffset="861">435 311 31,'0'0'18,"0"0"-2,0 0 0,0 0-15,0 0-1,0 0 0,10 4 1,-10-4-1,9 4-2,-9-4-6,20-2-7,-1 1-2,3-4 0,8 1-1</inkml:trace>
  <inkml:trace contextRef="#ctx0" brushRef="#br0" timeOffset="1081">1015 281 23,'0'0'20,"12"11"1,-12-11 1,0 0-13,9 4 0,-9-4-4,0 0-8,0 0-10,0 0-7,-11 4-1,11-4 0</inkml:trace>
  <inkml:trace contextRef="#ctx0" brushRef="#br0" timeOffset="2483">451 689 2,'0'0'5,"0"0"-1,-9-4 0,9 4 0,0 0 1,0 0 0,0 0-1,0 0 1,0 0-1,0 0 0,0 0 0,0 0-2,0 0 0,0 0-1,0 0 0,0 0 0,0 0-1,0 0 1,0 0 0,0 0 0,0 0-1,0 0 1,0 0-1,0 0 1,0 0-1,0 0 0,0 0 0,2 11 1,-2-11-1,2 18 0,0-6 1,1 3-1,2-1 1,0 2 1,4-1 0,2 0 1,6-4 0,7-3-1,3-4 1,4-4 0,2-6 0,5-1 0,-2-6-1,0-1 1,-7 0 0,-2 1 0,-9 1 1,-2 2 0,-8 0-1,-8 10 0,8-14 0,-8 14 0,0-10-1,0 10-1,0 0 1,-4-12-1,4 12 0,0 0 0,0 0 0,0 0 0,0 0-1,0 0 1,0 0-1,0 0 0,0 0 0,0 0 0,0 0 0,0 0 0,0 0-1,0 0 0,0 0-1,0 0-4,-11 3-13,11-3-5,-16 17 1,0-8-1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0:05.0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1166 1116 10,'-9'-8'9,"9"8"-3,0 0 0,0 0-4,0 0-1,0 0-1,-7 12-1,7-12 1,1 11 0,-1-11 0,11 9 1,-11-9 1,27 7-1,0-4 1,9 1 0,11-1 0,8 1 0,16-1 0,5 0 0,18 0-2,-4-1 1,10 0 0,3-1-1,8 1 1,4-1-1,3 0 0,1 0 0,8 0 0,3-1 1,4 2-1,2-1 0,0 2 0,-1 0 0,1 0 0,-3-2 0,-5 0 1,-6-1 0,-5-1 1,-8-1 1,-5-3-1,-8 0 2,-10-2-1,-6 0 0,-8-2 1,-9 1-2,-6 1 0,-4-1-1,-10 0 0,-4 1 0,-7 2 1,-2 0-2,-8 1 0,1 0 0,-8 2 1,-2 0 0,-4-1 0,-9 3 0,12-1 1,-12 1-1,0 0 1,0 0-1,0 0 1,0 0-1,0 0 1,0 0-1,0 0 0,0 0 2,0 0-1,0 0 1,0 0-1,0 0 0,0 0 1,0 0-1,0 0 0,0 0-1,0 0 0,0 0 0,0-9-1,0 9 1,-5-10-1,5 10 0,-5-19 0,3 5 0,-1-6 0,0-5 0,0-6 0,1-5 0,-2-7-1,1-6 1,1-3-1,-3-6 1,2-2-1,1 0 1,-1 1-1,1 0 0,0 5 1,0 6-1,1 4 1,0 7 0,-1 7 0,0 6 0,0 5 0,1 4 0,-1 5 0,2 10 0,-3-14 0,3 14 0,0 0-1,-5-13 1,5 13 0,0 0 0,-7-9 0,7 9 0,-9-5-1,9 5 1,-16-3-1,2-1 1,-5 2 0,1 0 0,-6-1-1,-6-2 1,-6 0 0,-11-7 1,-4 3-1,-6-2 0,-5-4 0,-9 4 0,-5-2-1,-5 0 1,-5 2 0,-5 4 0,-6-5-1,-3 4 1,-6 3 0,-4-1 1,-3 1-1,-6 3 0,2 0 0,-3 2 0,5 2 0,0 2 1,0 0-2,-1 1 2,5-1-2,-2 1 2,7-3-1,7 4 0,-2-5 0,2 4 1,10 0-1,3-4 0,4 5 0,12-5-1,-12 8 2,15-9-1,1 12 1,11-3-1,1-3 0,9 4 0,4-1 1,5 1-1,16-4 0,-5 5 0,9-7 0,4-2 0,3 0 0,9-2 0,0 0 0,0 0 0,0 0-1,0 0 1,0 0 0,0 0 0,0 0 0,0 0-1,0 0 1,0 0-1,0 0 0,0 0 0,-10 6 0,10-6 1,0 0-1,-2 11 0,2-11 1,0 14-1,-1-5 1,3 4 0,0 1 0,1 5 0,-3 4 0,2 5 0,0 4-1,-2 6 2,0 4-2,-1 3 1,-3 6 0,-2 1 0,1 2 0,-6 5 0,-1 1 0,2 0 0,0 0 1,-1-3-2,3-1 1,1-5 0,2-6 0,5-7 0,1-6 0,1-6 0,1-6-1,1-4 1,2-5 0,-6-11 0,15 13 0,-15-13 1,14 6-1,-14-6 0,11 2 0,-11-2 0,0 0 0,0 0-1,0 0-1,-3 10-3,3-10-7,-9 18-7,3-8 1,-2 0-2,-6-5 1</inkml:trace>
  <inkml:trace contextRef="#ctx0" brushRef="#br0" timeOffset="5218">422 3518 20,'0'0'11,"0"0"-1,0 0-1,0 0-1,0 0-1,0 0-2,0 0-1,0 0 0,0 0 1,0 0 1,0 0-2,0 0 0,0 0-1,0 0-1,0 0-1,0 0-1,0 0 0,0 0-1,0 0 1,0 0-1,0 0 1,0 0 0,1 56 0,-1-56 0,1 87 2,2-33-1,2 0 1,4 0 0,-7-3 0,-2-51-1,15 77 2,-15-77-1,0 0 2,37 44-2,-37-44 1,42-19-1,-13-3 0,-1-6 1,2-11-1,5-3 1,-6-5-1,-7-1 1,0 4-2,-7 5 2,-5 8 0,-5 5-1,4 10-1,-11 5-1,2 11 0,0 0-1,0 0 0,6 18 0,-1 0 0,3 9 0,-1 6 0,8 7 1,-2 5 0,1 2 1,-1 0-1,3-7 1,-4-1 0,6-12-1,-4-7 2,7-12-1,3-13 1,3-15 0,2-11 0,-3-10 0,1-10 0,-5-8 0,0-5 0,-11 3-1,-4 4 0,-5 8-1,-2 8-3,-2 12-5,-7 11-15,9 18-3,-18-6-1,10 17 1</inkml:trace>
  <inkml:trace contextRef="#ctx0" brushRef="#br0" timeOffset="6229">1273 3443 22,'0'-16'16,"0"16"1,0 0-1,-2-9-6,2 9-4,-3 10-3,3 3-2,1 5-1,7 7 0,-7 7 1,-2 8 1,4 8 1,6 3-1,-5-2 1,6 1-1,-6-7 1,-1-4 0,4-9-1,14-9 1,-7-16-1,4-8 1,-1-11-1,5-7 1,3-8 0,-2 0 0,-3-1 2,-2 3-2,-10 5 1,1 5-1,-1 7 0,-8 10-1,-1 12 0,0 7-1,-5 2-2,2 4 1,3 1-1,1 1 2,4-4-1,12-9 1,7-13 0,8-12-1,9-11 0,3-6 1,4-5-1,-1-2 1,-6 0-1,-3 4 0,-9 8 0,-11 11 1,-7 11 0,-10 1 0,3 25-1,-5-2 1,1 5-1,-4 2 1,9 0-1,6 0 1,6-5-2,3-8-2,10-5-18,-2-11-4,1-9-1,-4-11-2</inkml:trace>
  <inkml:trace contextRef="#ctx0" brushRef="#br0" timeOffset="6830">2021 3379 60,'4'21'18,"-2"-1"-11,4-9-6,5-3-21,-1 0-3,2 4 1</inkml:trace>
  <inkml:trace contextRef="#ctx0" brushRef="#br0" timeOffset="7020">2559 3548 33,'0'0'21,"-9"-3"-1,-5 2 3,-2 4-11,-10 0-2,-1 8-2,-8 4-2,1 7 0,-5 5-1,3 8-1,-3 1-1,6 4 0,2 2-1,11-3 0,4-3-1,9-2 0,11-7 0,10-4-1,13-8 0,12-8-3,12-4-5,3-14-7,9-4-4,-3-17 0,2-7-1,-11-10 4,-4-5 3,-15-7 4,-9-3 5,-9 0 7,-6 2 4,-5 7 1,-3 9-1,-1 6-1,-1 9-2,-1 10 1,0 6-1,3 15 2,0 0-1,0 0 1,-13 15 1,10 2-2,-2 1-1,2 5 0,-3 2 0,2 9-1,0 2 1,0 8-1,-1 3 1,3 3 1,-3 3-2,3 0 1,0-5-1,7-3 0,2-10-1,6-11 0,9-15-1,6-13-2,8-14 1,5-9 0,5-6-1,-2-6 0,2-1 1,-5-1 0,-7 7 1,-7 7 0,-7 9 0,-9 5 0,-11 13 0,11-3 0,-11 3-1,2 23 1,0-3-1,1 5 0,1 4 0,2 7 1,0-1 0,1 2 0,-1 0 0,-1-4-7,2 2-19,-5-9-1,-5-7-2,-8-12 0</inkml:trace>
  <inkml:trace contextRef="#ctx0" brushRef="#br0" timeOffset="16694">4536 3658 6,'0'0'6,"0"0"-1,-11 7-1,11-7 0,0 0 0,-7 13 2,7-13 0,-3 23 0,3-3 1,0 9 0,1 6 0,-1 9 0,0 10-1,-4 3 1,1 7-1,0-2 0,-1 0-2,1-5 0,-2-5-1,-1-9-1,4-10-1,0-6-2,1-11-5,1-16-15,0 0-1,17-2 1,-8-13-1</inkml:trace>
  <inkml:trace contextRef="#ctx0" brushRef="#br0" timeOffset="17075">4965 4256 23,'-14'1'21,"0"-3"1,-5-4 0,-1-3-10,1 3-3,-3-4-1,6 1-3,0-5-1,7 2-1,4-4 0,8 0-1,8-3-1,8-2-1,6 5 0,4-2-1,1 6 0,2-1 1,-4 8-1,-2 5 0,-4 7 0,-6 7 0,-6 2 1,-5 5-1,-5 2 2,-4 6-1,-5-2 2,-3-1 0,-3-3 0,-2-1 1,-3-4 0,0-4 0,-3-6 0,4-3-1,-1-9 0,2-2-2,4-2-5,-3-8-6,11 1-13,1-4-2,6 0-1,4-5 1</inkml:trace>
  <inkml:trace contextRef="#ctx0" brushRef="#br0" timeOffset="17515">5195 4031 22,'12'11'17,"-12"-11"0,0 0 1,0 0-12,0 0-1,9-3-1,-9 3 0,0 0 0,0 0 0,8 12 1,-8-12 0,8 18-1,-5-7 0,3 6 0,-3-3-2,2 7 0,-2-7-1,0 1 1,2-4-1,2 0 1,3-8 0,4-3-1,4-8 1,2-2-1,3-4 1,3-8-1,-2-3 0,-3 6 0,-1-3-1,-5 6 1,-4 2-1,-3 5 1,-8 9-2,0 0 1,10 21 0,-8-6-1,0 4 2,0 2-2,1 5 2,3-1-1,3-5-1,2-5-8,6-4-14,4-7-2,5-8-1,2-9 2</inkml:trace>
  <inkml:trace contextRef="#ctx0" brushRef="#br0" timeOffset="17956">5848 4064 10,'-1'21'15,"-2"-2"0,1 0 2,0 0-7,5-4-5,5-1-1,5-7 1,4-3 1,3-10-1,3-2 1,0-9-1,2-4 0,-6-5 0,-3 0 0,-5-3 0,-5 6 0,-8-1-1,-3 7 0,-7 5-1,-3 6-1,-3 5-1,-2 4-1,2 3-2,-1 3 1,2 7-1,2 0 1,7 1-1,2 0 1,4 2 0,5 0 0,2 5 1,4 3-1,6 1 0,1 7 1,2 9-1,2 5 1,1 5-2,-1 3 0,0 1-1,-4-5 1,-3 0-1,-7-9 1,-4-6 0,-6-7 1,-6-10 2,-2-4 0,-5-8 2,0-6 0,-3-10 1,3-3 1,-2-12 0,6-6 0,2-12-2,9-9 0,7-9-1,11-3-1,9-3-1,9 0-1,8 3-1,0-1-10,5 15-13,-9 3-1,-7 10 1,-12 6 0</inkml:trace>
  <inkml:trace contextRef="#ctx0" brushRef="#br0" timeOffset="18797">4687 5134 29,'0'0'22,"-2"-13"0,2 13 1,-20-3-9,2 1-8,1 6-2,-6 1-2,-1 4 0,-1 1 0,-1 3 0,1 1 0,2 2 0,4-2-1,5 0 0,5 0-1,7-1 1,8-1-2,6 1 1,10 0 0,6 1 0,6 3 0,1 1-1,2 3 1,0 1-2,-2 3 1,-6-2-1,-5 2 1,-7-2-1,-5-3 1,-4-1 1,-7-3 2,-3-2 1,-10-4 0,-1 2 0,-9-5 1,-1 0 0,-5-2-1,0-2-1,-5-1-1,5-6-2,3 0-3,1-9-8,11-4-13,4-7-1,11-10 1,9-6-1</inkml:trace>
  <inkml:trace contextRef="#ctx0" brushRef="#br0" timeOffset="19268">4960 4756 29,'0'0'17,"0"0"0,9 4-4,-9-4-9,2 10 1,-3 0 0,4 3 0,-3 3 2,2 7 0,-3 6 0,4 9 0,-4 4-2,3 7 0,-3 5-2,2 2-1,0 2 0,2-1 0,3-9-1,4-5 0,3-13 1,5-11-1,5-13 0,3-8 0,3-13-1,3-5 1,-2-6-1,-2 0 0,-4-1 0,-3 4 0,-6 4 1,-3 6-1,-12 13 0,9-11 0,-9 11 0,3 14 1,-4 4-1,0 4 0,-1 4 2,2 5-2,2 0 2,2 0-3,8 0-9,4-9-15,7-10-1,1-9-2,8-7 1</inkml:trace>
  <inkml:trace contextRef="#ctx0" brushRef="#br0" timeOffset="19749">5681 5351 16,'0'0'15,"0"0"1,-2-24-1,9 6-7,2-7-3,6 2 1,-1-1 0,6 5 0,-4 1 0,3 7 0,-5 2 0,1 7-2,-3 3-1,0 6-3,-3 3 0,-1 4 1,0 2-1,-3 5 0,-2 1 2,-3 4 2,-8-3 0,2 2 1,-9-6 1,0 3 0,-7-7 1,0-2-2,-5-9 0,2-3-3,2-5-3,1-8-4,8-1-8,0-7-9,10-1-6,4-5-1,9 0 1</inkml:trace>
  <inkml:trace contextRef="#ctx0" brushRef="#br0" timeOffset="20129">6008 5094 36,'8'10'19,"-8"-10"0,7 14 0,-7-14-15,5 12-4,-5-12 1,5 15 1,-2-3 0,0-2 1,0 5 1,0 0 0,1 4 0,-3-1 0,2 4 0,-4 0-1,1 3 0,-2-4 0,0 1-2,0-3 1,-1-4-1,-1-3 1,3-1 0,1-11 1,0 0-2,-6-12 0,6-3 1,-2-8 0,3-3 0,0-4-2,0-3 1,3-1-2,2 4 1,4 1-1,2 5 1,5 3-1,1 5 0,6 7-2,0 0-6,8 10-11,-3 1-6,2 4 0,-1-1 1</inkml:trace>
  <inkml:trace contextRef="#ctx0" brushRef="#br0" timeOffset="20660">6456 4799 7,'-4'-14'15,"4"14"-1,-7-17 1,7 17-7,0 0-2,-3-9-1,3 9 1,0 0 0,0 0 2,0 0-1,0 0-1,-4 10 0,4-10-1,-3 19-2,2-2 1,-2 3-1,1 8 0,-2 7 0,2 9 0,-3 5-1,1 6 0,-2 4 0,2-1 0,1 1 0,2-3 0,2-7-1,3-7 0,5-9-1,5-8-2,9-10-5,1-12-12,6-13-6,4-9-1,4-8 0</inkml:trace>
  <inkml:trace contextRef="#ctx0" brushRef="#br0" timeOffset="21111">6264 4983 39,'0'0'20,"0"0"0,0 0-2,12-11-13,9 9-2,6-2 0,8 5 0,8-2 0,9 4 0,5 0 1,7 2-1,2 0-2,3-1 1,-1 0-1,-2 0 0,-6-2-1,-5 0-3,-5-3-18,-11 3-2,-11-4-1,-13-2 1</inkml:trace>
  <inkml:trace contextRef="#ctx0" brushRef="#br0" timeOffset="26608">7714 3596 34,'0'0'23,"0"0"2,0 0 1,0 0-8,-3-11-10,3 11-1,0 0-1,0 0-1,0 0-1,0 0-1,0 0-1,0 0-1,0 0 0,0 0-3,0 0-3,0 0-11,0 0-10,0 0-1,9 11-1,-9-11 1</inkml:trace>
  <inkml:trace contextRef="#ctx0" brushRef="#br0" timeOffset="26939">8300 3572 61,'0'0'26,"10"-4"0,-10 4-5,0 0-9,6-12-7,-6 12-2,0 0 0,0 0-2,0 0 0,0 0-1,0 0-2,0 0-7,0 0-16,-11 5-1,11-5-3,-15 3 2</inkml:trace>
  <inkml:trace contextRef="#ctx0" brushRef="#br0" timeOffset="27279">7978 3659 30,'5'-13'18,"-5"13"0,7-15 2,-7 15-14,0 0-2,0 0 0,0 0 0,0 0 0,0 0-1,-1 10 1,0-1 0,-2 1 0,2 3-2,0 3 1,2 2-1,0 2 0,3 4 1,-1 0-1,2 4-1,0-1 1,-1-1-2,1 2-8,-3-4-15,-3-7-1,-3-4-1,-5-6 1</inkml:trace>
  <inkml:trace contextRef="#ctx0" brushRef="#br0" timeOffset="28041">7749 4210 14,'0'0'15,"9"10"0,-9-10 1,0 0-1,0 0 1,9-7-3,-9 7-2,19-16-2,-4 4-2,7-1-3,2-3-1,5 0-3,2 2 2,1-1-2,0 3 2,0 5-1,-3-1 0,1 6 0,-5 2 0,-1 3 0,-2 4 0,-1 2 0,-2 2-1,-2 4 1,-2 1 0,-2 5-1,-3-1 1,0 0 0,-3 1 0,1-2 0,-3-2 0,-1-2-1,-1-4 1,-3-11 0,5 12 0,-5-12 0,0 0-1,0 0 1,0 0-3,0 0-14,0 0-10,-13-1-1,2-4-1,-3-3 0</inkml:trace>
  <inkml:trace contextRef="#ctx0" brushRef="#br0" timeOffset="28952">8079 3306 1,'-15'-14'8,"-2"3"-5,0-2 0,-3 3-1,-4 2 2,-3 2-1,-3 4 1,-3 5 0,-4 3 0,-1 4-1,-6 4 0,1 8-2,-2 3 0,-1 4 0,1 3 0,0 5 0,3 5 0,1 4-1,6 5 1,3 0-1,8 5 0,4 3 0,9 0 0,8 3-1,7 1 1,8-2 0,4-1 0,6 1 0,4-4 0,2 3-1,2-2 1,2-1 1,3-2-1,2-2 0,4-4 1,3-1-1,6-6 1,1-5 0,10-6 0,1-8 2,8-9 1,5-11-1,1-8 1,2-14 0,-4-11 1,4-12 1,-4-9 0,-4-13-2,-6-7 0,-9-8 0,-5-5 0,-8-4 1,-8-3-3,-12-1 0,-11 4 0,-11-1 0,-8 3-1,-9 8 0,-9 2-1,-8 8 0,-6 10 1,-5 8-1,-7 12-1,-7 12 0,-10 10-1,-6 11-6,-10 10-7,-6 10-7,-5 9 1,-5 4 0,-2 6 0</inkml:trace>
  <inkml:trace contextRef="#ctx0" brushRef="#br0" timeOffset="31115">7994 4829 0,'12'-6'14,"-8"-4"0,-4 10-3,7-15-4,-7 15 1,-6-11 0,-6 7 0,-4 1 0,-7-1 1,-4 4-3,-9 0 0,-4 7-1,-10 3-1,-4 8-1,-6 7-1,-4 8-1,-5 8-1,0 6 0,1 7 0,2 5 1,5 6-1,6 3 0,8 1 1,9 2-1,11 2 1,10 3-1,12 1 1,13-2-1,14-1 0,14-5 1,16-3-1,12-7 1,14-11-1,11-13 1,11-13 0,8-13 0,5-14 0,4-15-1,-2-13 1,-3-15-1,-5-11 0,-7-10 1,-12-8 0,-12-5 0,-12-6 0,-11 0 0,-13-4 0,-10 2 1,-12 3 0,-10 7-1,-11 5 0,-9 9 0,-12 8 0,-10 9-1,-13 14 1,-6 11-3,-7 12-2,-12 7-6,-1 13-13,-3 10-2,-3 9 0,2 5 1</inkml:trace>
  <inkml:trace contextRef="#ctx0" brushRef="#br0" timeOffset="31766">7865 5074 68,'0'0'28,"13"-12"-1,-13 12 0,0 0-22,0-11-4,0 11 0,0 0-1,0 0-2,0 0-5,0 0-12,7 16-7,-7-16-2,14 13 2,-2-7-1</inkml:trace>
  <inkml:trace contextRef="#ctx0" brushRef="#br0" timeOffset="31996">8205 5156 29,'15'2'22,"-2"-2"3,-13 0-4,20-3-5,-20 3-2,10-3-1,-10 3-4,0 0-2,0 0-5,0 0-15,0 0-13,-9 0-1,9 0-2,-15-3 0</inkml:trace>
  <inkml:trace contextRef="#ctx0" brushRef="#br0" timeOffset="32377">7958 5219 30,'0'0'17,"0"0"0,0 0 0,0 0-1,0 0-4,0 0-4,0 0-3,0 0 0,0 0-2,0 0-1,-5 15-2,4 0 0,1 5 0,-4 6 1,-1 4-1,-1 3-1,-4-2-9,3 0-13,0-3-1,0-6 1,-3-9 0</inkml:trace>
  <inkml:trace contextRef="#ctx0" brushRef="#br0" timeOffset="32747">7531 5557 4,'0'0'15,"11"4"1,-11-4 1,0 0-6,8 10-2,-8-10 1,11 16 0,-5-5-2,4 5 1,-2 0-2,4 6 0,-3-3-1,5 4-1,1-1-1,3-1-1,3-4 0,6-3 0,4-6-1,7-4-1,0-7 1,2-2 0,-2-7-1,-1-2 1,-3-5 0,-4-2-1,-6-4 1,-5 0 0,-5-2-1,-2 2 1,-2 0-2,-3 3 0,-1 5-2,-5 1-5,-1 16-17,5-14-3,-5 14-2,0-9 1</inkml:trace>
  <inkml:trace contextRef="#ctx0" brushRef="#br0" timeOffset="73736">4409 2105 2,'18'-2'3,"2"0"0,-4 2-1,3-2 0,4 1 0,2 0 0,1-1 0,0-4 1,3 5-1,2-1 1,8 0 0,-2-3 0,4 3-1,0-2 0,6 4 0,1-1-1,2 1 0,2 0 0,0 0 1,2 1-1,-1-1 0,2 1 1,0-2 0,3 2 0,2-3 1,2-1-1,0 1 0,0 2 0,-1-1-1,3 1 1,-1 2-1,1 3 0,-1 0 0,1 2 0,-1-1 0,3 3-1,0-2 1,-2 2 0,-2-2 0,0-1 0,-1-1 1,0-1-1,-2-1 1,0 0-1,-1-1 1,2-1 0,3-2 1,2 2-1,0-2-1,-1 0 1,1 0-1,0 0 0,-3 1 0,-1 0 0,-3 1 0,-5 1-1,1-1 0,-1 1 1,-2 0-1,0-1 1,-1-2-1,-2 1 1,-1-3 0,-1 0 0,-2-1 0,-3 1 0,-3 0-1,-2 1 1,-2 1 0,0 0-1,-1 0 1,-1 1 0,-3-1-1,-2-1 1,1-1 0,-3 0-1,-1 0 2,-4 0-1,-4 0 1,-3 1-1,-3 0 0,-10 2 0,12-2-1,-12 2 1,0 0 0,0 0 0,0 0-1,0 0 1,0 0 0,0 0 0,0 0 1,0 0-1,0 0 0,0 0-1,0 0-1,0 0-1,0 0-11,0 0-8,-6 17-2,-15-9 1,-14-8-2</inkml:trace>
  <inkml:trace contextRef="#ctx0" brushRef="#br0" timeOffset="107004">41 7169 2,'0'0'7,"0"0"-5,0 0 1,0 0 2,0 0 0,0 0 1,0 0 1,0 0 0,0 0-1,0 0-1,0 0-2,0 0-3,-41-31-2,41 31 1,0 0 0,0 0-1,0 0 2,47-5-1,-47 5 1,66-12 1,-20 1 0,12-3 0,9-3 0,6-4 0,7-3 1,3-2-1,3-1 1,-1 0 0,4 1 0,-5 2 0,-11 3 0,-6 5 0,-13 3 0,-9 4 0,-12 5 0,-10 2 0,-11 5 0,-12-3 0,4 13-4,-11-2-7,-1 0-6,-6-5-1,-3-1 0,-8-8-1</inkml:trace>
  <inkml:trace contextRef="#ctx0" brushRef="#br0" timeOffset="107425">857 6675 16,'-5'-10'16,"5"10"-1,-8-13-1,8 13-5,12-9-7,8 3-1,5 1-2,10 1 0,5-2 1,13 2 0,1 0-1,4-1 1,-4 5 0,-2-1-1,-10 5 1,-6 0 0,-9 3 0,-9 3 1,-11 1 0,-4 5 0,-4 5 1,-8 4 0,-9 2 0,-7 8 2,5 1 1,-7 0 1,2 4-1,-4-6 1,1-1-1,0-4 0,12-4-1,2-5-1,1-5-3,7-2-3,6-13-4,0 9-13,11-11-2,3-11 1,1-9-1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0:53.4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119 564 2,'0'0'2,"0"0"2,9-8 2,-9 8 1,0 0 0,0 0-1,0 0 1,0 0 0,0 0-2,5 12-2,-3-1-1,0 2 0,-1 6 0,0 7-1,-2 7 1,-2 7 1,0 10 0,-4 7 0,0 8 0,-5 5 1,4 4 1,0 0-1,4-5 0,-1-3-1,3-7-1,1-12-1,3-8 0,1-11 0,-1-9-1,1-6-6,-3-13-14,0 0 1,2-24 0,-4-6-1</inkml:trace>
  <inkml:trace contextRef="#ctx0" brushRef="#br0" timeOffset="450">15 639 29,'-9'-15'18,"9"15"0,-4-18 2,6 6-12,4 2-5,4-3 0,6-1-2,3-2 1,6-1 0,5 1 0,7-2-1,2 3 1,2 0-1,1 3-1,0 3 1,-4 4-1,-2 4 1,-4 7 0,-4 6 0,-3 5-1,-4 5 1,-3 3 0,-2 2-1,-4 0 1,-5 0 0,-2-3 0,-5 1 1,-7-4-1,-3 0 1,-8-2 0,-4 0 0,-6-3 1,-3 1 0,-6-4 0,-1-2-1,-4-3 1,1-4 0,-3-4-1,2-1 0,2-2 0,5 0 0,1-2-1,7 2-2,5 1-3,2-2-13,20 4-9,-12-9 0,12 9 0,11-19 0</inkml:trace>
  <inkml:trace contextRef="#ctx0" brushRef="#br0" timeOffset="1091">1116 359 24,'0'0'16,"-12"9"1,2-4-5,-4 1-5,-3 4 0,-4 2 0,-3 4-2,-3 3 1,-5 4 0,-4 5 0,-6 2-1,0 7-1,-2 3-1,0 6-1,-1 0-1,4 6 0,-1 4 0,11 4-1,8 5 1,7 2 0,10 1 1,9-1-1,8 2 1,10-4-1,10-7 0,5-4-1,3-9 1,4-9 0,-2-9 0,-2-7-1,-4-8 1,-3-6 0,-8-4 0,-5-2 0,-6-2 0,-2 0 0,-11 2-2,0 0-1,9-3-10,-9 3-12,0 0-3,-8-21 1,8 2 0</inkml:trace>
  <inkml:trace contextRef="#ctx0" brushRef="#br0" timeOffset="1883">1117 1197 2,'0'0'13,"-4"9"1,4-9 0,0 0-4,0 0-1,0-11 0,6-2 1,1-10 0,6-4-1,5-13-1,6-3-2,1-9-2,5-3 0,0-2 1,2 5 0,-2 2 0,0 8 0,-10 6 0,-1 7-1,-4 5 0,-3 11-2,-4 1 0,-8 12-2,8-11 1,-8 11-2,0 0 0,0 0 0,5 12 0,-3 1 0,1 9 0,0 3 0,1 9 0,3 6 1,1 6-1,1 6 1,1 3 0,1 1 0,1-1 0,1-3 0,-2-4 0,-1-5 1,-2-8-1,-3-7 0,-1-10 1,-3-4-1,-1-14 0,0 0-2,-9-3-3,-2-16-8,5-3-11,-4-5-3,-1-3 1,-6-5 0</inkml:trace>
  <inkml:trace contextRef="#ctx0" brushRef="#br0" timeOffset="2393">1065 1032 14,'-12'5'17,"12"-5"2,18-6-5,1 0-4,9 1 1,4 0-2,9 2-3,0 1-1,4 3-1,-2-1-2,-2 4-1,-3 2-5,-7 1-15,-8-4-3,-5-3 1,-7-9-1</inkml:trace>
  <inkml:trace contextRef="#ctx0" brushRef="#br0" timeOffset="3845">1707 1053 1,'0'0'10,"0"0"0,0 0-5,0 0 2,0 0 1,12 8 1,-1-5 0,3 0 1,4 0 1,5-3-1,6 1-2,-2-5-1,4 1 0,-5-3-2,1 4 0,-6-4 0,-2 4-1,-9-1-1,-10 3-1,15-3-2,-15 3-1,9 2-2,-9-2-4,0 0-12,0 0-5,8-12 0,-7 3 0</inkml:trace>
  <inkml:trace contextRef="#ctx0" brushRef="#br0" timeOffset="4196">1730 813 27,'-9'-3'18,"9"3"0,0 0-5,0 0 0,0 0-4,16-5-1,5 4-2,4-3-1,8 1 0,4-4 1,8-3-2,0 2-2,0-1 1,-5-4-2,-6 5 1,-5-2-2,-7 4 2,-6 2-2,-6 4 1,-10 0-2,0 0-2,10 10-11,-10-10-10,0 0-2,15-5 0,-11-9 2</inkml:trace>
  <inkml:trace contextRef="#ctx0" brushRef="#br0" timeOffset="5788">2670 450 5,'0'0'6,"0"0"1,0 0 0,0 0 0,0 0-1,0 0-1,0 0 0,0 0-2,0 0 0,0 0-1,-6 10-1,6-10 1,-2 11-1,2-11 1,-4 20 0,0-7 1,-2 5 1,-1 2-1,0 2 0,-3 4 0,-1 3 2,-2 2-2,-1 4 1,1 0 0,2 3 1,1-3-1,6 1 0,3-2 0,7-2 0,4-4 0,7-2-1,4-6-1,7-1 0,2-8 0,3-1 0,2-8-1,2-2 0,1-6 0,5-3-1,-2-1-4,-3-6-8,1 1-10,-3-3-3,-2-2 2,-6-3-1</inkml:trace>
  <inkml:trace contextRef="#ctx0" brushRef="#br0" timeOffset="6960">2423 667 2,'0'0'7,"0"0"0,0 0 0,0 0-1,0 0-1,0 0 2,0 0-1,0 0 2,0 0-2,0 0 0,0 0 0,0 0-1,0 0 2,14-1-2,-1 0 0,5 2 0,6-1-1,6 2 0,6-2-1,8 1 0,3-1 0,2 0 0,-2-1 0,-2 1-1,-5-3 1,-1 1-1,-9-2 1,-5 2-1,-7 0 1,-5 1-1,-13 1 0,14-3-1,-14 3 1,0 0-1,0 0 0,0 0 0,0 0-1,0 0-1,0 0-6,0 0-16,0 0-1,0 0-2,6-14 0</inkml:trace>
  <inkml:trace contextRef="#ctx0" brushRef="#br0" timeOffset="8562">3430 275 27,'0'0'13,"0"0"0,0 0-3,0 0-1,0 0-2,0 0-3,0 0 1,0 0-2,0 0 0,0 0 0,-3 9-1,3-9 1,0 16-1,0-4-1,1 6 0,1 7 0,-1 8 1,0 8-1,3 10 1,-1 10 0,1 10 0,-2 9 0,3 9 0,-2 5 0,0 5 0,-2 0-1,-2-1-1,-2-6 1,1-7-1,-2-8 0,0-11 0,0-12 0,1-11 0,0-13 2,2-7 0,-1-10 0,2-3 1,0-10 0,0 0 1,0 0-1,2-10-1,-2 10-2,-1-16-5,4 6-18,-2-4-3,1-2-1,-1-7 1</inkml:trace>
  <inkml:trace contextRef="#ctx0" brushRef="#br0" timeOffset="15172">3891 696 6,'8'-12'13,"-8"12"2,6-13-3,-6 13-3,5-10-2,-5 10 0,0 0-1,2-10-1,-2 10 1,0 0-4,0 0-1,0 0-1,0 11-1,0-1 0,-1 1 1,-1 10 0,-2 5 2,-1 6 0,-3 5 0,2 4 0,-1 2 0,2-3 1,4 2-1,1-8 0,7-7 0,5-8 0,9-10-1,3-10 1,8-7-1,1-10 1,4-4-1,1-7 1,-3-2-1,-3 0 2,-5 4-1,-7-1 2,-3 7-1,-7 4 0,-4 5 0,-6 12-1,3-12 0,-3 12-1,0 0-2,0 0 0,0 0 0,-1 12 0,3 1 0,1 3 0,-1 5 0,1 9 1,2 2 0,1 7 0,0 3 0,2 2 0,2-4 1,2-3-1,2-4 1,2-12 0,0-6 1,0-15 1,2-12-1,-3-12 1,-2-9 0,-3-10-1,-1-5 0,-4-5 0,0-2-1,-1 1 0,0 5-1,0 4 1,0 7-1,0 9-1,0 4-3,2 11-10,-3 5-12,-3 9 1,6-13-3,-6 13 2</inkml:trace>
  <inkml:trace contextRef="#ctx0" brushRef="#br0" timeOffset="16313">4623 682 18,'1'-9'13,"-1"9"0,0 0-3,-2 16-9,2-5-1,-3 8-1,1 7 1,-2 6 2,-1 6 0,-1 8 1,1 3 0,-1 2 1,2 4 1,3-7-1,2-4 0,4-8 1,5-8-2,6-13 0,5-10 0,5-14 0,3-8 0,1-10-1,0-8 1,1-7-1,-5-1 0,-4-3 1,-3 2-1,-4 2 2,-3 4-1,-6 7 1,2 6-1,-5 1 0,1 10 0,-4 14-2,2-14-1,-2 14 0,-1 19-1,3-3 0,-3 9-1,3 9 1,2 1 0,3 1 1,3 7 0,1-8 0,4-4 1,1-5 0,5-9 0,-1-8 0,2-9 1,-2-10 0,1-9 0,-5-9 0,0-5 1,-6-10-1,-2-2-1,-4-4 1,0 1-1,-4 2-1,-2 3-4,4 9-15,-3 3-6,5 5 0,-2 6-1,1 6 0</inkml:trace>
  <inkml:trace contextRef="#ctx0" brushRef="#br0" timeOffset="17425">5310 1083 12,'4'9'14,"-4"-9"1,19 1-4,-1 0-6,3-2 1,7 1 0,1-1 1,3 0-1,-1-1-1,-2 2-1,-5-1-2,-4 1 0,-5 0-2,-4 0 0,-11 0-2,12-1-4,-12 1-11,0 0-1,4-9 0,-4 9-1</inkml:trace>
  <inkml:trace contextRef="#ctx0" brushRef="#br0" timeOffset="17695">5325 906 12,'0'0'14,"0"0"2,0 0 1,18 1-8,4-5-3,7 1 1,5-2 2,8 2-1,0-3 1,4 4-2,-4-2-1,-2 3-2,-8-2 0,-4 4-2,-9-1 0,-4 2 0,-4 0-2,-11-2 0,9 5 0,-9-5-2,0 0-2,0 0-8,-7 13-11,7-13-1,-18 1 1,4-7-1</inkml:trace>
  <inkml:trace contextRef="#ctx0" brushRef="#br0" timeOffset="33147">6201 502 0,'0'0'15,"-4"-12"2,4 12 0,-2-12-4,2 12-2,0 0-3,0 0 1,0 0-3,0 0-2,0 0-3,-4 13-1,2 4-1,1 5 0,-3 6 1,2 11 0,-3 7 1,1 7 0,-2 3 1,4 4 0,0-2 1,2-3 0,2-3-1,3-10 1,2-8 0,2-7-2,0-7-2,-9-20-8,12 11-12,-12-11-2,13-13 1,-6-4 0</inkml:trace>
  <inkml:trace contextRef="#ctx0" brushRef="#br0" timeOffset="33588">6465 1004 26,'-11'3'18,"11"-3"2,-9-17 2,8 8-13,-1-6-3,4 2 0,3-6 1,4 5-1,1-4 0,7 3-4,0-1 0,4 4-2,2 1 0,-1 3-1,1 4 1,-3 3-1,-2 5 1,-2 3 0,-2 4-1,-2 2 1,-3 3 0,-2 1 0,-1 1 0,-4 0 1,-4 1 1,-2 0 0,-6-3 1,0 0 1,-7-6 0,-1 1 0,-4-5 0,2 0-1,-3-6 0,3-1 0,1-5-2,3-3-2,4 0-3,2-10-9,9 3-13,3-7 0,6-1-2,6-4 1</inkml:trace>
  <inkml:trace contextRef="#ctx0" brushRef="#br0" timeOffset="34039">6716 792 3,'0'0'15,"15"0"1,-15 0-6,12-1 0,-12 1 0,11 7 2,-11-7-1,4 16-1,0-2-2,-2-1-2,1 6 0,-2 0-1,3 2-1,-1 0 0,7-1-1,1-4 0,8-5-1,2-4 0,6-8 0,2-8-1,2-3 1,-3-7 0,-1 2 1,-6-3 1,-4 4-1,-6 0 0,-1 7 0,-10 9-1,6-10 0,-6 10-1,0 0-1,5 12 0,-3-2-1,0 4 1,2 1 0,2 3 0,0 0-1,4 2-1,-2-8-10,10 1-14,0-11-1,4-3-2,0-9 2</inkml:trace>
  <inkml:trace contextRef="#ctx0" brushRef="#br0" timeOffset="34449">7320 912 24,'-2'20'17,"3"5"1,0-7 0,3-3-9,4-1-3,5-8-1,3-5-1,3-12 1,3-3-1,-4-11 1,4-2-1,-8-5 0,2 3-1,-9-1 0,-3 2 0,-6 6-1,-5 3 0,-3 8 0,-4 1-1,1 10 0,-3 5-1,1 3-1,-2 5 0,3 4 1,2 4-1,2 1 1,6 10 0,1 0 0,4 8 0,2 6 0,3 6 0,1 5 0,1 4 0,-1 6 0,-2 1-1,-1 3 0,-4-3 0,0-4 0,-5-3-1,-1-4 1,-3-5 0,-4-8 0,1-7 2,-4-8 0,3-6 2,-4-9 1,4-6 0,-4-12 1,5-6 0,-3-13 0,7-8-1,-1-13-1,7-6-1,5-10-1,8-5 0,9-4-1,7 0-2,8 3 0,3 2-4,12 10-11,-7 2-10,-1 7 0,-7 1-1,-7 3 0</inkml:trace>
  <inkml:trace contextRef="#ctx0" brushRef="#br0" timeOffset="36242">7460 55 8,'22'11'6,"7"8"-1,2 4 1,5 7 0,3 5 1,5 8 0,2 8 0,-1 8-1,0 6-1,-5 6-1,-1 8 0,-5 4 0,-5 7 0,-8 0 0,-8 5 2,-6-2-2,-7 0 1,-7-3 0,-2-2-1,-6-5 0,-1-6-1,-3-8-1,3-7-1,-2-8 0,2-7 0,-2-6 0,3-6 0,-1-6 0,2-5 1,1-7-1,4-3 1,0-5 0,9-9-1,-9 11-3,9-11-12,-4-16-8,7-1-2,2-11 1,1-7-2</inkml:trace>
  <inkml:trace contextRef="#ctx0" brushRef="#br0" timeOffset="38095">8710 568 0,'0'0'11,"0"0"1,0 0-2,0 0-3,0 0 0,0 0-1,0 0-1,0 0 1,0 0 0,0 0-1,0 0 0,-13 8-2,13-8 1,-22 12-1,8 0 0,-7 2 0,-2 6-2,-3 5 0,-4 5 1,-7 2-1,1 6 0,-3 1 0,0 1 0,0 1 1,3-4-1,3-3 0,5-3 0,5-5 0,5-5 0,5-5 0,4-4 0,5-2 0,4-10 2,7 14-1,6-7 1,3-1 0,9 4 1,3-1-1,6 4 0,4-1 0,5 1-1,-4 1 0,-1-1 0,-4 0-1,-3-2 1,-7-3-1,-4-1 0,-8-3 0,-12-4 0,13 6 1,-13-6-1,0 0 0,0 0-1,0 0-3,0 0-9,0 0-13,6-12-1,-6 12-1,2-23 0</inkml:trace>
  <inkml:trace contextRef="#ctx0" brushRef="#br0" timeOffset="39096">9065 348 8,'0'0'15,"0"0"-3,8-11-1,-8 11-2,0 0 1,0 0-2,12 19-1,-6 0-1,-1 9-1,1 12 0,1 5-2,1 16 1,-1 8-1,0 11-1,0 4 1,2 3-1,-4-4-1,1-7 0,-1-3-1,2-15 1,-2-13-1,0-13-3,-1-13-10,-4-19-9,5-14 1,-4-15 0,-4-16-1</inkml:trace>
  <inkml:trace contextRef="#ctx0" brushRef="#br0" timeOffset="39396">8943 480 31,'-18'-36'20,"10"1"0,5 0 1,10 1-9,10 6-8,12 4-4,12 5 0,8 4 0,11 9 1,4 8-1,5 6 1,-1 7-1,-2 6 1,-10 6-2,-9 5 2,-14 5-1,-14 2 0,-17 0 1,-14 2 1,-14-5 1,-8 0 2,-10-7-1,-2-2 1,-5-11 0,1-2 0,0-9-1,8-5-1,3-3-2,7-7-3,7 2-5,1-4-13,13-2-4,7 0-2,12-2 1</inkml:trace>
  <inkml:trace contextRef="#ctx0" brushRef="#br0" timeOffset="39827">9958 77 54,'0'0'22,"7"-16"0,-7 16 0,-10-3-17,10 3-4,-22 19 0,6-4-1,-6 7 2,-4 8-1,-6 11 1,0 11 1,-4 8-2,-2 10 1,-4 10-1,0 7 0,2 9 0,5 4-1,3 2 0,5-1 1,7-3-1,8-4 0,11-6 1,9-7-1,9-11 0,8-10-1,9-13 1,6-13-2,5-10 1,2-9-2,-4-6 0,-4-8-3,-3-2-13,-12-3-6,-9-4 1,-7-3 1</inkml:trace>
  <inkml:trace contextRef="#ctx0" brushRef="#br0" timeOffset="41199">9748 1098 1,'-4'14'8,"0"-4"3,4-10 1,0 0 1,0 0-1,14-13 1,-5-9 0,5-6-1,1-9-6,4-5-2,-2-12-1,7 1 0,-5-1 0,6 0 0,-4 2 0,-3 7 0,0 4 0,-1 7 0,-3 11-1,-2 4-1,-1 7 0,-11 12 0,15-1-1,-7 10 0,-2 6 0,-2 8-1,-2 6 1,-1 6 0,0 4-1,1 5 1,-1 3 0,2 2 0,0 2-1,3-4 1,2-2-1,-1-3 1,1-4-1,-2-9-2,0-3-2,-9-13-6,-2-3-9,-5-9-3,-6-10 1,-4-4-1</inkml:trace>
  <inkml:trace contextRef="#ctx0" brushRef="#br0" timeOffset="41600">9769 907 22,'0'0'19,"-9"-3"-1,9 3-1,25-1-5,-2-1-4,11 3-2,10-3-1,9 1-1,2-1-3,6 1-2,-2 1-9,-4 0-11,-7-1 0,-7 0 0,-11-2-1</inkml:trace>
  <inkml:trace contextRef="#ctx0" brushRef="#br0" timeOffset="41870">10353 1073 47,'10'-1'19,"9"-2"1,1 0-5,4-5-13,2 4-1,1-1 1,2-1 0,-2 3-1,-5-4-5,-6 2-14,-1 0-2,-15 5-1,9-17 0</inkml:trace>
  <inkml:trace contextRef="#ctx0" brushRef="#br0" timeOffset="42080">10232 845 46,'1'10'21,"13"-4"1,6-5-2,10-3-16,11-1-4,4-1 1,4-1-3,0-2-10,-2-1-9,-8-2 0,-4-6 0,-11-2 0</inkml:trace>
  <inkml:trace contextRef="#ctx0" brushRef="#br0" timeOffset="42331">10871 408 32,'15'-14'19,"-15"14"0,0 0 2,6 12-10,-8 8-5,-7 9-1,0 10 0,-4 9 0,-2 11 0,-2 2 1,4 8-1,0-3-2,8-1 0,3-3-1,10-6-1,8-7-1,10-8 0,4-7-2,3-15-3,10-5-6,-4-13-12,3-10-3,-2-12 1,-7-11 0</inkml:trace>
  <inkml:trace contextRef="#ctx0" brushRef="#br0" timeOffset="42641">10635 686 30,'-10'3'19,"10"-3"2,16-2 0,12 4-9,11-1-4,11 4-2,8-5-1,9 5 0,4 3-4,0-3-6,-4 4-11,-7-3-6,-8 1-3,-11-5 2</inkml:trace>
  <inkml:trace contextRef="#ctx0" brushRef="#br0" timeOffset="43212">11251 0 6,'0'0'10,"0"0"1,0 0-6,0 0 0,0 0 1,3 10 1,-3-10 0,4 11 1,-4-1 1,0 0-2,-1 3 1,0 4-2,0 0-1,1 7-1,-1 3 0,2 6 0,-2 7 0,7 18-1,-2 9 0,3 14 0,-1 12-1,3 13 0,-4 13-1,0 5 0,-1 1 0,-6-6-1,0-8 0,-3-9 0,-1-13 1,-1-13-2,2-16-1,0-17-4,5-12-8,2-15-8,-2-16-3,14-17 2,-6-17 0</inkml:trace>
  <inkml:trace contextRef="#ctx0" brushRef="#br0" timeOffset="43693">11594 572 33,'0'-12'19,"0"12"0,3-9 2,-3 9-12,0 0-4,0 0-1,0 0 1,-1 12-1,4 4 0,-3 4-1,2 8-1,1 6 0,0 6-1,-1 3 0,3 2 0,-1-3-1,3-3 1,1-5 0,1-8 1,4-8-2,2-10 0,4-10-1,-1-10 0,4-8 0,-1-11-1,-2-5 1,0-5 1,-5 0 0,1 3 2,-8 4-1,-2 6 2,-2 6-2,-1 11 0,-2 11-1,0 0 0,-5 15-1,3 5 0,4 5 0,1 3 0,2 6 1,1 1 0,0 0 0,3-1 0,3-4 1,0-3-1,2-3 1,0-6-1,2-4 0,1-7 0,5-7 0,0-6 0,1-8 0,2-5-1,-3-9 2,3-6 0,-5-8 2,-1-1-1,-6-4 2,-1 2-1,-4 1 0,-1 4 0,-4 5-1,-2 8-1,1 7 0,-1 4-2,-1 16-1,4-14-2,-4 14-8,0 0-14,-1 12 1,-9-10-3,10-2 2</inkml:trace>
  <inkml:trace contextRef="#ctx0" brushRef="#br0" timeOffset="45145">12289 1020 21,'11'3'16,"1"-5"1,7-1-3,2 1-7,2-1-1,5 0 1,-1 0-3,0 2 0,-6-3 0,-1 4 0,-7-2-1,-1 2-1,-12 0-1,9-2-1,-9 2-2,0 0-2,0 0 0,0 0-2,0 0-5,-14 2-7,14-2-1,-17-6 1,5-3 0</inkml:trace>
  <inkml:trace contextRef="#ctx0" brushRef="#br0" timeOffset="45555">12287 563 9,'0'0'11,"0"0"0,0 0-6,0 0 2,0 0 2,-5 16 0,6-2 0,-1 6 1,-2 4 0,0 7-2,-2 1-2,2 6-1,-6 0-1,1 3 0,1-4 0,4 0-1,2-7 1,7-3-1,5-9 0,6-6-2,7-11 0,4-7-1,3-10 1,0-6 0,1-8 0,-5-5 0,-4-5 2,-5 1-1,-7-1 0,-3 7 0,-4 3 0,0 8 0,-5 4-3,0 8 0,0 10 0,0 0-1,-8 21 0,0 2 1,2 6-1,0 3 1,2 6 1,0 4 0,5-1 1,2-2-1,2-4 1,6-4 0,1-6 0,3-6 1,-1-11 0,5-10 0,0-11 0,1-10-1,3-12 1,1-8 0,-5-7-1,1-3 0,-1 0 0,-6 4 0,-1 5 0,-5 8-1,-3 8 0,-4 8-3,3 10-3,-3 10-10,0 0-10,0 0 0,-8 23-2,3-11 1</inkml:trace>
  <inkml:trace contextRef="#ctx0" brushRef="#br0" timeOffset="46266">12823 1037 26,'14'5'15,"-1"-5"0,-2-1 0,3-4-17,1 0 2,4 0 1,1-1 1,1 1 0,-21 5 1,54-14 0,-54 14 0,57-12-1,-57 12-1,43-10-5,-43 10-9,0 0-3,16-17-2,-27 11 1</inkml:trace>
  <inkml:trace contextRef="#ctx0" brushRef="#br0" timeOffset="46507">12789 812 31,'8'16'19,"8"-10"-1,8 1 1,2-3-12,8 0-3,2 0 1,6-4 1,-42 0-1,64 1 1,-64-1-1,41-1-6,-41 1-15,0 0-6,0 0-1,0 0-1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0:13.1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-3 237 11,'0'0'15,"-3"-54"-1,3 54 0,0 0-4,6-50-4,-6 50 0,0 0 0,18-45 3,-18 45 0,0 0 0,0 0 1,2-42 0,-2 42-3,0 0-2,0 0-1,0 0-2,0 0 0,0 0-2,0 0 0,0 0 0,0 0 0,21 46-1,-21-46 1,12 64 0,-3-20 1,-2 9-1,5 7 1,-1 4-1,2 1 1,0-2-1,-1-8 0,5-5 1,-3-13-1,6-11 1,5-20 0,0-15-1,6-19 1,1-12-1,-3-12 1,-2-6 0,-1-8 0,0 2 0,-6 5-1,-9 8 2,-1 12-1,-9 9 0,4 9 0,-1 7 0,-4 14-2,0 0 1,3 12-1,6 10-1,1 10 1,6 6 0,-5 12 1,4 3-1,3 1 2,0-2-1,4-6 1,-1-9 0,3-14 0,3-13 0,4-17 0,-4-14 0,5-15-1,-6-16 1,-9-7 0,-1-7 0,-7-3 1,-3 1-1,-5 6-1,0 8 0,-9 11 0,8 12-6,8 13-12,-8 18-9,0 0-1,0 0 0,14 21 0</inkml:trace>
  <inkml:trace contextRef="#ctx0" brushRef="#br0" timeOffset="761">1144 330 65,'7'-21'26,"0"0"-2,1 2 0,-2 2-21,4 4-2,1 0 0,-2 9-1,-9 4 0,18 4 0,-7 9 0,0-1 1,7 8-1,-1-1 0,-1 7 0,2 0 1,-2 1-1,2 1 0,-6-1 1,-4-4 0,-4-1 0,-10-1 1,-5-2 0,-10-6 0,-7-2 0,-12-6 0,1-2-1,-6-1 0,6-3 0,2-2-1,7-1 0,9-4 0,7-2-1,16-3 1,11-3 0,5-3-1,8-3 1,11-3-1,2-3 1,6 1 0,1 1 0,-2 4 0,-4 2-1,6 3 0,-17 3 1,4 2-2,-6 1 1,-2 6 0,-7-4 0,0 6-1,-6-2 2,-12 5-1,21 3 0,-21-3 2,4 14-1,-3-5 1,-2 8 0,0-1 0,-1 9 0,-3-1 1,4 4-1,-1-1 0,1 1 0,3-4 0,4-1 0,5-5-1,8-9 2,8-8-2,5-9 1,6-8 0,4-7-1,0-4 1,-2-7-1,-2-5 1,-5 3 0,-8 2-1,-6 4 1,-9 3 1,-1 5 0,-5 4-1,0 5 0,-4 13 0,0-11-1,0 11-1,0 0 0,0 0 0,0 0 1,-2 23-1,0 2 0,-1 12-1,-3 12 2,-1 16 0,-3 15 2,-2 11-1,2 8 0,-5 1 1,3 1-1,2-3 0,5-11-7,10-4-21,0-22-2,3-25 0,2-25-2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03.3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13 680 2,'0'0'4,"0"0"-3,0 0-7</inkml:trace>
  <inkml:trace contextRef="#ctx0" brushRef="#br0" timeOffset="271">0 811 1,'19'-54'9,"-19"54"-1,0 0-3,1-54 0,-1 54-1,0 0 2,-3-63 2,3 63 1,0 0 0,-7-54 1,7 54-1,0 0 1,-12-43-2,12 43-2,0 0-2,0 0-1,0 0 1,-8-42-1,8 42 1,0 0-2,0 0 1,0 0-1,0 0 0,0 0-1,0 0-1,0 0 0,0 0 0,0 0 0,0 0 0,0 0-1,0 0 0,0 0-2,0 0-5,6-45-6,-6 45-8,0 0-1,0 0 1,19-47 1</inkml:trace>
  <inkml:trace contextRef="#ctx0" brushRef="#br0" timeOffset="641">23 263 0,'0'0'7,"0"0"0,0 0 2,0 0 0,0 0 2,0 0 1,0 0 1,-20-46 0,20 46 2,0 0-4,0 0-1,0 0-2,0 0-2,0 0-2,0 0 0,0 0-2,0 0-1,0 0-1,0 0-1,0 0 0,0 0 0,0 0-1,0 0 1,0 0 1,24 61-1,-24-61 1,10 87 0,-5-23 1,2 7-1,-2 6 1,6-1 0,-10-8-1,11-8 1,-8-13 0,-4-47 0,0 0 0,46 16 0,-46-16-3,54-86 0,-24 28 0,-6-8-1,10-5 0,-6 0 0,4 5 1,-10 10 1,-4 7 2,-4 13 1,-2 7 1,-1 9 0,-2 6 0,-9 14-2,0 0 0,0 0 0,13 24 0,-4 1-1,0 7-1,5 6 1,0 8 0,10 5 1,-6 1 0,7 0-1,-8-4 1,2-5 0,-3-7 0,-1-8 1,6-8-1,-6-11 1,7-14 1,1-12-1,0-13 0,0-12 0,2-11 0,-7-8-1,-5-6 0,0-3 0,-5 3-1,-6 4-1,2 10-5,-7 3-14,6 13-6,3 3-2,0 11 2,-2 5 0</inkml:trace>
  <inkml:trace contextRef="#ctx0" brushRef="#br0" timeOffset="1483">1112 481 38,'0'0'19,"4"10"-1,-4-10-1,0 0-13,3 9-1,-3-9 0,11 6 1,-1-7 0,10-1 0,1-8 1,8-4-1,4-8 1,0-4-2,1-8-1,-2-1-1,-7-2 0,-10 3 0,-11 0 1,-8 7 0,-7 2-1,-9 8 1,-3 7 0,-2 6 0,-4 7-1,3 7-1,2 5 0,0 11-1,0 7 1,3 5 0,3 6 0,-1 5 0,7 0 1,1 1-1,5-2 1,9-7 0,11-7 0,6-10 0,10-11 0,10-11-3,8-12-1,2-11-1,7-6-2,-5-11-1,-2-1 1,-10-5 0,-4 1 2,-10 3 3,-10 2 3,-5 8 2,-6 3 2,-1 9 0,-5 2 0,1 16-2,-1-12 0,1 12-3,0 0-1,0 0 0,0 0-1,4 9 0,-4-9 0,13 13 0,-3-1 1,2 2 0,1 3 1,2 3-1,5 3 0,1 3 0,-3 4 1,3-1-1,-2-1 0,-5-1 2,-3-4 0,-6-1 0,-8-3 1,-8-2 0,-14-4 0,-1-2 0,-8-4 1,0-3-1,-2-6-2,3-7-1,8-5-1,8-9-1,15-2-1,8-9 0,16-1-1,5-8 1,14 0 0,4 0 0,4 4 1,-3 2 0,-1 7 0,-6 5 2,-8 8 0,-4 9 0,-10 9 1,-3 9-1,-7 9 1,-1 4-1,3 5 1,4 5-1,5 2 0,0 0 1,4-3-1,0-2 0,2-6 1,-1-4-1,-2-5 1,-5-5 0,-7-2 1,-9-8 1,11 3 0,-11-3 0,-6-14 0,0 1 0,-8-7 0,4-1-1,-3-6-1,-2-3-2,3 1-1,4-3 0,8 2 0,4-3 0,11 3 0,4-3 1,10 6-2,0-8-2,13 9-7,1-5-5,5 7-5,3 1-5,2 4 2,-1 3-2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11.3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343 0 16,'0'0'14,"0"0"-1,0 0-1,0 0-1,0 0-1,0 0-1,0 0-1,0 0-1,0 0-1,0 0-1,0 0 0,0 0-1,0 0-2,0 0 0,0 0-1,0 0-1,0 0 0,0 0 0,0 0 0,0 0 0,0 0 0,0 0-1,0 0 1,0 0-1,0 0 0,0 0 0,-2 11 1,2-11-1,0 0 0,-1 13 1,1-13 0,-3 17 0,1-5 0,-2 4 0,-2 6 0,1 5 0,-1 6 0,0 6 1,-2 8-1,3 5 1,-1 2 0,5 2 0,3-3 0,5-3 1,7-8-1,7-5 1,9-11-1,9-8 0,9-8-4,3-8-4,6-2-10,1-4-7,-5-3 2,-3-5-2</inkml:trace>
  <inkml:trace contextRef="#ctx0" brushRef="#br0" timeOffset="651">128 176 26,'-12'4'18,"12"-4"0,0 0 1,0 0-12,0 0-1,-10-2-1,10 2 2,0 0 0,0 0 0,0 0-1,0 0 0,10 2-2,-10-2 0,14 2-1,0-2 0,7 0-1,8 1 0,10-1 0,10 0-1,8-4 0,8 3 0,1-3-1,7 3 0,-3-2 0,-4 2 1,-8-2 0,-9 2 1,-9 1 0,-8 0 0,-8 0 0,-7 1 1,-17-1 0,15 0 0,-15 0-2,0 0-1,0 0-3,0 0-18,-8 9-7,-5-8-1,-4 1-1,-10-4 1</inkml:trace>
  <inkml:trace contextRef="#ctx0" brushRef="#br0" timeOffset="8172">300 1183 46,'0'0'22,"0"0"2,1-12-1,-1 12-13,-2-10-7,2 10-2,0 0 0,0 0-1,-1 10 1,0 8-1,1 6 1,0 10 0,1 8 0,1 15 0,1 9 0,2 12 1,0 5-1,2 0 1,2 0-1,-4-4 1,0-7-1,0-10 0,-3-7 0,-2-10-3,-3-12-2,1-2-8,-5-12-12,-2-8-1,-1-9 0,-4-9 0</inkml:trace>
  <inkml:trace contextRef="#ctx0" brushRef="#br0" timeOffset="8492">51 1730 56,'0'0'26,"-13"-13"0,13 13-1,11-10-12,7 6-10,11-3-3,10-1-1,13 2 1,10-1-1,11 2 1,7 2 0,2 1-1,0 3-2,-2 7-10,-6 0-11,-7-1-3,-8-2 2,-8-8-1</inkml:trace>
  <inkml:trace contextRef="#ctx0" brushRef="#br0" timeOffset="27790">279 1434 39,'1'-10'19,"2"-1"2,-1-1-3,3 1-4,-2-5-4,4 1-4,2-6-3,3-3-1,3-2 0,5-1-2,4 0 0,3 0 0,3 1 1,2 4-1,2 6 0,-1 5 0,-2 6 1,-3 4 0,-5 4-1,-3 4 1,-4 1-1,-4 1 1,-12-9-1,15 13 1,-15-13-1,0 0 2,0 0-1,0 0 1,0 0-1,0 0 0,0 0 0,-15-1 0,4-1-1,-4-2-1,-2 2-1,-6-4-1,-1 5 0,-5-2 0,0 4-1,-1-1 1,3 4 0,-4 2 0,4 5 0,1 3 2,4 3-1,1 4 1,4 3 0,2 2 0,4 3 0,3 2 1,6 3-1,4 3 2,5 2-1,2 4 0,4 3 0,-2 5 0,2 3 0,0 2 0,-4 2 1,-1 0-2,-2 1 1,-2-3 0,-4-1 0,1-6 1,-3-4-1,-4-4 2,-1-7 0,0-4 1,-3-7 0,3-3 0,-1-9 0,0 0-2,8-11-2,-13 5-6,13-5-10,0 0-7,-10-14 1,10 14 0</inkml:trace>
  <inkml:trace contextRef="#ctx0" brushRef="#br0" timeOffset="28581">-8 1756 49,'0'0'23,"-5"-10"2,5 10-3,0 0-11,0 0-5,14-8-3,5 4-2,7-3 0,11-2-1,12 0 0,8 0 1,10-1-1,3 2 0,1 1 0,-5 3 0,-6 2 0,-8 2 1,-12 1 0,-7 2 0,-12-1 0,-6 1 0,-5-2 1,-10-1 0,10 3-1,-10-3 1,0 0-1,0 0-1,0 0-4,0 0-14,0 0-8,-12 8-1,3-12 1,-2-5-1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16.1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101 155 40,'0'0'28,"0"0"0,0 0 1,-1-15-7,1 15-10,0 0-4,0 0-3,0 0-2,0 0-1,0 0-2,0 0 0,0 0 0,0 0-1,0 0-3,0 0-15,13-9-9,-13 9 0,25-18-2,-8 0 1</inkml:trace>
  <inkml:trace contextRef="#ctx0" brushRef="#br0" timeOffset="360">878 19 49,'0'0'23,"0"0"0,0 0 0,2 9-16,-2-9-3,0 0 0,0 0 1,0 0-1,0 0 1,0 0 0,0 0 0,0 0 1,0 0-1,0 0 0,0 0-1,0 0 0,0 0-1,0 0-2,0 0-6,0 0-24,0 0-1,-8-12 0,1-4-3</inkml:trace>
  <inkml:trace contextRef="#ctx0" brushRef="#br0" timeOffset="1191">398 67 2,'2'9'12,"-2"-9"1,0 0-1,0 0-2,4 11-2,-4-11 1,4 15 0,2 0 2,-6-3-1,5 10-1,-3-2-1,1 9-1,-4 1-1,1 5-3,-1 1-1,1 0-1,2 0-2,-1-5-7,1-3-14,3-4-2,0-9 1,-3-6 0</inkml:trace>
  <inkml:trace contextRef="#ctx0" brushRef="#br0" timeOffset="1542">214 833 61,'13'-2'26,"-3"-12"-1,4-6-1,-1-6-16,6-2-6,0-1-2,2-1 0,1 2 0,-1 4 0,0 6 0,1 4 0,-1 6 0,0 2 0,0 4 0,1 4 0,1 4 0,2 2 0,-3 3 0,1 2 1,1 3-1,-1 2 1,-2 2 0,-3 1 0,-4 1 1,0 1-1,-4 0 1,-4-1 0,-3-3 0,0-1 0,-1-4-1,1-3 0,-2-1-2,-1-10-7,0 0-18,0 0-1,-10-14-1,-3-6 0</inkml:trace>
  <inkml:trace contextRef="#ctx0" brushRef="#br0" timeOffset="4296">2 1575 72,'-11'9'29,"11"-9"0,0 0-1,0 0-18,0 0-7,0 0-3,0 0-1,0 0-4,6 14-11,-6-14-12,17 7 1,-4-9-2,4-4 1</inkml:trace>
  <inkml:trace contextRef="#ctx0" brushRef="#br0" timeOffset="4606">644 1524 68,'1'16'30,"-1"-16"-2,1 13 0,-1-13-10,0 0-16,0 0-2,-3-9 0,3 9 1,0 0-1,0 0-1,0 0-8,0 0-18,-6-13-1,6 13-2,-12-15 1</inkml:trace>
  <inkml:trace contextRef="#ctx0" brushRef="#br0" timeOffset="5047">311 1539 13,'0'0'19,"0"0"-4,0 0 0,0 0 1,0 0 1,0 0-2,0 0-3,0 0-3,0 0-3,0 0-2,0 0-1,0 0 0,0 0-1,0 0 0,0 0-1,0 0 0,0 0 0,0 0 0,0 0-1,0 0 0,0 0 0,1 9-1,0 1 1,1 7 0,-1 6-1,2 6 2,-3 8-1,0 1 1,-1 2-1,1-1 1,1-4-1,-1-6 0,0-7 0,2-4-5,-2-18-18,0 0-3,0 0 0,-7-12-1</inkml:trace>
  <inkml:trace contextRef="#ctx0" brushRef="#br0" timeOffset="5628">53 2183 4,'0'0'12,"0"0"0,4-15 5,-4 15-6,3-11-1,-3 11 0,0 0 2,0-9-1,0 9-1,0 0 0,1 13-2,-1-3-4,3 6 0,0 2 0,6 8 1,-2 0-1,8 6 1,1-3-1,10 1-1,4-6 0,7-3-2,4-6 0,6-6-1,5-6 0,1-6 1,-2-6-1,-4-7 1,-3-5-1,-4-2 1,-6-3-1,-7-2 3,-6-1-2,-3 3-1,-5 2 1,-3 6 0,-2 4-1,-5 2-2,-3 12-8,0 0-17,0 0-1,0 0-2,-12-10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23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665 0 18,'0'0'14,"0"0"0,0 0 0,10 9-7,-10-9-3,10 17 1,-3 5 4,-2 5 0,2 16 2,-7 7 0,2 16-1,-6 5-2,4 11-3,-5-2-1,2 2-1,0-8-1,1-9-1,5-8-10,-2-16-15,2-14 0,-3-16-3,0-11 1</inkml:trace>
  <inkml:trace contextRef="#ctx0" brushRef="#br0" timeOffset="290">369 492 68,'0'0'27,"0"0"-1,17-8-1,11-4-20,15 2-4,13-4-1,11 3 1,5-1 0,5 3 0,-3 1 1,-7 3-2,-11 4-1,-16-1-3,-10 6-17,-17-1-5,-13-3-2,0 0 2</inkml:trace>
  <inkml:trace contextRef="#ctx0" brushRef="#br0" timeOffset="1121">0 290 50,'11'8'23,"0"-2"0,-1 3 0,0 0-13,1 10-8,0 3 1,1 11 0,-5 2 2,0 9-1,-6 3 0,1 2 0,-3-1-2,0-8-10,5-4-17,5-12-1,5-17-2,6-18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25.5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0 807 24,'0'0'21,"0"0"1,0 0 0,0 0-4,9-29-4,3 8-2,-1-16-3,9-2-2,2-13-4,6-5-2,3-4 0,2-2-1,2 2 0,-2 4 0,-2 3 1,-2 9-1,-4 5 2,-3 10-1,-5 7 0,-4 6 0,-2 5 0,-1 9 0,-10 3-1,16 22 0,-9 2-1,-1 8 1,0 7 0,1 9 0,0 7 1,1 6 0,-1 1 0,2 2 0,0-3 0,5-1-1,1-6 1,1-4 0,-1-7-1,0-7 0,-2-10 0,-3-8-1,0-5-1,-10-13-4,0 0-15,-12-13-6,-4-6-2,-9-11 2,-3-6-1</inkml:trace>
  <inkml:trace contextRef="#ctx0" brushRef="#br0" timeOffset="451">129 548 53,'0'9'24,"0"-9"1,14 5 0,8-8-14,4-1-9,7 1 0,3-2 2,7 3-1,1 0 0,-1 4-1,0 2-5,-5 0-17,-2 2-7,-4-5 0,-2-5-1</inkml:trace>
  <inkml:trace contextRef="#ctx0" brushRef="#br0" timeOffset="1382">1076 751 2,'0'0'19,"0"0"4,0 0-1,0 0-5,0 0-1,10 6-2,-10-6 0,0 0-5,0 0-3,0 0-3,9-2-2,-9 2 0,20 0 0,-2-2 0,4 0 0,5-1 0,3 0 0,4-1 0,-1 0 0,-2-2 0,-2 0 0,-5 2-1,-5 0-1,-6-4-8,-3 3-17,-6-6 0,-5-2-2,-4-6 1</inkml:trace>
  <inkml:trace contextRef="#ctx0" brushRef="#br0" timeOffset="1733">1029 510 35,'0'0'24,"11"7"0,1-12 2,7 3-13,-2-6-4,11 5 0,0-4-2,6 4-2,-2-1-2,0 2-1,-2 1-1,-2 2-1,-2 3-4,-8-1-16,2 0-7,-8-4-1,-3-5 1,-6-9 0</inkml:trace>
  <inkml:trace contextRef="#ctx0" brushRef="#br0" timeOffset="2173">1848 0 48,'9'16'23,"-9"-16"-1,0 0 0,2 12-13,-2-12-9,-3 11 1,3-11 0,1 20 1,-5-4 1,2 8 1,-6 2-1,4 8 1,-4 3-1,2 8 0,-7 5 1,5 5-1,-1-3 1,4 4 0,-1-3-1,8-2 1,2-4-1,9-2-1,8-9-1,6-6 0,10-4-2,3-11-4,10-4-17,0-12-6,4-7-1,-8-13-1,0-5 0</inkml:trace>
  <inkml:trace contextRef="#ctx0" brushRef="#br0" timeOffset="2604">1655 342 38,'0'0'22,"12"6"4,6-9-2,10 1-7,6-3-10,10 4-3,5-1 0,8 4 1,1-2-2,2 5 0,-3-3-1,-2 1 0,-9 0-1,-7-1-1,-7 2-5,-13-3-15,-5 2-6,-14-3-2,-14-11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06.3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0 365 51,'0'0'22,"0"0"0,0 0-1,0 0-13,0 0-6,22 45 1,-9 1-2,3 11 0,5 9 0,1 6 0,-4 0 1,4-3 0,-4-9 0,-3-8-1,-1-17 1,-1-18-1,-13-17-1,1-23 0,-1 23 0,-14-74 0,-5 21-1,-3-7 0,-2-5 0,-5 3 1,7 4 2,2 5 0,0 4 0,11 4-1,9 45 2,7-73-1,7 42-1,12 4-1,13 6 0,5 4 0,8 9 0,-3 8-1,0 9 1,-5 7 0,-2 9 0,-10 8 2,-12 4 0,-10 4 1,-10-1 0,-6 0 1,-9-2 1,-5-3 0,-8-9-2,-7-5 0,35-21-2,-75 16-4,45-15-20,30-1-5,-57-18 0,57 18-3,-26-33 2</inkml:trace>
  <inkml:trace contextRef="#ctx0" brushRef="#br0" timeOffset="510">429 497 78,'19'5'27,"2"2"-1,-3-2-2,0 2-25,5 7-2,-1 2 1,0 6 0,1 3 0,-7 3 2,-1 0 1,-5-1 2,-1-1 0,-5-7 2,1 1-2,-5-8 2,-4 1 0,4-13-1,-19 15-1,2-13 0,-6-2-2,-4-3 0,-1-2-1,3-2-2,4-5-2,8-1-1,4-7-2,12 3-1,12-8 1,14 1-1,1-5 3,10 5 2,-2-1 3,-3 2 2,1 8 3,2 1 0,1 11 1,-12 2 0,4 6-1,-5 1-1,2 2 0,5-3-4,2-2 0,-3-6 0,0-8-3,6-2 1,-6-8 0,-2-1 0,-6-6 0,-3 0 1,-11-1 1,-8 1 1,-7 5 1,-15 3 1,0 6 0,-9 7 0,-3 9-1,-3 8-1,1 10-1,1 8 0,1 1-2,9 3-4,4-4-1,10-1-8,5-17-10,14-10-2,4-19-1,11-12 1</inkml:trace>
  <inkml:trace contextRef="#ctx0" brushRef="#br0" timeOffset="1061">1117 107 67,'24'-41'29,"-12"6"1,2 18-6,-14 2-9,0 15-5,-2 16-5,4 9-2,-6 12-2,3 12-1,9 12-1,0 7 1,7 6 0,8 0 0,2-3 0,-3-11-7,14-5-22,-4-18 1,-4-13-1,-3-19-1</inkml:trace>
  <inkml:trace contextRef="#ctx0" brushRef="#br0" timeOffset="1442">1695 290 40,'0'0'16,"-1"-10"-1,1 10 0,-10-9-16,10 9-1,-18-4 6,6 3 2,-1 6 1,-5-1 3,3 7 1,-9-2 1,0 5-2,2-3-4,2 3-2,5-1-2,-1 2-1,7-1-1,8 1 0,7-1 0,12 1-1,1 1 1,6 1-1,4 1 2,6 2-2,0 0 1,-3-2-1,-1 3 0,-6-3 1,-4 0 0,-3-2 1,-8-2 1,-1 0 0,-10-3 2,-3-1 0,-5-4 2,-3 2-1,-8-2 0,-2 1 0,-6-3-2,2 1 0,-4-1-3,1-4-6,2 4-25,-3-6 2,3-3-2,-2-12-1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1:41.7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221 44 27,'-21'3'14,"-4"4"0,-3-2 1,2 2-3,-2-1-1,9 4-5,-3-3-2,9 4-2,1-2 0,11 2-1,7-1-1,10 1 0,3 3 1,3 0-1,5 2 0,0 0-1,-2 3 0,-1-1-1,-4 3-2,-6-2 1,-6 1-2,-3-1 2,-7-1 1,-6-3 2,-2-3 2,-8-1 2,-4-5 1,-7-1 1,1-6 1,-2 0 0,-1-5-2,7 0-3,4-4-4,5-4-5,12-1-10,8-2-6,9-4 1,10-3-1</inkml:trace>
  <inkml:trace contextRef="#ctx0" brushRef="#br0" timeOffset="391">453 0 15,'0'0'18,"0"0"1,0 0 1,0 0-9,0 0-1,0 0-2,0 0 0,0 0-3,0 0-1,0 0 0,0 0-2,0 0 1,35 49-2,-37-25 0,-6 5-1,-4 5 1,1 3-1,-8 3 1,-2 1 0,-2 1 0,0-1 1,0-4-1,9-4 1,-2-8-1,6-6 0,12-8 0,9-10-1,6-8-1,-17 7 1,51-29 0,-51 29 0,57-38 0,-57 38 0,46-36 0,-46 36 1,0 0-1,0 0 0,0 0 0,43-10 0,-43 10-1,0 0 0,-14 51 0,14-51 1,-15 51-1,15-51 2,-9 56-2,9-56 0,-6 49-14,6-49-9,0 0 0,0 0 0,0 0 0</inkml:trace>
  <inkml:trace contextRef="#ctx0" brushRef="#br0" timeOffset="942">620 648 40,'0'0'22,"0"0"2,0 0-3,-2-42-6,2 42-11,0 0-4,44-35 0,-44 35-1,0 0-1,56-6 1,-56 6 1,0 0-1,43 31 1,-43-31 1,0 0 2,-9 60 0,9-60 1,-22 41 0,22-41 1,0 0 0,-51 49 0,51-49-2,0 0 0,0 0-1,-47 16-3,47-16-5,0 0-19,0 0 0,-17-49-3,17 49 2</inkml:trace>
  <inkml:trace contextRef="#ctx0" brushRef="#br0" timeOffset="1342">867 679 43,'0'0'18,"0"0"-2,-10 52 2,10-52-6,-15 52-4,15-52-4,4 59-2,-4-59 0,-7 56 0,7-56 0,-4 48 0,4-48 0,0 0 0,-10 41 2,10-41-1,0 0 0,0 0 0,0 0 0,0 0-1,0 0 1,-8-44-2,8 44 0,0 0-1,47-55 0,-47 55-1,44-31 1,-44 31-1,0 0 0,65-23 0,-65 23-2,0 0-7,0 0-15,50 7 0,-50-7-2,0 0 1</inkml:trace>
  <inkml:trace contextRef="#ctx0" brushRef="#br0" timeOffset="1773">1234 665 56,'0'0'22,"0"0"1,0 0-2,0 0-17,0 0-2,6 41 0,-6-41 0,-29 48 1,29-48-1,-39 70 2,17-28-1,0 3 0,-1 3 0,2 1 0,2-1-1,3-2 0,9-5 0,7-41-2,-8 65 0,8-65-4,0 0-4,36 49-11,-36-49-7,43-3-1,-43 3 1,41-31-1</inkml:trace>
  <inkml:trace contextRef="#ctx0" brushRef="#br0" timeOffset="2103">1015 877 51,'0'0'22,"0"0"2,0 0-2,0 0-16,0 0-4,58 31 0,-58-31-1,65 31-1,-65-31-6,73 38-13,-73-38-4,73 28 0,-73-28 0</inkml:trace>
  <inkml:trace contextRef="#ctx0" brushRef="#br0" timeOffset="2544">1426 604 22,'0'0'15,"46"2"1,-46-2-1,0 0-12,0 0 1,0 0 0,44 18 0,-44-18 2,0 0 0,7 61-1,-7-61 1,7 69-3,-5-23-1,-6 10-1,3 7 0,-2 5-1,-1 9 1,-4 4 0,-8 9 1,-9 4 0,-12 8 1,-14 2-1,-6 1 1,-15-3-11,-8-1-13,2-8-2,-5-16 1,4-18-1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30.1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24,'0'0'14,"21"6"1,-3-3-5,7 2-7,6 4-1,4 1 1,8 5 1,2 1 1,6 3 0,-2 0-1,2 2-1,-1-3-1,-3 3-1,-4-3-1,-4 1 0,-7-1 0,-10 2 0,-6 3 0,-9 1 0,-8 1 0,-9 4 0,-10 0 2,-7 2 1,-13-1 1,-3 3 2,-10-5 1,0 2 0,-3-4 0,4 1 1,1-8-2,11 1-1,5-6-2,8-2-1,9-5-3,5-5-5,13-2-19,0 0-1,13-20-1,2-4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31.1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32 90,'1'10'31,"-1"-10"-1,0 0 0,0 0-25,0 0-3,0 0-1,0 0-1,0 0 0,0 0-1,5-9 1,-5 9 0,0 0-2,0 0-2,0 0-4,0 0-17,20 4-4,-5-9-1,11 0-1</inkml:trace>
  <inkml:trace contextRef="#ctx0" brushRef="#br0" timeOffset="311">740 0 69,'0'0'28,"4"14"-2,-4-14 1,0 0-18,0 0-8,0 0 0,0 0 0,0 0 0,6 9 1,-6-9-1,0 0 0,0 0-1,12 7-1,-12-7-1,0 0-13,9-3-12,-9 3 0,-5-13-2,5 13 1</inkml:trace>
  <inkml:trace contextRef="#ctx0" brushRef="#br0" timeOffset="1783">310 37 17,'0'0'13,"0"0"0,0 0-1,0 0 0,0 0-1,0 0-1,0 0-3,0 0-1,0 0-2,0 0-1,0 0 0,0 0-2,-1 14 0,1-4 0,1 6 0,-2 2-1,2 6 1,-1 3-1,-1 2 0,1 3 1,0-1 1,1-2-1,0-2 0,-1-5 2,1-2-2,0-6 2,0-2-1,-1-12 0,1 13-1,-1-13-2,0 0-3,0 0-17,0 0-3,-3-10 1,3 1-1</inkml:trace>
  <inkml:trace contextRef="#ctx0" brushRef="#br0" timeOffset="2764">55 427 18,'0'0'16,"0"0"0,0 0 1,0 0-8,1 14-5,-4-1-1,-2 3 2,2 8-1,-4 4 2,5 5-1,-2 4 1,6 2 0,2-2 0,10 0 0,6-9-1,9-2 0,7-10-1,10-3 0,9-11-2,5-3 0,2-8-1,1-3 0,-4-3 0,-4-4 0,-6-2 0,-6-1 0,-10 2 0,-5 0-1,-8 3 1,-4 1-1,-4 5-3,-8-1-9,-4 12-14,0-15 0,-8 5-2,-7-2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35.3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62,'7'16'25,"6"2"-2,8 2-4,7-2-16,8 5-2,5 1-1,8 3 1,4 1-1,-1-1 0,0-1 0,-3 0 0,-2 0-1,-7-1 0,-6 0 0,-6-1-1,-9-3 1,-7 0 0,-10 1 0,-11 1 2,-14 1 0,-11 1 1,-14 2 1,-9 2 0,-13 0 1,-4 3 0,-6-5 0,9 0 0,4-6-1,11-2-2,12-5-1,11-6-5,18-3-20,15-5-2,17-13-1,6-8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36.3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210 42 66,'15'14'24,"-15"-14"-2,4 13-1,-4-13-19,-4 12-6,4-12-1,-8 15-7,8-15-11,-10 13-1,10-13 2,0 0 1</inkml:trace>
  <inkml:trace contextRef="#ctx0" brushRef="#br0" timeOffset="200">661 10 85,'13'18'26,"-6"-8"0,-7-10 2,11 0-28,-11 0 0,0 0-1,0 0 2,11-10 2,-11 10 1,0 0-4,0 0-9,8-9-18,-8 9-2,-3-10-1,-7 1 1</inkml:trace>
  <inkml:trace contextRef="#ctx0" brushRef="#br0" timeOffset="831">369 160 28,'8'9'20,"-8"-9"1,0 0 2,0 0-6,0 0-11,0 0-1,0 0-1,0 0 0,7 10 0,-7-10 0,3 13-2,0 0 0,0 2-1,2 5 1,-1 3 0,2 5-1,-2 2 1,-1 3 0,1 1-1,-3 0 0,1-1 0,-1 1 0,0-3-1,0-1 1,-1-3-1,2-3 0,-1-5 0,1-2 1,-1-5-1,0 0 0,-1-12 0,-1 10-2,1-10-11,0 0-12,1-15-1,-4-2-1,-4-5 0</inkml:trace>
  <inkml:trace contextRef="#ctx0" brushRef="#br0" timeOffset="1792">-9 1015 6,'-6'14'23,"6"-14"2,0 0-1,0 0-4,0 0-3,0 0-2,0 0 0,0 0-5,3-16-4,9 3-2,7-6-1,9-5 0,12-5-3,12-4 0,14-1-3,11-1 2,8 4 0,2 4 0,1 7 0,-4 5 1,-9 9 0,-9 7 1,-13 6 0,-11 8 0,-13 8 0,-9 5 1,-10 6-1,-3 3-1,-7 1 1,-3 1-1,-2-2 0,3-3 0,-1-5-1,-2-7-7,0-3-18,-7-12-2,-2-12-2,-4-16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08:55.1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0 124 0,'14'0'1,"4"0"0,4 0 2,4 6 0,4-5 0,4-1 1,6 0 0,5 6 0,2-6 1,6 7-1,3-7 0,3 0 0,4 1 0,2 0-1,1-2 0,1-5 0,2 5 0,0-3 1,3 1-1,1-3 1,0 2 0,1 4 0,2-3 1,2 1 1,-3-1-2,5 2-1,-3 0 0,1 0 0,-1 2-1,2-2 0,-2 2 0,2-1-1,-2 0 1,-1 0 0,1 0 0,0 1 0,0-3 0,2 3 0,-3-2-1,3 1 1,-1 0-1,2-1 0,-3 2 0,5-1 0,-2 0 0,2 0 0,-6 0 0,6 1 0,-5-1 0,2 1-1,-3 2 0,-1 8 0,0-4 1,0 7-1,0-4 0,-3 5 0,4-5 1,-2 7 0,1-9 0,4 1 1,0-1-1,1 0 1,1-2-1,2 1 0,-3-1 0,2 1-1,-2-1 1,-1 0-1,-1-2 1,2 0-1,-1-3 1,3-1-1,0-1 1,1-4 0,-4 0-1,3-2 1,-3 1-1,0-1 1,2 0-1,-1 1 0,-1 1 0,0 1 1,1 2-1,-1 0 0,3-2 0,-3 0 0,2 0 0,0-2 0,-3 0 0,2-2 0,0-1 1,0-7-1,-2 6 0,-2-4 1,-1 0-1,-4 2 1,0 1-1,-3 2 0,-4 1 0,-3 7 0,-5-6 0,-4 6 0,-4 1 0,-3-2 0,-4 1 0,0-1 1,-5-1-1,-1 0 0,-2 1 0,-2 0 0,-3 0 0,-2-1 0,-4 1 0,-5 1 0,-3 0 0,-5 1 0,-9 0 0,10 0 0,-10 0 0,0 0-2,0 0-1,0 0-5,0 0-10,0 0-8,-13-11 0,5-6 0,-1-9-1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0:47.2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0 200 0,'25'1'2,"4"2"1,4-1-1,5-1 1,9 1 0,4-1-1,12-1 0,8-1 0,2-1-1,6 0 0,6-3 0,3 0 0,3-1 0,3-1 1,0 0 0,-2 0 0,8 1 1,-1 0-1,1 2 1,3 1-1,0-1-1,-1 1 0,1 0 0,-2-4 0,-2 3 0,-2-3 0,-2 4 0,-3-3 1,-2 3-1,-1-2 1,-1 4 0,1 1-1,3 1 0,1-2 0,-1 0-1,2 0 1,2-1 0,2 0 0,-3-2 1,1 3-1,0-3 0,0 2 1,-1-1-1,-2 0 0,0-2 0,2 0 1,-1 0-2,2 0 1,-3 0 0,-1 0 0,1-1-1,0 4 1,-1 0 0,-1 0-1,0 1 0,0 0 1,0 0-1,0 1 0,1 0 1,1-1-1,2 1 0,1-1 0,1 0 1,0-2-1,0 1 0,1-1 0,-3 0 1,0-2 0,-1 1-1,-1 0 1,-1 0 0,0 1-1,0 2 2,1 1-2,1 0 1,1 1-1,0 1 0,0 1 0,0 1 0,3-1 0,-2 0 0,-1-1 0,0 1 2,0-2-1,-3-1 0,0-1 1,1 0 0,0-1 0,1 0 0,1 2-1,1-2 0,0 1 0,-2 0-1,-3-1 1,-9-2-1,-4 1 0,-11-1 1,-4 1-1,-9 1 1,-7 1-1,-6 1 0,-8 1 0,-5 1 1,-7 1-1,-4-1 0,-7-1 0,-10-1-1,10 1 1,-10-1-1,0 0 0,-16 5-1,-1-2-6,-10 3-10,-6 3-2,-17-7 1,-8-5-1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29.6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 0,'0'0'10,"11"7"-1,-11-7 0,21-7-6,-5 3-2,2 2 1,6-1 2,2 1 2,7 1 2,7 1 0,12 1 2,13 0-3,16 0-1,18-1-1,19 0-2,19-1-1,16 1-1,17 0 0,14 0 0,9 0-1,13 1 1,7 0-1,4 1 1,7 1-1,3 0 1,0-1 0,1 3-1,-4 1 1,-6-1 0,-8 2-1,-9 0 1,-11 2 0,-14 1-1,-13 1 0,-13-1 0,-10-3 1,-14 0-2,-14-3-1,-14-4-2,-15 0-9,-9-4-7,-20-4 0,-9 0 1,-19-7-1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34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0 315 5,'14'7'13,"-2"-7"2,5-2-3,3 0-5,10 0 2,10-2-1,12 4 0,11-2 0,17 2-2,14 0-2,17 0-1,17 1-2,20 3 0,16-2 0,14-1 0,16-1 0,10-2 0,11-2 0,10-2 0,7-6 2,3-3 0,3-6 1,1-1 0,-1-5 1,3 1-2,-8-4 1,-5 4 0,-12 0-2,-13 6-1,-18 0-1,-19 6 1,-26 3 0,-22 4 1,-23 1-2,-20 1-4,-17 4-14,-15-2-6,-15-3-2,-8-2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2:47.7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7,'0'0'12,"0"0"-3,0 0-4,0 0-3,0 0-4,0 0 0,0 0-1,0 0 0,11 4 0,-11-4 0,11 5 1,1-2 0,0 0 0,6 1 2,1-1 0,6-1 1,5 0 0,9 0 1,4 0 0,6 0 0,8-1 1,6-1 0,10-1-1,8 1 0,9 1 0,8 0-1,7 0 0,3 1 0,6-1 0,4 1 0,2-1 2,3-1 0,-1 0 2,1-2 1,-2-1 0,7 0 0,1-2 1,4 1-1,3-1-1,5 2-1,7-1-2,6 4 0,6 0-1,5 4 0,0 3 0,3 0-1,-2-1 1,0 0 0,-1-2 0,-4-2 1,-3-2 0,2-3 1,-4-2 0,4 0 1,0 1-1,4 4 1,3 1-1,4 3-1,2 3-1,3 4 0,4-1-1,2 2 1,1 0-1,0-2 1,-3-2 0,-2-1 0,-4-1-1,-3-1 1,-7 0 0,-2 3 0,-7 0 0,-1 0 0,-2 0 0,1 1 0,-2 3 0,0 1-1,1 1 0,-2-3 0,-1 3 0,-5-1 0,-3 0 0,-3 2-1,-3-3 1,-3-1 0,-1-4 0,1 1-1,2-4 1,-1-1-1,1 2 0,-2-2-1,1 0 1,-2-1 0,-5 2-1,-2-2 1,-4 2 1,-2 0-1,-2-3 1,5-7 0,-3 2 0,-2 1 1,6-3-1,1-3 1,2 1 0,-1-6-1,-1 0 1,-4 5 0,-3-4 0,2 0 0,-1 6 1,-1-2-1,2-2 0,5 6 0,3 1-1,7 1 1,1-2-1,2-1 0,0-6 0,1 2 0,-1-1 0,-4-2 1,-4-1-1,-6 2 1,0 1-1,0-1 0,0 5 0,-3 1 0,-2 4 0,-2 0 0,0 3-1,-4-2 1,-8 1 0,-7 0 1,-11 0 1,-8-2 0,-13 0 0,-6 0 0,-7-3 0,-4 4 0,-2 0 0,-2 2-1,1 0-2,-7 1-1,7 1-1,-4-1-1,-4 3-4,-9-1-10,-5 2-8,-13-2-1,-9-4 1,-10-5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30T23:14:59.9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76 11,'0'0'9,"0"0"1,0 0-1,0 0-1,0 0 0,-10-7-1,10 7 0,0 0-1,0 0-2,0 0 0,0 0 0,-9 0-3,9 0 0,0 0-1,-1 16-1,1 0 0,-1 4 1,-1 6-1,-3 9 2,0 7-1,-4 8 1,-3 3 1,1 4 0,-3 2 1,-1 2-1,-2-2 1,6-3 0,-2-6 0,4-6-1,3-3 0,2-7-1,2-7 0,4-5 0,3-5 0,3-2 0,5-3 0,1-1 0,3-1 0,3 2 0,1-1 0,3 0 1,5 0-1,7-1 1,6-2 0,5-1-1,7 0 1,6-3-1,3-1 1,1-1-2,1 0 1,-4-1 0,-6 0-1,-5-1 1,-9 0 1,-5 0-1,-7-2 1,-3 2-1,-6-2 0,-4 2 0,-3-1 0,-2 2 0,1 0-1,-2-1 0,-10 0 0,16 2 2,-16-2-1,0 0 1,0 0 0,0 0 0,2-18 0,-5 7 0,0-5-1,0-5-1,4-4 0,1-5 0,5-2 0,1-4-1,1-2 1,1-1 0,-2-1 0,-2-3 0,-3 0 0,-2-2 0,-3-2 0,-1 0-1,2-1 0,0 3 1,2 3-1,3 2 0,1 7 0,2 7 0,-1 6 0,0 4 1,-1 5 0,0 2 0,-5 9 0,4-17-1,-5 6 2,-4 1-1,1-4 0,-5 0 0,-2-3 0,-6 1-1,-1 1 1,-4 2 0,-3 3-1,-2 1 1,-4 5 0,-5 3-1,-3 3 1,0 2 0,-5 2 1,3 1 0,-1-2 0,5 1 1,2-4 0,6 1-1,4-2 1,4 0 0,6-2-1,3 0 0,3 0 0,9 1-1,-9-1-3,9 1-13,0 0-7,-10-8-1,1-7-3,-13-14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4:21.8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133 282 2,'-15'-3'3,"2"2"-1,-3 0 0,1 1 0,-2-1 0,3 1 0,3 1 0,-2-1 0,4 0 1,-1 0 0,10 0 1,0 0 0,0 0 0,0 0 1,13-8 0,8 5 0,11 0 0,7 0-1,9 1 0,8 2-1,6 1 0,0 1-1,6 2 0,-7 0 0,-4 0-1,-6-2 2,-9 2-1,-9-4 1,-7 3 0,-7-5 0,-7 2 0,-12 0 0,11-2-1,-11 2-1,0 0-3,0 0-3,-15-13-1,15 13-5,-17-19-1,5 8-3,1-5-1,-3-1 0,3-1 1</inkml:trace>
  <inkml:trace contextRef="#ctx0" brushRef="#br0" timeOffset="451">507 1 10,'0'0'10,"0"0"0,0 0-1,0 0-1,0 0-1,0 0 0,0 0-1,16-3 0,-1 5-1,6 4 0,7 0 0,8 4-1,1 0-1,5 4-1,0-1 0,-3 1-1,-3-1-1,-6-2 1,-7-1-1,-7 1 0,-6-5 0,-5 4 1,-7 4 0,-5 1-1,-2 2 1,-2 3 0,-3-1 0,-1 3 1,-4 3 0,1-2 0,-1-3 0,-4 2 1,-3 1 0,-1 0 0,-3 1 0,1-2 0,-2-2-1,1 0-1,3-3 0,5-4 0,4-2 0,6-4 0,1-3 0,11-4 0,-9 5 0,9-5 1,0 0-1,0 0 0,0 0-2,-1-10-7,1 10-16,5-13 0,-3-6-3,-2-6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4:42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0 279 14,'46'-2'13,"-10"-1"-1,-7 2-2,-8 4-2,-8-2-2,-3 2-5,-10-3-1,10 1-2,-10-1-2,0 0-1,9-9-1,-9 9-2,7-19 1,-4 3 0,-1-5 2,-1 1 2,-1-3 0,-3-1 1,0-1 2,-3 2 1,0 2 2,-3 3-1,0 4 1,-1 1 0,0 4 0,-4 0 1,3 3 1,0 2 1,1-1 1,10 5-1,-12-2 0,12 2-1,0 0 0,0 0 0,21 6-2,1-2 0,7 1 0,5 2-1,4 0-1,3 1 0,0 0 0,-2-1-1,-4 0 0,-5 0 0,-5-1-1,-5 1 1,-3-1-1,-5 1 1,-1 1-1,-11-8 0,13 14 0,-13-14 1,5 18-2,-7-8 2,-4-1 2,-3 4-1,-4 3 0,-5 0 1,-3 2 1,-3 3-1,-2 0 2,0 2-1,-2-1 0,4 2-1,2-4 1,5 2-1,5-5-1,3-2 0,4-3-2,5-12-9,0 0-11,9 3 1,-4-20-1,3-10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4:55.01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46 389 20,'0'0'17,"-10"2"0,10-2 1,0 0-11,0 0 0,0 0-2,0 0 0,0-9-2,0 9 0,0 0-2,0 0 0,9 1-2,-9-1 0,0 0 0,0 0 0,0 0 0,0 0 1,10 10 1,-10-10 2,0 0 0,-3 9 1,3-9 1,-12 7 1,-2-10-10,14 3 0,-16 6 0,16-6-1,-12 4-1,12-4-2,0 0 0,0 0-1,0 0 8,0 0-4,14-15-12,2 4 1,6-3 0,0-6 0</inkml:trace>
  <inkml:trace contextRef="#ctx0" brushRef="#br0" timeOffset="591">475 49 11,'0'0'11,"0"0"-1,-12 13 1,12-13-3,-18 10-3,9-2-2,-5 1-1,2 5-1,-2 1 1,2 3 1,-3 1 0,5 1 1,-2 1-1,4 1 1,4-1 1,6-4-2,6-7 0,8-4-1,9-8 0,5-7 0,3-6 0,2-2 1,0-6 0,-5-1 0,-6-3 1,-7 3-1,-10 1 0,-7 4 1,-9 0-2,-3 6 0,-7 0 0,-2 5-1,-3 5-1,-3 2 0,-2 4-1,-2 5 0,-1 6-1,-3-3-3,8 4-6,-1-2-7,8-2-5,8-2 1,12-9 0</inkml:trace>
  <inkml:trace contextRef="#ctx0" brushRef="#br0" timeOffset="982">397 61 26,'0'0'15,"11"10"-1,-11 5-4,-2 7-5,-3 5-1,-2 4-3,-1 7 1,-4-1 0,0 4 1,-2-3 0,2-1 1,-1-5 0,2-5 0,2-6 1,3-5-2,0-2 0,6-14-4,1 14-8,-1-14-11,10-4 1,-10 4-2,15-15 1</inkml:trace>
  <inkml:trace contextRef="#ctx0" brushRef="#br0" timeOffset="2444">515 58 19,'0'0'15,"0"0"-1,-7-11-3,7 11-2,-9-7-3,9 7 0,-15-10-1,6 5-3,-4 0 1,-1 1-2,-1 0 0,-2 0 0,0 1 1,-1 0-2,0 1 1,-1 4 0,0 0 0,-2 4 0,-2 1-1,3 4 1,1 2-1,-1 3 0,2 1 0,3 3-1,0 1 1,5-1 0,5 0 0,-2-3 0,4-1 0,2-2 1,2-1 0,2-3 0,8-3 1,5-2 0,7-6 0,7-3-1,8-7 0,2-1 0,4-5-1,0-2 1,-3-1-1,-7-1 0,-6 2 2,-7 0-1,-12 3-1,-6 1 1,-8 1-1,-4 3 0,-3 1 0,-1 1-2,-2 3 1,0 2-1,3 2 0,2 1 1,10 1 0,-14 0-1,14 0 2,0 0-1,0 0 0,-9 4 0,9-4 1,0 0-1,-2 13 1,2-13-1,-3 23 1,0-6-1,-1 6 1,-1 5 0,-1 5 0,-1 8 1,-4 2-1,-2 5 0,-2 2 1,-5 2 0,0-5 0,-2 1 1,-1-4-1,2-4 1,1-7 0,2-4-1,5-6 0,6-6 0,-2-3-1,9-14 1,-5 11-4,5-11-4,10-12-12,2 0-1,0-7 0,7-2-1</inkml:trace>
  <inkml:trace contextRef="#ctx0" brushRef="#br0" timeOffset="3375">824 65 9,'-14'1'12,"14"-1"0,-16 16 0,6-2-10,-2 5 0,-2 3 1,0 5 1,-2 2 1,4-1 0,5-4 1,6-3 0,9-8-1,11-8 0,9-12-1,8-5-1,3-10 1,6-5 0,-5-6 0,-2 1 0,-9-2 1,-8 5 0,-15 2-1,-7 6 1,-13 4-2,-9 8-1,-7 4 0,-5 7-2,-5 5 0,-2 5-2,5 5-3,0-2-3,14 3-1,5-6 0,16 2-1,2-14 2,20 7-1,0-11 4,7-4 4,0 2 4,-2-1 2,-4 1 1,-5 2-1,-6 6 0,-10-2 0,1 21-2,-8-1-1,0 7-1,-3 8-1,0 5 1,-4 5 0,2 3-1,-2 3 1,0 1 1,-2-6 1,2-4 0,-1-8 1,4-5 0,-1-8 0,5-4-2,3-8-7,4-9-15,0 0-3,3-11 0,2-5-1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4:51.6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0 276 10,'0'0'9,"0"0"1,0 0 1,0 0 1,0 0 0,0 0-2,0 0-1,0 0-1,0 0-3,0 0-1,0 0 0,8-10-1,-8 10 0,13-4-1,-13 4 0,16-5-2,-16 5 0,13 2 0,-13-2-1,0 0 1,10 9-1,-10-9 1,-2 10 0,2-10 0,-5 12 1,5-12 0,-8 9 2,8-9 0,-10 4 0,10-4 0,-9 0 0,9 0 1,0 0-2,-13-7 1,13 7-2,0 0 0,0 0-1,0 0 0,0 0 0,0 0 0,0 0-1,0 0 0,-6-10-1,6 10-2,0 0-8,0 0-10,0 0-3,9-6 2,-9 6-1</inkml:trace>
  <inkml:trace contextRef="#ctx0" brushRef="#br0" timeOffset="651">428 222 14,'-9'-2'16,"-3"-1"-1,3-2 0,-1 0-3,-1-5-1,11 10 0,-13-22-3,11 9-1,2-3-2,5 2-1,2-2-2,3-2 0,5 3-1,2-1 0,7 1-2,2 2 2,1 2-2,2 0 1,-1 2 0,1 5-1,-2-1 0,-4 6 0,-4 6 1,-4 5-1,-2 1 0,-3 5 0,-4 2 1,-3 3 0,-2 3 0,-3-1 0,-4-1 0,-3-1 0,-3 1 0,-3-1 1,-2-4-1,1-1 2,-4-4 1,2-3-1,-2-6 1,2-2 0,-1-7 0,3-1-1,-1-5-1,2-7-4,2 2-4,2-5-6,8-1-9,4 2-3,8-2 1,5-1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4:45.4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26 425 13,'0'0'14,"0"0"-3,0 0-4,0 0 1,9-11-2,0 7-1,4 0-2,-1 0-1,1 1-2,-2 2 0,-1 2 0,-10-1 0,4 10 1,-4-10 0,-18 17 1,7-6 2,-6-1 0,2 0 2,-2-3-1,5 0 1,1-4 0,11-3 1,-12 3-2,12-3 0,0 0 0,0 0-2,0 0 0,0 0-1,0 0-3,0 0-3,0 0-7,0 0-12,16-10-1,-6 2 1,9-6 0</inkml:trace>
  <inkml:trace contextRef="#ctx0" brushRef="#br0" timeOffset="481">534 0 2,'0'0'9,"0"0"-1,-13-8-6,13 8-3,-11 6 1,11-6 1,-17 8 1,7-2 2,-2-1 2,1 3 0,-1-3 1,3 2-1,0 2 1,9-9-2,-13 17 0,11-6-2,4 2 0,5 4-2,5 3 1,5 2-1,0 4 0,3 2 0,1 4 0,-1 2 0,-1 2-1,-3 2 2,-3-1-2,-3 0 0,-2-3 1,-2-1-1,-2-2 1,-2-6 0,-2 0 0,-2-3 0,-4-5 2,-1-2 0,-7-1 0,-4-3 1,-7-4 0,1 0-1,-7-7 1,-1-1-1,-2-4 0,1-4 0,0-3-1,7 0 0,3 0 0,4 0 0,5 1-1,4-3 0,10 0 0,8-2-1,10-1 0,9-5 0,9-5 0,7-6 0,6-5 0,3 0-1,-3-2 2,-2 1-1,-9 3 1,-7 2-1,-9 3 1,-6 7 0,-8 3 0,-5 5-1,-4 2 1,-3 2 0,-2 1-1,-4 2 0,-1-1 1,-2 3-1,-2 0 1,-2 1-1,-3 0 0,-1 2 0,-3 3 0,0 2-2,0 5-3,-4 1-5,1 7-14,-4 3-1,-3 3 1,-1 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4:43.6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57 503 5,'-3'-12'13,"3"12"0,0 0-3,1-9-3,-1 9 0,0 0 1,0 0 0,0 0-1,0 0 1,-2-11-1,2 11-1,10-4-1,-10 4-2,17-3-1,-4 3-2,0 1 0,-2 0-1,1 0 1,-12-1 1,9 8 1,-9-8 0,-10 11 2,-1-4 0,-5-3 0,2 2 1,-5-3-1,2 0 0,1-4 0,6 1-1,0-2-1,10 2-1,-13-3 0,13 3 0,0 0 0,0 0-1,0 0-1,0 0-1,0 0-7,0 0-13,-5-10-3,5 10-1,8-20 0</inkml:trace>
  <inkml:trace contextRef="#ctx0" brushRef="#br0" timeOffset="501">279 66 22,'0'0'16,"-8"-16"-1,8 16 0,1-14-11,-1 14-3,20-13 0,-2 6 0,6-1 1,5 3-1,4 2 1,2 3-1,-1 1 1,-3 2 0,-5 4-1,-7 4-1,-7 2 1,-6 4 0,-6 3 0,-4 0 0,-4 5 0,-3 2 1,-2 0 0,-1 0 0,-2 1 0,-2-4 0,3 2 1,-3-6 0,5 0-1,1 1 1,3-8-1,4 4 0,10 0 0,6-4 1,12-1-1,9 2 0,8-4 0,3-5 1,5 5 0,-3-7-1,-4 1-1,-5-4 0,-10 1-1,-9 0 0,-6 1 0,-11-2-2,0 0-5,-8 17-15,-2-10-2,-3 3 0,-2-4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5:01.5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279 951 26,'0'0'13,"5"-9"0,-5 9-1,0 0-1,-5-11-3,5 11-1,-10-19-3,4 5-1,-4-6-1,-2-2 0,-2-5 0,1-3 1,-1-4 0,3 0-1,-3-2 2,2 0-1,0-1 0,2 2 0,0 0-1,0 4 0,-4-1 0,3 2-1,-2 1 0,-1-1 0,2 0-1,-1 2 2,-1 0-2,3 1 2,1 1-2,4 1 2,3-1-2,5 3 1,3 0 0,6 2-1,2 2 1,2 1-1,-1 3 1,0 2 1,-2 3-1,-12 10 1,13-16 0,-13 16 0,0-12-1,0 12 0,-10-15 0,10 15 0,-13-15-1,13 15-1,-11-12-1,11 12-1,0 0-4,-11 4-11,12 9-7,0-3-2,-1-10 0,0 0-1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5:12.6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62 0 3,'0'0'8,"0"0"0,-4-10 0,4 10-1,0 0 1,0 0 1,0 0 1,0 0-1,0 0 0,0 0-1,0 0-2,0 0-1,0 0-1,0 0-1,0 0-1,0 0-2,0 0 1,0 0-2,0 0 1,0 0-1,0 0 1,0 0 0,0 0 0,0 0 0,-5 15 1,3-3-1,1 5 1,-3 2 0,1 4-1,-1 4 0,0 2 0,-1-2 0,1 6 0,-1-5 1,-1-4-1,2-1 0,1-3 0,0-3 0,1-4 0,1-3 0,1-10 0,-2 10 1,2-10 0,0 0 0,0 0 0,0 0 1,0 0 0,0 0 0,5-10 0,-4-1-1,2-2 1,1-5-1,1-2 0,1-3-1,-1-1 0,2 0 0,0 1 0,0-1 1,-1 4 0,0 1-1,-1 1 1,-1 4 0,-2 2 0,-2 12-1,1-16 1,-1 16-1,0 0 1,0-10-1,0 10 0,0 0-1,0 0 1,0 0 0,0 0 0,0 0 0,-3 11-1,3-11 1,-9 24-1,2-5 1,0 7-1,0 0 0,0 7 1,-1-2-1,2 0 1,3-2-1,0-3 0,3-3-2,-1-6-3,5 1-9,-3-3-7,1-3 0,-2-12 0,2 12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3:37.2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378 33 6,'0'0'6,"-11"-13"0,11 13 1,-10-10-2,10 10-1,0 0-1,-7-10-1,7 10-1,0 0 0,0 0-2,0 0 1,0 0-1,0 0 2,0 0-1,0 0 0,-8 12 1,8-12-1,-3 9 1,3-9 0,-5 11 0,5-11 0,-3 16 0,2-5 0,1 3-1,0 0 1,0 2 0,0 0 0,0-2-1,0 2 0,-1 1 0,0-4 0,0 5 1,0 1-1,1 3 0,2 2 0,1 6 1,2-1-1,0 2 0,3 4 0,-4-2 1,3 0-1,-4 3 1,0 2 0,-4 2 1,-2 3 0,-2 2 0,-2 2 0,0 3 0,-3 3 0,2 0 0,0 1 0,2 1-1,2 1 0,2 2 0,2 1 0,0-3 0,1-1 0,-2 0 0,-2-1 0,-1 1 1,-5-1-1,-2 0 2,-3 2-2,-3 4 0,-1 2 1,2 2-2,0 3 1,2-3-1,3 0 1,3 2-1,2-1 1,3-1 1,1 2-1,0 1 0,-1 2 1,-3 2 0,-1 1-1,-1-2 0,-1 1 0,-3 1-1,2-2 1,0-2-1,5-2 1,2 1-1,4-1 0,2 1 0,3 0 1,3 0-2,1 1 2,2 1-1,-3 3 0,-2 1 1,-2 1-1,-2 4 0,-2-1 1,-2 3-1,-1-3 1,1 1-1,1 0 0,0 0 0,2 0 1,1-1-1,0 3 1,0-1-1,-1 2 1,-3 2 1,-2 1 0,-1 0 0,-3 0-1,-3 0 1,0 0 0,-4 0 0,0 0-1,1-1-1,1-1 1,3-3-1,5 2 0,2-2 1,3 2-1,5-2 1,1 0 1,2 0-1,0 3 1,-3-2 0,1 5 0,-1-1 1,-3 1-1,-2-1 0,0 3-1,0-2 0,-1-1 0,0-1-1,-1-4 0,0 1 0,2-1 0,-2 0 0,1 0 0,-3-1 0,2 2 1,-3 3 0,-1 0-1,-3 2 1,-1 1-1,-2 0 0,0 1 1,0-3-1,1 0 1,-1-4-1,3-4 1,4-3-1,0-2 1,4-2-1,1 0 0,1-5 0,1-1 1,0 1-1,0-1 0,0-1 0,2 0 0,-1 0 1,0 1-1,1 2 0,0 2 0,-1-1 0,2 0 1,-3 2-1,2-2 0,-2-2 1,0 0-1,-1 0 0,1 0 1,-1 0 0,0 1-1,0-1 1,0 1 1,0 2-1,2 1 0,-2-3 0,3-3 0,-2-3 1,0-2-2,-1-5 1,1-3 0,-2-5-1,0-3 2,-1-5-2,-1-2 2,1-3-2,1-3 1,0-3 0,1-1 0,0-6-1,0-2 1,1-4-1,-1-3 1,-2-9-1,3 11 1,-3-11 0,0 0 0,0 0 0,0 0 0,0 0 0,0 0 0,0 0 0,0 0 0,0 0-1,0 0 0,0 0 1,0 0-1,0 0 0,0 0-1,0 0-1,0 0-2,0 0-6,-4-22-19,3 3-1,-8-10-2,-2-7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4:15.2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275 0 3,'0'0'6,"0"0"0,0 0-1,0 0-1,0 0 0,0 0 0,0 0-2,0 0-1,0 0-1,0 0 1,0 0-2,0 0 1,4 11-1,-4-11 1,4 17 0,-1-5 0,0 4 0,1 0 0,-1 4 1,3 2-1,-2 0 1,1 4 0,-2-1 0,2 2 0,-2 1 0,1 2 1,-3 1-1,0 1 0,0 2 0,-1 2 0,0 3-1,-1 2 1,-1 2-1,0 0 1,-3 6 0,0-1-1,2 2 1,0 1 0,0 0-1,1 3 0,1-3 1,1 1-1,0 0 1,1 2 0,-2 3 1,-2 2-1,-3-1 2,-4 3-1,-2 2 0,0-1 0,-2 6 0,-2-1 0,1-1-1,1 1 0,3 0-1,3-1 1,1 1 0,3 3-1,1-6 1,-1 4-1,2-1 1,-2 1 0,0 1 0,-3 2 0,-2-1 0,0 0 0,-3 2-1,2-3 1,0 1 0,0-1-1,3-2 2,2 1-1,3-3-1,-1 2 1,3 1 0,0 0 0,-1 1-1,1 2 1,-3 3 0,1 3 0,-2 0 0,0 2 0,-3 0 0,4 2-1,-2-2 1,0 2 0,2-4-1,0 1 1,1-1 0,2 1 0,2 1 0,-1 1 0,0 0 0,-2 2 0,-1 0-1,-3-2 0,-1-1 1,-1-2-1,0-1 0,3-5 0,3 1 0,2-1 0,4-4 1,6-1-1,1 0 0,2 1 0,-3-3 0,1 2 1,0 0-1,-2 3 0,-3 0 1,1 0-1,-2-1 1,-4-2-1,3-3 0,-3-1 0,-2-6 0,0-2 1,0-3 0,-1-2 0,1 1 0,1 2 0,-1 2 0,2 1 1,0 1-1,1 1 0,-3-1 0,0 1-1,0-2 1,0-3-2,0-6 2,1 0-1,-1-5 0,2-2 0,2-4 0,-1-3 0,3 0 0,0-2-1,2 3 0,-2-4-3,5 3-8,0-1-9,1-4-1,1-2 0,-1-8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4:17.6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70 56 18,'0'0'12,"0"0"-3,0 0-5,0 0-4,0 0-3,0 0-2,0 0-1,-11-9 1,11 9 1,0 0 1,-15-12 2,15 12 1,-16-13 0,16 13-1,-17-14-5,6 6-2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4:18.0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19 387 8,'0'0'6,"0"0"-4,0 0-2,0 0 0,0 0 1,0 0 0,0 0 1,0 0 0,0 0 2,0 0 0,0 0 2,-10-11 0,10 11 0,0 0-1,0 0 0,-10-6-2,10 6-1,0 0 0,0 0-2,0 0-1,12 7 0,-12-7 0,17 5 1,-8-1 0,3-2 0,1-2 1,0 0-1,1-1 1,-1 0 1,0-1-1,0-1 1,2 1 1,1 0-2,2 1 1,0 0 0,3 1 0,4 0-1,1 0 0,2 0 0,1 1-1,2-1 1,0 0-1,1-2 2,3 0 0,-3-1 1,2 1 0,1-3 1,1 2-1,2-1 1,4 2-1,-1-1-1,3 1 0,2-1-1,3 1 0,-1-2-1,4 1 0,-1-1 1,0 1-1,1-1 0,0-1 1,0-1-1,0 2 1,2-1-1,2 0 1,2-2-1,-1 2 1,3-2-1,2 1 1,0-1-1,3 1 0,-2 0 1,-1 1-1,2 0 0,-1 1 0,-1 2 0,0-1 0,2 1 0,-2 1 0,1 0 1,0-1-1,0-1 0,-2 2 0,1-1 1,-1 1-1,-3 1 1,2 0 0,-1-1-1,0 1 1,0 0-1,3 0 1,-1-2-1,-1 0 1,1-1-1,-1 0 0,-1 0 1,1 0-1,-2 2 0,1 0 1,1 2-1,1 3 0,4-2 0,0 1 0,-2-1 0,1-2 1,0 0-1,-3 0 1,-3-2-1,3 1 1,-6-1 0,2 1 0,1 1-1,1 1 0,-2-1 1,3 0-1,-1-2-1,-2 1 1,1-3 1,-1 1-1,-5-1 0,1 0 1,-1-1-1,1 1 0,-1 1 1,0 0-1,1 1 0,3 0 0,3-1-1,-2 0 1,2 0 0,-2-3 0,-2 0 1,1 0-1,-5-3 0,2 3 1,-3-2-1,2 0 0,0 0 0,3 1-1,0-2 1,2 2-1,2 2 2,-4-3-1,-8 4 0,6 0 0,-5 1 0,-6 1 1,-42 2-1,66-1 1,-66 1 0,47 0-1,-47 0 0,0 0 1,0 0-1,0 0-1,45 5-14,-45-5-8,0 0-3,0 0 1,-29-64-1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5:00.1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625 0 6,'-2'61'6,"-11"5"-1,-8 4 0,-4 4-2,-3 1-1,-2-1-1,0-2-1,3 2 1,3-3-1,2-4 1,0-5 1,2 0 0,0 0 0,4 1 0,0 1 0,6-2 0,1 2 1,6 1-1,8 5-1,2 0 1,4 4-1,4 1 1,2 2-1,0 2 1,-1 2 1,-2 0-1,-4 1 1,-4 0 0,-3 0 1,-6-1-1,-2 1 0,-3-1 0,0 0 0,-2-2 0,1 1-1,1 1-1,2 2 0,0 0 0,3 2 0,-1 3 0,-2 3 0,-1 1 2,-3 2-1,-2 3 1,-3 5 0,-3-3 0,1 3 0,0 2 0,0 0-1,2 1-2,5 1 1,2-1-1,3-6 0,3 1 0,0 2-1,1-3 1,3 4 0,-1 6 0,-1 1 1,2 4-2,2 2 1,1 5-1,3 6 1,1 4-1,-1-3 0,-1 2 0,-1 1 1,-8 2 2,-8 4 0,-7 0 1,-4 0-1,-6 2 1,-1 5-1,-2 1 0,2-5-1,5-3 0,6-4-2,5 0 0,4-5 1,5-7 0,1-7 0,2-4 1,0 0 0,1-3 0,-2-3-1,2-6 1,0-3 0,0-6 0,4-5 0,1-11 1,3-7 1,-4-12 0,4-5 1,-8-11 0,0-3-1,-5-6-5,-4-9-17,8-20-6,-10 1-2,10-25-1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0,4 0 1,5-1-1,4 1 1,0-3 0,3 0 1,2-2 0,5 1 0,0-5 0,1 3 0,4-3 1,3 1-1,2-2-1,4 2 0,-1-2 1,3 1-1,2-3-1,1 1 1,0-1-1,4 1 0,-2-1 0,2 1-1,3 0 1,-2-1-1,-2 2 2,1 0-2,0 1 1,-4 1-1,1-1 0,-2 0 1,-1 0 0,3 0-1,-2-1 1,-1 1 0,-5-1 0,5 0-1,-2 0 1,-1-1 0,1 0-1,-4-1 1,2 1-1,-2 1 0,1 1 0,-5-1 0,-5 3 0,0 0 0,0 1 0,-3 0 1,-3 1-1,-2 0 0,1 0 0,-2 1 0,1-2 0,-4 1 0,-3-1 0,-3 1 1,-4-1-1,-2 0 0,-3-1 0,-5 1 1,-4 0-1,-2 0 0,-3 0 0,-1 1 0,-11-1 1,14 0-1,-14 0 0,14-1-1,-14 1-2,10-1-10,-10 1-24,0 0 0,0 0-2,-15-11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0:40:12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38 431 14,'0'0'11,"0"0"1,-9-2 2,9 2-1,0 0-1,0 0-1,0 0-2,0 0-2,-9-6-1,9 6-2,0 0-2,0 0 0,10-7-2,-10 7 0,0 0 0,13-5 0,-13 5 0,0 0 0,9 0 0,-9 0 0,0 0 0,0 0 0,1 10 0,-1-10 0,0 0 1,0 0 1,-6 9 1,6-9-1,0 0 1,0 0 0,0 0 1,-10 6-1,10-6 0,0 0-1,0 0-1,0 0 0,-3-12 0,3 12 0,0 0-1,0 0 0,5-12 0,-5 12-1,0 0 0,0 0 0,0 0 0,0 0 0,0 0 0,0 0 0,0 0 0,10 7 1,-10-7 0,-3 9 0,3-9 2,-8 12-1,8-12 2,-11 12-1,11-12 0,-12 7 1,12-7-1,-11 2 0,11-2-2,0 0-3,0 0-5,-5-15-10,5 15-7,10-19-2,-1 6 1,1-3 1</inkml:trace>
  <inkml:trace contextRef="#ctx0" brushRef="#br0" timeOffset="741">401 59 5,'0'0'15,"0"0"2,-11 4 1,11-4-5,0 0-1,0 0 0,0 0-2,-6-13-2,6 13-1,0 0-2,15-14-1,-6 6-1,4 1-1,1 0-2,2 1 0,0 1 1,-1 2-1,-1 2 0,-1 4 0,-13-3 0,15 15 0,-11-3 0,-3 3 0,-5 3 1,0 2-1,-4 3 1,-3 2-1,-4 3 1,-3 2-1,-1-1 1,-5 1-2,2-1 2,-1-1-1,2-3 0,1-2 0,4-4 0,1-5 0,7 0 0,3-5 0,5 1 0,0-10 0,14 11 0,2-7 0,5 0 0,5-1 0,3-1 1,2 0-1,2-2 1,-1 1-1,-1-4 0,-3 3 0,-5-1 0,-1 1 1,-3-1-1,-3 1 0,-5 1 0,-2 0 0,-9-1 0,13 3 0,-13-3 1,0 0-1,0 0 1,0 0-1,0 0 1,0 0-2,0 0-3,0 0-15,-1 9-4,1-9-2,-12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0:40:13.8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-1 362 12,'-5'10'19,"5"-10"0,0 0-5,0 0-2,8-10 0,-8 10-3,14-10-3,-3 6-2,-11 4-3,16-7 0,-16 7 0,12-1 1,-12 1-1,0 0 0,1 14-1,-1-14 1,-6 12 1,6-12 0,-8 13 1,8-13 0,-7 11 1,7-11 0,0 0 1,-9 10-1,9-10 0,-10 2-1,10-2-1,0 0 0,-11 0-1,11 0 0,0 0-2,0 0-6,0 0-10,0 0-9,0 0 0,9-14-1,3 3 2</inkml:trace>
  <inkml:trace contextRef="#ctx0" brushRef="#br0" timeOffset="460">577 44 14,'8'-12'21,"-8"12"-1,1-11 0,-1 11-6,0 0-4,-16-2-3,5 4-1,-2 4-4,-2 0-1,0 1 0,-2 0 0,3 3 0,1-3-1,4 2 0,9-9 0,-12 16 0,12-16 0,-1 15 0,4-4 0,4-1 1,1 3-1,1-1 0,4 4 0,1 2 0,1 1 0,0 2 0,2 1 0,1-1 0,-2 4 0,1 0 0,-2-2 0,0 0-1,-1-2 1,-4-3 0,-2 0 0,-2-2 0,-3-3 1,-5-2 0,-3-1 0,-2-1 0,-3-3 1,-4 2 0,-4-5 0,0 2 0,-5-5 0,2 0 0,-2-3 0,3-3 0,0-1-1,5-3 1,3-1-1,4-4 0,2-1-1,7 0 0,4-2 0,4-2 0,5 0-1,4-2 0,5-3 1,2-1 0,3-1 0,0-1-1,0 0 2,-2 2-1,-5 0 1,-4 3-1,-4 3 2,-4 1-1,-5 0 1,-3 6-1,-5-1 1,-2 4-1,-2-1 1,-2 4-1,-2 1 0,-3 1-1,0 3 1,-2 0-1,-2 3 0,-1 1 0,-1 2-1,-3 2-2,1 7-5,-4-2-16,3 4-2,-4 0-1,0 3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0:40:16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29 424 15,'-7'11'18,"7"-11"-1,0 0-5,0 0-3,0 0 1,0 0 0,8-11-3,-8 11-2,0 0-2,0 0 0,11-6-1,-11 6-1,0 0-1,0 0 0,0 0-1,0 0 1,-2 10 0,2-10 1,0 0 2,-3 11 0,3-11 2,0 0 0,0 0 0,0 0 1,0 0-2,0 0 0,0 0-1,0 0-1,-11-4-1,11 4-1,-9-3 0,9 3-1,-10-1 0,10 1 0,0 0-2,-12 0 1,12 0-2,0 0-6,0 0-15,12-14-1,-12 14 1,17-15 1</inkml:trace>
  <inkml:trace contextRef="#ctx0" brushRef="#br0" timeOffset="661">458 168 18,'0'0'14,"-9"2"-2,9-2 1,-9 7-3,9-7-2,-12 13-2,6 0 1,-2 2-3,-1 6 1,-2 0-1,2 5 0,0 0-1,0 2 0,1-3-1,4-1 1,4-6-1,8-3 1,3-7-1,8-8 0,6-10 0,6-6 0,0-8-1,6-5 1,-2-6-1,-2-3 0,-4-4 1,-7 2 0,-7 0 0,-4 5 1,-4 3 0,-5 5 0,-7 4 0,-2 6-2,-3 5 1,-3 6-2,-2 5 1,-3 4-1,-4 3 0,-1 5-1,-3 6 0,-1 2 1,-1 3-2,-1 1 0,5 4-3,-3-3-7,8 4-13,1-2-1,9-1 1,3-3-1</inkml:trace>
  <inkml:trace contextRef="#ctx0" brushRef="#br0" timeOffset="1242">898 106 0,'-10'16'12,"10"-16"0,-15 19 2,5-7-5,-1 3-2,0 3 2,-4 2 0,2 4 0,-1-1 1,3 1-2,2-2-2,3 0-2,3-2-1,3-5-2,6-1 0,6-7 0,8-7 0,6-3-1,4-6 0,7-6 1,1-4-1,3-5 0,-4-4 1,-1-2-1,-7-2 2,-5 1 1,-8-1 0,-5 4 1,-10 0 1,-1 4 0,-7 2-1,-2 8 0,-7 1-1,-1 9 0,-6 4-2,-2 7-1,-2 4-1,-4 6 0,0 5-2,-6 2-4,6 7-8,-3-2-9,7-1-3,2-3 2,7-4 0</inkml:trace>
  <inkml:trace contextRef="#ctx0" brushRef="#br0" timeOffset="1753">1348 0 18,'10'3'16,"-10"-3"1,14 2 1,-14-2-8,0 0-3,1 15-1,-9-3 2,-1 6 0,-7 3-1,2 7 0,-7 3-2,1 7-1,-3 0-1,4 1 0,0 1-2,2-1-1,5 0 0,2-4-1,5-2-5,-2-6-13,5-3-4,-1-4-2,-2-10 1</inkml:trace>
  <inkml:trace contextRef="#ctx0" brushRef="#br0" timeOffset="2444">94 1400 26,'0'0'18,"0"0"1,0 0-1,0 0-7,0 0-8,4-11-1,-4 11 0,11-11 1,-11 11 0,11-10 1,-11 10-1,0 0 1,9-4-1,-9 4 0,0 0-1,0 0 0,-7 14 0,7-14 1,-7 10 1,7-10 0,-10 10 0,10-10 0,-9 8 0,9-8-2,-9 0-1,9 0-3,0 0-8,-5-14-15,10 3-2,3-3 0,1-5 1</inkml:trace>
  <inkml:trace contextRef="#ctx0" brushRef="#br0" timeOffset="2914">547 971 23,'9'0'15,"-9"0"-1,0 0 0,0 0-12,0 0-3,-14 3 1,14-3 2,-16 7 2,6 0 0,-1 4 2,-1 1 2,0 5-2,1-2 0,4 5-1,-1-2-1,6 0-2,5-4 0,6-2-2,7-6 1,7-5-2,6-6 0,5-5 1,1-2-1,0-7 1,-1-2 0,-4 0 1,-8 0 1,-3 2 1,-12-1 1,-4 7 0,-8-3 0,5 16 0,-22-16 0,4 14-1,-6 3 0,-2 5-2,-3 4 0,0 3-1,0 5-3,0-3-3,9 3-9,3-5-8,17-13-2,-5 10 0,16-13 1</inkml:trace>
  <inkml:trace contextRef="#ctx0" brushRef="#br0" timeOffset="3315">699 978 27,'0'0'20,"9"23"-1,-14-4 2,-4 5-9,-2 10-6,-4 7-4,-2 9-1,-3 5 0,0 3-1,1-2 3,1-1 0,0-5-1,6-7 1,2-9-2,3-11 0,5-9-7,2-14-13,0 0-4,11-16 1,-3-6-1</inkml:trace>
  <inkml:trace contextRef="#ctx0" brushRef="#br0" timeOffset="3716">871 1104 18,'-3'14'17,"3"-14"1,-2 15 0,2-15-10,-2 16 0,6-5-1,-4-11 0,12 17 0,1-13-2,6-2 0,3-6-1,6-2 0,3-7-2,1-3 1,-4-4-2,1-1 2,-8-2-1,-2 2 2,-11 0 0,-1 6 1,-9-1-1,2 16 0,-17-14-1,0 15 0,-7 5-2,-4 5-1,-2 6 0,-4-1-2,2 6-2,-1-4-2,9 3-5,-1-8-6,13-3-9,12-10-1,0 0 1,15-5 0</inkml:trace>
  <inkml:trace contextRef="#ctx0" brushRef="#br0" timeOffset="4086">1150 1035 32,'-9'17'17,"2"2"0,-5-1 0,1 0-13,1 5-4,1 0 2,-2 5-1,1 6 1,-1 5 1,0 4 0,-2 2 1,1 2 0,1-1-1,-1-4 0,3-3 0,-1-8-2,3-7-5,1-9-15,3-3-3,3-12 1,-13-2-1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0:40:22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12 496 12,'0'0'19,"0"0"1,0 0-2,0 0 0,0 0-3,0 0-2,0 0-3,0 0-3,0 0-1,0 0-1,0 0-1,0 0-1,0 0-1,0-10-1,0 10 0,0 0-1,0 0 0,11-10 0,-11 10-1,0 0 1,9-4-1,-9 4 1,0 0-1,0 0 1,0 0-1,0 0 1,0 0 0,0 0 0,1 11 0,-1-11 1,0 0 1,0 0-1,-8 9 1,8-9 0,0 0 0,0 0 0,0 0-1,0 0 0,0 0 0,0 0-1,0 0 1,0 0-1,0 0 0,0 0-1,0 0 1,0 0-1,0 0 0,0 0 1,0 0-1,0 0 0,0 0 1,-4 10 0,4-10 0,0 0 0,-8 12 1,8-12 0,0 0 0,-9 8 0,9-8-1,0 0-2,0 0-6,0 0-18,-5-10-1,7 0-2,0-6 2</inkml:trace>
  <inkml:trace contextRef="#ctx0" brushRef="#br0" timeOffset="1492">364 64 9,'0'0'15,"0"0"1,0 0-2,10-12-4,-10 12 0,10-13 1,-10 13-2,15-14 0,-4 10-1,-1-5-2,1 4-2,-1 2-1,1 0-2,-2 2-1,0 1 1,-9 0-2,16 7 1,-16-7 0,12 17 0,-7-6 0,-1 4-1,0-1 2,-3 4-1,-1-1 0,-5 4 0,0-2 0,-4 2 0,-3 1 1,-2 0 0,-1 3-1,-2 0 0,-3-1 0,-1 2 1,-1 0-1,1 1 0,2-2 0,0-1 0,5-2 0,0-4 1,6-2 0,7-2 0,1-14 1,14 15 0,3-14 1,6-1-1,2-3 0,5-1 0,0-3 0,2 1 0,-5 0-1,-1 1 0,-8 2-1,-2 2 1,-3 1 0,-13 0 0,15 6-1,-15-6 1,8 10-1,-8-10-1,9 13 0,-9-13-6,4 11-17,-4-11-2,0 0 0,-10 11-1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0:40:24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8 545 42,'0'0'23,"0"0"2,0 9-4,0-9-9,0 0-3,0 0-2,0 0-2,0 0 0,0 0-3,0 0 0,0 0-1,0 0 0,0 0-1,0 0 0,0 0 0,11-3 0,-11 3 0,10 2-1,-10-2 1,0 0 0,0 0 1,0 0 0,7 10 1,-7-10 1,0 0-1,-14 8 2,14-8 0,-10 4-2,10-4 0,-10 2-2,10-2-3,0 0-9,0 0-15,-5-9-2,7-3 0,6-1 0</inkml:trace>
  <inkml:trace contextRef="#ctx0" brushRef="#br0" timeOffset="481">511 75 64,'0'0'23,"-13"8"-1,13-8-5,-19 9-17,19-9-1,-18 10 0,18-10 1,-18 10 1,18-10 0,-13 10 0,13-10 1,-9 13 0,9-13-1,-3 15 1,5-5-1,3 1-1,2 3 1,2 2-1,4 2 1,3 1-1,3 3 0,2 0 0,-1 2 0,0 0 0,-1 1-1,0 1 1,-3 0-1,-5 0 1,-1-3-1,-4-2 2,-3 1-2,-2-4 3,-3-2-2,-4-3 2,-3-1 0,-3-2 1,-4-1 0,-3-3 0,-1-1 1,-4-4 0,2-2-1,-2-5 0,3-4-1,2-6 0,5-4-1,4-3-1,5-3-1,7-3-1,4-1 1,9 0-1,5-3 0,6 0 0,4-1 1,2-1 0,2 1 0,-1 0 1,-2 2 0,-4 1 1,-5 4 0,-4 4 0,-4 4 0,-7 3 1,-3 3 0,-6 2 0,2 11 0,-14-14-1,5 10 1,-4 1-1,-1 2-1,-2 3-1,-1 1-1,-1 7-2,-6-4-7,3 7-17,-4 1 1,1 1-2,-2-2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0:40:26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1 291 33,'0'0'22,"0"0"-1,0 0-3,0 0-5,0 0-3,0 0-3,0 0-1,0 0-1,0 0 0,0 0 0,0 0 0,0 0-1,0 0 0,0 0-1,0 0-1,0 0 0,0 0-1,0 0 0,0 0-1,0 0 0,0 0-1,0 0 1,0 0-1,0 0 0,0 0 0,0 0 0,4 11 0,-4-11 1,0 0 0,-3 10 1,3-10 0,0 0 0,0 0 1,0 0-1,-6 9-1,6-9-2,0 0-10,0 0-16,0 0 0,1-9 0,0-1 0</inkml:trace>
  <inkml:trace contextRef="#ctx0" brushRef="#br0" timeOffset="531">441 51 15,'0'15'13,"0"-15"0,0 0 0,0 0-10,0 0-2,0 0 2,-9 5 2,9-5 2,-10 6 1,10-6 2,-13 18-1,5-3 0,-6 1-2,4 7 0,-5 0-2,5 8 1,-2-2-2,4 3 0,2-2-1,7 0-2,3-2 1,6-3-1,5-5 0,4-5-1,1-3 1,6-5 1,1-7-1,0-5 0,0-8 1,-1-2-1,-3-8 0,0-5 1,-3-4-1,-5-2 0,-1-2-1,-4 0 1,-3 1 0,-2 2-1,-4 3 1,-1 5-1,-3 4 2,0 3-2,-4 4 2,7 14-1,-16-12 0,3 13-1,-5 4 0,-3 6 0,-2 3-1,-3 4 0,1 3-2,-3 0-1,5 6-5,-2-6-11,11 2-7,0-3-1,6-3 1,4-3-1</inkml:trace>
  <inkml:trace contextRef="#ctx0" brushRef="#br0" timeOffset="1152">947 50 32,'0'0'18,"-15"3"-1,15-3 1,-14 3-14,14-3-2,-15 5 0,15-5 1,-12 7 2,12-7-1,-13 10 1,13-10 1,-13 17 0,2-5-1,0 7 0,-5 3 0,0 6-1,-2 1 0,2 4-2,-1 1 2,5 1-2,1-1-1,6-2 0,6-6 0,6-3-1,7-6 0,5-5 0,6-8 0,6-8 0,2-8-1,2-4 1,0-6-1,-1-4 2,-4-3 0,-3-2 2,-7 0-1,-4 4 1,-7-1 0,-2 5 2,-7-1-2,-1 5-1,-4 2 0,-3 4-1,-1 3 0,-2 2-1,-4 4 0,-1 2 0,-2 4-2,-4 1-2,1 6-4,-8-4-6,3 9-14,-5-2-1,1 1 0,-5-2 0</inkml:trace>
  <inkml:trace contextRef="#ctx0" brushRef="#br0" timeOffset="2794">1267 25 9,'-11'-7'12,"11"7"-1,0 0 3,-7-11 1,7 11 2,0 0 1,2-9-3,-2 9-3,0 0-3,0 0-4,0 0-2,0 0-2,0 0 0,0 0-1,-2 17 0,1-4 0,-2 4 0,1 6 0,-1 5 0,-2 5 0,0 6 0,-3 2 1,0 1 0,1 1 0,0-3 0,1-3 0,0-5-1,3-5 0,-1-6-2,4-1-6,-2-9-10,1-1-7,1-10-1,-11 7 1,11-7 0</inkml:trace>
  <inkml:trace contextRef="#ctx0" brushRef="#br0" timeOffset="3405">98 1238 53,'0'0'27,"0"0"2,0 0-2,0 0-15,0 0-2,0 0-2,0 0 0,0 0-4,0 0 0,0 0-1,0 0-2,0 0 0,0 0-2,0 0-2,0 0-5,0 0-22,0 0 0,0 0-2,12-7 2</inkml:trace>
  <inkml:trace contextRef="#ctx0" brushRef="#br0" timeOffset="3766">493 1023 54,'2'10'22,"-1"-1"3,-1-9-1,-3 13-20,1-4-4,0 2 0,-2 2 1,3 1 1,-2 2 1,5-1 0,3 0 0,7-2 1,4-4-1,7-5 0,2-6-1,5-4-1,2-8 0,1-2 0,-4-5-1,-4-2 1,-3-1 1,-4 1-1,-7 1 3,-4 3-2,-5-1 3,-1 3-3,-5 2 2,0 1-2,-3 4 1,7 10-2,-20-15-1,8 11 0,-3 2 0,-2 1-1,-2 3-1,-4 2-1,3 6-2,-7-3-7,9 9-13,-5-3-4,5 3-2,2-4 2</inkml:trace>
  <inkml:trace contextRef="#ctx0" brushRef="#br0" timeOffset="4186">708 927 50,'9'7'23,"-9"-7"2,8 18-3,-8-6-12,-4 5-10,-2 5 1,-2 7-1,-2 6 2,-3 7-2,2 4 3,-4 4-2,3 4 1,-1 0 0,3-1-1,2-5 0,1-7-1,3-9 0,0-4-2,4-28-5,2 32-14,-2-32-3,0 0-2,13-24 1</inkml:trace>
  <inkml:trace contextRef="#ctx0" brushRef="#br0" timeOffset="4697">916 979 27,'0'11'17,"-2"-1"3,2-10 1,0 17-12,0-17-2,4 18 0,-1-9 1,8 3 1,-1-5-1,9 1-1,-2-4-2,7-2 0,-2-5-2,3 2 0,-3-9-1,-2 1-1,-2-5 2,-1 0-1,-7-3 1,-1 2 0,0-1 0,-1 1-1,-4 2 1,0 0-1,-3 4-1,-1 9 0,-3-15 1,3 15-2,-13-7 1,0 6-1,-1 1-1,-5 0 0,-1 1-1,-5 1-1,4 3-2,-6 0-3,8 5-5,-6-5-10,10 6-5,2-6-2,13-5 3</inkml:trace>
  <inkml:trace contextRef="#ctx0" brushRef="#br0" timeOffset="5108">1126 896 54,'12'3'24,"-4"6"2,-8-9-2,10 17-14,-10-5-8,0 3 0,-2 8-2,0 4 2,-4 7-1,2 7 3,-3 1-2,3 4 2,-3-1 0,1 1 0,-1-4-1,3 0 2,-2-9-2,2-3 0,-2-4-1,4-3-1,0-3 0,2-5-1,-1-3 0,1-2-1,0-10 1,0 14-2,0-14-3,0 0-10,0 0-14,0 0 0,-7-24-2,-2-4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5:44.0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12158 84 11,'0'0'7,"21"3"0,-8-1-1,4 1-2,1 4-2,5-5 0,4-1 0,3-1 1,4-6-1,3 3 1,5-4 0,5 2 1,5-1-1,4 0 0,6 0 0,5 0-1,6 5 0,5-3 1,4 4-1,5-3 1,5 2-1,3 0 1,7 1 0,2-1 0,4 0-1,2-5 0,6 4 0,-1-4 1,6 1 0,0-2 0,2 3 0,-1-2 0,4 3 1,1 3-1,2 0-1,-2 0 0,2 2 0,0-2-1,2 4 0,0-3 0,-1 3 0,-1 3-1,4-3 1,1 3-1,0-5 1,4 6 0,1-2 0,1 5 0,5-3 0,2-3 0,1 6 0,0-5 0,4 7 0,1-5 0,2 0 1,-2-2-1,4 2 0,-1-2 1,3-1-1,1-1 1,2 0-1,-1-2 0,2 0 0,2-1-1,-2 0 1,-3 0-1,-1 2 1,-5 0-1,-4 1 1,-4 1-1,-4 2 0,-5 0 0,-2-1 1,-2 0-1,-3-1 0,-4-1 0,-3-2 1,-6-1-1,-5-1 0,-5 0 1,-8-1-1,-7 1 0,-6-1 0,-7 1 0,-7 2 0,0 0 0,-6 2 1,-3-1-1,-1 1 0,-3-1 1,-3 1-1,-4-2 0,-6-1 1,-8-1-1,-6 0 0,-7 0 0,-6-1 0,-8 1 0,-11 0 0,11 0 0,-11 0 0,0 0 0,0 0 0,0 0-1,0 0 0,0 0-1,0 0-2,0 0-14,-29-10-7,-2 0-2,-9-10 0,-16-8 0</inkml:trace>
  <inkml:trace contextRef="#ctx0" brushRef="#br0" timeOffset="1582">75 1491 6,'0'0'6,"-39"-15"0,39 15-1,0 0-1,0 0-2,0 0-1,0 0-1,0 0 0,0 0-1,0 0 0,0 0 0,0 0 0,0 0 1,-36-14 1,45 14 2,9-1 1,7-1 0,7 0 2,12 1-1,16 0 1,10 0-2,10 2-1,-6 0 0,20 2-3,1 1 0,11-1 0,2 1 0,-1-2 0,5 1 0,5-2 0,6-1 0,-4-2 3,-3 0 0,-9-3 1,-9 1 1,-2-1 0,-15 1-1,-13-3 1,-12 3-1,-13 0-1,-9 3-1,-9-1 0,-4 1-1,-5-1 2,-2 0-1,1-3 0,1-6 0,5 5-3,3-4-4,8 3-7,8-5-8,13 0 0,12-4-2,15-5 0</inkml:trace>
  <inkml:trace contextRef="#ctx0" brushRef="#br0" timeOffset="2523">6799 1326 2,'0'0'8,"0"0"1,16-4-8,2 5-1,7 5 1,6-3 0,8 3 1,6-3 2,7 2 1,4-4 2,5 0 1,7-2 1,3-4-1,6 4 1,5-4-2,5 3 1,3-3-3,6 4 0,0 1-2,5-1 0,6-1 0,5 0-1,0-1 0,5-1 0,4-2 0,5 1 0,5-1 0,3-1 1,0 0-1,3 0 0,3 1-1,0 2 1,0 0-1,1 1 0,-3 1 0,3 0-1,-3 0 1,0 0-1,-1 0 0,0-1 1,2-2 1,2 1-1,1 0 0,3 1 1,6 1 0,3 1 0,0 0-1,3 3 1,0-1-1,3 0 0,-2-1 0,0-1-1,-2-1 1,-1-1-1,0-2 1,-3-3 0,-2 1 0,1-1 0,-3-1 0,-3 1 0,-2-1-1,-2 2 1,-4 3 0,-5 1-1,-10 2 0,-8 1 1,-11 2-1,-8 1 0,-10 0 0,-13 0 0,-11-1 0,-9 0 0,-12 0 0,-8-1 1,-7 0-1,-8-1 0,-7 0 1,-10 0-1,0 0 0,9 0 1,-9 0-1,0 0 1,0 0 0,0 0-1,0 0 1,0 0-1,0 0 0,0 0 1,0 0-1,0 0 0,0 0 0,0 0-1,0 0 0,0 0-2,0 0-11,0 0-13,-10-5-1,-7-14-1,-5-9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5:54.7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3,'0'0'6,"0"0"1,0 0 0,0 0-1,0 0-1,0 0 0,0 0-1,0 0 0,0 0-1,0 0 0,13-1-1,-2 2 0,2 3 0,4-2 0,2 2 1,2-1-1,2 1 0,-1 2 0,1 0-1,-2 2 0,-1 0 0,-1 2-1,0 3 0,2 1 0,-2 2 0,3 2 0,3 1 0,0 2 0,0 0 0,3 1 0,-2 1 1,-2-1-1,-2-1 1,-3 1 0,-5 1 0,-5-1 1,-2 2 0,-6-1-1,-3 3 3,-6 0-3,1 2 2,-4-1-1,-3 3 0,0-2 0,1 0 0,-3 0 1,4-1-1,-1-3 0,1 1 0,-1-1 0,2-2 0,0-1 1,0 1-1,0-1 0,2-2 0,0 1-1,5-1 1,4-1 0,6 2-1,3-2 0,8-2 0,3 0 0,4 1-1,1 0 1,-2-1-1,-1 1 1,-6 2-1,-3 1 0,-6 3 0,-5 4-1,-2 2 1,-3 3 0,-1 4-1,0 0 1,-1 2-1,-1 0 1,1 2 0,0-1 0,-2-1 0,-2 3 0,-2-1 0,-3 0 0,-2 0 0,-5-2 0,-1-2 1,-1-1-1,-1-1 1,-1-3-1,-2-4 0,1 1 1,0-1-2,-1-2 2,-1-2 0,3-2 0,2-2-1,3-6 0,5 4 1,2-8-1,13-9 1,-7 14-1,7-14 0,15 8 0,-5-5 0,2 0 0,1 0 0,-1 0 0,-1 0-1,-11-3 1,13 9 0,-13-9 0,2 14-1,-6-4 1,-1 1 0,-2 0 0,-2 4 0,-3 1 1,-1 2-1,2 0 0,-1 1 1,0 1-1,1-2 0,1 1 0,1-5-3,5 0-19,4-14-1,-9 8-2,8-17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6:01.5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217 0 6,'0'0'7,"0"0"0,0 0-2,0 0-2,0 0-1,0 0 0,0 0 0,0 0 3,0 0 1,0 0 1,0 0-1,0 0 1,0 0 0,0 0-2,0 0-1,0 0-2,0 0-2,0 0-1,0 0 1,0 0-1,0 0 0,0 0 1,0 0 0,0 0 0,0 0 0,0 0 0,0 0-1,0 0 1,9 7 0,-9-7 0,10 4 0,-10-4 0,12 5 0,-12-5 0,18 10 0,-6-4 0,3 0 0,1 1 0,3 3 0,-1-1 0,3 1 0,-2 2 0,-3 0 0,1 1 0,-2 0 0,0 2-1,-2 1 1,1 1 0,-2-1 0,1 1 0,-1-1 1,-3 1 0,-4 1 1,-5 0 3,-1 3-1,-7 0 0,-2 2 0,-8 2 1,0 3-1,-6 2 0,2 2-1,-4 1-2,4 0 0,0 2-1,1-2 1,1 2-1,0-2 1,1 0-1,0-1 1,0-3-1,0 0 1,0-3 0,3 1 0,2-3-1,4-2 1,5-1-1,5 1 0,6 2 0,8 1 0,7 0 0,6 3 0,5-1 0,2 2 0,1 1 0,-2 0 0,3-2 0,-7 0 0,-5 1 0,0 0 0,-6 3 0,1 0 0,-2 3 0,0-1 0,-6 3 1,0-1-1,-2 1 0,-5 0 1,0 1-2,-9 1 1,-5-2 2,-5 0-1,-4 1 0,-3-2 0,-4-1 1,0 0-1,-2-3 1,0-1-1,2-2 0,-4 0 0,1-2-1,5-1 1,0-1-1,3-1 0,3-4 0,4 0 1,1-1-1,7-2 0,4 1 0,0 0 0,2-1 0,4 2 0,7 1 0,5 1 0,4 3 0,4 2 0,4 0 0,1 1-1,0-1 1,-1 1 0,-3 0 0,-5 1-1,0 0 1,-2 0 0,-1 3 0,-2 1 0,-2 3 0,-3 4 0,-2 1 0,-4 2 1,-7 3-1,-5 0 1,-7 5 1,-6 3-1,-7 0 2,-2 3-1,-6 1 0,-5 2 0,-1-1 0,1 1-1,2-5 0,3-2 0,4-4-1,5-4 0,3-6 0,6-4 1,4-6-1,5 0 0,4-1 0,5-3 0,4-1 0,6-1 0,6-2 0,6 2 0,5 2 1,5-4-2,1 3 1,3 1 1,1 2-2,-3 3 2,-2 2-2,-4 3 1,-5 3 0,-3 3 0,-3-1 0,-6 1 0,-2 2 0,-4-3 1,-4 3-1,-3 1 0,-6-1 0,-4 2 1,-4-1-1,-2 3 0,-4 0 1,1 3-1,-2-3 0,-1 1 0,1 0 0,3-3 0,3 1 0,1-3 0,1-1 0,4-1 0,0-2 0,7-2 0,3-1 0,1 0 0,7-3 0,5 0 0,2-1 1,4 0-1,2-1 0,1 1 0,0 2 0,-1 1 0,-4 4 0,-5 3 1,-5 2-1,-2 3 0,-6 5 0,-5 3 0,-4 2 1,-8 4-1,-5 3 0,-3 5 0,-2 1 1,-4 1-1,0 0 0,0-3 0,0 1 0,5-4 0,2-3 0,2-4 0,8-2 0,3-3 0,7-1 0,4 2 0,6-1 0,4 0 0,6 1 0,2-1 0,0 4 0,5 0 0,-1 1 0,2 1 0,3 1 0,1 1 0,1 5 0,0 1 0,1 1 0,-1-3 0,-1 0 0,-4 0 0,-4-3 1,-5-1-1,-5-4 0,-4 0 1,-5 0-1,-2 1 0,-1-2 1,-2-1-1,1 0 0,1-3 0,-1-3 0,-1-3 0,1-2 0,0 0 2,-2-1-1,-2 2 0,-1-1 0,0 3 0,-4-1 0,2 2 0,1-3 0,-1-1 0,3-6-1,0-2 1,3-3-1,1-3 0,5-5 0,5 0 0,1-6 0,4 0 0,0 0-1,2-2 1,-1 6 1,-1-3-2,1 1 1,-7 3-1,-4 5 1,-3 5 0,-8 6 0,-4 5 1,-2-4-1,-3 7 1,-3 0-1,0 1 1,1-3 0,3-2-1,5-7 1,2-1-1,6-4-1,-1-5 2,4-2-1,3-7 0,0-2 0,0-3 0,0-2 0,0-10 0,0 9 0,0-9 0,0 0 0,0 0 0,0 0 0,0 0 0,-1 10 0,1-10 1,0 0-1,0 0 0,0 0 0,0 0-2,0 0-9,0 0-20,4 20 1,-8-31-1,-1-13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9T22:16:43.95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260 233 40,'-1'-10'21,"1"10"0,-8-9 1,8 9-15,-10-8-5,10 8-1,0 0-1,0 0 0,0 0 1,-6-10 0,6 10 1,0 0 0,0 0 0,0 0 0,0 0 0,0 0 0,-3 19 0,-3-4 0,1 5 0,-4 7 0,-1 5 0,0 3 1,0 4-1,-2 0 0,3-1-1,2-5 0,3-3-1,3-6 1,1-6 1,3-4-2,-3-14 2,15 6-1,-1-14 0,-3-8 1,2-4 0,-2-8 0,-2-7 0,-2-5 0,-1-4 0,-2-5-1,1 0 2,-2 1-2,2 0-1,0 6 1,2 7-1,-1 5 0,0 7-1,0 9 0,-4 4-1,-2 10 1,0 0 0,8 17 0,-7-1 0,1 8 0,-2 4 1,2 7 0,-2 6 0,-2 5 0,-3 3 0,-2 1 1,0 1-1,-1-3 1,0-4-1,2-7 0,1-6 0,3-9 1,4-8 0,-2-14 0,13-6-1,-3-11 2,3-14-1,-1-8-1,0-4 0,1-9 0,-5-3 0,-1 0 0,-3 1 0,-1 2 0,-1 8 0,1 3 0,0 6-1,3 6 1,0 7 0,2 5-2,-8 17 1,18-7-1,-10 17 2,-2 11-1,-3 10 0,-3 8 1,-4 9 0,-4 6 0,-2 8 1,-5 2 0,0 1 0,-3-5 0,3-5 0,0-6 2,4-9-2,2-10-1,5-9 1,2-12 0,2-9 0,6-15-1,0-9-1,1-8 1,0-7 0,-1-8 0,-2-5 0,-2-2-1,-1 0 2,-4 1-1,0 5 1,-1 3-1,0 8 0,1 7 1,1 5-1,0 9-1,1 4 0,1 12 0,-2 14 1,-1 7-2,0 10 2,0 10-1,0 7-1,1 7 2,-1 5 0,0 1 2,2-3-2,1-3 1,0-7 0,0-8 0,3-8 0,-3-9 0,1-7 1,-1-16-1,0 0 0,9-33 0,-4-1 0,-1-12 0,0-4-1,-1-7 0,0-2 0,-3 3 0,-1 7 0,-3 10-1,-1 8 1,1 11-1,-1 11 1,5 9-1,-8 21 0,7 15-6,-4 6-22,6 12-1,-4 1 0,0-2 0</inkml:trace>
  <inkml:trace contextRef="#ctx0" brushRef="#br0" timeOffset="6139">17 507 43,'-9'-10'24,"2"-10"0,9-6-3,6-9-11,13-3-13,9-6-2,11 1-1,5-2 0,6 8 0,-2 7 2,1 12 1,-7 13 2,-8 11 2,-8 15 2,-9 10 0,-8 10 0,-10 7 1,-4 5 1,-11 0 1,-2 2 0,-8-9 1,2 1 0,-7-16 1,2-6-1,-2-20 0,5-10-2,-2-16-2,4-9 0,5-9-3,4-9 0,5-2 0,4-3 0,2 5 0,5 6 0,1 6 1,1 7 0,1 6 1,0 8-2,-6 15 1,13-7-1,-4 18-1,-2 8-1,-2 11 1,-4 8 0,-5 5 1,-8 5 0,-5-1 2,-5 0 1,-4-10 1,5-5-1,0-13 0,10-17-1,12-17-2,13-14-1,15-8-3,6-10 0,8 1 0,-2-4-1,4 4 2,-7 9 1,-4 12 2,-9 10 1,-10 10 1,-3 10 0,-7 9 1,-3 6 0,-7 6 0,-4 7-1,-7 3 1,-3 5-1,-5-2 1,-3 0-1,-1-3 1,3-6-2,4-8-2,1-6-3,14-1-10,6-15-16,0 0-1,4-21 0,10 1 0</inkml:trace>
  <inkml:trace contextRef="#ctx0" brushRef="#br0" timeOffset="7210">255 327 7,'-17'-17'17,"1"-2"2,4 1 1,4 2-6,4 0-3,9 2-2,2-2 0,11 4-2,4-1-1,6 4-3,6 1-2,2 4-1,0 6 0,-3 7-1,-3 5 1,-6 7 0,-7 2 1,-4 6 2,-9 2 0,-3 4 2,-8-5 0,-2 2 1,-10-8 1,0 2-2,-8-8 1,-1-2-2,-6-8 2,3-4-3,-1-7-2,4-5 0,6-5-2,4-8 1,9-2-3,6-3 1,10 0-2,3-2 1,8 3 0,0 2 1,4 6 1,-4 4 0,0 5 1,-2 5 0,-3 5 1,-2 5-1,-5 6 1,-2 7 1,-4 5-1,-3 7 1,-5 1 0,-5 6 1,-8-2 0,-3 2-1,-6-6 2,-2-2-1,-2-8 0,2-6 1,1-8-1,3-10-1,5-15-1,8-10 0,10-10-1,5-6-1,8-6 0,4-2 0,7 0 0,3 4 0,3 8 0,-1 6 1,0 9-1,1 6 1,3 6-1,3 9 0,5 8 0,1 5 0,2 9-1,0 3 1,-2 10-1,-4 2 1,-6 1 1,-7 0-1,-10-2 2,-8-1 0,-8-5 1,-4-2 0,-12-9 0,-3-2 0,-7-7 0,-5-4-1,-6-7 0,-1-3 0,-3-5 0,2-5 0,5-1-1,6-7 0,10-2-2,14-5-1,19 1-6,8-7-15,22 4-7,8-6 0,13 4-1,5-1 1</inkml:trace>
  <inkml:trace contextRef="#ctx0" brushRef="#br0" timeOffset="8652">991 13 45,'0'0'18,"-3"15"0,-1-1 0,1 12-5,-7 2-4,2 12-1,-6 4-3,-1 8 1,-3-1-1,1 3 0,-1-9 0,3-3-1,1-12 0,4-4-1,3-13 2,7-13-4,0 0 1,12-28-1,-2 0-1,2-8 1,1-6-1,0-5 0,1-2 0,-3 3 0,-4 3 2,-2 9-1,-3 5 2,0 10-1,-3 4 0,1 15-1,-2-12 0,2 12-1,-3 16 0,0 4-1,0 8 0,-2 7 1,-2 9-1,-3 6 1,-1 3 1,0-2-1,1-5 0,1-6-1,9 1-12,-1-20-17,1-21-1,10-12 0,-5-24-1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969FC-0861-4D8B-9270-A6664A3F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BC991-2A8F-4FD2-A5CF-17FFFD466A8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33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2B627-E021-4CEC-830E-90D3D29EE38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CB360-C1D9-49ED-9457-54DE8B051C2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Representing Actions: Decision Variables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C57A8-A716-4337-B3AF-2A4D6C34A68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Add worlds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D8AC6-B5A4-4BA3-8563-6CB461EABEA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When you generalize always ask yourself…. Can I still express the basic case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using a </a:t>
            </a:r>
            <a:r>
              <a:rPr lang="en-US" smtClean="0">
                <a:solidFill>
                  <a:schemeClr val="accent2"/>
                </a:solidFill>
              </a:rPr>
              <a:t>boolean</a:t>
            </a:r>
            <a:r>
              <a:rPr lang="en-US" smtClean="0"/>
              <a:t> utility function:</a:t>
            </a:r>
          </a:p>
          <a:p>
            <a:pPr lvl="1" eaLnBrk="1" hangingPunct="1"/>
            <a:r>
              <a:rPr lang="en-US" smtClean="0"/>
              <a:t>worlds that satisfy the goal have utility 1</a:t>
            </a:r>
          </a:p>
          <a:p>
            <a:pPr lvl="1" eaLnBrk="1" hangingPunct="1"/>
            <a:r>
              <a:rPr lang="en-US" smtClean="0"/>
              <a:t>other worlds have utility 0</a:t>
            </a:r>
            <a:endParaRPr lang="en-US" sz="1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D8AC6-B5A4-4BA3-8563-6CB461EABEA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When you generalize always ask yourself…. Can I still express the basic case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using a </a:t>
            </a:r>
            <a:r>
              <a:rPr lang="en-US" smtClean="0">
                <a:solidFill>
                  <a:schemeClr val="accent2"/>
                </a:solidFill>
              </a:rPr>
              <a:t>boolean</a:t>
            </a:r>
            <a:r>
              <a:rPr lang="en-US" smtClean="0"/>
              <a:t> utility function:</a:t>
            </a:r>
          </a:p>
          <a:p>
            <a:pPr lvl="1" eaLnBrk="1" hangingPunct="1"/>
            <a:r>
              <a:rPr lang="en-US" smtClean="0"/>
              <a:t>worlds that satisfy the goal have utility 1</a:t>
            </a:r>
          </a:p>
          <a:p>
            <a:pPr lvl="1" eaLnBrk="1" hangingPunct="1"/>
            <a:r>
              <a:rPr lang="en-US" smtClean="0"/>
              <a:t>other worlds have utility 0</a:t>
            </a:r>
            <a:endParaRPr lang="en-US" sz="1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762E4-B097-4C4F-9124-AC1764841B6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Expected utility of WP and SW is 35 * 0.2  + 95 * 0.8 = 83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B253-5958-4A56-A436-CE32547FBC6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 </a:t>
            </a:r>
            <a:r>
              <a:rPr lang="en-US" smtClean="0">
                <a:solidFill>
                  <a:schemeClr val="accent2"/>
                </a:solidFill>
              </a:rPr>
              <a:t>possible world</a:t>
            </a:r>
            <a:r>
              <a:rPr lang="en-US" smtClean="0"/>
              <a:t> specifies a value for each random variable and each decision variable.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151A2-191A-4832-9F1E-8C29274BD52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 </a:t>
            </a:r>
            <a:r>
              <a:rPr lang="en-US" smtClean="0">
                <a:solidFill>
                  <a:schemeClr val="accent2"/>
                </a:solidFill>
              </a:rPr>
              <a:t>possible world</a:t>
            </a:r>
            <a:r>
              <a:rPr lang="en-US" smtClean="0"/>
              <a:t> specifies a value for each random variable and each decision variable.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206E6-1774-49C9-86E0-CDC7FAA294F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2C009-B194-4629-8B73-2B92716472F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shows explicitly which nodes affect whether there is an accident.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9B777-ACC6-44C3-93A1-5B0EEE5B82E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2C009-B194-4629-8B73-2B92716472F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shows explicitly which nodes affect whether there is an accident.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13B48-B214-455F-9892-D0F7D0A933D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pXi  includes the decision nodes 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4F994-33B5-4249-A9BC-CA712B930E7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B4AF0-CEA2-4BA1-AFE9-268D9714D54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6B7C7-A57A-49FA-85E6-7F41218CA23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E711F61C-5818-4F60-999C-94BF637F67CA}" type="slidenum">
              <a:rPr lang="en-US" smtClean="0"/>
              <a:pPr defTabSz="911225"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DABE6-B1FC-4531-A10D-DAD6FAE912A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One-off decisions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Sequential Decisions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9586A-5967-4F77-99ED-292FEA9A425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4"/>
            <a:ext cx="5031481" cy="411386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13F37196-3242-4B77-9D34-98567B39A0BC}" type="slidenum">
              <a:rPr lang="en-US" smtClean="0"/>
              <a:pPr defTabSz="911225"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2250" indent="-222250" eaLnBrk="1" hangingPunct="1"/>
            <a:r>
              <a:rPr lang="en-US" smtClean="0"/>
              <a:t>R&amp;R Sys  Representation and reasoning Systems</a:t>
            </a:r>
          </a:p>
          <a:p>
            <a:pPr marL="222250" indent="-222250" eaLnBrk="1" hangingPunct="1"/>
            <a:r>
              <a:rPr lang="en-US" smtClean="0"/>
              <a:t>Each cell is a R&amp;R system</a:t>
            </a:r>
          </a:p>
          <a:p>
            <a:pPr marL="222250" indent="-22225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F2672-8451-491A-B529-55F99067BE0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Goal Under Uncertainty</a:t>
            </a:r>
          </a:p>
          <a:p>
            <a:pPr lvl="1" eaLnBrk="1" hangingPunct="1"/>
            <a:r>
              <a:rPr lang="en-US" smtClean="0"/>
              <a:t>A possible world in which some proposition are true</a:t>
            </a:r>
          </a:p>
          <a:p>
            <a:pPr lvl="1" eaLnBrk="1" hangingPunct="1"/>
            <a:r>
              <a:rPr lang="en-US" smtClean="0"/>
              <a:t>More powerful: each possible world has associated a utility, the agent 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From KLB this is likely: one of the main reasons to represent the world probabilistically is to be able to use these beliefs as the basis for making decisions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 diagnostic advisor. What is the most likely faulty component of a system?</a:t>
            </a:r>
          </a:p>
          <a:p>
            <a:pPr lvl="1" eaLnBrk="1" hangingPunct="1"/>
            <a:r>
              <a:rPr lang="en-US" smtClean="0"/>
              <a:t>What is the most likely diagnosis for a patient? 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Autonomous system</a:t>
            </a:r>
          </a:p>
          <a:p>
            <a:pPr lvl="1" eaLnBrk="1" hangingPunct="1"/>
            <a:r>
              <a:rPr lang="en-US" smtClean="0"/>
              <a:t>What is the best treatment for a patient (given a prob distribution for the diseases)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z="1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8333D-F0C5-435D-AF0E-24A478EDD07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One-off decisions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Sequential Decisions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1B18F-CBBC-4049-ADB0-2FE123BF09C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E2D26-DECC-479A-B419-3E61B7BBDED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AD3E7-552E-4876-95C5-39A422FF7C3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Notice in this scenario all decisions precede the random variable(s). We can treat them as a single macro action</a:t>
            </a:r>
          </a:p>
          <a:p>
            <a:pPr eaLnBrk="1" hangingPunct="1"/>
            <a:r>
              <a:rPr lang="en-US" smtClean="0"/>
              <a:t>We start with this kind of scenario to introduce key ideas and techniques</a:t>
            </a:r>
          </a:p>
          <a:p>
            <a:pPr eaLnBrk="1" hangingPunct="1"/>
            <a:r>
              <a:rPr lang="en-US" smtClean="0"/>
              <a:t>ONE-OFF DECISIONS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B4CF7-EFEE-4E3B-915C-5AE9EEF30A7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Representing Actions: Decision Variables</a:t>
            </a:r>
          </a:p>
          <a:p>
            <a:pPr marL="0" lvl="1" eaLnBrk="1" hangingPunct="1"/>
            <a:r>
              <a:rPr lang="en-US" smtClean="0"/>
              <a:t>The probability of a proposition is undefined unless you condition on the values of all decision variables.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97C9F4-D277-48C8-B1F1-A1FA2825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D6A52D9-5770-4EE3-88F5-DE9463D5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DB6252-C2A7-40E9-B9C4-7D8B331AE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4D3078-6092-43AB-B7DA-4990DDD9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B5A9E0-7EB5-4FF0-AEB5-1FBEA79D2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A4F305-9193-42A4-85D9-EEECBDF8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3DC875-25F3-4B98-B29A-145DD351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842080-8267-49D3-A51E-31FBCEF5A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2CFED80-5205-497D-A57F-EAEBD5BF7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D99C34-7C11-4721-9FED-B5532851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1EF3B6-53F5-4F18-B7AB-5A13C3405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0E7CC5-623D-444E-8611-37731736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8DBDFAFE-9810-4C5B-B31E-6BDE79F8E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emf"/><Relationship Id="rId4" Type="http://schemas.openxmlformats.org/officeDocument/2006/relationships/customXml" Target="../ink/ink1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customXml" Target="../ink/ink108.xml"/><Relationship Id="rId18" Type="http://schemas.openxmlformats.org/officeDocument/2006/relationships/image" Target="../media/image111.emf"/><Relationship Id="rId26" Type="http://schemas.openxmlformats.org/officeDocument/2006/relationships/image" Target="../media/image115.emf"/><Relationship Id="rId3" Type="http://schemas.openxmlformats.org/officeDocument/2006/relationships/customXml" Target="../ink/ink103.xml"/><Relationship Id="rId21" Type="http://schemas.openxmlformats.org/officeDocument/2006/relationships/customXml" Target="../ink/ink110.xml"/><Relationship Id="rId7" Type="http://schemas.openxmlformats.org/officeDocument/2006/relationships/customXml" Target="../ink/ink105.xml"/><Relationship Id="rId12" Type="http://schemas.openxmlformats.org/officeDocument/2006/relationships/image" Target="../media/image108.emf"/><Relationship Id="rId33" Type="http://schemas.openxmlformats.org/officeDocument/2006/relationships/image" Target="../media/image76.emf"/><Relationship Id="rId2" Type="http://schemas.openxmlformats.org/officeDocument/2006/relationships/notesSlide" Target="../notesSlides/notesSlide12.xml"/><Relationship Id="rId20" Type="http://schemas.openxmlformats.org/officeDocument/2006/relationships/image" Target="../media/image112.emf"/><Relationship Id="rId29" Type="http://schemas.openxmlformats.org/officeDocument/2006/relationships/customXml" Target="../ink/ink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emf"/><Relationship Id="rId11" Type="http://schemas.openxmlformats.org/officeDocument/2006/relationships/customXml" Target="../ink/ink107.xml"/><Relationship Id="rId32" Type="http://schemas.openxmlformats.org/officeDocument/2006/relationships/customXml" Target="../ink/ink113.xml"/><Relationship Id="rId5" Type="http://schemas.openxmlformats.org/officeDocument/2006/relationships/customXml" Target="../ink/ink104.xml"/><Relationship Id="rId28" Type="http://schemas.openxmlformats.org/officeDocument/2006/relationships/image" Target="../media/image116.emf"/><Relationship Id="rId10" Type="http://schemas.openxmlformats.org/officeDocument/2006/relationships/image" Target="../media/image107.emf"/><Relationship Id="rId19" Type="http://schemas.openxmlformats.org/officeDocument/2006/relationships/customXml" Target="../ink/ink109.xml"/><Relationship Id="rId31" Type="http://schemas.openxmlformats.org/officeDocument/2006/relationships/image" Target="../media/image2.jpeg"/><Relationship Id="rId4" Type="http://schemas.openxmlformats.org/officeDocument/2006/relationships/image" Target="../media/image104.emf"/><Relationship Id="rId9" Type="http://schemas.openxmlformats.org/officeDocument/2006/relationships/customXml" Target="../ink/ink106.xml"/><Relationship Id="rId27" Type="http://schemas.openxmlformats.org/officeDocument/2006/relationships/customXml" Target="../ink/ink111.xml"/><Relationship Id="rId30" Type="http://schemas.openxmlformats.org/officeDocument/2006/relationships/image" Target="../media/image117.emf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760.emf"/><Relationship Id="rId3" Type="http://schemas.openxmlformats.org/officeDocument/2006/relationships/customXml" Target="../ink/ink114.xml"/><Relationship Id="rId38" Type="http://schemas.openxmlformats.org/officeDocument/2006/relationships/customXml" Target="../ink/ink1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2.jpeg"/><Relationship Id="rId5" Type="http://schemas.openxmlformats.org/officeDocument/2006/relationships/customXml" Target="../ink/ink115.xml"/><Relationship Id="rId36" Type="http://schemas.openxmlformats.org/officeDocument/2006/relationships/image" Target="../media/image134.emf"/><Relationship Id="rId4" Type="http://schemas.openxmlformats.org/officeDocument/2006/relationships/image" Target="../media/image118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2.xml"/><Relationship Id="rId18" Type="http://schemas.openxmlformats.org/officeDocument/2006/relationships/image" Target="../media/image125.emf"/><Relationship Id="rId26" Type="http://schemas.openxmlformats.org/officeDocument/2006/relationships/image" Target="../media/image129.emf"/><Relationship Id="rId3" Type="http://schemas.openxmlformats.org/officeDocument/2006/relationships/customXml" Target="../ink/ink117.xml"/><Relationship Id="rId21" Type="http://schemas.openxmlformats.org/officeDocument/2006/relationships/customXml" Target="../ink/ink126.xml"/><Relationship Id="rId34" Type="http://schemas.openxmlformats.org/officeDocument/2006/relationships/image" Target="../media/image133.emf"/><Relationship Id="rId7" Type="http://schemas.openxmlformats.org/officeDocument/2006/relationships/customXml" Target="../ink/ink119.xml"/><Relationship Id="rId12" Type="http://schemas.openxmlformats.org/officeDocument/2006/relationships/image" Target="../media/image122.emf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33" Type="http://schemas.openxmlformats.org/officeDocument/2006/relationships/customXml" Target="../ink/ink132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4.emf"/><Relationship Id="rId20" Type="http://schemas.openxmlformats.org/officeDocument/2006/relationships/image" Target="../media/image126.emf"/><Relationship Id="rId29" Type="http://schemas.openxmlformats.org/officeDocument/2006/relationships/customXml" Target="../ink/ink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emf"/><Relationship Id="rId11" Type="http://schemas.openxmlformats.org/officeDocument/2006/relationships/customXml" Target="../ink/ink121.xml"/><Relationship Id="rId24" Type="http://schemas.openxmlformats.org/officeDocument/2006/relationships/image" Target="../media/image128.emf"/><Relationship Id="rId32" Type="http://schemas.openxmlformats.org/officeDocument/2006/relationships/image" Target="../media/image132.emf"/><Relationship Id="rId5" Type="http://schemas.openxmlformats.org/officeDocument/2006/relationships/customXml" Target="../ink/ink118.xml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28" Type="http://schemas.openxmlformats.org/officeDocument/2006/relationships/image" Target="../media/image130.emf"/><Relationship Id="rId36" Type="http://schemas.openxmlformats.org/officeDocument/2006/relationships/image" Target="../media/image134.emf"/><Relationship Id="rId10" Type="http://schemas.openxmlformats.org/officeDocument/2006/relationships/image" Target="../media/image121.emf"/><Relationship Id="rId19" Type="http://schemas.openxmlformats.org/officeDocument/2006/relationships/customXml" Target="../ink/ink125.xml"/><Relationship Id="rId31" Type="http://schemas.openxmlformats.org/officeDocument/2006/relationships/customXml" Target="../ink/ink131.xml"/><Relationship Id="rId4" Type="http://schemas.openxmlformats.org/officeDocument/2006/relationships/image" Target="../media/image118.emf"/><Relationship Id="rId9" Type="http://schemas.openxmlformats.org/officeDocument/2006/relationships/customXml" Target="../ink/ink120.xml"/><Relationship Id="rId14" Type="http://schemas.openxmlformats.org/officeDocument/2006/relationships/image" Target="../media/image123.emf"/><Relationship Id="rId22" Type="http://schemas.openxmlformats.org/officeDocument/2006/relationships/image" Target="../media/image127.emf"/><Relationship Id="rId27" Type="http://schemas.openxmlformats.org/officeDocument/2006/relationships/customXml" Target="../ink/ink129.xml"/><Relationship Id="rId30" Type="http://schemas.openxmlformats.org/officeDocument/2006/relationships/image" Target="../media/image131.emf"/><Relationship Id="rId35" Type="http://schemas.openxmlformats.org/officeDocument/2006/relationships/customXml" Target="../ink/ink133.xml"/><Relationship Id="rId8" Type="http://schemas.openxmlformats.org/officeDocument/2006/relationships/image" Target="../media/image1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.xml"/><Relationship Id="rId13" Type="http://schemas.openxmlformats.org/officeDocument/2006/relationships/image" Target="../media/image139.emf"/><Relationship Id="rId18" Type="http://schemas.openxmlformats.org/officeDocument/2006/relationships/customXml" Target="../ink/ink141.xml"/><Relationship Id="rId26" Type="http://schemas.openxmlformats.org/officeDocument/2006/relationships/customXml" Target="../ink/ink145.xml"/><Relationship Id="rId3" Type="http://schemas.openxmlformats.org/officeDocument/2006/relationships/image" Target="../media/image1.wmf"/><Relationship Id="rId21" Type="http://schemas.openxmlformats.org/officeDocument/2006/relationships/image" Target="../media/image143.emf"/><Relationship Id="rId7" Type="http://schemas.openxmlformats.org/officeDocument/2006/relationships/image" Target="../media/image136.emf"/><Relationship Id="rId12" Type="http://schemas.openxmlformats.org/officeDocument/2006/relationships/customXml" Target="../ink/ink138.xml"/><Relationship Id="rId17" Type="http://schemas.openxmlformats.org/officeDocument/2006/relationships/image" Target="../media/image141.emf"/><Relationship Id="rId25" Type="http://schemas.openxmlformats.org/officeDocument/2006/relationships/image" Target="../media/image145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40.xml"/><Relationship Id="rId20" Type="http://schemas.openxmlformats.org/officeDocument/2006/relationships/customXml" Target="../ink/ink142.xml"/><Relationship Id="rId29" Type="http://schemas.openxmlformats.org/officeDocument/2006/relationships/image" Target="../media/image14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11" Type="http://schemas.openxmlformats.org/officeDocument/2006/relationships/image" Target="../media/image138.emf"/><Relationship Id="rId24" Type="http://schemas.openxmlformats.org/officeDocument/2006/relationships/customXml" Target="../ink/ink144.xml"/><Relationship Id="rId5" Type="http://schemas.openxmlformats.org/officeDocument/2006/relationships/image" Target="../media/image135.emf"/><Relationship Id="rId15" Type="http://schemas.openxmlformats.org/officeDocument/2006/relationships/image" Target="../media/image140.emf"/><Relationship Id="rId23" Type="http://schemas.openxmlformats.org/officeDocument/2006/relationships/image" Target="../media/image144.emf"/><Relationship Id="rId28" Type="http://schemas.openxmlformats.org/officeDocument/2006/relationships/customXml" Target="../ink/ink146.xml"/><Relationship Id="rId10" Type="http://schemas.openxmlformats.org/officeDocument/2006/relationships/customXml" Target="../ink/ink137.xml"/><Relationship Id="rId19" Type="http://schemas.openxmlformats.org/officeDocument/2006/relationships/image" Target="../media/image142.emf"/><Relationship Id="rId4" Type="http://schemas.openxmlformats.org/officeDocument/2006/relationships/customXml" Target="../ink/ink134.xml"/><Relationship Id="rId9" Type="http://schemas.openxmlformats.org/officeDocument/2006/relationships/image" Target="../media/image137.emf"/><Relationship Id="rId14" Type="http://schemas.openxmlformats.org/officeDocument/2006/relationships/customXml" Target="../ink/ink139.xml"/><Relationship Id="rId22" Type="http://schemas.openxmlformats.org/officeDocument/2006/relationships/customXml" Target="../ink/ink143.xml"/><Relationship Id="rId27" Type="http://schemas.openxmlformats.org/officeDocument/2006/relationships/image" Target="../media/image1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9.xml"/><Relationship Id="rId13" Type="http://schemas.openxmlformats.org/officeDocument/2006/relationships/image" Target="../media/image152.emf"/><Relationship Id="rId18" Type="http://schemas.openxmlformats.org/officeDocument/2006/relationships/customXml" Target="../ink/ink154.xml"/><Relationship Id="rId26" Type="http://schemas.openxmlformats.org/officeDocument/2006/relationships/customXml" Target="../ink/ink158.xml"/><Relationship Id="rId3" Type="http://schemas.openxmlformats.org/officeDocument/2006/relationships/image" Target="../media/image1.wmf"/><Relationship Id="rId21" Type="http://schemas.openxmlformats.org/officeDocument/2006/relationships/image" Target="../media/image156.emf"/><Relationship Id="rId7" Type="http://schemas.openxmlformats.org/officeDocument/2006/relationships/image" Target="../media/image149.emf"/><Relationship Id="rId12" Type="http://schemas.openxmlformats.org/officeDocument/2006/relationships/customXml" Target="../ink/ink151.xml"/><Relationship Id="rId17" Type="http://schemas.openxmlformats.org/officeDocument/2006/relationships/image" Target="../media/image154.emf"/><Relationship Id="rId25" Type="http://schemas.openxmlformats.org/officeDocument/2006/relationships/image" Target="../media/image158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53.xml"/><Relationship Id="rId20" Type="http://schemas.openxmlformats.org/officeDocument/2006/relationships/customXml" Target="../ink/ink1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8.xml"/><Relationship Id="rId11" Type="http://schemas.openxmlformats.org/officeDocument/2006/relationships/image" Target="../media/image151.emf"/><Relationship Id="rId24" Type="http://schemas.openxmlformats.org/officeDocument/2006/relationships/customXml" Target="../ink/ink157.xml"/><Relationship Id="rId5" Type="http://schemas.openxmlformats.org/officeDocument/2006/relationships/image" Target="../media/image148.emf"/><Relationship Id="rId15" Type="http://schemas.openxmlformats.org/officeDocument/2006/relationships/image" Target="../media/image153.emf"/><Relationship Id="rId23" Type="http://schemas.openxmlformats.org/officeDocument/2006/relationships/image" Target="../media/image157.emf"/><Relationship Id="rId10" Type="http://schemas.openxmlformats.org/officeDocument/2006/relationships/customXml" Target="../ink/ink150.xml"/><Relationship Id="rId19" Type="http://schemas.openxmlformats.org/officeDocument/2006/relationships/image" Target="../media/image155.emf"/><Relationship Id="rId4" Type="http://schemas.openxmlformats.org/officeDocument/2006/relationships/customXml" Target="../ink/ink147.xml"/><Relationship Id="rId9" Type="http://schemas.openxmlformats.org/officeDocument/2006/relationships/image" Target="../media/image150.emf"/><Relationship Id="rId14" Type="http://schemas.openxmlformats.org/officeDocument/2006/relationships/customXml" Target="../ink/ink152.xml"/><Relationship Id="rId22" Type="http://schemas.openxmlformats.org/officeDocument/2006/relationships/customXml" Target="../ink/ink156.xml"/><Relationship Id="rId27" Type="http://schemas.openxmlformats.org/officeDocument/2006/relationships/image" Target="../media/image15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13" Type="http://schemas.openxmlformats.org/officeDocument/2006/relationships/customXml" Target="../ink/ink163.xml"/><Relationship Id="rId18" Type="http://schemas.openxmlformats.org/officeDocument/2006/relationships/image" Target="../media/image167.emf"/><Relationship Id="rId26" Type="http://schemas.openxmlformats.org/officeDocument/2006/relationships/image" Target="../media/image171.emf"/><Relationship Id="rId3" Type="http://schemas.openxmlformats.org/officeDocument/2006/relationships/image" Target="../media/image77.png"/><Relationship Id="rId21" Type="http://schemas.openxmlformats.org/officeDocument/2006/relationships/customXml" Target="../ink/ink167.xml"/><Relationship Id="rId7" Type="http://schemas.openxmlformats.org/officeDocument/2006/relationships/customXml" Target="../ink/ink160.xml"/><Relationship Id="rId12" Type="http://schemas.openxmlformats.org/officeDocument/2006/relationships/image" Target="../media/image164.emf"/><Relationship Id="rId17" Type="http://schemas.openxmlformats.org/officeDocument/2006/relationships/customXml" Target="../ink/ink165.xml"/><Relationship Id="rId25" Type="http://schemas.openxmlformats.org/officeDocument/2006/relationships/customXml" Target="../ink/ink169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6.emf"/><Relationship Id="rId20" Type="http://schemas.openxmlformats.org/officeDocument/2006/relationships/image" Target="../media/image168.emf"/><Relationship Id="rId29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emf"/><Relationship Id="rId11" Type="http://schemas.openxmlformats.org/officeDocument/2006/relationships/customXml" Target="../ink/ink162.xml"/><Relationship Id="rId24" Type="http://schemas.openxmlformats.org/officeDocument/2006/relationships/image" Target="../media/image170.emf"/><Relationship Id="rId5" Type="http://schemas.openxmlformats.org/officeDocument/2006/relationships/customXml" Target="../ink/ink159.xml"/><Relationship Id="rId15" Type="http://schemas.openxmlformats.org/officeDocument/2006/relationships/customXml" Target="../ink/ink164.xml"/><Relationship Id="rId23" Type="http://schemas.openxmlformats.org/officeDocument/2006/relationships/customXml" Target="../ink/ink168.xml"/><Relationship Id="rId28" Type="http://schemas.openxmlformats.org/officeDocument/2006/relationships/image" Target="../media/image172.emf"/><Relationship Id="rId10" Type="http://schemas.openxmlformats.org/officeDocument/2006/relationships/image" Target="../media/image163.emf"/><Relationship Id="rId19" Type="http://schemas.openxmlformats.org/officeDocument/2006/relationships/customXml" Target="../ink/ink166.xml"/><Relationship Id="rId4" Type="http://schemas.openxmlformats.org/officeDocument/2006/relationships/image" Target="../media/image1.wmf"/><Relationship Id="rId9" Type="http://schemas.openxmlformats.org/officeDocument/2006/relationships/customXml" Target="../ink/ink161.xml"/><Relationship Id="rId14" Type="http://schemas.openxmlformats.org/officeDocument/2006/relationships/image" Target="../media/image165.emf"/><Relationship Id="rId22" Type="http://schemas.openxmlformats.org/officeDocument/2006/relationships/image" Target="../media/image169.emf"/><Relationship Id="rId27" Type="http://schemas.openxmlformats.org/officeDocument/2006/relationships/customXml" Target="../ink/ink170.xml"/><Relationship Id="rId30" Type="http://schemas.openxmlformats.org/officeDocument/2006/relationships/image" Target="../media/image17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emf"/><Relationship Id="rId4" Type="http://schemas.openxmlformats.org/officeDocument/2006/relationships/customXml" Target="../ink/ink17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13" Type="http://schemas.openxmlformats.org/officeDocument/2006/relationships/customXml" Target="../ink/ink178.xml"/><Relationship Id="rId18" Type="http://schemas.openxmlformats.org/officeDocument/2006/relationships/image" Target="../media/image181.emf"/><Relationship Id="rId3" Type="http://schemas.openxmlformats.org/officeDocument/2006/relationships/customXml" Target="../ink/ink173.xml"/><Relationship Id="rId7" Type="http://schemas.openxmlformats.org/officeDocument/2006/relationships/customXml" Target="../ink/ink175.xml"/><Relationship Id="rId12" Type="http://schemas.openxmlformats.org/officeDocument/2006/relationships/image" Target="../media/image178.emf"/><Relationship Id="rId17" Type="http://schemas.openxmlformats.org/officeDocument/2006/relationships/customXml" Target="../ink/ink180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80.emf"/><Relationship Id="rId20" Type="http://schemas.openxmlformats.org/officeDocument/2006/relationships/image" Target="../media/image1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emf"/><Relationship Id="rId11" Type="http://schemas.openxmlformats.org/officeDocument/2006/relationships/customXml" Target="../ink/ink177.xml"/><Relationship Id="rId5" Type="http://schemas.openxmlformats.org/officeDocument/2006/relationships/customXml" Target="../ink/ink174.xml"/><Relationship Id="rId15" Type="http://schemas.openxmlformats.org/officeDocument/2006/relationships/customXml" Target="../ink/ink179.xml"/><Relationship Id="rId10" Type="http://schemas.openxmlformats.org/officeDocument/2006/relationships/image" Target="../media/image177.emf"/><Relationship Id="rId19" Type="http://schemas.openxmlformats.org/officeDocument/2006/relationships/customXml" Target="../ink/ink181.xml"/><Relationship Id="rId4" Type="http://schemas.openxmlformats.org/officeDocument/2006/relationships/image" Target="../media/image174.emf"/><Relationship Id="rId9" Type="http://schemas.openxmlformats.org/officeDocument/2006/relationships/customXml" Target="../ink/ink176.xml"/><Relationship Id="rId14" Type="http://schemas.openxmlformats.org/officeDocument/2006/relationships/image" Target="../media/image17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13" Type="http://schemas.openxmlformats.org/officeDocument/2006/relationships/customXml" Target="../ink/ink185.xml"/><Relationship Id="rId18" Type="http://schemas.openxmlformats.org/officeDocument/2006/relationships/image" Target="../media/image190.emf"/><Relationship Id="rId26" Type="http://schemas.openxmlformats.org/officeDocument/2006/relationships/image" Target="../media/image194.emf"/><Relationship Id="rId3" Type="http://schemas.openxmlformats.org/officeDocument/2006/relationships/notesSlide" Target="../notesSlides/notesSlide21.xml"/><Relationship Id="rId21" Type="http://schemas.openxmlformats.org/officeDocument/2006/relationships/customXml" Target="../ink/ink189.xml"/><Relationship Id="rId7" Type="http://schemas.openxmlformats.org/officeDocument/2006/relationships/customXml" Target="../ink/ink182.xml"/><Relationship Id="rId12" Type="http://schemas.openxmlformats.org/officeDocument/2006/relationships/image" Target="../media/image187.emf"/><Relationship Id="rId17" Type="http://schemas.openxmlformats.org/officeDocument/2006/relationships/customXml" Target="../ink/ink187.xml"/><Relationship Id="rId25" Type="http://schemas.openxmlformats.org/officeDocument/2006/relationships/customXml" Target="../ink/ink19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9.emf"/><Relationship Id="rId20" Type="http://schemas.openxmlformats.org/officeDocument/2006/relationships/image" Target="../media/image19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1.png"/><Relationship Id="rId11" Type="http://schemas.openxmlformats.org/officeDocument/2006/relationships/customXml" Target="../ink/ink184.xml"/><Relationship Id="rId24" Type="http://schemas.openxmlformats.org/officeDocument/2006/relationships/image" Target="../media/image193.emf"/><Relationship Id="rId5" Type="http://schemas.openxmlformats.org/officeDocument/2006/relationships/image" Target="../media/image110.wmf"/><Relationship Id="rId15" Type="http://schemas.openxmlformats.org/officeDocument/2006/relationships/customXml" Target="../ink/ink186.xml"/><Relationship Id="rId23" Type="http://schemas.openxmlformats.org/officeDocument/2006/relationships/customXml" Target="../ink/ink190.xml"/><Relationship Id="rId28" Type="http://schemas.openxmlformats.org/officeDocument/2006/relationships/image" Target="../media/image195.emf"/><Relationship Id="rId10" Type="http://schemas.openxmlformats.org/officeDocument/2006/relationships/image" Target="../media/image186.emf"/><Relationship Id="rId19" Type="http://schemas.openxmlformats.org/officeDocument/2006/relationships/customXml" Target="../ink/ink188.xml"/><Relationship Id="rId4" Type="http://schemas.openxmlformats.org/officeDocument/2006/relationships/oleObject" Target="../embeddings/oleObject1.bin"/><Relationship Id="rId9" Type="http://schemas.openxmlformats.org/officeDocument/2006/relationships/customXml" Target="../ink/ink183.xml"/><Relationship Id="rId14" Type="http://schemas.openxmlformats.org/officeDocument/2006/relationships/image" Target="../media/image188.emf"/><Relationship Id="rId22" Type="http://schemas.openxmlformats.org/officeDocument/2006/relationships/image" Target="../media/image192.emf"/><Relationship Id="rId27" Type="http://schemas.openxmlformats.org/officeDocument/2006/relationships/customXml" Target="../ink/ink19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.xml"/><Relationship Id="rId3" Type="http://schemas.openxmlformats.org/officeDocument/2006/relationships/image" Target="../media/image114.png"/><Relationship Id="rId7" Type="http://schemas.openxmlformats.org/officeDocument/2006/relationships/image" Target="../media/image20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94.xml"/><Relationship Id="rId5" Type="http://schemas.openxmlformats.org/officeDocument/2006/relationships/image" Target="../media/image199.emf"/><Relationship Id="rId4" Type="http://schemas.openxmlformats.org/officeDocument/2006/relationships/customXml" Target="../ink/ink193.xml"/><Relationship Id="rId9" Type="http://schemas.openxmlformats.org/officeDocument/2006/relationships/image" Target="../media/image201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9.xml"/><Relationship Id="rId18" Type="http://schemas.openxmlformats.org/officeDocument/2006/relationships/image" Target="../media/image208.emf"/><Relationship Id="rId26" Type="http://schemas.openxmlformats.org/officeDocument/2006/relationships/image" Target="../media/image212.emf"/><Relationship Id="rId3" Type="http://schemas.openxmlformats.org/officeDocument/2006/relationships/notesSlide" Target="../notesSlides/notesSlide23.xml"/><Relationship Id="rId21" Type="http://schemas.openxmlformats.org/officeDocument/2006/relationships/customXml" Target="../ink/ink203.xml"/><Relationship Id="rId34" Type="http://schemas.openxmlformats.org/officeDocument/2006/relationships/image" Target="../media/image216.emf"/><Relationship Id="rId7" Type="http://schemas.openxmlformats.org/officeDocument/2006/relationships/customXml" Target="../ink/ink196.xml"/><Relationship Id="rId12" Type="http://schemas.openxmlformats.org/officeDocument/2006/relationships/image" Target="../media/image205.emf"/><Relationship Id="rId17" Type="http://schemas.openxmlformats.org/officeDocument/2006/relationships/customXml" Target="../ink/ink201.xml"/><Relationship Id="rId25" Type="http://schemas.openxmlformats.org/officeDocument/2006/relationships/customXml" Target="../ink/ink205.xml"/><Relationship Id="rId33" Type="http://schemas.openxmlformats.org/officeDocument/2006/relationships/customXml" Target="../ink/ink209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7.emf"/><Relationship Id="rId20" Type="http://schemas.openxmlformats.org/officeDocument/2006/relationships/image" Target="../media/image209.emf"/><Relationship Id="rId29" Type="http://schemas.openxmlformats.org/officeDocument/2006/relationships/customXml" Target="../ink/ink20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5.wmf"/><Relationship Id="rId11" Type="http://schemas.openxmlformats.org/officeDocument/2006/relationships/customXml" Target="../ink/ink198.xml"/><Relationship Id="rId24" Type="http://schemas.openxmlformats.org/officeDocument/2006/relationships/image" Target="../media/image211.emf"/><Relationship Id="rId32" Type="http://schemas.openxmlformats.org/officeDocument/2006/relationships/image" Target="../media/image215.emf"/><Relationship Id="rId5" Type="http://schemas.openxmlformats.org/officeDocument/2006/relationships/oleObject" Target="../embeddings/oleObject4.bin"/><Relationship Id="rId15" Type="http://schemas.openxmlformats.org/officeDocument/2006/relationships/customXml" Target="../ink/ink200.xml"/><Relationship Id="rId23" Type="http://schemas.openxmlformats.org/officeDocument/2006/relationships/customXml" Target="../ink/ink204.xml"/><Relationship Id="rId28" Type="http://schemas.openxmlformats.org/officeDocument/2006/relationships/image" Target="../media/image213.emf"/><Relationship Id="rId10" Type="http://schemas.openxmlformats.org/officeDocument/2006/relationships/image" Target="../media/image204.emf"/><Relationship Id="rId19" Type="http://schemas.openxmlformats.org/officeDocument/2006/relationships/customXml" Target="../ink/ink202.xml"/><Relationship Id="rId31" Type="http://schemas.openxmlformats.org/officeDocument/2006/relationships/customXml" Target="../ink/ink208.xml"/><Relationship Id="rId4" Type="http://schemas.openxmlformats.org/officeDocument/2006/relationships/image" Target="../media/image114.png"/><Relationship Id="rId9" Type="http://schemas.openxmlformats.org/officeDocument/2006/relationships/customXml" Target="../ink/ink197.xml"/><Relationship Id="rId14" Type="http://schemas.openxmlformats.org/officeDocument/2006/relationships/image" Target="../media/image206.emf"/><Relationship Id="rId22" Type="http://schemas.openxmlformats.org/officeDocument/2006/relationships/image" Target="../media/image210.emf"/><Relationship Id="rId27" Type="http://schemas.openxmlformats.org/officeDocument/2006/relationships/customXml" Target="../ink/ink206.xml"/><Relationship Id="rId30" Type="http://schemas.openxmlformats.org/officeDocument/2006/relationships/image" Target="../media/image214.emf"/><Relationship Id="rId8" Type="http://schemas.openxmlformats.org/officeDocument/2006/relationships/image" Target="../media/image20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0.xml"/><Relationship Id="rId13" Type="http://schemas.openxmlformats.org/officeDocument/2006/relationships/image" Target="../media/image221.emf"/><Relationship Id="rId18" Type="http://schemas.openxmlformats.org/officeDocument/2006/relationships/customXml" Target="../ink/ink215.xml"/><Relationship Id="rId26" Type="http://schemas.openxmlformats.org/officeDocument/2006/relationships/customXml" Target="../ink/ink219.xml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225.emf"/><Relationship Id="rId7" Type="http://schemas.openxmlformats.org/officeDocument/2006/relationships/image" Target="../media/image117.png"/><Relationship Id="rId12" Type="http://schemas.openxmlformats.org/officeDocument/2006/relationships/customXml" Target="../ink/ink212.xml"/><Relationship Id="rId17" Type="http://schemas.openxmlformats.org/officeDocument/2006/relationships/image" Target="../media/image223.emf"/><Relationship Id="rId25" Type="http://schemas.openxmlformats.org/officeDocument/2006/relationships/image" Target="../media/image227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214.xml"/><Relationship Id="rId20" Type="http://schemas.openxmlformats.org/officeDocument/2006/relationships/customXml" Target="../ink/ink2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6.wmf"/><Relationship Id="rId11" Type="http://schemas.openxmlformats.org/officeDocument/2006/relationships/image" Target="../media/image220.emf"/><Relationship Id="rId24" Type="http://schemas.openxmlformats.org/officeDocument/2006/relationships/customXml" Target="../ink/ink218.xml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22.emf"/><Relationship Id="rId23" Type="http://schemas.openxmlformats.org/officeDocument/2006/relationships/image" Target="../media/image226.emf"/><Relationship Id="rId10" Type="http://schemas.openxmlformats.org/officeDocument/2006/relationships/customXml" Target="../ink/ink211.xml"/><Relationship Id="rId19" Type="http://schemas.openxmlformats.org/officeDocument/2006/relationships/image" Target="../media/image224.emf"/><Relationship Id="rId4" Type="http://schemas.openxmlformats.org/officeDocument/2006/relationships/image" Target="../media/image114.png"/><Relationship Id="rId9" Type="http://schemas.openxmlformats.org/officeDocument/2006/relationships/image" Target="../media/image219.emf"/><Relationship Id="rId14" Type="http://schemas.openxmlformats.org/officeDocument/2006/relationships/customXml" Target="../ink/ink213.xml"/><Relationship Id="rId22" Type="http://schemas.openxmlformats.org/officeDocument/2006/relationships/customXml" Target="../ink/ink217.xml"/><Relationship Id="rId27" Type="http://schemas.openxmlformats.org/officeDocument/2006/relationships/image" Target="../media/image22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emf"/><Relationship Id="rId13" Type="http://schemas.openxmlformats.org/officeDocument/2006/relationships/customXml" Target="../ink/ink225.xml"/><Relationship Id="rId3" Type="http://schemas.openxmlformats.org/officeDocument/2006/relationships/customXml" Target="../ink/ink220.xml"/><Relationship Id="rId7" Type="http://schemas.openxmlformats.org/officeDocument/2006/relationships/customXml" Target="../ink/ink222.xml"/><Relationship Id="rId12" Type="http://schemas.openxmlformats.org/officeDocument/2006/relationships/image" Target="../media/image2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emf"/><Relationship Id="rId11" Type="http://schemas.openxmlformats.org/officeDocument/2006/relationships/customXml" Target="../ink/ink224.xml"/><Relationship Id="rId5" Type="http://schemas.openxmlformats.org/officeDocument/2006/relationships/customXml" Target="../ink/ink221.xml"/><Relationship Id="rId10" Type="http://schemas.openxmlformats.org/officeDocument/2006/relationships/image" Target="../media/image232.emf"/><Relationship Id="rId4" Type="http://schemas.openxmlformats.org/officeDocument/2006/relationships/image" Target="../media/image229.emf"/><Relationship Id="rId9" Type="http://schemas.openxmlformats.org/officeDocument/2006/relationships/customXml" Target="../ink/ink223.xml"/><Relationship Id="rId14" Type="http://schemas.openxmlformats.org/officeDocument/2006/relationships/image" Target="../media/image2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emf"/><Relationship Id="rId5" Type="http://schemas.openxmlformats.org/officeDocument/2006/relationships/customXml" Target="../ink/ink227.xml"/><Relationship Id="rId4" Type="http://schemas.openxmlformats.org/officeDocument/2006/relationships/image" Target="../media/image2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7.em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emf"/><Relationship Id="rId21" Type="http://schemas.openxmlformats.org/officeDocument/2006/relationships/customXml" Target="../ink/ink10.xml"/><Relationship Id="rId42" Type="http://schemas.openxmlformats.org/officeDocument/2006/relationships/image" Target="../media/image20.emf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3.emf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emf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18.xml"/><Relationship Id="rId40" Type="http://schemas.openxmlformats.org/officeDocument/2006/relationships/image" Target="../media/image19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8.emf"/><Relationship Id="rId66" Type="http://schemas.openxmlformats.org/officeDocument/2006/relationships/image" Target="../media/image32.emf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3.emf"/><Relationship Id="rId56" Type="http://schemas.openxmlformats.org/officeDocument/2006/relationships/image" Target="../media/image27.emf"/><Relationship Id="rId64" Type="http://schemas.openxmlformats.org/officeDocument/2006/relationships/image" Target="../media/image31.emf"/><Relationship Id="rId69" Type="http://schemas.openxmlformats.org/officeDocument/2006/relationships/customXml" Target="../ink/ink34.xml"/><Relationship Id="rId8" Type="http://schemas.openxmlformats.org/officeDocument/2006/relationships/image" Target="../media/image3.emf"/><Relationship Id="rId51" Type="http://schemas.openxmlformats.org/officeDocument/2006/relationships/customXml" Target="../ink/ink25.xml"/><Relationship Id="rId72" Type="http://schemas.openxmlformats.org/officeDocument/2006/relationships/image" Target="../media/image35.emf"/><Relationship Id="rId3" Type="http://schemas.openxmlformats.org/officeDocument/2006/relationships/customXml" Target="../ink/ink1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emf"/><Relationship Id="rId46" Type="http://schemas.openxmlformats.org/officeDocument/2006/relationships/image" Target="../media/image22.emf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9.emf"/><Relationship Id="rId41" Type="http://schemas.openxmlformats.org/officeDocument/2006/relationships/customXml" Target="../ink/ink20.xml"/><Relationship Id="rId54" Type="http://schemas.openxmlformats.org/officeDocument/2006/relationships/image" Target="../media/image26.emf"/><Relationship Id="rId62" Type="http://schemas.openxmlformats.org/officeDocument/2006/relationships/image" Target="../media/image30.emf"/><Relationship Id="rId70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4.emf"/><Relationship Id="rId31" Type="http://schemas.openxmlformats.org/officeDocument/2006/relationships/customXml" Target="../ink/ink15.xml"/><Relationship Id="rId44" Type="http://schemas.openxmlformats.org/officeDocument/2006/relationships/image" Target="../media/image21.emf"/><Relationship Id="rId52" Type="http://schemas.openxmlformats.org/officeDocument/2006/relationships/image" Target="../media/image25.emf"/><Relationship Id="rId60" Type="http://schemas.openxmlformats.org/officeDocument/2006/relationships/image" Target="../media/image29.emf"/><Relationship Id="rId65" Type="http://schemas.openxmlformats.org/officeDocument/2006/relationships/customXml" Target="../ink/ink32.xml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39" Type="http://schemas.openxmlformats.org/officeDocument/2006/relationships/customXml" Target="../ink/ink19.xml"/><Relationship Id="rId34" Type="http://schemas.openxmlformats.org/officeDocument/2006/relationships/image" Target="../media/image16.emf"/><Relationship Id="rId50" Type="http://schemas.openxmlformats.org/officeDocument/2006/relationships/image" Target="../media/image24.emf"/><Relationship Id="rId55" Type="http://schemas.openxmlformats.org/officeDocument/2006/relationships/customXml" Target="../ink/ink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customXml" Target="../ink/ink37.x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43.xml"/><Relationship Id="rId18" Type="http://schemas.openxmlformats.org/officeDocument/2006/relationships/image" Target="../media/image45.emf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12" Type="http://schemas.openxmlformats.org/officeDocument/2006/relationships/image" Target="../media/image42.emf"/><Relationship Id="rId17" Type="http://schemas.openxmlformats.org/officeDocument/2006/relationships/customXml" Target="../ink/ink4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5" Type="http://schemas.openxmlformats.org/officeDocument/2006/relationships/customXml" Target="../ink/ink44.xml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customXml" Target="../ink/ink41.xml"/><Relationship Id="rId1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8" Type="http://schemas.openxmlformats.org/officeDocument/2006/relationships/image" Target="../media/image54.emf"/><Relationship Id="rId26" Type="http://schemas.openxmlformats.org/officeDocument/2006/relationships/image" Target="../media/image58.emf"/><Relationship Id="rId39" Type="http://schemas.openxmlformats.org/officeDocument/2006/relationships/customXml" Target="../ink/ink65.xml"/><Relationship Id="rId21" Type="http://schemas.openxmlformats.org/officeDocument/2006/relationships/customXml" Target="../ink/ink56.xml"/><Relationship Id="rId34" Type="http://schemas.openxmlformats.org/officeDocument/2006/relationships/image" Target="../media/image62.emf"/><Relationship Id="rId42" Type="http://schemas.openxmlformats.org/officeDocument/2006/relationships/image" Target="../media/image66.emf"/><Relationship Id="rId47" Type="http://schemas.openxmlformats.org/officeDocument/2006/relationships/customXml" Target="../ink/ink69.xml"/><Relationship Id="rId50" Type="http://schemas.openxmlformats.org/officeDocument/2006/relationships/image" Target="../media/image70.emf"/><Relationship Id="rId55" Type="http://schemas.openxmlformats.org/officeDocument/2006/relationships/customXml" Target="../ink/ink73.xml"/><Relationship Id="rId7" Type="http://schemas.openxmlformats.org/officeDocument/2006/relationships/customXml" Target="../ink/ink49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emf"/><Relationship Id="rId29" Type="http://schemas.openxmlformats.org/officeDocument/2006/relationships/customXml" Target="../ink/ink60.xml"/><Relationship Id="rId11" Type="http://schemas.openxmlformats.org/officeDocument/2006/relationships/customXml" Target="../ink/ink51.xml"/><Relationship Id="rId24" Type="http://schemas.openxmlformats.org/officeDocument/2006/relationships/image" Target="../media/image57.emf"/><Relationship Id="rId32" Type="http://schemas.openxmlformats.org/officeDocument/2006/relationships/image" Target="../media/image61.emf"/><Relationship Id="rId37" Type="http://schemas.openxmlformats.org/officeDocument/2006/relationships/customXml" Target="../ink/ink64.xml"/><Relationship Id="rId40" Type="http://schemas.openxmlformats.org/officeDocument/2006/relationships/image" Target="../media/image65.emf"/><Relationship Id="rId45" Type="http://schemas.openxmlformats.org/officeDocument/2006/relationships/customXml" Target="../ink/ink68.xml"/><Relationship Id="rId53" Type="http://schemas.openxmlformats.org/officeDocument/2006/relationships/customXml" Target="../ink/ink72.xml"/><Relationship Id="rId58" Type="http://schemas.openxmlformats.org/officeDocument/2006/relationships/image" Target="../media/image74.emf"/><Relationship Id="rId5" Type="http://schemas.openxmlformats.org/officeDocument/2006/relationships/customXml" Target="../ink/ink48.xml"/><Relationship Id="rId19" Type="http://schemas.openxmlformats.org/officeDocument/2006/relationships/customXml" Target="../ink/ink55.xml"/><Relationship Id="rId4" Type="http://schemas.openxmlformats.org/officeDocument/2006/relationships/image" Target="../media/image47.emf"/><Relationship Id="rId9" Type="http://schemas.openxmlformats.org/officeDocument/2006/relationships/customXml" Target="../ink/ink50.xml"/><Relationship Id="rId14" Type="http://schemas.openxmlformats.org/officeDocument/2006/relationships/image" Target="../media/image52.emf"/><Relationship Id="rId22" Type="http://schemas.openxmlformats.org/officeDocument/2006/relationships/image" Target="../media/image56.emf"/><Relationship Id="rId27" Type="http://schemas.openxmlformats.org/officeDocument/2006/relationships/customXml" Target="../ink/ink59.xml"/><Relationship Id="rId30" Type="http://schemas.openxmlformats.org/officeDocument/2006/relationships/image" Target="../media/image60.emf"/><Relationship Id="rId35" Type="http://schemas.openxmlformats.org/officeDocument/2006/relationships/customXml" Target="../ink/ink63.xml"/><Relationship Id="rId43" Type="http://schemas.openxmlformats.org/officeDocument/2006/relationships/customXml" Target="../ink/ink67.xml"/><Relationship Id="rId48" Type="http://schemas.openxmlformats.org/officeDocument/2006/relationships/image" Target="../media/image69.emf"/><Relationship Id="rId56" Type="http://schemas.openxmlformats.org/officeDocument/2006/relationships/image" Target="../media/image73.emf"/><Relationship Id="rId8" Type="http://schemas.openxmlformats.org/officeDocument/2006/relationships/image" Target="../media/image49.emf"/><Relationship Id="rId51" Type="http://schemas.openxmlformats.org/officeDocument/2006/relationships/customXml" Target="../ink/ink71.xml"/><Relationship Id="rId3" Type="http://schemas.openxmlformats.org/officeDocument/2006/relationships/customXml" Target="../ink/ink47.xml"/><Relationship Id="rId12" Type="http://schemas.openxmlformats.org/officeDocument/2006/relationships/image" Target="../media/image51.emf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33" Type="http://schemas.openxmlformats.org/officeDocument/2006/relationships/customXml" Target="../ink/ink62.xml"/><Relationship Id="rId38" Type="http://schemas.openxmlformats.org/officeDocument/2006/relationships/image" Target="../media/image64.emf"/><Relationship Id="rId46" Type="http://schemas.openxmlformats.org/officeDocument/2006/relationships/image" Target="../media/image68.emf"/><Relationship Id="rId59" Type="http://schemas.openxmlformats.org/officeDocument/2006/relationships/customXml" Target="../ink/ink75.xml"/><Relationship Id="rId20" Type="http://schemas.openxmlformats.org/officeDocument/2006/relationships/image" Target="../media/image55.emf"/><Relationship Id="rId41" Type="http://schemas.openxmlformats.org/officeDocument/2006/relationships/customXml" Target="../ink/ink66.xml"/><Relationship Id="rId54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59.emf"/><Relationship Id="rId36" Type="http://schemas.openxmlformats.org/officeDocument/2006/relationships/image" Target="../media/image63.emf"/><Relationship Id="rId49" Type="http://schemas.openxmlformats.org/officeDocument/2006/relationships/customXml" Target="../ink/ink70.xml"/><Relationship Id="rId57" Type="http://schemas.openxmlformats.org/officeDocument/2006/relationships/customXml" Target="../ink/ink74.xml"/><Relationship Id="rId10" Type="http://schemas.openxmlformats.org/officeDocument/2006/relationships/image" Target="../media/image50.emf"/><Relationship Id="rId31" Type="http://schemas.openxmlformats.org/officeDocument/2006/relationships/customXml" Target="../ink/ink61.xml"/><Relationship Id="rId44" Type="http://schemas.openxmlformats.org/officeDocument/2006/relationships/image" Target="../media/image67.emf"/><Relationship Id="rId52" Type="http://schemas.openxmlformats.org/officeDocument/2006/relationships/image" Target="../media/image71.emf"/><Relationship Id="rId60" Type="http://schemas.openxmlformats.org/officeDocument/2006/relationships/image" Target="../media/image7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81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" Type="http://schemas.openxmlformats.org/officeDocument/2006/relationships/image" Target="../media/image1.wmf"/><Relationship Id="rId21" Type="http://schemas.openxmlformats.org/officeDocument/2006/relationships/image" Target="../media/image85.emf"/><Relationship Id="rId7" Type="http://schemas.openxmlformats.org/officeDocument/2006/relationships/image" Target="../media/image78.emf"/><Relationship Id="rId12" Type="http://schemas.openxmlformats.org/officeDocument/2006/relationships/customXml" Target="../ink/ink80.xml"/><Relationship Id="rId17" Type="http://schemas.openxmlformats.org/officeDocument/2006/relationships/image" Target="../media/image83.emf"/><Relationship Id="rId25" Type="http://schemas.openxmlformats.org/officeDocument/2006/relationships/image" Target="../media/image87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11" Type="http://schemas.openxmlformats.org/officeDocument/2006/relationships/image" Target="../media/image80.emf"/><Relationship Id="rId24" Type="http://schemas.openxmlformats.org/officeDocument/2006/relationships/customXml" Target="../ink/ink86.xml"/><Relationship Id="rId5" Type="http://schemas.openxmlformats.org/officeDocument/2006/relationships/image" Target="../media/image77.emf"/><Relationship Id="rId15" Type="http://schemas.openxmlformats.org/officeDocument/2006/relationships/image" Target="../media/image82.emf"/><Relationship Id="rId23" Type="http://schemas.openxmlformats.org/officeDocument/2006/relationships/image" Target="../media/image86.emf"/><Relationship Id="rId28" Type="http://schemas.openxmlformats.org/officeDocument/2006/relationships/customXml" Target="../ink/ink88.xml"/><Relationship Id="rId10" Type="http://schemas.openxmlformats.org/officeDocument/2006/relationships/customXml" Target="../ink/ink79.xml"/><Relationship Id="rId19" Type="http://schemas.openxmlformats.org/officeDocument/2006/relationships/image" Target="../media/image84.emf"/><Relationship Id="rId31" Type="http://schemas.openxmlformats.org/officeDocument/2006/relationships/image" Target="../media/image90.emf"/><Relationship Id="rId4" Type="http://schemas.openxmlformats.org/officeDocument/2006/relationships/customXml" Target="../ink/ink76.xml"/><Relationship Id="rId9" Type="http://schemas.openxmlformats.org/officeDocument/2006/relationships/image" Target="../media/image79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88.emf"/><Relationship Id="rId30" Type="http://schemas.openxmlformats.org/officeDocument/2006/relationships/customXml" Target="../ink/ink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95.emf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" Type="http://schemas.openxmlformats.org/officeDocument/2006/relationships/image" Target="../media/image1.wmf"/><Relationship Id="rId21" Type="http://schemas.openxmlformats.org/officeDocument/2006/relationships/image" Target="../media/image99.emf"/><Relationship Id="rId7" Type="http://schemas.openxmlformats.org/officeDocument/2006/relationships/image" Target="../media/image92.emf"/><Relationship Id="rId12" Type="http://schemas.openxmlformats.org/officeDocument/2006/relationships/customXml" Target="../ink/ink94.xml"/><Relationship Id="rId17" Type="http://schemas.openxmlformats.org/officeDocument/2006/relationships/image" Target="../media/image97.emf"/><Relationship Id="rId25" Type="http://schemas.openxmlformats.org/officeDocument/2006/relationships/image" Target="../media/image101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94.emf"/><Relationship Id="rId24" Type="http://schemas.openxmlformats.org/officeDocument/2006/relationships/customXml" Target="../ink/ink100.xml"/><Relationship Id="rId5" Type="http://schemas.openxmlformats.org/officeDocument/2006/relationships/image" Target="../media/image91.emf"/><Relationship Id="rId15" Type="http://schemas.openxmlformats.org/officeDocument/2006/relationships/image" Target="../media/image96.emf"/><Relationship Id="rId23" Type="http://schemas.openxmlformats.org/officeDocument/2006/relationships/image" Target="../media/image100.emf"/><Relationship Id="rId10" Type="http://schemas.openxmlformats.org/officeDocument/2006/relationships/customXml" Target="../ink/ink93.xml"/><Relationship Id="rId19" Type="http://schemas.openxmlformats.org/officeDocument/2006/relationships/image" Target="../media/image98.emf"/><Relationship Id="rId4" Type="http://schemas.openxmlformats.org/officeDocument/2006/relationships/customXml" Target="../ink/ink90.xml"/><Relationship Id="rId9" Type="http://schemas.openxmlformats.org/officeDocument/2006/relationships/image" Target="../media/image93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10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Decision Theory: Single Stage Decisions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 Unicode MS" pitchFamily="34" charset="-128"/>
              </a:rPr>
              <a:t>Computer Science cpsc322, Lecture 33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>
                <a:latin typeface="Arial Unicode MS" pitchFamily="34" charset="-128"/>
              </a:rPr>
              <a:t>(Textbook </a:t>
            </a:r>
            <a:r>
              <a:rPr lang="en-US" sz="2800" b="1" i="1" dirty="0" err="1">
                <a:latin typeface="Arial Unicode MS" pitchFamily="34" charset="-128"/>
              </a:rPr>
              <a:t>Chpt</a:t>
            </a:r>
            <a:r>
              <a:rPr lang="en-US" sz="2800" b="1" i="1" dirty="0">
                <a:latin typeface="Arial Unicode MS" pitchFamily="34" charset="-128"/>
              </a:rPr>
              <a:t> 9.2)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Nov 27, 2013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Intro 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One-Off Decision Problems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Utilities / Preferences and </a:t>
            </a:r>
            <a:r>
              <a:rPr lang="en-US" sz="4000" smtClean="0">
                <a:solidFill>
                  <a:schemeClr val="tx2"/>
                </a:solidFill>
              </a:rPr>
              <a:t>Optimal Decision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Single stage Decision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6250"/>
            <a:ext cx="8839200" cy="468313"/>
          </a:xfrm>
        </p:spPr>
        <p:txBody>
          <a:bodyPr/>
          <a:lstStyle/>
          <a:p>
            <a:pPr eaLnBrk="1" hangingPunct="1"/>
            <a:r>
              <a:rPr lang="en-US" sz="3200" b="0" smtClean="0"/>
              <a:t>What are the optimal decisions for our Robot?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820150" cy="4495800"/>
          </a:xfrm>
        </p:spPr>
        <p:txBody>
          <a:bodyPr/>
          <a:lstStyle/>
          <a:p>
            <a:pPr eaLnBrk="1" hangingPunct="1"/>
            <a:r>
              <a:rPr lang="en-US" smtClean="0"/>
              <a:t>It all depends on how </a:t>
            </a:r>
            <a:r>
              <a:rPr lang="en-US" smtClean="0">
                <a:solidFill>
                  <a:schemeClr val="accent2"/>
                </a:solidFill>
              </a:rPr>
              <a:t>happy</a:t>
            </a:r>
            <a:r>
              <a:rPr lang="en-US" smtClean="0"/>
              <a:t> the agent is in different situations.</a:t>
            </a:r>
          </a:p>
          <a:p>
            <a:pPr eaLnBrk="1" hangingPunct="1"/>
            <a:r>
              <a:rPr lang="en-US" smtClean="0"/>
              <a:t>For sure getting to the room is better than not getting there….. but we need to consider other factors..</a:t>
            </a:r>
          </a:p>
        </p:txBody>
      </p:sp>
      <p:grpSp>
        <p:nvGrpSpPr>
          <p:cNvPr id="6152" name="Group 7"/>
          <p:cNvGrpSpPr>
            <a:grpSpLocks/>
          </p:cNvGrpSpPr>
          <p:nvPr/>
        </p:nvGrpSpPr>
        <p:grpSpPr bwMode="auto">
          <a:xfrm>
            <a:off x="684213" y="2971800"/>
            <a:ext cx="7380287" cy="3429000"/>
            <a:chOff x="684213" y="2971800"/>
            <a:chExt cx="7380287" cy="3429000"/>
          </a:xfrm>
        </p:grpSpPr>
        <p:pic>
          <p:nvPicPr>
            <p:cNvPr id="615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213" y="3141663"/>
              <a:ext cx="7380287" cy="3095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715000" y="2971800"/>
              <a:ext cx="1828800" cy="3429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4350" y="1960563"/>
              <a:ext cx="4433888" cy="469900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4974" y="1950535"/>
                <a:ext cx="4454444" cy="4867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720725"/>
          </a:xfrm>
        </p:spPr>
        <p:txBody>
          <a:bodyPr/>
          <a:lstStyle/>
          <a:p>
            <a:pPr eaLnBrk="1" hangingPunct="1"/>
            <a:r>
              <a:rPr lang="en-US" sz="3200" b="0" smtClean="0"/>
              <a:t>Utility / Preferences</a:t>
            </a:r>
          </a:p>
        </p:txBody>
      </p:sp>
      <p:sp>
        <p:nvSpPr>
          <p:cNvPr id="7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85800"/>
            <a:ext cx="8820150" cy="13684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Utility</a:t>
            </a:r>
            <a:r>
              <a:rPr lang="en-US" smtClean="0"/>
              <a:t>: a measure of desirability of possible worlds to an agent</a:t>
            </a:r>
          </a:p>
          <a:p>
            <a:pPr lvl="1" eaLnBrk="1" hangingPunct="1"/>
            <a:r>
              <a:rPr lang="en-US" smtClean="0"/>
              <a:t>Let </a:t>
            </a:r>
            <a:r>
              <a:rPr lang="en-US" i="1" smtClean="0"/>
              <a:t>U</a:t>
            </a:r>
            <a:r>
              <a:rPr lang="en-US" smtClean="0"/>
              <a:t> be a real-valued function such that </a:t>
            </a:r>
            <a:r>
              <a:rPr lang="en-US" i="1" smtClean="0"/>
              <a:t>U </a:t>
            </a:r>
            <a:r>
              <a:rPr lang="en-US" smtClean="0"/>
              <a:t>(</a:t>
            </a:r>
            <a:r>
              <a:rPr lang="en-US" i="1" smtClean="0">
                <a:latin typeface="cmmi10" pitchFamily="34" charset="0"/>
              </a:rPr>
              <a:t>w</a:t>
            </a:r>
            <a:r>
              <a:rPr lang="en-US" smtClean="0"/>
              <a:t>) represents an agent's degree of preference for world </a:t>
            </a:r>
            <a:r>
              <a:rPr lang="en-US" i="1" smtClean="0">
                <a:latin typeface="cmmi10" pitchFamily="34" charset="0"/>
              </a:rPr>
              <a:t>w</a:t>
            </a:r>
            <a:r>
              <a:rPr lang="en-US" smtClean="0">
                <a:latin typeface="cmmi10" pitchFamily="34" charset="0"/>
              </a:rPr>
              <a:t> </a:t>
            </a:r>
            <a:r>
              <a:rPr lang="en-US" smtClean="0"/>
              <a:t>.</a:t>
            </a: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277596" y="2487613"/>
            <a:ext cx="88931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Would this be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a reasonable utility function for our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Robot, who wants to reach the room?</a:t>
            </a:r>
            <a:endParaRPr lang="en-US" sz="2400" dirty="0">
              <a:latin typeface="Arial Unicode MS" pitchFamily="34" charset="-128"/>
            </a:endParaRPr>
          </a:p>
        </p:txBody>
      </p:sp>
      <p:graphicFrame>
        <p:nvGraphicFramePr>
          <p:cNvPr id="1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475892"/>
              </p:ext>
            </p:extLst>
          </p:nvPr>
        </p:nvGraphicFramePr>
        <p:xfrm>
          <a:off x="609600" y="3429000"/>
          <a:ext cx="8305799" cy="2657856"/>
        </p:xfrm>
        <a:graphic>
          <a:graphicData uri="http://schemas.openxmlformats.org/drawingml/2006/table">
            <a:tbl>
              <a:tblPr/>
              <a:tblGrid>
                <a:gridCol w="3352799"/>
                <a:gridCol w="762000"/>
                <a:gridCol w="41910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World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w0,  moderate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w1, reaches room, quick, extra weight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w2,  moderate damage, low energy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w3,  reaches room, slow, extra weight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w4, severe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w5, reaches room, quick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w6,  reaches room, slow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w7,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severe damage, low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energy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5513" y="2133600"/>
              <a:ext cx="1122362" cy="354013"/>
            </p14:xfrm>
          </p:contentPart>
        </mc:Choice>
        <mc:Fallback xmlns="">
          <p:pic>
            <p:nvPicPr>
              <p:cNvPr id="317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6154" y="2127838"/>
                <a:ext cx="1140720" cy="370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7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3163" y="3103563"/>
              <a:ext cx="158750" cy="241300"/>
            </p14:xfrm>
          </p:contentPart>
        </mc:Choice>
        <mc:Fallback xmlns="">
          <p:pic>
            <p:nvPicPr>
              <p:cNvPr id="317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3782" y="3095292"/>
                <a:ext cx="172099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7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9138" y="3105150"/>
              <a:ext cx="185737" cy="298450"/>
            </p14:xfrm>
          </p:contentPart>
        </mc:Choice>
        <mc:Fallback xmlns="">
          <p:pic>
            <p:nvPicPr>
              <p:cNvPr id="317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5178" y="3096510"/>
                <a:ext cx="199055" cy="316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7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7688" y="3136900"/>
              <a:ext cx="177800" cy="249238"/>
            </p14:xfrm>
          </p:contentPart>
        </mc:Choice>
        <mc:Fallback xmlns="">
          <p:pic>
            <p:nvPicPr>
              <p:cNvPr id="317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82649" y="3128976"/>
                <a:ext cx="192917" cy="265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7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8" y="5080000"/>
              <a:ext cx="852487" cy="255588"/>
            </p14:xfrm>
          </p:contentPart>
        </mc:Choice>
        <mc:Fallback xmlns="">
          <p:pic>
            <p:nvPicPr>
              <p:cNvPr id="317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468" y="5072800"/>
                <a:ext cx="867607" cy="274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7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4650" y="5273675"/>
              <a:ext cx="423863" cy="14288"/>
            </p14:xfrm>
          </p:contentPart>
        </mc:Choice>
        <mc:Fallback xmlns="">
          <p:pic>
            <p:nvPicPr>
              <p:cNvPr id="317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09608" y="5269746"/>
                <a:ext cx="441509" cy="30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7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7163" y="4984750"/>
              <a:ext cx="496887" cy="319088"/>
            </p14:xfrm>
          </p:contentPart>
        </mc:Choice>
        <mc:Fallback xmlns="">
          <p:pic>
            <p:nvPicPr>
              <p:cNvPr id="317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58161" y="4976107"/>
                <a:ext cx="517051" cy="338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7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125" y="4064000"/>
              <a:ext cx="892175" cy="239713"/>
            </p14:xfrm>
          </p:contentPart>
        </mc:Choice>
        <mc:Fallback xmlns="">
          <p:pic>
            <p:nvPicPr>
              <p:cNvPr id="317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8400" y="4056082"/>
                <a:ext cx="912345" cy="256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4262438"/>
              <a:ext cx="438150" cy="23812"/>
            </p14:xfrm>
          </p:contentPart>
        </mc:Choice>
        <mc:Fallback xmlns="">
          <p:pic>
            <p:nvPicPr>
              <p:cNvPr id="31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62220" y="4254501"/>
                <a:ext cx="446431" cy="34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7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4065588"/>
              <a:ext cx="461963" cy="201612"/>
            </p14:xfrm>
          </p:contentPart>
        </mc:Choice>
        <mc:Fallback xmlns="">
          <p:pic>
            <p:nvPicPr>
              <p:cNvPr id="317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91409" y="4058748"/>
                <a:ext cx="477098" cy="214213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15000" y="6249532"/>
            <a:ext cx="29956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dirty="0" smtClean="0">
                <a:latin typeface="+mj-lt"/>
              </a:rPr>
              <a:t>It depends</a:t>
            </a:r>
            <a:endParaRPr lang="en-US" b="1" i="1" dirty="0">
              <a:latin typeface="+mj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9564" y="6248400"/>
            <a:ext cx="109036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dirty="0" smtClean="0">
                <a:latin typeface="+mj-lt"/>
              </a:rPr>
              <a:t>Yes</a:t>
            </a:r>
            <a:endParaRPr lang="en-US" baseline="30000" dirty="0">
              <a:latin typeface="+mj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12106" y="6248400"/>
            <a:ext cx="10519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1" dirty="0" smtClean="0">
                <a:latin typeface="+mj-lt"/>
              </a:rPr>
              <a:t>No </a:t>
            </a:r>
            <a:endParaRPr lang="en-US" b="1" dirty="0">
              <a:latin typeface="+mj-lt"/>
            </a:endParaRPr>
          </a:p>
        </p:txBody>
      </p:sp>
      <p:pic>
        <p:nvPicPr>
          <p:cNvPr id="2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33" y="2983181"/>
            <a:ext cx="1067083" cy="3983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x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" name="Ink 1"/>
              <p14:cNvContentPartPr/>
              <p14:nvPr/>
            </p14:nvContentPartPr>
            <p14:xfrm>
              <a:off x="2265480" y="5262480"/>
              <a:ext cx="5618160" cy="1515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56120" y="5251680"/>
                <a:ext cx="5638320" cy="154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>
          <a:xfrm>
            <a:off x="-35214" y="34543"/>
            <a:ext cx="8588375" cy="720725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Utility: Simple Goals</a:t>
            </a:r>
            <a:br>
              <a:rPr lang="en-US" sz="3200" b="0" dirty="0" smtClean="0"/>
            </a:br>
            <a:endParaRPr lang="en-US" sz="3200" b="0" dirty="0" smtClean="0"/>
          </a:p>
        </p:txBody>
      </p:sp>
      <p:sp>
        <p:nvSpPr>
          <p:cNvPr id="8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432882"/>
            <a:ext cx="9220200" cy="4949825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How can the simple (</a:t>
            </a:r>
            <a:r>
              <a:rPr lang="en-US" sz="2800" dirty="0" err="1" smtClean="0"/>
              <a:t>boolean</a:t>
            </a:r>
            <a:r>
              <a:rPr lang="en-US" sz="2800" dirty="0" smtClean="0"/>
              <a:t>)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goal </a:t>
            </a:r>
            <a:r>
              <a:rPr lang="en-US" sz="2800" dirty="0" smtClean="0">
                <a:solidFill>
                  <a:schemeClr val="accent2"/>
                </a:solidFill>
              </a:rPr>
              <a:t>“reach the room”</a:t>
            </a:r>
            <a:r>
              <a:rPr lang="en-US" sz="2800" dirty="0" smtClean="0"/>
              <a:t> be specified? </a:t>
            </a:r>
          </a:p>
        </p:txBody>
      </p:sp>
      <p:graphicFrame>
        <p:nvGraphicFramePr>
          <p:cNvPr id="798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05048"/>
              </p:ext>
            </p:extLst>
          </p:nvPr>
        </p:nvGraphicFramePr>
        <p:xfrm>
          <a:off x="559769" y="1779812"/>
          <a:ext cx="4152900" cy="2571750"/>
        </p:xfrm>
        <a:graphic>
          <a:graphicData uri="http://schemas.openxmlformats.org/drawingml/2006/table">
            <a:tbl>
              <a:tblPr/>
              <a:tblGrid>
                <a:gridCol w="3244850"/>
                <a:gridCol w="90805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true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0300" y="1474788"/>
              <a:ext cx="7938" cy="30162"/>
            </p14:xfrm>
          </p:contentPart>
        </mc:Choice>
        <mc:Fallback xmlns="">
          <p:pic>
            <p:nvPicPr>
              <p:cNvPr id="819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3805" y="1470479"/>
                <a:ext cx="18763" cy="37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1200" y="1196182"/>
              <a:ext cx="47625" cy="177800"/>
            </p14:xfrm>
          </p:contentPart>
        </mc:Choice>
        <mc:Fallback xmlns=""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75829" y="1189703"/>
                <a:ext cx="64813" cy="196156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17C6BBE-380F-4010-B606-B519A195CAE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06611"/>
            <a:ext cx="1067083" cy="3983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xtLst/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81800" y="1317314"/>
            <a:ext cx="6219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1518056"/>
            <a:ext cx="5597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endParaRPr lang="en-US" baseline="30000" dirty="0">
              <a:latin typeface="+mj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71806" y="4572000"/>
            <a:ext cx="6102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856644" y="5638800"/>
            <a:ext cx="227337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1" i="1" dirty="0" smtClean="0">
                <a:latin typeface="+mj-lt"/>
              </a:rPr>
              <a:t>Not possible</a:t>
            </a:r>
            <a:endParaRPr lang="en-US" b="1" baseline="30000" dirty="0" smtClean="0">
              <a:latin typeface="+mj-lt"/>
            </a:endParaRPr>
          </a:p>
        </p:txBody>
      </p:sp>
      <p:graphicFrame>
        <p:nvGraphicFramePr>
          <p:cNvPr id="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70199"/>
              </p:ext>
            </p:extLst>
          </p:nvPr>
        </p:nvGraphicFramePr>
        <p:xfrm>
          <a:off x="4991100" y="1721344"/>
          <a:ext cx="4152900" cy="2571750"/>
        </p:xfrm>
        <a:graphic>
          <a:graphicData uri="http://schemas.openxmlformats.org/drawingml/2006/table">
            <a:tbl>
              <a:tblPr/>
              <a:tblGrid>
                <a:gridCol w="3244850"/>
                <a:gridCol w="90805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16209"/>
              </p:ext>
            </p:extLst>
          </p:nvPr>
        </p:nvGraphicFramePr>
        <p:xfrm>
          <a:off x="1208088" y="4419600"/>
          <a:ext cx="4152900" cy="2571750"/>
        </p:xfrm>
        <a:graphic>
          <a:graphicData uri="http://schemas.openxmlformats.org/drawingml/2006/table">
            <a:tbl>
              <a:tblPr/>
              <a:tblGrid>
                <a:gridCol w="3244850"/>
                <a:gridCol w="90805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/>
              <p14:cNvContentPartPr/>
              <p14:nvPr/>
            </p14:nvContentPartPr>
            <p14:xfrm>
              <a:off x="3954600" y="2136240"/>
              <a:ext cx="4705200" cy="470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45600" y="2127600"/>
                <a:ext cx="4726440" cy="47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7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88375" cy="720725"/>
          </a:xfrm>
        </p:spPr>
        <p:txBody>
          <a:bodyPr/>
          <a:lstStyle/>
          <a:p>
            <a:pPr eaLnBrk="1" hangingPunct="1"/>
            <a:r>
              <a:rPr lang="en-US" sz="3200" b="0" smtClean="0"/>
              <a:t>Utility: Simple Goals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8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820150" cy="4949825"/>
          </a:xfrm>
        </p:spPr>
        <p:txBody>
          <a:bodyPr/>
          <a:lstStyle/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Can simple (boolean) goals</a:t>
            </a:r>
            <a:r>
              <a:rPr lang="en-US" sz="2800" smtClean="0"/>
              <a:t> still be specified?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2400" smtClean="0"/>
          </a:p>
        </p:txBody>
      </p:sp>
      <p:graphicFrame>
        <p:nvGraphicFramePr>
          <p:cNvPr id="79876" name="Group 4"/>
          <p:cNvGraphicFramePr>
            <a:graphicFrameLocks noGrp="1"/>
          </p:cNvGraphicFramePr>
          <p:nvPr/>
        </p:nvGraphicFramePr>
        <p:xfrm>
          <a:off x="2484438" y="2205038"/>
          <a:ext cx="4152900" cy="2571750"/>
        </p:xfrm>
        <a:graphic>
          <a:graphicData uri="http://schemas.openxmlformats.org/drawingml/2006/table">
            <a:tbl>
              <a:tblPr/>
              <a:tblGrid>
                <a:gridCol w="3244850"/>
                <a:gridCol w="90805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true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0300" y="1474788"/>
              <a:ext cx="7938" cy="30162"/>
            </p14:xfrm>
          </p:contentPart>
        </mc:Choice>
        <mc:Fallback xmlns="">
          <p:pic>
            <p:nvPicPr>
              <p:cNvPr id="819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3805" y="1470479"/>
                <a:ext cx="18763" cy="37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9100" y="3216275"/>
              <a:ext cx="3757613" cy="1454150"/>
            </p14:xfrm>
          </p:contentPart>
        </mc:Choice>
        <mc:Fallback xmlns=""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4067" y="3211956"/>
                <a:ext cx="3772712" cy="1468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4130675"/>
              <a:ext cx="496887" cy="409575"/>
            </p14:xfrm>
          </p:contentPart>
        </mc:Choice>
        <mc:Fallback xmlns=""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6696" y="4122397"/>
                <a:ext cx="516330" cy="426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1700" y="3833813"/>
              <a:ext cx="217488" cy="173037"/>
            </p14:xfrm>
          </p:contentPart>
        </mc:Choice>
        <mc:Fallback xmlns=""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78105" y="3823380"/>
                <a:ext cx="230789" cy="192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3563938"/>
              <a:ext cx="155575" cy="160337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53366" y="3560335"/>
                <a:ext cx="169980" cy="17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6288" y="3094038"/>
              <a:ext cx="563562" cy="339725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9806" y="3083242"/>
                <a:ext cx="581567" cy="3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7263" y="2843213"/>
              <a:ext cx="163512" cy="85725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32903" y="2834568"/>
                <a:ext cx="175503" cy="99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1550" y="2584450"/>
              <a:ext cx="133350" cy="134938"/>
            </p14:xfrm>
          </p:contentPart>
        </mc:Choice>
        <mc:Fallback xmlns=""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48675" y="2578693"/>
                <a:ext cx="144133" cy="143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3425" y="3014663"/>
              <a:ext cx="3273425" cy="539750"/>
            </p14:xfrm>
          </p:contentPart>
        </mc:Choice>
        <mc:Fallback xmlns=""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5865" y="3006747"/>
                <a:ext cx="3289265" cy="554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4638" y="1531938"/>
              <a:ext cx="3089275" cy="493712"/>
            </p14:xfrm>
          </p:contentPart>
        </mc:Choice>
        <mc:Fallback xmlns=""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07438" y="1525816"/>
                <a:ext cx="3106556" cy="509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1574800"/>
              <a:ext cx="1433512" cy="307975"/>
            </p14:xfrm>
          </p:contentPart>
        </mc:Choice>
        <mc:Fallback xmlns=""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02708" y="1566155"/>
                <a:ext cx="1438912" cy="32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5175" y="2065338"/>
              <a:ext cx="893763" cy="249237"/>
            </p14:xfrm>
          </p:contentPart>
        </mc:Choice>
        <mc:Fallback xmlns=""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08333" y="2059943"/>
                <a:ext cx="904206" cy="262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2288" y="2030413"/>
              <a:ext cx="298450" cy="227012"/>
            </p14:xfrm>
          </p:contentPart>
        </mc:Choice>
        <mc:Fallback xmlns="">
          <p:pic>
            <p:nvPicPr>
              <p:cNvPr id="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34368" y="2022125"/>
                <a:ext cx="316091" cy="24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2511425"/>
              <a:ext cx="371475" cy="277813"/>
            </p14:xfrm>
          </p:contentPart>
        </mc:Choice>
        <mc:Fallback xmlns="">
          <p:pic>
            <p:nvPicPr>
              <p:cNvPr id="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94459" y="2508546"/>
                <a:ext cx="383714" cy="287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3063" y="2581275"/>
              <a:ext cx="269875" cy="150813"/>
            </p14:xfrm>
          </p:contentPart>
        </mc:Choice>
        <mc:Fallback xmlns=""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82988" y="2570837"/>
                <a:ext cx="284268" cy="17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1775" y="1736725"/>
              <a:ext cx="606425" cy="501650"/>
            </p14:xfrm>
          </p:contentPart>
        </mc:Choice>
        <mc:Fallback xmlns=""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94217" y="1729883"/>
                <a:ext cx="617582" cy="518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1713" y="1793875"/>
              <a:ext cx="47625" cy="177800"/>
            </p14:xfrm>
          </p:contentPart>
        </mc:Choice>
        <mc:Fallback xmlns=""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66342" y="1787396"/>
                <a:ext cx="64813" cy="1961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17025" cy="900113"/>
          </a:xfrm>
        </p:spPr>
        <p:txBody>
          <a:bodyPr/>
          <a:lstStyle/>
          <a:p>
            <a:pPr eaLnBrk="1" hangingPunct="1"/>
            <a:r>
              <a:rPr lang="en-US" sz="3200" b="0" smtClean="0"/>
              <a:t>Optimal decisions: How to combine Utility with Probability</a:t>
            </a:r>
          </a:p>
        </p:txBody>
      </p:sp>
      <p:sp>
        <p:nvSpPr>
          <p:cNvPr id="9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6868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What is the </a:t>
            </a:r>
            <a:r>
              <a:rPr lang="en-US" sz="2400" b="1" dirty="0" smtClean="0"/>
              <a:t>utility</a:t>
            </a:r>
            <a:r>
              <a:rPr lang="en-US" sz="2400" dirty="0" smtClean="0"/>
              <a:t> of achieving a certain </a:t>
            </a:r>
            <a:r>
              <a:rPr lang="en-US" sz="2400" b="1" dirty="0" smtClean="0"/>
              <a:t>probability distribution </a:t>
            </a:r>
            <a:r>
              <a:rPr lang="en-US" sz="2400" dirty="0" smtClean="0"/>
              <a:t>over </a:t>
            </a:r>
            <a:r>
              <a:rPr lang="en-US" sz="2400" b="1" dirty="0" smtClean="0"/>
              <a:t>possible worlds</a:t>
            </a:r>
            <a:r>
              <a:rPr lang="en-US" sz="2400" dirty="0" smtClean="0"/>
              <a:t>?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81000" y="3657600"/>
            <a:ext cx="84582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It is its </a:t>
            </a:r>
            <a:r>
              <a:rPr lang="en-US" sz="2400" b="1" dirty="0">
                <a:latin typeface="Arial Unicode MS" pitchFamily="34" charset="-128"/>
              </a:rPr>
              <a:t>expected utility/value </a:t>
            </a:r>
            <a:r>
              <a:rPr lang="en-US" sz="2400" dirty="0">
                <a:latin typeface="Arial Unicode MS" pitchFamily="34" charset="-128"/>
              </a:rPr>
              <a:t>i.e., its average utility, weighting possible worlds by their probability.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0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pic>
        <p:nvPicPr>
          <p:cNvPr id="9236" name="Picture 5"/>
          <p:cNvPicPr>
            <a:picLocks noChangeAspect="1" noChangeArrowheads="1"/>
          </p:cNvPicPr>
          <p:nvPr/>
        </p:nvPicPr>
        <p:blipFill>
          <a:blip r:embed="rId3" cstate="print"/>
          <a:srcRect r="6346" b="44205"/>
          <a:stretch>
            <a:fillRect/>
          </a:stretch>
        </p:blipFill>
        <p:spPr bwMode="auto">
          <a:xfrm>
            <a:off x="755650" y="1916113"/>
            <a:ext cx="6911975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37" name="Text Box 6"/>
          <p:cNvSpPr txBox="1">
            <a:spLocks noChangeArrowheads="1"/>
          </p:cNvSpPr>
          <p:nvPr/>
        </p:nvSpPr>
        <p:spPr bwMode="auto">
          <a:xfrm>
            <a:off x="7596188" y="1824038"/>
            <a:ext cx="466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35</a:t>
            </a:r>
          </a:p>
        </p:txBody>
      </p:sp>
      <p:sp>
        <p:nvSpPr>
          <p:cNvPr id="9238" name="Text Box 7"/>
          <p:cNvSpPr txBox="1">
            <a:spLocks noChangeArrowheads="1"/>
          </p:cNvSpPr>
          <p:nvPr/>
        </p:nvSpPr>
        <p:spPr bwMode="auto">
          <a:xfrm>
            <a:off x="7596188" y="2327275"/>
            <a:ext cx="466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95</a:t>
            </a:r>
          </a:p>
        </p:txBody>
      </p:sp>
      <p:sp>
        <p:nvSpPr>
          <p:cNvPr id="9239" name="Text Box 8"/>
          <p:cNvSpPr txBox="1">
            <a:spLocks noChangeArrowheads="1"/>
          </p:cNvSpPr>
          <p:nvPr/>
        </p:nvSpPr>
        <p:spPr bwMode="auto">
          <a:xfrm>
            <a:off x="4572000" y="1751013"/>
            <a:ext cx="536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0.2</a:t>
            </a:r>
          </a:p>
        </p:txBody>
      </p:sp>
      <p:sp>
        <p:nvSpPr>
          <p:cNvPr id="9240" name="Text Box 9"/>
          <p:cNvSpPr txBox="1">
            <a:spLocks noChangeArrowheads="1"/>
          </p:cNvSpPr>
          <p:nvPr/>
        </p:nvSpPr>
        <p:spPr bwMode="auto">
          <a:xfrm>
            <a:off x="3995738" y="2636838"/>
            <a:ext cx="3960812" cy="701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0.8</a:t>
            </a:r>
          </a:p>
          <a:p>
            <a:endParaRPr lang="en-US" sz="2000" b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98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4588" y="1644650"/>
              <a:ext cx="7165975" cy="1477963"/>
            </p14:xfrm>
          </p:contentPart>
        </mc:Choice>
        <mc:Fallback xmlns="">
          <p:pic>
            <p:nvPicPr>
              <p:cNvPr id="4198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7748" y="1638169"/>
                <a:ext cx="7179295" cy="149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9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0388" y="4711700"/>
              <a:ext cx="509587" cy="325438"/>
            </p14:xfrm>
          </p:contentPart>
        </mc:Choice>
        <mc:Fallback xmlns="">
          <p:pic>
            <p:nvPicPr>
              <p:cNvPr id="419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2841" y="4702710"/>
                <a:ext cx="528634" cy="344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9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4624388"/>
              <a:ext cx="1366838" cy="517525"/>
            </p14:xfrm>
          </p:contentPart>
        </mc:Choice>
        <mc:Fallback xmlns="">
          <p:pic>
            <p:nvPicPr>
              <p:cNvPr id="419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1936" y="4616105"/>
                <a:ext cx="1385557" cy="536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9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3200" y="4745038"/>
              <a:ext cx="615950" cy="193675"/>
            </p14:xfrm>
          </p:contentPart>
        </mc:Choice>
        <mc:Fallback xmlns="">
          <p:pic>
            <p:nvPicPr>
              <p:cNvPr id="419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03120" y="4740702"/>
                <a:ext cx="630710" cy="208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9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9488" y="4533900"/>
              <a:ext cx="1381125" cy="534988"/>
            </p14:xfrm>
          </p:contentPart>
        </mc:Choice>
        <mc:Fallback xmlns="">
          <p:pic>
            <p:nvPicPr>
              <p:cNvPr id="419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81927" y="4527420"/>
                <a:ext cx="1397327" cy="55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9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5400" y="4900613"/>
              <a:ext cx="260350" cy="125412"/>
            </p14:xfrm>
          </p:contentPart>
        </mc:Choice>
        <mc:Fallback xmlns="">
          <p:pic>
            <p:nvPicPr>
              <p:cNvPr id="419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69638" y="4895568"/>
                <a:ext cx="277995" cy="139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9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5478463"/>
              <a:ext cx="292100" cy="247650"/>
            </p14:xfrm>
          </p:contentPart>
        </mc:Choice>
        <mc:Fallback xmlns="">
          <p:pic>
            <p:nvPicPr>
              <p:cNvPr id="419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97496" y="5469464"/>
                <a:ext cx="310086" cy="26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9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8188" y="5605463"/>
              <a:ext cx="139700" cy="138112"/>
            </p14:xfrm>
          </p:contentPart>
        </mc:Choice>
        <mc:Fallback xmlns="">
          <p:pic>
            <p:nvPicPr>
              <p:cNvPr id="419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69949" y="5601507"/>
                <a:ext cx="154386" cy="14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9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8863" y="5454650"/>
              <a:ext cx="801687" cy="263525"/>
            </p14:xfrm>
          </p:contentPart>
        </mc:Choice>
        <mc:Fallback xmlns="">
          <p:pic>
            <p:nvPicPr>
              <p:cNvPr id="419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90943" y="5444943"/>
                <a:ext cx="821486" cy="28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9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5622925"/>
              <a:ext cx="60325" cy="44450"/>
            </p14:xfrm>
          </p:contentPart>
        </mc:Choice>
        <mc:Fallback xmlns="">
          <p:pic>
            <p:nvPicPr>
              <p:cNvPr id="419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9662" y="5618950"/>
                <a:ext cx="70738" cy="59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9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4888" y="5427663"/>
              <a:ext cx="476250" cy="290512"/>
            </p14:xfrm>
          </p:contentPart>
        </mc:Choice>
        <mc:Fallback xmlns="">
          <p:pic>
            <p:nvPicPr>
              <p:cNvPr id="419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0568" y="5424423"/>
                <a:ext cx="484529" cy="304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9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5427663"/>
              <a:ext cx="374650" cy="325437"/>
            </p14:xfrm>
          </p:contentPart>
        </mc:Choice>
        <mc:Fallback xmlns="">
          <p:pic>
            <p:nvPicPr>
              <p:cNvPr id="419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56617" y="5416143"/>
                <a:ext cx="393365" cy="350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9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5138" y="4025900"/>
              <a:ext cx="3041650" cy="44450"/>
            </p14:xfrm>
          </p:contentPart>
        </mc:Choice>
        <mc:Fallback xmlns="">
          <p:pic>
            <p:nvPicPr>
              <p:cNvPr id="419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31541" y="4014697"/>
                <a:ext cx="3057115" cy="625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pPr eaLnBrk="1" hangingPunct="1"/>
            <a:r>
              <a:rPr lang="en-US" sz="3200" b="0" smtClean="0"/>
              <a:t> Optimal decision in one-off decisions</a:t>
            </a:r>
          </a:p>
        </p:txBody>
      </p:sp>
      <p:sp>
        <p:nvSpPr>
          <p:cNvPr id="10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23764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dirty="0" smtClean="0"/>
              <a:t>Given a set of </a:t>
            </a:r>
            <a:r>
              <a:rPr lang="en-US" sz="2400" i="1" dirty="0" smtClean="0"/>
              <a:t>n</a:t>
            </a:r>
            <a:r>
              <a:rPr lang="en-US" sz="2400" dirty="0" smtClean="0"/>
              <a:t> decision variables </a:t>
            </a:r>
            <a:r>
              <a:rPr lang="en-US" sz="2400" i="1" dirty="0" err="1" smtClean="0"/>
              <a:t>var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(e.g., Wear Pads, Which Way), the agent can choose:</a:t>
            </a:r>
          </a:p>
          <a:p>
            <a:pPr eaLnBrk="1" hangingPunct="1"/>
            <a:r>
              <a:rPr lang="en-US" sz="2400" i="1" dirty="0" smtClean="0"/>
              <a:t>    D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for any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     </a:t>
            </a:r>
            <a:r>
              <a:rPr lang="en-US" sz="2400" dirty="0" err="1" smtClean="0"/>
              <a:t>dom</a:t>
            </a:r>
            <a:r>
              <a:rPr lang="en-US" sz="2400" dirty="0" smtClean="0"/>
              <a:t>(</a:t>
            </a:r>
            <a:r>
              <a:rPr lang="en-US" sz="2400" i="1" dirty="0" smtClean="0"/>
              <a:t>var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) x .. x </a:t>
            </a:r>
            <a:r>
              <a:rPr lang="en-US" sz="2400" dirty="0" err="1" smtClean="0"/>
              <a:t>dom</a:t>
            </a:r>
            <a:r>
              <a:rPr lang="en-US" sz="2400" dirty="0" smtClean="0"/>
              <a:t>(</a:t>
            </a:r>
            <a:r>
              <a:rPr lang="en-US" sz="2400" i="1" dirty="0" err="1" smtClean="0"/>
              <a:t>var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 .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10252" name="Group 6"/>
          <p:cNvGrpSpPr>
            <a:grpSpLocks/>
          </p:cNvGrpSpPr>
          <p:nvPr/>
        </p:nvGrpSpPr>
        <p:grpSpPr bwMode="auto">
          <a:xfrm>
            <a:off x="838200" y="3124200"/>
            <a:ext cx="7380288" cy="3429000"/>
            <a:chOff x="684213" y="2971800"/>
            <a:chExt cx="7380287" cy="3429000"/>
          </a:xfrm>
        </p:grpSpPr>
        <p:pic>
          <p:nvPicPr>
            <p:cNvPr id="1026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213" y="3141663"/>
              <a:ext cx="7380287" cy="3095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715000" y="2971800"/>
              <a:ext cx="1828800" cy="3429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6172200" y="2286000"/>
          <a:ext cx="2743200" cy="1648178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180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Wear Pads        Which 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                       short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                       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                     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                    long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1950" y="2441575"/>
              <a:ext cx="4763" cy="6350"/>
            </p14:xfrm>
          </p:contentPart>
        </mc:Choice>
        <mc:Fallback xmlns="">
          <p:pic>
            <p:nvPicPr>
              <p:cNvPr id="1024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2424" y="2431863"/>
                <a:ext cx="23815" cy="25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1175" y="2441575"/>
              <a:ext cx="147638" cy="22225"/>
            </p14:xfrm>
          </p:contentPart>
        </mc:Choice>
        <mc:Fallback xmlns="">
          <p:pic>
            <p:nvPicPr>
              <p:cNvPr id="1024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21813" y="2432255"/>
                <a:ext cx="166363" cy="4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657475"/>
              <a:ext cx="339725" cy="153988"/>
            </p14:xfrm>
          </p:contentPart>
        </mc:Choice>
        <mc:Fallback xmlns=""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3029" y="2649920"/>
                <a:ext cx="357017" cy="171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2963863"/>
              <a:ext cx="293688" cy="125412"/>
            </p14:xfrm>
          </p:contentPart>
        </mc:Choice>
        <mc:Fallback xmlns=""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15096" y="2958394"/>
                <a:ext cx="306285" cy="13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8188" y="3187700"/>
              <a:ext cx="295275" cy="103188"/>
            </p14:xfrm>
          </p:contentPart>
        </mc:Choice>
        <mc:Fallback xmlns="">
          <p:pic>
            <p:nvPicPr>
              <p:cNvPr id="102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15307" y="3185174"/>
                <a:ext cx="305358" cy="114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3424238"/>
              <a:ext cx="263525" cy="139700"/>
            </p14:xfrm>
          </p:contentPart>
        </mc:Choice>
        <mc:Fallback xmlns="">
          <p:pic>
            <p:nvPicPr>
              <p:cNvPr id="102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8858" y="3419917"/>
                <a:ext cx="276845" cy="153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2400" y="2500313"/>
              <a:ext cx="342900" cy="334962"/>
            </p14:xfrm>
          </p:contentPart>
        </mc:Choice>
        <mc:Fallback xmlns="">
          <p:pic>
            <p:nvPicPr>
              <p:cNvPr id="102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8082" y="2493477"/>
                <a:ext cx="351176" cy="348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1301750"/>
              <a:ext cx="2547937" cy="85725"/>
            </p14:xfrm>
          </p:contentPart>
        </mc:Choice>
        <mc:Fallback xmlns="">
          <p:pic>
            <p:nvPicPr>
              <p:cNvPr id="102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6868" y="1297068"/>
                <a:ext cx="2559096" cy="99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3900" y="1338263"/>
              <a:ext cx="981075" cy="87312"/>
            </p14:xfrm>
          </p:contentPart>
        </mc:Choice>
        <mc:Fallback xmlns="">
          <p:pic>
            <p:nvPicPr>
              <p:cNvPr id="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71380" y="1335748"/>
                <a:ext cx="994756" cy="99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513" y="1698625"/>
              <a:ext cx="1598612" cy="34925"/>
            </p14:xfrm>
          </p:contentPart>
        </mc:Choice>
        <mc:Fallback xmlns="">
          <p:pic>
            <p:nvPicPr>
              <p:cNvPr id="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3833" y="1692144"/>
                <a:ext cx="1614091" cy="51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9688" y="1897063"/>
              <a:ext cx="4443412" cy="334962"/>
            </p14:xfrm>
          </p:contentPart>
        </mc:Choice>
        <mc:Fallback xmlns="">
          <p:pic>
            <p:nvPicPr>
              <p:cNvPr id="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73207" y="1887310"/>
                <a:ext cx="4462136" cy="354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4025" y="1870075"/>
              <a:ext cx="250825" cy="182563"/>
            </p14:xfrm>
          </p:contentPart>
        </mc:Choice>
        <mc:Fallback xmlns=""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1790" y="1862153"/>
                <a:ext cx="269898" cy="2030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pPr eaLnBrk="1" hangingPunct="1"/>
            <a:r>
              <a:rPr lang="en-US" sz="3200" b="0" smtClean="0"/>
              <a:t> Optimal decision: Maximize Expected Utility</a:t>
            </a:r>
          </a:p>
        </p:txBody>
      </p:sp>
      <p:sp>
        <p:nvSpPr>
          <p:cNvPr id="112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001000" cy="17526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smtClean="0"/>
              <a:t>The </a:t>
            </a:r>
            <a:r>
              <a:rPr lang="en-US" sz="2400" smtClean="0">
                <a:solidFill>
                  <a:schemeClr val="accent2"/>
                </a:solidFill>
              </a:rPr>
              <a:t>expected utility</a:t>
            </a:r>
            <a:r>
              <a:rPr lang="en-US" sz="2400" smtClean="0"/>
              <a:t> of decision </a:t>
            </a:r>
            <a:r>
              <a:rPr lang="en-US" sz="2400" i="1" smtClean="0"/>
              <a:t>D</a:t>
            </a:r>
            <a:r>
              <a:rPr lang="en-US" sz="2400" smtClean="0"/>
              <a:t> =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is </a:t>
            </a:r>
            <a:endParaRPr lang="en-US" smtClean="0"/>
          </a:p>
          <a:p>
            <a:pPr eaLnBrk="1" hangingPunct="1">
              <a:lnSpc>
                <a:spcPct val="115000"/>
              </a:lnSpc>
            </a:pPr>
            <a:r>
              <a:rPr lang="en-US" smtClean="0">
                <a:latin typeface="Castellar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 |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i="1" smtClean="0"/>
              <a:t>d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r>
              <a:rPr lang="en-US" smtClean="0"/>
              <a:t>) =</a:t>
            </a:r>
            <a:r>
              <a:rPr lang="nn-NO" smtClean="0"/>
              <a:t> </a:t>
            </a:r>
            <a:r>
              <a:rPr lang="nn-NO" smtClean="0">
                <a:latin typeface="Symbol" pitchFamily="18" charset="2"/>
                <a:sym typeface="Symbol" pitchFamily="18" charset="2"/>
              </a:rPr>
              <a:t></a:t>
            </a:r>
            <a:r>
              <a:rPr lang="nn-NO" smtClean="0"/>
              <a:t> </a:t>
            </a:r>
            <a:r>
              <a:rPr lang="nn-NO" baseline="-25000" smtClean="0">
                <a:latin typeface="cmmi10" pitchFamily="34" charset="0"/>
              </a:rPr>
              <a:t>w</a:t>
            </a:r>
            <a:r>
              <a:rPr lang="nn-NO" baseline="-25000" smtClean="0">
                <a:latin typeface="msam10" pitchFamily="34" charset="0"/>
              </a:rPr>
              <a:t>╞ </a:t>
            </a:r>
            <a:r>
              <a:rPr lang="en-US" i="1" baseline="-25000" smtClean="0"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baseline="-25000" smtClean="0"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i="1" baseline="-25000" smtClean="0"/>
              <a:t>d</a:t>
            </a:r>
            <a:r>
              <a:rPr lang="en-US" i="1" baseline="-40000" smtClean="0"/>
              <a:t>i</a:t>
            </a:r>
            <a:r>
              <a:rPr lang="nn-NO" baseline="-40000" smtClean="0">
                <a:latin typeface="msam10" pitchFamily="34" charset="0"/>
              </a:rPr>
              <a:t> </a:t>
            </a:r>
            <a:r>
              <a:rPr lang="nn-NO" i="1" smtClean="0"/>
              <a:t>P</a:t>
            </a:r>
            <a:r>
              <a:rPr lang="nn-NO" smtClean="0"/>
              <a:t>(</a:t>
            </a:r>
            <a:r>
              <a:rPr lang="nn-NO" i="1" smtClean="0">
                <a:latin typeface="Times New Roman" pitchFamily="18" charset="0"/>
              </a:rPr>
              <a:t>w</a:t>
            </a:r>
            <a:r>
              <a:rPr lang="nn-NO" smtClean="0"/>
              <a:t> | </a:t>
            </a:r>
            <a:r>
              <a:rPr lang="en-US" i="1" smtClean="0"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i="1" smtClean="0"/>
              <a:t>d</a:t>
            </a:r>
            <a:r>
              <a:rPr lang="en-US" i="1" baseline="-25000" smtClean="0"/>
              <a:t>i</a:t>
            </a:r>
            <a:r>
              <a:rPr lang="nn-NO" smtClean="0"/>
              <a:t> ) </a:t>
            </a:r>
            <a:r>
              <a:rPr lang="nn-NO" i="1" smtClean="0"/>
              <a:t>U</a:t>
            </a:r>
            <a:r>
              <a:rPr lang="nn-NO" smtClean="0"/>
              <a:t>(</a:t>
            </a:r>
            <a:r>
              <a:rPr lang="nn-NO" i="1" smtClean="0">
                <a:latin typeface="Times New Roman" pitchFamily="18" charset="0"/>
              </a:rPr>
              <a:t>w</a:t>
            </a:r>
            <a:r>
              <a:rPr lang="nn-NO" smtClean="0"/>
              <a:t>)</a:t>
            </a:r>
          </a:p>
          <a:p>
            <a:pPr eaLnBrk="1" hangingPunct="1">
              <a:lnSpc>
                <a:spcPct val="115000"/>
              </a:lnSpc>
            </a:pPr>
            <a:r>
              <a:rPr lang="en-US" sz="2000" smtClean="0"/>
              <a:t>e.g.,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  <a:r>
              <a:rPr lang="en-US" sz="2400" smtClean="0">
                <a:latin typeface="Castellar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 |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400" smtClean="0"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2400" i="1" smtClean="0"/>
              <a:t>{WP= 		, WW= 		}</a:t>
            </a:r>
            <a:r>
              <a:rPr lang="en-US" sz="2400" smtClean="0"/>
              <a:t>)=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867400"/>
            <a:ext cx="439261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An </a:t>
            </a: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optimal decision</a:t>
            </a:r>
            <a:r>
              <a:rPr lang="en-US" sz="2400" kern="0" dirty="0">
                <a:latin typeface="+mn-lt"/>
              </a:rPr>
              <a:t> is the decision </a:t>
            </a:r>
            <a:r>
              <a:rPr lang="en-US" sz="2400" i="1" kern="0" dirty="0">
                <a:latin typeface="+mn-lt"/>
              </a:rPr>
              <a:t>D</a:t>
            </a:r>
            <a:r>
              <a:rPr lang="en-US" sz="2400" kern="0" dirty="0">
                <a:latin typeface="+mn-lt"/>
              </a:rPr>
              <a:t> = </a:t>
            </a:r>
            <a:r>
              <a:rPr lang="en-US" sz="2400" i="1" kern="0" dirty="0" err="1">
                <a:latin typeface="+mn-lt"/>
              </a:rPr>
              <a:t>d</a:t>
            </a:r>
            <a:r>
              <a:rPr lang="en-US" sz="2400" i="1" kern="0" baseline="-25000" dirty="0" err="1">
                <a:latin typeface="+mn-lt"/>
              </a:rPr>
              <a:t>max</a:t>
            </a:r>
            <a:r>
              <a:rPr lang="en-US" sz="2400" kern="0" dirty="0">
                <a:latin typeface="+mn-lt"/>
              </a:rPr>
              <a:t> whose expected utility is maximal:</a:t>
            </a:r>
          </a:p>
        </p:txBody>
      </p:sp>
      <p:grpSp>
        <p:nvGrpSpPr>
          <p:cNvPr id="11284" name="Group 6"/>
          <p:cNvGrpSpPr>
            <a:grpSpLocks/>
          </p:cNvGrpSpPr>
          <p:nvPr/>
        </p:nvGrpSpPr>
        <p:grpSpPr bwMode="auto">
          <a:xfrm>
            <a:off x="0" y="2209800"/>
            <a:ext cx="5410200" cy="2590800"/>
            <a:chOff x="684213" y="2971800"/>
            <a:chExt cx="7380287" cy="3429000"/>
          </a:xfrm>
        </p:grpSpPr>
        <p:pic>
          <p:nvPicPr>
            <p:cNvPr id="1129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213" y="3141663"/>
              <a:ext cx="7380287" cy="3095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714849" y="2971800"/>
              <a:ext cx="1829912" cy="3429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6400800" y="5210175"/>
          <a:ext cx="2743200" cy="1648178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180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Wear Pads        Which 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                       short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                       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                     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                    long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1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6613" y="1039813"/>
              <a:ext cx="4300537" cy="1071562"/>
            </p14:xfrm>
          </p:contentPart>
        </mc:Choice>
        <mc:Fallback xmlns="">
          <p:pic>
            <p:nvPicPr>
              <p:cNvPr id="501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1213" y="1032614"/>
                <a:ext cx="4313498" cy="10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1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75" y="3516313"/>
              <a:ext cx="1819275" cy="595312"/>
            </p14:xfrm>
          </p:contentPart>
        </mc:Choice>
        <mc:Fallback xmlns="">
          <p:pic>
            <p:nvPicPr>
              <p:cNvPr id="501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096" y="3509830"/>
                <a:ext cx="1839433" cy="612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1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3300" y="2901950"/>
              <a:ext cx="1744663" cy="460375"/>
            </p14:xfrm>
          </p:contentPart>
        </mc:Choice>
        <mc:Fallback xmlns="">
          <p:pic>
            <p:nvPicPr>
              <p:cNvPr id="501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07540" y="2899068"/>
                <a:ext cx="1753664" cy="472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1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2275" y="2881313"/>
              <a:ext cx="993775" cy="460375"/>
            </p14:xfrm>
          </p:contentPart>
        </mc:Choice>
        <mc:Fallback xmlns="">
          <p:pic>
            <p:nvPicPr>
              <p:cNvPr id="501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62913" y="2875189"/>
                <a:ext cx="1011418" cy="47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1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3850" y="3024188"/>
              <a:ext cx="203200" cy="193675"/>
            </p14:xfrm>
          </p:contentPart>
        </mc:Choice>
        <mc:Fallback xmlns="">
          <p:pic>
            <p:nvPicPr>
              <p:cNvPr id="501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37365" y="3015548"/>
                <a:ext cx="219413" cy="209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1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9488" y="3506788"/>
              <a:ext cx="1357312" cy="481012"/>
            </p14:xfrm>
          </p:contentPart>
        </mc:Choice>
        <mc:Fallback xmlns="">
          <p:pic>
            <p:nvPicPr>
              <p:cNvPr id="501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84448" y="3504268"/>
                <a:ext cx="1372433" cy="491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01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2863" y="3660775"/>
              <a:ext cx="219075" cy="207963"/>
            </p14:xfrm>
          </p:contentPart>
        </mc:Choice>
        <mc:Fallback xmlns="">
          <p:pic>
            <p:nvPicPr>
              <p:cNvPr id="501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87467" y="3654299"/>
                <a:ext cx="228428" cy="224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01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2913" y="3549650"/>
              <a:ext cx="939800" cy="420688"/>
            </p14:xfrm>
          </p:contentPart>
        </mc:Choice>
        <mc:Fallback xmlns="">
          <p:pic>
            <p:nvPicPr>
              <p:cNvPr id="501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82119" y="3542086"/>
                <a:ext cx="958869" cy="437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1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5038" y="5602288"/>
              <a:ext cx="307975" cy="341312"/>
            </p14:xfrm>
          </p:contentPart>
        </mc:Choice>
        <mc:Fallback xmlns="">
          <p:pic>
            <p:nvPicPr>
              <p:cNvPr id="501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06033" y="5599048"/>
                <a:ext cx="325265" cy="349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01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6078538"/>
              <a:ext cx="195263" cy="147637"/>
            </p14:xfrm>
          </p:contentPart>
        </mc:Choice>
        <mc:Fallback xmlns="">
          <p:pic>
            <p:nvPicPr>
              <p:cNvPr id="501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82964" y="6074217"/>
                <a:ext cx="212195" cy="156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1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0763" y="6340475"/>
              <a:ext cx="257175" cy="123825"/>
            </p14:xfrm>
          </p:contentPart>
        </mc:Choice>
        <mc:Fallback xmlns="">
          <p:pic>
            <p:nvPicPr>
              <p:cNvPr id="501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91051" y="6331116"/>
                <a:ext cx="276598" cy="14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01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4427538"/>
              <a:ext cx="1035050" cy="2233612"/>
            </p14:xfrm>
          </p:contentPart>
        </mc:Choice>
        <mc:Fallback xmlns="">
          <p:pic>
            <p:nvPicPr>
              <p:cNvPr id="501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02804" y="4417097"/>
                <a:ext cx="1053126" cy="2254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18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1013" y="1441450"/>
              <a:ext cx="4586287" cy="320675"/>
            </p14:xfrm>
          </p:contentPart>
        </mc:Choice>
        <mc:Fallback xmlns="">
          <p:pic>
            <p:nvPicPr>
              <p:cNvPr id="501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15613" y="1430701"/>
                <a:ext cx="4602847" cy="3382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52400"/>
            <a:ext cx="8915400" cy="685800"/>
          </a:xfrm>
        </p:spPr>
        <p:txBody>
          <a:bodyPr/>
          <a:lstStyle/>
          <a:p>
            <a:pPr>
              <a:defRPr/>
            </a:pPr>
            <a:r>
              <a:rPr lang="en-US" smtClean="0"/>
              <a:t>Expected utility of a decision</a:t>
            </a:r>
            <a:endParaRPr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45" y="2923310"/>
            <a:ext cx="89011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56325" y="3059113"/>
            <a:ext cx="2301875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16688" y="3933825"/>
            <a:ext cx="6477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0.01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16688" y="4313238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0.99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16688" y="3024188"/>
            <a:ext cx="7223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516688" y="3455988"/>
            <a:ext cx="646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0.8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16688" y="5661025"/>
            <a:ext cx="6477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0.01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16688" y="6042025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0.99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16688" y="4752975"/>
            <a:ext cx="7223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0.2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16688" y="5184775"/>
            <a:ext cx="722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0.8</a:t>
            </a:r>
          </a:p>
        </p:txBody>
      </p:sp>
      <p:sp>
        <p:nvSpPr>
          <p:cNvPr id="409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242305-7EC6-4DB3-9281-F805968DF7F8}" type="slidenum">
              <a:rPr lang="en-US"/>
              <a:pPr/>
              <a:t>18</a:t>
            </a:fld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451725" y="2636838"/>
            <a:ext cx="814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itchFamily="34" charset="0"/>
              </a:rPr>
              <a:t>Utility</a:t>
            </a:r>
            <a:endParaRPr lang="en-CA" sz="200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16825" y="3060700"/>
            <a:ext cx="4746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35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16825" y="3060700"/>
            <a:ext cx="4746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35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16825" y="3421063"/>
            <a:ext cx="4746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95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83288" y="2420938"/>
            <a:ext cx="1541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Conditional </a:t>
            </a:r>
            <a:br>
              <a:rPr lang="en-US" sz="200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probability</a:t>
            </a:r>
            <a:endParaRPr lang="en-CA" sz="2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43888" y="2636838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Arial" pitchFamily="34" charset="0"/>
              </a:rPr>
              <a:t>E[U|D]</a:t>
            </a:r>
            <a:endParaRPr lang="en-CA" sz="200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382000" y="3213100"/>
            <a:ext cx="6254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B050"/>
                </a:solidFill>
              </a:rPr>
              <a:t>83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596188" y="3924300"/>
            <a:ext cx="4746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35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96188" y="3924300"/>
            <a:ext cx="4746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596188" y="4284663"/>
            <a:ext cx="4746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75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96188" y="4787900"/>
            <a:ext cx="4746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35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697788" y="4787900"/>
            <a:ext cx="4746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53325" y="5148263"/>
            <a:ext cx="6191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96188" y="5651500"/>
            <a:ext cx="4746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35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97788" y="5651500"/>
            <a:ext cx="4746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626350" y="6011863"/>
            <a:ext cx="6175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80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081319" y="4068763"/>
            <a:ext cx="1062681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B050"/>
                </a:solidFill>
              </a:rPr>
              <a:t>74.55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459788" y="4941888"/>
            <a:ext cx="6842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80.6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439150" y="5797550"/>
            <a:ext cx="6699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B050"/>
                </a:solidFill>
              </a:rPr>
              <a:t>79.2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323528" y="836712"/>
            <a:ext cx="8001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MS PGothic" charset="0"/>
              </a:rPr>
              <a:t>The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MS PGothic" charset="0"/>
              </a:rPr>
              <a:t>expected utility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MS PGothic" charset="0"/>
              </a:rPr>
              <a:t>of decision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MS PGothic" charset="0"/>
              </a:rPr>
              <a:t>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MS PGothic" charset="0"/>
              </a:rPr>
              <a:t> =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MS PGothic" charset="0"/>
              </a:rPr>
              <a:t>d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MS PGothic" charset="0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MS PGothic" charset="0"/>
              </a:rPr>
              <a:t>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lang="en-US" sz="24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What is the </a:t>
            </a:r>
            <a:r>
              <a:rPr lang="en-US" sz="2400" dirty="0" smtClean="0">
                <a:solidFill>
                  <a:srgbClr val="FF0000"/>
                </a:solidFill>
              </a:rPr>
              <a:t>expected utility </a:t>
            </a:r>
            <a:r>
              <a:rPr lang="en-US" sz="2400" dirty="0" smtClean="0"/>
              <a:t>of </a:t>
            </a:r>
            <a:r>
              <a:rPr lang="en-US" sz="2400" dirty="0" err="1" smtClean="0"/>
              <a:t>Wearpads</a:t>
            </a:r>
            <a:r>
              <a:rPr lang="en-US" sz="2400" dirty="0" smtClean="0"/>
              <a:t>=true, </a:t>
            </a:r>
            <a:r>
              <a:rPr lang="en-US" sz="2400" dirty="0" err="1" smtClean="0"/>
              <a:t>WhichWay</a:t>
            </a:r>
            <a:r>
              <a:rPr lang="en-US" sz="2400" dirty="0" smtClean="0"/>
              <a:t>=short ?</a:t>
            </a:r>
          </a:p>
          <a:p>
            <a:pPr lvl="2"/>
            <a:r>
              <a:rPr lang="en-US" sz="2400" dirty="0" smtClean="0"/>
              <a:t>0.2 * 35 + 0.8 * 95 = 83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MS PGothic" charset="0"/>
              </a:rPr>
              <a:t> 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600200" y="1295400"/>
            <a:ext cx="5064224" cy="5334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|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</a:t>
            </a: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</a:t>
            </a: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n-NO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w</a:t>
            </a:r>
            <a:r>
              <a:rPr kumimoji="0" lang="nn-NO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am10" pitchFamily="34" charset="0"/>
                <a:ea typeface="+mn-ea"/>
                <a:cs typeface="+mn-cs"/>
              </a:rPr>
              <a:t>╞ (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400" b="0" i="1" u="none" strike="noStrike" kern="0" cap="none" spc="0" normalizeH="0" baseline="-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nn-NO" sz="2400" b="0" i="0" u="none" strike="noStrike" kern="0" cap="none" spc="0" normalizeH="0" baseline="-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am10" pitchFamily="34" charset="0"/>
                <a:ea typeface="+mn-ea"/>
                <a:cs typeface="+mn-cs"/>
              </a:rPr>
              <a:t> </a:t>
            </a:r>
            <a:r>
              <a:rPr kumimoji="0" lang="nn-NO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am10" pitchFamily="34" charset="0"/>
                <a:ea typeface="+mn-ea"/>
                <a:cs typeface="+mn-cs"/>
              </a:rPr>
              <a:t>)</a:t>
            </a:r>
            <a:r>
              <a:rPr kumimoji="0" lang="nn-NO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nn-NO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</a:t>
            </a: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nn-NO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nn-NO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</a:t>
            </a:r>
            <a:r>
              <a:rPr kumimoji="0" lang="nn-N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5" grpId="0"/>
      <p:bldP spid="26" grpId="0" animBg="1"/>
      <p:bldP spid="27" grpId="0" animBg="1"/>
      <p:bldP spid="28" grpId="0" animBg="1"/>
      <p:bldP spid="29" grpId="0"/>
      <p:bldP spid="23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Intro 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One-Off Decision Problems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Utilities / Preferences and Optimal Decison</a:t>
            </a:r>
          </a:p>
          <a:p>
            <a:pPr eaLnBrk="1" hangingPunct="1">
              <a:buFontTx/>
              <a:buChar char="•"/>
            </a:pPr>
            <a:r>
              <a:rPr lang="en-US" sz="4000" smtClean="0"/>
              <a:t>Single stage Decision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/>
              <a:t>Intro 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One-Off Decision Example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Utilities / Preferences and optimal Decision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Single stage Decision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Single-stage decision networks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12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82" y="533400"/>
            <a:ext cx="9123218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Extend belief networks with:</a:t>
            </a:r>
          </a:p>
          <a:p>
            <a:pPr eaLnBrk="1" hangingPunct="1">
              <a:buFontTx/>
              <a:buChar char="•"/>
            </a:pPr>
            <a:r>
              <a:rPr lang="en-US" sz="2400" b="1" dirty="0" smtClean="0"/>
              <a:t>Decision nodes</a:t>
            </a:r>
            <a:r>
              <a:rPr lang="en-US" sz="2400" dirty="0" smtClean="0"/>
              <a:t>, that the agent chooses the value for. </a:t>
            </a:r>
            <a:r>
              <a:rPr lang="en-US" sz="2400" i="1" dirty="0" smtClean="0"/>
              <a:t>Drawn as rectangle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sz="2400" b="1" dirty="0" smtClean="0"/>
              <a:t>Utility node</a:t>
            </a:r>
            <a:r>
              <a:rPr lang="en-US" sz="2400" dirty="0" smtClean="0"/>
              <a:t>, the parents are the variables on which the utility depends. </a:t>
            </a:r>
            <a:r>
              <a:rPr lang="en-US" sz="2400" i="1" dirty="0" smtClean="0"/>
              <a:t>Drawn as a diamond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Shows explicitly which decision nodes affect random variables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3501920"/>
            <a:ext cx="6206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WW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58532" y="5059004"/>
            <a:ext cx="5565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WP</a:t>
            </a:r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4318061"/>
            <a:ext cx="457200" cy="406339"/>
            <a:chOff x="4800600" y="3733800"/>
            <a:chExt cx="457200" cy="406339"/>
          </a:xfrm>
        </p:grpSpPr>
        <p:sp>
          <p:nvSpPr>
            <p:cNvPr id="4" name="Oval 3"/>
            <p:cNvSpPr/>
            <p:nvPr/>
          </p:nvSpPr>
          <p:spPr>
            <a:xfrm>
              <a:off x="4800600" y="37338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9923" y="3770807"/>
              <a:ext cx="338554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A</a:t>
              </a:r>
              <a:endParaRPr lang="en-CA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81200" y="4202668"/>
            <a:ext cx="457200" cy="706398"/>
            <a:chOff x="5433489" y="4555867"/>
            <a:chExt cx="457200" cy="706398"/>
          </a:xfrm>
        </p:grpSpPr>
        <p:sp>
          <p:nvSpPr>
            <p:cNvPr id="5" name="Flowchart: Decision 4"/>
            <p:cNvSpPr/>
            <p:nvPr/>
          </p:nvSpPr>
          <p:spPr>
            <a:xfrm>
              <a:off x="5433489" y="4555867"/>
              <a:ext cx="457200" cy="706398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4724400"/>
              <a:ext cx="35137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U</a:t>
              </a:r>
              <a:endParaRPr lang="en-CA" dirty="0"/>
            </a:p>
          </p:txBody>
        </p:sp>
      </p:grpSp>
      <p:cxnSp>
        <p:nvCxnSpPr>
          <p:cNvPr id="9" name="Straight Arrow Connector 8"/>
          <p:cNvCxnSpPr>
            <a:stCxn id="2" idx="2"/>
            <a:endCxn id="4" idx="1"/>
          </p:cNvCxnSpPr>
          <p:nvPr/>
        </p:nvCxnSpPr>
        <p:spPr>
          <a:xfrm>
            <a:off x="919942" y="3871252"/>
            <a:ext cx="290013" cy="502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836814" y="4699061"/>
            <a:ext cx="365509" cy="3599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>
            <a:off x="1597428" y="4489230"/>
            <a:ext cx="383772" cy="66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95600" y="3501920"/>
            <a:ext cx="6206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WW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2844532" y="5059004"/>
            <a:ext cx="5565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WP</a:t>
            </a:r>
            <a:endParaRPr lang="en-CA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29000" y="4318061"/>
            <a:ext cx="457200" cy="406339"/>
            <a:chOff x="4800600" y="3733800"/>
            <a:chExt cx="457200" cy="406339"/>
          </a:xfrm>
        </p:grpSpPr>
        <p:sp>
          <p:nvSpPr>
            <p:cNvPr id="34" name="Oval 33"/>
            <p:cNvSpPr/>
            <p:nvPr/>
          </p:nvSpPr>
          <p:spPr>
            <a:xfrm>
              <a:off x="4800600" y="37338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59923" y="3770807"/>
              <a:ext cx="338554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A</a:t>
              </a:r>
              <a:endParaRPr lang="en-CA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4202668"/>
            <a:ext cx="457200" cy="706398"/>
            <a:chOff x="5433489" y="4555867"/>
            <a:chExt cx="457200" cy="706398"/>
          </a:xfrm>
        </p:grpSpPr>
        <p:sp>
          <p:nvSpPr>
            <p:cNvPr id="37" name="Flowchart: Decision 36"/>
            <p:cNvSpPr/>
            <p:nvPr/>
          </p:nvSpPr>
          <p:spPr>
            <a:xfrm>
              <a:off x="5433489" y="4555867"/>
              <a:ext cx="457200" cy="706398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724400"/>
              <a:ext cx="35137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U</a:t>
              </a:r>
              <a:endParaRPr lang="en-CA" dirty="0"/>
            </a:p>
          </p:txBody>
        </p:sp>
      </p:grpSp>
      <p:cxnSp>
        <p:nvCxnSpPr>
          <p:cNvPr id="39" name="Straight Arrow Connector 38"/>
          <p:cNvCxnSpPr>
            <a:stCxn id="31" idx="2"/>
            <a:endCxn id="34" idx="1"/>
          </p:cNvCxnSpPr>
          <p:nvPr/>
        </p:nvCxnSpPr>
        <p:spPr>
          <a:xfrm>
            <a:off x="3205942" y="3871252"/>
            <a:ext cx="290013" cy="502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0"/>
          </p:cNvCxnSpPr>
          <p:nvPr/>
        </p:nvCxnSpPr>
        <p:spPr>
          <a:xfrm flipV="1">
            <a:off x="3122814" y="4740533"/>
            <a:ext cx="1197297" cy="318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7" idx="1"/>
          </p:cNvCxnSpPr>
          <p:nvPr/>
        </p:nvCxnSpPr>
        <p:spPr>
          <a:xfrm>
            <a:off x="3883428" y="4489230"/>
            <a:ext cx="383772" cy="66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171305" y="3852462"/>
            <a:ext cx="1211807" cy="502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261525" y="5833896"/>
            <a:ext cx="6219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endParaRPr lang="en-US" b="1" i="1" dirty="0">
              <a:latin typeface="+mj-lt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97641" y="5791200"/>
            <a:ext cx="5597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endParaRPr lang="en-US" baseline="30000" dirty="0">
              <a:latin typeface="+mj-lt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019800" y="5791200"/>
            <a:ext cx="6102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endParaRPr lang="en-US" b="1" dirty="0">
              <a:latin typeface="+mj-lt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844450" y="5833896"/>
            <a:ext cx="2299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 . </a:t>
            </a:r>
            <a:r>
              <a:rPr lang="en-US" sz="2000" dirty="0" smtClean="0">
                <a:latin typeface="+mj-lt"/>
              </a:rPr>
              <a:t>None of these</a:t>
            </a:r>
            <a:endParaRPr lang="en-US" sz="2000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9117" y="3483130"/>
            <a:ext cx="6206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WW</a:t>
            </a:r>
            <a:endParaRPr lang="en-CA" dirty="0"/>
          </a:p>
        </p:txBody>
      </p:sp>
      <p:sp>
        <p:nvSpPr>
          <p:cNvPr id="50" name="TextBox 49"/>
          <p:cNvSpPr txBox="1"/>
          <p:nvPr/>
        </p:nvSpPr>
        <p:spPr>
          <a:xfrm>
            <a:off x="5348049" y="5040214"/>
            <a:ext cx="5565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WP</a:t>
            </a:r>
            <a:endParaRPr lang="en-CA" dirty="0"/>
          </a:p>
        </p:txBody>
      </p:sp>
      <p:grpSp>
        <p:nvGrpSpPr>
          <p:cNvPr id="51" name="Group 50"/>
          <p:cNvGrpSpPr/>
          <p:nvPr/>
        </p:nvGrpSpPr>
        <p:grpSpPr>
          <a:xfrm>
            <a:off x="5932517" y="4299271"/>
            <a:ext cx="457200" cy="406339"/>
            <a:chOff x="4800600" y="3733800"/>
            <a:chExt cx="457200" cy="406339"/>
          </a:xfrm>
        </p:grpSpPr>
        <p:sp>
          <p:nvSpPr>
            <p:cNvPr id="52" name="Oval 51"/>
            <p:cNvSpPr/>
            <p:nvPr/>
          </p:nvSpPr>
          <p:spPr>
            <a:xfrm>
              <a:off x="4800600" y="37338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59923" y="3770807"/>
              <a:ext cx="338554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A</a:t>
              </a:r>
              <a:endParaRPr lang="en-CA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770717" y="4183878"/>
            <a:ext cx="457200" cy="706398"/>
            <a:chOff x="5433489" y="4555867"/>
            <a:chExt cx="457200" cy="706398"/>
          </a:xfrm>
        </p:grpSpPr>
        <p:sp>
          <p:nvSpPr>
            <p:cNvPr id="55" name="Flowchart: Decision 54"/>
            <p:cNvSpPr/>
            <p:nvPr/>
          </p:nvSpPr>
          <p:spPr>
            <a:xfrm>
              <a:off x="5433489" y="4555867"/>
              <a:ext cx="457200" cy="706398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86400" y="4724400"/>
              <a:ext cx="35137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U</a:t>
              </a:r>
              <a:endParaRPr lang="en-CA" dirty="0"/>
            </a:p>
          </p:txBody>
        </p:sp>
      </p:grpSp>
      <p:cxnSp>
        <p:nvCxnSpPr>
          <p:cNvPr id="57" name="Straight Arrow Connector 56"/>
          <p:cNvCxnSpPr>
            <a:stCxn id="50" idx="0"/>
            <a:endCxn id="52" idx="3"/>
          </p:cNvCxnSpPr>
          <p:nvPr/>
        </p:nvCxnSpPr>
        <p:spPr>
          <a:xfrm flipV="1">
            <a:off x="5626331" y="4624475"/>
            <a:ext cx="373141" cy="4157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5" idx="1"/>
          </p:cNvCxnSpPr>
          <p:nvPr/>
        </p:nvCxnSpPr>
        <p:spPr>
          <a:xfrm>
            <a:off x="6386945" y="4470440"/>
            <a:ext cx="383772" cy="66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674822" y="3833672"/>
            <a:ext cx="1211807" cy="502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40" y="3269457"/>
            <a:ext cx="1067083" cy="3983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x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984040" y="5470920"/>
              <a:ext cx="1244880" cy="1011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3240" y="5457600"/>
                <a:ext cx="1269000" cy="103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Single-stage decision networks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12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5976938" cy="2808287"/>
          </a:xfrm>
        </p:spPr>
        <p:txBody>
          <a:bodyPr/>
          <a:lstStyle/>
          <a:p>
            <a:pPr eaLnBrk="1" hangingPunct="1"/>
            <a:r>
              <a:rPr lang="en-US" dirty="0" smtClean="0"/>
              <a:t>Extend belief networks with:</a:t>
            </a:r>
          </a:p>
          <a:p>
            <a:pPr eaLnBrk="1" hangingPunct="1">
              <a:buFontTx/>
              <a:buChar char="•"/>
            </a:pPr>
            <a:r>
              <a:rPr lang="en-US" sz="2400" b="1" dirty="0" smtClean="0"/>
              <a:t>Decision nodes</a:t>
            </a:r>
            <a:r>
              <a:rPr lang="en-US" sz="2400" dirty="0" smtClean="0"/>
              <a:t>, that the agent chooses the value for. </a:t>
            </a:r>
            <a:r>
              <a:rPr lang="en-US" sz="2400" i="1" dirty="0" smtClean="0"/>
              <a:t>Drawn as rectangle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sz="2400" b="1" dirty="0" smtClean="0"/>
              <a:t>Utility node</a:t>
            </a:r>
            <a:r>
              <a:rPr lang="en-US" sz="2400" dirty="0" smtClean="0"/>
              <a:t>, the parents are the variables on which the utility depends. </a:t>
            </a:r>
            <a:r>
              <a:rPr lang="en-US" sz="2400" i="1" dirty="0" smtClean="0"/>
              <a:t>Drawn as a diamond</a:t>
            </a:r>
            <a:r>
              <a:rPr lang="en-US" sz="2400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sz="2400" dirty="0" smtClean="0"/>
              <a:t>Shows explicitly which decision nodes affect random variables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</p:txBody>
      </p:sp>
      <p:graphicFrame>
        <p:nvGraphicFramePr>
          <p:cNvPr id="88068" name="Group 4"/>
          <p:cNvGraphicFramePr>
            <a:graphicFrameLocks noGrp="1"/>
          </p:cNvGraphicFramePr>
          <p:nvPr/>
        </p:nvGraphicFramePr>
        <p:xfrm>
          <a:off x="6300788" y="981075"/>
          <a:ext cx="2268537" cy="1889760"/>
        </p:xfrm>
        <a:graphic>
          <a:graphicData uri="http://schemas.openxmlformats.org/drawingml/2006/table">
            <a:tbl>
              <a:tblPr/>
              <a:tblGrid>
                <a:gridCol w="755650"/>
                <a:gridCol w="936625"/>
                <a:gridCol w="576262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Accident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082" name="Group 18"/>
          <p:cNvGraphicFramePr>
            <a:graphicFrameLocks noGrp="1"/>
          </p:cNvGraphicFramePr>
          <p:nvPr/>
        </p:nvGraphicFramePr>
        <p:xfrm>
          <a:off x="5327650" y="3933825"/>
          <a:ext cx="3816350" cy="2305051"/>
        </p:xfrm>
        <a:graphic>
          <a:graphicData uri="http://schemas.openxmlformats.org/drawingml/2006/table">
            <a:tbl>
              <a:tblPr/>
              <a:tblGrid>
                <a:gridCol w="2981325"/>
                <a:gridCol w="835025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08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7900" y="3898900"/>
              <a:ext cx="5803900" cy="2098675"/>
            </p14:xfrm>
          </p:contentPart>
        </mc:Choice>
        <mc:Fallback xmlns="">
          <p:pic>
            <p:nvPicPr>
              <p:cNvPr id="4608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4300" y="3887739"/>
                <a:ext cx="5819020" cy="2113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0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4288" y="4311650"/>
              <a:ext cx="1000125" cy="692150"/>
            </p14:xfrm>
          </p:contentPart>
        </mc:Choice>
        <mc:Fallback xmlns="">
          <p:pic>
            <p:nvPicPr>
              <p:cNvPr id="460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6757" y="4300445"/>
                <a:ext cx="1019131" cy="712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0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4613" y="5487988"/>
              <a:ext cx="982662" cy="703262"/>
            </p14:xfrm>
          </p:contentPart>
        </mc:Choice>
        <mc:Fallback xmlns="">
          <p:pic>
            <p:nvPicPr>
              <p:cNvPr id="460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0654" y="5477551"/>
                <a:ext cx="997780" cy="724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0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1238" y="4006850"/>
              <a:ext cx="2060575" cy="693738"/>
            </p14:xfrm>
          </p:contentPart>
        </mc:Choice>
        <mc:Fallback xmlns="">
          <p:pic>
            <p:nvPicPr>
              <p:cNvPr id="460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5474" y="3995661"/>
                <a:ext cx="2077867" cy="709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0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450" y="1987550"/>
              <a:ext cx="311150" cy="1065213"/>
            </p14:xfrm>
          </p:contentPart>
        </mc:Choice>
        <mc:Fallback xmlns="">
          <p:pic>
            <p:nvPicPr>
              <p:cNvPr id="460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7887" y="1983950"/>
                <a:ext cx="323394" cy="1073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0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4950" y="5337175"/>
              <a:ext cx="1135063" cy="1412875"/>
            </p14:xfrm>
          </p:contentPart>
        </mc:Choice>
        <mc:Fallback xmlns="">
          <p:pic>
            <p:nvPicPr>
              <p:cNvPr id="460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32722" y="5329254"/>
                <a:ext cx="1155923" cy="1431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0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685925"/>
              <a:ext cx="3505200" cy="2657475"/>
            </p14:xfrm>
          </p:contentPart>
        </mc:Choice>
        <mc:Fallback xmlns="">
          <p:pic>
            <p:nvPicPr>
              <p:cNvPr id="460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2888" y="1682685"/>
                <a:ext cx="3513120" cy="266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0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4163" y="4022725"/>
              <a:ext cx="319087" cy="292100"/>
            </p14:xfrm>
          </p:contentPart>
        </mc:Choice>
        <mc:Fallback xmlns="">
          <p:pic>
            <p:nvPicPr>
              <p:cNvPr id="460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16936" y="4014441"/>
                <a:ext cx="337517" cy="31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0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4503738"/>
              <a:ext cx="738188" cy="266700"/>
            </p14:xfrm>
          </p:contentPart>
        </mc:Choice>
        <mc:Fallback xmlns="">
          <p:pic>
            <p:nvPicPr>
              <p:cNvPr id="460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39337" y="4494380"/>
                <a:ext cx="752225" cy="2864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7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Finding the optimal decision: We can use VE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133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207375" cy="1223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Suppose the </a:t>
            </a:r>
            <a:r>
              <a:rPr lang="en-US" sz="2400" dirty="0" smtClean="0">
                <a:solidFill>
                  <a:schemeClr val="accent2"/>
                </a:solidFill>
              </a:rPr>
              <a:t>random variables</a:t>
            </a:r>
            <a:r>
              <a:rPr lang="en-US" sz="2400" dirty="0" smtClean="0"/>
              <a:t> are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, the </a:t>
            </a:r>
            <a:r>
              <a:rPr lang="en-US" sz="2400" dirty="0" smtClean="0">
                <a:solidFill>
                  <a:schemeClr val="accent2"/>
                </a:solidFill>
              </a:rPr>
              <a:t>decision variables</a:t>
            </a:r>
            <a:r>
              <a:rPr lang="en-US" sz="2400" dirty="0" smtClean="0"/>
              <a:t> are the set </a:t>
            </a:r>
            <a:r>
              <a:rPr lang="en-US" sz="2400" i="1" dirty="0" smtClean="0"/>
              <a:t>D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utility</a:t>
            </a:r>
            <a:r>
              <a:rPr lang="en-US" sz="2400" dirty="0" smtClean="0"/>
              <a:t> depends on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err="1" smtClean="0"/>
              <a:t>pU</a:t>
            </a:r>
            <a:r>
              <a:rPr lang="en-US" sz="2400" i="1" dirty="0" smtClean="0"/>
              <a:t>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⊆ {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} </a:t>
            </a:r>
            <a:r>
              <a:rPr lang="en-US" sz="2400" i="1" dirty="0" smtClean="0">
                <a:ea typeface="Arial Unicode MS" pitchFamily="34" charset="-128"/>
                <a:cs typeface="Arial Unicode MS" pitchFamily="34" charset="-128"/>
              </a:rPr>
              <a:t>∪ 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  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stellar" pitchFamily="18" charset="0"/>
              </a:rPr>
              <a:t> E</a:t>
            </a:r>
            <a:r>
              <a:rPr lang="en-US" sz="2400" dirty="0" smtClean="0"/>
              <a:t>(</a:t>
            </a:r>
            <a:r>
              <a:rPr lang="en-US" sz="2400" i="1" dirty="0" smtClean="0"/>
              <a:t>U</a:t>
            </a:r>
            <a:r>
              <a:rPr lang="en-US" sz="2400" dirty="0" smtClean="0"/>
              <a:t> |</a:t>
            </a:r>
            <a:r>
              <a:rPr lang="en-US" sz="2400" i="1" dirty="0" smtClean="0"/>
              <a:t>D</a:t>
            </a:r>
            <a:r>
              <a:rPr lang="en-US" sz="2400" dirty="0" smtClean="0"/>
              <a:t> ) =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		    =</a:t>
            </a:r>
          </a:p>
        </p:txBody>
      </p:sp>
      <p:sp>
        <p:nvSpPr>
          <p:cNvPr id="133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1600200" y="2286000"/>
          <a:ext cx="340518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4" imgW="1815840" imgH="393480" progId="Equation.3">
                  <p:embed/>
                </p:oleObj>
              </mc:Choice>
              <mc:Fallback>
                <p:oleObj name="Equation" r:id="rId4" imgW="18158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3405188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228600" y="4724400"/>
            <a:ext cx="85328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To find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2400" dirty="0">
                <a:latin typeface="Arial Unicode MS" pitchFamily="34" charset="-128"/>
              </a:rPr>
              <a:t> decision we can use VE: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 Unicode MS" pitchFamily="34" charset="-128"/>
              <a:buAutoNum type="arabicPeriod"/>
            </a:pPr>
            <a:r>
              <a:rPr lang="en-US" sz="2000" dirty="0">
                <a:latin typeface="Arial Unicode MS" pitchFamily="34" charset="-128"/>
              </a:rPr>
              <a:t>Create a factor for each conditional probability </a:t>
            </a:r>
            <a:r>
              <a:rPr lang="en-US" sz="2000" dirty="0">
                <a:solidFill>
                  <a:schemeClr val="accent2"/>
                </a:solidFill>
                <a:latin typeface="Arial Unicode MS" pitchFamily="34" charset="-128"/>
              </a:rPr>
              <a:t>and for the utility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 Unicode MS" pitchFamily="34" charset="-128"/>
              <a:buAutoNum type="arabicPeriod"/>
            </a:pPr>
            <a:r>
              <a:rPr lang="en-US" sz="2000" dirty="0">
                <a:latin typeface="Arial Unicode MS" pitchFamily="34" charset="-128"/>
              </a:rPr>
              <a:t>Multiply factors and sum out all of the random variables (This creates a factor on </a:t>
            </a:r>
            <a:r>
              <a:rPr lang="en-US" sz="2000" i="1" dirty="0">
                <a:latin typeface="Arial Unicode MS" pitchFamily="34" charset="-128"/>
              </a:rPr>
              <a:t>	</a:t>
            </a:r>
            <a:r>
              <a:rPr lang="en-US" sz="2000" dirty="0">
                <a:latin typeface="Arial Unicode MS" pitchFamily="34" charset="-128"/>
              </a:rPr>
              <a:t>that gives the expected utility for each </a:t>
            </a:r>
            <a:r>
              <a:rPr lang="en-US" sz="2000" i="1" dirty="0">
                <a:latin typeface="Arial Unicode MS" pitchFamily="34" charset="-128"/>
              </a:rPr>
              <a:t>	)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 Unicode MS" pitchFamily="34" charset="-128"/>
              <a:buAutoNum type="arabicPeriod"/>
            </a:pPr>
            <a:r>
              <a:rPr lang="en-US" sz="2000" dirty="0">
                <a:latin typeface="Arial Unicode MS" pitchFamily="34" charset="-128"/>
              </a:rPr>
              <a:t>Choose the </a:t>
            </a:r>
            <a:r>
              <a:rPr lang="en-US" sz="2000" dirty="0" smtClean="0">
                <a:latin typeface="Arial Unicode MS" pitchFamily="34" charset="-128"/>
              </a:rPr>
              <a:t>   with </a:t>
            </a:r>
            <a:r>
              <a:rPr lang="en-US" sz="2000" dirty="0">
                <a:latin typeface="Arial Unicode MS" pitchFamily="34" charset="-128"/>
              </a:rPr>
              <a:t>the maximum value in the factor.</a:t>
            </a:r>
            <a:endParaRPr lang="en-US" sz="600" dirty="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dirty="0">
                <a:latin typeface="Arial Unicode MS" pitchFamily="34" charset="-128"/>
              </a:rPr>
              <a:t> </a:t>
            </a:r>
          </a:p>
        </p:txBody>
      </p:sp>
      <p:pic>
        <p:nvPicPr>
          <p:cNvPr id="133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676400"/>
            <a:ext cx="4321175" cy="138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1025" y="3419475"/>
              <a:ext cx="7938" cy="9525"/>
            </p14:xfrm>
          </p:contentPart>
        </mc:Choice>
        <mc:Fallback xmlns="">
          <p:pic>
            <p:nvPicPr>
              <p:cNvPr id="133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3087" y="3415242"/>
                <a:ext cx="20567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3" y="754063"/>
              <a:ext cx="5838825" cy="2274887"/>
            </p14:xfrm>
          </p:contentPart>
        </mc:Choice>
        <mc:Fallback xmlns="">
          <p:pic>
            <p:nvPicPr>
              <p:cNvPr id="133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2593" y="751543"/>
                <a:ext cx="5848906" cy="2280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00" y="1566863"/>
              <a:ext cx="1604963" cy="725487"/>
            </p14:xfrm>
          </p:contentPart>
        </mc:Choice>
        <mc:Fallback xmlns="">
          <p:pic>
            <p:nvPicPr>
              <p:cNvPr id="133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99" y="1558226"/>
                <a:ext cx="1623279" cy="742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650" y="2657475"/>
              <a:ext cx="4483100" cy="1612900"/>
            </p14:xfrm>
          </p:contentPart>
        </mc:Choice>
        <mc:Fallback xmlns=""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7610" y="2652077"/>
                <a:ext cx="4494981" cy="1622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50" y="3211513"/>
              <a:ext cx="1141413" cy="595312"/>
            </p14:xfrm>
          </p:contentPart>
        </mc:Choice>
        <mc:Fallback xmlns="">
          <p:pic>
            <p:nvPicPr>
              <p:cNvPr id="133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78369" y="3208632"/>
                <a:ext cx="1155096" cy="606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3917950"/>
              <a:ext cx="2905125" cy="192088"/>
            </p14:xfrm>
          </p:contentPart>
        </mc:Choice>
        <mc:Fallback xmlns=""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04168" y="3910382"/>
                <a:ext cx="2916285" cy="21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5453063"/>
              <a:ext cx="6067425" cy="434975"/>
            </p14:xfrm>
          </p:contentPart>
        </mc:Choice>
        <mc:Fallback xmlns="">
          <p:pic>
            <p:nvPicPr>
              <p:cNvPr id="133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4859" y="5440878"/>
                <a:ext cx="6083978" cy="459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5663" y="5875338"/>
              <a:ext cx="258762" cy="239712"/>
            </p14:xfrm>
          </p:contentPart>
        </mc:Choice>
        <mc:Fallback xmlns="">
          <p:pic>
            <p:nvPicPr>
              <p:cNvPr id="133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83166" y="5863192"/>
                <a:ext cx="283021" cy="26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6197600"/>
              <a:ext cx="254000" cy="363538"/>
            </p14:xfrm>
          </p:contentPart>
        </mc:Choice>
        <mc:Fallback xmlns="">
          <p:pic>
            <p:nvPicPr>
              <p:cNvPr id="133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0967" y="6188242"/>
                <a:ext cx="264074" cy="37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0" y="5807075"/>
              <a:ext cx="282575" cy="334963"/>
            </p14:xfrm>
          </p:contentPart>
        </mc:Choice>
        <mc:Fallback xmlns="">
          <p:pic>
            <p:nvPicPr>
              <p:cNvPr id="133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12798" y="5798791"/>
                <a:ext cx="296992" cy="352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7738" y="3932238"/>
              <a:ext cx="3459162" cy="711200"/>
            </p14:xfrm>
          </p:contentPart>
        </mc:Choice>
        <mc:Fallback xmlns="">
          <p:pic>
            <p:nvPicPr>
              <p:cNvPr id="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81618" y="3921081"/>
                <a:ext cx="3469242" cy="7309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76475"/>
            <a:ext cx="51752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VE Example: Step 1, create initial factors</a:t>
            </a:r>
            <a:endParaRPr sz="360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DB3564-14E3-4EB9-8259-4B5D376749CE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/>
        </p:nvGraphicFramePr>
        <p:xfrm>
          <a:off x="4572000" y="3763963"/>
          <a:ext cx="4464050" cy="2554287"/>
        </p:xfrm>
        <a:graphic>
          <a:graphicData uri="http://schemas.openxmlformats.org/drawingml/2006/table">
            <a:tbl>
              <a:tblPr/>
              <a:tblGrid>
                <a:gridCol w="3672041"/>
                <a:gridCol w="792009"/>
              </a:tblGrid>
              <a:tr h="445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W    Accident A      Pads P</a:t>
                      </a:r>
                    </a:p>
                  </a:txBody>
                  <a:tcPr marL="91431" marR="91431" marT="45480" marB="454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marL="91431" marR="91431" marT="45480" marB="45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8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   true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   false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   true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   false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1431" marR="91431" marT="45480" marB="454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marL="91431" marR="91431" marT="45480" marB="454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4"/>
          <p:cNvGraphicFramePr>
            <a:graphicFrameLocks/>
          </p:cNvGraphicFramePr>
          <p:nvPr/>
        </p:nvGraphicFramePr>
        <p:xfrm>
          <a:off x="4572000" y="971550"/>
          <a:ext cx="3238500" cy="1389063"/>
        </p:xfrm>
        <a:graphic>
          <a:graphicData uri="http://schemas.openxmlformats.org/drawingml/2006/table">
            <a:tbl>
              <a:tblPr/>
              <a:tblGrid>
                <a:gridCol w="1366621"/>
                <a:gridCol w="1079930"/>
                <a:gridCol w="791949"/>
              </a:tblGrid>
              <a:tr h="30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W</a:t>
                      </a:r>
                    </a:p>
                  </a:txBody>
                  <a:tcPr marL="91424" marR="91424" marT="45317" marB="453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Accident A</a:t>
                      </a:r>
                    </a:p>
                  </a:txBody>
                  <a:tcPr marL="91424" marR="91424" marT="45317" marB="453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P(A|W)</a:t>
                      </a:r>
                    </a:p>
                  </a:txBody>
                  <a:tcPr marL="91424" marR="91424" marT="45317" marB="453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</a:txBody>
                  <a:tcPr marL="91424" marR="91424" marT="45317" marB="453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marL="91424" marR="91424" marT="45317" marB="453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marL="91424" marR="91424" marT="45317" marB="453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3348038" y="1484313"/>
            <a:ext cx="1008062" cy="792162"/>
          </a:xfrm>
          <a:prstGeom prst="line">
            <a:avLst/>
          </a:prstGeom>
          <a:ln w="15875">
            <a:solidFill>
              <a:srgbClr val="323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292725" y="3284538"/>
            <a:ext cx="1008063" cy="360362"/>
          </a:xfrm>
          <a:prstGeom prst="line">
            <a:avLst/>
          </a:prstGeom>
          <a:ln w="15875">
            <a:solidFill>
              <a:srgbClr val="323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3" name="TextBox 8"/>
          <p:cNvSpPr txBox="1">
            <a:spLocks noChangeArrowheads="1"/>
          </p:cNvSpPr>
          <p:nvPr/>
        </p:nvSpPr>
        <p:spPr bwMode="auto">
          <a:xfrm>
            <a:off x="7867650" y="836613"/>
            <a:ext cx="116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(A,W)</a:t>
            </a:r>
            <a:endParaRPr lang="en-CA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4304" name="TextBox 13"/>
          <p:cNvSpPr txBox="1">
            <a:spLocks noChangeArrowheads="1"/>
          </p:cNvSpPr>
          <p:nvPr/>
        </p:nvSpPr>
        <p:spPr bwMode="auto">
          <a:xfrm>
            <a:off x="7524750" y="3182938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f</a:t>
            </a:r>
            <a:r>
              <a:rPr lang="en-US" sz="2400" baseline="-25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(A,W,P)</a:t>
            </a:r>
            <a:endParaRPr lang="en-CA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3663" y="4514850"/>
          <a:ext cx="436403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4" imgW="1981200" imgH="342900" progId="Equation.3">
                  <p:embed/>
                </p:oleObj>
              </mc:Choice>
              <mc:Fallback>
                <p:oleObj name="Equation" r:id="rId4" imgW="1981200" imgH="342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4514850"/>
                        <a:ext cx="436403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900113" y="5197475"/>
          <a:ext cx="35734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tion" r:id="rId6" imgW="1625600" imgH="342900" progId="Equation.3">
                  <p:embed/>
                </p:oleObj>
              </mc:Choice>
              <mc:Fallback>
                <p:oleObj name="Equation" r:id="rId6" imgW="1625600" imgH="342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197475"/>
                        <a:ext cx="3573462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7" name="Content Placeholder 2"/>
          <p:cNvSpPr>
            <a:spLocks noGrp="1"/>
          </p:cNvSpPr>
          <p:nvPr>
            <p:ph idx="1"/>
          </p:nvPr>
        </p:nvSpPr>
        <p:spPr>
          <a:xfrm>
            <a:off x="530225" y="836613"/>
            <a:ext cx="1881188" cy="129698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lang="en-US" sz="1800" smtClean="0"/>
              <a:t>Abbreviations:</a:t>
            </a:r>
          </a:p>
          <a:p>
            <a:pPr marL="0" indent="0">
              <a:buSzTx/>
              <a:buFontTx/>
              <a:buNone/>
            </a:pPr>
            <a:r>
              <a:rPr lang="en-US" sz="1800" smtClean="0"/>
              <a:t>W = Which Way</a:t>
            </a:r>
            <a:br>
              <a:rPr lang="en-US" sz="1800" smtClean="0"/>
            </a:br>
            <a:r>
              <a:rPr lang="en-US" sz="1800" smtClean="0"/>
              <a:t>P  = Wear Pads</a:t>
            </a:r>
            <a:br>
              <a:rPr lang="en-US" sz="1800" smtClean="0"/>
            </a:br>
            <a:r>
              <a:rPr lang="en-US" sz="1800" smtClean="0"/>
              <a:t>A  = Accident</a:t>
            </a:r>
            <a:endParaRPr lang="en-CA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828675"/>
          </a:xfrm>
        </p:spPr>
        <p:txBody>
          <a:bodyPr/>
          <a:lstStyle/>
          <a:p>
            <a:pPr eaLnBrk="1" hangingPunct="1"/>
            <a:r>
              <a:rPr lang="en-US" sz="3200" b="0" smtClean="0"/>
              <a:t>Example Initial Factors (Step1) </a:t>
            </a:r>
            <a:br>
              <a:rPr lang="en-US" sz="3200" b="0" smtClean="0"/>
            </a:br>
            <a:endParaRPr lang="en-US" sz="3200" b="0" smtClean="0"/>
          </a:p>
        </p:txBody>
      </p:sp>
      <p:graphicFrame>
        <p:nvGraphicFramePr>
          <p:cNvPr id="92163" name="Group 3"/>
          <p:cNvGraphicFramePr>
            <a:graphicFrameLocks noGrp="1"/>
          </p:cNvGraphicFramePr>
          <p:nvPr>
            <p:ph sz="half" idx="1"/>
          </p:nvPr>
        </p:nvGraphicFramePr>
        <p:xfrm>
          <a:off x="4572000" y="2708275"/>
          <a:ext cx="4152900" cy="2714625"/>
        </p:xfrm>
        <a:graphic>
          <a:graphicData uri="http://schemas.openxmlformats.org/drawingml/2006/table">
            <a:tbl>
              <a:tblPr/>
              <a:tblGrid>
                <a:gridCol w="3244850"/>
                <a:gridCol w="90805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true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74" name="Group 14"/>
          <p:cNvGraphicFramePr>
            <a:graphicFrameLocks noGrp="1"/>
          </p:cNvGraphicFramePr>
          <p:nvPr>
            <p:ph sz="quarter" idx="2"/>
          </p:nvPr>
        </p:nvGraphicFramePr>
        <p:xfrm>
          <a:off x="684213" y="3573463"/>
          <a:ext cx="3167062" cy="1633728"/>
        </p:xfrm>
        <a:graphic>
          <a:graphicData uri="http://schemas.openxmlformats.org/drawingml/2006/table">
            <a:tbl>
              <a:tblPr/>
              <a:tblGrid>
                <a:gridCol w="1185862"/>
                <a:gridCol w="901700"/>
                <a:gridCol w="107950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Accident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Probability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67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5175250" cy="161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2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700" y="857250"/>
              <a:ext cx="1166813" cy="2565400"/>
            </p14:xfrm>
          </p:contentPart>
        </mc:Choice>
        <mc:Fallback xmlns="">
          <p:pic>
            <p:nvPicPr>
              <p:cNvPr id="542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101" y="851850"/>
                <a:ext cx="1178330" cy="25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2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25" y="944563"/>
              <a:ext cx="657225" cy="1238250"/>
            </p14:xfrm>
          </p:contentPart>
        </mc:Choice>
        <mc:Fallback xmlns="">
          <p:pic>
            <p:nvPicPr>
              <p:cNvPr id="542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2338" y="935564"/>
                <a:ext cx="670917" cy="1253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2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2317750"/>
              <a:ext cx="504825" cy="395288"/>
            </p14:xfrm>
          </p:contentPart>
        </mc:Choice>
        <mc:Fallback xmlns="">
          <p:pic>
            <p:nvPicPr>
              <p:cNvPr id="542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7069" y="2312335"/>
                <a:ext cx="520308" cy="4086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828675"/>
          </a:xfrm>
        </p:spPr>
        <p:txBody>
          <a:bodyPr/>
          <a:lstStyle/>
          <a:p>
            <a:pPr eaLnBrk="1" hangingPunct="1"/>
            <a:r>
              <a:rPr lang="en-US" sz="3200" b="0" smtClean="0"/>
              <a:t>Example: Multiply Factors (Step 2a)</a:t>
            </a:r>
            <a:br>
              <a:rPr lang="en-US" sz="3200" b="0" smtClean="0"/>
            </a:br>
            <a:endParaRPr lang="en-US" sz="3200" b="0" smtClean="0"/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sz="half" idx="1"/>
          </p:nvPr>
        </p:nvGraphicFramePr>
        <p:xfrm>
          <a:off x="0" y="3429000"/>
          <a:ext cx="4152900" cy="2714625"/>
        </p:xfrm>
        <a:graphic>
          <a:graphicData uri="http://schemas.openxmlformats.org/drawingml/2006/table">
            <a:tbl>
              <a:tblPr/>
              <a:tblGrid>
                <a:gridCol w="3244850"/>
                <a:gridCol w="90805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true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222" name="Group 14"/>
          <p:cNvGraphicFramePr>
            <a:graphicFrameLocks noGrp="1"/>
          </p:cNvGraphicFramePr>
          <p:nvPr>
            <p:ph sz="quarter" idx="2"/>
          </p:nvPr>
        </p:nvGraphicFramePr>
        <p:xfrm>
          <a:off x="0" y="1916113"/>
          <a:ext cx="3132138" cy="1419225"/>
        </p:xfrm>
        <a:graphic>
          <a:graphicData uri="http://schemas.openxmlformats.org/drawingml/2006/table">
            <a:tbl>
              <a:tblPr/>
              <a:tblGrid>
                <a:gridCol w="1173163"/>
                <a:gridCol w="890587"/>
                <a:gridCol w="1068388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Accident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Probability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11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4176713" cy="1300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5362" name="Object 29"/>
          <p:cNvGraphicFramePr>
            <a:graphicFrameLocks noChangeAspect="1"/>
          </p:cNvGraphicFramePr>
          <p:nvPr/>
        </p:nvGraphicFramePr>
        <p:xfrm>
          <a:off x="4383088" y="998538"/>
          <a:ext cx="44815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5" imgW="1930320" imgH="342720" progId="Equation.3">
                  <p:embed/>
                </p:oleObj>
              </mc:Choice>
              <mc:Fallback>
                <p:oleObj name="Equation" r:id="rId5" imgW="1930320" imgH="34272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998538"/>
                        <a:ext cx="448151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8" name="Group 30"/>
          <p:cNvGraphicFramePr>
            <a:graphicFrameLocks noGrp="1"/>
          </p:cNvGraphicFramePr>
          <p:nvPr/>
        </p:nvGraphicFramePr>
        <p:xfrm>
          <a:off x="4427538" y="2349500"/>
          <a:ext cx="4716462" cy="3441700"/>
        </p:xfrm>
        <a:graphic>
          <a:graphicData uri="http://schemas.openxmlformats.org/drawingml/2006/table">
            <a:tbl>
              <a:tblPr/>
              <a:tblGrid>
                <a:gridCol w="3168650"/>
                <a:gridCol w="1547812"/>
              </a:tblGrid>
              <a:tr h="364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30 *…………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71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4325" y="3170238"/>
              <a:ext cx="265113" cy="161925"/>
            </p14:xfrm>
          </p:contentPart>
        </mc:Choice>
        <mc:Fallback xmlns="">
          <p:pic>
            <p:nvPicPr>
              <p:cNvPr id="15371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5332" y="3162322"/>
                <a:ext cx="282739" cy="178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6125" y="1839913"/>
              <a:ext cx="360363" cy="385762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8925" y="1832716"/>
                <a:ext cx="371523" cy="401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4575" y="2971800"/>
              <a:ext cx="393700" cy="342900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6658" y="2965323"/>
                <a:ext cx="414213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" y="2466975"/>
              <a:ext cx="1758950" cy="82550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245" y="2462289"/>
                <a:ext cx="1767950" cy="93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7225" y="3363913"/>
              <a:ext cx="2046288" cy="704850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64705" y="3361393"/>
                <a:ext cx="2052768" cy="712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3160713"/>
              <a:ext cx="33338" cy="49212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60979" y="3150655"/>
                <a:ext cx="54488" cy="70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3738" y="3036888"/>
              <a:ext cx="222250" cy="146050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06174" y="3026816"/>
                <a:ext cx="233777" cy="164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3460750"/>
              <a:ext cx="203200" cy="134938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34606" y="3457864"/>
                <a:ext cx="208965" cy="143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3408363"/>
              <a:ext cx="320675" cy="158750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64172" y="3403683"/>
                <a:ext cx="332912" cy="169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9563" y="3760788"/>
              <a:ext cx="603250" cy="177800"/>
            </p14:xfrm>
          </p:contentPart>
        </mc:Choice>
        <mc:Fallback xmlns="">
          <p:pic>
            <p:nvPicPr>
              <p:cNvPr id="153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24887" y="3753977"/>
                <a:ext cx="616919" cy="191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0525" y="1930400"/>
              <a:ext cx="441325" cy="352425"/>
            </p14:xfrm>
          </p:contentPart>
        </mc:Choice>
        <mc:Fallback xmlns="">
          <p:pic>
            <p:nvPicPr>
              <p:cNvPr id="153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66565" y="1926080"/>
                <a:ext cx="453924" cy="363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8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5575" y="585788"/>
              <a:ext cx="171450" cy="296862"/>
            </p14:xfrm>
          </p:contentPart>
        </mc:Choice>
        <mc:Fallback xmlns="">
          <p:pic>
            <p:nvPicPr>
              <p:cNvPr id="1538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02333" y="582906"/>
                <a:ext cx="177933" cy="30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38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2588" y="1768475"/>
              <a:ext cx="4778375" cy="103188"/>
            </p14:xfrm>
          </p:contentPart>
        </mc:Choice>
        <mc:Fallback xmlns="">
          <p:pic>
            <p:nvPicPr>
              <p:cNvPr id="1538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90068" y="1760206"/>
                <a:ext cx="4791335" cy="115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38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25" y="957263"/>
              <a:ext cx="4024313" cy="681037"/>
            </p14:xfrm>
          </p:contentPart>
        </mc:Choice>
        <mc:Fallback xmlns="">
          <p:pic>
            <p:nvPicPr>
              <p:cNvPr id="1538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68585" y="949704"/>
                <a:ext cx="4037633" cy="6929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828675"/>
          </a:xfrm>
        </p:spPr>
        <p:txBody>
          <a:bodyPr/>
          <a:lstStyle/>
          <a:p>
            <a:pPr eaLnBrk="1" hangingPunct="1"/>
            <a:r>
              <a:rPr lang="en-US" sz="3200" b="0" smtClean="0"/>
              <a:t>Example: Sum out var</a:t>
            </a:r>
            <a:r>
              <a:rPr lang="en-US" sz="2800" b="0" smtClean="0"/>
              <a:t>s</a:t>
            </a:r>
            <a:r>
              <a:rPr lang="en-US" sz="3200" b="0" smtClean="0"/>
              <a:t> and choose max </a:t>
            </a:r>
            <a:br>
              <a:rPr lang="en-US" sz="3200" b="0" smtClean="0"/>
            </a:br>
            <a:r>
              <a:rPr lang="en-US" sz="3200" b="0" smtClean="0"/>
              <a:t>(Steps 2b-3)</a:t>
            </a:r>
          </a:p>
        </p:txBody>
      </p:sp>
      <p:graphicFrame>
        <p:nvGraphicFramePr>
          <p:cNvPr id="96259" name="Group 3"/>
          <p:cNvGraphicFramePr>
            <a:graphicFrameLocks noGrp="1"/>
          </p:cNvGraphicFramePr>
          <p:nvPr>
            <p:ph sz="half" idx="1"/>
          </p:nvPr>
        </p:nvGraphicFramePr>
        <p:xfrm>
          <a:off x="152400" y="2819400"/>
          <a:ext cx="4321175" cy="2571750"/>
        </p:xfrm>
        <a:graphic>
          <a:graphicData uri="http://schemas.openxmlformats.org/drawingml/2006/table">
            <a:tbl>
              <a:tblPr/>
              <a:tblGrid>
                <a:gridCol w="3376612"/>
                <a:gridCol w="9445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     Accident      Wear Pads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true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true 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                false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true                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                false              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0.01*30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0.01*0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0.99*75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0.99*80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0.2*35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0.2*3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0.8*95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0.8*100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270" name="Group 14"/>
          <p:cNvGraphicFramePr>
            <a:graphicFrameLocks noGrp="1"/>
          </p:cNvGraphicFramePr>
          <p:nvPr>
            <p:ph sz="quarter" idx="3"/>
          </p:nvPr>
        </p:nvGraphicFramePr>
        <p:xfrm>
          <a:off x="4716463" y="3068638"/>
          <a:ext cx="4283075" cy="1633728"/>
        </p:xfrm>
        <a:graphic>
          <a:graphicData uri="http://schemas.openxmlformats.org/drawingml/2006/table">
            <a:tbl>
              <a:tblPr/>
              <a:tblGrid>
                <a:gridCol w="1114425"/>
                <a:gridCol w="1079500"/>
                <a:gridCol w="2089150"/>
              </a:tblGrid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Wear Pads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Expected 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0.01*30+0.99*75=74.55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0.01*0+0.99*80=79.2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</a:rPr>
                        <a:t>0.2*35+0.8*95=83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0.2*3+0.8*100=80.6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7" name="Rectangle 28"/>
          <p:cNvSpPr>
            <a:spLocks noChangeArrowheads="1"/>
          </p:cNvSpPr>
          <p:nvPr/>
        </p:nvSpPr>
        <p:spPr bwMode="auto">
          <a:xfrm>
            <a:off x="5410200" y="2362200"/>
            <a:ext cx="28797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 Sum out accident:</a:t>
            </a:r>
          </a:p>
        </p:txBody>
      </p:sp>
      <p:sp>
        <p:nvSpPr>
          <p:cNvPr id="16418" name="Rectangle 29"/>
          <p:cNvSpPr>
            <a:spLocks noChangeArrowheads="1"/>
          </p:cNvSpPr>
          <p:nvPr/>
        </p:nvSpPr>
        <p:spPr bwMode="auto">
          <a:xfrm>
            <a:off x="179388" y="5445125"/>
            <a:ext cx="84963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Thus the optimal policy is to take the </a:t>
            </a:r>
            <a:r>
              <a:rPr lang="en-US" sz="2400" b="1" dirty="0">
                <a:latin typeface="Arial Unicode MS" pitchFamily="34" charset="-128"/>
              </a:rPr>
              <a:t>short way </a:t>
            </a:r>
            <a:r>
              <a:rPr lang="en-US" sz="2400" dirty="0">
                <a:latin typeface="Arial Unicode MS" pitchFamily="34" charset="-128"/>
              </a:rPr>
              <a:t>and </a:t>
            </a:r>
            <a:r>
              <a:rPr lang="en-US" sz="2400" b="1" dirty="0">
                <a:latin typeface="Arial Unicode MS" pitchFamily="34" charset="-128"/>
              </a:rPr>
              <a:t>wear pads</a:t>
            </a:r>
            <a:r>
              <a:rPr lang="en-US" sz="2400" dirty="0">
                <a:latin typeface="Arial Unicode MS" pitchFamily="34" charset="-128"/>
              </a:rPr>
              <a:t>, with an </a:t>
            </a:r>
            <a:r>
              <a:rPr lang="en-US" sz="2400" b="1" i="1" dirty="0">
                <a:latin typeface="Arial Unicode MS" pitchFamily="34" charset="-128"/>
              </a:rPr>
              <a:t>expected utility </a:t>
            </a:r>
            <a:r>
              <a:rPr lang="en-US" sz="2400" dirty="0">
                <a:latin typeface="Arial Unicode MS" pitchFamily="34" charset="-128"/>
              </a:rPr>
              <a:t>of 83.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p:pic>
        <p:nvPicPr>
          <p:cNvPr id="16419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4752975" cy="147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6386" name="Object 31"/>
          <p:cNvGraphicFramePr>
            <a:graphicFrameLocks noChangeAspect="1"/>
          </p:cNvGraphicFramePr>
          <p:nvPr/>
        </p:nvGraphicFramePr>
        <p:xfrm>
          <a:off x="5410200" y="1600200"/>
          <a:ext cx="27130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5" imgW="1168200" imgH="342720" progId="Equation.3">
                  <p:embed/>
                </p:oleObj>
              </mc:Choice>
              <mc:Fallback>
                <p:oleObj name="Equation" r:id="rId5" imgW="1168200" imgH="34272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600200"/>
                        <a:ext cx="27130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20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4797425"/>
            <a:ext cx="17287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3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0588" y="3965575"/>
              <a:ext cx="374650" cy="204788"/>
            </p14:xfrm>
          </p:contentPart>
        </mc:Choice>
        <mc:Fallback xmlns="">
          <p:pic>
            <p:nvPicPr>
              <p:cNvPr id="163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5190" y="3959816"/>
                <a:ext cx="391205" cy="221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3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8988" y="3895725"/>
              <a:ext cx="2284412" cy="315913"/>
            </p14:xfrm>
          </p:contentPart>
        </mc:Choice>
        <mc:Fallback xmlns="">
          <p:pic>
            <p:nvPicPr>
              <p:cNvPr id="163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2506" y="3884943"/>
                <a:ext cx="2302417" cy="337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3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8" y="3643313"/>
              <a:ext cx="2960687" cy="331787"/>
            </p14:xfrm>
          </p:contentPart>
        </mc:Choice>
        <mc:Fallback xmlns="">
          <p:pic>
            <p:nvPicPr>
              <p:cNvPr id="163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38" y="3632552"/>
                <a:ext cx="2983007" cy="351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7138" y="2603500"/>
              <a:ext cx="215900" cy="371475"/>
            </p14:xfrm>
          </p:contentPart>
        </mc:Choice>
        <mc:Fallback xmlns="">
          <p:pic>
            <p:nvPicPr>
              <p:cNvPr id="163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34619" y="2597033"/>
                <a:ext cx="228494" cy="386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975" y="2532063"/>
              <a:ext cx="285750" cy="242887"/>
            </p14:xfrm>
          </p:contentPart>
        </mc:Choice>
        <mc:Fallback xmlns="">
          <p:pic>
            <p:nvPicPr>
              <p:cNvPr id="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1137" y="2524147"/>
                <a:ext cx="296187" cy="2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3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2279650"/>
              <a:ext cx="222250" cy="376238"/>
            </p14:xfrm>
          </p:contentPart>
        </mc:Choice>
        <mc:Fallback xmlns="">
          <p:pic>
            <p:nvPicPr>
              <p:cNvPr id="163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36310" y="2277130"/>
                <a:ext cx="239180" cy="387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3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2225" y="2728913"/>
              <a:ext cx="793750" cy="420687"/>
            </p14:xfrm>
          </p:contentPart>
        </mc:Choice>
        <mc:Fallback xmlns="">
          <p:pic>
            <p:nvPicPr>
              <p:cNvPr id="163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3582" y="2722070"/>
                <a:ext cx="813198" cy="437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3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4138" y="2600325"/>
              <a:ext cx="163512" cy="223838"/>
            </p14:xfrm>
          </p:contentPart>
        </mc:Choice>
        <mc:Fallback xmlns="">
          <p:pic>
            <p:nvPicPr>
              <p:cNvPr id="163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16935" y="2595647"/>
                <a:ext cx="178999" cy="236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3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3405188"/>
              <a:ext cx="1714500" cy="255587"/>
            </p14:xfrm>
          </p:contentPart>
        </mc:Choice>
        <mc:Fallback xmlns="">
          <p:pic>
            <p:nvPicPr>
              <p:cNvPr id="163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04934" y="3393224"/>
                <a:ext cx="1737893" cy="27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3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" y="3155950"/>
              <a:ext cx="2963863" cy="234950"/>
            </p14:xfrm>
          </p:contentPart>
        </mc:Choice>
        <mc:Fallback xmlns="">
          <p:pic>
            <p:nvPicPr>
              <p:cNvPr id="163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915" y="3144796"/>
                <a:ext cx="2986183" cy="2525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468BC0-8B03-4F09-A6A3-3184DDFF39C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7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7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9358313" cy="538162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3200" b="1" dirty="0" smtClean="0"/>
              <a:t>You can:</a:t>
            </a:r>
            <a:endParaRPr lang="en-US" sz="3200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Compare and contrast stochastic </a:t>
            </a:r>
            <a:r>
              <a:rPr lang="en-US" sz="3200" b="1" dirty="0" smtClean="0"/>
              <a:t>single-stage (one-off) </a:t>
            </a:r>
            <a:r>
              <a:rPr lang="en-US" sz="3200" dirty="0" smtClean="0"/>
              <a:t>decisions vs. </a:t>
            </a:r>
            <a:r>
              <a:rPr lang="en-US" sz="3200" b="1" dirty="0" smtClean="0"/>
              <a:t>multistage</a:t>
            </a:r>
            <a:r>
              <a:rPr lang="en-US" sz="3200" dirty="0" smtClean="0"/>
              <a:t> decisions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Define a </a:t>
            </a:r>
            <a:r>
              <a:rPr lang="en-US" sz="3200" b="1" dirty="0" smtClean="0"/>
              <a:t>Utility Function </a:t>
            </a:r>
            <a:r>
              <a:rPr lang="en-US" sz="3200" dirty="0" smtClean="0"/>
              <a:t>on possible worlds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 Define and compute </a:t>
            </a:r>
            <a:r>
              <a:rPr lang="en-US" sz="3200" b="1" dirty="0" smtClean="0"/>
              <a:t>optimal one-off decision </a:t>
            </a:r>
            <a:r>
              <a:rPr lang="en-US" sz="3200" dirty="0" smtClean="0"/>
              <a:t>(max expected utility) 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3200" dirty="0" smtClean="0"/>
              <a:t>Represent one-off decisions as </a:t>
            </a:r>
            <a:r>
              <a:rPr lang="en-US" sz="3200" b="1" dirty="0" smtClean="0"/>
              <a:t>single stage decision networks </a:t>
            </a:r>
            <a:r>
              <a:rPr lang="en-US" sz="3200" dirty="0" smtClean="0"/>
              <a:t>and compute optimal decisions by </a:t>
            </a:r>
            <a:r>
              <a:rPr lang="en-US" sz="3200" b="1" dirty="0" smtClean="0"/>
              <a:t>Variable Elimination</a:t>
            </a:r>
          </a:p>
          <a:p>
            <a:pPr eaLnBrk="1" hangingPunct="1">
              <a:spcAft>
                <a:spcPts val="600"/>
              </a:spcAft>
            </a:pPr>
            <a:endParaRPr 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sz="32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429125"/>
            <a:ext cx="8715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7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741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438" y="3681413"/>
              <a:ext cx="522287" cy="244475"/>
            </p14:xfrm>
          </p:contentPart>
        </mc:Choice>
        <mc:Fallback xmlns="">
          <p:pic>
            <p:nvPicPr>
              <p:cNvPr id="174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119" y="3675661"/>
                <a:ext cx="533445" cy="26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3113" y="4183063"/>
              <a:ext cx="479425" cy="307975"/>
            </p14:xfrm>
          </p:contentPart>
        </mc:Choice>
        <mc:Fallback xmlns="">
          <p:pic>
            <p:nvPicPr>
              <p:cNvPr id="174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2315" y="4173337"/>
                <a:ext cx="498861" cy="33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9575" y="1330325"/>
              <a:ext cx="1104900" cy="1190625"/>
            </p14:xfrm>
          </p:contentPart>
        </mc:Choice>
        <mc:Fallback xmlns="">
          <p:pic>
            <p:nvPicPr>
              <p:cNvPr id="174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24535" y="1322404"/>
                <a:ext cx="1119301" cy="1210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2995613"/>
              <a:ext cx="2684463" cy="65087"/>
            </p14:xfrm>
          </p:contentPart>
        </mc:Choice>
        <mc:Fallback xmlns="">
          <p:pic>
            <p:nvPicPr>
              <p:cNvPr id="174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7095" y="2989859"/>
                <a:ext cx="2699583" cy="823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 Unicode MS" pitchFamily="34" charset="-128"/>
              </a:rPr>
              <a:t>Next Class (textbook sec. 9.3)</a:t>
            </a:r>
            <a:endParaRPr lang="en-US" sz="3200" b="1" i="1" baseline="300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>
              <a:latin typeface="Arial Unicode MS" pitchFamily="34" charset="-128"/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990600" y="1524000"/>
            <a:ext cx="723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latin typeface="Arial Unicode MS" pitchFamily="34" charset="-128"/>
              </a:rPr>
              <a:t>Set of primitive decisions that can be treated as 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800">
                <a:latin typeface="Arial Unicode MS" pitchFamily="34" charset="-128"/>
              </a:rPr>
              <a:t> 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single macro decision </a:t>
            </a:r>
            <a:r>
              <a:rPr lang="en-US" sz="2800">
                <a:latin typeface="Arial Unicode MS" pitchFamily="34" charset="-128"/>
              </a:rPr>
              <a:t>to be made </a:t>
            </a:r>
            <a:r>
              <a:rPr lang="en-US" sz="2800" i="1">
                <a:latin typeface="Arial Unicode MS" pitchFamily="34" charset="-128"/>
              </a:rPr>
              <a:t>before acting</a:t>
            </a:r>
          </a:p>
        </p:txBody>
      </p:sp>
      <p:sp>
        <p:nvSpPr>
          <p:cNvPr id="18444" name="Rectangle 17"/>
          <p:cNvSpPr>
            <a:spLocks noChangeArrowheads="1"/>
          </p:cNvSpPr>
          <p:nvPr/>
        </p:nvSpPr>
        <p:spPr bwMode="auto">
          <a:xfrm>
            <a:off x="1066800" y="3733800"/>
            <a:ext cx="7162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Unicode MS" pitchFamily="34" charset="-128"/>
              </a:rPr>
              <a:t>Agents makes observations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Unicode MS" pitchFamily="34" charset="-128"/>
              </a:rPr>
              <a:t>Decides on an action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Unicode MS" pitchFamily="34" charset="-128"/>
              </a:rPr>
              <a:t>Carries out the action</a:t>
            </a:r>
            <a:endParaRPr lang="en-US" sz="2800" i="1">
              <a:latin typeface="Arial Unicode MS" pitchFamily="34" charset="-128"/>
            </a:endParaRPr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5562600" y="3276600"/>
            <a:ext cx="35814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Sequential Decisions</a:t>
            </a: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138" y="3095625"/>
              <a:ext cx="7594600" cy="2341563"/>
            </p14:xfrm>
          </p:contentPart>
        </mc:Choice>
        <mc:Fallback xmlns="">
          <p:pic>
            <p:nvPicPr>
              <p:cNvPr id="614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858" y="3091665"/>
                <a:ext cx="7608280" cy="235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0038" y="2940050"/>
              <a:ext cx="3548062" cy="2417763"/>
            </p14:xfrm>
          </p:contentPart>
        </mc:Choice>
        <mc:Fallback xmlns="">
          <p:pic>
            <p:nvPicPr>
              <p:cNvPr id="614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6078" y="2933931"/>
                <a:ext cx="3558142" cy="24339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CPSC322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C535A4D-181A-4B21-B83F-4FCA9E361EA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990600"/>
            <a:ext cx="8458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CA" sz="2800" b="1" dirty="0" smtClean="0"/>
              <a:t>Homework #4, due date: </a:t>
            </a:r>
            <a:r>
              <a:rPr lang="fr-FR" sz="2800" dirty="0"/>
              <a:t> </a:t>
            </a:r>
            <a:r>
              <a:rPr lang="fr-FR" sz="2800" b="1" dirty="0"/>
              <a:t>Mon </a:t>
            </a:r>
            <a:r>
              <a:rPr lang="fr-FR" sz="2800" b="1" dirty="0" err="1"/>
              <a:t>Dec</a:t>
            </a:r>
            <a:r>
              <a:rPr lang="fr-FR" sz="2800" b="1" dirty="0"/>
              <a:t> </a:t>
            </a:r>
            <a:r>
              <a:rPr lang="fr-FR" sz="2800" b="1" dirty="0" smtClean="0"/>
              <a:t>2</a:t>
            </a:r>
            <a:r>
              <a:rPr lang="fr-FR" sz="2800" b="1" baseline="30000" dirty="0" smtClean="0"/>
              <a:t>nd</a:t>
            </a:r>
            <a:r>
              <a:rPr lang="fr-FR" sz="2800" b="1" dirty="0" smtClean="0"/>
              <a:t>, </a:t>
            </a:r>
            <a:r>
              <a:rPr lang="fr-FR" sz="2800" b="1" dirty="0"/>
              <a:t>1PM</a:t>
            </a:r>
            <a:r>
              <a:rPr lang="en-CA" sz="2400" dirty="0" smtClean="0"/>
              <a:t>. </a:t>
            </a:r>
          </a:p>
          <a:p>
            <a:r>
              <a:rPr lang="en-CA" sz="2400" dirty="0" smtClean="0"/>
              <a:t>You can drop it at my office (ICICS 105)or by </a:t>
            </a:r>
            <a:r>
              <a:rPr lang="en-CA" sz="2400" dirty="0" err="1" smtClean="0"/>
              <a:t>handin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For Q5 you need material from the last lecture, so work on the rest before then.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9C40B-F99F-4248-BDF5-777F80AD4ABF}" type="datetime1">
              <a:rPr lang="en-US" smtClean="0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46482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CA" sz="2800" dirty="0" smtClean="0"/>
              <a:t>Teaching Evaluation Surveys will close on Tuesday, December 3th</a:t>
            </a:r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4800" y="3733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Please Complete Teaching Evaluations</a:t>
            </a:r>
            <a:endParaRPr lang="en-US" sz="36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0" y="2667000"/>
            <a:ext cx="8458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CA" sz="2800" b="1" dirty="0" smtClean="0"/>
              <a:t>Work on Practice Exercise 9.A </a:t>
            </a:r>
            <a:r>
              <a:rPr lang="en-CA" sz="2800" dirty="0" smtClean="0"/>
              <a:t>(“</a:t>
            </a:r>
            <a:r>
              <a:rPr lang="en-CA" sz="2400" dirty="0" smtClean="0"/>
              <a:t>preparing </a:t>
            </a:r>
            <a:r>
              <a:rPr lang="en-CA" sz="2400" dirty="0"/>
              <a:t>to go for a bike </a:t>
            </a:r>
            <a:r>
              <a:rPr lang="en-CA" sz="2400" dirty="0" smtClean="0"/>
              <a:t>ride”)</a:t>
            </a:r>
            <a:endParaRPr lang="en-CA" sz="2400" b="1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2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6372225"/>
              <a:ext cx="3175" cy="3175"/>
            </p14:xfrm>
          </p:contentPart>
        </mc:Choice>
        <mc:Fallback xmlns="">
          <p:pic>
            <p:nvPicPr>
              <p:cNvPr id="8192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141" y="6366933"/>
                <a:ext cx="13494" cy="144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751D8A-AF98-48F2-8AB2-37E0A9982BD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Planning in Stochastic Environments</a:t>
            </a:r>
          </a:p>
        </p:txBody>
      </p:sp>
      <p:sp>
        <p:nvSpPr>
          <p:cNvPr id="1067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0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069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1071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072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073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074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7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78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79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81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82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83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084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7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088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089" name="Rectangle 9"/>
          <p:cNvSpPr>
            <a:spLocks noChangeArrowheads="1"/>
          </p:cNvSpPr>
          <p:nvPr/>
        </p:nvSpPr>
        <p:spPr bwMode="auto">
          <a:xfrm>
            <a:off x="5867400" y="4648200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Decision Nets</a:t>
            </a:r>
          </a:p>
        </p:txBody>
      </p:sp>
      <p:sp>
        <p:nvSpPr>
          <p:cNvPr id="1091" name="Rectangle 24"/>
          <p:cNvSpPr>
            <a:spLocks noChangeArrowheads="1"/>
          </p:cNvSpPr>
          <p:nvPr/>
        </p:nvSpPr>
        <p:spPr bwMode="auto">
          <a:xfrm>
            <a:off x="6324600" y="518160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92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093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5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096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97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1098" name="Rectangle 9"/>
          <p:cNvSpPr>
            <a:spLocks noChangeArrowheads="1"/>
          </p:cNvSpPr>
          <p:nvPr/>
        </p:nvSpPr>
        <p:spPr bwMode="auto">
          <a:xfrm>
            <a:off x="5715000" y="4143375"/>
            <a:ext cx="3214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i="1">
                <a:latin typeface="Arial Unicode MS" pitchFamily="34" charset="-128"/>
              </a:rPr>
              <a:t>Markov Chains and HMMs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102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102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102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102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103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103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103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103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10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8655" y="5059172"/>
                <a:ext cx="1298640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10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10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103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1266825"/>
              <a:ext cx="1579562" cy="185738"/>
            </p14:xfrm>
          </p:contentPart>
        </mc:Choice>
        <mc:Fallback xmlns="">
          <p:pic>
            <p:nvPicPr>
              <p:cNvPr id="103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0489" y="1203113"/>
                <a:ext cx="1611600" cy="312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5463" y="3867150"/>
              <a:ext cx="560387" cy="525463"/>
            </p14:xfrm>
          </p:contentPart>
        </mc:Choice>
        <mc:Fallback xmlns="">
          <p:pic>
            <p:nvPicPr>
              <p:cNvPr id="104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59627" y="3803447"/>
                <a:ext cx="592059" cy="652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5000" y="4419600"/>
              <a:ext cx="3181350" cy="1858963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99147" y="4356243"/>
                <a:ext cx="3213055" cy="198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8825" y="3570288"/>
              <a:ext cx="53975" cy="638175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92992" y="3506578"/>
                <a:ext cx="85640" cy="76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3525" y="4576763"/>
              <a:ext cx="981075" cy="36512"/>
            </p14:xfrm>
          </p:contentPart>
        </mc:Choice>
        <mc:Fallback xmlns="">
          <p:pic>
            <p:nvPicPr>
              <p:cNvPr id="104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67324" y="4513138"/>
                <a:ext cx="1013117" cy="16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5813" y="6080125"/>
              <a:ext cx="346075" cy="23813"/>
            </p14:xfrm>
          </p:contentPart>
        </mc:Choice>
        <mc:Fallback xmlns="">
          <p:pic>
            <p:nvPicPr>
              <p:cNvPr id="104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49968" y="6016624"/>
                <a:ext cx="377766" cy="150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6450" y="5900738"/>
              <a:ext cx="123825" cy="103187"/>
            </p14:xfrm>
          </p:contentPart>
        </mc:Choice>
        <mc:Fallback xmlns="">
          <p:pic>
            <p:nvPicPr>
              <p:cNvPr id="104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70612" y="5837460"/>
                <a:ext cx="155501" cy="229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0100" y="5794375"/>
              <a:ext cx="160338" cy="58738"/>
            </p14:xfrm>
          </p:contentPart>
        </mc:Choice>
        <mc:Fallback xmlns="">
          <p:pic>
            <p:nvPicPr>
              <p:cNvPr id="104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64246" y="5730952"/>
                <a:ext cx="192045" cy="185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9788" y="5340350"/>
              <a:ext cx="153987" cy="38100"/>
            </p14:xfrm>
          </p:contentPart>
        </mc:Choice>
        <mc:Fallback xmlns="">
          <p:pic>
            <p:nvPicPr>
              <p:cNvPr id="104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03958" y="5277090"/>
                <a:ext cx="185648" cy="164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75" y="5041900"/>
              <a:ext cx="161925" cy="87313"/>
            </p14:xfrm>
          </p:contentPart>
        </mc:Choice>
        <mc:Fallback xmlns="">
          <p:pic>
            <p:nvPicPr>
              <p:cNvPr id="104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05542" y="4978661"/>
                <a:ext cx="193590" cy="21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5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4789488"/>
              <a:ext cx="96837" cy="47625"/>
            </p14:xfrm>
          </p:contentPart>
        </mc:Choice>
        <mc:Fallback xmlns="">
          <p:pic>
            <p:nvPicPr>
              <p:cNvPr id="105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8873" y="4725988"/>
                <a:ext cx="128516" cy="174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5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7413" y="4725988"/>
              <a:ext cx="125412" cy="14287"/>
            </p14:xfrm>
          </p:contentPart>
        </mc:Choice>
        <mc:Fallback xmlns="">
          <p:pic>
            <p:nvPicPr>
              <p:cNvPr id="105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51196" y="4661147"/>
                <a:ext cx="157486" cy="143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5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1725" y="4989513"/>
              <a:ext cx="182563" cy="50800"/>
            </p14:xfrm>
          </p:contentPart>
        </mc:Choice>
        <mc:Fallback xmlns="">
          <p:pic>
            <p:nvPicPr>
              <p:cNvPr id="105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705881" y="4925743"/>
                <a:ext cx="214250" cy="178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5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1725" y="5140325"/>
              <a:ext cx="150813" cy="47625"/>
            </p14:xfrm>
          </p:contentPart>
        </mc:Choice>
        <mc:Fallback xmlns="">
          <p:pic>
            <p:nvPicPr>
              <p:cNvPr id="105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05489" y="5076825"/>
                <a:ext cx="182924" cy="174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5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4738" y="5318125"/>
              <a:ext cx="150812" cy="26988"/>
            </p14:xfrm>
          </p:contentPart>
        </mc:Choice>
        <mc:Fallback xmlns="">
          <p:pic>
            <p:nvPicPr>
              <p:cNvPr id="105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78901" y="5254793"/>
                <a:ext cx="182486" cy="15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5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4738" y="5491163"/>
              <a:ext cx="147637" cy="12700"/>
            </p14:xfrm>
          </p:contentPart>
        </mc:Choice>
        <mc:Fallback xmlns="">
          <p:pic>
            <p:nvPicPr>
              <p:cNvPr id="105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78894" y="5427300"/>
                <a:ext cx="179325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9338" y="5768975"/>
              <a:ext cx="190500" cy="22225"/>
            </p14:xfrm>
          </p:contentPart>
        </mc:Choice>
        <mc:Fallback xmlns="">
          <p:pic>
            <p:nvPicPr>
              <p:cNvPr id="105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53493" y="5705885"/>
                <a:ext cx="222190" cy="14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5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8063" y="5919788"/>
              <a:ext cx="158750" cy="11112"/>
            </p14:xfrm>
          </p:contentPart>
        </mc:Choice>
        <mc:Fallback xmlns="">
          <p:pic>
            <p:nvPicPr>
              <p:cNvPr id="105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12224" y="5856342"/>
                <a:ext cx="190788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5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9338" y="5994400"/>
              <a:ext cx="152400" cy="7938"/>
            </p14:xfrm>
          </p:contentPart>
        </mc:Choice>
        <mc:Fallback xmlns="">
          <p:pic>
            <p:nvPicPr>
              <p:cNvPr id="105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653486" y="5930896"/>
                <a:ext cx="184105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5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4954588"/>
              <a:ext cx="3433763" cy="558800"/>
            </p14:xfrm>
          </p:contentPart>
        </mc:Choice>
        <mc:Fallback xmlns="">
          <p:pic>
            <p:nvPicPr>
              <p:cNvPr id="105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3425" y="4949547"/>
                <a:ext cx="3449963" cy="57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9638" y="3046413"/>
              <a:ext cx="496887" cy="3132137"/>
            </p14:xfrm>
          </p:contentPart>
        </mc:Choice>
        <mc:Fallback xmlns="">
          <p:pic>
            <p:nvPicPr>
              <p:cNvPr id="10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520636" y="3038493"/>
                <a:ext cx="517411" cy="3145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6075" y="3922713"/>
              <a:ext cx="225425" cy="1274762"/>
            </p14:xfrm>
          </p:contentPart>
        </mc:Choice>
        <mc:Fallback xmlns="">
          <p:pic>
            <p:nvPicPr>
              <p:cNvPr id="10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958513" y="3912993"/>
                <a:ext cx="244511" cy="129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7113" y="3330575"/>
              <a:ext cx="203200" cy="1331913"/>
            </p14:xfrm>
          </p:contentPart>
        </mc:Choice>
        <mc:Fallback xmlns="">
          <p:pic>
            <p:nvPicPr>
              <p:cNvPr id="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03870" y="3320853"/>
                <a:ext cx="216891" cy="13520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00113"/>
          </a:xfrm>
        </p:spPr>
        <p:txBody>
          <a:bodyPr/>
          <a:lstStyle/>
          <a:p>
            <a:pPr eaLnBrk="1" hangingPunct="1"/>
            <a:r>
              <a:rPr lang="en-US" sz="3200" b="0" smtClean="0"/>
              <a:t>Planning Under Uncertainty: Intro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458200" cy="26733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Planning</a:t>
            </a:r>
            <a:r>
              <a:rPr lang="en-US" smtClean="0"/>
              <a:t> how to select and organize a sequence of actions/decisions to achieve a given goal.</a:t>
            </a:r>
            <a:endParaRPr lang="en-US" b="1" smtClean="0"/>
          </a:p>
          <a:p>
            <a:pPr eaLnBrk="1" hangingPunct="1">
              <a:buFontTx/>
              <a:buChar char="•"/>
            </a:pPr>
            <a:r>
              <a:rPr lang="en-US" b="1" smtClean="0"/>
              <a:t>Deterministic Goal</a:t>
            </a:r>
            <a:r>
              <a:rPr lang="en-US" smtClean="0"/>
              <a:t>: A possible world in which some propositions are true</a:t>
            </a:r>
          </a:p>
          <a:p>
            <a:pPr eaLnBrk="1" hangingPunct="1">
              <a:buFontTx/>
              <a:buChar char="•"/>
            </a:pPr>
            <a:endParaRPr lang="en-US" sz="24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3124200"/>
            <a:ext cx="89154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</a:rPr>
              <a:t>Planning under Uncertainty</a:t>
            </a:r>
            <a:r>
              <a:rPr lang="en-US" sz="2800" kern="0" dirty="0">
                <a:latin typeface="+mn-lt"/>
              </a:rPr>
              <a:t>: how to select and organize a sequence of actions/decisions to “</a:t>
            </a:r>
            <a:r>
              <a:rPr lang="en-US" sz="2800" i="1" kern="0" dirty="0">
                <a:latin typeface="+mn-lt"/>
              </a:rPr>
              <a:t>maximize the probability”</a:t>
            </a:r>
            <a:r>
              <a:rPr lang="en-US" sz="2800" kern="0" dirty="0">
                <a:latin typeface="+mn-lt"/>
              </a:rPr>
              <a:t> of </a:t>
            </a:r>
            <a:r>
              <a:rPr lang="en-US" sz="2800" i="1" kern="0" dirty="0" smtClean="0">
                <a:latin typeface="+mn-lt"/>
              </a:rPr>
              <a:t>“achieving </a:t>
            </a:r>
            <a:r>
              <a:rPr lang="en-US" sz="2800" i="1" kern="0" dirty="0">
                <a:latin typeface="+mn-lt"/>
              </a:rPr>
              <a:t>a given </a:t>
            </a:r>
            <a:r>
              <a:rPr lang="en-US" sz="2800" i="1" kern="0" dirty="0" smtClean="0">
                <a:latin typeface="+mn-lt"/>
              </a:rPr>
              <a:t>goal”</a:t>
            </a:r>
            <a:endParaRPr lang="en-US" sz="2800" i="1" kern="0" dirty="0">
              <a:latin typeface="+mn-lt"/>
            </a:endParaRPr>
          </a:p>
          <a:p>
            <a:pPr marL="495300" indent="-3810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+mn-lt"/>
              </a:rPr>
              <a:t>Goal under Uncertainty</a:t>
            </a:r>
            <a:r>
              <a:rPr lang="en-US" sz="2800" kern="0" dirty="0">
                <a:latin typeface="+mn-lt"/>
              </a:rPr>
              <a:t>:  </a:t>
            </a:r>
            <a:r>
              <a:rPr lang="en-US" sz="2800" kern="0" dirty="0">
                <a:latin typeface="Arial Unicode MS" pitchFamily="34" charset="-128"/>
              </a:rPr>
              <a:t>we'll move from all-or-nothing goals to a richer notion: rating how </a:t>
            </a:r>
            <a:r>
              <a:rPr lang="en-US" sz="2800" i="1" kern="0" dirty="0">
                <a:solidFill>
                  <a:schemeClr val="accent4"/>
                </a:solidFill>
                <a:latin typeface="Arial Unicode MS" pitchFamily="34" charset="-128"/>
              </a:rPr>
              <a:t>happy</a:t>
            </a:r>
            <a:r>
              <a:rPr lang="en-US" sz="2800" kern="0" dirty="0">
                <a:solidFill>
                  <a:schemeClr val="accent4"/>
                </a:solidFill>
                <a:latin typeface="Arial Unicode MS" pitchFamily="34" charset="-128"/>
              </a:rPr>
              <a:t> </a:t>
            </a:r>
            <a:r>
              <a:rPr lang="en-US" sz="2800" kern="0" dirty="0">
                <a:latin typeface="Arial Unicode MS" pitchFamily="34" charset="-128"/>
              </a:rPr>
              <a:t>the agent is in different possible worlds.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chemeClr val="accent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700" y="4870450"/>
              <a:ext cx="3797300" cy="519113"/>
            </p14:xfrm>
          </p:contentPart>
        </mc:Choice>
        <mc:Fallback xmlns="">
          <p:pic>
            <p:nvPicPr>
              <p:cNvPr id="256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300" y="4861444"/>
                <a:ext cx="3815300" cy="534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9313" y="1882775"/>
              <a:ext cx="893762" cy="920750"/>
            </p14:xfrm>
          </p:contentPart>
        </mc:Choice>
        <mc:Fallback xmlns="">
          <p:pic>
            <p:nvPicPr>
              <p:cNvPr id="256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9594" y="1875216"/>
                <a:ext cx="913199" cy="9380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 Unicode MS" pitchFamily="34" charset="-128"/>
              </a:rPr>
              <a:t>“Single” Action vs. Sequence of Actions</a:t>
            </a:r>
            <a:endParaRPr lang="en-US" sz="3200" b="1" i="1" baseline="300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>
              <a:latin typeface="Arial Unicode MS" pitchFamily="34" charset="-128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990600" y="1524000"/>
            <a:ext cx="723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latin typeface="Arial Unicode MS" pitchFamily="34" charset="-128"/>
              </a:rPr>
              <a:t>Set of primitive decisions that can be treated as 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800">
                <a:latin typeface="Arial Unicode MS" pitchFamily="34" charset="-128"/>
              </a:rPr>
              <a:t> </a:t>
            </a:r>
            <a:r>
              <a:rPr lang="en-US" sz="2800">
                <a:solidFill>
                  <a:schemeClr val="accent2"/>
                </a:solidFill>
                <a:latin typeface="Arial Unicode MS" pitchFamily="34" charset="-128"/>
              </a:rPr>
              <a:t>single macro decision </a:t>
            </a:r>
            <a:r>
              <a:rPr lang="en-US" sz="2800">
                <a:latin typeface="Arial Unicode MS" pitchFamily="34" charset="-128"/>
              </a:rPr>
              <a:t>to be made </a:t>
            </a:r>
            <a:r>
              <a:rPr lang="en-US" sz="2800" i="1">
                <a:latin typeface="Arial Unicode MS" pitchFamily="34" charset="-128"/>
              </a:rPr>
              <a:t>before acting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066800" y="3733800"/>
            <a:ext cx="7162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Unicode MS" pitchFamily="34" charset="-128"/>
              </a:rPr>
              <a:t>Agents makes observations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Unicode MS" pitchFamily="34" charset="-128"/>
              </a:rPr>
              <a:t>Decides on an action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 Unicode MS" pitchFamily="34" charset="-128"/>
              </a:rPr>
              <a:t>Carries out the action</a:t>
            </a:r>
            <a:endParaRPr lang="en-US" sz="2800" i="1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6125" y="3614738"/>
              <a:ext cx="404813" cy="236537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481" y="3607177"/>
                <a:ext cx="421020" cy="253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4149725"/>
              <a:ext cx="360362" cy="604838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4693" y="4144325"/>
                <a:ext cx="378722" cy="620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3495675"/>
              <a:ext cx="298450" cy="255588"/>
            </p14:xfrm>
          </p:contentPart>
        </mc:Choice>
        <mc:Fallback xmlns=""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6245" y="3484139"/>
                <a:ext cx="318251" cy="276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0650" y="1346200"/>
              <a:ext cx="639763" cy="996950"/>
            </p14:xfrm>
          </p:contentPart>
        </mc:Choice>
        <mc:Fallback xmlns=""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37052" y="1343320"/>
                <a:ext cx="652717" cy="1011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3125788"/>
              <a:ext cx="1717675" cy="205422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459" y="3116069"/>
                <a:ext cx="1737832" cy="2071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3540125"/>
              <a:ext cx="1606550" cy="520700"/>
            </p14:xfrm>
          </p:contentPart>
        </mc:Choice>
        <mc:Fallback xmlns=""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73681" y="3532933"/>
                <a:ext cx="1625628" cy="53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4232275"/>
              <a:ext cx="1539875" cy="338138"/>
            </p14:xfrm>
          </p:contentPart>
        </mc:Choice>
        <mc:Fallback xmlns=""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41287" y="4224353"/>
                <a:ext cx="1556437" cy="355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2325688"/>
              <a:ext cx="1411287" cy="376237"/>
            </p14:xfrm>
          </p:contentPart>
        </mc:Choice>
        <mc:Fallback xmlns=""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39218" y="2321368"/>
                <a:ext cx="1419568" cy="3881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6" grpId="0"/>
      <p:bldP spid="614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Intro 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tx2"/>
                </a:solidFill>
              </a:rPr>
              <a:t>One-Off Decision Example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Utilities / Preferences and Optimal Decision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Single stage Decision Networks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4052888"/>
              <a:ext cx="923925" cy="847725"/>
            </p14:xfrm>
          </p:contentPart>
        </mc:Choice>
        <mc:Fallback xmlns="">
          <p:pic>
            <p:nvPicPr>
              <p:cNvPr id="215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9532" y="4047129"/>
                <a:ext cx="937247" cy="8610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15350" cy="900113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One-off decision example</a:t>
            </a:r>
            <a:br>
              <a:rPr lang="en-US" sz="3200" b="0" dirty="0" smtClean="0"/>
            </a:br>
            <a:endParaRPr lang="en-US" sz="3200" b="0" dirty="0" smtClean="0"/>
          </a:p>
        </p:txBody>
      </p:sp>
      <p:sp>
        <p:nvSpPr>
          <p:cNvPr id="3092" name="Rectangle 3"/>
          <p:cNvSpPr>
            <a:spLocks noChangeArrowheads="1"/>
          </p:cNvSpPr>
          <p:nvPr/>
        </p:nvSpPr>
        <p:spPr bwMode="auto">
          <a:xfrm>
            <a:off x="250825" y="765175"/>
            <a:ext cx="84978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Arial Unicode MS" pitchFamily="34" charset="-128"/>
              </a:rPr>
              <a:t>Delivery Robot Example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Robot needs to reach a certain room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Going through stairs may cause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an accident</a:t>
            </a:r>
            <a:r>
              <a:rPr lang="en-US" sz="2400" dirty="0">
                <a:latin typeface="Arial Unicode MS" pitchFamily="34" charset="-128"/>
              </a:rPr>
              <a:t>.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It can go</a:t>
            </a:r>
            <a:r>
              <a:rPr lang="en-US" sz="2400" dirty="0">
                <a:latin typeface="Arial Unicode MS" pitchFamily="34" charset="-128"/>
              </a:rPr>
              <a:t>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short way</a:t>
            </a:r>
            <a:r>
              <a:rPr lang="en-US" sz="2400" dirty="0">
                <a:latin typeface="Arial Unicode MS" pitchFamily="34" charset="-128"/>
              </a:rPr>
              <a:t> through long stairs, or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long way</a:t>
            </a:r>
            <a:r>
              <a:rPr lang="en-US" sz="2400" dirty="0">
                <a:latin typeface="Arial Unicode MS" pitchFamily="34" charset="-128"/>
              </a:rPr>
              <a:t> through short stairs (that reduces the chance of an accident but takes more time)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 Robot can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choose to wear pads</a:t>
            </a:r>
            <a:r>
              <a:rPr lang="en-US" sz="2400" dirty="0">
                <a:latin typeface="Arial Unicode MS" pitchFamily="34" charset="-128"/>
              </a:rPr>
              <a:t> to protect itself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or not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(to protect itself in case of an accident) but pads slow it down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If there is an accident the Robot does not get to the room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892138" y="25207913"/>
              <a:ext cx="0" cy="0"/>
            </p14:xfrm>
          </p:contentPart>
        </mc:Choice>
        <mc:Fallback xmlns="">
          <p:pic>
            <p:nvPicPr>
              <p:cNvPr id="307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92138" y="252079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3519488"/>
              <a:ext cx="9525" cy="7937"/>
            </p14:xfrm>
          </p:contentPart>
        </mc:Choice>
        <mc:Fallback xmlns="">
          <p:pic>
            <p:nvPicPr>
              <p:cNvPr id="307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4724" y="3511190"/>
                <a:ext cx="21614" cy="21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9638" y="3357563"/>
              <a:ext cx="15875" cy="9525"/>
            </p14:xfrm>
          </p:contentPart>
        </mc:Choice>
        <mc:Fallback xmlns="">
          <p:pic>
            <p:nvPicPr>
              <p:cNvPr id="307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8702" y="3350236"/>
                <a:ext cx="31044" cy="2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3463" y="3346450"/>
              <a:ext cx="3175" cy="4763"/>
            </p14:xfrm>
          </p:contentPart>
        </mc:Choice>
        <mc:Fallback xmlns="">
          <p:pic>
            <p:nvPicPr>
              <p:cNvPr id="307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6407" y="3339122"/>
                <a:ext cx="17286" cy="19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6325" y="538163"/>
              <a:ext cx="1735138" cy="915987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2725" y="528801"/>
                <a:ext cx="1748098" cy="928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2525" y="950913"/>
              <a:ext cx="1925638" cy="461962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9284" y="941184"/>
                <a:ext cx="1938960" cy="47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1236663"/>
              <a:ext cx="947737" cy="501650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4409" y="1233782"/>
                <a:ext cx="961055" cy="50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3375" y="1077913"/>
              <a:ext cx="488950" cy="411162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47259" y="1069992"/>
                <a:ext cx="503341" cy="426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1593850"/>
              <a:ext cx="731837" cy="257175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80108" y="1585205"/>
                <a:ext cx="742276" cy="273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7975" y="1590675"/>
              <a:ext cx="542925" cy="390525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20054" y="1581308"/>
                <a:ext cx="560206" cy="40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150" y="2120900"/>
              <a:ext cx="3157538" cy="2581275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8750" y="2111900"/>
                <a:ext cx="3171938" cy="2596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8438" y="3311525"/>
              <a:ext cx="4722812" cy="660400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01598" y="3306844"/>
                <a:ext cx="4733972" cy="674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3733800"/>
              <a:ext cx="709613" cy="433388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7255" y="3723361"/>
                <a:ext cx="727974" cy="44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3" y="5127625"/>
              <a:ext cx="889000" cy="298450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7731" y="5124025"/>
                <a:ext cx="902682" cy="312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2575" y="5173663"/>
              <a:ext cx="328613" cy="808037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42497" y="5164305"/>
                <a:ext cx="350928" cy="826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0138" y="5114925"/>
              <a:ext cx="314325" cy="871538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58256" y="5109165"/>
                <a:ext cx="338809" cy="888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2613" y="5373688"/>
              <a:ext cx="363537" cy="296862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17574" y="5367931"/>
                <a:ext cx="376855" cy="308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5318125"/>
              <a:ext cx="820737" cy="314325"/>
            </p14:xfrm>
          </p:contentPart>
        </mc:Choice>
        <mc:Fallback xmlns=""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58859" y="5313084"/>
                <a:ext cx="837296" cy="330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" y="5494338"/>
              <a:ext cx="644525" cy="344487"/>
            </p14:xfrm>
          </p:contentPart>
        </mc:Choice>
        <mc:Fallback xmlns="">
          <p:pic>
            <p:nvPicPr>
              <p:cNvPr id="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3538" y="5482099"/>
                <a:ext cx="665049" cy="367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1863" y="3803650"/>
              <a:ext cx="552450" cy="746125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43945" y="3794292"/>
                <a:ext cx="569006" cy="75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5114925"/>
              <a:ext cx="225425" cy="233363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72114" y="5110243"/>
                <a:ext cx="237649" cy="248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9238" y="5124450"/>
              <a:ext cx="277812" cy="285750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16643" y="5116523"/>
                <a:ext cx="299763" cy="30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7100" y="5619750"/>
              <a:ext cx="242888" cy="261938"/>
            </p14:xfrm>
          </p:contentPart>
        </mc:Choice>
        <mc:Fallback xmlns=""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27744" y="5613993"/>
                <a:ext cx="261599" cy="277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2250" y="5614988"/>
              <a:ext cx="334963" cy="395287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91085" y="5609948"/>
                <a:ext cx="358014" cy="408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1635125"/>
              <a:ext cx="2786062" cy="95250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48618" y="1631890"/>
                <a:ext cx="2799742" cy="10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2238" y="2827338"/>
              <a:ext cx="3235325" cy="74612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29718" y="2819048"/>
                <a:ext cx="3246125" cy="8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7038" y="5216525"/>
              <a:ext cx="1898650" cy="39688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4158" y="5209309"/>
                <a:ext cx="1904410" cy="54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5773738"/>
              <a:ext cx="1879600" cy="112712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99430" y="5768713"/>
                <a:ext cx="1887160" cy="124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6305550"/>
              <a:ext cx="5819775" cy="125413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26155" y="6301225"/>
                <a:ext cx="5830215" cy="1394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659812" cy="900113"/>
          </a:xfrm>
        </p:spPr>
        <p:txBody>
          <a:bodyPr/>
          <a:lstStyle/>
          <a:p>
            <a:pPr eaLnBrk="1" hangingPunct="1"/>
            <a:r>
              <a:rPr lang="en-US" sz="3200" b="0" smtClean="0"/>
              <a:t>Decision Tree for Delivery Robot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9366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smtClean="0"/>
              <a:t>This scenario can be represented as the following </a:t>
            </a:r>
            <a:r>
              <a:rPr lang="en-US" sz="2400" smtClean="0">
                <a:solidFill>
                  <a:schemeClr val="accent2"/>
                </a:solidFill>
              </a:rPr>
              <a:t>decision tree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4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25" y="1143000"/>
            <a:ext cx="9318625" cy="390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228600" y="4913313"/>
            <a:ext cx="86106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agent has a set of decisions to make (a macro-action it can perform)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Decisions can influence random variables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Decisions have probability distributions over outcomes</a:t>
            </a:r>
          </a:p>
          <a:p>
            <a:pPr marL="342900" indent="-342900">
              <a:spcBef>
                <a:spcPct val="20000"/>
              </a:spcBef>
            </a:pPr>
            <a:endParaRPr lang="en-US" sz="2800">
              <a:latin typeface="Arial Unicode MS" pitchFamily="34" charset="-128"/>
            </a:endParaRPr>
          </a:p>
        </p:txBody>
      </p:sp>
      <p:graphicFrame>
        <p:nvGraphicFramePr>
          <p:cNvPr id="69638" name="Group 6"/>
          <p:cNvGraphicFramePr>
            <a:graphicFrameLocks noGrp="1"/>
          </p:cNvGraphicFramePr>
          <p:nvPr/>
        </p:nvGraphicFramePr>
        <p:xfrm>
          <a:off x="6477000" y="1295400"/>
          <a:ext cx="2514600" cy="2514600"/>
        </p:xfrm>
        <a:graphic>
          <a:graphicData uri="http://schemas.openxmlformats.org/drawingml/2006/table">
            <a:tbl>
              <a:tblPr/>
              <a:tblGrid>
                <a:gridCol w="837614"/>
                <a:gridCol w="1038218"/>
                <a:gridCol w="638768"/>
              </a:tblGrid>
              <a:tr h="746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Which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Accident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68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0.01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0.99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638800" y="3810000"/>
            <a:ext cx="2819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86400" y="1143000"/>
            <a:ext cx="10668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05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3898900"/>
              <a:ext cx="382587" cy="357188"/>
            </p14:xfrm>
          </p:contentPart>
        </mc:Choice>
        <mc:Fallback xmlns="">
          <p:pic>
            <p:nvPicPr>
              <p:cNvPr id="4105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9900" y="3893859"/>
                <a:ext cx="402022" cy="373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2081213"/>
              <a:ext cx="325438" cy="187325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8615" y="2074729"/>
                <a:ext cx="338052" cy="20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2770188"/>
              <a:ext cx="182563" cy="147637"/>
            </p14:xfrm>
          </p:contentPart>
        </mc:Choice>
        <mc:Fallback xmlns="">
          <p:pic>
            <p:nvPicPr>
              <p:cNvPr id="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54684" y="2763706"/>
                <a:ext cx="193005" cy="161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8313" y="2684463"/>
              <a:ext cx="366712" cy="246062"/>
            </p14:xfrm>
          </p:contentPart>
        </mc:Choice>
        <mc:Fallback xmlns="">
          <p:pic>
            <p:nvPicPr>
              <p:cNvPr id="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396" y="2676549"/>
                <a:ext cx="383986" cy="262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1650" y="2371725"/>
              <a:ext cx="250825" cy="111125"/>
            </p14:xfrm>
          </p:contentPart>
        </mc:Choice>
        <mc:Fallback xmlns="">
          <p:pic>
            <p:nvPicPr>
              <p:cNvPr id="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73373" y="2362676"/>
                <a:ext cx="268098" cy="129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0" y="1692275"/>
              <a:ext cx="254000" cy="236538"/>
            </p14:xfrm>
          </p:contentPart>
        </mc:Choice>
        <mc:Fallback xmlns="">
          <p:pic>
            <p:nvPicPr>
              <p:cNvPr id="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78272" y="1688675"/>
                <a:ext cx="273816" cy="24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1292225"/>
              <a:ext cx="280988" cy="184150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66306" y="1285391"/>
                <a:ext cx="300056" cy="201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25" y="1316038"/>
              <a:ext cx="100013" cy="342900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33552" y="1305244"/>
                <a:ext cx="116562" cy="358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2366963"/>
              <a:ext cx="26988" cy="141287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93329" y="2358673"/>
                <a:ext cx="46060" cy="152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1116013"/>
              <a:ext cx="136525" cy="3841750"/>
            </p14:xfrm>
          </p:contentPart>
        </mc:Choice>
        <mc:Fallback xmlns=""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70233" y="1111333"/>
                <a:ext cx="150574" cy="385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1312863"/>
              <a:ext cx="115888" cy="2662237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987" y="1308543"/>
                <a:ext cx="128537" cy="2669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6050" y="4041775"/>
              <a:ext cx="25400" cy="20638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93546" y="4039241"/>
                <a:ext cx="32555" cy="2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438" y="3892550"/>
              <a:ext cx="2251075" cy="138113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42318" y="3888594"/>
                <a:ext cx="2266555" cy="147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5513" y="1649413"/>
              <a:ext cx="225425" cy="3201987"/>
            </p14:xfrm>
          </p:contentPart>
        </mc:Choice>
        <mc:Fallback xmlns=""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95790" y="1646533"/>
                <a:ext cx="238029" cy="32142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63050" cy="468313"/>
          </a:xfrm>
        </p:spPr>
        <p:txBody>
          <a:bodyPr/>
          <a:lstStyle/>
          <a:p>
            <a:pPr eaLnBrk="1" hangingPunct="1"/>
            <a:r>
              <a:rPr lang="en-US" sz="3200" b="0" smtClean="0"/>
              <a:t>Decision Variables: Some general Considerations 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839200" cy="2808288"/>
          </a:xfrm>
        </p:spPr>
        <p:txBody>
          <a:bodyPr/>
          <a:lstStyle/>
          <a:p>
            <a:pPr algn="just" eaLnBrk="1" hangingPunct="1">
              <a:buFontTx/>
              <a:buChar char="•"/>
            </a:pPr>
            <a:r>
              <a:rPr lang="en-US" smtClean="0"/>
              <a:t>A </a:t>
            </a:r>
            <a:r>
              <a:rPr lang="en-US" smtClean="0">
                <a:solidFill>
                  <a:schemeClr val="accent2"/>
                </a:solidFill>
              </a:rPr>
              <a:t>possible world</a:t>
            </a:r>
            <a:r>
              <a:rPr lang="en-US" smtClean="0"/>
              <a:t> specifies a value for each random variable and each decision variable.</a:t>
            </a:r>
          </a:p>
          <a:p>
            <a:pPr algn="just" eaLnBrk="1" hangingPunct="1">
              <a:buFontTx/>
              <a:buChar char="•"/>
            </a:pPr>
            <a:r>
              <a:rPr lang="en-US" smtClean="0"/>
              <a:t>For each assignment of values to all decision variables, the probabilities of the worlds satisfying that assignment sum to 1.</a:t>
            </a:r>
          </a:p>
          <a:p>
            <a:pPr lvl="1" algn="just" eaLnBrk="1" hangingPunct="1"/>
            <a:endParaRPr lang="en-US" smtClean="0"/>
          </a:p>
          <a:p>
            <a:pPr lvl="1" algn="just" eaLnBrk="1" hangingPunct="1"/>
            <a:endParaRPr lang="en-US" sz="2000" smtClean="0"/>
          </a:p>
          <a:p>
            <a:pPr algn="just" eaLnBrk="1" hangingPunct="1">
              <a:buFontTx/>
              <a:buChar char="•"/>
            </a:pPr>
            <a:endParaRPr lang="en-US" sz="2400" smtClean="0"/>
          </a:p>
          <a:p>
            <a:pPr algn="just" eaLnBrk="1" hangingPunct="1"/>
            <a:endParaRPr lang="en-US" smtClean="0"/>
          </a:p>
        </p:txBody>
      </p:sp>
      <p:pic>
        <p:nvPicPr>
          <p:cNvPr id="51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3124200"/>
            <a:ext cx="8901112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24600" y="2743200"/>
            <a:ext cx="21336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8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8575" y="3243263"/>
              <a:ext cx="239713" cy="166687"/>
            </p14:xfrm>
          </p:contentPart>
        </mc:Choice>
        <mc:Fallback xmlns="">
          <p:pic>
            <p:nvPicPr>
              <p:cNvPr id="378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9217" y="3233543"/>
                <a:ext cx="259509" cy="187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8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25" y="3622675"/>
              <a:ext cx="260350" cy="180975"/>
            </p14:xfrm>
          </p:contentPart>
        </mc:Choice>
        <mc:Fallback xmlns="">
          <p:pic>
            <p:nvPicPr>
              <p:cNvPr id="378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0433" y="3611521"/>
                <a:ext cx="278330" cy="201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8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6350" y="4151313"/>
              <a:ext cx="493713" cy="573087"/>
            </p14:xfrm>
          </p:contentPart>
        </mc:Choice>
        <mc:Fallback xmlns="">
          <p:pic>
            <p:nvPicPr>
              <p:cNvPr id="378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5907" y="4141234"/>
                <a:ext cx="511719" cy="589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8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4983163"/>
              <a:ext cx="209550" cy="187325"/>
            </p14:xfrm>
          </p:contentPart>
        </mc:Choice>
        <mc:Fallback xmlns="">
          <p:pic>
            <p:nvPicPr>
              <p:cNvPr id="378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7216" y="4973797"/>
                <a:ext cx="228732" cy="20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8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2863" y="5314950"/>
              <a:ext cx="263525" cy="212725"/>
            </p14:xfrm>
          </p:contentPart>
        </mc:Choice>
        <mc:Fallback xmlns="">
          <p:pic>
            <p:nvPicPr>
              <p:cNvPr id="378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82423" y="5303072"/>
                <a:ext cx="285485" cy="235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8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6038" y="5867400"/>
              <a:ext cx="455612" cy="555625"/>
            </p14:xfrm>
          </p:contentPart>
        </mc:Choice>
        <mc:Fallback xmlns="">
          <p:pic>
            <p:nvPicPr>
              <p:cNvPr id="378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4162" y="5856957"/>
                <a:ext cx="472167" cy="574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8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8" y="1179513"/>
              <a:ext cx="7983537" cy="536575"/>
            </p14:xfrm>
          </p:contentPart>
        </mc:Choice>
        <mc:Fallback xmlns="">
          <p:pic>
            <p:nvPicPr>
              <p:cNvPr id="378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8630" y="1170528"/>
                <a:ext cx="7998651" cy="548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8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9738" y="3146425"/>
              <a:ext cx="190500" cy="803275"/>
            </p14:xfrm>
          </p:contentPart>
        </mc:Choice>
        <mc:Fallback xmlns="">
          <p:pic>
            <p:nvPicPr>
              <p:cNvPr id="378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84336" y="3141024"/>
                <a:ext cx="202744" cy="814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8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7975" y="2976563"/>
              <a:ext cx="206375" cy="3440112"/>
            </p14:xfrm>
          </p:contentPart>
        </mc:Choice>
        <mc:Fallback xmlns="">
          <p:pic>
            <p:nvPicPr>
              <p:cNvPr id="378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06110" y="2969363"/>
                <a:ext cx="227588" cy="3455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8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9563" y="5819775"/>
              <a:ext cx="357187" cy="244475"/>
            </p14:xfrm>
          </p:contentPart>
        </mc:Choice>
        <mc:Fallback xmlns="">
          <p:pic>
            <p:nvPicPr>
              <p:cNvPr id="378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51642" y="5808253"/>
                <a:ext cx="370870" cy="268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8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6388" y="4113213"/>
              <a:ext cx="134937" cy="273050"/>
            </p14:xfrm>
          </p:contentPart>
        </mc:Choice>
        <mc:Fallback xmlns="">
          <p:pic>
            <p:nvPicPr>
              <p:cNvPr id="378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47392" y="4102046"/>
                <a:ext cx="155447" cy="29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9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6900" y="4135438"/>
              <a:ext cx="9525" cy="182562"/>
            </p14:xfrm>
          </p:contentPart>
        </mc:Choice>
        <mc:Fallback xmlns="">
          <p:pic>
            <p:nvPicPr>
              <p:cNvPr id="379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42137" y="4127156"/>
                <a:ext cx="24179" cy="1955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7569</TotalTime>
  <Words>2168</Words>
  <Application>Microsoft Office PowerPoint</Application>
  <PresentationFormat>On-screen Show (4:3)</PresentationFormat>
  <Paragraphs>587</Paragraphs>
  <Slides>29</Slides>
  <Notes>27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1_Default Design</vt:lpstr>
      <vt:lpstr>Equation</vt:lpstr>
      <vt:lpstr>PowerPoint Presentation</vt:lpstr>
      <vt:lpstr>Lecture Overview</vt:lpstr>
      <vt:lpstr>Planning in Stochastic Environments</vt:lpstr>
      <vt:lpstr>Planning Under Uncertainty: Intro </vt:lpstr>
      <vt:lpstr>PowerPoint Presentation</vt:lpstr>
      <vt:lpstr>Lecture Overview</vt:lpstr>
      <vt:lpstr>One-off decision example </vt:lpstr>
      <vt:lpstr>Decision Tree for Delivery Robot </vt:lpstr>
      <vt:lpstr>Decision Variables: Some general Considerations  </vt:lpstr>
      <vt:lpstr>Lecture Overview</vt:lpstr>
      <vt:lpstr>What are the optimal decisions for our Robot? </vt:lpstr>
      <vt:lpstr>Utility / Preferences</vt:lpstr>
      <vt:lpstr>Utility: Simple Goals </vt:lpstr>
      <vt:lpstr>Utility: Simple Goals </vt:lpstr>
      <vt:lpstr>Optimal decisions: How to combine Utility with Probability</vt:lpstr>
      <vt:lpstr> Optimal decision in one-off decisions</vt:lpstr>
      <vt:lpstr> Optimal decision: Maximize Expected Utility</vt:lpstr>
      <vt:lpstr>Expected utility of a decision</vt:lpstr>
      <vt:lpstr>Lecture Overview</vt:lpstr>
      <vt:lpstr>Single-stage decision networks </vt:lpstr>
      <vt:lpstr>Single-stage decision networks </vt:lpstr>
      <vt:lpstr>Finding the optimal decision: We can use VE </vt:lpstr>
      <vt:lpstr>VE Example: Step 1, create initial factors</vt:lpstr>
      <vt:lpstr>Example Initial Factors (Step1)  </vt:lpstr>
      <vt:lpstr>Example: Multiply Factors (Step 2a) </vt:lpstr>
      <vt:lpstr>Example: Sum out vars and choose max  (Steps 2b-3)</vt:lpstr>
      <vt:lpstr>Learning Goals for today’s class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Carenini</dc:creator>
  <cp:lastModifiedBy>Giuseppe</cp:lastModifiedBy>
  <cp:revision>43</cp:revision>
  <dcterms:created xsi:type="dcterms:W3CDTF">2008-04-07T17:41:19Z</dcterms:created>
  <dcterms:modified xsi:type="dcterms:W3CDTF">2013-11-27T22:24:05Z</dcterms:modified>
</cp:coreProperties>
</file>