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4.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7.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8.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9.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0.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11.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2.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3.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4.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5.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16.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17.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18.xml" ContentType="application/vnd.openxmlformats-officedocument.presentationml.notesSlide+xml"/>
  <Override PartName="/ppt/ink/ink372.xml" ContentType="application/inkml+xml"/>
  <Override PartName="/ppt/notesSlides/notesSlide19.xml" ContentType="application/vnd.openxmlformats-officedocument.presentationml.notesSlide+xml"/>
  <Override PartName="/ppt/ink/ink373.xml" ContentType="application/inkml+xml"/>
  <Override PartName="/ppt/notesSlides/notesSlide20.xml" ContentType="application/vnd.openxmlformats-officedocument.presentationml.notesSlide+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notesSlides/notesSlide21.xml" ContentType="application/vnd.openxmlformats-officedocument.presentationml.notesSlide+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22.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notesSlides/notesSlide23.xml" ContentType="application/vnd.openxmlformats-officedocument.presentationml.notesSlide+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notesSlides/notesSlide24.xml" ContentType="application/vnd.openxmlformats-officedocument.presentationml.notesSlide+xml"/>
  <Override PartName="/ppt/ink/ink433.xml" ContentType="application/inkml+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8" r:id="rId2"/>
    <p:sldId id="364" r:id="rId3"/>
    <p:sldId id="570" r:id="rId4"/>
    <p:sldId id="549" r:id="rId5"/>
    <p:sldId id="584" r:id="rId6"/>
    <p:sldId id="544" r:id="rId7"/>
    <p:sldId id="597" r:id="rId8"/>
    <p:sldId id="547" r:id="rId9"/>
    <p:sldId id="598" r:id="rId10"/>
    <p:sldId id="558" r:id="rId11"/>
    <p:sldId id="564" r:id="rId12"/>
    <p:sldId id="599" r:id="rId13"/>
    <p:sldId id="589" r:id="rId14"/>
    <p:sldId id="585" r:id="rId15"/>
    <p:sldId id="565" r:id="rId16"/>
    <p:sldId id="566" r:id="rId17"/>
    <p:sldId id="592" r:id="rId18"/>
    <p:sldId id="567" r:id="rId19"/>
    <p:sldId id="560" r:id="rId20"/>
    <p:sldId id="593" r:id="rId21"/>
    <p:sldId id="591" r:id="rId22"/>
    <p:sldId id="582" r:id="rId23"/>
    <p:sldId id="595" r:id="rId24"/>
    <p:sldId id="594" r:id="rId25"/>
    <p:sldId id="596" r:id="rId26"/>
    <p:sldId id="600" r:id="rId27"/>
  </p:sldIdLst>
  <p:sldSz cx="9144000" cy="6858000" type="screen4x3"/>
  <p:notesSz cx="6985000" cy="9283700"/>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1" autoAdjust="0"/>
    <p:restoredTop sz="81326" autoAdjust="0"/>
  </p:normalViewPr>
  <p:slideViewPr>
    <p:cSldViewPr>
      <p:cViewPr>
        <p:scale>
          <a:sx n="80" d="100"/>
          <a:sy n="80" d="100"/>
        </p:scale>
        <p:origin x="-270"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90"/>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34499" name="Rectangle 3"/>
          <p:cNvSpPr>
            <a:spLocks noGrp="1" noChangeArrowheads="1"/>
          </p:cNvSpPr>
          <p:nvPr>
            <p:ph type="dt" sz="quarter" idx="1"/>
          </p:nvPr>
        </p:nvSpPr>
        <p:spPr bwMode="auto">
          <a:xfrm>
            <a:off x="3956794"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34500" name="Rectangle 4"/>
          <p:cNvSpPr>
            <a:spLocks noGrp="1" noChangeArrowheads="1"/>
          </p:cNvSpPr>
          <p:nvPr>
            <p:ph type="ftr" sz="quarter" idx="2"/>
          </p:nvPr>
        </p:nvSpPr>
        <p:spPr bwMode="auto">
          <a:xfrm>
            <a:off x="1"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34501" name="Rectangle 5"/>
          <p:cNvSpPr>
            <a:spLocks noGrp="1" noChangeArrowheads="1"/>
          </p:cNvSpPr>
          <p:nvPr>
            <p:ph type="sldNum" sz="quarter" idx="3"/>
          </p:nvPr>
        </p:nvSpPr>
        <p:spPr bwMode="auto">
          <a:xfrm>
            <a:off x="3956794"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9CBB327A-593F-4D8D-A0C0-3CDD4A7CA61D}" type="slidenum">
              <a:rPr lang="en-US"/>
              <a:pPr>
                <a:defRPr/>
              </a:pPr>
              <a:t>‹#›</a:t>
            </a:fld>
            <a:endParaRPr lang="en-US"/>
          </a:p>
        </p:txBody>
      </p:sp>
    </p:spTree>
    <p:extLst>
      <p:ext uri="{BB962C8B-B14F-4D97-AF65-F5344CB8AC3E}">
        <p14:creationId xmlns:p14="http://schemas.microsoft.com/office/powerpoint/2010/main" val="35239832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2:12.2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56 533 0,'0'0'5,"0"0"0,0 0 0,15-2-1,-4-1 1,5 0-1,4-2-1,8-2-1,4-5 0,6 0-1,6-5 0,6-1 2,6-4 1,7-3 1,7-2 1,10-4 1,8-1 1,6-3-1,6 2 2,0-2-3,2 5 0,-6 0 0,-2 6-2,-8 1 0,-6 8-1,-8 0 0,-8 5-2,-9 3 0,-9 2 0,-7-1 0,-9 3 0,-10 1 0,-6 1 1,-14 1 0,0 0 0,0 0-4,0 0-4,-13-9-10,-8 9-7,-9 0 0,-11 1-1,-11 0 0</inkml:trace>
  <inkml:trace contextRef="#ctx0" brushRef="#br0" timeOffset="571">430 3 26,'17'-2'12,"-8"-1"-4,-9 3-5,12 5-13,-12-5-5,2 15 1</inkml:trace>
  <inkml:trace contextRef="#ctx0" brushRef="#br0" timeOffset="681">399 120 8,'-19'18'9,"-8"2"1,-3 6-1,-4 3 0,-4 5 0,-1 5-1,-5 3-1,3 1-1,3-2-2,5 1 0,7-4-1,6-4-1,10-4-1,11-2 2,10-6 0,16-3 0,11-5 1,15-2 0,8-5 2,13 5-1,3-9 1,6 2-1,-4-4 0,1 3-2,-10-1 1,-6 1-2,-10 1 1,-5-1-2,-12-1 1,-8 1-2,-6-2 1,-5 0 0,-4 0 0,-4-1-1,-10-1 1,0 0-1,9 1 0,-9-1 0,0 0 1,0 0-2,0 0-2,0 0-2,-9-3-8,9 3-12,-19-11-2,6-5 2,-1-2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6.0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 0 7,'0'0'9,"0"0"-1,0 0-2,0 0-1,0 0-2,0 0-1,-6 14 0,5 1 0,2 9 0,-1 12 1,1 13 0,-3 14 0,-2 11 0,-2 15 0,-4 9 0,-1 10 0,-3 6 0,-1-1-1,-2-3 1,1-4-1,5-2 1,-1-11-1,5-8 1,0-10-2,2-10 0,0-12-2,2-8-8,-1-13-8,-3-9-1,-5-15-1,-2-10 0</inkml:trace>
  <inkml:trace contextRef="#ctx0" brushRef="#br0" timeOffset="381">249 1375 12,'19'24'14,"-12"-7"0,0 11-9,0 8-1,2 10 1,-1 4 1,2 5 0,0 1 1,2-6-1,4 0 1,0-9-1,7-9 1,3-16-2,4-9-1,3-16 0,4-10-1,-1-9 0,2-10-1,-2-10-1,-1-3-1,-4-2 0,-1 1 0,-4 1 0,-3 4 0,-3 5 0,1 5 0,-1 5-2,-3 2-1,0 7-8,-1 3-11,-2 1 0,-3 1-1,-5-1 0</inkml:trace>
  <inkml:trace contextRef="#ctx0" brushRef="#br0" timeOffset="5088">0 591 2,'19'22'7,"-2"3"-2,8 4 0,4 3-1,6 0 0,8 0-1,8-1 1,9-7 1,6-3 1,6-9-1,-1-6 2,0-9 0,-2-6 0,-3-3-1,-10-10 0,-4 1 0,-11-4-2,-5 0-1,-7-2 0,-5 1 0,-8-1-1,-2 1-1,-5 2 0,-4 0-3,0 5-5,-3 3-10,1 0-4,2 5 0,-4 0-1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4.1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613 535 4,'0'0'10,"-4"-11"-2,4 11-3,-5-12 0,-4 7 1,9 5 1,-17-9-1,7 4 0,-3 0 0,-2-2-1,-2 3 0,1-1-1,5 1-1,-5 0-1,3 1 1,-2 1-1,5 0-2,10 2 0,-15-3-4,15 3-7,0 0-6,0 0 0,3-16 0</inkml:trace>
  <inkml:trace contextRef="#ctx0" brushRef="#br0" timeOffset="481">755 229 5,'0'0'10,"-12"-6"0,12 6 0,-13-6 0,13 6 1,-16-6-2,4 2-1,1 0 0,-6-1-1,1 4-1,-6-2-2,-2 4 0,-5 1-2,-2 5 0,-3 2-1,-2 3-1,-1 5 0,-3 1 0,0 6-1,1 4 1,1 3-1,1 3 1,1 2 0,2 3-1,2 6 2,2 3-1,2 2 0,6 4 1,1 3-1,3 3 1,4 5-1,6 1 1,2 1-1,8 0 0,3 1 1,6-2-1,6-2 1,6-1 0,11-4 0,3-1 0,4-3 0,4-2 1,6-5-1,2-4 1,4-5-1,1-3 0,-2-7 0,12-6 1,0-9-2,8-5 1,3-9 0,4-11 0,0-8 0,4-13 0,-2-11 0,-2-7 0,-3-13 0,-5-4 0,-5-8 0,-4-5 1,-9-4-1,-6-3 0,-11-3 1,-9-3-1,-11-1 1,-12-2-1,-12-4 0,-12 2-1,-11 0 0,-10 6 1,-9 6-1,-7 9 1,-7 10-1,-4 10 1,-3 10-1,-3 14 1,-1 18-1,-3 12 0,-5 11-1,-2 10-1,-1 13 0,-5 10-3,2 19-3,-7 5-7,5 8-8,4 6-2,5 6 1,7 0 0</inkml:trace>
  <inkml:trace contextRef="#ctx0" brushRef="#br0" timeOffset="48009">781 608 15,'-8'-11'16,"8"11"-2,-11-5-1,11 5-2,-15-1-3,15 1-2,-18 2-1,9 2-1,-3-3-1,2 3-1,-1 3 1,0 0 0,-1 2-1,1 3 0,-2 3 0,1 2-1,-1 6 0,-3 0 0,2 1 0,1 6 0,2 2 0,0 1 1,4 5-1,1-2 0,4 2 0,9-1 0,-2-2 0,7-1 0,0-5 0,5-2-1,1-6 1,8-5 0,-2-6 1,3-4 0,0-8 1,1-4 0,1-10 0,-1-6 0,-2-9 0,-2-4-1,-3-6 0,-3-1 0,-3-4 0,-4 2-1,-3 0 1,0 4-1,-8-1 0,0 8 0,-6 3 0,0 5 0,-6 3-1,-1 6 1,-3 1-1,-5 6 0,-3 9 0,-4 1 0,-1 9-1,-6 4-1,5 7-1,-2 1-3,9 11-6,0 0-8,11 7-6,7 1-1,12 0 2,6-3-1</inkml:trace>
  <inkml:trace contextRef="#ctx0" brushRef="#br0" timeOffset="48700">1013 1241 30,'0'0'19,"-8"-19"0,4 7 1,0 2-12,2-2-3,4 1 0,0 0 0,3 2-1,1-2 1,5 4-1,-1-1 0,3 2-1,0 0-1,2 4-1,-1 2-1,-2 5 1,2 2-1,-3 3 0,-1 4 0,0 2 0,-5 2 1,-1-1-1,-1 1 1,-1-2 0,-3-2 1,-1-2 1,2-12 0,-15 13 1,0-10 0,-1 0-1,-7-3 1,-1 0-1,0-2-1,3-4-1,1 1-1,5-5-2,10 1-2,2-9-5,14 2-15,2-6-4,8-1 0,1-5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5.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740 199 15,'-20'-2'17,"-4"-5"0,2 4-4,-1 4-3,-1 2-2,-4 3-1,-4 1-2,-3 8-1,-5 1 0,-1 9 0,-4 3 0,1 6 0,-3 3-1,1 11-1,-1 5 0,3 7-1,2 5 0,4 3-1,5 6 0,5 1 0,7 7 1,8-5-1,9 2 0,7-1 1,11-5-1,9 2 1,8-7 0,10-2 0,9-7 0,11-3 0,10-7 0,7-9 1,8-7-1,7-7 0,6-13 0,7-8 1,4-12 0,1-13 0,0-17 0,1-10-1,-4-13 2,-1-13-2,-8-11 1,-7-7 0,-11-8-1,-10-1 0,-14-1 0,-11 0 0,-16 0 0,-15 4-1,-16-1 1,-13 4-1,-17 4 1,-14 4-1,-11 8 0,-12 10 1,-11 9-1,-10 13 0,-10 17 0,-8 14-1,-4 16 0,-3 15-1,0 16-3,-3 9-5,10 21-13,1 7-3,14 12-2,10 8 2</inkml:trace>
  <inkml:trace contextRef="#ctx0" brushRef="#br0" timeOffset="48119">658 636 13,'-7'11'14,"1"4"0,-5 2 0,0 6-11,-1 8-3,-1 8 2,-1 4 2,1 3 1,4 3 1,1-3 1,8-2 2,3-7-1,13-4-1,5-14 0,15-5-1,6-13-1,10-7-2,4-7 0,4-4 0,-3-8 0,-3-3-1,-8-3 1,-8-1 0,-13-4 1,-6 1-1,-12-4 0,-8-1-1,-9-1 0,-4 1-1,-5-3 0,-3 6 0,-3 5-1,-2 4 0,-1 7 0,0 7 0,-1 10-1,-2 7-1,0 15 0,-2 6-2,1 13-4,-4 4-6,6 14-10,2 3-3,7 1 1,8-4 0</inkml:trace>
  <inkml:trace contextRef="#ctx0" brushRef="#br0" timeOffset="48670">1282 977 12,'0'0'14,"0"0"0,0 0 0,0 0-10,0 0-4,0 0 3,0 0 0,0 0 1,0 0 1,0 0 0,0 0 2,0 0-1,0 0 0,0 0-2,0 0 0,0 0-2,-4 9 0,4-9 0,0 0-1,-1 14-1,1-2 2,-2 1-1,1 6 1,-3 1 0,1 5 0,-3 3 1,2 1-1,-3-2 0,1 0 0,1-7 0,1-3-1,1-5 1,1-2-2,2-10 1,0 0-6,0 0-17,3-16-2,0 1-1,-1-4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6.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784 407 24,'19'-15'21,"-8"-1"-1,-6 0-3,-1 2-6,-7-2-3,-2 2-1,-8-3-2,-4 1-3,-7-1 0,-5 3-1,-6 0 0,-5 6-1,-7 3 1,-1 6-1,-5 6-1,-2 8 1,-2 7 0,0 8 0,2 13-1,0 10 2,3 11 0,3 7 0,5 12 1,9 6 0,8 3 0,10 2 0,11-3 1,15-3-2,11-9 1,13-4 0,11-13-1,13-8 2,10-10-2,11-11 1,12-12-1,9-12 1,4-13 0,8-11-1,1-16 1,5-12-1,-3-17 0,-4-6 0,-8-15 0,-8-3 1,-11-6-1,-7-6-1,-15-2 1,-13 3-1,-16 2 1,-12 3-1,-13 7 0,-14 3 1,-13 5-1,-12 10 0,-14 9 0,-10 8 1,-13 9-1,-11 10 0,-11 13 0,-6 9-1,-9 12 1,-8 10-1,-5 13 1,-2 8-2,4 10 0,2 5-2,11 12-3,6 3-7,20 10-12,15 3-1,24 2 0,17-2 1</inkml:trace>
  <inkml:trace contextRef="#ctx0" brushRef="#br0" timeOffset="48540">573 528 21,'0'0'17,"0"0"-2,0 0-2,0 0-12,-12 8 1,12-8-1,-19 18 1,8-3 0,-4 9 1,-2 2 1,2 8 2,-1 4 0,3 6-1,1-1 1,7 4 0,3-5-2,11-2 0,8-7 0,12-5-2,11-10 0,9-7-1,8-9 1,4-6 0,4-10 0,2-10 0,-6-7-1,-3-2 2,-10-8-1,-9-1 1,-10-5-1,-7-1 1,-13-1 0,-7 9-1,-11-1 0,-7 5 0,-8 5-1,-7 7 0,-7 8-1,-4 10 0,-7 8-1,-4 7-1,-1 12-1,-6 4-5,8 11-8,0 2-11,7 5 0,6-3 0,13 1 1</inkml:trace>
  <inkml:trace contextRef="#ctx0" brushRef="#br0" timeOffset="49311">1030 969 8,'0'0'15,"-4"-12"0,4 12-1,15-11-8,-2 4-2,2 4 1,3-2 1,3 3-1,-1 1-1,1 2 0,-3 1-1,-1 2-1,-5 2 0,-2 3 0,-6 1-1,-4 2 0,-5 3 0,-3 0 1,-5 4-1,-1 0 1,-5 0-1,1 1 1,-2-3-1,3 0 1,1-4-1,3 0 0,3-4 0,10-9 1,-12 15-1,12-15 0,4 11 1,-4-11-1,17 8 0,-1-3 1,6 0-2,6-1-5,12 1-8,8-1-9,10-2-1,10-1 1,9-3-1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7.5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1375 260 2,'-2'-19'15,"2"19"0,-7-23 1,1 6-9,-2 0-1,-3-3 0,-1-1-2,-5-1 0,-1 3 0,-8-1 0,-3 4 1,-7 4-1,-10 5 0,-9 6-1,-9 6 0,-9 5-1,-5 7-1,-7 10 0,-5 7 1,-3 8-1,1 6 1,1 8-1,5 8 1,5 8 0,9 4 1,9 2 0,12 3 0,9 1 0,17 0 0,10-1-1,13-2 0,11-4 0,12 0 0,13-6-1,11-5 0,11-5 0,11-6 1,14-11 0,11-12-1,12-13 1,12-14-1,7-13 0,4-13 0,5-15 0,1-13-1,-3-11 0,-5-5 0,-11-6 1,-10-7 0,-15-5-1,-12-3 0,-17-1 1,-15-3-1,-17 0 0,-12 1 1,-17 1-2,-15 6 1,-13 3 0,-12 9 0,-15 8-1,-15 14 1,-12 11 0,-12 11 0,-12 14 0,-10 12-1,-9 15-1,-10 9-2,3 19-4,-4 4-8,8 16-10,6 7-1,12 9 1,18 4 0</inkml:trace>
  <inkml:trace contextRef="#ctx0" brushRef="#br0" timeOffset="49321">717 529 11,'-8'-14'17,"8"14"-2,-10-11-3,10 11-1,-12-4-1,3 7-3,0 7 0,-6 5-2,-2 10-1,-5 7 1,0 8-1,-4 9 0,3 5-1,1 3 1,5 0-2,6-5 1,11-6-2,12-9 1,14-9 0,14-16-1,12-11 0,11-12 0,7-13 1,3-9-2,1-8 1,-4-8 0,-9-1 0,-10-3 0,-13 1 1,-15 1-1,-10 7 1,-13 2-1,-7 7 0,-11 5 1,-8 8-2,-8 6 0,-6 8 1,-6 8-2,-4 6 0,-4 11-2,-6 4-3,6 13-11,-2 4-7,11 2-2,8 2 1,14-2 0</inkml:trace>
  <inkml:trace contextRef="#ctx0" brushRef="#br0" timeOffset="49872">1131 865 29,'0'0'16,"0"0"1,10-5-2,5 7-15,4 4-2,-1-2 3,2 2 0,-1 0 1,-2 2-1,-2-1 1,-3 3 1,-7 0-1,-4 2 1,-4 0 0,-4 2 1,-3 2 0,-2 1-1,-3-2 1,0 1 0,0-4 0,3-2-2,2-2 0,10-8 0,-6 11-1,6-11 0,10 5-1,1-3 0,2 0 1,-1 2-1,1-1 0,-2 2 0,-11-5-1,16 17 1,-13-7 0,-3 3 0,-3 3 1,-4 0-1,0 2 2,-2 1 0,-4-3-1,1 1 2,-4-2-1,1-3-1,0-2-5,1-7-13,0-3-6,5-8-2,4-7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8.4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786 241 12,'0'0'14,"-21"-11"2,7 4-7,1 3-1,-6-3 0,2 6 1,-7-1 2,-1 5-2,-6 2 0,-3 7-2,-9 4-1,-3 8-3,-9 8-1,-4 6 0,-5 6-1,0 6 0,-1-2 0,7 6-1,7 0 2,11 0 0,12-4 0,14 0 1,13-4-1,18 1 1,13 0 0,15-4 1,12-3-2,14 1 1,10-5-2,13-5 1,8-4-2,7-7 1,1-8 0,4-6 0,3-11-1,1-9 0,-1-9 1,-2-9-1,-6-9 0,-3-6 0,-6-8 1,-8-4-1,-11-3 0,-12-1 1,-15-4-1,-12 0 1,-16-3 0,-15 1-1,-15 0 1,-15 4-1,-17 2 0,-15 4 1,-17 4-1,-16 9-1,-13 7 1,-14 9 0,-10 9-1,-10 7 1,-6 10-2,-4 5 0,3 13-1,0 3-8,7 13-16,2 5 0,8 8-2,7 1 1</inkml:trace>
  <inkml:trace contextRef="#ctx0" brushRef="#br0" timeOffset="49902">894 402 15,'0'0'14,"-10"5"1,10-5-1,-21 7-12,6-1-1,-6 8 1,-7 1 2,-1 10 2,-6 4 1,2 6 0,-3 5 0,4 2-2,4-1 1,11 1-2,10-6-1,13-5-1,17-8-1,12-7 0,15-9-1,6-8 1,7-9-1,1-7 1,1-8-1,-5-4 0,-10-6 1,-8-2 1,-14-2 0,-6-1 1,-14-1-1,-9 3 1,-13 3 0,-6 4-1,-8 4 0,-8 5-1,-7 6 0,-4 7 0,-5 9-1,-1 9-1,-1 9-3,-2 3-7,6 11-13,5 3-1,8 3 1,11 0-1</inkml:trace>
  <inkml:trace contextRef="#ctx0" brushRef="#br0" timeOffset="50703">1211 689 1,'0'0'12,"0"0"1,0 0-5,0 0-3,0 0 1,0 0 1,-2 11 0,2-11 0,-7 15 0,-2-5 0,0 8 0,-7 0-1,1 7-1,-6-1 1,2 3-2,-2 2 0,4-1-1,1-4 0,5 1-1,5-5 0,7-3 0,6-4-1,9-1 1,5-5 0,6-2-1,5-1 1,3-4-1,0 1-1,-1-1 1,-2-2-1,-7 1 0,-4 0-1,-10-1-3,2 3-7,-13-1-9,0 0-5,-2-10 2,2 10-1</inkml:trace>
  <inkml:trace contextRef="#ctx0" brushRef="#br0" timeOffset="51114">1222 896 6,'0'0'13,"1"12"2,-1-12-9,0 0 1,-3 12 0,3-12 1,-3 13 1,3-13 0,-3 22 0,1-7-3,3 9 0,-4 4 0,3 6-1,-2 0-1,1 7 0,-2 3-1,0 0 0,-2-3 0,2 1-1,1-7-2,0-6-4,4-6-17,-1-8-3,-1-15 1,10-9-1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34.7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420 1032 1,'0'0'4,"0"0"1,0 0 0,0 0 2,0 0 1,0 0 0,0 0 1,0 0 0,0 0-2,0 0-1,0 0-1,0 0-2,0 0 1,0 0 1,0 0 1,0 0-1,0 0 1,0 0-1,0 0 1,0 0 0,0 0-2,0 0-1,6-54-2,-6 54 1,-15-62-2,15 62 1,-30-91 0,12 32-1,-6-6 1,-9-5-1,-1-3 1,2 3-1,-2-4 1,1 10-1,4 6 1,-1 8 0,5 6-1,25 44 1,-33-70-1,33 70 1,-32-50-1,32 50 0,-10-42 0,10 42 0,0 0 1,-20-45-1,20 45 0,0 0-1,0 0 0,0 0-3,0 0-4,0 0-5,0 0-7,0 0-4,21 47 1,-21-47-1</inkml:trace>
  <inkml:trace contextRef="#ctx0" brushRef="#br0" timeOffset="821">166 995 19,'0'0'14,"0"0"0,0 0 0,0 0-2,-49-40-2,49 40-2,0 0-2,0 0 0,0 0 0,0 0-1,0 0-1,0 0-1,0 0-1,0 0 0,0 0-1,0 0-2,0 0 0,0 0 1,0 0-1,0 0 0,0 0 1,0 0-1,0 0 1,0 0 1,60 39-1,-60-39 1,52 29-1,-52-29 1,57 28-1,-57-28 0,44 22 0,-44-22 1,0 0-1,0 0 0,48 26 0,-48-26 1,0 0-1,0 0 1,0 0 1,0 0 1,0 0 0,0 0 1,46-30 0,-46 30 0,0 0 0,16-69-1,-16 69 0,11-74-1,-11 74-1,17-84 0,-10 39 0,7 2-1,-5 1 0,-9 42 1,24-67-1,-24 67 1,14-51 0,-14 51 0,0 0 0,5-42-1,-5 42 1,0 0-1,0 0 0,0 0 0,0 0 0,0 0 0,0 0 0,0 0 0,0 0 0,0 0-1,0 0 1,0 0-1,0 0-1,0 0-2,0 0-8,0 0-14,0 0 0,0 0-3,0 0 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7.9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-6 911 45,'0'0'22,"2"11"0,-2-11-1,0 0-15,14-3-6,-14 3-1,25-13 0,-8-3 1,14-9 1,1-12 2,8-8 0,10-12 2,7-4-1,5-9 1,1 2 0,-7 0-1,2 8-1,-8 6-1,-10 9 0,-10 6-2,-7 3-1,-5 9-4,-9-6-7,2 5-11,-12-3-2,-1 0-1,-8 0 1</inkml:trace>
  <inkml:trace contextRef="#ctx0" brushRef="#br0" timeOffset="320">110 0 9,'-24'20'14,"9"4"0,7-1-2,11 4-5,12 2-2,12 3-1,9 1-1,12 4 1,8 3 0,4-4-1,2 3 1,3-1 2,-1 2-1,-6-3 1,0 4-1,-7-4 0,-2 2 0,-3-4 0,-3 1-2,-4-2-1,-4 0-2,0 0-14,-4-5-7,-2-8-2,-1-11 0,-3-12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8.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0 802 23,'18'-29'19,"11"-8"1,8-11-1,9-9-10,11-4-3,5-6-1,6 2 0,-1 2 1,-1 6-1,-9 4 1,-4 11-1,-14 6 1,-6 13-2,-12 5-1,-4 4-3,-7 8-5,-10 6-8,0-12-10,-13 9-3,-4-1 2,-8-4-1</inkml:trace>
  <inkml:trace contextRef="#ctx0" brushRef="#br0" timeOffset="240">186 0 3,'-29'9'11,"9"8"0,1 3-5,9 6-2,5 5 1,10 2 1,9 6 3,11 0 0,11 7 2,7-5 0,10 6-1,1-6-1,9 5-2,1-3 0,2-1-3,-4-4-1,0-2 0,-4-2-1,0-2 0,-2 0-2,-6-6-7,-2-2-15,-5-8-2,-4-12 0,-1-11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9.7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0 838 49,'17'-22'24,"8"-7"0,4-4 0,3-7-16,11-4-7,4-2-1,10-2 1,-4-3 1,-1 2 1,-5 1-1,-1 2 1,-8-1-1,-2 7-1,-8 3 0,-4 1-3,-3 4-3,-7-3-7,-3 4-6,-9 0-5,-6 2-3,-8-2 2,-8 4 2</inkml:trace>
  <inkml:trace contextRef="#ctx0" brushRef="#br0" timeOffset="241">169 0 1,'-28'23'5,"7"2"0,10 2 2,5 4 3,8 1 2,8 2 1,7 6 2,8 0-1,8 5-1,5 1-2,9 6-2,1-4-2,5 5-3,1-3-1,-1-1-1,0 0 0,-2-2-1,-5-6 0,-3-1 0,-6-3 0,-2-3 0,-4-4 0,-2-6-2,-3 0-6,-4-7-14,3-7-3,2-10-2,3-10 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50.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0 852 39,'0'0'19,"0"0"0,15-20 0,-1 0-17,7-5 1,7-10 1,5-6 0,6-9 1,7-4 1,1-7 0,7 1-1,-2-4-1,2 5 0,-5 2-1,-3 6 0,-8 6-1,-4 9-1,-10 5 0,-5 8-2,-5 6-5,-12 2-4,-2 15-7,-7-16-6,-6 13-4,-6-2 2,-2 1 0</inkml:trace>
  <inkml:trace contextRef="#ctx0" brushRef="#br0" timeOffset="280">249 0 5,'-22'14'6,"1"2"2,5 6 1,1 4 2,2 3 0,7 5 0,0 4 0,7 4-1,4 4-2,7 6-2,3 0-2,7 2-1,7 2 0,5 0-1,4-2 1,7-1 0,1-2-1,5-3 1,-3-3-1,0-3 1,-5-5-2,-3-3 0,-7-4-1,-4-3 0,-9-3 1,-8-6-3,-2-1-3,-9-7-8,-1-10-9,-12 5-2,-3-17 1,-4-10-1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9.7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575 63 2,'-12'-15'13,"12"15"-2,-21-18-1,5 11-2,-3 0-1,-4 0 2,-1 2-2,-4 3 0,-6 3 0,-5 1-1,3 6 0,-4 1-2,1 5 0,-1 6-3,1 6 0,1 5 0,4 5-1,7 4 1,2 3-1,6 1 0,6 3 0,5-5 1,8-3 0,6-3 0,9-3 2,8-5-1,11-4 1,13-8 0,11-3 0,10-8-1,9-4 1,5-12-1,3-3 0,-5-11 0,-4-4-1,-12-7 1,-12-1 0,-13-6 0,-16-4-1,-14-1 0,-13-1 0,-16 1-2,-13 4 1,-11 5-1,-12 5 0,-8 12 0,-11 12-1,-3 12-2,-6 8-6,2 20-13,-1 10-1,3 6 0,5-1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0.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716 92 2,'-4'-18'10,"4"18"-4,-17-15-1,3 3 0,-6 3 0,-5-2 2,-4 5 0,-4-2 0,-5 3-2,-5-2 1,-4 9-1,-3 4-1,-1-2-1,-1 8 0,1 4-1,0 3 1,6 1 0,4 4 0,8 2-1,4-1 1,8 6-1,6 0 1,8 2 0,7 0 0,10 3 0,7 0-1,11 0 1,12-6 0,12-3-1,11-10 0,10-4 0,8-12 0,6-8 0,2-11-1,-1-5 0,-4-8 0,-8-3 0,-11-6 0,-12 1 0,-13-5 1,-13 5-1,-14-5-1,-13 6 1,-13 4-1,-12 4 0,-11 5 0,-9 6-1,-7 8 0,-11 5 0,-6 15-1,-8 3-3,-2 12-4,-2 3-10,1 6-5,6 4 1,8-1-1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1.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 36 8,'-8'-18'11,"-1"11"-2,-7 3-1,-3 3-3,-5-1 0,-7 2-1,-1 2 2,-7 0 0,1 5 0,-4 0 0,2 3 0,-2 2-1,5 3-1,1 4-2,4 2 1,5 1-2,5 0 0,6 4 0,6 2 0,6-1 2,7 3-1,9-2 1,8 3 0,11-1 1,11-1-1,10-5 0,12-2 0,9-6-1,9-3-1,2-8 1,5-3-1,-1-11 0,-2-2 0,-9-6 0,-6-4 0,-13-5 1,-11-5 0,-13-2 0,-13-3 0,-14-1-1,-13-2 1,-14 2-2,-10 1 1,-11-1-1,-11 8-1,-6 5 1,-8 6-1,-5 7 1,-4 9-1,-1 7 1,-5 8-1,2 9-1,-5 5-10,-1 12-12,0 4-1,-4-4 0,-2 0-1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491 337 4,'0'0'4,"0"0"0,0 0 0,0 0 0,0 0 2,0 0 1,0 0 0,0 0 1,-38-42 0,38 42 0,0 0 0,0 0-2,0 0-1,0 0 1,0 0-2,0 0 0,0 0-1,0 0 0,-19-47-1,19 47 1,0 0-1,0 0 0,-44-43 0,44 43-1,-46-16 0,46 16 0,-49-7-1,49 7-1,-63 4 1,63-4-1,-68 12 1,68-12-1,-64 20 0,64-20 0,-45 22 1,45-22-1,0 0 1,-36 45-1,36-45 1,0 0 0,3 58 0,-3-58 0,14 47 1,-14-47 0,30 52 0,-30-52 0,58 51 1,-15-28 0,8-4 0,14-5-1,12-9 0,10-7 1,5-12-1,3-6 1,-5-10 1,-7-6-1,-13-7 0,-16-1 2,-20-7-2,-16 3 1,-19-1-2,-15 2 1,-14 3-2,-8 5 0,-10 6 0,-3 5-1,-7 12 0,-2 7 1,-5 9 0,-3 7-1,3 9 1,-5 7 0,1 6-1,2 7 1,-1 5-3,3 3-5,21 7-11,1 1-4,6 1-2,17-2 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8.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440 172 5,'-19'-18'13,"10"10"-6,-1 0 0,-2 1 1,0 0-1,-2 3 1,0 2 0,-5 1-3,1 5 0,-4 2-2,-1 5-1,-2 2 0,-3 5-1,-2-3 3,1 7-2,2 4 1,3 2-1,3-1 1,7 3 0,4-1 0,9 2-1,9 4 1,8-3-1,8-3-1,11-1 1,12-5 0,8-3 0,10-8-1,5-4 1,1-11 1,2-6-1,-3-9 0,-2-6 0,-11-7 0,-6-6 1,-16-6-1,-9-2 0,-14-5-1,-12-1 1,-14 0-2,-10 1 1,-11 4-1,-10 6 0,-8 8 0,-8 10-1,-6 11 1,-2 10-2,-2 14-1,-7 7-3,5 13-9,-1 6-8,8 4-2,4 1 2,12-3-1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20.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14,'0'0'12,"0"0"-2,0 0-3,0 0-2,0 0-2,0 0-2,-2 10 0,2-10-2,1 9 1,-1-9 0,0 0 0,0 9 2,0-9 1,0 0-1,0 0 1,0 0 0,0 0-1,3 9 1,-3-9-1,0 0-1,18 10 0,-6-5 0,5 1 0,4 1 0,4 1 1,3-1 0,4-1 2,1 1 0,2-2 0,1-2 0,5 1 1,1-2-1,4 2 0,3-3 0,8 3-2,5-2 1,9 1-2,3 1 0,2-1 0,11 0 0,6-1 0,6 0-1,5 1 1,3-1 0,1 1 0,2 1 0,9 1 1,-3 1-1,2 0 0,-3 2 0,3-1 0,1-1 0,2 1 0,4-4-1,-1 0 1,-2-1 0,1 0 0,1-1 0,-1 2 0,-2 0 1,0 1-2,-3 2 2,0 0-1,0-1-1,2 2 1,-2 0-1,1-1 1,-3 2-1,1-2 1,-2 0-1,1 1 1,-4 2-1,-4 0 1,-5 0-1,-1 1 1,-6-1 0,-2 0-1,-3 1 1,-4-2 0,-3-1 0,-4-2-1,1-1 1,-7 0 0,-2-1-1,-5-1 1,-9-1 0,-2-1 0,-8 1 0,-2-2 1,-9 0-1,0 0 0,-5-3 0,-3 2-1,-2-2 1,-6 1 1,0-1-2,-3 2 0,-5-1 1,-1 2 0,-12 1-1,10-3 1,-10 3-1,0 0 1,0 0-1,0 0 1,0 0-1,0 0 0,0 0 1,0 0-1,0 0 0,0 0 0,0 0 1,0 0-1,0 0 0,0 0 1,0 0-1,0 0 0,0 0 0,0 0 0,0 0 0,0 0 0,0 0 0,0 0 0,0 0 0,0 0 0,0 0 0,0 0 0,0 0 0,0 0 0,0 0 0,0 0 0,0 0-1,0 0 0,0 0-2,5-10-9,-5 10-14,0 0-3,-4-10-1,-7-8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34.7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420 1032 1,'0'0'4,"0"0"1,0 0 0,0 0 2,0 0 1,0 0 0,0 0 1,0 0 0,0 0-2,0 0-1,0 0-1,0 0-2,0 0 1,0 0 1,0 0 1,0 0-1,0 0 1,0 0-1,0 0 1,0 0 0,0 0-2,0 0-1,6-54-2,-6 54 1,-15-62-2,15 62 1,-30-91 0,12 32-1,-6-6 1,-9-5-1,-1-3 1,2 3-1,-2-4 1,1 10-1,4 6 1,-1 8 0,5 6-1,25 44 1,-33-70-1,33 70 1,-32-50-1,32 50 0,-10-42 0,10 42 0,0 0 1,-20-45-1,20 45 0,0 0-1,0 0 0,0 0-3,0 0-4,0 0-5,0 0-7,0 0-4,21 47 1,-21-47-1</inkml:trace>
  <inkml:trace contextRef="#ctx0" brushRef="#br0" timeOffset="821">166 995 19,'0'0'14,"0"0"0,0 0 0,0 0-2,-49-40-2,49 40-2,0 0-2,0 0 0,0 0 0,0 0-1,0 0-1,0 0-1,0 0-1,0 0 0,0 0-1,0 0-2,0 0 0,0 0 1,0 0-1,0 0 0,0 0 1,0 0-1,0 0 1,0 0 1,60 39-1,-60-39 1,52 29-1,-52-29 1,57 28-1,-57-28 0,44 22 0,-44-22 1,0 0-1,0 0 0,48 26 0,-48-26 1,0 0-1,0 0 1,0 0 1,0 0 1,0 0 0,0 0 1,46-30 0,-46 30 0,0 0 0,16-69-1,-16 69 0,11-74-1,-11 74-1,17-84 0,-10 39 0,7 2-1,-5 1 0,-9 42 1,24-67-1,-24 67 1,14-51 0,-14 51 0,0 0 0,5-42-1,-5 42 1,0 0-1,0 0 0,0 0 0,0 0 0,0 0 0,0 0 0,0 0 0,0 0 0,0 0-1,0 0 1,0 0-1,0 0-1,0 0-2,0 0-8,0 0-14,0 0 0,0 0-3,0 0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7.9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-6 911 45,'0'0'22,"2"11"0,-2-11-1,0 0-15,14-3-6,-14 3-1,25-13 0,-8-3 1,14-9 1,1-12 2,8-8 0,10-12 2,7-4-1,5-9 1,1 2 0,-7 0-1,2 8-1,-8 6-1,-10 9 0,-10 6-2,-7 3-1,-5 9-4,-9-6-7,2 5-11,-12-3-2,-1 0-1,-8 0 1</inkml:trace>
  <inkml:trace contextRef="#ctx0" brushRef="#br0" timeOffset="320">110 0 9,'-24'20'14,"9"4"0,7-1-2,11 4-5,12 2-2,12 3-1,9 1-1,12 4 1,8 3 0,4-4-1,2 3 1,3-1 2,-1 2-1,-6-3 1,0 4-1,-7-4 0,-2 2 0,-3-4 0,-3 1-2,-4-2-1,-4 0-2,0 0-14,-4-5-7,-2-8-2,-1-11 0,-3-12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8.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0 802 23,'18'-29'19,"11"-8"1,8-11-1,9-9-10,11-4-3,5-6-1,6 2 0,-1 2 1,-1 6-1,-9 4 1,-4 11-1,-14 6 1,-6 13-2,-12 5-1,-4 4-3,-7 8-5,-10 6-8,0-12-10,-13 9-3,-4-1 2,-8-4-1</inkml:trace>
  <inkml:trace contextRef="#ctx0" brushRef="#br0" timeOffset="240">186 0 3,'-29'9'11,"9"8"0,1 3-5,9 6-2,5 5 1,10 2 1,9 6 3,11 0 0,11 7 2,7-5 0,10 6-1,1-6-1,9 5-2,1-3 0,2-1-3,-4-4-1,0-2 0,-4-2-1,0-2 0,-2 0-2,-6-6-7,-2-2-15,-5-8-2,-4-12 0,-1-11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9.7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0 838 49,'17'-22'24,"8"-7"0,4-4 0,3-7-16,11-4-7,4-2-1,10-2 1,-4-3 1,-1 2 1,-5 1-1,-1 2 1,-8-1-1,-2 7-1,-8 3 0,-4 1-3,-3 4-3,-7-3-7,-3 4-6,-9 0-5,-6 2-3,-8-2 2,-8 4 2</inkml:trace>
  <inkml:trace contextRef="#ctx0" brushRef="#br0" timeOffset="241">169 0 1,'-28'23'5,"7"2"0,10 2 2,5 4 3,8 1 2,8 2 1,7 6 2,8 0-1,8 5-1,5 1-2,9 6-2,1-4-2,5 5-3,1-3-1,-1-1-1,0 0 0,-2-2-1,-5-6 0,-3-1 0,-6-3 0,-2-3 0,-4-4 0,-2-6-2,-3 0-6,-4-7-14,3-7-3,2-10-2,3-10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50.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0 852 39,'0'0'19,"0"0"0,15-20 0,-1 0-17,7-5 1,7-10 1,5-6 0,6-9 1,7-4 1,1-7 0,7 1-1,-2-4-1,2 5 0,-5 2-1,-3 6 0,-8 6-1,-4 9-1,-10 5 0,-5 8-2,-5 6-5,-12 2-4,-2 15-7,-7-16-6,-6 13-4,-6-2 2,-2 1 0</inkml:trace>
  <inkml:trace contextRef="#ctx0" brushRef="#br0" timeOffset="280">249 0 5,'-22'14'6,"1"2"2,5 6 1,1 4 2,2 3 0,7 5 0,0 4 0,7 4-1,4 4-2,7 6-2,3 0-2,7 2-1,7 2 0,5 0-1,4-2 1,7-1 0,1-2-1,5-3 1,-3-3-1,0-3 1,-5-5-2,-3-3 0,-7-4-1,-4-3 0,-9-3 1,-8-6-3,-2-1-3,-9-7-8,-1-10-9,-12 5-2,-3-17 1,-4-10-1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9.7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575 63 2,'-12'-15'13,"12"15"-2,-21-18-1,5 11-2,-3 0-1,-4 0 2,-1 2-2,-4 3 0,-6 3 0,-5 1-1,3 6 0,-4 1-2,1 5 0,-1 6-3,1 6 0,1 5 0,4 5-1,7 4 1,2 3-1,6 1 0,6 3 0,5-5 1,8-3 0,6-3 0,9-3 2,8-5-1,11-4 1,13-8 0,11-3 0,10-8-1,9-4 1,5-12-1,3-3 0,-5-11 0,-4-4-1,-12-7 1,-12-1 0,-13-6 0,-16-4-1,-14-1 0,-13-1 0,-16 1-2,-13 4 1,-11 5-1,-12 5 0,-8 12 0,-11 12-1,-3 12-2,-6 8-6,2 20-13,-1 10-1,3 6 0,5-1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0.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716 92 2,'-4'-18'10,"4"18"-4,-17-15-1,3 3 0,-6 3 0,-5-2 2,-4 5 0,-4-2 0,-5 3-2,-5-2 1,-4 9-1,-3 4-1,-1-2-1,-1 8 0,1 4-1,0 3 1,6 1 0,4 4 0,8 2-1,4-1 1,8 6-1,6 0 1,8 2 0,7 0 0,10 3 0,7 0-1,11 0 1,12-6 0,12-3-1,11-10 0,10-4 0,8-12 0,6-8 0,2-11-1,-1-5 0,-4-8 0,-8-3 0,-11-6 0,-12 1 0,-13-5 1,-13 5-1,-14-5-1,-13 6 1,-13 4-1,-12 4 0,-11 5 0,-9 6-1,-7 8 0,-11 5 0,-6 15-1,-8 3-3,-2 12-4,-2 3-10,1 6-5,6 4 1,8-1-1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1.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 36 8,'-8'-18'11,"-1"11"-2,-7 3-1,-3 3-3,-5-1 0,-7 2-1,-1 2 2,-7 0 0,1 5 0,-4 0 0,2 3 0,-2 2-1,5 3-1,1 4-2,4 2 1,5 1-2,5 0 0,6 4 0,6 2 0,6-1 2,7 3-1,9-2 1,8 3 0,11-1 1,11-1-1,10-5 0,12-2 0,9-6-1,9-3-1,2-8 1,5-3-1,-1-11 0,-2-2 0,-9-6 0,-6-4 0,-13-5 1,-11-5 0,-13-2 0,-13-3 0,-14-1-1,-13-2 1,-14 2-2,-10 1 1,-11-1-1,-11 8-1,-6 5 1,-8 6-1,-5 7 1,-4 9-1,-1 7 1,-5 8-1,2 9-1,-5 5-10,-1 12-12,0 4-1,-4-4 0,-2 0-1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491 337 4,'0'0'4,"0"0"0,0 0 0,0 0 0,0 0 2,0 0 1,0 0 0,0 0 1,-38-42 0,38 42 0,0 0 0,0 0-2,0 0-1,0 0 1,0 0-2,0 0 0,0 0-1,0 0 0,-19-47-1,19 47 1,0 0-1,0 0 0,-44-43 0,44 43-1,-46-16 0,46 16 0,-49-7-1,49 7-1,-63 4 1,63-4-1,-68 12 1,68-12-1,-64 20 0,64-20 0,-45 22 1,45-22-1,0 0 1,-36 45-1,36-45 1,0 0 0,3 58 0,-3-58 0,14 47 1,-14-47 0,30 52 0,-30-52 0,58 51 1,-15-28 0,8-4 0,14-5-1,12-9 0,10-7 1,5-12-1,3-6 1,-5-10 1,-7-6-1,-13-7 0,-16-1 2,-20-7-2,-16 3 1,-19-1-2,-15 2 1,-14 3-2,-8 5 0,-10 6 0,-3 5-1,-7 12 0,-2 7 1,-5 9 0,-3 7-1,3 9 1,-5 7 0,1 6-1,2 7 1,-1 5-3,3 3-5,21 7-11,1 1-4,6 1-2,17-2 2</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8.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440 172 5,'-19'-18'13,"10"10"-6,-1 0 0,-2 1 1,0 0-1,-2 3 1,0 2 0,-5 1-3,1 5 0,-4 2-2,-1 5-1,-2 2 0,-3 5-1,-2-3 3,1 7-2,2 4 1,3 2-1,3-1 1,7 3 0,4-1 0,9 2-1,9 4 1,8-3-1,8-3-1,11-1 1,12-5 0,8-3 0,10-8-1,5-4 1,1-11 1,2-6-1,-3-9 0,-2-6 0,-11-7 0,-6-6 1,-16-6-1,-9-2 0,-14-5-1,-12-1 1,-14 0-2,-10 1 1,-11 4-1,-10 6 0,-8 8 0,-8 10-1,-6 11 1,-2 10-2,-2 14-1,-7 7-3,5 13-9,-1 6-8,8 4-2,4 1 2,12-3-1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38.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-2 200 14,'0'0'11,"0"0"-1,-9-3-3,9 3-4,0 0-3,0 0-1,0 0-1,0 0 1,13-2 0,-13 2 0,17-2 1,-6 2 1,3 0 0,5-1 1,2 1-1,8 0 0,4 0 0,3 0 0,6 1 0,4 0-1,5 0 0,-1 1 0,4 1 1,-1 0 0,5 0-1,-3 0 1,5-1-1,1 0 0,1 1 0,3-2 0,0 0 0,2-1 1,5 0-1,0 1 1,-2-1 0,-1 2 0,6 0-1,-1 2 1,1 0 0,0 0-1,-3 1 1,0 0 0,3 1-1,-1 1 1,-4 0 0,0-2 0,-1 2-1,-1-1 1,-2 0-1,1-1 1,2-1 0,-2 0-1,1-2 2,-3 2-1,2-1 1,1 2-1,-3-2 1,1 2 0,-2-1-1,1 0 0,0 2 0,-1-1 0,0 0-1,-2-1 1,4-1-1,-1 1 0,0-1 0,2 1 1,-1-3-1,3-1 0,3-1 1,0-2 0,0 1 1,-1 0-1,2-2 0,-1 0 0,-3 2 0,-1 0-1,-3 1 1,0 1-1,3 0 1,0-1-1,-2 1 1,1-1 0,2-1 0,0 0 0,-2-3 0,0 3 1,-1-2-1,3 1 1,-2 0-1,3 1 1,-4 1-1,1-1 1,2 0-1,-2-1 1,-1-2-1,2 1 1,-3-1 0,3 1-1,1-2 1,1 3-1,-2-2 0,3 3 0,-2 0 0,2 2-1,-1-1 1,2 2-1,-1-2 0,3 0 1,0-1 0,1-1-1,1-1 1,0 0 0,0-2-1,-2 0 1,1 0 0,0 1 0,1-1 0,0 2-1,1-2 0,1 2 1,0 0-1,-1 0 0,1-1 0,-1 0 1,-1-3 0,2 2 1,-5-2-1,-1-1 0,2 2 1,-1 1-1,0 0 1,1 2-1,0 1-1,0 0 0,1 2 1,1 1-1,-1-2 0,2 0 0,-3-1 0,1 0 0,-1-2 0,0 1 1,4-3-1,0 2 0,-3 0 1,1 1-1,0 2 0,1 0 1,-1 1-1,0 0 0,-1 1 0,0-1 0,-1 0 0,0-2 1,-1-2-1,1 0 1,-3-1-1,-1 1 2,-2-2-1,-1 1 0,2 0-1,-1-2 2,-2 4-3,3-2 2,-3 4-1,1-2 1,-2 4-2,1-3 1,-3 3 0,-1 0 0,0 0 0,-1 1 1,-1-2-2,-1 1 2,-2 0-1,0 4 0,-3-3 0,0 3 0,0-2 1,-3 2-1,-1-3 0,0 3 1,0-5-1,-2-3 1,0-2-1,-1 1 0,0 0 0,-2 0 1,1 0-1,-4 1 1,2-2 0,-3 5-1,-5 1 1,-2-1 0,-6 1 0,-5-1 0,-4 0 0,-3 0 1,-7 1-1,-9 0 0,0 0-1,0 0 1,0 0-1,9 0 1,-9 0-1,0 0 1,0 0 0,0 0 0,0 0-1,0 0 1,0 0-1,0 0 1,0 0-1,0 0 0,0 0 0,0 0 1,0 0-1,0 0 0,0 0-1,0 0 0,0 0-4,0 0-8,-5 11-15,5-11-1,-15 2-2,-5-24 0</inkml:trace>
  <inkml:trace contextRef="#ctx0" brushRef="#br0" timeOffset="3876">30 2752 22,'0'0'12,"0"0"-1,0 0-5,10 7-5,-10-7-3,0 0 1,0 0 1,0 0 2,10 4 2,-10-4 2,0 0 0,0 0 0,0 0 0,0 0 0,0 0-3,11 2 0,-11-2-3,14 4 1,-2-1-1,4 1-1,-5 1 1,12 0-1,2 1 1,2 1 0,3 1 0,5 0 0,4 1 1,-1 2 0,13 0 0,-3 0 0,4 1 1,5-1-1,1 1 0,7-1-1,2-1 1,5 2-1,3-2 1,-1-1-1,3 3 0,0-1 1,5 2-1,-2-1 1,3 2-1,1-2 1,0 1 0,3-3 0,3-3 2,-2-3 0,4-3-1,-3-4 2,3-1 0,-4-3 0,4 1-1,-3-4 0,0 4-2,1-3 1,-1 0-1,-2 0 0,1-1 0,-1-4 0,1 0 0,-2-5 1,2-1 0,-2 1-1,2-3 1,2 0 0,3 2-1,2 1 0,-1 2 0,1 2 0,1 2-1,0 2 1,2 1 0,0 1-1,1 1 1,-1-1 0,1-1 0,1 3-1,0-3 1,3 1-1,-2 1 1,-1 1-1,-2 0 1,1 1-1,-3 2-1,0-2 2,1 2-1,-3 0 0,-2 0 0,0 0 0,-2 2 0,-1-1 0,0 3 0,0-1 0,-3 2 0,-1 2 0,1-1 0,-2 1 0,2-1 0,-4 1 0,1 1 1,-1-1-1,0 0 0,0-2 0,-2 2 0,2 1 0,-3-1 1,3 1-1,-1-2 0,-1 4 0,4-3 1,-2 2-1,2-2 0,0-2 0,2 2 1,-2-3-1,2 0 0,1 0 0,-1-3 1,-1 2-1,-1 1 1,-1-1-1,1-2 1,-2 2 0,0 1-1,-1-1 0,-1 1 2,1-4-2,1 1 0,0-1 1,1 1-1,-1-2 1,0 3-1,1-4 1,-2 3 0,-3 1 0,1 0-1,-4 0 1,0 1 0,1 1-1,-2 1 1,2 1-1,-1-1 0,3-1 0,1 0 1,2 0-1,-1 0 0,-3 0 0,2 1 0,-3-1 1,0 1-1,1 0 0,-2 1 0,1-1 1,2 1-1,1-1 1,0 1-1,-1-1 0,-3 1 1,-3-2 0,-3 1 0,-4 0 0,-1-1 0,-4 0 0,2 0 0,-2 0 0,1 0 0,0 0 0,-1 0-1,-5-1 1,-3 1-1,-5 1 1,-7-1-1,-3 0 0,-3 2 1,-5-2-1,-3 0 0,0 0 0,-2 4 1,3-4-1,-6 4 0,-4-4 0,-1 0 0,-3 0 1,-13 0-2,16 4 1,-16-4 1,0 0-1,12 1 0,-12-1 0,0 0-1,10 1 2,-10-1-1,0 0 0,9 0 0,-9 0 0,0 0 0,0 0 0,0 0-3,2 10-6,-2-10-20,-13 3-3,-9-13 1,-7-8-2</inkml:trace>
  <inkml:trace contextRef="#ctx0" brushRef="#br0" timeOffset="17535">8660 4869 13,'-12'-3'13,"12"3"-2,-16-5-4,7 2-3,0 0-3,-1 0 0,10 3 0,-16-6 2,16 6 1,-14-5 1,14 5 2,0 0-1,-10-9 1,10 9 0,0 0-1,0 0-1,0 0-2,0 0-1,0 0 0,0 0-1,0 0 0,0 0-1,0 0 0,0 0 0,0 0 0,16-7 0,-7 7 0,2 0 0,4-1 1,1 2-1,5-2 2,1 0-1,2 0 0,4 0 0,0-1 0,3-1 1,0 1-1,2-1 0,-1 0 0,2 1 0,-2-2 0,0 3 0,2 0 0,-1 1 0,1 0 0,2 1 0,0 0 1,4-1-1,0 1 0,2 2 0,2-2 0,4 0-1,-2 0 1,2 0-1,0 1 1,0 1 0,0-2 0,2 1 0,-3 0 0,2 0 1,1-1-1,1 2 1,0-2-1,2 1 0,-1-1-1,0 3 1,0-2-1,-2 2 0,0-1 1,0 1 0,0-1-1,-2 0 2,2 0-1,-1 2 0,-3-2 0,2 1 0,0 0 0,0 2 0,-2-1 0,0 3 0,1-3 0,-1 1 0,2-1 1,0-1-1,-1-2 0,-1 2 0,0-3 2,0 2-2,0 0 0,1 0 0,-2-1 0,4 2 0,-1-1 0,2 1 0,1 0 0,3-2 0,0-2 0,1 0-1,-2-1 1,2 1 0,-1-4 0,2 2-1,0 0 1,-2 0-1,2 1 1,-1 0-1,2 0 0,3 0 0,1 2 0,1-1 0,0 1 0,1 0 1,2 0-1,1 0 0,-1 0 0,-3-2 1,2-1-1,0 1 0,-2-2 0,0 2 1,0-1-1,-3 0 0,-1 1 0,-1 1 0,0 1 1,-4 0-1,-2 1 0,-2 0 1,-4 0-1,-1 1 0,-2-1 0,-2 0 0,-4 0 1,-1 0-1,-4-2 0,-1 1 0,-6-2 0,-2 2 0,-4-2 1,0 2-1,-4-4 1,-1 5-1,-3-4 0,-10 2 1,19 0-1,-19 0 0,12-1 1,-12 1-1,0 0 0,11-1 0,-11 1 1,0 0-1,0 0 0,0 0 0,0 0 0,0 0 0,0 0 0,9 0 0,-9 0 0,11-1 0,-11 1 0,17-2 0,-17 2 0,16-1 0,-16 1 0,16 1 0,-16-1 0,12 0 0,-12 0 0,0 0 0,11 1 0,-11-1 0,0 0 0,0 0 0,0 0 0,0 0-1,0 0 1,0 0 0,10 1 0,-10-1 0,0 0-1,0 0 0,0 0-1,0 0 0,0 0-3,0 0-19,0 0-7,-12-9 1,1 0-3,-7-14 3</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0,-3 2 0,0-1 1,-1 2-1,-2-1 0,1 2 0,-2-1-1,1 1 0,0 1 0,-1-1 0,0 0-1,-9-2 0,16 5 1,-16-5-1,13 5-1,-13-5-2,13 6-7,-2 3-19,-11-9 0,10 2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20.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14,'0'0'12,"0"0"-2,0 0-3,0 0-2,0 0-2,0 0-2,-2 10 0,2-10-2,1 9 1,-1-9 0,0 0 0,0 9 2,0-9 1,0 0-1,0 0 1,0 0 0,0 0-1,3 9 1,-3-9-1,0 0-1,18 10 0,-6-5 0,5 1 0,4 1 0,4 1 1,3-1 0,4-1 2,1 0 0,2-1 0,1-2 0,5 1 1,1-2-1,4 2 0,3-3 0,8 3-2,5-2 1,9 1-2,3 1 0,2-1 0,11 0 0,6-1 0,6 0-1,5 1 1,3-1 0,1 1 0,2 1 0,9 1 1,-3 1-1,2 0 0,-3 2 0,3 0 0,1-2 0,2 0 0,4-3-1,-1 0 1,-2-1 0,1 0 0,1-1 0,-1 2 0,-2 0 1,0 1-2,-3 2 2,0 0-1,0-1-1,2 2 1,-2 0-1,1-1 1,-3 2-1,1-2 1,-2 0-1,1 1 1,-4 1-1,-4 1 1,-5 0-1,-1 1 1,-6-1 0,-2 0-1,-3 1 1,-4-2 0,-3-1 0,-4-2-1,1-1 1,-7 0 0,-2-1-1,-5-1 1,-9-1 0,-2-1 0,-8 1 0,-2-2 1,-9 0-1,0 0 0,-5-3 0,-3 2-1,-2-2 1,-6 1 1,0-1-2,-3 2 0,-5-1 1,-1 2 0,-12 1-1,10-3 1,-10 3-1,0 0 1,0 0-1,0 0 1,0 0-1,0 0 0,0 0 1,0 0-1,0 0 0,0 0 0,0 0 1,0 0-1,0 0 0,0 0 1,0 0-1,0 0 0,0 0 0,0 0 0,0 0 0,0 0 0,0 0 0,0 0 0,0 0 0,0 0 0,0 0 0,0 0 0,0 0 0,0 0 0,0 0 0,0 0 0,0 0-1,0 0 0,0 0-2,5-10-9,-5 10-14,0 0-3,-4-10-1,-7-8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07.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946 332 17,'11'-1'9,"-11"1"-1,0 0 0,0 0-1,0 0-2,0 0 1,0 0-2,0 0 1,0 0 0,0 0 0,0 0 2,0 0 0,0 0-1,0 0 1,0 0-1,-14 6 0,14-6-1,-26 2 0,8 0-1,-13-2 0,-4 2 0,-10-1-1,-5 2-1,-9 0-1,0 0 0,-2 0-1,2-1 1,3 3-1,4-3 0,8 1 0,6-2 1,10 2-1,4-3 0,6 1 1,5 0-1,13-1 0,-10-1 1,10 1-1,0 0-1,0 0-1,0 0-3,9 0-10,-9 0-10,18-5-1,-18 5 1,20-19 0</inkml:trace>
  <inkml:trace contextRef="#ctx0" brushRef="#br0" timeOffset="511">172 328 7,'0'0'14,"-4"14"-1,4-14 1,32-22-10,2 3-3,13-8 0,10-3 3,8-7 2,5-1 2,1-2 0,-2 5 1,-11 4 0,-7 7-1,-15 5-1,-8 6-2,-12 6-4,-16 7-2,0 0-2,-15 20-3,-4-5-2,-11 1-3,-2 6-3,-7-1 0,-3 1-2,-2-1 1,-7-4 1,1-1 1</inkml:trace>
  <inkml:trace contextRef="#ctx0" brushRef="#br0" timeOffset="781">115 264 13,'-27'12'9,"5"1"0,0 1 1,7-1-2,2 2 0,3 1 1,6-2-1,2 0-1,6 2 2,0 0-2,8 3 1,5-2 0,10 3 0,3-2-2,10 3 0,5-3-2,9 2 1,0-2-2,3-2 0,-8-1-2,-1-1 0,-8-2 0,-4 0 0,-9-2 0,-7-1-1,-6-2-1,-3-1-3,1-1-10,-12-5-11,20-5-2,-10-11 1,4-12-1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2.1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1071 8,'0'0'9,"0"0"-2,0 0-3,0 0 1,0 0 2,0 0 1,0 0 2,0 0 1,-6-10 1,6-3 0,6-5-2,4-8-3,8-7-3,9-12-2,10-11-1,11-8-1,6-8 0,4-6 0,1 2 0,0-4 1,-2 3 0,-10 5 0,-5 10 1,-11 7-1,-6 8 1,-7 7-1,-2 7 0,-6 8-2,-3 2-4,1 8-6,-3-2-9,-1 4-3,-3 1 0,-6 3 0</inkml:trace>
  <inkml:trace contextRef="#ctx0" brushRef="#br0" timeOffset="410">0 38 24,'12'3'16,"0"-9"0,8 1 0,1 3-15,5 2-2,4 5 1,3 6-1,-1 6 1,3 7 0,-2 6 0,3 10 1,1 8 1,2 6 0,2 7 0,6 8 0,4 2 0,3 3 1,4-1-1,-2-8-1,0-3 1,-5-8 0,-3-10 1,-11-8 1,-5-7-1,-6-8 2,-6-5-1,-5-6 0,-2-7-2,1-9-14,0-2-10,2-7 2,1-4-2,0-5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3.1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25 974 14,'12'-12'13,"10"-7"0,2-12-3,6-8-7,5-9 1,5-9 2,3-7 1,2-9 0,1-2 2,-4-2-1,1 5 0,-5 3-3,-1 4 0,-3 5-3,-3 10-2,-4 10-3,-6 3-5,-4 9-12,-6 5-2,-8 1 1,-9 9-1</inkml:trace>
  <inkml:trace contextRef="#ctx0" brushRef="#br0" timeOffset="291">0 100 36,'5'24'19,"12"4"1,6-2 1,7 9-17,11 6-4,7 9 1,4 6-1,6 6 1,1 3 1,0 5 0,2 2 0,0-3 0,0-2 1,0-6-1,4-5-1,2-6-8,6-7-13,3-17-2,5-9 0,0-18-1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4.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26 842 35,'0'0'21,"-10"1"-1,10-1-1,3-15-5,5 3-5,4-12-2,9-6-2,6-13-3,10-7 0,2-10 0,6-3-1,-1-3 1,6 2-2,-5-2 1,-3 7-1,-6 7-2,-9 5-2,-4 8-11,-8 1-8,-5 5-3,-13 1 2,-11 5 0</inkml:trace>
  <inkml:trace contextRef="#ctx0" brushRef="#br0" timeOffset="271">-1 0 24,'2'18'17,"9"8"0,3-1 1,7 8-14,4 8-2,4 10 2,3 7 0,2 8 0,7 6 0,3-3 1,7 3 0,7-4-1,11-6-3,15-7-11,13-7-10,9-18-1,11-9 0,9-15-1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09.8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643 472 7,'0'0'4,"0"0"1,0 0 0,0 0-1,0 0 1,0 0-1,0 0 0,0 0 0,0 0 0,0 0 0,0 0-1,0 0-1,-41 4 1,41-4-2,0 0 1,-49 10 1,49-10 0,0 0 1,-56 14 0,56-14 0,0 0 0,-58 12 0,58-12 0,-41 5-1,41-5 0,0 0-1,-44 0 1,44 0-1,0 0 0,0 0-1,0 0-1,0 0-6,0 0-10,0 0-4,0 0 0,0 0 1</inkml:trace>
  <inkml:trace contextRef="#ctx0" brushRef="#br0" timeOffset="460">365 426 6,'0'0'8,"0"0"1,0 0 0,0 0 0,-44-24 0,44 24-2,0 0 0,0 0-2,-53 12-2,53-12 0,-51 7 0,51-7 0,-56 10 1,56-10-1,-59 12 1,59-12-2,-54 15 1,54-15 0,0 0-1,-48 23 0,48-23 0,0 0 1,0 0-1,2 42 1,-2-42-1,0 0 1,0 0 0,52 52-1,-52-52 0,44 21 0,-44-21-1,46 20 1,-46-20 0,45 17 0,-45-17-1,47 18 0,-47-18 0,50 15 0,-50-15-1,0 0 0,52 21 0,-52-21 0,0 0-1,0 0 1,0 0 0,0 0 0,0 0-1,0 0 1,0 0 0,0 0 0,0 0 0,0 0-1,0 0-5,0 0-13,0 0-4,0 0-2,0 0 1</inkml:trace>
  <inkml:trace contextRef="#ctx0" brushRef="#br0" timeOffset="3555">212 212 22,'0'0'13,"0"0"1,0 0-2,55-23-2,-55 23-2,67-13-1,-26 8-2,2-1 0,-43 6-2,70-9-1,-70 9-1,45-8-1,-45 8 0,41-3-2,-41 3 0,0 0-1,0 0-1,0 0-2,0 0-5,46-11-7,-46 11-1,0 0 2,0 0-1</inkml:trace>
  <inkml:trace contextRef="#ctx0" brushRef="#br0" timeOffset="3925">421 5 19,'0'0'16,"0"0"0,0 0 0,0 0-9,0 0-1,0 0 0,0 0-2,54-16 0,-54 16-1,52 13 1,-52-13-1,50 17-1,-50-17-1,47 17-1,-47-17 0,0 0-1,49 24 0,-49-24 0,0 0 0,0 0 1,0 0 0,49 43 0,-49-43 0,0 0 0,0 0 0,-8 43 0,8-43 0,0 0 1,-44 41-1,44-41 0,-49 30 0,49-30 0,-54 32 0,54-32 2,-62 26-1,62-26 0,-49 20 0,49-20-1,-44 12-1,44-12-5,0 0-13,0 0 0,0 0-2,0 0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18.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4,'0'0'13,"3"11"0,-3-11 0,19 8-8,-2-1-5,9 2 0,6-1-1,8 2 1,7-3 1,8 0 2,8-3 1,9-4 1,11 0 1,7-4 1,10 2 1,2-3 0,6 3-2,-3-1 0,-3 1 0,-12 0-2,-8 1 0,-18 0-1,-13 1 0,-12-1-1,-13 0 0,-9 1-1,-6 0-1,-11 0 0,0 0-1,10 2-1,-10-2 0,0 0-2,0 0 0,-2 9-4,2-9-8,-16 16-7,5-8 1,-7-7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4.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114 829 9,'-10'10'13,"10"-10"-1,0 0 1,0 0-11,0 0-2,0 0 0,0 0 3,0 0 2,0 0 2,0 0 0,-3-13 0,10-6 2,9-6-1,7-15-2,9-8-1,6-13-3,9-4 0,3-5 1,6-2 0,-2 3 1,-2 8 0,-9 7 1,-4 11-1,-9 7 1,-3 10-1,-10 4-2,-2 10-1,-6 4-3,-9 8-7,9-11-11,-9 11-6,-11-3 0,-8 2 0</inkml:trace>
  <inkml:trace contextRef="#ctx0" brushRef="#br0" timeOffset="380">21 0 27,'-15'11'19,"9"2"0,3 1-1,7 0-8,8 5-9,3 2 0,4 6 2,3 2 1,8 7 1,0-2 1,6 5 0,2 0 0,7 3-1,-1 2 0,6 0-1,-2-2-3,1-3 1,-4-3-1,-2-3 1,-9-7 0,-5-3 0,-10-6 0,-3-5 0,-16-12 1,13 12 0,-13-12-1,0 0 0,0 0 0,0 0-1,0 0-2,0 0-8,-3-13-18,-7-1 0,-1-8-2,-8-11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47.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-6 208 10,'-11'-6'11,"11"6"-1,0 0-3,0 0-2,-9-1-3,9 1-2,0 0 0,14 0-2,-14 0 2,18-4 0,-5 2 1,3-1 0,4 0 1,-1-1-1,5 1 0,2-6 1,4 5-1,6-2 0,4 2 0,4-4 0,6 1 0,7 0 0,3-1 0,6 5-1,2-2 1,2 2 0,2 0 0,2 1 1,1 1-1,3-1 2,3-1-1,2 0 1,3-1-1,4-1 1,1 0-1,3-1-1,1 1 0,0 2 0,1 0-1,-2 2 0,1 0 1,1-1 1,0-1-1,2-2 0,-1 1 1,0-2-1,2 0 1,-3-2-1,0 2 1,2 1-1,-1 3 0,-4 2 0,-1 1 0,1 2 0,0 1-1,1-1 1,-2 3 0,-1-2-1,-2 0 1,-2-1 0,2 0 0,-2-1 0,-1 2 1,-1 1-1,1 0 0,-2 0 0,1 2 1,2 2-1,-3 2 0,-1-1 0,-1 2 0,-2 2 0,3-2 0,-2 0 1,2-2-1,-5 0 1,4-1 0,-1 0 0,2-2 0,-1-3 0,-3 2-1,2-1 1,-2 2-2,1-3 1,1 0-1,2 1 0,1 0 0,3-1 0,2-2 0,1 0 0,1-1 0,3-2 0,0-1 1,2-3-1,0-1 1,-2 0-1,2-3 0,-3 0 0,2-1 1,-4-1-1,-1 1 1,-2 2-1,-4-2 0,-4 2 0,-1 2 1,-3-2 0,-2 2 0,-1-1 1,0-1-1,-2-1 1,0 1-1,-2-3 0,1 1 0,-2 0-1,-3 1 1,-3 0-1,-4 1 0,-5 2 0,-5 0 1,-7 0-1,-6 2 1,-3-1-1,-3 1 0,-3-2 1,-1 2-1,-1-1 0,-1 2 0,-1-1 0,-1 0 0,-4 1 0,-4 1 0,0 0 0,-13 2 0,13-2 1,-13 2-1,0 0 1,0 0-1,0 0 0,0 0 0,0 0-1,0 0 1,0 0-1,0 0 1,0 0-1,0 0 1,0 0 0,0 0-1,0 0 1,0 0 0,0 0 0,0 0-1,0 0-1,0 0-1,0 0 0,0 0-2,0 0-5,-9 14-10,0-3-6,-3 1 1,-5-5 0</inkml:trace>
  <inkml:trace contextRef="#ctx0" brushRef="#br0" timeOffset="7531">14810 32 16,'0'0'8,"0"0"0,1-9 0,-1 9-2,19 2-3,-3 0-1,4-1-1,5 0 1,8 0 1,4-1 1,4-1 1,4 0 0,3 0 1,4-1 2,6 2-2,-1-2 1,4 3 0,2-2-1,8 2-1,1-2 0,8 2-1,0-2 0,4 0-1,1-1-2,5 0 1,-3-1-1,0 2 0,-2-1 1,1 1-1,1-1 1,1 2 0,2-2 0,2 2-1,1 0 1,5 1-1,-2 1-1,1 2 1,-4 1-1,0 1 1,-3 1-1,-3 0 1,-5 2 0,-2 0 0,-4-1 0,-4 0 0,-3-1 1,-1 1-1,-7-3 1,-3 0-1,-6 0 0,-5 1 0,-4-2 0,-6 0 0,-6 0-1,-6-1 1,-6-1 1,-3 1-2,-6-2 1,-10-1 0,10 2-1,-10-2 0,0 0 0,0 0-1,0 0-2,0 0-1,0 0-4,0 0-13,-18 6-7,6-8-1,-7-9 2,-6-8-2</inkml:trace>
  <inkml:trace contextRef="#ctx0" brushRef="#br0" timeOffset="9153">5538 1372 6,'0'0'12,"10"1"1,5-6-1,0-5-8,6 1-4,5-1 0,4-1 2,3 2 1,4 1 1,4 2 1,1 2 1,5 1 0,4 1 2,8 1 0,9-1-1,10 0 0,9-3-1,12 0-1,9-3 0,11-2-2,8-2 0,4 0 0,-3-1-1,1 2-1,-5 0 1,-1 2 0,-9 0 0,-6 4 1,-12-2-1,-6 5 1,-8-3 0,-8 1 0,-10 0-1,-10-1 0,-11 1 0,-8 0-1,-9 0 0,-5 1 1,-8 0-1,-13 3 1,13-3-1,-13 3 0,0 0 0,0 0-4,0 0-7,10-3-17,4 0 0,5-7-3,10-3 2</inkml:trace>
  <inkml:trace contextRef="#ctx0" brushRef="#br0" timeOffset="9834">10300 1208 35,'-15'-3'20,"6"2"-1,-1 0-5,10 1-7,0 0-1,0 0 0,18 1 0,5-2-1,11 4 0,6-3 1,15 4 0,6-2-2,11 3-1,4-2-1,9 4 0,2-2-1,2 0 0,0-1 0,1 0 1,-6 0 1,-3 0 0,-10-3 0,-4 2 1,-15-3-1,-4 2 2,-13-2-2,-6 2-1,-9-3 0,-5 2 0,-4-1-1,-11 0 1,0 0-1,10 2 0,-10-2 0,0 0 0,0 0 0,0 0 0,0 0 0,0 0-1,0 0 1,0 0-1,0 0 0,0 0 0,0 0 0,0 0 0,0 0-1,0 0 0,0 0 0,0 0-1,0 0-1,0 0-1,0 0-9,0 0-17,0 0 0,-4-22-1,-10-5 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7:14.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33,'12'4'15,"5"-1"1,5 2-1,3-2-1,9 3-4,5-3-3,7 3-1,4-2-2,7 2-1,5-1-1,8 0 0,6-2 0,8-1 0,5-1 1,8 0-1,8-2 0,5 1 1,3 0-1,4 1 0,4 0 0,2 3-1,4-1 1,3 1 0,1 0-1,2 1 1,2 0-1,1-1 0,0-1 0,-1 1 1,-4 0-1,-4 1 0,0-2 0,-1 2 1,-2 0-1,-1 1 0,-4-1 0,2 0-1,0 0 0,-4 1 0,-5 1 2,-3 0-2,-6 1 1,-3-1-1,1 2 0,-6 0 0,-6 1 0,-1 0 0,-3-1 0,-2 2 1,-9-1-1,-3 0 1,-8 1-1,-8 0 1,-6 0 0,-9 0-1,-8-2-1,-8-2-3,0 3-19,-15-4-5,-9-6-1,-19-15-1,-13-12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7:15.8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52 246 8,'-17'-3'13,"17"3"-3,-19-8-3,19 8-3,-5-16 1,-4 11 1,8-4 0,1 9-1,-1-11 1,1 11 0,1-11 1,-1 11-1,23-5-3,7 4-1,-3-3-2,12 3 2,6-5 0,11 6 1,13-4-1,-3-5 2,10 7 1,-3-7 0,12 6 2,-5-11-1,15 7 1,-5-9-2,7 7 1,1-4-2,3 1-1,3 0-2,0-1 0,2 3 0,-7 3-1,-6 1 0,-3 1 0,-9 1 0,-3 3 1,-12 0-1,-6 2 1,-9-1 0,-4 1 1,-5-2-1,-3 1 0,-3-2 1,-2 0-1,-4 0 1,-2 1-2,-6 0 1,-2 0-1,-5 0 0,-2 1 1,-4 0-1,-9 0 0,0 0 0,10 1 0,-10-1 0,0 0 0,13 0 0,-13 0 0,15-1 0,-5 1 0,0-1 0,-1 1 0,-9 0 0,16 1 0,-16-1 0,9 0 0,-9 0 0,0 0-1,9 6 0,-9-6-5,11 6-18,-11-6-4,0 0-1,0 0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1:55.22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196 1165 4,'0'0'3,"-4"12"-1,4-12 0,0 0 0,0 0-2,0 0 0,0 0-1,0 0 0,0 0 0,0 0 1,0 0 0,0 0 0,0 0 0,13 9 1,-13-9 0,11 12 0,-11-12 0,20 8 1,-10-2-1,3 0 2,-3-6 0,6 4 0,1 3 2,2-5-1,1 5 1,-1-6 1,4 1-1,-1-2 0,7 7-1,-5-7 0,3 0 0,0-1-1,2-5 0,4 5 1,0-5-2,2 2 1,3-2 1,0 2-2,0-2 0,-1 2 0,2 4-1,0-4 0,0 5 1,0-4-1,0 3 1,0-8 0,4 7 1,0-6-1,3 6 1,0-6 0,3 5-1,-2-4 0,3 2-1,-2 4 0,0-3 0,2 3-1,-3-3 1,-3 2-1,1-1 0,-4 0 0,2 1 1,-4-1-1,0 1 1,-3 0-1,-2 0 1,0 1 0,-2 0 0,-1 0-1,-1 0 1,-3 0 0,1 1 0,-3-1 0,-3 1-1,-2-1 1,-2 1 0,-3 0-1,-1-1 1,-3 1-1,0 0 0,0 0 1,0 1-1,-2-1 0,2-1 0,5 0 1,3 1-1,3-1 0,0 0 1,3 0-1,2 0 1,5 0-1,2 2 0,-5-2 0,0 3 0,-1-2 0,-1 2 0,2-3 0,-1 3 0,0-3 1,-1 1-1,2 6 0,0-7 0,-2 8 0,3-2 0,-1 2 0,-1-2 0,0 5 1,0-3-2,0-5 2,1 5-1,0-5 0,2-1 0,0 1 1,3-1-1,0 0 0,2 0 0,3-1 0,-2 2 0,2-1 0,2 1 0,-2 0 0,0 0 0,0 0 0,2 0 0,-3 0 0,2-1 0,1 0 1,-1 0-1,1-1 0,1-1 0,1 0 0,0 0 0,2 0 0,1-1 0,2 1 0,-1-2 0,1 1 0,1 0 1,0 0-1,1 0 0,-2 1 0,0-1 0,0-1 0,3 2 0,0-1 0,4 1 0,2-1 0,1-1 0,1 0 0,0 0 0,2 0 0,-2-1 0,0 0 0,-2-1 0,-2 2 0,0 0 0,-1-1 0,1 1 0,-2 0 0,-2 0 0,2 1 0,-2 0 0,-3 0 0,1 1 0,1-1 0,-2 2 0,2-1 0,-3 0 0,2 0 1,-1 0-1,1-1 0,-1-4 0,-2 4 0,0 1 0,-2 1 0,0-1 0,-3 1 0,1-1 0,-3 1 0,-1 5 0,-1-5 0,0-1 0,-2 0 0,1 0 0,1 0 0,1 0 0,2 0 0,0 0 0,1 0 0,2 0 0,0 1 0,1 1 0,-3-1 0,-1 0 0,-2 0 0,0 0 0,-2 0 0,1 0 0,-1-1 0,2 0 0,0 0 0,2 0 0,3-1 0,-3 2 0,2-2 0,2 1 0,-1 0 0,0 0 0,-1-1 0,-2 0 0,1 0 0,-3 0 0,0 0 0,-1 1 0,0-1 0,-1 1 0,0 0 0,-1 0 0,-1-1 1,3 1-1,-6 0 0,-2-1 0,-1 0 0,-4 1 0,-1 0 0,-2-1 0,-5 2 0,0-1 0,-4 1 0,0-1 0,-3 0 0,1 0 0,-10 0 1,17 0-1,-17 0 0,13-1 0,-13 1 0,12-2 0,-12 2 0,10-1 0,-10 1 1,10-7-1,-10 7-1,0 0 2,13-8-2,-13 8 1,0 0 0,8-13 0,-8 13 0,0 0 0,0 0 0,0 0 0,0 0 0,0 0 0,0 0 0,0 0 0,0 0 0,11-2 0,-11 2 0,10-7 1,-10 7-1,11-7 0,-11 7 0,9-8 1,-9 8-1,10-8 0,-10 8 0,0 0-1,14-2 1,-14 2-1,21-1 1,-7-1 0,7 2-1,3-1 1,2 0 0,0 0 1,0-1-1,0 1 0,-4-1 0,-2 2 1,-7-1-1,-4 0 0,-9 1 1,13 0 0,-13 0 0,0 0 1,0 0 0,0 0-1,0 0 1,0 0 0,0 0-1,0 0 0,0 0 0,0 0 0,0 0 0,0 0-1,0 0 1,0 0 0,0 0-1,-1-10 1,1 10-1,-6-17 0,5 4 0,-1-2 0,2-2 0,0-3-1,0 0 1,2-1 0,1 0-1,-1-2 1,0 2 0,1-2 0,-1 2 0,1-3-1,-2 1 1,1-1 0,-1 2 0,-1-1 0,0 2 0,0 0 0,0 2 0,-2 1 0,2 2 0,-2 1 0,3 0 0,-2 1 0,1 0 0,-2-1 0,1-6 0,-1 2 0,1 2 0,-1-2 0,0 1-1,0-1 1,-2-1 0,2 1 0,1 4 0,-1-2-1,0-1 1,0-2 0,0 1 0,0-2 0,0 1-1,0-2 1,0-1 0,1 0-1,0 1 1,1 0 0,-1 1 0,0-1-1,1 4 1,0 0 0,0 4-1,1 2 1,-2 0 0,1 3 0,0 9-1,-1-15 1,1 15-1,-4-11 0,4 11 1,0 0-1,-4-11 0,4 11 0,0 0 1,0 0 0,0 0-1,-9-9 0,9 9 1,0 0-1,-10-5 0,10 5 0,-13-3-1,0 1 1,-2 0 0,1 0 1,-3 1-1,-2 0 1,-3 0 0,-3 1-1,-3 1 1,1 1 0,-5 1-1,-6 0 1,-2 1 0,-5 1 0,0-1 0,-4 1 0,2 0 0,-2 0 0,-2-1 0,5 0-1,-2 0 1,3-1 0,-1 1 0,1-1 0,-1 0 0,-2 1 0,4-2 0,-4 1 0,-1-1 0,-1-1 0,2 0 0,-2-1 0,-1-1 0,0 0 0,-2 1 1,1-1-1,-4 3 0,-2-1 0,-2 1 0,-1 1 0,1 0 0,3-1 1,-1 0-1,2 0 0,3-2-1,4 0 1,3 0 0,2-1 0,3 0 0,1 1 0,-1-1 0,0 1 0,0 0 0,-2 2 0,-1-2 0,-2 2 0,-1-1 0,-2 0 0,1 1 0,-1-1 0,0-1 0,1 0 0,2-2 0,3-1 0,-2 0 0,1-2 0,-1-3 0,2 2 0,0-1 0,-2 1 0,-1 0 0,-1 0 0,-1 1 0,0-1 0,-2 3 0,-2-1 0,0 1 0,-1 0 0,-3 0 0,1 1 0,1 0 0,0-1 0,0 1 0,2 1 0,2-1 0,-3 3-1,4-1 1,4 0 0,-2 1 0,5 1-1,-2-1 1,2 0 0,-1 0 0,2-1 0,-1 0 0,-3 2 0,2-1 0,-3-1 0,2 1 0,-2 0 0,3 0 0,1 0 0,-4 0 0,2-1-1,-1 0 1,0 1 0,-2 0 0,0 1 1,-3 0-1,0 1 0,0 0 0,-1 1 0,0-1 0,2-1 0,0 1 0,1-1-1,1-1 1,2 0 0,2-1 0,0 1 0,-1-1 1,0 1-2,-1 0 1,0 0 0,-2 1 0,0 0 0,-3 0 0,0 0 0,-5 1 0,5-1 0,-2 1 0,1 0 0,-1 0 0,-3-2 0,-1 1-1,-3-1 1,6-1 0,-6 0 0,1 0 0,1 0 0,-6 0 0,10 0 0,-2 0 0,3 0 0,-1 2 0,1-2 0,-1-2 0,1 1 0,2 0 0,-4-1 0,1 0 0,0 0 0,3-1 0,-1 0 0,0-1 0,2-1 0,2 0 0,1 0 0,1-1 0,4-1 0,-3 1 0,4-1 0,2 1 0,-1 1 0,1-1 0,3 0 0,1 0 0,2 2 0,2 0 0,1 2 0,2-1 0,2 0 0,3 1 0,-3 0 0,1 1 0,1-1 0,0 1 0,3 0 1,-1-1-1,1 1 0,1 1 0,5-1 0,1 0 0,0 2-1,3-1 1,10 0-1,-14 3 1,14-3-1,-11 4 0,11-4 0,0 0 0,-9 9 0,9-9 0,-5 12 0,2-2 0,1 0 0,-2 3 0,1 2 1,0 3 0,-1 2-1,-1 4 1,0 2 0,-1 2 0,-4 2 0,2 4-1,-1 0 1,-1 2 0,1 1 0,0 4 0,1 0 0,1 1 0,3 1 0,1 0 0,1 1 0,2 2 0,-2 0 1,2 1-2,-1 1 1,0 2 0,0-3 0,1 0-1,-1-3 2,1-5-2,0-2 2,-1-3-1,-1-3 0,0-6 0,-1-3 0,-1 0 0,1-5-3,3 4-8,1 2-19,-5-7-1,4 2 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608 322 3,'0'0'4,"0"0"-1,0 0 0,0 0 0,-10-7-1,10 7 0,0 0 0,-14-2 0,14 2 0,-11-1 0,11 1 0,-14-1 1,14 1-1,-16-1 1,7 1 1,9 0-1,-16 0 0,5 0 0,11 0-1,-17 1 0,6 0 0,2 0-1,-1 1 0,10-2 0,-18 4-1,18-4 0,-18 5 1,18-5-1,-16 7 1,0-3 0,7 1 0,-5 0 2,-4-1-1,6 4 1,-4-2-1,3 2 0,-2 0 0,8 2-1,-7 0 1,3 0-2,7 1 0,-7 0 0,1 1 0,-2-2 1,2 1-1,-2 0 1,2-1-1,0 4 2,-3-3 0,3 2-1,-2-1 0,1 4 0,0 0 0,-1 1 1,-1 1-1,2 0 0,-4 1 0,4 1 0,1-3 0,-1 2 0,3-1 0,0-1 0,2 1 0,1-1 0,2-3 0,-2 3 0,-1-1-1,7-1 1,-5 3-1,5-1 0,-2 1 1,0-1-1,3 2 0,1 1 0,0-1 1,-4 1-1,5-1 0,-4-1 0,5-1 0,-1 0 1,0 1-1,1-2 0,0 0 0,2 0 0,3 1 0,-3 0 1,0-1-1,0 1 1,2 0-1,1 1 0,-1 0 1,1-2-1,-2 2 1,5-1 0,-1-1-1,1 1 0,-1-3 0,1 1 1,0-1-1,0 2 1,0-2-1,0 1 1,-3-3 0,1 1 0,3-1-1,-5 1 0,4-3 0,4 1 0,-2-3 0,1 2-1,4 1 1,-1-3 0,-2 1 0,6-4 0,-5 6 1,-2-3 0,5 2 0,-3-3 0,1-1 0,2 2-1,-4-3 1,2 5 0,2-6-1,0 0 1,-2 1-1,3 1 1,-4-2-1,5-1 0,1 0 1,1 1-1,-3-1 1,1 0-1,1-1 1,1-1-1,-3 0 0,2 0 1,-3-1-1,3-2-1,-2 1 1,0-2 0,0 1 0,0-1-1,0 0 1,2 0-1,-1 0 1,0 0 1,1-1-1,3 0 0,1 0 0,0 0 1,2-2-1,0-3 1,2 3-1,0-2 0,-1-3 0,0 1 1,-1 0-1,-1-2 0,0 2 1,-2 1-1,-5-4 0,-2 1 0,5 1 0,-1-1 0,-1-2 0,0 2 0,-2-4 0,0 3 0,2-3 0,-1 2 1,-5-2-1,-2 0 1,0-1-1,-2-1 1,0 0 0,-1-1-1,0-1 1,0-2-1,0 0 1,-2-2-1,2 0 0,-2-2 0,2 1 0,-3 0 1,-1 0-1,1 0 0,-2 1 0,1 2 1,-4-1-1,-1-1 0,-1 0 0,0 0 1,0 1-1,-3-1 0,1 1 0,-2-2 0,0-1 0,0 0 0,-1 0 0,-1-1 0,-1 0 0,-1 0 0,0 2 0,-2-1 0,1 2 0,-3 0 0,1 2 0,-1 2 0,0 0 0,-2 0 0,0 2 0,-1-1 0,0 1 1,-1 2-1,0-2-1,-2 2 1,1 0 0,-2 0 0,1 1 0,-6-5 0,0-1 0,3 5-1,-1 0 2,0 1-2,0 2 1,-1-1 0,-2 2 0,3 6 0,-2 1-1,-4-4 2,-1 3-2,-4-2 1,-3 2 0,0-1-1,-1 2 1,0-1 0,-2 1 0,-2-1-1,0 3 1,2 0 0,-5 2 0,2 0 0,1 1 1,1 1-1,-1 0 0,1 1 1,-1 0-1,-1-1 1,3 2-1,-4 0-1,1 0 1,-2 1-1,2 2 1,0 0-1,3 3 1,0 1-1,3-2 0,-3 3-1,1 7-1,4 2-1,1 4-3,-3 0-6,2 5-4,-3 0-1,2 6 0,5-4 1,2-4-1</inkml:trace>
  <inkml:trace contextRef="#ctx0" brushRef="#br0" timeOffset="2714">4183 263 2,'0'0'4,"-1"-10"1,1 10 1,-2-11 0,2 11 0,-5-11 0,5 11-1,0 0 0,-12-10-1,12 10-1,-11-13 0,11 13-2,-17-12 0,6 9 0,0-6 0,-4 7-1,0-5 1,-2 6-2,-2 6 2,0-4-1,-2 5 0,1-2 1,0 3-1,-1-3 1,-2 5-1,2-6 0,-2 5 0,1 1 0,-2 0 1,2 4 0,-2-3 0,2 5 0,0-3 0,0 6 1,1-4-1,1 2 1,2-1-1,-1 2 0,1 3 0,0-1 0,3 2-1,-1 0 1,2 1-1,1 0 1,1 0 0,1 3-1,1 0 1,2 2 0,-1 0-1,0 1 1,1 1 0,1 3 1,0-5-1,-1 2 0,2 1 0,0 1 0,0-3 0,1 2 0,0-3 0,2 1 0,0 2 0,3-2 1,0 0 0,2-1-1,1 0 1,3 2-1,0-1 1,2 0-1,1-1 0,2 0 1,0-3-2,1 0 1,1-2 0,-1-2 0,1 0 0,1-1 0,2-2 0,1 0 0,0 0-1,0-2 1,2 1 0,2-2 0,-1-1-1,1-1 1,-1-1 0,0 0-1,1 1 1,1-3 0,-1 0 0,3-3 0,0 4 0,0-1-1,1 1 1,3-2-1,1-2 1,0 3-1,0-3 1,0 3-1,2-5 0,0 0 1,-1-1-1,0-1 0,0-1 1,2 0 0,-1-2-1,0 0 1,1-2-1,0-1 1,1 0-1,2-6 1,-1 2-1,1 0 1,2-3-1,-1 0 1,2 0-1,0 0 0,0-1 0,-1 3 1,-1-5-1,-1 2 0,-1-2 1,1 0-1,-3-3 1,-1 0-1,-2-1 0,-1-1 1,-1-1-1,1-2 1,-2-3 0,0 1-1,-1-2 0,0 0 1,-1-1-1,0 1 0,-1 0 0,-1 2 0,-2 0 1,1 0-1,-2-1 0,0 2 0,-1-2 1,-1-3-1,2 0 0,0 0 0,-3 0 0,2-3 0,-2 1 0,1-2-1,-1 0 1,1 1 0,-2-2 0,0-4 0,-1 2 1,0-3-1,-1 1 0,-3 1 0,1 0 1,-4 2-1,0 2 0,-4 1 0,2 2 1,-4 2-1,-6 1 0,5 0 1,-4 1-2,2 2 1,-5 2 0,1 0-1,-6 1 1,1 0 0,-1 3-1,-6 0 1,-3 3 0,-2-1 0,-5 2-1,-3 1 1,-2 3 0,-6 0-1,-1 3 1,-4 1 0,-2 3-1,-1 1 1,-5 2 0,0 1-1,-2 1 1,0 1 0,-3 3-1,-3-1 1,-1 2-1,-2 0 0,2 3 1,-1 0-1,0 2 0,0-1 0,3 1 0,2 0-2,2 7-1,-1 1-2,6 3-4,-5 0-6,4 5-3,1-1 1,3 6-1,1-3 2</inkml:trace>
  <inkml:trace contextRef="#ctx0" brushRef="#br0" timeOffset="4947">7739 145 2,'0'0'4,"-12"0"1,12 0-2,-18 1 1,5 0 1,0 1 0,-4 1 1,-1 0 1,-5 0-2,1 2 1,-3 1 0,1 0-1,-5 3-2,0-1 0,-4 3-2,-2 3 1,0 0 0,-3 3 0,0-2-1,-5 5 1,2-1-1,-1 3 1,0 0 1,4 2-2,-1 2 0,2 2 0,-1 1 0,5 2 0,0 4 0,2 0 0,1 3-1,0 2 1,3-2 0,4 2 0,2 1-1,1 0 1,4-2 0,0 0 0,5-1 1,3-1-1,2 1 1,2 0-1,3-2 0,2 1 1,4-1-1,0 0 0,3 2 0,1-2 0,2-2 0,1 0 0,1 0 0,2-2 0,-1-3 0,3-1 0,-1-2 0,2 1 0,2-3 1,1 0-1,0-4 1,2 0-1,0-1 1,1 0-1,1-5 0,1 1 1,1-3-1,1 0 0,3-1 0,0-1 0,4 0-1,2-1 1,1-1 0,4 0-1,-3-2 1,1-2 0,1-2-1,-2 0 1,1-4 0,2-1 0,-3-3 0,2-2-1,2 0 1,2-2-1,0-3 1,4 0-1,0-3 1,-1 0-1,4-6 0,0-2 1,-2-2-1,-3-2 1,2-4-1,0-4 1,-5-1-1,1-3 0,-3-1 1,-3-3-1,-1 0 1,1-4-1,-10-1 0,-2 1 0,-2-2 1,-4 0-1,-2-1 0,-1 0 0,-4 0 0,-3 0 0,0 0 0,-3-2 0,-4-1 0,-2 1 0,-5 2 1,-2 2-1,-3 2 0,-3 3 0,-1 2 0,-4 2 0,-2 2-1,-4 4 1,-1 1-1,-2 2 1,-4 1-1,-3 2 1,-3 1-1,-3 5 0,-2 2 1,-1 1 0,-6 5-1,-3 1 1,-3 4-1,-4 1 1,-3 4-1,-2 3 1,-1 4-1,-4 5 1,-2 3-1,1 4-1,-1 7-1,-6 2-3,2 9-4,-8 1-5,2 9-4,-5 0-1,0 9 0,-2 2 1</inkml:trace>
  <inkml:trace contextRef="#ctx0" brushRef="#br0" timeOffset="6920">10772 221 2,'-15'2'4,"-4"0"0,0 0 1,-3 0 0,-3 1 1,-1-2 1,-1 2-2,-3 2 1,0 0-1,-1 2-1,-1-3 0,1 5-1,-2-2-1,0 4 0,0-3 0,1 1 0,-2 1-1,1 1 1,0 3-1,0-1 0,1 3-1,1 1 2,-1 1-2,2 3 1,2 1-1,0 2 1,1 2 0,1 1 0,0 2-1,3 2 1,1 0 0,0 2 1,2 1-2,4 2 3,-2-1-2,5 3 0,3 1 0,1 1 0,4 0 0,3 1 0,3 2 1,2 0-1,3 1 0,4 0 1,-1-1-1,4 1 1,0-2-1,3 1 1,3-4-1,2-1 1,1-5-1,3 1 1,3-3-1,1-1 0,2-3 0,1-1 1,1-2 0,5 0-1,-1-2 1,2-3 0,0-5 0,4 0 1,-1-5-1,4-1 0,1-3-1,-1 1 1,3-5-1,2 0 1,-1-3-1,2-1 0,-1-4 1,0 0-1,-1-3 0,2-3 1,-1-3-1,3-4 0,-1-3 0,2-2 1,-2-3-2,0-1 2,-2-1-1,-3-1 0,-1-3 0,-5-1 0,0-2 0,-4-3-1,-2-2 1,-1-2-1,-2-3 1,-1-2-1,-2 0 1,-2 0-1,-5 0 1,-1 3-1,-5-1 0,-2 2 1,-3 2-1,-3 0 0,-1-1 0,-3 1 0,-2 0 1,-3 0-1,-1 1 1,-2 2-1,-2 0 0,-2 4 0,-2 3 1,-1 2-1,-2 2 1,-1 0-1,-5 1 0,0 1 0,-2 1 0,-4 0 0,-2 1 0,0 0 0,-3 1 0,-2 4-1,-2 2 1,-5 0 0,-2 3 0,-3 2-1,-5 4 1,-5 2 0,-5 3 0,-3 3 0,-5 3-1,-2 3 1,-5 3-1,-7 4 1,-3 4 0,-4 0-1,-3 5 0,-5-1-3,0 9-7,-5-4-10,2 3-1,-6-8-2,4-2 1</inkml:trace>
  <inkml:trace contextRef="#ctx0" brushRef="#br0" timeOffset="9023">487 614 2,'0'0'5,"0"0"0,-4-10 2,4 10 0,0 0 1,0 0 1,0 0-1,-9-4 0,9 4 0,0 0 0,0 0-2,0 0 0,0 0-2,0 0-1,0 0 0,0 0 0,0 0 0,0 0-1,0 0 0,0 0 0,0 0-2,0 0 1,0 0-1,-9 1 0,9-1-1,-4 9 1,4-9-1,-5 17 0,0-4 1,-1 4 0,-2 1-1,1 3 1,-2 3 0,0 2 0,-2 3 0,-8 2 1,7-2-1,-4 1 1,6-1-1,-5 0 1,0-1 1,5-3-1,-2-4 0,12-1-1,-10-1 1,8-4 0,-5 0 0,7-3-1,0-2 0,0 0 0,0-10 0,1 12 1,12-9-1,3-2 0,4-1 0,0-1 0,7-2 0,-4-1 0,7 0 0,-1 0-1,-10 0 2,-2 2-1,-1-2 1,-4 2-1,0 1 1,-3 0-1,1 0 0,-10 1 1,11 1-1,-11-1 0,0 0 1,9 1 0,-9-1-1,0 0 0,0 0-3,0 0-4,0 0-9,0 0-1,0 0 0,-13 1 0</inkml:trace>
  <inkml:trace contextRef="#ctx0" brushRef="#br0" timeOffset="9874">753 1068 18,'0'0'11,"-14"-1"0,14 1 1,0 0-2,-12-12 0,12 12-1,-7-12 1,7 12-2,-1-16-2,1 16-1,1-21-1,4 10 0,-1-2-1,6-1-1,0-1 0,3-2-2,1 3 0,1 1 0,4-3-1,-2 5 1,-2 3 0,-1 1 0,-3 3-1,-11 4 1,17-1-1,-17 1 1,12 8-1,-12-8 1,7 16 0,-3-6-1,0 1 2,-2 3-1,-1 0 0,0 2 1,-2 0-1,1 0 0,-2-2 1,0 1-1,-1-2 1,-1-1 0,0-1 0,-1-1 0,5-10 1,-17 16-1,6-11 1,-3 1 0,0-2-1,-1 1 0,-1-2 0,-2-1-1,5-1 0,-1-1-1,5 0-2,-1-5-4,10 5-5,-3-13-5,8 4-2,4-5 1,4 1-1,1-6 2</inkml:trace>
  <inkml:trace contextRef="#ctx0" brushRef="#br0" timeOffset="10565">1195 869 8,'0'0'9,"0"0"0,10-10 1,-10 10-1,0 0 0,5-10-1,-5 10 0,0 0-1,0 0 1,0 0-2,0 0 0,0 0-2,0 0 0,-15-8-2,15 8-1,-14 1 0,14-1 0,-14 9-1,4-5 1,1 4-1,0 0 0,0 3 0,1-2 0,1 5 1,0-3-1,-2-2 0,2 4 0,0-3 0,1 0 0,2-1 0,4-9 1,-10 17-1,10-17 0,-8 14 0,8-14 1,-3 13-1,3-13 0,0 11 1,0-11-1,4 10 1,-4-10-1,9 11 0,-9-11 1,13 8-1,-13-8 1,16 6 0,-5-4-1,0-1 1,1 0-1,1-1 1,-1-1-1,2 0 1,-1 0-1,1 0 1,-3 0-1,-2 0 0,1 0 0,-10 1 0,16 1 0,-16-1-1,9 4 1,-9-4-1,10 3 1,-10-3-2,0 0-2,11 8-3,-11-8-6,0 0-4,11 1 1,-11-1-1,10-6 0</inkml:trace>
  <inkml:trace contextRef="#ctx0" brushRef="#br0" timeOffset="11737">1412 1229 1,'0'0'4,"0"0"2,0 0 0,0 0 2,0 0 0,0 0 1,0 0 0,0 0 1,0 0 0,0 0 0,0 0 0,0 0-3,0 0-1,5-18-1,6 7-1,1-6-1,6-2-1,0-5-1,3 0-1,1-3 1,2 3 0,-2 0-1,-5 4 1,0 3 0,-8 6 0,1 2-1,-10 9 2,11-10-2,-11 10 0,0 0 0,0 0 0,0 0-1,0 0 1,-8 14 0,8-14-1,-6 15 1,5-3 0,-5 1 0,5 1 0,-5 2 0,5 1 0,1 2 0,0-1 0,0 2 0,1-1 0,-1-2 0,0 1 0,0-1 0,0-1 0,0-1 0,0-2 0,0 1 0,-1-3 0,5-1 0,-4-1 0,0-9 0,1 10 1,-1-10-1,0 0 1,0 0-1,-2 10 0,2-10 1,0 0-1,0 0 0,-14 6-1,14-6 1,0 0-1,-10 7 0,10-7 0,-9 4 0,9-4-1,-11 3 1,11-3 0,-11 3 1,11-3-1,-11 1 1,11-1-1,-11 2 1,11-2 0,0 0 1,-10-2-1,10 2-1,0 0 1,0 0 0,0 0 0,0 0 0,0 0-1,0 0 1,0 0 0,0 0 0,0 0 0,10-4 0,-10 4 0,17-3 0,-6 1 1,4 0-1,1 0-1,2 1 1,-1 0 0,1 0 0,-1 1-1,-3 1 0,-3-1 0,-1 2-3,-10-2-6,0 0-7,0 0 1,0 0 0,0 0 0</inkml:trace>
  <inkml:trace contextRef="#ctx0" brushRef="#br0" timeOffset="13339">3849 472 7,'0'0'7,"0"0"2,0 0 0,0 0 0,0 0 0,0 0-1,0 0-1,0 0-2,0 0-1,0 0-2,0 0-1,-3 9 0,3-9 0,-5 10-1,3-1 1,2-9 0,-7 18 0,3-6 0,1 3 1,-3 2-1,0 4 1,-1 4-1,-3 1 1,-1 4 0,-2 4-1,-1 1 1,0 4-1,-4-3 0,0 3 0,1-3 0,-3-1 0,0-2 0,2-2 0,1-6 0,3-3 0,3-1 0,0-5 0,4-3-1,5-1 1,2-12 0,13 13 0,1-11-1,2-1 1,4-3 0,3-1 1,2-1-2,0-1 1,-2-1 0,-2 0-1,-4 2 1,-1 0-2,-3 2 1,-1 0 0,-3 1 0,-9 1 0,11-1 0,-11 1 0,0 0-1,10 1 0,-10-1-3,0 0-4,0 0-8,0 0 0,15-6-1,-15 6 1</inkml:trace>
  <inkml:trace contextRef="#ctx0" brushRef="#br0" timeOffset="14060">4069 1039 5,'-14'-3'7,"0"-2"2,1 1 0,1-2 0,1 1 1,2-4-1,9 9 0,-14-15 0,14 15 0,-5-19-3,5 9-1,3-3 0,3-1-2,3-5-1,3 5 0,2-2-1,3 0-1,1 3 0,2 1 0,-1 0-1,1 6 1,-3 4-1,0-1 1,-3 3-1,0 1 1,-1 5 0,-3 0-1,0 6 1,-2 1-1,-2 3 2,-1 2-1,-2 2 0,0 1 0,-2-1 1,-1 1 0,-4-1 0,1-2 1,-4-1 1,-1 0-1,-4-2 1,-1-2 0,-3-2 0,-3 0 0,-2-3-1,1-2 0,-2-4 0,1-2-1,3-3 0,-1-3-1,3-2-1,3-3-2,7 2-3,-1-4-6,9 2-5,2-4-2,7 2 0,3-2 1,5-2 0</inkml:trace>
  <inkml:trace contextRef="#ctx0" brushRef="#br0" timeOffset="14701">4525 819 6,'0'0'9,"0"0"0,0 0 1,0 0-1,0 0-1,-5-11 0,5 11 0,-15-2-2,15 2-1,-16 2-1,6 1 1,-1 0-3,1 3 1,-3-2-1,2 3 0,-1 3 0,0-2 0,0 4 0,0 3-1,1-1 0,2 1-1,-1 3 1,4-2-1,-1-2 0,4 5 0,0-5 1,3-1-1,1 0 0,1-2 0,2-1 0,1 0 0,1-1 1,-6-9-1,17 15 1,-6-10-1,3-1 1,2-1 0,3-1-1,3-1 1,0-2-1,1 1 0,1-2 0,-2 1 1,-4 0-1,-2-1 0,-3 1 0,-13 1-1,16-2 0,-16 2-2,0 0-6,0 0-7,0 0 0,0 0 1,0 0-1</inkml:trace>
  <inkml:trace contextRef="#ctx0" brushRef="#br0" timeOffset="15472">4815 967 13,'0'0'9,"12"-10"0,-12 10 0,0 0-1,10-12 0,-10 12 0,9-7 0,-9 7-2,12-6 1,-12 6-2,12-3-1,-2 2-1,0 1-1,-1 1 0,3 0-1,-1 2 0,0 1-1,1 1 1,-2 0-1,-10-5 1,13 14-1,-6-5 1,-7-9 1,2 19-1,-5-9 1,-4 3 0,-3-1-1,-1 4 1,-3-1-1,0 2 0,-4 2 0,-1-1 0,-1 1-1,0 0 1,1-1-1,-1 1 1,0-1 0,2-1-1,0-2 1,4-3 0,1 0-1,4-3 0,9-9 0,-11 13-1,11-13 1,0 0 1,8 10-1,2-8 1,5-1 0,1 1 0,4-3-1,3 1 1,0-1 0,1-1-1,3 1 0,-1-1-1,0 0-2,-1-4-4,1 4-10,-2-5 0,2-1-2,-3-5 0</inkml:trace>
  <inkml:trace contextRef="#ctx0" brushRef="#br0" timeOffset="16604">7264 500 3,'0'0'5,"0"0"-1,-9-6 1,9 6 2,0 0 0,0 0 1,0 0 0,0 0 0,-10-6 0,10 6-2,0 0-1,0 0-1,0 0-1,0 0-2,0 0 0,0 0 1,0 0-1,-8 11 0,8-11-1,-5 14 1,3-2-1,-2 3 1,0 4 0,-2 3-1,-1 4 1,-1 2-1,-3 3 0,-1 2 1,-2 2 0,-2 0-1,2 0 1,-2 0 0,1-3 1,1 1-1,2-5 1,1-1-1,2-6 1,2 2-1,1-7 0,2-2 0,0-2 0,3-3 0,1-9 1,-1 14-1,1-14 0,0 0 1,10 3 0,-1-4 0,2-2 0,3 0-1,4-3 0,3 2 0,4 0-1,2 0 1,3 1-1,1 1 0,-2 0-1,-1 1 1,-3 0-1,-5 0-4,0 1-8,-6-5-3,-1 2-3,-13 3 2,18-14 0</inkml:trace>
  <inkml:trace contextRef="#ctx0" brushRef="#br0" timeOffset="17275">7504 989 18,'0'0'11,"-12"-2"2,12 2 0,-15-12-3,15 12-2,-11-17-1,6 3 0,1 1-1,3-1-3,2-2 0,5-1-1,0 1 0,2 1 0,1 0-2,4 4 1,-1-2 0,2 5-1,-1 3 1,1 2-1,-1 1 0,1 4 0,-2 2 0,0 3 0,1 4 1,-3-1-2,-1 3 2,-3 2-1,0 1 0,-3-1 1,-1 2 0,-3 0 0,-5-2 0,0 3 2,-4-4-1,-1 1 0,-4-3 1,1 1-1,-2-4 0,0 1 0,0-3-1,2-2 0,1-1 0,3-3-1,10-1-3,-16-4-2,16 4-7,0-16-5,10 5-2,0-5 1,7 0-1,0-6 1</inkml:trace>
  <inkml:trace contextRef="#ctx0" brushRef="#br0" timeOffset="17805">7963 786 22,'0'0'8,"-10"10"0,10-10 1,-19 0-7,19 0 2,-23 1 2,13 1 1,-4-2-1,3 3 1,-2-2-1,1 3 0,-2 0-2,0 3-1,3-3-2,-1 3 1,-1 2 0,2 0 0,0 1 0,2 1 0,-1 1 1,2 0-1,-1 3 0,4-3-1,-2 0 0,4 1 0,-2-1 0,4-2 0,2 0-1,2 2 1,2-1 0,2 1 0,3-2-1,2-1 1,2 0 0,3-2 0,1-3-1,2-3 1,1-1 0,0-2 0,2-3-1,-2 0 0,0-1 0,-5 1 0,0 2-3,-7-2-5,2 4-6,-11 1-4,12-5-1,-12 5 1,7-11-1</inkml:trace>
  <inkml:trace contextRef="#ctx0" brushRef="#br0" timeOffset="18687">8099 1023 2,'0'0'7,"0"0"1,0 0 0,0 0 0,0 0 1,0 0 0,0 0-1,13 3 0,-13-3-2,12-2-1,-12 2-1,17 0 0,-8 0-2,1 1 1,-10-1-2,18 5 1,-18-5-1,15 9 0,-5-5 0,-10-4 1,8 13-1,-8-13 1,4 18 0,-3-7 0,-2 2 0,-4 0 1,-6 1-1,0 1 1,1-2-1,-4 2-1,1-2 1,-4-1 0,1-2-1,3-2 0,0-2 0,4-1 0,9-5 0,-15 7 0,15-7-1,0 0 1,0 0-1,0 0 0,0 0 0,12-3 0,-12 3-1,15-2 1,-4 2 0,-2 1-1,0 2 1,-9-3 0,17 7 0,-17-7-1,14 10 1,-14-10 0,8 15 0,-4-6-1,-4 0 1,0 1 1,-4 1-1,-1 1 1,-3-1-1,-2 2 1,-3-1-1,-2 0 1,-2 1 0,-2-1 0,-2 1 0,-1-2-1,-1 0 1,0-1 0,1-2-1,2-1 0,3 0-3,-3-5-6,8 0-10,-3-6 0,15 4-1,-15-20 0</inkml:trace>
  <inkml:trace contextRef="#ctx0" brushRef="#br0" timeOffset="20990">10222 523 0,'0'0'6,"0"0"2,6-11-1,-6 11 1,0 0 2,0 0-1,0 0-1,0 0 0,0 0-1,0 0-2,0 0 0,0 0 0,0 0-3,0 0 0,0 0 0,0 0-2,0 0 1,0 0 0,0 0-1,0 0 0,-6 14 0,6-14 0,-6 14 1,1-4-1,1 2 0,-2 4 1,0 0-1,-3 3 1,1 2 0,-2 1-1,-1 1 1,2 1 0,-2 2 0,-3-2 0,1 2 1,-1 1 0,1 0-1,1-3 1,0 0-2,1-2 2,1-2-1,2-1 0,3-1-1,0-7 0,2 1 1,1-3-1,2-9 0,0 14 1,0-14 0,6 10-1,-6-10 1,12 7 0,-2-4 0,2-2 0,2 0 0,4-1-1,1 0 1,3 0-1,-1 0 0,2 0 0,1 0 0,-3 1 0,0-1-1,-3 1 0,-2-2-1,-1 2-4,-4-4-6,-1 2-5,-10 1 0,17-10-1,-11 0 1</inkml:trace>
  <inkml:trace contextRef="#ctx0" brushRef="#br0" timeOffset="21751">10428 991 13,'-10'0'10,"-1"-1"0,2-3 0,9 4-3,-16-12 0,16 12 1,-13-14-1,13 14-2,-4-17 0,7 6 0,1 0-1,6 0-2,2-3 0,4 1-1,3 1 0,2 1 0,3 2-1,-2 3 1,3-2 0,-4 5-1,1 2 0,-4 2 0,-2 0-1,-3 3 1,-4 5 0,-1 1 0,-4 1 0,-2 4 1,-2-1 0,-3 3 0,-2 0 1,-2 0 0,-2-4 1,0 1 0,-5-2 0,3-1 1,-5-3-1,1 1 0,-3-4 0,2-1-1,-3-3 0,2 0 0,0-2-2,2-2 0,1 0-2,2-4-4,12 7-5,-13-13-5,13 13-4,6-15 1,5 4 0,4-5 0</inkml:trace>
  <inkml:trace contextRef="#ctx0" brushRef="#br0" timeOffset="22352">10879 837 10,'0'0'9,"0"0"1,-7-12-1,7 12-1,-10-7 0,10 7-1,0 0 0,-12-10-2,12 10-2,-9-1 1,9 1-2,-10 2 1,10-2-1,-13 6 1,4-1-1,-1-1 0,1 3 1,-2 0-1,-1 2 0,1 1 1,0 1-2,1 1 1,0 1 0,1 0-1,0 1 0,3-2 0,2 1 0,1 0 0,3-2-1,2 2 1,3-2 0,2 0 0,5 0 1,0-2-1,4-1 0,2-1 0,3-2 1,1-2-1,0-1 0,-2-1 0,0-1-1,-5-1 1,-3 0-2,-1 1-4,-11 0-5,9-1-7,-9 1-2,0 0 1,0 0 0</inkml:trace>
  <inkml:trace contextRef="#ctx0" brushRef="#br0" timeOffset="23654">11099 1036 4,'0'0'5,"0"0"2,0 0 0,0 0 1,0 0 0,0 0-1,0 0 0,-4 9 0,4-9-3,0 0 0,-6 9-1,6-9 0,-7 11-1,7-11 0,-5 14 0,1-4 0,0 2 1,0 1-1,-2 1-1,1 1 0,-2 1 0,1 1 0,-1 0-1,1 0 1,-2-2-1,3 0 1,0 0 1,0-2-1,0-2 1,2 1 0,3-12 0,-6 15 0,6-15 0,-1 12 0,1-12 0,0 0 0,10 8-1,-10-8 1,19 1 0,-5-1-1,1-2 0,3-1 0,1 0 0,0-1-1,-1 1 1,0-1-2,-1 1 1,-2 0-2,0 2-1,-4-2-4,3 3-4,-4-2-7,3 1 1,-2-3 0,-1 0 0</inkml:trace>
  <inkml:trace contextRef="#ctx0" brushRef="#br0" timeOffset="24285">11189 1181 13,'0'0'10,"0"0"1,0 0 0,0 0-3,0 0 1,0 0 1,0 0-3,0 0 1,-3 9-3,3-9 1,-3 13-1,3-3-1,-1 2 0,2 6 0,-3 1-1,3 6 1,0 4-2,0 5 0,-1 4 0,1 2-1,-1 0-1,0 3-2,3 1-8,-3-6-8,2-1-2,-5-10 0,-2-9 0</inkml:trace>
  <inkml:trace contextRef="#ctx0" brushRef="#br0" timeOffset="25787">1995 824 9,'0'0'8,"0"0"-1,-10-2 0,10 2-1,0 0 0,0 0-2,0 0-2,0 0-1,0 0 0,0 0-1,0 0 0,0 0 1,0 0 1,14 3-1,-5-1 1,2-2 0,6 4 0,1-4 0,5 5 1,5 1-1,2 0 0,6 2 1,3-3-2,2 4 2,3-4-1,4 4 0,2-6 2,3 1-2,4-4-1,2 3 1,0-4 0,1 3-1,0 6 0,-3-6 0,-3 6-1,-8-5 0,-3 6 0,-8-3 0,-4 4 0,-8-5 0,-3-1 0,-6 2 0,-2-2 0,-3 0 0,-9-4 0,11 6 0,-11-6 0,0 0-1,0 0 0,11 6-2,-11-6-2,0 0-5,0 0-2,0 0-2,12-5 1,-12 5-1</inkml:trace>
  <inkml:trace contextRef="#ctx0" brushRef="#br0" timeOffset="27149">3118 799 13,'0'0'8,"0"0"-1,0 0 0,0 0-2,0 0-3,0 0 0,0 0 0,12 3-1,-12-3 1,17 3 0,-3 0 0,1 1 0,3-2 0,2 5-1,3 3 1,1-2-1,1 4 0,-2 0-1,-1-1 1,0 1 0,-5 0 0,-2-1-1,-5-3 1,-2 3 1,-8-11-1,8 13 0,-8-13 0,-2 15 0,2-15 0,-7 16-1,7-16 1,-12 17-1,12-17 1,-13 14 0,13-14-1,-19 16 1,8-9 0,-1 0-1,-3 2 1,0 0 0,-4 2 0,-1 2 0,-4 0 2,1 3-2,-2 1 1,-2 1-1,0 1 1,1-1-1,0 0 0,3-1 0,3 0 0,-3-4-1,9-1 1,-2-3-1,7-2 1,-1-3-1,10-4-1,0 0 1,0 0-3,0 0-3,20-11-6,-1 2-1,-2-3-1,10-4 0,1-2 0</inkml:trace>
  <inkml:trace contextRef="#ctx0" brushRef="#br0" timeOffset="28210">5490 784 5,'0'0'3,"0"0"1,-10 5 1,10-5-1,0 0 0,0 0 1,0 0 0,9 9 0,-9-9 0,23 5 0,-4-1 0,3 0-1,7 0 0,6 0-1,6-1-1,7-1 1,7 0-1,4 0 0,5-1 0,2-1 0,1 0 0,-1-1-1,-2 0 2,-7 0-2,-5 1 0,-7 0 0,-8 0-1,-5 0 1,-5 2-1,-7 0 0,-6-1 0,-4 0 1,-10-1-1,12 2 0,-12-2 0,0 0 0,0 0-1,0 0-1,-10 1-4,10-1-4,0 0-3,-11-10 0,11 10 0,-4-20 1</inkml:trace>
  <inkml:trace contextRef="#ctx0" brushRef="#br0" timeOffset="28771">6344 585 3,'-9'0'5,"9"0"1,-13 2 0,13-2 0,0 0 0,0 13 0,0-13 1,16 12 0,-4-4-1,6 0-1,3 1 0,4 0-2,4 3 0,3-2-2,3 1 0,0 2-1,-1 0 1,-2 0-1,-2 1 0,-3-1-1,-7 0 1,-2 1 0,-6-1 1,-5-1-1,-4 0 0,-5 4 1,-7-4-1,-3 4 1,-6 1 0,-3 0 0,-5 2 0,-3 0 0,-3 2-1,-3-2 2,2 4-1,-4-5 1,4 3-1,-1 0 0,0-1 0,3 1 0,1-1 0,2-2 0,1 1-1,6-5 0,0-1 0,5-3-3,6-4-2,10-6-8,0 0 0,0 0-1,25-18 0,1 1 0</inkml:trace>
  <inkml:trace contextRef="#ctx0" brushRef="#br0" timeOffset="29733">8710 827 2,'0'0'4,"-14"4"1,14-4 1,-12 2-1,12-2-1,-9 1 0,9-1-1,0 0 0,-12 1-1,12-1-1,0 0 0,-12 3-1,12-3 0,-11 2 1,11-2-1,-14 8 0,14-8 0,-15 8 0,15-8 1,-17 7-1,17-7 1,-12 8 0,12-8 0,0 0 0,-9 5 0,9-5 1,0 0-1,0 0 1,0 0 1,14 3-1,2-4 1,4 1-1,7-1 0,8 0 0,6-5 0,9 3 0,2-3-1,7 1 1,1-1-1,7 1 1,1-2-1,4 2 0,-1 3 0,-1-1-1,0 1 0,-5 1 1,-3-1-1,-5 2 0,-8-1 0,-4 1 0,-7-1 0,-5 2 1,-7-1-2,-7 0 1,-3 0 0,-7 1-1,-9-1 1,0 0-2,0 0 0,-6 9-1,6-9-3,-17 4-4,6-3 0,1 0-2,0-4 0,10 3 1</inkml:trace>
  <inkml:trace contextRef="#ctx0" brushRef="#br0" timeOffset="30504">9465 564 3,'0'0'4,"-11"0"0,11 0 2,0 0 1,0 0 0,14 11 1,-14-11-1,23 11 0,-9-3-1,6 2-1,1 1-2,3 1-1,2 1 0,1 1-1,2 1 0,-3-1-1,2 1 0,-4-2 1,-2-1-1,-1-1 0,-6 0 0,-1-2 0,-5 1 0,-9-10 1,7 16 0,-10-7 0,-4 3 0,-6 1 0,-3 1 0,-5 4 0,0 0-1,-4 3 1,0 1-1,-1 0 1,1-1-2,4-1 2,-2 2 1,2-4-1,0-1 1,1 0-1,0-3 1,3 0-2,0-1 1,1-1-2,-1-3 0,2 1-7,-1-1-5,0 0 0,-4-4-1,-1-1 0</inkml:trace>
  <inkml:trace contextRef="#ctx0" brushRef="#br0" timeOffset="86094">11826 724 3,'-16'8'6,"16"-8"-2,-10 5-1,10-5 1,0 0 0,0 0 2,-8 9 1,8-9-1,10 3 2,-1-2-1,8 0 1,3-1-1,9 2 0,4-3 0,8 1-2,0-2-1,9 2-1,-1-2 1,2 1-2,-2 0 1,-1 0-1,-1-1 0,-4 1-1,-1-1 0,-5 1-1,-4 0 1,-4-1-1,-4-1 0,-4 1 0,-3 0-2,-6-3-4,-1 1-3,-11 4-6,15-18-2,-10 5 1,-3-2-1,-3-4 1</inkml:trace>
  <inkml:trace contextRef="#ctx0" brushRef="#br0" timeOffset="86524">12427 400 10,'-2'12'6,"2"-12"1,14 9-1,-3-4-3,6 1 1,1 4 0,5-1 2,4 3-2,3 0 1,0 1 0,2 2-1,0 3-2,0 0 0,-3 1-1,-1 1 0,-3-2-1,-3 1 1,-4 0-1,-6 1 0,-6-3 1,-5 3 0,-6 0 1,-5 2-1,-9 0 1,-3 1 0,-7 3 0,-4 1 2,-4 0-2,1 0 0,-1-2 0,2 0 0,2-2 0,3-2-1,3-5 0,7-2 0,4-4 0,5-3 0,2-3-1,9-4-1,0 0-5,0 0-5,0 0-3,18-18-1,2 2 0,6-5-1</inkml:trace>
  <inkml:trace contextRef="#ctx0" brushRef="#br0" timeOffset="87065">13448 643 28,'-4'16'11,"4"-16"0,0 0 2,0 0-6,-3 10-3,3-10 1,0 0 2,0 0-1,2 9-1,-2-9-1,0 0 0,0 0-2,7 10 0,-7-10-1,0 0-3,14 4-4,-1-6-4,4-3-6,6-3 1,4-3-1,7-3-1</inkml:trace>
  <inkml:trace contextRef="#ctx0" brushRef="#br0" timeOffset="87345">14182 586 28,'10'15'12,"-4"-4"-1,-6-11 1,8 16-8,-8-16 1,6 12 1,-6-12 1,0 0-1,0 0 0,0 0-1,0 0 0,0 0-1,0 0-4,0 0-6,12 5-6,-12-5-6,16-5 1,-3-2 0,4-2 1</inkml:trace>
  <inkml:trace contextRef="#ctx0" brushRef="#br0" timeOffset="87636">14887 581 16,'12'15'10,"-5"-1"-1,-3-2 0,-2-2-5,-2-10-1,4 17-1,-4-17 0,0 10-1,0-10-3,0 0-4,0 0-2,16-8-2,-6-1 1,5-3-1</inkml:trace>
  <inkml:trace contextRef="#ctx0" brushRef="#br0" timeOffset="87896">15566 563 15,'15'14'10,"-6"-4"-1,-1 0 2,-8-10-5,7 14 2,-7-14-1,5 11 0,-5-11 1,0 0 0,0 0-2,0 0 0,3 12-3,-3-12-7,0 0-8,0 0-5,0 0 1,12-4-1,-6-12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1047 15 1,'0'0'3,"0"0"-2,0 0 0,-9 6 0,9-6 1,-15 2 0,15-2 0,-17 1 1,17-1 0,-13 0 0,13 0 0,-13 1-1,13-1 0,-17 0 0,6 0 0,2 0 0,-4 1 0,2 0 0,-3 1 0,0 0 1,-2 0-2,0 0 2,-1 1-1,-3 0-1,-2-1 1,-1 3-1,-4-1 0,-2 2 1,-6 1 0,9 1-1,-3 0 1,4 0 0,-3 4-1,4-2 1,0 1-1,8 1 0,-1 0 0,-3 1-1,-1 1 0,0 0 1,3 1-1,-3-1 1,2 1 0,-3 0 0,1 0 1,0 1-1,0 0 1,2 0-1,-3 0 1,5 1-1,-4 1 1,6 1-1,-3 0 0,5 1-1,0-3 2,-1 2-1,2 0 0,-3 1-1,2-2 1,0-1 0,3 1 0,-3 0-1,3 1 1,0 0-1,4 2 1,-6-1-1,8-1 1,-5 3 0,5-1 0,-1 0 0,0 1-1,5 1 1,-7-3 0,12 3 0,-5-1 0,5-1 1,-7-1-1,3 1-1,3-4 1,-5 2 0,8-4 0,-5 2 0,3-2 0,-5 1-1,6-3 1,0 3-1,-1 1 1,6 1 0,-2-2 0,-1 2-1,0-1 1,6 0 0,3 2 1,-4-4-2,1-2 1,0 2 1,1-1-1,3 0 0,-1-1 0,-2 0 0,1-1 0,4 0 0,-2 0 0,5-1 0,2-1 0,1 1 0,2-2 0,2 0 0,1 0 0,0-1 0,-3 0 0,5-2-1,1-1 0,1 2 0,3-4 0,-2 3 0,6-2 0,0-1 0,9-1-1,-6 1 2,3-2-1,-1-2 1,0 2 0,4-3 0,-2 0-1,2-1 0,-1 0 1,0-2-1,-4 1 1,3-3-1,2 1 1,1 0-1,0-2 1,1 0-1,2-4 1,-1 0 0,0-3 0,-5 1-1,5-5 0,-3-1 1,-3-2-1,0-1 0,-4 0 0,0-3 1,-1-1-1,2-2 1,-8 0-1,-2-2 1,-2-4-1,-1 1 1,-4-1-1,-3-1 0,-5-1 0,-3-1 0,-4 0 0,0 0 0,-7 1 0,-4 0 0,-1 1 0,-4 0-1,0 3 1,-5-2-1,-2 3 1,-1 3-1,-3 2 0,-1 0 1,-3 1-1,1 1 0,-4 0 0,0 4 0,-3-1 0,1 0 1,-2 1-1,-2-1 0,1 1 1,-1 1-1,0 0 0,-1 2 0,-4 1 1,0 2-1,0 1 0,-3 1 1,-1 0 0,-1 3-1,-4-1 1,-3 1 0,4 0 0,-5 0-1,-3 0 1,0 3-1,-3 1 1,-5 0 0,3 3 0,0 1 0,-2 2 0,-2 1 0,2 3 0,-5 2 0,0 1-1,4 6-1,-1 2-2,-3 1-3,4 6-7,-3 2-3,4 4-1,1-2 0,3 4 0</inkml:trace>
  <inkml:trace contextRef="#ctx0" brushRef="#br0" timeOffset="12629">1031 397 0,'0'0'3,"1"-10"1,-1 10-1,3-10 1,-3 10 1,0 0 0,0 0 1,0 0 0,0 0 0,0 0 0,0 0 0,0 0 0,0 0-1,-11-9-1,11 9-1,-12-1-1,2 1-1,0 0 0,1 1 1,-3 0-2,1 1 1,1-1-1,-1 3 0,-3 4 1,14-8-1,-23 16 0,10-5 0,1 3-1,-1 0 1,-2 4 0,1-1 0,0 0 0,-2 4 0,2-3 1,3 3-1,-2 1 1,2-1 0,1 3 2,2 4-1,-2 0 0,5 3-1,1-1 1,0 2-1,3-2 0,1 2 0,2-6-1,4 0 0,3-3 0,2-1 0,1-3 1,6 0-1,1-3 0,1-1 1,5-3-1,-1-1 1,5-2-1,0-3 0,2-2 1,-1-4-1,1-2 1,1-4 0,-1-2 0,1-6 0,-2-1-1,-2-5 1,1-3 0,1-4-1,-4-2 1,-2-4-1,-3-2 1,-3-2 0,-5-2 0,0-1 0,-8 0 1,-4 0-1,-4 2 1,-1-1 0,-6 1-1,-4 4 2,-2 2-2,-4 3 1,-1 2-2,0 3 1,-5 2 0,-1 7-1,-3 4 0,-2 1 0,-3 5-1,-2 4 1,-1 3-2,-6 4 0,3 5-1,-5 3-2,3 8-3,1 3-4,6 5-5,-4 4 1,7 3-1,3 3 2</inkml:trace>
  <inkml:trace contextRef="#ctx0" brushRef="#br0" timeOffset="14251">1424 893 1,'0'0'6,"0"0"-1,0 0 1,0 0 0,0 0 1,0 0 0,0 0 1,0 0 0,0 0 1,10 6 0,-10-6-2,14-10 1,-4 1-1,5 0-2,-2-5-1,4-1-1,2-2 0,0 0-2,-1-2 1,-1 4-1,-2 0 1,-3 3-1,-1 2 1,-11 10-1,10-11 1,-10 11-1,0 0 0,0 0-1,0 0-1,0 0 1,0 0-1,0 0 1,0 0-1,5 17 0,-9-6 1,1 4 0,2 3 0,-2 2 0,1 4 0,0 0 0,0 2 0,-2 1 0,2-1 0,-2-2 0,1-2 0,0-2 0,-1 0 0,1-5 0,-1-1 1,1-4-1,-2 0 1,3-1-1,2-9 1,-10 11-1,10-11 1,-10 3-1,10-3 0,-13 5 0,13-5 1,-15-3-1,15 3 0,-14 0 0,14 0-1,-13 3 1,13-3 0,-11-4 0,11 4-1,0 0 1,0 0-1,0 0 0,0 0 0,0 0 1,17-2-1,-4 2 1,4-2 0,3 2 0,1-2 1,5 2-1,-2-3 0,4 1 0,-2 0 1,-5 1-2,-1 1-1,-3-1-4,-2 2-7,-2-1-5,-2 1 1,-11-1 0,14-3 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1 0,2 2 1,0-3-2,1 2 1,2 0 0,5 1-1,-2 3 0,1 1 0,1 1 1,2 0-1,2-1 1,0 1 0,1-3 0,2 2 0,-1-4 1,3 0 0,0-2-1,1 1 1,2-1-1,0-1 1,2 1-2,-2 1 1,3-3 0,1 3 0,1-2-1,0 0 0,-1 1 0,3 0 1,-2-2 0,5 1-1,-3-2 1,2-1 0,0-1 0,2 0 0,0 0-1,1-3 1,0 2 0,2 0-1,-1-2 1,2 1-1,1-1 1,0 0-1,2-2 1,2 3 0,1-3-1,1 1 1,1-2 0,2 0-1,0 0 1,1-2 0,1-1 0,1 0 0,0-1 0,1 0-1,1 0 1,1 0 0,0 0 0,4-1 0,-2-2-1,3-2 1,2 0 0,1-2 0,1-3-1,1-1 1,-1-2-1,0 0 1,-1-2-1,1-2 0,-2 0 1,-1-2-1,-1-2 0,0 1 0,0-2 1,2-2-1,-3 1 0,1-6 0,0 5 1,-2-3-1,0 1 0,-1-3 1,-2 0-1,-1 0 0,-4-1 0,-1 1 0,-1-3 1,-1-1-1,-2-3 0,-3-1 1,-1-2-1,-2-1 0,-1-1 1,-1 1-1,-6-2 0,-1 0 0,-1 2 1,-3 1-1,-1 1 0,-1 2 0,0-1 0,-4 0 1,0 0-1,-2 1 0,0-1 0,-1-1 0,-2-1-1,-2 0 2,0-1-2,-1 0 1,-1 1 0,-1 1 0,-2 0 1,1 2-1,-1 1 0,-2 0 0,0 1 0,-5 4 0,1-2 1,-2 2-1,-2 2 0,-3 0 0,-1 2 0,-2 1 0,-1 2 0,-1 0 0,-2 4 0,-3 1-1,-2 1 1,-1 1 0,-4 2 0,0 1 0,-2 0 0,-3 0 0,1 0 0,-4 2 0,1-1 0,-3 0 0,0 2-1,-3 0 1,-1 0 0,-1 0 0,-2 1 0,1-1 0,-1 1-1,1 0 1,-1 1 0,0 1 0,1 1 0,4 1 0,-2 3-1,1 0 1,1 3-1,-2 2-1,2 2-2,-1 2-6,2 7-10,-3 0 1,4 5-3,-5-3 1</inkml:trace>
  <inkml:trace contextRef="#ctx0" brushRef="#br0" timeOffset="3114">968 997 13,'-9'5'9,"9"-5"0,-12 4 1,12-4 0,-17 3 0,4-4-1,2 2 0,-4-4-1,1 2-1,-2-4 0,1 1-2,-1-4-2,1 0 0,1-4 0,-3 2 0,4-5 0,1 0-1,-3-5 1,4 2-1,-2-5 0,5-1-1,0 0 1,6-2-1,-4-3-1,6 1 1,6-4-1,-1 2 1,3-1-1,2 1 0,3-1 0,1 0 0,5 2-1,0-1 1,3 5 0,1-1 0,3 3 0,0 1-1,4 4 1,1 1 0,1 3 0,0 3 0,-1 5 0,0 3-1,-2 3 1,-3 4 0,0 2 0,-3 4 0,-3 2 0,-1 4 0,-2 1 1,-1 3-1,-2 1 0,1 3 0,-4 1 0,-1 1 0,-1 4 1,-2 2-1,-2-1 0,-2 1 0,-2 1 0,0-2 0,-3 3 0,-1 0 0,-1-4-1,-3 0 1,-1-2 0,-2-1 0,-1-1 0,-5 0 0,0-2 0,-3-3 0,-1 0 0,-2-4 0,-3 0 1,0-2-1,-3-2 0,1-4 1,-4-2-1,2 0 1,-1-3-1,1 1 0,1-4 0,1-1 1,4-2-2,5-2 1,3 0-2,3-5-2,7 0-3,2-8-5,10 1-7,2-6-1,9 2 1,-1-7 0</inkml:trace>
  <inkml:trace contextRef="#ctx0" brushRef="#br0" timeOffset="4086">1378 878 13,'-4'-10'7,"4"10"1,2-9 0,-2 9-4,8-11 0,1 7 0,1-2 1,2 2 0,0 0 1,4 1-2,0 2 1,4 1-2,-5 1-1,2 3-1,-2 2 0,0 1-1,-3 4 0,-1 0 1,-4 0 0,-3 4 2,-3-1-1,-2 2 0,-5-1 1,-1 3-1,-6-3 1,1 4 0,-4-4-1,0 2 0,-1-2 0,3-1 0,-1-1-1,4 0 0,0-3 0,3 0 0,8-10-1,-9 16 1,9-16 0,0 13-1,0-13 0,8 10 1,-8-10 0,18 9-1,-5-5 1,4-1-1,3-1-1,2-2-4,9 2-3,1-4-7,6-1-3,4-5 1,4-3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655 67 12,'0'0'9,"-8"-12"1,8 12-1,-13-8-3,13 8-2,-14-5 1,5 2-1,-2 2 0,0 0-2,0 2 0,0 0 0,-1 0 0,-1 3 0,0 1-1,-2 0 1,0 2 0,-1 0-1,0 2 1,-3 2-1,0 2 2,1 0-1,-4 0 0,3 3 0,-3 0 0,1 3 0,-2 0-1,1 2 1,-1 2 0,-1 0-1,1 2 0,-1 3 1,0 2-1,2 0 1,1 1-1,0 1 0,4 0 0,1 0 1,2 1-1,1-1 0,3-1-1,2 2 1,1 4 0,3 1-1,0 1 1,2 3-1,2 0 1,1 3-1,2 0 1,0 3-1,3-2 0,2-3 1,2 0 0,2-2-1,5-2 2,4-2-1,1-3 0,6-1 1,2-2 0,3-1-2,3-1 2,4-2-1,-1-1 0,3 0 0,4-3 0,0 0 0,2-6 0,1 1 0,0-4 1,3-2-1,0-3-1,1-1 1,-2-6 0,-1-2-1,2-3 1,2-4 0,-1-2 0,0-3-1,0-4 1,-2-7 0,1-1-1,0-4 1,-2-3-1,-1-3 1,-1-3-1,-6-3 0,-1-3 0,0 1 0,-4-3 1,-2-1-1,-4 0 0,-3-1 0,-3-1 0,-3 1 0,-3-2 0,-4 0 0,-5-1 0,-4 0 0,-4-1-1,-4-2 1,-6 0 0,-3 0-1,-2 2 2,-5 2-1,-2-1 0,-5 3 0,-2 3 0,-8 1-1,0 0 1,-5 2 0,-2 5-1,-4 4 1,-6 3-1,-3 3 0,-4 5 0,3 4 1,-7 8-1,-2 4 1,-4 4-1,-2 4 0,-2 5-2,-1 4 0,-1 8-3,-8 2-5,4 9-5,-2 3-4,2 8 0,-2 4 1,2 7 0</inkml:trace>
  <inkml:trace contextRef="#ctx0" brushRef="#br0" timeOffset="1552">701 480 4,'0'0'6,"0"0"1,0 0-1,-12-8-3,12 8 0,-12 5 1,12-5 0,-17 9-1,6-1 1,-1 2 0,0 4 0,-2 1 1,-1 6-1,-1 2 0,-3 6 0,0 5 0,3 4 0,-3 0-1,5 4 2,0-3-1,6 0-1,2-3 0,6 0 1,3-7-1,3-1 0,7-5-1,2-1 0,6-4 0,2-1-1,4-6 0,3-1 0,3-7-1,2-2 1,2-5 0,0-6-1,-3-2 1,1-5 0,-3-1 0,-1-4-1,-2-1 1,-2-2 0,-5-1-1,-3 0 1,-1-1 0,-4-1 0,-1-1-1,-4 0 1,-2-2 0,-4-1 0,-3-2-1,-3 0 1,-4-3 0,0 3-1,-5 1 1,1 2 0,-3 3 0,-1 4-1,1 3 1,-2 4-1,1 5 0,-1 4 0,-1 3 0,-4 5-1,-1 5 0,-2 2-1,0 6 1,-5 2-2,1 5-2,-3 1-2,3 7-5,-1-3-6,4 4 0,-1 0 0,6-1 1</inkml:trace>
  <inkml:trace contextRef="#ctx0" brushRef="#br0" timeOffset="2514">1078 829 2,'0'0'7,"9"-2"1,-9 2 1,12-6-3,-12 6 0,18-9 1,-7 4-1,3 2 0,-1 0-2,4 1 0,-2 1 0,1 2-2,0 1 0,0 2 0,-3 2-1,2 0 1,-3 1-1,0 0 0,-3 3 1,0-1-1,-3 0 2,-1 3 0,-4-2 0,-1 2 1,-4 0-1,-1 2 1,-4-1-1,-1-1 0,-1 2-1,0-2 1,-1-1-2,1-1 0,2-4 0,9-6 0,-11 10-1,11-10 0,0 0 0,0 0 0,0 0 0,0 0 0,6 10 1,-6-10-1,19 5-1,-7-1 1,3 0 0,3 3 0,-3 0-1,1 2 1,-2 1-1,-1 1 1,-1 0-1,-3 1 1,-2 1 0,-2 0 0,-1 0 0,-4 0 1,-4-1 0,-1 0 0,-4 0 0,-1 0 1,-5-3-1,-1 2 1,-3-3-1,-2 0 0,-1-1 0,-1-2 0,0-2-1,-1-1-1,3 0-2,0-5-5,5 1-7,0-3-4,6-3 0,0-3 0,6-1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22:59.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41 584 25,'-43'17'9,"43"-17"-1,0 0 0,0 0-2,0 0-1,0 0-2,0 0-1,63-40 0,-63 40 1,84-49 2,-38 19 0,2 1 2,-5 0-3,2 6 0,-45 23 0,49-35-3,-49 35-2,0 0-7,0 0-6,45-10-1,-45 10 1,0 0-1</inkml:trace>
  <inkml:trace contextRef="#ctx0" brushRef="#br0" timeOffset="251">187 245 15,'0'0'7,"-50"-3"-1,50 3-2,0 0-1,0 0-2,0 0 0,0 0 1,0 0 3,0 0 2,66 6 2,-66-6 1,83-35 1,-32 9-1,11 0-1,2-3-3,5 2-3,-6-1-1,2 5-2,-7 3 0,-8 6 0,-12 2 1,-9 6 0,-11 3-1,-7 7 1,-6 5 0,-6 4 0,-6 2 0,-3 7 1,-2 6 0,-2 5-1,-6 6 1,0 5 1,-5-1-2,0 5 2,-1 0-2,2-1 0,-2-1-6,-4-6-11,2-4-3,9-15-1,6-10-1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0.7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354 2100 3,'24'2'10,"-13"-1"-1,5 4-1,-2-2-1,6 3-2,0 0 0,2 2-1,1-1 0,2 0 1,3 1-1,2-3 1,4 3 1,0-2-1,5-1 2,-1-2-1,6 1-1,-2-1-1,4 1-1,0-1-1,2 2-1,-1-3 0,3 2-1,-3-1 0,0 1 0,3-1 0,2-1 0,-4 1 1,2-1 0,2 1-1,2-2 1,1 3 0,1-4 0,-1 2-1,-2-2 1,5 0-1,1 0 0,-4-1 0,0 0 0,-2-3 1,3 3-2,-1-4 2,2 2-1,-4-2 0,1 0 0,1 1 1,-4 0-1,0 2 0,-3-2 0,0 3 0,-3 0 0,1 1 0,-3 0 0,-1 0 0,-1-1 0,0 1 0,1 0 0,0 0 0,2 1-1,-1-2 2,0 3-1,2-2 0,1 3 1,2-4-1,-1 4 1,3-2-1,-2-1 1,0 2-1,3-2 1,3 0-1,0-1 0,-3 2 1,2-2-1,1 0 0,-1 2 0,2-1 1,1 2-1,-1-2 1,2 2-1,-1 0 1,0 1 0,0-1-1,0 1 1,-2-2 0,-2 1 0,-2 0-1,2 0 1,-5 0 0,2 0 0,-1 0-1,-1 2 1,0-1-1,2 0 1,0 1-1,-2 0 0,6 1 1,-2 0-1,1 1 0,-1 0 1,0 0-1,3 1 1,-2-2 0,1 2-1,0 0 1,-1-2-1,0-1 1,1 1-1,0-1 0,1 0 1,-2 0-1,3-1 1,2 0-1,1 0 1,1-1-1,1 1 1,-4-1-1,8 0 1,-2 0-1,0 1 0,1 0 1,3-2-1,-2-1 1,2 0-1,4 0 1,-2-1-1,-4-2 1,0 1 0,-3-1-1,-1 1 1,-1-1 0,-1 1-1,-5-1 0,0 0 1,-2 1-1,-2-3 0,0 1 1,-1 1-1,-2-2 0,1 1 0,0 0 1,-1-1-1,1 0 0,0 1 0,-2 0 0,-1 0 0,0 1 0,-3-1 0,-2 0 0,-4 0 0,0-2 0,-1 2 0,-1-1 0,-3-1 1,-2 1-1,-1 0 0,-2 0 0,0 2 0,-6-2 0,-2 2 0,-2 0 1,2 3-1,1-3 0,-2 1 0,3 1 0,0-4 0,2 2 0,2-1 0,-1-1 0,-1-1 0,0 2 0,-4 0 0,1 0 0,1 0 0,0 1 0,-2-2 0,3 3 0,-2 0 0,1-1 0,1 1 0,-5 0 0,-1-1 0,-14 3 0,20-3 1,-20 3-1,14-2 0,-14 2 1,0 0-1,0 0 1,0 0 0,8-9 0,-8 9 0,5-16-1,1 4 1,0-4 0,2-1-1,2-4 0,-1-1 1,3-1-2,-1-4 1,-3 0 0,-1 0 0,1-1-1,-1 0 1,-1 0-1,-2-2 1,1 0 0,-1 1 0,-1-1 0,-3 1 0,0-1 0,-1 1 0,-1 1 0,2 0 0,-4 0 0,1 0 0,0 0 0,0 1 0,2-1 0,0-1 0,-2 2 0,-2-2 0,2-1 0,2 0 0,-4 1 0,1 0 0,-3-2 0,-1 1 0,2 1 0,-1-2 0,1 4 0,1-2 0,-2 0 0,3-2 0,2 3-1,0-1 1,2 0 0,0 1 0,2 2 0,-2-2 0,2 3 0,2 0 0,-3 0 0,1 2 0,0-1 0,1 0 0,-1-3 0,4 3 0,-2-1-1,0 1 1,1 0 0,-1 2 0,0 0 0,-2 3 0,1 2 0,-3 1 0,1-1 0,-2-1 0,0 2 1,-1-1-2,1 0 2,0-1-1,-2 1 0,0 0 0,-2 2 0,3 0 0,-4 2 0,0 1 1,-2 1-1,8 11 0,-16-15-1,16 15 1,-22-15 0,9 9 0,-1-1 0,-3 1 0,-2-1 0,-2-1-1,-2 1 1,-1 0 0,-3 0 0,-3 1 0,-4 0-1,0 1 1,-4 1 0,-1 0-1,-2 2 1,-3-1-1,-3 1 1,0 0 0,0-1 0,-2 1 0,-1-2 0,1 1 0,-5-1 0,-1 1 0,2 0 0,-4-1 0,1 2 0,-1-1 0,-1 1-1,-1 0 1,3 1 0,-1-1 0,-1 0 0,5 0 0,-4 1 0,2-1 0,-2-1 0,-1 0 0,0-2 0,-1 1 0,-1-1 0,-2 0 0,1-1 0,-1 1 0,-7-1 0,7 1 0,1 1 0,1-2 0,1 1 0,0 0 0,-2 0 0,-1 1 0,9 0 0,-9 0 0,2 1 0,-3 0 0,5 0 0,-3 1 0,7 1-1,-3 1 1,4 0 0,2 0 0,0 0 0,1 0 0,-1 1 0,1-1 0,-1 0 0,-1 1-1,1 0 1,-1 1 0,-2 0 0,2 1 0,0 1 0,-1-1 0,4 2 0,2 0 0,-4-1 0,4 0-1,0 1 1,1-2 0,1 0 0,3-1 0,-2 1 0,1-2 0,2 0 0,1 0 0,-1 1 0,2-1 0,-1 2 0,-2-1 0,1 2 0,-1-1 0,-1 3 0,3-1 0,-1 0 0,-1 0 0,-3-1 0,1 1 0,3 0 1,-4 0-1,3 0 0,-3 0 0,-1-1 0,-1 1 0,1 0 0,-1-1 0,-1 0 0,-1-2 0,-3 0 0,0-2 0,1 1 0,-2 0 0,4-1 0,-5 2 0,0 0 0,0 0 1,-1 1-1,-2 0 0,-1-1 0,-5 1 0,0 2 0,-1-3 0,1-1 0,-1 1 0,1 0 0,2-1 0,2 1 0,0-1 1,-1 0-1,5 1 0,-1-2 0,1 1 0,-1-1 1,0-2-1,-3 1 0,3-2 0,1-1 0,-3 1 0,3-2 0,0 2 0,-2 0 0,3 3-1,1-1 2,-3 2-1,1 0 0,1 1 0,-1 0 0,-1 0 1,2-2-1,-1-1 0,3-1 0,2-1 0,2 1 0,2-1 0,2-1 0,3 1 0,2 1-1,5 0 1,3 0 0,2 1 0,0-1 0,6 1 0,-2 0 0,-3 0 0,2 1 1,4 1-1,2 0 0,5 1 0,0 2-1,4 0 1,11-4-1,-10 14 0,10-3 0,0 0 0,-1 1 0,1 3 0,0 3 1,0 3 0,9 2-1,-9 4 1,12 1-1,-5 3 0,3 6 1,-10-2 0,12 6 0,-12 3 0,1 4 0,0 3 0,-11 3 1,2 5-1,9 2 0,1 4 0,-2-5 0,0 1 0,-3 1 0,2-1 1,-1-1-1,0-2 0,-13 0 1,8 0-1,-12 4 1,8 0-1,-10 1 1,5 0-1,2-1 0,-3 1 0,2-4 0,3 0 1,2-2-1,2-3 0,6-3 1,0 1-1,2-4 1,3-3-1,1-1 0,2-6 0,1-3-1,-1-5 1,0-4 0,0-6 0,-2-4-1,3-4 0,2-1-1,-9-11-5,25 7-15,1-6-11,1-11-2,8-4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7.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22 12,'0'0'11,"0"0"1,-26-43-2,26 43 1,0 0-2,0 0-1,0 0-2,0 0 0,0 0-4,0 0 0,0 0-1,0 0-1,0 0 1,65 53 0,-65-53 0,89 69 1,-29-22 0,9 6 0,6 3 0,-2 4 0,5-6-2,-7 3 1,1-2-1,-8-9 0,-2-3 1,-7-7-1,-4-4 0,-4-6 1,-7 2 0,-6-8 0,-5-7 0,-8-3-1,-6-3 1,-3 0-1,-12-7-3,14 4-2,-14-4-4,15-7-4,-5 1 0,5 1 0,1-4 0,2 1 0,0-2 3,-1 2 2,-3 2 5,-14 6 2,15-4 2,-15 4-1,-3 11 0,-5-2 1,0 2-1,-3 1 0,-1-3 1,-3 2 2,-2-4 3,-2-3 3,-1-2 0,-4-6 1,-8 1 0,-5-2-1,-11 2 0,-8-3-2,-4 4-2,-7-1-3,-1 3-1,2 1 0,4 2 1,8-2 0,9 3 1,45-4-2,-56 3 0,56-3 0,0 0-1,0 0 0,0 0-1,0 0 0,0 0 0,0 0 0,50 23 1,-50-23-1,73 17 0,-32-9-1,3 0 1,-6-1-1,-1 0 1,-4-3-1,-5-2-1,-3-2 1,-4-5 0,-1-3 1,-3-8-1,1-4 1,-1-7 0,-5-7 0,-3-6 1,0-8 1,-6-3 1,-7-3 0,-5-3 1,-7-6-1,-8 1 2,-2 2-2,2 6 0,-3 5 0,1 9-1,7 6 0,3 9-1,5 13-1,11 12 0,0 0 0,0 0-3,0 0-8,12 17-6,0-2 0,3 2 0,2 2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2,'0'0'8,"0"0"-5,8 9-2,-8-9 0,10 10 2,-10-10 1,14 16 2,-8-5 0,0 1 0,2 1 0,0 4 0,1 5 0,5 7-2,3 4-1,6 8-1,5 7 0,4 7-1,2 4 0,3 7 0,-1 2 0,-6 2 2,-5 1 0,-7 0 4,-11-10-1,-4 0 2,-13-7 0,-5-4 1,-14-9-1,-4-4-2,-7-15 0,-1 1-2,-3-4-2,3-6-1,6-4 0,3-5-3,12-4-2,3-7-6,17 7-13,1-15-3,17-3 2,6-3-2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55-1 27,'0'0'16,"9"4"0,-9-4-1,16 19-11,-1-4-4,7 6 0,6 5 1,5 6 0,4 6 1,2 4 2,-1 3-1,-2 4 1,-9 2 1,-6 6 0,-13 0-1,-10 3 1,-12-1 0,-11 2-1,-10-3-1,-6 0 0,-5-6-2,0-4 0,1-6-3,4-10-1,9-5-8,4-11-11,10-10-2,8-13 1,8-10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40.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99-2 16,'14'0'13,"4"7"0,-4-1 0,6 7-13,0 4-2,4 6 2,0 7 1,-2 9 0,-2 8 2,-3 8 0,-3 8 1,-5 11 2,-4 7-1,-7 8 1,-5 3 1,-6-2 1,-3 0-1,-7-7 0,-3-1-1,-6-9-2,-3-6-4,-2-13-18,-2-5-3,-5-17-2,-2-17-2</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37.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1568 284 5,'-14'-5'6,"14"5"-2,-18-9 1,5 4-1,1 1-1,-9-1 1,4 1-2,-4-1 1,-5-1-1,-3 1 0,-4 0 0,-2 1 0,-7-1 0,2 3 0,-8 1 1,0 2-1,-3 3 0,0 2 0,-3 1 0,-3 4 0,2-2 1,4 2-1,-3 1-1,5-3 0,-1 0-1,1 2 1,1 1 1,8-1-2,-1 4 1,1 1-1,5 2 0,0 5 1,0 1-1,5 1 1,-2 1-1,4 2 0,0 1 0,0 2 1,-3 1-1,9 0 1,-1 1 0,23-33 0,-38 70 1,38-70 0,-35 70 1,35-70-2,-26 69 1,26-69 0,-25 67-1,25-67 0,-11 62-1,11-62 1,-2 60 0,2-60 0,12 57-1,2-29 1,2-2 0,5 2 0,6-2 1,5 2 0,5-3 1,3 3-1,0-2 1,0 2 0,8-1-1,-1 1 1,2-1-1,2 1 0,-3-1 1,8-2-1,5 1-1,4-2 1,2 0 0,4-1 0,4-4-1,2-1 0,6-4 0,1-1 1,3-2-1,1-1 0,3-3-1,-2-2 1,1-4-1,-1-3 1,4-5-1,-4-6 1,-2-7-1,-2-6 1,-3-10-1,-4-5 1,-1-10-1,-5-6 1,-8-6-1,-6-1 1,-9-2-1,-8-2 1,-7 3-1,-11 2 0,-9 2 0,-9 5 0,-9 3-1,-11 1 1,-8-1-1,-15 1 0,-7-2 0,-11 1 0,-9 1 0,-9 2 0,-7 4 1,-6 5-1,-7 11 0,-4 8-1,-3 11 0,-5 8-2,-1 13-6,-6 5-12,-3 7-2,-2 3 0,2-1 1</inkml:trace>
  <inkml:trace contextRef="#ctx0" brushRef="#br0" timeOffset="1712">5210 12 5,'-33'-6'6,"-3"2"0,-4-2 1,-7 5-1,-2 6 0,-4-3 0,-4 6-2,-2 0-1,-2 5-1,-2 0 0,-1 4-1,-2 0 0,0 1-1,-1 2 0,1 2 1,-1 2-1,2 1 1,1 0 0,3 4-1,4 1 1,4 3 0,4 1-1,3 1 1,6-1 0,5 2-1,5-1 0,4 2 1,4 5 0,4 0 0,6 3 0,4 2 0,5 4 1,5 2 0,3 2 0,7 1 0,6-2 1,7-1-1,4-2 1,7 0 0,6-2-1,6-2 0,4-2 0,3-2-1,3-6 0,7-1 0,3-5 0,3-2 0,1-7 0,4-4-1,5-4 1,4-5 0,5 0 0,2-3-1,1-2 1,0-2-1,3-2 0,-3-1 0,-1-5 1,-1-3-1,-3-7 1,-2-4-1,-2-6 1,-4-9 0,0-5 0,-3-5-1,-4-6 1,-4-3-1,-5-4 0,-5-2 1,-6-1-1,-4 2 0,-8 1 0,-6-3 0,-10 1 0,-8 1 0,-12-3 0,-12-2-1,-13-4 1,-8-1 0,-12 0 0,-8 3 0,-9 2 0,-5 6-1,-6 8 1,-5 12 0,-6 11 0,-5 8-1,-9 13-1,-4 6-4,-6 9-13,-10 8 0,-9 3-1,-5 3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1.6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1154 11,'33'-1'10,"1"-1"-1,1 0 0,2-2 0,5 3-2,1 0-1,1 0-1,5-1-1,2 2-1,4 2 0,2-2-1,6 2 1,1-2 1,2 2-1,3-2 1,3 1 0,2-2 0,2 2 0,2-2 0,3 1 0,-1-1-1,2 2 0,-2-3 0,2 2-2,-1 1 1,-2-1 0,-1 1-1,2 0 1,-2 0 0,3 1-1,-2-1 1,2 2 0,-1-2-1,0 1 1,-2-1-1,-1 1 1,-3-1 0,0 0 0,1 0-1,-2 2 1,3 1-1,3-1 0,3 1 0,3-1 0,0 0 0,3-1 0,-1-1-1,0 0 2,-5-2-1,-3 1 0,-3-1 0,-3 1 1,2 0-1,-2 2 0,2 0 0,-4 2-1,-2 1 0,-1-2 1,-4 0-1,-6 0 1,-10-1-1,-8 0 1,-11-1-1,-6 0 0,-6 0-2,-8-2-4,-9 1-12,-18 1-10,-13-7 1,-20-9-2,-25-5 0</inkml:trace>
  <inkml:trace contextRef="#ctx0" brushRef="#br0" timeOffset="133893">4941 1159 12,'0'0'15,"0"0"1,0 0-8,-7-15 2,9-3 2,3-3 1,-2-10-1,6-3 0,-1-8-3,4 3 0,-1-3-2,4 7-2,-6 0-1,0 8 0,-3 6-1,-4 7-1,-3 3-1,-2 2-3,3 9-6,-7-11-10,7 11-7,-4-14-2,5 4 1,3-5 0</inkml:trace>
  <inkml:trace contextRef="#ctx0" brushRef="#br0" timeOffset="134253">5216 547 20,'-12'-9'18,"-1"1"-3,2 1 2,-1 0-1,12 7-4,-17-8-2,17 8-2,0 0-2,0 0-2,0 0-2,0 0-1,0 0-1,16-9 0,-16 9 0,14-3-1,-14 3 0,14 3 1,-14-3-1,2 12 1,-2-12 0,-10 15 1,10-15 0,-16 19 0,16-19 1,-17 16 0,17-16 0,-12 8 0,12-8-1,0 0 1,0 0-1,0 0 1,12-12-1,-12 12 0,0 0-1,11-13 0,-11 13 0,0 0-1,0 0 0,0 0 0,0 0 1,0 0-1,0 0 1,0 0 1,0 0 0,0 0 0,-6 10 1,6-10 0,-13 11-1,2-5 1,0-2-1,1 2 0,-3-1 0,4-2-1,9-3 0,0 0-2,0 0-5,5-13-9,11 5-8,-1-7-3,5 1 1,-1-8 0</inkml:trace>
  <inkml:trace contextRef="#ctx0" brushRef="#br0" timeOffset="134924">5381-1 9,'0'0'15,"1"-10"2,-1 10-6,0 0-1,0 0 0,0 0-1,0 0 0,0 0-2,0 0-1,0 0-1,0 0-1,10 7-1,-10-7-2,0 0 1,0 0-1,5 14 0,0-5 0,3 2 0,2 2 0,-6 4 0,3 3 0,-4 4 1,2 4-1,-2 1 0,0 4 0,-6-1 0,5 1 0,1-1 1,-1-2-1,2-4 1,2-2-1,5-4 2,-1-3-1,8-4-1,-18-13 2,47 14 0,-47-14-1,72-2 1,-29-3-1,-43 5 0,78-17 0,-78 17 0,57-18-1,-57 18-1,0 0-1,0 0-2,42-19-4,-42 19-5,0 0-11,0 0-3,0 0-2,0 0 2</inkml:trace>
  <inkml:trace contextRef="#ctx0" brushRef="#br0" timeOffset="135465">5730 252 30,'0'0'20,"0"0"1,0 0-1,0 0-11,0 0-2,0 0-1,0 0-2,0 0 0,0 0 0,0 0 0,0 0 0,3 57-1,-3-57 1,18 55-1,-18-55-1,21 72 0,-21-72-1,17 74 1,-17-74-1,16 67 1,-16-67 0,10 54-1,-10-54 1,0 0-1,10 53 1,-10-53-1,0 0-1,0 0 1,0 0-1,0 0 1,0 0-1,0 0 1,0 0 0,0 0 0,0 0-1,0 0 0,0 0 1,0 0-1,0 0 0,0 0 0,0 0 0,0 0 0,9 42 0,-9-42 0,0 0 0,0 0-1,0 0 1,0 0-2,0 0-4,0 0-13,0 0-8,0 0 0,0 0-2,0 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3.1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15 141 6,'0'0'8,"0"0"1,0 0-2,-8-10-1,8 10-1,0 0 1,0 0-1,0 0 1,0 0 0,0 0-1,0 0 0,0 0-1,0 0-1,0 0-1,0 0 0,0 0-1,0 0-1,-7-10 0,7 10-1,0 0 1,0 0-2,0 0 2,0 0 0,0 0 2,0 0-2,0 0 0,0 0 1,0 0-1,0 0 1,9 4-1,-9-4 0,0 0 0,14 8 0,-14-8 0,9 4 1,-9-4-1,10 2 1,-10-2 0,0 0-1,0 0 1,0 0 0,10-3 0,-10 3 0,0 0 1,0 0 0,0 0 1,0 0 1,0 0-1,9-2 0,-9 2 1,0 0-2,0 0-1,0 0 0,0 0-1,0 0-1,0 0 1,0 0-1,14-4 1,-14 4 0,18 1-1,-5-1 1,5 2 0,3-1 0,3-1 0,5 2 0,4 0 0,4 0 0,7-2 0,4 3 0,4-5 0,5 1 0,4-1 0,4-1 0,3-2 1,3 1-1,1-1 0,0 0 0,0 2 0,-1-2 0,-3-1 1,0 1-1,-4-1 1,1 1 0,-4-1 0,-1 2 0,0-2 0,-2 2 0,-2-1 0,-1 2 0,-2-2 0,-2 0 0,-4-1 1,-4 1-1,-1-1 0,-4 0 1,-4-1-1,-4 2 0,-4 1-1,-3 1 1,-5 0-1,-2 2 1,-5-1-1,-11 2 1,14 0-1,-14 0 1,0 0-1,0 0 1,0 0-1,11 1 0,-11-1 0,0 0 0,15 5 1,-15-5-1,12 2 0,-12-2 1,13 1-1,-13-1 1,0 0-1,9 2 1,-9-2-1,0 0 0,12 1 0,-12-1 0,15 5 0,-5-4 0,0 0 0,0 0 0,1 1 0,-1-2 0,-1 0 1,1-1-2,-1 5-3,-9-4-11,15 10-9,-15-10-1,-11-4-1,-9-6-1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04.4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60 25,'0'0'14,"0"0"1,0 0-2,22-12-4,-3 10-3,6 2-1,1-1-1,9 3-2,1 1 1,8 2 0,5 1 0,11 1 1,8-2 0,15 2 0,11-5 0,14-1-1,14-3 0,15-2 0,12-1 0,10-1-1,10-4 1,9 2-1,7 0 0,8 2 0,1 1-1,1 3 0,1 1 0,2 0-1,-6 2 1,-2 0 0,-8 0 0,-2 2-1,-8-2 1,-5 0-1,-6 0 1,-8 0-1,-7 2 0,-6-2 0,-8 1 1,-10-1-1,-7 2 1,-7-2-1,-12-2 1,-8 2-1,-13-2 1,-6 2 0,-8-2-1,-7 2 1,-10 0 0,-8 0 0,-10 1 0,-4 0 0,-5 0 1,-7-1-1,-10-1 0,12 1-1,-12-1 1,0 0-1,0 0 0,0 0 0,12 5 0,-12-5-1,15 5 0,-4-9-4,7 3-16,1-8-5,2-5-2,2-9 2,1-4-2</inkml:trace>
</inkml:ink>
</file>

<file path=ppt/ink/ink1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7:31:20.096"/>
    </inkml:context>
    <inkml:brush xml:id="br0">
      <inkml:brushProperty name="width" value="0.05292" units="cm"/>
      <inkml:brushProperty name="height" value="0.05292" units="cm"/>
      <inkml:brushProperty name="color" value="#00B0F0"/>
    </inkml:brush>
  </inkml:definitions>
  <inkml:trace contextRef="#ctx0" brushRef="#br0">19909 14407 1677,'0'0'2193,"0"0"-129,0 0 258,0 0-516,0 0-129,-6-6-387,6 6-258,0 0-258,0 0 0,0 0-387,0 0 129,0 0-258,0 0-129,0 0-129,0 0 129,2-12-129,-2 12-129,0 0 129,0 0 0,9 0 0,-9 0 0,0 0 0,0 0 129,6 6 0,-6-6 129,0 0-129,0 15 129,0-15-129,-2 12 129,2-12 0,-8 12-258,8-12 129,-8 15 0,8-15-129,-10 11 0,10-11 0,-10 8 0,10-8 129,-9 4-129,9-4 0,0 0-129,-9-2 129,9 2 0,-1-16 0,1 16 0,0-20 129,4 6-129,0 3 0,3-1 0,-2 0 0,-5 12 0,15-24 129,-15 24-129,14-16-129,-14 16 129,11-12 129,-11 12-258,0 0 129,11-5 0,-11 5 0,0 7 0,0-7 129,0 13-129,0-13 129,0 16-129,0-16 129,-7 18 0,7-18 0,-8 13 129,8-13-129,-9 8 129,9-8-129,-8 9 129,8-9-129,-9 3 0,9-3-129,0 0 129,-10 5-129,10-5 0,0 0-129,0 0-129,0 0-129,0 0-645,5 5-1548,-5-5-1806,10-3-129,-10 3-129</inkml:trace>
  <inkml:trace contextRef="#ctx0" brushRef="#br0" timeOffset="1486.085">20117 13958 1,'0'0'3353,"0"0"-386,0 0-129,0 0-645,0 0-258,-8 0-516,8 0-258,0 0-258,0 0-387,0-5-258,0 5 0,0 0-129,4-12 129,-4 12 129,7-14-258,-2 3 0,-5 11 0,13-14-129,-4 8 0,0 0 0,0 1 0,2 3 0,0 2 0,-2 2 0,1 3 129,-3 2 0,0 4-129,-4 1 129,2 1-129,-5 2 129,0 0-258,0 3 258,0-1-258,-5-1 258,1 2-258,-2-2 129,-1 4-129,-1-3 129,-2-2 129,0 3-129,2-2 0,-1 4 0,-1-4 0,2-1 0,-2 0 0,4 2 0,-1-1 0,0 0 0,0-3 129,1 2-129,1-2 129,-3 1-129,3 0 0,0 1 129,2-3-129,3-12 129,-7 17 0,7-17-129,0 15 129,0-15 0,0 0-129,10 9 0,-10-9 129,12 2-129,-12-2 0,13 0 129,-4 0 0,-9 0 0,14 0 0,-14 0 0,15 3-129,-15-3 129,16 0 0,-8 0 0,0 0-129,1 0 0,-1 0 129,1 0-129,-1 0 0,0-1 0,-8 1 0,14 0 0,-14 0 0,10 0 129,-10 0-129,0 0 258,0 0-258,0 0 129,0 0-129,0 0 0,0 0-129,0 0-387,0 0-516,0 0-2580,0 0-1032,0 0-129,0-16-258</inkml:trace>
  <inkml:trace contextRef="#ctx0" brushRef="#br0" timeOffset="2846.1628">20775 14343 645,'0'0'2580,"0"-17"-645,0 17 129,5-11-387,-5 11-258,9-13 0,-9 13-258,10-13-258,-10 13-258,12-10 0,-12 10-129,8-9-129,-8 9-129,10-7 129,-10 7-129,0 0-129,8-2 129,-8 2 0,0 0-129,3 6 0,-3-6 0,0 19 0,0-19 258,-5 15-387,5-15 258,-12 17-129,6-6-129,1 0 258,5-11-129,-14 10 129,6-4-129,8-6 129,-14 8-258,14-8 129,-11 0 0,11 0-258,-7-3 129,7 3-129,0 0 0,-4-17 0,4 17 129,0-15-129,0 15 0,7-13 129,-7 13-129,10-7 129,-10 7 0,0 0 129,11-7-258,-11 7 258,0 0-129,0 0 0,8 2 0,-8-2 0,0 12 129,0-12-129,-1 17 129,1-17 0,-8 14 129,8-14 0,-10 17-129,10-17 129,-11 13 0,11-13 0,-9 6 0,9-6-129,0 0-129,0 0 0,0 0 0,0 0-258,0 0 0,0 0-387,0 0-1290,0 0-2451,0 0-258,5 1-129,-2-9 130</inkml:trace>
  <inkml:trace contextRef="#ctx0" brushRef="#br0" timeOffset="4078.2332">21102 13893 1677,'0'0'1935,"-7"-10"258,7 10 0,0 0-258,0 0-129,0 0-258,0 0-258,0 0-129,0 0-387,0 0-129,0 0 0,0 0 0,0 0-258,0 0 0,0 0-129,0 0 0,0 0 0,0 0-129,0 0 0,0 0-129,0 0 129,0 0 0,-10 0 0,10 0 0,-5 14-258,5-14 258,-9 22 0,3-12-129,2 4 129,-2 1-258,0 2 258,-2 4-129,2-2 129,-2-1-258,1 1 129,0 0 0,0 1 0,2-1 129,1 0-129,2-2 0,-1 0 0,2-2 129,1 0-129,0 0 0,0-2 0,0-13 0,7 18 129,-7-18-129,8 15 0,-8-15 129,10 8-129,-10-8 0,11 6 129,-11-6-129,13 4 0,-3-3 258,1-1-129,1 0-129,2 0 0,1-3 0,3 3 129,-1-3-129,0 1 129,-1-1-258,-4-1 129,2 3 0,-4 1 0,-2 0 129,-8 0-129,12 0 0,-12 0-129,11 1 129,-11-1 0,7 14-129,-7-14 0,0 0-129,10 12 129,-10-12 0,0 0 0,3 13-129,-3-13 0,0 0 129,0 0-129,0 0-129,0 0-645,-7 10-2064,7-10-1290,0 0-129,-12 0-129</inkml:trace>
  <inkml:trace contextRef="#ctx0" brushRef="#br0" timeOffset="4822.2758">21206 14093 2580,'0'0'4128,"0"0"-129,0 0-1935,0 0-516,-4 8-258,4-8-129,0 0-387,-3 16-129,3-16 129,0 0-387,-11 16-129,9-6 0,2-10 0,-6 19 0,6-19 0,-9 17 0,9-17-129,-9 23 0,4-10 129,4 1-129,-4 2 0,3 1 129,-1 4-129,2 3 0,-3 2-129,3 3 129,-2 0 0,1 0 0,-1-2 0,1 1-129,-2-3 129,1-3-129,0-5 129,2-2-129,-2-2 0,3 0 129,0-13-129,-3 16 0,3-16 129,0 0-129,0 0-129,-1 12 129,1-12 0,0 0-129,0 0 129,0 0-258,0 0-129,0 0-903,0 0-2064,0 0-1290,0 0-129,0-11-387</inkml:trace>
  <inkml:trace contextRef="#ctx0" brushRef="#br0" timeOffset="6147.3516">19027 14332 1,'-7'0'3224,"7"0"-515,0 0-387,-14 0-516,14 0-387,-8 0 129,8 0-387,0 0-129,-9 0-129,9 0 0,0 0-258,0 0 258,0 0-387,-8-3 0,8 3-129,0 0 129,0 0-387,0 0 129,0 0-129,1-13-129,-1 13 129,0 0 0,10-12-129,-10 12 0,11-5 129,-11 5-129,0 0 0,7 0 0,-7 0 0,0 0 0,0 10 129,0-10 0,-4 17 129,4-17-129,-10 10 0,10-10-129,-13 14 258,13-14-258,-13 6 129,13-6-129,-10 0 0,10 0 0,0 0-129,0 0 129,0-16-129,0 16 0,3-13 0,-3 13 129,9-11-129,-9 11-129,0 0 258,9-2 0,-9 2-129,0 0 129,-3 10-258,0 2-258,-7-6-1677,10-6-2064,-9 17-258,9-17-516,-9 5 259</inkml:trace>
  <inkml:trace contextRef="#ctx0" brushRef="#br0" timeOffset="7382.4222">19291 13850 903,'5'-13'2064,"-5"13"-258,0 0-129,0-11 129,0 11-258,0 0 0,0 0-129,0 0-129,0 0-129,0 0-258,0 0-129,0 0-258,0 0-129,0 0 0,0 0 129,0 0-387,0 0 129,0 0 0,0 0 0,0 8 0,0-8-129,-6 17 129,6-17-258,-7 27 258,2-10-129,0 3 0,-3 2 0,3 1-129,-3 1 129,0 5-129,-1 0 258,-2 1-258,2-2 0,-1-3 0,2 1 0,0 2 0,2-3 0,1-3 129,4-4-129,1-4 0,0-4-129,0-10 129,7 15 0,-7-15-129,15 0 129,-5-1-129,-1-6 129,3 2 0,0 1 0,0-4-129,2 1 258,-2-1-258,3 1 129,-1 0 129,2 0-129,-1 2 0,1-3 0,-2 3-129,1-2 129,-2 3-129,1 1 129,-2-2-129,-1 0 129,-3 3 0,-8 2-129,11-6 258,-11 6-129,0 0 0,0 0 0,0 0 0,0 0 0,-2 7 0,2-7 129,0 0-129,-9 0 0,9 0 0,0 0 0,0 0 129,0 0-129,0 0 0,0 0 0,0 0 0,0 0 0,0 0 0,0 0 0,-6 12 0,6-12 0,-6 11 129,6-11-129,-5 13 129,5-13 0,-7 11 0,7-11 0,0 0 0,-11 15-129,11-15 258,-4 16-129,4-16-129,0 0 129,-5 13-129,5-13 0,0 0 0,0 0-129,0 0-516,0 0-903,0 0-2322,0 0-774,0 0 0,-8-10-387</inkml:trace>
  <inkml:trace contextRef="#ctx0" brushRef="#br0" timeOffset="8074.4618">19474 14040 2451,'0'0'3612,"0"0"-1161,0 0-645,-4 0-129,4 0-516,0 0 0,0 0-645,0 0 129,0 0-258,0 0-129,0 0 258,0 0-258,0 0 129,-9 0-258,9 0 129,0 0 0,-9 14 0,9-14 0,-6 10 0,6-10 0,-5 17 0,1-5 0,2 0-129,-2 3 129,1 2 0,-1 4-129,0 1 129,-3 1 0,1 6 0,0 1-129,0 3 129,-3 1-129,6-1-129,-2 0 387,2-3-387,1-4 0,1-5 0,1-1 0,0-7 129,0-13-129,0 15 0,0-15-129,0 0 258,0 0-129,0 0 0,0 0 129,0 0-129,0 0 0,0 0 0,7-6-129,-7 6-258,0 0-258,0-19-2193,0 19-1419,1-11-516,-1 11-129</inkml:trace>
  <inkml:trace contextRef="#ctx0" brushRef="#br0" timeOffset="9749.5576">21723 14302 645,'-9'-32'1935,"6"16"-129,1-4 645,2 5 0,-2-7 0,2 5-258,1-12-258,7 12-645,-3-9-387,8 7 0,-3-4-258,7 3-129,-3 1-258,3 3 129,-3 3-129,6 4 129,-6 4-129,3 5 0,-2 0-129,-1 7 0,0 6 0,-1 5 0,-2-1-129,-2 8-129,-1-5 129,-1 1 129,-4 5-258,-1-1 258,-2 2-129,-3-1 129,-5-1 0,-3-1 129,-4 0-129,-4 1 0,-3-4 0,1-4 0,-3-3 0,0-4 0,1-2-258,-1-6 129,5-2-258,-1-6-387,11-5-516,-7-14-1290,12 3-2193,4-6-258,2-5 0,8 1 259</inkml:trace>
  <inkml:trace contextRef="#ctx0" brushRef="#br0" timeOffset="10417.5958">22723 14379 1419,'-13'3'4128,"-9"-1"-129,13-2-129,-8 0-1419,-2-19-1290,8 4-129,-5-12-129,8 4-258,-2-7-258,7 4 0,0-4 0,4 1-258,8 6 0,1 2-129,7 2 129,1 5 0,1 2 0,2 5 129,-2 2 0,1 5-129,-1 5 0,0 8 0,-3 5 0,-3 3-258,-2 6 129,-4 0 129,-2 4-129,-2 4 258,-3-7 0,-3 2 129,-8-5 0,1 0 0,-5-6-129,0-3 129,-4-6-387,0-6-129,1-4-387,-3-3-129,7 2-774,-6-18-2451,8-3-774,7-3-258,4-7-258</inkml:trace>
  <inkml:trace contextRef="#ctx0" brushRef="#br0" timeOffset="11041.6315">23512 14318 3354,'-14'11'4386,"14"-11"0,-18-1-258,9-9-1161,9 10-2064,-17-22-129,13 8-129,-2-10 129,5 5-258,1-5 0,3 1-129,5-5-129,6 5-129,-1 2-129,6 1 0,-3 6 0,4 7 0,0 0-129,1 7 129,-1 4-129,-1 13 129,0 7-129,-6 6 129,2 3 0,-4 3 0,-7 1 129,-4 1 129,-3-2-129,-5-1 387,-9-7-258,-3-1 0,0-7-258,-5-10 0,1-2-516,-4-12-774,12-3-2451,-5-8-774,6-12-516,3-6-129</inkml:trace>
  <inkml:trace contextRef="#ctx0" brushRef="#br0" timeOffset="11809.6754">24398 14294 5160,'0'0'4773,"0"0"-258,0 0-129,0-21-2451,0 21-1161,-11-18-387,6 7-129,-3-4 0,1-2 0,3-2 0,-4 2-129,8-4 0,2 0 0,-2-1-129,0-1-129,0 23 129,0 0 129,49-59-258,-49 59 387,44-32-387,-44 32 387,50-16-129,-50 16 129,47 0-387,-47 0 0,0 0 258,40 31-387,-40-31 387,0 0-258,31 73 0,-31-73 0,10 57 129,-10-57 129,1 60 0,-1-60 258,-18 55 0,18-55 258,-35 49 0,4-30-258,2-8 129,-9 6-129,2-14-258,-3-1-129,7-2-516,-7-16-1419,15-1-2967,-1-5 0,6-10-387,5-8-129</inkml:trace>
  <inkml:trace contextRef="#ctx0" brushRef="#br0" timeOffset="13009.7441">18134 14258 2967,'-7'-10'3999,"5"-12"-258,2 22-129,1-17-3096,1 3-258,3 2-129,1 0-258,1-3-129,0 5 258,1-2-129,3 3 129,-1-3 0,2 2-258,1 0 0,3 2 0,0-1-129,4 5 0,-5 0 129,4 3-129,-3 1 129,0 2 129,-4 8 0,-3 2 129,-4 2 0,-4 6 129,-1 2 0,-2 6 0,-7 0 258,-5 2-129,1 4 258,-8-5 258,3 5 258,-9-8-258,5 2 387,-7-12-387,5 4 129,-3-13-129,6 0-387,-1-7-129,2-12-387,7-3-645,0-13-1419,10-6-1935,3-2-387,0-6-258</inkml:trace>
  <inkml:trace contextRef="#ctx0" brushRef="#br0" timeOffset="13917.796">16267 14367 3483,'-11'-24'3999,"11"13"-258,-2-14-387,2 2-3096,3 1-258,5-2 0,3 1 0,0-1 0,4 4 516,0-4-258,4 6 0,-1-3 0,3 6 129,0-3-258,0 7 0,-1 2 0,0 2-258,-1 6 129,-1 1 0,-2 8 0,-3 5 129,-5 4 129,-2 6 129,-6 2 0,0 8 258,-10-4-129,0 9 129,-8-5 0,-1 0 0,-6-4-129,1 2 0,-4-11-129,0-3-129,1-5-129,-1-12-258,5 0-645,0-15-1032,10 1-1419,-1-17-1419,3-2-129,2-7-258</inkml:trace>
  <inkml:trace contextRef="#ctx0" brushRef="#br0" timeOffset="14518.8304">15636 14253 5805,'-10'4'4644,"-8"9"-516,12 0-258,-5-6-3741,2 5-645,-1-1 0,3 0 0,-6-2 129,2 0 258,-3-6 129,2-3 129,-1-2 129,0-13 129,6-2 129,3-10-129,4 0-129,0-9 129,8 5-258,4-5 129,5 2-129,-1 5 0,5 4 0,1 5 129,0 4-129,-1 7 0,0 3 0,-1 6-129,0 0-129,-4 7 129,-1 8 0,-6 3 0,-3 7 0,-3 3 0,-6 3 0,-4 4 129,-6 5 129,-5-4 0,-4 4 129,-5-3-129,0-3 258,-3-9-258,4-3 0,-2-10-387,1-10-258,6-2-645,-8-19-1032,13-7-2322,-3-6-258,2-4-387,-1-3 259</inkml:trace>
  <inkml:trace contextRef="#ctx0" brushRef="#br0" timeOffset="15133.8656">14563 14287 903,'-34'4'2580,"22"-4"258,2-11-129,4-3-516,5-13-387,5 3-516,2-15-258,8 7-129,-2-14-129,7 9-129,-3-6-129,4 12 0,-3 1-129,1 6-129,-2 7-129,-1 6 0,1 11-129,-2 3 0,-1 11 0,1 5-129,-5 7 258,-1 3-258,-3 3 258,0 6-129,-5-6 129,-5 9 0,-5-5 129,-2 1 129,-5-4 0,-1 2-129,-4-8 0,1-4 0,-2-3 0,0-11-516,2-1-258,-3-14-1290,3-7-2709,2-8 0,0-7-258,-1-3-129</inkml:trace>
  <inkml:trace contextRef="#ctx0" brushRef="#br0" timeOffset="15817.9047">13756 14156 903,'-11'20'903,"4"-8"0,7-12 516,-14 20 129,4-16 129,10-4-129,-15 0-129,15 0 0,-12-22-387,12 6-516,-2-8-258,2 0 0,2-5 0,5 4 0,-1-5 0,4 4 258,0 2-129,2 5 0,0 1-258,2 6 387,-1 2-387,2 6-129,1 4 0,-1 2-129,1 7 129,-1 4 0,-1 5 0,-3 3 0,-1 5 258,-3 6 0,-7-1 129,2 8 129,-7-5 129,0 7 0,-11-7 0,5 4-129,-11-6 0,3-2-129,-5-9 0,0-4-129,0-11-258,-4-6-516,9-8-516,-7-19-1806,6-7-1677,4-4 0,1-8-516</inkml:trace>
  <inkml:trace contextRef="#ctx0" brushRef="#br0" timeOffset="16541.9461">12907 14284 5031,'-24'12'4386,"11"-4"-258,-2-5-516,-3-3-2838,6-3-129,-2-7-258,5-2-129,-2-9-129,4 1 129,0-6 0,4-1-129,1-3 0,2 3 129,0-2-129,4 3 129,3 4-258,1 1 0,3 6 129,1 3-129,5 3-129,-1 3 129,2 6 0,0 5-129,2 5 129,-3 6 0,-2 5 0,-2 2 0,-3 7 0,-5 3 129,-4 4-129,-1 1 129,-6-1 129,-4 2-129,-6-1 0,0 1 129,-6-8 129,2-1-129,-4-11-258,1-5 129,1-7-387,-3-10-774,11-5-1677,-4-14-1548,2-8-387,3-6-129,1-7 1</inkml:trace>
  <inkml:trace contextRef="#ctx0" brushRef="#br0" timeOffset="17285.9887">11927 14224 3225,'-23'5'3741,"1"-8"-258,22 3 0,-11-18-3225,8 0-129,2-2-129,2-4 258,5 3 0,4-7 258,5 4 0,0-3-258,5 4 387,-4 2-129,8 11 0,-5 2-129,1 6 0,-3 2-129,1 14-129,-5 4 258,0 7-129,-7 2 0,0 3 129,-6 3 0,-2 4 0,-8-3 0,-1 3 129,-7-4-129,-1-2 0,-4-3-129,-3-2 0,-3-9-129,2-6-129,-2-8 0,1-3-129,2-7-258,3-17-774,9-4-2580,0-8-645,4-5-129,4 0-387</inkml:trace>
  <inkml:trace contextRef="#ctx0" brushRef="#br0" timeOffset="17998.0294">11066 14316 1161,'-16'0'3999,"-3"-9"-129,19 9-129,-20-18-1419,8 4-1806,3 1 0,1-5-129,2-1-387,1-4 129,2 1 0,0-7 129,3 3 0,1-3 129,5-1 0,2 1 129,5 1-129,0 3 0,5 1-129,2 4-258,2 4-129,2 7 0,-1 6 0,1 3 129,-3 9-129,0 6 129,-3 7 0,-4 6 258,-5 7 0,-6 0 0,-3 6 129,-6 3 0,-3 3-129,-9-1 129,1 6 258,-8-8-387,1 0 129,-3-8-129,3-3-129,-2-10 0,3-16-387,5 0-1290,-2-11-2580,7-18-258,4-13-387,1-11-258</inkml:trace>
  <inkml:trace contextRef="#ctx0" brushRef="#br0" timeOffset="25483.4575">19935 12054 2967,'0'0'3354,"0"0"-387,0 0-774,0 0-258,0 0-645,0 0-516,0 0-258,0 0-258,-7-7 0,7 7-129,0 0 0,0 0-129,0 0 129,0 0-129,0 0 0,0 0 0,-5-13 0,5 13 0,0 0-129,0 0 0,0 0 129,0-15 0,0 15-129,0 0 258,0 0-129,0 0-129,0 0 258,0 0-129,0 0-129,0 0 129,0 0 0,0 0-258,0 0 258,9 2 0,-9-2 0,0 0 0,6 13 0,-6-13 0,0 0 0,0 0 258,3 10-129,-3-10 0,0 0 129,-1 11-129,1-11 129,0 0-129,-12 9 0,12-9 0,-10 8 0,10-8-129,-11 6 129,11-6-129,-11 0 0,11 0 0,-8 0 0,8 0 0,-2-17 0,2 17 0,2-20 0,-2 20 0,15-20 129,-5 9-129,0-3 0,1 9 258,1-1-258,-2 5 0,-1-3 0,-9 4 0,15 0 0,-15 0 0,9 9 0,-9-9-258,5 13 258,-5-13 0,0 11 0,0-11 0,-6 13-129,6-13 129,-13 11 0,13-11 0,-13 6-129,13-6 129,-12 8 0,12-8-129,-9 4-258,9-4-774,0 0-1806,0 0-1161,0 0-258,-1-7-129</inkml:trace>
  <inkml:trace contextRef="#ctx0" brushRef="#br0" timeOffset="35954.0564">20871 12167 774,'-10'-7'2193,"10"7"-129,-11-19 129,11 19-387,-12-19-387,4 5 129,5 3-387,-4-8 0,4 3-258,-2-7-129,4 6 0,-4-9-258,5-1 0,-1-3-129,1 1 129,0-2-129,3 3-129,1-2 0,2 3-129,1-2 0,1 6 129,2-2-129,3 1 0,-4 3 0,4 1 129,1 3 0,-3 3-129,2 1 129,1 3-129,-1 4 0,-1 0 129,1 4-129,1 2-129,-4 5 0,3 3 129,-3 4-129,-1 1-129,0 4 258,-1 4-129,-1 2 0,-1 2-129,-1-1 258,0 1-258,-2 3 0,1-3 129,0 3-258,-2 3 129,-1-3 129,1-2 0,-2 2 0,0 0 0,-2-4 0,-3-1 0,-3-2 0,-2-4 0,-4-2 0,-2 0 0,-1-1 0,-4-5-129,-2-1 129,0-4-258,1-1-129,-3-3-387,8 1-1677,-2-2-1806,1-16-516,4 4-129</inkml:trace>
  <inkml:trace contextRef="#ctx0" brushRef="#br0" timeOffset="37646.1532">19062 12112 903,'-17'-9'3741,"6"-3"-1161,4-4-258,5 4-387,-3-10-129,5 7-387,-3-10-129,3 7-387,0-9-258,5 1-129,-1 1-129,1 2-129,1-2 0,1 2-129,0-3 129,3 3-129,-3-1 129,4 5-129,-1-5 0,2 2 0,-2 2 0,2 3 0,0 4 0,0 2 0,-1 3-129,0 2 0,-1 6 0,2 0-129,-1 5 129,-3 4 0,1 3 0,-1 5-129,0-2 258,-3 6-258,2 0 129,0 1 0,-2 2 0,1 1-129,-2 1 129,0 0 0,-2 5 0,1-1 0,-1-3 0,-2 0 0,0 0 0,0-1 129,-2 1-129,-4 0 0,-1-8 129,-3 0-129,-1 0 0,-4 1 0,-4-3 0,0-5 0,-4-2 0,-1-5 0,1-3 0,0-2 0,1 0-129,4-6-129,4-2-387,0-14-1419,9 0-2322,3-1-129,2-10-387</inkml:trace>
  <inkml:trace contextRef="#ctx0" brushRef="#br0" timeOffset="39711.2713">21704 12097 1032,'0'-5'1161,"0"5"0,0 0 129,0 0-129,0-14 0,0 14 0,0 0-258,0 0 0,0 0-129,0 0-129,0 0-129,0-12-129,0 12 129,0 0 0,0 0 0,0 0-129,0 0 0,0 0 129,0 0-129,0 0-129,0 0 0,5 8 0,-5-8 129,0 0 0,0 13-129,0-13 129,-2 13-129,2-13 0,0 0 0,-12 15 0,12-15-129,-10 7-129,10-7 0,0 0 0,-10 0-129,10 0 129,0 0-129,-2-10 129,2 10-129,0-19 129,0 19 0,5-13 129,-5 13-129,7-12 0,-7 12 129,0 0-129,0 0 129,9-5-129,-9 5 129,0 0-129,0 0 129,0 0 0,0 0-129,0 0 0,0 8-129,0-8-258,0 0-387,0 0-387,0 0-1290,0 14-1806,0-14-129,0 0 129</inkml:trace>
  <inkml:trace contextRef="#ctx0" brushRef="#br0" timeOffset="41001.3451">21963 11628 1161,'-9'-2'3225,"9"2"-774,-11 1-774,11-1 0,0 0-387,0 0 0,-7 0-258,7 0 0,0 0-129,0 0 0,0 0-387,0 0-129,0 0 129,0 0-129,0-9 0,0 9-129,7-13-129,-7 13 0,13-12 0,-13 12 129,15-11-258,-8 8 129,-7 3-129,16-4 0,-16 4 0,12 6 0,-12-6 0,8 17 129,-3-2-129,-1 0 129,-2 3-129,0 0 0,0-1 129,-2 5-258,0-3 258,0 5-129,-3-2 0,-1 1 0,-2 1 0,-1 1 0,-2 0 0,1-1 129,-2 2-129,-3-2 0,1-2 0,1-2 0,-2 1 0,3 2 0,1-7 0,-1-3 0,3 1 0,2-2 0,0 0 0,5-12 129,-7 18-129,7-18 0,0 0 0,-2 16 0,2-16 0,0 0 129,0 12-129,0-12 0,0 0 129,13 5-129,-13-5 0,13 5 0,-13-5 129,18 0-129,-9-1 0,3-3 0,-1 4 0,-1 0 0,2-4 0,-1 1 0,-2 1 0,1 2 129,-2 0-258,-8 0 129,13 2 0,-13-2 0,9 2 0,-9-2 129,0 0-258,9 6 258,-9-6-129,0 0 0,0 0 0,0 0-129,0 11-129,0-11-903,-6 5-2709,6-5-516,-15 7-387,5-2 0</inkml:trace>
  <inkml:trace contextRef="#ctx0" brushRef="#br0" timeOffset="42671.4406">18113 12096 1935,'0'0'2967,"0"0"-903,0 0 0,0 0-129,0-8-387,0 8-258,1-10-516,-1 10-258,9-12-129,-9 12-258,9-12 0,-9 12-129,8-7 0,-8 7 0,0 0-129,8 0 129,-8 0 0,0 0-129,0 0 258,9 1-129,-9-1 129,0 0 129,0 0-129,1 11 258,-1-11-258,0 0 129,0 0-129,-3 13 0,3-13 0,0 0 0,0 0-129,0 0 129,0 0-129,0 0 0,0 0 0,0 0-129,0 0 129,0 0 0,0 0 0,0 0-129,0 0 129,0 0 0,9-1 0,-9 1 0,0 0 129,9 0 129,-9 0 0,0 0 0,0 0 129,0 0 0,-1 9-129,1-9 0,0 0-129,-9 12-129,9-12 0,0 0 0,0 0-258,0 0-258,0 12-1032,0-12-2451,0 0-387,5 0-387</inkml:trace>
  <inkml:trace contextRef="#ctx0" brushRef="#br0" timeOffset="43881.5098">18421 11696 1032,'2'-13'1677,"0"1"0,-2 12 0,3-11 516,-3 11-516,9-13-258,-1 8 0,-4-7-258,8 9-258,-6-10 129,4 8-258,-10 5-258,16-16-258,-16 16 0,15-9-129,-15 9-129,12-3 129,-12 3-258,10 5 0,-10-5 129,7 18 0,-4-4 0,0 3 0,-2-2 0,-1 4-129,0 0 258,-1 3-129,-4 1 0,-2 2-129,-1 2 129,-2-3 129,1 5-258,-1-4 258,0 2-129,-1-2 0,3 0 0,0 1 129,-1-3-258,2-2 258,-2-1-129,0 1 0,1 0 0,1-1 129,-1-3-129,0-3 0,2-1 129,2 1 0,4-14-129,-4 20 258,4-20-129,0 12 0,0-12 0,7 8 0,-7-8-129,15 8 129,-6-5 0,2-3-129,1 0 129,2 0 0,1-4-129,0 1 129,0-2 0,1-1-129,0 2 0,-1 1 129,1-1-258,-3 4 129,-1 0 0,-2 0 0,0 0 0,-2 0 0,-8 0 0,12 1 0,-12-1 129,0 0-258,0 0 0,0 0-129,3 14-387,-3-14-2064,-11 0-1548,11 0-516,-13-1 129</inkml:trace>
  <inkml:trace contextRef="#ctx0" brushRef="#br0" timeOffset="45225.5867">22760 12064 774,'-10'-8'2838,"-3"7"387,13 1-1677,-14 0-516,5 0-129,1 4-129,-5-2-129,3 0 0,-5-2 258,4 0 0,-7-7-258,6 2 129,-4-9-387,1-1 258,1-7-258,3 1-129,1-4 0,4-2 0,2-2 0,4 4-129,0-1 387,10 5-258,-3-1-129,6 8 129,-2 2-129,3 7-129,-3 5 0,1 0 0,1 6 0,-1 6 129,3 7-129,-2 3 129,1 1 0,-2 3 0,-1-1 129,-2 7 0,-5-3-129,-4 2 129,-2-3-258,-5 0 129,-8-2-258,-1 2 129,-4-3-387,-2-8 0,1 5-258,-4-15-1032,6 0-2709,5-2 0,-4-7-258,10-10 259</inkml:trace>
  <inkml:trace contextRef="#ctx0" brushRef="#br0" timeOffset="45961.6288">23547 12092 3225,'-16'-1'3999,"1"-22"0,15-6-1806,0 3-774,-2-14 0,4 9-387,-1-13-129,12 8-129,-7-7 0,9 13-129,-4-1 0,6 12-129,-4 2 0,5 8-258,-1 4-129,-1 5 0,2 7-129,-1 7 0,-2 7 0,3 4 0,-2 7 129,0 4-129,-3 5 0,0-2 129,-5 0 0,-3 2 0,-2-5 0,-1-1 129,-2-5-129,-7-1 129,-6-7-129,0-5 0,-4-3 0,-6-6-129,0-6-129,-2-3-129,2-5-387,-4-21-1290,12 3-2193,-3-4-645,6-8-258,12-4-129</inkml:trace>
  <inkml:trace contextRef="#ctx0" brushRef="#br0" timeOffset="46577.6641">24429 12126 5547,'-17'8'4515,"2"-8"-258,5 2 129,-6-2-2967,-6-5-1161,1-7-516,9 1 0,1-9-129,4 0 129,0-7 0,2-2 0,5-3 258,1-4 129,-1 8 129,5-6 129,2 10 0,2-3 129,6 10-129,-6-4 0,1 8-129,1 5-129,4 0 0,-15 8 258,0 0 0,44 0-129,-44 0 129,0 0 0,0 0 0,30 56 0,-30-56 129,11 53-516,-11-53 0,0 67-129,0-67 129,-13 73-258,5-36 258,-3-7 0,-11 4 0,-6-5 0,-2-5-129,1-4 129,-7-13-1161,8-3-2451,-8-5-1032,3-18-129,-1-8-516</inkml:trace>
  <inkml:trace contextRef="#ctx0" brushRef="#br0" timeOffset="48669.7837">17324 12025 1548,'19'-42'3225,"-11"15"-258,6 1-2967,2 1 258,1 2 129,2 3 129,-4-2 0,4 5 0,-3-1 0,0 7 129,-2-3 0,2 8-258,-2-4-129,-2 7-129,0 1 129,-3 2-129,1 5 129,-10-5-129,14 23 0,-9-3 258,0 4-387,-3 3 258,-2 2-129,0 2 258,-1-2 129,-5 3-129,-5-3 0,1 0 387,-7-7-258,1 2 0,-6-5-129,-1-1 258,-3-4-387,0 0 0,-2-9 0,1-3-129,2-2 0,1-2-129,3-10 0,7-8-129,4-7-129,7-9-129,6 0-645,2-14-2064,12 0-1419,6 0-129,0-7 129</inkml:trace>
  <inkml:trace contextRef="#ctx0" brushRef="#br0" timeOffset="49533.8331">16375 12085 2322,'-21'-21'3999,"11"-4"0,3-2-2451,7 3-516,4-8-387,6 6-129,1-7 0,8 5 0,0-3-129,4 7-129,2-3 129,0 8 0,2-2-129,1 7-129,-1 3-129,0 5 129,-2 6-129,-1 0 0,-2 6 0,-2 7 0,-4 3 0,-2 4 129,-6 1 0,-2 5 129,-5-1-129,-1 0 258,-7 3 0,-4 1 129,-8-3-129,-4 3 0,-8-4 0,0 1 0,-7-7-258,0-1 0,1-8-258,1-10-387,6-4-1032,-3-19-2709,7-7-645,5-7-129</inkml:trace>
  <inkml:trace contextRef="#ctx0" brushRef="#br0" timeOffset="50201.8714">15440 11947 1548,'-16'-3'3741,"16"3"387,-5-14-2322,3-6-774,5-1-129,3-8-129,9 0-387,-1-5 129,7 5 129,-1-2-387,4 6 129,-3-1 0,4 7-129,-3 4-129,1 7 0,0 8-129,1 0-129,-3 12 129,-1 5-258,-2 6 258,-3 6 0,-3 2 129,-2 6 0,-9-2 0,-1 3 258,-2 0-129,-7 2 258,-8-5 0,2-1 0,-10-6-129,1-1 129,-3-10-258,1-2-129,-3-11-129,3-6-387,5-10-774,-5-14-2322,7-8-1161,5-3-387,1-6 129</inkml:trace>
  <inkml:trace contextRef="#ctx0" brushRef="#br0" timeOffset="50809.9061">14674 11973 3225,'-27'8'4128,"13"-8"-387,5 2-387,0-2-3612,9 0-387,-16-10 258,12-1 0,-4-4 129,6-2 258,0-2 387,2-8 129,3 3 258,3-5-129,7 5 0,2-3-258,4 8 0,0-3 0,5 8-129,1 2-258,0 4 258,1 6-258,-2 2 0,0 1 0,-3 7 0,-1 2 0,-5 7 129,-2 3-129,-7 4 0,-5 3 258,-2 3-129,-11 2 129,-2 6 387,-9-1-387,-1 2 258,-6-6 0,0 2-129,-3-11 0,6-2-129,-1-10-129,2-12-258,7-2-129,0-21-774,10 4-1806,0-14-1677,3-6-387,1-3 0</inkml:trace>
  <inkml:trace contextRef="#ctx0" brushRef="#br0" timeOffset="51457.9432">13831 12141 2322,'-10'21'3354,"-1"-21"129,11 0-2451,-10 4-516,10-4 0,-13-13 129,5-8 0,5 1 258,-2-9 0,5-3-129,0-9 0,8 2-387,0-6 129,7 6-387,2 0 129,1 5-258,0-1 258,-1 12-129,0 4 0,0 9 0,-2 8 0,-2 2 0,-1 10-129,-1 6 0,-5 8 0,0 3 0,-3 5 129,-3 3 129,0 0-129,-9 3 258,-2-1-129,-2 5 258,-5-5-258,0 2 129,-3-7 0,-2-1-129,-2-4-129,1-9-129,0-5-258,-2-13-387,7 0-1548,-8-10-2322,0-16-129,3-9-387</inkml:trace>
  <inkml:trace contextRef="#ctx0" brushRef="#br0" timeOffset="52137.9821">12950 12025 2193,'-24'14'3741,"14"-6"258,-1-7-2064,-4-5-774,15 4-387,-16-25-387,12 8-129,0-6 129,3 3 0,1-9 258,0 4-258,5-2 258,2 9-258,3-6 129,3 9-258,0 1 129,3 5-129,3 4-258,-2 3 0,5 2 0,-1 2 0,-1 5 129,0 1-129,-2 4 0,-2 4 0,-3 1 129,-3 5 0,-6 1 0,-4 5 0,-6 3 129,-6 5 129,-8-2 0,-3 5 0,-8-5-129,1-1 129,-5-4-258,4-2 258,0-13-645,1-10 0,6-4-258,-2-16-387,11 2-645,-6-19-1677,6-3-1290,2-1-516,1-5 258</inkml:trace>
  <inkml:trace contextRef="#ctx0" brushRef="#br0" timeOffset="52794.0196">12035 12025 1806,'-16'2'2322,"5"-3"-129,3-11 129,8 12-258,-10-23-387,10 11-129,-4-10-387,4 4-387,0-12-129,4 5-258,1-4 0,6 0 0,-1-4 0,4 8 0,-2 0 0,5 3-258,0 5-129,2 3 129,-1 5 0,2 7-129,-1 2-129,1 1 0,-2 11 129,-1 1 0,-3 7 129,-3 2-129,-1 4 129,-5 3-129,-4 3 129,-1 3 129,-8 1-129,-3-1 258,-7 1-258,-1 0 129,-2-6 0,-2-4-129,1-7-129,-3-6-129,3-8-258,-2-8-774,6-5-1290,-6-14-2064,-1-8-258,-1-4-129</inkml:trace>
  <inkml:trace contextRef="#ctx0" brushRef="#br0" timeOffset="53490.0594">11173 11956 1,'-18'16'1934,"5"-16"259,3 0 0,-5-6 0,6-1-258,-4-10-387,4 3-387,-4-8-258,6 6-387,-1-5 129,6 2-258,-2-3-129,4 3 129,0-4 0,6 5 0,2-2-129,2 2 129,2 1-129,4 5 258,2 0-516,2 2 258,4 6-258,0-2 0,2 4 0,1 2 0,-1 4-129,-2 1 129,-3 5 0,-1 4-129,-7 1 129,-5 3 0,-4 0 129,-4 4 0,-4 2 0,-6 2 0,-6-1 258,-2 2-129,-6-1 0,0 1 129,-4-5-129,1-1-129,-1-8 0,5-8-387,3-1-516,-3-9-2322,9-11-1548,4-9-129,5-12-258</inkml:trace>
  <inkml:trace contextRef="#ctx0" brushRef="#br0" timeOffset="58165.3268">17356 14362 516,'-12'0'1161,"-4"0"258,16 0-129,-16 0 0,8 0 0,-1-3-516,-1 1-129,0 1-129,0-3-258,0 0 129,0-6 129,1 0-129,1-2 0,1-3 0,1-6 258,6 3-258,0-10 129,2 2-129,5-6 0,4 3 0,2-5 129,4 4-129,0-1 258,1 6-387,-1 4 129,2 4 0,-3 5-387,-1 6 129,-1 2-258,-3 4 129,1 0 0,-3 5 129,0 4-129,-1 6 129,-4-2 258,3 4-258,-4 2 258,3 3-129,-4-1-129,3 3 0,-4 1 129,3-1 0,-4 0-129,0 7 387,-5-2-258,-1 1 258,-6-4 129,1 6-129,-6-6 129,0 0-129,-5-6-129,1 0-129,-2-6-129,-2-4-258,2 1-387,-5-11-645,10 1-2193,-2-1-1161,3-15-129,5-6-645</inkml:trace>
  <inkml:trace contextRef="#ctx0" brushRef="#br0" timeOffset="82143.6983">19939 16571 903,'0'0'2967,"0"-15"-903,0 15-645,0 0-1032,0 0 129,0 0-258,-5-12-129,5 12-129,0 0 258,0 0-516,0 0 129,0 0 0,0 0-258,0 0-258,0 0 258,0 0 129,0 0-387,4-4 516,-4 4 258,0 0 258,0 0 387,0 0 0,2 8-258,-2-8 774,-1 12-129,1-12 129,-9 10-258,9-10 129,-10 14-258,10-14-258,0 0 129,-8-5-516,8 5-129,0 0 129,0 0-258,0-17 0,0 17 0,4-10 0,-4 10 0,0 0 0,0 0-129,0 0 129,0 0 0,0 0 0,0 0-129,0 0 258,0 0-129,0 0 0,0 0 0,0 0 129,1 8-129,-1-8-258,0 0-645,0 0-1806,0 0-1032,8 2-903,-8-2 516</inkml:trace>
  <inkml:trace contextRef="#ctx0" brushRef="#br0" timeOffset="83273.763">20100 16238 645,'-4'-12'1290,"4"12"387,0 0 0,-1-11 387,-2 1-258,3 10-129,0-12-258,0 12-258,0 0-129,0-12-258,0 12-258,0-12-129,0 12 129,0 0-258,13-14-129,-4 7-129,-1-1 129,3 1-129,-1 2 129,5 0-129,-5 1 129,4 1-129,-4 3 0,-1-1 0,1 2 0,-10-1 0,12 17 0,-7-6-129,-2 3 129,-1 2 0,-2 3-129,0 1 258,0-3-258,0 0 129,-3 4 0,0-1 0,-1 4 129,0 0-129,-1-4 129,0 7-387,0-2 387,0 0-258,-1 0 258,1-2-258,0 2 129,0-6-129,0 4 129,0-5 0,-1 0 0,0 3 129,1-5-129,-3 4 0,8-20 129,-13 25-129,7-14 129,6-11-129,-9 13 129,9-13-129,-4 14 129,4-14 0,0 0 0,0 0 129,9-2 0,-1-1 0,-8 3-129,19 0 0,-8-12 0,-1 12-129,3 0 0,-2 0-129,-2 0 129,2 0 0,-2 0-129,-2 4 129,-7-4 129,16 4-129,-16-4-129,14 9 0,-5-4 0,-9-5-387,18 11-774,-18-11-2193,12 0-903,-5-1-258,-4-14 388</inkml:trace>
  <inkml:trace contextRef="#ctx0" brushRef="#br0" timeOffset="84281.8206">19016 16525 516,'-7'0'645,"7"0"774,-9-7 0,9 7 387,0 0 129,-8-17-129,8 17-258,0 0-258,0 0-387,-3-16-258,3 16-258,0 0-387,0 0 129,0 0-258,0 0 0,5-8 0,-5 8 0,0 0 0,0 0 387,0 0 0,0 0 0,0 0 258,0 0-129,-6 0 129,6 0-258,0 0 258,-10 2-645,10-2 258,0 0-258,0 0 129,0 0 0,0 0 0,0 0 0,0 0-129,0 0 258,0 0-129,-8 11 0,8-11-516,0 0-774,0 0-1806,0 12-903,0-12-516</inkml:trace>
  <inkml:trace contextRef="#ctx0" brushRef="#br0" timeOffset="85153.8705">19157 16196 1161,'-9'6'4128,"9"-6"-129,0 0-129,-7-4-2967,7 4-516,0 0 0,0-12 129,0 12-129,10-14-129,-7 3 258,-3 11-258,17-16 0,-6 7 0,-4 0-129,6 1-129,-3 1 0,5 1 129,-4 2-129,2 0 0,-2-2 258,-1 5-129,-1 1-129,0 1 129,-9-1 0,13 17-129,-7-7 0,-2 4 0,-1 3 0,-1 1 0,0 5-129,-1-6 129,0 6 0,0 0 0,-1-3 0,0 3 0,0-3 0,0 7 129,-1-8 129,-5 8-645,-1-2 516,-1 3-129,-4 8 258,-1-6-516,-2 3 516,-2-4-516,1 0 258,0 0 387,3 0-387,0-3 0,4-13 0,-1 2 129,8-3-129,2-12 129,0 12 0,8-12-129,1 0 129,3-7 129,3 2-258,3 2 258,-5-6-129,5 6-129,-2 0 0,0 3 129,0-5-129,-1 5 0,0-2 0,-1 2 0,0 0 0,-2 0 0,0 0 0,-3 0 0,0 0 0,-9 0 0,10 3 0,-10-3 0,0 0-129,0 0-129,0 0-387,0 0-2451,-5 19-1419,5-19-258,-17-2 0</inkml:trace>
  <inkml:trace contextRef="#ctx0" brushRef="#br0" timeOffset="86437.9439">18052 16495 258,'8'6'258,"-8"-6"0,4 14 0,-4-14 516,0 0 129,0 0 516,0 15 258,0-15 516,0 0-387,-12 3 129,12-3-516,0 0-129,-7 11-387,7-11-516,0 0-258,0 0-258,0 0 0,0 0 0,0 0 0,0 0 129,0 0 0,0 0-129,0-7 0,0 7-258,0 0 129,0 0 0,0 0 0,0 6-258,0-6 258,0 0 129,7 13 258,-7-13 129,0 0 129,0 0-129,0 0-129,9 14 0,-9-14 0,2 16-129,-2-16 0,0 0-129,4 21 129,-4-11-129,0-10 129,0 0 0,0 0 0,0 0 0,0 0-129,5 12 258,-5-12-258,0 0 129,0 0-258,0 0-516,0 0-1290,0 0-1935,0 0 258</inkml:trace>
  <inkml:trace contextRef="#ctx0" brushRef="#br0" timeOffset="87404.9992">18220 16298 1677,'0'-15'3225,"8"10"0,-7-7-1935,7 0-1290,1-4 129,4-2 387,-1 3 258,1-6-129,2 9 258,-2-5 0,4 7 0,-5-2 0,3 8-387,-4-1-258,2 3-129,-4 0 0,-1 2-129,-8 0 0,13 4 0,-13-4 129,11 15 129,-11-15-129,6 18 0,-3-6 0,0 4 0,0 2 0,0 1 0,-3-1 0,4 3-129,-4 2 129,0 3-129,0-4 258,0 0-129,-5-3 129,0 3-258,-2-1 387,-3 6-387,1-8 258,-3 1-129,-1 0-129,-2 2 129,2-6-258,0 6 258,3-12 0,1-1-129,3 3 0,6-12-129,0 0 129,0 0 0,0 0 129,7 5 0,-7-5 0,14 0 0,-5-1-129,1 1 0,1-2 0,-2 2 0,1 2 0,1 1 0,-1 0-129,1 6 129,-1-6 0,1 1 0,1 1-129,-1-2 129,0-3 0,0 0 0,0 4-129,0-4 129,-2 0 0,-1 8 129,-8-8-258,13 10 129,-13-10-129,10 10-129,-10-10-516,8 0-1548,-8 0-2193,16 0 129,-10-11-516</inkml:trace>
  <inkml:trace contextRef="#ctx0" brushRef="#br0" timeOffset="88622.0689">20844 16626 516,'-13'0'2064,"13"0"-645,0 0-129,0 0 258,-11 0 129,11 0-129,0 0 258,0 0-387,0 0 0,0 0-258,0 0-129,0 0-387,0 0-129,0 0-129,0 0-129,0 0-129,0 0 129,-4-16-129,4 16 0,0 0-258,0 0 258,0 0-129,0 0 0,0 0 0,0 0-129,0 0 129,0 0-129,0 0 129,0 0 0,0 0 0,0 0 0,-3 5 0,3-5 129,0 0-129,0 0 129,0 0-129,0 0 0,0 0 0,0 0-258,0 0-129,0 0-1032,-8 9-1548,8-9-1419,0 0-258,0 0 129</inkml:trace>
  <inkml:trace contextRef="#ctx0" brushRef="#br0" timeOffset="89841.1386">20917 16189 645,'0'0'387,"0"0"258,0 0 258,0 0 387,0 0 129,0 0 516,5-10-258,-5 10-516,7-12-258,-3 0-129,-4 12-387,11-12-129,-11 12 129,17-10-258,-6 8 258,-1-2-129,1 4 258,0 0-258,3 0 129,-2 0 0,1 4-129,-1 1 0,1 2 0,-3-2-129,1 3 0,-4 2 258,1 3-258,-3-1 129,-1 2 0,-3 4-129,-1-1 0,0 5 0,-3-1 0,-3 0 129,0 4 0,-3-3 0,2 5-258,-1-3 129,2 0-129,-2-6 258,2 3-387,1-2 129,1 0 0,-1-4 0,2 0 0,2 6 129,-1-11-129,2 9 0,0-9 129,0 7-129,0-17 129,-2 23-129,2-23 0,0 0 129,0 13-129,0-13 0,0 0 0,0 0 129,0 0 0,8 5-129,-8-5 129,0 0 0,13 11 0,-13-11 129,17 5-129,-7-5-129,4 0 0,2-1 0,-1-6 0,3 4 0,-1 0 0,-3 0-129,-3-6 258,-1 9-129,-10 0 129,10 2-129,-10-2 129,0 0-129,0 0-129,0 0 129,5 15 0,-5-15-129,0 0 129,0 0-129,0 0 0,0 0 0,0 0-258,6 16-1161,-6-16-2064,0 0-903,12 0-258,-7-13-129</inkml:trace>
  <inkml:trace contextRef="#ctx0" brushRef="#br0" timeOffset="90598.1819">21771 16662 1161,'-7'-4'4515,"-1"0"-129,8 4-258,-9 0-1806,1-4-1548,8 4-258,0 0-387,-10-11-129,10 11 129,0 0 258,-8-12-129,8 12 0,0 0-129,0 0 129,0 0-129,0 0 0,0 0 0,0 0-258,0 0 129,0 0 0,8-8-129,-8 8 129,10-7 0,-10 7 0,9 0 0,-9 0-129,0 0 129,6 15 129,-6-4-129,0-11 129,-6 18-129,6-18 258,-9 14-129,9-14 0,0 0 129,-10 7-258,10-7 0,0 0-258,0 0 129,0 0-258,0 0-258,2-12-645,8 12-1677,-10 0-1290,10-14-387,-10 14 387</inkml:trace>
  <inkml:trace contextRef="#ctx0" brushRef="#br0" timeOffset="91433.2297">21898 16255 1419,'-8'-1'3354,"8"1"0,0 0-258,0-11-2580,3-1-903,-3 12 0,17-15 129,-7 8 0,3 1 516,2 0 129,-4-4 0,4 9 129,-3 0 0,2 0 129,-3-4 0,1 5-129,-2 0 0,1 5 0,-1 7-258,0 0 0,0 2-129,-3 2 0,0 5-129,-1 3 129,-4-5-129,1 4 258,-3-7-258,2 10 129,-2-6 0,0 2-129,0-2 129,-2 0-129,-2 3 129,1-5-129,-4 3 129,0-4-129,-2 4 129,-1 0 129,-1-1-129,2 2 129,-3-5-258,3 5 258,0-5 129,3-3-258,6-14 0,-9 17-129,9-17-129,-1 14 258,1-14 129,0 0 0,0 0-129,6 10 129,-6-10 0,10 10 0,-10-10 0,15 0-129,-7 0-129,0 0 129,4 0-129,-1-2 0,1 2 129,-2-7-129,1 6-129,2 4 258,-2 4-129,2-7 0,1 8-258,0-4 0,5 12-645,-4-12-1935,5 0-1677,2-4 0,-3-8-516</inkml:trace>
  <inkml:trace contextRef="#ctx0" brushRef="#br0" timeOffset="92425.2864">22650 16544 2322,'-24'-40'3483,"17"21"-1806,1-11-258,6 6 387,1-9-258,11 5 129,-1-3-258,9 12 0,-3-11-387,8 11 129,-4 0-516,7 9 129,-5-2-258,1 10 0,-3-4-258,-1 6 129,-5 5-258,5 5-129,-5 4 0,-1 1-129,-2 2 129,-1 7-129,-3 1-129,-3 1 0,-2-2 258,-3 2-129,-2-1 258,-6 7 0,-8-7 387,1-1-258,-9-6 129,1 1 129,-7-8-129,0 6 0,-5-13-129,2-4-258,0 3-258,2-5-129,8-3-645,-6-17-1677,13 3-2064,3-8-258,6 2-258</inkml:trace>
  <inkml:trace contextRef="#ctx0" brushRef="#br0" timeOffset="93189.3301">23673 16513 3612,'-28'-5'4386,"16"3"-903,2 2-774,-10-10-387,20 10-774,-22-7-129,22 7-387,-20-12-129,20 12 0,-18-28-516,11 17 0,0-8-129,4-8 0,-2 3-258,3-5 129,2 0-129,0 6 0,5 2 0,4-3 0,1 4 0,1 4 0,2 3-129,3 2 129,2 9 0,-1 1-129,0 1 0,-1 8 0,0 13 0,-4 2 0,-3 9 258,-4 0-387,-2 2 258,-3 4 0,0-1 129,-5-5-129,-4-3 258,1-4-258,-2-9 129,-1-2 129,-2-3-258,1-7 0,-4-4-129,0-5-387,7 5-1548,-9-12-1806,3-9-1032,5 3-387,6-3 129</inkml:trace>
  <inkml:trace contextRef="#ctx0" brushRef="#br0" timeOffset="93829.3667">24585 16643 3483,'0'0'3741,"-46"-6"-774,46 6 0,0 0-516,-41-47-645,41 47-387,-9-48-645,9 48-258,0 0-387,30-77-129,-30 77-129,34-51-129,-34 51 0,53-51 0,-53 51-129,49-34 129,-49 34-258,47-14 258,-47 14 0,43 6 129,-43-6 129,0 0 0,33 52 258,-33-52 0,0 54 516,0-54-258,-23 57 387,23-57 0,-43 70 258,43-70-258,-64 61 0,27-30 129,-4-7-645,-1 0-258,-3-5-645,2-19-2709,-9 0-1677,3-7-129,2-17-645,-4-5 129</inkml:trace>
  <inkml:trace contextRef="#ctx0" brushRef="#br0" timeOffset="95169.4433">17271 16569 3870,'-23'11'4128,"8"-11"-387,7 0-258,-4-9-3483,3-1-129,0-4-129,2-2 258,0 0 258,1 0 0,1-1 0,2-5 129,3 3 129,0-3-387,8-3 258,2-6-258,6 2 0,3-3-258,5-1 129,3 5-129,1 0 129,1 4-129,1 10 129,-1 9-129,-2 5 129,-4 2-129,-2 11 258,-5 7 0,-2 5 0,-8 0 258,-3 8-129,-3-2 258,-5 4 0,-5-9 129,-3 10 0,-7-9 0,1 0 0,-7-6 258,1-1-387,-3-6-129,1-2 0,-3-5-387,2-7-258,5 0-645,-8-16-2451,6-3-1290,1-6-387,2-11-258</inkml:trace>
  <inkml:trace contextRef="#ctx0" brushRef="#br0" timeOffset="96009.4914">16296 16519 2193,'-19'0'3870,"14"-21"0,7 9-387,2-13-2967,6-3-903,4-1 387,4 3 0,3-6 258,0 2 0,3 7 129,-3 2-129,5 10 387,-5-3-129,3 9 129,-3 0-258,-1 5-129,-2 13-129,0 6 129,-1-5 0,-5 7 0,0 4 129,-2 7-258,-4-3 258,-1 1-258,-5 0 387,0-1-129,-11-4 0,-1 4 129,-8-1-129,0-1 258,-10-13-129,4 4-129,-5-12-129,2-5-258,0-1-129,2-10-516,7-5-1548,-2-11-2193,6-2-516,2-5-387,4-8 0</inkml:trace>
  <inkml:trace contextRef="#ctx0" brushRef="#br0" timeOffset="96701.531">15510 16523 5547,'1'5'4644,"-8"11"-129,-3-13-387,-3-3-3483,3 0-516,1-7-129,0-3 258,2-9-258,3-1 129,1-9-258,3 4 387,2-3-258,9-4 258,1-1-258,5 6 0,1 7-129,3-1 129,1 7 129,1 6-258,0 8 0,1 1 129,-2 16-129,0 6 129,-2 2 129,-2 6-129,-6 5 129,0 1 258,-8-4 0,-4 7-129,-5-5 516,-6 3-387,-6-10 129,1 4 0,-6-4-129,1 1-258,-4-12 0,2-9 129,1-6-516,-2-5 0,8-9-645,-11-25-2064,13-3-1806,0-12-258,6 1-516</inkml:trace>
  <inkml:trace contextRef="#ctx0" brushRef="#br0" timeOffset="97337.5674">14678 16584 1,'-16'9'3869,"16"-9"517,-14-12-645,4-7-2580,10 8-129,-5-17-129,5 3 0,3-12-645,6 2 516,0-4-645,5 5 387,2-4-387,2 6 129,-2-1-258,2 9 129,0 6 129,-3 8-258,0 5 0,1 5-258,-1 5 129,-1 8 129,2 7-129,-4 5 258,-2 2 258,-1 3-129,-4 1 258,-2 5-258,-3-5 387,-6 7-387,-8-8 516,0 2-387,-9-3 258,1-3-387,-7-6 129,1 6-129,-1-14-129,-1-10-387,4-1-387,-3-15-645,10-4-2322,-4-9-1419,2-8-387,-3-19 129</inkml:trace>
  <inkml:trace contextRef="#ctx0" brushRef="#br0" timeOffset="97941.6019">13755 16579 2580,'-26'18'3870,"10"-18"-129,16 0 0,-15 0-3870,7-11 129,8 11 129,-16-17 0,11 3 387,3-6 0,2 1 258,2-15-129,13 1-129,1 0-516,8-6 258,2-9-258,4 5 0,3 4 0,2 6 0,-4 5 129,0 12 0,-3 2 0,-2 10 0,-1 4 0,-2 13-129,-5 7 0,-3 3 0,-2 9 0,-6 2 129,-3 2 387,-4 3-387,-4-5 387,-6 9-129,-7-11 387,0 7-516,-9-17 387,2 1-387,-5-4 258,2-6-387,-2-1-258,-1-12-516,6-3-1419,-6-19-2451,7-2-387,2-15-129</inkml:trace>
  <inkml:trace contextRef="#ctx0" brushRef="#br0" timeOffset="98593.6392">12981 16572 1935,'-25'-12'4128,"11"-6"-129,6 7 129,8 11-2967,-17-32-645,13 15 258,-3-5-387,7-5 129,-5-4 0,6 4 258,2-14-387,5 7 129,2-4-258,4 7 129,-1 2-129,5 7 0,0 3-129,-1 9-129,1 7 0,0 3-129,1 4 0,-4 6 0,-2 9 0,1 6 0,-4 6 0,-4-2 129,-2 8 129,-4-3-129,-4 4 258,-5 3-129,-4-2 387,-4-3-387,-4 5 516,-1-2-258,-4-11 0,1 4-129,-2-12 0,2-5-129,1-9-258,1-6-387,6-11-1290,-5-13-1806,7-5-1419,-1-8 129,2-3-387</inkml:trace>
  <inkml:trace contextRef="#ctx0" brushRef="#br0" timeOffset="99185.6731">12100 16495 8514,'-31'16'4386,"18"-9"-129,-2-5-903,3 2-3354,3-4 0,-1 0 0,3-6 0,-2-1 0,1-9 258,1-2-129,1 2 258,2-14-387,3 1 387,1-7 0,5 3-129,3-5-129,6 5 0,4-2-129,3 5 129,1 10-129,4 8 0,0 3-129,0 5 129,0 4-129,0 8 129,-3 5 0,-1 7 0,-5 5 0,-3 1 258,-6 5-129,-3 6 129,-5-5 258,-6 6-387,-9 1 258,-2 0-129,-6-13 258,-2 6-258,-3-5 0,-1-11-387,1 2-258,-4-18-774,10 0-2322,-7-11-1032,1-5-516,-3-16-516</inkml:trace>
  <inkml:trace contextRef="#ctx0" brushRef="#br0" timeOffset="99733.7044">11433 16481 8127,'-22'10'4773,"6"-5"-774,3-3-258,-3 4-3741,-1 1-258,-1-4 0,0 3-258,-5-2 0,1-1 129,-3-4 258,3-5 0,1-11 387,1-7-129,6 1 258,3-7-258,7-9 258,3-7 0,4 5 0,8-5-129,7 6 0,0 1 129,5 5-129,1 4 129,3 16-129,-1 7-129,0 7-129,-3 8 129,-2 10 0,-4 10 0,-4 8 0,-6 0 0,-3 5 0,-5 2 0,-9 1 129,-5-5 129,-3 1-129,-4-13 129,0 2-258,-1-9 129,0-8-516,2-3-774,-3-16-2580,6-5-1161,-1-12-258,2-13-387</inkml:trace>
  <inkml:trace contextRef="#ctx0" brushRef="#br0" timeOffset="109629.2704">20236 11576 2451,'0'0'1935,"0"0"-645,0 0-516,0 0 0,0 0-645,0 0-129,0 13 0,0-13 258,0 0 387,0 0 0,0 0 0,0 0 0,0 0 0,2 9 0,-2-9 0,0 0-258,2 17 0,-2-17-258,1 18 0,1-7-129,-1 4 129,-1-1 0,0 3-129,0 3 129,-4 4 129,-2-1-129,0 3 0,0 3 0,-2-1 129,2 1-258,0 3 258,2-6-129,2 2 258,-1-4-258,2-3 129,1-7-129,0 2 0,0-3 0,0-13 0,2 18-129,-2-18 129,7 14-129,-7-14 0,5 15 258,-5-15-129,0 0 129,7 14 129,-7-14 0,0 0 0,10 0 129,-1 0-129,-1-7-129,5 4 0,-2-4-129,4 0-129,3-2 129,-1 2-129,1 1 0,-1 2 129,0 0-129,-1 1 0,-2-2 0,0 2 129,-4 3-258,-3 0 258,-7 0-129,14 0-129,-14 0 129,13 0 0,-13 0-129,14 5 129,-14-5 0,14 3-129,-14-3-387,10 0-1032,-10 0-2580,0 0-129,0-8-258,0 8-128</inkml:trace>
  <inkml:trace contextRef="#ctx0" brushRef="#br0" timeOffset="110049.2944">20371 11805 1548,'0'0'3483,"-4"16"0,4-16-129,0 0-3096,0 0-387,0 0 0,-3 17 129,3-17 387,0 20 129,0-5-129,0 6 258,0 3-129,0 5 0,-4 3 0,1 8-129,-3 5-129,3 5 0,-1-3-258,0 0-387,3 5-1677,1 1-1935,0-18-129,5 6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608 322 3,'0'0'4,"0"0"-1,0 0 0,0 0 0,-10-7-1,10 7 0,0 0 0,-14-2 0,14 2 0,-11-1 0,11 1 0,-14-1 1,14 1-1,-16-1 1,7 1 1,9 0-1,-16 0 0,5 0 0,11 0-1,-17 1 0,6 0 0,2 0-1,-1 1 0,10-2 0,-18 4-1,18-4 0,-18 5 1,18-5-1,-16 7 1,0-3 0,7 1 0,-5 0 2,-4-1-1,6 4 1,-4-2-1,3 2 0,-2 0 0,8 2-1,-7 0 1,3 0-2,7 1 0,-7 0 0,1 1 0,-2-2 1,2 1-1,-2 0 1,2-1-1,0 4 2,-3-3 0,3 2-1,-2-1 0,1 4 0,0 0 0,-1 1 1,-1 1-1,2 0 0,-4 1 0,4 1 0,1-3 0,-1 2 0,3-1 0,0-1 0,2 1 0,1-1 0,2-3 0,-2 3 0,-1-1-1,7-1 1,-5 3-1,5-1 0,-2 1 1,0-1-1,3 2 0,1 1 0,0-1 1,-4 1-1,5-1 0,-4-1 0,5-1 0,-1 0 1,0 1-1,1-2 0,0 0 0,2 0 0,3 1 0,-3 0 1,0-1-1,0 1 1,2 0-1,1 1 0,-1 0 1,1-2-1,-2 2 1,5-1 0,-1-1-1,1 1 0,-1-3 0,1 1 1,0-1-1,0 2 1,0-2-1,0 1 1,-3-3 0,1 1 0,3-1-1,-5 1 0,4-3 0,4 1 0,-2-3 0,1 2-1,4 1 1,-1-3 0,-2 1 0,6-4 0,-5 6 1,-2-3 0,5 1 0,-3-1 0,1-2 0,2 2-1,-4-3 1,2 5 0,2-6-1,0 0 1,-2 1-1,3 1 1,-4-2-1,5-1 0,1 0 1,1 1-1,-3-1 1,1 0-1,1-1 1,1-1-1,-3 0 0,2 0 1,-3-1-1,3-2-1,-2 1 1,0-2 0,0 1 0,0-1-1,0 0 1,2 0-1,-1 0 1,0 0 1,1-1-1,3 0 0,1 0 0,0 0 1,2-2-1,0-3 1,2 3-1,0-2 0,-1-3 0,0 1 1,-1 0-1,-1-2 0,0 2 1,-2 1-1,-5-4 0,-2 1 0,5 1 0,-1-1 0,-1-2 0,0 2 0,-2-4 0,0 3 0,2-3 0,-1 2 1,-5-2-1,-2 0 1,0-1-1,-2-1 1,0 0 0,-1-1-1,0-1 1,0-2-1,0 0 1,-2-2-1,2 0 0,-2-2 0,2 1 0,-3 0 1,-1 0-1,1 0 0,-2 1 0,1 2 1,-4-1-1,-1-1 0,-1 0 0,0 0 1,0 1-1,-3-1 0,1 1 0,-2-2 0,0-1 0,0 0 0,-1 0 0,-1-1 0,-1 0 0,-1 0 0,0 2 0,-2-1 0,1 2 0,-3 0 0,1 2 0,-1 2 0,0 0 0,-2 0 0,0 2 0,-1-1 0,0 1 1,-1 2-1,0-2-1,-2 2 1,1 0 0,-2 0 0,1 1 0,-6-5 0,0-1 0,3 5-1,-1 0 2,0 1-2,0 2 1,-1-1 0,-2 2 0,3 6 0,-2 1-1,-4-4 2,-1 3-2,-4-2 1,-3 2 0,0-1-1,-1 2 1,0-1 0,-2 1 0,-2-1-1,0 3 1,2 0 0,-5 2 0,2 0 0,1 1 1,1 1-1,-1 0 0,1 1 1,-1 0-1,-1-1 1,3 2-1,-4 0-1,1 0 1,-2 1-1,2 2 1,0 0-1,3 3 1,0 1-1,3-2 0,-3 3-1,1 7-1,4 2-1,1 4-3,-3 0-6,2 5-4,-3 0-1,2 6 0,5-4 1,2-4-1</inkml:trace>
  <inkml:trace contextRef="#ctx0" brushRef="#br0" timeOffset="2714">4183 263 2,'0'0'4,"-1"-10"1,1 10 1,-2-11 0,2 11 0,-5-11 0,5 11-1,0 0 0,-12-10-1,12 10-1,-11-13 0,11 13-2,-17-12 0,6 9 0,0-6 0,-4 7-1,0-5 1,-2 6-2,-2 6 2,0-4-1,-2 5 0,1-2 1,0 3-1,-1-3 1,-2 5-1,2-6 0,-2 5 0,1 1 0,-2 0 1,2 4 0,-2-3 0,2 5 0,0-3 0,0 6 1,1-4-1,1 2 1,2-1-1,-1 2 0,1 3 0,0-1 0,3 2-1,-1 0 1,2 1-1,1 0 1,1 0 0,1 3-1,1 0 1,2 2 0,-1 0-1,0 1 1,1 1 0,1 3 1,0-5-1,-1 2 0,2 1 0,0 1 0,0-3 0,1 2 0,0-3 0,2 1 0,0 2 0,3-2 1,0 0 0,2-1-1,1 0 1,3 2-1,0-1 1,2 0-1,1-1 0,2 0 1,0-3-2,1 0 1,1-2 0,-1-2 0,1 0 0,1-1 0,2-2 0,1 0 0,0 0-1,0-2 1,2 1 0,2-2 0,-1-1-1,1-1 1,-1-1 0,0 0-1,1 1 1,1-3 0,-1 0 0,3-3 0,0 4 0,0-1-1,1 0 1,3 0-1,1-3 1,0 3-1,0-3 1,0 3-1,2-5 0,0 0 1,-1-1-1,0-1 0,0-1 1,2 0 0,-1-2-1,0 0 1,1-2-1,0-1 1,1 0-1,2-6 1,-1 2-1,1 0 1,2-3-1,-1 0 1,2 0-1,0 0 0,0-1 0,-1 3 1,-1-5-1,-1 2 0,-1-2 1,1 0-1,-3-3 1,-1 0-1,-2-1 0,-1-1 1,-1-1-1,1-2 1,-2-3 0,0 1-1,-1-2 0,0 0 1,-1-1-1,0 1 0,-1 0 0,-1 2 0,-2 0 1,1 0-1,-2-1 0,0 2 0,-1-2 1,-1-3-1,2 0 0,0 0 0,-3 0 0,2-3 0,-2 1 0,1-2-1,-1 0 1,1 1 0,-2-2 0,0-4 0,-1 2 1,0-3-1,-1 1 0,-3 1 0,1 0 1,-4 2-1,0 2 0,-4 1 0,2 2 1,-4 2-1,-6 1 0,5 0 1,-4 1-2,2 2 1,-5 2 0,1 0-1,-6 1 1,1 0 0,-1 3-1,-6 0 1,-3 3 0,-2-1 0,-5 2-1,-3 1 1,-2 3 0,-6 0-1,-1 3 1,-4 1 0,-2 3-1,-1 1 1,-5 2 0,0 1-1,-2 1 1,0 1 0,-3 3-1,-3-1 1,-1 2-1,-2 0 0,2 3 1,-1 0-1,0 2 0,0-1 0,3 1 0,2 0-2,2 7-1,-1 1-2,6 3-4,-5 0-6,4 5-3,1-1 1,3 6-1,1-3 2</inkml:trace>
  <inkml:trace contextRef="#ctx0" brushRef="#br0" timeOffset="4947">7739 145 2,'0'0'4,"-12"0"1,12 0-2,-18 1 1,5 0 1,0 1 0,-4 1 1,-1 0 1,-5 0-2,1 2 1,-3 1 0,1 0-1,-5 3-2,0-1 0,-4 3-2,-2 3 1,0 0 0,-3 3 0,0-2-1,-5 5 1,2-1-1,-1 3 1,0 0 1,4 2-2,-1 2 0,2 2 0,-1 1 0,5 2 0,0 4 0,2 0 0,1 3-1,0 2 1,3-2 0,4 2 0,2 1-1,1 0 1,4-2 0,0 0 0,5-1 1,3-1-1,2 1 1,2 0-1,3-2 0,2 1 1,4-1-1,0 0 0,3 2 0,1-2 0,2-2 0,1 0 0,1 0 0,2-2 0,-1-3 0,3-1 0,-1-2 0,2 1 0,2-3 1,1 0-1,0-4 1,2 0-1,0-1 1,1 0-1,1-5 0,1 1 1,1-3-1,1 0 0,3-1 0,0-1 0,4 0-1,2-1 1,1-1 0,4-1-1,-3 0 1,1-3 0,1-2-1,-2 0 1,1-4 0,2-1 0,-3-3 0,2-2-1,2 0 1,2-2-1,0-3 1,4 0-1,0-3 1,-1 0-1,4-6 0,0-2 1,-2-2-1,-3-2 1,2-4-1,0-4 1,-5-1-1,1-3 0,-3-1 1,-3-3-1,-1 0 1,1-4-1,-10-1 0,-2 1 0,-2-2 1,-4 0-1,-2-1 0,-1 0 0,-4 0 0,-3 0 0,0 0 0,-3-2 0,-4-1 0,-2 1 0,-5 2 1,-2 2-1,-3 2 0,-3 3 0,-1 2 0,-4 2 0,-2 2-1,-4 4 1,-1 1-1,-2 2 1,-4 1-1,-3 2 1,-3 1-1,-3 5 0,-2 2 1,-1 1 0,-6 5-1,-3 1 1,-3 4-1,-4 1 1,-3 4-1,-2 3 1,-1 4-1,-4 5 1,-2 3-1,1 4-1,-1 7-1,-6 2-3,2 9-4,-8 1-5,2 9-4,-5 0-1,0 9 0,-2 2 1</inkml:trace>
  <inkml:trace contextRef="#ctx0" brushRef="#br0" timeOffset="6920">10772 221 2,'-15'2'4,"-4"0"0,0 0 1,-3 0 0,-3 1 1,-1-2 1,-1 2-2,-3 2 1,0 0-1,-1 2-1,-1-3 0,1 5-1,-2-2-1,0 4 0,0-3 0,1 1 0,-2 1-1,1 1 1,0 3-1,0-1 0,1 3-1,1 1 2,-1 1-2,2 3 1,2 1-1,0 2 1,1 2 0,1 1 0,0 2-1,3 2 1,1 0 0,0 2 1,2 1-2,4 2 3,-2-1-2,5 3 0,3 1 0,1 1 0,4 0 0,3 1 0,3 2 1,2 0-1,3 1 0,4 0 1,-1-1-1,4 1 1,0-2-1,3 1 1,3-4-1,2-1 1,1-5-1,3 1 1,3-3-1,1-1 0,2-3 0,1-1 1,1-2 0,5 0-1,-1-2 1,2-3 0,0-5 0,4 0 1,-1-5-1,4-1 0,1-3-1,-1 1 1,3-5-1,2 0 1,-1-3-1,2-1 0,-1-4 1,0 0-1,-1-3 0,2-3 1,-1-3-1,3-4 0,-1-3 0,2-2 1,-2-3-2,0-1 2,-2-1-1,-3-1 0,-1-3 0,-5-1 0,0-2 0,-4-3-1,-2-2 1,-1-2-1,-2-3 1,-1-2-1,-2 0 1,-2 0-1,-5 0 1,-1 3-1,-5-1 0,-2 2 1,-3 2-1,-3 0 0,-1-1 0,-3 1 0,-2 0 1,-3 0-1,-1 1 1,-2 2-1,-2 0 0,-2 4 0,-2 3 1,-1 2-1,-2 2 1,-1 0-1,-5 1 0,0 1 0,-2 1 0,-4 0 0,-2 1 0,0 0 0,-3 1 0,-2 4-1,-2 2 1,-5 0 0,-2 3 0,-3 2-1,-5 4 1,-5 2 0,-5 3 0,-3 3 0,-5 3-1,-2 3 1,-5 3-1,-7 4 1,-3 4 0,-4 0-1,-3 5 0,-5-1-3,0 9-7,-5-4-10,2 3-1,-6-8-2,4-2 1</inkml:trace>
  <inkml:trace contextRef="#ctx0" brushRef="#br0" timeOffset="9023">487 614 2,'0'0'5,"0"0"0,-4-10 2,4 10 0,0 0 1,0 0 1,0 0-1,-9-4 0,9 4 0,0 0 0,0 0-2,0 0 0,0 0-2,0 0-1,0 0 0,0 0 0,0 0 0,0 0-1,0 0 0,0 0 0,0 0-2,0 0 1,0 0-1,-9 1 0,9-1-1,-4 9 1,4-9-1,-5 17 0,0-4 1,-1 4 0,-2 1-1,1 3 1,-2 3 0,0 2 0,-2 3 0,-8 2 1,7-2-1,-4 1 1,6-1-1,-5 0 1,0-1 1,5-3-1,-2-4 0,12-1-1,-10-2 1,8-2 0,-5-1 0,7-3-1,0-2 0,0 0 0,0-10 0,1 12 1,12-9-1,3-2 0,4-1 0,0-1 0,7-2 0,-4-1 0,7 0 0,-1 0-1,-10 0 2,-2 2-1,-1-2 1,-4 2-1,0 1 1,-3 0-1,1 0 0,-10 1 1,11 1-1,-11-1 0,0 0 1,9 1 0,-9-1-1,0 0 0,0 0-3,0 0-4,0 0-9,0 0-1,0 0 0,-13 1 0</inkml:trace>
  <inkml:trace contextRef="#ctx0" brushRef="#br0" timeOffset="9874">753 1068 18,'0'0'11,"-14"-1"0,14 1 1,0 0-2,-12-12 0,12 12-1,-7-12 1,7 12-2,-1-16-2,1 16-1,1-21-1,4 10 0,-1-2-1,6-1-1,0-1 0,3-2-2,1 3 0,1 1 0,4-3-1,-2 5 1,-2 3 0,-1 1 0,-3 3-1,-11 4 1,17-1-1,-17 1 1,12 8-1,-12-8 1,7 16 0,-3-6-1,0 1 2,-2 3-1,-1 0 0,0 2 1,-2 0-1,1 0 0,-2-2 1,0 1-1,-1-2 1,-1-1 0,0-1 0,-1-1 0,5-10 1,-17 16-1,6-11 1,-3 1 0,0-2-1,-1 1 0,-1-2 0,-2-1-1,5-1 0,-1-1-1,5 0-2,-1-5-4,10 5-5,-3-13-5,8 4-2,4-5 1,4 1-1,1-6 2</inkml:trace>
  <inkml:trace contextRef="#ctx0" brushRef="#br0" timeOffset="10565">1195 869 8,'0'0'9,"0"0"0,10-10 1,-10 10-1,0 0 0,5-10-1,-5 10 0,0 0-1,0 0 1,0 0-2,0 0 0,0 0-2,0 0 0,-15-8-2,15 8-1,-14 1 0,14-1 0,-14 9-1,4-5 1,1 4-1,0 0 0,0 3 0,1-2 0,1 5 1,0-3-1,-2-2 0,2 4 0,0-3 0,1 0 0,2-1 0,4-9 1,-10 17-1,10-17 0,-8 14 0,8-14 1,-3 13-1,3-13 0,0 11 1,0-11-1,4 10 1,-4-10-1,9 11 0,-9-11 1,13 8-1,-13-8 1,16 6 0,-5-4-1,0-1 1,1 0-1,1-1 1,-1-1-1,2 0 1,-1 0-1,1 0 1,-3 0-1,-2 0 0,1 0 0,-10 1 0,16 1 0,-16-1-1,9 4 1,-9-4-1,10 3 1,-10-3-2,0 0-2,11 8-3,-11-8-6,0 0-4,11 1 1,-11-1-1,10-6 0</inkml:trace>
  <inkml:trace contextRef="#ctx0" brushRef="#br0" timeOffset="11737">1412 1229 1,'0'0'4,"0"0"2,0 0 0,0 0 2,0 0 0,0 0 1,0 0 0,0 0 1,0 0 0,0 0 0,0 0 0,0 0-3,0 0-1,5-18-1,6 6-1,1-4-1,6-3-1,0-5-1,3 0-1,1-3 1,2 3 0,-2 0-1,-5 4 1,0 3 0,-8 6 0,1 2-1,-10 9 2,11-10-2,-11 10 0,0 0 0,0 0 0,0 0-1,0 0 1,-8 14 0,8-14-1,-6 15 1,5-3 0,-5 1 0,5 1 0,-5 2 0,5 1 0,1 2 0,0-1 0,0 2 0,1-1 0,-1-2 0,0 1 0,0-1 0,0-1 0,0-1 0,0-2 0,0 1 0,-1-3 0,5-1 0,-4-1 0,0-9 0,1 10 1,-1-10-1,0 0 1,0 0-1,-2 10 0,2-10 1,0 0-1,0 0 0,-14 6-1,14-6 1,0 0-1,-10 7 0,10-7 0,-9 4 0,9-4-1,-11 3 1,11-3 0,-11 3 1,11-3-1,-11 1 1,11-1-1,-11 2 1,11-2 0,0 0 1,-10-2-1,10 2-1,0 0 1,0 0 0,0 0 0,0 0 0,0 0-1,0 0 1,0 0 0,0 0 0,0 0 0,10-4 0,-10 4 0,17-3 0,-6 1 1,4 0-1,1 0-1,2 1 1,-1 0 0,1 0 0,-1 1-1,-3 1 0,-3-1 0,-1 2-3,-10-2-6,0 0-7,0 0 1,0 0 0,0 0 0</inkml:trace>
  <inkml:trace contextRef="#ctx0" brushRef="#br0" timeOffset="13339">3849 472 7,'0'0'7,"0"0"2,0 0 0,0 0 0,0 0 0,0 0-1,0 0-1,0 0-2,0 0-1,0 0-2,0 0-1,-3 9 0,3-9 0,-5 10-1,3-1 1,2-9 0,-7 18 0,3-6 0,1 3 1,-3 2-1,0 4 1,-1 4-1,-3 1 1,-1 4 0,-2 4-1,-1 1 1,0 4-1,-4-3 0,0 3 0,1-3 0,-3-1 0,0-2 0,2-2 0,1-6 0,3-3 0,3-1 0,0-5 0,4-3-1,5-1 1,2-12 0,13 13 0,1-11-1,2-1 1,4-3 0,3-1 1,2-1-2,0-1 1,-2-1 0,-2 0-1,-4 2 1,-1 0-2,-3 2 1,-1 0 0,-3 1 0,-9 1 0,11-1 0,-11 1 0,0 0-1,10 1 0,-10-1-3,0 0-4,0 0-8,0 0 0,15-6-1,-15 6 1</inkml:trace>
  <inkml:trace contextRef="#ctx0" brushRef="#br0" timeOffset="14060">4069 1039 5,'-14'-4'7,"0"0"2,1 0 0,1-2 0,1 1 1,2-4-1,9 9 0,-14-15 0,14 15 0,-5-19-3,5 9-1,3-3 0,3-1-2,3-5-1,3 5 0,2-2-1,3 0-1,1 3 0,2 1 0,-1 0-1,1 6 1,-3 4-1,0-1 1,-3 3-1,0 1 1,-1 5 0,-3 0-1,0 6 1,-2 1-1,-2 3 2,-1 2-1,-2 2 0,0 1 0,-2-1 1,-1 1 0,-4-1 0,1-2 1,-4-1 1,-1 0-1,-4-2 1,-1-2 0,-3-2 0,-3 0 0,-2-3-1,1-2 0,-2-4 0,1-2-1,3-3 0,-1-3-1,3-2-1,3-3-2,7 2-3,-1-4-6,9 2-5,2-4-2,7 2 0,3-2 1,5-2 0</inkml:trace>
  <inkml:trace contextRef="#ctx0" brushRef="#br0" timeOffset="14701">4525 819 6,'0'0'9,"0"0"0,0 0 1,0 0-1,0 0-1,-5-11 0,5 11 0,-15-2-2,15 2-1,-16 2-1,6 1 1,-1 0-3,1 3 1,-3-2-1,2 3 0,-1 3 0,0-2 0,0 4 0,0 3-1,1-1 0,2 1-1,-1 3 1,4-2-1,-1-2 0,4 5 0,0-5 1,3-1-1,1 0 0,1-2 0,2-1 0,1 0 0,1-1 1,-6-9-1,17 15 1,-6-10-1,3-1 1,2-1 0,3-1-1,3-1 1,0-2-1,1 1 0,1-2 0,-2 1 1,-4 0-1,-2-1 0,-3 1 0,-13 1-1,16-2 0,-16 2-2,0 0-6,0 0-7,0 0 0,0 0 1,0 0-1</inkml:trace>
  <inkml:trace contextRef="#ctx0" brushRef="#br0" timeOffset="15472">4815 967 13,'0'0'9,"12"-10"0,-12 10 0,0 0-1,10-12 0,-10 12 0,9-7 0,-9 7-2,12-6 1,-12 6-2,12-3-1,-2 2-1,0 1-1,-1 1 0,3 0-1,-1 2 0,0 1-1,1 1 1,-2 0-1,-10-5 1,13 14-1,-6-5 1,-7-9 1,2 19-1,-5-9 1,-4 3 0,-3-1-1,-1 4 1,-3-1-1,0 2 0,-4 2 0,-1-1 0,-1 1-1,0 0 1,1-1-1,-1 1 1,0-1 0,2-1-1,0-2 1,4-3 0,1 0-1,4-3 0,9-9 0,-11 13-1,11-13 1,0 0 1,8 10-1,2-8 1,5-1 0,1 1 0,4-3-1,3 1 1,0-1 0,1-1-1,3 1 0,-1-1-1,0 0-2,-1-4-4,1 4-10,-2-5 0,2-1-2,-3-5 0</inkml:trace>
  <inkml:trace contextRef="#ctx0" brushRef="#br0" timeOffset="16604">7264 500 3,'0'0'5,"0"0"-1,-9-6 1,9 6 2,0 0 0,0 0 1,0 0 0,0 0 0,-10-6 0,10 6-2,0 0-1,0 0-1,0 0-1,0 0-2,0 0 0,0 0 1,0 0-1,-8 11 0,8-11-1,-5 14 1,3-2-1,-2 3 1,0 4 0,-2 3-1,-1 4 1,-1 2-1,-3 3 0,-1 2 1,-2 2 0,-2 0-1,2 0 1,-2 0 0,1-3 1,1 1-1,2-5 1,1-1-1,2-6 1,2 2-1,1-7 0,2-2 0,0-2 0,3-3 0,1-9 1,-1 14-1,1-14 0,0 0 1,10 3 0,-1-4 0,2-2 0,3 0-1,4-3 0,3 2 0,4 0-1,2 0 1,3 1-1,1 1 0,-2 0-1,-1 1 1,-3 0-1,-5-1-4,0 2-8,-6-4-3,-1 1-3,-13 3 2,18-14 0</inkml:trace>
  <inkml:trace contextRef="#ctx0" brushRef="#br0" timeOffset="17275">7504 989 18,'0'0'11,"-12"-2"2,12 2 0,-15-12-3,15 12-2,-11-17-1,6 3 0,1 1-1,3-1-3,2-2 0,5-1-1,0 1 0,2 1 0,1 0-2,4 4 1,-1-2 0,2 5-1,-1 3 1,1 2-1,-1 1 0,1 4 0,-2 2 0,0 3 0,1 4 1,-3-1-2,-1 3 2,-3 2-1,0 1 0,-3-1 1,-1 2 0,-3 0 0,-5-2 0,0 3 2,-4-4-1,-1 1 0,-4-3 1,1 1-1,-2-4 0,0 1 0,0-4-1,2 0 0,1-2 0,3-3-1,10-1-3,-16-4-2,16 4-7,0-16-5,10 5-2,0-5 1,7 0-1,0-6 1</inkml:trace>
  <inkml:trace contextRef="#ctx0" brushRef="#br0" timeOffset="17805">7963 786 22,'0'0'8,"-10"10"0,10-10 1,-19 0-7,19 0 2,-23 1 2,13 1 1,-4-2-1,3 3 1,-2-2-1,1 3 0,-2 0-2,0 3-1,3-3-2,-1 3 1,-1 2 0,2 0 0,0 1 0,2 1 0,-1 1 1,2 0-1,-1 3 0,4-3-1,-2 0 0,4 1 0,-2-1 0,4-2 0,2 0-1,2 2 1,2-1 0,2 1 0,3-2-1,2-1 1,2 0 0,3-2 0,1-3-1,2-3 1,1-1 0,0-2 0,2-3-1,-2 0 0,0-1 0,-5 1 0,0 2-3,-7-2-5,2 4-6,-11 1-4,12-5-1,-12 5 1,7-11-1</inkml:trace>
  <inkml:trace contextRef="#ctx0" brushRef="#br0" timeOffset="18687">8099 1023 2,'0'0'7,"0"0"1,0 0 0,0 0 0,0 0 1,0 0 0,0 0-1,13 3 0,-13-3-2,12-2-1,-12 2-1,17 0 0,-8 0-2,1 1 1,-10-1-2,18 5 1,-18-5-1,15 9 0,-5-5 0,-10-4 1,8 13-1,-8-13 1,4 18 0,-3-7 0,-2 2 0,-4 0 1,-6 1-1,0 1 1,1-2-1,-4 2-1,1-2 1,-4-1 0,1-2-1,3-2 0,0-2 0,4-1 0,9-5 0,-15 7 0,15-7-1,0 0 1,0 0-1,0 0 0,0 0 0,12-3 0,-12 3-1,15-2 1,-4 2 0,-2 1-1,0 2 1,-9-3 0,17 7 0,-17-7-1,14 10 1,-14-10 0,8 15 0,-4-6-1,-4 0 1,0 1 1,-4 1-1,-1 1 1,-3-1-1,-2 2 1,-3-1-1,-2 0 1,-2 1 0,-2-1 0,-2 1 0,-1-2-1,-1 0 1,0-1 0,1-2-1,2-1 0,3 0-3,-3-5-6,8 0-10,-3-6 0,15 4-1,-15-20 0</inkml:trace>
  <inkml:trace contextRef="#ctx0" brushRef="#br0" timeOffset="20990">10222 523 0,'0'0'6,"0"0"2,6-11-1,-6 11 1,0 0 2,0 0-1,0 0-1,0 0 0,0 0-1,0 0-2,0 0 0,0 0 0,0 0-3,0 0 0,0 0 0,0 0-2,0 0 1,0 0 0,0 0-1,0 0 0,-6 14 0,6-14 0,-6 14 1,1-4-1,1 2 0,-2 4 1,0 0-1,-3 3 1,1 2 0,-2 1-1,-1 1 1,2 1 0,-2 2 0,-3-2 0,1 2 1,-1 1 0,1 0-1,1-3 1,0 0-2,1-2 2,1-2-1,2-1 0,3-1-1,0-7 0,2 1 1,1-3-1,2-9 0,0 14 1,0-14 0,6 10-1,-6-10 1,12 7 0,-2-4 0,2-2 0,2 0 0,4-1-1,1 0 1,3 0-1,-1 0 0,2 0 0,1 0 0,-3 1 0,0-1-1,-3 1 0,-2-2-1,-1 2-4,-4-4-6,-1 2-5,-10 1 0,17-10-1,-11 0 1</inkml:trace>
  <inkml:trace contextRef="#ctx0" brushRef="#br0" timeOffset="21751">10428 991 13,'-10'0'10,"-1"-1"0,2-3 0,9 4-3,-16-12 0,16 12 1,-13-14-1,13 14-2,-4-17 0,7 6 0,1 0-1,6 0-2,2-3 0,4 1-1,3 1 0,2 1 0,3 2-1,-2 3 1,3-2 0,-4 5-1,1 2 0,-4 2 0,-2 0-1,-3 3 1,-4 5 0,-1 1 0,-4 1 0,-2 4 1,-2-1 0,-3 3 0,-2 0 1,-2 0 0,-2-4 1,0 1 0,-5-2 0,3-1 1,-5-3-1,1 1 0,-3-4 0,2-1-1,-3-3 0,2 0 0,0-2-2,2-2 0,1 0-2,2-4-4,12 7-5,-13-13-5,13 13-4,6-15 1,5 4 0,4-5 0</inkml:trace>
  <inkml:trace contextRef="#ctx0" brushRef="#br0" timeOffset="22352">10879 837 10,'0'0'9,"0"0"1,-7-12-1,7 12-1,-10-7 0,10 7-1,0 0 0,-12-10-2,12 10-2,-9-1 1,9 1-2,-10 2 1,10-2-1,-13 6 1,4-1-1,-1-1 0,1 3 1,-2 0-1,-1 2 0,1 1 1,0 1-2,1 1 1,0 1 0,1 0-1,0 1 0,3-2 0,2 1 0,1 0 0,3-2-1,2 2 1,3-2 0,2 0 0,5 0 1,0-2-1,4-1 0,2-1 0,3-2 1,1-2-1,0-1 0,-2-1 0,0-1-1,-5-1 1,-3 0-2,-1 1-4,-11 0-5,9-1-7,-9 1-2,0 0 1,0 0 0</inkml:trace>
  <inkml:trace contextRef="#ctx0" brushRef="#br0" timeOffset="23654">11099 1035 4,'0'0'5,"0"0"2,0 0 0,0 0 1,0 0 0,0 0-1,0 0 0,-4 10 0,4-10-3,0 0 0,-6 9-1,6-9 0,-7 11-1,7-11 0,-5 14 0,1-4 0,0 2 1,0 1-1,-2 1-1,1 1 0,-2 1 0,1 1 0,-1 0-1,1 0 1,-2-2-1,3 0 1,0 0 1,0-2-1,0-2 1,2 1 0,3-12 0,-6 15 0,6-15 0,-1 12 0,1-12 0,0 0 0,10 8-1,-10-8 1,19 1 0,-5-1-1,1-2 0,3-1 0,1 0 0,0-1-1,-1 1 1,0-1-2,-1 1 1,-2 0-2,0 2-1,-4-2-4,3 3-4,-4-2-7,3 1 1,-2-3 0,-1 0 0</inkml:trace>
  <inkml:trace contextRef="#ctx0" brushRef="#br0" timeOffset="24285">11189 1181 13,'0'0'10,"0"0"1,0 0 0,0 0-3,0 0 1,0 0 1,0 0-3,0 0 1,-3 9-3,3-9 1,-3 13-1,3-3-1,-1 2 0,2 6 0,-3 1-1,3 6 1,0 4-2,0 5 0,-1 4 0,1 2-1,-1 0-1,0 3-2,3 0-8,-3-4-8,2-2-2,-5-10 0,-2-9 0</inkml:trace>
  <inkml:trace contextRef="#ctx0" brushRef="#br0" timeOffset="25787">1995 824 9,'0'0'8,"0"0"-1,-10-2 0,10 2-1,0 0 0,0 0-2,0 0-2,0 0-1,0 0 0,0 0-1,0 0 0,0 0 1,0 0 1,14 3-1,-5-1 1,2-2 0,6 4 0,1-4 0,5 5 1,5 1-1,2 0 0,6 2 1,3-3-2,2 4 2,3-4-1,4 4 0,2-6 2,3 1-2,4-4-1,2 3 1,0-4 0,1 3-1,0 6 0,-3-6 0,-3 6-1,-8-5 0,-3 6 0,-8-3 0,-4 4 0,-8-5 0,-3-1 0,-6 2 0,-2-2 0,-3 0 0,-9-4 0,11 6 0,-11-6 0,0 0-1,0 0 0,11 6-2,-11-6-2,0 0-5,0 0-2,0 0-2,12-5 1,-12 5-1</inkml:trace>
  <inkml:trace contextRef="#ctx0" brushRef="#br0" timeOffset="27149">3118 799 13,'0'0'8,"0"0"-1,0 0 0,0 0-2,0 0-3,0 0 0,0 0 0,12 3-1,-12-3 1,17 3 0,-3 0 0,1 1 0,3-2 0,2 5-1,3 3 1,1-2-1,1 4 0,-2 0-1,-1-1 1,0 1 0,-5 0 0,-2-1-1,-5-3 1,-2 3 1,-8-11-1,8 13 0,-8-13 0,-2 15 0,2-15 0,-7 16-1,7-16 1,-12 17-1,12-17 1,-13 14 0,13-14-1,-19 16 1,8-9 0,-1 0-1,-3 2 1,0 0 0,-4 2 0,-1 2 0,-4 0 2,1 3-2,-2 1 1,-2 1-1,0 1 1,1-1-1,0 0 0,3-1 0,3 0 0,-3-4-1,9-1 1,-2-3-1,7-2 1,-1-3-1,10-4-1,0 0 1,0 0-3,0 0-3,20-11-6,-1 2-1,-2-3-1,10-4 0,1-2 0</inkml:trace>
  <inkml:trace contextRef="#ctx0" brushRef="#br0" timeOffset="28210">5490 784 5,'0'0'3,"0"0"1,-10 5 1,10-5-1,0 0 0,0 0 1,0 0 0,9 9 0,-9-9 0,23 5 0,-4-1 0,3 0-1,7 0 0,6 0-1,6-1-1,7-1 1,7 0-1,4 0 0,5-1 0,2-1 0,1 0 0,-1-1-1,-2 0 2,-7 0-2,-5 1 0,-7 0 0,-8 0-1,-5 0 1,-5 2-1,-7 0 0,-6-1 0,-4 0 1,-10-1-1,12 2 0,-12-2 0,0 0 0,0 0-1,0 0-1,-10 1-4,10-1-4,0 0-3,-11-10 0,11 10 0,-4-20 1</inkml:trace>
  <inkml:trace contextRef="#ctx0" brushRef="#br0" timeOffset="28771">6344 585 3,'-9'0'5,"9"0"1,-13 2 0,13-2 0,0 0 0,0 13 0,0-13 1,16 12 0,-4-4-1,6 0-1,3 1 0,4 0-2,4 3 0,3-2-2,3 1 0,0 2-1,-1 0 1,-2 0-1,-2 1 0,-3-1-1,-7 0 1,-2 1 0,-6-1 1,-5-1-1,-4 0 0,-5 4 1,-7-4-1,-3 4 1,-6 1 0,-3 0 0,-5 2 0,-3 0 0,-3 2-1,-3-2 2,2 4-1,-4-5 1,4 3-1,-1 0 0,0-1 0,3 1 0,1-1 0,2-2 0,1 1-1,6-5 0,0-1 0,5-3-3,6-4-2,10-6-8,0 0 0,0 0-1,25-18 0,1 1 0</inkml:trace>
  <inkml:trace contextRef="#ctx0" brushRef="#br0" timeOffset="29733">8710 827 2,'0'0'4,"-14"4"1,14-4 1,-12 2-1,12-2-1,-9 1 0,9-1-1,0 0 0,-12 1-1,12-1-1,0 0 0,-12 3-1,12-3 0,-11 2 1,11-2-1,-14 8 0,14-8 0,-15 8 0,15-8 1,-17 7-1,17-7 1,-12 8 0,12-8 0,0 0 0,-9 5 0,9-5 1,0 0-1,0 0 1,0 0 1,14 3-1,2-4 1,4 1-1,7-1 0,8 0 0,6-5 0,9 3 0,2-3-1,7 1 1,1-1-1,7 1 1,1-2-1,4 2 0,-1 3 0,-1-1-1,0 1 0,-5 1 1,-3-1-1,-5 2 0,-8-1 0,-4 1 0,-7-1 0,-5 2 1,-7-1-2,-7 0 1,-3 0 0,-7 1-1,-9-1 1,0 0-2,0 0 0,-6 9-1,6-9-3,-17 4-4,6-3 0,1 0-2,0-4 0,10 3 1</inkml:trace>
  <inkml:trace contextRef="#ctx0" brushRef="#br0" timeOffset="30504">9465 564 3,'0'0'4,"-11"0"0,11 0 2,0 0 1,0 0 0,14 11 1,-14-11-1,23 11 0,-9-3-1,6 2-1,1 1-2,3 1-1,2 1 0,1 1-1,2 1 0,-3-1-1,2 1 0,-4-2 1,-2-1-1,-1-1 0,-6 0 0,-1-2 0,-5 1 0,-9-10 1,7 16 0,-10-7 0,-4 3 0,-6 1 0,-3 1 0,-5 4 0,0 0-1,-4 3 1,0 1-1,-1 0 1,1-1-2,4-1 2,-2 2 1,2-4-1,0-1 1,1 0-1,0-3 1,3 0-2,0-1 1,1-1-2,-1-3 0,2 1-7,-1-1-5,0 0 0,-4-4-1,-1-1 0</inkml:trace>
  <inkml:trace contextRef="#ctx0" brushRef="#br0" timeOffset="86094">11826 724 3,'-16'8'6,"16"-8"-2,-10 5-1,10-5 1,0 0 0,0 0 2,-8 9 1,8-9-1,10 3 2,-1-2-1,8 0 1,3-1-1,9 2 0,4-3 0,8 1-2,0-2-1,9 2-1,-1-2 1,2 1-2,-2 0 1,-1 0-1,-1-1 0,-4 1-1,-1-1 0,-5 1-1,-4 0 1,-4-1-1,-4-1 0,-4 1 0,-3 0-2,-6-3-4,-1 1-3,-11 4-6,15-18-2,-10 5 1,-3-2-1,-3-4 1</inkml:trace>
  <inkml:trace contextRef="#ctx0" brushRef="#br0" timeOffset="86524">12427 400 10,'-2'12'6,"2"-12"1,14 9-1,-3-4-3,6 1 1,1 4 0,5-1 2,4 3-2,3 0 1,0 1 0,2 2-1,0 3-2,0 0 0,-3 1-1,-1 1 0,-3-2-1,-3 1 1,-4 0-1,-6 1 0,-6-3 1,-5 3 0,-6 0 1,-5 2-1,-9 0 1,-3 1 0,-7 3 0,-4 1 2,-4 0-2,1 0 0,-1-2 0,2 0 0,2-2 0,3-2-1,3-5 0,7-2 0,4-4 0,5-3 0,2-3-1,9-4-1,0 0-5,0 0-5,0 0-3,18-18-1,2 2 0,6-5-1</inkml:trace>
  <inkml:trace contextRef="#ctx0" brushRef="#br0" timeOffset="87065">13448 643 28,'-4'16'11,"4"-16"0,0 0 2,0 0-6,-3 10-3,3-10 1,0 0 2,0 0-1,2 9-1,-2-9-1,0 0 0,0 0-2,7 10 0,-7-10-1,0 0-3,14 4-4,-1-6-4,4-3-6,6-3 1,4-3-1,7-3-1</inkml:trace>
  <inkml:trace contextRef="#ctx0" brushRef="#br0" timeOffset="87345">14182 586 28,'10'15'12,"-4"-4"-1,-6-11 1,8 16-8,-8-16 1,6 12 1,-6-12 1,0 0-1,0 0 0,0 0-1,0 0 0,0 0-1,0 0-4,0 0-6,12 5-6,-12-5-6,16-5 1,-3-2 0,4-2 1</inkml:trace>
  <inkml:trace contextRef="#ctx0" brushRef="#br0" timeOffset="87636">14887 581 16,'12'15'10,"-5"-1"-1,-3-2 0,-2-2-5,-2-10-1,4 17-1,-4-17 0,0 10-1,0-10-3,0 0-4,0 0-2,16-8-2,-6-1 1,5-3-1</inkml:trace>
  <inkml:trace contextRef="#ctx0" brushRef="#br0" timeOffset="87896">15566 563 15,'15'14'10,"-6"-4"-1,-1 0 2,-8-10-5,7 14 2,-7-14-1,5 11 0,-5-11 1,0 0 0,0 0-2,0 0 0,3 12-3,-3-12-7,0 0-8,0 0-5,0 0 1,12-4-1,-6-12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25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10,'0'0'18,"-3"-10"-1,3 10-3,0 0-3,0 0-4,0 0-3,0 0-2,0 0 1,0 0-3,0 0 1,0 0-1,9 5 1,-9-5 1,20 5 0,-6-2 0,5 1 0,1 1 1,5-1-1,0-3 0,1 4-1,-1-2-1,2 1 0,-1 1 1,1 0-1,0 0 0,-1 0-2,3 5-2,0-4-7,-1-6-17,10 9-1,-8-12 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1047 15 1,'0'0'3,"0"0"-2,0 0 0,-9 6 0,9-6 1,-15 2 0,15-2 0,-17 1 1,17-1 0,-13 0 0,13 0 0,-13 1-1,13-1 0,-17 0 0,6 0 0,2 0 0,-4 1 0,2 0 0,-3 1 0,0 0 1,-2 0-2,0 0 2,-1 1-1,-3 0-1,-2-1 1,-1 3-1,-4-1 0,-2 2 1,-6 1 0,9 1-1,-3 0 1,4 0 0,-3 4-1,4-2 1,0 1-1,8 1 0,-1 0 0,-3 1-1,-1 1 0,0 0 1,3 1-1,-3-1 1,2 1 0,-3 0 0,1 0 1,0 1-1,0 0 1,2 0-1,-3 0 1,5 1-1,-4 1 1,6 1-1,-3 0 0,5 1-1,0-3 2,-1 2-1,2 0 0,-3 1-1,2-2 1,0-1 0,3 1 0,-3 0-1,3 1 1,0 0-1,4 2 1,-6-1-1,8-1 1,-5 3 0,5-1 0,-1 0 0,0 1-1,5 1 1,-7-3 0,12 3 0,-5-1 0,5-1 1,-7-1-1,3 1-1,3-4 1,-5 2 0,8-4 0,-5 2 0,3-2 0,-5 1-1,6-3 1,0 3-1,-1 1 1,6 1 0,-2-2 0,-1 2-1,0-1 1,6 0 0,3 2 1,-4-4-2,1-2 1,0 2 1,1-1-1,3 0 0,-1-1 0,-2 0 0,1-1 0,4 0 0,-2 0 0,5-1 0,2-1 0,1 1 0,2-2 0,2 0 0,1 0 0,0-1 0,-3 0 0,5-2-1,1-1 0,1 2 0,3-4 0,-2 3 0,6-2 0,0-1 0,9-1-1,-6 1 2,3-2-1,-1-2 1,0 2 0,4-3 0,-2 0-1,2-1 0,-1 0 1,0-2-1,-4 1 1,3-3-1,2 1 1,1 0-1,0-2 1,1 0-1,2-4 1,-1 0 0,0-3 0,-5 1-1,5-5 0,-3-1 1,-3-2-1,0-1 0,-4 0 0,0-3 1,-1-1-1,2-2 1,-8 0-1,-2-2 1,-2-4-1,-1 1 1,-4-1-1,-3-1 0,-5-1 0,-3-1 0,-4 0 0,0 0 0,-7 1 0,-4 0 0,-1 1 0,-4 0-1,0 3 1,-5-2-1,-2 3 1,-1 3-1,-3 2 0,-1 0 1,-3 1-1,1 1 0,-4 0 0,0 4 0,-3-1 0,1 0 1,-2 1-1,-2-1 0,1 1 1,-1 1-1,0 0 0,-1 2 0,-4 1 1,0 2-1,0 1 0,-3 1 1,-1 0 0,-1 3-1,-4-1 1,-3 1 0,4 0 0,-5 0-1,-3 0 1,0 3-1,-3 1 1,-5 0 0,3 3 0,0 1 0,-2 2 0,-2 1 0,2 3 0,-5 2 0,0 1-1,4 6-1,-1 2-2,-3 1-3,4 6-7,-3 2-3,4 4-1,1-2 0,3 4 0</inkml:trace>
  <inkml:trace contextRef="#ctx0" brushRef="#br0" timeOffset="12629">1031 397 0,'0'0'3,"1"-10"1,-1 10-1,3-10 1,-3 10 1,0 0 0,0 0 1,0 0 0,0 0 0,0 0 0,0 0 0,0 0 0,0 0-1,-11-9-1,11 9-1,-12-1-1,2 1-1,0 0 0,1 1 1,-3 0-2,1 1 1,1-1-1,-1 3 0,-3 4 1,14-8-1,-23 16 0,10-5 0,1 3-1,-1 0 1,-2 4 0,1-1 0,0 0 0,-2 4 0,2-3 1,3 3-1,-2 1 1,2-1 0,1 3 2,2 4-1,-2 0 0,5 3-1,1-1 1,0 2-1,3-2 0,1 2 0,2-6-1,4 0 0,3-3 0,2-1 0,1-3 1,6 0-1,1-3 0,1-1 1,5-3-1,-1-1 1,5-2-1,0-3 0,2-2 1,-1-4-1,1-2 1,1-4 0,-1-2 0,1-6 0,-2-1-1,-2-5 1,1-3 0,1-4-1,-4-2 1,-2-4-1,-3-2 1,-3-2 0,-5-2 0,0-1 0,-8 0 1,-4 0-1,-4 2 1,-1-1 0,-6 1-1,-4 4 2,-2 2-2,-4 3 1,-1 2-2,0 3 1,-5 2 0,-1 7-1,-3 4 0,-2 1 0,-3 5-1,-2 4 1,-1 3-2,-6 4 0,3 5-1,-5 3-2,3 8-3,1 3-4,6 5-5,-4 4 1,7 3-1,3 3 2</inkml:trace>
  <inkml:trace contextRef="#ctx0" brushRef="#br0" timeOffset="14251">1424 893 1,'0'0'6,"0"0"-1,0 0 1,0 0 0,0 0 1,0 0 0,0 0 1,0 0 0,0 0 1,10 6 0,-10-6-2,14-10 1,-4 1-1,5 0-2,-2-5-1,4-1-1,2-2 0,0 0-2,-1-2 1,-1 4-1,-2 0 1,-3 3-1,-1 2 1,-11 10-1,10-11 1,-10 11-1,0 0 0,0 0-1,0 0-1,0 0 1,0 0-1,0 0 1,0 0-1,5 17 0,-9-6 1,1 4 0,2 3 0,-2 2 0,1 4 0,0 0 0,0 2 0,-2 1 0,2-1 0,-2-2 0,1-2 0,0-2 0,-1 0 0,1-5 0,-1-1 1,1-4-1,-2 0 1,3-1-1,2-9 1,-10 11-1,10-11 1,-10 3-1,10-3 0,-13 5 0,13-5 1,-15-3-1,15 3 0,-14 0 0,14 0-1,-13 3 1,13-3 0,-11-4 0,11 4-1,0 0 1,0 0-1,0 0 0,0 0 0,0 0 1,17-2-1,-4 2 1,4-2 0,3 2 0,1-2 1,5 2-1,-2-3 0,4 1 0,-2 0 1,-5 1-2,-1 1-1,-3-1-4,-2 2-7,-2-1-5,-2 1 1,-11-1 0,14-3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1 0,2 2 1,0-3-2,1 2 1,2 0 0,5 1-1,-2 3 0,1 1 0,1 1 1,2 0-1,2-1 1,0 1 0,1-3 0,2 2 0,-1-4 1,3 0 0,0-2-1,1 1 1,2-1-1,0-1 1,2 1-2,-2 1 1,3-3 0,1 3 0,1-2-1,0 0 0,-1 1 0,3 0 1,-2-2 0,5 1-1,-3-2 1,2-1 0,0-1 0,2 0 0,0 0-1,1-3 1,0 2 0,2 0-1,-1-2 1,2 1-1,1-1 1,0 0-1,2-2 1,2 3 0,1-3-1,1 1 1,1-2 0,2 0-1,0 0 1,1-2 0,1-1 0,1 0 0,0-1 0,1 0-1,1 0 1,1 0 0,0 0 0,4-1 0,-2-2-1,3-2 1,2 0 0,1-2 0,1-3-1,1-1 1,-1-2-1,0 0 1,-1-2-1,1-2 0,-2 0 1,-1-2-1,-1-2 0,0 1 0,0-2 1,2-2-1,-3 1 0,1-6 0,0 5 1,-2-3-1,0 1 0,-1-3 1,-2 0-1,-1 0 0,-4-1 0,-1 1 0,-1-3 1,-1-1-1,-2-3 0,-3-1 1,-1-2-1,-2-1 0,-1-1 1,-1 1-1,-6-2 0,-1 0 0,-1 2 1,-3 1-1,-1 1 0,-1 2 0,0-1 0,-4 0 1,0 0-1,-2 1 0,0-1 0,-1-1 0,-2-1-1,-2 0 2,0-1-2,-1 0 1,-1 1 0,-1 1 0,-2 0 1,1 2-1,-1 1 0,-2 0 0,0 1 0,-5 4 0,1-2 1,-2 2-1,-2 2 0,-3 0 0,-1 2 0,-2 1 0,-1 2 0,-1 0 0,-2 4 0,-3 1-1,-2 1 1,-1 1 0,-4 2 0,0 1 0,-2 0 0,-3 0 0,1 0 0,-4 2 0,1-1 0,-3 0 0,0 2-1,-3 0 1,-1 0 0,-1 0 0,-2 1 0,1-1 0,-1 1-1,1 0 1,-1 1 0,0 1 0,1 1 0,4 1 0,-2 3-1,1 0 1,1 3-1,-2 2-1,2 2-2,-1 2-6,2 7-10,-3 0 1,4 5-3,-5-3 1</inkml:trace>
  <inkml:trace contextRef="#ctx0" brushRef="#br0" timeOffset="3114">968 997 13,'-9'5'9,"9"-5"0,-12 4 1,12-4 0,-17 3 0,4-4-1,2 2 0,-4-4-1,1 2-1,-2-4 0,1 1-2,-1-4-2,1 0 0,1-4 0,-3 2 0,4-5 0,1 0-1,-3-5 1,4 2-1,-2-5 0,5-1-1,0 0 1,6-2-1,-4-3-1,6 1 1,6-4-1,-1 2 1,3-1-1,2 1 0,3-1 0,1 0 0,5 2-1,0-1 1,3 5 0,1-1 0,3 3 0,0 1-1,4 4 1,1 1 0,1 3 0,0 3 0,-1 5 0,0 3-1,-2 3 1,-3 4 0,0 2 0,-3 4 0,-3 2 0,-1 4 0,-2 1 1,-1 3-1,-2 1 0,1 3 0,-4 1 0,-1 1 0,-1 4 1,-2 2-1,-2-1 0,-2 1 0,-2 1 0,0-2 0,-3 3 0,-1 0 0,-1-4-1,-3 0 1,-1-2 0,-2-1 0,-1-1 0,-5 0 0,0-2 0,-3-3 0,-1 0 0,-2-4 0,-3 0 1,0-2-1,-3-2 0,1-4 1,-4-2-1,2 0 1,-1-3-1,1 1 0,1-4 0,1-1 1,4-2-2,5-2 1,3 0-2,3-5-2,7 0-3,2-8-5,10 1-7,2-6-1,9 2 1,-1-7 0</inkml:trace>
  <inkml:trace contextRef="#ctx0" brushRef="#br0" timeOffset="4086">1378 878 13,'-4'-10'7,"4"10"1,2-9 0,-2 9-4,8-11 0,1 7 0,1-2 1,2 2 0,0 0 1,4 1-2,0 2 1,4 1-2,-5 1-1,2 3-1,-2 2 0,0 1-1,-3 4 0,-1 0 1,-4 0 0,-3 4 2,-3-1-1,-2 2 0,-5-1 1,-1 3-1,-6-3 1,1 4 0,-4-4-1,0 2 0,-1-2 0,3-1 0,-1-1-1,4 0 0,0-3 0,3 0 0,8-10-1,-9 16 1,9-16 0,0 13-1,0-13 0,8 10 1,-8-10 0,18 9-1,-5-5 1,4-1-1,3-1-1,2-2-4,9 2-3,1-4-7,6-1-3,4-5 1,4-3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655 67 12,'0'0'9,"-9"-12"1,9 12-1,-12-8-3,12 8-2,-15-6 1,6 4-1,-1 1 0,-2 0-2,2 2 0,-1 0 0,-2 0 0,1 3 0,-1 1-1,-2 0 1,0 2 0,-1 0-1,0 2 1,-3 2-1,-1 1 2,3 2-1,-5-2 0,3 5 0,-3-2 0,1 5 0,-3-1-1,3 1 1,-2 3 0,-1 1-1,1 1 0,-1 3 1,0 2-1,2 0 1,1 1-1,0 0 0,3 1 0,3 0 1,1 1-1,1-1 0,3-1-1,2 3 1,1 2 0,3 2-1,0 1 1,2 3-1,2 0 1,1 3-1,2 0 1,0 3-1,3-3 0,2-1 1,2-2 0,2 0-1,5-4 2,4-1-1,1-3 0,6 0 1,2-3 0,3-1-2,3-1 2,4-2-1,-1-2 0,3 1 0,4-3 0,0 0 0,2-6 0,1 1 0,0-5 1,2 0-1,2-4-1,0-2 1,-3-4 0,1-3-1,0-4 1,3-2 0,0-3 0,-2-4-1,1-2 1,-1-8 0,-1-1-1,1-4 1,-1-3-1,-3-3 1,0-3-1,-6-2 0,-1-5 0,0 3 0,-4-5 1,-2 1-1,-4-2 0,-3 1 0,-3-2 0,-3 0 0,-3 0 0,-4-1 0,-5-1 0,-4 0 0,-4-1-1,-4-2 1,-6 0 0,-3 0-1,-2 3 2,-5 0-1,-2 0 0,-5 4 0,-2 1 0,-8 3-1,0-2 1,-4 4 0,-4 4-1,-3 4 1,-6 3-1,-3 3 0,-4 5 0,4 4 1,-8 8-1,-2 4 1,-5 4-1,-1 4 0,-1 5-2,-2 4 0,-2 8-3,-6 2-5,3 9-5,-2 2-4,2 10 0,-3 2 1,4 8 0</inkml:trace>
  <inkml:trace contextRef="#ctx0" brushRef="#br0" timeOffset="1552">701 479 4,'0'0'6,"0"0"1,0 0-1,-12-8-3,12 8 0,-13 5 1,13-5 0,-16 10-1,4-2 1,1 1 0,-1 6 0,-3-1 1,1 7-1,-3 3 0,-1 5 0,-1 4 0,2 5 0,-1 0-1,3 4 2,2-3-1,5 0-1,2-3 0,6 0 1,3-7-1,3-1 0,6-5-1,4-2 0,4-2 0,4-3-1,3-4 0,3-3 0,3-6-1,2-2 1,1-5 0,1-5-1,-3-4 1,2-3 0,-4-3 0,-1-3-1,-3 0 1,-1-3 0,-5-1-1,-2 0 1,-3-1 0,-2-1 0,-3-1-1,-3 0 1,-1-2 0,-5-1 0,-3-2-1,-3 0 1,-5-2 0,1 1-1,-4 2 1,-1 2 0,-2 3 0,-1 5-1,1 2 1,-1 3-1,-1 7 0,1 3 0,-3 2 0,-3 6-1,0 6 0,-3 1-1,-1 5 1,-4 4-2,1 3-2,-3 2-2,3 7-5,0-3-6,3 4 0,-1 0 0,5-1 1</inkml:trace>
  <inkml:trace contextRef="#ctx0" brushRef="#br0" timeOffset="2514">1077 828 2,'0'0'7,"9"-2"1,-9 2 1,13-6-3,-13 6 0,17-9 1,-5 4-1,1 2 0,0 0-2,4 1 0,-2 1 0,1 2-2,0 1 0,0 2 0,-3 2-1,2 0 1,-3 1-1,1 0 0,-5 3 1,1-1-1,-3 0 2,-1 3 0,-4-2 0,-1 2 1,-4 0-1,-1 2 1,-4-1-1,0-1 0,-3 1-1,1 0 1,0-3-2,-1 1 0,3-5 0,9-6 0,-10 10-1,10-10 0,0 0 0,0 0 0,0 0 0,0 0 0,6 9 1,-6-9-1,18 6-1,-5-2 1,1 0 0,4 2 0,-3 1-1,1 3 1,-2 0-1,0 0 1,-3 2-1,-2-1 1,-2 3 0,-1-2 0,-3 2 0,-3-1 1,-3-2 0,-3 2 0,-3-2 0,-1 2 1,-5-4-1,-1 1 1,-3-1-1,-1-1 0,-3-2 0,0-1 0,0-2-1,0-1-1,1 0-2,1-5-5,5 1-7,0-3-4,6-2 0,1-5 0,5 0 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6:27.071"/>
    </inkml:context>
    <inkml:brush xml:id="br0">
      <inkml:brushProperty name="width" value="0.05292" units="cm"/>
      <inkml:brushProperty name="height" value="0.05292" units="cm"/>
      <inkml:brushProperty name="fitToCurve" value="1"/>
    </inkml:brush>
  </inkml:definitions>
  <inkml:trace contextRef="#ctx0" brushRef="#br0">8 226 6,'0'0'6,"0"0"1,-10-7-1,10 7 1,0 0-1,0 0 0,0 0 0,0 0-1,0 0-1,0 0-1,0 0 0,0 0-1,0 0 1,0 0-1,0 0 1,0 0 0,0 0-1,0 0 0,0 0 1,0 0-1,10-2-1,-10 2 0,12 1 0,-12-1 0,18 1 0,-9 0-1,2 2 1,-2-2 0,2 2 0,-1-1-1,-1 0 1,1 0 0,-1 0-1,-9-2 0,17 3 1,-17-3-1,14 2 0,-14-2 0,11 1 0,-11-1-1,0 0-2,11 2-3,-11-2-4,0 0-3,0 0-2,0 0 1,0 0 0</inkml:trace>
  <inkml:trace contextRef="#ctx0" brushRef="#br0" timeOffset="581">13 0 13,'0'0'8,"0"0"1,0 0-1,0 0-3,0 0 0,0 0 1,0 0 0,0 0 0,10 5-1,-10-5 0,14 2 0,-3-1 0,0 0-1,2 1-1,2 0-1,0 0 0,-1-2 0,2 3 0,-2-3-1,2 1-1,1 0-3,-3-1-4,2 1-8,-3-1 0,1 1-1,-4-2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22:59.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41 584 25,'-43'17'9,"43"-17"-1,0 0 0,0 0-2,0 0-1,0 0-2,0 0-1,63-40 0,-63 40 1,84-49 2,-38 19 0,2 1 2,-5 0-3,2 6 0,-45 23 0,49-35-3,-49 35-2,0 0-7,0 0-6,45-10-1,-45 10 1,0 0-1</inkml:trace>
  <inkml:trace contextRef="#ctx0" brushRef="#br0" timeOffset="251">187 245 15,'0'0'7,"-50"-3"-1,50 3-2,0 0-1,0 0-2,0 0 0,0 0 1,0 0 3,0 0 2,66 6 2,-66-6 1,83-35 1,-32 9-1,11 0-1,2-3-3,5 2-3,-6-1-1,2 5-2,-7 3 0,-8 6 0,-12 2 1,-9 6 0,-11 3-1,-7 7 1,-6 5 0,-6 4 0,-6 2 0,-3 7 1,-2 6 0,-2 5-1,-6 6 1,0 5 1,-5-1-2,0 5 2,-1 0-2,2-1 0,-2-1-6,-4-6-11,2-4-3,9-15-1,6-10-1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79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18,'14'3'10,"-14"-3"1,14 2 0,-4-2-1,1 1 0,1 0-3,3 1-1,1 0 0,2 1-3,2-2 0,2 3-1,0-2 0,2 2-1,-4-1 0,2 0 0,0 0-1,0 0 0,1 1-2,0-2-3,2 1-7,3 3-10,-4-9-5,10 7-1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7.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22 12,'0'0'11,"0"0"1,-26-43-2,26 43 1,0 0-2,0 0-1,0 0-2,0 0 0,0 0-4,0 0 0,0 0-1,0 0-1,0 0 1,65 53 0,-65-53 0,89 69 1,-29-22 0,9 6 0,6 3 0,-2 4 0,5-6-2,-7 3 1,1-2-1,-8-9 0,-2-3 1,-7-7-1,-4-4 0,-4-6 1,-7 2 0,-6-8 0,-5-7 0,-8-3-1,-6-3 1,-3 0-1,-12-7-3,14 4-2,-14-4-4,15-7-4,-5 1 0,5 1 0,1-4 0,2 1 0,0-2 3,-1 2 2,-3 2 5,-14 6 2,15-4 2,-15 4-1,-3 11 0,-5-2 1,0 2-1,-3 1 0,-1-3 1,-3 2 2,-2-4 3,-2-3 3,-1-2 0,-4-6 1,-8 1 0,-5-2-1,-11 2 0,-8-3-2,-4 4-2,-7-1-3,-1 3-1,2 1 0,4 2 1,8-2 0,9 3 1,45-4-2,-56 3 0,56-3 0,0 0-1,0 0 0,0 0-1,0 0 0,0 0 0,0 0 0,50 23 1,-50-23-1,73 17 0,-32-9-1,3 0 1,-6-1-1,-1 0 1,-4-3-1,-5-2-1,-3-2 1,-4-5 0,-1-3 1,-3-8-1,1-4 1,-1-7 0,-5-7 0,-3-6 1,0-8 1,-6-3 1,-7-3 0,-5-3 1,-7-6-1,-8 1 2,-2 2-2,2 6 0,-3 5 0,1 9-1,7 6 0,3 9-1,5 13-1,11 12 0,0 0 0,0 0-3,0 0-8,12 17-6,0-2 0,3 2 0,2 2 0</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2,'0'0'8,"0"0"-5,8 9-2,-8-9 0,10 10 2,-10-10 1,14 16 2,-8-5 0,0 1 0,2 1 0,0 5 0,1 4 0,5 7-2,3 4-1,6 8-1,5 7 0,4 8-1,2 3 0,3 7 0,-2 2 0,-4 3 2,-6 0 0,-7 0 4,-12-9-1,-2-1 2,-14-7 0,-5-3 1,-14-11-1,-4-3-2,-7-14 0,-1 0-2,-4-5-2,5-4-1,5-5 0,3-5-3,12-4-2,3-7-6,17 7-13,1-15-3,17-3 2,6-4-2</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55-1 27,'0'0'16,"9"4"0,-9-4-1,16 19-11,-1-4-4,7 6 0,6 5 1,5 6 0,4 5 1,2 6 2,-1 2-1,-2 3 1,-9 4 1,-6 4 0,-13 1-1,-10 3 1,-12-1 0,-11 3-1,-10-4-1,-6 0 0,-5-6-2,0-5 0,1-5-3,4-10-1,9-5-8,4-11-11,10-10-2,8-13 1,8-10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40.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99-2 16,'14'0'13,"4"7"0,-4-1 0,6 7-13,0 4-2,4 6 2,0 7 1,-2 9 0,-2 8 2,-3 8 0,-3 8 1,-5 11 2,-4 7-1,-7 8 1,-5 3 1,-6-2 1,-3 0-1,-7-7 0,-3-1-1,-6-9-2,-3-6-4,-2-13-18,-2-5-3,-5-17-2,-2-17-2</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37.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1568 284 5,'-14'-5'6,"14"5"-2,-18-8 1,5 3-1,1 1-1,-9-2 1,4 2-2,-4-1 1,-5 0-1,-3 0 0,-4 0 0,-2 0 0,-7 0 0,2 3 0,-8 1 1,0 2-1,-3 3 0,0 2 0,-3 2 0,-3 2 0,2-1 1,4 3-1,-3-1-1,5-1 0,-1-1-1,1 1 1,1 3 1,8-2-2,-1 4 1,1 1-1,5 2 0,0 4 1,0 2-1,5 2 1,-2 0-1,4 2 0,0 1 0,0 2 1,-3 1-1,9 0 1,-1 1 0,23-33 0,-38 70 1,38-70 0,-35 70 1,35-70-2,-26 70 1,26-70 0,-25 67-1,25-67 0,-11 62-1,11-62 1,-2 60 0,2-60 0,12 57-1,2-29 1,2-2 0,5 2 0,6-2 1,5 2 0,5-2 1,3 2-1,0-2 1,0 2 0,8-2-1,-1 2 1,2-1-1,2 1 0,-3-1 1,8-1-1,5 0-1,4-2 1,2 0 0,4-2 0,4-2-1,2-2 0,6-4 0,1-1 1,3-2-1,1-1 0,3-3-1,-2-2 1,1-4-1,-1-3 1,4-6-1,-4-4 1,-2-8-1,-2-7 1,-3-8-1,-4-6 1,-1-10-1,-5-7 1,-8-4-1,-6-2 1,-9-3-1,-8-1 1,-7 3-1,-11 2 0,-9 2 0,-9 5 0,-9 3-1,-11 0 1,-8 0-1,-15 1 0,-7-1 0,-11-1 0,-9 2 0,-9 2 0,-7 4 1,-6 5-1,-7 11 0,-4 7-1,-3 13 0,-5 7-2,-1 12-6,-6 7-12,-3 6-2,-2 2 0,2 1 1</inkml:trace>
  <inkml:trace contextRef="#ctx0" brushRef="#br0" timeOffset="1712">5210 12 5,'-33'-6'6,"-3"2"0,-4-2 1,-7 5-1,-2 6 0,-4-3 0,-4 6-2,-2 0-1,-2 5-1,-2 0 0,-1 4-1,-2 0 0,0 1-1,-1 3 0,1 0 1,-1 3-1,2 1 1,1 1 0,3 3-1,4 1 1,4 3 0,4 0-1,3 2 1,6 0 0,5 1-1,5-1 0,4 2 1,4 5 0,4 0 0,6 3 0,4 2 0,5 4 1,5 2 0,3 3 0,7 0 0,6-2 1,7-2-1,4 0 1,7-1 0,6-2-1,6-2 0,4-2 0,3-2-1,3-5 0,7-2 0,3-5 0,3-2 0,1-7 0,4-5-1,5-2 1,4-6 0,5-1 0,2-1-1,1-3 1,0-2-1,3-2 0,-3-1 0,-1-5 1,-1-4-1,-3-5 1,-2-5-1,-2-7 1,-4-7 0,0-6 0,-3-6-1,-4-5 1,-4-3-1,-5-4 0,-5-2 1,-6-1-1,-4 2 0,-8 0 0,-6-2 0,-10 1 0,-8 1 0,-12-3 0,-12-2-1,-13-4 1,-8-1 0,-12 0 0,-8 2 0,-9 3 0,-5 6-1,-6 8 1,-6 12 0,-4 11 0,-6 8-1,-9 13-1,-4 6-4,-6 10-13,-10 6 0,-9 4-1,-5 4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1.6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1154 11,'33'-1'10,"1"-1"-1,1 0 0,2-2 0,5 3-2,1 0-1,1 0-1,5-1-1,2 2-1,4 2 0,2-2-1,6 2 1,1-2 1,2 2-1,3-2 1,3 1 0,2-2 0,2 2 0,2-2 0,3 1 0,-1-1-1,2 2 0,-2-3 0,2 2-2,-1 1 1,-2-1 0,-1 1-1,2 0 1,-2 0 0,3 1-1,-2-1 1,2 2 0,-1-2-1,0 1 1,-2-1-1,-1 1 1,-3-1 0,0 0 0,1 0-1,-2 2 1,3 1-1,3-1 0,3 1 0,3-1 0,0 0 0,3-1 0,-1-1-1,0 0 2,-5-2-1,-3 1 0,-3-1 0,-3 1 1,2 0-1,-2 2 0,2 0 0,-4 2-1,-2 1 0,-1-2 1,-4 0-1,-6 0 1,-10-1-1,-8 0 1,-11-1-1,-6 0 0,-6 0-2,-8-2-4,-9 1-12,-18 1-10,-13-7 1,-20-9-2,-25-5 0</inkml:trace>
  <inkml:trace contextRef="#ctx0" brushRef="#br0" timeOffset="133893">4941 1159 12,'0'0'15,"0"0"1,0 0-8,-7-15 2,9-3 2,3-3 1,-2-10-1,6-3 0,-1-8-3,4 3 0,-1-3-2,4 7-2,-6 0-1,0 8 0,-3 6-1,-4 7-1,-3 3-1,-2 2-3,3 9-6,-7-11-10,7 11-7,-4-14-2,5 4 1,3-5 0</inkml:trace>
  <inkml:trace contextRef="#ctx0" brushRef="#br0" timeOffset="134253">5216 547 20,'-12'-9'18,"-1"1"-3,2 1 2,-1 0-1,12 7-4,-17-8-2,17 8-2,0 0-2,0 0-2,0 0-2,0 0-1,0 0-1,16-9 0,-16 9 0,14-3-1,-14 3 0,14 3 1,-14-3-1,2 12 1,-2-12 0,-10 15 1,10-15 0,-16 19 0,16-19 1,-17 16 0,17-16 0,-12 8 0,12-8-1,0 0 1,0 0-1,0 0 1,12-12-1,-12 12 0,0 0-1,11-13 0,-11 13 0,0 0-1,0 0 0,0 0 0,0 0 1,0 0-1,0 0 1,0 0 1,0 0 0,0 0 0,-6 10 1,6-10 0,-13 11-1,2-5 1,0-2-1,1 2 0,-3-1 0,4-2-1,9-3 0,0 0-2,0 0-5,5-13-9,11 5-8,-1-7-3,5 1 1,-1-8 0</inkml:trace>
  <inkml:trace contextRef="#ctx0" brushRef="#br0" timeOffset="134924">5381-1 9,'0'0'15,"1"-10"2,-1 10-6,0 0-1,0 0 0,0 0-1,0 0 0,0 0-2,0 0-1,0 0-1,0 0-1,10 7-1,-10-7-2,0 0 1,0 0-1,5 14 0,0-5 0,3 2 0,2 2 0,-6 4 0,3 3 0,-4 4 1,2 4-1,-2 1 0,0 4 0,-6-1 0,5 1 0,1-1 1,-1-2-1,2-4 1,2-2-1,5-4 2,-1-3-1,8-4-1,-18-13 2,47 14 0,-47-14-1,72-2 1,-29-3-1,-43 5 0,78-17 0,-78 17 0,57-18-1,-57 18-1,0 0-1,0 0-2,42-19-4,-42 19-5,0 0-11,0 0-3,0 0-2,0 0 2</inkml:trace>
  <inkml:trace contextRef="#ctx0" brushRef="#br0" timeOffset="135465">5730 252 30,'0'0'20,"0"0"1,0 0-1,0 0-11,0 0-2,0 0-1,0 0-2,0 0 0,0 0 0,0 0 0,0 0 0,3 57-1,-3-57 1,18 55-1,-18-55-1,21 72 0,-21-72-1,17 74 1,-17-74-1,16 67 1,-16-67 0,10 54-1,-10-54 1,0 0-1,10 53 1,-10-53-1,0 0-1,0 0 1,0 0-1,0 0 1,0 0-1,0 0 1,0 0 0,0 0 0,0 0-1,0 0 0,0 0 1,0 0-1,0 0 0,0 0 0,0 0 0,0 0 0,9 42 0,-9-42 0,0 0 0,0 0-1,0 0 1,0 0-2,0 0-4,0 0-13,0 0-8,0 0 0,0 0-2,0 0 0</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5.8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10177 155 3,'46'-1'4,"2"-1"1,7 2 1,1-3 0,6 1 1,2 0 1,2 0 0,3-1 0,6-2-1,4 2-1,4-1-2,6 1 0,2-2 0,4 1-1,4-4 2,3 0-2,1 0 1,-2 1-1,0-2 1,-3 3 0,-8-1 0,-5 2 0,-10 1 0,-5 1 0,-16-1 0,-5 3 1,-15-4-1,-6 4 0,-11-2-1,-1 2 0,-16 1-1,10-3-1,-10 3-3,0 0-5,0 0-9,12-10-8,-12 10-2,17-15 1,1 7-1</inkml:trace>
  <inkml:trace contextRef="#ctx0" brushRef="#br0" timeOffset="721">13902 143 8,'0'0'14,"0"0"0,0 0-1,-1-10-5,1 10-3,0 0-2,0 0 0,15 0-1,-6-2 2,6 2 0,4-1 0,11 2 2,0-3-1,11 3-1,8-2 1,9 1-1,7-1 1,11 2 0,9-1-1,8 4-1,11-2 0,5 4 0,10 0-2,5 0 1,4 0-1,1-2 0,-2 1 1,1-3-1,-2-2 0,-2-2 1,-7-2-1,-4 2 0,-10-1 0,-3 1 0,-8-2 0,-11 3 0,-13-1 0,-9 2 0,-13-1 0,-10 1-1,-10 1-2,-15-2-7,-11 1-15,-20 0-2,-18-16-1,-19-9 1</inkml:trace>
  <inkml:trace contextRef="#ctx0" brushRef="#br0" timeOffset="10826">0 2354 5,'0'0'6,"0"0"3,0 0 1,0 0 0,0 0 1,0 0 0,0 0-1,0 0-2,0 0-1,0 0-4,0 0-1,0 0-1,0 0 0,0 0 0,0 0-1,0 0 1,0 0 0,0 0 0,0 0 1,0 0-1,0 0 0,0 0 0,0 0 0,0 0 0,0 0-1,0 0 0,0 0 0,0 0-1,0 0 1,45-14 1,-45 14-1,0 0 0,62 11 1,-62-11-1,51 6 1,-51-6 0,64 7-1,-33-4 0,4 1 0,1 0 0,2 0 0,0 1 0,2-1 0,0 0 0,-3-2 1,7 0 0,-1-2 0,3 1 0,0-2 0,2 1 1,6-1-2,-2 2 1,3-1-1,0 1 0,-1-1 0,-2 1 0,2 0 0,-3 1 0,-2 0 1,2 0-1,1 0 1,-2 1-1,1 1 1,-3 0-1,5 2 0,3-1 0,-2 0 0,0 1 0,1 1-1,0 0 1,4-2 0,2 1 0,-5-3 1,-1 1-1,-1-2 1,-3 0 0,1 2-1,-2-1 0,-5 2 1,-1-3-1,-2 4 0,-1-3 0,-1 2 0,1-2 0,-1-1 1,1-1-1,-2 1 1,2-2-1,-2 0 1,0 0-1,-1 2 0,-1 2 0,3-2 1,-1-1-1,-1 0 0,0 0 1,2 0-1,0 0 0,1-2 0,2-2 0,-3 1 1,1 2-1,3-1 0,-1 0 0,2 0 0,-1 1 1,0-1-1,-2 0 0,3-6 0,-3 5 0,-1-4 0,0 2 0,0-2 1,-1 2-1,3-4 0,0 4-1,2 3 2,-2-2-1,2 0 0,-1 1 0,-2 0 0,1 0 0,-3 2 0,-2-1 0,0 1 0,0 0 0,-2 0 0,0 1 0,0 0 0,-1 0 1,2 0-1,0-1 0,-1 1 1,-1-1-1,2 1 0,2 0 1,0 0-1,0-1 0,-1 0 1,-1 1-1,-2-1 0,0 0 1,-1-1-1,-2 1 0,0-1 1,0 2 0,-2-1-1,1 0 1,-1 1 0,-1 0 0,-1-1-1,0 0 1,0 0 0,-1-1 0,0 0 0,2-1-1,1 0 1,2-1-1,0 0 1,2 0-1,-2-2 1,3 1-1,-1-1 1,0-1 0,2-1-1,3 1 1,-2-3 0,3 3-1,2-1 1,0 0-1,1 0 0,2 0 0,-7 3 0,-1-1 1,0 0-1,-4 1 0,-3 0 0,-4 2 0,-3 0 0,-4 1 0,-4 0 0,-2 1 0,-13 0 0,14 1 0,-14-1 0,0 0 0,0 0-1,0 0-4,0 0-17,0 0-3,-7-14-2,-10-2 0</inkml:trace>
  <inkml:trace contextRef="#ctx0" brushRef="#br0" timeOffset="176454">11125 1630 31,'0'0'24,"0"0"0,0 0-1,0 0-9,0 0-5,0 0-3,0 0-3,0 0-2,0 0-1,0 0 0,0 0 0,0 0 0,0 0 1,0 0-1,0 0-2,0 0-6,0 0-13,0 0-4,0 0 1,6-14 0</inkml:trace>
  <inkml:trace contextRef="#ctx0" brushRef="#br0" timeOffset="176855">11246 1642 39,'15'8'23,"0"-1"1,-1 0-1,-3-4-12,3 4-7,0-1-2,1-1-1,-1-2-2,-2-3-5,4 0-8,-1-4-9,3-2 0,1-1 0,4-1 1</inkml:trace>
  <inkml:trace contextRef="#ctx0" brushRef="#br0" timeOffset="177025">11585 1640 7,'15'14'11,"-15"-14"-3,11 13-2,-11-13-1,7 14-2,-7-14-1,0 0-2,12 7-1,-12-7-2,13-5 0,-4-2 0,3 0 0,-1-2 0,2 0 0,0 1-4,-1 0-3</inkml:trace>
  <inkml:trace contextRef="#ctx0" brushRef="#br0" timeOffset="177385">11892 1356 35,'-11'0'18,"11"0"1,-14-2-1,14 2-17,0 0-1,0 0-1,0 0 1,0 0 1,0 0 1,-1 14 0,6-4 0,-1 5-1,2 6 0,1 8-1,0 6 1,3 8 0,-4 6 0,-2 6 0,-3 4 0,2-1 0,-3-4-1,0-4 0,1-10-4,3-9-10,7-10-7,3-19 0,8-11 1</inkml:trace>
  <inkml:trace contextRef="#ctx0" brushRef="#br0" timeOffset="177766">12263 1601 55,'0'0'24,"-11"-20"0,9 6-2,5-3-18,3 2-5,3-4-1,3 3 0,1 0 0,4 6 1,1 3 0,0 4 1,1 4 0,-2 4 0,-1 6 1,-4 5-1,-1 5 0,-5 2 1,-2 4 0,-6-1 2,-1 2 1,-8-6 0,1 3 2,-7-7 0,-1-1 0,-6-7-1,0-2 0,-4-6-2,2-4-2,-1-1-6,-4-9-22,6-1-1,-3-8-2,2-2 1</inkml:trace>
  <inkml:trace contextRef="#ctx0" brushRef="#br0" timeOffset="190154">5026 7827 1,'13'-1'3,"-13"1"1,11-1 2,-11 1 0,15-1 1,-4 0 0,2-3 1,4 1-1,5-2 0,2 0-1,9-1 0,5 1-1,7-3 1,3 3 0,6-1-1,4 4 0,4-3 0,5-3 0,2 2 0,3-3 0,6 3 0,4-4-1,6 3 0,4-3-1,7 5 0,5 0-2,6 3 0,2-3-1,4 2 1,5-1-1,6 0 0,6-1 1,1-1-1,3 0 0,5-2 0,4 1 0,1 0 0,2 0 1,1-1-1,-3-1 1,7 0 1,0-4-1,2 1 1,2 0-1,4-1 1,1 1 0,5 0-1,1 2 0,3 2 0,1 1 0,4 0 0,0 2-1,4-1 0,1-1 0,4 3 1,2-3-1,1 1 0,5 1 0,4 1 0,3 3 1,6 3-1,7 3 0,1 1 1,7 3-1,6 0 0,1 0 1,4 2-1,2-2 1,0-1-1,2-1 1,1 0-1,-2-3 0,3 0 1,1-2-1,2 0 0,2-1 0,1-1-1,1 2 1,-2 1-1,0 4 1,-2 3-1,-7 2 0,-7 1 0,-5 5-1,-12-1-4,-6 2-13,-11-2-8,-15-7 0,-19-7 0,-20-8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3.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5 273 31,'-3'-9'15,"1"-1"-1,1-1-3,2 0-4,1-1-3,3 0-3,1-1 2,1-2-2,1 0 1,3 0-1,3-1 1,3-2 0,1-1 0,2 4 0,2-4 1,3 3-2,4 2 0,-1 1-1,0 4 0,-2 3 0,0 2 0,-4 4-1,-1 5 1,-4 1 0,-5 4-1,-1 3 1,-2 3 0,-2 3 0,-3 3 0,0 1 1,-4 2-1,0-2 1,-1 1-1,-5-3 1,-2 0 0,-5-2 0,-4-3 1,-5-2 0,-2-2 0,-3-2 0,-3-5 1,-2 0-1,1-6 0,4 0 0,0-3 0,7-1 0,1-2-1,3-1 0,5 2-1,11 6-4,-12-18-4,12 5-9,11-5-7,7-4 1,5-4 0</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4.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3,'0'0'7,"0"0"3,0 0 3,10-1 1,-4-12 0,9-2-1,5-10 0,5-2-6,4-3-3,2-3-2,2 3-1,-5 2 0,1 5 2,-9 3-1,-5 12 1,-5-1-2,-10 9 1,0 0-1,0 0 0,3 17-1,-6-1-1,1 3 0,0 4 0,0 3 0,0 4 0,4 1 1,0 2-1,-2-1 1,0-2 0,-2-1 1,-1-2-1,-1-1 0,-2-4 1,-2-1-1,-2-4 1,-1-3 0,2-2 0,-2-4 0,2-1 0,0-1 1,9-6 0,-15 6 0,15-6 0,0 0 0,-9 3 0,9-3 0,0 0 1,0 0-1,0 0-1,11-7 1,2 2 0,3 0-1,8-1 0,4 1 0,6 0-1,5 4-1,-4-2-7,4 9-14,-6 0-2,-3 0-2,-5-2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5.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8,'23'-9'9,"5"3"0,2 1 2,3 1-1,-1 4 1,1 3-2,-1 2-2,-7 1 0,-2 4-1,-7 1-1,-4 2-2,-8 2 1,-5 6-1,-9-2 1,-1 2-1,-8 1 0,-2 2-1,-5 1 0,0 1 0,-4-2-1,4-2 0,2-2 0,4-3-1,3-2 1,6-3-1,11-12 1,-9 14 1,9-14-1,17 12 1,-1-7 0,5 2-1,5-1 1,9 4 0,5-1-2,5-2-9,6 1-13,4-3-3,3-6 1,0-8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1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0,'0'0'20,"22"12"1,-10-7-18,1 0-2,1 2 4,1-5 1,0 4 1,-1-5 0,1 1 1,-1-2 1,3 2-1,-1-2-1,3 2-2,0 0-2,2 0 0,2-1-1,1 2 0,0 0 0,-2 0-1,0-1 0,0 1 0,0 0-1,-2-2-1,2 2-2,-3-4-4,4 2-9,3 3-12,-7-10-2,8 6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6.6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24 22,'12'12'21,"-12"-12"0,0 0 2,0 0-10,0 0-4,0 0-1,0 0-2,8 10-1,-8-10 0,0 0-1,0 0-1,0 0-1,0 0-1,0 0 1,0 0-1,0 0-1,0 0-1,10-2-3,-10 2-7,10-3-9,-10 3-5,19-7-1,-7 3 1</inkml:trace>
  <inkml:trace contextRef="#ctx0" brushRef="#br0" timeOffset="331">379 46 45,'0'0'23,"0"0"1,10 4-1,-10-4-16,0 0-2,0 0-2,0 0-1,0 0 0,0 0 0,0 0 0,0 0 0,0 0-2,0 0-3,15 5-4,-15-5-3,15-4-4,-15 4-5,18-9-6,-6 2 1,1-1 1</inkml:trace>
  <inkml:trace contextRef="#ctx0" brushRef="#br0" timeOffset="641">770 0 59,'0'0'24,"16"9"1,-16-9-2,11 5-19,-11-5-4,10 6-1,-10-6 1,0 0 0,10 11 0,-10-11 0,0 0-1,10 5-2,0-4-4,-10-1-5,18-4-8,-5 2-4,1-2 1,2-1 0</inkml:trace>
  <inkml:trace contextRef="#ctx0" brushRef="#br0" timeOffset="911">1222 46 58,'0'0'23,"12"9"1,-12-9-2,11-2-21,-11 2-1,14-2-1,-14 2 1,10-2-1,-10 2-3,13-3-6,-2 0-9,0 0-4,4-3 1,1 0-1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7.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49 322 27,'10'5'21,"-10"-5"2,13 4 0,-13-4-2,0 0-5,0 0-3,0 0-5,0 0-3,0 0-3,0 0-1,0 0-1,13 7 0,-13-7 0,11 2-1,-11-2 0,10 3 0,-10-3-4,11 8-7,-11-8-15,-5 9 1,5-9-2,-22-5 0</inkml:trace>
  <inkml:trace contextRef="#ctx0" brushRef="#br0" timeOffset="2433">2 0 9,'0'0'13,"0"0"0,0 0 0,0 0-8,0 0-3,0 0 1,0 0 0,0 0 0,6 10 0,-6-10-1,-2 20 1,0 0 0,1 6 1,0 1 2,1 6-1,-1 1 0,3 3 0,-1 2 0,2-3-1,-1-6-1,2-2-1,-3-5 0,0-3 0,-1-7-1,0-1 1,0-12-1,-1 9 0,1-9-2,0 0-7,0 0-11,4-11-4,2 0 1,2-3-1</inkml:trace>
  <inkml:trace contextRef="#ctx0" brushRef="#br0" timeOffset="2884">443 63 5,'0'0'11,"0"0"0,1-12 1,-1 12-8,0 0 0,-11-5-1,11 5 2,-13-3 0,13 3 1,-20-1 0,9 3 0,-4-1-2,-2 1 1,-1-2-2,1 4 0,-2-3-2,0 3 1,-1 4-2,2-2 0,1 2 0,0-2-1,1 4 1,2-1-1,1 3 1,3-5 0,10-7 0,-15 12 0,15-12 0,-3 13 0,3-13 0,0 0 0,10 14 0,-10-14 0,12 15 0,-12-15 1,10 18-1,-6-8 0,1 1 0,-1 0 0,0-1 0,1 0 0,0-1 0,-5-9 0,16 14 1,-3-9-1,0 0 0,3-1 0,1-1 0,0 0 0,1 2 0,0 2 0,-3 0 0,-2 1 0,-2 3 0,-2 0 0,-3 3 0,-1 1 1,-2 1-1,-2-1 0,-2 1 0,-1-1 1,-2-2 0,0 1 1,-1-5 1,-1 1 0,-5-2 2,11-8 0,-21 12 1,9-4-1,-6-2 0,1 0-1,-4-1-1,1 0 0,-1-2-2,0-1-2,3 0-5,-2-5-17,5-4-1,3-5-2,2-6 1</inkml:trace>
  <inkml:trace contextRef="#ctx0" brushRef="#br0" timeOffset="4076">59 59 4,'0'0'7,"0"0"-1,0 0 2,0 0 0,0 0 2,0 0 1,0 0 1,0 0 0,0 0 1,0 0-4,0 0-1,0 0-3,0 0-1,0 0-1,0 0-2,0 0 0,0 0-2,0 0 1,0 0-1,0 10 1,-1-1-1,1-9 0,-1 22 1,0-5 0,-1 2 0,1 3 2,-3 6 0,1 1-1,-3-1 1,2 4 0,-3-1 0,2 0-1,-1 2 0,2-3 0,1 1-1,1-4 0,0-4 0,2-5 1,0-2-1,1-4 1,-1-12 0,2 14 0,-2-14 1,0 0 0,0 0 0,0 0 0,0 0 0,0 0-1,0 0 1,0 0-1,0 0-2,0 0-6,0 0-18,0 0 0,-5-15-2,0 0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35.1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85 975 8,'0'0'11,"0"0"-2,-8-11-1,8 11-1,-13-8 1,13 8-1,-16-11 0,16 11-1,-15-10 1,15 10 1,-10-12-1,10 12-2,-4-19 0,5 7-1,-1-1 1,1-4-2,0 1 0,-2-1-1,-1-2 0,0 1 0,-3-2-1,0 1 1,-2-1-2,2 2 1,-1-4 0,4 1 0,1-2-1,3 1 0,1-1 1,3-1-1,-1 1 0,2 0 1,-2 1-1,-1 4 1,-2 1 0,-1 2 0,-2 1 0,0 3 0,-1-1 0,0 2-1,0-1 0,1-1 0,1-1 0,1 0 0,2-1 0,0-1 0,2 1-1,-1 1 1,1 1 0,0 0 0,-5 12 0,8-15 0,-8 15 0,4-10 0,-4 10 0,0 0-1,0 0 1,0 0-1,0 0 1,7-9-1,-7 9 1,0 0-1,10-5 1,-10 5 0,0 0 0,14-7-1,-14 7 1,14-3-1,-14 3 1,18-2 0,-4 1-1,2 0 1,4-2 0,4 1 0,6-2-1,3-1 1,4-1 0,3 0 0,3-1 0,2 0 0,1 0 0,3 1 0,1 1 1,0 0-1,2 1 0,2-4 1,-3 4-1,8-2 1,-2 3-1,3-2 1,1-4-1,4 4 0,0-2 1,3 5 0,7-4-1,-6 2 1,5-2 0,-3 3 0,0 2 0,0 0 0,1 1 0,1 1 0,4-1 0,2 2 0,2-1-1,4 1 1,3-2 0,5 2 0,1-2 0,4 0-1,-3 0 1,2 0 1,0-1-1,0 0 0,-1 0 0,1-2 0,-3 1 0,-2-2 0,3 0-1,-2 0 1,0 0-1,0 0 1,1 0-1,-3 1 0,-1-1 1,-1 1-1,-2 0 0,0-1 1,-2-1 0,0 1 0,-3-1 0,0 1 0,-1 0 0,0 1 0,-2 0 0,0 0-1,0 2 2,-1 0-2,2 0 0,-2 1 0,1-1 1,-3 1-1,-2-1 0,1 0 0,-4 0 0,-3 1 0,-3 0 0,-4 1 0,-4-1 0,-4 1 1,-6 1-1,-4-1 0,-7 3 0,-5-3 0,-3 2 0,-5-1 0,-3 0 0,-4 1 0,0 0 0,-3-1 0,1 1 1,-3-1-1,-2-1 0,-9-1 0,15 1 0,-15-1 1,11-1-1,-11 1-1,0 0-5,0 0-21,0 0-1,-12-22-2,-10-4 1</inkml:trace>
  <inkml:trace contextRef="#ctx0" brushRef="#br0" timeOffset="38856">72 1069 4,'0'0'4,"0"0"0,0 0 0,0 0 1,0 0 1,9 0-1,-9 0 1,0 0 0,14 2-1,-14-2 0,13 3 0,-4-1-1,2-1-1,2 2 0,2-1-1,1 3-1,2-3 1,3 3 0,1-3 1,4 3 0,0-2 1,4 0 0,0-4 0,6 2 0,-2-4 0,3 2-2,-3-3 0,2 3 0,-1-1-1,-3 2 0,-1 1-1,-3 2 1,0-1-1,-2 2 1,0-2-1,-1 0 1,-2-3 1,2 1-1,-3-3 1,0 1 1,-6 0-1,0 0 0,-5 0 0,-1 2-1,-10 0 1,10 1-1,-10-1-1,0 0 0,9 5 1,-9-5-1,0 0 0,13 5 1,-13-5-1,15 2 0,-5 0 1,-10-2-1,14 1 0,-14-1 1,12 1-1,-12-1 0,11 2 0,-11-2 0,9 2 0,-9-2 0,15 2 0,-5-2 1,-10 0-1,15 0 0,-15 0 0,13-1 0,-13 1 0,10-1 0,-10 1 1,0 0-1,10-1 0,-10 1 0,0 0 0,0 0-1,0 0 1,9 0 0,-9 0 1,0 0-2,0 0 1,0 0 1,0 0-1,0 0 0,0 0 0,0 0 1,0 0 0,0 0-1,0 0 1,0 0 0,0 0 0,0 0-1,0 0 1,0 0-1,0 0 1,0 0-1,0 0 1,0 0-1,0 0 1,0 0 0,0 0-1,4-10 1,-4 10-1,2-10 1,-2 10-1,0-15 1,0 15-1,1-16 0,-1 5 1,0 1-1,0-1 1,-1-3-1,1-1 0,-1-1 0,1-3 0,0-1 0,0-2 1,-1-2-1,-2-4-1,2 0 2,0-1-2,-2 1 1,1-1-1,-2-1 1,0-2 0,-1 2-1,2 1 2,-1-3-1,-1 1 0,1 2 1,-1 0-1,2 0 1,-2 4-1,3 2 1,-1 3-1,1 4 1,1 2 0,-1 2 0,1 1 0,1 11-1,-2-17 1,1 7-1,1 1 1,-1-1-1,0-2 0,1 2 0,1-1 0,-2 2 0,1 9 0,0-13 0,0 13 0,0 0 0,1-12 0,-1 12 0,0 0-1,1-12 1,-1 12 0,2-11 0,-2 11 1,1-10-1,-1 10 0,0 0 0,2-12 0,-2 12 0,0 0 0,1-9 0,-1 9-1,2-9 1,-2 9 0,3-10 0,-3 10 0,0 0-1,4-10 1,-4 10 0,0 0-1,0 0 1,0 0-1,0 0 1,0 0 0,0 0-1,0 0 1,0 0 0,0 0 0,0 0 1,0 0-1,0 0 0,0 0-1,0 0 0,0 0-1,0 0-2,0 0-3,0 0-7,-7 17-11,-3-6-2,-5-2 0,-6 2 1</inkml:trace>
  <inkml:trace contextRef="#ctx0" brushRef="#br0" timeOffset="62139">359 778 2,'0'0'7,"-9"2"-1,9-2-1,0 0 0,0 0 0,-10-5-1,10 5 0,6-10 0,-6 10-2,10-14-1,-10 14 1,12-12-1,-12 12 0,9-10 0,-9 10 0,10-3 0,-10 3-1,0 0 1,10 12-1,-10-12 1,4 13 1,-4-13 1,0 16 0,0-16 2,-3 12 1,3-12 1,0 0 2,-10 11-1,10-11-2,0 0 1,-12-8-2,12 8-1,0 0-2,-6-11 0,6 11-2,0 0 0,-4-13 0,4 13-1,0 0 0,0 0 0,10-6 0,-10 6 0,12-4 0,-12 4 0,13-3 1,-13 3-1,11-2 1,-11 2 0,0 0 1,0 0 1,1 11-1,-1-11 1,-12 13 1,12-13 0,-17 11 1,7-7-1,1 2 0,-2-4 0,11-2 0,-17 1-1,17-1-3,-10-3-2,10 3-8,0 0-12,0-14-3,6 5 1,-2-5 0</inkml:trace>
  <inkml:trace contextRef="#ctx0" brushRef="#br0" timeOffset="63331">543 472 6,'11'-9'6,"-11"9"1,13-13 1,-4 5-1,3 2 0,0-2-1,-1 3 1,-1 0-2,-1 3-1,2 0 0,0 2-1,-1 2 0,0 1-1,-1 1-1,1 0 0,2 3-1,-12-7 1,17 14 0,-17-14 0,15 17 0,-11-8 0,1 0 0,-3 1 2,1 0-2,-3-1 1,-1 3 0,-1-2 0,-2 2 0,-1-2 0,0 3 0,-2-2 0,-1 2 1,-1-1-1,2 0 1,-3-1-1,3 1 1,0-3-1,1 3 0,6-12 0,-10 18-1,10-18 0,-5 16 0,5-16 0,0 16 0,0-16 0,2 14 0,-2-14 0,5 13 1,-5-13-1,7 10 0,-7-10 0,8 9 1,-8-9-1,11 11 1,-11-11-1,18 8 0,-5-8 0,4 2 0,2 1 0,0-1 0,1-2 0,1 0-1,-3 1 0,-1-1 1,-4 5-1,-1-5 0,-12 0 1,13 2-1,-13-2 1,0 0-1,0 0 0,10 2 1,-10-2-1,0 0 1,0 0-1,0 0 0,0 0 1,0 0 0,0 0 0,0 0-1,0 0 1,0 0-1,0 0 0,0 0-1,0 0 1,0 0-2,0 0-2,0 0-9,0 0-12,2-14-2,-1 4 1,-2-3 0</inkml:trace>
  <inkml:trace contextRef="#ctx0" brushRef="#br0" timeOffset="65524">52 1169 2,'0'0'0</inkml:trace>
  <inkml:trace contextRef="#ctx0" brushRef="#br0" timeOffset="73996">2226 152 7,'0'0'8,"0"0"2,0 0 2,0 0 1,0 0 0,0 0 1,0 0-1,0 0-4,0 0-3,0 0-2,0 0-2,0 0-2,0 0 0,0 0 0,0 0-1,0 0 1,-6 13 1,6-13-1,-1 20 0,1-7 2,-1 2-1,0 3 0,0 4 1,-4 3 0,2 6 0,-1 1 0,2 7 0,-1 1 0,2 7 0,0 4-1,3 0 0,2 1 0,0 0 0,0-2 0,1-2-1,-2-4 2,-1-5-1,-3-7 1,0-1-1,0-7 0,-1-3 0,0-3 1,2-4-1,0-2 0,1-3 0,-1-9-1,2 14 0,-2-14 1,0 0-1,3 10 0,-3-10 1,0 0 0,0 0 0,0 0 1,0 0 0,0 0-1,0 0-2,0 0-3,0 0-15,0 0-7,0-18-1,-1 7-1,-3-5 1</inkml:trace>
  <inkml:trace contextRef="#ctx0" brushRef="#br0" timeOffset="101215">1500 717 24,'-10'-6'20,"10"6"1,0 0-1,-11-6-4,11 6-4,0 0-3,-9-2-2,9 2-4,0 0 0,0 0-2,-10-3-1,10 3 0,0 0-1,0 0 1,10-6 0,-10 6-1,9-2 1,-9 2-1,10 0 0,-10 0 1,0 0-1,8 15 1,-8-15 0,-4 15 0,2-5 0,2-10 0,-9 15 1,9-15 0,-9 10 0,9-10 0,-11 4 1,11-4-1,0 0 0,-10-8 0,10 8 0,-3-15-1,5 3 0,1 0 0,0-2-1,3 1 1,1-1-1,0 4 0,-7 10 0,13-14 0,-13 14 0,10-1 1,-10 1-1,5 11 0,-5-11 1,-2 17 0,-3-5 0,0 0-2,-3-2-6,2 0-14,6-10-2,0 0 1,0 0-1</inkml:trace>
  <inkml:trace contextRef="#ctx0" brushRef="#br0" timeOffset="102157">1860 263 28,'0'0'14,"0"0"-1,0 0-3,0 0-4,0 0-2,0 0-3,0 0 0,0 0-1,-2 12 0,2-12 1,-2 11-1,2-11 2,-5 20-1,1-6 0,-1 3 2,-3 3-2,0 4 1,-3 3 0,-1 3 1,-1 1-1,1 2 0,0-3 1,2 2-1,0-5 1,5-2-1,3-5 1,2-2-1,3-5 1,4-1-1,4-5 1,3 0 0,2-3-1,6 0 1,2-2-1,3 0-1,2-2 0,0 0 0,0-2 0,-2 1-1,-2 0 1,-3 0-1,-3 0 0,-5 0-1,0 2-2,-5-3-7,1 1-12,-10 1-2,15-3 0,-15 3 0</inkml:trace>
  <inkml:trace contextRef="#ctx0" brushRef="#br0" timeOffset="102687">2022 485 2,'0'14'12,"0"-14"-2,0 0-1,3 16 2,-2-7-1,2 5 0,-2 2-1,1 4-1,-2 1-1,1 5-2,-2 0-1,0 3-1,-3 1 1,1 2-1,-2-2 1,3 1-1,-2-4 0,2-1 0,1-4-1,5-3-1,1-4-3,-1-6-12,5-5-8,2-5-1,-11 1 1,17-20-1</inkml:trace>
  <inkml:trace contextRef="#ctx0" brushRef="#br0" timeOffset="103749">3409 149 18,'11'-5'15,"-11"5"0,0 0-5,0 0-5,0 0-2,0 0 0,0 0 0,0 0 0,3 9 0,-3-9 0,0 0 2,5 11-2,-5-11 0,0 0 1,0 0-1,0 0 0,0 0 1,0 0-1,0 0-1,0 0 1,0 0-1,0 0-1,4 10 0,-4-10-1,4 10 0,-4-10 1,7 20 0,-2-4 0,-1 4 0,1 4 0,-1 6 1,2 7 0,-3 3-1,2 6 1,-1 3 0,0 2-1,-1-2 1,0 3 0,0-2 0,-1-1-1,0-6 1,1-3 0,-2-5 0,2-1-1,-2-6 1,0-6-1,0-5-1,0-5 1,-1-12 0,1 14 0,-1-14 0,0 0 0,0 0 0,0 0-1,0 0 1,0 0-1,0 0 1,0 0-1,0 0 0,0 0 0,0 0 0,0 0 1,0 0-1,0 0-1,0 0-4,0 0-20,0 0-2,-1-17 0,0 3-1</inkml:trace>
  <inkml:trace contextRef="#ctx0" brushRef="#br0" timeOffset="105842">2738 680 10,'0'0'15,"-9"-17"-5,9 5-2,1-3 1,4-3 1,1-1 0,4-3 0,2-2-2,4 2-1,0 0-2,4 5-1,-1 0 0,2 5-2,-2 1 0,-1 6 0,1 3-1,1 3 1,-5 4-1,2 3 0,-3 4-1,1 2 1,0 3 0,0 3-1,-4 0 0,0 2 1,-1 2-1,-3 1 1,-2 0-1,-3 2 1,-5 1 0,-4 2 0,-6-1 1,-6 0 0,-5-2 0,-1-3 0,-2-4 2,1-4-1,-2-9 1,4-6 0,-1-7-2,4-7 1,2-5-1,2-1 1,0-4-3,3 0 1,1-1-1,5 0-1,4 3-1,4-3-3,9 5-8,2-6-13,9-1-2,2-3 0,4 0 1</inkml:trace>
  <inkml:trace contextRef="#ctx0" brushRef="#br0" timeOffset="112532">5621 21 13,'0'0'8,"0"0"0,0 0 0,0 0 0,0 0-2,0 0-2,0 0-2,0 0-1,0 0 0,0 0 0,0 0 1,-1 13-1,1-13 1,-1 22 0,-1-4 0,0 8 0,-2 4 0,0 7 0,-2 6 0,2 5 0,-3 7-1,3 0 0,0 0 0,1 0 0,-1 0 1,1 0 0,0-2 0,0-1-1,-1-4 1,2 1-1,1-5 1,1 0-1,2-5 0,1-3-1,3-7 1,-1-7-1,0-4 1,-1-5 0,-4-13 1,4 12 0,-4-12-5,0 0-11,3-20-6,-2 2 1,0-12-1</inkml:trace>
  <inkml:trace contextRef="#ctx0" brushRef="#br0" timeOffset="113573">5913 17 5,'0'0'10,"10"3"1,-10-3-6,16 2-2,-16-2 2,19 5 1,-7-3 1,1-1 0,4 0 0,0 0 0,2 0-2,1-2-1,2 1 1,0 0-3,1 0 1,0 1-1,0 0 0,0 0 0,2 1-1,0-1 0,2 2-1,-2-2 0,1 0 1,-2 0-1,-2 0 0,-2-1 1,-2 0-1,-5 0 0,-1 1 0,-3-1 1,-9 0-1,10 1 0,-10-1 1,0 0-1,0 0 1,0 0 0,0 0-1,0 0 1,0 0-1,0 0 1,0 0 0,0 0-1,0 0 1,0 0-1,0 0 0,0 0 0,0 0 0,0 0 0,0 0 0,0 0 0,0 0 1,0 0-1,11-1 0,-11 1 0,0 0 0,9-3 0,-9 3-1,13-2 1,-13 2-1,16-4 1,-16 4 0,17-3-1,-17 3 1,12-2 0,-12 2-1,0 0 1,9 1 0,-9-1 0,0 0-1,0 0 1,2 9 0,-2-9-1,0 0 1,1 9 0,-1-9 0,0 0 0,4 10 0,-4-10 0,1 11 0,-1-1 0,1-1 0,-1 7 0,1 1 0,1 4 0,-1 3 0,0 3 1,1 3-1,-2 4 1,0 8 0,-2 1 0,-1 5 1,-2 2-1,-1 3 1,0-1 0,0-2 0,-1-6 0,-1-3 0,1-6 1,1-3-1,0-6 0,1-4 0,-2-4 0,2-3-1,2-2 1,1-4-2,2-9 1,0 0 0,0 0 0,0 0 0,0 0-2,0 0-4,0 0-15,0 0-4,-12 3-1,5-12 0</inkml:trace>
  <inkml:trace contextRef="#ctx0" brushRef="#br0" timeOffset="114925">5809 566 7,'0'0'14,"10"-7"-7,-10 7-1,12-7 1,-12 7-1,11-6 0,-11 6-2,16-2-1,-16 2-2,13 3 1,-13-3-1,9 9 0,-9-9 2,5 16 0,-5-16 3,-5 18 0,5-18 3,-14 20-1,2-14 1,2 3 0,-3-7-1,13-2-1,-19-3-1,19 3-2,-9-18-2,9 4-1,3 0 0,2-3-1,1 4 0,1-1-1,-1 5 0,-6 9 0,9-9 0,-9 9 0,0 0 0,0 0 0,2 14 0,-2-14 1,-4 18 0,0-7 1,-1 0-1,-1-2 1,6-9 1,-11 16-1,11-16 0,-10 9 0,10-9-5,0 0-20,0 0-1,2-21-1,8-1 0</inkml:trace>
  <inkml:trace contextRef="#ctx0" brushRef="#br0" timeOffset="115916">6230 151 3,'0'0'6,"0"0"-4,0 0 0,0 0 1,4-9 0,-4 9 1,0 0 0,0 0 0,0 0 0,0 0-2,0 0-1,0 0-2,0 0-1,0 0 0,0 0 0,0 0-2,0 0-1,4-10-3,-4 10-3</inkml:trace>
  <inkml:trace contextRef="#ctx0" brushRef="#br0" timeOffset="116467">6248 211 9,'0'0'10,"0"0"0,0 0 1,0 0 0,0 0 0,0 0-1,-9-8-1,9 8-1,0 0-3,0 0-2,0 0-1,0 0 0,-6 10-1,6-10 0,-9 13 0,3-3 0,-1 3 1,-3 3-1,-3 5 0,0 3 1,-4 3-1,1 3 0,-4 3 0,0 2 1,0-2-1,0 0 0,2-3 0,3-4 0,2-5 0,4-2 0,2-8 0,6-1 1,1-10-1,15 9 0,3-9 0,5 0 1,1 0-1,5-1 0,1-1-1,2 0 1,-2 1-1,-7-1 0,-1 3 0,-5-3-4,-1 4-8,-5-4-11,-2-1-1,-9 3 0,9-15 0</inkml:trace>
  <inkml:trace contextRef="#ctx0" brushRef="#br0" timeOffset="117018">6228 428 52,'0'0'20,"0"0"2,0 0-8,0 0-13,6 14 0,-6-14 1,-1 14 1,0-4 0,1 3 0,-2 1 1,1 2 0,-2 2 0,0 4-1,-2 1 0,3 4-1,-3-1 0,1 3 0,0 1 0,0 1-1,0-2 1,1-2-2,2-1 2,0-4-2,1-3 1,0-4-3,1-4-1,-1-11-15,0 0-8,0 0-1,0-18 0,-1-7 0</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2.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208 66 20,'0'0'13,"-8"-11"-1,8 11-2,0 0-2,0 0-2,0 0-1,-12-6-1,12 6-1,0 0 1,-12 0-1,12 0 0,-13 3-2,13-3 1,-17 6-1,8-1 0,-1 1-1,0-2 1,0 4-1,-2 1 0,0 1 0,0 4 0,-2 2 0,3 0 0,-2 4 0,1 3 0,4 0-1,1 1 1,2 0 0,4-2 0,3 0 0,3-3 1,4-1-1,4-4 2,4-3-1,5-5 1,4-2 1,1-9 0,4-1 2,-3-9-1,1-1 1,-7-10 0,0 0 0,-9-4 0,0 0 0,-8-1-2,-2 2 0,-6 1 0,-2 4-1,-2 2-1,-4 3 1,1 2-1,-2 3 0,-2 3 0,3 2 0,1 1-1,0 3 0,10 5 0,-15-7 0,15 7-1,-17 5-1,8 5-2,-6 3-5,1 12-7,-7 4-10,-3 9-1,-4 4 0,0 7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3.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18,'0'0'15,"0"0"-1,0 0 0,0 0-2,0 0-2,0 0-2,0 0-3,0 0-3,0 0-1,-6 13 0,6-13-1,-4 15 1,3-3 0,0-1 0,0 6 0,0-1 2,1 4-1,-1 2 1,1 4 0,-2 2 0,1 1 0,-1-1-1,1-2 1,0-4-1,1-1 0,0-4-1,1-5 1,-1-12-1,3 15 0,-3-15 0,0 0-1,3 11 1,-3-11 0,0 0-1,0 0 0,2 15-4,-2-15-13,-5 14-6,5-14-2,-7 15 1,7-15 0</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4.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 18 29,'-15'-4'22,"15"4"0,-10-5 0,10 5-10,0 0-4,0 0-2,0 0-2,-6-9-2,6 9-1,0 0 0,0 0-1,14 3 0,-14-3 0,14 4 0,-14-4 0,19 10 0,-9-4 0,1 5 0,1-3 0,-1 3 0,-1 4 1,-1 0-1,-1 3 0,-5 1 0,-2 4 1,-1-1-1,-5 2 1,-3 0 0,-4 1 0,0-1 0,-5 1-1,2-3 2,-3-1-2,1-2 1,2-2-1,2-2 1,1-3-1,2-4 0,10-8 0,-11 12 0,11-12 0,0 0 0,0 0 0,-2 10 1,2-10-1,9 8 1,1-3 0,2 2 1,4-1 0,5 0 0,1 2 0,0-2-1,3 1 0,-2 0-2,-4-3-3,2 4-7,-6-4-12,2-1-3,-1-3 0,0-1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5.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49 10,'0'0'16,"0"-10"1,0 10-2,2-10-4,-2 10-2,0 0 1,7-12-3,-7 12 0,10-7 0,-10 7 0,14-8-2,-14 8 0,17-1-1,-6 2-1,-1 1-1,1 4-1,-2 1 0,3 3-1,-4 3 1,1 1-1,-1-1 0,-2 3 1,-4-1-1,0 1 1,-2 0 0,-4 1 0,-2-3 0,-3 3 0,1-3 0,-2 0 1,0-4-1,2-1 0,8-9 0,-14 12-1,14-12 1,0 0-2,0 0 1,0 0 0,0 0 0,5 9-1,-5-9 1,15 9 0,-6-1 0,3 2 0,0 2 0,0 4 0,0 0 0,0 4 0,-1 1 0,-2 0 0,1 0 0,-2-1 1,-4-1-1,-1 0 1,-5-3 0,-3 1 0,-4-3 1,-4 1 1,-4-3 0,-2 1 0,-2-3 0,1 0 0,0-2-1,3-1-1,3-2-1,0-3-3,14-2-10,-12 8-13,12-8-2,0 0-1,-3 10 1</inkml:trace>
  <inkml:trace contextRef="#ctx0" brushRef="#br0" timeOffset="911">319 865 39,'0'0'21,"0"0"1,0 0 0,0 0-15,0 0-3,-1 11 0,1-11-1,0 0 0,-2 10-5,2-10-4,2 10-11,-1-1-6,1 1 1,-1 0-1</inkml:trace>
  <inkml:trace contextRef="#ctx0" brushRef="#br0" timeOffset="1141">282 1191 34,'0'0'20,"0"0"-1,0 0 1,0 0-13,0 0-5,2 10-2,-2-10-2,-2 9-6,2-9-10,-5 17-1,4-7 0,-4 0 0</inkml:trace>
  <inkml:trace contextRef="#ctx0" brushRef="#br0" timeOffset="1312">288 1369 32,'-1'10'25,"1"3"0,0-13 1,-3 14-9,3-14-4,0 0-7,-4 11-10,4-11-15,0 0-7,0 0 0,-3 10 0</inkml:trace>
  <inkml:trace contextRef="#ctx0" brushRef="#br0" timeOffset="2033">17 1461 11,'-4'-11'13,"4"11"-1,0 0-3,0 0 1,0 0 0,0 0 1,0 0-1,0 0-2,0 0-1,0 0-2,-7 9-1,7-9-2,-2 20-1,0-5 0,-1 5 0,4 4-1,3 3 2,-3 6 0,-2 1 0,2 1 1,2 2-1,-3-2 1,-1-1 0,0-4-1,-3 0 0,3-5-1,5-1 1,-5-5-2,1-1 1,-2-2 0,7-4 0,-5-1-1,0-11 1,5 13-1,-5-13 0,0 0-3,0 0-5,0 0-14,8-12-3,-4 0 0,0-2 0</inkml:trace>
  <inkml:trace contextRef="#ctx0" brushRef="#br0" timeOffset="3014">498 1571 12,'0'0'14,"9"-3"-2,-9 3-2,0 0-2,12-5-1,-12 5 0,0 0 1,0 0 2,0 0-1,0 0 2,0 0-1,0 0 0,0 0-2,0 0-1,0 0-2,0 0 0,-13 5-2,3-4-1,-1 1 0,-1-1 0,-2 1-1,0 1 0,-2-1-1,1 0 0,0 2 0,2-1 0,0-1 1,1 1-1,12-3 0,-17 3 0,17-3 0,0 0-1,-11 4 1,11-4 0,0 0 0,0 0 0,0 0-1,0 0 1,0 0-1,-2 14 1,2-14 0,0 16-1,-1-6 1,0 3 0,0 1 0,0 2 0,-1 1 0,0 1 0,0 0 0,0 0 0,1-2 0,-1-1 0,1-3 0,-1-2 0,2-10 0,0 14 0,0-14 0,0 0 0,9 12 0,-9-12-1,13 4 1,-4-1 1,2 0-1,1-1 0,3 2 0,-1-1 1,3-1-1,0 1 1,4 0-1,-2-1 1,1 1-1,-3 1 0,0 1 1,-2 1-1,-1 1 0,-4 0 0,0 2 0,-4 2 1,0 0-1,-4 2 0,0 1 1,-1-2-1,-2 2 1,-1-2 1,-2 2-1,-3-3 0,-3 0 0,-2-1 1,-3-2-1,-4 0 0,-3-2 0,-2 1 0,-2-3 0,-2-2 0,1-1-1,3-1-1,-1-3-1,8 2-6,-5-7-18,9-1-2,0-6-1,7-2-1</inkml:trace>
  <inkml:trace contextRef="#ctx0" brushRef="#br0" timeOffset="4146">454 1558 16,'0'0'15,"0"0"0,0 0 1,0 0-10,0-9-4,0 9 0,0 0 0,0 0 1,0 0-1,12-7 1,-12 7 0,11-2 0,0 0-1,-1-2 0,4 2-1,1-2 1,3 0-1,-3-1 2,4 2 0,-1-3 1,-1 4 0,-3-4 1,-2 4 0,-12 2-1,15-4-3,-15 4-5,0 0-14,0 0-5,-4 13 1,-10-12-2</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33.4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0 9,'0'0'12,"0"0"0,0 0-8,0 0-2,0 0 1,0 0 0,0 0 0,4 12 1,-4-12 0,-1 9-1,1-9 1,0 14 1,0-5 0,-1 2 0,-1 4 2,0-1 0,0 6-1,-2 1-1,1 5 0,-2 1 0,2 6-2,-2 2 0,2 7-1,-2 1 0,1 5 0,-1 5 0,1 2 0,-1 2 0,-1 5 0,-1 0-1,3 4 1,-2 2-1,4 2 1,0 4-2,1 4 1,1 3 0,1 2 0,-2 4 0,-1 4 0,-3 5 1,-2 5 0,-2 0-1,-2 3 1,-2 1 0,4 2 1,-3-2-2,5 1 0,1-5 0,3-5 0,1 0 1,3-2-1,0-4 0,0-1 1,-2-3-1,1-1 0,-1 0 2,-1-3-3,0-7 1,-2 1-1,0-3 0,2-2 1,1-4-1,0-2 0,0-3 0,1-1 1,0 0-1,3-5 1,-1-4-1,1-5 0,0-4 0,-1-6 0,0-4 0,1-1 1,0-3-1,-2 0 0,0-3 1,0-1-2,-1 0 2,0 0-1,1-3 0,-2-3 0,1-3 0,-1-1 0,1-1 0,0 0 0,0-2 0,0 1 0,0-3 0,-1 0 0,1 0 1,0-10-1,0 14 0,0-14 0,3 17 0,-1-7 0,1 2-1,0-2 2,0 0-1,0 1 0,-3-11 0,3 14 0,-3-14 0,0 0-1,0 0-1,0 0-1,0 0-8,0 0-16,7-13-1,-5-8-2,0-3 1</inkml:trace>
  <inkml:trace contextRef="#ctx0" brushRef="#br0" timeOffset="27370">108 294 2,'0'0'9,"0"0"-2,0 0-3,0 0 1,0 0 1,0 0 1,0 0-1,0 0 1,0 0-1,0 0 0,0 0-3,0 0 0,0 0 0,0 0-2,0 0 1,0 0 0,0 0 0,0 0-1,0 0 0,0 0 1,0 0-2,0 0-3,0 0 1,0 0-3,-10 7-3,10-7-1,0 0 0,-9 7 0,9-7 0,0 0 2,0 0 1,-10 4 3,10-4 3,0 0 0,0 0 0,0 0 1,0 0-1,0 0-1,0 0 1,0 0-1,0 0 1,0 0 0,0 0 1,-1 10-1,1-10 1,0 0 0,0 0 0,0 0 0,-7 11 0,7-11 0,-8 10 0,8-10-1,-11 10 1,11-10-1,-9 11 0,9-11 1,0 0 0,-10 13 1,10-13-1,0 0 1,0 0 0,0 0 0,0 0 1,-1 9 0,1-9 0,0 0 1,0 0 1,11 7 1,-11-7 0,13 3 0,-3 0 0,0-1-1,2-1 0,1 0-1,2 1-1,-1-1-1,3 2 0,-3-2-1,4 2 1,-3-2 0,4 2 0,-1-1 0,2 1 0,1-2 1,2 4 0,3-5-1,3 3 0,-2-2 1,6 2-2,-2-1 1,3 0-1,0 1-1,3 0 1,-1-1-1,2 1 1,0-2-1,1 0 1,3-2 0,-1-2-1,3 0 1,-2 0-1,2-1 1,0 0 0,1 1-1,0 0 0,1 0 1,1 1-1,3 2 0,2-1 0,2 2 1,3-1-1,2 0 0,-1 1 0,3-1 1,1 1-1,-1-1 1,0-1-1,-1-2 1,0 1-1,0-1 1,2-1-1,1 0 0,-1 0 1,1 0-1,1-1 0,-1 1 0,0 1 0,1-2 0,-1 2 0,0-1 1,1 0-1,-1 0 0,0 1 0,1 2 0,0 0 1,1 1-1,-1 0 0,-1 1 0,3-1 0,-1 0 1,2-1-1,3-2 0,0 1 0,2-2 1,3 0-1,-2-2 1,2 0 0,2 1 0,-1 1 0,2-1-1,0 2 1,-3 0 0,3 0-1,0 0 0,1 0 0,-2 1 0,0-1 1,0 1-1,0 0 0,-2-1 1,-1 1 0,-2 1-1,1 1 1,-5 0 0,-1 1 0,-1-1 0,-1 2 0,-1-1-1,1-1 1,-1 0-1,-1-2 1,-2 0-1,0-1 1,-3-1 0,0-2-1,-2 1 1,0 0-1,-1 0 1,3 1 0,0 0-1,1 0 0,0 2 0,-2 0 0,-2 0 1,0 1-1,-3 0 0,-3-1 0,-4 1 0,-3-1 1,-3 1-1,-4-1 0,-4 0 0,-5 1 0,-5-1 0,-5 1 0,-2 0 1,-14 1-1,14 0 0,-14 0 0,0 0 0,0 0 1,0 0-1,0 0 2,0 0-2,0 0 1,0 0-1,0 0 0,0 0 1,0 0-2,0 0 1,0 0-4,0 0-11,0 0-12,12-5-1,-15-6-2,-2-2 1</inkml:trace>
  <inkml:trace contextRef="#ctx0" brushRef="#br0" timeOffset="123979">47 1280 24,'-2'10'10,"2"-10"0,0 0-2,0 0-1,6 10-3,-6-10-2,10 5 0,-10-5 1,12 5 1,-12-5 0,17 4 0,-5-1 2,2-3-2,1 3 0,3-2 0,3 1-1,1-1-1,3 1 0,-1 1 0,2-1-1,1 1 1,3 2 0,-1-1 0,3 2-1,0-1 1,4 2 0,1-1 0,5-1-1,0 0 0,3 1 0,2-1 0,2 0 0,2-1 0,-1 0 0,4 0 0,0 0 0,-1-2-1,1 1 1,-1-2-1,-1 0 1,2-1-1,0 3 1,-2 2-1,1-1 1,1 3 0,-1 2 0,-1 0 0,4 0-1,0 0 0,2-2 0,2-3 1,0 1-1,1-3 0,1-1 0,4-2 0,-4 1 0,-1 0 1,-1-1-1,-2 3 0,-1-1 0,-1 0 1,2 0-1,-1 0 0,2-1 1,1-1-1,2 0 1,-2-2 0,1 0 0,-2 0-1,0 0 1,-4 1-1,-2 1 1,-3 0-1,-1 1 0,-1 0 0,0 1 1,3-1-1,-1 0 0,2-1 0,0 1 0,0-1 0,1 1 0,0 0 1,0 0-1,-4 1 0,2 0 0,0-1 1,0 0-1,4-2 0,2-2 1,0-3-2,3 1 1,2-1 0,0 0 0,0-1-1,-1 1 1,-1 2 0,1 1 0,0 1 0,2 0 0,2-1 0,3 0 0,-1 0 0,-1 0 0,4-1 0,-2 0 1,-2-1-1,-1 1 1,0 1 0,-1 0-1,-2 0 1,2 0 0,-3 1 0,-1-2-1,1 1 0,2 0 1,-3 0-1,1-1 0,0 1 1,3-2-1,3 2 1,4 0-1,-2 0 0,1 1 0,3 0 0,2 0 1,-2 1-1,2 0 0,-1 1 0,1-1 0,1 1 0,2 0 0,1 0 0,-1 0 0,1 2 0,1 0 1,-1 0-2,-1 2 1,-1 0 0,-5 0 0,-4 1 0,-5-1 0,-8 0-1,-10-2-4,-6 2-15,-14-3-6,-11-4-2,-15-6 1,-16-7-1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0.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943 59 10,'0'0'10,"-14"-13"-2,14 13-3,-16-13-1,6 7-2,10 6-1,-15-13 1,15 13 0,-12-8 1,12 8 0,0 0 1,0 0 1,0 0-1,0 0 1,0 0 0,0 0-2,0 0 0,-9-6 0,9 6 1,0 0-2,0 0 0,0 0 0,0 0 0,0 0-1,1 10 1,-1-10 0,1 17 0,0-3-1,1 6 0,0 5-1,-1 5 1,0 4-1,-1 3 1,-3 4 0,1 6 0,-2-1 0,-1 3 1,-2 0-1,2-1 1,1 2 0,1-2-1,3-2 1,-1-4-1,2-4 0,0-4 0,1-7-1,1-4 1,-1-5-1,0-6 1,-2-12-1,3 13 1,-3-13 0,0 0 0,0 0 0,0 0 0,0 0 0,0 0-1,0 0 1,0 0-1,1 9 0,-1-9 0,0 0-1,0 0-1,0 0-5,0 0-14,7 9-2,-7-9 0,0 0 0</inkml:trace>
  <inkml:trace contextRef="#ctx0" brushRef="#br0" timeOffset="3905">2 585 20,'0'0'15,"0"0"-1,-8-9-1,8 9-5,0 0-4,0 0-1,7-13-1,-7 13-1,10-10 1,-10 10-1,10-10 1,-10 10 0,10-9-1,-10 9 0,0 0 0,0 0-1,0 0-1,0 0 1,0 0 0,0 0-1,0 0 1,0 0 0,0 0 0,0 0 0,8 10 1,-8-10 0,0 0-1,0 0 1,0 0 0,0 0 1,0 0 1,0 0 1,0 0 0,0 0 0,0 0 0,0 0 0,0 0-1,0 0 1,0 0-2,0 0 0,0 0-1,0 0 1,0 0-1,0 0 0,0 0 0,0 0-1,0 0 1,0 0-2,0 0 1,0 0-1,0 0 0,8-10 0,-8 10-1,0 0 1,0 0 0,0 0-1,12 8 1,-12-8 0,3 9 0,-3-9 1,-1 12 0,1-12 1,-6 14 0,6-14 1,-12 12 0,12-12 0,-12 8 1,12-8 0,-12 1-1,12-1 0,0 0-1,-5-15 0,5 6 0,0 9-1,7-18 0,-4 9-1,-3 9 0,11-13 0,-11 13 0,10-3 0,-10 3 0,10 3 0,-10-3 0,10 11 0,-10-11 1,9 11-1,-9-11 1,8 13 0,-8-13 1,3 13 1,-3-13 0,-7 11 0,7-11 1,-16 11 1,5-8-1,11-3 1,-18 7-1,18-7-1,-14 3 0,14-3-2,0 0-2,-3-12-7,3 12-16,16-15-2,-6 5-1,-2-5 1</inkml:trace>
  <inkml:trace contextRef="#ctx0" brushRef="#br0" timeOffset="5708">475 251 5,'0'0'12,"0"0"-1,0 0-4,-6 12-1,6-12 1,-11 12 2,11-12-1,-16 17 0,7-5-1,2 1 0,-6 4-2,3 3-1,-3 3 0,2 4-1,-3 1 1,3 3-1,-1-2 0,3 2 0,2-4 0,3-2 0,0-4 0,8-2 0,3-7-1,7-1 1,4-8-1,7-3 0,2-4-1,2-3 0,3-2-1,-2-1-2,-1 2-3,-6-4-5,1 4-9,-6 0-5,-4-1 0,0 0 1</inkml:trace>
  <inkml:trace contextRef="#ctx0" brushRef="#br0" timeOffset="6088">559 438 23,'-13'3'17,"13"-3"0,0 0 0,-10 2-8,10-2-5,0 0-1,-4 10 0,4-10 0,-5 19 0,1-2 1,2 6 0,-1 5 0,2 6-1,-2 4-1,3 4 1,0 1-2,1-2 0,4-1-1,-1-6-6,2-6-15,6-5-1,-1-14 0,4-9-1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2.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40 225 17,'-17'-4'19,"17"4"1,-13-6 0,13 6-6,0 0-7,-9-13-1,9 13-3,3-10-1,-3 10 0,6-10-1,-6 10 0,0 0 0,10-7-1,-10 7 1,0 0-1,9 4 0,-9-4 0,0 0 0,6 14 0,-6-14 1,2 13 2,-2-13 1,-3 14 0,3-14 0,-10 11 1,10-11 0,-10 6 1,10-6-2,0 0 0,-12 2 0,12-2-2,0 0 0,0 0 0,0 0-1,0 0-2,0 0-4,-6-12-8,6 12-14,16-17 0,1 5-1,1-8 1</inkml:trace>
  <inkml:trace contextRef="#ctx0" brushRef="#br0" timeOffset="501">348-2 45,'0'0'21,"-11"4"0,11-4 0,0 0-18,0 0-2,0 0-1,0 0 1,0 0 0,0 0-1,9-2 0,-9 2 1,11 0-1,-11 0 0,15 7 0,-4-4 0,-1 6 0,0-1 0,1 5 0,-2-2 0,-2 5 1,-1-1-1,-5 1 2,-5 4-2,-6-1 2,-2 3-1,-8 3 0,-2 2 0,-3 1 1,-2-1 0,1-3-1,3-1 1,2-5 0,6-2 0,2-7-1,13-9 1,-12 14-1,12-14 0,11 6 0,4-4-1,4-2 1,4 0 0,5 0 0,2-2-1,1 1 1,-3-1 0,-3 0-1,-4 0-2,0 4-12,-7-2-10,-2-3-2,-12 3 1,12-14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2:25.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1219 2307 4,'58'7'3,"14"3"0,9-4 1,11 0-2,10-1 1,10 3-2,5-2 1,9 3-1,9 0 0,1 4 0,-2-1 1,5 4 0,2-1 0,3 2 0,1 0 1,1 1-1,1-1 0,3 1 0,7-1 0,-3-1 0,1-2 0,3 0 0,1-3 1,3 2-1,0-2 0,2-1 0,2-1 0,0 2 0,5-2-1,1 0 0,3 0 0,3-4-1,3-1 1,-1-3-1,0-3 0,0-3 0,0-2 1,-2-1 0,-3-1 0,-5 1 0,1-1 1,-1 2-1,0 3 1,4-1-1,1 0 1,5-1-1,4-3-1,1-3 1,1-4-1,-1-3 0,-3-5 0,-4-4 0,-6-2 0,-6-3 0,-4 1 0,-5-2 0,-2-4 1,-4-2-1,-3 5 0,-4-4 0,-5 2 0,-5-1 0,-7-2 0,-11-2-1,-10 2 0,-9-1 0,-11-6-1,-10 0 0,-12-3 1,-9 0-1,-11-5 1,-6 0 1,-12 2 0,-9-3 2,-9 2 1,-11-2 0,-7 1 0,-14-2 1,-8 5-1,-13 1-1,-7 1 0,-13 0-1,-7 4-2,-10-1 1,-11 3 0,-6-1-1,-4 0 1,-10 0 0,-5-3 0,-4 1 0,-6-3 0,-3-1 0,-5-1-1,-8-1 2,-4 0-1,-3 0 0,-8 1 1,-4 3-1,-6 1 1,-6 4 0,-3 6 0,-3 4-1,-2 4 1,-4 5-1,2 4 0,-2 4 0,0 2-1,-1 3 1,2-1 0,-3 1 0,-3 1 0,-2 0 0,-2 1 0,-4 3 0,-1 3 0,1 2 0,-4 2 0,-1 3 0,8 0-1,2 0 1,3 0-1,4 1 1,4 1 0,3 0 0,3 4 0,4 1-1,2 3 1,2 4 0,5 2 1,3-3-2,5 3 2,6-1-1,8-4 0,4 1 1,3 0 0,6-2-1,4 0 1,4 4 0,3-2-1,1 1 0,5 5 0,5-1 1,5 2-1,2 4 0,4 0 0,1 1 0,5 1 0,-2 1 0,5 0 0,1 2 1,1-1-1,2 0 1,3 2-1,4 0 0,0 2 1,4 2-1,1 1 0,3 0 1,3 0-2,5-1 1,-2 0 1,4 0-1,8-1 1,6-2-1,7 0 0,3 1 1,6 1-1,2 0 1,9 1-2,2 0 1,1 1-1,1-1 1,0 0 0,4-1 0,0 1 0,7 0 0,-4 1-1,5-2 1,4 0 0,2-1 0,7 0 0,-1 1 0,4-1 0,-1-1 0,4-1 0,1 4 0,0-1 0,-6 2 0,12 0 0,3 0-1,2 0 0,5 0 1,3-1-1,6-7 1,1 1-1,13-1 1,-4 0 1,3-2 0,-1-3-1,5-2 1,1-3-1,1 3 0,2-3 0,0-4 0,-4 0 0,2 0-1,1 2 1,-1 0 0,-1 2 0,1 0 1,-3-2-1,4-1 0,0-3 0,-4-3 0,-1-3-1,-1-2 1,-3-1 0,-3-2 0,-1-1-1,-4 1 1,-2 2-4,3 3-9,1 4-5,-1 2-1,-4-2 0,-14-13-2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58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2,'19'8'20,"-10"-9"0,6 4-19,0 1 0,0-1 2,2 1 2,-3-3 2,3 0 2,-1-3 0,2 3 1,0-3-1,1 4-1,1-3-3,0 2-2,-1-2-1,2 2 0,-4 0-1,3 0-1,-4-1 1,2 1-1,-3-1 0,2 0 0,-1 0 0,1 1-1,0-1-3,0-3-2,3 3-6,1-1-9,0-7-8,8 6-1</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1.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 37 3,'-7'-12'11,"7"12"0,0 0-2,-7-9-4,7 9-1,-10-7-2,10 7 1,0 0 1,-12-7 1,12 7 0,0 0 0,-10-3 0,10 3 0,0 0-1,0 0 0,0 0-2,0 0-1,0 0-1,-5 13 0,5-4 0,0 3 1,-1 6-1,0 4 0,0 5 1,-1 3 0,-2 4 0,2 5 2,-3 4-1,1 5 1,-2 1 0,1 4 0,-1 3 0,3 3 0,1 3-1,2-1-1,2-4 0,2-3 0,0-5-1,2-4 0,0-8 1,-2-4 0,-1-11 0,-1-3 0,-1-6 1,0-1-1,-1-12 0,-1 15 1,1-15-1,-2 11 0,2-11 0,0 0 1,0 0-1,0 0-3,0 0-18,-1-10-3,-1-6-1,-2-5 0</inkml:trace>
  <inkml:trace contextRef="#ctx0" brushRef="#br0" timeOffset="5738">292 606 16,'0'0'16,"0"0"2,0 0-1,-8-17-6,8 17-2,5-14-1,-5 14 0,7-12-1,-7 12-1,0 0-1,9-5-2,-9 5-1,0 0-2,0 0 0,5 15 0,-5-15 2,-3 16 0,3-16 2,-7 18 0,7-18 0,-7 13 1,7-13 0,0 0 0,0 0-2,-7-12 0,12 0-2,-1 1 0,1-2-1,0 0-1,0 2 1,-1 1-1,-4 10-1,0 0 1,0 0 0,0 0 0,0 0 0,1 13 1,-3-4 0,0 2 0,0 0 0,-1-2-4,6 2-20,-3-11-2,0 0-1,12-5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8.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7 30,'0'0'14,"8"-9"-1,-8 9 0,0 0-2,0 0-3,0 0-4,1 9-2,-1-9 0,-3 18 0,0-7 1,0 6 0,-4 3 1,1 5 0,-5 0 0,1 5 0,-2-1-1,1 1-1,0 1 0,3-3-1,3-3 0,2-3 0,4-2 0,5-4 0,3-1 0,6-2 0,0-2 0,7-3 0,1-2 1,5-3-1,0-4 0,2-3-2,1-2-1,-4-7-6,6 1-5,-9-5-6,0-1-5,-4-1 0,0 1-1</inkml:trace>
  <inkml:trace contextRef="#ctx0" brushRef="#br0" timeOffset="401">306 200 5,'0'0'12,"-14"6"-2,14-6-3,-4 12 0,4-2 1,2 5 2,0 3 1,2 7 0,-3 2 1,3 8-1,-4 1-1,3 7-2,-3-2-2,2 3-2,-2-5-1,1 1 0,0-4-2,1-5-1,3-5-2,-3-7-6,5-6-15,-7-13-2,15 8 1,-8-21-1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9.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0 31,'0'0'17,"0"0"0,0 0-4,7 15-9,-7-15-1,-3 21 1,-1-4 0,3 6 2,-3 10-1,2 8 1,-3 9 0,1 11-1,-2 7-2,2 6-1,-2 4 0,3 0 0,-1-7-1,-1-5 0,2-10 0,0-10-1,2-11-3,-1-11-8,1-12-12,1-12-1,4-9 0,2-13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9.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82 275 45,'-21'-9'26,"2"-1"1,2-8-1,4 0-10,3-7-9,8 0-4,5-4-2,6-2-1,7 2-1,6 2 1,5 5-1,2 4 0,1 8 0,-1 6 0,-2 6 0,-6 9 1,-5 10 0,-8 7 0,-9 7 2,-8 6 0,-9-1 1,-3 2 0,-6-2 0,1-3 0,0-9 0,1-9-3,6-10-5,1-16-16,12-8-6,4-11-2,8-5 1</inkml:trace>
  <inkml:trace contextRef="#ctx0" brushRef="#br0" timeOffset="371">377 216 15,'11'16'20,"-11"-16"2,20 11 2,-8-9-5,-2-6-7,4 5-2,-3-6 1,0 6-3,-11-1-2,16-3-4,-16 3-12,15 2-14,-15-2-2,16-9-1,-5-1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50.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36,'15'14'20,"-1"-1"0,-14-13 1,13 10-15,-13-10-4,13 6 0,-13-6-4,16-4-13,-4 0-6,1-5 1,4 0 1</inkml:trace>
  <inkml:trace contextRef="#ctx0" brushRef="#br0" timeOffset="160">350 14 18,'20'5'6,"0"1"-2,-5 1-2,0-3-11</inkml:trace>
  <inkml:trace contextRef="#ctx0" brushRef="#br0" timeOffset="230">499 40 25,'13'-4'15,"-1"-1"1,3-1-3,-2 0-2,1 2-3,-4 0-2,1 3-2,-11 1-2,15-1-2,-15 1-3,14 5-7,-14-5-10,23-1 1,-5-5 0,8-1-1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50.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102 272 74,'0'0'27,"-16"8"1,16-8-1,-12-1-21,12 1-4,-11-13 0,7 1-1,0-5 2,6-6-2,3-3 0,5-3-1,7-2-1,3 0 0,9 3-1,2 2 1,4 7 0,0 5-1,1 7 2,-2 4-1,-4 9 1,-2 5 0,-5 9 0,-6 4 0,-7 5 0,-2 2 0,-6 0 0,-4 2 0,-3-4 1,-5-1 0,-6-5 0,-1-2 0,-4-5 2,-6-3-2,-4-3 1,-6-6-3,-2-1-11,-12-12-15,-1-7-2,-7-12 0,-1-7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50.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 23 36,'-5'-12'19,"5"12"0,0 0-2,-9-12-4,9 12-5,0 0-1,0 0-3,-8 11-1,7-2-2,0 4 0,1 2-1,0 6 1,0 4-1,1 5 0,0 6 0,-1 5 1,1 7 0,-3 4 0,-1 4 0,-2 1-1,0-2 2,-1-2-1,-1-4 1,1-6 0,2-5-1,0-9 1,3-4-1,1-8 1,2-2-1,-2-15 1,10 14 0,0-12-1,3-1 1,3-3 0,4 0-1,2-3 1,2 0-1,3-1 0,0-4 0,-1 3-1,1-1 1,-5-2-1,0 2 1,-1 1-3,-4-1-1,5 5-9,-6-3-15,1-1 1,0-1-2,-2 0 1</inkml:trace>
  <inkml:trace contextRef="#ctx0" brushRef="#br0" timeOffset="561">509 587 25,'-16'-21'19,"4"-5"-1,1-9 0,7-4-10,8-3-4,7-2 1,7 4-2,4 3 0,6 6-1,0 6 0,0 8 1,-2 9-1,-2 10-1,-5 7 1,-5 9-1,-5 5 2,-4 6 1,-4 2 0,-2 3 2,-6-2-1,1 2 1,-6-6-1,1-1 0,-4-8 0,0-1-2,-2-6-1,0-4-2,1-1-3,-5-7-7,8 1-11,-4-6-6,6-3-1,1-4 0,5-5 1</inkml:trace>
  <inkml:trace contextRef="#ctx0" brushRef="#br0" timeOffset="1042">1034 141 42,'0'0'23,"0"0"2,0 0-2,0 0-10,0 0-9,0 0-3,0 0 1,-11-3 1,11 3-1,-13-1 1,13 1 0,-19 1 0,19-1 1,-20 4-2,8 1 0,1 2-1,0 1-1,1 3 0,1 3-1,2 3 1,0 4 0,3 2-1,1 1 1,3 0 0,3 1 0,1 0 0,3-2 1,3-4-1,4-2 1,4-6-1,4-3 0,5-3-3,-1-10-8,5 0-14,-1-5-1,0-3-1,-4-6 1</inkml:trace>
  <inkml:trace contextRef="#ctx0" brushRef="#br0" timeOffset="1533">1344 141 37,'10'-1'21,"-10"1"1,0 0 0,0 0-9,0 0-12,0 0-1,2 15-1,-2-15 1,0 18 1,1-3 1,0 1 0,0 6 2,0 1-1,1 5 2,-2-1-1,4 5 1,-3-2-2,3 1 0,-1-4 0,2-1-1,0-3 0,2-3-1,4-6 0,2-3 0,5-5-2,0-7-2,5 0-6,-3-11-8,4 0-8,-3-7-2,-3 0 0,-6-6 1</inkml:trace>
  <inkml:trace contextRef="#ctx0" brushRef="#br0" timeOffset="1933">1266 317 41,'0'0'23,"-9"10"2,9-10-2,0 0-11,0 0-6,-10-2-2,10 2 0,0 0-1,12-7 1,-1 1-1,8-1 1,3-6-1,9 1 0,2-3-1,5 1 0,0 0-1,-2 1 0,-4 3-1,-5 1-1,-5 4 0,-7 0-4,2 2-21,-5-3 0,1-6-3,-3-6 2</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2.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61 159 11,'0'0'12,"0"-13"-1,0 13 1,0-14-1,0 14-1,-3-15 0,3 15-2,-2-14-2,1 4-3,2 1-2,1-2-2,-1-2-1,4 1 0,0-1-1,0 2 1,1 0-2,-6 11 2,10-13 1,-10 13 1,0 0 1,6 11 0,-7 3 1,-1 5 2,-2 8-1,0 4 0,-1 5 1,0 0 0,1 0-1,0-6 0,0 1 0,2-10-1,2-4-3,0-17-12,6 14-7,-6-14-1,3-10 0,-4 1 0</inkml:trace>
  <inkml:trace contextRef="#ctx0" brushRef="#br0" timeOffset="451">0 576 13,'0'0'20,"14"9"2,-14-9 0,16-14-6,-1 0-4,3-8-3,7-1-1,3-7-3,4-1-2,0-4-2,3 3 0,-3 2 1,-3 5-1,-3 5 0,-7 5 0,-4 4-1,-5 4-2,0 6-11,-10 1-10,9 0-1,-9 0 0,0 0 0</inkml:trace>
  <inkml:trace contextRef="#ctx0" brushRef="#br0" timeOffset="791">305 503 55,'9'-6'25,"-9"6"0,10-3-2,-8 12-15,-6 1-5,2 7-2,-2 5 0,0 7 0,-1 8 1,0 4 0,-2 3 0,1 0 0,0-6 0,3-1 0,1-8-2,1-6 0,3-7-4,-2-16-8,0 0-13,13 0-1,-13 0-1,15-23 1</inkml:trace>
  <inkml:trace contextRef="#ctx0" brushRef="#br0" timeOffset="1082">574 529 29,'0'0'18,"10"-10"3,-10 10-3,0 0-10,0 0 0,0 0 1,0 0-1,0 0-1,-9 11-2,3 2-2,0 4-2,0 6 0,0 5 0,1 8-1,0 2 1,1 3 0,3 0 0,2-4 0,5-3 0,5-7 0,7-12-1,6-12 0,3-11-1,4-11 0,2-8 0,-3-6 0,-4-4 1,-4 0 2,-6 4 0,-10 3 1,-4 8 0,-8 8 1,-6 8-1,-3 8 0,-4 7-1,-3 9-1,0 6-1,-1 7-3,-4-1-9,4 6-14,1-4-1,0-4-1,1-9 1</inkml:trace>
  <inkml:trace contextRef="#ctx0" brushRef="#br0" timeOffset="2123">1333 356 77,'7'10'29,"-7"-10"-1,9 9 0,-9-9-20,0 0-8,0 0-2,15-5 1,-5 7-6,1-3-19,5-1-1,2-5-2,6-1 2</inkml:trace>
  <inkml:trace contextRef="#ctx0" brushRef="#br0" timeOffset="2314">2085 242 59,'36'11'26,"-4"-4"-3,-5-7 0,-7-6-14,-4 0-12,4 2 0,-5-4 0,1 5-2,-16 3-14,19-10-5,-4 6 2,-2-4 0</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4.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28,'55'11'8,"-3"-4"-8,-2-8 0,0-3-11,-2-11-7</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5.1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94 72,'51'14'28,"-3"-10"-6,-4-5-5,-7-12-22,3 4-5,-5-7-1,5 5-1,-11-5-4,3 3-8,2 3 4,-3-4 3,9 5 1</inkml:trace>
  <inkml:trace contextRef="#ctx0" brushRef="#br0" timeOffset="170">1075 0 38,'69'18'22,"-4"-5"0,2 0 0,-4-2-14,-1-2-9,-2-2-8,5-4-7,-1-2-5,-2-3 0,5 2 0</inkml:trace>
  <inkml:trace contextRef="#ctx0" brushRef="#br0" timeOffset="321">2485 189 48,'60'19'24,"-1"-5"-1,1 2-4,-3-5-10,-1-2-9,3-2-7,-2-4-9,2-1-6,2-4-2,1-1 0,3-3 1</inkml:trace>
  <inkml:trace contextRef="#ctx0" brushRef="#br0" timeOffset="471">3679 235 34,'62'4'26,"-3"1"0,-3 1-3,-1 2-6,-4-1-11,0-3-10,2 1-6,-3-7-3,8 2-1,-2-7-1,7 1 2,2-5 1,3 3 4,3-3 4,3 1 4,1 0-3,-1-1-3,1 3-2,0 1 0,-1 1 2,-3 3 4,-2 2 4,-6 1 3,-1 3 3,0 2 0,-3-1-10,0-4-2,3 1-1,-1-7-6</inkml:trace>
  <inkml:trace contextRef="#ctx0" brushRef="#br0" timeOffset="741">6154 134 54,'79'2'29,"-9"0"0,-2 3 0,-15-4-10,-1 7-13,-4-1-8,-9-4-7,0 7-9,-9-3-9,2 0-2,-3-4 1,0-1 0</inkml:trace>
  <inkml:trace contextRef="#ctx0" brushRef="#br0" timeOffset="962">7274 153 51,'13'0'22,"0"2"-15,-13-2-10,0 0-10,10-1-7,-13-11-4</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99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10,'0'0'21,"23"12"-1,-10-9-17,3 2-5,3-2 2,0-2 1,0-1 2,0-3 2,3 1 2,0-3 0,4 1 0,-1 0 1,2 3-3,0-1-1,0 2-2,1 0-1,1 1 0,-1 1-1,0 1 0,0-1 0,0 0 0,-3 0 0,3 1 0,-2-2 0,1 0-1,1 2-4,-2-3-4,2-2-12,6 6-6,-6-10-1</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3.1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15 141 6,'0'0'8,"0"0"1,0 0-2,-8-10-1,8 10-1,0 0 1,0 0-1,0 0 1,0 0 0,0 0-1,0 0 0,0 0-1,0 0-1,0 0-1,0 0 0,0 0-1,0 0-1,-7-10 0,7 10-1,0 0 1,0 0-2,0 0 2,0 0 0,0 0 2,0 0-2,0 0 0,0 0 1,0 0-1,0 0 1,9 4-1,-9-4 0,0 0 0,14 8 0,-14-8 0,9 4 1,-9-4-1,10 2 1,-10-2 0,0 0-1,0 0 1,0 0 0,10-3 0,-10 3 0,0 0 1,0 0 0,0 0 1,0 0 1,0 0-1,9-2 0,-9 2 1,0 0-2,0 0-1,0 0 0,0 0-1,0 0-1,0 0 1,0 0-1,14-4 1,-14 4 0,18 1-1,-5-1 1,5 2 0,3-1 0,3-1 0,5 2 0,4 0 0,4 0 0,7-2 0,4 3 0,4-5 0,5 1 0,4-1 0,4-1 0,3-2 1,3 1-1,1-1 0,0 0 0,0 2 0,-1-2 0,-3-1 1,0 1-1,-4-1 1,1 1 0,-4-1 0,-1 2 0,0-2 0,-2 2 0,-2-1 0,-1 2 0,-2-2 0,-2 0 0,-4-1 1,-4 1-1,-1-1 0,-4 0 1,-4-1-1,-4 2 0,-4 1-1,-3 1 1,-5 0-1,-2 2 1,-5-1-1,-11 2 1,14 0-1,-14 0 1,0 0-1,0 0 1,0 0-1,11 1 0,-11-1 0,0 0 0,15 5 1,-15-5-1,12 2 0,-12-2 1,13 1-1,-13-1 1,0 0-1,9 2 1,-9-2-1,0 0 0,12 1 0,-12-1 0,15 5 0,-5-4 0,0 0 0,0 0 0,1 1 0,-1-2 0,-1 0 1,1-1-2,-1 5-3,-9-4-11,15 10-9,-15-10-1,-11-4-1,-9-6-1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09.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28 6,'3'-10'10,"-3"10"0,0 0-1,0 0-1,0 0-2,-7-10 0,7 10-2,0 0 0,0 0 0,0 0 0,0 0-1,0 0 2,-2-9 1,2 9-1,0 0 0,0 0-1,0 0 0,0 0-1,0 0-1,-10 11-1,10-11-1,-7 11 0,7-11 0,-11 18 0,5-1 0,0 3-1,-3 2 1,-3 6 0,-1 4 0,-2 2 1,-2 2-1,0 0 1,-2-3 1,-2-4 0,5-5-1,0-3-1,7-5-5,3-5-3,6-11-11,0 0-1,0 0-1,10-6 0</inkml:trace>
  <inkml:trace contextRef="#ctx0" brushRef="#br0" timeOffset="461">21 266 17,'-9'4'15,"9"-4"1,0 0-4,0 0-3,0 0-3,-9-5-2,9 5 0,0 0 0,0 0-2,0 0 1,-4 11-1,4-11-1,2 18 1,2-5 0,-3 5 0,4 4 1,-3 5-1,2 5 1,-2 2-1,1 4 0,-1-3 0,2 0 0,-1-4 0,2-3 0,3-8 0,0-3 2,7-11 0,7-3-1,2-11 1,6-5-1,3-10 1,0-2-2,-1-7 1,6-2-1,-7-1 0,-4-1-1,-7 4 0,-2 4 0,-5 5 0,-2 5-1,-4 2 0,-2 6-1,-5 10-2,6-11-6,4 13-14,-10-2-3,0 0-1,0 0 0</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54.4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16,'0'0'14,"0"0"0,0-10-3,0 10-1,0 0-2,0 0-2,0 0-2,0 0 1,2 11-1,-2-11 0,3 11 0,0 1 1,0 0-1,2 6 0,-4 0-1,1 5 0,-3 6-1,2 7 1,-4 1-1,3 3 1,-3 0 0,4 3-1,1 0 2,4 0-2,1-7 1,6-2-1,5-6 0,8-4 0,5-5-1,3-11-2,6-5-4,-6-11-3,5-4-2,-10-12-5,0-5-9,-10-6-3,-10-2 2,-8 2 2</inkml:trace>
  <inkml:trace contextRef="#ctx0" brushRef="#br0" timeOffset="1201">112 508 17,'0'0'16,"0"0"1,0 0-1,0 0-4,12 2 1,0-10-2,10 3-1,3-7 0,9 1-2,0-5-2,5 4-2,-2-1-1,-3 0-2,-6 5 0,-7 2-1,-8 3 0,-13 3 0,10 2 0,-10-2-1,0 0-1,-9 11-7,9-11-10,0 11-5,0-11-2,13-3 1</inkml:trace>
  <inkml:trace contextRef="#ctx0" brushRef="#br0" timeOffset="1552">579 488 38,'-9'5'22,"9"-5"0,-12-6 0,8-9-10,7-2-9,4-4-1,7-3 0,4-5 0,5 3 0,2-1 0,2 6-1,-2 4 1,2 7 0,-6 4-1,-1 6 0,-6 6-2,-3 4 1,-3 6 0,-4 2 1,-4 3-1,-3 1 1,-5 2 0,-2 0 1,-5-2 0,-1-1 0,-3-5 0,-1 1 0,-2-8 0,2 0 0,-1-6-1,3-4-1,3-3-3,2-9-3,7 1-6,3-9-9,7-1-5,6-5-1,9-4 2</inkml:trace>
  <inkml:trace contextRef="#ctx0" brushRef="#br0" timeOffset="2022">1192 252 45,'0'0'24,"-7"-10"1,7 10-1,-17-4-11,8 7-9,-4 2-2,0 2-2,-4 3 0,-2 3-1,-3 2 1,1 3 0,-4 0 1,4 2 0,0-1 0,3 1 0,5-1 0,3 0 1,7-1-1,8-1 1,10-3-1,7-1 1,6-5-1,5-2-1,2-4 0,1-5-3,2-1-5,-8-6-14,-3-4-4,-4-3 0,-6-3 0</inkml:trace>
  <inkml:trace contextRef="#ctx0" brushRef="#br0" timeOffset="2723">1576 296 23,'-3'-10'21,"3"10"-1,-6-10-2,6 10-5,0 0-3,0 0-3,-1 16-2,2-3-2,-1 4-1,1 6 1,-2 5 0,0 5 0,-2 2 0,1 4 0,-2-1 0,3 0-1,0-4 1,3-2-1,3-8-1,6-5 0,6-7-1,3-8-2,5-4-5,-3-10-2,4 1-2,-4-9-4,2 1-2,-9-4-5,-3-1-2,-8 2 2,-7 0 3</inkml:trace>
  <inkml:trace contextRef="#ctx0" brushRef="#br0" timeOffset="3074">1393 477 46,'0'0'22,"0"0"1,18 0 0,-3-6-15,12 1-4,3-3-2,7 2 0,-1 0 0,2-1-2,1 4-4,-6-2-10,-4 1-9,-3-1-1,-3-1 0,-1-1 0</inkml:trace>
  <inkml:trace contextRef="#ctx0" brushRef="#br0" timeOffset="3394">1959 380 31,'0'0'16,"13"9"1,-13-9-1,8 12-14,-4 1-2,1 6 3,-1 3-1,-2 7 1,0 1 1,0 3-1,2 1 1,-2-3-1,2 0-1,-1-6-2,-1-4-2,2-6-5,-2-5-8,-2-10-4,0 0-1,0-14 0</inkml:trace>
  <inkml:trace contextRef="#ctx0" brushRef="#br0" timeOffset="3615">1922 554 15,'-13'-8'15,"13"8"0,0 0-1,0 0-1,18-10 0,-6 4-3,8 4 0,1-7-2,6 4-1,1 1-3,-1-4-10,0 4-14,-2-2-2,-4-1-1,-3-4-1</inkml:trace>
  <inkml:trace contextRef="#ctx0" brushRef="#br0" timeOffset="4035">2395 392 22,'0'0'18,"14"-7"0,-2 2-5,3-2-4,-1-6-1,6 4 0,-4-6-2,2 3 1,-4-3 0,-1 7 0,-7-3 0,-6 11-1,9-9 0,-9 9-3,0 0-1,0 0-1,0 0-1,0 0 0,0 0-1,0 0 1,0 0-1,0 0 1,5 11 0,-3 0 0,1 3 0,0 4 0,2 6 0,-1 3 0,1 5 0,-2 1 0,-1 1 0,0-3 0,-1 0 0,-2-5 0,0-4 0,-2-3 0,-1-2-1,-3-3 1,0-2 0,-3-1 0,-4 0 0,-2-2 0,-4 1 0,-1-2 0,-1 1 1,0-3-1,2-1 1,3-1-1,4-1 0,4-1 1,9-2-1,0 0 0,0 0 1,21-16-1,-1 7 0,4 0 0,3-3 1,4 2-1,0 0 1,1 3-1,-3 2 0,-4 1 0,-3 3 1,-4 1-1,-2 2 0,-4 2 0,-1-1 1,-11-3-1,13 6 1,-13-6 0,10 6 0,-10-6 0,0 0 1,9 9 0,-9-9 0,0 0-1,0 0 1,0 0 0,0 0 0,0 0-2,0 0-6,-15 8-16,5-6-6,-7-7 0,-2-6-2</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07.6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127 182 18,'0'0'15,"-6"13"-1,6-13 0,-16-2-11,4-2 0,1 0 3,-4-3 0,4 0 3,-3-2-1,7-2 1,0-3-1,10-2-2,3-1-3,10-2-3,8-2-1,6 2-2,10 2-1,0 3 0,6 4 0,-2 6 1,0 7 0,-5 5 0,-5 5 2,-4 6 2,-6 3 2,-3 4 0,-9-1 2,-2 4 0,-9-4 1,-2 2 1,-10-3-1,-6-2 1,17-22-1,-65 34-1,21-25 0,-6 1-1,-5-7-1,1-1 0,1-7-1,5-5-1,8 3-3,9-7 0,12 2-9,10-7-14,17-2-3,8-10-2,11 1 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08.7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0 143 45,'0'0'22,"10"3"3,-10-3-5,0 0-12,0 0-6,0 0 0,7 12 0,-4-3 0,0 4 1,-3 5 1,3 6 0,-5 1 0,3 9 0,-4 0-1,3 4 0,-3-2-1,3-4-1,0-32-1,0 51-3,0-51-2,4 32-17,-4-32-4,10-5-3,-1-12 2</inkml:trace>
  <inkml:trace contextRef="#ctx0" brushRef="#br0" timeOffset="400">753 15 45,'0'0'23,"0"0"-3,0 0-1,-12 7-16,2-6-7,-4-1 1,1 1 1,-4-1 2,0 0 3,1 0 2,-4-3 2,5 4 0,-5-5 0,6 4-1,-5-5-1,3 4-2,0-2-2,0 1 0,1 0-1,0 0 0,3 1 0,-2 0-1,5 3 0,-1 0-1,10-2 1,-14 11-1,10-2 1,4-9-1,-8 21 1,2-4 0,-4 1 1,0 4 0,-3-1 1,1 0 0,0-2-1,0 1 1,3-4-2,3-4 0,6-2-1,0-10 0,12 9-1,-2-6 0,3-1 1,-1-1 0,3 2 2,0 0 1,3-2-1,1 4 1,2-1 1,5 3-1,3 1-1,3 0 1,1 1 0,0 2-1,-4-1 1,-2 2 0,-5 3 0,-6-1 2,-8 2-1,-3 1 1,-10 3 1,-3 0 0,8-20 1,-40 43-1,40-43 1,-59 38 0,59-38 1,-77 30-3,77-30 1,-80 13-1,80-13-2,-66 3-1,66-3-5,-55-8-20,40-3-6,3-2 1,11-4-2</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04.4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60 25,'0'0'14,"0"0"1,0 0-2,22-12-4,-3 10-3,6 2-1,1-1-1,9 3-2,1 1 1,8 2 0,5 1 0,11 1 1,8-2 0,15 2 0,11-5 0,14-1-1,14-3 0,15-2 0,12-1 0,10-1-1,10-4 1,9 2-1,7 0 0,8 2 0,1 1-1,1 3 0,1 1 0,2 0-1,-6 2 1,-2 0 0,-8 0 0,-2 2-1,-8-2 1,-5 0-1,-6 0 1,-8 0-1,-7 2 0,-6-2 0,-8 1 1,-10-1-1,-7 2 1,-7-2-1,-12-2 1,-8 2-1,-13-2 1,-6 2 0,-8-2-1,-7 2 1,-10 0 0,-8 0 0,-10 1 0,-4 0 0,-5 0 1,-7-1-1,-10-1 0,12 1-1,-12-1 1,0 0-1,0 0 0,0 0 0,12 5 0,-12-5-1,15 5 0,-4-9-4,7 3-16,1-8-5,2-5-2,2-9 2,1-4-2</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3.1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80 362 19,'0'0'14,"0"0"1,0 0-2,-6-9-1,6 9-2,0 0-1,0 0-3,0 0 0,0 0-2,0 0-1,0 0-1,0 0 0,0 0-1,0 0-1,-1 14 1,2-3-2,-2 2 1,2 7 0,0 4 0,-1 0 0,1 4 0,1-1 0,0 1 0,1-3-1,0-3 0,1-3-2,-1-4-5,2-3-8,-1 0-6,-4-12 1,5 14 0</inkml:trace>
  <inkml:trace contextRef="#ctx0" brushRef="#br0" timeOffset="400">-11 885 4,'0'0'8,"-10"8"1,10-8 0,0 0 1,0 0 1,0 0-1,0 0 0,0 0-1,13-5-1,-2 0-2,6-5-2,6-5 1,7-4-2,8-4 1,5-6-2,5-1 0,0-2-1,0 1-1,-4 3 1,-4 4-1,-8 5-1,-6 2-1,-4 9-5,-8 3-8,-14 5-6,11 8-1,-11-8 1</inkml:trace>
  <inkml:trace contextRef="#ctx0" brushRef="#br0" timeOffset="791">236 954 27,'9'-9'23,"-9"9"-1,11-12 2,-11 12-10,0 0-7,0 0-2,-3 19-2,-1 0-1,-2 6-1,-1 6-1,-2 5 1,-2 4 0,2-2-1,2-2 1,1-4 0,3-4-1,3-6-2,1-10-4,9-5-8,3-11-9,3-7-2,3-9 2,2-9-1</inkml:trace>
  <inkml:trace contextRef="#ctx0" brushRef="#br0" timeOffset="1061">551 850 39,'10'8'20,"-10"-8"-1,-11 22 0,1-5-16,-2 5-4,-4 4-1,-2 7 2,0 4 1,-1 1 1,3 3 1,1-1 0,4 2 1,5-7-1,6 0 0,6-9-2,8-3 0,8-11-1,6-7-1,5-7 1,3-7-1,1-6 1,-2-3-1,-4-4 1,-3 0 1,-9 0 2,-5 4 1,-7 1 1,-4 4-1,-7 3 1,4 10 0,-18-10-1,3 14-1,-3 2-1,-3 4-2,-2 4-1,-2 1-1,1 5-1,-2-4-5,8 6-8,-1-4-8,5-4-3,3-5 2,11-9 0</inkml:trace>
  <inkml:trace contextRef="#ctx0" brushRef="#br0" timeOffset="1802">1396 0 15,'0'0'18,"0"0"0,0 0-3,0 0-5,0 0-1,-1 10-2,1-10-1,-5 16-2,2-1 0,-2 6-2,2 8-1,-2 7 0,0 5-1,-1 8 1,1 2 0,0 2 0,2 0 0,0-7 0,0-4-2,3-6-8,2-8-11,0-15-2,-2-13 1,11 0-1</inkml:trace>
  <inkml:trace contextRef="#ctx0" brushRef="#br0" timeOffset="2563">920 748 5,'0'0'9,"23"-5"1,-4 0 0,9-4 0,6 2-2,6-4 0,7-1-2,5 0-2,2-2-1,2 0-1,-2 2-1,-3-1-1,-3 3-3,-6 1-4,-3 3-8,-9-1-1,-2 5-1,-12-3 0</inkml:trace>
  <inkml:trace contextRef="#ctx0" brushRef="#br0" timeOffset="2944">1214 841 16,'14'-11'18,"-14"11"1,0 0 1,0 0-7,3-12-7,-3 12-1,0 0 0,0 0 0,-13 5-1,13-5 0,-8 18-1,4-2-1,-1 6 1,2 6-2,0 8 1,0 5-1,1 1 0,-1 1 0,3-1-2,-1-8-2,5-4-7,1-13-12,5-14-2,4-13 0,1-13 1</inkml:trace>
  <inkml:trace contextRef="#ctx0" brushRef="#br0" timeOffset="3234">1443 827 28,'0'23'18,"-4"-10"0,0 4 0,-3 1-11,0 3-6,-1 4 0,0 3 2,2 4 1,-2 1 0,4 2 1,1-5 0,4 0-1,1-6 0,6-2-1,4-9-2,5-9-1,3-6 0,4-7-1,1-3 0,-1-6-1,0 0 2,-2-4-1,-6 0 2,-2 5 1,-8-2 2,-2 7 0,-6-1 0,2 13 0,-12-15 0,0 13 0,-5 1-2,-3 5-1,-4 5 0,-2 2-2,-1 5-2,-2 0-3,4 9-9,-1-1-10,6 0-1,2-3 0,4-4 1</inkml:trace>
  <inkml:trace contextRef="#ctx0" brushRef="#br0" timeOffset="4707">238 1805 8,'0'0'15,"0"0"1,0 0 1,2 12-8,-2-12-3,-2 17 0,0-4 2,-2 0-1,2 8 1,-4 2-1,3 5 0,-3 0-2,3 2-1,3-30-2,-5 60-3,5-60 0,-2 59-8,2-59-12,0 0-4,16 46 2,-16-46-2</inkml:trace>
  <inkml:trace contextRef="#ctx0" brushRef="#br0" timeOffset="5157">1038 1799 6,'0'0'18,"-4"-13"2,4 13 0,-4-14-6,4 14-3,2-16-3,-2 16-1,9-18 0,0 9-2,-9 9-1,22-19-1,-8 10-1,3 3 0,0 1-1,2 4 0,0 1 0,0 2-1,-3 4 1,-2 4 0,-4-2-1,-3 5 1,-3-1 1,-4 4-1,-5-1 1,-3 5 0,-5-1 0,-1 2 0,-4 3 0,1-1-1,-3 3 0,1-4 0,3 0-1,1-3 1,4-2-1,2-2 0,3-5 0,5 0 0,1-10 0,12 10 0,3-8 1,8 2-1,7-3 1,6-1-1,8 2 0,5-1-2,8 3-3,-1-2-11,7 1-10,-1-2-2,-1-2 2,-1-4-2</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6.99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-7-3 50,'1'15'27,"-1"-15"0,0 0-1,0 0-11,0 0-11,0 0-2,0 0-3,7 9-2,-7-9-7,12 3-14,0 0-2,4-2-1,4-3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7.2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28 1,'34'-12'10,"-4"4"-2,-2 2 2,-7 0 3,-2 6 1,-19 0 0,16 2 2,-16-2-3,0 0-6,6 12-17,-6-12-10,0 15-2,0-15-1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6T18:29:59.37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 53,'0'0'33,"0"0"-2,0 0 1,0 0-29,0 0-6,9-2 0,-9 2-1,0 0-8,14 0-18,-14 0-2,15-6 0,-15 6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7.4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11,'9'-1'13,"4"3"-2,-2-3 0,3 2-3,-1 1-3,-4-2-2,5 1-1,-1-1-1,1 0 0,2 0 0,-2-1 0,3 0 1,0-1-1,3 0 1,-2 1-1,1 0 1,-3 1-1,-1 0-1,-3 0-2,0 1-3,-12-1-10,0 0-9,13-6-2</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608 322 3,'0'0'4,"0"0"-1,0 0 0,0 0 0,-10-7-1,10 7 0,0 0 0,-14-2 0,14 2 0,-11-2 0,11 2 0,-14-1 1,14 1-1,-16-1 1,7 1 1,9 0-1,-16 0 0,5 0 0,11 0-1,-17 1 0,6 0 0,2 1-1,-1 0 0,10-2 0,-18 4-1,18-4 0,-18 5 1,18-5-1,-16 6 1,0-2 0,7 1 0,-5 1 2,-4-2-1,6 3 1,-4-1-1,3 3 0,-2-1 0,8 1-1,-7 2 1,3-2-2,7 2 0,-7 1 0,1-1 0,-2-1 1,2 1-1,-2 0 1,2 0-1,0 2 2,-3-2 0,3 2-1,-2-1 0,1 4 0,0 0 0,-1 1 1,-1 1-1,2 0 0,-4 1 0,4 1 0,1-3 0,-1 2 0,3-2 0,0 1 0,2 0 0,1-2 0,2-1 0,-2 1 0,-1 1-1,7-3 1,-5 4-1,5 0 0,-2-1 1,0 1-1,3 1 0,1 0 0,0 0 1,-4 2-1,5-3 0,-4 0 0,5-1 0,-1 0 1,0 1-1,1-2 0,0 0 0,2 0 0,3 1 0,-3 0 1,0-1-1,0 1 1,2 0-1,1 1 0,-1 0 1,1-2-1,-1 2 1,3-2 0,0 1-1,1-1 0,-1-1 0,1-1 1,0 1-1,0 1 1,0-2-1,0 1 1,-3-3 0,1 0 0,3 1-1,-5-1 0,4-1 0,4-1 0,-2-2 0,1 3-1,4-1 1,-1-2 0,-2 2 0,6-5 0,-5 5 1,-2-2 0,5 2 0,-3-3 0,1-1 0,2 3-1,-4-4 1,2 4 0,2-5-1,0 0 1,-2 2-1,3-1 1,-4-1-1,5-1 0,1 0 1,1 1-1,-3-1 1,1 0-1,1-1 1,1 0-1,-3-1 0,2 0 1,-3-1-1,3-2-1,-2 0 1,0-1 0,0 1 0,0-1-1,0 0 1,2 0-1,-1 0 1,0 0 1,1 0-1,3-1 0,1-1 0,0 1 1,2-2-1,0-2 1,2 2-1,0-3 0,-1-2 0,0 1 1,-1 0-1,-1-1 0,0 0 1,-2 2-1,-5-3 0,-2-1 0,5 3 0,-1-3 0,-1 0 0,0 0 0,-2-2 0,0 1 0,2-1 0,-1 0 1,-5 0-1,-2-2 1,0 1-1,-2-2 1,0-1 0,-1 1-1,0-2 1,0-2-1,0 0 1,-2-2-1,2 0 0,-2-2 0,2 1 0,-3 0 1,-1 0-1,1 1 0,-2 0 0,1 1 1,-4 0-1,-1-1 0,-1 0 0,0 1 1,0 0-1,-3-1 0,1 0 0,-2-1 0,0-1 0,0 0 0,-1 1 0,-1-2 0,-1 0 0,-1 0 0,0 2 0,-2-1 0,1 2 0,-3 0 0,1 3 0,-1 0 0,0 1 0,-2 0 0,0 2 0,-1-1 0,0 2 1,-1 0-1,0-1-1,-2 3 1,1-2 0,-2 2 0,1-1 0,-6-4 0,0 0 0,3 3-1,-1 2 2,0 0-2,0 2 1,-1-1 0,-2 2 0,3 5 0,-2 2-1,-4-3 2,-1 2-2,-4-2 1,-3 1 0,0 1-1,-1 1 1,0-1 0,-2 0 0,-2 1-1,0 2 1,2 0 0,-5 2 0,2 0 0,1 1 1,1 1-1,-1 0 0,1 1 1,-1 0-1,-1-1 1,3 1-1,-4 1-1,1 1 1,-2 0-1,2 2 1,0 0-1,3 2 1,0 3-1,3-3 0,-3 2-1,1 9-1,4 1-1,1 4-3,-3-1-6,2 6-4,-3 0-1,2 7 0,5-5 1,2-4-1</inkml:trace>
  <inkml:trace contextRef="#ctx0" brushRef="#br0" timeOffset="2714">4183 263 2,'0'0'4,"-1"-11"1,1 11 1,-2-10 0,2 10 0,-5-11 0,5 11-1,0 0 0,-12-11-1,12 11-1,-11-12 0,11 12-2,-17-13 0,6 10 0,0-5 0,-4 6-1,0-5 1,-2 6-2,-2 6 2,0-4-1,-2 5 0,1-3 1,0 4-1,-1-2 1,-2 4-1,2-6 0,-2 4 0,1 3 0,-2-1 1,2 3 0,-2-1 0,2 3 0,0-1 0,0 4 1,1-2-1,1 0 1,2 1-1,-1 0 0,1 4 0,0-1 0,3 3-1,-1-2 1,2 2-1,1 0 1,1 1 0,1 1-1,1 1 1,2 2 0,-1 0-1,0 1 1,1 1 0,1 2 1,0-4-1,-1 2 0,2 1 0,0 1 0,0-3 0,1 2 0,0-3 0,2 1 0,0 2 0,3-2 1,0 0 0,2-1-1,1 0 1,3 2-1,0-1 1,2 0-1,1-1 0,2 0 1,0-3-2,1 0 1,1-3 0,-1 0 0,1-1 0,1-1 0,2-3 0,1 2 0,0-2-1,0 0 1,2-1 0,2 0 0,-1-3-1,1 1 1,-1-3 0,0 2-1,1-1 1,1-2 0,-1 1 0,3-4 0,0 3 0,0 0-1,1 1 1,3-2-1,1-2 1,0 4-1,0-5 1,0 4-1,2-5 0,0 0 1,-1 0-1,0-2 0,0-1 1,2 0 0,-1-2-1,0 0 1,1-3-1,0 0 1,1 0-1,2-6 1,-1 3-1,1-2 1,2-2-1,-1 1 1,2-2-1,0 2 0,0-3 0,-1 4 1,-1-4-1,-1 0 0,-1 0 1,1-2-1,-3-1 1,-1-1-1,-2-2 0,-1 1 1,-1-2-1,1-3 1,-2-2 0,0 1-1,-1-1 0,0-1 1,-1-1-1,0 1 0,-1 0 0,-1 2 0,-2 0 1,1 0-1,-2 0 0,0 0 0,-1-1 1,-1-3-1,2 0 0,0 0 0,-3 0 0,2-2 0,-2 0 0,1-2-1,-1 0 1,1 1 0,-2-3 0,0-2 0,-1 1 1,0-3-1,-1 1 0,-3 1 0,1 0 1,-4 3-1,0 0 0,-4 2 0,2 2 1,-4 2-1,-6 2 0,5-1 1,-4 1-2,2 2 1,-5 1 0,1 1-1,-6 2 1,1-1 0,-1 2-1,-6 2 1,-3 1 0,-2 1 0,-5 0-1,-3 3 1,-2 2 0,-6 0-1,-1 3 1,-4 1 0,-2 3-1,-1 1 1,-5 2 0,0 1-1,-2 1 1,0 1 0,-3 2-1,-3 1 1,-1 1-1,-2 0 0,2 3 1,-1 0-1,0 1 0,0 1 0,3-1 0,2 2-2,2 5-1,-1 2-2,6 4-4,-5-1-6,4 5-3,1-1 1,3 5-1,1-2 2</inkml:trace>
  <inkml:trace contextRef="#ctx0" brushRef="#br0" timeOffset="4947">7739 145 2,'0'0'4,"-12"0"1,12 0-2,-18 1 1,5 0 1,0 1 0,-4 1 1,-1 0 1,-5 0-2,1 1 1,-3 2 0,1 1-1,-5 2-2,0-2 0,-4 5-2,-2 1 1,0 2 0,-3 1 0,0 0-1,-5 3 1,2 0-1,-1 4 1,0-1 1,4 1-2,-1 3 0,2 2 0,-1 1 0,5 2 0,0 4 0,2 0 0,1 3-1,0 2 1,3-2 0,4 1 0,2 3-1,1-2 1,4 0 0,0-1 0,5-2 1,3 1-1,2-1 1,2 1-1,3-2 0,2 1 1,4-1-1,0 0 0,3 2 0,1-2 0,2-2 0,1 0 0,1-1 0,2-1 0,-1-2 0,3-3 0,-1-1 0,2 1 0,2-3 1,1 0-1,0-3 1,2-2-1,0 0 1,1 0-1,1-5 0,1 1 1,1-3-1,1 1 0,3-3 0,0 0 0,4 0-1,2-1 1,1-1 0,4 0-1,-3-2 1,1-2 0,1-2-1,-2 0 1,1-4 0,2-1 0,-3-3 0,2-2-1,2 0 1,2-2-1,0-3 1,4 0-1,0-3 1,-1 0-1,4-6 0,0-2 1,-2-2-1,-3-2 1,2-4-1,0-3 1,-5-2-1,1-4 0,-3 1 1,-3-4-1,-1 0 1,1-4-1,-10-1 0,-2 1 0,-2-2 1,-4 0-1,-2-1 0,-1 1 0,-4-1 0,-3 0 0,0-1 0,-3-1 0,-4-1 0,-2 2 0,-5 1 1,-2 2-1,-3 3 0,-3 1 0,-1 4 0,-4 0 0,-2 4-1,-4 3 1,-1 0-1,-2 3 1,-4 1-1,-3 2 1,-3 1-1,-3 6 0,-2 1 1,-1 1 0,-6 5-1,-3 1 1,-3 4-1,-4 1 1,-3 4-1,-2 3 1,-1 4-1,-4 5 1,-2 3-1,1 4-1,-1 7-1,-6 1-3,2 11-4,-8 0-5,2 8-4,-5 2-1,0 8 0,-2 2 1</inkml:trace>
  <inkml:trace contextRef="#ctx0" brushRef="#br0" timeOffset="6920">10772 220 2,'-15'2'4,"-4"0"0,0 1 1,-3-1 0,-3 1 1,-1-2 1,-1 2-2,-3 2 1,0-1-1,-1 3-1,-1-2 0,1 4-1,-2-3-1,0 5 0,0-2 0,1-1 0,-2 2-1,1 2 1,0 1-1,0 1 0,1 1-1,1 2 2,-1 2-2,2 1 1,2 2-1,0 2 1,1 2 0,1 1 0,0 2-1,3 2 1,1 0 0,0 2 1,2 1-2,4 1 3,-2 1-2,5 2 0,3 0 0,1 3 0,4-2 0,3 3 0,3 0 1,2 2-1,3-1 0,4 1 1,-1-1-1,4 1 1,0-2-1,3 1 1,3-4-1,2-2 1,1-3-1,3 0 1,3-3-1,1-1 0,2-3 0,1-1 1,1-2 0,5-1-1,-1-1 1,2-3 0,0-5 0,4 0 1,-1-5-1,4-1 0,1-2-1,-1-1 1,3-4-1,2 0 1,-1-3-1,2-1 0,-1-4 1,0 0-1,-1-3 0,2-3 1,-1-3-1,3-4 0,-1-3 0,2-2 1,-2-3-2,0-1 2,-2-1-1,-3-1 0,-1-3 0,-5 0 0,0-3 0,-4-3-1,-2-2 1,-1-2-1,-2-3 1,-1-2-1,-2 0 1,-2 0-1,-5 1 1,-1 1-1,-5 0 0,-2 3 1,-3 0-1,-3 2 0,-1-3 0,-3 3 0,-2-1 1,-3 0-1,-1 1 1,-2 2-1,-2 1 0,-2 2 0,-2 4 1,-1 2-1,-2 2 1,-1 0-1,-5 1 0,0 1 0,-2 1 0,-4 0 0,-2 2 0,0-1 0,-3 1 0,-2 4-1,-2 1 1,-5 2 0,-2 2 0,-3 2-1,-5 4 1,-5 2 0,-5 3 0,-3 3 0,-5 3-1,-2 3 1,-5 3-1,-7 4 1,-3 4 0,-4 0-1,-3 5 0,-5-1-3,0 9-7,-5-4-10,2 2-1,-6-7-2,4-1 1</inkml:trace>
  <inkml:trace contextRef="#ctx0" brushRef="#br0" timeOffset="9023">487 613 2,'0'0'5,"0"0"0,-4-10 2,4 10 0,0 0 1,0 0 1,0 0-1,-9-5 0,9 5 0,0 0 0,0 0-2,0 0 0,0 0-2,0 0-1,0 0 0,0 0 0,0 0 0,0 0-1,0 0 0,0 0 0,0 0-2,0 0 1,0 0-1,-9 2 0,9-2-1,-4 9 1,4-9-1,-5 16 0,0-2 1,-1 2 0,-2 3-1,1 2 1,-2 3 0,0 2 0,-2 3 0,-8 2 1,7-2-1,-4 1 1,6-1-1,-5 0 1,0-1 1,5-3-1,-2-5 0,12 0-1,-10-1 1,8-4 0,-5 0 0,7-3-1,0-1 0,0-2 0,0-9 0,1 12 1,12-9-1,3-2 0,4-1 0,0-1 0,7-2 0,-4-1 0,7 0 0,-1 0-1,-10 0 2,-2 2-1,-1-1 1,-4 0-1,0 2 1,-3 0-1,1 0 0,-10 1 1,11 1-1,-11-1 0,0 0 1,9 1 0,-9-1-1,0 0 0,0 0-3,0 0-4,0 0-9,0 0-1,0 0 0,-13 1 0</inkml:trace>
  <inkml:trace contextRef="#ctx0" brushRef="#br0" timeOffset="9874">753 1066 18,'0'0'11,"-14"-1"0,14 1 1,0 0-2,-12-12 0,12 12-1,-7-12 1,7 12-2,-1-16-2,1 16-1,1-20-1,4 8 0,-1-1-1,6-1-1,0 0 0,3-4-2,1 5 0,1-1 0,4-1-1,-2 3 1,-2 4 0,-1 2 0,-3 2-1,-11 4 1,17-1-1,-17 1 1,12 8-1,-12-8 1,7 15 0,-3-4-1,0-1 2,-2 5-1,-1-2 0,0 4 1,-2-2-1,1 1 0,-2-2 1,0 1-1,-1-2 1,-1-1 0,0-1 0,-1-1 0,5-10 1,-17 16-1,6-11 1,-3 1 0,0-1-1,-1-1 0,-1-1 0,-2-1-1,5-1 0,-1-1-1,5 0-2,-1-5-4,10 5-5,-3-13-5,8 4-2,4-4 1,4-1-1,1-5 2</inkml:trace>
  <inkml:trace contextRef="#ctx0" brushRef="#br0" timeOffset="10565">1195 868 8,'0'0'9,"0"0"0,10-10 1,-10 10-1,0 0 0,5-11-1,-5 11 0,0 0-1,0 0 1,0 0-2,0 0 0,0 0-2,0 0 0,-15-7-2,15 7-1,-14 1 0,14-1 0,-14 8-1,4-4 1,1 5-1,0-1 0,0 2 0,1 0 0,1 3 1,0-1-1,-2-3 0,2 3 0,0-1 0,1-2 0,2 0 0,4-9 1,-10 17-1,10-17 0,-8 14 0,8-14 1,-3 13-1,3-13 0,0 11 1,0-11-1,4 11 1,-4-11-1,9 10 0,-9-10 1,13 8-1,-13-8 1,16 6 0,-5-3-1,0-2 1,1 0-1,1-1 1,-1-1-1,2 0 1,-1-1-1,1 1 1,-3 0-1,-2 0 0,1 0 0,-10 1 0,16 1 0,-16-1-1,9 5 1,-9-5-1,10 3 1,-10-3-2,0 0-2,11 7-3,-11-7-6,0 0-4,11 1 1,-11-1-1,10-6 0</inkml:trace>
  <inkml:trace contextRef="#ctx0" brushRef="#br0" timeOffset="11737">1412 1226 1,'0'0'4,"0"0"2,0 0 0,0 0 2,0 0 0,0 0 1,0 0 0,0 0 1,0 0 0,0 0 0,0 0 0,0 0-3,0 0-1,5-17-1,6 5-1,1-4-1,6-3-1,0-5-1,3 1-1,1-4 1,2 2 0,-2 1-1,-5 4 1,0 4 0,-8 4 0,1 3-1,-10 9 2,11-9-2,-11 9 0,0 0 0,0 0 0,0 0-1,0 0 1,-8 13 0,8-13-1,-6 16 1,5-5 0,-5 2 0,5 1 0,-5 2 0,5 1 0,1 2 0,0-1 0,0 2 0,1-1 0,-1-2 0,0 1 0,0-1 0,0-1 0,0-1 0,0-2 0,0 1 0,-1-3 0,5-2 0,-4 1 0,0-10 0,1 10 1,-1-10-1,0 0 1,0 0-1,-2 9 0,2-9 1,0 0-1,0 0 0,-14 6-1,14-6 1,0 0-1,-10 8 0,10-8 0,-9 4 0,9-4-1,-11 3 1,11-3 0,-11 3 1,11-3-1,-11 1 1,11-1-1,-11 1 1,11-1 0,0 0 1,-10-1-1,10 1-1,0 0 1,0 0 0,0 0 0,0 0 0,0 0-1,0 0 1,0 0 0,0 0 0,0 0 0,10-4 0,-10 4 0,17-3 0,-6 1 1,4 0-1,1 0-1,2 1 1,-1 0 0,1 0 0,-1 1-1,-3 1 0,-3-1 0,-1 2-3,-10-2-6,0 0-7,0 0 1,0 0 0,0 0 0</inkml:trace>
  <inkml:trace contextRef="#ctx0" brushRef="#br0" timeOffset="13339">3849 471 7,'0'0'7,"0"0"2,0 0 0,0 0 0,0 0 0,0 0-1,0 0-1,0 0-2,0 0-1,0 0-2,0 0-1,-3 9 0,3-9 0,-5 10-1,3-1 1,2-9 0,-7 18 0,3-6 0,1 3 1,-3 2-1,0 4 1,-1 4-1,-3 1 1,-1 4 0,-2 4-1,-1 1 1,0 4-1,-4-3 0,0 2 0,1-2 0,-3 0 0,0-3 0,2-3 0,1-4 0,3-5 0,3 0 0,0-5 0,4-3-1,5-1 1,2-12 0,13 13 0,1-11-1,2-1 1,4-3 0,3-1 1,2-1-2,0-1 1,-2 0 0,-2-2-1,-4 3 1,-1 0-2,-3 2 1,-1 0 0,-3 1 0,-9 1 0,11-1 0,-11 1 0,0 0-1,10 1 0,-10-1-3,0 0-4,0 0-8,0 0 0,15-5-1,-15 5 1</inkml:trace>
  <inkml:trace contextRef="#ctx0" brushRef="#br0" timeOffset="14060">4069 1037 5,'-14'-3'7,"0"-1"2,1-1 0,1-1 0,1 1 1,2-3-1,9 8 0,-14-16 0,14 16 0,-5-18-3,5 7-1,3-1 0,3-3-2,3-3-1,3 3 0,2 0-1,3-1-1,1 3 0,2 0 0,-1 2-1,1 4 1,-3 5-1,0-1 1,-3 3-1,0 1 1,-1 6 0,-3-1-1,0 5 1,-2 3-1,-2 1 2,-1 4-1,-2 0 0,0 2 0,-2-1 1,-1 2 0,-4-3 0,1-1 1,-4 0 1,-1-2-1,-4-1 1,-1-2 0,-3-1 0,-3-2 0,-2-2-1,1-2 0,-2-4 0,1-2-1,3-3 0,-1-3-1,3-2-1,3-2-2,7 0-3,-1-3-6,9 2-5,2-4-2,7 2 0,3-2 1,5-2 0</inkml:trace>
  <inkml:trace contextRef="#ctx0" brushRef="#br0" timeOffset="14701">4525 817 6,'0'0'9,"0"0"0,0 0 1,0 0-1,0 0-1,-5-10 0,5 10 0,-15-2-2,15 2-1,-16 2-1,6 1 1,-1 0-3,1 2 1,-3-1-1,2 4 0,-1 2 0,0-3 0,0 6 0,0 1-1,1 1 0,2-1-1,-1 5 1,4-4-1,-1 0 0,4 3 0,0-4 1,3-1-1,1 0 0,1-2 0,2 0 0,1-2 0,1 0 1,-6-9-1,17 15 1,-6-10-1,3-1 1,2-1 0,3-1-1,3-1 1,0-2-1,1 1 0,1-2 0,-2 1 1,-4 0-1,-2-1 0,-3 1 0,-13 1-1,16-2 0,-16 2-2,0 0-6,0 0-7,0 0 0,0 0 1,0 0-1</inkml:trace>
  <inkml:trace contextRef="#ctx0" brushRef="#br0" timeOffset="15472">4815 965 13,'0'0'9,"12"-10"0,-12 10 0,0 0-1,10-11 0,-10 11 0,9-8 0,-9 8-2,12-6 1,-12 6-2,12-3-1,-2 2-1,0 1-1,-1 1 0,3 0-1,-1 2 0,0 1-1,1 1 1,-2 1-1,-10-6 1,13 13-1,-6-4 1,-7-9 1,2 19-1,-5-9 1,-4 3 0,-3-1-1,-1 4 1,-3-1-1,0 2 0,-4 2 0,-1-1 0,-1 1-1,0 0 1,1-1-1,-1 1 1,0-2 0,2 1-1,0-3 1,4-3 0,1-1-1,4-1 0,9-10 0,-11 13-1,11-13 1,0 0 1,8 10-1,2-8 1,5-1 0,1 1 0,4-3-1,3 1 1,0-1 0,1-1-1,3 1 0,-1-2-1,0 1-2,-1-3-4,1 3-10,-2-5 0,2-1-2,-3-5 0</inkml:trace>
  <inkml:trace contextRef="#ctx0" brushRef="#br0" timeOffset="16604">7264 499 3,'0'0'5,"0"0"-1,-9-6 1,9 6 2,0 0 0,0 0 1,0 0 0,0 0 0,-10-5 0,10 5-2,0 0-1,0 0-1,0 0-1,0 0-2,0 0 0,0 0 1,0 0-1,-8 10 0,8-10-1,-5 14 1,3-2-1,-2 3 1,0 4 0,-2 3-1,-1 4 1,-1 2-1,-3 3 0,-1 2 1,-2 2 0,-2-1-1,2 2 1,-2-1 0,1-3 1,1 0-1,2-4 1,1-1-1,2-5 1,2 1-1,1-8 0,2 0 0,0-4 0,3-2 0,1-9 1,-1 14-1,1-14 0,0 0 1,10 3 0,-1-4 0,2-2 0,3 0-1,4-3 0,3 2 0,4 0-1,2 0 1,3 1-1,1 1 0,-2 0-1,-1 1 1,-3 0-1,-5 0-4,0 1-8,-6-4-3,-1 0-3,-13 4 2,18-14 0</inkml:trace>
  <inkml:trace contextRef="#ctx0" brushRef="#br0" timeOffset="17275">7504 987 18,'0'0'11,"-12"-2"2,12 2 0,-15-11-3,15 11-2,-11-18-1,6 5 0,1-1-1,3 1-3,2-4 0,5 0-1,0 2 0,2-1 0,1 2-2,4 2 1,-1 0 0,2 4-1,-1 3 1,1 1-1,-1 2 0,1 4 0,-2 3 0,0 2 0,1 3 1,-3 1-2,-1 2 2,-3 2-1,0 0 0,-3 1 1,-1 0 0,-3 2 0,-5-4 0,0 4 2,-4-4-1,-1 1 0,-4-3 1,1 1-1,-2-4 0,0 1 0,0-3-1,2-2 0,1-1 0,3-3-1,10-1-3,-16-4-2,16 4-7,0-16-5,10 5-2,0-5 1,7 0-1,0-6 1</inkml:trace>
  <inkml:trace contextRef="#ctx0" brushRef="#br0" timeOffset="17805">7963 785 22,'0'0'8,"-10"9"0,10-9 1,-19 0-7,19 0 2,-23 1 2,13 1 1,-4-2-1,3 4 1,-2-3-1,1 3 0,-2 0-2,0 2-1,3-2-2,-1 3 1,-1 3 0,2-2 0,0 2 0,2 2 0,-1-1 1,2 2-1,-1 1 0,4-1-1,-2-2 0,4 3 0,-2-3 0,4-1 0,2 1-1,2 0 1,2 0 0,2 1 0,3-2-1,2 0 1,2-2 0,3-1 0,1-3-1,2-3 1,1-1 0,0-2 0,2-3-1,-2 0 0,0 0 0,-5-1 0,0 3-3,-7-2-5,2 4-6,-11 1-4,12-5-1,-12 5 1,7-10-1</inkml:trace>
  <inkml:trace contextRef="#ctx0" brushRef="#br0" timeOffset="18687">8099 1021 2,'0'0'7,"0"0"1,0 0 0,0 0 0,0 0 1,0 0 0,0 0-1,13 3 0,-13-3-2,12-2-1,-12 2-1,17 0 0,-8 0-2,1 1 1,-10-1-2,18 6 1,-18-6-1,15 8 0,-5-4 0,-10-4 1,8 13-1,-8-13 1,4 18 0,-3-7 0,-2 2 0,-4 0 1,-6 1-1,0 1 1,1-2-1,-4 2-1,1-2 1,-4-1 0,1-2-1,3-2 0,0-2 0,4-1 0,9-5 0,-15 6 0,15-6-1,0 0 1,0 0-1,0 0 0,0 0 0,12-2 0,-12 2-1,15-2 1,-4 2 0,-2 1-1,0 1 1,-9-2 0,17 8 0,-17-8-1,14 10 1,-14-10 0,8 15 0,-4-6-1,-4 0 1,0 0 1,-4 3-1,-1-1 1,-3 1-1,-2 1 1,-3-1-1,-2 0 1,-2 0 0,-2 1 0,-2-1 0,-1 0-1,-1-2 1,0 0 0,1-1-1,2-2 0,3-1-3,-3-4-6,8 0-10,-3-6 0,15 4-1,-15-20 0</inkml:trace>
  <inkml:trace contextRef="#ctx0" brushRef="#br0" timeOffset="20990">10222 522 0,'0'0'6,"0"0"2,6-11-1,-6 11 1,0 0 2,0 0-1,0 0-1,0 0 0,0 0-1,0 0-2,0 0 0,0 0 0,0 0-3,0 0 0,0 0 0,0 0-2,0 0 1,0 0 0,0 0-1,0 0 0,-6 14 0,6-14 0,-6 14 1,1-4-1,1 2 0,-2 4 1,0 0-1,-3 3 1,1 2 0,-2 0-1,-1 3 1,2 0 0,-2 2 0,-3-2 0,1 2 1,-1 1 0,1 0-1,1-4 1,0 1-2,1-2 2,1-1-1,2-3 0,3 0-1,0-7 0,2 1 1,1-3-1,2-9 0,0 15 1,0-15 0,6 9-1,-6-9 1,12 7 0,-2-4 0,2-2 0,2 0 0,4-1-1,1 0 1,3 0-1,-1 0 0,2 0 0,1 0 0,-3 1 0,0-1-1,-3 2 0,-2-4-1,-1 4-4,-4-6-6,-1 3-5,-10 1 0,17-10-1,-11 1 1</inkml:trace>
  <inkml:trace contextRef="#ctx0" brushRef="#br0" timeOffset="21751">10428 989 13,'-10'0'10,"-1"-1"0,2-3 0,9 4-3,-16-11 0,16 11 1,-13-15-1,13 15-2,-4-17 0,7 6 0,1 1-1,6-2-2,2-1 0,4-1-1,3 3 0,2 0 0,3 1-1,-2 4 1,3-1 0,-4 4-1,1 2 0,-4 2 0,-2 0-1,-3 3 1,-4 4 0,-1 3 0,-4 0 0,-2 3 1,-2 1 0,-3 1 0,-2 1 1,-2 1 0,-2-6 1,0 3 0,-5-4 0,3 0 1,-5-2-1,1-1 0,-3-3 0,2-1-1,-3-3 0,2 0 0,0-2-2,2-2 0,1 0-2,2-4-4,12 7-5,-13-13-5,13 13-4,6-15 1,5 5 0,4-7 0</inkml:trace>
  <inkml:trace contextRef="#ctx0" brushRef="#br0" timeOffset="22352">10879 836 10,'0'0'9,"0"0"1,-7-13-1,7 13-1,-10-7 0,10 7-1,0 0 0,-12-9-2,12 9-2,-9-1 1,9 1-2,-10 2 1,10-2-1,-13 6 1,4-2-1,-1 0 0,1 4 1,-2-1-1,-1 1 0,1 2 1,0 2-2,1-1 1,0 3 0,1-2-1,0 3 0,3-4 0,2 3 0,1-2 0,3-1-1,2 2 1,3-2 0,2 1 0,5-2 1,0-1-1,4 0 0,2-3 0,3-1 1,1-2-1,0-1 0,-2-1 0,0-1-1,-5-1 1,-3 0-2,-1 1-4,-11 0-5,9-1-7,-9 1-2,0 0 1,0 0 0</inkml:trace>
  <inkml:trace contextRef="#ctx0" brushRef="#br0" timeOffset="23654">11099 1034 4,'0'0'5,"0"0"2,0 0 0,0 0 1,0 0 0,0 0-1,0 0 0,-4 9 0,4-9-3,0 0 0,-6 9-1,6-9 0,-7 11-1,7-11 0,-5 14 0,1-3 0,0 0 1,0 2-1,-2 1-1,1 1 0,-2 1 0,1 1 0,-1 0-1,1 0 1,-2-2-1,3 0 1,0-1 1,0 0-1,0-3 1,2 1 0,3-12 0,-6 15 0,6-15 0,-1 12 0,1-12 0,0 0 0,10 8-1,-10-8 1,19 1 0,-5-1-1,1-2 0,3-1 0,1 0 0,0-2-1,-1 2 1,0 0-2,-1 0 1,-2 0-2,0 2-1,-4-2-4,3 3-4,-4-2-7,3 1 1,-2-3 0,-1-1 0</inkml:trace>
  <inkml:trace contextRef="#ctx0" brushRef="#br0" timeOffset="24285">11189 1179 13,'0'0'10,"0"0"1,0 0 0,0 0-3,0 0 1,0 0 1,0 0-3,0 0 1,-3 9-3,3-9 1,-3 13-1,3-3-1,-1 2 0,2 6 0,-3 1-1,3 5 1,0 5-2,0 6 0,-1 3 0,1 1-1,-1 2-1,0 1-2,3 2-8,-3-6-8,2-1-2,-5-10 0,-2-9 0</inkml:trace>
  <inkml:trace contextRef="#ctx0" brushRef="#br0" timeOffset="25787">1995 822 9,'0'0'8,"0"0"-1,-10-2 0,10 2-1,0 0 0,0 0-2,0 0-2,0 0-1,0 0 0,0 0-1,0 0 0,0 0 1,0 0 1,14 3-1,-5-1 1,2-2 0,6 5 0,1-5 0,5 5 1,5 1-1,2-1 0,6 3 1,3-2-2,2 3 2,3-5-1,4 5 0,2-5 2,3 0-2,4-4-1,2 3 1,0-4 0,1 3-1,0 5 0,-3-5 0,-3 6-1,-8-4 0,-3 5 0,-8-4 0,-4 5 0,-8-4 0,-3-2 0,-6 1 0,-2-1 0,-3 0 0,-9-4 0,11 6 0,-11-6 0,0 0-1,0 0 0,11 7-2,-11-7-2,0 0-5,0 0-2,0 0-2,12-6 1,-12 6-1</inkml:trace>
  <inkml:trace contextRef="#ctx0" brushRef="#br0" timeOffset="27149">3118 797 13,'0'0'8,"0"0"-1,0 0 0,0 0-2,0 0-3,0 0 0,0 0 0,12 4-1,-12-4 1,17 3 0,-3 0 0,1 1 0,3-2 0,2 4-1,3 5 1,1-3-1,1 3 0,-2 2-1,-1-3 1,0 2 0,-5 1 0,-2-3-1,-5-1 1,-2 1 1,-8-10-1,8 13 0,-8-13 0,-2 15 0,2-15 0,-7 16-1,7-16 1,-12 17-1,12-17 1,-13 15 0,13-15-1,-19 15 1,8-8 0,-1 1-1,-3 0 1,0 1 0,-4 3 0,-1 0 0,-4 2 2,1 1-2,-2 2 1,-2 1-1,0 1 1,1-1-1,0 0 0,3-1 0,3-1 0,-3-2-1,9-2 1,-2-3-1,7-2 1,-1-3-1,10-4-1,0 0 1,0 0-3,0 0-3,20-11-6,-1 2-1,-2-3-1,10-4 0,1-2 0</inkml:trace>
  <inkml:trace contextRef="#ctx0" brushRef="#br0" timeOffset="28210">5490 783 5,'0'0'3,"0"0"1,-10 5 1,10-5-1,0 0 0,0 0 1,0 0 0,9 8 0,-9-8 0,23 6 0,-4-2 0,3 0-1,7 0 0,6-1-1,6 0-1,7-1 1,7 0-1,4 0 0,5-1 0,2-1 0,1 0 0,-1-1-1,-2 0 2,-7 0-2,-5 1 0,-7 0 0,-8 0-1,-5 0 1,-5 2-1,-7 1 0,-6-2 0,-4 0 1,-10-1-1,12 2 0,-12-2 0,0 0 0,0 0-1,0 0-1,-10 1-4,10-1-4,0 0-3,-11-11 0,11 11 0,-4-19 1</inkml:trace>
  <inkml:trace contextRef="#ctx0" brushRef="#br0" timeOffset="28771">6344 584 3,'-9'0'5,"9"0"1,-13 2 0,13-2 0,0 0 0,0 12 0,0-12 1,16 13 0,-4-5-1,6-1-1,3 3 0,4-1-2,4 3 0,3-2-2,3 1 0,0 2-1,-1 0 1,-2 0-1,-2 1 0,-3-1-1,-7 0 1,-2 1 0,-6-1 1,-5-2-1,-4 2 0,-5 2 1,-7-2-1,-3 2 1,-6 3 0,-3-1 0,-5 1 0,-3 2 0,-3 1-1,-3-3 2,2 5-1,-4-4 1,4 1-1,-1 1 0,0-1 0,3 2 0,1-3 0,2-1 0,1 1-1,6-5 0,0-2 0,5-1-3,6-5-2,10-6-8,0 0 0,0 0-1,25-18 0,1 1 0</inkml:trace>
  <inkml:trace contextRef="#ctx0" brushRef="#br0" timeOffset="29733">8710 825 2,'0'0'4,"-14"5"1,14-5 1,-12 2-1,12-2-1,-9 1 0,9-1-1,0 0 0,-12 1-1,12-1-1,0 0 0,-12 3-1,12-3 0,-11 2 1,11-2-1,-14 7 0,14-7 0,-15 8 0,15-8 1,-17 8-1,17-8 1,-12 8 0,12-8 0,0 0 0,-9 4 0,9-4 1,0 0-1,0 0 1,0 0 1,14 3-1,2-4 1,4 1-1,7-1 0,8 0 0,6-4 0,9 2 0,2-3-1,7 0 1,1 0-1,7 1 1,1-1-1,4 1 0,-1 3 0,-1-2-1,0 2 0,-5 1 1,-3-1-1,-5 2 0,-8-1 0,-4 1 0,-7-1 0,-5 2 1,-7-1-2,-7 0 1,-3 0 0,-7 1-1,-9-1 1,0 0-2,0 0 0,-6 10-1,6-10-3,-17 4-4,6-3 0,1 0-2,0-4 0,10 3 1</inkml:trace>
  <inkml:trace contextRef="#ctx0" brushRef="#br0" timeOffset="30504">9465 563 3,'0'0'4,"-11"0"0,11 0 2,0 0 1,0 0 0,14 11 1,-14-11-1,23 11 0,-9-3-1,6 2-1,1 1-2,3 0-1,2 3 0,1-1-1,2 3 0,-3-3-1,2 3 0,-4-4 1,-2 1-1,-1-2 0,-6 0 0,-1-2 0,-5 0 0,-9-9 1,7 17 0,-10-8 0,-4 3 0,-6 1 0,-3 0 0,-5 5 0,0 1-1,-4 1 1,0 2-1,-1 0 1,1 0-2,4-3 2,-2 3 1,2-4-1,0-1 1,1 0-1,0-3 1,3 0-2,0-1 1,1-1-2,-1-3 0,2 2-7,-1-3-5,0 1 0,-4-4-1,-1-1 0</inkml:trace>
  <inkml:trace contextRef="#ctx0" brushRef="#br0" timeOffset="86094">11826 723 3,'-16'8'6,"16"-8"-2,-10 4-1,10-4 1,0 0 0,0 0 2,-8 10 1,8-10-1,10 3 2,-1-2-1,8 0 1,3-1-1,9 2 0,4-3 0,8 1-2,0-2-1,9 2-1,-1-2 1,2 1-2,-2 0 1,-1 0-1,-1-2 0,-4 2-1,-1-1 0,-5 1-1,-4 0 1,-4-1-1,-4 0 0,-4 0 0,-3 0-2,-6-3-4,-1 1-3,-11 4-6,15-18-2,-10 5 1,-3-2-1,-3-5 1</inkml:trace>
  <inkml:trace contextRef="#ctx0" brushRef="#br0" timeOffset="86524">12427 400 10,'-2'11'6,"2"-11"1,14 9-1,-3-4-3,6 2 1,1 2 0,5 0 2,4 3-2,3 0 1,0 2 0,2 0-1,0 4-2,0 0 0,-3 1-1,-1 1 0,-3-2-1,-3 1 1,-4 0-1,-6 0 0,-6-1 1,-5 2 0,-6-1 1,-5 4-1,-9-1 1,-3 1 0,-7 3 0,-4 1 2,-4 0-2,1-1 0,-1-1 0,2 0 0,2-2 0,3-1-1,3-7 0,7-1 0,4-4 0,5-3 0,2-2-1,9-5-1,0 0-5,0 0-5,0 0-3,18-19-1,2 3 0,6-4-1</inkml:trace>
  <inkml:trace contextRef="#ctx0" brushRef="#br0" timeOffset="87065">13448 642 28,'-4'16'11,"4"-16"0,0 0 2,0 0-6,-3 10-3,3-10 1,0 0 2,0 0-1,2 9-1,-2-9-1,0 0 0,0 0-2,7 10 0,-7-10-1,0 0-3,14 4-4,-1-6-4,4-4-6,6-1 1,4-4-1,7-3-1</inkml:trace>
  <inkml:trace contextRef="#ctx0" brushRef="#br0" timeOffset="87345">14182 585 28,'10'15'12,"-4"-4"-1,-6-11 1,8 15-8,-8-15 1,6 13 1,-6-13 1,0 0-1,0 0 0,0 0-1,0 0 0,0 0-1,0 0-4,0 0-6,12 5-6,-12-5-6,16-5 1,-3-2 0,4-2 1</inkml:trace>
  <inkml:trace contextRef="#ctx0" brushRef="#br0" timeOffset="87636">14887 580 16,'12'15'10,"-5"-1"-1,-3-2 0,-2-2-5,-2-10-1,4 17-1,-4-17 0,0 10-1,0-10-3,0 0-4,0 0-2,16-8-2,-6-1 1,5-3-1</inkml:trace>
  <inkml:trace contextRef="#ctx0" brushRef="#br0" timeOffset="87896">15566 562 15,'15'14'10,"-6"-4"-1,-1 0 2,-8-10-5,7 14 2,-7-14-1,5 11 0,-5-11 1,0 0 0,0 0-2,0 0 0,3 12-3,-3-12-7,0 0-8,0 0-5,0 0 1,12-4-1,-6-12 0</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1047 15 1,'0'0'3,"0"0"-2,0 0 0,-9 6 0,9-6 1,-15 2 0,15-2 0,-17 1 1,17-1 0,-13 0 0,13 0 0,-13 1-1,13-1 0,-17 0 0,6 0 0,2 0 0,-4 1 0,2 0 0,-3 1 0,0 0 1,-2 0-2,0 0 2,-1 1-1,-3 0-1,-2-1 1,-1 3-1,-4-1 0,-2 2 1,-6 1 0,9 1-1,-3 0 1,4 0 0,-3 4-1,4-2 1,0 1-1,8 1 0,-1 0 0,-3 1-1,-1 1 0,0 0 1,3 1-1,-3-1 1,2 1 0,-3 0 0,1 0 1,0 1-1,0 0 1,2 0-1,-3 0 1,5 1-1,-4 1 1,6 1-1,-3 0 0,5 1-1,0-3 2,-1 2-1,2 0 0,-3 1-1,2-2 1,0-1 0,3 1 0,-3 0-1,3 1 1,0 0-1,4 2 1,-6-1-1,8-1 1,-5 3 0,5-1 0,-1 0 0,0 1-1,5 1 1,-7-3 0,12 3 0,-5-1 0,5-1 1,-7-1-1,3 1-1,3-4 1,-5 2 0,8-4 0,-5 2 0,3-2 0,-5 1-1,6-3 1,0 3-1,-1 1 1,6 1 0,-2-2 0,-1 2-1,0-1 1,6 0 0,3 2 1,-4-4-2,1-2 1,0 2 1,1-1-1,3 0 0,-1-1 0,-2 0 0,1-1 0,4 0 0,-2 0 0,5-1 0,2-1 0,1 1 0,2-2 0,2 0 0,1 0 0,0-1 0,-3 0 0,5-2-1,1-1 0,1 2 0,3-4 0,-2 3 0,6-2 0,0-1 0,9-1-1,-6 1 2,3-2-1,-1-2 1,0 2 0,4-3 0,-2 0-1,2-1 0,-1 0 1,0-2-1,-4 1 1,3-3-1,2 1 1,1 0-1,0-2 1,1 0-1,2-4 1,-1 0 0,0-3 0,-5 1-1,5-5 0,-3-1 1,-3-2-1,0-1 0,-4 0 0,0-3 1,-1-1-1,2-2 1,-8 0-1,-2-2 1,-2-4-1,-1 1 1,-4-1-1,-3-1 0,-5-1 0,-3-1 0,-4 0 0,0 0 0,-7 1 0,-4 0 0,-1 1 0,-4 0-1,0 3 1,-5-2-1,-2 3 1,-1 3-1,-3 2 0,-1 0 1,-3 1-1,1 1 0,-4 0 0,0 4 0,-3-1 0,1 0 1,-2 1-1,-2-1 0,1 1 1,-1 1-1,0 0 0,-1 2 0,-4 1 1,0 2-1,0 1 0,-3 1 1,-1 0 0,-1 3-1,-4-1 1,-3 1 0,4 0 0,-5 0-1,-3 0 1,0 3-1,-3 1 1,-5 0 0,3 3 0,0 1 0,-2 2 0,-2 1 0,2 3 0,-5 2 0,0 1-1,4 6-1,-1 2-2,-3 1-3,4 6-7,-3 2-3,4 4-1,1-2 0,3 4 0</inkml:trace>
  <inkml:trace contextRef="#ctx0" brushRef="#br0" timeOffset="12629">1031 397 0,'0'0'3,"1"-10"1,-1 10-1,3-10 1,-3 10 1,0 0 0,0 0 1,0 0 0,0 0 0,0 0 0,0 0 0,0 0 0,0 0-1,-11-9-1,11 9-1,-12-1-1,2 1-1,0 0 0,1 1 1,-3 0-2,1 1 1,1-1-1,-1 3 0,-3 4 1,14-8-1,-23 16 0,10-5 0,1 3-1,-1 0 1,-2 4 0,1-1 0,0 0 0,-2 4 0,2-3 1,3 3-1,-2 1 1,2-1 0,1 3 2,2 4-1,-2 0 0,5 3-1,1-1 1,0 2-1,3-2 0,1 2 0,2-6-1,4 0 0,3-3 0,2-1 0,1-3 1,6 0-1,1-3 0,1-1 1,5-3-1,-1-1 1,5-2-1,0-3 0,2-2 1,-1-4-1,1-2 1,1-4 0,-1-2 0,1-6 0,-2-1-1,-2-5 1,1-3 0,1-4-1,-4-2 1,-2-4-1,-3-2 1,-3-2 0,-5-2 0,0-1 0,-8 0 1,-4 0-1,-4 2 1,-1-1 0,-6 1-1,-4 4 2,-2 2-2,-4 3 1,-1 2-2,0 3 1,-5 2 0,-1 7-1,-3 4 0,-2 1 0,-3 5-1,-2 4 1,-1 3-2,-6 4 0,3 5-1,-5 3-2,3 8-3,1 3-4,6 5-5,-4 4 1,7 3-1,3 3 2</inkml:trace>
  <inkml:trace contextRef="#ctx0" brushRef="#br0" timeOffset="14251">1424 893 1,'0'0'6,"0"0"-1,0 0 1,0 0 0,0 0 1,0 0 0,0 0 1,0 0 0,0 0 1,10 6 0,-10-6-2,14-10 1,-4 1-1,5 0-2,-2-5-1,4-1-1,2-2 0,0 0-2,-1-2 1,-1 4-1,-2 0 1,-3 3-1,-1 2 1,-11 10-1,10-11 1,-10 11-1,0 0 0,0 0-1,0 0-1,0 0 1,0 0-1,0 0 1,0 0-1,5 17 0,-9-6 1,1 4 0,2 3 0,-2 2 0,1 4 0,0 0 0,0 2 0,-2 1 0,2-1 0,-2-2 0,1-2 0,0-2 0,-1 0 0,1-5 0,-1-1 1,1-4-1,-2 0 1,3-1-1,2-9 1,-10 11-1,10-11 1,-10 3-1,10-3 0,-13 5 0,13-5 1,-15-3-1,15 3 0,-14 0 0,14 0-1,-13 3 1,13-3 0,-11-4 0,11 4-1,0 0 1,0 0-1,0 0 0,0 0 0,0 0 1,17-2-1,-4 2 1,4-2 0,3 2 0,1-2 1,5 2-1,-2-3 0,4 1 0,-2 0 1,-5 1-2,-1 1-1,-3-1-4,-2 2-7,-2-1-5,-2 1 1,-11-1 0,14-3 1</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1 0,2 2 1,0-3-2,1 2 1,2 0 0,5 1-1,-2 3 0,1 1 0,1 1 1,2 0-1,2-1 1,0 1 0,1-3 0,2 2 0,-1-4 1,3 0 0,0-2-1,1 1 1,2-1-1,0-1 1,2 1-2,-2 1 1,3-3 0,1 3 0,1-2-1,0 0 0,-1 1 0,3 0 1,-2-2 0,5 1-1,-3-2 1,2-1 0,0-1 0,2 0 0,0 0-1,1-3 1,0 2 0,2 0-1,-1-2 1,2 1-1,1-1 1,0 0-1,2-2 1,2 3 0,1-3-1,1 1 1,1-2 0,2 0-1,0 0 1,1-2 0,1-1 0,1 0 0,0-1 0,1 0-1,1 0 1,1 0 0,0 0 0,4-1 0,-2-2-1,3-2 1,2 0 0,1-2 0,1-3-1,1-1 1,-1-2-1,0 0 1,-1-2-1,1-2 0,-2 0 1,-1-2-1,-1-2 0,0 1 0,0-2 1,2-2-1,-3 1 0,1-6 0,0 5 1,-2-3-1,0 1 0,-1-3 1,-2 0-1,-1 0 0,-4-1 0,-1 1 0,-1-3 1,-1-1-1,-2-3 0,-3-1 1,-1-2-1,-2-1 0,-1-1 1,-1 1-1,-6-2 0,-1 0 0,-1 2 1,-3 1-1,-1 1 0,-1 2 0,0-1 0,-4 0 1,0 0-1,-2 1 0,0-1 0,-1-1 0,-2-1-1,-2 0 2,0-1-2,-1 0 1,-1 1 0,-1 1 0,-2 0 1,1 2-1,-1 1 0,-2 0 0,0 1 0,-5 4 0,1-2 1,-2 2-1,-2 2 0,-3 0 0,-1 2 0,-2 1 0,-1 2 0,-1 0 0,-2 4 0,-3 1-1,-2 1 1,-1 1 0,-4 2 0,0 1 0,-2 0 0,-3 0 0,1 0 0,-4 2 0,1-1 0,-3 0 0,0 2-1,-3 0 1,-1 0 0,-1 0 0,-2 1 0,1-1 0,-1 1-1,1 0 1,-1 1 0,0 1 0,1 1 0,4 1 0,-2 3-1,1 0 1,1 3-1,-2 2-1,2 2-2,-1 2-6,2 7-10,-3 0 1,4 5-3,-5-3 1</inkml:trace>
  <inkml:trace contextRef="#ctx0" brushRef="#br0" timeOffset="3114">968 997 13,'-9'5'9,"9"-5"0,-12 4 1,12-4 0,-17 3 0,4-4-1,2 2 0,-4-4-1,1 2-1,-2-4 0,1 1-2,-1-4-2,1 0 0,1-4 0,-3 2 0,4-5 0,1 0-1,-3-5 1,4 2-1,-2-5 0,5-1-1,0 0 1,6-2-1,-4-3-1,6 1 1,6-4-1,-1 2 1,3-1-1,2 1 0,3-1 0,1 0 0,5 2-1,0-1 1,3 5 0,1-1 0,3 3 0,0 1-1,4 4 1,1 1 0,1 3 0,0 3 0,-1 5 0,0 3-1,-2 3 1,-3 4 0,0 2 0,-3 4 0,-3 2 0,-1 4 0,-2 1 1,-1 3-1,-2 1 0,1 3 0,-4 1 0,-1 1 0,-1 4 1,-2 2-1,-2-1 0,-2 1 0,-2 1 0,0-2 0,-3 3 0,-1 0 0,-1-4-1,-3 0 1,-1-2 0,-2-1 0,-1-1 0,-5 0 0,0-2 0,-3-3 0,-1 0 0,-2-4 0,-3 0 1,0-2-1,-3-2 0,1-4 1,-4-2-1,2 0 1,-1-3-1,1 1 0,1-4 0,1-1 1,4-2-2,5-2 1,3 0-2,3-5-2,7 0-3,2-8-5,10 1-7,2-6-1,9 2 1,-1-7 0</inkml:trace>
  <inkml:trace contextRef="#ctx0" brushRef="#br0" timeOffset="4086">1378 878 13,'-4'-10'7,"4"10"1,2-9 0,-2 9-4,8-11 0,1 7 0,1-2 1,2 2 0,0 0 1,4 1-2,0 2 1,4 1-2,-5 1-1,2 3-1,-2 2 0,0 1-1,-3 4 0,-1 0 1,-4 0 0,-3 4 2,-3-1-1,-2 2 0,-5-1 1,-1 3-1,-6-3 1,1 4 0,-4-4-1,0 2 0,-1-2 0,3-1 0,-1-1-1,4 0 0,0-3 0,3 0 0,8-10-1,-9 16 1,9-16 0,0 13-1,0-13 0,8 10 1,-8-10 0,18 9-1,-5-5 1,4-1-1,3-1-1,2-2-4,9 2-3,1-4-7,6-1-3,4-5 1,4-3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656 68 12,'0'0'9,"-9"-13"1,9 13-1,-12-8-3,12 8-2,-15-5 1,6 3-1,-1 0 0,-2 1-2,2 2 0,-1 1 0,-2-1 0,1 2 0,-2 2-1,0 0 1,-2 2 0,1 1-1,-2 0 1,-1 3-1,-2 2 2,3 0-1,-5 0 0,2 3 0,-2 0 0,2 4 0,-4-2-1,2 3 1,-1 2 0,0 1-1,-1 1 0,0 3 1,0 2-1,3 0 1,-1 1-1,1 0 0,4 1 0,1 0 1,2 2-1,1-2 0,3-1-1,2 2 1,1 3 0,3 3-1,0 0 1,2 3-1,2 0 1,1 3-1,2 1 1,0 1-1,3-1 0,2-2 1,2-2 0,2 0-1,5-4 2,4-1-1,1-2 0,6-2 1,2-2 0,3-1-2,4-1 2,2-2-1,0-1 0,4 0 0,2-3 0,2 0 0,0-6 0,3 1 0,-1-5 1,2 0-1,2-4-1,0-2 1,-2-4 0,-1-3-1,2-4 1,2-2 0,0-3 0,-2-4-1,1-2 1,-1-8 0,-1-1-1,1-4 1,-1-3-1,-2-3 1,-2-4-1,-5-1 0,0-5 0,-2 3 0,-3-5 1,-1 1-1,-5-2 0,-3 0 0,-4-1 0,-1 1 0,-4-2 0,-4 0 0,-5-1 0,-4-1 0,-4 1-1,-4-3 1,-6 0 0,-3 0-1,-2 2 2,-5 1-1,-3 0 0,-3 4 0,-3 1 0,-8 3-1,-1-2 1,-3 3 0,-3 5-1,-5 4 1,-5 3-1,-2 3 0,-5 5 0,3 4 1,-7 8-1,-2 4 1,-5 4-1,-1 4 0,-2 5-2,-1 4 0,-2 8-3,-6 2-5,3 10-5,-3 1-4,4 9 0,-4 4 1,3 7 0</inkml:trace>
  <inkml:trace contextRef="#ctx0" brushRef="#br0" timeOffset="1552">702 481 4,'0'0'6,"0"0"1,0 0-1,-12-9-3,12 9 0,-13 5 1,13-5 0,-16 10-1,4-2 1,1 1 0,-1 6 0,-3-1 1,1 7-1,-3 3 0,-1 5 0,-1 4 0,2 6 0,-1-1-1,3 4 2,2-3-1,5 1-1,1-5 0,7 1 1,3-7-1,4-1 0,5-5-1,4-1 0,4-4 0,4-1-1,3-6 0,3-1 0,3-7-1,2-2 1,1-5 0,2-6-1,-4-2 1,1-5 0,-3-1 0,-1-4-1,-2-1 1,-2-2 0,-5-1-1,-3 0 1,-1-1 0,-4-1 0,-1-1-1,-4 0 1,-2-2 0,-4-1 0,-3-2-1,-3-1 1,-4-1 0,0 2-1,-5 1 1,1 2 0,-3 3 0,-1 4-1,1 3 1,-2 3-1,1 7 0,-1 3 0,-1 2 0,-4 6-1,-1 6 0,-2 1-1,-1 5 1,-3 4-2,0 4-2,-3 0-2,3 8-5,-1-3-6,4 4 0,-1 0 0,5-1 1</inkml:trace>
  <inkml:trace contextRef="#ctx0" brushRef="#br0" timeOffset="2514">1079 830 2,'0'0'7,"9"-2"1,-9 2 1,12-6-3,-12 6 0,18-9 1,-7 4-1,3 2 0,-1 0-2,4 1 0,-2 1 0,1 2-2,0 1 0,0 2 0,-3 2-1,2 0 1,-3 1-1,1 0 0,-5 3 1,1-1-1,-2 0 2,-2 3 0,-4-2 0,-1 3 1,-4-2-1,-2 4 1,-3-3-1,0 0 0,-3 2-1,1-2 1,0-1-2,-1-1 0,3-4 0,9-6 0,-10 11-1,10-11 0,0 0 0,0 0 0,0 0 0,0 0 0,6 9 1,-6-9-1,18 5-1,-5-1 1,1 1 0,4 1 0,-3 1-1,1 2 1,-2 2-1,0-1 1,-3 2-1,-1-1 1,-3 2 0,-2 0 0,-2 0 0,-3 1 1,-3-3 0,-2 2 0,-4-2 0,-2 2 1,-3-4-1,-3 1 1,-1-1-1,-3-1 0,-2-2 0,0-1 0,1-2-1,-2 0-1,2-1-2,1-5-5,5 0-7,0-2-4,6-2 0,1-4 0,4-2 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37.912"/>
    </inkml:context>
    <inkml:brush xml:id="br0">
      <inkml:brushProperty name="width" value="0.05292" units="cm"/>
      <inkml:brushProperty name="height" value="0.05292" units="cm"/>
      <inkml:brushProperty name="fitToCurve" value="1"/>
    </inkml:brush>
  </inkml:definitions>
  <inkml:trace contextRef="#ctx0" brushRef="#br0">161 379 8,'0'0'8,"0"0"1,0 0-1,-5-11 0,5 11 0,0 0-2,-9-11 0,9 11-1,0 0-1,-9-7 0,9 7-2,0 0 0,-12-2 0,12 2-1,0 0 0,-13-4-1,13 4 1,0 0-1,-11-2 0,11 2 2,0 0-2,0 0 0,-12 1 0,12-1 0,0 0 0,-12 8 0,12-8 0,-11 11 0,11-11-2,-15 13 2,15-13 0,-12 15 0,12-15 0,-12 16 0,12-16-1,-10 19 1,5-9-1,1 1 1,1 0-1,0 1 1,1 1 0,1-1 0,1 2 0,2-2 0,1 1 0,1-1 1,2-1-1,0 0 1,1-1 0,3-2 1,0 0-1,1-1 1,1-2-1,0-1 1,2-2 0,-1 0 0,2-2-1,0 0 1,0-2-1,0 0 0,1-1 0,-3-1 0,1-2 0,0 0 1,-2-4-1,0 0 1,-3-4-1,1 1 1,-3-3 0,0 0-1,-4-2 1,1 2 0,-4-2-1,-1 1 1,-3 3-1,-2-1 0,-4 2-1,-1 2 1,-3 1-1,-1 3-1,1 2 1,-3 3-2,3 2 0,-3 1-1,1 5 0,1-2-2,1 5-1,-2-1-2,2 3-3,1-2-4,-1 1-1,2 0 1,2-1 0</inkml:trace>
  <inkml:trace contextRef="#ctx0" brushRef="#br0" timeOffset="991">284 0 20,'0'0'11,"0"0"-1,0 0-1,0 0-1,-9-6-3,9 6-1,0 0-2,-11 11-1,11-11-1,-6 17 0,2-6 0,0 2 1,1 4-1,1 4 0,-1 2 0,1 3 1,0 0-1,0 3 0,0 3 0,0 1 1,0 0-1,0 3 0,1 0 0,1 0 0,2-2 0,2-2 0,1-1 0,4-2-1,-2-4 1,2-5 0,0-2 0,0-2 0,-1-3 0,-2-3 0,-6-10 0,9 13 1,-9-13-1,0 0 0,0 0-3,0 0-7,0 0-1,0 0-1,0 0 0</inkml:trace>
  <inkml:trace contextRef="#ctx0" brushRef="#br0" timeOffset="1562">431 600 9,'-11'-11'8,"11"11"0,-4-15 0,4 15 0,-2-16-1,3 5-1,0 2-2,2-1 0,3 1-1,0 0 0,2-1-2,1 0 1,3 1-1,0 1-1,2-2 1,-1 2 0,-2 2 0,2 0 0,0 2-1,-1 2 0,-1 2 0,-11 0 0,18 4 0,-18-4 0,15 12 0,-15-12 0,12 16 1,-8-5 0,0 0-1,-2 2 1,1-1 0,-2 2-1,-1-1 1,-2 0 0,1 1 0,-2-1 2,-1 0-2,-2-2 1,1 0 0,-2-2 1,7-9 0,-18 13-1,8-7 1,-2-3 0,0-1-1,0-2 1,1 0-1,-3-2 0,4 0-1,-3-1 0,3-4-1,10 7-1,-18-11-2,18 11-2,-13-13-5,13 13-8,-3-15 1,5 6 0,2-3 1</inkml:trace>
  <inkml:trace contextRef="#ctx0" brushRef="#br0" timeOffset="2353">766 389 3,'0'0'6,"0"0"-1,0 0 2,0 0-1,0 0 0,0 0 0,0 0-1,0 0 0,0 0-2,0 0 0,0 0-1,0 0 0,0 0 0,2 12-1,1-2 0,-3-10 1,6 21-1,-2-7 0,2 3 0,-3 0 0,1 5 1,-1-4-1,0 1 1,0-2 0,0 0-1,-1-2 0,0-4 1,2-2-1,-4-9 0,3 13 0,-3-13 3,0 0-1,0 0 1,9 0-1,-9 0 1,11-16 0,-1 6-1,0-5 0,2 0-1,2-4-2,0 0 1,2 2-1,-2 0 1,1 1-1,-1 2 0,0 3 0,-2-3 1,-2 7-1,1-2 0,-11 9-1,15-5 1,-15 5-1,14 2 1,-14-2-1,10 11 0,-10-11 1,10 19 0,-5-10 0,-1 3 0,0 1 1,0 0-1,-1 1 1,1-1-1,-2 0 1,1-2 0,1 0 0,-4-11-1,5 13 1,-5-13 0,0 0 0,0 0 0,12 8 0,-12-8 0,12-9 0,-3 2 0,4-6 0,-2 0 0,6-3 0,2-1-1,-1-1 0,2-4 1,-1 7-1,-3-1 0,-2 5 0,1 0 0,-5 6-1,-10 5 1,15-6-1,-15 6 1,11 14-1,-6-2 1,0-1-1,0 6 1,1-2 0,-1 6 0,0-2 0,1-1 0,0 1 0,0 0 0,-2-2 0,1 0 1,-3-1-1,1-4 0,-2-1 1,-1-11 0,1 14-2,-1-14 0,0 0-7,0 0-10,-11 1-2,11-1 2,-6-21-1</inkml:trace>
  <inkml:trace contextRef="#ctx0" brushRef="#br0" timeOffset="4837">1873 62 3,'0'0'6,"0"0"0,0 0-1,0 0 0,0 0-1,0 0 0,-9 1-1,9-1 0,-15 8-1,15-8-1,-20 14 1,9-6-1,-1 5 0,-1 1 0,0 4 0,0 3-1,1 3 0,-1 3 1,1 5-1,1 2 0,-2 2 0,2 2 1,3 2-1,1-1 1,3 1-1,3 0 1,2-1-1,4 1 1,4-4-1,1-2 1,2 0-1,3-2 1,0-2 1,3-3-1,1-4 1,-1-1 0,1-4 1,1-2 0,-2-4 0,1-2 0,-4-3 0,2 0 0,-4-1 0,1-1 0,-5-2-1,-9-3-1,14 5 1,-14-5-1,0 0-1,9 3-1,-9-3-3,0 0-6,0 0-2,-6-15-3,2 3 1,0-4 0</inkml:trace>
  <inkml:trace contextRef="#ctx0" brushRef="#br0" timeOffset="5518">2138 124 0,'0'0'3,"0"0"1,0 0 1,0 0 0,0 0-1,0 0 1,-12 2 0,12-2 0,-7 12-1,7-12 1,-8 18-2,4-6 0,-1 3 0,1 2-1,0 2 0,-1 2-1,1 2 1,-2 5-1,-1 2 0,0 1 0,-1 1-1,-1 2 1,-2-2 0,2-1 1,1-1-1,-2-3 1,4-3-1,1-2 1,3-4 0,3 0-1,2-5 1,3-3-1,6-3 1,2-3 1,4-2-1,1-3 0,3 0-1,1-3 1,1 0 0,-1-3-1,0 2 0,-3 0 0,-3 0 0,-2 0-1,-3 2 1,-1-2-1,-11 5 0,14-4-1,-14 4 0,10-1-5,-10 1-8,0 0-1,14-4 0,-14 4 0,12-11 0</inkml:trace>
  <inkml:trace contextRef="#ctx0" brushRef="#br0" timeOffset="6158">2451 555 8,'0'0'9,"-8"-13"-1,6 4 0,1-1 1,2 1-2,2 0-1,1-1-1,4-1 0,2 1-2,2-2-1,-1 0 0,5 1-1,1 1 0,0 1 0,2 0 0,-4 4-1,2 1 1,-4 2 0,4 6-1,-4-1 0,-4 4 0,2 4 0,-4 0-1,-1 3 2,-2 1-1,-2 0 1,-2 0-1,-2 1 2,-1-1 0,-3-3 3,0 0-1,-4-1 1,-1-1 1,-3-3 0,-4 0 0,1-1-1,-1 0-1,-3-3-1,3 0-1,-2-2-1,3 0 0,3-1-2,5-2-2,-1 2-3,10 0-6,-9-11-5,10 1-3,6 1 1,2-5 0</inkml:trace>
  <inkml:trace contextRef="#ctx0" brushRef="#br0" timeOffset="6809">3028 363 3,'10'-10'7,"-10"10"2,0 0-1,0 0-2,0 0 3,0 0-1,0 0 0,0 0-1,-3 10 0,3-10-1,-10-2-2,10 2 0,-15 8-1,4-1-1,2-2 0,-4 3 0,-2 2-2,1 4 2,-1 0-2,1-2 2,-2 3-2,2-2 1,-1 3 0,4-3 0,2-1 0,-1-2 0,6 0 0,1 1 0,3-1 0,3 0 0,3 1 0,5-2 0,2 1-1,4-2 1,2 1 0,2-2 0,1 0-1,-2-3 1,1-1-1,-2-1 0,-3 0 1,-3-1-1,-2-1 0,-11 0 1,13 0 0,-13 0-1,0 0 1,11-1-1,-11 1 0,0 0-2,0 0-3,0 0-3,0 0-6,0 0-5,0 0 2,0 0-1,5-10 1</inkml:trace>
  <inkml:trace contextRef="#ctx0" brushRef="#br0" timeOffset="7570">3226 844 17,'-1'10'13,"1"-10"0,0 0-1,0 0-4,6-10 1,-1-1-3,5-2-1,0-4-1,3-3-2,3-1-1,0-2 1,2 1 0,0 1 0,-3 4 0,-1 3 0,-3 4 0,-11 10-1,14-14 0,-14 14 0,0 0-1,0 0-1,0 0 1,10 3 0,-10-3 0,1 14 1,-1-2-1,0 6 1,0 2 0,1 3 0,-1 3-1,1 0 1,1-1 0,1 1 0,2-4-1,1-2 1,4-5 0,-1-3-1,2-6 0,2-5-4,1-2-9,0-7-6,0-5 2,-2-7 0,-2-2 0</inkml:trace>
  <inkml:trace contextRef="#ctx0" brushRef="#br0" timeOffset="8071">3341 462 31,'-1'14'16,"1"-14"1,0 0-1,0 0-3,11 9-7,-11-9 0,0 0-1,0 0-2,10 3-1,-10-3-1,0 0-4,0 0-9,0 0-6,0 0 0,0 0 1,0 0-2</inkml:trace>
  <inkml:trace contextRef="#ctx0" brushRef="#br0" timeOffset="8762">3607 82 9,'0'0'8,"12"4"-1,-12-4 0,13 12-2,-4-2 0,0 2 0,1 5-1,3 2-1,2 6 0,1 3 0,2 5-1,2 6 0,1 5-1,2 4 0,-2 4-1,1 2 0,-1 2 0,-4 1 0,-1 0 0,-5-4 0,-1-4 1,-4-2-1,-3-5 1,-3-5 1,-2-3 0,-3-7 2,0-1 0,-2-5 0,-2-2 3,-1-2-2,-1-1 0,-2-3-1,-1-1 0,1-1-2,0-2 0,0-3-1,3 1 0,-1-3 0,2-3-2,9-1-1,-12-9-2,12 9-7,-3-17-6,6 2-1,2-2 1,4-4-1</inkml:trace>
  <inkml:trace contextRef="#ctx0" brushRef="#br0" timeOffset="9403">4131 644 14,'0'0'8,"0"0"1,0 0-2,0 0-2,0 0 1,13 5 1,-13-5-1,19 4 0,-6-3 1,3 2-2,2-3 0,1 1-2,1 0-1,-1-1-2,-1-1 1,-1 0-1,-3 0 0,-1-1 0,-3 1-3,-10 1-3,13-7-6,-13 7-2,3-10 0,-3 10-1,-7-13 0</inkml:trace>
  <inkml:trace contextRef="#ctx0" brushRef="#br0" timeOffset="9744">4113 475 5,'0'0'10,"3"9"0,-3-9 1,14 0-2,-4 1-2,3-1 0,0 1 1,0-2-1,3 1-1,1 0 0,-1 0-2,-1 0 0,0 0-3,0 0-1,-2 0-6,1 1-9,-1-1 0,0-1 0,-1-1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0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0 528 2,'0'0'6,"2"-9"0,-2 9 2,5-15 2,-2 6 0,1-2 1,-1 1 1,0-2-2,3 0 0,-3-2-4,1-2-1,0-2-1,2 0-1,-1-3 0,1 0 0,-2-3 0,3 1-1,-4-3 2,3 4-1,-2-3 0,2 1-1,-4 0-1,1 1 0,0 2-1,-2 1 0,3 1-2,-2-2-4,2 5-8,3 0-14,-3-6-3,5 5-1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48.337"/>
    </inkml:context>
    <inkml:brush xml:id="br0">
      <inkml:brushProperty name="width" value="0.05292" units="cm"/>
      <inkml:brushProperty name="height" value="0.05292" units="cm"/>
      <inkml:brushProperty name="fitToCurve" value="1"/>
    </inkml:brush>
  </inkml:definitions>
  <inkml:trace contextRef="#ctx0" brushRef="#br0">201 0 5,'0'0'7,"-16"7"-3,6-1 0,-1 1 1,-3 0 1,1-1 0,-1 3 0,0-1-1,0 0-1,0 0 0,2 2 0,-2-1-2,4 0 0,1 2 0,-1 0-1,4-2 0,0 4 0,3-3 0,0 3 0,2 2 0,2 0-1,-1 1 1,3 4 0,-1 1-1,3 2 1,0 3-1,1 1 1,-3 0 0,-1-1-1,0 0 0,-4-2 0,0-2 1,-3-3-1,0-5 0,-2-2 0,2-2 0,5-10 0,-10 11 0,10-11 1,0 0-1,0 0-1,0 0 1,12-5 0,-2 2 0,4 0-1,-1 2 0,1 1 1,0 2-1,-3 3 1,0 3-1,-4 1 0,-2 4 1,-3 2-1,-1 4 1,-2 2 0,-3 3 0,-1 5 1,-2 1 0,0 2 0,0 0 0,1 1 1,0 0-1,2-2 1,-1-6 0,6 0 0,-1-4 0,1 0 0,2-5 0,-1-1 0,3-4 0,0-2 0,-5-9-1,15 16 1,-3-12 0,0-1 0,2-1-1,0-1 0,0-2 0,1 0 0,-1-1-2,-2-2-4,0 1-10,-2-4-2,-1 0 0,-2-3 0</inkml:trace>
  <inkml:trace contextRef="#ctx0" brushRef="#br0" timeOffset="3134">1050 729 0,'-3'11'4,"-5"5"-2,3 1 2,-2 4 0,-1 1 2,-2 2 0,2 0 0,-1-2 0,0 0 0,4-3 0,0-2-1,1-4-2,1-3-3,3-10-2,-1 11-2,1-11-4,0 0-2,11-4-1,-11 4 1,13-17-1</inkml:trace>
  <inkml:trace contextRef="#ctx0" brushRef="#br0" timeOffset="8602">519 582 2,'-10'-4'8,"10"4"-1,-18-9 2,18 9-1,-15-16-1,9 6 0,1-1 0,1-2-1,2 1 0,2-2-2,1 2 0,1-2 0,3-1-1,-2 3 0,4-3 0,0-2-2,2 2 2,2-2-1,0 2 0,2-2 0,1 5 0,2-2 0,-1 2 0,1 3 0,-1 2-1,1 2 0,-3 3-1,0 3 0,1 5 0,-3 2 0,2 4-1,-3 5 2,1 1-1,0 2 1,-1 1-1,0 0 1,-1 1-1,-2 0 0,-2 1 1,0-3-1,-2 2 0,0 2-1,-3-1 1,0 0 0,-2-2 0,-1 1-1,-1-4 2,-1-2-1,0-3 1,-4-2 1,0-1 0,-3-4 1,-3 0-1,-3-4 1,-1 3 0,-5-5 0,2 0-1,-2-4 0,1 0-1,1 0 0,4 0 0,3-1-2,3-2 0,12 7-4,-12-17-3,12 17-8,10-22-4,5 6-1,3-4 1,9-4 1</inkml:trace>
  <inkml:trace contextRef="#ctx0" brushRef="#br0" timeOffset="9684">1275 473 14,'0'0'8,"0"0"1,0 0-1,0 0 1,0 0 0,0 0-2,0 0-1,0 0 0,0 0-2,0 0 2,11-15-2,-2 6-2,2-4 1,1-3-3,4-2 1,2 0-1,1-3 1,2 1-2,0 0 1,-3 1 0,0 4 0,-4 3 0,-2 3 0,-3 2 0,-9 7 0,0 0 0,9-8 0,-9 8-1,0 0 1,0 0 0,-4 13 0,4-13 0,-4 16 0,2-4 0,-1 2 0,1 6 0,0 2 0,-2 0 1,2 5-1,0 1 0,1 0 0,0 2 0,0-2 0,1-1 0,0-3-1,1-1 1,-1-3 0,0-1-1,0-5 1,-1-2-1,0-1 1,1-11 0,-6 14-1,6-14 1,-9 10 0,9-10-1,-14 7 1,14-7 0,-15 4 0,5-2 0,10-2 0,-17 1 0,17-1 0,-15 1 0,15-1 0,-10-1 0,10 1 0,0 0 0,0 0 0,0 0 0,0 0 0,0 0 1,13-9-1,-1 7 1,1-1-1,5 2 1,4-3-1,2 3 0,5-2 0,1 3-1,2-3-2,-1 3-5,-3-2-4,-2 0-3,-5-2 0,-6 0 0</inkml:trace>
  <inkml:trace contextRef="#ctx0" brushRef="#br0" timeOffset="10615">1894 700 5,'0'0'6,"0"0"-1,0 0-1,-1 9 2,1-9 0,0 0 1,2 12 0,-2-12 0,0 16 0,-1-3-1,0 3-1,-2 4-2,1 5 0,-1 2 0,0 2-1,0 0-1,-1 1-1,2-1-1,-1-6-1,2-1-4,0-7-5,0-4-3,1-11 1,0 0 0</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59.573"/>
    </inkml:context>
    <inkml:brush xml:id="br0">
      <inkml:brushProperty name="width" value="0.05292" units="cm"/>
      <inkml:brushProperty name="height" value="0.05292" units="cm"/>
      <inkml:brushProperty name="fitToCurve" value="1"/>
    </inkml:brush>
  </inkml:definitions>
  <inkml:trace contextRef="#ctx0" brushRef="#br0">0 0 35,'0'0'16,"14"9"-1,-14-9 0,0 0-7,9 8-5,-9-8-1,0 0 0,9 6-1,-9-6-4,0 0-5,13 2-8,-13-2 1,15-8 0,-5 0-1</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59.823"/>
    </inkml:context>
    <inkml:brush xml:id="br0">
      <inkml:brushProperty name="width" value="0.05292" units="cm"/>
      <inkml:brushProperty name="height" value="0.05292" units="cm"/>
      <inkml:brushProperty name="fitToCurve" value="1"/>
    </inkml:brush>
  </inkml:definitions>
  <inkml:trace contextRef="#ctx0" brushRef="#br0">0 2 44,'14'9'15,"-14"-9"-1,9 6 0,-9-6-12,0 0 1,9 3 1,-9-3-1,0 0 0,0 0 1,0 0-1,9 3-2,-9-3-4,0 0-8,12-5-6,-2 1-1,1-2 0,2-2 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094"/>
    </inkml:context>
    <inkml:brush xml:id="br0">
      <inkml:brushProperty name="width" value="0.05292" units="cm"/>
      <inkml:brushProperty name="height" value="0.05292" units="cm"/>
      <inkml:brushProperty name="fitToCurve" value="1"/>
    </inkml:brush>
  </inkml:definitions>
  <inkml:trace contextRef="#ctx0" brushRef="#br0">0 9 30,'0'0'14,"12"13"-1,-12-13 0,9 9-8,-9-9-2,0 0-1,12 4-2,-12-4-3,10-3-3,-10 3-4,13-9-3,-13 9 0,17-15 0,-7 7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354"/>
    </inkml:context>
    <inkml:brush xml:id="br0">
      <inkml:brushProperty name="width" value="0.05292" units="cm"/>
      <inkml:brushProperty name="height" value="0.05292" units="cm"/>
      <inkml:brushProperty name="fitToCurve" value="1"/>
    </inkml:brush>
  </inkml:definitions>
  <inkml:trace contextRef="#ctx0" brushRef="#br0">0 0 25,'0'0'10,"14"8"-1,-14-8 0,0 0-11,11 4-2,-11-4-3,0 0-3,0 0 0,0 0 1,0 0-1</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744"/>
    </inkml:context>
    <inkml:brush xml:id="br0">
      <inkml:brushProperty name="width" value="0.05292" units="cm"/>
      <inkml:brushProperty name="height" value="0.05292" units="cm"/>
      <inkml:brushProperty name="fitToCurve" value="1"/>
    </inkml:brush>
  </inkml:definitions>
  <inkml:trace contextRef="#ctx0" brushRef="#br0">30 0 4,'11'20'11,"-6"-7"2,-5 4-1,2 4-2,-7 4 0,4 3 1,-5 2-4,-1 1 1,2-1-4,-2-1-1,1-4-3,-1-3-4,6-5-8,-2-4-3,3-13 0,0 0 0,0 0 0</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1.325"/>
    </inkml:context>
    <inkml:brush xml:id="br0">
      <inkml:brushProperty name="width" value="0.05292" units="cm"/>
      <inkml:brushProperty name="height" value="0.05292" units="cm"/>
      <inkml:brushProperty name="fitToCurve" value="1"/>
    </inkml:brush>
  </inkml:definitions>
  <inkml:trace contextRef="#ctx0" brushRef="#br0">-1 314 10,'0'0'10,"0"0"1,10 6-1,-10-6-1,0 0-1,0 0-1,-1 11 0,1-11-1,1 15 1,-1-2-1,0 3-2,1 4 0,0 5-2,2 3 1,2 3-2,-1 2 1,0 2-2,4-1 0,0-3 0,-1-1 0,1-5 0,-3-3 0,0-7 0,-2-1-1,-3-14-1,4 13-2,-4-13-4,0 0-7,0 0-1,5-11 0,-4 2 0</inkml:trace>
  <inkml:trace contextRef="#ctx0" brushRef="#br0" timeOffset="711">537 327 3,'0'0'10,"0"0"1,0 0-2,-17 4 1,5-5 0,-4 2-1,0 0 0,1 0-3,0 1 0,-1 1 0,-2 0-1,0 1 0,3 3-2,4-3 0,-3 2 0,-2-2-1,1 1 0,-1-2 0,4 2-1,12-5 0,-16 4-1,16-4 1,-12 2-1,12-2 0,0 0 0,0 0 0,0 0 0,0 0 0,0 0 0,-5 13 1,5-13-1,-4 17 1,2-6-1,0 1 1,-1 1-1,-1 1 0,1 0 0,-2-2 1,3 1-2,2-2 1,1-1 0,1 1 0,1-2 0,-3-9-1,10 16 1,-10-16 0,16 9 0,-7-7 0,0-2 0,3-1 0,1-1-1,0 0 1,1-2 0,0 1-1,0 0 1,5-1-1,-2 2 0,3 2 0,-3 2 0,-17-2 1,36 8 0,-36-8 0,29 15-1,-29-15 1,0 0 0,0 0 0,43 43 0,-43-43-1,0 0 1,0 0-1,36 49 1,-36-49-1,0 0 1,0 0-1,3 47 2,-3-47 0,-16 22-1,4-12 1,-1 1 1,-5-1-1,-5 0 1,-2-2-1,1 0 0,-3-3 0,2-2 0,0-2-2,1-2-3,7 1-5,5-6-8,12 6-2,-14-20 1,12 5-1</inkml:trace>
  <inkml:trace contextRef="#ctx0" brushRef="#br0" timeOffset="2173">670 54 3,'0'0'10,"0"0"2,0 0 0,41-20-3,-41 20 0,0 0 0,0 0-2,44-21-1,-44 21 0,0 0-1,0 0-2,0 0 1,42-13-1,-42 13 0,0 0-1,0 0 0,0 0 0,55 8 0,-55-8 0,0 0-1,0 0 0,0 0 0,49 43-1,-49-43 1,0 0 0,25 48-1,-25-48 1,13 42 0,-13-42-1,7 46 1,-7-46 0,3 52-1,-3-52 1,0 52 0,0-52 0,-9 50-1,9-50 2,-9 44-1,9-44-1,0 0 1,-21 50-1,21-50 1,0 0-1,0 0 1,0 0-2,-7 43 2,7-43-1,0 0 0,0 0-1,0 0 1,0 0-1,52 6 1,-52-6-1,0 0 0,0 0 0,41-11 1,-41 11-1,0 0 0,0 0 0,0 0 0,0 0-1,0 0 0,0 0 0,0 0 1,0 0-1,0 0 1,0 0 1,0 0-1,0 0 2,0 0-1,-27 48 0,27-48 0,0 0 1,0 0 0,-30 52 0,30-52-1,0 0 1,-10 47 0,10-47 0,0 0 0,1 53 0,-1-53 0,0 0-1,8 60 0,-8-60 1,16 42-1,-16-42 0,17 41 0,-17-41 0,0 0 0,32 60 0,-32-60 0,0 0 0,34 58 0,-34-58 0,0 0 0,32 48 0,-32-48 0,0 0 0,0 0 0,20 48 1,-20-48-1,0 0 1,0 0 0,0 0-1,-19 51 2,19-51 0,0 0 0,0 0 0,0 0 1,-47 50-1,47-50 1,0 0 0,-55 25-1,55-25 0,0 0 0,-50 19 0,50-19-1,0 0 0,-48 12-1,48-12-1,0 0-2,0 0-4,0 0-12,-51-4-3,51 4-1,0 0 1,0 0-1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6:56.123"/>
    </inkml:context>
    <inkml:brush xml:id="br0">
      <inkml:brushProperty name="width" value="0.05292" units="cm"/>
      <inkml:brushProperty name="height" value="0.05292" units="cm"/>
      <inkml:brushProperty name="fitToCurve" value="1"/>
    </inkml:brush>
  </inkml:definitions>
  <inkml:trace contextRef="#ctx0" brushRef="#br0">-1 0 89,'7'15'25,"-7"-15"1,9 9-1,-9-9-13,0 0-10,0 0-2,9 3-2,-9-3-2,12 6-6,1 1-14,-3-9-1,8 2 0,-3-11-1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1T23:57:24.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97 49,'0'0'18,"15"0"2,-15 0-2,0 0-9,0 0-3,0 0 0,0 0 0,0 0-1,0 0 0,0 0-1,0 0 2,0 0 0,0 0-1,0 0-1,0 0 0,0 0-1,0 0 0,0 0-2,0 0 0,0 0 0,0 0-2,0 0 0,-16 0-4,16 0-4,0 0-6,0 0-9,0 0-1,26 0 0,-26 0 1</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05.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585 0 20,'0'0'10,"0"0"-2,0 0 0,0 0-2,0 0-3,0 0-2,0 0 1,0 0 0,0 0 1,0 0-1,0 0 0,-4 12-1,4-12 1,-4 10-2,0 1 0,-1-1 0,-2 7-1,-6 6 1,1 4 0,-5 4 0,-7 8 1,-5 9-1,-1 4 1,-7 8 0,-6 2 0,5 2 0,-2-5 1,3-1-1,5-4 0,4-11 1,6-6-1,5-9-1,8-5 1,0-6-2,3-2-1,3-6-1,3-9-8,0 0-5,0 0-1,0-15 0</inkml:trace>
  <inkml:trace contextRef="#ctx0" brushRef="#br0" timeOffset="471">49 570 0,'0'0'12,"0"0"-1,0 0-1,0 0-4,0 0-2,-7 12-1,5 1 0,-1 5-1,1 5 2,-2 1 0,0 5 0,-1 1-1,0 4 1,1 1 0,-1 3-1,1-1 1,3-2 0,-1-2-1,3-4 0,2-3-1,3-2 1,2-8 0,2-3 1,1-10 0,6-4 1,5-9-1,5-5 0,3-9 0,6-1-1,1-5-1,3 1-2,0 0 1,-2 1-1,-3 6 0,-6 4 1,-3 5-1,-5 3 0,-6 3 1,-4 2-1,-11 5 0,14-3-2,-14 3-6,0 10-14,0-10-3,-20 2 2,6-11-1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66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-1 340 8,'0'0'-2,"15"-8"0,-6 3 2,2-1 3,-2-1 2,-9 7 3,14-13 2,-14 13 1,8-15 0,-6 6 0,-2 9-4,3-14 1,-3 14-3,1-17 3,-2 7-4,4-1 0,-2-1 0,-1 12-1,5-23 0,-2 10 0,-1-3-2,1 2-1,0-2 1,-2 1-2,2-1-1,-1-2-2,4 2-6,-3-2-12,-2-6-8,7 0 0</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10.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94 311 1,'-5'-10'3,"5"10"1,0 0 0,-3-10 2,3 10 0,0 0 3,-6-11 0,6 11 2,0 0 0,-5-9 0,5 9 0,0 0-1,0 0-2,0 0-1,0 0-1,0 0-1,0 0-2,0 0-2,0 0 0,0 0-1,0 0 0,0 0-1,2 15 1,0 0-1,1 7 1,1 7 0,1 5 1,0 7-1,0 1 1,-4 0-10,9 9 1,-10-15 0,10 5 0,-12-17-1,11 5-2,-12-18-1,11 5-6,-8-16 5,-2-13 0,1-2 0</inkml:trace>
  <inkml:trace contextRef="#ctx0" brushRef="#br0" timeOffset="420">47 367 17,'-13'-19'16,"9"10"-2,3-1-1,1-2-1,7 0-3,0-4 0,6-1-2,4-4-1,7 0-2,0-1 0,7 2-1,2-2 0,-1 4 0,0 2-2,-1 4 1,-6 2-1,-3 6 0,-3 0-1,-7 4 0,-3 5 0,-9-5 0,13 14 0,-12-2-1,0 2 1,-3 1 0,0 4 1,-3 1-1,-2-2 1,-4 5-1,-1-3 2,-3-3 0,-5 2-1,0 0 1,-5-3 0,-3 0 0,-3-3-1,1 1 1,-1-4-2,0 0 0,2-3-1,3-4-2,7 2-7,1-7-12,7 0-3,11 2 1,-9-18 0</inkml:trace>
  <inkml:trace contextRef="#ctx0" brushRef="#br0" timeOffset="1371">645 95 24,'0'0'17,"0"0"-1,0 0-1,0 0-2,-3 9-3,3-9-4,-9 10-3,9-10-1,-17 18-2,7-7 1,-1 3 0,-2-2 0,1 4 0,-1 2 0,-3 4 0,2 3 1,-2 5 0,0 5-1,1 4 2,1 6-2,1 2 1,3 2 0,5 1 0,4-3-1,6-4 1,5-5-1,6-4 0,4-6 1,6-7-1,2-10 1,3-1 0,0-6-1,1-2 1,-4-4-1,-2-1 0,-4-3 0,-4 2 0,-3 3-2,-5-1-3,-1 2-5,-9 0-14,0 0-3,11 2 0,-11-2 2</inkml:trace>
  <inkml:trace contextRef="#ctx0" brushRef="#br0" timeOffset="2633">910 510 4,'0'0'2,"0"0"0,0 0-3,0 0 1,3-11-1,-3 11-1,0 0 1,0 0 1,0 0 0,0 0 2,0 0-1,0 0 0,0 0 0,0 0-1,0 0-1,0 0-1,11-4-1</inkml:trace>
  <inkml:trace contextRef="#ctx0" brushRef="#br0" timeOffset="2874">989 553 0,'0'0'1,"0"0"0,-5 10 0,5-10 0,0 0 0,0 0 0,-10-1-2,10 1-2</inkml:trace>
  <inkml:trace contextRef="#ctx0" brushRef="#br0" timeOffset="3605">971 591 12,'0'0'15,"-10"9"0,10-9-1,-11 3-2,11-3-2,-11 4-1,11-4-1,-13 3-1,13-3 0,-15-4-1,15 4-1,-13-11 0,6 2-2,-1-6 0,2-1 0,1-3-1,3-4-1,2-4 0,4-2-1,6-3 0,5 0-1,4-3 1,6 3 0,4 1-1,2 4 1,1 3 0,-3 4 0,-2 6 0,-4 4-1,-4 4 1,-3 4 0,-4 7-1,-3 4 1,0 6-1,-2 5 1,-2 6 0,1 3-1,-2 4 1,1 3 0,-2 0 0,-2 0 1,-2-2-1,-3-3 2,-5-1-1,-3-5 1,-6-3 0,-4-1 1,-4-7-1,-2-1 0,-1-7-1,1 0 1,1-3-2,5-5 0,5-2-1,2-3-2,15 7-3,-15-21-6,16 10-9,0-5-5,6-2 1,4-5 0</inkml:trace>
  <inkml:trace contextRef="#ctx0" brushRef="#br0" timeOffset="4206">1320 281 2,'0'0'14,"0"0"2,0 0 0,13 4-5,-13-4-4,0 0 1,9 15-1,-9-3-1,1 3-1,-1 4-1,1 5 0,-4 4-1,4 5 0,-2-2-1,2 3 1,0-4-1,3 1 1,1-6 0,6-2-1,4-8 0,5-6 0,4-6-3,3-7-3,4-2-4,0-8-5,-1-2-9,-4-4 0,-5-1 0,-9-1 0</inkml:trace>
  <inkml:trace contextRef="#ctx0" brushRef="#br0" timeOffset="4556">1233 423 34,'-11'6'19,"11"-6"0,12-4 1,-1-4-13,9 2-1,2-3 0,9 3-1,2-5 1,8 5-1,-2-1-1,3 2-2,0 1-5,-6 0-8,-4 2-12,-3-2-1,-3 0 0,-5-1 1</inkml:trace>
  <inkml:trace contextRef="#ctx0" brushRef="#br0" timeOffset="4937">1749 656 11,'16'5'17,"-2"-3"2,2 0-3,3 3-3,0-2-1,3 0-4,-5-2-1,3 0-2,-5-1-2,-1 0-2,-2-2-5,-12 2-8,16-11-9,-16 11 1,5-15-1,-6 3 0</inkml:trace>
  <inkml:trace contextRef="#ctx0" brushRef="#br0" timeOffset="5177">1708 512 6,'0'0'19,"14"5"1,2-8 1,7-3-5,7 2-2,0-3-3,5 3-1,-3-2-4,1 3-3,-3 2-5,-6-2-10,-3 2-9,-2 0-3,-6-4 1,1 0 0</inkml:trace>
  <inkml:trace contextRef="#ctx0" brushRef="#br0" timeOffset="5477">2316 312 38,'6'14'21,"0"9"0,-1 2 2,-2 7-15,5 8-3,-3 6-1,0 3 0,-2 1 0,-2-3-1,-3-7-1,3-3 0,-4-8-1,2-9-2,2-9-11,-1-11-11,0-9-1,0-9 0,1-6 1</inkml:trace>
  <inkml:trace contextRef="#ctx0" brushRef="#br0" timeOffset="5708">2142 328 14,'-16'3'16,"1"-1"3,4-2-4,11 0-1,-11 1-1,11-1-1,0 0 0,18 0-2,-2-4-2,9 2-2,6-3-3,7 2 0,4-2 0,4 1-1,0-1-1,-2 4 0,-5-1-1,-6 2 0,-9 2-4,-7-2-11,-4 3-10,-13-3-1,10-5 0,-9-4 0</inkml:trace>
  <inkml:trace contextRef="#ctx0" brushRef="#br0" timeOffset="6108">2504 35 30,'0'0'18,"14"17"-1,-2-7 1,3 2-8,6 6-9,3 1 3,5 8 0,0 2 0,2 7 1,-3 2-1,5 6 1,-5 0-2,0 5 0,-6 1-2,-4 2 0,-6-1-1,-4-2 2,-6-2-1,-5 1 0,-6-4 0,-2-1 0,-6-7 1,1-2-1,-3-3 0,0-6 0,0-4 1,1-7-1,0-6-1,1-8-2,5-4-7,-1-9-14,7-7-3,4-5 1,4-6 1</inkml:trace>
  <inkml:trace contextRef="#ctx0" brushRef="#br0" timeOffset="6889">3610 193 2,'0'0'5,"0"0"0,0 0-1,0 0-2,0 0 0,0 0 0,0 0 1,-3 10 1,3-10 1,0 0 1,0 0 0,2 9 1,-2-9 1,3 11-2,0 1 0,-1 4-1,2 6-1,0 7 1,-1 8-2,1 6-1,-3 7 0,-2 4 0,-2 0 0,-2-2 1,0-5 0,-4-2-2,3-11 0,-1-6-7,3-9-11,4-19-1,0 0-2,0 0-1</inkml:trace>
  <inkml:trace contextRef="#ctx0" brushRef="#br0" timeOffset="7240">3532 261 6,'-6'-18'14,"6"6"0,-1-6 1,8 3-7,5 0-2,3-1 1,10 3 1,-1-2-1,7 6-1,2 3 0,3 5 0,-4 3-1,-2 7-3,-4 4-1,-8 4 0,-3 5-1,-8 3 1,-9 0 1,-4 4-1,-6-3 1,-2 1 1,-6-4 0,2-2 2,-6-3-1,2-1 0,0-8 0,1-2 0,-1-5-2,4-3-1,2-1-4,1-7-9,7-1-12,3-4 0,7-2-3,6-3 2</inkml:trace>
  <inkml:trace contextRef="#ctx0" brushRef="#br0" timeOffset="7681">4394 0 47,'0'0'23,"0"0"1,0 0-2,0 0-13,0 0-5,-14-3-2,2 7-1,2 3 1,-3 0-1,-2 2 0,-1 3 1,-2 0-1,-2 0 1,3 7 0,-3 3 0,0 5-1,-1 4 0,1 8 1,-2 7-1,0 9 0,-2 11 1,-1 1-1,3 3 0,2 4-1,3-2 1,7-4 0,7-3 0,6-9-1,10-9 0,9-7 0,6-10 0,4-9 1,3-9-2,-2-6 0,1-5-4,-5-7-5,-1 0-13,-7-6-3,-3 1-1,-7-5 0</inkml:trace>
  <inkml:trace contextRef="#ctx0" brushRef="#br0" timeOffset="8221">4423 658 7,'0'0'18,"-13"-8"1,13 8 1,-14-19-8,9 8 1,-4-7-1,7 0-1,-3-9-2,7 2-2,1-8-2,6 2-2,3-2-1,6 2-2,5 1 1,3 4-1,1 6 0,-2 5 0,2 3 0,-2 7 0,0 5 0,-5 6 0,-5 9 0,-5 4 0,-2 7 0,-4 6 0,-7 3 0,0 3 1,-6 3-1,-1-1 1,-2-2 0,-1-3 1,-2-4 0,-1-3 1,0-7 0,-3-3 0,-4-6 0,3-4-1,-2-7-1,-1-6-2,7-4-6,-1-11-12,11-4-7,6-6-2,8-3 1,7-5 0</inkml:trace>
  <inkml:trace contextRef="#ctx0" brushRef="#br0" timeOffset="8712">4845 411 42,'0'0'22,"0"0"1,-2 10 0,2-10-14,-4 18-4,5 0 0,-3 4-1,3 6 0,-5 2-1,4 5 1,-2 2-1,1 1 0,1-6-2,-1-1 1,1-2-1,2-4 0,5-5 0,4-4-1,8-4-1,1-9-1,5 2-3,0-9-4,6-3-5,-7-8-6,-1-1-6,-9-3 0,-8-3 2</inkml:trace>
  <inkml:trace contextRef="#ctx0" brushRef="#br0" timeOffset="9032">4642 563 39,'-4'10'19,"4"-10"0,20 1 2,1-2-18,3 0 1,4-2-1,5 3 0,-1-2 0,3 2 0,-2-2-1,-4 2-1,-2 1-7,-3-2-10,-2 1-6,-1-1 0,-5-4 1</inkml:trace>
  <inkml:trace contextRef="#ctx0" brushRef="#br0" timeOffset="9493">5216 669 43,'3'11'19,"-3"-11"1,15 3 0,-3-3-18,5 0-1,3 2 1,1-2 0,4 1 1,-4-1-1,1 0 0,-5 0-1,-2-2-6,-4-1-9,-11 3-8,8-10 1,-8 10 0,-6-21 0</inkml:trace>
  <inkml:trace contextRef="#ctx0" brushRef="#br0" timeOffset="9744">5191 493 21,'-1'12'18,"14"-7"2,6 0-6,5-3-6,11 4 2,-3-4-3,9 2 0,-4-1-4,2-2-4,-3 0-8,-3-2-10,-7-6-1,-3 1-1,-2-5 0</inkml:trace>
  <inkml:trace contextRef="#ctx0" brushRef="#br0" timeOffset="10054">5793 167 40,'6'10'19,"-2"5"0,-3 1-1,0 12-15,-2 4 0,-2 10 2,-3 6-1,1 6 1,-7 2 0,2-1-1,-2-4-1,2-4 0,6-9-3,-2-8-2,5-9-5,1-21-12,0 0-5,0 0 1,14-32 0</inkml:trace>
  <inkml:trace contextRef="#ctx0" brushRef="#br0" timeOffset="10284">5737 232 22,'-4'-12'19,"4"12"1,0 0 0,0 0-7,17-3-4,-5 2-1,12 2-1,-24-1-1,64-1 0,-64 1 0,79 0-2,-35-1 0,-44 1-2,75 0-1,-75 0-2,51 3-3,-51-3-6,0 0-13,0 0-3,0 0 2,0 0-1</inkml:trace>
  <inkml:trace contextRef="#ctx0" brushRef="#br0" timeOffset="10555">5737 429 48,'22'15'22,"7"-3"0,-29-12 0,74 11-19,-25-5 0,-6 0-2,6-3 0,-8-1-1,-41-2-2,68 0-12,-68 0-7,0 0-2,0 0 1,43-10 0</inkml:trace>
  <inkml:trace contextRef="#ctx0" brushRef="#br0" timeOffset="11196">3121 1350 6,'22'0'10,"0"-1"0,4 0 0,2 1 2,3-1 1,3 3-1,0-3 2,6 4-3,2-3-1,6 2-3,5-3-1,8 3-2,4-3-1,6 0-1,2 0 1,6-1-2,1 0 1,6-1-1,1 0-1,2 0 0,-1-1 0,0-1 1,4 0 0,0 0-1,3 0 1,-1-1-1,0 0 1,-3 1-1,3 1 0,3-1 0,-2 1 0,2 0 0,-4 1-1,-2-1 2,-5 1-1,-6 2 2,-11 1-1,-8 1 0,-13 1 0,-48-2 1,66 7-1,-45-4 0,-21-3 0,18 6-1,-18-6 0,0 0 0,0 0 0,0 0-1,0 0 0,0 0-7,0 0-18,-10-11 1,-6 0-3,-5-6 2</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22.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1549 965 15,'0'0'20,"0"0"1,0 0-4,-8-16-3,8 16-3,3-9-3,-3 9-3,9-10-2,-9 10-2,12-5 0,-12 5-2,10-3 1,-10 3 0,0 0-1,9 6 2,-9-6 0,0 0 1,0 0 2,-1 9 2,1-9 1,0 0 0,0 0 0,0 0-1,-9 4 0,9-4-2,0 0-1,0 0-3,0 0-3,0 0-5,0 0-15,0 0-5,3-10 1,1-1-1</inkml:trace>
  <inkml:trace contextRef="#ctx0" brushRef="#br0" timeOffset="441">1869 542 52,'2'-16'22,"1"-1"1,3 0-2,3 1-17,5 1-4,1 2 0,3 2 0,1 3 0,-2 1 0,0 4 0,-3 2 0,-2 2 0,-3 4-1,-9-5 1,10 18 0,-7-7-1,0 4 1,-2 2 0,1 1 0,-2 3 0,-3 3 0,-1 2 1,-3 3-1,-3 3 1,-6 0-1,1 3 1,-6 0 0,1 0 1,0-4-1,2-2 0,5-4-1,2-3 2,5-6-1,6-1 1,0-15 1,21 15 0,1-11 0,4-1 1,5-5-1,5 0 1,-1-3-1,1 1-1,-6 0 0,-4 0 0,-8 0-1,-4 3 0,-14 1 0,11-2-1,-11 2-1,0 0 1,0 0-1,0 0 0,5 13-1,-5-13-6,0 0-19,0 0 1,0 10-1,-9-14-1</inkml:trace>
  <inkml:trace contextRef="#ctx0" brushRef="#br0" timeOffset="9514">1331 2509 9,'0'0'13,"0"0"0,14-5 0,-14 5 0,12-5-3,-12 5 0,13-7 0,-13 7-3,0 0-1,10-8-2,-10 8-1,0 0 0,0 0 0,0 0 1,0 0 0,-14 5 1,14-5 1,0 0 1,0 0-1,-11 8-1,11-8-1,0 0 0,0 0-2,0 0 0,0 0-2,0 0 0,0 0-1,0 0-2,0 0-4,0 0-11,11-4-9,-11 4-2,16-14 1,-5 2 1</inkml:trace>
  <inkml:trace contextRef="#ctx0" brushRef="#br0" timeOffset="9975">1787 2029 37,'-12'5'18,"3"6"-1,-3 2-6,0 2-9,0 6-2,-4 3 1,2 2 1,-1-2 1,4-3 0,8-4 1,8-5 1,9-9-1,11-7-1,4-8-1,7-7-1,0-6 0,0-2-2,-2-4 1,-7-1 0,-10 3 1,-9 6 0,-9 1 2,-7 6 0,-9 7-1,-3 6 1,-7 6-2,-3 7-2,0 7-8,-3-2-8,2 3-7,5 1 1,5-7 0</inkml:trace>
  <inkml:trace contextRef="#ctx0" brushRef="#br0" timeOffset="10325">1850 2052 10,'4'24'11,"0"10"-4,-2 5 1,-3 3 2,-2 6 1,-5 1 1,0 3 1,-5-1 1,5 3-2,-2-10-1,5 0-4,-1-7-2,6-4 0,4-7-3,2-4 0,1-7 0,1-3-1,-1-2-2,-7-10-6,10 8-17,-10-8-1,-3-13-1,-10-7 0</inkml:trace>
  <inkml:trace contextRef="#ctx0" brushRef="#br0" timeOffset="148434">1580 1334 16,'14'-8'10,"10"-5"0,11-6 0,8-4 0,11-3-2,10-3-1,8 1-2,3-1 1,0 4-2,-5 0 0,-7 6-2,-7 1 1,-10 5-2,-11 2 1,-5 1-1,-7 2 0,-4-3 0,-5 3-1,-4-1 1,0 5 0,-10 4 0,13-11 0,-13 11 0,0 0-1,0 0 1,4-10 0,-4 10 0,0 0-1,0 0 1,-2-16-2,2 16-1,3-25-1,-3 5-1,4-9 0,3-7-1,-2-6 1,-5-11-2,0-2 3,-4-7 2,-7-1 1,2-3 1,-7 2 1,-4 3 0,-2 3-1,5 6 2,-3 5-2,2 4 0,2 6 0,-2 5 0,3 6 1,-2 3-1,2 6 1,0 3 1,1 4-1,1 2 0,2 1 0,11 7-1,-16-7 0,16 7 0,-9-4 0,9 4-1,0 0 0,0 0 0,0 0-1,-10-2 1,10 2-1,-10 3 1,-1 2-1,-6 4 1,-6 0-1,-7 6 1,-10 3 0,-9 6 0,-10 2 0,-8 4 0,-9 2 0,-3 2 0,-3 0 0,-1 1-1,0 1 1,4-4-1,3-2 1,12-2-1,10-6 0,10-3 1,9-5-1,8-3 1,7-4 0,11-4 0,9-3 1,0 0-1,0 0-1,0 0 1,0 0 0,0 0-1,-2 11 0,2-11 1,13 18-1,-4-3 1,7 4 0,4 5 0,1 4-1,4 3 1,1 3 0,0 4 0,-3-1 1,0 2-1,-3-4 0,-2 3 0,-3 1 0,0 1 1,-2-1-1,-1-1 1,2 0-1,-3-2 0,0 5 0,0-3 0,1-5 0,2-2 0,2 3-4,2 2-11,3-2-3,5 0-1,-1-11-1</inkml:trace>
  <inkml:trace contextRef="#ctx0" brushRef="#br0" timeOffset="151008">215 3125 12,'35'-13'9,"10"-3"-1,7-4 0,10-3 1,7-2-2,3 1 0,1-2 0,-3 4-1,-9 2 0,-7 3 0,-9 2-2,-6 4-1,-11 1-2,-5 2-1,-7 0 1,-4 2-1,-2 0 0,-10 6 0,16-10 0,-16 10 0,10-9 1,-10 9-1,0 0 1,5-10 0,-5 10-1,-5-14 1,2 3-1,-1-4-1,-2-6 1,0-7-1,-2-6 1,0-10 0,0-5 0,-3-8 0,5-8-1,-1-5 1,2-2-1,-1-3 1,0 4 0,-2 2-1,-1 6 1,0 5 0,-6 9 0,0 6 1,-2 9-1,1 6 1,0 5-1,3 6 0,1 3 0,4 4 0,8 10 0,-10-13 0,10 13-1,0 0 1,0 0 0,0 0 0,-10-8 0,10 8 0,0 0-1,0 0 0,0 0 1,0 0-1,-11 6 0,11-6 1,-14 10 0,0-2-1,-6 5 1,-7 3 0,-7 5 0,-7 1 0,-8 5 0,-4 1 1,-5 0-1,-2 0 1,1-4-1,0-1 1,5-5-1,5-2 1,7-6 0,6 0 1,7-5-1,7 0 0,7-3 0,5 0 1,10-2-1,-9 2-1,9-2 0,0 0 0,0 0-1,0 0 1,0 0-1,7 13 0,-7-13 0,8 18 1,-1-3-1,1 3 1,0 7 1,4 5-1,-1 5 1,0 7-1,2 5 1,-1 6-1,1 5 1,-1 2-1,2 1 1,1-1-1,0-1 0,2-4 1,-1-5-1,-1-8 1,-2-5 0,-1-4-1,-2-8 1,1-2 0,-2-5 0,-1-2 0,-1-3 0,2 0 0,-2-2 0,0-2-1,-7-9 1,9 11-1,-9-11-4,0 0-12,0 0-6,0 0 2,-3-11-2</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56.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234 0 49,'0'17'19,"-5"-2"-2,2 3-2,-2 1-14,-2 8-7,-6 4 3,-2 8 3,-6 10 2,-4 6 3,1 7 3,-4-1 1,5 6-1,-1-7-1,7 0-2,4-10-3,7-4 0,1-9-1,6-5 1,1-7 0,4-4 1,0-4 0,2-3 1,-1-4-1,7 3 1,4-7 0,5-2 0,7-4-2,9-3 0,5-5-1,7-5-3,2 1-3,-3-7-3,3 7-10,-8-5-11,-5 5 1,-9-3-2,-6 6 3</inkml:trace>
  <inkml:trace contextRef="#ctx0" brushRef="#br0" timeOffset="510">523 709 66,'12'-17'20,"0"-4"0,5-4-6,3-3-15,2 1 0,1 0 2,1 3 1,0 7 1,-3 2 2,1 8 0,-7 2 0,1 9-1,-3 5-3,-1 6-1,-4 5 0,-3 3 0,-2 4 0,-2 2 0,-3 1 1,-2 0 0,-4-3 1,0-2 0,-3-4 2,1 0 0,-7-4 0,2 0 0,-8-7 1,3-1-1,-4-5-1,3 1 0,-2-5-2,3-2-1,3-6-1,1-4-2,9-2-1,1-6-5,12 3-8,0-8-11,9 1-1,1-6-1,8 4 3</inkml:trace>
  <inkml:trace contextRef="#ctx0" brushRef="#br0" timeOffset="971">1177 557 49,'0'0'20,"0"0"1,6-14 0,-9 5-15,3 9-1,-6-14 1,6 14 1,-16-6 0,7 11 1,-5-4-1,1 4-3,-1 0-3,-4 2 0,2 2-1,0-1 1,2 1-1,-1 3 0,1 1 1,1 1-1,2 3 0,3 2 0,3 0 0,1 4 0,3 2 0,4-1 1,7 0-1,4-3 0,7-1 1,3-3-1,4-7 1,5-2-1,0-6 2,2-2-1,-5-3-1,-3 0 1,-6-2 0,-4 1 0,-4 1 0,-4 0 1,-9 3-1,0 0 0,0 0 0,0 0-1,0 0 0,0 0-1,0 0-3,0 0-11,-1 12-14,1-12 0,0 0-1,0 0 0</inkml:trace>
  <inkml:trace contextRef="#ctx0" brushRef="#br0" timeOffset="1832">1745 599 5,'0'0'15,"2"-15"-3,-2 15-3,0-14 2,0 14 1,0 0 2,0 0 1,0 0-3,0 0-6,0 0-3,-5 14-1,4-3 0,-3 3 1,1 5 1,-4 2 0,-3 11 1,-3 1 0,-1 8 0,-2-1-1,1 6 0,0-2 0,3 1-1,2-4 1,6-4-2,3-4-1,5-6 0,5-5-1,5-5 1,3-7-1,3-4 0,2-6 0,2-5-1,-2-1-1,-2-4-2,0 1-4,-9-7-12,1 2-8,-5-4-1,-3 0 2,-5-3 0</inkml:trace>
  <inkml:trace contextRef="#ctx0" brushRef="#br0" timeOffset="2263">1609 880 34,'-11'1'17,"11"-1"2,-9-4 3,9 4-15,0-9-2,0 9 1,13-8 3,-1 4 0,9 4 0,-1-3-1,8 4-3,0-3-2,5 1-1,0-1-1,1 2 1,-5-1-1,-2 1 1,-3-1 0,-2 2-1,-5-1 0,-2 1 0,-5 1 0,0-1 0,-10-1 1,11 5-2,-11-5 0,0 0 0,6 11 0,-6-11-3,1 11-1,-1-11-16,0 0-8,-11 1 0,5-10-1,-5-11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00.5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1,'0'0'4,"0"0"1,0 0-1,0 0-1,12 8 0,-12-8 0,17 3 1,-5-1 0,0-1 1,4 0 0,1 0 0,4 0-1,1 1-1,3-1 0,1 1-2,4-1 1,2 1-1,3-2 0,2 1 1,5-1 1,4 0-1,2-1 1,3 0-1,1 1 1,3 0-1,-1 0 0,3 1 0,-1 0 1,1 1-2,-1 1 1,2-1 0,-2-1 0,1 1 1,-1-2-1,-1 0 0,-1-1 0,-2 1-1,-2-2 1,-1 0-1,-4-1-1,-2 1 1,0 0 0,-4 0-1,-1 0 1,-2 1-1,-2 0 1,-1 1-1,1 0 1,1 0-1,0 1 1,2 0-1,2-1 1,1 0 0,3-2-1,1 0 1,-4-1-1,2 1 1,-1-2 0,-2 2 0,1 0 0,3 1 0,-1-1 0,3 2 0,1 0-1,3 0 1,-1 2-1,1-2 1,-1 0-1,0 1 0,-2-1 0,-1 2 1,-3 0-1,3 0 0,0 1 0,3 1 0,-2-1 1,0 0-1,-1-1 0,-3 1 1,-6-2 1,-4 2 0,-8-3 0,-6 2 0,-6-2 0,-3 1 0,-9-1 0,0 0-1,0 0 0,9 1-1,-9-1 1,0 0 0,0 0 0,0 0 0,0 0 0,0 0 0,0 0-1,0 0 1,0 0-1,0 0-1,0 0 1,0 0 0,0 0-1,0 0 0,0 0-1,0 0-4,0 0-8,0 0-10,-10 8-2,-3-12 1,-5-7-1</inkml:trace>
  <inkml:trace contextRef="#ctx0" brushRef="#br0" timeOffset="49902">1108 755 18,'0'0'21,"-12"0"0,12 0-1,0 0-4,0 0-4,0 0-3,0 0-3,-6-10-2,6 10 0,0 0-1,10-6-1,-10 6-1,11-3-1,-11 3 0,17 1-1,-8 1 0,-9-2 1,15 10-1,-15-10 0,13 15 1,-13-15-1,6 20 2,-5-11-1,-1 0 0,0-9 1,-6 16 0,6-16 1,-11 8 0,11-8 0,-12 1-1,12-1 0,-13-9 0,13 9 0,-10-15-1,10 15 0,-6-16-1,6 16 0,1-19 0,-1 19 0,13-15 0,-1 7 0,5 1-1,5 0 1,3 3 0,0 0 0,-1 2 0,-3 2 1,-3 2 0,-5 2 1,-13-4 1,8 15-1,-14-4 1,-2 0 0,-3 0 1,-2 1-1,-1-1 0,-3-1-2,2-2 1,-2-4-3,7 2-7,-4-5-16,5-5 0,9 4-2,-12-21 1</inkml:trace>
  <inkml:trace contextRef="#ctx0" brushRef="#br0" timeOffset="51424">1786 357 3,'0'0'10,"0"0"-2,0 0 1,0 0 2,0 0 1,0 0 0,0 0 0,0 0 0,3 9-2,-3-9-2,0 0-3,0 0-1,0 0-2,-3 12-1,4-2 0,0 6 0,1 4-1,-1 7 1,2 7 0,0 6 0,-1 3 0,3 2 0,-1 0 0,-1 1 0,0-2 0,-1-8 0,1-4 0,-2-5 1,2-4-1,-3-6 0,0-2 0,1-6-1,-1-9 1,0 14 0,0-14 0,0 0 0,0 0 0,0 0 0,0 0-1,0 0-2,10 1-11,-10-1-11,14-20-2,-4 2 1,4-7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2.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1181 38 17,'12'-8'19,"-12"8"-1,0 0-1,0 0-3,0 0-5,-16 8-2,1 6-2,-8-2-2,-3 8-1,-6 3 1,-2 6-1,-4 2 1,5 4 0,-1-1 0,7 1 0,4-2-1,10-2 0,6-3-1,11-4 0,12-7 0,13-8 1,10-8-1,9-6 0,6-11 0,3-6 0,2-8-1,-4-4 1,-7-3 0,-10-1-1,-9 1 1,-7 3-1,-7 3 1,-3 3 0,-3 6-2,-2 2 2,-1 2-2,-2 4 1,-1 3-1,-4 0 1,1 11-1,-17-9 1,-2 10-1,-6 5-1,-8 7 0,-7 2-6,-3 9-15,-2 6-2,1 5 1,-2 5-2</inkml:trace>
  <inkml:trace contextRef="#ctx0" brushRef="#br0" timeOffset="751">1356 1033 13,'0'0'15,"0"0"1,0 0-4,3 11-4,-3-11-1,-4 20 0,0-5 2,2 11-1,-3 4-1,2 8 0,0 4-2,1 6-1,1 2-1,2 5-2,2 0-1,1-5-14,1-1-7,3-5-3,-2-10 1,2-9 0</inkml:trace>
  <inkml:trace contextRef="#ctx0" brushRef="#br0" timeOffset="1202">1244 1971 28,'13'-6'20,"0"-3"0,5 3 1,0 1-12,3-1-5,1 4 0,-4 2-1,0 5-1,-5 3 1,-3 4 0,-6 2-1,-3 6 0,-7-2 1,-1 4 0,-5 2 0,-4 3-1,-2-1 1,-3 4-2,0 0 1,-1 2 0,-2-1 0,2 1-2,2 0 1,3-3-1,4-1 0,4-2 0,4-2 0,7-5 1,8-1 0,8-4 0,11-4-2,8-9-10,13-3-13,6-5-1,5-5-1,1-4 0</inkml:trace>
  <inkml:trace contextRef="#ctx0" brushRef="#br0" timeOffset="6109">580 888 15,'0'0'7,"18"-4"0,-7 2-1,4 0-2,2 2-1,6 0-1,0 3 0,6 0 0,3 1 0,2-1 1,4 1 1,2 0 0,4-1 0,3-1 0,6 0 0,0-3-1,4 1 0,4-2 0,3 0-2,0 0 2,2 2-3,2 1 1,1 2-1,2 5 1,3 0-1,1 2 0,-2 3 1,0-1-1,-5-1 1,-9-1 1,-8 0 1,-12-5 0,-9 0 0,-12-3 1,-3 2 0,-15-4-1,9 1 0,-9-1-1,0 0-1,0 0-1,0 0 1,0 0-1,0 0-1,0 0 1,0 0-1,0 0-3,-3 12-10,3-12-8,-10 15 1,-2-14-1,-1-1 1</inkml:trace>
  <inkml:trace contextRef="#ctx0" brushRef="#br0" timeOffset="10445">0 863 21,'9'-9'17,"2"-3"-2,3 1-2,6-5-1,5 1-2,0-4-4,5 0-1,2-4-2,1 2 0,1-1-3,0 2 1,-3 0-1,-2 1 0,-1 3-1,-4 0 0,0 7-2,-6-2-4,-2 3-7,-3 5-5,-13 3-1,0 0 0</inkml:trace>
  <inkml:trace contextRef="#ctx0" brushRef="#br0" timeOffset="10816">168 533 0,'0'0'13,"0"0"2,0 0-1,0 0-6,15-3 0,-3-2 0,4-1 0,5 0-1,4 1 0,4-2-2,5 1-1,0-1-2,0 2 0,-2 0-1,-1 3 0,-5 0 0,-3 2 0,-4 1 0,-5 3 0,-2 0-1,-3 3 1,-1 3-1,-2-1 0,-1 3 1,-1 2-1,-2 0 0,0 3 1,-3 1 0,0 0 0,-3 4 1,-1 1-1,-2-2 1,0 2-1,0-2 1,1 1-2,1-5 2,-1 0-2,3-6 1,0-2 0,3-9 0,-2 13 0,2-13 0,0 0-1,0 0-3,0 0-15,0 0-5,7-9 1,-4-5-2</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4.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 20,'0'0'18,"0"0"1,11-7 2,-1-1-7,7 5-7,-2-4 1,7 4 0,-3 0 0,5 5-2,-3-1 0,2 4-3,-4 1-1,-2 3-1,-2 5 0,-4 1 0,-4 3 1,-4 4 0,-6 0 0,-2 3 1,-5-3 0,0 2-1,-6-4 0,1-1 1,0-6-2,2-1 0,2-4 0,11-8-1,-15 9-1,15-9 0,0 0 1,0 0-1,-2 14 0,2-14 0,8 19 1,-4-4-1,2 4 1,1 4 0,0 2 0,0 4 0,1 3 0,1 2 0,0 1 0,-2 0 0,-1-2 0,-3 0 1,-3 0-1,-3-4 1,-5-4 0,-4-3 0,-6-3 0,-1-5-2,-3 0-2,-5-8-12,6 0-12,-3-5 0,6-2-2,0-3 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5.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 0 25,'0'0'18,"0"0"0,0 0 0,-13 18-9,5 0-5,-3 1 2,0 9-1,-6 2 1,1 8 1,-5-2 0,5 4 1,-5-1-1,6 2-2,-1-6 0,5 0-2,1-6 1,8-2-2,2-6 1,5-1-2,5-5 1,4-3 0,5-2 0,4 0 1,4-4-2,3 0 1,4-4-2,2-4-3,4 2-9,-3-9-12,1-1-4,-6-4-2,-3-3 1</inkml:trace>
  <inkml:trace contextRef="#ctx0" brushRef="#br0" timeOffset="390">218 339 31,'0'0'24,"0"0"0,0 0 2,0 0-8,-5 17-9,5-17 0,-4 26-2,-2-8-1,5 10-2,-3 6 1,4 8-2,-2 4 1,3 3-3,0 4-1,1-4-5,8 1-18,-4-9-5,5-8 0,-2-14-2</inkml:trace>
  <inkml:trace contextRef="#ctx0" brushRef="#br0" timeOffset="1602">155 1186 87,'4'13'29,"-4"-13"1,0 0 0,0 0-27,0 0-2,-1 11-1,1-11 1,0 10-2,0-10-2,4 22-13,-4-10-13,2 8 0,-2-1-1,1 4 0</inkml:trace>
  <inkml:trace contextRef="#ctx0" brushRef="#br0" timeOffset="1802">149 1713 78,'0'22'29,"2"-2"-2,-2-20 1,0 13-19,0-13-9,0 0 0,0 0 0,-3 10 0,3-10-3,0 0-4,4 12-9,-4-12-12,9 5 0,-9-5-1,14 4-1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7.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0 72,'-2'31'26,"0"-11"0,1-4-1,1-16-24,0 0-2,1 12 0,-1-12 1,5 10-1,-5-10-9,4 10-14,-4-10-2,13 3-1,-13-3 0</inkml:trace>
  <inkml:trace contextRef="#ctx0" brushRef="#br0" timeOffset="200">218 239 90,'3'34'31,"-6"-11"-2,1 0 2,-2-9-28,0-3-2,4-11-3,-4 12 0,4-12-3,-6 10-13,6-10-12,0 0 1,0 0-2,-5-25 1</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7.6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-1 520 43,'0'0'17,"0"0"0,0 0-4,0-18-13,10 6-1,2 1 0,0-2 1,4 3 2,-2 1 0,0 3 2,-4 2 0,-1 4 1,-9 0 0,10 6-1,-10-6 1,-1 14 1,-5-4 0,0 6-1,-4-3 1,1 4-1,-5-4 1,4 3-2,-4-6 1,4 1-1,0-5 0,10-6-1,-11 7-1,11-7 0,0 0 0,0 0-1,0 0 0,0 0 0,0 0 0,0 0-2,0 0 1,0 0-2,8-12-1,0 1-7,9 2-18,2-5-1,3 0-1,1-6 0</inkml:trace>
  <inkml:trace contextRef="#ctx0" brushRef="#br0" timeOffset="631">723 143 51,'0'0'22,"-15"-1"1,15 1-1,-13 0-17,13 0-5,-17 4 0,17-4 1,-12 12 0,7-1 1,2 2 0,3 3-1,4 2 1,4 3-2,5 2 0,4 1 0,1 5 1,0 1-2,1 1 1,0 2 0,-5 1-2,-2 1 1,-6-4 0,-2-2 0,-4-4 1,-3-4 1,-3-3 0,-6-8 1,-1-4 2,-7-7 0,1-4 0,-2-7 0,-1-6 0,1-6-1,4-1-1,6-6-1,9-2 0,8-3-1,8 0-1,6-1 1,7 0-1,6 1 1,1 1 0,0 1 1,-1 3 0,-7 2 1,-2 3 0,-8 2 0,-4 4 1,-7 1 0,-3 5-1,-4 0-1,-3 4 0,-1 1-1,6 9-1,-13-13-1,13 13-2,-10-7-2,10 7-16,0 0-6,0 0-1,0 0 1,0 0 0</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04.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288 488 1,'0'0'15,"-14"7"2,3-7 1,0-1-6,11 1-2,-20 1 2,20-1-1,-14-1-1,14 1-2,-5-9-1,5 9-1,8-16-2,-2 6-1,3-1-2,2 0 0,-1 1-1,-10 10-1,19-14 0,-19 14 1,12-2-1,-12 2 0,8 9 1,-8-9 0,0 16 0,-1-6 1,-4 1 0,0 2 1,-4-2 0,0 2 0,-3-2 0,1 1 1,-3-5-1,4 1 1,-3-5 0,4 0 0,0-4-1,9 1 1,-15-7-1,15 7 0,-9-15-2,6 2-1,4 3-6,-1-6-18,8 1-2,0-5-1,8 1 0</inkml:trace>
  <inkml:trace contextRef="#ctx0" brushRef="#br0" timeOffset="1011">959 4 10,'0'0'13,"-4"-10"-4,4 10 1,0 0 0,0 0 0,0 0-1,0 0 0,0 0-1,0 0 0,0 0-2,0 0-1,7 16-1,-5-2-1,-1 5 1,0 7 0,-5 4 0,1 7-1,-4 2 0,1 3-1,-3 1 0,1 0 0,0-3 0,3-3-1,1-6-1,3-4 1,3-2-4,-1-9-9,5-2-12,-6-14-2,20 11 2,-6-12-1</inkml:trace>
  <inkml:trace contextRef="#ctx0" brushRef="#br0" timeOffset="6009">65 2291 74,'15'4'27,"-2"-8"-1,3-4-1,-3-4-24,2 2-1,-2-2 1,-2 5 0,-11 7 1,10-6-1,-10 6 0,0 0 1,0 0-2,0 0 1,0 0-2,0 0 1,12 7-1,-12-7 1,0 0 0,11 11 0,-11-11 1,0 0 0,7 11 0,-7-11 1,0 0-1,0 0 1,-4 9 0,4-9-2,0 0-5,0 0-20,1-14-3,6-4-1,8-3 0</inkml:trace>
  <inkml:trace contextRef="#ctx0" brushRef="#br0" timeOffset="6429">751 1946 76,'0'0'30,"0"0"-1,0 0 0,0 0-17,0 0-9,-10 1-1,10-1-2,-1 19-1,1-1 1,0 7 0,0 6 0,-1 6 0,-2 6 0,1 2 0,-1 4 0,1-2-1,-2-4-2,7 2-15,-2-12-10,8-6-2,4-13 0,9-8 0</inkml:trace>
  <inkml:trace contextRef="#ctx0" brushRef="#br0" timeOffset="18597">20 1371 16,'-9'-1'12,"9"1"2,0 0 1,0 0 1,-10-3-1,10 3-1,0 0-1,0 0-2,0 0-3,0 0-2,0 0-2,9-6-1,-9 6-2,10-8-1,-10 8 0,15-8 0,-15 8-1,16-5 0,-16 5 1,14 1-1,-14-1 0,14 8 0,-14-8 0,8 14 0,-8-14 1,3 16 0,-3-16 1,-3 14 1,3-14 0,-13 10 1,4-9 0,9-1 1,-18 1-1,9-2-1,0-1 0,9 2-1,-17-3 0,17 3 0,-11-4-2,11 4-1,0 0-4,-2-10-9,12 3-12,5-5-1,9-1 0,6-9 0</inkml:trace>
  <inkml:trace contextRef="#ctx0" brushRef="#br0" timeOffset="19188">764 955 13,'0'0'0,"-10"2"4,10-2 5,-9 1 5,9-1 3,-11 0 1,11 0 2,-9 1-3,9-1-4,0 0-5,-12 0-4,12 0-2,0 0-1,-11 10 0,11-10-1,-7 14 1,4-4-1,0 2 0,2 2 0,2 3 1,3-1-1,3 2 0,6 2 1,2 0-1,5 1 0,2 2 1,2 0-1,-1-1 0,-1 1 0,-2 0 0,-3 0 0,-4-1 0,-3-2 0,-5 0 0,-3-1 0,-3-2 0,-6 1 1,-2 0 0,-4-4 0,-4 1 0,-6-4 1,0 1-1,-3-3 1,-1-3 0,0-4 0,5-3 0,-1-5-1,5-3 0,4-5-1,5-4 1,6-1-1,5-4 0,6-2-1,6-3 1,7 2-1,4-4 0,7-2 1,4-1-1,5-1 1,1-3 0,1 1 0,-3 2 0,-6 1 0,-4 5 1,-8 3 0,-7 5 1,-9 3-1,-8 5 0,-5 3 0,-7 5 0,-6 1-1,-2 3 0,-4 3-1,-3 0 0,-2 3 0,-3 0-1,5 7-6,-3-4-17,6 2-2,3-2-1,5-3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33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534 34 6,'-23'-4'11,"0"2"-2,-5 0-3,0 1-1,-1-1-1,0 1 0,1-1 0,-1 1 0,2 0-1,-3 0 1,6 1-1,-2-1 0,0 1-2,2-1 0,0 1-1,1-1 0,0 0-3,0-1-3,0-2-3,-2-3-9,6 6-6</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53.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4,'0'0'8,"0"0"0,0 0 1,0 0 1,0 0-1,0 0 0,0 0-1,0 0-1,0 0-2,0 0-1,0 0-2,0 0 0,0 0-1,0 0 0,0 0 0,21 56 0,-21-56 0,26 58 0,-26-58-1,33 74 1,-18-31-1,5 2 0,-7 4 1,2 3-1,-5 4 0,2 1 0,-4 0 0,-1 0 0,-1-2 0,-5-2 0,3-1 0,-7-9-1,4 1 1,-1-44 0,-16 76 1,16-76 0,-19 66 0,19-66 1,-28 55 0,28-55 0,-27 46 1,27-46 0,0 0-1,0 0 0,-42 47 1,42-47-1,0 0 1,0 0 0,0 0 0,0 0 0,0 0-1,0 0-3,0 0-5,0 0-15,0 0-3,0 0 0,0 0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54.7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95 355 27,'0'0'16,"12"4"1,-12-4-6,19-6-7,-8 2-1,1 2 0,0 1 1,2 2-1,-3 1 0,-1 1 0,-10-3-2,12 14 0,-12-14 0,6 15 1,-5-6 1,-1-9 2,-5 16 0,5-16 1,-9 9 0,9-9 1,-10 2-1,10-2 0,-11-5-2,11 5-1,-14-9-2,14 9 0,-17-13 0,17 13-1,-18-10-1,18 10 1,-12-7 0,12 7-1,0 0 0,0 0 0,0 0-3,0 0-14,10-13-7,1 7-2,5-4 1,10-4 1</inkml:trace>
  <inkml:trace contextRef="#ctx0" brushRef="#br0" timeOffset="591">830 16 1,'-10'2'11,"-1"4"-1,-2-1 0,-3 6 0,0 0-2,-1 2 1,-2 4-1,0-2 1,3 3 2,0-2-3,6 1 0,3-5-2,7 0 0,0-12-2,27 9 1,-2-11-2,7-1 0,5-5-1,3-4-1,0 0 0,0-2-1,-10-1 1,-4 2 0,-6-1 1,-6 4 1,-8-1-1,-6 11 0,-3-16 0,3 16 0,-20-15 0,8 9-1,-5 0-1,2 2-1,-2-1 0,4-1-1,-1 4-1,2-2-2,12 4-2,-17-4-4,17 4 0,0 0 1,0 0 0,0 0-1,0 0 1,11 2-2,-2-1-1,1 1 2,-1-2 1,1 1 0</inkml:trace>
  <inkml:trace contextRef="#ctx0" brushRef="#br0" timeOffset="1002">939 2 29,'9'1'12,"-9"-1"1,0 0-1,-4 17-2,0-8-1,1 7-2,0-1 0,2 8 1,-5 0-1,4 6-1,-2 1 0,6 4-1,-5 2 0,5 3-2,-4 1 1,4 0-2,0-2 1,-1 2-1,0-4 0,0 0-2,4-6 1,-1-3-1,0-4 0,-3-4 1,1-5-1,2-4 1,-4-10 0,4 13 0,-4-13 1,0 0 0,0 0 0,0 0 0,0 0 0,0 0-2,0 0-7,0-13-19,1 3-1,-5-9-2,-3-5 0</inkml:trace>
  <inkml:trace contextRef="#ctx0" brushRef="#br0" timeOffset="11026">0 1357 68,'0'0'26,"0"0"1,0 0-6,0 0-13,0 0-4,0 0-1,0 0-1,0 0 0,12 7-2,-12-7-1,14-2-6,-1 4-11,4-6-8,7-1-1,5-2 0,6-3 1</inkml:trace>
  <inkml:trace contextRef="#ctx0" brushRef="#br0" timeOffset="11327">780 1161 32,'-6'-10'21,"6"10"-1,-4-9 2,4 9-12,-9 0-4,9 0 0,-17 13-1,7 1-1,-5 1 0,1 6-1,0-2 0,4 4 1,2-4-2,11-2 1,8-5-1,9-7 0,8-8-1,10-6 1,5-7-1,2-5 1,2-3-1,-7-4-1,-8-1 2,-6 2 0,-12 1 1,-5 5 0,-14 3 1,-5 5-1,-7 4-1,-6 4-1,-2 6-3,-4 0-2,5 8-6,-4-4-9,9 5-9,3-5 1,16-5-2,0 0 2</inkml:trace>
  <inkml:trace contextRef="#ctx0" brushRef="#br0" timeOffset="11667">988 1064 37,'0'0'23,"14"13"-1,-12-1 2,-4 6-8,-1 1-10,-1 8-3,1 5-3,-4 4 1,1 7-1,-3 2 2,-4 2-1,4 3 2,-3-6 0,2 0 0,-1-6 0,4-4 0,0-9-2,1-9-10,5-3-16,1-13 0,-9-1-2,1-12 0</inkml:trace>
  <inkml:trace contextRef="#ctx0" brushRef="#br0" timeOffset="16484">397 3165 82,'0'0'28,"-3"13"-1,2-3-5,1-10-20,-5 14-2,5-14-1,-4 16-1,7-7-2,-3-9-6,13 7-10,1-9-6,4-3-1,5-5 1,5-5 0</inkml:trace>
  <inkml:trace contextRef="#ctx0" brushRef="#br0" timeOffset="16674">738 3046 33,'0'0'20,"0"0"2,0 0 0,-3-11-9,3 11-4,-16 1-2,6 5 0,-5 2 0,1 9-1,-5 0 1,2 8-2,0 0 1,6 5-2,3-3 1,9 0-3,10-7 0,9-8-1,10-9-2,8-9 0,10-8-1,1-10 0,5-5 0,-6-6-1,-4-3 1,-8 2 2,-9 3 1,-9 4 1,-12 3 1,-9 6-1,-12 6 0,-5 5 0,-9 9 0,-5 3-2,-3 7-1,-2 1-2,2 8-9,-1-5-15,5 3-2,5-7 0,10-2 0</inkml:trace>
  <inkml:trace contextRef="#ctx0" brushRef="#br0" timeOffset="17065">873 3015 71,'6'23'26,"0"0"-2,-2-3 0,0 1-23,0 3-1,2 3 0,-7 0 2,2 7 1,-7 1 1,2 5 0,-6 2 1,2 1-1,-3-2 1,3-1-4,4-1-8,-4-6-19,3-6-3,-1-10-1,1-8 2</inkml:trace>
  <inkml:trace contextRef="#ctx0" brushRef="#br0" timeOffset="29773">166 2328 39,'0'0'23,"-12"-1"2,12 1-4,-10 2-9,10-2-2,-9 1-2,9-1-2,0 0-1,0 0-3,0 0-1,5-12 0,4 8-1,0-1-1,2 1 0,-1 0 0,-1 1 0,1 3 1,-10 0 0,8 9 1,-9 1 1,-6 1 1,-1 3 0,-4-1 2,0 2-1,-4-3 2,5 0-2,-2-7-1,13-5-3,-13 2-3,9-13-11,7-2-15,3-4 0,7-3-1,2-8 0</inkml:trace>
  <inkml:trace contextRef="#ctx0" brushRef="#br0" timeOffset="30254">610 2048 40,'-12'1'17,"12"-1"-1,-10-2 2,10 2-16,0 0-1,0 0 2,0 0 2,2-12-1,8 9 2,2-3 1,7 1-1,0-3-2,6 2-2,3-1-1,1 1 0,0 2 0,-1 4 0,-5 1 0,-2 2 0,-4 6 0,-3 1 0,-5 5 1,-5 2-1,-8 3 0,-4 0 0,-6 1 0,-4 2 1,-4-1-1,-4-2 1,-5-1-1,1 0 0,1-4 1,3 0-1,3-3 0,4 0 0,3-3-1,6 0 1,10-9 0,-7 14-1,7-14 1,6 13 0,3-6 0,3 3 0,6-1 0,4 0 0,0 1 0,6-1 0,3-2 0,4 2-1,0-2 0,2-2 2,-2-2-2,-2 0-2,-1-1 2,-4 0 0,-2 1-2,-7-4-5,-1 4-20,-9-3 0,-9 0-2,0 0 2</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9.1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64 352 21,'-9'3'22,"9"-3"2,-10-11 3,10 11-8,-6-17-7,6 17 0,-4-13-1,4 13-1,0-10-4,0 10-2,0 0-2,0 0-2,9-9 0,-9 9-2,0 0 1,0 0 0,10 7 1,-10-7-1,-1 14 1,-1-5 1,-2 0 0,0 2 0,-3-2 2,1 1 0,-4-4-1,10-6 0,-16 7-1,16-7-2,0 0-5,-12-16-16,22 4-7,3-8 0,7 0-2,6-9 2</inkml:trace>
  <inkml:trace contextRef="#ctx0" brushRef="#br0" timeOffset="450">878 70 62,'-16'-8'28,"3"-1"-2,2 2 2,1-3-16,10 10-8,-6-15-1,6 15-1,3-11-1,-3 11 1,15-7 0,-4 6-2,1-1 0,3 2-2,0 2 1,0 1 1,-1 5-1,-5 0 1,1 4-1,-4 2 1,-4 4 0,-2 0 0,-4 5 1,-6 1-1,-5 1 1,-3 2-1,-6 0 1,-6 0-1,-3 0 2,0-2-2,0-3 1,5-3-1,2-3 1,6-5-1,4-1 0,16-10 1,-10 11 0,10-11 1,11 10-1,4-5 1,4 1 0,7 3-1,3-2 1,6 2-1,3-1 0,1-1-1,2 0 0,0 0 1,-3-2-2,-5 0 1,0-1 0,-4 0 0,-2 1 0,-4-1 0,-3 0-1,-6 0 1,-4 0-1,-1 0 0,-9-4-2,0 0-10,0 0-17,0 0 1,0 0-3,-25-29 2</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0.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 0 18,'0'0'12,"0"0"-1,0 0 1,0 0-3,0 0-3,0 0-1,0 0-3,0 0 0,-9 11-1,9-11 0,0 9 1,0-9-1,3 18 2,-1-3-1,0 6 0,1 4 0,-2 4 0,-1 7 0,0 3 1,-2 3-1,0 2-1,-1-2 0,2 0 0,-1-6 1,2-3-1,0-6 0,1-5-1,1-6 1,-1-6-2,-1-10-2,0 0-5,0 0-6,0 0-4,2-10-2,-1-4 0,-2-3 1</inkml:trace>
  <inkml:trace contextRef="#ctx0" brushRef="#br0" timeOffset="360">91 289 7,'-13'0'8,"2"1"0,0 0 1,1 1 1,0 1-1,10-3-1,-14 9 0,14-9-1,-11 10-1,11-10-1,-6 12-1,3-2 0,2 0-2,1 2 2,2 5-1,1-2 1,2 5-1,1 0 0,3 3-1,-1-3 1,4 4-1,-3-4-1,2 1 0,0-3 0,1-1 0,0-3 0,0-3 0,-2-1 0,4-4 1,-3-4 0,3-3 0,-2-5 0,1-2 0,0-4 1,1-2-2,-1-7 1,3-1-1,0-3 0,1-4 0,-1 1-1,0 1 1,-4 4-1,1 3 1,-5 3-2,-2 4 1,-6 13-2,6-12-5,-6 12-17,0 0-1,0 0-1,0 0 0</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58.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0 197 1,'0'0'4,"0"0"1,0 0 0,0 0 1,16 2 0,-5-1-1,3-2 1,3 2-2,4-1 1,0 1-2,4-1 0,4 0-1,2 2 1,0-2 0,3 1 0,1-2 1,4 1 0,4-2 1,2 1 0,2-3 1,3 1-2,5 0 0,2 1-1,2 1-1,3 1-1,-1 0 0,1 2 0,-2 0 0,4 0 0,0-1 0,4 1 1,-2-2-1,2-1 1,5-1 0,0 1 0,0-1 0,2 1-1,-1 1 0,1 1-1,0 1 1,2 1 0,-5-1 0,5 2 0,-2-1 0,3 1 0,-1-2 1,2 0-1,0-2 1,0 0-1,3-2 0,-1 0 0,-2-3 1,0-2-1,-1 1 0,0 0 0,0-2 0,-2 3-1,1 1 1,-4 1-1,1 1 1,-3 0-1,-3 0 1,-3 0-1,-4-2 1,2 0 0,-1-1 0,2-1 0,-1-1 0,0 3 0,-1 0-1,2 2 1,0 2-1,-3 0 0,-3 1 0,-1 0 1,-3 1-1,1-1 1,3-1-1,-6 0 1,0-1 0,0 1-1,-3-1 1,-1 0-1,0-1 1,-2-1-1,-2 1 0,-1-1 0,-1 0 1,-2-1-1,-1-1 0,-2 1 0,-3-1 1,-4 2-1,-2-1 0,-1 3 0,-2-3 0,-1 3 0,1-1 0,-1 2 0,0-2 0,1 3 0,0-1 0,-1 0 0,-2 2 0,1-2 0,0 2 0,-2-2 0,2 3 0,1-4 0,2 3 0,2-2 1,2 1-1,1-1 0,0 1 0,2-1 0,-2 0 0,0 0 0,-3 0 0,-2-2 0,-1 1 0,-1-1 0,-2-1 0,1 1 1,-3 1-1,-2 1 0,-1-2 0,-3 2 0,-1-1 1,-3 1-1,-10 0 1,0 0 0,9 0 0,-9 0-1,0 0 1,0 0 0,0 0-1,0 0 1,0 0-1,0 0 0,0 0 0,0 0 0,0 0 0,0 0 0,0 0 0,0 0 0,0 0 0,0 0 0,0 0 0,0 0 0,0 0 0,0 0 0,0 0 0,0 0 0,0 0 0,0 0 0,0 0 0,0 0 0,0 0 0,0 0 0,0 0 0,0 0-1,10-7-2,-10 7-12,0 0-11,-15-19-2,-3 2-1,-14-11 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02.6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0 118 0,'0'0'6,"0"0"-1,5-9 0,-5 9-3,0 0 0,0 0-1,0 0 1,4-10 0,-4 10 2,0 0-1,0 0 1,0 0 0,0 0 0,0 0 0,0 0-1,0 0-1,13-5 0,-13 5 0,13 0-1,-3 2-1,4-1 1,2 0 1,3 0 0,4 1 0,2-3 2,6 1 0,1-3 0,5 1 2,1-4 0,6 3-2,2-3 0,5 3 0,3-2-2,6 4 1,1-1-1,5 2-1,0-1 1,3 3-1,1-1 0,0 1 1,1 1-1,1 0 1,1-2-1,1 1 1,1-1-1,-1 0 1,1-2-1,1 1 1,-3-1 0,0 1-1,-3-1 1,-2 2-1,1 0 0,-1 1 0,-3 1-1,1 1 1,-1-2 0,0 1 0,-1-1-1,0 0 1,-2-1-1,-1 0 1,1-1-1,-1 0 0,0-2 1,-2 2-1,-2-1 1,-1 0 0,0-1-1,-1 2 0,-4 0 1,-2 0-1,0 0 1,0 1-1,1 0 1,1 1-1,1 1 1,1 0 0,1-2-1,3 1 1,1-2 0,1 1-1,2-3 1,0 1-1,1-1 1,1-1 0,1 0-1,0 0 1,-4 0 0,-2 0-1,-3-2 1,-4 2-1,-1 0 1,-2 0-1,-5-2 0,1 2 0,-4-1 0,0 0 1,-3-1-1,-1 1 0,-7 0 0,-2 0 0,-4 0 0,-4 3 1,-5-1-1,-1 1 0,-13 1 0,12-1 1,-12 1-1,0 0 0,0 0 0,0 0 0,0 0 1,0 0-1,0 0 1,0 0 0,0 0 0,0 0 0,0 0 0,0 0 0,0 0 0,0 0-1,0 0 2,0 0-2,0 0 1,9 0-1,-9 0 0,0 0 1,0 0-1,0 0 1,0 0 0,0 0-1,0 0 1,0 0-2,0 0-1,0 0-7,0 0-16,-5-12-3,5 12-2,-9-24 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44.0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71 278 12,'0'0'7,"0"0"0,0 0-1,0 0-2,0 0-2,7 12-1,-7-12-2,7 10 1,-7-10 0,13 14 1,-4-4-1,-6 1 1,2 3 0,2 4 0,1 5 0,2 6-1,-2 6 1,3 9-1,-3 6 1,1 8 0,-8 4 0,-6 4 0,-1 4 0,-5-2 0,-1 1 1,-1-4-1,-5-5 0,5-4 0,0-8 0,8-4 0,2-4 0,1-3-1,2-3 1,1-2-1,5-3 0,-2-2 1,5-3-1,-4-4 0,-2-4 0,1-2 1,-4-14-1,6 14 0,-6-14 0,2 10 1,-2-10-1,0 0 0,0 0 1,1 11-1,-1-11 0,0 0 0,0 0 0,2 11 0,-2-11 0,0 0 1,14 7-1,-14-7 1,14 6-1,-3-3 1,0 0-1,3 1 1,-1 0-1,2 1 0,2-1 0,3 1 1,3 0-1,2 0 0,6-2 1,4 0-1,7 1 1,5-2 0,3 0 1,5 0 0,4-1 0,7 0 1,2-2 0,6 2 1,4-2-2,6 1 1,3 0-2,8 0 1,1 0-1,6 1-1,4 1 1,2 0-1,1 1 0,1 1 0,1-1 0,2-1 1,3 0-1,-1-1 1,-2 0 0,0 0-1,1 0 1,-1 1 0,1 1 0,-2 0 0,-2 0-1,0 0 1,-2-1-1,0-1 1,0-2 0,-1-2 0,-2-1 0,-1 1 0,-1-2 0,-1 2 1,2 1-1,-2 2-1,-5 1 1,-1 1-1,-4 1 1,-1-1-1,-3 1 0,0-1 1,-3-1-1,0-1 0,-1 0 1,0-1-1,0-1 0,-2 0 0,-2-1 0,-5 0 0,-7 0 0,-7 0 0,-6-1 0,-8 0 0,-9 1 1,-6 0-1,-6 0 1,-3 0-1,-6 0 1,-2 2 0,-4-2 0,-2 2 2,-9 1 0,10-5 0,-10 5 0,0 0-1,-3-16 1,3 16-1,-6-17-1,3 4-1,0-1 0,0-2-1,2-3 1,1-4 0,1 0 0,0-4-1,0-2 1,-1-2-1,0-3 0,0-2 1,0-3-1,0-2 0,1-4 1,0-3-1,3-3 1,0-2 0,0-1 0,1-3 0,0 1-1,0-2 1,-2 0-1,1 0 1,-1-1-1,-1 1 0,-1 3 1,0 2-1,-1 5 1,0 1 0,-1 8 0,0 5-1,-2 5 1,1 5-1,0 2 0,0 6 0,0 0 1,-2 5-1,1 1 0,3 10-1,-11-15 1,4 5-1,7 10 0,-19-13 0,5 8 0,-2-2 0,-6 2 0,-3-2 1,-7-2 0,-4 7 0,-6-8 0,-6 7 0,-6-4-1,-5 2 0,-5 0-1,-8-1 1,-6 3 0,-7-2 0,-5 1 1,-8-1-1,-8 3 1,-8-1 1,-7 2-1,-5 1-1,-5 2-1,-5 0 1,-5 1-1,-1 2 1,-2 2-1,-1 0 1,-2 0 0,-1-3 1,1 2 1,0-1 0,-1 2 1,-1-2-1,-1-2 1,2-1-1,1 2 0,0 3 1,-2 1-1,1 2 0,2 0 0,2 3 0,3-1 0,2 4 0,6-3 0,7 1 0,5-2 0,7-2 1,9 0 0,7-2 0,10-1 1,7 0-1,8 1 1,8-3-1,8 1 0,10 0 0,4-1 0,8 0 0,6 0 2,3-1 0,3-3-1,9 0 1,-3-2 0,7 0 0,1 0-1,9 1 0,-12-3 0,12 3-2,0 0-1,0 0-1,0 0-2,0 0-8,11 10-9,-1-6 1,-10-4-1,12-11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54.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 0 0,'0'0'2,"0"0"1,0 0 0,0 0 1,0 0-1,0 0 0,0 0-1,0 0-1,0 0 0,0 0-1,-3 14 0,3-14 0,3 19 0,-1-8 1,-1 1 0,1 2 0,0 0 0,-1 2 0,1 0 1,0 0-1,0 3 1,0 1 1,0 3 0,-1 1 1,1 1 0,-1 5 0,-1 3 0,0 5 0,-1 3-1,1 6 0,-1 3-1,0 5 1,-1 2-1,0 1 0,0 2 0,0-3 0,-1 2 2,-1-2 0,0 4-1,0-1 1,1 4-1,0 0-1,3 2 1,1 4-1,0 3-1,3-1 0,1 2-1,1 1 1,0 1 0,-1 1 1,0-1 0,-3-1 1,1 1 0,-4 0 1,0 2-1,-2-2 1,2 0-1,1 2 0,2 2-1,2-1 0,3-1 0,0-1 0,3-1 0,-1 0 0,1 3 1,-5-6 0,-1 4 1,-3-2-1,-1 3 1,-2-1-1,0 0 0,-2-6 0,1 0-2,0 1 0,1-1 0,-1-3 0,0 0 0,-2-2-1,0 4 2,-4-2-2,1 1 1,-2-6 0,0 0 0,-1 1 0,0-2-1,3-1 1,0 1-1,1-2 0,0 0 1,0 1-1,2 0 0,-2 0 1,2 2-1,-1-1 0,-1-3 0,1 0 1,-1 2-1,1 0 0,0-1 0,1-2 0,0-4 1,3 2-1,1-2 0,3 1 0,3-1 1,0-2-1,2 0 0,0 1 0,0 1 0,0 0 1,-1 0-1,-1-2 0,-1-2 0,-1 4 0,2 0 1,0-1-1,-1 1 0,1 0 0,0 3 0,-1 2 0,1 3 0,-1-1 0,0-5 0,-3-1 0,1-2 0,-1-5 0,1-8 0,-2-4 0,0-3 0,0-6 0,-1-3 0,1-2 0,0-2-1,1-1 1,-1 0 0,-1 1-1,1-4 1,-1 3-1,0 1 2,-1-2-1,1 0 1,-1-3-1,1-2 1,0-4-1,0 1 0,1-10 0,0 9-1,0-9-3,0 0-5,0 0-23,0 0 2,5-21-1,-10-5-2</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47.4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4 0,'0'0'1,"0"0"0,-57-3 1,57 3-1,0 0 1,-41 9-1,41-9 0,0 0-1,0 0 0,0 0 0,0 0 0,0 0 0,0 0-1,0 0 1,0 0 0,0 0 1,64 43 0,-26-40 0,-2 0 0,10-2 0,-1 3 1,4-4 1,6 2 0,3-2 0,5 0 1,-4-1 1,10-2-2,1 1 0,6-2 0,0 3-1,8-2 0,3 3-1,3 0-1,1 1 1,4 3-1,-1-2 1,8 4 0,0 2-1,-1-1 1,0 0-1,3-1 0,1 2 1,-2-4-1,5 2 1,-3-6 0,2 0 1,-2-3-1,-1-3 1,0 0 0,-1-1 1,2 4-1,-1-3 1,0 6 0,4 2-1,2 2 0,5 3-1,4-3 0,3 6 0,-1-5-1,3 3 0,2-4 1,0-1-1,-2 0 0,-2-1 1,-2-1 0,2 1 0,-2 0 1,-2 0-1,0 1 0,-1 1 0,0 0-1,2 2 1,-2 2-1,1-2 1,-2 2-1,0-2 0,-2 1 1,1-3-1,0-2 1,-3-2-1,0-2 1,-1-2 0,-4-3 0,1 1 0,-3-1-1,-3 1 1,-5 1 0,1 0-1,-5 1 1,-1 1-1,-3 0 0,0-1 1,-3-2-1,-2-2 1,-4-1 0,-2-2 0,-7-2 0,1 0 1,-11-3-1,-6 3 0,-8 2 0,-6-1 1,-6 4-2,-5 2 1,-5 0 0,-6 1-1,-4 4 1,-1-1 0,-4 0 0,-1 2 0,-9 0-1,10-1 1,-10 1-1,0 0 1,0 0 0,0 0 0,0 0 0,0 0 1,0 0-1,9 1 1,-9-1-1,0 0 0,0 0-1,0 0 0,0 0 0,0 0-2,0 0-6,0 0-11,12 3-4,-12-3-1,0 0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3.8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32 3,'0'0'14,"0"0"-1,0 0-3,0 0-4,0 0-3,0 0-1,0 0 0,0 0-1,4 10-1,-4-10 0,0 19 0,4-7 0,-2 5 0,3 2 0,0 8 0,3 4 1,1 4 0,0 6 0,2 5 0,1 3 1,0 3-1,2 0 0,1 0 1,0-5-1,1-1 0,0-7 0,0-4 1,-2-6-1,1-4 0,-4-7 0,-2-3 0,-9-15 0,14 14-1,-14-14 0,0 0-6,0 0-8,6-12-1,-9-6-1,5 0 0</inkml:trace>
  <inkml:trace contextRef="#ctx0" brushRef="#br0" timeOffset="441">526 20 9,'8'-16'16,"-8"16"1,0 0-3,-20-3-7,11 5-1,-2 1-2,-2 1-1,-1 3-1,1 2 0,-3-1 1,3 2-1,3 2 1,-2 1-2,1 1 1,0 4-1,3 4 0,0 4-2,1 9 2,-1 6-1,1 7 0,2 7 1,1 4 0,2 2 1,3 1-1,4-1 0,3-7 0,4-6 1,3-10-1,5-7 0,4-9 0,5-10 0,1-12 1,3-8-1,0-9 1,-1-3-1,-1-5 0,-4 0 1,-7-4 0,-7 3 0,-6-1 0,-5 5 0,-6 3 0,-2 0 0,-5 3 1,-1 3-1,-1 4-1,-1 4-1,-2 6 0,-4 5-1,0 9-2,-3 1-2,2 10-3,-1-1-7,3 7-8,3 2 0,2-3 0,8-2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86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594 0 13,'0'0'7,"-20"-1"0,7 2-1,-3 0-2,0 0-2,-6 1 0,0 0-1,-2 1 0,-2 0 0,-2-1 0,-1 0-1,-1 0 1,-1-1 0,3 1 0,-1-2-1,3 0 1,-2 1-1,3-1 0,1 1 0,0 0 0,1 1-1,-3 0-1,0 1-2,-1 1-5,-5-5-12</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5.0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-1 583 18,'3'12'15,"-3"-12"0,0 0-2,4 17-11,0-6-2,2 4 0,1 5 0,1 8 1,4 4 0,-2 7 0,2 3 0,1 6 1,0-1-1,0 5 0,1-3 0,0 0 0,-2-5 0,-1-6-1,-1-4 0,-3-6 1,-1-5 1,-1-6 2,-7-7 3,2-10-1,0 0 1,-15-11-1,1-8 1,3-4-1,-7-10-1,4-5-2,-4-7-2,3-1 0,1-2-1,3-2 1,3 1-2,4 0 1,5 3 0,3 2-1,3 5 1,3 3-1,4 5 1,0 5-1,4 7 1,-1 6-1,1 7 1,3 6-1,-3 6 1,-1 7-1,1 3 1,-1 4-1,0 2 1,-3 0-1,-1 1 1,-3-1 0,-1-2 0,-3-1 0,-5-3 1,-5 1 0,-8-3 0,-4 2 1,-6-4-1,-4 1 1,-6-2 0,-1-1-1,-1-3 0,4-2 0,3-3-2,4-3-1,6-1-4,4-8-5,9-1-7,8-8-6,5-4 0,6-4 1</inkml:trace>
  <inkml:trace contextRef="#ctx0" brushRef="#br0" timeOffset="661">346 458 11,'11'6'14,"-11"-6"-1,0 15-6,1-6-4,1 3 0,1 1 0,3 1 0,1 1 1,1 2 0,5-2 0,-1 1 1,3 1-1,0-2 1,2 1 0,-3-1-2,0 1-1,-1-1-1,-3 1 0,0-1 0,-4 0 0,-3-2 0,0 1 1,-4-5 1,1 2 2,0-11 1,-5 9 0,5-9 0,-12-6 1,3-6-1,3-2 0,-3-6-2,1-3-2,1-4 0,2-1-1,3 0-1,0 0 0,5 3-1,2 3 0,3 2 0,3 3 0,5 1-1,2 1-2,8 4-4,0-2-6,7 5-9,1 1-3,3 1 0,0 3 2</inkml:trace>
  <inkml:trace contextRef="#ctx0" brushRef="#br0" timeOffset="1152">846 636 21,'0'0'16,"-12"-23"0,12 2-4,2 0-9,3-2-2,2 0 0,1 0 1,3 5 0,3 1 0,-1 5 0,1 3 1,1 3-1,1 5 1,-2 3-1,2 5-2,-2 1 0,0 3 0,-2 3 0,0 1 0,-4 2 0,-5 2 1,-2 0 0,-5-2 3,-2 3 0,-7-4 2,-1 1-1,-7-6 1,0 1 0,-2-9-1,-4 0-2,0-4-2,-1-8-3,3 2-6,1-9-10,4-4-7,6-6 2,4-4-1</inkml:trace>
  <inkml:trace contextRef="#ctx0" brushRef="#br0" timeOffset="1562">978 0 6,'0'0'14,"7"12"0,-6 1-1,-2 0-8,0 5-5,1 2 2,2 5 0,2 5 2,0 1 0,2 5 1,1 3 0,6 5 0,-2 1-1,3 3 1,1 2-1,2 0-2,-1 0-1,1-5 0,-3-5-1,0-4 1,-4-9-1,-2-5 0,-2-6-8,-1-7-11,-5-9 0,0 0 0,-14-27-1</inkml:trace>
  <inkml:trace contextRef="#ctx0" brushRef="#br0" timeOffset="2714">1151 442 10,'0'0'8,"0"0"2,0 0 0,0 0 0,0 0-1,0 0-1,15-9 0,-5 2-2,2 0 0,4-3-2,1 3-2,2-1 0,3 2 0,-2 1-1,3 2 0,-2 1-1,5 2 1,-1 3-1,-2 0 0,2 0 0,-3 2 0,-1 0 0,-4 1 0,-1 0 0,-5 3 1,-11-9-1,12 18 1,-11-6 0,-4 1 0,-5 0 0,-1 3 1,-6-1 0,-1 3 2,-6-3-1,0 2 0,-4-4 1,0 0-1,-1-3 0,1-1-1,-2-4 0,5-2-1,1-2-1,6-2-3,2 1-3,2-5-10,12 5-8,-9-13 1,13 2-1,2-1 1</inkml:trace>
  <inkml:trace contextRef="#ctx0" brushRef="#br0" timeOffset="3315">1709 459 32,'-9'-1'21,"-3"-3"1,12 4-1,-12-6-12,12 6-4,0 0-1,0 0-2,-1-10-1,1 10 0,10-4-1,-10 4 0,12-4 0,-12 4-1,13 0-2,-13 0-14,13 9-5,-13-9 0,-5 15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8.9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 1810 16,'0'0'18,"0"0"2,-11 0-2,11 0-7,0 0-2,-7-16-1,10 6-2,0-5-2,6-2-1,1-5-1,6-2-1,2 1 0,4-2-2,4 4 1,0 3-1,2 4 0,-4 7 0,0 5 1,-3 4-1,-1 5 0,-2 5 1,-5 3-1,-2 5 1,-3 1 1,-3 2 0,-6 1 1,-2 3 0,-7-2 0,-2 1 1,-6-3 0,-2 0-1,-4-4 1,-1-4-1,0-7-1,-1-3-1,4-11-1,2-7-2,7-9-2,3-11-3,9-4-2,0-13-2,10 0-2,2-6 3,6 4 1,-1-1 2,2 7 2,0 1 4,0 8 2,-2 5 3,-1 5 1,-1 5-1,-3 4 1,-1 7 0,-10 11 0,14-1 0,-9 13 0,-1 11-1,-2 7 1,-1 10 0,1 5 2,1 6-2,-1-3 0,4-2 0,0-7 0,7-7 1,4-14-1,8-10-1,3-17-1,5-9 0,5-9-2,1-5 1,0-7-1,-2 2 0,-6 1 0,-5 6 1,-6 5 0,-3 9 1,-8 4 1,-9 12-1,10-8 0,-10 8 0,3 10 0,-2-1-1,1 2 0,-1 3-1,2 2 0,2 0 1,1 1-1,2-1 0,-1 0 0,2-3-1,3 3-3,-12-16-6,18 15-12,-18-15-3,15-1 0,-15 1 1</inkml:trace>
  <inkml:trace contextRef="#ctx0" brushRef="#br0" timeOffset="831">730 1233 26,'0'0'17,"0"0"-3,0 0-8,0 0-16,14-1-7,-14 1-1</inkml:trace>
  <inkml:trace contextRef="#ctx0" brushRef="#br0" timeOffset="1001">1096 1220 40,'11'8'20,"-11"-8"-1,-18 1-3,3 0-13,-1 2-2,-5 1 0,-2 2 1,-1 2 0,-1 1 1,5 0 0,2 1 0,4 0-1,3-1 0,11-9-1,-6 17-2,6-17 1,19 16 0,-2-9-2,5 0 2,4 1-1,3 2 0,-1 0 0,1-1 1,-2 2 0,-4-1 0,-2 0 0,-7 2 1,-4-1 1,-4-1 1,-5 1 0,-6-2 0,-4 2 1,-5-3-1,-3 2 0,-5-2-1,1-1-2,0 0-4,-3-8-8,7-3-11,1-9-2,6-9 1,7-9 0</inkml:trace>
  <inkml:trace contextRef="#ctx0" brushRef="#br0" timeOffset="1422">1243 848 43,'18'1'22,"-15"10"0,0 6-1,-2 7-16,0 6-5,-1 8 0,1 5 0,0 6 1,-1 4-1,2 1 1,-2 0 0,3-1 0,-2-6 0,2-2-1,-3-6 1,-1-6 0,-3-6 0,0-6 0,-3-6 0,-1-6 1,-6-8-1,1-5 1,-3-5-1,2-5 0,-2-3 1,2 0-1,-1-4 0,4 0 0,3 2-1,3-2 1,4 2-2,4 1 0,4 1 0,2-1 0,3 3 0,3-1 0,5 3 0,-1 1 0,5 2 0,0 0 1,3 2-1,2 1 0,1 3 0,0 1-1,1 4 1,-1 1 0,-2 3 0,-1 3 0,-1 3 0,-2 0 0,-2 4 1,-2-1 0,-1 3 0,-3-1 0,-1-1 1,-2-2-1,-2-1 1,-3-2 0,-8-10 1,10 13-1,-10-13 2,0 0 0,0 0 0,0 0 1,-10 5 0,10-5 1,-17-4-2,8 0 1,-4-6-2,0-2 0,1-5 0,1-3-1,3-3-1,2-4 0,6-3-1,2-5 0,7 4 0,2-4-2,9 4-2,1-3-3,8 8-4,-2-2-3,5 11-3,-2-2-1,3 11 1,-5 0 1,0 7 5,-5 1 4,-2 4 7,-5 3 5,-2 1 4,-3 3 1,-1 0 2,-1 5-1,-2 0 0,0 5-1,-3-1-1,3 3-2,-2-4-1,1 5 0,-2-5-1,2 2 0,-4-7 0,4 0-2,-3-5 0,-3-9-5,9 10-10,-9-10-9,9-15 0,-4-5-1,1-9 1</inkml:trace>
  <inkml:trace contextRef="#ctx0" brushRef="#br0" timeOffset="2373">2140 553 40,'0'0'20,"0"0"1,0 0 1,3 9-14,-3-9-7,1 20-1,0-3 0,-1 7 0,4 4 0,0 6 0,1 6 0,2 2 0,1 2 1,2-1-1,0-2 0,1-6 0,-1-3 1,0-7-1,-1-8 1,3-9-1,2-7 1,2-8-1,6-8 0,0-5 0,5-4 0,2-2 0,0-1 0,-1 4 0,-3 3 0,-3 6-1,-4 6 2,-5 7-1,-3 4 0,-1 7 1,-2 7-1,-2 3 0,-2 4 0,-4 4 1,-3 2 1,-1 2 0,-3-3 0,-5-1 0,-3-5 0,-6-2 1,2-4-1,-1-5 0,0-4-1,-2-2-1,0-3 0,2-2-1,3-1-1,4-5-2,3 0-4,0-6-5,8 0-7,3-8-5,7-3 2,3-5 0</inkml:trace>
  <inkml:trace contextRef="#ctx0" brushRef="#br0" timeOffset="2914">2624 668 6,'9'-5'14,"1"7"1,-10-2 0,0 13-8,-3 1-3,0 0 2,-1 6 0,0 0 1,0 3 1,0-2-1,4 0 0,0-4 0,6-3 0,-6-14-3,22 11-1,-4-15-1,7-3-1,3-5 0,1-3-1,2-3 0,-1-1 0,-1 0 0,-4 2 0,-5 4 1,-6 3 0,-3 0 0,-11 10 0,12-9 1,-12 9 0,0 0-1,0 0 1,0 0 0,0 0 0,0 0 0,0 0 0,0 0-1,0 0 1,0 0-1,0 0-1,0 0 0,1-10 0,-1 10 0,0 0 0,0 0-1,0 0 1,1-10-3,-1 10-2,0 0-9,3-9-10,-3 9-2,0-10 1,0 10 0</inkml:trace>
  <inkml:trace contextRef="#ctx0" brushRef="#br0" timeOffset="3505">3087 208 14,'0'0'13,"0"0"0,0 0 0,-6 14-3,7 0-2,2 9-2,2 7-2,2 10 0,3 3-1,1 7 0,3 3-1,1 4-1,2-1 0,-1-3-1,1-6 1,-4-6-1,0-5 0,-4-6 0,-3-7-1,-4-6 0,-6-7-1,4-10 0,-23 5 1,7-9 0,-4-5 0,-3-4 0,0-2 2,0-2 0,-2-1 1,5 0 0,8 1 0,1 3 0,7 0-2,5 2 1,4 2-1,6-2 0,7 0-2,3-2 2,2 1-1,5-1 1,3 0-1,1 0 1,3 0 0,-1 3 0,1 3 0,-4 3 0,-4 4 1,-5 4 0,-4 4 0,-5 6 1,-4 4 0,-2 4 0,-5 1 1,2 2-1,-2-2 0,0 0-1,1-3 1,1-2-2,1-5-2,-5-12-3,11 11-13,-11-11-3,13-9 0,-7-4 0</inkml:trace>
  <inkml:trace contextRef="#ctx0" brushRef="#br0" timeOffset="4106">3430 196 55,'0'0'23,"0"0"1,0 0-5,0 0-19,0 0-9,0 0-6,11-2-5,-11 2-3,21 15 0,-9-2 1</inkml:trace>
  <inkml:trace contextRef="#ctx0" brushRef="#br0" timeOffset="4306">3661 646 18,'-17'5'18,"-5"-9"2,4-8-4,1-5-6,3-8-1,6-3-2,3-8-1,9 0-2,6 0-1,3 1-1,7 4 0,3 5-1,1 8-1,3 8 0,-1 9 1,-1 9-1,-3 7 0,-1 6 0,-4 4 0,-3 4 0,-4 3 1,-5 0 2,-6-4 0,-2 2 1,-5-6 1,-2-2 0,-5-4 0,-2 0-1,-3-8 0,1-3-2,1-2-3,0-8-4,4-2-9,-2-4-11,7-8-2,4-4 1,4-6 0</inkml:trace>
  <inkml:trace contextRef="#ctx0" brushRef="#br0" timeOffset="4697">3920 235 20,'8'17'17,"-6"-3"-1,2 5 1,-4 0-10,1 4-6,0 3 3,-2-2 3,3 4-1,-3-6 1,3 1 1,-2-8 0,4 0 0,-4-15 0,14 12-3,-3-18-2,5-2 0,3-8-1,5-3-1,0-5 0,3-1 0,-3-1 0,-2 2 0,-4 2 0,-2 5-1,-6 4 1,-10 13-1,13-9 1,-13 9-1,9 9-1,-5 4 1,2 6 0,0 2-1,4 5 1,1 2-1,3 1-1,-1-5-5,7-1-13,0-10-6,3-8 0,2-11 0</inkml:trace>
  <inkml:trace contextRef="#ctx0" brushRef="#br0" timeOffset="5117">4825-5 49,'9'2'26,"-9"-2"0,-6 12-1,-7-1-9,-6-1-12,-5 6-4,-4 0 1,-6 5 0,-6 3 0,1 1 1,2 1-1,3 0 1,3-2-1,5-2-1,5-2 0,10-2 0,6-5 0,10-1-1,7-1 1,7-2-1,8 0 1,2 2 0,4 0-1,1 2 1,1 1 0,-2 2 0,-3 0 0,-4 2 0,-5 0 0,-3-1 1,-4 1-1,-5 0 1,-6-3 0,-3 2 1,-4-1 0,-5 2 0,-7-3 0,1 3 0,-8 0-1,-3-1-4,-2 2-20,-9-2-4,-5-5-1,-8-4-1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09.85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646 2290 4,'-15'-15'5,"-3"-6"-1,-6-6 0,-2-8 1,-7-6-1,-4-10 0,-4-4-1,-3-6 1,-4-10 0,0-5 0,1-8-1,0-7 0,3-7 0,2-8 0,7-9 0,5-7 0,7 0-2,6-3 1,5 4-1,4 4 0,6 8-1,4 9 0,3 14 0,2 12 0,2 12-1,1 15 1,-1 9-1,2 9-2,1 8-3,2 8-2,0 4-2,-1 3-4,5 4 0</inkml:trace>
  <inkml:trace contextRef="#ctx0" brushRef="#br0" timeOffset="781">1360 531 13,'-44'-19'8,"-6"-9"0,-4-2-1,-6-7 0,-2 0-1,-3-4-2,-1-2-1,-3 2-1,1 1 0,0 2 0,2 4-1,3 7 1,2 4-1,0 6 0,2 5 0,5 3-1,3 3 0,4 3 1,2-1 0,4 2 1,3-3 1,4 1 0,1-3 0,5 1 1,1-1-1,4 1-1,4 1-3,6 0-7,2 3-5,11 2-4,0 0-2,12 4 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11.6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1276 6,'-5'-10'8,"5"10"0,-4-11 1,4 11-1,-2-10 1,2 10-2,0 0-1,-1-10-1,1 10-1,0 0 0,0 0-1,0 0 0,0 0 0,0 0 0,0 0-2,0 0 0,0 0-1,0 0 0,0 0-1,0 0 1,0 0-1,6 9 0,-6-9 1,14 17 0,-5-6 0,2 1 0,1 1 0,1 3 0,1-3-2,-1 0 2,2-3 2,-2 0-2,0-3 1,-1-3 0,0-4 0,0-4 1,-2-1-1,-2-6 1,-1 0-1,-2-4 1,-2-1-1,-2-2 0,-2 0 0,-2 1 0,0 1 1,-1 0 0,-1 4 0,0 0-1,5 12 1,-8-14 0,8 14-1,0 0 0,0 0-1,-8-10 0,8 10 0,0 0-1,0 0 0,0 0 0,0 0 0,0 0-1,4 11 1,-4-11-1,12 16 1,-1-5 1,0 1-1,1 0 1,3-1 1,-2-1-1,4-2 0,-4-3 0,2-1 0,-3-3 1,-1 0-1,-1-4 1,-1 0 0,-9 3 0,12-14 1,-9 4-1,-1 0 0,-3-4 1,-1 1-1,-3-5 0,-1 0 0,-4 0 0,1 0 0,-3-2 0,2 2-1,-1 3 1,0 1-1,3 3 0,8 11 0,-12-14-1,12 14-2,0 0-3,0 0-6,0 0-9,0 0 0,0 0 0,0 0 0</inkml:trace>
  <inkml:trace contextRef="#ctx0" brushRef="#br0" timeOffset="1082">396 992 1,'0'0'5,"10"6"0,-10-6 1,15 13-1,-5-5 0,0 4 0,3 3 0,1 2-1,2 2-1,-1 2 0,3-1 0,-1 1-1,-5-3 0,0-2 2,-3-4 2,-2-2 3,-7-10 0,0 0 2,0 0-2,0 0 0,-8-14-1,0 1-1,-4-4-4,-1-4-2,-5-3-1,1-2 0,1 0-1,1-2 1,3 3-1,0 0 0,5 1 1,3 2-1,4 2 0,3 1 0,4 4 0,1 0 0,3 3 0,2 0 0,2 4 1,3 2-1,0 3 0,-1 2 1,-1 4-1,3 2 0,-5 2 1,-2 3-1,-1 2 0,-3 1 1,-4 0-1,-2 1 1,-3-1 0,-3 1 0,-4 0 1,-2 0-1,-2-2 1,-1-1-1,-1-3 1,0 0-1,1-1 0,-1-3 0,14-4 0,-18 4 0,18-4-1,0 0 1,0 0-1,0 0 0,0 0 0,0 0 0,0 0 0,17 12 0,-17-12 0,14 11 1,-14-11 0,19 14 0,-6-4 0,2-2 0,2 0 0,2 0 0,2 1-2,-1-2-4,4 1-5,-3-2-9,-2-4 1,2-2-1,-4-4 0</inkml:trace>
  <inkml:trace contextRef="#ctx0" brushRef="#br0" timeOffset="1903">760 1026 8,'-11'-20'11,"4"1"0,0-4-6,0-1-3,4-1 1,3 1 0,3 1 0,4 0-1,1 5 1,5 0 0,1 5-1,1 3 0,1 4-1,-1 5 0,1 4 0,-4 4 0,0 5 0,-4 3 0,-1 2 0,-5 4 1,0-1 0,-4 1 1,0-2 0,-3-1 0,-1-3 1,-2-1 2,-1-3-2,-3-2 0,1-1 0,-3-4 0,0 1-1,-4-2-1,3-1-1,0-2-3,-2-1-3,8-1-4,0-4-10,3-3-1,6-4 1,4-3-1</inkml:trace>
  <inkml:trace contextRef="#ctx0" brushRef="#br0" timeOffset="2434">1028 662 5,'0'0'4,"0"0"0,0 0 1,0 0-1,2 14 0,-3-2-1,2 5 1,-1 2-1,1 4 0,1 2 0,0-4-1,0 4-1,0-3 0,0-2 1,0-4-1,-1-4 2,-1-12 0,0 15 0,0-15 0,0 0-1,-10-8 0,6-1 0,-2-2 0,-1-3-2,0-2 0,1 1 1,1-1-1,0 2 0,1 0 1,0 3-1,3 0 0,2 0-1,-1 11 1,8-18-1,-8 18 1,14-12-1,-4 10 1,2 1-1,1 3 1,2 5 0,0 0 0,1 4 0,3-1 1,-1 3-1,1-3 0,-2-1 0,1 0 1,-2-2-1,-3-3 1,1-1 3,-14-3 3,16-3 0,-16 3 1,6-13-1,-7 0 1,0 0 0,-5-6-2,0 0-2,-2-3-3,-2 1 0,0 0-1,1 0 0,0 2-2,3 3 0,3 4-1,1-2-3,2 14-3,7-20-5,-7 20-7,17-17 0,-8 9-1,1-1 1</inkml:trace>
  <inkml:trace contextRef="#ctx0" brushRef="#br0" timeOffset="3145">1487 440 9,'2'-11'13,"-2"11"-5,0 0 0,-5-11 0,5 11-1,0 0-1,-13 0-1,13 0-2,-12 6 0,12-6-1,-12 13 0,6-4-2,0 2 1,-2 3-1,0 0 0,0 4 0,1 0 0,0 2 0,-1-1 1,2 1-1,2-2 1,3 0-1,3-2 1,2 0 0,2-3 0,5-1 0,0-1 0,4-2 2,1-2-2,1-2 0,-2-2 1,3-2-1,-2-3 0,1-1 0,-2-4-1,-1 0 1,-3-2 0,-1 0 1,-3-2-1,-1 1 0,-1-2 0,-5 12 1,-2-16-1,2 16 0,-5-13 0,5 13-1,-9-6 1,9 6-1,-15 1-1,6 1 1,0 2-1,-2 2 1,0 1-1,2 0 0,-3-1 0,2 1-1,10-7-2,-17 10-4,17-10-8,0 0-3,-12 5 1,12-5-1</inkml:trace>
  <inkml:trace contextRef="#ctx0" brushRef="#br0" timeOffset="3856">1501 0 9,'0'0'11,"-9"-7"-1,9 7-8,3 12-1,1-3 0,0 3 1,2 1 2,1 5 0,-1 4 1,3 0 1,1 3-1,2 5 0,0 1-1,2 1-1,-1 4-2,3 1-2,0 1-8,0 1-5,-4-4-2,2-1 0,-2-10 0</inkml:trace>
  <inkml:trace contextRef="#ctx0" brushRef="#br0" timeOffset="4156">1763 627 8,'0'10'14,"0"-10"0,0 0-5,0 0-4,0 0 0,0 0 0,0 0-5,0 0-6,0 0-8,0 0 0,0 0-1</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02.0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239 351 14,'0'0'12,"0"0"0,0 0 1,0 0-3,0 0-1,0 0-2,0 0-2,0 0-1,0 0-2,0 0-1,-1 10 0,1 0 1,-1 1 0,1 7 1,-2 5 0,1 7 1,-3 8-1,2 8 0,-2 7 0,1 5 0,-1 7 0,0 6 0,-1 5-1,-1 6 1,-1 2 0,-1 3 0,-1 0-1,-1 3 0,0-5 0,0-2-1,-1-6 0,3-8-1,2-5 1,2-9 0,0-11 0,2-7-1,-1-6 0,2-10 0,1-1-5,-3-10-12,3-10-7,-1-13-2,2-9 2,0-10-1</inkml:trace>
  <inkml:trace contextRef="#ctx0" brushRef="#br0" timeOffset="3586">31 96 3,'-9'-3'11,"9"3"-1,0 0 1,-11-4-1,11 4 0,0 0-1,0 0-1,-10-6 0,10 6-1,0 0-2,0 0 0,0 0-2,-1-11 0,1 11-2,12-8 1,1 4-2,5-1 0,5-1 0,5 1 0,4 0-1,5 1 1,6 1 0,2 1 1,3 3-1,1 0 1,2 3 0,2 2 0,1 2-1,1 4 1,-3 1 0,-1 3 0,-4 1 0,-3 2-1,-6-3 0,-4 3 1,-6 3-1,-5 1 0,-5-2 0,-4 2 0,-5-3 1,-1 2-1,-5 2 0,1-2 0,-3-3 1,-4 1 0,-1 0 0,-4-2 1,-3 2 0,-6 1 1,-6-4 0,-7 4 0,-6-5-1,-5 1 1,-6-1-1,1-1 0,-4 0-1,1-2 0,1 1 0,2-3 0,1 2 0,5-2 0,1-1 0,3 0 0,2-4 0,2-1 0,-1-1 1,5-1-1,3-3 0,1 0 0,3-5 0,2 2 1,4-1-1,1 0 0,14 4-1,-15-6-1,15 6-4,-10-6-7,10 6-13,10 2-2,0-6-1,2-4 1</inkml:trace>
  <inkml:trace contextRef="#ctx0" brushRef="#br0" timeOffset="4797">1962 9 13,'0'0'10,"0"0"0,0 0 1,0 0-1,0 0 1,0 0-3,0 0 0,0 0 0,0 0-2,0 0-1,0 0-1,0 0-1,-9 2-1,9-2-1,0 0 0,0 0 0,-10 0-1,10 0 1,-11 2-1,11-2 1,-19 3-1,6 0 1,-3 3-1,-4-1 0,-2 3 1,-6 2-1,1 5 1,-7 2 0,-2 3 0,-4 7 0,-3 6-1,-5 5 1,-3 5 0,-2 6 0,-1 6-1,-2 5 0,4 5 1,2 2-1,4 1 1,6 5-1,6 1 1,6 2 0,6 0-1,5 1 2,7 2-1,4-2 0,7 2 0,3-3-1,6-1 2,6-4-1,5-3 0,5-5 0,6-4 0,5-3 0,4-4-1,4-6 2,2-6-1,1-6-1,-2-5 1,2-6 0,-3-5 0,-3-7 0,-3-4 0,-6-4 0,-4-2 0,-4-2 1,-6-1-1,-5 0 0,-5 1 0,-9 1 0,9-1 0,-9 1 1,0 0-2,0 0-1,0 0-3,-6-11-20,1 2-1,2-7-3,-2-11 1</inkml:trace>
  <inkml:trace contextRef="#ctx0" brushRef="#br0" timeOffset="5919">2273 472 6,'0'0'13,"11"6"1,-11-6 0,0 0-9,0 0-1,0 0 0,0 0 0,0 0 0,0 0 0,0 0-1,-6 15 1,-1-6-1,3 5 0,-3 5 0,-1 5 0,-5 7-1,0 6 1,-5 5 0,0 5-1,-2 7 1,1 4 0,-1-1 0,0 1 0,4-3 0,2-2 0,2-5 0,5-1-1,1-9 1,5-6-1,2-5 0,5-4-1,0-2 1,6-2-1,4-5 1,5 0 0,7-6 0,9-1 0,2-2 0,5-2-1,4-4 1,0-1-1,-1-2 0,-3 0 0,-6 0-1,-7 1 0,-8 0 1,-6 2-1,-4 0-1,-13 1 0,11 1-3,-11-1-7,0 0-14,0 0 0,0 0-2,-10-16 1</inkml:trace>
  <inkml:trace contextRef="#ctx0" brushRef="#br0" timeOffset="6600">2982 1247 12,'-16'-5'18,"1"-3"2,-3 1-4,1-1-3,0 1 0,-1-3-4,4 3-1,4-4-3,2-2 0,2-3-1,6-3-1,6-5-1,6 0 0,6-2 0,5 1-2,5 0 0,4 5 0,1 3 0,1 7 0,-1 6 0,-3 4-1,-3 6 1,-3 5 0,-4 7 0,-5 3 0,-4 4 0,-5 0 0,-4 4 1,-4-1 0,-4-3 1,-2-1 1,-5-3 0,0-2 1,-8-5-1,-1 0 1,-4-6-1,-3 0 0,-3-3 0,-1-3-1,-1-3-1,3-1 0,2-4-2,3-3-1,9 0-5,1-9-6,14 3-11,3-5-3,9-2-1,8-5 1</inkml:trace>
  <inkml:trace contextRef="#ctx0" brushRef="#br0" timeOffset="7171">3765 972 17,'9'3'17,"-9"-3"1,0 0-6,0 0-4,0 0 1,-10-4 1,10 4-1,-10-2-2,10 2-2,-13-2 0,13 2-1,-21 1-1,2 1-1,5 1-1,-6 2-1,-1 4 1,-1 1 0,-3 2 0,0 3 0,0 1 0,7 3 0,-6 2 0,4 1 1,1 3 0,2 1 0,3 2-1,2 1 1,3-1-1,4 2 1,3-6 0,5 1 0,5-4-1,8-2 1,4-8 0,6-2 0,9-7-1,5-2 1,0-6-1,3-2 0,1-3-3,-6-6-6,-1 7-18,-2-6-1,-10 2-1,-7-4 0</inkml:trace>
  <inkml:trace contextRef="#ctx0" brushRef="#br0" timeOffset="8222">4246 1234 5,'0'0'15,"0"0"-2,0 0-2,0 0 1,0 0 0,0 0-2,0 0 0,0 0-4,0 0-1,0 0-2,-9 4-1,9-4-1,-4 16 0,1 0 1,-5 3 0,-1 9 0,-1 3 1,-3 9 0,-4 3 1,0 6-1,-2-1 1,2-1-1,2-2 0,3-3 0,4-6 0,7-3 0,5-8 0,10-6 0,5-3-1,10-4 1,5-5-1,6-3 1,2-4-2,2-3 0,2-1-1,-5-4-3,1 2-4,-12-5-11,0 0-8,-8-3-2,-3-2 1,-8-2 1</inkml:trace>
  <inkml:trace contextRef="#ctx0" brushRef="#br0" timeOffset="8703">4007 1433 12,'-15'7'19,"15"-7"2,0 0 2,13-1-7,6 3-6,1-3 0,11 4 0,3-2-3,12 3-2,2-1-1,6 2-2,-2 0 1,3 0 0,-4-2-1,-4 1 1,-9-3 0,-6 1-1,-8-1 1,-6 0-1,-8 0-1,-10-1 0,12 2-1,-12-2 0,0 0-1,0 0-4,0 0-11,0 0-10,0 0-1,5-20-1,2 0 1</inkml:trace>
  <inkml:trace contextRef="#ctx0" brushRef="#br0" timeOffset="9354">5194 0 8,'0'0'16,"0"0"1,0 0-3,0 0-5,0 0 0,0 0-1,0 0 0,0 9-1,0-9-3,0 0 1,-5 12-1,4-2 0,1-10 0,-1 23 1,0-8 0,4 7-1,-2 3 1,5 6-2,-2 5 1,2 9-1,-3 8 0,2 12-1,-4 11 0,0 10 1,-4 8-1,-2 12 0,-5 8 0,-1 7-1,-2-1 1,0 0 0,3-8 1,2 0-1,0-5 0,2-6 1,4-12-1,0-8 0,1-9 0,2-8-1,-2-6 0,1-9 0,-1-11 0,0-9-1,0-6 1,2-6 0,-2-4-1,2-4 1,-1-9 0,0 0-1,0 0 1,0 0-1,0 0 1,0 0 0,0 0-2,0 0 0,0 0-2,0 0-5,4-14-21,-4 0-1,7-2 0,-5-11-2</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1.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251 4 5,'-13'-1'8,"13"1"0,-16 3 0,16-3-1,-16 5-1,6-2-1,10-3-1,-20 9-1,9-2 0,-2 1 0,0 4 0,-3 2 1,-1 4-1,2 3 1,-2 7-1,1 2 1,0 5 0,2 3-2,1 3 0,5 1 0,3 0 0,4-4-1,5-2 0,6-3 1,7-5-1,5-6 1,11-7 0,7-7 0,11-5-1,8-8 1,5-7 0,6-10 0,1-5-1,3-5 2,-7-2-1,-8-5 2,-6-2 0,-15-2-1,-5 3 1,-14 2-1,-8 3 0,-12 1-1,-6 3 0,-10 2-2,-7 6 0,-9 3 0,-5 6 0,-4 3 0,-6 3 0,-1 5 0,-1 4 0,1 4-1,0 5 1,1 4-2,2 1-4,8 7-9,0 1-9,6 4-2,4 0 2,4-2-1</inkml:trace>
  <inkml:trace contextRef="#ctx0" brushRef="#br0" timeOffset="861">1062 418 14,'37'-24'12,"-4"2"0,-6 3 1,-7 6-2,-7 3-1,-13 10-2,12-8-2,-12 8-3,0 0-3,0 0 0,-13 10-1,13-10-1,-10 16 1,3-3 1,-1 3-2,1 4 2,1 4 0,0 3-1,-2 4 1,0 1 1,-1 2-1,1 1 0,-3 0 2,2-3-1,-3-3-1,3-1 1,-2-4 1,1-2-1,1-8 1,1 0 0,-2-4 1,10-10 0,-17 12 0,17-12 0,-20 7 0,20-7 0,-16 2 0,16-2-1,-13 1 0,13-1 1,0 0-1,0 0 0,18-10 0,3 4-1,5 0 0,6-2 0,4 0 0,3 1 0,1 0-1,-4 3 1,-6 1-1,-5 2 1,-8 0 0,-3 1-1,-14 0 1,12 1 0,-12-1 1,0 0-1,0 0 0,0 0 0,0 0-1,0 0-2,0 0-12,0 0-10,4-18-1,1 4 0,-1-8-1</inkml:trace>
  <inkml:trace contextRef="#ctx0" brushRef="#br0" timeOffset="1712">1168 364 12,'0'0'11,"0"0"-1,0 0 0,0 0-1,-10 3-1,10-3-2,-10 5 1,10-5-2,-18 11 2,7-2-2,-6 0 0,0 4 0,-7 3 0,-1 2-1,-3 1-2,-2 2 1,2-2-2,1 0 1,1-4-2,6-1 2,6-7-1,4-3-1,10-4-3,7-9-8,4-1-10,8-2-1,5-7 0,1-2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2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16 34,'0'0'19,"1"12"3,-1-12 0,0 0-13,0 0-4,0 0 1,0 0 0,0 0-1,0 0 0,0 0-2,0 0-2,9-2-4,-9 2-11,18-6-9,-2 2-2,3-3 1,4-2 0</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5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55,'13'8'22,"-4"-3"2,-9-5-2,15 11-20,-15-11-2,14 15 1,-14-15-1,18 16-1,-9-13-4,8-1-11,4-3-6,7-7 0,6-2-1,7-5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37,'16'12'21,"-4"-5"-2,-2-1-1,-10-6-3,0 0-3,9 5-4,-9-5-5,11-1-6,-11 1-8,22-10-11,-4 3-2,5-3 1,5-1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9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37,'20'8'20,"-4"1"0,-3-6-1,-1 0-18,3-2-4,2-1-6,3-3-11,3-4 0,5-2 0,5-6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44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0 3,'-12'1'5,"-2"-1"0,2 2-1,-4-1-1,3-1 0,-3 0-1,1 0 0,-3 1-1,-1-1-1,-2 1 1,-2-1-1,2 0 0,-4 2 0,-1 1-2,-3 0-2,1 4-8</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5.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24,'27'17'17,"-5"-1"2,-7-2-3,-6-6-3,2 3-1,-11-11 0,9 10 0,-9-10-1,0 0 0,0 0-4,0 0-4,9-5-11,-9 5-17,22-18-2,-2 0-1,7-6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5.8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234 1699 18,'-24'1'19,"-3"-8"1,0-7 2,1-6-8,-2-9-5,4-3 0,1-8-1,3-2 0,1-6-1,8 1-1,5-3-2,9 3-2,8 0-1,12 4-1,10 4 0,10 2-1,9 6 1,7 6-1,6 8 0,3 8 0,3 9 1,-2 8-1,-6 8 1,-6 7-1,-8 8 1,-12 5 0,-11 7-1,-13 3 1,-14 2 1,-14 2-1,-8-3 0,-7 0 1,-5-4 0,-2-3 1,-3-7 1,2-6-1,-2-8 0,5-3 1,-2-8 0,3-3-1,0-7-1,2-3-2,3-1-4,-2-10-16,11 1-6,3-8-1,8-3 1</inkml:trace>
  <inkml:trace contextRef="#ctx0" brushRef="#br0" timeOffset="681">956 1401 7,'0'0'11,"9"-8"0,-9 8-6,0 0-4,9-3 0,-9 3 2,0 0 1,0 0 1,0 0 1,0 0 0,0 0 1,0 0-1,-3 9 0,3-9 0,-2 10-2,2-10-1,-2 13-1,1 2 0,-1-2 0,-1 8 0,-3 8 1,-3 8 0,-5 10 0,-4 10 1,-4 3 0,-4 5 1,-1 1 0,4-2-1,2-7 0,9-4-1,10-10 0,12-6 0,15-9-1,13-7-1,12-11-2,6-6-1,7-5-3,-2-8-7,3-6-10,-10-6-4,-9-3 1,-13-3 0</inkml:trace>
  <inkml:trace contextRef="#ctx0" brushRef="#br0" timeOffset="1141">743 1770 10,'-12'6'15,"12"-6"3,0 0 0,0 0-6,0 0-5,28 9 2,-3-9-2,10 3 0,8-3-1,6 1-2,6 0-4,1-3-7,-1 1-14,-2-1-1,-5-6 0,-3-3 0</inkml:trace>
  <inkml:trace contextRef="#ctx0" brushRef="#br0" timeOffset="2603">1526 0 3,'0'0'2,"0"0"0,0 0 0,0 0 2,4 15 2,3-3 0,4 6 0,4 4 1,7 8 1,6 8-1,8 9 0,5 9-1,7 11-1,4 5 0,3 7-1,1 8 2,2 7-2,-4 5-1,-4 5 1,-5-1-1,-6 3-1,-8 1 0,-5 3 0,-8-1 0,-4-3-1,-8-7 0,-5-4 1,-6-6 1,-3-3 1,-9-7 0,-3-5 0,-10-8 0,-5 1 1,-8-3-1,0 3 0,-7-6-1,-1-2 0,-1-6-2,2-4 2,3-7-1,4-6 0,6-11 0,6-6 1,4-6-1,8-4 0,4-4 1,6-2-1,9-3-2,-12 0-1,12 0-14,0 0-13,-11 9 0,11-9-2,-19-27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0:21.5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0 810 8,'47'-20'7,"7"-7"1,14-4 0,9-5-1,13-3 1,7-2-2,10-3 1,-2 0-2,-5 0 1,0 3-1,-8 3-1,-6 4 2,-10 3-3,-11 6 1,-14 5-2,-10 5 0,-5 5 0,-14 4 0,-6 2-1,-16 4 0,0 0 0,0 0 0,0 0-1,-19 3 1,7-3-2,-2-1-2,1 1-4,-2-3-2,5-3-6,1-1-2,-1-3-2,5 0 1</inkml:trace>
  <inkml:trace contextRef="#ctx0" brushRef="#br0" timeOffset="431">1269 11 5,'46'-6'8,"6"5"0,-1-2-1,1 4 0,-5 0-2,-3 2-2,-5 3 0,-8 1-1,-6 5-1,-9 2 1,-6 4-1,-7 4 1,-7 3 1,-6 1 0,-6 5 2,-6 0-1,-4 3 2,-3-2 0,0-3 1,-3 2-1,4-2-1,3-3-1,2 0-1,3-6 0,6 0-2,2-7 0,2 2 0,10-15 0,-8 13 1,8-13 0,0 0 2,0 0 0,0 0 0,0 0-1,0 0 0,0 0 0,0 0-1,0 0-1,0 0-1,0 0 0,0 0 0,0 0 0,0 0 0,0 0 1,0 0-1,0 0 0,0 0 0,0 0 0,0 0 0,0 0 0,0 0-1,0 0 0,-9-11-1,9 11-1,0-10 0,0 10-2,4-13 0,-4 13-1,8-19-3,-8 19-5,10-18-6,-10 18-1,10-16 1,-7 3 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50.5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406 225 1,'0'0'4,"0"0"-1,0 0-1,0 0 0,0 0-1,0 0 1,0 0 0,0 0 0,0 0 1,-5 11 1,5-11 1,-7 12-1,7-12 2,-11 18 1,3-2 1,-3 5 0,-2 3 1,-4 2 0,1 8 0,-7 1-2,1 7 0,-4-2-3,1 4 0,-1-3-1,0 1 0,1-5-2,2-2 0,2-6-1,3-3 1,3-7-1,4-5 1,3-4-2,8-10-3,-10 8-8,10-8-8,5-10-2,4-7 0,1-8 0</inkml:trace>
  <inkml:trace contextRef="#ctx0" brushRef="#br0" timeOffset="611">59 267 2,'-7'10'11,"7"-10"3,0 0-1,0 0 0,9-8-2,1 4 0,3-7 0,7 1-1,1-5-2,9-1-4,1-5-1,5 0 0,5-1-1,5-1 1,-2 0 0,2 1-1,-5-1 1,0 5 0,-5 3 0,-3 2 0,-12 6 0,-3 2-2,-6 3 1,-12 2-1,16 8 0,-11 2-1,-1 0 1,2 4-1,0 2 0,2 3 1,-1 3-1,1 1 1,-1 3-1,2-1 0,-2 3 1,0 2-1,-1-2 1,0 1-1,0-4 1,-2 0-1,0-4 1,-2-3-1,0-5 0,-1-3 1,-1-10-1,3 10 1,-3-10 1,0 0-1,0 0 1,0 0-2,0 0-2,0 0-20,0 0-4,-10-3-1,1-2 0</inkml:trace>
  <inkml:trace contextRef="#ctx0" brushRef="#br0" timeOffset="145760">597 120 10,'0'0'10,"0"0"0,0 0 0,0 0-3,0 0-1,0 0-3,0 0-2,-14 15 0,7-6 0,-1 1 0,-4 4 1,0-2 1,-1 5 0,-5 2 1,1 3 0,-4 3 0,-2 4 1,-4 2-1,2 5 0,-1 7-1,-2 0-1,-1 3 0,0 3 0,1 0 0,1 2-1,3-2 1,-4-4-1,2-4 0,1-2 0,4-3 1,1-5 0,-1-4-1,5-3 1,1-4 0,3-2-1,2-4 1,4-3-2,6-11 1,-9 10-2,9-10-3,-1-10-10,7-7-8,4-7 0,1-10 1,3-10-1</inkml:trace>
  <inkml:trace contextRef="#ctx0" brushRef="#br0" timeOffset="146301">61 293 16,'-11'-1'16,"11"1"-1,0 0-4,0 0-2,9-8-3,5-4-2,9 2-2,5-8-1,9 1-1,6-8 1,8 1-1,3-3 1,1 2 0,-1 2 1,-2 1 0,-4 3 1,-2 4-1,-9 5 1,-4 4-1,-7 4 1,-4 5-1,-6 6 0,-4 7-1,-5 4 1,-4 6-1,-2-1 1,0 6 0,-3 5 1,2 2-1,-2-3 1,3 2 0,0-6-1,3-1 0,-2-2 1,4-3-2,-2-7 1,0-4 0,-1-4-1,-3-10 0,4 11 1,-4-11-3,0 0-8,0 0-13,7-16-2,1-2 0,5-7 0</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0:44.4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1326 25,'0'0'12,"0"0"1,0 0-3,0 0-2,7-10-4,3-1-3,4-4-1,6-7 0,7-5 0,5-8 0,5-3 1,4-9 0,1-3 1,4-3 1,4-3 2,3 2-1,-3-5 0,2 5 1,1-3-1,0 5 0,1 0-2,-1 4 0,-6 3-1,-3 5 0,-5 6-1,-4 3 0,-7 6 0,-3 3 0,-5 7-1,-3 2-3,-3 5-6,-2 1-9,-4-3-2,-8 10 0,8-18 0</inkml:trace>
  <inkml:trace contextRef="#ctx0" brushRef="#br0" timeOffset="421">652 275 24,'0'0'16,"20"7"1,-1-18-2,12-4-14,7-5-2,9-5 0,5-2 1,3-5-1,0 2 1,-2 0 1,-4 4 2,-8 3-1,-4 7 1,-7 2 0,-3 7 1,-5 2-1,-3 4-1,0 2-1,-3 2 0,2 3-1,-4 0 1,0 6 0,-4-1 1,-5 4 0,-3 5 1,-6 1 1,-3 5 0,-6 1 0,-3 6 0,-3 0 1,0 2-3,-1-1 1,4 1-1,-1-2-1,6-2 0,4-3-1,0-4 0,4-4 0,2-2 0,1-6 0,0-2 1,0-10-1,1 13 1,-1-13-1,0 0 1,0 0-1,0 0-5,0 0-17,0 0-1,-4-14-2,1 2 0</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6:4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0 129 0,'0'0'4,"0"0"-1,13-6-1,-3 6-1,4 0 0,2 0 0,5 0 0,4-2 1,3-1 0,3-1 1,8-1 0,3 1 0,5-1 0,6-1 0,8 1 1,7-1-1,5 3 0,8-1-1,5 1 1,8 1 0,6-1 0,4 2 0,7-3 0,5 1 0,7-1 1,4 0 0,3-3 1,6 2-1,2-4 2,6 2-2,0 0 0,2 3 0,-2-2-1,5 4 0,-3-1 0,-1 3-2,-2-2 1,-1 3 0,-3-2-1,-3 1 0,-3 0 1,-6 0-1,-1 1-1,-4 0 1,-7 1 0,-5 0-1,-7 2 0,-4-1 0,-10 0 1,-7 0 0,-9 0-1,-10-1 1,-8 0 0,-8 0-1,-10 2-2,-10-2-5,-8 4-7,-19-6-9,-19-1 1,-22-10-1,-27-7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6:42.0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0 330 0,'19'-4'2,"6"1"1,5 0 0,9 0 1,3-3 1,11 2 0,12-1 0,12-2 1,13-6 0,7 5 0,14-4-1,13 3-1,15-1-1,6 3 0,4 0 0,5 2-1,3 5-1,3-3 0,-7 2 1,-4-6-2,-8 4 1,-3-6 1,-8 1 0,-11-5 2,-13 1 0,-13-6 2,-3 2-1,-20 3 1,-8-3-1,-13-1 0,-9 3-1,-8 0-2,-3 2-1,-4 2-5,-4 0-6,9 3-11,3 3 1,9-2-1,5-5-1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6:43.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79 1,'0'0'5,"0"0"0,0 0-3,0 0-1,16-6 0,-6 6 0,1-1 0,5 1 0,2-1 0,2 1 1,4 0 0,3-1 0,2 1 1,3-1 0,4 2 0,5-2 1,3 1 0,6 0 0,4 0 1,4 1-1,5-1 1,3 1-1,4 0 0,6 0 0,4-1-1,2 2 0,4-2 0,3 1-1,3-1 2,5 0-2,-2-1 1,5 0-1,1 0 0,1 1 0,-1-1 0,2 1 0,1-1 0,2 1 0,3 1 0,-1 1 0,-1-1 1,4 1-1,2 0 0,2 1-1,0 0 1,0 1-1,-1-1 0,0 0 0,1-2 1,-2 0-1,0 0 0,-1 1 1,-1-3-1,0 2 0,-3 0 1,3-2 0,1 1-1,0 1 1,-1-2-1,-3 1 0,0-1 0,1 0 0,0-1 0,0 1 0,-5-1 0,2-1 0,-3 2-1,3-1 1,0-1 0,0 0 0,-1 0-1,0 2 1,2-1 0,1 1 0,0-1-1,1 2 1,-1 0 0,-2 0-1,1-1 0,-1 1 1,1-1-1,-1 0 0,-3 0 0,1 1 0,-5-2 0,0 4 0,0-2 0,-3 1 0,-2 0 0,-3 0 0,-2-1 0,-3 0 0,-3 0 0,-2 0 0,-4 1 0,0-2 1,-3 1-1,0 0 0,-2 0 0,-2-1 0,-2 0 0,-1-2 0,-5 1 0,-6-2 0,-5 0 0,-5 1 0,-2 0 0,-4 0 0,1 1 0,-4 1 0,1-1 0,2 1 0,2 1 0,-1-2 1,-2 1-1,-1 0 0,-4-1 0,-1 1 0,-4 0 0,-3 0 0,-3 2 0,-1 0 0,-2 1 0,-1-1 0,-2 1 0,0 0 0,-1-1 0,-3 1 0,-1-2 0,-12 0 0,16 0 1,-16 0-1,9 0 0,-9 0 0,0 0 0,0 0 0,0 0 0,0 0 0,0 0 0,0 0 1,0 0-1,0 0 0,0 0 0,0 0 0,0 0-1,0 0-2,0 0-5,0 0-16,-16-9-3,-10-5-1,-9-7-1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8:12.6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383 1222 0,'0'0'3,"0"0"-1,0 0-1,12 7 0,-12-7 0,19 5 1,-6-1-1,5 2 1,3-1 1,4-1-1,4 1 0,4-2 0,3 1 1,1-2-1,3 2 1,3-4 0,7 2-1,2-3 1,1 1 0,3 1 0,3-2 0,6 1 0,2-2 0,2 0-1,-2 0 1,2 1-1,3-1 0,-1 0 0,0-2-1,0 1 1,-1-1 0,0 0 0,1-2 0,0 2 0,-8-1 1,6 0-1,0 1 0,2 0-1,0-1 1,0 0-1,2 0 0,1-1 0,4 2 0,-4-1-1,-1-1 1,-2 3 0,-4-2 0,2 2 1,-3-1 1,1 2-1,2-1 1,2 1 0,-2-2 1,-1 3-1,5 0-1,1 1 0,-3 1-1,-1 1 0,-1 1-1,-1 1 1,0 0-1,2 0 1,-7 1-1,-1 0 1,3-1-1,0 1 1,-1 0 0,3-1 0,2 1-1,3 0 1,1 2 0,3 1 0,-1-1-1,-1 0 1,-1 2 0,-2-1 0,-1 1 0,0 1 0,0-2-1,3 0 1,-2 1 0,1 0 0,2-1-1,0 2 1,-1-2 0,-2-1-1,0-1 0,-2 1 1,-1-3 0,0-2-1,-3 0 1,-1-1 0,1 0-1,-1 1 1,0 0 0,1 1-1,2 1 0,-1 2 1,2-1-1,-1 0 0,-4-1 0,-2 0 1,-1-1-1,-2-1 0,-5-2 1,0-1-1,-4 0 0,2-1 0,-3 1 1,1-1-1,-3-1 0,-3 1 0,-3-1 1,-5 1-1,-4-1 0,-4 0 0,-3-1 1,-3 1-1,-3 1 0,-3 0 0,0 0 0,-2 0 1,-3 1-1,1 0 0,-11 1 1,11 0 0,-11 0-1,0 0 0,0 0 1,0 0-1,0 0 0,0 0 0,12-1 0,-12 1 0,0 0-1,14 0 1,-14 0 0,12-1 0,-12 1 0,16-1 0,-6 1 0,1-1 0,0 1-1,2-1 0,0 1 0,-1-1 1,-12 1-1,18-1 0,-18 1 1,12-2 0,-12 2-1,10-3 1,-10 3 0,9-6-1,-9 6 1,10-6 0,-10 6 0,8-14 1,-6 1-1,0-2 1,1-5-1,-1-4 0,1-5 1,0-3-1,1-5 0,1 0 0,-1-1 0,3-3 0,0-1 0,-2 1 0,0 0 0,0 0 1,-1 1-1,0-1 0,-2 0 0,-3 1 1,-1 1 0,-1 0-1,-3 1 1,0 2-1,-2 1 1,0 3-1,0 1 1,2 3-1,1 2 0,-1 2 0,1 2 0,0 3 1,1 0-1,-1 1 2,-1 2-2,0 0 1,-3 2 0,-2-1 0,-1 2-1,-2-1 0,-1 2 0,-3-1-1,-2 2 1,-3-2 0,-3 1 0,-1 1 0,-7-2-1,-6 1 1,-6-1 0,-6 2 0,-7 0 0,-7 1-1,-6 2 1,-4-1 0,-7 4-1,-5 0 1,-4 1 0,-2 0 0,-5-1 0,-3-1 0,-4 1 0,-5-2 0,-2 1 0,-3-1 0,0 2 0,-5 2 0,-3 3-1,-5 2 1,-3 2 0,2 3 0,-3 0 0,-2 1 0,-2 0-1,-1 1 1,2 0 0,1 0 0,2 0 0,-2 0 0,2 1 0,8 1 0,0 0 0,3 2 0,1-2 0,5 1 0,2-2 1,6 0-1,4-2 0,-3-2 0,6-1 0,3-1 1,2 0-1,0-1 0,7 2 0,-3-1 0,0 0 0,3 2 0,-4-2 0,2 2 0,-5 2 0,9-4 0,1-2 1,3 0-1,4-2 0,3 0 0,1 0 0,2-1 1,9-3-2,-4 3 1,-3 1 0,3-1 1,1 1-1,6 1 0,3-2 1,-5 2-1,2-2 0,1 2 1,4-2-2,-3 2 1,2-2 0,2 1 0,-3 5 0,12-5 1,0 5-1,4-5 1,6 7-1,4-1 1,3 0 0,7-1-1,8-3 0,1 3-1,13-5 1,-13 1-1,13-1 0,0 0 0,0 0 0,0 0-1,-8 15 1,8-15 0,-3 20 1,-1 0-1,0 0 1,1 4 0,-2 5 0,-1 5 0,-2 7 0,-2 3 0,4 5-1,0 2 1,2 1 0,-2-1 0,1-1 0,3-3 0,5-5 0,1-5 0,-4-5 0,3-3 0,-1-6 1,3-3-2,1-4 1,0-4 0,-2-1 0,7-1 0,4-3 0,7-2 0,14 0-2,8-4-4,27 4-11,17-2-7,26-1-2,13-5 0,21-7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8:15.7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 17 14,'0'0'16,"-17"4"0,17-4-5,-13 7-1,13-7 0,-12 13-2,12-13-2,-6 22-1,4-9-1,2 3 0,1 2-2,3 2 1,0 0-1,4 1 1,0-2 1,4 1 0,3-5 1,9 2 0,2-6-1,11 0 1,5-6-2,10-2 0,7-3-1,7-4 0,2-3-1,7-4 0,0-4 0,5-2-1,-1-4 1,1 1 0,0-3-1,1 0 1,0 2-1,-2 0 1,0 3-1,-5 3 0,0 4 1,-2 3-1,-4 4 0,-2 3 0,-4 3 1,-3 4-1,-7 2 0,-4 1 1,-6 3 0,-4 1-1,-6 0 1,1 2 0,-3 0 1,2 1-1,4-2 0,7 1 1,9-3-1,8-2 0,8-3 0,8-3-1,4-5 1,8-2-1,0-4 1,0-2-1,-3-3 1,-2 1 0,-1-1 0,0 0 0,-1-1-1,2 4 1,2 0 0,1 3-1,1 0 1,-1 3-1,0 2 0,-2 3 0,-3 1 0,-8 3 1,-8 0-1,-4 2 1,-7 2 0,-2 2 0,-7 0-1,1 1 1,-3 0 0,4-1 0,5-1-1,9-3 1,10-4 0,7-4-1,11-5 0,7-5 1,8-5-1,3-3 0,4-3 0,-1-3 0,0-1 1,-6 2-1,-5 2 0,-3 4 0,-6 3 1,-5 5-1,-7 5 0,-3 5 0,-8 5 0,-3 5 0,-2 3 0,-2 3 0,-1 3 0,3 1 0,4 0 0,3-2 1,12-2-1,8-4 1,7-1-1,6-6 0,6-5 1,5-4-1,2-2 0,2-3 0,-6-1 0,-5 1 0,-2 0 0,-7 0 0,-3 3 1,-4 2-1,-7 1 0,-5 1 0,-3 1 0,-4 1 0,-6 1 0,-2 0 0,-4 1 0,-5-1 0,-3 0 0,-7 1 0,-4-1 1,-7-1-1,-5 0 1,-6 0-1,-8-1 1,-3 0-1,-11 0 1,9 0-1,-9 0 0,0 0-1,0 0-3,0 0-4,2 10-23,-2-10-1,-10-8 0,-3-14-2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9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656 33 1,'-23'-2'3,"1"2"0,-3-1-1,-2 3 0,-1-2 0,2 2 0,0-2 0,-1-1 1,2 0-1,2-1 1,-2-2 0,1 1 0,3 0-1,-4-2 0,-3 3 0,0-2-1,-2 2 0,0-1-1,-1 2 0,0 0 0,1 0-1,2 1 0,2 1-3,0-1-5,5 5-7</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0:17.7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 11,'0'0'9,"16"-1"0,-6-1-2,6 0-1,2 0-2,5 1-1,5-1 0,3 0 0,4 2-1,6 2 1,5-2-2,7 2 1,4-1 0,9 1-1,4-1 0,6 0-1,6 0 0,4 0 1,8-1 1,5-2-1,6 1 2,5-1-1,4 1 1,7-2 1,7 0 1,2-1-2,5 2 1,-1-2 0,4 1-1,2-3 0,3 3-1,-1 0 0,1 1 0,-1 1-1,2 1-1,-1 1 1,0 2 0,-3-1 0,-1 1 1,2 0-1,-2 1 1,-1 0 0,-2-1 0,-1 1 0,2 1-1,-3 0 0,0 1 0,-3 2 0,0-1-1,0 3 0,-3-1 1,-2 2-1,-1 0 1,-1 0-1,3 1 0,-4 0 0,-3-2 1,0 2-1,-2 0 0,0 0 0,0 0 0,-4-1 0,-4 2 0,-1-2 0,-1 2 0,-1-2 0,-6-1 1,-1 0-1,-2-2 0,-5 1 0,-3-5 0,-6-1 1,-5-2-1,-5-2 0,-5-1 1,-7 0-1,-5-1 0,-7 0 0,-5-1 1,-7 1-1,-3 2 0,-8-1 0,-5 1 0,-5 0 1,-6 0 0,-11 1-1,11-2 1,-11 2 0,0 0 0,0 0-1,0 0 1,0 0-1,0 0 1,0 0-1,0 0 0,0 0 0,0 0 1,0 0-1,0 0 1,0 0-1,0 0 0,0 0 0,0 0 1,0 0-2,0 0 0,0 0-2,-4-14-3,4 14-3,-5-10-2,5 10-3,-9-11-3,9 11-2,-18-6-1,5 5-1,2 0 3</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06.7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833 16 11,'0'0'11,"0"0"0,0 0 1,0 0-2,0 0-2,-11-4-1,11 4-2,0 0-1,0 0 0,-14-6 0,14 6-1,-13-4-1,3 3 0,-1 1 0,-2 0 0,-2-1 0,-3 2 0,-3-1-1,1 4 0,-5 0 0,0 2 0,-2 2-1,-4 3 1,-1 4-1,-1 1 0,-1 4 1,-3 2-1,1 2 0,-2 0 1,0 3-1,-1 0 0,3 4 0,-2 3 0,2 0 1,1 3-1,3 4 1,3 1-1,4 2 1,4 4 0,1-1-1,10 2 2,2 0-1,6 0 0,6-2 1,6-1 0,6 1-1,4-2 1,10-3-1,2-1 1,7-3-1,4-2 1,4-3-1,3-2 0,5-7 0,5-3 0,1-6 0,10-6 1,3-8-1,5-7 1,3-8-1,1-7 1,4-12-1,2-6 0,-4-8 1,-3-7-2,-9-6 1,-3-5 0,-10-5 0,-7-1 0,-14 0 0,-10-1 1,-13 3-2,-11 2 1,-11 5-2,-13 5 2,-11 5-2,-7 3 1,-8 7-1,-8 6 0,-6 7 1,-2 6 0,-4 8-1,-6 8 0,-4 8 0,-5 7-2,0 8-1,-4 4-5,1 7-9,-2 4-7,0 3 0,2 1 1,2 1-1</inkml:trace>
  <inkml:trace contextRef="#ctx0" brushRef="#br0" timeOffset="3345">409 808 1,'-7'15'3,"7"-15"-2,-7 15-1,4-6 0,3-9 1,-4 16 0,4-16 0,-5 12 0,5-12 1,0 0 2,0 0 1,0 0 2,6-9 1,3-8 0,4-9 1,6-6 0,6-8 0,1-7 0,5-2-1,-2-2-1,2 4-1,-4 3-1,0 9 0,-9 2 0,-2 10 0,-5 4-1,-1 8-1,-4 1 0,-6 10-1,8-12 1,-8 12 0,0 0-1,0 0-1,0 0-1,0 0 1,0 0-1,5 19 0,-3-1 0,1 8 0,4 8-1,-1 8 1,2 5 0,1 5 0,3-1 0,-2-2 0,1-5 0,-3-4 1,0-9-1,-3-8 0,0-6-1,-2-8-2,-3-9-8,0 0-8,0 0-4,-16-22-2,3 1 2</inkml:trace>
  <inkml:trace contextRef="#ctx0" brushRef="#br0" timeOffset="3876">398 670 12,'0'0'16,"-7"15"0,7-15-1,19 0-7,4 2 0,5-7 0,7 3-1,6-4-6,3 1-6,4-4-9,2 6-4,-4-3-1,0 2 1</inkml:trace>
  <inkml:trace contextRef="#ctx0" brushRef="#br0" timeOffset="4096">982 801 13,'-11'3'17,"11"-3"-2,-13-8 1,9-3-7,2-3-3,4-4-1,4-1 0,3-4-2,4 1 0,1 1 1,5 2-1,-1 3 0,2 4-1,-3 5-1,-2 5-1,-2 5 1,-2 3-1,-5 6 1,-2 5 0,-3 2 1,-3 3 2,-3-1 0,-1 3 2,-3-5 1,-1 3 0,-5-9 0,1 1 0,-3-9-1,1-1-1,-2-5-1,0-1-1,1-1-8,0-8-20,5-4-1,2-11-2,5-10-2</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 77 7,'-17'-9'14,"2"7"-4,-4 2-1,-4 2 0,-2-2-1,-4 6-1,-7 2-1,-3 4-1,-4 4 0,-5 5-2,0 5 1,-5 6-2,-3 6-1,1 4 1,-1 6 0,3 3-1,2 3 1,7 4 0,2 3 0,9 3 0,6 4 0,9 0 0,7-2-2,11-2 2,13-1-1,11-5-1,13-8 2,16-11-2,15-13 2,12-13-2,13-15 1,8-11-1,5-15 0,5-14 0,0-11 0,-2-10 1,-8-8-1,-7-3 0,-7-5 1,-9-1-1,-15 0 1,-12 2 0,-15 4 0,-15 6 1,-18 4 0,-8 6 0,-16 8 0,-9 6 0,-12 8 0,-8 8 0,-10 7-1,-9 9-1,-1 9 0,-9 10 0,-2 11-1,-4 6-5,1 11-14,-2 7-3,4 4-2,2 1 1</inkml:trace>
  <inkml:trace contextRef="#ctx0" brushRef="#br0" timeOffset="661">373 897 13,'0'0'18,"2"-20"-2,1 4-2,4-9-2,3-7 0,7-6-5,3-8-2,7-1-1,3-4-1,3 2 0,-1 1-1,-1 6 0,-3 4 0,-3 10 1,-7 4-1,-4 7 0,-5 4 0,-9 13-1,10-9 0,-10 9-1,0 0 0,4 16 0,-4 2 1,1 4-1,0 5 1,2 5-1,-2 5 1,3 2-1,2 2 1,-2-2-1,3-5 0,-3-2 0,3-5-3,-4-5-3,5-5-4,-7-6-4,-1-11-8,0 0 0,0 0 1,-16 0-1</inkml:trace>
  <inkml:trace contextRef="#ctx0" brushRef="#br0" timeOffset="1032">521 646 21,'0'0'16,"-15"-3"-1,15 3-2,0 0-2,11-5-1,6 5-4,3-3 0,9 2-1,8-1-1,7 2-3,7 1-12,4 0-9,0-1 0,1 0-1,-8-3 0</inkml:trace>
  <inkml:trace contextRef="#ctx0" brushRef="#br0" timeOffset="1332">1003 524 8,'0'0'13,"0"0"1,0 0 0,0 15-6,-4-1-4,2 4 1,-2 7 0,2 7-3,0 4-13,4 8-2,-3-4-1,5 1-3</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4.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978 112 5,'-24'-11'11,"-4"5"1,-9 1-6,-7 3-2,-5 3 3,-6 3 0,-5 8 0,-6 1 1,0 7-1,-4 7 0,2 6 0,-1 6-3,2 8-1,1 8 1,8 8-1,6 5 1,9 5 0,10 5-1,15-1 0,11-2 0,18-2 0,16-9-1,18-7 0,19-15 0,21-11-1,21-20 1,19-12-1,11-19 1,9-14-1,4-18 0,-1-9 0,-5-13 0,-10-8 0,-19-3 0,-19-3 0,-21 1 0,-18 4 0,-23 5 0,-22 6 1,-23 8-1,-19 9-1,-20 9 1,-12 11-1,-15 13 0,-11 12-1,-9 12-2,-11 11-2,2 16-4,-6 11-10,5 11-5,4 7-1,7 6 0,8 2 1</inkml:trace>
  <inkml:trace contextRef="#ctx0" brushRef="#br0" timeOffset="691">323 742 28,'23'-36'17,"11"-5"0,5-7-5,7-5-6,5 0 0,-3 0 1,1 7 0,-8 4 0,-2 8 0,-14 8 0,-3 10-1,-9 3-1,-13 13-1,11-2-1,-11 13-2,-3 8 0,-2 12-1,0 7 0,-2 11 0,0 9 1,0 5-1,1 0 1,3-2 0,-1-7-3,1-10-1,6-7-5,-5-18-10,2-19-5,0 0-2,-10-14 1,-4-12 0</inkml:trace>
  <inkml:trace contextRef="#ctx0" brushRef="#br0" timeOffset="982">477 542 16,'-16'-5'14,"4"3"0,12 2-2,0 0-1,7 13-2,14-3-2,7-1-3,10 1-6,7-1-10,10 3-5,5-4 0,7-1-2</inkml:trace>
  <inkml:trace contextRef="#ctx0" brushRef="#br0" timeOffset="1372">1197 510 18,'0'0'14,"-21"2"2,5 2-2,-3 5-6,-5-1 0,0 5 1,-3-2-1,4 4 1,2-3-2,5 3-2,4-5-1,5 1-3,6-1 0,5-1-1,-4-9 0,18 13 0,-5-7 1,-1 0-1,1-1 0,0 1 0,-1 1 0,-2 1 0,-2 2 0,-2 0 0,-1 0 1,-2 1 1,-3-11 0,2 18 1,-2-18 1,-7 17 0,-4-12 1,-2 2-1,-5-3-1,-3 0-2,2 0-17,-5-4-9,2-6-1,3-8-1,10-14-1</inkml:trace>
  <inkml:trace contextRef="#ctx0" brushRef="#br0" timeOffset="2684">1026 571 2,'0'0'16,"-1"-9"2,1 9-3,0 0-1,0 0 1,-11-11 1,11 11-4,0 0-2,0 0-1,-8-12-2,8 12-2,1-10-1,-1 10-2,11-13 0,0 5-1,0-1 0,5 1-1,0 1 0,2 0 0,0 3 0,-1 0 0,0 4 0,-3 3 0,-3 2-1,0 1 1,-4 4 0,-4 3 0,-3 2 0,-2 2 0,-4 2 1,-4 2-1,-4 2 0,-2 1 1,-4-1 0,-2 0 0,-3 0 0,-2 0 0,-1-1 0,2-1 0,1-3 0,2-1 0,5-4-1,4-3 1,4-2 0,10-8 0,0 0 0,7 9 0,11-9 0,8-1 0,7-2 0,11 2 0,6-3 0,4-1 1,3 0-2,0 0 0,-2 3-3,-8-4-7,-4 7-16,-10-4-2,-7 2 0,-9-6-1</inkml:trace>
  <inkml:trace contextRef="#ctx0" brushRef="#br0" timeOffset="3645">2227 496 73,'4'12'29,"0"-3"-1,-4-9-1,14 13-21,-1-10-9,11 4-6,-3-6-7,11 1-10,3-4-2,8 0 1,6-6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2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 19,'37'15'19,"-11"-5"1,-7-2-6,-1 2-4,-5-5-4,0-1-13,-2-6-9,8-1-2,-1-9-1,9 0-1</inkml:trace>
  <inkml:trace contextRef="#ctx0" brushRef="#br0" timeOffset="170">909 0 49,'39'24'23,"-7"-3"2,-5-1-2,-7-5-13,2 2-5,-3-7-1,-2-2-2,0-4-1,-2-6-2,5 0-9,-1-8-12,7-3-4,5-7 2,8-2-1</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68,'38'24'28,"-7"0"-1,-8-8-1,-2-1-18,-6-5-5,2 0-2,-2-2 0,0-7-1,3 0-6,-5-11-18,8-2-2,3-7-1,6-2 0</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78,'40'29'27,"-11"-10"0,-3-2-2,-6-7-23,2-2-2,-1-5 0,-3-6-4,5-1-13,-3-9-9,5-3 0,3-7-1,7-5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9.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0 107 77,'38'22'26,"-7"-9"-2,-6-7-3,-2-1-30,-5-6-16,5-3-2,-5-9 0,-1-7 0</inkml:trace>
  <inkml:trace contextRef="#ctx0" brushRef="#br0" timeOffset="190">765 0 10,'27'17'20,"-7"-7"0,-5-2 0,-4-4-14,-11-4-16,0 0-2,-27-8-4,-4-6-3</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24.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 7,'0'0'10,"0"0"-1,0 0-2,0 0-3,0 0-2,0 0-1,0 0-2,0 0 1,0 0 0,0 0 0,0 0 1,0 0 1,14-5 1,0 5 0,6 0 0,4 0 1,7 1-1,4-1 1,8 0 0,-2 1 0,10-1 0,0-1-1,7 1 2,3-1 0,8 0-1,4 0-1,5 2 0,5-2 0,0 1-1,3 0 0,4-1-1,1-1 0,3-1 0,-2-1 0,0-1 0,0-1 1,-2 2 0,-4-1 0,-3 2-1,-6 1 1,-2 1 0,-5 2 0,-3 0-1,-7-1 0,-3 1 0,-7-1 0,-5-1 1,-9-1 0,-5 2-1,-10-4 1,-6 3 1,-6-1-1,-9 2 0,11-1-1,-11 1-1,0 0-3,0 0-10,0 0-11,0 0-1,0-18 0,2 3 0</inkml:trace>
  <inkml:trace contextRef="#ctx0" brushRef="#br0" timeOffset="941">3856 45 14,'37'-1'10,"6"0"0,9 2-1,7 1-1,6 2-2,8 1-1,1 1 0,6 2 0,3-2-1,0 1 1,1-2 0,0 1 0,-5-3 0,-3 0 0,-4-2 0,-5 0 0,-12-3 0,-6 2 0,-13-3 0,-6 3 0,-11-4-1,-2 4 0,-17 0-1,13-3 0,-13 3-1,0 0-2,0 0-1,0 0-5,0 0-12,0 0-6,14-13-2,-2 4 0,10-3 0</inkml:trace>
  <inkml:trace contextRef="#ctx0" brushRef="#br0" timeOffset="1482">6944 45 3,'26'2'8,"7"-2"1,6-1 0,10-2 0,7-1-1,9 2 0,8 0-1,4 1-1,5 2-2,1 1 1,3 3-1,-3-2 2,-1 3-1,-10-3 1,-2 2 0,-10-3 0,-6 3 1,-11-4-2,-6 1-1,-11-1-2,-6 0-3,-9 3-9,-11-4-12,-18 0-2,-15-7 0,-18-8 0</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43.8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4604 1858 9,'0'0'10,"0"0"-1,0 0-2,0 0 0,-11-2-2,11 2 0,0 0 0,0 0 0,0 0 1,-12-7 1,12 7 0,0 0 0,-12-6-3,12 6 0,-16-7-2,7 3 0,-1 2-2,-4-2 0,0 0 0,-2-2 0,-3 1 0,0 1 0,-2 1 0,0 1 0,-2 1 0,1 2 1,-1 1-1,0 2 0,2 1 0,0 0 0,-1 0 0,1 1 0,1-2 0,0 2 0,1 0 0,0 1 0,0-1 0,3 1 0,-2 0 0,3 0 0,1 2 0,1-1 0,-1 1 0,-1 1 0,2 0 0,-2-1 0,0 3 0,-1-2-1,2 0 2,-2 1-2,2-1 2,1 0-2,1 1 2,0-1-2,2-1 1,-1 3 0,1-2 1,0 1-1,0 1 0,0-3 0,1 4 0,0 0 0,1-2-1,1 5 1,1-1 0,1 1 0,0 0-1,0 4 2,1-2-2,-1-1 1,-2 5 1,2-2-1,-2 0 0,1 3 0,-1 0 1,2 0-1,0 0 0,1 0 0,2-1 0,-1-1 0,2 0 0,0-1 0,1-2 1,0 2-1,1-1 0,1-1 0,1 2 1,0-4-1,2 2 0,0-1 0,1-1 0,0-1 1,2-1 0,-3-2 0,2 0 0,-2-2 1,1 2 1,0-2-1,3 1 1,-2 1-1,2-1 0,0 0 1,1 2-2,1-1 1,1 1-2,0-2 1,1-1 0,2-1 0,1 1-1,1-3 1,-1 1-1,3-2 0,-1 0 0,0 0 0,1 0 1,-1 1-1,1 0 0,1-1 0,2 1 0,0-1 1,0 1-1,2-3 1,1 0-1,0-3 1,0-1-1,-1 0 1,1-1-1,1-1 0,1 1 1,-1 0-1,0 0 0,0 2 0,0-2 0,1 1 0,-1-1 0,-1-1 1,0 0-1,2-3 0,-1 0 1,-1-1-1,1-1 1,0 0-1,0-3 0,-1 1 1,-1-1-1,0-2 1,-2 0-1,0-1 0,1-2 1,-3-1-2,-2 0 2,0-1-1,-2-1 0,0-3 0,-3 2 0,-1-2 1,-1 1-1,-3-1 0,-1 2 1,0-4-1,-3 1 1,-2 1-1,-1-2 0,-1-1 1,-1-2-1,-2-1 0,-1-1 0,-2 0 0,0 2 0,-2-3 0,-2 2 0,-1 2 0,-1 2 0,0 2 0,-3 3 0,0 1 0,-2 2 0,1 2 0,-3-1 0,0-1 0,0 2 0,-2-1 0,2 0 0,-2 0 0,-2-2 0,1 3-1,-4 0 1,0 4 0,-2 0-1,-1 2 0,-2 2 0,-1 3 1,-1 0-1,1 2 0,-1-1-2,2 4-4,-5-3-8,1 3-9,-3 0-2,-4-2 1,-6-2 0</inkml:trace>
  <inkml:trace contextRef="#ctx0" brushRef="#br0" timeOffset="3054">1027 1853 0,'0'0'8,"0"0"-1,0 0 0,0 0-1,-9-5-2,9 5-1,0 0 0,0 0 0,0 0 0,-9-4-1,9 4 0,-11-4-1,11 4 0,-16-7 1,5 2 0,-4 0 2,0-3 0,-2 2 0,0 1 0,-3-1 0,0 0 0,-1 3-2,-2 0 0,4 2-1,-2 1-1,-2-1 0,-1 1 0,1 0 0,-2 1 0,2-1 2,-2 1-1,1-2 0,-2 0 0,2 2-1,-1-2 1,1 3 0,-4-1-1,3 3 1,2 2-1,-1 0 0,3 1 0,-2 2 0,2 4 0,1-2 0,4 3 0,-4-1 0,0 0 0,2 0 0,-2 1 0,0 0-1,3-1 1,-4 3 0,4-1-1,0 2 1,2-1 0,0 4-1,0-1 1,0 3-1,3 2 1,1 1-1,-1 1 1,1 0-1,0 0 1,1 1-2,3 1 1,3 0 1,-2 1-1,4 0 1,1 3 0,2-1 0,2 2 1,1 1-1,1 0 0,0-1 1,2-1-1,1-1 0,2-2 0,0-1 2,1-4-2,-1-1 1,4 0-1,2-2 1,1-1 0,3 2 0,0-3 0,1 0 0,2 0 0,2 0-1,-5-4 2,4 2-2,-2-4 0,3 1 1,-1-2-1,-2-1 1,6 1 0,1-3-1,-1-1 1,1 0 0,-3-3-1,1 0 1,-1-1-1,6 0 1,-7-2-1,4 0 1,0-1 0,-2 0-1,3-1 1,-1-3 0,1-1 1,-2-2-1,0-2 0,-2-2 1,-3-2-1,2-1 1,-3-4-1,2 1 1,-6-2-2,3-3 2,-1-3-2,2 1 1,-1-3-1,1-1 1,0-1-2,0-1 1,0 0 0,0 1 0,-3-1 1,-2 1-1,0-2 1,-3 2 0,-1-1 0,-2 1 0,-2-1 0,-1 2 0,-1-1 0,0 1-1,-2 1 0,0 0 0,-1 1 1,0 1-1,0 0 0,-1 0 1,-4 0 0,-1 1 0,-5 1 0,1 0 2,-5-1-2,-2 2 0,-1 1 0,0 0 0,-5 3 0,1-1-1,1 2 0,-2 1 0,2 0 0,-2 1 0,-1 3 0,0-2 1,0 3-1,1-1 0,-3 2 0,-2 1 0,0 0 0,-2 0 0,1 3-1,-4 0 1,-1 3 0,0-1-1,-1 2 1,1 0-1,3 2 0,1-1 0,1 4-2,1 0-2,5 3-4,-2-1-3,5 5-7,1 1-5,0 1 1,0-2 1</inkml:trace>
  <inkml:trace contextRef="#ctx0" brushRef="#br0" timeOffset="6439">1106 113 0,'0'0'1,"0"0"-2,0 0 1,0 0 4,0 0 2,0 0 2,0 0 0,0 0 1,0 0 0,0 0-1,0 0 0,0 0-4,0 0-3,0 0-1,0 0-1,0 0 0,0 0 0,0 0 0,5 12-1,-5-12 2,11 4 0,-11-4 0,18 14 1,-10-4-1,7 1 1,-3 2 0,1 2 0,2 1 0,1 1 1,3-3 0,-2 5-1,4-4 1,1 3 0,-1 1 0,2-2 1,2 3-2,2 0 1,0-1 0,0 1 0,0 2 0,1-1-1,1 2 0,0 2 1,-1-2-1,-1 1 1,-6 2 0,4 1 0,4-1 0,0 1 0,-1-3 0,2-1 0,-2 0 0,2-1 1,3 0-1,1-1 0,-5 0 0,1 1-1,2-2 1,1 2-1,1 2 0,1 0 0,1 0 0,-1-1 0,-1 3-1,0-1 0,-3 0 1,1 0-1,-2-2 0,-1-1 1,1 1-1,-2-2 1,0 0-1,0 0 1,0 2-1,1-1 1,-1 2-1,2 1 1,-1-2 0,2 0 0,1-1-1,1 1 1,0-4-1,-1-1 1,-2 2-1,0 0 0,-1 0 0,-1 1-1,-1-1 1,0 1 0,-1 2 0,1 0-1,0 0 2,0-1-1,-1 1 0,1 0 0,-2 3 0,3-2 1,-2 1-1,0-1 0,1-1 0,-2 0 0,1-2 1,-1 0-1,2-1 0,-2-2 0,0 0 0,-1-1 1,-1 0-1,0 1 0,-2-3 0,1 2 0,-4-3 0,1 1 0,-1 0 0,1 1 1,0-3-1,-2 3 0,0-2 0,-2-2 0,-1 1 0,-2-2 0,-1 0 0,-11-11 0,17 16 0,-17-16 0,11 9 0,-11-9 0,10 10 0,-10-10 1,0 0-1,0 0 0,0 0 1,0 0-1,0 0 1,0 0 0,0 0-1,0 0 1,0 0-1,0 0 0,0 0 1,0 0-1,0 0 0,0 0 0,0 0 0,0 0 0,0 0 0,0 0 0,0 0 0,0 0 0,0 0 0,0 0 0,0 0 0,0 0 0,0 0 0,0 0 0,0 0 0,0 0 1,0 0-1,0 0 1,0 0-1,0 0 1,0 0 0,0 0 0,0 0 0,0 0 0,0 0 0,-13-9-1,3 1 0,-1 1 1,-6-1-1,-1-1 1,-3 1-2,-3 0 1,-2 0 0,-2 1 0,-2 4 0,2-2 0,-1 1-1,1 0 1,1 0 0,2 0 0,4-1 0,2 1 0,5 1 0,1 0 0,4 0 0,9 3 0,-11-3-1,11 3 0,0 0 0,0 0 0,0 0 0,0 0 0,0 0 0,0 0 0,13 7 1,-13-7-1,15 7 1,-3-3 0,1 2 0,2 0 0,2-2 0,2 2 0,0 2 0,2-1-1,0 0 1,-2 1-1,0-1 1,-1 1-1,-1 0 1,0-1-1,0-2 0,-2 0 0,2 1 0,-3-4 0,0 1 0,-1-1 0,-1-1 0,-2-2 0,-10 1 1,13-1 0,-13 1 1,11-4-1,-11 4 0,0 0 0,10-9 1,-10 9-1,0 0 1,10-12 0,-10 12-1,0 0 1,7-14 0,-8 4 0,-3-1 0,0 0 0,-3-7-1,0-2 1,-2-4-1,1-1 1,-1-2 0,2-1 0,0-1 0,0 0-1,1-1 1,1 0 0,-2 1 1,2 1-1,-3-2 0,2 3 0,-2-1 1,0 1-1,-1 3 0,2 1-1,1 1 1,0 5-1,1 1 0,1 3 0,0 3 0,4 10 0,-3-12 0,3 12 0,0 0 0,0 0-1,0 0 0,0 0-1,0 0-1,0 0-7,0 0-16,0 0 0,0 0-2,0 0 2</inkml:trace>
  <inkml:trace contextRef="#ctx0" brushRef="#br0" timeOffset="19297">4816 0 3,'0'0'6,"14"10"-1,-14-10-1,14 11 0,-4-4-1,0 1 0,2-1 0,3 0 0,0 1 2,2 2-1,1-2 2,4 0-1,1 5 1,1 1-2,4-1 1,1 4-2,3 3 1,2-1-2,4 4 1,-1 3-1,3 2 0,3 0 0,1 6-1,3-1 0,0 1 0,2 1-1,0 2 1,5 0 0,1-1 0,-3 0 1,2 0 0,1 2 0,-1-1 1,1 0 0,2 2-1,-3 0 1,2 0-1,-1 0 0,3 1 0,-3 0-1,2 2 0,-2 0-1,-3 0 1,-2 1 0,-3 2 0,0-2 1,-5 3-1,-1-3 1,0 0 0,-2-1-1,0-1-1,-1-1 1,-1-2-1,-2-2 1,-1-2-1,-1-1 0,0-1 0,-2-1 1,-1-2 0,-1-2 0,1-2 0,-1 0 0,0-2-1,-3-2 1,-3-2-1,-3-3 0,-2-2 0,-4-1 0,0 0 0,-4-3 1,0 2-1,0-3 0,0 1 0,0 2 1,1 0-1,2-1 0,0 0 0,0-1 0,-1 0 1,-2-1-1,0-3 0,-10-6 0,14 8 0,-14-8 0,0 0 0,10 6 0,-10-6 0,0 0 0,0 0 1,0 0-1,0 0-1,10 6 1,-10-6 0,0 0 0,0 0-1,0 0-2,0 0 0,10 3-2,-10-3 0,0 0-1,10 0-1,-10 0 0,10 1-2,-10-1 1,10 1-2,-10-1 2,12-1 0,-12 1 1,12-1 1,-12 1 1,10 0 1,-10 0 2,0 0 1,0 0 1,9 5 0,-9-5 0,0 0 0,0 0 2,0 0 2,0 0 1,0 0 1,0 0 0,-9 7 3,0-8-1,-1 2 2,-5-3-3,-2 2-2,-5-1-1,-1 1-1,-4-1-1,-2 2 0,-2-1-1,0 1 0,-2-1 1,2 1-1,2-1 1,2 1 0,-1-2-1,2 0 1,0 0-1,3 0 0,0 1 0,2-1-1,2 1 1,1 0-1,2 0 1,3 1 0,4-1 0,9 0 0,-14 0 0,14 0 0,0 0 0,0 0-1,0 0 0,0 0-1,0 0-1,0 0 1,13-2-1,-1 0-1,7 1-1,2-1-1,7 1 1,0-1 0,6 2 0,-2-1 0,3 2 1,-3-1 0,0 0 2,-3 0 0,0 0-1,-3 0 1,0 0 0,-5 0-2,-2 0 2,-3 0 0,-3 0 1,-4 0 1,-9 0 3,9 0 0,-9 0 1,0 0 1,0 0 0,-4-14 0,-1 5 0,2-3-1,-2-5-2,1-4-1,0-5 0,0-3-1,0-4 0,2 0 0,-1-2 1,1 2 0,-2-1 0,3 5 0,-3-1 0,3 5 0,-3 2-1,4 4 0,-2 2 0,1 5-1,0 1 1,1 11-1,0-12 0,0 12 0,0 0-1,0 0 1,0 0-1,0 0 0,0 0 0,0 0-1,0 0-5,0 0-11,-7 14-7,7-14-1,0 0 1,0 0 0</inkml:trace>
  <inkml:trace contextRef="#ctx0" brushRef="#br0" timeOffset="31715">8216 276 4,'0'0'6,"14"-3"-2,-5 3 0,0 2 1,1-1 0,2 2 1,1 1 0,4 1 2,4 2 0,1 1 1,7 2-1,1 1-1,5 3 1,1-1-3,6 3-1,1 1-2,1 3 0,3 0-1,1 4 0,0 1 0,2 2 0,2 1 1,1 3 0,1-1 0,3 2 1,2-1 0,4 3 0,2 1-1,4 4 1,-1-1-1,0 2-1,2 1 0,0 3-1,-1 1 1,-3 1-1,0-1 0,2 1 1,-2-1-1,0 1 0,0-1 1,-2 0 0,2-5-1,0 5 1,-4-2-1,-2 1 1,-2-1-1,-2-1 0,-3 0 0,-4-2 1,-3 0-1,-5-4 1,-3-4 0,-2-3 0,-6-4-1,-3-1 1,-3-4 0,-3-3-1,-3-2 1,-2-2-1,-2 0 0,-3-3 1,-1-2-1,0 1 0,-10-9 1,13 14-1,-13-14 0,10 14 0,-10-14 0,13 14 0,-13-14 0,15 16 0,-3-9 0,0 1 0,2-1 0,0 1 1,-3-2-1,2-1 0,-3-1-1,-10-4 1,14 6-1,-14-6 0,0 0-1,11 5 1,-11-5-1,0 0 0,11 6 1,-11-6-1,0 0 1,11 2 0,-11-2 0,0 0 1,0 0-1,11 5 0,-11-5 0,0 0 1,9 6-1,-9-6 1,0 0-1,0 0 1,10 8 0,-10-8 0,0 0 1,0 0 0,0 0 0,0 0 1,0 0-1,-13 3 0,13-3 1,-16-1-1,5 0 0,-2 0 0,-4-1 0,-1 0 0,-2 1 0,-2-1-1,-1 0 1,-2 0-1,-2 1 1,0 0-1,1-1 0,-2 2 0,3-2 0,0 1 1,1-2 0,4 2 0,-1-3 0,4 2 0,1-1 0,4 1 0,-2-1 0,5 1 0,0-1 0,9 3-1,-13-3 1,13 3-1,0 0 1,0 0-1,0 0 0,-9-5 0,9 5 0,0 0-1,0 0 0,0 0 0,0 0 1,13 1-1,-3 0 0,2 0 1,3 1-1,6-1 1,4 1-1,3-2 0,3 1 0,1-1 0,2 0 1,0-1-1,0 0 0,-1 0 1,-3 0-1,0-1 1,-4 1 0,0 0-1,-2 0 1,-2 0 0,-3 0-1,-2 0 1,-4 0 0,0 0 0,-13 1 1,15-3-1,-15 3 1,0 0-1,9-12 1,-9 12 0,3-20 0,-2 5-1,1-3 1,-1-2 0,-1-4 0,0 0 0,-4-4 1,2 2-1,-2-3 1,0 2 0,-1 0 0,-1 0-1,-1-1 1,1 1-1,-1 2 0,2-4 0,0 2 0,0 3 1,-2 2-1,3 0 0,-1 1 0,0 4 2,1-1-2,0 8 0,0 0 0,4 10 0,-7-16-1,7 16 0,0 0 0,0 0 0,-4-9 0,4 9 0,0 0-1,0 0 0,0 0 0,0 0-4,0 0-1,-5 12-15,1-3-7,-8 0-1,-3-2 1,-5-5-1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54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 0 8,'-14'-1'6,"1"2"-1,1-1 0,2 0-1,10 0 0,-12 1-2,12-1-1,0 0 0,-9 1-1,9-1 0,0 0-1,0 0 1,0 0-1,0 0 0,0 0 1,2 10 0,-2-10-1,4 10 1,-4-10-1,4 16-2,-1-5-3,-3-11-4</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2:37.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165 195 10,'0'0'11,"9"-1"-1,-9 1-1,0 0-2,0 0-1,0 0 0,7 10-2,-7-10-1,0 0-1,0 11 0,0-11 0,0 0 0,1 12 0,-1-12 0,3 12 0,-3-12 1,5 18 0,-2-5-1,0 5 1,1 5-1,0 7 0,-2 6 1,1 5 0,-4 4 0,-1 8 1,-2 0-1,1 3 0,-2-5 0,0-2 0,1-4-2,1-4 0,0-7-2,1-9-3,4-6-4,-3-6-11,1-13-4,0 0 1,3-18-1</inkml:trace>
  <inkml:trace contextRef="#ctx0" brushRef="#br0" timeOffset="460">0 275 10,'5'-22'16,"5"3"-1,3-1 1,4 1-10,6 3-2,2 0 0,4 4 1,1 1-1,4 5 2,0 1-2,4 5-1,-2 3 1,2 5-2,-1 2-1,-1 4 0,-1 2-1,-5 3 0,-4 2 0,-5 0 1,-6-1-1,-4 1 1,-8-1 1,-5 0 0,-7-4 1,-1 3 0,-7-5 0,-3 2 0,-9-1 0,-1-1 0,-5-1 0,-1-1-1,-2-2 0,2 2-1,1-4 0,5-2-1,4-3 1,4 0-1,8-5-2,1-4-6,12-3-13,5-6-4,4-4 1,3-6-1</inkml:trace>
  <inkml:trace contextRef="#ctx0" brushRef="#br0" timeOffset="2944">1149 16 3,'0'0'12,"0"0"-2,0 0-2,-10 1 0,10-1 0,-9 5-1,9-5 0,-15 5-1,6-1-1,-1 2-1,-3-1-1,-1 5-1,-2-4 1,0 5-1,-3-1 1,0 4-1,-4-1 0,2 3 0,-3 3 1,-4 4-1,3 5 0,-2 5 1,-3 4-1,2 7 0,-1 3 0,3 3 0,2-1-1,10 2 1,2-2 0,10 1-1,11-5 1,10-5-1,11-3 1,12-4-1,8-5 0,7-5 0,6-5 0,3-4-1,-2-5 1,-2-2-1,-4-4 1,-6-1-1,-9-1 0,-5 0 0,-11-1 0,-6 2 0,-7-2 0,-4 0-1,-10 0 0,10 0-1,-10 0-4,0 0-9,0 0-9,0 0 1,0-10-1,0-2 1</inkml:trace>
  <inkml:trace contextRef="#ctx0" brushRef="#br0" timeOffset="4336">1573 633 14,'-16'-5'11,"-2"-3"1,2-2-1,0-2-1,3-4-3,1-1-1,5-5-1,6-5 0,2-3 0,7-2-2,7 0-3,7-1 1,5 1-1,5 2 0,4 3 0,2 6 0,3 5 0,-1 5-1,-2 5 1,-2 6 0,-4 6 0,-4 4-1,-5 8 1,-5 4 0,-4 7 0,-5 3 0,-5 2 0,-4 5 1,-3-2 0,-5 2 0,-3-4 1,-4-2 1,-5-3 1,1-5 1,-6-5 0,-1-6 0,-6-2 1,0-4-1,-4-4 0,2-3 0,1-6-3,1-1-1,5-5-3,3-1-4,10-3-5,3 0-12,8-5-2,3 0 0,5-1 1</inkml:trace>
  <inkml:trace contextRef="#ctx0" brushRef="#br0" timeOffset="5127">2162 477 5,'0'0'9,"0"0"0,11-5-1,-11 5 1,0 0-1,0 0-1,0 0-2,0 0 0,-2 9 0,2-9-2,-7 18 0,0-3-1,1 1 1,-2 5 1,1 0-1,-2 5 1,-3 4 0,3 2 0,-1 0 1,4 1-2,-1-4 1,6 1-1,2-2-1,7-5 0,6-5 0,6-5-1,5-5-1,5-6-1,7-2-3,-2-7-4,3-4-10,-2-1-5,-3-5 1,-6 0 0</inkml:trace>
  <inkml:trace contextRef="#ctx0" brushRef="#br0" timeOffset="5638">2026 647 1,'0'0'14,"0"0"0,0 0-5,16 7-2,-4-5 1,6-2-1,6 0 0,2 0-2,5 1-1,3-1-1,0 0 0,-3 0 1,2 0 0,-8 0 0,-3 0-1,-3 0 1,-5 1-1,-2-1-1,-12 0-5,15-1-10,-15 1-8,13-4 0,-13 4 0</inkml:trace>
  <inkml:trace contextRef="#ctx0" brushRef="#br0" timeOffset="6529">2863 82 8,'0'0'11,"-10"-7"1,10 7-1,0 0-1,0 0-2,0 0 0,0 0-1,0 0-1,0 0 0,0 0-3,0 0 0,0 0-2,0 0 0,-3 12 0,2 0 0,0 5 0,-1 8 0,1 9 1,-2 9-1,0 9 1,-1 7-1,1 5 0,-1 3 0,3 0 1,-1-2-1,-1-6-1,2-5 1,0-8 0,1-7-1,-1-8 1,1-7 0,0-7 0,-2-4 0,2-13 0,1 10-3,-1-10-7,1-16-12,3-1-1,2-7 0,0-6 0</inkml:trace>
  <inkml:trace contextRef="#ctx0" brushRef="#br0" timeOffset="7110">3342 177 2,'0'0'10,"0"0"-3,0 0-1,0 0-1,3 13 1,-6-2 0,-3 7 1,-1 5 0,-3 5 1,-3 5 0,-5 5-1,0 5 1,-4-1-3,2 4 0,-2-3 0,4-3-1,2-2 0,7-3-1,5-7 0,7-2-1,8-7 0,9-3-1,8-6 1,8-2-1,6-6 0,5-7-3,1-2-5,3-4-8,-2-4-8,-3-2 0,-4-4 1,-1 1-1</inkml:trace>
  <inkml:trace contextRef="#ctx0" brushRef="#br0" timeOffset="7480">3744 613 7,'-20'4'14,"8"-1"1,-2-9-1,7-4-10,7-2 0,6-5 1,9-2 0,2-1 1,8 1-1,1 1 1,5 5-2,-1 4-1,1 7 0,-5 5-1,-1 7-1,-5 2 0,-3 6 0,-4 4-1,-4 1 2,-6-1-1,-4 2 2,-7 1 0,1 0 1,-6-4 1,-2-2-1,-3-5 1,-1-1 0,-3-3-1,1-5-1,-2-13-3,1-3-2,5-1-5,-1-9-5,8 0-5,2-4-8,11-1 1,6-2-1,6 5 1</inkml:trace>
  <inkml:trace contextRef="#ctx0" brushRef="#br0" timeOffset="7911">4361 493 0,'0'0'15,"0"0"1,-19 4 2,7-3-7,-4 4-1,-3-1-1,-3 6 0,-6-1-2,1 6-1,-4-1 0,2 4-2,1-2-1,5 2-1,2-3 1,8 1-1,4 1 1,9 2 0,5-6 0,8 3-1,3-4 1,6 0-1,5 1 0,4-5-3,5-3-5,-3-7-10,6-1-7,-1-5-2,2-5 0,-3-3 0</inkml:trace>
  <inkml:trace contextRef="#ctx0" brushRef="#br0" timeOffset="8402">4684 565 2,'0'0'13,"0"0"0,2 10 1,-2-10-10,-2 13 1,0 0 2,-4 2 0,1 8 0,-2 0 2,0 6 1,-6-1-2,3 5-1,-3-4-1,3 3-2,1-6-1,5-4 1,3-1-3,5-3 1,5-4-2,7-2-1,6-3-1,3-7-5,7 1-4,-3-7-5,2-2-5,-4-2-1,-4-6 0,-7 0 2</inkml:trace>
  <inkml:trace contextRef="#ctx0" brushRef="#br0" timeOffset="8752">4471 714 1,'0'0'13,"6"11"0,11-7 1,5 1-10,7-3 1,5 4 0,4-4 1,7 1-1,-3-2-1,-1-1-4,-2 0-9,-2 0-5,-6-5-2,2-2-1</inkml:trace>
  <inkml:trace contextRef="#ctx0" brushRef="#br0" timeOffset="9253">4902 21 7,'0'0'16,"-8"-14"1,8 14 0,0 0-7,0-9-3,0 9 0,0 0 0,0 0-1,0 0-1,0 0-1,0 0 1,0 0-1,10 14-1,-1-1 1,5 2-2,3 7 0,6 6 0,5 8 0,0 7-1,4 5-1,3 5 1,-2 5-1,-1 0 0,-4 0 0,-4 1 0,-7-2 1,1-4-1,-9-5 0,-5-3 1,-4-6-1,-5-3 1,-1-2 0,-4-4 0,-1-6 0,-2-3 1,-2-2-1,1-2 0,1-6 1,0 0-1,2-4 0,1-1 0,10-6 0,-11 5-1,11-5 0,0 0-3,0 0-21,0 0 0,-1-16-3,3-2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3:41.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1206 2,'0'0'6,"0"0"0,0 0 0,0 0 0,0 0 0,0 0 0,0 0 2,0 0 0,0 0 1,0 0-1,0 0 0,0 0-1,0 0 0,0 0-1,62-61-3,-62 61 1,57-58-2,-57 58 2,70-66-1,-70 66 1,54-52 0,-54 52 0,0 0-1,53-48 0,-53 48-1,0 0-1,0 0-3,0 0-2,0 0-4,0 0-5,0 0-8,0 0-3,0 0 1,0 0 1</inkml:trace>
  <inkml:trace contextRef="#ctx0" brushRef="#br0" timeOffset="421">66 901 13,'0'0'14,"0"0"0,0 0-4,0 0-1,0 0-1,0 0-2,0 0 1,0 0 0,74-35-1,-74 35 0,68-38-1,-68 38-1,68-37-1,-68 37 0,61-27-1,-61 27-1,0 0 0,53-19 0,-53 19 1,0 0-2,0 0 1,0 0 0,0 0 0,25 43 0,-25-43 0,0 0 0,6 55-1,-6-55 1,5 45 0,-5-45 0,7 46 0,-7-46 0,-9 47 0,9-47 1,-4 44 0,4-44-1,0 0 1,-14 54-1,14-54 0,0 0 0,0 0-1,-3 47 1,3-47 0,0 0 0,0 0 0,0 0 1,0 0 0,0 0 0,0 0 0,0 0 0,0 0 0,0 0-1,0 0 0,0 0 0,0 0-1,0 0-2,0 0-6,0 0-14,0 0-4,0 0-1,0 0 0</inkml:trace>
  <inkml:trace contextRef="#ctx0" brushRef="#br0" timeOffset="2324">1131 1055 3,'0'0'9,"0"0"-1,-10-2-2,10 2-1,0 0-2,0 0-2,0 0 0,0 0-1,0 0 1,0 0 0,0 0 0,0 0 1,0 0 0,0 0 1,0 0 1,15 0-1,-5 1-1,-1 0 1,4 0-2,-4 1 2,6 0-3,3 0 1,4 1 0,-3 0 0,3-1 1,1 0-1,1 0 1,5 0 0,-1 0 0,0 0 0,-1-1 1,5 0-1,-1 0 2,4 1-1,1-1 0,1 1 0,-1-1 0,1 2 0,2-1-1,2 2-1,-2-2 0,2 3-1,0 0 1,0 0-2,-1 0 2,-2-1-2,-1-4 3,-1 0-1,3 0 1,-3-1-1,3-3 1,0 1 0,1-2-1,2 1 1,1 4-1,-4-2-1,3 1 1,-2-1-1,-2 0 0,1 1 1,-3 0 0,1 1-1,-4-1 1,1 0 0,-3 1-1,-2 0 1,-3 1-1,1 0 1,-1 0-1,-3-1 0,1 1 1,0-1-1,-3 0 1,-3-1-1,1 0 1,-6 0-1,0 0 1,-2 0 0,-11 1 0,11-1 0,-11 1 0,0 0-1,0 0 2,10-1-1,-10 1 0,0 0 0,0 0 0,0 0 0,0 0 1,0 0-1,0 0 0,0 0 0,0 0 0,0 0 0,0 0-1,0 0 0,0 0 0,0 0 0,11-6 0,-11 6 0,14-7 0,-2 2 0,5-2 0,0-1-1,11-1 1,3-1 0,5-3-1,6-1 1,2 1 0,0 0-1,2-1 1,-1 2 0,-4 0 0,-4 1 0,-4 3 1,-6 1-1,-5 0 0,-5 1 1,-4 2 0,-2 1 0,-11 3 0,0 0 0,9-8-1,-9 8 1,0 0 0,0 0-1,-3-10 1,3 10-2,0 0 0,-4-10-2,4 10-4,0 0-15,0 0-3,0 0-1,-13-10 0</inkml:trace>
  <inkml:trace contextRef="#ctx0" brushRef="#br0" timeOffset="5458">3998 897 9,'-9'1'10,"-2"1"-1,0-1 1,-2-1-2,-1-1 1,-1-3-1,-2 1 1,0-5-1,0-2 1,-4-5-2,4 2 1,-3-5-1,4-1 0,-3-3-3,4-2-1,-1-2 0,3 1-2,1-5 1,3 0-1,1-4 1,1-2-1,4-2 1,3 0 0,2-4-1,2 3 1,3-1-1,2-1 0,1 3 0,5 2-1,-3 1 0,4 3 0,3 2 0,3 1 0,2 3 0,2 2-1,0 3 1,0 3 0,4 3-1,1 0 1,-3 5 0,1 2 0,1 3 0,-2 1 0,2 4 0,-1 4 0,2 3 0,-2 2 0,2 3 0,-1 5 0,0 2-1,1 3 1,-2 3 0,-1 3 0,-2 2 0,-5 1 0,0 1 0,-2 2 0,-5 0 0,-1 2 0,-3 1 0,-3 2-1,-2-2 1,-1 0 0,-5 0 0,-5 0-1,-3 1 2,-4-3-2,-2-3 2,-3-1-1,0-3 1,-2-3 0,-1-2-1,2-1 1,-2-5 1,-1 0-1,-3-3 0,-3 0 1,-3-2-1,-2 2 0,-1-5 0,-3 0 0,0-2 0,1 0-1,2-2 1,3-1-1,2-1 0,2-1 0,2-1 0,3-2 0,4 2-2,-2-5-5,4 3-18,0-5-1,4-5-1,1-6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3:10.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5297 5173 1,'0'0'5,"0"0"-1,0 0 0,0 0-1,0 0 2,0 0 1,0 0 1,0 0-1,0 0 1,0 0-2,0 0 0,0 0-1,10-3-1,-10 3-1,14-7-2,-4 0 1,0 4 0,4-3 2,-2 3-1,5-2 1,0 3 0,5 2 0,2-2 1,4 2-1,3-1 0,5 1-1,4 0 0,4 0-1,2-1 1,3 1-1,0 0 1,2 0 0,2-4 0,1 4 1,-2-3 0,4 3-1,0-3 1,1 3 0,0-2 0,3 2-1,-3-1-1,0 1 0,-1 1 0,-4-1 1,-1 1-1,0-1 1,-3 0-1,-1 0 0,-2 0 0,2 0 0,-2-1 0,4 1 0,-1 0-1,0 0 0,0 0 0,-1 0 1,0 2-1,-2-2 0,-1 2 0,-3 3 0,-2-1 0,-2 2-1,-2-3 2,-1 4-2,1-4 2,-1 6-1,1-6 0,0 0 1,2 1-1,-1 0 1,1 0 0,-1-1-1,-2 0 1,-1 0-1,-3 1 1,0 0-1,-4-2 1,0 0-1,-1 0 0,-2 0 1,-4-1 0,0 1 0,-3-2 0,-4 1 1,-3-1 0,-9 0-1,11 1 1,-11-1-1,0 0 0,0 0 0,0 0-1,0 0 0,0 0 1,0 0-1,0 0 1,0 0-1,0 0 1,0 0-1,0 0 1,0 0 0,0 0-1,0 0 1,0 0 0,0 0-1,0 0 2,0 0-2,0 0 0,0 0-4,0 0-8,0 0-15,3-11 0,3-7-2,9-7 1</inkml:trace>
  <inkml:trace contextRef="#ctx0" brushRef="#br0" timeOffset="2203">11748 5037 12,'0'0'8,"0"0"0,0 0-1,0 0-2,0 0 0,0 0-1,0 0 1,0 0-1,0 0 1,0 0-1,11 5 0,-11-5 0,16 3-1,-4 0 0,2-1 1,2 2 0,3-1-1,3 0 1,3 0 0,5 1 0,-1-1 0,3 0 0,1-1-1,3 1 1,-1-2-1,2 2 0,-3-2-1,2 2 1,1-2-1,1 2 0,-1-3 0,1 3 0,-2-3 1,1 2-1,-2-2 0,1 1 0,-1-1-1,0 1 0,0-1 1,-1 1-1,0-1 0,1 1 0,-2 1 0,0-1 0,-3-1-1,2 1 1,0-2 0,0 2 0,1-1-1,3 1 1,-1-1-1,2 1 1,0-1-1,0 0 1,0 0-1,-2 1 1,-1-1 0,-1 0-1,-2 0 1,-3 0 0,-2 0 0,-1 0 0,-4 0-1,0 1 2,-3-1-2,-3 0 0,-2 0 1,-1-1-1,-2 1 1,0 0-1,-10 0 0,15-1 1,-15 1-1,13 0 1,-13 0-1,9 0 1,-9 0-1,0 0 0,0 0 1,0 0-1,0 0 1,0 0-1,0 0 0,0 0 1,0 0-1,0 0 0,0 0 0,0 0 0,0 0 0,0 0 0,0 0 0,0 0-1,0 0-3,0 0-9,0 0-14,-1-11-1,1 11-2,-18-23 1</inkml:trace>
  <inkml:trace contextRef="#ctx0" brushRef="#br0" timeOffset="4156">9297 5326 2,'0'0'6,"-5"9"-1,5-9 3,0 0 1,0 0 2,0 0 2,0 0 0,0 0-1,8-11 1,-2-5-2,6 1-2,1-10-2,5-2-3,2-7-2,3 1 0,-2-2 0,0 4 0,-2 2 0,-3 5 1,-2 4-1,-3 6 0,-11 14-1,12-15-1,-12 15-1,0 0-3,0 0-6,0 0-8,0 0-4,0 0-3,0 0 2,0 0-1</inkml:trace>
  <inkml:trace contextRef="#ctx0" brushRef="#br0" timeOffset="4586">9225 5014 10,'0'0'13,"0"0"0,0 0-3,0 0-1,15-4 0,-6-3 1,6 1-1,4-4 0,6-1-2,1-5 0,5-1-2,0-2 0,2 2 1,-4-1-1,-1 2 0,-7 1 1,-1 5-1,-6 1-2,-3 4 0,-11 5-2,12-6 1,-12 6-2,0 0 0,0 0 0,0 0 0,0 0-1,0 0 1,9 12 0,-9-12-1,9 11 1,-9-11 1,10 19-1,-1-7 0,-3 2 0,2 3 1,1 3-1,0 2 1,1 3 0,1-1-1,0-1 0,-2 4 0,-1-1 1,3-2-1,-2-3 0,0-2 0,-1-4 1,0 1-1,-3-4 0,-5-12 1,10 14-1,-10-14 1,0 0 0,0 0 1,0 0 0,0 0 0,0 0 1,10 9 0,-10-9-1,0 0 0,0 0 0,0 0-2,0 0-3,0 0-10,0 0-15,-10-6 0,10 6-2,-16-21 0</inkml:trace>
  <inkml:trace contextRef="#ctx0" brushRef="#br0" timeOffset="39106">0 6299 2,'0'0'7,"0"0"-1,0 0-1,9-2 0,-9 2 1,16-2 0,-4 1 1,4-1-2,4 2 1,2-3-2,6 2 1,4 1 0,5 0 0,5 0-1,5 1 1,4-1 0,5 0-1,1-1 0,6 1 0,-2-2 0,4 1 1,-2-2-1,2 2-1,-1-1 1,3 2-1,-1-1 0,-1 2 0,-1-2-1,-1 1 0,1-1 0,1 1 1,-2 0-1,0-2-1,-1 0 1,1 1 0,-2-2-1,0 1 1,-3 1-1,-4 0 0,-4 0 0,-5 2 0,-4-1-1,-8 1 1,-5 0-1,-4 0 0,-5 0 1,-4 0-1,-3-1 1,-2 0-1,-10 0 1,11-1-1,-11 1 1,0 0-1,0 0 1,0 0-1,0 0 1,0 0 0,0 0 0,0 0 0,0 0-1,0 0 1,0 0 0,0 0-1,0 0-2,0 0-2,9 0-21,-9 0-2,8-15-2,-1-6 1</inkml:trace>
  <inkml:trace contextRef="#ctx0" brushRef="#br0" timeOffset="119412">3194 285 6,'78'-20'4,"2"3"0,-3 0 0,3 5 0,2 0-1,0 5-1,0 4-2,0 3 1,1 2 0,-1 1 0,-1 2 0,-3-1 2,-7 3-1,-1-3 2,-3 0 0,-7 0-1,-1 1 1,0-1 0,1 3-1,4-2-1,6 1 0,11 0 0,8 2-1,9 1 0,7 0 0,6-2-1,6-1 1,2-1-1,1-3 1,-3-2-1,-1-4 1,-2-2-1,2-1 0,-1-1 1,-2-2 0,8 1-1,5-3 1,10 0-1,7-1 1,2-4-1,3-1 1,-1-3 0,-1-1 1,-13 1 1,-12 3 2,-17-1 0,-12 5 0,-19 1 0,-11 5 1,-14 1-1,-8 5-2,-9-1 0,-4 2-2,-6-1 0,-5 1-1,-2 2-3,-5-2-11,-9 1-8,0 0 0,-6-18-1,-9-5-1</inkml:trace>
  <inkml:trace contextRef="#ctx0" brushRef="#br0" timeOffset="121194">7081 9630 1,'-16'4'3,"1"-5"-3</inkml:trace>
  <inkml:trace contextRef="#ctx0" brushRef="#br0" timeOffset="121264">6974 9620 14,'0'0'13,"-13"-7"-1,13 7-2,-12-3-3,12 3-5,-16-1-2,16 1 0,-15 1 2,5 0 0,10-1 1,-14 3 1,14-3 1,0 0 1,0 0 0,0 0-2,0 0-1,0 0 0,0 0-1,0 0 0,18 1-1,2-1 0,6 0 1,6 1-1,4-1 0,3 1 0,3 2-1,-3 0 1,-1 0-1,0 1 1,1 1-1,-2 0 1,3 0 0,7 0 1,6-2-1,5-1 0,5 0 1,2-3 0,1-1 0,2-1 0,3 0 0,-5-1 0,-2 1 0,-2-1 0,2 2 0,1-1-1,5 0 1,-1-1-1,0 0-1,5-2 1,-2 1-1,-2 0 0,-7 0 1,-10 1 1,-8 1 0,-11-1 0,-7 4 0,-10-3 1,-5 4 0,-12-1-1,11 0 0,-11 0 0,0 0-1,0 0-1,9 3 1,-9-3 0,0 0 0,0 0-1,0 0 1,0 0 0,0 0-1,0 0 0,0 0 0,0 0 0,0 0-4,0 0-10,0 0-14,0 0 1,0-18-2,-10-14 0</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15.0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 2,'0'0'4,"0"0"1,0 0 1,0 0-1,0 0 0,0 0 0,0 0-1,0 0 0,0 0-2,0 0 0,0 0 0,0 0-1,12-2 1,-12 2 0,10 2 0,-10-2 1,18 1 0,-5 0 0,4 0 1,0-2 1,6 2-1,3-3 1,4 1 0,1-2-1,5 2-1,-2 0 0,2 1-1,3-1-1,0 1 1,1-1 0,-1 1 0,3-2 0,0 1 1,1-4 0,2 3 0,-3-2 0,3 2 0,-2-2-1,2 4 0,-3-2 0,1 3-1,-1 0 1,0 0-1,1 2 0,0-1 1,-3-1-1,1 1-1,-1 0 1,0 0 0,-3 1 0,0-1 0,-4-2 0,-4 2 0,-2-3 0,-5 2 1,-5-2 0,-1 1 0,-6-1 0,-10 1-1,13-2 1,-13 2-1,0 0 0,0 0 0,0 0 0,0 0 0,0 0 0,0 0 0,0 0 0,0 0 0,0 0 0,0 0 0,0 0 0,0 0-1,0 0 1,0 0-1,0 0 0,0 0-1,0 0-3,0 0-8,0 0-14,1-17-1,4 7-2,0-6 2</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18.9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49 1,'-11'-1'6,"11"1"1,0 0 0,0 0 0,0 0 1,0 0-1,0 0 1,0 0 0,0 0-1,0 0 0,0 0-1,0 0 0,0 0-2,0 0 0,0 0-1,0 0 1,11 4-1,-11-4-1,17 5 1,-5-1 0,6 0-1,2-2 1,5 4 0,3-3-1,6 2 0,2-1 1,4 1-1,3-4 0,5 4 0,4-4 0,4 1 0,6-3 0,3-1 0,6-1-1,5-1 1,1 0-1,4-2 0,-2 1 0,2-2 0,1 4-1,1-1 1,0 0-1,0 2 1,0 0-1,-2 1 0,2-1 1,-3 1-1,-4-3 1,-2 2-1,-4-1 1,-8-1 0,-3 0 0,-5 1-1,-8 0 1,-6 0 0,-7 1 0,-8 0 0,-7 1 0,-2 0-1,-16 1 1,13 1-1,-13-1 1,0 0-1,0 0 1,0 0-1,0 0 0,0 0 0,0 0 1,0 0-1,0 0 0,0 0 0,0 0-1,0 0 0,0 0-5,0 0-16,0 0-5,14-1-2,-3-13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3:51.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0 848 16,'0'0'11,"0"0"0,0 0-1,0 0-1,0 0-2,0 0-1,0 0-1,0 0-1,0 0-1,0 0 1,11 1-2,-11-1 2,0 0-1,0 0 1,10 0 1,-10 0-1,12-3 2,-12 3-1,17-3-1,-8-1 0,5 3 0,2-3-1,4 3-1,1-1 1,1 1-1,2-2 0,3 2 1,-1-2-1,2 0 0,-3 1-1,-1 0 1,-1 0-1,1 1 0,-3-1-1,-3 1 0,-2 1 1,-3-1-1,-13 1 1,16 0 0,-16 0-1,0 0 1,0 0 0,0 0 0,0 0 0,0 0 0,0 0-1,0 0 0,0 0 1,0 0-1,0 0 0,0 0 0,0 0 1,0 0-1,0 0 0,0 0 0,0 0 0,0 0 0,0 0 0,0 0 0,0 0-2,0 0 0,0 0-3,0 0-8,0 0-13,0 0-2,0 0 0,-16-6 0</inkml:trace>
  <inkml:trace contextRef="#ctx0" brushRef="#br0" timeOffset="2143">1481 827 16,'0'0'9,"0"0"1,0 0-1,13-2-1,-13 2-2,0 0 0,9-3-1,-9 3-1,0 0 0,14-2-1,-14 2-1,10 0 1,-10 0-1,14 0-1,-2 0 1,3 2 0,5-2 1,4 1 0,4-2 0,7 2 1,5-1 0,5 2-1,3-2 1,5 1-1,-2-2 1,7 1-1,-1-2 0,2-1-1,-1 0 0,-1 0 0,-2-2 0,-4 1 0,-1 1-1,-3 1 1,-6-1-1,-3 2 0,-5-1 0,-4 1 1,-5 1-1,-4 1 0,-6-3 0,-3 2 0,-11 0 0,12 0 0,-12 0 0,0 0 0,0 0 0,0 0-1,0 0 1,0 0-1,0 0 0,0 0 1,0 0-1,0 0 0,0 0 0,0 0 0,0 0 0,0 0 0,0 0 0,0 0-1,0 0 1,0 0-1,0 0 1,0 0-1,0 0-2,0 0-1,0 0-10,0 0-11,-11 7-2,-1-16 0,-4-6 1</inkml:trace>
  <inkml:trace contextRef="#ctx0" brushRef="#br0" timeOffset="25657">821 1876 11,'0'0'10,"0"0"-1,0 0 1,0 0-1,0 0-1,0 0-2,0 0-1,0 0-2,0 0-1,0 0 0,0 0 0,0 0 0,0 0 0,0 0 2,0 0-1,0 0 0,0 0-1,0 0 1,-9 2-1,9-2-1,0 0 0,0 0 0,0 0 0,0 0 0,0 0-1,0 0 1,0 0 0,0 0-1,0 0 1,0 0-1,0 0 0,0 0 0,0 0 1,0 0-1,0 0 1,0 0 0,9 7 0,-9-7 1,0 0 0,11 6 1,-11-6 0,11 4 0,-11-4-1,16 4 1,-5-1-1,3-1 0,2 2 0,4-1 0,3 1-1,3-1 0,6 0 0,0 1 0,6-2 0,0 0 0,2-1 0,1-1 0,1 0 0,-3-1 0,-1 1 0,-2-2 0,-3 1 0,-5-2 1,-4 1-1,-4 0 1,-4 2-1,-6-1 0,-1 1 0,-9 0-1,0 0 1,0 0-1,0 0 0,0 0 0,0 0 0,0 0 1,0 0-1,0 0 0,0 0 1,0 0-1,0 0 0,0 0 0,0 0 1,0 0-1,0 0 0,0 0 0,0 0 0,0 0 0,0 0 0,0 0 0,0 0 0,0 0-1,0 0 1,0 0 0,0 0 0,0 0 0,0 0 0,0 0 0,0 0 0,0 0-3,0 0-2,0 0-9,0 0-12,-10-3-1,10 3 0,-19-21-1</inkml:trace>
  <inkml:trace contextRef="#ctx0" brushRef="#br0" timeOffset="29242">3483 1046 3,'0'0'10,"0"0"0,0 0-2,0 0 0,2-9 0,-2 9 0,0 0 0,0 0-2,0 0 0,-6-13 0,6 13 0,-6-9-1,6 9-1,-16-11-2,6 4 1,-3 0-2,0 0 1,-2 2-2,-3-2 1,-3 1 0,-1 0-1,-4 1 1,-1 0 0,-2 1-1,-3 1 0,-2-1 0,-2 2 1,-1 0-1,1 2 1,0-1 0,1 3-1,0-1 1,0 5 0,0-2-1,0 3 1,0 1-1,1 3 0,-2 3 0,0 2 0,-3 2 0,0 1-1,-2 3 2,-1-1-2,0 2 2,-1 1-2,0 0 1,2-2 1,0 4-1,5-1 0,2 3 0,4 0 0,5 4 0,4 1 0,2 0 1,3 2-1,4 0 1,3 1-1,5-1 1,2 0 0,3-1 0,2 2-1,3-3 2,3 1-2,2-2 1,4 0 0,1-1 0,1-1 0,7-3-1,4-1 1,5-1 0,5-2 0,7-1 0,3 0 0,4-2 0,3-3-1,4 0 1,2-2-1,1-4 1,0-2-1,3-3 1,-1-5 0,2-4 0,0-2 0,-2-8 1,-3-2 0,-4-5 0,0-2 0,-7-2 0,-1-1-1,-8-2 0,-2-1 0,-3 0 0,-2 1-1,-3-3 0,-3 0 1,-2-1-2,-1-1 2,-3 1-1,-1-1 0,-4 0 0,-2 1 1,-3 3-1,-2 0 1,-2 1-1,-2 0 1,-2 0-1,-1 2 1,-3-1 0,1 0-1,-3-2 1,-3 0 0,-2 1-1,-3 2 1,-1-2-1,-3 3 0,-1 1 0,-4 4 0,0 0 0,1 3 0,0 1 0,-1-1 1,0-1-2,0 5 1,-2-1-1,-5 3 1,-3 2-4,-9-2-6,-5 9-16,-10 1-1,-9-1 0,-10-5 0</inkml:trace>
  <inkml:trace contextRef="#ctx0" brushRef="#br0" timeOffset="89979">3117 7 0,'15'-2'3,"2"0"-1,3 0 0,5 0 1,3 2-1,3 1 2,3-1 1,2 0 1,6 2 1,6 0-1,5 2 1,7 2-1,6 2-1,7 1-1,4 3-2,5 3 0,1 1-1,3 4 0,1 1 0,-2 0-1,-1 1 0,-5 0 0,-2-1 1,-6-2-1,-5-2 1,-6-2 1,-5-2-1,-4-3 0,-8-2 1,-3 1-1,-3-3 1,-4 2-1,-4-1-1,-2 3 1,-5 2-1,-4 0 0,-1 3 0,-2 3-1,-2-1 2,0 2-1,0 3 1,-1-1 1,-1 2 0,3 6 0,-1 2 0,0 4 0,1 7 1,0 6-1,-1 6 0,1 5 0,0 6 0,-3 6-1,-1 0 1,0 7-1,-4 1 1,-1 4-1,-2 1 1,-1 2-1,-3 1 0,0 2 0,-1 0 0,-2-1 0,0-2-1,-1-2 1,-2-2-1,0-2 1,1-5-1,-2-2 0,0-5 0,3-4 0,0-3-1,1-3 1,-2-3 0,2-3-1,-4-3 1,2-4 0,-1-3 0,-2-3 0,-1-5 0,1-4 0,1-3 0,-1-4 1,3-4-1,0-3 0,0-4 2,1 0 0,5-12 0,-13 14 1,13-14 0,-16 13 0,3-7 0,0 2 1,-6 1-1,2 2 0,-4-2 0,0 2-1,-1-1 0,-1-1 0,-1-1-1,4-1-1,4-2 0,-1-4-6,17-1-10,-13-2-10,16-8-1,7-5 0,8-7 0</inkml:trace>
  <inkml:trace contextRef="#ctx0" brushRef="#br0" timeOffset="91321">5328 1622 16,'19'-9'15,"11"-2"-2,8-2 0,6-1-1,8-1-1,5-1-1,6 0-3,2 0-1,3 0-3,-6 2 0,-3 0-1,-3 1 0,-3 1-1,-8 1 0,-6 1 0,-7 0 0,-6 3 1,-7 0-1,-4 0-3,-15 7-6,6-11-11,-6 11-3,-24-12 0,2 5 0</inkml:trace>
  <inkml:trace contextRef="#ctx0" brushRef="#br0" timeOffset="91702">5647 1179 6,'0'0'13,"16"-9"2,-16 9-3,0 0-6,11-6-2,-11 6 0,0 0-1,-9 12 1,9-12-1,-19 19 1,5-5-1,-3 1-1,-3 4 0,-3-1-1,-2 4 0,-3 3 1,1 1 0,-2 2 0,0 3 1,-1 0-1,1 1 1,3 0 0,4-1-1,7-2 0,3-2 0,8-5-1,7-3 0,9-4 1,6-3-1,8-4 1,5 1 1,2-6 0,3 2 0,-2-3 0,2 2-1,-3 1 2,-1 4-2,-4-3 1,0 3-2,-3 1 1,0 3-1,-1 0 1,-1 2-2,-5-3 1,1 1-1,-3-1 1,-5-2 0,-2 0 0,-9-10 0,11 14 0,-11-14-1,-2 13-5,-8-9-18,1-2-2,-3-5-1,-4-4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29.5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334 400 4,'10'-2'6,"-10"2"-1,0 0 0,11-1-2,-11 1 1,0 0-1,0 0 1,10 2 0,-10-2 0,0 0 1,0 0 1,0 0 0,0 0 0,0 0 0,0 0-1,0 0-1,0 0-1,0 0 1,0 0-2,0 0-1,0 0 1,9 0-2,-9 0 1,0 0 0,0 0 0,0 0 0,0 0 0,0 0 0,0 0 1,0 0-1,0 0 1,0 0-1,0 0 1,0 0-1,0 0 0,0 0 0,0 0 0,0 0 0,0 0-1,0 0 1,0 0 0,0 0 0,0 0-1,10-1 1,-10 1-1,0 0 1,10-1-1,-10 1 1,14-1 0,-3 0 0,3 1 0,6-2 0,3 4 0,6-2 1,3 1-1,6 2 0,3 0 1,4 0-2,4 1 1,1 0 0,-1 1-1,2 1 1,-2-2 0,-2 0-1,-5-1 2,-2 0-1,-7-2 1,-5 2-1,-8-3 1,-2 1 0,-8-1-1,-10 0 1,10 0-2,-10 0 1,0 0-1,0 0 0,0 0 1,0 0-1,0 0 0,0 0 1,0 0-1,0 0 0,0 0-4,0 0-8,0 0-12,0 0-2,8-11 0,0-2 0</inkml:trace>
  <inkml:trace contextRef="#ctx0" brushRef="#br0" timeOffset="1282">1055 221 3,'0'0'6,"0"0"1,0 0 1,-1 10 1,1-10 0,0 0 1,16 7-1,-7-2 0,3 0-3,4 4-1,0-1 0,5 4-1,0 1 0,1 1-1,0 1 0,0 0-1,0 0 0,-3 0 0,0-2-1,-3-1 1,-3-2 1,-2 0-1,-11-10 0,15 14 0,-15-14 1,4 12-1,-4-12-1,-2 10 1,2-10-1,-5 12 0,5-12 0,-6 9-1,6-9 1,-8 9 0,8-9 0,-13 10 0,3-7 0,0 3 0,-2 3 0,-3 2-1,0 0 1,-3 3-1,0-2 1,1 2-2,1 0 2,2-1-1,1-5 0,4-3 1,9-5-1,-12 7 0,12-7 1,0 0 0,0 0-1,0 0 1,0 0 0,0 0 0,0 0-1,0 0 1,0 0-1,0 0 1,0 0-1,0 0 1,0 0-2,0 0 0,0 0-5,0 0-15,0 0-4,0 0-1,0 0-1</inkml:trace>
  <inkml:trace contextRef="#ctx0" brushRef="#br0" timeOffset="13720">326 147 5,'0'0'10,"0"0"0,0 0-3,0 0-1,0 0-1,0 0-2,0 0-1,0 0-1,0 0 0,0 0 0,0 0 1,0 0 0,5-11 0,-5 11 0,0 0 0,0 0 0,7-10 0,-7 10-1,0 0 1,0 0-2,0 0 1,9-8-1,-9 8 0,0 0 0,12-5 0,-12 5 0,0 0 1,11-2-1,-11 2 1,0 0 0,0 0-1,0 0 1,0 0-1,0 0 0,0 0 0,0 0 0,0 0 0,0 0 0,0 0 0,0 0 0,0 0 1,0 0-1,0 0 1,0 0 0,9-2-1,-9 2 1,0 0-1,0 0 1,0 0-1,14-2 0,-14 2 0,11-2 0,-11 2 0,18-3 0,-9 2 0,2 0 0,2 1 0,-1 0 0,4 0 0,0 1 0,3 0 0,0 0 1,3 0-1,2 0 0,0 0 1,0-1-1,1 0 1,-1 1 0,1-1-1,-1 1 1,0-1 1,1 1-2,0 0 1,2 0-1,1 0 1,2 0-1,0 2 0,1-1 1,1-1-1,0 1 0,0 1 0,3 0 1,0 0-1,1 2 1,5-1-1,-1 2 1,3-1 0,1 1-1,-1-2 1,-1 2 0,-3-2 0,-1 1 0,-5-1 0,0 0 0,-2-1 0,-1-1-1,-1 1 1,-1-1-1,0 0 1,0-2-1,-1 1 1,-2-1-1,0 0 1,0 0-1,-1 0 0,-3 0 1,1 0-1,-2 0 1,-3 0-1,-1 1 1,-5-1-1,-1 0 1,-10 0-1,9 1 1,-9-1-1,0 0 0,0 0 1,0 0-1,0 0 0,0 0 0,0 0 0,0 0 0,0 0 0,0 0-1,0 0 0,0 0-1,0 0-3,0 0-3,0 0-5,-9-9-1,9 9-5,-5-17-1,2 3 1</inkml:trace>
  <inkml:trace contextRef="#ctx0" brushRef="#br0" timeOffset="14911">1934 25 12,'0'0'9,"0"0"0,0 0 0,0 0-2,0 0-1,0 0-1,15 13-1,-5-6-2,5 2 1,4 3 0,-1 1-1,4 2 1,0 0-1,-1 1 0,1-2-1,-1 2 1,-4-4 0,1 1 1,-3-4-1,0 0-1,-2 0 1,0-1-1,-3-1 0,-10-7-1,15 15 0,-15-15 0,9 15 1,-8-5-1,-1-10 0,-1 18 1,-2-7 0,-1 0 0,-1 1 0,0 0 1,0-1-2,0 3 1,-2-2 0,0 0 0,-1-1 1,-2 2-1,-3-3 1,-2 2 0,-4-1 0,-1 2 0,-5-3 0,-1 3 0,-3 1-1,1-4 0,-2 5 1,3-2-2,1-2 1,5 1-1,3-2 1,5-2 0,2-4 0,11-4 0,-11 9 1,11-9 0,0 0-1,0 0 1,0 0-1,0 0-1,0 0-3,0 0-6,0 0-14,0 0-2,22-13 1,-8 0-1</inkml:trace>
  <inkml:trace contextRef="#ctx0" brushRef="#br0" timeOffset="34259">194 325 12,'-11'-3'17,"0"-1"-3,1-1-1,10 5 1,-15-12 2,15 12-2,-10-12-3,10 12-2,-1-13-2,1 13-3,4-10-1,-4 10-2,10-8 0,-10 8-2,12-1 0,-12 1 0,17 9 0,-10 0 0,3 5 0,0 1 0,0 4 0,-1 1 1,0-1-1,0 1 1,-4-1 0,-1-4 1,-5 0-1,-3-2 2,-7-2-1,-5-2 1,-8-3-1,-2 0 1,-5-5 0,0 1 0,-1-8-1,3-3-1,6-7 1,6-2-1,11-3-1,6-1 1,9-1-1,6 1 1,7 2-1,3 2 1,3 7-1,-1 2 1,-3 4 0,-3 2-1,-4 5 0,-4 5 1,-13-7 0,12 19-1,-13-4 1,-2 0 0,-2 1 0,-3 1 0,1-3 0,-1-3-5,5 1-11,3-12-7,0 0-2,16-3 2,5-8-1</inkml:trace>
  <inkml:trace contextRef="#ctx0" brushRef="#br0" timeOffset="34960">462 403 26,'0'0'12,"3"-10"1,-3 10 0,6-9-2,-6 9-3,17-5-1,-4 3-2,5 0-2,5 1-1,8 1-1,10 1 0,5 0 1,9 1-1,6 0 0,5 2 1,1-3 0,2 3-1,-5-2 1,-5 2 0,-9-2 0,-6 1-1,-11-2 1,-10 1-2,-6-1 1,-7 0-1,-10-1 0,0 0 0,0 0 0,0 0 0,0 0-2,-14-4-2,14 4-2,-22-11 0,10 5-2,-4-4-1,2 1-1,-2-5 1,2 0 2,-2-2 1,2 0 3,-2 0 1,2 1 0,-1 1 2,3 2 0,1 3 1,1 2 0,10 7 0,-11-7 1,11 7 0,0 0 2,0 0 0,7 10 0,5-3 1,3 1-1,6 5 0,5-1-1,4 5 2,3-2-3,-2 2-1,0 0 0,-4-2 0,-6-1-1,-3 0 1,-9-2 0,-3-1 0,-5 0 0,-2 2-1,-4-2 1,-2 2 0,-3 2 0,-2-2-1,0 3 0,-3 1 0,-1-2 1,-2 2 0,1-4 1,2 1-1,1-6 0,2 3 1,3-7 0,9-4-1,-9 4-10,9-4-12,0 0 1,-3-19-1,2 5-1</inkml:trace>
  <inkml:trace contextRef="#ctx0" brushRef="#br0" timeOffset="36122">424 125 9,'0'0'10,"0"0"-1,-10-8-1,10 8-1,0 0-2,0 0 0,0 0-1,0 0-1,0 0 0,0 0 0,0 0 0,0 0 1,10-5 0,-10 5 0,22-3 0,-1 2-2,6 0 0,11-1 0,10 2-1,9-1-1,7 1 1,10 0-1,8 0 0,8 1 0,8 1 0,2 0 1,2 1-1,4 4 0,-1-1 0,-3 0 0,-1 1 0,-8 1 1,-7 0 0,-12-2 1,-7 0-1,-12-2 1,-10 0 0,-12-2 0,-7 0 0,-10-2 0,-7 0 0,-9 0-1,0 0 0,0 0 0,0 0-1,0 0-3,-4-10-3,4 10-4,-12-5-6,12 5-5,-19-5 1,8 3-1</inkml:trace>
  <inkml:trace contextRef="#ctx0" brushRef="#br0" timeOffset="36803">1813 0 5,'0'0'12,"0"0"-3,0 0-2,0 0 1,0 0-1,0 0 0,0 0 0,0 0-1,0 0-1,0 0-1,0 0 0,0 0-2,9 1 0,-9-1-1,12 9 0,-12-9 0,19 13-1,-8-3 1,5 1-1,0 1 1,4 4-1,2 1 1,0-1-1,2 2 1,0 0 0,-1 0 0,-4-1 0,-1 0 0,-3 0 1,0-3-1,-5 0 0,0-3 0,-4 0 0,0-2-1,-6-9 1,7 15-1,-7-15 0,1 10 1,-1-10-1,-5 13 0,1-3 1,-2 0-1,-1 0 1,-1 2-1,0 0 1,0 1-1,-2-2 1,1 1 0,-1 0 1,-1 0-1,0 1 0,-1 0 0,-2-2 0,1 2 0,-1 0 0,3-3 0,2-1-1,9-9 0,-13 13-3,13-13-12,0 0-6,0 0-1,-11-8 0,11 8-1</inkml:trace>
  <inkml:trace contextRef="#ctx0" brushRef="#br0" timeOffset="38275">2911 464 3,'65'-4'7,"16"2"-1,10-1-1,11 2-1,10 1-7,5-5-5,8 1-1</inkml:trace>
  <inkml:trace contextRef="#ctx0" brushRef="#br0" timeOffset="38545">4309 331 60,'-6'14'26,"9"-1"-4,4-1-11,4-4-33,-1 1-2,3-3-1,-1-4 0</inkml:trace>
  <inkml:trace contextRef="#ctx0" brushRef="#br0" timeOffset="38716">5481 262 39,'94'22'24,"-2"-5"1,0-2-2,-4-12-11,6 5-11,6-3-1,3-4-1,6-8 1,-3-6-1,-2-6 1,-2-3-1,1 0 2,1 1-1,-3 3 1,5 4 0,-4 5-1,7 8 1,-4 6 0,-4 4 0,0 3-1,-11 3 0,0-1 0,-17 1 0,-9-1 0,-15 1 0,-4-6 0,-45-9-1,74 16 1,-74-16-2,62 6-6,-62-6-8,48-6-7,-48 6 1,43-17 0,-43 17 0</inkml:trace>
  <inkml:trace contextRef="#ctx0" brushRef="#br0" timeOffset="39337">3578 346 2,'136'-4'8,"10"1"-5,11-2-2,9-1 1,8-3-1,7-6 0,3-1-1,1-3 1,4-3 0,3 0-1,3 4 0,-3 1 1,-1 4-1,-2 5 0,-11 4 0,-8 5 0,-11 5-1,-7 1-1,-17 5-6,-6 7-2</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5:51.9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603-11 3,'0'0'8,"0"0"-3,-9 4 1,9-4-2,-10 3 1,10-3-2,-9 5 0,9-5-1,0 0-1,-7 10 0,7-10 0,-9 8 0,9-8 0,0 0 0,-3 12 0,3-12 0,-10 10 0,10-10 1,-10 12-1,10-12 0,-3 17 0,-5-5 0,5 2 0,3 3 0,-2 3 0,2-1 0,-2 6 1,3 6-1,-3 4 0,2 4 0,-5 5 0,2 6 1,-6 8-1,-1 10 0,-4 2 0,-2-1 0,-6 0 0,0 6 1,-1-3-1,-3-2 1,0-6-1,0-5 1,-2-4-1,2 0 1,1-2-1,1-9 2,-1-2-2,4-3 1,-1-4-1,3-4 1,2-4 0,0-5 1,2-5 0,0-4 0,4-2 1,-2-4-1,13-7 0,-17 8 1,17-8-2,-10 2 1,10-2-1,0 0-1,0 0 0,-10 1 0,10-1 0,0 0-1,0 0 1,0 0-1,6-13 1,0 0 0,1-6-1,4-8 1,0-9-1,7-8 0,2-7 0,4-6 1,1-1-1,5-4 0,1 0 0,3 1 0,0 3 0,0 0 0,-2-1 1,-3 0-1,-3 0 1,-5 0 0,-4 1-1,-3-1 1,-1-2-1,-1 4 0,2 8 0,-3 5-1,2 4 1,-3 6 0,1 1 0,4 6-1,-6 8 1,1 1 0,-7-2 1,5 2-1,-8 2 0,7 2 0,-7 1 1,-8 4 0,8 0-1,0 9 1,0-10-1,0 10 1,0 0-1,0 0 0,0 0 0,0 0 0,0 0 0,0 0-1,0 0 1,0 0 0,0 0-1,0 0 0,0 0 0,0 0-1,0 0 1,8 11 0,-8 0 0,0 5 0,8 4 0,-7 4 1,-1 3 0,1 8 0,-1 5 0,-9 5 1,10 1-1,-9 6 1,-2 4-1,-3 6 1,1 6-1,-10 0 1,-2-1-1,-3 8 0,-8 2 0,-4 1 0,-2-2 0,1-3 0,-1-4-1,5-7 2,3-2-2,5-11 1,4-6 0,4-8-1,3-5 1,1-7 0,4-4 0,2-2 0,1-5 0,9-12 0,-10 15 0,10-15 0,0 0 0,0 0-1,0 0 1,2-20 0,3 3 0,1-7 0,3-8-1,3-9 1,7-10 0,3-6 0,8-9-1,6-2 1,3-5 0,4-5 0,3-1 0,-1-1 0,-1-1 0,0-1 0,-11-1 0,1 4-1,-3 1 1,-8 4 0,-3 5-1,-4 5 1,-3 9 0,-8 6 0,5 14 0,-9 4 0,-1 7 0,-1 8 0,0 4-3,1 12-3,0 0-5,-5 11-9,-5 3-2,4-1 0,3 1-2</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6:37.1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139 43 9,'-11'-6'15,"-4"-6"1,1 4-5,1-2-4,-1 5-2,4 0-1,-1 1-4,2 2 0,9 2 0,-16-5-1,16 5 0,-15 2 0,15-2 0,-11 10 0,11-10 0,-6 18 0,6-18 0,1 21 0,3-12 1,2 4 1,3-5 2,4 4-1,2-3 1,6 1 1,4 0-1,4 0 1,6 1-1,5 1-1,4 0 1,4 0-2,1 0-1,2 1 1,5 0 0,1-1 0,2-1 1,4 0 1,4-3 0,6-1 0,5-3 1,5-1 1,3-3-1,6 2 0,2-3 0,4 3-1,1-1-1,0 2 0,0 1 1,4 0-2,-2-3 1,4 1 0,-1-3 0,2-1-1,1-2 1,2-2-1,2-2 0,3-1 0,0 0 0,-1 0-1,0 0 1,1 3-1,-1-2 0,-3 3 1,0-2-1,-4 4 0,-6 0 0,-2-1 1,-7 2 0,-2 1 0,-5-1 0,-5 1 0,-5 0 1,-4 2-1,-5-1 0,-4 1 0,-6 0 0,-4 0 0,-7-1-1,-4 2 1,-6-1-1,-5 0 0,-8 1 0,-2-1 0,-5-1 0,-2 2 0,-12-2 0,11 2 0,-11-2 0,0 0 0,0 0 0,11 3 0,-11-3 0,10 6 0,-10-6 0,14 9-1,-3-2 0,-2-1-2,4 6-5,-1-7-16,3 5-3,-4-8-1,-11-2 0</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39.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0 254 0,'0'0'5,"0"0"-1,0 0 1,0 0-1,0 0 0,0 0 1,0 0-1,0 0-1,0 0 1,0 0 0,0 0 0,0 0 0,0 0 0,47-20 1,-47 20-1,60-29 1,-60 29-2,63-29-1,-63 29-1,48-25 1,-48 25 0,0 0 0,0 0-1,42-22 1,-42 22-3,0 0-8,0 0-6,0 0-1,0 0 0,0 0-2</inkml:trace>
  <inkml:trace contextRef="#ctx0" brushRef="#br0" timeOffset="381">126 63 16,'0'0'15,"-45"-20"-2,45 20-2,0 0-3,0 0-5,0 0-1,0 0-1,0 0 0,0 0 1,0 0-1,50-11 2,-50 11-1,46-8 1,-46 8-1,58-11 1,-58 11-1,57-10-1,-57 10 0,45-7-1,-45 7 1,0 0-1,0 0 0,48 3 1,-48-3-1,0 0 0,0 0 0,0 0 1,0 0-1,18 48 1,-18-48-1,0 0 1,0 0 1,11 42 0,-11-42 0,0 0 1,-28 43-1,28-43 1,0 0-1,-49 51 0,49-51 0,0 0-2,-45 48 0,45-48 1,0 0-2,0 0 1,0 0-1,0 0 0,0 0 1,0 0-1,0 0-1,0 0-3,0 0-6,0 0-10,0 0 2,0 0-1,0 0-1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96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6,'0'0'3,"2"17"-5,-1-8 2,-1-9 0,2 13 1,-2-13 0,2 13 1,-2-13 0,2 15 0,1-5 0,-1 2 0,0 4 0,0 2 0,-1 1-1,1 4 0,-1-3 0,-1 3 0,0 1 0,-1-3 1,1-1 0,-2-4 0,2 4 0,0-3 0,0 0 1,0 0 0,0-4-1,1 3 0,-1-3-1,1 1 0,0-2 0,-1-3 0,0-9-1,-1 16 0,1-16 0,0 11-3,0-11-5,4 11-8,-4-11-6</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53.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0 512 17,'0'0'13,"0"0"-1,0 0 0,0 0-2,0 0-3,0 0-3,0 0 0,0 0-2,0 0-1,0 0 0,55-57 1,-55 57-1,56-41 0,-56 41 1,55-41-1,-55 41 0,46-38-1,-46 38 1,0 0 0,65-55-2,-65 55-1,51-39-8,-51 39-5,54-43-2,-54 43 0,54-42-1</inkml:trace>
  <inkml:trace contextRef="#ctx0" brushRef="#br0" timeOffset="340">289 114 33,'0'0'20,"-45"-8"0,45 8-2,0 0-6,0 0-5,0 0-3,0 0-2,0 0-2,0 0 1,0 0 0,0 0 1,0 0-1,0 0 0,16-48 0,-16 48 1,0 0-1,55-31 0,-55 31 0,52-20-1,-52 20 0,41-8 0,-41 8-1,0 0 1,0 0-1,48 7 1,-48-7 0,0 0 0,0 0 0,19 45-1,-19-45 2,0 0-2,24 51 2,-24-51-1,0 0 0,3 65 0,-3-65 1,-19 54 0,19-54-1,-34 62 1,34-62 0,-33 70-1,33-70 0,-31 67 1,31-67-1,-19 57 0,19-57-1,-14 49 1,14-49-4,0 0-11,-14 51-6,14-51-3,0 0 1,0 0 0</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47.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1131 46 9,'0'0'7,"0"0"-1,0 0 0,0 0-1,0 0 0,0 0 0,0 0 0,0 0 1,0 0 0,0 0 1,0 0-1,0 0-1,0 0-1,0 0 0,0 0-2,0 0-1,0 0-1,0 0 1,0 0-1,0 9 1,0-9 1,0 0 0,0 0 0,0 0 0,0 0 0,0 0 0,12 3 0,-12-3-1,13 2 0,-13-2 0,17 2 0,-6 0 1,3-2-1,2 1 1,-1-1 0,4 0 0,-2 0 0,5 0 0,0-1-1,1 2 0,1-1 0,2 0-1,2 0 1,3 0 0,0 0-1,1 2 1,3-4-1,0 2 1,1 0-1,-1 0 1,0-1-1,2 1 1,2 0-1,1 0 0,1-1 1,3 1-1,2 0 0,4-1 1,4 0-1,2-1 1,1 0-1,2-1 1,0 1 0,3 0-1,0-1 1,-2 1 0,-2-1-1,1 1 1,-3-2 0,0 0 0,-4 0 0,-3 0 0,-2-1 0,-5 1 0,-2 0 0,-3 0 0,-3 2-1,-5 0 0,-3 1 0,-4 1 0,-4 0 1,-5 0-1,-2 0 0,-11 0 1,11 0-1,-11 0 0,0 0 1,0 0-1,0 0 0,0 0 0,0 0-1,0 0-1,0 0-7,0 0-13,0 0-3,0 0-2,-19-4 1</inkml:trace>
  <inkml:trace contextRef="#ctx0" brushRef="#br0" timeOffset="36422">2150 1257 9,'3'-14'15,"3"1"0,-2-4-3,-2-5 0,5 0 1,-7-8 0,3 0 0,-5-7-2,4 2-2,-4-5-2,1 2-2,-2 0-2,-1 0-1,1-1-1,-1 2-1,1-1 0,-3 1 0,2-1 0,-2 0 0,3 0 0,0-1-1,0 3 1,2 1-1,0 3 1,2 3-1,0 4 1,0 3 0,-1 7 0,1 2 0,-1 4 1,0 9-1,0 0 0,-7-10 0,7 10 0,-12-3 0,12 3 0,-17-3 0,5 2 0,-1-1 0,-2 1 0,-2 0 0,-3 0 0,-3 0 0,-2 0 0,-4 0 0,-4 0 0,-3 1 0,-4 0 0,-5-1 0,-4 1 0,-4 0 0,-5 1 0,-1 0 0,-4 1 0,-3 1 0,-2 0 0,2 2 0,0 0 0,2-1 0,0 0 0,1-1 0,1-1 0,3-1 0,2 0 1,1-2-1,2 0 0,2 1 0,2-2 0,4 1 0,4 1 0,1-1 0,5 0 1,0-1-1,3 0 0,-1 0 0,6 1 0,-1-1 0,2 0 0,1 1 0,4 1 0,3 1 0,3 2-1,4-2 1,1 1 0,11-2 0,-12 4-1,12-4 1,0 0 0,0 0 0,-11 7 0,11-7 0,-10 6 0,10-6 0,-12 10 0,12-10 0,-18 13 0,8-7 0,0 2 0,0-1 1,0 0-1,1 2-1,-1 1 1,2-1 0,0 2 0,0 2 0,1 2 0,0 2 0,1 4-1,-2 1 2,2 5-2,0 5 1,2 7 1,2 2-1,0 3 0,4 3 0,-2 2 1,2-1-1,-1-2 1,1 0 0,-1-7 0,0 0 1,-1-5-1,0-2 0,0-3 0,2-1 0,1-3 0,1-1 0,1-2-1,1 0 0,0-3 0,2-3 1,0-2-1,-2-2 0,0 0 0,-6-12 1,12 15-1,-12-15 0,12 12 0,-12-12 1,15 12-1,-5-6 0,4 1 0,2 1 0,5 1-1,3-2-7,6 5-17,4-1 0,2-3-2,1-6 1</inkml:trace>
  <inkml:trace contextRef="#ctx0" brushRef="#br0" timeOffset="38826">2524 1421 21,'0'0'16,"0"0"0,0 0-1,0 0-1,0 0-2,0 0-3,0 0-3,6 16-1,-8-5-1,1 6-1,-1 3-1,0 6 0,-4 4 0,1 3 0,-4 2-1,3 0 0,-2-3 1,2 0-1,-2-6 0,3-4-1,3-5-2,2-17-9,0 0-13,0 0-1,10-21 1,1-6 0</inkml:trace>
  <inkml:trace contextRef="#ctx0" brushRef="#br0" timeOffset="39236">2766 1453 8,'0'0'12,"-9"-4"-2,9 4-5,0 0 1,0 0 3,-2-9 1,2 9 0,0 0-1,11-12-1,-11 12-2,17-10-1,-4 6 0,1-2-1,3 4 1,-2-1 0,4 4 0,-2-1-1,3 3-1,-4 0 0,1 3-2,-3 4 1,-1 0-2,-3 0 1,-1 3-1,-4-1 1,-2 1-1,-3-1 1,-3 0 0,-4-2 1,-3 1-1,-3-1 1,-3 0-1,-5 0 0,-1 1 0,0-2-1,-1 0 1,4 0-1,2-3-1,5-1 0,12-5 0,-10 5 0,10-5 0,13 1 0,-1-1 1,6 0-1,3 2 0,1 0 1,1 1 1,0 4-1,0 0 0,-4 3 1,1 3-1,-2 1 1,-2 2-1,-2 1 0,0 1 1,-4-2-1,0 0 1,-4-3-1,-1 1 1,-4-4 1,-2 1 0,1-11 0,-10 15 1,-1-8 0,0 3 1,-5-4-1,-2 2 0,-1 0 0,-1-1-1,-3-1-1,2 0 0,1-1-2,2-2-2,7 3-8,-5-8-16,16 2-1,-19-15-2,14 1 1</inkml:trace>
  <inkml:trace contextRef="#ctx0" brushRef="#br0" timeOffset="40368">1873 1701 9,'21'-8'16,"-1"-5"3,4-3-1,6-7-4,9 2-2,0-5 0,3 7-2,-4-3-1,-1 8-1,-7 0-3,-5 6-4,-8 3-2,-6 0-6,-2 5-11,-9 0-6,0 0 0,0 0 1</inkml:trace>
  <inkml:trace contextRef="#ctx0" brushRef="#br0" timeOffset="40628">2041 1431 28,'0'0'22,"0"0"-1,0 0 1,0 0-11,0 0-3,0 0 1,0 0-3,8 16 0,-4 2-1,-3 1 0,3 8-1,-1 3 0,2 7-2,1 1 1,1 4-1,1 0 0,2 2-1,0-3 0,0-3 1,3-3-2,-2-6 1,0-7-1,-3-2 1,-2-7-1,-1-3 1,-5-10-1,0 0 0,5 10 0,-5-10-3,0 0-8,0 0-17,1-13 1,-2-2-2,-1-7 1</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2:33.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72-1 2,'-9'1'6,"9"-1"-2,0 0-1,0 0-2,-10 8-2,10-8 1,-9 9-1,9-9 2,0 0-1,0 0 1,0 0 0,0 0 0,0 0 1,0 0-1,-44 42 0,44-42 0,0 0-1,0 0 1,0 0-1,0 0 0,3 30 0,-3-30 1,11 9 0,-11-9 1,15 5 0,-5-3 0,9-1 2,-5 1 0,10-1 0,2 0 1,0-1 0,5 2-2,2-2 1,4 2-1,2-1 0,3 0-1,-2-1 0,4 2 0,5-1 0,-3-1-1,6 0 0,0 1 0,0-2-1,1 0 1,2-1 0,-3 1-1,4-1 1,0 1-1,1 0 1,-2-1 2,2 0-2,-2 1 0,2-1-1,1-1 1,-3 1 0,0-1-1,-1 0 1,0-1 0,1 2-1,2 0 1,-3 2 0,1 0 0,0 0 0,0 1 0,1 0-1,0 1 1,-3-1-1,-2 2 0,2-2 0,-1 0 0,1 0 1,1 0-1,-2 0 0,3 0 0,0-1 1,-1-1-1,1-1 1,-1 1-1,-1-4 0,0 3 0,-3-1 1,3 1-1,-2 0 0,3 2 0,0 2 0,-1-1 1,3 3-1,0 2 0,2 0 0,1-1 0,1 1 0,1-1-1,-1-2 2,4 0-1,1-2 0,1 0 1,0-2 0,-1 2 0,1-1 0,0 0-1,-2 1 1,-2 1 0,-3-1-1,1 1 1,1 2-1,-1-2 1,1-1-1,-1 0 1,2 4-1,0-3 1,-1-1 0,0 1 0,-1-5-1,1 4 1,-1-1 0,1 0-1,1-3 1,4 0-1,-3 3 0,0-2 1,2 1-1,0 0 0,0 0 0,0-1 0,0 0 1,-1-1-1,2-1 0,-1-1 0,-2 0 1,-1 0-1,2 0 0,0 0 0,-3 0 1,1 0-1,0 2 0,0 1 0,1 0 0,3 1 0,-2-1 0,0 0 1,0 1-1,-1 0 0,0-1 0,-2 0 1,-1 1-1,-1 0 1,-1 1-1,1 1 0,1-2 1,0 1-1,-2 1 1,-1-1-1,-4-1 1,2 0 0,-4-1 0,0-1 0,-3 0 0,-2 0 1,0-1-1,1 0 0,-1 2 0,0 0 0,-3-1-1,1 1 0,-4 1 1,0 0-1,-6 0 0,-1 0 1,-4-1-1,-3 1 1,-3-1 0,-4 1-1,-2-2 1,-1 2 0,2-1-1,0 0 1,-2 1-1,1 1 1,-3-1-1,1 1 1,-3-1-1,1 0 1,-13 1 0,16 0-1,-16 0 1,12-2-1,-12 2 1,9-2-1,-9 2 1,0 0-1,9 0 0,-9 0 1,0 0-1,0 0 1,0 0-1,0 0 0,0 0 1,0 0-1,0 0 0,0 0-1,0 0 1,0 0 0,12-1 0,-12 1 0,0 0 0,11-1 0,-11 1 0,9-1 0,-9 1 0,0 0 0,11 0 0,-11 0 0,0 0 0,0 0 0,10 1 0,-10-1 0,0 0 0,0 0 0,11 0 0,-11 0 0,12-1 1,-12 1-1,15-2 0,-4 1 0,-2 0 0,1-1 0,0 1 0,-10 1 0,13-2 1,-13 2-2,0 0 2,11-2-2,-11 2 1,0 0-1,0 0 1,0 0-1,10 2 1,-10-2-1,0 0 0,0 0-1,0 0-5,0 0-6,0 0-11,0 0-2,0 0 0,-10-2 0</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7:5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100 0 2,'-34'19'1,"-1"-2"0,4-5-1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8:56.8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18,'0'0'4,"0"0"-3,0 0-1,0 0-6,0 0-3</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9:52.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9 52,'0'0'17,"0"0"2,0 0-2,0 0-10,0 0-4,0 0-3,0 0 0,0 0-1,-6 10-2,6-10-4,0 0-7,11 3-3,0-7 0,2-2 0,5-6 0</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2:43.14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2641 0 39,'0'0'20,"-10"11"-1,10-11 2,-3 9-12,3-9-8,0 0-2,6 13-1,-6-13-4,8 9-6,-8-9-8,10 7 1,-10-7 0,10 6-1</inkml:trace>
  <inkml:trace contextRef="#ctx0" brushRef="#br0" timeOffset="137448">38 683 12,'0'0'10,"0"0"-1,0 0 0,0 0-1,0 0-1,0 0-1,0 0 1,0 0-1,0 0-1,0 0-1,0 0 1,0 0-3,0 0 0,0 0-1,0 0 0,0 0-1,-25 50 0,25-50 1,0 0 0,0 0-1,-11 51 1,11-51-1,0 0 1,4 48-1,-4-48 1,0 0-1,11 42 1,-11-42-1,0 0 1,0 0 1,0 0 0,56 31 0,-56-31 0,0 0 0,52-20 1,-52 20 0,0 0 0,52-43 1,-52 43-1,0 0 1,24-51-1,-24 51 1,0 0-1,-12-50-1,12 50 0,0 0 0,-30-43 0,30 43 0,0 0-1,-49-23 0,49 23 0,0 0 0,-59-4-1,59 4-1,-42 12-3,42-12-7,0 0-9,0 0-4,0 0-2,0 0 1</inkml:trace>
  <inkml:trace contextRef="#ctx0" brushRef="#br0" timeOffset="138058">110 667 10,'26'49'13,"-26"-49"-3,0 0 0,0 0-3,28 58 0,-28-58-2,0 0 0,45 64-1,-45-64 0,28 57 1,-28-57-2,38 65 2,-38-65-3,37 68 0,-37-68 0,37 66-1,-37-66 0,33 56 0,-33-56-1,18 48 1,-18-48 1,0 0 1,12 55 0,-12-55 1,0 0 2,0 0-1,-21 43 2,21-43 0,0 0-1,-46 8-1,46-8 0,-46-14-1,46 14-1,0 0 0,-68-37-1,68 37-1,0 0 0,-56-47 0,56 47 0,0 0-1,-25-63-1,25 63 0,1-59-4,-1 59-9,21-77-12,-10 34 0,-11 43-1,35-80 1</inkml:trace>
  <inkml:trace contextRef="#ctx0" brushRef="#br0" timeOffset="138619">403 849 38,'0'0'21,"0"0"-1,0 0 1,-55-39-12,55 39-2,0 0-1,0 0-2,-32-44 0,32 44-2,0 0 2,0 0-1,-6-47 0,6 47-1,0 0-1,0 0 0,43-51 0,-43 51 0,0 0-1,60-25-1,-60 25 1,0 0 0,49-3-1,-49 3 1,26 8-1,-16 0 1,3-1-1,-7 3 1,4 1 0,0 1-1,1 3 2,-13 1-1,0-1 0,2 4 1,0-19 1,0 0 1,-27 52 0,27-52 0,0 0 0,-44 38 1,44-38 0,0 0 0,-55 6-2,55-6 0,0 0-2,-56-18-3,56 18-6,0 0-12,0 0-6,-37-56 0,37 56-2,0 0 2</inkml:trace>
  <inkml:trace contextRef="#ctx0" brushRef="#br0" timeOffset="139320">669 317 3,'0'0'16,"-10"-11"0,10 11 1,0 0-5,0 0 0,0 0-1,0 0-2,0 0-2,9 2-3,-9-2 0,0 0-2,4 18-1,0-8 0,6 5-1,-8 2 1,9 6 0,-3 3 0,5 7 0,1 3 1,0 5-1,-3 0 0,-3 2 0,4 0 0,-5-3-1,-2-2 1,2-5-1,-4-7 1,-1-6-1,-2-4 2,4-4 0,-4-12 2,1 10 1,-1-10-1,-1-13 0,-4-2 0,-1-2 0,-2-8-1,-3-2-1,-1-7-2,-3-1 1,3-3-1,0 1 0,5 0-1,-2 2 1,7 1-1,1 0 1,2 4 0,6 3-1,-1 3 1,4 0 0,-2 3-1,5 3 0,-1 4 1,1 1-1,0 4 0,-1 4 1,4 3-1,-3 3 0,3 3 1,-2 3 0,-1 3-1,0 1 1,1 2 0,-4 0 1,0 3-1,-4 0 0,-4 3 0,0 1 1,-5 0-1,-3 2 0,-5 0 1,-2-1 0,-3 1-1,0 1 1,-1-3-1,-3 0 1,4-5-1,-4 0 1,8-4 0,-1-1-1,2-6 1,11-4 0,-12 3 0,12-3-1,0 0 0,-1-16 0,1 16-1,7-17 1,-1 6-1,0 0 0,-6 11 1,16-17-1,-16 17 1,18-7-1,-6 9 0,-12-2 1,20 16 0,-5-5 0,-1 3 0,3 0-1,4 4 1,-1-1 0,5-3 1,-1 0-1,-4-3 0,1-2 1,-5-3 0,3-2 0,-4-5 0,0-4 0,-4-4 1,0-2-1,0-4 1,-2 1-1,0-6 1,-2 1 0,-3 1-1,-1 4 1,-2 1-1,-1 13 1,1-16-1,-1 16 0,0 0 0,0 0-1,0 0 1,0 0-2,0 0 1,0 0 0,0 0-1,2 12 0,-1-1 1,9 2-1,5 4 0,0 0 0,3 0 0,1-1 0,2-5-2,1-8-4,8 0-11,-17-15-8,3-4 0,-5-8-2,-1-4 1</inkml:trace>
  <inkml:trace contextRef="#ctx0" brushRef="#br0" timeOffset="140482">1210 204 57,'-18'-7'25,"5"6"0,-1 1-4,14 0-8,-12 10-5,12-10-4,0 0-1,-9 14-5,9-14-5,-2 12-14,10-3-4,-8-9 0,-2 17 0</inkml:trace>
  <inkml:trace contextRef="#ctx0" brushRef="#br0" timeOffset="140762">1391 545 14,'12'-3'13,"3"1"-1,-4-5 1,2-1-10,0-4-2,1-1 1,-4-1 4,-3-4 0,1 4 2,-4-5 2,-3 2 0,-6 0-1,1 2 0,-4 0-3,3 5-2,-8 4-2,-1 3-1,-2 5-1,1 4 0,-1 5 0,1 4 0,1 3-1,-1 1 1,4 1 0,6 1 0,3 0-1,4-2 1,4-1 0,3-1 0,4 1 0,5 2 0,4 0 1,-1 3-2,5 3 2,1 3-1,1 2 1,-1 3-1,-1 1 0,-1-1 0,-3 2 0,-2-3 1,-7-3-1,0-5 1,-6-4 0,-1-4 0,-7-3 1,1-14 1,-16 10-1,3-11 0,-6-5 0,-1-2 0,-5-5-1,-1-2-1,2-4 0,2-2 0,1-3-1,8-3 0,2-2-2,5-6-4,8 2-6,0-10-3,5-1-4,3-4 0,3-1 1,-3-4 1,4 2 4,-5-4 5,3 3 6,-4 2 6,2 8 3,-8-1 4,1 7 0,-2 6 1,0 5 0,0 9 1,-4 0 0,3 16 1,-5-14 0,5 14-4,0 0 0,0 0-1,0 0-3,0 0-1,0 0-2,-8 10 0,11 0-1,-1 5 0,0 5 0,2 6 0,0 5 0,3 4 0,1 3 0,0-2 1,-4-1-1,3-3 0,2-6 0,2-4 0,-1-11 0,4-5 0,0-12 1,4-3-1,0-8 0,3-4 1,-2-3-1,-2-2 0,0 3 0,-4 3 0,-4 4-1,0 5-1,1 4 0,-10 7 1,13 8-1,-12 4 1,-1 4-1,3 4 1,5 1-1,3 3 1,-4 2 0,8-5-3,-1-1-4,4-8-13,9-5-6,-2-7-1,-7-6 2,0-10-1</inkml:trace>
  <inkml:trace contextRef="#ctx0" brushRef="#br0" timeOffset="141844">1969 38 23,'-4'18'18,"2"-9"0,3 2 0,-1-1-8,1 1-4,1 5 1,-3 0 1,6 6 0,1 0-2,0 7 0,1 1 0,2 3 0,0-1-2,3 3-1,2-5-2,4 0 1,-2-5-1,6-4-1,1-6 0,3-6-1,4-4-3,-3-9-5,4-2-10,-5-9-5,-3-5-2,-3-7 2,-8-3 0</inkml:trace>
  <inkml:trace contextRef="#ctx0" brushRef="#br0" timeOffset="142204">1858 260 20,'0'0'19,"0"0"1,0 0-1,-1-13-4,1 13-6,16-13-2,-6 5 0,7 2-2,1-3-1,12 1-1,1-2 1,10 1-1,10-2-3,3-2-11,15-1-11,9-2-2,-1-5 1,6-4-1</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3:21.56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4555 6 32,'0'0'19,"15"8"-1,-15-8 3,0 0-14,0 0-4,0 0 1,0 0 1,0 0-1,0 0 0,0 0 0,0 0-1,0 0-1,0 0-4,0 0-7,12-4-10,-12 4-5,10-10 2,-10 10-1</inkml:trace>
  <inkml:trace contextRef="#ctx0" brushRef="#br0" timeOffset="74728">367 300 6,'0'0'5,"0"0"0,0 0 0,0 0-1,0 0 0,0 0 0,0 0 1,0 0-1,0 0 0,0 0-1,0 0 1,0 0-1,0 0-1,0 0 1,0 0-1,0 0 0,0 0 0,0 0 0,0 0 0,0 0 0,0 0-1,0 0 0,0 0 0,0 0 0,0 0 0,0 0 0,0 0 0,-2 9 0,2-9 1,0 0 1,0 0-2,0 0 1,-2 9-1,2-9 0,0 0 1,-1 14-1,1-14-1,-2 13 1,2-13-1,-3 17 1,2-6 0,0 2 0,-1 1 0,0 2-1,1 0 1,-1 2 0,0 3 0,1 0 0,0 2 0,0 2 0,0 2 0,-1 3 0,-1 1 1,1 4-1,-2 0 0,1 4-1,0 1 1,-1 2-1,1 1 1,-1 2-1,1-1 0,0 4 0,1-2 0,1 1 0,-1 0 0,1-2 0,0 2 1,2-1-1,-1 1 1,0 0-1,0-1 1,0 2-1,1 0 1,0 3-1,-1 0 1,0 2-1,0 0 0,1 1 1,-1-1-1,1 0 1,-2 3 0,0-1-1,0-4 1,0 3-1,1-2 1,0 0-1,1 0 1,2 0-1,0-2 0,1-2 0,1 2 0,-1-2 1,-1-1-1,1-1 0,-3 0 1,-2 1-1,-1-1 0,0 2 1,-1 0-1,1 3 0,-3 1 1,0 2-1,0 0 0,0 2 0,-1 1 0,1 0 1,-2 1-1,-2 0 0,0 0 1,0-1-1,0-1 0,1-1 0,-1 1 1,1-1-1,-1 0 0,3-1 0,0-1 0,3 0 0,-2 1 0,0 1 1,3-2-1,-4 1 0,2-1 1,-1 0-1,1 0 1,-1 2-1,0-1 0,0 0 1,-1 1-1,2-2 0,0 3 0,-2-1 1,0 1-1,1-1 1,-1 1-1,1 0 1,-1 2-1,-1 3 0,2-1 1,0 0-1,1 3 0,0-1 0,0 2 0,1-1 0,-2-1 1,1 0-1,0 1 0,1 0 1,-1 1-1,0 1 0,-1-1 0,1-2 1,2 2 0,-4-2-1,3-2 1,-1-2 0,1-2 0,-1-1 0,2-1-1,1 0 1,-1-3-1,2 1 1,0 0-1,0-2 1,0 3 0,1-2 0,-2-2 0,1 2-1,-1-2 1,2-2-1,-1 1 1,1-2-1,0-2 0,0-2 0,1-2 0,0-2 0,-1-3 0,0-1 0,0-4 0,0-3 1,0-2-1,0-1 0,0-3 0,0 0 0,0 5 0,0-1-1,-1-6 1,1 2-1,0-1 1,0-1-1,0 0 1,0 1 0,1-7 0,-1 1 0,0 4-1,1 0 2,-1 0-2,0 2 3,0 1-3,0-2 2,0 1-1,0 1 1,-1-1-1,1 0 0,-1-2 0,1 0 0,1-1-1,0 1 1,-1-1 0,1 1 1,0-2-2,0 1 2,1 2-1,-1-1 0,-1-3-1,1 1 0,2-4-3,-5 2-6,6-5-14,-5-9-1,5-9-2,-5-11 0</inkml:trace>
  <inkml:trace contextRef="#ctx0" brushRef="#br0" timeOffset="77281">387 172 8,'0'0'8,"0"0"1,0 0 0,0 0-1,0 0-1,0 0-1,0 0-3,0 0-1,0 0-1,0 0-2,0 0 0,0 0 0,0 0 0,0 0 0,-10-6 1,10 6-1,0 0 1,0 0 0,0 0 0,0 0 0,0 0 0,10 3 0,-10-3 0,11 1 0,-11-1 0,18 2 0,-7-2 1,-1 2 0,3-2 0,-2 2 0,1-2 0,4 2 0,-3-2 1,3 2-1,2-3 1,0 3-1,3-2 1,0 1 0,2 4-1,-2-4 1,5 4 0,-3-4 0,2 6-1,1-6 1,1 6-1,1-6 0,0 2-1,-1 0 2,1 0-2,0 1 0,-1-1 1,0 2-1,-1-2 0,-2 0 1,2-1 0,-2 1 0,0-1 0,-5-1 0,4 1 1,0-2-1,2 1 0,-4 0 0,3-1 0,-1 1 0,2 0-1,1-1 1,0 1-1,-1-1 1,-1 1-1,2-1 1,-1 0-1,2 0 1,0 0-1,1-1 1,0 1-1,0-1 1,1 1-1,-1-1 0,-2 1 1,0 1-1,1-1 0,-2 1 0,-2 0 0,-3 0 0,1 0 0,1 1 0,-6 0 0,5-1 1,-2 1-2,-1 0 1,1 1 0,-1-1 0,1 0 0,-4 1 1,5 0-1,-5-1 0,1 0 0,-1 0 0,1 0 0,1 0 0,1-1 0,1 1 1,0-1-1,3 0 0,-2 0 0,1 0 0,1 0 0,0 0 1,-1-1-1,1 0 0,0 0 0,0-1 0,2 1 0,-1-1 1,1 0-1,-1 0 0,3-1 0,-1 0 0,2 0 1,-2 1-1,0 0 0,-1 1 0,-1-1 0,0 1 0,-1 0 0,-1 0 0,0 0 0,-1 0 0,2 0 0,1 1 0,-2 0 0,3-1 0,-1 0 1,2 1-1,-2-1 0,2 1 0,0 0 0,-1 1 0,-1-2 0,0 1 0,1-1 0,-1 1 0,0 0 0,-1 0 0,1 0 0,1 0 0,-3 1 0,3-1 0,2 1 0,-1-1 0,0 0 0,1-1 0,1 0 0,0 0 0,3 0 0,-1-1 0,0 2 0,0-1 0,1 1 0,1-1 0,0 1 0,0 0 0,0 0 0,-1 0 1,-1 0-1,2 0 0,-2-1 0,-1 0 0,1 0 0,0 0 0,1-1 0,-2 1 1,1 0-1,-1 0 0,1 0 0,0 1 1,-1 1-1,0-2 0,-1 1 0,1-1 1,2 0-1,-2-1 0,1 0 1,0-1-1,1 1 1,-1-1-1,1 1 1,-2-1-1,0 2 1,0 0-1,-1-1 1,-2 1-1,-1 0 0,-1 0 0,1 0 0,-1-1 0,0 1 0,-1-1 0,2 1 0,0 0 0,2 0 1,-2 1-1,2 0 0,1 0 0,0 0 0,1 0 0,-2 0 0,2-1 0,-1 0 0,0 1 1,0-1-1,-1 1 0,0-1 0,1 1 0,-1-1 0,-1 1 0,0 0 0,0 0 0,-1 0 0,0-1 0,1 0 0,-1 0 0,0 1 0,-1-2 1,0 0-1,1 0 1,0 0-1,-3-1 1,2 1-1,1 0 1,-1-1-1,1 1 0,0-1 1,2 1-1,0 0 0,1 0 0,-2 1 0,1-1 0,0 0 0,0 0 1,0 0-1,-1 0 0,0 0 0,0 0 0,0 0 1,1-1-1,1 1 0,-2 0 0,0 0 0,1 0 0,-1-1 0,0 1 0,0-1 0,-1 0 1,0 0-1,2 0 0,-1 0 0,3 1 0,0 1 1,2-1-1,1 0 0,0 0 0,1 1 0,-1-1 0,-1 0 1,1 0-1,-1 0 0,-1 1 0,0-1 0,2 1 0,0 1 0,0 0 0,-1 0 0,1-1 0,0 0 0,1-2 1,0 0-1,-2-2 0,0 1 0,2-1 0,0 1 0,0 0 0,0 1 0,-2 1 1,-4 0-1,-2 0 0,-1 1 0,-4 0 0,-6 0 0,-3 1 0,-10-1 0,12-1 0,-12 1 1,0 0-2,0 0-1,0 0-9,10 0-11,-10 0-3,-1-9 1,-6-8 0</inkml:trace>
  <inkml:trace contextRef="#ctx0" brushRef="#br0" timeOffset="80336">9631 217 0,'0'0'9,"0"0"-3,0 0-3,0 0 0,0 0 0,0 0 2,0 0 0,0 0 1,0 0 0,-4 10 0,4-10 1,0 13 0,1-3-2,0 3 0,0 3-1,1 5-1,0 4 0,0 7-1,1 3 0,-1 5 0,2 5 0,-1 4 0,1 3 0,-1 4 0,1 2-2,-1-1 2,2 2-1,-1 0 0,-1 3 1,-1 1 0,2 3 0,-2-2 0,0 3 2,-3 4-1,1 1-1,-1-2 1,1 4-2,-1-2 1,0 0-1,-2 1 0,2-1 0,2-2 0,-1-2 1,-2 1 0,2-1-1,-1-2 1,1 0 0,-1-1 0,2 0-1,-1 0 0,1 2 0,0-1-1,1-1 1,1 2 0,-1 0 0,-1 0 0,0 2 0,0 1 0,0 2 0,-1 2 0,0-1 0,-1 1-1,3 1 0,-2-2 1,0 3 0,1 1-1,1-2 1,-1 0-1,1 3 1,0-1 0,-1-1-1,1 2 0,1-1 1,-2 0 0,-1 0-1,-1 2 1,2 1-1,-1-3 0,-1 1 1,0 2 0,0 1-1,1 0 0,1 1 1,1-2-1,0 0 1,0-1-1,0 0 0,3-2 1,-1 1-1,-1-4 1,-1 1 1,0 0-1,0 1-1,-1-1 1,0 0 0,-2-4-1,2 1 1,1-4-1,-1-1 0,0-5 1,1-2-1,-1 0 0,2-1 1,1 0-1,-3-1 1,-1-1-1,1-1 1,0-1-1,0 0 0,-1-3 0,0-3 0,0-2 0,0-1 0,1-2 1,0 0-2,0-2 2,1-3-2,0-1 1,0 0 0,0-5 0,2-3 0,-2-2 0,1-3 0,-1-3 0,0 2 0,-1-1 0,2 0 0,-3 1 1,0 7-1,3-5 0,-1 2-1,1-3 1,0-2-1,1-3 1,-1-1-1,1-3 1,1-6-1,-4 2 0,2 2 2,-1 2-2,-1 2 2,0 5-2,0 1 1,-1 2-1,1 0 2,1 0-2,-2-5-1,2 0-3,-2-8-7,0-13-16,0 0 1,14-30-1,-11-11-2</inkml:trace>
  <inkml:trace contextRef="#ctx0" brushRef="#br0" timeOffset="82098">9636 171 7,'0'0'10,"9"-2"-5,-9 2 0,13-3 0,-13 3-1,13-1 0,-13 1 0,15 1 0,-15-1 1,15 3-1,-15-3 0,20 2 0,-7-1 0,5 0 0,-2 0-1,6-1 1,-1 1-1,3-1 1,2 0 0,1 1-1,-1-2 0,4 1 0,-1 0 0,4 0-1,1 0 1,4 5-1,0-6-1,3 6 1,-2-5-1,1 5 1,2-5-1,-2 4 0,0-3 0,1 0 1,0 0-1,1 0-1,-1-1 1,3-4 0,0 5-1,2-1 1,-2-1 0,-1-4 0,2 3 0,-1-3 0,-2 3 0,1 2 0,-5-2 0,-2-3 0,-1 2 0,0 1-1,-3 0 1,-1 1-1,-1-6 1,0 6 0,0-5 0,2 4 0,0-3-1,-1 4 1,2-3-1,0 4 0,1 0 1,1-2-1,-1 2 0,0 2 0,-2-2 1,0 0-1,-1 0 0,1 0 0,-1 1 0,1 0 0,-2 5 1,1-5-1,1 5 0,1-5 0,0 5 1,3-6-1,1 0 1,0 1-1,4-6 1,-1 6-1,2-6 0,2 5 1,0-4 0,0 4-1,-2 1 0,-3-2 1,2 1-1,1 0 1,-3 0 0,-1-1-1,-2 1 1,-1-1-1,2 1 1,2 0-1,-5 0 1,0-1-1,0 1 0,-1-1 0,0 1 1,-2-1-1,-2 1 0,-2-1 0,-2 1 0,-2 0 0,-1 0 0,-2-1 0,-3 1 0,0 1 0,-1-1 0,1 1 0,1-2 0,1 2 1,-2-2-1,1 1-1,1-1 0,-4-1-2,2 2-6,-6-4-4,2 4-5,-2-1-7,0 1-2,0-1 2,0 1 1</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06.77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148 446 7,'0'0'10,"-11"2"2,11-2-2,-14 7 0,14-7-1,-16 6 0,16-6 0,-20 7-2,11-1 0,9-6-2,-17 15-1,8-5-1,-3 2-2,2 1 0,1 5 0,4-3 0,-4 3 0,5 0 0,-2-1 0,7-1-1,7-5 2,4-3-2,5-9 2,6-2-1,5-9 0,3-6 1,3-3-1,0-4 0,-5-1 0,-5 0 0,-4 0 0,-6 5-1,-8 1 2,-6 2-1,-4 3-1,-5 3 1,-2 2-1,-2 5-1,0 2 1,0 2-1,0 5 0,2 2 0,1 2 0,2 3 0,2 1 0,2 2 1,1-1-1,3 3 1,2-1 0,3 1 0,4 4 0,4 3-1,3 2 2,5 4-1,1 4 0,3 3 0,0 4 0,-1 5 0,1-1 0,-3 0 1,-1 1-2,-6-2 2,0-3-1,-5-3 0,-3-4 0,-1-5 0,-4-4 1,-2-3-1,-4-4 1,0-1 0,-4-6 1,-3-2-1,-4-5 2,-1-1-1,-4-8 1,-1-2-1,-2-8 1,2-3-2,0-8 1,5-4-1,5-6-1,5-6-1,9-4-1,5-5-2,11 1-4,0-6-6,11 4-4,0 1-6,4 5 1,0 5 0</inkml:trace>
  <inkml:trace contextRef="#ctx0" brushRef="#br0" timeOffset="832">561 603 36,'-9'7'20,"9"-7"1,-16-7 1,16 7-11,-15-26-7,13 10-1,1-7-1,2 2 0,3-4 0,4 2 0,4 1 0,3 4 0,2 3-1,2 3 0,0 6-1,-1 5 0,0 4 0,-3 6 0,-2 4 0,-4 4 0,-2 2 1,-4 2 0,-8 0 0,3 2 1,-9-1 0,4 1 1,-8-3 0,1 0 0,-8-4 1,3 1-2,-3-4 1,-1-2 0,0-7-1,1-3-2,2-5-1,0-7-2,10-3-11,-1-8-11,8-3-2,1-5 0,9 0 0</inkml:trace>
  <inkml:trace contextRef="#ctx0" brushRef="#br0" timeOffset="1953">852 144 7,'0'0'15,"0"0"0,1-11 0,-1 11-5,0 0 1,-3-10 1,3 10-2,0 0-2,0 0 0,0 0-1,0 0-2,0 0-3,0 0-1,0 0 0,0 0-1,-3 9 0,4 1 0,0 2 0,0 5 0,-1 5 0,2 7 1,-2 6-1,0 5 1,-2 4-1,0 2 1,-1-2-1,0 3 1,0-1-1,1-5 1,0-6 0,2-4-1,0-7 2,3-3-1,0-4 0,4-6 1,5-9 0,4-2 0,4-7 0,6-7 0,3-1-1,3-1 1,1-3-2,0-2 0,-2 4-2,-3-1-6,0 4-14,-5 5-3,-1-2-1,-5 0 1</inkml:trace>
  <inkml:trace contextRef="#ctx0" brushRef="#br0" timeOffset="2494">1263 464 19,'0'0'16,"14"2"-1,-14-2 1,21-16-11,-8 7-1,3-6 2,2 0 1,-2-4-1,1-1 1,-2 0-1,2 4 0,-9-3 0,2 4-2,-8 1 0,-2 2-2,-4 1 0,-5 3-1,-3 1 1,-2 2-2,-3 2 0,0 3 0,-1 2 0,-1 4 1,2 5-1,3 1 0,-1 6 1,2 2 0,2 0 0,1 4 1,1 0 0,4 1-1,0-1 1,5 0 0,1-2-1,4-1 1,5-3-1,2-1 0,4-6 0,4 1 0,4-5-1,2-4-1,6-2-6,-2-6-10,6-5-7,-2-4-3,1-6 2,-6-5-1</inkml:trace>
  <inkml:trace contextRef="#ctx0" brushRef="#br0" timeOffset="3355">1591 25 6,'9'-11'16,"-9"11"2,0 0-4,0 0-2,0 0-2,0 0 1,-1 11-4,1-11-2,-5 17-1,3-3-1,3 5 1,0 7 0,3 4-1,3 10-1,4 4-1,1 4 0,4 4 1,1 1-2,3-1 1,0 1 0,0-2-1,0-6 1,-2-2-1,-3-3 0,-1-6 1,-5-3-1,-3-3 0,-4-7 1,-2-3 0,-3-3-1,3-15-3,-18 10-3,2-15-4,-3-2-4,-6-9-3,2-3 0,-4-8 0,0 2 1,2-4 2,1 1 4</inkml:trace>
  <inkml:trace contextRef="#ctx0" brushRef="#br0" timeOffset="3686">1531 565 3,'-14'-11'5,"3"-2"1,-1 6 3,12 7 3,-15-11 1,15 11 0,-10-5 1,10 5-1,0 0 0,0 0-2,11-7-2,1 1-2,10 0-3,3-3 0,9 1-1,1-3-1,3-2-1,0 0-2,-4-1-6,-1 1-13,-6-1-4,-5 2-1,-7-4 0</inkml:trace>
  <inkml:trace contextRef="#ctx0" brushRef="#br0" timeOffset="4317">1908-7 6,'0'0'14,"0"0"1,9-4-2,-9 4-3,0 0 0,0 0-1,5 12 1,-2-3-1,-3-9-1,3 24 0,-3-4-2,3 5 0,-3 6-1,4 7 0,-3 4-2,2 4 0,0-1-1,2 2 0,2-3 0,2-4-1,3-7 0,5-6 0,3-7 0,6-8 0,6-5-2,2-10-5,9-4-12,-4-6-6,0-5-2,-4-7 0,-3-3 1</inkml:trace>
  <inkml:trace contextRef="#ctx0" brushRef="#br0" timeOffset="4757">1810 214 46,'11'-12'22,"-1"0"2,1 3-6,0-2-10,5 6 0,-1-3-1,5 6-2,2-1-2,7 2 0,3 0-1,6 2 0,3-3-1,4 0 0,2 0-4,-1-5-15,1-2-6,-4-4-2,-5-6 0,-6-4 0</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13.52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223 1313 3,'0'0'10,"7"10"-4,-7-10 1,5 16 1,-2-7 0,2 4 1,1 3-1,0-1 1,2 5-1,1 1-1,2 1 1,-2 0-3,1 4-1,0-3-1,0 2-1,-2-2 0,-1 0-1,-1-1 0,-1-2-1,-1-1 0,0-2-3,1-3-6,-3-2-10,-2-12-1,0 0 0,0 0 0</inkml:trace>
  <inkml:trace contextRef="#ctx0" brushRef="#br0" timeOffset="381">0 1326 11,'0'0'17,"0"0"0,0 0-3,0 0-1,0 0 1,0 0-3,5-13-3,-5 13-2,15-12-1,-4 6 0,2-2-2,5 2-1,5 0 0,3-1-1,3 2 0,4 1-1,1 1 1,1 2-1,0 2 0,0 3 0,-2 3 0,-1 4 0,0 4 0,-4 3 0,-1 3 0,-1 3 0,-2 3 0,-5 2 0,-2 0 0,-4 1 0,-4-1 0,-1 1 0,-4-2 0,-3 0 1,-5-1-1,-3-1 0,-3-1 0,-1-1 1,-5-2 0,0-3-1,-5-1 2,-1-3-1,-1-5 1,0-3 0,-2-2 0,1-4 0,0-2 0,0-1 0,1-3 0,3 0-2,2-3 1,1 0-2,3 2-1,0-3-2,14 9-7,-15-14-11,15 14-3,1-20-1,5 5 2</inkml:trace>
  <inkml:trace contextRef="#ctx0" brushRef="#br0" timeOffset="1112">842 1480 11,'0'0'9,"9"1"-1,-9-1 2,15-2 0,-6-1-1,1-2-1,2-1 1,-2-4-2,2 1 1,-3-2-3,0-2-1,-2 0 0,0 1-2,-4-2 0,-1 3-1,-3-2 0,-1 2 0,-4 1 1,0 0-1,-3 3 0,0 1 0,-4 4 0,-1 2 0,-1 2-1,0 4 1,-1 3-1,0 5 1,0 0-1,1 2 1,0-1 0,4 3 1,0 1-1,2 1 1,3-1 0,3 1 0,3 1 0,4 2 0,2-2 0,4 0 0,3-1-1,5-1 0,3 1 0,3-2 0,3-5 0,4-4 0,0-2 0,3-5-1,-2-5 0,-3-9-4,2-2-10,-6-9-9,-1-4-2,-7-5 1,-1-6-1</inkml:trace>
  <inkml:trace contextRef="#ctx0" brushRef="#br0" timeOffset="1632">1116 1162 7,'0'0'18,"0"0"0,0 0 2,0 0-7,-9-2-1,9 2-2,0 0-3,0 0-3,0 0-1,9 6 0,-9-6 0,8 13-1,-2-1 0,3 5 0,0 4 1,1 6-1,2 5-1,-1 4 1,0 4-1,0-1 0,-1-1 0,0-2 0,-1-3-1,-1-3 1,-2-5-1,0-6-1,0-5-1,-2-3-2,-4-11-6,0 0-3,0 0-2,0 0-2,-15-17 2,2-2-1,-4-1 1,-5-4 2,0-1 7,-2 1 6,0 4 3,1 0 3,3 4 3,2 4 5,5 3 2,13 9 0,-15-11 1,15 11-2,2-9-2,11 6-2,-1-7-3,10 3-2,2-7-3,8 0 0,2-5 0,5 2-2,-1-1-1,-1-3-4,2 7-10,-7-4-10,-2 5-2,-9 0 0,0 3 0</inkml:trace>
  <inkml:trace contextRef="#ctx0" brushRef="#br0" timeOffset="2273">1476 1353 11,'11'-3'16,"2"1"0,0-4 1,0 1-10,4-3-2,-3-1 0,4 0 0,-5-1 0,0 0-1,-3 0 1,-2 1 0,-4-3-1,-2 3 0,-5-1 0,3 10-2,-13-14-1,2 9-1,-2 3 0,-3 2 0,0 4-1,-2 3 1,-1 6 0,0 1 0,-1 4 1,1 2 0,-1 3 0,4 1 0,-2 1 0,5 0 0,3-1 1,4 0-1,4-2 0,4-2 1,5-4-1,7-3 1,4-4-1,7-5 0,1-7-1,4-5-1,2-4 1,-1-7-2,1-2 0,-3-3 0,-2 0 0,-5-3-1,-2 4 0,-4-2 1,-1 2 0,-2 2 0,-3 3 1,-3 1 1,-2 2 1,1 4 1,-5 2 1,-1 9 0,2-10 0,-2 10-1,0 0 1,0 0-2,0 0 0,0 0-1,0 0-1,0 0 1,7 13 0,-7-13 0,15 20 0,-5-8 0,2 3 0,0 0 0,2 1 0,-2-1 0,0-1 0,-3-2 0,-2-3 0,0 1 0,-7-10 0,6 12 1,-6-12 0,0 0 1,0 0 1,-2 10 0,2-10 1,0 0 0,-8-9 0,8 9-1,-6-19 1,3 5-1,-2-5-1,2-1-1,0-2 0,2 0-1,1 1 1,1 0-2,5 1 1,2 4 0,7 1-1,1 2-1,7 4-2,0-5-4,9 8-7,-1-2-10,4 2-2,-2-1 1,0 2 0</inkml:trace>
  <inkml:trace contextRef="#ctx0" brushRef="#br0" timeOffset="3305">2090 1011 20,'-2'-9'15,"2"9"1,0 0-1,0 0-11,6 11-1,-6-11 0,12 13 0,-6 0 3,1 1-3,1-1 1,5 5 0,-2-3 0,4 7-1,-1-2 0,3 2-1,0 1 1,2-4-1,-2 1 0,2-3 1,-4-3 0,1-3 0,-5-4 1,2-2 0,-13-5 0,18-6 0,-12-5-1,1-1 0,-1-7 0,1 0-1,-1-4-1,0 0 0,1-1 0,-2 5 0,0-1 0,1 6-1,-1 1 1,-5 13 0,9-15 0,-9 15-1,0 0 0,0 0 0,0 0-1,0 0 0,9-1 1,-9 1-1,7 13 1,-3-3-1,0-1 1,4 0 0,-2 0 1,2 1-1,1-5 1,3-3 0,-2-3 0,4-2 0,0-5 0,0-2 0,1-1 0,2-5 0,-3 1-1,-1 1 1,0 1-1,-2 2 0,-2 1-1,-9 10 1,13-6-1,-13 6 0,11 15 0,-4-6 0,2 4 0,-2 0-3,5 3-1,-1-4-8,6-1-8,-2-6-5,0-2-1,-3-7 2</inkml:trace>
  <inkml:trace contextRef="#ctx0" brushRef="#br0" timeOffset="4006">2773 850 12,'9'-7'17,"-9"7"1,0 0-3,14 10-2,-14-10 0,11 21-1,-7-8-4,6 7 0,-4-3-2,4 4-2,-3-2-1,3-2-1,-2-1-2,2-6-3,2-6-10,-12-4-9,17-6-1,-10-6 0,1-7 0</inkml:trace>
  <inkml:trace contextRef="#ctx0" brushRef="#br0" timeOffset="4256">2844 543 54,'0'0'22,"0"0"0,0 0-1,0 0-19,7 12-9,-7-12-9,11 9-6,-11-9 0,12 5 1</inkml:trace>
  <inkml:trace contextRef="#ctx0" brushRef="#br0" timeOffset="4537">2994 695 17,'3'-10'15,"-3"10"1,0 0-2,11-7-8,-11 7-1,5 14 0,-3 0-1,0 2 1,1 5-2,-2-1 1,2 3 1,1-3-1,1-1 0,0-5 0,3-2-1,-8-12 0,18 9 0,-7-13 0,4-2 0,1-4-1,0-3 0,-1-2-1,0-1 0,1 0 0,-4 0 0,2 3 0,-3 2 0,-3 1 0,3 3 0,-11 7 0,14-8-1,-14 8 1,13 4-1,-13-4 1,12 21-1,-3-7 0,-3 4 0,4-1 0,-1 2 0,0-2-2,0-4-3,5-3-12,-3-8-7,0-5-1,1-7 1,0-7 0</inkml:trace>
  <inkml:trace contextRef="#ctx0" brushRef="#br0" timeOffset="4987">3499 560 29,'0'0'19,"10"14"2,-6-2 0,-3 0-14,4 7 0,0-1 0,0 5 0,-1-2-3,3 1 0,-3-3-2,2-4 0,0 0-2,-6-15-1,17 9-9,-17-9-12,17-14-1,-9-5 1,1-6-1</inkml:trace>
  <inkml:trace contextRef="#ctx0" brushRef="#br0" timeOffset="5338">4057 349 30,'0'0'19,"16"4"2,-16-4-3,-12 2-11,-4 2 0,-3 4 0,-7 0 0,-5 4-3,2 0 1,-6 1-1,9-1-1,-3 4-1,10-6 0,4 0-1,4-3 0,11-7 0,-1 10 0,13-8 0,3-1 0,10 0-1,1-1 0,6 2 0,1-1 0,1 1-1,-34-2 0,59 7 0,-39-1 1,-7 2-1,-5 3 1,-10 3 1,-8 2-1,-3 2 1,-8 1 0,1 0 1,-3-1-1,-1 0 1,4-4-1,-1-2 0,4-3-1,-3-4-1,3-2-4,-1-8-9,1-4-10,5-7-1,-2-6 0,5-8 0</inkml:trace>
  <inkml:trace contextRef="#ctx0" brushRef="#br0" timeOffset="5828">4152 0 21,'0'0'17,"0"0"1,0 0 0,0 0-9,0 0-4,19 45 1,-19-45 0,0 0 0,14 63 0,-14-63-1,24 66-1,-24-66 0,26 81-1,-5-36-1,-7 2 0,6-2-1,-2-1 0,-3-3 0,-15-41-1,30 70 0,-30-70 0,18 46 0,-18-46 0,0 0 0,0 0-1,0 0 1,0 0 0,-55-13 0,55 13 0,-43-47 0,43 47 1,-48-53 0,48 53 0,-40-43-1,40 43 2,0 0-1,0 0 0,0 0 0,-20-43 0,20 43-1,0 0 0,0 0 0,57-24-1,-57 24 1,55-24-1,-55 24 1,65-27-1,-65 27 1,63-26 0,-63 26 0,42-17-1,-42 17 1,0 0 0,0 0-1,49-10 1,-49 10-1,0 0 1,0 0 0,0 0 1,3 59-1,-3-59 2,4 46-1,-4-46-1,16 49 1,-16-49-1,21 42-1,-21-42-3,0 0-10,46 27-9,-46-27-2,0 0 1,30-42-1</inkml:trace>
  <inkml:trace contextRef="#ctx0" brushRef="#br0" timeOffset="6479">4604 82 43,'0'0'16,"0"0"-7,0 0-9,0 0-19,0 0-1,0 0 1</inkml:trace>
  <inkml:trace contextRef="#ctx0" brushRef="#br0" timeOffset="6680">4829 153 2,'0'0'16,"0"0"1,-46 41-4,46-41-1,0 0 1,-42 12-1,42-12-1,0 0-4,0 0-1,-49 38-2,49-38 0,0 0-1,0 0 0,-20 50 0,20-50-1,0 0 0,34 44 0,-34-44 0,47 24-1,-47-24 0,61 20-1,-61-20 1,73 11-2,-73-11 1,64-1 0,-64 1-2,49-8-2,-49 8-8,0 0-10,44-19-2,-44 19 1,0 0-1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13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0,'18'-1'7,"4"-1"-3,1 0 1,4-3 2,0 2 0,0 0 0,0-1 1,3 0-1,-1 1 0,3 1-3,1 1-1,5-1-3,4 1-3,4 0-4,2-1-5,7 4-6,-3-7-5</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0.984"/>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246 256 5,'10'-11'15,"-1"5"0,-9 6-4,0 0-1,0 0 0,0 0-1,-12 3-1,-5 6 1,0 5-2,-9 2 0,0 5-1,-3-1 0,2 2-1,-2-2-1,5 1-2,1-4-1,5-1 0,7-3 0,5-4 0,6-9 0,8 13-1,11-9 1,2-2-1,11-2 0,4 1 1,3-1-1,1 0 0,-2 1-1,-3 3 1,-8-1 0,-3 4-1,-7 0 1,-6 4-1,-8 2 2,-3 4 0,-7-1 1,-3 3 1,-9 1 0,0 2 0,-4-2 1,-4 0-1,-4-2 0,2-2 0,-1-2-2,2-4 1,3-2-3,3-6-1,3-2-6,2-10-11,7-3-7,7-7-1,8-6 1,4-8-1</inkml:trace>
  <inkml:trace contextRef="#ctx0" brushRef="#br0" timeOffset="551">432 162 14,'12'-6'17,"-12"6"3,0 0 0,11-9-9,-11 9-1,0 0 0,0 0-1,0 0-2,0 0-1,9 3-2,-9-3 0,7 15-2,-1-3 0,0 5 0,2 3 0,1 5 0,1 3-1,-5 3 0,5 3 0,-1 4 0,-1 0 0,2-3-1,-2-1 1,-1-5-1,0-3 0,4-5 0,-5-6-2,-6-15-4,7 10-8,-7-10-3,-6-13-2,-6-4-2,0-3 2,-8-6 0</inkml:trace>
  <inkml:trace contextRef="#ctx0" brushRef="#br0" timeOffset="871">325 324 33,'-18'-6'17,"4"3"1,5-2 1,9 5-3,0 0-2,12-7-2,3 0-3,7 1-4,7-5-1,8 0-1,4-3 0,2-1-2,4 0-2,2-4 0,0 3-4,-3-4-7,-3 6-10,-6-3-3,-1 4-1,-6 1 1</inkml:trace>
  <inkml:trace contextRef="#ctx0" brushRef="#br0" timeOffset="1172">864 187 12,'0'0'16,"10"-6"0,0 2 1,2-2-10,0-1-1,4 4 1,-4-1 1,4 3-1,0 0-2,0 5 0,0 1-2,1 5 0,-3 3-1,2 3-1,-2-1-1,0 4 0,-3 0 0,-4 2 1,-5-2 0,-2 2 0,-5-2 1,-4 1 0,-5 1 1,-4 0-1,-3-2 1,-3 0-2,-1-4 2,-1-1-1,-1-4 1,7-3-1,-5-6 1,9-5-1,0-5-1,6-3 1,5-4-2,5-3 0,5-1-1,-1-3 0,12 0-1,0-1 1,8 4-1,0-1 1,3 1-1,2 1 0,3 3-1,1-1 1,2 4 0,-1-1 0,-4 3 1,0-2-1,-3 4-1,-4-3-4,-4 3-8,-2 0-6,-8-2-1,1 1 1,-6-2 0</inkml:trace>
  <inkml:trace contextRef="#ctx0" brushRef="#br0" timeOffset="1822">1262 42 10,'0'0'14,"0"9"0,0-9 0,-2 18-1,0-6-1,0 4 0,-1 0-4,1 4-1,1-3-1,3 2-2,2-2 0,5-3-1,2-4 0,3-2-1,4-4 0,0-6 0,0-3 0,1-2 1,-2-7-1,0 1 0,-4-5 0,2 0 0,-5-4 0,0 2-1,-1-2 1,-1 3 0,-1 1 0,-3 2-1,-1 2 1,-2 4 0,-1 10 0,4-14 0,-4 14 0,0 0-1,0 0 0,0 0 0,0 0-1,0 0 0,0 0 0,0 0 0,0 0-1,0 0 1,0 0 0,0 0-1,0 0 1,0 0-1,-5 10 1,5-10 0,0 21 0,-1-6 0,-2 6 0,2 7 1,0 5-1,-3 8 1,0 4-1,1 4 1,-2 7-1,1 1-2,6 11-13,-3-3-12,-1-1 0,0-1-1,-2 0 0</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7.59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190 68 8,'0'0'7,"-14"4"-2,4 0 0,1 0-1,-2 2-2,-1 1 1,2 1 0,1 1 0,-1 0-1,2 0 0,1 2-1,-1 0 0,2 1 0,1-1 0,0 2 1,0 1-1,2 1 0,-6 2 1,8 1-1,-5 3 1,7 1-1,-6 2 0,5 1 0,2 1 0,1 1 0,8 0-1,-6-1 2,8-3-1,-5-3 2,10-2-1,-1-5 0,1-4 1,6-7 0,4-5-1,6-7 1,2-3 0,3-6-1,4-3-1,-3-4 1,-2-4-1,-4-3 1,-3 0 0,-9-2 0,-2 1 2,-10-1-1,-2 2 2,-7 0 0,-3 4 0,-7 0 0,-1 5-1,-9 0 1,-2 4-2,-6 2 0,-4 4-1,-5 2-1,0 8-1,-2 5 0,-3 8 0,1 6-1,0 8-3,3 9-7,-5 5-12,5 6-2,-1 4 1,1 2 0</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8.785"/>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88 0 13,'0'0'15,"0"0"0,0 0-3,0 0-5,3 11-1,-3-11 0,-7 12-1,7-12 1,-6 18-2,3-9 1,-1 4-1,-1-2 0,-5 5 0,5-2-1,-4 5 0,3-1 0,-2 2 0,2 2-1,-1 2 1,3 0 0,4 2-1,-9-1 1,8 0-2,0-2 1,1-2-2,0-3 1,0-4-2,1-1-2,-1-13-4,8 12-15,-8-12-2,0 0 1,-1 10 0</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9.756"/>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49 65 19,'-11'-1'14,"11"1"0,0 0 0,0 0-2,0-9-3,0 9 0,4-11-3,-4 11-1,14-13 0,-14 13-2,16-14 0,-16 14-1,19-10 0,-10 6-1,5 2-1,-1 1 0,-2 2 0,4 2-1,3 1 1,-4 3 0,0 3-1,-1 2 1,-3 2 0,-3 2 1,1 4-1,-7 1 1,-10 5 1,3 3-2,-7 2 2,-3 1 0,-3 3-1,-5 0 0,1 0 1,0 0-1,6-3-1,-5-3 2,5-2-1,3-4 0,2-2-1,5-6 1,0-2 0,7-13 0,-9 14-1,9-14 1,0 0-1,14 10 1,-2-10-1,3 0 1,7-1-1,7 0-2,1-3-9,4 0-13,4 1 0,-3-3-1,0 1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0.53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18-2 67,'0'0'26,"0"0"1,18 4-3,-18-4-19,0 0-1,0 0 0,0 0 0,0 0-2,-13 5 0,13-5-1,0 0-2,0 0-7,-15 7-12,15-7-8,0 10 0,0-10 1,-13 15-1</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0.84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3 0 64,'0'0'25,"0"0"-1,0 0-5,0 0-14,0 0-1,0 0 0,0 0 0,0 0-2,0 0-2,9 10-2,-9-10-9,-4 12-12,4-12-2,-5 15-1,1-4 0</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11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5-7 52,'6'11'24,"-6"-11"1,0 0-1,0 0-17,0 0-1,0 0-1,0 0 1,0 0-2,0 0-2,0 0-3,-2 16-7,2-16-14,-2 10-4,2-10 0,-10 16 0</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40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7-1 60,'-19'13'26,"19"-13"0,0 0-1,0 0-18,0 0-3,0 0-1,0 0-1,0 0-2,0 0-3,0 11-7,0-11-13,0 0-2,12 11-1,-12-11 0</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74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16-4 65,'0'0'28,"11"6"-2,-11-6 0,0 0-15,0 0-8,0 0 0,0 0 1,0 0 0,0 0-1,0 0-1,0 0 1,-13 10 0,13-10-1,0 0 0,0 0-1,0 0-1,0 0 1,0 0-1,0 0 0,1 13-1,-1-13 1,0 0-3,0 0-3,-6 11-19,6-11-4,0 0-1,-12-3 0</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2.821"/>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 73 16,'0'0'16,"0"0"0,0 0 0,0 0-10,5-9 1,-5 9 2,0 0-2,0 0-2,0 0 1,0 0 0,0 0 0,2 11-2,-2-11-1,-5 14 0,5-5-1,-1 5 1,1 2-2,0 4 1,0 1-1,1 5 0,1 0 0,0 4 0,-2 0-1,2 1 1,-1-1-1,2 0 1,-2 0-1,2-5 0,-3-25 0,1 44-1,-1-44 1,0 0-1,0 0 1,-1 50-2,1-50 1,0 0-3,0 0-3,0 0-9,0 0-6,0 0-3,0 0 1,15 8 1</inkml:trace>
  <inkml:trace contextRef="#ctx0" brushRef="#br0" timeOffset="541">545 0 48,'9'4'24,"-9"-4"1,0 0-2,0 0-15,-13 0-7,13 0 1,-18-1 0,4 2 1,2-1-1,-3 5 1,-2-6 0,1 3 0,0-2 0,-2-1-1,-1 2-1,6-1-1,-4 1 1,4-2-1,2 2 0,-1 0 0,3 0-1,9-1 1,-15 3 0,15-3 0,0 0-1,-12 4 1,12-4 0,0 0-1,-10 13 1,10-13-1,-5 13 1,5-13 0,-3 17-1,3-7 1,0 0 0,1 2 0,-1 2-1,1 0 1,-1 0 0,-1 1 1,1-1-1,-1-2 0,0 1 0,-2-3 0,3-10 0,-6 13-1,6-13 1,0 0 0,0 0 0,0 0-1,13 8 1,-4-8 0,-9 0 0,20 0 0,-5 0 0,-4 0 0,1 1 0,1 0 0,4 1-1,-4-1 1,6 3 0,3-1-1,-6-1 0,4 3 1,2 0-1,-1 0 1,-3 2 0,6 0-1,-10 1 1,-1 3 1,-1 0-1,0 1 0,-4 2 0,-4 0 1,-1 0-1,-4 2 1,1 0-1,-2-2 1,-3 1 1,-1-2 0,-4-3 0,3 2 1,-6-5 0,-1 2 1,-4-3-1,-5 1 0,-3-1 2,1-1-3,-1 1 0,26-6-1,-51 10-1,51-10-2,-51 12 0,51-12-8,0 0-13,-62 13-8,62-13 2,-41-3-1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55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7,'22'5'9,"2"-4"0,2 0 0,-1-1-1,0-1 1,1 1-1,1-1-1,1 1-2,2 0-2,0 0-2,4 1-3,2-1-4,-1 0-5,7 4-9,-8-9-5</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5.915"/>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101 292 3,'0'0'12,"0"0"-1,0 0-1,-11-4 0,11 4-2,0 0 1,-11-7 0,11 7-2,-10-8 2,10 8-2,-8-15-2,6 6 0,-2-4-1,4 0-1,1-4-2,3 0 0,2-2-1,3-4 0,3 3 0,2-1 0,1-1 0,2 3 0,-3 2 0,2 1 1,-2 4-1,0 4-1,-1 0 1,-1 5 0,0 2-1,0 0 1,-2 3 0,1 1 0,2 5-1,-4-1 1,5 2 0,0 2-1,0 1 1,-1 3 0,2 1-1,-3 2 1,-1 0 0,0 1 0,-3 3 0,-1-1 0,-2 4 1,-1-1-1,-2 3 0,0-1 0,-2 0 0,-1-1 0,-1 0 1,-2-1-1,-1-2 1,-2-1-1,-1-4 1,-5 1 0,1-1-1,-3-1 1,-3-2 1,-1-2-1,-2-1 0,-1-2 1,-2-3-1,1-2 1,-3-3 0,0-3-1,0-4 0,0 1 0,1-3 0,0-2 0,4-3-1,3-4 0,3-3-2,4-3-3,10-2-6,1-7-9,8-2-3,5-1 1,3-4 0</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7.15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 10 7,'8'-12'11,"-8"12"-2,0 0 0,0 0-1,0 0-1,0 0-1,0 0-1,0 0-2,0 0-1,3 11 0,-3-11 0,1 9 0,-1-9 2,1 13 0,1 0 1,-3 0-1,3 6 0,-2 1-1,1 7 0,0 2-1,2 6-1,-2-3 0,1 3 0,-1-2 0,0 1 0,0-4 0,0-1 0,-1-6 0,0-3 0,-1-4 1,1-4-1,0-12 0,0 14 1,0-14 0,0 0 0,0 0 0,0 0 0,0 0-1,0 0-4,1-9-13,-1 9-5,2-16-2,-1 6 0</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40.34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36 4,'12'-7'12,"1"4"0,-3-4 0,2 1-8,1 1-2,0 1-2,-1 1 1,0 2-1,1 1 0,-2 2 1,-1 2 0,1 4 0,-11-8 1,15 18-1,-9-5 1,0 1-1,-3 3 1,-2-1-1,0 2 0,-2 0 0,0-1 0,-2 1 0,0-2 0,-1-1 0,-1 0 1,-1 2 0,0-3 0,-3 2 1,-1 1-1,-1 0 0,0 2 1,-2-1-1,1 1 2,-1-2-2,3 0 1,0-3 0,1-1 0,2-2-1,7-11 1,-9 15-1,9-15 0,0 0 0,2 11 0,-2-11 0,14 2 1,-1-4-1,4 0 0,3-2 0,3 2 0,2-1-1,1 2 0,1-3-1,-1 2 0,-2 1 1,0-1-1,-3 1 0,-1 0 0,-3 0 1,-3-1-1,0 3 0,-4-2 1,0 2-1,-10-1 0,14 3 0,-14-3-2,10 6-8,-10-6-10,0 0-3,9 7 0,-9-7 1</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41.30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53 2,'0'0'11,"0"0"-1,0 0 1,0 0-1,7-12-1,-7 12 0,11-8-1,-11 8-1,17-12 1,-4 7-3,2-2-2,4 4-1,0-3 0,3 6-1,1 1-1,0 1 0,-2 5 0,-2 0 1,0 4-1,-5-2 1,-1 6-1,-5-1 1,-3 1 0,-3 2 0,-2 1 1,-5 2-1,-2-1 1,-5 2 0,-1 1 0,-2-4-1,-1 2 1,-1-5-1,2 2 0,1-6 0,2 1 0,12-12 0,-15 10-1,15-10 0,0 0 1,0 0-2,0 0 1,16-3 0,-3 1 0,2 2-1,3 0 1,3 3 0,1-1 0,0 4 0,0 1-1,0 4 1,-1-2 0,-3 3-1,-3 2 1,-3 0-1,-2 4 1,-4-3 0,-2 2 1,-3-1-1,-2 1 1,-3-2 1,-2-1 0,-2-1 1,-4 0 0,-3-4 0,-3 0 0,-4-2 1,1 0-2,-4-3 1,0-1-2,0-2 0,0-1-1,2-1-1,1-2-6,6 1-14,-1-2-3,3-2-2,0-3 2</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54.041"/>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109 20 16,'0'0'14,"0"0"0,0 0-1,1-10-2,-1 10-1,0 0 1,0 0-2,0 0-1,0 0-2,-7-11-1,7 11-1,0 0-2,0 0-1,0 0-1,-12 10-1,12-10 0,-12 20-1,4-2 1,0 0 0,-2 6 0,1-1 1,1 1-1,-1 0 1,2 1 0,1-1 1,1 1-1,2-2 0,0-1 1,2-2 0,-1-1-1,2-1 1,1-2 0,1-2 0,1-4-1,2 1 1,-5-11 0,14 17 0,-2-12 0,2 0 0,5-3 0,3 0 0,2-1 0,3 1-1,4 0 1,2 1-1,3 0 1,-2 2-2,-1-1 1,-2-1-1,-2 1-1,-6-3-4,0 3-8,-5-4-8,-7-2-2,-11 2 2,10-13-1</inkml:trace>
  <inkml:trace contextRef="#ctx0" brushRef="#br0" timeOffset="561">285 245 20,'0'0'16,"0"0"-1,0 0-1,0 0-11,0 0-1,0 0 2,-2 14 1,2-14 1,1 22 0,-2-3-1,2 7 0,-1 4 0,0 7-2,1 4-2,0 0 0,2 6-2,-1-7-5,3 3-8,0-3-8,0-8 2,1-5-1</inkml:trace>
  <inkml:trace contextRef="#ctx0" brushRef="#br0" timeOffset="1402">1049 809 8,'9'-2'7,"4"2"0,-2-1-2,0 1 0,2-1 0,-2 0-1,1 2 1,0-2 1,0 2 0,-1-2 1,1 3-1,-1-2 0,2 3-2,0-2 2,1 1-3,0-1 1,4 0-1,-3-1 1,3 0 0,-2-2 1,4 1-1,-5-1 0,5 0-1,-3 0 0,-1 1 0,0 0-2,0 1 1,0 0-1,0 1-1,0 0 1,0 1-1,1-2 0,-2 2 1,4-2-1,-2 1 1,1-2 0,2 2 0,-2-3 0,2 2 0,0-1 0,0 1 0,-1 0-1,2 0 1,-3 0 0,2 1-1,-3-1 0,3 1 0,-2-1 1,-1 0 0,0-1-1,-1 0 1,2-1-1,1 1 1,-2 0-1,1 0 1,-1 1-1,1-1 0,0 1 1,0-1-1,0 1 0,-2 0 0,0-1 0,0 1 0,0-1 1,-2 0-1,0 1 0,-1 0 0,-1 0 0,1 0 0,0 0 0,1 1 0,0 0 0,1 1 0,0-1 0,1 1 0,-1 0 0,2 1 0,-3-1 0,0-1-2,-2 3-8,-3-4-14,-9 0-2,1-10-1,-13-3 1</inkml:trace>
  <inkml:trace contextRef="#ctx0" brushRef="#br0" timeOffset="2434">867 408 3,'11'-2'19,"-11"2"2,15-10 2,-15 10-6,8-10-1,-8 10 0,0 0-1,0 0-3,0 0-3,0 0-2,0 0-3,0 0-1,0 0-1,0 0 1,0 0-3,0 0 0,0 0-3,0 0-1,14 8-12,-14-8-11,11 2 0,-11-2-2,13-3 2</inkml:trace>
  <inkml:trace contextRef="#ctx0" brushRef="#br0" timeOffset="2784">1328 473 31,'10'0'23,"-10"0"1,0 0-3,10-3-6,-10 3-1,0 0-5,0 0-3,0 0-2,0 0-2,0 0-1,0 0-1,0 0-3,0 0-6,0 0-11,14-1-4,-14 1-3,17-7 2</inkml:trace>
  <inkml:trace contextRef="#ctx0" brushRef="#br0" timeOffset="3045">1718 441 13,'0'0'18,"17"12"1,-17-12 2,10-1-9,-10 1 0,0 0-2,14 1 1,-14-1-1,0 0-2,0 0-2,0 0-1,0 0-2,0 0-1,0 0-1,9 2 0,-9-2-1,0 0-1,0 0-1,0 0-11,0 0-11,10 2-2,-10-2 0,2-10 0</inkml:trace>
  <inkml:trace contextRef="#ctx0" brushRef="#br0" timeOffset="3986">2005 87 24,'10'9'16,"-10"-9"1,0 0-4,0 0-7,-2 11 0,2-11 3,-1 14 0,1 0-1,-3-2-1,4 7 0,-3 2-1,3 7-1,-4 2-1,2 6-1,-2 4 0,0 5-1,-1 0-1,-1-1 1,-2-1-2,2-3 1,0-5-1,1-5 0,0-5-1,1-8-1,2 0-1,1-17-4,3 13-10,-3-13-8,12-11-1,0-5 1,1-8 1</inkml:trace>
  <inkml:trace contextRef="#ctx0" brushRef="#br0" timeOffset="4447">2449 120 17,'9'-2'17,"-9"2"1,0 0-2,0 0-5,0 0 1,0 0-1,0 0-1,-9-2-1,9 2-1,-16-3-2,4 0-1,-1 2-2,-2-1-2,-3 2 0,0 0-1,-2 1 1,-1 0-1,3 1 0,1 2-1,1 0 1,2 1 0,3-1-1,11-4 1,-16 9 0,16-9-1,-9 8 0,9-8 1,0 0 0,-3 15-1,3-15 1,-1 17 0,1-5-1,-1 2 1,-1 3 0,-1 2 0,-2 2 0,1 0 0,-1 0 0,-1-3 0,1 0 1,1-3-2,2-3 1,2-12-1,2 15 1,-2-15-1,15 7 1,-1-8-1,2 0 1,3-1-1,2 0 1,2 1-1,-1-2 1,0 3-1,-5 2 1,0 2 0,-3 0 1,0 5-1,-1-1 0,-2 4 1,2-1-1,-2 3 1,1 0-1,-2 1 0,-1 0 1,-3-1 0,1 0 1,-6-1-1,-1 0 1,-3 1 0,-2 0 1,-3-2 0,-1 2 0,-4-2 0,-1 0 1,-4-1-1,1 0 2,-6-4-2,1 4 0,-2-3-1,1 1-1,-2-3 1,2 1-2,1-3 0,2-1-1,2 2-2,1-9-4,7 4-21,-5-7-1,4 2 1,-4-10-2</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6:19.66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0 380 50,'0'0'22,"10"5"1,-1-7-7,3-5-12,6-1-1,3-4 1,5 1-1,0-3-1,2 0-3,2 3-4,-5-4-8,1 4-9,-5-1-2,-4 2 0,-5 0 0</inkml:trace>
  <inkml:trace contextRef="#ctx0" brushRef="#br0" timeOffset="301">235-2 28,'0'0'19,"11"5"1,-11-5 0,0 0-15,12 15-2,-3-6 2,3 7-1,0 1 0,5 5 0,0 4-2,0 2-5,4 8-10,-1 1-9,-7 3 1,-1 4-2,-6 1 1</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4:49.88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167-1 2,'0'0'3,"0"0"2,0 0 1,0 0 0,0 0-1,0 0 1,0 0-1,0 0-1,0 0-2,0 0-1,0 0-1,0 0 0,-8-13-1,8 13 1,0 0 0,-4-10 1,4 10-2,0 0 1,0 0 0,0 0 0,0 0-1,0 0 1,0 0 0,0 0 0,0 0 0,0 0 1,0 0 0,0 0 1,0 0-1,0 0 1,0 0-1,0 0 0,0 0 0,0 0 0,0 0-1,3 15 1,-3-15 1,6 17 0,-3-3 0,1 1 1,1 3 0,-1 6 0,1 3-1,-1 6 1,0 3-1,0 7 0,1 3 0,-2 3 2,0 3-1,-4 2 0,1 3 1,-4-2 0,0 4-1,-4 0 1,0 2 0,-3 3-2,1 2 0,0-1 0,-2 1-1,3 3 0,0 0 0,3-1 0,3 1-1,1 0 1,3 2 0,0-1-1,4 2 1,-2-2-1,1 1 1,-2 2-1,-1 0 0,0-2 0,-1 0 0,0 2 1,-1-1-1,0 3 0,0 2 1,-2 0 0,-2 3 1,-3 0 0,-1 5 0,-1 1 1,0 0-1,0-1 0,0 1-1,2-1 0,3-1 0,4 0 0,0-2-1,0 1 2,1 1-1,0 1 1,0 2 0,-1-1 0,2 4-1,-3 1 1,2 0-1,-1 1 0,1 0 0,0-2-1,-1 4 0,1-3 1,0 1 0,-1 0-1,1 1 1,-2-3 0,0-2 0,1-1 0,0 1 0,-2-5 0,0-3-1,-1-1 1,0-5-1,1 1 2,0 2-2,0-3 0,0 0 1,3-1 0,0 1-1,2-3 1,0-2-1,0-3 1,1-2-1,0-4 0,1-2 1,0-5-1,-1-3 0,1 0 0,-1 0 1,1-2-1,0 1 0,-1 1 0,1 0 0,-2 3 0,4 1-1,0-1 1,1-2 0,0 1-1,1-1 1,0 0 0,0 5 0,3-6-1,-4-1-1,1 0 1,1-4-3,2-1 0,-3-4-3,7-2-7,-3-19-9,4-6-5,0-16 0,3-18 1</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4:51.61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51 5,'0'0'5,"0"0"-1,0 0 0,0 0 0,0 0 2,0 0-1,10-9 1,1 7 1,2 1-1,4 0-1,4 1 0,5 1-2,2 2 0,5 0-1,5 2 0,4-1-1,9 2 1,4-1 0,5 0 0,7-2 0,4-1 2,7 0-2,5-2 1,4-2-1,3 2 0,5 0-1,1-1 0,1 1 1,1 3-2,2-2 1,0 1 0,0 2 0,-1-3 1,2 0-1,0 0 1,1 0 0,0-3 0,1 2 0,-3-2 0,-1 2 0,-3-2-1,-2 2 0,0 0 0,-1 2-1,-6-2 1,1 0 0,0-2 1,0 1-1,-3-2 1,0-1 0,-1 0-1,0-2 1,-3 0 0,0 1-1,-3-1 0,-3 2-1,3 0 1,0 1 0,-4-2-1,2 2 1,-3-2-1,0 3 0,-3-2 0,7-1 0,-8 1 1,0 1-1,-4 1 0,1 0 0,-2-1 1,2 3-1,-2 0 0,-3 0 0,-1 3 0,-3-2-1,2-1 1,-5 1-1,-3-1 1,-2-1 0,-49 1 0,78-2-1,-78 2 1,69-4 0,-69 4-1,53 0 1,-53 0-1,0 0-2,63 6-2,-63-6-6,0 0-11,0 0-2,0 0 0,0 0-1</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20.5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5,'0'0'14,"0"0"-1,0 0 1,0 0-8,0 0-3,0 0 0,0 0-1,0 0 0,0 0 0,0 0 1,-7 44-1,7-44 1,0 0-1,-5 52 0,5-52-1,-10 59 0,10-59 0,-18 83 1,10-36-1,-2 5 3,2 2-2,-3 1 0,3-4 0,0 1 0,7-4 0,1-2 0,0-46 0,2 76-1,-2-76 0,16 55 1,-16-55-1,0 0 2,38 43-1,-38-43 0,0 0 1,63-8 0,-63 8 0,47-27-1,-47 27 0,42-31 0,-42 31-1,0 0 0,0 0-2,0 0-2,41-32-5,-41 32-10,0 0-5,0 0 0,0 0 0</inkml:trace>
  <inkml:trace contextRef="#ctx0" brushRef="#br0" timeOffset="581">418 618 22,'0'0'19,"0"0"1,0 0 0,-27-51-6,27 51-7,9-48-1,-9 48-2,14-50 0,-14 50-1,27-44 0,-27 44 0,0 0-1,39-48 0,-39 48-1,0 0-2,0 0 1,43-9-1,-43 9 0,0 0 0,0 0 1,32 43 0,-32-43 1,0 0 1,-2 58 0,2-58 0,-22 46 0,22-46 1,-25 43-1,25-43 0,0 0-1,-43 50-1,43-50-1,0 0-3,0 0-6,-53 12-13,53-12-2,0 0 1,-12-42-1</inkml:trace>
  <inkml:trace contextRef="#ctx0" brushRef="#br0" timeOffset="1091">875 166 19,'0'0'17,"0"0"0,6-10-2,-6 10-8,-9 6-7,-2 2 0,2-1 0,-2 4-1,0 1-1,-2 1 2,3 1 1,-3-1 0,3-2 1,3 2-1,-3 0 1,4 1-1,0 1 1,2 1 1,-2 1-1,4 0 0,5 0 1,-4-1-1,8-1 1,-1-4 0,4-1 1,2-4-1,3-3 0,3-3-1,0-3-3,4-2-6,1-1-12,-4-5-1,0 2-1,-3 0 0</inkml:trace>
  <inkml:trace contextRef="#ctx0" brushRef="#br0" timeOffset="1612">972 527 1,'0'0'12,"0"0"0,0 0 1,0 0-6,2 15-1,-4-2-1,1 2 1,0 6 2,1 2 0,0 6 1,0-2 0,4 5-1,-2-4-1,4 2-1,1-2-1,-1 1-2,3-3 0,3-3-1,3-5-1,-3-3-1,5-2 0,-1-3-1,-1-5-1,0-7-5,0-6-8,-1-4-8,-4-7 1,-1-4 0,-7-5 0</inkml:trace>
  <inkml:trace contextRef="#ctx0" brushRef="#br0" timeOffset="1953">906 738 30,'-3'9'20,"3"-9"1,0 0 0,11-4-10,2-2-5,4-5 0,0 3 1,6-5-1,8 1 0,0-3-1,3 2 0,1 1-2,-3 2 0,-1 0-2,-1 2-1,-7 4-3,-6-2-7,3 5-15,-9-1 0,-11 2-2,12-12 2</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49.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2464 18,'2'-29'9,"-1"-1"1,0-4 0,1-1-1,1 1-1,3-4-2,2-1-3,4-4 0,2 3 0,6-4 0,3 0 0,2-2 0,2-2 0,3-2 0,3-1-1,1-3-1,1 1 0,-1-1 0,1 1-1,2 0 0,4 3 0,-3 2 0,2 4 1,2 4-1,1 1 0,6 4 0,3 0 0,2 2 0,2 2 0,6 1 0,0-1 0,2 3 0,1-2 0,-2 2 0,2 3 0,2-1 0,1 2 1,2 0-1,3 3 0,-1-2 1,2 4-1,3 1 0,1 1 0,-2 1 1,2 1-2,1 1 2,0-2-1,1 4 0,0-2 0,-1 3 0,-3 0 1,1-3-1,-3 2 1,-1-1-1,-2 4 0,-1-2 0,2 2 0,-3-2 1,0 3-1,-2 4 0,1 0 0,-2 1 0,1-2 1,0 1-1,0 1 1,1-1 0,3 0 0,-3-1 0,-1 0 0,1-1 0,-1 2 0,-2 1 0,0 1-1,0 0 1,0 1-1,0 1 1,2 1-1,-3 0 0,-2 1 0,2-1 1,-2 1-1,-2-2 1,1 1-1,0 0 1,1-2 0,2 2-1,2-1 1,-3 1-1,2 1 1,0 1-1,-2-1 0,-3 0 1,0 1-1,-3-2 0,-1 0 0,-1 0 1,-1-1-1,0 0 0,-3-1 0,0 1 0,-4-1 1,-1 1-1,-2-1 0,2 0 0,-1 1 0,-6-2 0,-2 0 1,-1-3-1,-3 0 1,-3 0 0,-2-1-1,-7-2 2,-3-2-1,-3 1 0,-3-3 0,-4-2-1,-4-1 1,-4-3-1,-4-4 0,-4 0-1,-6-4 0,-4-1 0,-4-2 0,-5-1-1,-5-2 1,-5 2 0,-3-1 0,-3 0 0,-4 2 1,-1 0-1,-3 1 0,0 1 1,-1 2-1,2 1 0,-1 3 1,0 3-1,-1 1 1,3 2-1,-3 5 1,-2 1-1,-2 3 1,-3 3 0,-5 2-1,-3 2 1,-5 3 0,-1 4 0,-5 2-1,-1 4 1,-3 0 1,-2 4-1,1 4 0,-2-1 1,2 2-1,0-1 0,1 1 0,1-2 1,4 3-1,4-4 0,3-3 0,5 3 0,3 0 0,7-1 0,6 1 0,10-2-1,7 1 1,8 1-1,8-2 1,10 0 0,10-1 0,6 1 0,6 1 1,8 2-1,9 0 1,7-1 0,8 4 0,7-1 0,8 1 0,5-3-1,10 0 1,5-3-1,4-1 1,4 0-3,1-6-5,2-5-12,0 0-5,-7-12 2,-8-10-1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94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19,'16'3'20,"-1"-3"-4,-2 0-4,2 1-5,-2 1-3,3-1-1,-1 1 1,2 0-2,0-2 0,3 2 0,1-1 0,2-1-1,3-1-2,1 0-2,4 0-12,6 5-11,-3-9 0</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08.2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2909 680 9,'0'0'9,"0"0"-3,-11 5-3,11-5-2,0 0 0,0 0-1,0 0 1,-7 9 0,7-9 1,0 0 1,0 0 0,0 0 1,0 0 0,7 9 1,-7-9-1,10 3 0,-10-3-1,12 4 0,-3-2-1,1 0 0,2 1 1,0 1-1,5-1 1,0-1 1,4 1 1,4-1 0,5 1-1,0-1 0,6 0 0,1-2-1,3 1 0,3-1-1,2 0 0,1-2-1,4 1 1,-1 0-1,3-1 0,0 0 0,-2 1 0,3 0 0,0 1-1,-4 0 0,-1 0 1,-1 0-1,-1 2 0,-1 0 0,1 0 0,-3 0 0,-3 0 1,0 0-1,-3 0 0,-4-1 1,-4 0-1,-5-1 0,-5 1 1,-5-1-1,-5 1 1,-9-1-1,10 0 1,-10 0 0,0 0 0,0 0 0,0 0 0,0 0 0,0 0 0,0 0 0,0 0 0,0 0 0,0 0 0,0 0 0,0 0 0,0 0 0,0 0-1,0 0 1,0 0-1,0 0 1,0 0 0,0 0 0,0 0 1,0 0-1,0 0 1,0 0 0,5-10 0,-8 0 0,3-1-1,-2-3 0,0-3 0,-1-5-1,0-3 0,1-4 0,0 0 0,0-4 0,1-4 0,0 0 0,2-3 0,2-1 0,0 2 0,0 1 0,2-2-1,-2 4 1,2 2 0,-3 3 1,-1 4-1,0 5 0,-1 3 0,1 3 0,-2 4 0,0 3 0,1 9 0,0-12 0,0 12 0,0 0 0,0-11 0,0 11-1,0 0 1,0 0 0,0 0 0,0 0 0,0 0-1,0 0 0,0 0-1,0 0-8,0 0-14,0 0-2,-16-2-2,2-1 0</inkml:trace>
  <inkml:trace contextRef="#ctx0" brushRef="#br0" timeOffset="8242">3375 386 2,'0'0'13,"0"0"0,5-11-2,-5 11-2,0 0-1,0 0-1,0 0-1,0 0 0,0 0-1,0 0 0,0 0-1,0 0-1,10-12-1,-10 12 0,14-8-1,-14 8-1,17-6 1,-17 6-1,15 1 0,-15-1 0,7 10 1,-7-10 0,-5 18 1,-1-9 1,-2 2 1,-3-2 0,2 1 2,-5-4 0,4 0 0,-3-4 0,13-2-1,-18 0 0,18 0-2,-13-7 0,13 7-1,-7-14-1,7 14 0,1-16-1,-1 16-1,2-13 0,-2 13 0,0 0-1,0 0 1,14-5 0,-14 5 0,0 0 0,11 11 1,-11-11-1,7 10 2,-7-10-1,0 0 0,6 13 0,-6-13-1,0 0-4,0 0-9,0 0-10,0 0-2,15-19 1,-6 6-1</inkml:trace>
  <inkml:trace contextRef="#ctx0" brushRef="#br0" timeOffset="8883">3766 99 21,'14'-8'17,"-14"8"0,0 0 0,0 0-9,5-10-5,-5 10 0,0 0-1,0 0 1,0 0 0,0 0-1,0 0 1,0 0 0,0 0 0,0 0-1,0 0-1,0 0 0,0 0 0,0 0 0,0 0 0,0 0 0,0 0 1,-4 12-1,4-12 0,5 12 0,-4-3 0,-1 4 1,1 4 0,-1 4-1,0 4 1,0 4 0,0 4-1,0 1 1,-1 0-1,7 1 1,-5-3-1,4-1 0,-4-7 0,6-1 0,-6-7 1,1-2-1,-2-14 0,2 18 0,-2-18 1,0 0 0,0 0 0,0 0 1,0 0-1,0 0 1,0 0-1,4 9 1,-4-9-1,0 0-1,0 0 1,0 0-2,0 0 1,0 0-2,0 0-4,0 0-9,0 0-12,0-10-2,0 10-1,-6-15 1</inkml:trace>
  <inkml:trace contextRef="#ctx0" brushRef="#br0" timeOffset="21882">4265 830 5,'0'0'8,"0"0"0,0 0-1,0 0 0,0 0-1,0 0-1,0 0-1,0 0-1,0 0 0,0 0-1,0 0 1,0 0-1,15-4 1,-4 5-1,4 0 0,2 0 0,4-2 0,0 3-1,4-2 1,5 3 1,0-3-1,3 1 2,4-2 0,4 2-1,1 0 0,10-1 0,-1 0-1,3-1 0,1 0 0,2 1-1,0 1 1,1 0-1,-4-2 0,-1 4 1,-2-2-1,0 3 0,-2-2 0,0 3 0,-1-3 0,0 2 0,-1-2-1,0 0 1,-3-4-1,0 1 1,-6-1-1,-1 0 0,-3 0 1,-5-1-1,-3 2 0,-5 0 0,-2 1 0,-2 0 0,-3 1 1,-2 0-1,-1-1 0,-11 0 1,16-1-1,-16 1 0,15-1 1,-15 1-1,0 0 1,11-2 0,-11 2-1,0 0 1,0 0-1,0 0 1,0 0-1,0 0 1,0 0-1,0 0 0,0 0 0,0 0 0,0 0 0,0 0 1,0 0-1,0 0 1,10-9 0,-10 9-1,0 0 1,5-10 0,-5 10-1,3-13 0,-3 13 0,2-15 1,-2 15-1,2-18 0,-2 8 0,0-2 0,0-2 1,-1-1-1,0-4 0,0 0 0,0-5 1,1-3-1,-2-3 0,1-2 0,0 0 0,-1-2 1,-1 0-1,-1 0 0,1 1 0,-1 1 0,1 0 0,1 0 0,-1-1 0,2 2 0,0 1 0,0 0 0,0 4 1,-1 2-1,0 2 1,-1 5-1,0 3 1,0 1-1,0 4 0,3 9 1,-3-17-1,3 17-1,-1-14 1,1 14 0,0-12 0,0 12-1,1-12 1,-1 12-1,0 0-3,-3-10-4,3 10-9,-9 9-7,-2-1-1,-3-1 1,-6 0 0</inkml:trace>
  <inkml:trace contextRef="#ctx0" brushRef="#br0" timeOffset="24095">4828 493 23,'0'0'17,"-10"7"0,10-7-5,0 0-7,0 0-2,0 0 0,-2-12 0,2 12 1,0 0-2,10-12 0,-10 12-1,9-7 0,-9 7-1,13-2 0,-13 2-1,11 1 0,-11-1 0,9 7 1,-9-7 0,0 0 0,5 13 2,-12-4 0,7-9-1,-16 17 2,7-9 0,-3-1 0,12-7 1,-17 11-1,17-11-1,0 0 0,-8-11 0,10 1 0,2 0-1,2-2 0,-2 1-1,1 0-1,-2 1 1,-3 10-2,6-11-3,-6 11-6,13-1-12,-13 1 2,17-4-1,-2-2 0</inkml:trace>
  <inkml:trace contextRef="#ctx0" brushRef="#br0" timeOffset="25086">5336 174 8,'0'0'13,"0"0"-1,-15-4-1,15 4-3,-15 8-2,3-3-3,1 4 0,-4 0-1,4 0 1,-1 2-1,1 0 0,2 0-1,3-1 1,0 1-1,3-2-1,3 0 1,3 2 0,4 0-1,1 1 1,4 0-1,4 3 1,3 0-1,-1 2 1,3-1-1,-1 3 1,-1-1-1,-1 2 0,-3 1 0,-2-2 0,-4 1 0,-2-1-1,-3-1 2,-3-2-1,-3-2 2,-3-1-2,-3-4 2,-2 2-1,-3-4 1,-1-2 0,-2-3 0,1 0 1,-2-4 0,2 0 0,-2-4-1,4-1 1,0-2-1,3-2 0,0-4-2,3-1 1,5-2-3,2-4 2,6-2-2,3-5 1,4-2 0,4-2 0,4 3 0,2-4 0,-1 1 1,1 3 0,-4 2 1,-2 5 0,-5 5 1,-1 5 0,-8 2 1,-3 11-1,-1-12 0,1 12 0,-9-6-1,9 6 0,-15-1-2,6 1 0,-1 3-2,-4 3-2,-2 7-15,-2 7-2,-7-1 0,-1 6 1</inkml:trace>
  <inkml:trace contextRef="#ctx0" brushRef="#br0" timeOffset="30754">5841 882 8,'0'0'7,"12"-3"-1,-12 3-2,13 2 0,-4 0-1,3 0 1,2 1 1,4-2 0,4 0 1,1-1-1,4 0-1,2 0 0,4 0-1,2 0 0,0-1 0,3 0-1,0 0 1,3 2-1,1-2-1,4 1 2,-2-1-2,2-1 0,1 1-1,0 0 1,1 0-1,0 0 0,-1 1 1,0 0-1,0-1 0,-1 1 0,-1-3 1,-1 1-1,-1-3 0,-3 0 1,-2 0-1,-2-2 0,-3 1 0,-1 1 0,-3 2 0,-1 0 0,-2 1 0,-2 0 0,-4 1 0,-2 0 0,-2 1 1,-5-1-1,-2-1 1,-9 2-1,0 0 1,11-1 0,-11 1 0,0 0 0,0 0 0,0 0 0,0 0-1,0 0 1,0 0-1,7-10 0,-7 10 0,7-12 1,-4 3-1,1-2 0,1-3 1,-3-3-1,0-4 0,-1-3 0,0-6 0,-1-5-1,0-4 1,0-4 0,-1-2 0,2-4 1,0 1-1,1 0 1,2 0 0,1 4-1,0 3 1,4 5 0,-2 4 0,0 6 0,0 5 1,-1 7 0,-3 3-1,-3 11-1,0 0-4,0 0-2,0 0-8,0 0-8,-11 12 1,1-2-1,-7 2 0</inkml:trace>
  <inkml:trace contextRef="#ctx0" brushRef="#br0" timeOffset="32146">6191 586 15,'0'0'18,"0"0"-1,0 0-5,0 0-3,-3-14-2,3 14-2,2-11-1,-2 11-2,9-17-2,-3 6 1,0 2-1,-6 9 1,16-15-2,-16 15 1,14-5 0,-14 5-1,9 10 1,-7 0 1,-4 1 0,0 4 1,-4-2 2,1 2 0,-4-6 1,-1 3 0,-1-6 1,11-6-2,-19 9 1,10-8-2,9-1-1,-16-4-1,16 4-2,-12-5-4,12 5-4,0 0-8,0-13-7,8 4 0,5-5 1,4-2 0</inkml:trace>
  <inkml:trace contextRef="#ctx0" brushRef="#br0" timeOffset="32597">6495 570 33,'-11'-4'23,"11"4"0,-6-18 1,5 3-9,0-5-8,4-2-5,1-3-3,3 2 0,2-2 0,1 0 0,3 4 0,-1 1 0,3 5 1,-2 1-1,3 5 1,-2 2 0,1 5-1,-3 3 1,2 3-1,-4 4 0,0 4 1,-3 4-1,-4 2 1,-4 5 0,-4 1 0,-2 0 1,-5 1 1,0-3 0,-3-2 0,0 0 1,0-6 0,2-1-1,-1-7 0,1-5-3,2-3-2,0-5-8,2-5-10,3-4-3,3-4 0,2-3 0</inkml:trace>
  <inkml:trace contextRef="#ctx0" brushRef="#br0" timeOffset="33028">6730 270 0,'0'0'11,"0"0"-5,0 0 1,0 0 2,0 0 0,14-8 1,-2 1-1,1 1 0,3 0-3,-2 1-1,2 2-3,-3-1 0,0 2-1,-4 2-1,-9 0 1,12 8-1,-8 1 1,-3 2-1,-1 5 0,0 2 1,-2 7-1,-2 2 0,-3 4 1,0 2-1,-3-1 1,-2-2 1,1 2-1,0-4 1,1-1-1,0-7 1,4-2-1,-1-6-1,3-1-2,4-11-1,-5 10-3,5-10-4,0 0 0,0 0 0,-14-19 1,14 19 1,-12-19 3,6 9 3,-2-1 2,8 11 4,-15-15 1,15 15 0,-9-5 0,9 5-1,0 0-1,0 0-2,16-2 1,-1 1 0,3 0-1,2-2 1,3 1-1,0 0 1,0 1-2,-2 0-2,1 0-4,-4-1-5,1 1-5,-3-5 1,2 1-1</inkml:trace>
  <inkml:trace contextRef="#ctx0" brushRef="#br0" timeOffset="33648">7075 266 10,'6'-10'12,"-6"10"-2,0 0-2,0 0-1,0 0-1,-1 13 1,1-13-1,-4 16-1,1-2 0,-2-1-2,0 3 0,-2 2-2,0 3 2,-2-1-2,-1 5 1,-1 1 0,0-2 0,-2 2 0,3 2 0,-2-5 0,4 0-1,2-5 1,2-2-1,5-7 0,4 2 0,-5-11 0,21 3 0,-5-6 0,1-2-1,2 1 0,-1-2-1,1 1-2,-4 0-3,1 2-4,-5 0-6,-1 0-3,-1 1-1,-9 2 1</inkml:trace>
  <inkml:trace contextRef="#ctx0" brushRef="#br0" timeOffset="34099">7104 520 14,'-5'13'14,"2"6"1,-5-1-3,0 4-1,3 0-2,-3-1-3,2 1-2,3-1-7,1 0-8,2-6-7,3 0 1,-3-15-1</inkml:trace>
  <inkml:trace contextRef="#ctx0" brushRef="#br0" timeOffset="35030">7375 851 5,'0'0'5,"0"0"-1,0 0-1,0 0 0,11-10 0,-11 10 1,9-5 0,-9 5 0,9-4 1,-9 4-1,14-4 0,-5 3 0,-9 1-1,19-2-1,-9 3-1,4-2 0,0 2-1,2 0 1,1-1 0,1 0-1,2-1 1,-2 2 0,2-3-1,-1 1 1,1-2 0,1 1-1,0-1 0,1 0 1,3-1-1,0-1 0,2 0 0,1-1 1,2 0-1,-1 1 0,2 1 0,1 0 0,0 1 0,3 1 0,0 0 0,0 0 0,2 0 0,1-1 0,1 1 0,-1-1 0,0 0-1,0 1 1,1-1 0,0 1 0,0-1 0,0 1 0,0 0 0,1 1 1,1 0-2,-1-1 2,-2 1-1,3 1 0,-1-1 0,1 0 0,2-1 0,-2 0 0,2-1 0,1 0 0,3-2 0,-1 1 0,0 0 0,0 1 0,-1 0 0,4 0 0,-1 0 0,0 1 0,-1-1 0,2 1 0,-3 0-1,2 0 1,-1 1 0,-2-1 0,2 4 0,-4-2 0,4 0-1,2-2 1,1 1-1,5-2 1,1-2-1,2 0 0,1-1 0,0 0 1,-1 1-1,0 2 1,-2-1-1,-1 4 1,-3 0 0,0 1 0,0-1 0,1 1 0,1-1-1,0 0 1,0 0 0,0 0 0,1 2-2,0 0 0,-6 0 0,2 1 0,0 0 0,-4 1 0,-3-1-1,-1 0-3,-5 1-4,-6-3-1,2 2-1</inkml:trace>
  <inkml:trace contextRef="#ctx0" brushRef="#br0" timeOffset="36493">7943 93 1,'0'0'14,"-2"11"-2,2-11-4,0 14-1,0-1 0,0 4-1,1 9-2,0 7-1,-1 8 0,1 9-2,-3 5 1,1 7-2,-3 2 1,-1 0 0,-2-5-1,2-4-1,1-8-1,3-8-7,4-13-6,9-11-1,2-15 0</inkml:trace>
  <inkml:trace contextRef="#ctx0" brushRef="#br0" timeOffset="37324">8889 43 8,'0'0'9,"0"0"0,0 0-1,0 0-1,0 0-2,0 0-2,1 11-1,-1-11 0,-1 14 0,-1-1 0,1 6 0,-2 6 1,-1 8 0,-1 6 0,-1 7 0,-1 4 0,-1 4 1,-2 1-2,4-1 0,1-4 1,2-3-2,2-8 0,2-5-1,1-6 0,1-7-5,2-5-7,-1-4-5,-4-12-1,0 0 0</inkml:trace>
  <inkml:trace contextRef="#ctx0" brushRef="#br0" timeOffset="39777">9524 157 20,'0'0'13,"0"0"-1,0 0 0,0 0-1,0 0-4,0 0-2,0 0-3,-1 10-2,-2 3 0,-1 7-1,-3 7 2,0 6-1,-2 8 3,-1 5-2,2 3 0,2 0 0,3-4-3,3-5-6,6-6-9,1-14-2,8-12 0,-1-15 1</inkml:trace>
  <inkml:trace contextRef="#ctx0" brushRef="#br0" timeOffset="40118">10079 154 6,'0'0'13,"0"0"-5,7 17 0,-10 0 0,-1 9 1,-4 5 0,-2 8 0,-4 6-1,-1 7-1,-1-3-3,2 0-3,4-7-9,4-5-9,1-14-2,7-8 0,-2-15 0</inkml:trace>
  <inkml:trace contextRef="#ctx0" brushRef="#br0" timeOffset="65174">3580 1329 0,'0'0'2,"0"0"1,10 2-1,-10-2 2,0 0 0,0 0 2,0 0 1,0 0 0,0 0 1,0 0-1,0 0 0,0 0-2,0 0-2,0 0-1,0 0 0,0 0-2,8-10 1,-8 10-1,0 0 1,0-12 1,0 12 0,-11-12 0,2 5 0,-3-2-1,-2 0 0,-1 0-1,-2 1-2,-1 4-2,-4 0 0,0 4 0,-4 1 0,-1 4 1,-3 0 1,-4 2 1,-2 0 0,-1 2 1,-2-2 0,-3 2 0,0-2-1,-5 1 0,-4 1 0,-1-2 0,-6 0 2,-3 0 1,-2 0 0,0 1 0,-3-1 2,2-1-1,2-1-1,5-3 0,7-2 0,3-5-1,6-5 0,5-6 1,8-6-1,5-5 1,0-2 0,2-4 0,-2 1 3,-2 1-2,-1 3 1,-8 3-1,-1 6 0,-9 4 0,-4 7 0,-9 3 2,-2 5-1,-8-1 1,-5 4 0,-7-4 0,1 1 0,-3-7 0,-2-1-1,1-4-1,4-3-1,5 0-1,4-3 0,1 4-1,5-2-2,2 7-6,8-1-13,5 6-4,3-2-2,2 0 1</inkml:trace>
  <inkml:trace contextRef="#ctx0" brushRef="#br0" timeOffset="69490">18 1011 5,'0'0'15,"0"0"2,0 0-1,0 0-5,0 0-3,0 0 0,0 0 0,0 0-2,0 0-2,0 0 0,0 0-1,0 0-1,0 0-2,0 0-1,0 0 0,0 0-1,0 0 1,0 0-1,0 0 1,0 0 0,0 0 0,0 0 1,0 0 1,0 0 2,0 0 1,4 43 2,-4-43 0,0 0 0,0 0 1,0 0-1,0 0-1,0 0-1,-44 0-2,44 0-3,0 0-1,0 0-3,0 0-4,0 0-5,0 0-10,0 0-2,0 0 2,8-46 0</inkml:trace>
  <inkml:trace contextRef="#ctx0" brushRef="#br0" timeOffset="70261">203 847 4,'0'0'17,"0"0"0,0 0-1,0 0-1,0 0 1,0 0-3,0 0-1,-51 18-3,51-18-1,0 0-2,-27-53-1,27 53-2,-16-51-1,16 51-1,-15-61-1,15 61-1,-2-60 0,2 60 1,17-53-1,-17 53 1,30-46-1,-30 46 0,44-30 0,-44 30 1,47-19-2,-47 19 1,0 0-1,56 16 0,-56-16 0,0 0 0,33 50 1,-33-50-1,10 47 1,-10-47 0,8 53 1,-8-53 1,-10 50-1,10-50 2,-15 49-1,15-49 1,-26 43 0,26-43 0,0 0 0,-64 45 0,64-45-1,0 0-1,-41 8-3,41-8-4,0 0-10,-18-45-5,18 45-3,17-57 1,-17 57 0</inkml:trace>
  <inkml:trace contextRef="#ctx0" brushRef="#br0" timeOffset="70842">558 622 18,'-20'3'19,"0"1"2,20-4 0,-39-2-5,39 2-6,0 0-1,0 0-3,-52-33-2,52 33-1,-8-35-2,8 35 0,7-45-1,0 20-1,9 2-1,2 4 0,2 0 0,2 4 1,-1 6 0,-4 4-1,-2 9 1,0 4 0,-4 5 0,-5 7 0,-1 3 1,-5 6-1,-7 0 1,1 1 0,1-3 1,-5 0 1,-2-5 1,6-1 0,-9-8 1,3-3-1,-4-6 1,16-4-1,0 0-2,-51-9-4,51 9-6,0 0-10,-44-42-5,44 42 1,-5-47 0</inkml:trace>
  <inkml:trace contextRef="#ctx0" brushRef="#br0" timeOffset="71663">686 308 13,'0'0'11,"0"0"0,0 0-2,0 0-1,0 0 0,-13-9-2,13 9-1,0 0-1,0 0-1,0 0-1,0 0 0,0 0-1,0 0 1,0 0-1,0 0 0,0 0 0,0 0 0,0 0 0,0 0 0,0 0 0,0 0-1,0 0 0,0 0 0,0 0 0,0 0 0,0 0 0,0 0-1,0 0 1,0 0 0,0 0 0,0 0 1,0 0-1,0 0 0,0 0 0,0 0 1,0 0 0,0 0-1,0 0 1,0 0 0,0 0 0,0 0-1,0 0 1,0 0 0,0 0-1,0 0 1,0 0 0,0 0 0,0 0 1,0 0 1,0 0-1,0 0 1,0 0 0,0 0 0,0 0 0,-9 0 0,9 0-1,0 0 0,0 0 1,0 0-2,0 0 1,1-14-1,-1 5 0,3-1-1,1-1 0,0-2 0,5-1-1,0-2 0,-1 2 0,2 0 0,3 3 0,-2 3 0,-11 8 0,14-13 0,-14 13 0,16 0 0,-16 0 0,16 10 0,-7-3 0,4 3 1,-1-1 0,3 4-1,-4-2 1,-3 1 0,3 2 0,-5 0 0,-2 1 0,-4 0 0,-3 3 0,-1 0 0,-1 4 0,-3 0 0,-1 1 0,-3 2 0,0-1 0,1 1 0,2-3 0,-1 1 0,1 0-1,0-3 1,5-2 0,4-3 0,0-3-1,0-12 1,2 18 1,8-14 0,4-3 0,5-3 0,3-4 1,2-1 0,8-5-2,3-2-3,0-3-7,-3 1-11,-3 0-1,5-3-1,-3 0 0</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57.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0 947 8,'0'0'6,"0"0"1,0 0-2,0 0 0,0 0-2,0 0 0,0 0-2,0 0 0,0 0 0,0 0 0,0 0 0,0 0 0,0 0 0,0 0 0,0 0 0,0 0 0,0 0 0,0 0 0,15 3-1,-15-3 1,17 1 0,-4-1 0,0 0 0,1 0-1,2 1 1,3-1 0,-1 1 0,3-1 0,3 0 0,4 1 1,1-2-1,5 2 0,0-3 1,4 3-1,5-3 0,2 2 0,2-1 0,2 0-1,3 0 0,0-1 1,1 0-1,2 0 0,0-1 0,1 0 0,-1-4 1,-2 1-1,-2 0 0,0 1 0,-4-1 0,-3 2 0,-7 0 0,-6 2 0,-4 2 0,-5-1 0,-6 2 0,-4-1 0,-3 1 0,-9-1 0,10 0 0,-10 0 0,0 0 1,0 0-1,0 0 0,0 0 0,0 0-1,0 0-1,0 0 0,0 0-1,0 0 0,0 0 0,0 0 0,11-1-1,-11 1 0,9-1 0,-9 1 0,12-2-3,-12 2 0,15-1-1,-15 1-3</inkml:trace>
  <inkml:trace contextRef="#ctx0" brushRef="#br0" timeOffset="911">1438 854 4,'-1'-13'10,"1"13"-1,0 0-1,1-10 0,-1 10-1,1-10 0,-1 10 0,1-17-1,0 7-1,-1-4 0,1-4-1,-2-3 1,2-5-3,0-5 1,0-6-1,0-1-1,0-4 0,0-1 1,1-1-1,0-2 0,0 3 0,-1-3 0,1 5 1,0-1-1,1 4 1,-3 1 0,1 7-1,-1 3 1,0 6-1,-1 6 0,0 3 0,1 12-2,-2-13-2,2 13-4,0 0-12,4-10-1,-4 10-1,6-17-1</inkml:trace>
  <inkml:trace contextRef="#ctx0" brushRef="#br0" timeOffset="1993">1452 958 2,'0'0'9,"0"0"1,0 0-3,0 0-1,0 0-1,0 0-2,0 0 0,0 0 0,13 1 0,-13-1-1,21 0 1,-4 0 0,5-1 0,4 1-1,5 0 0,5 0 0,4 0-1,7 0 0,2 0 0,7 0 0,4-1 0,5 0 1,6-4-1,4 1 1,3-5 0,1 3-1,2-4 1,-1 3 0,-3-2-1,-3 1 0,-8 2-1,-5 2 1,-5 3 0,-6 1-1,-7 0 1,-4 1-1,-7 1 1,-4 0-1,-4-1 0,-4 1 1,-8-2-1,-2 1 0,-10-1 1,12 1-1,-12-1 0,0 0 1,0 0-1,0 0 0,0 0 0,0 0-1,0 0 1,0 0 0,0 0 0,0 0 0,0 0 0,0 0 1,0 0-1,0 0 0,0 0 0,0 0 1,0 0-1,0 0 0,0 0-1,0 0 1,0 0 0,0 0-1,0 0 1,0 0 0,0 0-1,0 0 2,0 0-1,0 0 0,0 0 0,0 0 0,0 0 0,0 0 1,0 0-1,5-10 0,-5 10 0,0 0 0,0 0 0,0 0-1,-4-10 1,4 10 0,0 0 0,0 0 0,-3-12 0,3 12 1,0 0-1,0 0 0,-3-13-1,3 13 1,1-20 0,1 3 0,0-2-1,1-8 1,0-4 0,1-6 1,-2-1-1,0-4 1,-1-1 0,0-1-1,-2-1 1,0 5 0,-1 0 0,0 2 0,0 0-1,1 2 0,0 3 1,1 3 0,-1 1 0,0 3 1,0 1-1,0 3 1,-2 3-1,0 2 0,0 2 1,-1 3-2,2 3-1,-1-1-1,3 10-3,-3-9-2,3 9-4,0 0-7,0 0-2,1 16-1,-1-16 1</inkml:trace>
  <inkml:trace contextRef="#ctx0" brushRef="#br0" timeOffset="4446">1900 511 7,'0'0'14,"-11"7"-1,11-7 1,0 0-2,-10 0 0,10 0-2,0 0 0,0 0-2,0 0-3,0 0-1,0 0-2,1-11-1,-1 11 0,12-9-1,-12 9-1,12-9 0,-12 9 0,15 0 0,-15 0 0,11 10 0,-8 0 0,0 1 1,-3 1-1,-1 3 1,-1-1 1,-1 1 0,-4-4 1,1-1 1,6-10 1,-13 12-1,13-12 0,-11-4 0,11 4-1,-5-19-1,6 8-1,1-3-1,2 0 0,-1-1 0,4 5-1,-3-1 1,-4 11-1,12-12 1,-12 12 0,11-3-1,-11 3 1,10 4 0,-10-4 0,0 0 0,8 14 2,-8-14 0,-3 12 0,3-12 0,-12 12 0,12-12-2,-13 14-4,13-14-15,-16 1-2,16-1 0,-9-18 0</inkml:trace>
  <inkml:trace contextRef="#ctx0" brushRef="#br0" timeOffset="5998">2316 205 0,'0'0'8,"0"0"-2,0 0 1,0 0 1,0 0 0,-1 11 1,1-11 0,1 12-1,-1-12 0,-1 18-1,1-3 0,-2 1-2,1 5-1,-2 5 1,1 3-1,-4 3 0,3 1-2,-1 0 0,1 0 0,1-3-1,1-3 0,0-5-1,1-5 1,1-5-1,0-2 0,-1-10 1,1 9-1,-1-9 1,0 0 0,0 0-1,0 0 0,0 0-6,0 0-13,9-1-3,-9 1 0,18-15 0</inkml:trace>
  <inkml:trace contextRef="#ctx0" brushRef="#br0" timeOffset="7120">3050 887 15,'0'0'11,"-9"1"-1,9-1-2,0 0-2,0 0-2,0 0-1,0 0-1,0 0 1,0 0-1,0 0 0,0 0 0,0 0 1,12 0-1,-12 0 1,13 0 0,-4 0 0,4-1 0,3 1-1,3-1 0,5 0 0,3 0-1,4 0 0,5 0 0,1-1-1,1 1 1,4 1-1,2-1 0,4 1 1,1-1-1,3-1 0,4-1 1,2 1 0,2 0 0,2 0 0,-2-1 1,-1 2 0,-2 0 0,-3 0 0,-4 0 0,-3 2 0,-7-2-1,-5 1 1,-6-1-1,-4 1 1,-6-2 0,-5 3 0,-14-1 0,15-1 0,-15 1 0,0 0 0,0 0 0,0 0 0,0 0-1,0 0 0,0 0 0,0 0 0,0 0 0,0 0-1,0 0 0,0 0-3,0 0-11,7-11-10,-7 11 0,0-19-1,0 3 1</inkml:trace>
  <inkml:trace contextRef="#ctx0" brushRef="#br0" timeOffset="7971">4403 843 10,'0'0'11,"0"0"1,0 0-1,0 0-2,0 0-1,0 0-1,0 0-1,-4-12-2,4 12 1,-2-15 0,1 6-1,0-2 0,0-2-1,0-1 1,1-1-1,-1-1 0,1-1 0,-1-2 0,2-1 0,-2-1 0,3-3 0,-1-3-1,1-2 0,0-3 0,2-1 0,-1-3 0,1-1-1,0-5-1,-1 3 1,0-1 0,-1 3 0,-1 1 0,1 4 0,-2 2 0,2 5 0,-2 7 1,1 2 0,-1 3 0,0 3-1,0 10 0,0-12 0,0 12 0,0 0 0,-2-12-1,2 12 0,0 0 1,0 0-1,0 0 0,-4-9 0,4 9 0,0 0 0,0 0-1,0 0 1,0 0-1,-7-11-1,7 11-1,0 0-4,0 0-11,-7-13-7,7 13-2,-12-16 1,3 3 0</inkml:trace>
  <inkml:trace contextRef="#ctx0" brushRef="#br0" timeOffset="9023">3361 583 11,'0'0'18,"-11"1"0,11-1 2,0 0-8,0 0-3,0 0-3,-2-11 0,2 11-2,0 0-1,0 0-1,12-4-2,-12 4-1,11-1 0,-11 1 0,12 5 0,-12-5 1,10 13-1,-10-13 1,7 16 0,-7-6 1,-2 0 1,-1 2 2,3-12 0,-17 18 1,4-11 0,0 1 0,-2-6 0,1 0 0,0-4-2,3-2-2,11 4-3,-17-14-3,17 14-7,3-19-11,6 5-3,4-2 1,5-2 0</inkml:trace>
  <inkml:trace contextRef="#ctx0" brushRef="#br0" timeOffset="9473">3698 309 39,'-12'0'20,"12"0"-1,-11-3 1,11 3-16,-13 1-4,13-1 0,-15 7 0,15-7 0,-15 13 1,8-3-1,2-1 1,2 2 0,3 0-1,2 1 0,3 2 0,4 0 0,2 3 0,1 1 0,4 2 0,-1 1 1,1 3-1,-3 0 0,-1 1 0,-3 0 0,-4-2-1,-2-2 2,-3-3-1,-2-1 1,-3-6 2,5-11-1,-14 12 1,4-10 1,-2-6 0,2 0 0,-4-5 0,2-1-1,-1-5 0,3 1-1,1-5-1,4-1-1,4-3 0,4-1 0,6-2 0,5-2-1,6-1 1,2-1-1,4 0 1,-1-1 1,2 1-2,-2 2 2,-5 1-1,-5 2 2,-3 2-2,-5 3 2,-4 4-2,-3 2 1,-5 4-1,-1 1 0,6 9 0,-21-11-1,7 11 0,-3 1-1,-2 5-3,-4 0-4,0 5-11,-3 3-5,0 2 1,3 2-1</inkml:trace>
  <inkml:trace contextRef="#ctx0" brushRef="#br0" timeOffset="10815">4397 892 8,'0'0'7,"0"0"1,0 0 0,10-2 0,-10 2 0,13-2-1,-4 0-1,1 1 0,3-1-2,2 1 0,2-1-1,2 1 1,1-1 0,2 2 0,0-1-2,3 1 1,-1 0-1,3 2 0,-2-1 1,2 1-1,0-1 0,1 1 0,0-1 0,3 2 0,-1-3 0,2 1 0,0-1-1,2 0 0,-1-1 0,1 0 0,-2-1 0,-2 1 0,-2-1 0,-2 1 0,-4 0 0,-3 0 0,-3 0 0,-4 1 0,-12 0-1,16-1 1,-16 1 0,0 0 0,0 0 0,9 0 0,-9 0 1,0 0-1,0 0 0,0 0 1,0 0-1,0 0 0,0 0-1,0 0 1,0 0 0,0 0-1,0 0 0,0 0 0,0 0 0,0 0 0,0 0 0,0 0 1,0 0-1,0 0 0,3-10 1,-3 10-1,0 0 1,6-11-1,-6 11 0,6-9 0,-6 9 0,5-11 0,-5 11 0,5-9 0,-5 9 0,0 0 0,7-10 0,-7 10 0,0 0 0,0 0 1,0 0-1,0 0 0,0 0 0,0 0 1,0 0-1,0 0 0,0 0-1,0 0 1,0 0 0,0 0 0,0 0 0,0 0 0,7-10 0,-7 10-1,0 0 1,0 0-1,13-12 1,-13 12-1,9-9 1,-9 9 0,10-7 0,-10 7-1,0 0 1,0 0-2,9-6 1,-9 6-1,0 0-1,0 0 1,0 0 1,0 0-1,0 0 1,0 0 0,0 0 1,0 0 0,0 0 0,0 0 0,0 0 0,0 0 0,0 0 0,0 0 0,0 0 1,0 0-1,0 0 0,0 0 0,0 0 0,0 0 0,0 0-3,0 0-4,0 0-12,0 0-4,11 3 1,-11-3-1</inkml:trace>
  <inkml:trace contextRef="#ctx0" brushRef="#br0" timeOffset="11967">5231 936 17,'0'0'16,"0"0"0,11 2 0,-11-2-8,0 0-4,0 0 0,6-15 2,-6 15 0,2-13 0,-2 13 0,1-23 0,3 8 0,-3-5 0,1-1-2,-1-3 0,2-3-1,-1-4 0,3 0 0,-3-3 0,1-3-1,-1-1-1,1-1 1,-1-1-1,0 3 0,-4-3 1,2 4 0,-4-3-2,2 3 2,-3 1-2,0 0 1,-1 1-2,-2-1 2,2 0-2,0 0 1,2 4 0,-1 3 0,1 3 0,-1 4 0,3 6 0,1 3 0,1 12 0,-1-10 0,1 10 0,0 0-1,0 0 0,0 0 0,0 0-2,0 0-2,0 0-6,0 0-13,-9 16-3,0-8 1,-4 2 0</inkml:trace>
  <inkml:trace contextRef="#ctx0" brushRef="#br0" timeOffset="12828">4603 603 16,'-14'-7'15,"14"7"0,-11-6 0,11 6-2,0 0-1,0 0-4,-9-8-1,9 8-3,0 0 0,3-10-1,-3 10-2,0 0-1,6-10 0,-6 10-1,0 0 0,7-9 0,-7 9 0,0 0 0,0 0 0,0 0 0,9 10 0,-9-10 0,-1 16 0,0-7 1,-2 0 1,-1 1 0,4-10 2,-8 16 0,8-16 1,-13 11 0,2-10 1,11-1 0,-14-2-1,14 2 0,-13-11-2,13 11-1,-9-14 0,9 14-2,-2-17 0,2 17-1,4-14 0,-4 14-1,10-11 1,-10 11-1,13-3 1,-13 3 0,11 5 0,-11-5 0,7 14 1,-7-14 0,2 18 1,-2-7 0,-3-2 0,1 1 1,2-10 0,-6 14 1,6-14-1,0 0 2,-10 9-2,10-9 1,0 0-2,-9-7-3,9 7-12,2-17-7,2 1-2,2-2 1,2-6-1</inkml:trace>
  <inkml:trace contextRef="#ctx0" brushRef="#br0" timeOffset="13629">4819 333 0,'0'0'11,"0"0"1,-11-6 0,11 6-6,-11 13 0,4-3 1,0 7 0,-3 4 0,-1 4 1,2 2-1,1 2 0,1 0-3,4-1 0,2-2-1,6-6-1,4-6 1,5-7-2,5-7 1,0-7-1,4-8 1,1-4 0,-3-7 2,-1 0 0,-6-4 0,-3 3 1,-10-2 0,-1 6 0,-10 1-1,0 5 0,-6 4-2,-2 4-1,0 3-1,-1 4 0,0 5-2,1 2 0,5 3-3,-3-1-2,8 7-7,-1-4-6,7 1-6,3-1 2,-1-10-1</inkml:trace>
  <inkml:trace contextRef="#ctx0" brushRef="#br0" timeOffset="14070">4947 399 1,'0'0'14,"-10"1"3,10-1-4,0 0-2,5-15 1,-5 15-1,12-14 2,-12 14-4,17-13-3,-7 6-2,1 1-3,-2 2 0,-9 4-2,15-6 1,-15 6 0,9 1-1,-9-1 1,0 0 0,1 15 0,-1-5 0,-2 2-1,1 5 2,-1 4-1,0 2 0,-2 4 0,-1 3 0,-1 5 1,1-3-1,-1-1 1,0-2 0,-1-6 0,2-4-1,2-5-3,3-14-5,0 0-7,0 0-4,-6-17-2,7-1 1</inkml:trace>
  <inkml:trace contextRef="#ctx0" brushRef="#br0" timeOffset="14400">4960 524 24,'0'0'16,"-5"-14"1,5 14-3,0 0-5,0 0-3,0 0-3,2 10-3,-2-10 1,16 10-1,-2-5 1,2 0 0,5-3-1,3-1-2,-1-4-2,3-1-6,-1-2-5,-4-6-3,0 0 0,-5-6 0</inkml:trace>
  <inkml:trace contextRef="#ctx0" brushRef="#br0" timeOffset="14701">5230 270 6,'0'0'13,"0"0"1,0 0 0,0 0-7,-1 16-5,1-16 0,-11 19 0,1-7 1,3 4 0,-6 0 0,3 6 1,-3-2 1,1 3 0,1-1 1,4 2-1,-1 0-1,5 0 1,2-3-1,7-2 0,7-6-2,6-3 0,8-3-1,4-6 1,5-5-1,2-4 0,0-1-1,-3-4 0,-3 2-2,-6-1-3,-5 1-5,-7 2-8,-3 0-4,-11 9 1,10-17-1</inkml:trace>
  <inkml:trace contextRef="#ctx0" brushRef="#br0" timeOffset="15041">5460 407 4,'-9'6'12,"9"-6"1,-8 10 0,8-10-4,-10 15-5,5-4 1,-2 2 2,2 6 2,-3 2 1,0 6 0,-2 2-2,3 7 0,-1-1-3,1 2-3,5-1-14,1 0-8,0-8-3,1-4 1,-3-9-1</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24.0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 57 11,'9'5'14,"-9"-5"-1,0 0-2,0 0-11,0 0-1,0 0 1,0 0 0,0 9 0,0-9 2,3 18 0,-3-1 1,1 7 1,-1 7 0,0 7 1,-3 6 0,3 5 0,-2 2 2,3 2-1,-2-1 0,6 0 0,-2-9 0,4-2-1,0-7-1,6-6 0,0-7 0,8-8-2,2-10-2,5-8-3,9-5-7,-1-9-8,2-4-6,0-4 1,-4-3-1</inkml:trace>
  <inkml:trace contextRef="#ctx0" brushRef="#br0" timeOffset="420">0 423 29,'18'3'19,"3"-12"0,12-2 0,7-3-15,5-1-4,6-2 0,5 2 0,2-2-5,-5 3-12,2 2-1,-8 1-1,-4 4 1</inkml:trace>
  <inkml:trace contextRef="#ctx0" brushRef="#br0" timeOffset="651">633 481 8,'-8'12'13,"-2"-8"2,10-4 0,-9-3-10,9 3-1,-5-10 0,5 10 2,-2-13-1,2 13-1,4-14 0,-4 14-5,5-9-5,-5 9-10,0 0-2,9-10 0,-9 10-1</inkml:trace>
  <inkml:trace contextRef="#ctx0" brushRef="#br0" timeOffset="1552">156 0 17,'0'0'15,"0"0"1,0 0-3,5 11-10,-5-11-1,4 17 1,0-2 0,-3 6 0,2 7 1,-2 8 0,3 8 3,-2 4-1,3 6 1,-1-2 0,13-69-8,-9 67 1,15 8-1,-10-19 0,13 4-1,-8-18-1,11 4-1,-72-20 7,81 64 8,9-84-2,-6-13-2,10 3-3,-12-14-4,11 7-9,-12-13-11,71 12-8,-90-2 0,-1 4 1</inkml:trace>
  <inkml:trace contextRef="#ctx0" brushRef="#br0" timeOffset="2003">763 464 3,'0'0'16,"0"0"0,0 0 2,-9-8-6,9 8-3,-3-13 2,3 13-1,0-24-1,3 10 0,0-7-2,5 0-1,1-2-2,5-1-1,0 0-2,3 2 0,-1 3 0,3 4 0,-2 4-1,-2 5 1,-2 4-1,1 3 0,-3 5-1,0 4 1,-3 5 0,-1 3 0,-2 5 0,0 2 1,-1 1-1,-2 1 2,-3-3-1,-3 3 0,-4-3 1,-4-1 0,-4-4 0,-4-1 0,-5-6 0,1-1-1,-2-5 0,2-6-1,4-4-1,2-10-3,10 0-4,2-11-5,14 0-7,1-6-7,10-1 1,3-2 0</inkml:trace>
  <inkml:trace contextRef="#ctx0" brushRef="#br0" timeOffset="2704">1250 73 8,'20'-14'15,"-20"14"1,12-15 2,-12 15-10,4-10-2,-4 10 0,0 0 0,-9 2 2,-3 3-2,0 4-1,-5 1-2,0 5 0,-5 4-1,-2 4 0,-1 4 1,1 2 0,0 2 1,3 2-1,4-2 0,3 1 1,6-4-2,7 1 1,6-6-1,8-1 1,3-5-2,7-2 1,5-5-2,4-5-4,7 0-10,0-7-10,2-4-3,-2-3 1,2-4 0</inkml:trace>
  <inkml:trace contextRef="#ctx0" brushRef="#br0" timeOffset="3495">1504 212 11,'0'0'13,"0"0"-4,0 14-4,-1-3 2,-1 6 1,-1 1 0,1 7 2,-2 0-1,3 8 1,-2-3-1,4 5-1,-1-5-2,6 3 0,-2-4-1,4 1-1,1-3 0,1-2-2,0-4 1,3-1-2,-3-3 1,1-1-2,2-7 0,-1-4-2,4-4-3,-5-9-5,5-3-12,-3-8-3,-2-6 0,-1-2 0</inkml:trace>
  <inkml:trace contextRef="#ctx0" brushRef="#br0" timeOffset="3835">1358 485 26,'0'0'21,"12"3"0,10-10-1,6-5-10,10 1-2,1-3 0,9 0-1,-2 0-4,2 2-2,-4 3-4,-5-1-4,-4 3-14,-3 0-3,-8-3 0,-3-1 0</inkml:trace>
  <inkml:trace contextRef="#ctx0" brushRef="#br0" timeOffset="4186">2042 326 37,'13'11'20,"-13"-11"-1,16 5 1,-16-5-18,15 9-3,-5-1 2,-1 7 1,-1 1 0,2 7 1,-1 1-1,-1 6 2,-1 2 0,3 2-2,-2 0 1,3-1-1,-2-3-1,2-4-3,0-4-9,1-8-11,-3-11-2,0-6 1,-2-10 0</inkml:trace>
  <inkml:trace contextRef="#ctx0" brushRef="#br0" timeOffset="4707">2286 156 12,'0'0'18,"0"0"0,0 0-2,0 0-5,0 0 0,0 0-2,6 10-1,3 5-2,1 2 0,3 10 1,-2 1-2,5 7 0,-2 0-1,4 5-1,-4-3 0,1 0-1,-3-5-1,0-3-1,0-1-9,-2-8-16,-4-6 0,-6-14-2,0 0 1</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15.3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311 929 12,'0'0'7,"0"0"1,0 0-1,0 0-1,-9-3-3,9 3-1,0 0-1,-13 4-1,13-4 0,-10 3 0,10-3 1,-13 4 0,13-4 0,0 0 1,-11 4 0,11-4-1,0 0 1,0 0 0,0 0 0,13 9 0,2-5 0,4 1 0,8 0 0,4 2 0,7 0 1,2-2-1,7-1 1,1 0-1,1-2 1,0-1 1,-2-1-1,-2-1 0,-2 0-1,1 1 1,-7 1-2,-1 0 0,-4 2 0,0 1 0,-3 1-1,-1 1 0,-5-1 1,-3-1-1,-1 0 1,-5-1 0,-1-1 0,-13-2-1,13 0 1,-13 0-1,0 0 0,0 0 0,0 0-3,0 0-6,0 0-12,-11 9 1,-8-14-1,-6-3 0</inkml:trace>
  <inkml:trace contextRef="#ctx0" brushRef="#br0" timeOffset="87236">1072 1080 4,'0'0'7,"0"0"0,0 0-1,0 0-1,0 0-1,0 0-1,0 0-1,13-3-1,-3 1-1,8 0 0,3-2 0,7 0 1,5-2-1,6 0 1,2-1 0,2 0 0,-1 0 0,2 2-1,-3 1 1,-3 0-1,-4 1 2,-8 0 0,-3 2 1,-9-1 0,-1 2 1,-13 0 0,0 0 0,0 0 0,0 0-1,2-10-1,-2 10-1,-9-20 0,6 3 0,-1-3-1,0-10 0,1-6 0,2-5-1,2-6 1,0-4 1,1-5-2,1-2 1,0-1 0,0 1 1,-1 0-1,1 4 0,-3 2 0,1 3 0,-2 4 0,-2 3 0,0 5 0,1 3 0,-1 5 0,-3 5 0,2 1 0,-1 5 0,1 4 0,0 4 0,4 10-1,-7-13 1,7 13-1,0 0 0,-14-4 0,14 4 0,-22 3 0,6 0 0,-3 1 0,-4-1 1,-5 1 0,-4-1 0,-6-1 0,-5 1 0,-6-2 0,-7 0 0,-3-1 1,-7 0-1,-2 0-1,-1 0 1,-3-1 0,-2 0 0,3 0 0,-2 0 0,4 1 0,2-1 0,4 0 0,3 1 0,8 1 0,5 0 1,7 1-1,8-1 0,4 2 0,6 0 0,7-1 0,3 1-1,3 1 1,9-4-1,-10 6 0,10-6 0,0 0 1,-2 12-1,2-12 1,5 16-1,-1-2 1,1 3 0,-1 6 0,1 7 0,0 5 0,-2 6 1,-3 4-1,-4 4 0,-6 2 0,-2 4 1,-4-1-1,-3 0 0,0 0 0,-3-3 1,4-3-1,4-2 0,2-6 0,5-4 0,4-5 1,2-5-1,4-6 1,3-4 0,0-4 1,2-3-1,2 0 1,0-3-1,2-2 1,1-1 0,0-2-1,2-2 1,3-1-1,0-2-1,1-1 0,0-5-4,3 4-4,-2 1-5,2 2-4,3 4-1,-6-3 1</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36.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 8,'27'5'6,"4"-3"0,4 1 0,6 0-1,4 0 0,5 0-2,4-1 0,5-2-1,1 0 0,2-3-1,5 0 1,-1-1 0,1-1 0,0-1 0,1 1 0,0-1 0,2 1 0,-1 4 0,-3 0-1,-3 2 0,-2 3 0,-4 1 0,-5-1 0,-8 1 1,-9-2 2,-5 1-1,-9-2 1,-3 0 0,-18-2 0,14 1-2,-14-1 0,0 0-2,0 0-1,0 0-2,-10 5-6,10-5-8,-18 4-1,3-4-1,-12-8 1</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8:32.8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0 248 12,'0'0'11,"10"-4"0,-10 4-3,11-6-2,-11 6 0,17-2-2,-5 0-1,-1 2 1,6-2-1,-3 2 2,1-2-1,0 1-1,3 0 2,2 0-1,0-1-1,2 1 0,3 0-1,2 0 0,2 1 0,3 0 1,2 0-1,-1 0 1,3 0 0,0-1 1,3 1 0,1-2-1,3 0 0,-2-1 0,4 3-1,-2-3 0,3 3-1,-1-1 0,2 1-1,-1 0 1,1 1-1,-1 0 0,2 0 1,-2-1-1,2 0 1,1-1 0,-1 0 0,-2-1 0,0 0 0,-1 1 0,-1-1 0,1 1 0,-1 0-1,-2 0 1,0 0-1,-2 1 0,-2 1 1,0 0-1,-3 0 0,-4 2 0,-1-1 1,-2 1-1,-1-1 0,0 0 0,1-1 1,-1 0-1,0 1 0,0-1 0,-1-1 0,1 0 0,0 1 0,-3-2 1,0 1-1,1 0 0,1 0 0,1-1 0,-2-1 0,3 0 0,-1 1 0,0-1 0,-1 1 0,-1 0 0,-5 0 1,-1 1-1,-3 0 0,-5 0 0,-11 0 0,14 0 1,-14 0-1,0 0 0,0 0 0,0 0 1,0 0-1,0 0 1,0 0-1,0 0 0,0 0 1,0 0-1,0 0 0,0 0 0,0 0 0,0 0 0,0 0-1,0 0 0,0 0-1,0 0-1,0 0-5,11-2-9,-11 2-9,0 0 0,0 0 1,-3-14 0</inkml:trace>
  <inkml:trace contextRef="#ctx0" brushRef="#br0" timeOffset="34009">3054 660 9,'-21'-4'11,"5"7"-3,-6 2-2,-3 4-3,-4 5 0,-5 1-1,0 6 2,-2 1-1,2 1 1,2 1-1,5 0 1,3-4-1,8 1 0,6-1-1,11-2 1,11-4 0,13-3 0,13-2 0,9-6 0,11-3 1,4-5-1,1-7 1,0 0-1,-8-8 0,-6 3 2,-15-6-1,-8 3 1,-14-2 0,-7 1-1,-12-2-1,-6 4-1,-11 5-1,-7 3-1,-7 8-1,-10 5-2,-2 10-4,-5 6-7,-1 6-9,2 6 0,0 3 0,4 3 0</inkml:trace>
  <inkml:trace contextRef="#ctx0" brushRef="#br0" timeOffset="36773">3743 204 14,'-13'-6'18,"13"6"0,-16-15-2,16 15-2,-11-15-1,7 3-4,5 2-3,1-2-1,7-1-1,1-2 0,8-2-1,3-1-1,5 1-1,1 0 1,3 2-2,1 4 1,-1 3-1,-1 5 1,-3 4-1,-4 5-1,-1 3 1,-4 4 0,-4 5 0,-4 1-1,-2 0 2,-5 4-1,-4 1 1,-5-2 0,-5 2 2,-7-5-1,-2 0 2,-9 1 0,-1-1-1,-7-5 2,2-1-2,-1-11 1,5-1 0,2-4-2,6-6-1,7-7-2,5-8-1,13 1-7,2-9-13,12 6-6,2-9-1,13-1 1</inkml:trace>
  <inkml:trace contextRef="#ctx0" brushRef="#br0" timeOffset="56100">4008 835 1,'-1'-15'11,"1"15"-3,-2-13-3,2 13-3,-6-13-1,6 13-2,-8-11 2,8 11 0,-9-9 3,9 9 3,0 0 3,-9-12 0,9 12 1,0 0 0,0 0-1,0 0-2,0 0-2,0 0-2,11 1-2,-11-1-2,4 10 1,-4-10 0,5 18 0,-1-3 0,3 3 2,-1 5-1,3 5 0,-3 1 1,2 4-1,-1 0-1,1 0 0,-1 1 0,1-3-1,0-1 0,1-5-5,5 0-15,1-4-4,1-8 0,3-5 1</inkml:trace>
</inkml:ink>
</file>

<file path=ppt/ink/ink3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9.5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310 495 56,'0'0'23,"0"0"-2,0 0-2,0 0-18,0 0-5,2 16 0,-1-1-1,-3 2 1,1 6 1,-1 5 3,-6 4 0,4 2 0,-5 2 0,2 1 1,-3-2-1,5-1 1,3-2-3,3-7-8,6-5-10,7-4 1,3-9-1,7-3 1</inkml:trace>
  <inkml:trace contextRef="#ctx0" brushRef="#br0" timeOffset="361">760 1108 49,'3'15'24,"2"-1"0,-1 2-1,-1 0-13,1 5-9,1 5-1,-1 6 0,-1 3 0,0 0-1,2 3-3,-3-2-4,5 1-2,0-3-8,6-4-6,6-3 1,3-9 1</inkml:trace>
  <inkml:trace contextRef="#ctx0" brushRef="#br0" timeOffset="641">1405 1757 23,'6'27'18,"4"1"0,-5-5 0,2 4-10,-1 2-3,-2 0-1,2-2-1,-3 1 0,1 0-1,0-3 1,2-2 0,3-2-3,5-6-8,3-2-12,8-3-1,0-7 1,7-3-1</inkml:trace>
  <inkml:trace contextRef="#ctx0" brushRef="#br0" timeOffset="912">2076 2439 57,'6'25'24,"-4"-4"0,-2 0-3,-3 3-20,-2 4-2,3 3 0,-2 2-2,2 5-1,-2-2-1,8 1-6,1-1-9,6-6-1,7-1 0,3-8 0</inkml:trace>
  <inkml:trace contextRef="#ctx0" brushRef="#br0" timeOffset="1202">2896 3446 67,'10'31'27,"-3"-1"-2,-2-4-1,-3-2-23,4 7-2,2 0-3,2 3-6,-3-5-8,4-1-6,3-3-2,1-4 2,3-2-1</inkml:trace>
  <inkml:trace contextRef="#ctx0" brushRef="#br0" timeOffset="1452">3438 3947 40,'0'0'21,"8"53"1,-8-53 0,-2 49-13,2-49-6,5 63 0,-5-63 0,4 69-1,-4-69-1,1 66-1,-1-66-9,1 62-13,-1-62-1,1 48-1,-1-48 0</inkml:trace>
  <inkml:trace contextRef="#ctx0" brushRef="#br0" timeOffset="10926">2889 272 6,'-32'-3'10,"-6"8"-6,-4 4-1,-5 10-2,-5 8-1,0 9 1,-3 11 0,3 8 2,0 12-1,6 6 0,6 6 1,9 4-1,9 1 0,15-3 0,14-6 0,16-8 0,18-11 2,16-13 0,22-13 1,8-18 2,15-13 0,5-17 2,6-13 1,-1-18-2,1-10 0,-17-17-1,-6-3 0,-16-11 0,-8-3-1,-21-5-4,-14 4 1,-22 2-1,-18 6 0,-16 5-1,-23 7-1,-17 8-1,-23 13 0,-19 12 0,-14 12-1,-9 22-6,-12 13-10,-3 20-7,-1 14 0,5 13 1</inkml:trace>
  <inkml:trace contextRef="#ctx0" brushRef="#br0" timeOffset="11727">266 3323 28,'-26'37'18,"6"6"1,0 2-1,-2 10-11,2 14-6,-3 15 0,1 15-1,0 10 1,-1 9-1,0 5 1,3 4 0,6-4 2,7-4 0,6-13 2,11-12 0,10-16 0,15-9 2,12-18-1,17-11 1,10-19-2,13-10 0,7-17-2,10-8 0,0-17 0,0-11-1,-8-16 0,-7-8-1,-12-14 1,-8-8-1,-15-10 1,-11-4-1,-14-7 0,-13 2-1,-10 2 0,-10 2 1,-13 7 1,-12 9-2,-13 7 1,-9 9 0,-11 8-1,-2 10 0,-8 8 0,-1 10-1,1 12 1,-1 10-3,1 18 2,1 16-1,1 21-1,-2 15-4,6 24-16,-2 17-5,4 15 0,1 7 1</inkml:trace>
</inkml:ink>
</file>

<file path=ppt/ink/ink3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8:56.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0 524 7,'15'1'7,"-6"-2"0,7 1-1,2-2 1,6 1-1,5-4 1,5-1 0,4 0 2,3-6 0,5 2 0,0-5 3,4 1-3,0-5 0,3 2-3,-6-1 0,6 0-3,-2 2-1,1-1 0,-1 0-2,0 3 1,-1-1 0,1-1 0,2 0 0,0 0 1,3-2-1,2 0 1,-1 2 0,2-1 0,-2-1-1,0 3 1,-4 2-1,-3 1 0,-8 3-1,-3 1 0,-12 1 0,-5 3 1,0 1-1,-8 0 0,0 0 0,-3 0 0,4-1 0,-1 0 0,7-1 0,0-1 0,-21 6 1,34-15-1,-34 15 0,31-13 0,-31 13 1,0 0 0,42-21-1,-42 21 1,0 0-1,52-15 0,-52 15 0,0 0 1,47-17-1,-47 17 0,0 0 0,0 0-1,0 0 1,0 0 1,0 0-2,0 0 1,0 0-1,0 0 1,0 0-1,0 0 0,0 0-1,0 0-1,0 0-2,0 0-5,0 0-9,0 0-5,0 0-1,8 46 1</inkml:trace>
  <inkml:trace contextRef="#ctx0" brushRef="#br0" timeOffset="14010">2197 293 10,'0'0'10,"0"0"-1,0 0-1,0 0-1,0 0-3,0 0 0,0 0 0,0 0 2,0 0 1,0 0 1,3 53 1,-3-53 0,-11 55-1,11-55 0,-20 67-2,20-67-1,-15 63-1,15-63-3,-13 46 0,13-46-5,0 0-7,0 0-11,0 0-1,0 0 1,0 0-1</inkml:trace>
  <inkml:trace contextRef="#ctx0" brushRef="#br0" timeOffset="14340">2558 295 23,'0'0'18,"0"0"1,0 0-5,0 0-5,0 0 0,0 0-3,0 0-1,0 0-1,0 0-1,0 0-1,-66-16 0,66 16 0,-48 4 0,48-4-1,-43 5 1,43-5-1,0 0-1,-55 13 1,55-13-1,0 0-1,0 0 1,0 0-1,0 0 0,0 0 0,0 0 1,0 0 0,0 0-1,0 0 1,16 46 0,-16-46 0,0 0 0,0 0 0,0 0 0,0 0 0,0 0 0,12 48 0,-12-48 1,0 0-1,0 0 0,0 0 0,45 37 1,-45-37-1,0 0 0,0 0 0,55 32 0,-55-32 0,0 0 0,53 30-1,-53-30 1,44 22 0,-44-22 0,0 0 0,58 36 0,-58-36 0,0 0 0,0 0-1,19 50 0,-19-50 1,0 0 0,-22 44 2,22-44 0,0 0 1,-60 43-1,60-43 2,0 0 0,-44 24-1,44-24 0,0 0-2,-45 7 0,45-7-1,-45-2 0,45 2-2,-49-6-3,49 6-13,0 0-6,-48-15-2,48 15 2,0 0 0</inkml:trace>
  <inkml:trace contextRef="#ctx0" brushRef="#br0" timeOffset="15212">2451 363 21,'0'0'17,"0"0"-4,0 0 1,0 0-3,0 0-2,0 0-3,0 0-2,42-25-1,-42 25 0,41-11 0,-41 11-1,53-9 1,-53 9-1,60-5 0,-60 5-2,51 3-4,-51-3-10,0 0-7,0 0 0,0 0 0</inkml:trace>
</inkml:ink>
</file>

<file path=ppt/ink/ink3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64 37,'-8'-11'24,"8"11"1,0 0-3,-12-4-9,12 4-3,0 0-2,-5 15-2,-1 0-2,0 9-1,-3 6-1,-2 10-1,-3 9 0,-1 4 0,0 3-1,0-2 0,4-5-2,3-9-3,10-5-14,5-14-7,8-13-2,5-14 1,6-13 0</inkml:trace>
  <inkml:trace contextRef="#ctx0" brushRef="#br0" timeOffset="290">587 80 25,'0'0'16,"4"-11"0,-11 2 3,-4-3-10,0 3-3,-4-4 1,1 5 1,-5-1 1,2 6 1,-4-2-1,4 6-3,-4 0-2,3 3-2,-3 4-1,1 0-1,1 4 0,0 1-1,3 1 0,2 0 1,2 2-1,0-4 0,5 4 0,1-3 0,3 1 0,1-3 0,2 3 1,1-2-1,1 1 0,-1 0 0,2-1 1,1-2-1,-4-10 1,17 16-1,-3-11 0,5-2 0,4-1 1,5-1-1,1 1 0,1-1 1,-1 1 0,-2 3 0,-3 0 1,-1 2-1,-6 3 1,-1 1 1,-5 2-1,-1 5 2,-4 1 0,-3 5 1,-8 0 0,0 4 1,-9-1 1,-1 3 0,-7-4 0,-3 3 0,-5-7-1,2-1-1,-4-7-2,1-4-2,3-6-6,-2-16-23,8-10-2,4-20 0,8-11-2</inkml:trace>
</inkml:ink>
</file>

<file path=ppt/ink/ink3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5.7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3,'0'0'5,"0"0"0,0 0-2,0 0 0,0 0 0,0 0 0,0 0-1,0 0 1,0 0 0,0 0 0,0 0 0,0 0 1,7 11 1,-7-11 1,0 0-1,13 12 1,-4-4-1,3 0-1,3 4 0,1 2-1,4 2-1,3 3 1,0 2-2,3 3 0,1 2 0,1 3-1,2 2 1,2 1 1,0 3 0,1-1 0,7 3 1,-2-2 0,3 3 0,1 1 1,0 2-1,0 0-1,2 3 0,-3 1 0,-1 5-1,1 3 0,-2 3 1,1 0-1,2 4 0,0 1 0,4 1 1,2 3 0,3-1 0,1-1-1,1 2 0,2 1 1,3 2-1,-1 2 0,2-1 0,-1 0-1,0 1 1,2-1-1,1 0 1,2-1 0,2 1-1,1 0 1,2 2-1,4 3 1,-1-2-1,1 4 1,0-1-1,0 1 0,0 0 1,0 2-1,-1 0 1,1 2-1,3 2 1,2 2-1,4-1 0,1 2 0,1 1 0,2 1 1,4 0-1,0 0 0,2-1 0,0 0 0,-2 1 0,1 2 0,2 1 0,0-1 0,-3 0 0,-3-1 1,-3 1-1,2-3 0,2-1 1,0-5-1,-4-1 0,-3-4 1,-4-2-1,0-2 1,-1-2-1,-6-6 1,1-2-1,-10-4 0,6-1 0,-3-4 1,-1 1-2,-2-3 1,0-3 0,-8 0 0,-7-2-1,3-2-1,-48-43-3,62 74-10,-62-74-11,40 54-1,-40-54 1,0 0-1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31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16,'18'3'6,"0"-1"2,-1 0 1,1-1 1,-2 1 0,3-2 1,0 0 0,1 0-2,0 3-3,-1-3-3,2 2-1,-1-2-2,1 1 0,1-1-2,-2-1 0,2 1-2,-2-2-4,5-1-10,5 6-9,-6-10 0</inkml:trace>
</inkml:ink>
</file>

<file path=ppt/ink/ink3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7.3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10 11,'0'0'15,"0"0"0,2-11-2,-2 11-4,0 0-2,0 0-3,0 0 0,0 0-1,0 0 1,0-9-2,0 9 0,0 0 0,0 0 0,0 0 0,0 0 0,0 0-1,0 0-1,0 0 0,0 0 0,0 0 0,16 6-1,-6-1 1,3 3-1,3 2 1,3-1 0,3 4 0,2 0 0,3 2 0,0 3 0,3 3 1,1 1-1,1 3 1,4 4 0,2 1 0,1 2 0,1 2 1,4 2-1,3 4 0,1-1 1,2 4-1,-1 1 1,4 4-1,-2 2 1,3 3-1,-2 3 1,3 2 1,0 1-1,3 3 0,1 0 1,5 3 0,3 0-1,6 3 0,1 1 0,4 3 0,2 3-1,3 2 0,-1 2 0,0 0 0,-3-1-1,-1-1 0,-2-2 1,-2-1-1,-6-1 0,-2 2 0,0-4 0,-2 3 0,2-1 1,0 3 0,3 3-1,3-2 1,5 1-1,-1 2 1,2-1 0,-1-2 0,-5 2-1,0-2 1,-5-4-1,-3 1 1,-6-2-1,-1 0 1,-3 0-2,0-1 1,-2-1-1,7 2 1,-4 1 1,4-1-1,0-1 0,0-2 1,-5-2-1,1 0 0,-4-3 1,-7-3-1,1-4 0,-8-2-1,1-2 1,-6-3 0,7-4-1,-2 0 1,2-3 0,-1-2-1,-38-41 1,67 83 0,-67-83 0,69 76 0,-69-76-1,61 71 1,-61-71 0,36 66 0,-36-66 0,37 55 0,-37-55 0,30 47 0,-30-47 0,0 0 0,35 52 0,-35-52 0,0 0 0,0 0 0,0 0-1,16 45-1,-16-45-5,0 0-17,0 0-1,-49 34-2,49-34 0</inkml:trace>
</inkml:ink>
</file>

<file path=ppt/ink/ink3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46.4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27 4,'0'0'7,"0"0"0,-9-8 0,9 8 0,0 0 0,0 0 0,0 0 0,0 0-2,0 0 0,-10-6-1,10 6 0,0 0 0,0 0-1,0 0 0,0 0 1,0 0-1,0 0 0,0 0-1,0 0 0,0 0-1,0 0-1,0 0 0,0 0-1,0 0 1,0 12-1,0-12 0,8 15 1,-4-6 0,2 3 0,2 1 0,-1 3 0,2 0 0,2 4 1,0 3-1,0 2 1,0 1 0,1 4 0,-1 0 1,0 2 0,-3 0 1,-1-1 0,-1-4-1,1 1 1,-2-5 0,1-1-1,-2-4 1,1-2 0,0-3-1,0-3 0,-2-1 0,-3-9 0,5 12 0,-5-12 0,0 0 0,0 0-1,0 0 1,0 0-1,0 0 1,4 11-1,-4-11 0,0 0 0,0 0-2,0 0 2,0 0-1,0 0 0,0 0 1,0 0-1,0 0 0,0 0 0,0 0 1,0 0-1,0 10 0,0-10 0,0 0 0,0 0-1,0 11 1,0-11 0,0 0 0,0 0 0,0 0 1,0 0-1,0 0 0,0 0 1,0 0-1,9 6 1,-9-6 0,11 0-1,-11 0 1,19-1 0,-6-1-1,4 0 1,2-1-1,1-5 1,-1 4-2,1-2 2,-2-2-1,-3 1 1,0 1-2,-4 0 1,-11 6 1,15-6-1,-15 6 0,0 0 0,12-5 0,-12 5 0,0 0 0,0 0 0,0 0 0,10-3 0,-10 3-1,0 0-1,0 0-2,0 0-7,0 0-9,0 0-7,10-4 0,-10 4 1</inkml:trace>
  <inkml:trace contextRef="#ctx0" brushRef="#br0" timeOffset="1232">683 435 6,'0'0'17,"-9"-11"1,9 11-3,-9-11-3,9 11-1,-7-16-2,2 6-2,3 1-1,0-4-1,3 1-2,1-5 1,4 0-2,2-1 0,4 0 0,1-1-1,2 3 0,1 0 0,2 4-1,-2 3 1,2 3-1,-1 4-1,-2 3 1,0 4 0,-1 1 0,-4 4-1,2 0 1,-4 3 0,-1 0 1,-4 2-1,1 0 1,-7 1 0,0 1 0,-4-1 1,-2 3 0,-6-3 1,-3 1 0,-5-3 0,-4 0 0,-1-2-1,-1-3 1,-2-2-1,1 0 0,2-3-2,3-2 0,7 0-1,1-3-3,7 3-5,10-2-9,-7-10-7,14-2-2,6-2 1,7-7 0</inkml:trace>
  <inkml:trace contextRef="#ctx0" brushRef="#br0" timeOffset="1873">1168-1 7,'10'4'15,"-10"-4"-2,0 0-5,0 0-2,-10 0 0,10 0 1,0 0-1,-11 2 1,11-2 0,-10 1 1,10-1-1,-12 3-1,12-3-1,-13 2-2,3 0-1,10-2-1,-17 8 0,17-8-1,-19 15 0,9-6 0,-1 2 0,-3 2 1,4 2-1,-1 1 0,3 3 0,-1 1 0,3 0 0,-1 2 0,3-1 0,2 1 0,0-2 0,1-1 1,0-2-1,1 0 0,0-3 0,1-1 0,2-1 0,3-2 1,1 1-1,4-2 1,2 0-1,7-2 0,7-1-6,4-3-5,5-2-11,5-2 0,2-4 0,1-4-1</inkml:trace>
  <inkml:trace contextRef="#ctx0" brushRef="#br0" timeOffset="2554">1341 299 14,'0'0'14,"0"0"1,-10-8-2,10 8-2,0 0-2,0 0-3,0 0-1,0 0-2,0 0-2,2 11-2,-2-11 1,7 15 0,-2-3 0,0 2 1,1 3 0,-1 3 1,-2 2 0,0 0 0,-3 5 0,0 4 0,-2-2 1,0 1-1,-1-2 0,2 0 0,0-2 0,3-2 0,1-4-1,4-4 1,1-3 0,6-3 0,4-5-1,4-3 1,4-4 0,3-4-1,3-3-1,-2-4-1,3-1-3,-3-4-5,-2 1-9,-4 1-6,-5-3 0,-6 0 1</inkml:trace>
  <inkml:trace contextRef="#ctx0" brushRef="#br0" timeOffset="3095">1222 460 24,'0'0'17,"14"-6"0,-14 6-5,21-10-8,0 6-1,3-3 1,7 2 2,2-3-2,5 0 1,4-1-2,1-1 1,-1 0-1,0-1 0,-5 1-2,-1 0 0,-4 0-2,-6 1-4,-4 2-11,-2 2-6,-7 0 0,-2 2 1</inkml:trace>
  <inkml:trace contextRef="#ctx0" brushRef="#br0" timeOffset="4707">1979 485 16,'0'0'15,"-8"-13"-2,8 13-2,-1-16-1,6 3-2,3-4-2,6-1 0,3-7-4,7-3 0,2-2 0,4-3-1,0 1 0,1 1 0,-6 3 0,-2 4 1,-6 4-1,-4 7 1,-5 3 0,-8 10-1,0 0 1,-3 12-1,-11 7 0,-3 5 0,-5 6 0,-4 4 0,-5 4-1,-3 3 1,-1-3 0,1-3 0,3-8-1,5-4 1,7-6 0,4-5 0,4-5 0,11-7 1,0-9-1,12-6 0,10-7 0,3-5-1,5-3 1,3-4-1,4-3 0,1 2-1,-4 6 1,-5 4 0,-8 8 0,-1 4-1,-7 7 1,-4 5-1,-9 1 1,8 14-1,-9 3 1,-3 2 0,-2 5 0,-5 5 0,-2 2 0,-4 2 1,-1-2-1,0-4 0,3-4 0,1-4 1,4-6-1,4-3 0,6-10 0,0 0 1,0 0-1,22-12 1,-2-2-1,4-4 0,3-1 1,4-3-1,0 1 0,-2 1 0,-5 3 0,-6 5-1,-4 3 0,-4 7 1,-10 2-1,-2 15 1,-3 1 0,-5 6 0,-4 6 0,-2 4 0,-1 0 2,-3 1-2,2-3 1,6-3-1,-2-5 2,3-4-2,5-7 0,6-11 0,-1 15 0,1-15-1,16 3-2,-6-5-12,9-2-9,2-5 1,1-7 0,1-3-1</inkml:trace>
</inkml:ink>
</file>

<file path=ppt/ink/ink3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4:57.995"/>
    </inkml:context>
    <inkml:brush xml:id="br0">
      <inkml:brushProperty name="width" value="0.05292" units="cm"/>
      <inkml:brushProperty name="height" value="0.05292" units="cm"/>
      <inkml:brushProperty name="fitToCurve" value="1"/>
    </inkml:brush>
  </inkml:definitions>
  <inkml:trace contextRef="#ctx0" brushRef="#br0">218 153 4,'0'0'5,"0"0"0,0 0 0,-4-10 1,4 10-1,0 0 0,0 0 0,0 0-1,-4-9 0,4 9-1,0 0 0,0 0-1,0 0 1,0 0-1,0 0 0,0 0 0,0 0-1,0 0 1,-3 9-1,3-9 0,-2 15 0,1-4 0,0 4-1,0 1 2,-1 5-1,0 5 1,0 1-1,0 5 1,0 3-1,-7 3 0,6 0 0,-4 0 1,4-4 0,-4 1-2,6-5 1,1-2 0,0-3 0,7-5 0,-5-2 0,6-1 0,-5-2-1,7-4 0,-6 0-1,-4-11-4,8 9-8,-8-9-1,0 0 0,8-17 0</inkml:trace>
  <inkml:trace contextRef="#ctx0" brushRef="#br0" timeOffset="501">21 437 18,'-15'-8'10,"15"8"-1,-6-10 0,6 10-4,0 0-2,13-8 0,-13 8 1,15-1 2,-15 1-1,20 0 1,-11 0 2,5 2-2,1-1-1,5 3-1,0-2 0,5 2-1,2-2-1,3 1 0,2-2-1,-1 0 0,-2-1 0,-3 1 0,-2-1-1,-4 1 1,-2-1-1,-5 1 0,-3-1 1,-10 0-1,13 2 0,-13-2 1,0 0-1,9 2 0,-9-2 0,0 0-2,0 0-5,0 0-8,0 0-2,-9-4 0,9 4 0,-8-13-1</inkml:trace>
  <inkml:trace contextRef="#ctx0" brushRef="#br0" timeOffset="981">467 146 8,'-4'-11'9,"4"11"2,0 0 0,-8-10-1,8 10 1,0 0 0,0 0-1,0 0-1,0 0-2,0 0-2,-9-8-1,9 8-1,0 0-1,0 0-1,0 0-1,0 0 1,0 0-2,1 12 2,-1-12-1,0 13 0,1-1 0,1 0-1,0 5 1,0 2 1,-1 4-1,0 3 0,0 3 1,-1 4-1,-1 4 1,-2 3-1,-2 1 0,1 0 1,1-1-1,-1-2 0,2-2 0,2-4 0,2-5 0,2-7 1,0-4-1,1-5 1,-5-11 1,16 4 0,-2-12-1,-1-4 1,3-8 0,0-3 0,2-2-1,0-1 0,-1 0-1,-3 0 0,0 1 0,-2 7 1,-1 2-1,-1 4 0,-1 0 0,-9 12-1,16-14 1,-16 14 0,13 8-1,-9 3 0,0 4 1,-1 5-1,1 4 1,-2 3 0,0 6 1,1-1-1,-1-2 1,2-2 0,2-2-2,-1-7-4,4-2-10,1-12-3,10-8-2,-1-13 1,4-6 0</inkml:trace>
  <inkml:trace contextRef="#ctx0" brushRef="#br0" timeOffset="1692">936 523 3,'0'0'5,"-8"12"0,8-12 1,0 0-4,0 0 1,15 8 1,-6-9 2,1-1 1,4-2 1,-1-8 0,4 3-1,-2-2 0,0 0-1,-1-1-2,0-3 1,-2 3-2,-4 0-1,2 7 1,-7-5 0,-3 10 1,3-13-1,-3 13 0,0 0 0,-12-8-1,3 8 0,-2 0-1,-2 2 0,-1 1-1,-2-1 0,-1 4 0,-1 5 0,0 1 0,-1 2 0,0 2 0,2 3 0,0 0 0,1 2 1,3-1-1,1-2 0,4-3 1,2 2-1,2-1 1,3-2-1,4 2 1,3-2 0,3 2 0,2-4 0,5 0 1,3-3-1,5-2 1,3-5 0,1-1-1,1-5 0,-1 0 0,-1-2 0,-4 0 0,0 0-1,-4 0-3,-2 5-4,-4-2-8,1 5-4,-2-3-1,0 3 1,-3-5-1</inkml:trace>
  <inkml:trace contextRef="#ctx0" brushRef="#br0" timeOffset="2584">1567 86 0,'5'-10'6,"-5"10"-1,0 0 1,0 0-2,0 0 0,0 0 0,0 0 1,0 0 0,7 12-1,-7-12 1,6 18-1,-2-4 2,1 7 0,0 3-1,1 8 0,-2 5 0,2 3-1,-2 5 1,2 2-1,-4-1-1,2 0-1,-2-6-1,0-1 0,-3-5 0,3-5 0,-1-8-1,0-6 0,2-2-4,-3-13-5,0 0-6,0 0 1,13-13-1,-11-3 1</inkml:trace>
  <inkml:trace contextRef="#ctx0" brushRef="#br0" timeOffset="2964">1558 234 19,'-9'-17'9,"3"1"0,3-1 0,5-1-4,5 0-1,6-1 0,3 0 1,6-2 0,2 3 0,4-2 1,6 4 0,-1 1-1,2 5-1,-3 3-1,0 4-1,-4 4 0,-2 4-2,-5 5 1,-3 1-1,-5 5 0,-2 1 1,-5 2 0,-2 1 0,-4 1 0,-2 1 1,-4-1-1,-4 1 1,-4-2-1,-3 0 0,-4-1 0,-4 0 0,-1-5 0,0 0 0,-1-3 0,0-2 0,3-1 0,2-3-1,2-1 1,6-2-1,1-1 0,13-1 0,-15 1-1,15-1 1,0 0-1,0 0 0,0 0 0,0 0 0,0 0 0,0 0 0,11 12 1,-11-12 0,17 14 0,-7-2 1,6-2-1,0 3 0,4 6 1,2 1-1,3 2 1,3 0-1,0 0 0,0 1 0,-1 1 1,-3-1-1,-4-4 1,-3 0-1,-4-3 1,-4-2 0,-3-2 0,-2-2 0,-4-10-1,2 10-2,-2-10-12,0 0-3,0 0-2,4-21 1,-1 6-1</inkml:trace>
  <inkml:trace contextRef="#ctx0" brushRef="#br0" timeOffset="3815">2290 647 0,'-19'2'5,"3"-2"0,-1-2 1,3-1 0,0-3 1,3 1 1,-1-3 1,2 0 1,3-5 0,1 3 1,1-5-1,3 3-1,0-4-3,4-1-1,2-5-2,2 5 0,3 0-2,2 1-1,2 0 0,1 3 1,1 1-1,1 6 0,1 4 0,0-2 0,0 3-1,0 3 1,-2-1 0,1 5-1,-3 6 1,-1 1 0,-3 4 0,-1 2 1,-6 1-1,0 2 1,-5 2 0,-1-1 1,-5-5 0,-1 0 1,-4-3 0,-2-3 0,1-4 1,-1-2 0,0-6-1,1-4-1,1-2-1,1-5-3,2-1-4,0-4-11,3 1-3,0-2-1,7 1 1,-1-4-1</inkml:trace>
  <inkml:trace contextRef="#ctx0" brushRef="#br0" timeOffset="4617">2519 55 6,'0'0'8,"-2"-12"2,2 12-1,0 0 0,0 0-1,0 0-1,0 0 0,0 0-2,0 0-1,-7 9-1,6 2-2,2 3 1,-2 1 0,1 5 0,1 4 1,-1 4-1,0 3 1,-2 2-1,5 2 0,-4-2 0,4 4 0,-3 1 0,2-2-1,-1-2 0,3-2 0,-3-4 0,2-3-1,0-3 1,0-4 0,1-8 0,-4-10 1,13 7 0,-1-10 0,1-5 0,0-4 0,0-1 0,3-5-1,0-2-1,-1 1 1,0 2-2,-3 3 1,0 2 0,0 3 0,-2 2-1,1 6 0,-11 1 1,17 1-1,-12 9 1,2 3-1,2 3 1,-5 2 0,4 3 0,-6 0 0,5 5 0,-6-1 0,-1-5 1,-1-1-1,-7-2 1,3 0 0,-8-3 0,2-1 1,-7-4 0,-1-1 1,1-6-1,-5-2 0,0-4 0,-2-1 0,4-3-1,-1-1-1,5-2-1,4-2-5,8 2-9,2-3-3,8 1-3,4-3 2,9 0-1</inkml:trace>
  <inkml:trace contextRef="#ctx0" brushRef="#br0" timeOffset="5478">2965 600 12,'-15'-13'9,"11"4"0,2-1 0,1-8-3,4 6-1,2-4-2,5-4 0,3 5 0,4-2-1,1 3 1,0 0-1,3 9 0,-2-3 0,2 4 0,-5 4-1,-1 2-1,0 5 1,-5-3-1,5 7 0,-5 2 0,0 1 0,-3 2 1,0 4 0,0-3-1,-6-1 2,1 4 1,-6-6 2,-1 2 0,-5-3 1,-1 2 1,-5-5-1,0 2 0,-2-6-1,1 1 0,-2-4-2,2-2 0,0-3-3,0-2-1,3-1-4,-1-6-4,4 2-8,-1-4-2,6 1 0,-2-4 0</inkml:trace>
  <inkml:trace contextRef="#ctx0" brushRef="#br0" timeOffset="6059">3405 2 5,'6'9'7,"-6"-9"0,3 16 1,-1-5 0,-3 4 1,3 4-1,3 4 2,-4 7-1,-7 4-1,1 5 1,0 4-2,-5 3-1,3 5-1,-8 4-1,-1-5-2,5 0 0,2-6-1,1-1 0,6-4 1,3-4-2,4-10 1,8-4 1,4-8-1,5-5-1,8-6-3,4-10-5,5-3-5,1-7-4,2-3-1,1-5 1,-8 3-1</inkml:trace>
  <inkml:trace contextRef="#ctx0" brushRef="#br0" timeOffset="6529">3205 257 25,'0'0'12,"0"0"0,0 0 1,24-3-6,-3 3-1,6 1 1,6-1 0,10 0-3,1-1-1,6-1-2,2 1-5,3-3-9,-4 0 0,3-3-1,-9-1-1,-6-1-2</inkml:trace>
</inkml:ink>
</file>

<file path=ppt/ink/ink3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5:05.486"/>
    </inkml:context>
    <inkml:brush xml:id="br0">
      <inkml:brushProperty name="width" value="0.05292" units="cm"/>
      <inkml:brushProperty name="height" value="0.05292" units="cm"/>
      <inkml:brushProperty name="fitToCurve" value="1"/>
    </inkml:brush>
  </inkml:definitions>
  <inkml:trace contextRef="#ctx0" brushRef="#br0">380 0 7,'0'0'6,"0"0"1,0 0 0,0 0 1,0 0-1,-12 7 0,2-4-1,-2 2 0,-2 1-1,-5 3-1,1 0 0,-1 2-1,0 2-1,1-1-1,-2 1 0,6 1 0,-2-2 0,9 1-1,6-1 0,6 0 0,3 0 2,6 1-2,9 1 0,-1 0 1,8 4-1,-3-1 0,-2 3 1,0 3-1,-2-1 0,-1 0 0,-4 3 0,-4-3 1,-4 0-1,-4-4 1,-4 1 1,-7-4 0,-5 0 1,-6-4 0,-3 0 1,-5-5 0,-1 1 0,-3-5 0,1 0-1,-2-5 0,0 0-1,7-4-1,-1-2 0,9 0-3,-1-4-4,11-1-6,5-3-5,7 0-2,11-4 1,0 2 0</inkml:trace>
  <inkml:trace contextRef="#ctx0" brushRef="#br0" timeOffset="551">579 297 0,'11'7'5,"-11"-7"0,20-14-2,-4 4 0,1-3 1,2-1 0,0-2 0,1 0 0,-4 2 0,-1 2 2,-5 0 0,-10 12 0,11-18 0,-11 18-1,-2-13 1,2 13-2,-16-13 1,4 9-2,-3 1 0,0 1-1,-4 2 0,1 3 0,-2 2 0,0 5 0,2 1 0,0 3-1,1 3 1,2 2 0,2 3 0,4 2 0,2-1-1,5 1 0,2-1 1,3 1-1,3-2 0,3-1 0,1-4 0,3 0 1,0-3-1,2 0 0,2-5 0,1-2 0,3-2-6,0-5-5,2-3-6,0-5-3,6-4 2,-2-8-2</inkml:trace>
  <inkml:trace contextRef="#ctx0" brushRef="#br0" timeOffset="1151">762 167 4,'0'0'5,"0"0"0,0 0 0,0 0-1,0 0 1,0 0-1,0 0 1,0 0 1,9 12-1,-9-12 1,12 20 0,-6-6-1,0 3 1,1 3-2,-4 2 1,-1-1 0,0 1-1,0-2 0,4-1-1,0-4 0,6-5 1,0-6-2,6-4 1,0-5 0,5-3-1,-2-6 0,-1-1 0,-3-2-1,0 2 0,-5 2-1,-1 1 1,-3 3-1,-8 9 0,13-12-1,-13 12 1,13-2-1,-13 2 0,10 6 0,-10-6 1,10 20 0,-7-3 0,1 0 1,-1 4-1,0 1 1,1 0-1,1 0-2,2-3-5,5-4-9,-1-5-2,6-6 1,-2-8-1</inkml:trace>
  <inkml:trace contextRef="#ctx0" brushRef="#br0" timeOffset="1752">1450 174 21,'9'-2'13,"-9"2"0,0 0 1,-9 1-5,9-1 0,-12 4 2,-4-2-3,1 4-3,-6-1 0,1 2 0,1-1-1,0 2-1,2-1-1,4 0-2,13-7 0,-11 17 0,11-17-1,15 17 0,-1-8 1,6 3 0,0-1 0,2 1 0,-5 0 0,2 0 0,1 3 0,-8 0 0,1 1 0,-9 0 0,5 0 1,-9 1-1,0-2 1,-5 1 0,-8-2 0,2-2 1,-10-3-1,2 1 0,-8-5 0,1 1 1,1-4-1,-3 1-1,3-3-2,0-5-3,7 3-9,4-7-4,14 9-2,-2-22 1,13 10 0</inkml:trace>
  <inkml:trace contextRef="#ctx0" brushRef="#br0" timeOffset="2263">1706 307 7,'13'7'10,"-4"-7"1,6-2 0,2 0-1,3-3-1,4-2 0,-1-1-2,4 0-1,-3-3 0,1-2-2,-3 1 0,-1 0-1,-7-2 1,-1 2 0,-6 1-1,-5 2 0,-5-1 0,3 10 0,-21-13-2,3 10 0,-7 2 0,-3 3-1,-5 3 0,-3 4 0,-1 5 1,0 3-1,1 5 0,4 2 1,4 2-1,3 2 1,4-1-1,7 1 1,4-3 0,8 1 0,6-4 0,5 1 0,6-3 1,6-4-1,5 0 1,7 0-1,4-2 0,7-1-2,3-1-5,1-7-9,4 0-4,-4-5-1,5-8 0,-6-4 0</inkml:trace>
  <inkml:trace contextRef="#ctx0" brushRef="#br0" timeOffset="2984">2469 241 26,'5'-13'14,"-5"13"0,-2-9 1,2 9-4,-15-3-2,2 0-2,-1 5 0,-6-2-3,0 5 0,-8 0 0,1 4 0,-2 2-1,1 1 0,0 2-1,-2 0-1,9 0-1,4-1 0,5-1-1,5-1 1,6-2 0,1-9 0,20 14 0,2-7 0,0-1 0,5 0 0,4 0 0,0 0 1,-4 2-2,1 0 1,-5 0 0,-4 2 0,-2 1 0,-4 1 0,-5 1 0,-2-1 0,0-1 0,-4 1 0,-5 1 2,-3 1 0,-6-3 0,-5 3 0,-3-4 1,-3 0-1,-3 2 0,-1-4 0,-1-3-1,1-3-1,3 1-2,-3-4-3,10 3-11,-4-4-4,1 3-1,4-3 0,5 1 0</inkml:trace>
  <inkml:trace contextRef="#ctx0" brushRef="#br0" timeOffset="5678">0 1043 0,'0'0'5,"0"0"0,0 0 1,0 0-1,0 0 0,0 0 1,0 0 2,0 0 0,0 0 1,0 0-2,0 0 1,-2 14-3,5-5 0,-1 0-2,1 5-1,0 0 0,1 9 0,-2 7 0,0 6 0,-2 6 1,1 9-1,-2 5 0,-1 5 1,0 3-2,0-6 1,0-3-2,4-5 2,-2-10-2,1-8 0,3-8-3,1-12-5,-5-12-6,16 2-3,-5-13 1,-2-10-1</inkml:trace>
  <inkml:trace contextRef="#ctx0" brushRef="#br0" timeOffset="6119">338 1316 15,'-3'14'10,"2"-3"1,1 1 0,-1 6-3,3 6 0,-1 2 0,2 5-1,-1 2 1,1 1-3,-1-1-1,2-1-1,-1-5-2,1-4-3,4-6-9,-8-17-5,18 6 1,-6-19-1,2-8 0</inkml:trace>
  <inkml:trace contextRef="#ctx0" brushRef="#br0" timeOffset="6379">505 1156 36,'0'0'6,"0"0"-4,0 0-2,16 4-10,-7-4-2</inkml:trace>
  <inkml:trace contextRef="#ctx0" brushRef="#br0" timeOffset="6569">677 1451 2,'16'-2'2,"5"-4"0,-2-3 0,2-4 2,-4-4 1,-1 1 2,-5-1 1,-2 0-1,-5 5 1,-9 1-1,5 11-2,-18-13-1,6 11-2,-6 2-1,2 3-1,-6 2 1,1 4 0,3 0 0,0 3 0,2 3 0,4 0 0,5 2 0,4 1-1,5 1 1,6 4 0,4 3 0,6 3 1,2 3-1,2 3 1,2 2 0,2 5 0,-1 1-1,-2-4 1,-3 2-2,-2-2 0,-3-4 1,-6-1 0,-4-5 1,-4-3 1,-4-8 0,-7 0-1,-5-8 2,2-4 0,-5-5 0,1-4 0,-2-7-1,1-2-1,-1-5 1,6-1 0,2-5-2,1-1-1,2-2 0,4 0-1,5-1-3,1-4-4,8 1-6,2-6-6,6 0 3,4-4-1,4-2 0</inkml:trace>
  <inkml:trace contextRef="#ctx0" brushRef="#br0" timeOffset="7210">1057 958 12,'-1'-9'8,"1"9"0,0 0-1,0 0-1,0 0-2,0 0 0,0 0-1,0 0 0,0 0-2,-6 9 0,6-9 0,0 0-1,0 0 1,0 0-1,3 10 0,-3-10 0,0 0 1,0 0-1,0 0 0,0 0 0,0 0-1,0 0 0,10 7 0,-10-7-1,0 0 1,0 0-1,0 0 1,0 0 0,0 0 0,0 0 1,0 0-1,9 6 0,-9-6 1,0 0-1,0 0 1,0 0-1,0 0 1,9 9 0,-9-9 1,0 0 0,-6 16 0,1-4 1,1 5 2,-3 4 0,0 5 2,-3 11 0,3 8 1,-4 4 1,3 6-2,0 0-1,1 2-1,1 0 0,3-1-2,1-12-1,1-4 0,1-9 0,2-6 1,-2-8-1,1-4 1,-1-13-3,0 0-4,0 0-8,0 0-4,-3-17 1,0 2-1,2-1 0</inkml:trace>
  <inkml:trace contextRef="#ctx0" brushRef="#br0" timeOffset="9784">987 1542 10,'-6'-10'7,"6"10"0,7-14 1,-1 3-1,1 0-1,2-3 1,2-1 0,2-1-1,2 1-1,3-2 0,0 1-2,1-1 0,2 4-1,-1 0 1,1 2-2,-2 1 0,0 3 1,-2 0-1,-2 4 0,-3 1 1,-2 5 0,-10-3 1,15 19 0,-13 0 0,-2 6 1,-2 5-1,-1 8 1,-3 0-1,3 1-1,-1-1 0,2-5-1,1-8 0,3-6-1,-2-19-2,19-2-7,0-16-7,3-9-3,6-10 2,-2-5-1</inkml:trace>
  <inkml:trace contextRef="#ctx0" brushRef="#br0" timeOffset="10224">1627 1024 7,'0'0'9,"0"0"1,-13-10-1,13 10 0,0 0 0,0 0-2,0 0-1,0 0 0,0 0-1,-7 9-1,7-9 2,-3 15-2,1-3 0,-2 3-1,0 3 0,-1 5 0,-1 7 0,-1 4 1,0 8-1,-3 4 1,2 8 0,1 0 0,2 2-1,2-4-1,5-2 1,5-7-1,8-5-1,6-12 0,9-11 0,8-10-1,5-8-4,9-6-2,-5-12-7,4-4-6,-5-8-2,-3-1 1,-9-5 0</inkml:trace>
  <inkml:trace contextRef="#ctx0" brushRef="#br0" timeOffset="10715">1496 1144 18,'30'-2'16,"9"-1"-1,5 0 1,5-2-2,12 2-1,2-2-3,6 1-5,4 1-7,4-1-12,1 0-2,0-2-1,0-1 0</inkml:trace>
</inkml:ink>
</file>

<file path=ppt/ink/ink3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5:28.719"/>
    </inkml:context>
    <inkml:brush xml:id="br0">
      <inkml:brushProperty name="width" value="0.05292" units="cm"/>
      <inkml:brushProperty name="height" value="0.05292" units="cm"/>
      <inkml:brushProperty name="fitToCurve" value="1"/>
    </inkml:brush>
  </inkml:definitions>
  <inkml:trace contextRef="#ctx0" brushRef="#br0">119 0 14,'0'0'10,"9"-4"1,-9 4 1,0 0 0,0 0 0,0 0-1,-13-4-2,13 4-3,0 0-2,-11 11-1,11-11-2,-9 20-1,9-11 0,-3 11 0,2-4-1,-3 10 1,2-4 0,-2 3 0,0 3 0,-1 5 0,0 5 1,0 0-1,-1 4 1,0 1 0,-3 0 0,3-1 1,-1-3-1,0-4 1,1-4 0,1 0 0,2-7 0,1-1 0,2-3-1,1-3 0,0-3 0,2 1 0,2-5 0,1 0 0,-6-10 0,19 14 0,-8-8 0,9-2 0,4-2-1,4-2 1,1-1 0,3-2 0,-1 1-1,1-3 1,1 2-1,-9 0 1,-4 1-1,-6 2 1,-3-1 0,-11 1-1,14 0 1,-14 0 0,0 0 0,0 0 0,0 0-1,0 0-1,0 0-6,0 0-10,0 0-3,0 0-1,0 0 0,0 0 1</inkml:trace>
  <inkml:trace contextRef="#ctx0" brushRef="#br0" timeOffset="931">652 369 18,'0'0'11,"0"0"0,0 0 1,0 0-1,0 0 0,0 0-3,0 0 0,0 0-3,0 0-1,0 0-2,0 0 0,-6 18-1,6-1 0,-1 3 0,0 7 0,-1 2 1,0 10-1,-2 1 2,2 4-1,-3-1 1,3-1 0,0-3 0,3-1-1,0-3 1,6-5 0,0-7-1,5-2-1,4-6 1,2-2-1,4-6 0,2-2 0,-3-3 0,2-2 0,-1-4-3,-5-3-6,1 2-11,-3-5-1,-3 2-1,-5-6 0</inkml:trace>
  <inkml:trace contextRef="#ctx0" brushRef="#br0" timeOffset="1422">571 641 39,'4'-9'15,"-4"9"0,0 0 2,4-15-10,-4 15 0,0 0 0,10-4-1,-10 4-1,13 1-1,-13-1 0,21 0 0,-6 0-2,3-1 0,2 1 0,2-3-1,5 2 0,-1-1-1,-2 0 0,-1 0 0,-3 1 0,-4 0 0,-3 1 0,-1 0 0,-12 0 0,0 0-1,0 0-3,0 0-6,0 0-9,0 0 0,0 0-1,0 0 0</inkml:trace>
  <inkml:trace contextRef="#ctx0" brushRef="#br0" timeOffset="2043">1280 652 22,'0'0'12,"0"0"2,0 0 0,10-3-4,-1 3 0,0-2 1,8 2-3,2-1-2,2 1-2,5-1 0,3 2-1,1-1-1,1 0-1,0 1 1,0-1-1,-5 2-1,1-1-2,-4 1-4,-6-2-7,0 0-4,-7-2-1,-10 2 0,6-15 0</inkml:trace>
  <inkml:trace contextRef="#ctx0" brushRef="#br0" timeOffset="2354">1274 436 31,'0'0'10,"0"0"1,0 0 1,0 0-8,11 0 0,3 2 3,2-1 2,5 3-2,4-4 1,5 3-2,0-1-1,4 0-2,2 0-2,2-1-6,5 1-10,0-4-2,4 0 0,-5-4-1,4-1 1</inkml:trace>
  <inkml:trace contextRef="#ctx0" brushRef="#br0" timeOffset="2814">2313 103 25,'0'0'9,"0"0"2,4 10 0,-4-10-5,8 20 1,-5-5 2,4 8 1,-5 3-1,2 9 0,-6 6-2,2 7-1,-4 3-2,2 4-1,-3 0-1,2 0 0,1-5-3,0-7-2,3-4-9,-2-11-5,2-8-2,-5-10 1,4-10 0</inkml:trace>
  <inkml:trace contextRef="#ctx0" brushRef="#br0" timeOffset="3145">1859 75 35,'-15'-6'15,"2"0"0,13 6-1,-14-8-3,14 8-3,0 0 0,10 0-2,5 0-1,9 3 0,7-3-1,6 2 0,15-1 1,11 1-2,8 0-1,6 0 0,4 1-1,1 1-1,-2-1 1,1 2-1,-18-3 1,-9 1 0,-5-2 0,-11 1 1,-11-2-1,-7 0 1,-9-1-1,-11 1 1,16-1-3,-16 1-1,0 0-6,0 0-12,-11 4-1,-2-4-1,0 2 0</inkml:trace>
</inkml:ink>
</file>

<file path=ppt/ink/ink3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39:26.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39 46,'0'0'17,"-16"-9"2,16 9 1,0 0-9,0 0-4,-6-12 0,6 12 1,0 0 0,0 0-2,0 0-1,0 0-2,0 0 0,0 0-3,0 0-4,0 0-9,0 0-10,0 0 0,0 0-2,17-18 2</inkml:trace>
</inkml:ink>
</file>

<file path=ppt/ink/ink3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37.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1029 0 2,'-21'-6'6,"5"7"-1,-5 4 0,-2-3 1,-6 3 1,-3-1 1,-3 2 1,-7 0-1,0 3 0,-4-3-1,2 3-1,-7-1-1,1 2 0,-3 4-2,0 1-1,4 3 0,-3 2-1,-1 4 0,3 1 0,2 5 0,4 1 0,4 4 0,5 1-1,1 3 1,9 1-1,5 3 0,6 2 1,5 0-1,7 3 1,8 0-1,5-1 1,6 3 0,6 0 0,6-1-1,8-2 1,7 0-1,0-3 1,3-2 0,3-4 0,4-5 0,7-3 0,-1-5 0,3-3 0,4-9 0,2-5 0,4-6 0,1-7 0,-5-8 0,1-9 0,2-8 1,-4-7-1,-7-8 1,-5-3 0,-9-5 1,-4-3-1,-7-2 0,-9 1 0,-10-1 0,-3 1 0,-9 0 0,-5-2-1,-4 1-1,-4 4 1,-6 0 0,-3 2 0,-5 5 0,-11 5 0,-2 4 1,-4 7-1,-4 5-1,-5 7 1,-1 7-1,-6 6 0,-1 5-2,3 4-2,2 8-7,-1 3-14,3 5 0,2-1-1,7-2 0</inkml:trace>
</inkml:ink>
</file>

<file path=ppt/ink/ink3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11.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72 1,'13'1'4,"-1"-2"0,4 1 0,1-2 0,3 1 1,0 2-1,5 0-1,3 1 1,2 1 0,3 2-1,3 1 1,3 0 0,3 2 0,6 0 0,-1 1 0,5 0 0,2 0 0,6 0 0,4-2 0,3 2 0,3-2-1,2 1 2,4-4-3,3 0 1,3-2-1,3-1-1,1-3 1,4 0-1,0-4 0,3-1 0,-1-4 0,2 0 1,-1-3 0,3 2 0,-3-2 1,-1 1-1,2 2 1,-2 0-1,0 2 0,1 2 0,-1-1-2,0 2 1,-2-1 0,-2 3-1,1-1 1,-3-1-1,-2-1 1,-6 2-1,-3-1 1,-6 3 0,-2-1 0,-1 1 0,-7 2 0,-2 2 0,-7 2 0,2 0-1,-4 3 1,-1 0-1,-5 1 0,-2 1 0,-3-1 0,-3 0 0,0 0 0,-7 0 1,-3-2-1,-4-1 0,-1-1 0,-3 0 1,-3 0-1,-2-2 0,0 1 0,-1 0-2,6 5-14,-3 2-8,-13-9-1,0 0 0,-6-27-1</inkml:trace>
</inkml:ink>
</file>

<file path=ppt/ink/ink3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15.0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1099 3,'0'0'3,"0"0"-2,0 0-2,0 0-1,0 0 0,0 0 0</inkml:trace>
  <inkml:trace contextRef="#ctx0" brushRef="#br0" timeOffset="390">49 1111 23,'0'0'11,"0"0"0,0 0-1,0 0-2,0 0-2,0 0-2,0 0 0,0 0-2,0 0 0,0 0 0,0 0 1,0 0 0,0 0 0,0 0 0,0 0 0,0 0-1,0 0 1,0 0-2,0 0 1,0 0-1,0 0 0,0 0-1,0 0 1,0 0 0,0 0 0,0 0 1,0 0-1,0 0 1,0 0 0,0 0-1,0 0 1,0 0-1,0 0-1,0 0 0,0 0 0,0 0 1,0 0-1,0 0 0,0 0 1,0 0-1,0 0 0,0 0 1,0 0-1,0 0 1,0 0-1,0 0 1,0 0-1,0 0 1,0 0-1,0 0 1,0 0-1,0 0 0,0 0 0,0 0 0,0 0 0,0 0 0,0 0 1,0 0-1,0 0 0,0 0 0,0 0 1,0 0-1,0 0 1,0 0 0,0 0 0,0 0 0,0 0 1,0 0 0,0 0 1,0 0 0,0 0 1,0 0-2,10-12 1,3-5-1,7-6 0,8-13 0,11-7-1,7-10 0,10-10 0,7-7 0,7-4 0,5-3 1,1-1-1,-1 0 2,1 5-1,-3 3-1,-4 5 1,-7 6-1,-2 8 0,-8 6 0,-7 9-1,-10 8 1,-7 7-1,-7 7 1,-6 5-1,-6 3 0,-9 6-1,0 0-2,0 0-3,0 0-16,0 0-6,0 0-2,-13-7-1,1 0 2</inkml:trace>
  <inkml:trace contextRef="#ctx0" brushRef="#br0" timeOffset="1482">199 70 24,'-14'0'12,"2"2"0,0-2-2,1 0-2,1-1-3,1 0-2,9 1-1,-17-6-1,17 6 1,-15-6 2,15 6 0,-15-8 1,15 8 0,-19-8 1,10 7-1,-2-2 0,1 2 0,0-2-1,10 3-1,-17-3 1,17 3-1,-9-1 0,9 1 0,0 0 0,0 0-1,0 0 0,0 0-1,0 0 0,0 0 0,0 0-1,0 0 0,0 0 0,0 0-1,0 0 1,14 8-1,-2 0 1,3 2 0,8 4 0,6 6 0,9 4 0,4 4 0,5 6 0,7 5 1,5 5-1,3 2 0,0 3 0,3 1 1,-2 0 0,2 1-1,-2-3 1,-2-3-1,-3-5 1,-1-2 0,-3-4 0,-4-3-1,-6-4 1,-2-3 0,-7-4-1,-6 0 1,-5-4-1,-4 0 1,-4-3-1,-5 0 1,-2-4-1,-9-9 1,11 15-1,-11-15 1,0 0 0,10 10 0,-10-10 0,0 0 0,0 0-2,-5-9-7,5 9-18,-14-22 0,3 7-3,-5-2 1</inkml:trace>
  <inkml:trace contextRef="#ctx0" brushRef="#br0" timeOffset="2503">669 1124 9,'0'0'17,"-8"-11"3,4-4 1,1-8-6,2-5-1,-5-13-3,6-5-2,-5-11 0,6-4-1,-3-9-2,3-3-3,-3-5 0,3 0-1,-1 3 0,1 6 0,-2 5 0,2 8 1,-2 9-1,1 8 1,-2 7-1,1 11 0,-1 3-1,0 5-1,2 3-1,0 10-1,0-10-4,0 10-6,0 0-13,0 0-2,0 0-2,0 0 3</inkml:trace>
  <inkml:trace contextRef="#ctx0" brushRef="#br0" timeOffset="2944">20 523 21,'0'0'16,"0"0"0,0 0 0,0 0-10,0 0-5,8-10-1,-8 10 1,0 0 1,0 0 0,10 2 3,-10-2 0,17 2 1,-3-1 0,4-3 0,10 2 0,4-4 0,12 2 0,6-4-1,12 3-1,6-3-1,11 3 0,4-3 0,4 4-1,0-2 0,0 3 0,-7-2 0,-3 2 1,-9-1-1,-9 1 1,-11 0-1,-8 0 0,-9 0 0,-6 1 1,-8-1-2,-7 0-1,-10 1 1,12 1-1,-12-1 1,0 0-1,0 0 0,0 0 1,0 0 0,0 0-1,0 0 1,0 0 0,0 0 0,0 0 0,0 0-1,0 0-1,0 0-3,0 0-23,-10-1-2,6-13-1,-4-11-1</inkml:trace>
</inkml:ink>
</file>

<file path=ppt/ink/ink3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3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302 64 23,'1'32'13,"-1"4"0,3 7-2,-1 5-2,0 4-3,0 5 0,-1 3 0,2 4-1,-2-2 2,3 2-1,-3-7 0,5-2 0,1-6 0,2-6-2,-3-5 1,3-7-3,-3-7 0,0-6-1,0-4 0,-1-4 0,-5-10-1,2 9-3,-2-9-6,3-9-14,-2-8-2,2-3 1,-2-9-1</inkml:trace>
  <inkml:trace contextRef="#ctx0" brushRef="#br0" timeOffset="510">5 510 11,'-9'3'18,"9"-3"-3,-1-11-2,6-3-1,4-7-2,6-8-1,7-6-3,2-7-2,5-3 0,2-5 1,2 5 0,-4-3 2,2 11-1,-9 0 1,-1 12 0,-9 2-1,1 6 0,-5 3-2,-8 14-1,9-15-1,-9 15-1,0 0-1,0 0 0,10-5-1,-10 5 0,7 11 1,1-1-1,1 1 1,5 4-1,0 1 1,4 4 0,3 3 0,1 1 0,1 3 0,0 2 0,0 0 0,0 1 1,-1 0-1,-3-4 0,-2-2 0,-2-3 0,-3-4 0,-2-5 1,-3-3-1,-7-9 1,8 10 0,-8-10-1,0 0-1,0 0-7,0 0-18,0 0-2,-7-19 0,-5-2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63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30,'16'11'28,"-16"-11"0,18-1-11,-18 1-17,17 5 0,-6-3 1,-11-2 2,14 4 1,-14-4 0,18 0 0,-18 0 0,22-2 0,-8 0-1,2 2-2,3-1-1,2 1-1,3 0 0,0-2-2,6 2 0,-4-3-5,4 1-13,4 1-11,-5-7 1,7 2 1</inkml:trace>
</inkml:ink>
</file>

<file path=ppt/ink/ink3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43.3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1352 1630 11,'0'0'19,"0"0"1,0 0-1,0 0-2,0 0-5,0 0-2,0 0-2,0 0-2,0 0-2,0 0-1,-11-4-1,11 4 0,-10-5 0,10 5-1,0 0 0,-11-12 0,11 12-1,-3-11 0,3 11 0,2-10-1,-2 10 0,0 0 0,4-12 0,-4 12 0,0 0 0,0 0 0,0 0 0,0 0 1,-11 15 0,11-15 0,-17 17 1,7-9 1,0 1 0,0-2 0,10-7 0,-14 10 1,14-10-1,0 0 0,0 0-1,2-12 0,-2 12 0,12-15-1,-5 5 0,-7 10-1,14-14 1,-14 14-1,10-9 1,-10 9-1,0 0 1,0 0 0,0 0-1,0 0-2,0 0-12,0 0-9,0 0-1,3-11 0,3-1 0</inkml:trace>
  <inkml:trace contextRef="#ctx0" brushRef="#br0" timeOffset="761">1700 1207 15,'0'0'16,"0"0"-1,-9 3-2,9-3-3,-10 9-3,4 1-3,-4 0-2,0 6 1,-2 0 0,0 5 0,1-2 1,2 4 0,0-4 0,6 3 0,1-4-1,5-1 0,4-3-1,6-1-1,2-3 0,6-4 0,3-4 0,2-3 0,0-4 0,1-4 0,-3-4 1,-2-2-1,-6-3 1,-4-3 0,-7-1 0,-4-1 0,-5 2-1,-3 1 0,-6 4 0,-3 3-1,-5 6 0,-2 3-1,-1 8-1,1 2-2,0 5-7,1 1-9,4-1-4,5-3 1,13-8 0</inkml:trace>
  <inkml:trace contextRef="#ctx0" brushRef="#br0" timeOffset="1171">1853 1224 26,'7'17'18,"-1"5"0,-5 1 0,1 4-10,1 5-5,0 2-2,-1 4 0,-2-1 1,0 4 1,-4-2 1,0 2 1,-1-3 1,1-1 0,-1-4-1,2-2 1,-1-6-2,4-4-2,0-4-1,2-7-4,4-1-8,-6-9-12,13-6-2,-3-6 2,2-8-1</inkml:trace>
  <inkml:trace contextRef="#ctx0" brushRef="#br0" timeOffset="1692">2047 1454 28,'0'0'18,"-13"19"0,13-19-4,-8 15-5,8-15-4,4 12-1,6-7 1,-10-5 0,22 0 0,-5-6 1,3 1-1,-1-5 0,3 2 0,-2-6-2,-1 3-1,-2-4 0,-3 4-1,-3-3 1,-2 3 0,-6-2 0,-1 2 1,-4 0-1,2 11 0,-15-18 0,0 10 0,-1 3-2,-5 1 0,-2 6 0,-5 1-2,2 6-1,-2-1-2,5 8-3,-1-4-2,9 6-5,1-7-3,13 1-3,1-12-2,15 7 2,4-9 1</inkml:trace>
  <inkml:trace contextRef="#ctx0" brushRef="#br0" timeOffset="2043">2211 1359 14,'11'3'12,"-11"-3"-1,10 14-2,-11-1-1,-1 1-3,0 3 0,-2 2 1,1 4-1,-2 0 2,2 6 1,-2 0-1,4 7 1,-4 0-1,3 4-1,-2 1-2,3 1 0,-2-1-1,2-2 0,-2-3-1,1-6-1,1-4-3,-2-9-8,2-6-13,1-11-1,0-12 0,0-15-1</inkml:trace>
  <inkml:trace contextRef="#ctx0" brushRef="#br0" timeOffset="7380">1228 467 2,'0'0'10,"0"0"-1,0 0-3,0 0-1,-7-9-2,7 9-1,0 0 1,0 0 0,0 0 0,2-11 0,-2 11-1,0 0 0,7-11-1,-7 11-1,0 0 0,10-8 0,-10 8-1,0 0 1,0 0-1,0 0 0,0 0 1,7 13 0,-7-13 2,-3 12 1,3-12 2,-4 11 1,4-11 1,0 0 1,-9 11 0,9-11 0,0 0-1,0 0-2,0 0-1,0 0-1,0 0-1,0 0-1,0 0 0,0-10-1,0 10 0,0 0-1,0 0 0,0 0 0,6-9 0,-6 9-1,0 0 1,0 0-1,0 0-4,0 0-12,0 0-4,0 0 1,0 0 0</inkml:trace>
  <inkml:trace contextRef="#ctx0" brushRef="#br0" timeOffset="9013">1570 435 33,'-14'-3'21,"14"3"0,-16-9-2,8 0-8,8 9-2,-11-23-2,7 10-1,2-7 0,4-1-3,1-6 0,7-1-1,0-1-1,6-1-1,0 0 0,6 2 0,1 1-1,-1 4 1,2 6-2,-1 3 1,-1 7-1,-4 5 1,-1 8-1,-5 5 1,-3 10-1,-6 4 1,-2 7 0,-5 4 1,-3 3 0,-3 2 0,-5-1 1,0-1 0,-5-3 1,1-5 0,-5-6 1,2-4 0,-4-7 1,3-3-1,-2-8 0,5-4 0,1-6-2,4-6-2,3-2-4,0-6-6,6 0-14,6-5-1,7-2-2,2-2 2</inkml:trace>
  <inkml:trace contextRef="#ctx0" brushRef="#br0" timeOffset="9644">2062 72 0,'0'0'8,"0"0"3,-4-10 3,4 10-1,0 0 0,0 0-5,0 0-3,0 0-3,0 0-1,0 0 0,0 0 0,-1 16 0,3-5 1,0 5 1,1 6 2,-3 3 0,3 7 0,-4 1 1,1 4-1,-3 1 0,3 0 0,-2-3-2,2-2-1,-1-8 0,2-3-1,-1-6 0,2-4 0,-2-12 0,1 13 0,-1-13-3,0 0-11,0 0-9,0 0-2,-8-20 0,5 4 0</inkml:trace>
  <inkml:trace contextRef="#ctx0" brushRef="#br0" timeOffset="25917">13 1703 26,'0'0'20,"0"0"0,-9 10 0,9-10-3,0 0-3,0 0-4,0 0-4,0 0-3,0 0-2,13-8-1,-13 8-1,15-4 0,-15 4 0,17-1 0,-17 1 1,15 5-1,-15-5 1,6 14 0,-6-4 2,-3 0-1,1 3 2,-5-2 0,0 2 0,-3-4 0,2 0 0,-1-2-1,0-6-4,9-1-11,-13-8-11,11-5-2,1-7-1,5-5 1</inkml:trace>
  <inkml:trace contextRef="#ctx0" brushRef="#br0" timeOffset="26358">314 1426 59,'0'0'23,"-12"14"1,5-4-1,0 3-20,0 2-3,3 1 0,2 2 0,2-1 0,7-4 1,7-5 0,7-8 0,4-6 0,4-4 0,1-6 0,-1-2 1,-2-4-1,-3-1 2,-7 0 0,-7 5 0,-8 0 0,-2 2 1,-6 2-1,1 4-1,-8 2 0,1 3-1,-5 5-2,1 2 0,-2 4 0,-2 3-3,4 3-2,-6-3-6,11 5-6,-2-6-5,13-8-3,-5 9 0,5-9 1</inkml:trace>
  <inkml:trace contextRef="#ctx0" brushRef="#br0" timeOffset="26688">449 1419 27,'0'28'15,"-6"6"0,-1 11-3,-4 8-2,-5 8-2,1 6-2,-4 4 1,2-1 0,-1-7-1,7-6 0,-2-13-1,5-6 1,3-17-3,5-21-7,0 0-17,9-9-2,-4-14-2,0-7 1</inkml:trace>
  <inkml:trace contextRef="#ctx0" brushRef="#br0" timeOffset="27890">875 1420 9,'9'-1'13,"-9"1"-1,0 0 0,0 0 2,0 0 0,0 0 0,0 0-2,0 0-1,0 0-3,-11 5-2,0-4-2,11-1-1,-20 5-1,8-3 0,-2 0 0,2 0 0,-2 0-1,3-1 0,2 0 0,9-1-1,-16 2 1,16-2-1,-9 1 0,9-1 0,0 0 0,0 0 0,0 0-1,0 0 1,0 0-1,0 0 1,-11 13-1,11-13 1,-10 21 0,2-5 0,-1 3 0,-4 2 0,0 1 0,-1-2 0,2 0 1,1-3-2,4-6 0,7-11 0,1 12-1,-1-12-1,21-3 1,-7-1-1,4 2 0,-1-1 1,1 4 1,-2 1 0,-3 4 0,-2 3 2,-2 4-1,-3 4 1,-1 4 0,-2 4 0,-2 2 0,-1 2 0,-1 2 1,-2 1-1,-1-2 1,-1 0 1,-4-3-1,0-2 2,-2-4 0,0-2 1,-6-5 0,4-1 0,-6-5 0,3-1 1,-1-5-3,-1 0 0,1-4-3,-2-5-4,7-1-22,-5-7-3,7-5 1,-3-8-3</inkml:trace>
  <inkml:trace contextRef="#ctx0" brushRef="#br0" timeOffset="29051">163 407 30,'0'0'19,"0"0"-2,0 0-2,-11 8-1,11-8-5,0 0-3,0 0-2,0 0-2,0 0-1,0 0-1,0 0 0,0 0 0,11 4 0,-11-4 0,0 0 0,9 6 0,-9-6 2,0 0 0,-1 10 2,1-10 0,-8 12 1,8-12 0,-14 14 0,4-9 0,10-5-1,-12 10-1,12-10 0,-9 4-2,9-4-1,0 0-3,-1-19-3,1 19-6,10-22-11,3 9-4,-2-7-1,6-1 2</inkml:trace>
  <inkml:trace contextRef="#ctx0" brushRef="#br0" timeOffset="29492">500 58 9,'0'0'14,"-3"10"-1,3-10 1,-11 12-8,4 0-6,1 5 1,-6 5 0,1 3 1,-1 3 1,-1 1 0,3 2-1,0-2 1,3-1 0,1-4-1,6-4 0,5-6 0,7-5 0,3-6 2,5-8-2,5-8 0,2-5 1,0-7 0,1-3 0,-4-6 1,-1 1 0,-8-2 1,-2 2 1,-10 1 0,-3 7 0,-6 1 0,-1 8-1,-7 1-1,1 6-2,-5 4-1,-1 6 0,1 5-2,-3 4 0,-1 6-2,-2 2-2,2 9-3,-6-2-7,6 5-7,0-2-3,4-2 1,2-3 0</inkml:trace>
  <inkml:trace contextRef="#ctx0" brushRef="#br0" timeOffset="30193">841 23 16,'0'0'13,"0"0"0,0 0-6,-3-10-4,3 10 0,0 0 1,-12-9 2,12 9 1,-13-3 0,13 3 2,-15-1-2,15 1-1,-18 1-2,18-1-1,-17 5-2,17-5 0,-14 5-1,14-5 1,-10 6-1,10-6 0,0 0 1,-12 7-1,12-7 0,0 0 1,-8 9-1,8-9 0,-6 14 0,6-14 0,-11 21-1,6-8 1,-1 5 1,-2-1-1,-1 4 1,-1 2-1,2-2 0,-1-1 0,2-1 0,1-3 0,1-4 0,3 0-1,2-12 0,3 10 1,-3-10-1,13 5 0,-13-5 0,19 7 0,-7-1 0,1 0 0,-2 3 0,1 1 0,-2 4 1,-2-1-1,2 4 1,-3 0 0,-2 1 0,-1 1 0,-3 2 0,-2 0 2,-4 0-1,-3 2 2,-5-1 1,-2 1 0,-6-6 1,1 4 1,-3-7-1,1-1 0,-1-7-1,1-4-2,3-4-7,1-11-15,7-6-4,1-9-2,7-6 1</inkml:trace>
  <inkml:trace contextRef="#ctx0" brushRef="#br0" timeOffset="30964">674 49 18,'0'0'17,"0"0"0,0 0-1,10 6-6,-10-6-9,0 0 0,12-2 0,-12 2 0,17-1 2,-5 0 0,5-1-1,2 1 1,3-3 1,2 2-1,-1-3 0,0 3 1,-3 0-1,-1 2 1,-6 0 0,1 3-2,-5-1 1,1 4-2,-10-6 0,16 11 0,-16-11-1,14 11 0,-14-11 0,13 11-3,-13-11-6,10 11-13,-10-11-1,0 0 0,-12 2 0</inkml:trace>
</inkml:ink>
</file>

<file path=ppt/ink/ink3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54.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1625 10,'-9'-6'15,"9"6"0,0 0-3,0 0 0,-9-1-1,9 1-1,0 0-1,0 0-2,0 0-2,0 0-1,0 0-2,12-8 0,-12 8-1,17-6-1,-17 6 0,17-4-1,-17 4 0,16 2 0,-16-2 1,7 10-1,-7-10 0,0 15 1,-1-5 0,-2 1 1,0-1 2,3-10 0,-11 18 0,11-18 2,-11 10 0,11-10 0,0 0-1,-11-8 0,11 8-2,5-18 0,1 8-1,1-3-1,1 2 0,0 0-1,-8 11 0,15-14 0,-15 14 1,12-5-1,-12 5 0,0 0 0,0 0 1,7 13-1,-7-13 2,-2 17-1,-3-4 1,-2-2-1,0 1 0,1 2-5,-4-6-9,10-8-10,-14 9-2,14-9 1,6-19 0</inkml:trace>
  <inkml:trace contextRef="#ctx0" brushRef="#br0" timeOffset="771">339 1328 2,'0'0'4,"0"0"1,0 0 1,-3 11 2,3-11 2,1 13 0,-1-13 0,0 20 0,5-7-1,-3 1-2,6 0 0,-2-2-2,8 0-2,0-4 0,8-1-1,0-6 0,2-2 0,-1-5 2,0-2 1,-5-4 0,0 0 1,-10-3 0,-1 2 1,-9-2-1,0 2 0,-8 1-2,-3 3-2,-3-2 0,-3 3-1,-1 2-1,0 2 0,-1 2-1,3 0-1,2 4 0,1 0-2,15-2-1,-18 7-2,18-7-2,-6 10 0,6-10-4,8 10-7,-8-10-4,22 5 1,-9-6 2</inkml:trace>
  <inkml:trace contextRef="#ctx0" brushRef="#br0" timeOffset="1281">501 1307 33,'0'0'17,"0"0"0,-10 16-5,8-4-8,0 3-1,1 5-1,-2 4 2,1 4 0,-3 6 1,3 7 0,-6 1 1,0 6 0,-3-2-1,3 1 0,-2-4-2,3-1 0,-1-9 0,4-6-2,3-7-1,3-8-3,-2-12-5,15 6-11,-5-15-6,2-7 1,3-8 0</inkml:trace>
  <inkml:trace contextRef="#ctx0" brushRef="#br0" timeOffset="1652">917 1364 35,'5'-13'18,"-5"13"0,0 0 1,-4-9-5,4 9-4,0 0-4,-14-3-4,14 3-1,-17-1-1,5 1-1,-3 1 0,1 1 1,-3 0-1,1 3 1,-1-1 0,0 2-1,2 1 1,2 0 0,-1-2 0,4 3 0,-1 2-1,2-2 1,0 2-1,1-1 1,1 3-1,-1-2 1,2 3 0,1-3 0,5-10 0,-6 16 0,6-16 0,-1 12 0,1-12 0,0 0 0,16 8 0,-5-6 0,3 0-1,1 0 1,5 1 0,1 3-1,2-1 1,0 3-1,1 0 1,-1 5-1,-1-1 1,0 5 0,-5-1-1,-2 2 1,-5 2 0,-2 0 1,-5 1-1,-4-2 2,-3 2 0,-6-2 0,-1-1 1,-6-2 1,1-2 1,-5-2-1,2 0 0,-3-6-1,3 0 0,0-4-2,-1-4-4,8-1-15,-4-4-7,6-7-1,-3-7 0,1-8 0</inkml:trace>
  <inkml:trace contextRef="#ctx0" brushRef="#br0" timeOffset="2573">18 406 16,'0'0'14,"-13"8"0,13-8-3,9-9-9,3 3-1,1 1 2,0-3 2,2 0 0,-1 1-1,2 1 1,-6 0 1,0 3-2,-10 3-1,11-1-2,-11 1-1,0 0 0,9 9 1,-9-9 2,0 10 1,0-10 2,-3 12-1,3-12 1,-5 9 0,5-9 0,0 0-1,0 0-2,-7 9 0,7-9-1,0 0-1,0 0-2,0 0-4,-2-10-12,2 10-7,10-19-2,0 3 0,5-6 1</inkml:trace>
  <inkml:trace contextRef="#ctx0" brushRef="#br0" timeOffset="3274">460 0 5,'-5'10'8,"5"6"-2,-5 5 0,2 4 0,-3 5 0,0 8 0,-4 1 0,2 1 1,1 2-2,-1-4 2,3-3-1,4-4 0,8-6 1,5-11-2,10-6-1,3-10 0,7-7-1,2-8 1,1-5-1,-3-8 1,-2 1 0,-9-6 0,-4 4 1,-10-2 1,-2 6-1,-9 0 1,1 5-1,-4-2-1,-1 9-2,-1-1-1,1 6-1,-1 5-1,-4 1-1,2 6-3,-7 2-3,3 8-6,-8-1-11,4 3-2,-3-2 2,2-1 0</inkml:trace>
  <inkml:trace contextRef="#ctx0" brushRef="#br0" timeOffset="4025">1013 8 4,'0'0'5,"-9"-1"0,9 1 0,0 0 1,0 0 1,0 0-1,-11 2 0,11-2-1,0 0-2,-12 2 0,12-2-1,0 0 0,-14 2-1,14-2 1,-9 0-1,9 0 2,0 0 0,-9 1 0,9-1 1,0 0-1,-15 2 0,15-2 2,-15 3-3,5 0 0,-2-2-1,0 3 0,-1 1-1,-2 0 0,0 0 1,1 1 0,0-1 0,1 0 1,2 0 0,0-2 0,11-3 0,-13 4 1,13-4-1,0 0 0,-10 0-1,10 0 1,0 0-1,0 0-1,0 0 0,0 0 0,0 0-1,0 0 0,0 0 1,0 10-2,0-10 2,-2 14-1,-2-4 0,3 5 1,-5 1 0,1 3-1,-1-1 1,-1-2 0,2 0 0,-1-3 0,2-2 1,4-11-1,-1 13 0,1-13 0,15 3 1,-4-3-1,-1-1 0,3 1 0,-1 0 0,1 0 0,-3 2 0,-10-2 0,15 12 0,-8-2 0,1 2 0,-1 3 0,0 2 0,1 2 0,-1 1 0,-1 1 1,-3 0-1,-1 1 2,-5-4 0,0 2 2,-6-4-1,-2 2 2,-4-5 0,1 2 1,-3-6-1,0 2-1,-3-3 0,2-1-1,2-3-1,1-1 0,2-1-2,0-3-4,13 1-8,-14-2-14,14 2 0,-2-22-2,6 1 0</inkml:trace>
</inkml:ink>
</file>

<file path=ppt/ink/ink3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01.5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1707 30,'-1'14'19,"1"-14"1,0 0 1,0 0-12,0 0-5,4-11-1,-4 11 0,5-15-1,-5 15 1,10-15-1,-10 15-1,14-13 0,-14 13-1,16-4 1,-16 4-1,13 3 0,-13-3 1,9 12-1,-9-12 2,2 15 0,-2-15 1,-4 15 1,4-15 0,-12 13 1,12-13 0,-13 8 0,13-8-1,-14 5-1,14-5-2,-11 4 0,11-4-3,0 0-4,0 0-10,0 0-10,0 0-2,9-17 1,1-1 0</inkml:trace>
  <inkml:trace contextRef="#ctx0" brushRef="#br0" timeOffset="440">421 1381 34,'-3'-10'24,"3"10"-1,-11-15 1,11 15-9,-14-11-8,14 11-3,-14-4-3,14 4-1,-9-1 0,9 1 0,0 0 0,0 0-1,0 0 1,-10 7 1,10-7-1,2 9 0,-2-9 1,1 17 0,2-4-1,3 2 1,0 4-1,2 3 0,1 4 0,0 1 0,3 5-1,-2 2 1,2 0 0,-2 2 0,-1-1 0,-2-1 0,-2-3 0,-1-1 0,-4-4 0,-3-5 1,-2-3 1,-4-4 0,-3-2 1,-4-4 0,0-1 1,-7-6 0,2 0-1,-5-6 1,3-2-1,0-5-1,5-4 0,3-7-1,6-7 1,11-6-2,8-6 0,9-2-2,7-4 2,7 1-1,3-2 1,1 3 0,0 5 0,-7 7 1,-5 5 1,-6 7-2,-4 3 1,-8 5 0,-4 5-1,-3 9 0,0 0 0,-10-7-1,0 8-2,1 4-3,-8-3-7,3 9-14,-5-3-1,4 1-1,-4-1 1</inkml:trace>
  <inkml:trace contextRef="#ctx0" brushRef="#br0" timeOffset="3655">0 352 18,'0'0'21,"-9"7"2,9-7 2,0 0-7,0 0-5,0 0-1,0 0-1,0 0-2,0 0-2,0 0-1,0 0-2,0 0 0,0 0-3,0 0-1,0 0-2,0 0-3,0 0-8,0 0-14,3-14-1,3 4-1,0-9 0</inkml:trace>
  <inkml:trace contextRef="#ctx0" brushRef="#br0" timeOffset="3996">171 39 64,'0'0'23,"0"0"0,13-17-7,2 10-14,6 2-3,3 0-1,5 2 1,4 0-1,1 5 1,0 1 0,-4 4 0,-6 3 0,-6 4 1,-6 4-2,-7 3 2,-8 4-1,-7 3 1,-3 3 0,-7 3 0,-2 3 0,-3 2 1,-1 0 1,0 1-1,3-1 1,1-1 0,6-4 0,1-6 0,5-2 0,4-8 1,5-1 1,1-17 0,9 16 0,3-15 0,7 1 0,4-5-1,11 1-1,4 0-3,2-3-14,9 3-11,1-2-1,4-4-2,1-3 2</inkml:trace>
</inkml:ink>
</file>

<file path=ppt/ink/ink3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03.0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1762 35,'1'-13'18,"8"7"1,0-2-3,3-2-10,1 1-2,0 2-2,-2 2 1,-2 1 0,-9 4-1,12 2 1,-12-2 0,1 15-1,-3-1 0,-3-2 0,2 3 1,-4-4 1,2 4 1,5-15 0,-11 17 0,11-17 1,0 0 0,-12 7 0,12-7-2,0 0 0,0 0 0,0 0-3,0 0-2,0 0-8,0 0-14,20-11-5,-8 0-2,6-1 1</inkml:trace>
  <inkml:trace contextRef="#ctx0" brushRef="#br0" timeOffset="621">502 1292 24,'0'0'15,"0"0"1,9-9-3,-9 9-2,0 0-2,0 0-4,0 0-1,0 0 0,0 0-2,0 0 0,-8 11 0,8-11 0,-7 13 0,3-1 0,-5 3 1,0 6-1,-5 6 1,0 6-1,-5 4 1,1 6-1,0 3 0,0 1-1,8 2 0,3-1 0,7-4 0,7-6-1,9-5 1,9-7-1,5-8 1,5-10-1,-1-9 1,2-5 0,-4-10 1,-2-1 1,-9-8-1,-6-1 2,-7-1-1,-6 2 0,-8 0 0,-4 4-1,-5 3 0,-6 4-2,-5 5 0,-3 6 0,-4 5-2,-4 2-4,3 12-8,-5 1-12,3 3-1,2-1-1,6-1 1</inkml:trace>
  <inkml:trace contextRef="#ctx0" brushRef="#br0" timeOffset="3465">46 471 20,'0'0'18,"0"0"1,0 0-1,0 0 0,0 0-3,0 0-3,0 0-4,0 0-4,10-8-1,-10 8-2,0 0-1,10-8 0,-10 8-1,0 0 0,0 0 1,5 14-1,-7-5 1,-2 3-1,0 1 2,-1 1 0,-1 0 1,2-4 1,1 2-1,3-12 1,-6 10 0,6-10-1,0 0-3,0 0-7,-2-11-12,1 0-5,1-3-1,2-7-1</inkml:trace>
  <inkml:trace contextRef="#ctx0" brushRef="#br0" timeOffset="3986">453 0 4,'12'-7'12,"-12"7"1,0 0-3,0 0-1,-3 9-3,3-9 1,-1 13 0,0-3 0,-3 0 1,1 7 1,-2 3-2,-4 7 0,-6 2 0,0 7-1,-6 3-1,-1 3 0,-2 3-1,1 0-1,-1-4 0,5-1-1,4-5 0,6-3-1,5-6 0,11-4 0,7-6 0,11-6 0,7-7 0,8-4 0,6-6-1,1-5-2,4 0-1,-6-6-3,-1 4-6,-11-4-11,-5 2-3,-8 0 1,-9 1 0</inkml:trace>
  <inkml:trace contextRef="#ctx0" brushRef="#br0" timeOffset="4396">583 413 9,'4'11'18,"2"5"-1,0 8 0,-2 2 0,2 9 0,-3 0-3,1 7-2,-4-1-4,2 3-6,-1-3-10,1-1-14,-3-7-3,0-7 1,-3-9-1</inkml:trace>
</inkml:ink>
</file>

<file path=ppt/ink/ink3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30.4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94 996 4,'0'0'10,"0"0"-5,0 0-2,11 49 0,-11-49 0,19 62 0,-9-20 0,1 5 0,1 4 0,0 0-1,6-2 0,-1-5-2,-17-44-3,20 70-3,-20-70-5,0 0-1,24 43 0</inkml:trace>
  <inkml:trace contextRef="#ctx0" brushRef="#br0" timeOffset="210">43 1178 12,'0'0'17,"-27"-51"0,27 51 1,0 0-7,-22-62-5,22 62-1,11-42-4,-11 42-1,21-51 0,-21 51 0,48-49 0,-48 49 0,61-40 0,-61 40-1,63-21 0,-63 21-1,54 5 1,-54-5 0,44 21 1,-44-21 0,0 0 1,21 55 2,-21-55 1,-3 44 1,3-44 1,-23 43 0,23-43 1,-41 42-2,41-42 0,-46 35-2,46-35-5,-48 26-8,48-26-12,0 0-1,-42 22 0,42-22-1</inkml:trace>
  <inkml:trace contextRef="#ctx0" brushRef="#br0" timeOffset="972">629 634 5,'0'0'12,"0"0"1,0 0-3,0 0-5,0 0 0,0 0-1,0 0-1,0 0 0,0 0 0,-48-8-1,48 8 0,0 0 1,-48 61-2,48-61 0,-24 70-1,17-27 1,-4 6 0,4 4-1,6 5 1,4 4 0,-4 0 1,6 2-1,0-4 1,3-3 0,7-2 0,6-6 0,6-7 0,-27-42 0,73 65-3,-29-43-7,11-10-7,5-4-3,-5-14 1,-2-5-2</inkml:trace>
  <inkml:trace contextRef="#ctx0" brushRef="#br0" timeOffset="1442">737 861 8,'0'0'14,"0"0"0,0 0-5,0 0-1,0 0 1,0 0-3,0 0-1,-41-31-2,41 31 0,0 0-1,0 0 0,0 0 0,12 54-2,-12-54 0,3 56 1,-3-56-1,10 76 0,-9-35 1,2 2-1,-3-43 1,2 73 0,2-41-1,6-8 1,3-6 0,-1-8 0,5-8 1,9-8-1,3-7 1,6-5-1,2-7 1,-2 0 0,2-1-3,-4 0-3,2 5-8,-10 3-8,-2 2 1,-6 4 0,-5 1-1</inkml:trace>
  <inkml:trace contextRef="#ctx0" brushRef="#br0" timeOffset="2063">1176 876 9,'0'0'10,"0"0"0,0 0-7,0 0 0,-1 12 0,1-12 0,-3 12 1,3-12 0,-4 13 0,4-13 0,0 0 0,-6 11-2,6-11 0,0 0 0,0 0-1,0 0 0,0 0 0,0 0 0,0 0 0,9 5 0,-9-5 0,0 0 0,0 0 0,0 0 0,0 0-1,0 0 1,0 0 0,0 0 0,0 0-1,0 0 1,0 0-1,0 0 1,0 0-1,0 0 1,0 0 1,0 0-2,0 0 1,0 0-1,0 0 0,0 0 0,0 0 0,0 0 0,0 0 0,0 0 0,0 0-1,0 0 1,0 0 0,0 0 0,0 0 0,0 0 0,0 0 0,0 0 0,0 0 0,0 0 0,0 0 0,0 0 0,0 0 0,10-2-2,-10 2 1,0 0-2,0 0 0,0 0 0,0 0 0,0 0 0,0 0 0,0 0 1,0 0 1,0 0 1,10-5 0,-10 5 0,0 0 1,0 0-1,0 0 0,0 0 1,0 0-1,0 0 0,0 0 0,0 0 0,0 0 0,0 0 1,0 0 0,0 0 0,0 0 0,0 0 0,0 0 0,0 0 0,0 0 1,0 0-1,0 0 0,0 0-1,0 0 2,0 0-1,0 0 0,0 0 1,0 0-1,0 0 1,0 0 1,0 0-2,0 0 1,0 0-1,0 0 0,0 0 0,0 0 0,0 0-1,0 0 1,0 0-1,0 0 0,0 0-1,0 0 1,0 0 0,0 0 0,0 0-1,0 0 1,4 12-1,-7-3 1,1 6 0,-2 2-1,3 7 1,-1 2 0,1 3 0,1 1 0,2-1 0,4-1 0,1-2 1,4-5-1,6-2 1,3-7-1,5-4 1,6-5-2,-4-4 0,12-2-2,-1-4-5,-1-1-2,-2-3-5,-4 0-2,-3 2-1,-9-5 1</inkml:trace>
  <inkml:trace contextRef="#ctx0" brushRef="#br0" timeOffset="3405">1076 1051 8,'0'0'13,"12"-6"-1,-12 6-2,19-6 0,-7 4-1,2-3 0,4 3-2,0-2 1,1 1-3,1 1-1,-2-1-1,-1 1-1,1 0 0,-1 0-2,-2 0-1,0 0-3,2 0-13,-4-5-1,4 1-1,-6-4 0</inkml:trace>
  <inkml:trace contextRef="#ctx0" brushRef="#br0" timeOffset="3886">1560 1020 1,'9'-4'13,"4"0"1,1-6-1,7-1-6,3-2-5,2 1 0,-1 1 0,3 1-2,-1 2-4,-2 2-4,-7 1-4,-8 1-2,-10 4 1</inkml:trace>
  <inkml:trace contextRef="#ctx0" brushRef="#br0" timeOffset="4126">1527 823 34,'3'10'20,"-3"-10"0,17-4 1,-1-4-18,4-1-2,0-3-4,9 0-6,0-4-8,3-2-2,2-4 0,-2-3-1</inkml:trace>
  <inkml:trace contextRef="#ctx0" brushRef="#br0" timeOffset="4326">1937 448 12,'-1'14'13,"7"6"-1,-1 2-5,3 6 0,1 4 1,0 3-1,3 6-1,-1-1 0,4 2-1,-2-5 0,0 0-1,-2-6-1,0-5-2,1-4-4,-6-10-7,3-10-7,-9-2-1,9-14-1,-7-3 0</inkml:trace>
  <inkml:trace contextRef="#ctx0" brushRef="#br0" timeOffset="4587">1862 424 21,'0'0'17,"2"-10"1,10-2 0,10-2-10,7-6-2,9-2-2,0-2-2,7 0 2,-4 0-2,-2 4 0,-6 5-2,-7 2 0,-12 8-2,-4 3-2,-10 2-9,3 16-7,-13-3 1,-1 1-1,-14 2 1</inkml:trace>
  <inkml:trace contextRef="#ctx0" brushRef="#br0" timeOffset="4847">1909 655 36,'24'-2'21,"13"-7"-1,-1-4-1,0-4-11,5 0-3,-5 2-3,-5 1-1,-6 3-1,-4 2 0,-7 5 0,-4-1-3,-1 4-10,-9 1-8,11-9 0,-11 9 0,7-23-1</inkml:trace>
  <inkml:trace contextRef="#ctx0" brushRef="#br0" timeOffset="5798">2222-1 3,'0'0'8,"0"0"0,0 0-1,0 0 1,0 0 0,0 0 0,0 0 0,0 0-2,0 0 0,0 0-2,0 0-1,0 0 0,11-2-1,-11 2 1,0 0-1,14 4 0,-4 0 1,4-1 0,2 4-1,4 1 0,3 2 0,6 4-1,3 4 1,4 4-1,1 4 1,2 5 0,-1 8-1,-1 2 1,-2 9-1,-1 4 1,-4 1-1,-4 3 0,-3 2 0,-5-4-1,-1-1 1,-7-5 0,-5-4 0,-5-7 0,-2 0 1,-6-7 0,-4-5 0,-6-1-1,0-4-1,1-2-7,0-3-13,-1-6-4,2-2 1,0-9 0</inkml:trace>
</inkml:ink>
</file>

<file path=ppt/ink/ink3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22.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 1030 7,'0'0'2,"0"0"0,0 0 1,0 0 0,0 0 0,0 0 2,0 0 0,0 0 0,0 0 1,0 0 0,0 0 0,27 68-1,-27-68 0,22 72-1,-7-29-1,-4 3 0,7 0 0,-3-3 0,-15-43-1,31 71-1,-31-71 2,28 47-2,-28-47-2,0 0-5,0 0-9,0 0-2,0 0 0,0 0 0</inkml:trace>
  <inkml:trace contextRef="#ctx0" brushRef="#br0" timeOffset="291">68 1161 27,'-48'-43'20,"48"43"-2,0 0-2,0 0-3,0 0-4,-32-46-4,32 46-1,0 0-2,25-53-1,-25 53 1,39-46-2,-39 46 1,54-52-1,-54 52 1,63-36-1,-63 36 0,54-14 0,-54 14-1,0 0 0,55 30 0,-55-30 0,16 50 1,-16-50 2,0 55-1,0-55 1,-11 54 1,11-54 0,-17 54 0,17-54 0,-40 50-1,40-50-2,-44 42 0,44-42-4,-51 31-4,51-31-9,-43 22-7,43-22 1,0 0 0,0 0 0</inkml:trace>
  <inkml:trace contextRef="#ctx0" brushRef="#br0" timeOffset="1362">500 763 5,'15'-43'10,"-15"43"1,0 0 2,0 0-1,0 0 1,0 0-1,1-42-1,-1 42-2,0 0-2,0 0-3,0 0-2,0 0-1,-42 17-1,42-17 0,0 0 0,0 0-1,-40 59 1,40-59-1,-25 59 1,25-59-1,-23 78 1,11-31 0,-1 6 0,6 4 0,3 1 1,4 1-1,5 0 0,4-1 1,-1-3 0,13-5 0,-1-5 1,-20-45 0,53 71 0,-53-71 0,57 46 0,-30-29 0,7-7 0,-7-2-2,2-3 2,-4-3-1,3-2-2,-5-2-2,-1 1-6,-2-4-7,-2 0-7,0-3 1,0-3-1</inkml:trace>
  <inkml:trace contextRef="#ctx0" brushRef="#br0" timeOffset="2033">727 854 18,'-11'-11'18,"11"11"0,0 0 0,-7-9-9,7 9-2,0 0-4,-11 7-2,11-7 0,1 20-1,-6-5 0,4 5 1,-3 3-1,-1 7 1,2 4 0,2 6-1,-4 2 1,-3 0 1,7 0-1,-1-1 0,6-5 0,-1-4 1,2-5-1,3-6 2,9-5-1,4-4 0,-2-5 2,4-4-1,-1-5 1,6-3-1,-1-4 0,1-2-1,-2-2-1,-4-2-4,2 2-8,-4-1-11,-1-3-2,-4 2 1,-1-2-1</inkml:trace>
  <inkml:trace contextRef="#ctx0" brushRef="#br0" timeOffset="2554">1126 874 21,'0'0'14,"0"0"0,0 0-6,0 0-5,-3 19-1,1-3-1,0 3 1,0 6 0,-2 2 2,4 6 1,0-1 1,-1 2 1,2 0-1,3 0 1,-1-4-2,2-1 0,2-6-1,3-3-1,0-7 0,6-5-1,2-7-1,1-5-2,6-2-6,1-8-5,3-3-10,-4-3 0,-4-1-1,-3-2 0</inkml:trace>
  <inkml:trace contextRef="#ctx0" brushRef="#br0" timeOffset="2934">972 1098 45,'0'0'21,"0"0"2,0 0-2,17-10-16,-6 0-2,7 1-1,-1 0-1,3 2 0,2 1 0,4 2-3,5 4-3,-2-3-8,8-1-10,2-2 2,2-2-2,0-3 1</inkml:trace>
  <inkml:trace contextRef="#ctx0" brushRef="#br0" timeOffset="3345">1511 1037 31,'0'0'19,"0"0"1,0 0 0,13 0-14,-4-2-2,3-4-2,2 2 0,2-1 0,2 0-1,-3 0-1,0-1-1,-2 1-6,-1 0-13,-12 5 1,15-14-1,-16 3 0</inkml:trace>
  <inkml:trace contextRef="#ctx0" brushRef="#br0" timeOffset="3585">1427 857 38,'0'0'20,"15"2"-1,-2-7 2,6-5-17,7 2-3,7-3 0,5 1-3,1 2-6,3 2-13,0 0 3,-4-2-2,-6-2 0</inkml:trace>
  <inkml:trace contextRef="#ctx0" brushRef="#br0" timeOffset="5889">1754 416 10,'0'0'13,"0"0"-3,0 0 0,0 0-2,0 0-1,0 0-1,1 11-1,4 2-2,0 6-1,4 6-1,4 7 0,2 5-1,1 6 1,4 3-1,-3-1 1,1 0-1,1-4 0,-2-4 0,-4-6-1,-3-5-3,0-8-8,-2-4-4,-8-14-1,9-2 1</inkml:trace>
  <inkml:trace contextRef="#ctx0" brushRef="#br0" timeOffset="6209">1603 495 28,'-11'4'19,"11"-4"1,-13 1-1,13-1-13,0 0-2,0 0 0,19-16-2,-4 4 1,10-3-1,7-5 0,4-2 0,5-4 1,2 3-2,5-1-1,-3 2-3,-4 6-4,-6 2-10,-8 4-6,-3 4 2,-10-2-1</inkml:trace>
  <inkml:trace contextRef="#ctx0" brushRef="#br0" timeOffset="6880">1842 0 6,'-6'11'10,"6"-11"-1,0 0-7,14 16-1,-6-6 1,5 2 0,8 4 1,-3 2 0,7 5 0,6 5 0,3 3 0,1 6-1,2 8-1,1 4 0,-5 8 1,3 5-2,-9 2 1,-6 3 0,-6 0 0,-7-1 3,-5-5 0,-9-2 2,-4-10-1,-6-3 1,-5-8-4,-3-5-12,-6-13-5,1-8-2,-6-11-2</inkml:trace>
</inkml:ink>
</file>

<file path=ppt/ink/ink3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05.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63 0,'0'0'4,"0"0"0,0 0 0,0 0 0,0 0-2,0 0 0,0 0 0,0 0 0,0 0-1,0 0 0,0 0 1,8 10 0,-8-10 0,11 4 1,-2-2 0,3 0 1,3 1-1,3-2 1,1 1 1,3-1-1,3-1 0,2 2 1,1-2 0,4 2-1,0-1 1,5 2 0,0 0-2,5 0 0,3 1-1,5-1 0,4-2-1,4 0 0,3 0 0,2-1-1,0-2 2,1 1 0,1-4 0,1 4 0,-2-1 1,1 2 0,0-1 0,2 2 0,0 0-1,4 3 0,-3-2 0,2 2-1,1-2 0,1 3 1,2-3-1,2 0 0,0 0 0,4-2 0,0-1 0,2 0-1,-1-1 1,1-1 0,-1-2 0,-3 1-1,1-1 1,-1 2 0,0-2 0,-2 0 0,2 1 0,1 1-1,0-1 1,0 2 0,0-1 0,1-1-1,1 2 1,0-1-1,-1 0 1,-1-1-1,0 1 1,0 1-1,-1 1 1,-1-1-1,-2 2 0,0 0 1,-5 0-1,1 1 0,-3 1 0,-1-2 1,0 1-1,-1 0 0,2 0 0,-2 0 0,-1 0 1,-3-1-1,-3 1 0,-5-1 1,-5 2 0,-6-2-1,-6 0 1,-4 0 0,-3 1 0,-3-1 0,-2 0-1,-3 0 1,-3-1-1,-1 1 1,-3-2-1,-3 1 1,-3 0 0,-9 1 0,12-2 0,-12 2 0,0 0 0,11-1 0,-11 1 0,0 0 1,0 0-1,0 0-1,0 0 1,0 0-1,0 0-1,0 0-3,0 0-18,0 0-6,-25-22-1,-6-11-2</inkml:trace>
</inkml:ink>
</file>

<file path=ppt/ink/ink3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05.5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101 1731 22,'0'0'20,"0"0"0,0 0-4,0 0-6,0 0-3,0 0-1,0 0-2,0 0 1,0 0-1,0 0 0,0 0 1,0 0-1,0 0-1,0 0-1,0 0-1,0 0-4,0 0-8,0 0-12,0 0-2,0 0 0,9-13 1</inkml:trace>
  <inkml:trace contextRef="#ctx0" brushRef="#br0" timeOffset="360">423 1369 33,'-12'-4'21,"12"4"-2,-12-3-5,12 3-7,-15-1-3,6 2-2,9-1-1,-18 6-1,18-6 0,-16 7 0,16-7 0,-13 8 0,13-8 0,-5 11 0,5-11 0,2 13 0,2-4 0,2 3 0,2 0 0,4 5 0,-1 1 0,3 4 0,-2 3 0,2 4 0,-3 3 0,0 4 0,-2 1 0,-2 2 0,-2-1 0,1 0 0,-3-3 0,-3-5 0,-1-3 1,-4-5 1,0-1 1,-5-7 0,-1-1 1,-4-5 1,1-1 0,-3-6 0,3 0 1,-3-6-2,4-2-1,0-5 0,4-1-1,3-6-1,4-3-1,6-5 0,6-5-1,9-3 1,4-3-1,5-3 1,2 0-1,2 0 1,-1 4 0,-2 0 0,-6 5 1,-6 5-1,-3 4 0,-5 2 1,-4 4 0,-4 2-1,-2 3 2,-6 2-2,-2 2 1,-5 1 0,0 2-1,-5 0 1,-1 1-1,-1-1 0,-3 0-1,3 2-2,-4-4-7,1 4-13,-3 2-3,-1 2-1,-5 0 0</inkml:trace>
  <inkml:trace contextRef="#ctx0" brushRef="#br0" timeOffset="1923">-3 488 32,'6'14'22,"-6"-14"0,0 0 0,0 0-10,0 0-9,0 0-1,0 0 2,3 9-1,-3-9 1,0 0-1,0 0 0,0 0 0,0 0-1,0 0-3,0 0-6,0 0-8,0 0-9,0 0-1,1 11 0,-1-11 0</inkml:trace>
  <inkml:trace contextRef="#ctx0" brushRef="#br0" timeOffset="5918">331 71 17,'0'0'15,"0"0"-2,-5-14-2,5 14-1,2-12-3,-2 12-1,7-13-2,-7 13 0,12-13-3,-1 8 1,2 1-1,4 0-1,2 1 0,2 1 0,0 2 0,0 0 0,1 2 0,-1 2-1,-2 0 1,-4 2 0,-1 0-1,-4 2 0,-10-8 1,11 18-1,-9-5 2,-5-1 0,-4 2 0,0 2 1,-6 0 0,0 2 0,-2-1 0,0 2 1,-1-4-1,3 3-1,0-4 0,1 1 0,1-1 0,3-1 0,0 0-1,1-1 1,2 0-1,1-1 1,1 0-1,2 0 0,1-1 1,3 0 0,1 0-1,5-1 1,3 0 0,4 1 1,3-3-2,6-1 0,6 2-7,2 0-10,3-2-5,4 0 0,-4-5 0</inkml:trace>
</inkml:ink>
</file>

<file path=ppt/ink/ink3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3.95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84 1128 68,'-11'4'28,"11"-4"-1,0 0-1,-9-3-20,9 3-5,0 0-1,0 0-1,0 0 0,0 0-2,0 0-3,0 0-8,-12-2-7,1 1-6,-6-2 1,-7 2 0</inkml:trace>
  <inkml:trace contextRef="#ctx0" brushRef="#br0" timeOffset="1803">344 29 55,'0'0'24,"-5"12"1,5-12-2,-10-5-19,10 5-6,-13-3 1,13 3-1,-21-4-1,5-1-5,-3 2-13,-3 0-2,-7-6 0,-3 0 1</inkml:trace>
</inkml:ink>
</file>

<file path=ppt/ink/ink3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5.98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303 60 58,'-55'16'27,"10"-5"-1,5-10 0,10-3-19,8-1-7,2-4-6,8 0-9,-5-5-7,0-3-4,-4-5 0,-3-2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97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5,'0'0'25,"27"12"-1,-16-12 0,7 4-22,0-1-3,4 3 1,-2-2 0,-1-1 2,0 0 0,-1-2 2,-1 0-1,-2 0 0,0 0 0,-3-1-1,1 0-1,-2-1 0,0 1-1,-11 0 0,17-1 0,-7 0 0,-1 1-1,1 0-1,3 0-1,1 2-4,2 2-13,-2-8-7,9 9 1</inkml:trace>
</inkml:ink>
</file>

<file path=ppt/ink/ink3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6.1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488 11 30,'-73'13'17,"2"-3"-1,6-3-8,2-4-9,2-7-11,7-2-4,1-11-2,5 0-1</inkml:trace>
</inkml:ink>
</file>

<file path=ppt/ink/ink3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6.33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475 0 40,'-68'18'24,"5"-3"1,5-5-2,5-2-12,10-1-14,0-7-7,7-1-7,-2-6-7,2-5 1,-1-5 0</inkml:trace>
</inkml:ink>
</file>

<file path=ppt/ink/ink3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2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83 20 62,'-19'0'27,"4"-4"0,5-2-2,-1 0-18,11 6-6,0 0-2,0 0-2,0 0-7,0 0-13,-10 1-3,10-1-1,-18-10 1</inkml:trace>
</inkml:ink>
</file>

<file path=ppt/ink/ink3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4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281 12 59,'-62'25'28,"12"-9"-3,8-10-3,6-9-23,13 0-12,3-6-6,4-3-5,1-3-1,-2-2-1</inkml:trace>
</inkml:ink>
</file>

<file path=ppt/ink/ink3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68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202 45 59,'-43'9'27,"4"-6"0,9-4-2,0-4-21,11-4-11,8 1-16,3-2-2,-1-1-2,-4-2 1</inkml:trace>
</inkml:ink>
</file>

<file path=ppt/ink/ink3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90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559 1303 55,'-68'20'23,"5"-9"-3,7-11-14,7 0-22,3-7-6,3-5-1,-1-5 0</inkml:trace>
  <inkml:trace contextRef="#ctx0" brushRef="#br0" timeOffset="1663">282 26 52,'-67'8'27,"3"-8"1,12-2-1,6-6-14,18 4-7,7 1-4,8 0-3,13 3-4,0 0-3,0 0-8,4 10-10,12-10-1,1-9 0,4-8 1</inkml:trace>
</inkml:ink>
</file>

<file path=ppt/ink/ink3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5.2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55-3 65,'-20'7'27,"9"-1"0,-6-7-3,7 1-18,10 0-9,0 0-9,9 16-14,9-16-1,6-6 0,1-10 0</inkml:trace>
</inkml:ink>
</file>

<file path=ppt/ink/ink3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39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 67,'5'13'26,"-5"-13"0,0 0-2,0 0-21,0 0-3,0 0 1,0 0 1,0 0 0,0 0 0,0 0 0,0 0 1,0 0-1,0 0-1,-3 11-4,3-11-5,15 6-12,-3-3-7,7 3-2,3-4 2,5 3 0</inkml:trace>
</inkml:ink>
</file>

<file path=ppt/ink/ink3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63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28 30,'17'7'23,"-3"-4"0,-2 1-2,-12-4-5,11 3-2,-11-3-3,0 0-3,0 0-1,0 0-2,0 0-4,0 0-6,14-10-16,-2 1-6,11-2-1,1-4 1</inkml:trace>
</inkml:ink>
</file>

<file path=ppt/ink/ink3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84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21,'25'15'17,"2"-1"1,-7-3-7,-5 0-3,0-2-2,-2-1-2,-13-8-6,17 5-9,-6-6-5,-11 1-1,15-16-1,-6 2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3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2,'9'20'2,"-1"1"-3,2 0 1,-3 0 3,0-1 1,-2-3 2,-2 1 1,1-1 0,-2 1 1,-2 2-1,0-1-2,-1 4-2,-1-2-1,0 3-2,-1-1 0,0-1-5,1 2-8,-7-8-9</inkml:trace>
</inkml:ink>
</file>

<file path=ppt/ink/ink3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8.0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40,'23'12'24,"1"-1"1,-3-3-1,-4-3-11,2 2-7,0-2-2,1-2-2,-4 1-1,-5-4-4,0 0-6,-11 0-10,2-11-6,-2 11 2,-22-8-2</inkml:trace>
</inkml:ink>
</file>

<file path=ppt/ink/ink3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8.3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10 105 64,'0'0'27,"-12"6"-1,12-6 0,0 0-19,0 0-4,14-10-2,-14 10 0,13-2 0,-13 2-1,17-2 0,-17 2 0,16 2-3,-16-2-4,26 1-12,-10-3-6,6 1-3,3-4 2,4-1 0</inkml:trace>
  <inkml:trace contextRef="#ctx0" brushRef="#br0" timeOffset="211">542 38 27,'26'5'17,"-4"4"-2,-3 0-3,0 2-5,-5-1-6,0-1-7,0-1-4,1-5-2,1-2 0,1-4 0,5-4 3,3-4 2,3-3 4,1-1 5,5-1 3,0 2 2,1 3-1,3 3-1,-2 4-2,-2 5-1,1 4-2,-4 4 1,-2 2 0,-1 2-1,-1 1 0,-4-1-6,3 1-4,-3-6-1,3 1-1</inkml:trace>
  <inkml:trace contextRef="#ctx0" brushRef="#br0" timeOffset="491">1389 83 58,'12'-9'27,"-12"9"1,0 0-5,0 0-7,0 0-8,0 0-4,0 0-2,0 0-2,10 11 0,-10-11 0,5 12-1,-5-12 0,7 10-2,-7-10-11,12 2-12,-4-12-2,-4-12 0,1-13-1</inkml:trace>
</inkml:ink>
</file>

<file path=ppt/ink/ink3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3-27T16:27:09.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3-27T16:27:09.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40.1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688 1388 14,'0'0'12,"-11"-11"-2,11 11-2,0 0-1,-10-12-3,10 12-1,-10-16-2,5 4 0,0-6 0,3-5 0,-2-5 1,2-6-1,-2-6 1,4-4 1,-1-5 0,-3-3 0,0-3 0,-2 0 0,-3-2 1,1 1-1,-1-2 0,-2 0 1,-4-1-2,4 3 0,-3 2 1,1 2-1,1 3 0,1 7-1,0 4 1,2 7-2,1 7 1,3 0 0,1 7-1,0 3 0,2 3 0,0 1-1,2 10-3,-2-14-2,2 14-9,0 0-6,0 0 0,-10-5 1</inkml:trace>
  <inkml:trace contextRef="#ctx0" brushRef="#br0" timeOffset="902">238 290 1,'0'0'9,"0"0"0,10-18 0,-10 18-1,10-17 0,-5 2-1,4 1 0,-1-2-1,3 0 0,-1-3-1,-1 6-1,1-6 2,4 2-3,-2 5 0,1-1 0,-3-1 0,-1 4-1,-2-1 0,5 3 1,-12 8-1,12-15-1,-12 15 1,11-14-1,-11 14 0,12-11 0,-12 11 0,9-10 0,-9 10-1,0 0 1,11-8 0,-11 8 0,0 0 0,0 0 0,0 0 0,0 0 0,0 0 0,0 0-1,0 0 1,0 0-1,0 0 0,0 0 0,0 0 0,0 0 0,11 4 0,-11-4-1,9 10 1,-9-10 0,14 15 0,-4-3 0,0 2 0,1 4 0,1 0 0,2 5 1,3 3-1,-1 2 1,-1 1-1,2 0 0,0-2 1,-1 0-1,-1-4 0,-1 0 0,-2-5 0,-2-3 1,2-1-1,-5-3 0,0-1 0,-7-10 0,9 12 1,-9-12-1,0 0 1,0 0 0,0 0 0,0 0 1,0 0 0,0 0 0,0 0-1,0 0 1,0 0-1,-5-11 0,-6 0 0,2-2 0,-5-4-1,-2-1-1,-4-4 1,-2-3 0,-1-2 0,1-1 0,0 0-1,0-1 1,1 2 0,3 1 0,2 3-1,3 2 1,0 3 0,3 4 0,0 1 0,4 4 0,6 9 0,-11-13 0,11 13 0,0 0 0,0 0 0,-11-11-1,11 11 1,0 0 0,0 0-1,0 0 1,-12-2 0,12 2-1,0 0 0,0 0 0,-11 5 0,11-5 0,-11 17 0,2-3 0,-3 6 0,-4 4 0,-3 6 1,-4 4-1,-5 1 2,-3 3-1,-2-1 0,-3-1 0,0-3 1,2-3-2,4-5 1,4-5 0,6-4 0,4-4 0,6-5-1,10-7 1,0 0-1,10-6 1,6-6-1,5-3 1,4-5-1,2-4 1,4-3-1,2-5 1,-2-1 0,-3-1-1,-6 1 1,-1 2 0,-2 1-1,-5 3 1,0 4 0,-2 3 0,0 6 0,-4 3 0,4 3 0,-12 8-1,11-9 0,-11 9 1,10-2-1,-10 2 0,0 0 0,0 0 1,4 10-1,-4-10 0,4 13 1,-1-3-1,2 2 1,1 4 0,1 2 0,3 1 0,1 5 0,1 2 0,2 0 0,-1 1 0,2-2 0,-1-1 1,1 1-1,-2-4 0,-1-3 0,-2-2 0,2-1 0,-3-3 0,0-2 0,-3 0 0,-6-10 1,10 13-1,-10-13 0,0 0 1,10 12-1,-10-12 1,0 0 0,0 0 0,0 0-1,0 0 1,0 0-1,0 0-2,0 0-9,0 0-9,0 0-3,5-11 1,-7-5-1</inkml:trace>
</inkml:ink>
</file>

<file path=ppt/ink/ink3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59.5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-4 104 6,'0'0'8,"0"0"0,-8-11-1,8 11-1,0 0-1,0 0-2,0 0-1,8-10-1,1 6-1,7-1 1,3-2 0,4-1 0,4 0 1,5-2 1,3 1-1,4 1 0,0 1 1,1 0-1,4 2 0,0 1 0,-1 3-1,2 1 1,-3 2-1,-1 1 0,2 3 1,-4 1-1,1 2 0,-1 1 0,-1 2-1,1-1 1,0 2 0,0 0 0,0 0 0,0 2-1,0-2 1,-2 3 0,0 1 1,-2-1-1,-2 3 0,0-1-1,-4 2 1,2 2-1,-3 1 1,2-1 0,-2 2-1,0 1 0,0 0 1,0 0-1,-1 2 1,-2-1-1,-1-2 0,-3 4 0,0 2 0,-3-2 1,0 2 0,-1-1-1,-2 0 1,0 2-1,-3 0 0,2-2 1,-2 0 0,2 1-1,-1 0 0,2 3 0,0-1 1,1 0 0,2 1 0,-2 0-1,2-1 2,-3 1-1,3 0 0,-3 0 1,1-4-1,0 4 0,0-1 0,2 0 0,1 1-1,3-1 1,-1 1-1,4-3 1,-1 3-2,4-3 2,1 0 0,0-1-1,2-2 1,-3 0-1,1-2 1,-3-2-1,0-1 0,-3-2 0,-2-2 1,-1 0-1,0 0 0,2-3 1,2 1-1,-3-1 1,4 0-1,0-2 1,1 1-1,1-2 0,-1-2 1,-1 1-1,-1-1 1,1-1-1,0 1 0,-3-4 0,-2 1 0,0-3 0,-2 2 1,-3 0-1,0-1 0,-5 0 0,-10-5 0,15 9 0,-15-9 0,11 9 0,-11-9 0,0 0 0,0 0 1,0 0-1,0 0 1,0 0 0,11 2-1,-11-2 1,0 0 0,0 0-1,0 0 1,0 0-1,0 0 1,0 0-1,0 0 1,0 0-1,0 0 0,0 0-4,0 0-4,0 0-7,0 0-7,0 0 0,0 0-1,0 0 0</inkml:trace>
  <inkml:trace contextRef="#ctx0" brushRef="#br0" timeOffset="1242">2704 1753 22,'-6'-10'17,"-6"-3"-1,4 0 1,-2 1-12,0-2-3,0-1-2,1-1 2,-1 1 0,0-4 2,3 3-1,-3-2 0,4 1 1,-2 2 0,0 1 0,0 1 0,2 3-2,6 10 1,-10-16-1,10 16-1,0 0 0,-9-11 0,9 11-1,0 0-1,0 0 1,0 0-1,11 10 0,0-3 0,3 3 1,4 4-1,4 3 1,4 3-1,2 3 2,-2 2-2,0 1 2,-1 0-2,-1 2 1,-1-3 1,-3-3-1,0 0 0,-3-4 0,-2-3 0,-2-1 1,-4-5-1,-9-9 0,12 15 0,-12-15 0,2 9 1,-2-9-1,-7 14 1,7-14 1,-17 17-1,4-6 1,-4 0-1,-3 1 0,-5 3 1,-2-1-2,-1-1 1,-5 3-1,0-2 1,1 0-1,2-1 0,1-1 1,5-2-1,1 0 0,4-4 1,6-1-1,3-1 0,10-4 0,-13 4 0,13-4 0,0 0-1,0 0-2,0 0-11,0 0-9,0 0-1,0 0 1,-7-15-1</inkml:trace>
</inkml:ink>
</file>

<file path=ppt/ink/ink3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56.0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1505 3,'0'0'7,"-1"9"0,1-9 0,0 0 1,0 0 1,0 0 0,0 0 1,0 0 0,0 0-1,0 0 0,0 0-1,0 0-1,-2-10-1,2 10-1,-2-17-1,0 4-1,3-4-1,-3-5 0,2-5-1,1-5 1,0-4-1,0-5 0,0-3-1,1-4 1,-1-1-1,0-4 0,2 4 0,-3 0 1,1 2-1,-1 2 0,0 0 0,-1 1 0,0 2 0,-1 4 0,0-1 0,1 0 0,-2 4 0,1 1 0,0 5 0,0 3 0,-1 3 0,2 3 0,0 2 0,2 1 0,0 3-1,0 1 1,1 0 0,0 3 0,0-2-2,-2 12-1,1-17-4,-1 17-7,0 0-8,-14-11-1,0 10 0,-3 0 0</inkml:trace>
  <inkml:trace contextRef="#ctx0" brushRef="#br0" timeOffset="881">0 373 6,'0'0'9,"4"-11"-1,-2-3 0,6 2-1,-3-2 0,6-6 0,2-2-1,0-2 0,4-2-1,-1-2 1,2 6 0,-4-5 0,2 3-1,-5 1-1,-1 2 0,-1 2-1,-1 4 0,-3 1 0,0 2-2,-5 12 1,8-14 0,-8 14-1,0 0 0,5-11 1,-5 11-2,0 0 1,0 0-1,0 0 1,0 0-2,0 0 1,0 0 0,10 11-1,-10-11 1,13 17 0,-4-5 0,2 4 0,3 3 0,1 1 0,0 4 0,1 0 0,0 2 0,0 2 1,0 0-2,-2 0 2,-1-2-1,-1 0 0,1-2 0,-2-1 0,1-3 0,-2-3 1,0-3-1,-1-2 0,-9-12 0,12 16 0,-12-16 1,0 0 0,11 9-1,-11-9 1,0 0 0,0 0 0,0 0 1,0 0-1,0 0 0,0 0 0,0 0 0,0 0-1,0 0 0,0 0-7,0 0-13,0 0-4,0 0 1,-3-9-2</inkml:trace>
</inkml:ink>
</file>

<file path=ppt/ink/ink3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11.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1345 89 12,'0'0'7,"0"0"1,-11-5 1,11 5-2,0 0 0,-14-8 0,14 8-2,-21-11 0,6 3-2,-4 1 0,-1-1-2,-7 0 0,-3 1 0,-5 0-1,-4 1 0,-3 1 0,-4 0 0,0 3 0,-2 1 1,1 2-1,2 1 0,-1 3 0,0 2 1,2 2-1,-1 5 0,1 3 0,-3 5 0,-1 5-1,-2 4 1,-1 2 0,3 5 0,-1 0-1,2 2 1,2 5 0,5 4-1,2 2 1,6 3 0,2 3 0,3 2-1,6 6 1,4 2 0,5-5 0,2 1 0,7 0 0,7 0 0,6-2 1,8 0-1,5-1 1,6-1 0,4 2 0,10 0 0,6-3 1,2 0-1,7-3 2,4-2-1,4-1 0,7-3 0,3-8 1,6-3-1,3-7 1,5-3 0,2-9 0,5-7-1,0-11 1,4-10 0,0-11-1,1-9 0,-6-10-1,-4-8 0,-6-11 0,-6-8 0,-9-6-1,-9-3 0,-11-5 0,-7-3 0,-9-3 0,-6-3-1,-10-1 1,-4 1-1,-8 3 1,-6 2 0,-8 2-1,-7 6 1,-7 5 0,-9 7-1,-6 10 0,-9 5 0,-4 7 0,-6 5-1,-3 10 1,-6 4 0,0 4-1,0 2 1,1 6-1,-1 0-1,5 3-2,1 1-1,7 5-5,6 1-4,7 5-3,7 6-2,10 3 1</inkml:trace>
  <inkml:trace contextRef="#ctx0" brushRef="#br0" timeOffset="1031">1721 1438 23,'-17'-2'14,"-1"1"0,-5-2 0,-3 2-2,-8-7-1,0 4-2,-10-5-1,-1-1-2,-5-7-1,1 1-1,-2-5 0,5 0-2,1 0 0,8 3-1,4-1-1,7 5-1,6 4-3,4 0-7,16 10-11,-5-17-2,11 4 1,4-8-1</inkml:trace>
  <inkml:trace contextRef="#ctx0" brushRef="#br0" timeOffset="1382">1184 530 14,'-10'-18'15,"0"-2"-3,3 1-3,5 3-2,3-2-2,5 4-1,3 1-2,5 4-1,5 1-1,1 6-1,2 4 0,0 1 0,1 10 0,-4 2-1,-2 1 1,-5 3 0,-4 1 2,-8-3 0,-6 0 2,-3 0 1,-8-4 0,-4-1 1,-3-3-1,-1 1 1,2-4-2,3-1-2,1-3-8,5-1-10,5-5-2,9 4 1,-3-12-2</inkml:trace>
  <inkml:trace contextRef="#ctx0" brushRef="#br0" timeOffset="2103">1960 1571 0,'9'-14'7,"2"-2"1,4-2 0,0-4 0,3-2 1,-2 0 0,5 1-1,-3 1 1,-2 4-2,-1 2-2,-4 3 0,-2 4-1,-9 9-1,12-10 0,-12 10-1,0 0 1,0 0-2,0 0 1,2 15 0,-2-3-1,0 3 0,1 3-1,1 2 1,0 2 0,3 1 0,0-4 1,2 0-1,2-5 1,3-3 0,3-7 0,6-5 0,3-8 0,4-6 0,1-4 0,3-6-1,-2-3 0,0 0 0,-6 1 0,-3 4 0,-7 5 0,-4 3 0,-4 6-1,-6 9 0,0 0 0,0 0-1,0 0 1,0 0-1,9 20 0,-7-5 0,2 4 0,0 0 1,2 3 0,1-1 0,2-4 0,2 0 1,-1-5-1,8-5 1,3-4-1,2-8 1,2-3 0,3-5-1,1-5 1,-1-3-1,0-1 1,-5 1-1,-6 0 1,-2 6-1,-5 2 0,-3 4 0,-7 9 0,6-9 0,-6 9-1,0 0 0,1 14 1,0-1-1,2 4 0,-1 3 1,2 4 0,1 2 0,0 2 1,2 0-1,3-3 0,-1-1 0,3-1-3,0-6-6,5-1-13,1-6-2,1-6 0,1-8 0</inkml:trace>
  <inkml:trace contextRef="#ctx0" brushRef="#br0" timeOffset="6148">3990 1040 25,'10'-18'13,"-2"-1"-1,2-5-1,1-8-3,2-7-4,2-9-1,-3-4-1,1-4 0,-4 1 0,-1 2 1,-2 4 0,1 9 0,-5 7 0,1 9 0,-2 9-2,-1 15-1,0-11 0,0 11 0,-4 15-2,0-1 0,0 5 0,0 2 1,1 1 0,3 2 1,3-1 1,2-4 1,10-6-1,6-6 0,9-5 1,6-6-1,4-7 0,1-4 0,2-5 0,-2-3-1,-5 0 0,-5 2 1,-10 2 0,-6 3-1,-5 4 1,-10 12-1,9-10-1,-9 10 1,-6 13 0,-1 2 0,-3 9-1,-3 6 1,-1 10 0,-2 4 1,0 6-1,3 0 0,5 1 0,2-3-1,7-3-5,4-9-8,6-8-5,8-6-1,1-10 0,4-7 0</inkml:trace>
  <inkml:trace contextRef="#ctx0" brushRef="#br0" timeOffset="6699">4742 774 0,'1'19'13,"-4"-9"0,2 5 1,-1 0-7,-2 4-4,0 3 0,-2 2 1,2 0-1,1 0 1,1-1-2,0-4-1,1-3-8,3-5-7,-2-11-1,10 8-1</inkml:trace>
  <inkml:trace contextRef="#ctx0" brushRef="#br0" timeOffset="7110">4697 878 7,'0'16'11,"-3"4"-6,-3 3 1,2 6 0,0 1 2,-1 2-1,2-3 1,4-2-1,1-5 1,7-6-1,5-8 1,8-7-3,6-11-1,5-4 0,-1-8-1,0-5 0,-3-5-2,-2 1 1,-5 0-1,-7 4 1,-7 4 1,-4 6-1,-3 2-1,-1 15 0,1-12 0,-1 12-1,-9 6 0,3 4-1,0 7 0,-3 6 0,-1 7 1,-2 8 0,-3 6 1,1 7-1,0 4-1,-1 1-2,7 5-4,0-7-6,9-4-8,4-7-1,6-8 0,4-10 0</inkml:trace>
  <inkml:trace contextRef="#ctx0" brushRef="#br0" timeOffset="7631">5194 937 7,'6'14'12,"-4"-1"-1,-2-1-9,0 5 1,0 2 0,-3 2 1,1 0 1,2-3 2,6-1 0,6-7 0,10-2 0,4-9-2,9-4 1,2-5-1,7 0-1,-5-4-1,-3 3-1,-10 1-1,-9 3 0,-6 4 0,-11 3 0,2 10 0,-10 1 0,-4 2 0,4 3 0,1-1 1,7 3-1,1-3 2,10-1-1,3-8 0,11-2 0,0-5 0,7-1 0,1-5 0,-2-3 0,-2 0-1,-7 3 1,-2 0-1,-7 3 0,-13 4-1,17-1 0,-17 1 0,0 17-1,-4-3 0,0 3 0,0 6 1,1 2-2,4 5-1,-2-6-6,7-1-11,6-8-4,2-8 1,9-11-1</inkml:trace>
  <inkml:trace contextRef="#ctx0" brushRef="#br0" timeOffset="8762">5761 1088 9,'15'-10'14,"-15"10"-5,13-3-1,-3 4 1,2 0-1,2 1-2,-2 1 1,-12-3-1,43 13 0,-43-13-1,42 23-1,-42-23-2,0 0 0,57 55-1,-57-55 0,28 47 0,-28-47-1,-1 52 1,1-52 1,-13 49-1,13-49 1,-27 40 0,5-24-1,-3-5 1,-3-5-1,-3-3 1,1-5-1,-2-2 0,5-3 0,-2 0 0,8-3 1,2 2-1,7 0 0,3 2 0,9 6 0,-8-13 0,8 13 0,0-13-1,0 13-1,20-17 1,-3 8-1,3-1 0,6-1 0,-26 11 1,68-22 0,-68 22 0,80-19 0,-80 19 1,75-17-1,-75 17 0,65-10 0,-65 10 0,44-3-1,-44 3 1,0 0-1,0 0 1,0 0 0,0 0-1,26 44 1,-26-44 0,0 0 1,-9 54-1,9-54 1,0 0 0,5 52 0,-5-52 1,0 0 0,0 0-1,47 34 1,-47-34-1,44-2 0,-44 2 0,50-11 0,-50 11-1,42-14 0,-42 14 0,0 0 0,52-11-1,-52 11 1,0 0-1,0 0 0,0 0 1,0 0-1,25 53 1,-25-53 0,-5 42 1,5-42 0,-5 47 0,5-47-1,-5 41 1,5-41-1,0 0-5,0 0-7,0 0-9,0 0-2,56 28-1,-56-28 1</inkml:trace>
  <inkml:trace contextRef="#ctx0" brushRef="#br0" timeOffset="9623">6570 1601 14,'0'0'13,"0"0"1,45 21 1,-45-21-3,0 0-2,56-18 0,-56 18-2,0 0-2,55-43-2,-55 43-2,0 0-1,33-45 0,-33 45-1,0 0 1,0 0-1,0 0 0,0 0 1,0 0-1,0 0-1,0 0 2,-62-26-1,62 26 0,-53 17 1,53-17 0,-64 27 0,64-27 0,-51 33 1,51-33-1,0 0 1,-40 59-1,40-59 0,19 46 0,-19-46 0,53 45 0,-53-45-8,66 44-10,-66-44-6,76 32 0,-76-32 0</inkml:trace>
  <inkml:trace contextRef="#ctx0" brushRef="#br0" timeOffset="12237">3234 1489 10,'12'1'10,"0"1"0,3-1-2,4 1 0,3 0-2,0 0 0,4 0-2,-2 0-1,-3-1 0,-3 1-1,-1-1 0,-3 0-1,-1-2-1,-2 0-1,0-1-2,0-2-6,-11 4-6,15-14-1,-12 3 0</inkml:trace>
  <inkml:trace contextRef="#ctx0" brushRef="#br0" timeOffset="12548">3221 1275 8,'-11'-7'11,"11"7"-2,0 0-2,0 0-1,14 0-1,-5 0 0,6 2 1,4-1-1,5 2 0,5 1-1,6 1-1,6-1 0,1 0-1,-3 1-1,-3-1-2,0 0-5,-7 0-8,-6-3-3,-5-1 1,-18 0-1</inkml:trace>
  <inkml:trace contextRef="#ctx0" brushRef="#br0" timeOffset="12908">3500 1111 8,'12'8'5,"5"-1"1,1 6 0,3-3 1,2 6-1,1-2 0,3 2 0,0 1-1,2 3-1,-1 1-1,-3-1-1,-3 2-1,-2 0 0,-5-2-1,-4 1 1,-5-1 0,-4-1 1,-5 0-1,-5 2 1,-3 0 0,-6 3 0,-4 0 0,-3 4 0,-6-1 2,-5 3-1,-2-3-1,-1 4 1,-4-2 1,2-1-1,0-2 0,3-2 0,4-5-1,6-1 0,3-4 1,7-2-1,4-7 0,4-1 0,9-4 0,0 0 0,0 0-1,0 0-4,0 0-8,0 0-10,0 0-3,8-14 2,-8 14-2</inkml:trace>
</inkml:ink>
</file>

<file path=ppt/ink/ink3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21.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119 0 4,'1'26'13,"-7"-9"-1,2 6-4,-5 6 2,-2 6 1,-1 6-1,-5 2 0,1-1-1,1-2-2,2-3-2,2-4-2,3-8-4,8-7-4,0-18-8,15 0-6,6-12 0,7-8-2,6-5 1</inkml:trace>
  <inkml:trace contextRef="#ctx0" brushRef="#br0" timeOffset="250">581 162 11,'0'0'13,"-12"16"1,-2-7 0,-7-1 0,-4 2-1,-9-1-1,0 1-3,-2-2-1,1 1-1,1-2-3,4 0-1,5-2-2,7 0 0,8 2 0,10-7-1,3 14 0,9-5-1,8 4 1,6 0 1,2 5-1,2 0 0,-1 2 0,-3-1 0,-7 1 0,-4 0 2,-8-2-1,-11 2 0,-5-4 1,-7 1-1,-7-5 1,-5 0-3,-1-1-8,-7-7-14,0-7-1,-4-8-1,1-9 1</inkml:trace>
</inkml:ink>
</file>

<file path=ppt/ink/ink3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5.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18 9,'0'0'11,"0"0"-1,0 0 0,-9 6 0,9-6-1,0 0-1,0 0-1,0 0-1,0 0-1,0 0-1,0 0-2,10 13 0,2-2-1,5 7 0,5 5 0,4 5 1,5 4-1,2 4 0,1 1 1,-2-2-2,-3-2 1,-6-3-1,-3-6-2,-6-3-5,-3-5-11,-9-5 0,-2-11-2,0 0 1</inkml:trace>
  <inkml:trace contextRef="#ctx0" brushRef="#br0" timeOffset="350">-1 387 15,'2'-20'18,"12"0"-1,6-9 1,11-6-8,6-1-2,8-5 0,2 2 0,1 2-2,0 5-1,-7 5-1,-4 6-2,-9 7-4,-7 2-8,-5 4-11,-4 4-2,-12 4 1,15-12 0</inkml:trace>
  <inkml:trace contextRef="#ctx0" brushRef="#br0" timeOffset="801">687 353 6,'17'-7'16,"0"-6"1,0-2-3,6-6-1,5-1 0,1-5 1,2 2-4,-4-3-2,0 5-3,-5 2-2,-2 2-2,-4 3-4,-5 2-4,-5 4-12,-6 10-3,6-16 1,-6 16-1</inkml:trace>
  <inkml:trace contextRef="#ctx0" brushRef="#br0" timeOffset="1051">653 53 5,'-1'18'14,"1"-18"0,15 9 0,-3-2-7,4 1 0,2 4 0,4 2 1,4 5-1,0 2 1,4 4-3,0 1-1,1 3-1,0 0-1,1 0 0,-4-4-1,-1-2 1,-5-4 0,-3-3 1,-4-5-1,-3-2 0,-12-9 1,13 9-1,-13-9-4,0 0-9,0 0-10,-3-17-2,1 3 1,3-2-1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74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42-1 9,'5'17'13,"-5"1"-4,1 0-1,0-1 1,0-3 0,1-1 0,-3 1-1,2-5 1,-2 1-1,2-1-2,-1-9-3,-3 15-2,3-15-2,-8 17-1,8-17-3,-16 21-13,2-18-9,3 6 0</inkml:trace>
</inkml:ink>
</file>

<file path=ppt/ink/ink3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7.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-2 135 15,'6'-12'16,"-6"12"-1,0 0-2,0 0-5,12 2-2,-7 10-1,1 4-2,3 6 1,3 5-2,1 6 1,4 2-1,-1 1-1,2-1 2,0-6-1,0-1 2,-4-8 1,0-3 0,-5-8 3,2-1 0,-11-8 0,13-4 0,-10-9-2,9-2 0,-1-12-2,8-4-1,1-7-1,5-6-2,5 1 0,3-1 0,3 3-1,-1 3-1,0 10-3,-9 3-14,0 7-7,-6 3-1,-3 2-1,-6-2 1</inkml:trace>
  <inkml:trace contextRef="#ctx0" brushRef="#br0" timeOffset="671">831 132 1,'0'0'11,"11"5"0,-11-5-3,9 12-1,-4-1 0,2 5-1,1 3 1,2 4-1,0 4-1,0 2 0,3 2 0,-5-1-1,3 1 0,-1-5-2,0 0 1,-2-6-1,1 0 1,-2-8 1,-1 0 2,-6-12 1,9 11 1,-9-11 0,0 0 0,4-10 0,-4 10-1,3-24-2,1 4-2,2-5-1,5-5-1,6-7-1,6-1-1,8-2 1,7 1 0,6 1-1,4 3 0,5 6-1,-4 1-8,2 9-16,-4 0 0,-5 3-2,-8-2 1</inkml:trace>
  <inkml:trace contextRef="#ctx0" brushRef="#br0" timeOffset="1762">1756 146 6,'0'0'13,"2"10"0,0-1 0,-2 2-9,0 5-3,1 6 0,1 4 1,1 5 0,1 3 1,4 1 0,1-4 0,2-1 2,0-7 0,0-2 3,-1-10 1,5-1 1,-15-10 1,21 1-1,-21-1 0,20-15-1,-11-3-1,8-2-4,-1-8-1,2-5-1,4-5-1,3-2-1,4 0 0,2-1-1,1 4 0,-1 2-3,8 6-17,1 2-5,2 2-2,0-4 1</inkml:trace>
  <inkml:trace contextRef="#ctx0" brushRef="#br0" timeOffset="2543">2677 225 16,'11'15'17,"6"0"-3,3 2-2,6 2-1,1 0-1,4 3-2,0-1-3,-1-1-2,-2-1-5,-1-2-6,-5-2-9,-2 0-1,-5-4-1,-5-1 0</inkml:trace>
  <inkml:trace contextRef="#ctx0" brushRef="#br0" timeOffset="2764">2722 436 34,'-2'-13'20,"9"-2"-1,8-3-1,8-6-9,13 0-3,4-4 0,9 0-1,1-1 1,6 5-2,-3-1-1,-3 3-5,-4 7-12,-9 0-8,-5 2-3,-8 0 1,-2-1 0</inkml:trace>
  <inkml:trace contextRef="#ctx0" brushRef="#br0" timeOffset="3234">3648 155 1,'0'0'11,"-12"-2"2,12 2-3,0 0-2,1 17 0,2-4 2,1 4-1,4 6 0,3 3 1,6 4-3,4 1-2,5 5-2,3 1-2,2-1 0,3-3 0,-4-3-1,-1-7-2,-6-2 1,-3 0-3,-6-8-4,-7-1-6,-7-12-4,0 0-2,-10 8 1,-3-8 1</inkml:trace>
  <inkml:trace contextRef="#ctx0" brushRef="#br0" timeOffset="3485">3766 534 21,'-15'-7'20,"15"7"-1,-7-16 0,11-1-2,15 0-3,3-10-4,13 0-3,4-7-2,8-1-1,-1-1-1,3 3 0,-4 2-2,-6 7 0,-4 4 0,-10 5-1,-4 5-3,-8 2-8,-1 4-13,-12 4-2,6-11 1,-10 2 0</inkml:trace>
</inkml:ink>
</file>

<file path=ppt/ink/ink3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17.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1451 462 20,'32'-38'11,"3"-4"0,-2-1 0,-1-1 0,0 0-2,-2 5-2,-4-1 1,1 5-3,-4 1-2,-1 6 1,-5 4-1,-1 5-1,-5 4-1,-1 5 0,-10 10-1,13-7 1,-9 16-1,1 3 0,1 5 0,1 7 0,0 5 0,2 5 0,2 9 0,-1 3 0,0 3 0,1 2 1,0 0-1,1-3 0,1-1 0,-2-4 0,-2-7 0,2-5 1,-4-7-1,-1-5 0,-3-6 0,0-3-1,-3-10-1,0 0-6,0 0-13,0 0 0,-7-11 1,-1-2-1</inkml:trace>
  <inkml:trace contextRef="#ctx0" brushRef="#br0" timeOffset="431">1483 339 6,'-10'3'12,"10"-3"1,0 0-6,0 0-3,0 0 0,0 0 1,12 6 1,-1-6 0,1 0 1,3-1-1,0 3 0,-1-2 0,-1 2-3,-2 0 0,1 1-2,-12-3 0,12 5 0,-12-5 0,0 0-1,0 0 1,11 8 0,-11-8 0,0 0 0,0 0-1,0 0-2,0 0-12,0 0-6,0 0 0,-13-10 0</inkml:trace>
  <inkml:trace contextRef="#ctx0" brushRef="#br0" timeOffset="1152">1479 339 6,'0'0'11,"12"-8"-2,-12 8-5,18-4-1,-3 2 1,4 1 1,7-1 0,5 0 1,4-1 0,4 0 1,3-1-1,-3 0-1,4 1 0,-7-2 0,-4 2-1,-7 1-1,-6 1-2,-6 3-2,-13-2-5,11 9-13,-9 1 0,-2-10-1,0 0 1</inkml:trace>
  <inkml:trace contextRef="#ctx0" brushRef="#br0" timeOffset="2043">2456 33 1,'4'10'13,"2"8"-1,-1 4-4,3 7-1,-2 7 1,0 7-2,-1 6 0,0 2-2,-1 2 0,-2-3 0,3-5-1,-3-5-1,1-7 0,0-8-1,0-8-1,-3-17-2,0 0-6,10-7-5,-11-9-3,-5-9 0,-3-3 0</inkml:trace>
  <inkml:trace contextRef="#ctx0" brushRef="#br0" timeOffset="2273">2235 150 18,'-28'-17'16,"5"5"0,8 5-2,3 1-1,12 6-3,7-12-1,15 4-1,11-1-2,15-2-1,11-2-2,13 0 1,12 1-2,7 1 1,2 7-4,-3 1-4,-3 6-9,-9 4-7,-12 1-3,-9 0-1,-13-4 2</inkml:trace>
  <inkml:trace contextRef="#ctx0" brushRef="#br0" timeOffset="2624">3560 75 16,'0'0'17,"-19"0"1,-1 2 0,-5 3-9,-3 3-4,-8 5 0,-2 7-1,-6 0 2,-2 7 0,-5 3-1,1 5 0,-1 2-1,6 5 0,2-1-1,9 1 0,9-5-1,9 1 0,17-7-1,15-2 1,14-7-2,12-7-1,13-3-4,6-8-8,6-3-10,2-7-3,-2-8 2,-5-5-1</inkml:trace>
  <inkml:trace contextRef="#ctx0" brushRef="#br0" timeOffset="2984">4152 169 11,'2'-13'16,"-2"13"2,-6-20 1,-1 9-10,7 11-2,-12-13 2,12 13-1,-20-1-2,8 6 0,-7 4-1,-4 4-3,-3 4 0,-3 2 0,-4 6-1,-1 4 1,0 3 0,2 3-1,2 0 1,8 2 0,5-1-1,8-1 0,10-1 0,10-3 0,13-5-1,10-3 0,12-7 0,6-3 0,8-6 0,3-6-1,0-6 1,-3-2 0,-6-5 0,-9-1 1,-8-2 0,-7 1 1,-14-2 0,-7 1 0,-11 3-1,-7 2 1,-11 0-1,-4 4-1,-8 2 0,-9 2 0,-1 3 0,-5 3 1,-1 2-1,0 0 0,2 3 0,5-3-1,7 3-5,4-5-15,12-2-3,6-3-3,12 1 2</inkml:trace>
  <inkml:trace contextRef="#ctx0" brushRef="#br0" timeOffset="3816">5298 70 16,'9'-2'19,"-9"2"0,0 0 0,0 0-7,-11 2-5,-6-2-1,-4 2-2,-7 1-1,-6 2-1,-5 2 0,-4 2 1,-6 4-1,-2 2 0,-1 4-1,0 4 1,-1 4 0,5 4-1,0 2 1,8 5-1,6 0 1,8 2-1,7 0 0,9 0 1,11-4-1,11 0 0,11-7 0,9-3 0,12-7-1,5-4 1,10-8-1,3-7 0,2-6 0,-2-7 0,-4-6 0,-5-5 0,-12-2 1,-5-2 0,-12 1 1,-8 1-1,-13 2 0,-7 5 0,-11 4 0,-7 5-1,-8 5 0,-9 5-1,-3 6 1,-8 5-2,2 3-2,-3-2-6,8 4-14,4-2-2,13-6 1,14-4 0</inkml:trace>
  <inkml:trace contextRef="#ctx0" brushRef="#br0" timeOffset="4436">5632 647 16,'-9'15'17,"9"-15"2,0 0-1,0 0-10,9-28 0,11 3-1,2-13 1,10-4 0,-2-12-1,11-1-1,-2-5 0,2 5-2,-5 2 0,-1 8-1,-6 5 0,-3 11-1,-6 8-1,-2 8 1,-5 7-1,0 7 0,-4 9-1,-1 5 0,2 9-1,-4 8 1,0 6 0,0 7 0,-1 5 1,0 0-1,2 1 0,0-2 0,-1-3-2,0-8 0,4-4-6,-7-11-5,3-5-8,-8-6-6,2-12 2,-19 0 0</inkml:trace>
  <inkml:trace contextRef="#ctx0" brushRef="#br0" timeOffset="4797">5777 473 12,'-24'-7'19,"4"2"2,10 2-3,10 3-3,16-3-5,14 3-3,10-3-2,16-1-4,15 1-9,12-2-12,7-2 0,7 1-2,-2-3 1</inkml:trace>
  <inkml:trace contextRef="#ctx0" brushRef="#br0" timeOffset="5047">6521 697 10,'-13'-7'17,"7"-4"2,4-1-3,5-7-4,9 1 0,0-8-1,11 1-1,1-8 0,8 1-3,2-7-2,3-2-2,1-4-1,-2 2 0,-1 0-1,-5 4 1,-6 2 0,-2 8 0,-6 3 0,-3 8 0,-6 4 0,-7 14-1,11-12 0,-11 12-1,2 14 0,-1 4-1,0 8 0,3 5 1,1 7-1,2 6 1,4 6 0,3 0 0,3-1 0,0-3-1,4-1-1,-4-7-2,5-3-5,-9-11-3,2-7-7,-10-7-7,-5-10 1,-9-6 1,-10-9 1</inkml:trace>
  <inkml:trace contextRef="#ctx0" brushRef="#br0" timeOffset="5438">6688 402 14,'-11'-9'18,"11"9"-1,20-4-2,11 6-3,16 2-1,9 0-4,14 2-3,7 1-7,5 4-15,-5-8-1,-6-2-2,-13-8 0</inkml:trace>
  <inkml:trace contextRef="#ctx0" brushRef="#br0" timeOffset="11056">1541 378 4,'0'0'4,"-11"-8"0,11 8-1,0 0-1,0 0-1,0 0-1,0 0 1,0 0 0,0 0 1,0 0 1,0 0 1,0 0 0,0 0 1,-4 12-1,4-12 1,-3 15-2,1-6 0,0 3 0,-2-1-1,0 5 2,-1-1-1,0 3 0,-2-1 1,-3 5 0,-1-1-1,-1 3 1,-3-1-1,3 1 0,-2-2 0,3-1 0,1-3 0,2-1 0,2-6 2,3 1-2,3-12 1,-3 10-1,3-10 0,0 0-1,0 0-2,0 0-4,0 0-8,0 0-10,0 0-1,0 0 1,-1-14-1</inkml:trace>
  <inkml:trace contextRef="#ctx0" brushRef="#br0" timeOffset="24505">28 431 5,'0'0'5,"0"0"1,-9-5 0,9 5 0,0 0 1,-10-1-2,10 1-1,0 0-1,0 0-1,0 0 0,0 0-1,0 0-1,-9 0 1,9 0-1,0 0 1,0 0 1,0 0-1,0 0 2,0 0 0,4 11 1,-4-11 0,18 9 1,1-3 0,5-2 0,10 3-1,10-1-1,8 4 0,7-3-2,2 3 0,2 0 0,-3 0 0,-5 0 0,-5-1 0,-9-1 0,-10-1 0,-7-2 0,-6 0-1,-7-1 0,-11-4 0,11 4-1,-11-4-4,0 0-5,0 0-11,0 0 1,-15-13 0,3 0 0</inkml:trace>
  <inkml:trace contextRef="#ctx0" brushRef="#br0" timeOffset="25016">499 317 9,'0'0'10,"5"16"-1,5-3-1,6 1 0,5 5 0,3 3 0,6 1-1,5 2-1,0-2-1,4 2-1,-3-3 0,-1 1-2,-3-3 0,-3-2 0,-4-3-1,-7-1 1,-3-2-1,-7 1 0,-5-1 0,-5 0 0,-9 0 1,-5 4 0,-8-1 1,-5 4 0,-6 0 2,0 3-2,-7-2 1,-1 4-1,0-3 0,3 1 0,3-3-1,6-2-1,4-2 0,4-4-1,8-2 0,3-3 1,12-6-2,-9 4-1,9-4-7,0 0-14,14-9-1,-4-4 0,-4-8-1</inkml:trace>
</inkml:ink>
</file>

<file path=ppt/ink/ink3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07.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 4,'20'2'4,"1"0"-1,5-1 1,3 0 0,4 0 0,3-1-1,5 1-1,2 1 0,4-1-1,2 1 1,5 0-1,1 0 0,4 0 0,1 0 1,3 0 0,2 0 0,2-1 0,3 0 2,4 0-1,2 0 0,4-2 0,3 1 0,1-1 0,3 0 0,1 0 0,4 0-1,-3-1 0,2 1 1,-1-1-1,3-2 1,-2 1-1,3-1 2,-1 0-2,2 1 0,-1-2 0,0 0 0,1-1 0,-1 2 0,-2-1 0,0 1 0,-2 0-1,-1 0 1,-2 0 0,1 1-1,-2-1 0,1 2 0,1 1-1,-2 1 1,3-1 0,-1 1 0,0 1-1,0-1 1,-2 0-1,0 0 1,-2 1-1,2-1 1,-1 1-1,-1 1 0,-1 0 1,1 1-1,-2 0 0,0 1 1,-1-1-1,0 1 0,-1 0 0,2 0 0,-1 0 1,1 1-1,0-1 1,0 0-1,1 0 0,0 0 1,0 0-1,1 0 0,0 1 1,0-1-1,1 1 1,-1-1-1,-1 0 1,-1 1-1,0-1 1,-4 1-1,0-2 1,-3 1-1,3 0 0,-1 1 1,-1 0 0,3 1 0,-2-1-1,1 1 1,0-4-1,-3 4 1,-1-4 0,-1 1-1,-4-3 1,-2 2 0,-2 6 0,-3-7-1,-2 7 1,-2-8-1,-3 8-1,-6-8 1,7 9-1,-10-2 1,-6-4 0,4 5-1,-1-6 2,-2 6-1,-41-8 1,70 11 0,-70-11 0,54 5-1,-54-5 1,50 5-1,-50-5 0,41 6 0,-41-6 0,50 6 0,-50-6 0,66 6 0,-66-6-1,74 4 1,-74-4 0,77 5 0,-77-5 0,65 5 0,-65-5 0,48 5-1,-48-5 1,0 0 0,48 4 0,-48-4 0,0 0 0,0 0 0,47 2 0,-47-2 0,0 0 0,0 0 1,0 0-1,0 0 0,0 0 0,0 0 0,0 0 0,0 0 0,0 0 0,0 0 0,0 0 0,0 0 1,0 0-1,0 0 0,0 0 0,0 0 1,0 0-1,0 0 0,0 0 0,0 0 0,0 0 0,0 0-1,0 0-4,0 0-7,0 0-10,0 0-3,0 0 0,0 0 0</inkml:trace>
</inkml:ink>
</file>

<file path=ppt/ink/ink3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34.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 1174 3,'0'0'3,"10"2"1,-10-2-1,10 3 1,1 0-1,0-1-1,2-1 1,4 0-1,1 0 1,2 0 0,3-1 1,1 0-1,-3-1 0,3 1 0,2 0 1,-2 1-2,1 0 0,3-1 0,0 2 0,2 0-1,1 0 0,2 1-1,-1 1 1,2 0 0,0 2-1,-1 0 1,4-1 1,-3 1-1,2-2 1,1 1 0,3-2 0,-1 0 0,4-1 0,2 0 0,-1-1 0,5 1-1,0-1 1,1 0 0,0 0-1,0-2 0,1 0 0,-3 0 0,2 0 0,1-1 0,-1 0 1,0 0-1,3 1 0,2 0 0,-1 0 0,7 1 0,-3 1-1,0-1 1,2 1-1,1 0 0,-3-1 1,1 2-1,-1-2 0,0 1 0,2-1 1,1 1-1,2 0 0,-1 0 0,5-1 0,-1 1 0,0 0 0,1-1 1,-2 0-1,0 1 0,-2-1 0,0 0 1,-2-1-1,0 0 0,0-1 1,-5 0-1,1-1 1,-1 0-1,-4 0 1,-1-1-1,-5 1 1,-1 0-1,0 2 0,0 1 0,-5 0 1,2 0-1,-2 1 0,1 1 0,0 1 0,0-1 0,-2 1 1,0 0-1,-1-2 0,-1 2 0,-1-1 0,-1-1 0,-3-1 0,0 1 0,-1-1 0,1 0 1,0-1-1,1 0 0,1 0 0,1 1 0,2-2 0,1 2 0,1-1 0,1 0 0,1 0 0,-1 1 0,1 0 0,1 0 0,-1 0 0,0 0 0,-1 0 1,0 0-1,-2 0 0,0-1 0,-1 1 0,0 0 0,2 0 0,-2 0 0,3 1 0,0-1 0,0 1 0,0 0 0,-2-1 0,-1 1 0,-1-1 0,-2-1 1,-4 1-1,-2-1 0,-3 0 0,-2-1 1,-3 0-1,0 0 0,-4 0 0,-2 1 0,-3-1 0,-2 1 0,2 1 0,-11 0 0,12 0 0,-12 0 0,0 0 0,12 0 0,-12 0 0,9 1 0,-9-1 0,14-2 0,-3 2 1,-11 0-1,19-5 0,-7 1 1,-1-1-1,1-2 1,-12 7 0,17-13-1,-10 3 1,1 0-1,-1-1 0,-1-1 0,-1-1 0,1 0 0,0-2 0,-1-1 0,0 2 0,-1-2 0,0-1 0,0 2 0,1-3 0,-3 1 0,3-1 0,-2 1 0,1-3 0,-1-3 0,0-1 0,-1-1 1,-1-4-2,-2-1 2,-1-2-2,1-3 1,-4-1 0,3-1 0,-3 0 0,2 1 0,0 1-1,2 2 1,-3 3 0,1 0 0,-1 4 0,2 3 0,-1 1 0,1 3 0,0 1 0,-1 2 0,1 1 0,-1 3 0,2 1-1,-1 2 1,2 9 0,-5-14 0,5 14 0,0 0 0,-1-11 0,1 11-1,0 0 1,-5-12 0,5 12-1,-4-9 0,4 9 1,-9-14-1,9 14 0,-13-19 0,4 10-1,-2-4 1,-4 1-1,-4-2 1,-2 1-1,-5-1 0,-4 1-1,-6 2 1,-7-1 0,-4 1 0,-5 4 0,-8-2 0,-4 2 1,-8 1 0,-5 2-1,-5 0 1,-4 0 1,-4 2-1,-5 0 1,-4-1-1,0 1 1,-1-1 0,-3-1 0,1-2 0,-3 1 0,-2 1 0,2-1 0,-4 1 0,0-1 0,-2 3 0,-1 0 0,-4 2 0,2 0 1,0 1-1,2-1 0,0 0 0,-1 0 0,3-1 0,2 0 0,2 0 0,3-2 1,5 0-1,1 1 0,4 0 1,2 0-1,2-1 0,3 2 0,4-1 2,-2 2-2,2 1 0,4 0 0,-1 3 0,1 0 0,2 3 0,-2 0 0,5 4 0,0-2 0,2 3 0,0-1 1,6 0-1,2-1 0,3 0 0,4-2 0,2 0 1,3-1-1,2 0 0,2-4 0,5 4 0,3-5 1,2 3-1,7 1 0,2-1 0,6 1 0,2-3 0,3 6 0,3-7 0,0 6 0,1-6 0,2 2 0,-1-4-1,2 4 1,-1 3 0,-1-3 0,3 4-1,0-2 1,1 4 0,8-10-1,-13 19 1,6-10-2,2 2 2,1 3 0,0 2-1,-1 5 1,0 4 0,-2 8 0,-2 2 0,-1 9 0,-2 5 0,-1 5 1,-1 1-1,0 3 0,0 2 0,2-2 0,4-2 0,2-6 0,3-3 0,2-3 0,3-5-1,3-7 1,1-4 1,1-5-1,0-5 0,-1-3 0,0-4 0,-6-11 0,7 11 0,-7-11-1,0 0 0,0 0-6,5 9-8,-5-9-2,0 0 0,0 0-1</inkml:trace>
</inkml:ink>
</file>

<file path=ppt/ink/ink3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10.1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 7,'11'-8'9,"-11"8"-1,0 0 1,0 0-2,0 0-2,0 0-1,0 0-1,0 0-1,0 0-1,0 0-1,0 0 0,0 0 0,0 0 0,13-7 0,-13 7 0,0 0-1,10-3 1,-10 3 0,10-1 0,-10 1 0,14 2 0,-5-1 1,4 1-2,2 1 2,4 0-1,2-1 0,7 1 0,-1-2 1,5-1-1,5 0 1,2-1 0,2-2-1,4 1 2,0 0-1,1 0 0,2-1 0,4 1 0,-1 0 0,3 1 0,3-1-1,-3 0 2,6 2-1,0-1 2,1 2-1,2 0 0,2 2 0,-2 0 0,1 2 0,3-1-1,-1 2 1,0 0-1,1-1-1,-1 1 0,1-1 0,2-1 0,1 0 1,0-1-1,-1-1 1,2-1 0,1 2 0,-1-2 1,0 2 0,2 1 0,0 0 0,2 1 0,1 3 0,1-1-1,2 2 0,2 0-1,1 0 1,2 0-1,-1-2 0,1 0 1,0-3-1,1 0 1,-2-1 0,0-4 1,0 1-1,0-3 0,-1 0 1,2 1-1,1 0 0,2 1 0,0 1 0,2 0-1,1 1 0,-2-1 0,-1 0 0,-1-1 1,-1 0-1,-2-4 0,0 2 1,-3-3-1,0 1 1,0 0-1,-2 0 1,2 0-1,-1 2 0,0 0 1,-1 0-1,-4 1 0,-1 0 0,-2 2 0,-1-1 0,-2-1 0,1 1 0,-4 1 1,-1 0-1,2-1 0,-2 1 0,1-1 0,2-1 1,-1-1-1,3 0 0,3 1 0,3-2 0,-2 0 0,5 0 0,1 0 1,0-1-1,3 2 0,-1-1 0,-1 0 0,1 0 0,3 1 0,-4 1 1,2-1-1,0 2 0,-3 0 0,1 0 0,-1 0 0,0 0 0,-1-2 0,-2 1 0,3 0 0,-2 1 0,0-2 0,0 1 1,-3 1-1,2-1 0,-3 2 0,1 0 0,-1-1 1,-2 1-1,-3-2 0,2 2 0,-2-2 0,-1 1 0,0-1 0,1-2 1,-3 1-1,0-1 0,2 2 1,0 1-1,-1-1 0,-1 2 1,1 0-1,1 0 1,0 0-1,3 0 1,-4-3-1,1 2 1,1 0 0,0-1 0,-1 1 0,-1 0 0,1 1 0,0 0-1,2 0 0,-2 1 1,-2-2-1,-1 1 0,-2-2 1,-2 1-1,-3-1 0,0 0 1,-3 0 0,0-1-1,0 1 0,-1 1 1,0 0-1,-4 2 0,1-1 0,-3 1 0,-3-1 0,-4 1 0,-3-1 0,0 0 0,-4-1 1,0 0-1,-4 1 0,-1-1 0,-2 1 1,-2 0-2,-1 0 2,-3 0-1,-2 0 0,-2 0 0,0-1 0,-2 1 0,2 0 0,-2-2 0,0 2 0,0-1 0,0 2 0,-2-1 0,-1 2 0,-11-2 0,18 1 0,-18-1 0,10 2 0,-10-2-1,0 0 1,0 0 0,0 0 1,0 0-1,0 0 0,0 0 0,0 0 0,0 0 0,0 0 0,0 0 0,0 0 0,0 0-1,0 0-3,10 3-6,-10-3-11,10 11-4,-10-11-2,0-13 1</inkml:trace>
</inkml:ink>
</file>

<file path=ppt/ink/ink3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2.5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12,'39'3'8,"2"-2"1,3 0 0,4-2 0,7 1-1,6-1-2,7 0-1,6 1-2,9 0 0,4 0-1,9 2-1,2 1 0,2 0 0,-2 0-1,1 0 1,-6 0 0,-8-1-1,-6-1-3,-10 1-9,-5 2-4,-14-6-1,-3 0 0</inkml:trace>
</inkml:ink>
</file>

<file path=ppt/ink/ink3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3.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0 176 5,'26'-1'12,"6"2"0,5-1-1,6 2-1,7-1-1,7 0-1,7 2-1,6-2 0,7 3-1,9-3-1,6 1-1,5-1-1,9 1 0,2-1 0,6 2 0,4-2 1,7 1-1,4-1 0,3 1 0,1-2 0,3 2-1,0 0 0,3 0-1,-4 1 0,-3 0 0,-5-1 0,1 0 0,-4-1-1,-2 1 1,-3-3 0,-3 0 0,-1-1 0,-1 0 1,2-1-1,-1 0 0,-7 0 0,1 0 0,0-1 0,-4 1 0,1-2-1,-5-1 1,-6-3-1,-3 2 0,-2-2 1,-9 1-1,-6 0 1,-5 0-1,-6-1 1,-6 3-1,-6 1 1,-3-3-1,-7 4 0,-2-4 0,-4 4 0,-4-1 0,-4 2 1,-1-2-1,-4-2 0,-4 7 1,-5-6 0,-3 6 0,-11 0-1,14-5 2,-14 5-1,0 0 0,0 0 0,0 0 0,0 0-1,0 0 0,0 0-3,0 0-15,0 0-8,2-12-1,1-6-1,1-15-1</inkml:trace>
</inkml:ink>
</file>

<file path=ppt/ink/ink3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03.2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0,'15'3'9,"1"-5"-1,9 2-8,5 0 1,7 0 2,5 0 3,6 1 1,4 0 2,4 1 1,4 1 1,6-3 0,9 4 0,5-5-2,10 4-1,3-3-2,9 2-2,2-4 0,7 2 0,3 1-1,5 1 0,-3-1-1,2 1 1,1-1-1,5 1 0,3-1 1,1 2-1,-1-3 0,4 2 0,2-2 0,7 4 0,-2-3-1,1 2 1,3 0-1,4 0 1,1 1-1,0 0 0,-3 0 1,1-1-1,-1 0 1,-1 0-1,-5-2 1,-3 0-1,-3-1 0,-1 0-1,-5-1 1,-2 0-1,-8-2 2,-1 2-2,-4-3 0,-1 3 0,-6-2 1,-1 1-1,-2 0 1,-2 2-1,2 0 0,1 0 0,-1 0 0,-1 0 1,-4 0-1,-2 0 1,-5 2-1,-4 0 1,-6 1-1,-8 0 1,-8 0 0,-5 2-1,-7-1 1,-6 1-1,-6 1 0,-5-2 0,-5-1 1,-4 0-1,-4-1 0,-6 0 0,0-1 1,-5 0-1,-10-1 1,14 0-1,-14 0 0,10-1 0,-10 1 1,17-2-1,-4 1 0,1-1 0,4 1 0,0-1 0,0 1 0,0-1 0,-3 1 0,-1-1 0,-2 1 0,0 0 0,-2 0 0,1 0-1,3 1 0,-1 1 0,3 0 0,0 0 0,1 2-1,-6-3-1,2 4-4,-13-4-1,9 5-18,-20-2-2,-8-4-2,-10-10 2</inkml:trace>
</inkml:ink>
</file>

<file path=ppt/ink/ink3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51.81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52 8,'0'0'7,"0"0"1,0 0 0,0 0 0,0 0-1,0 0-1,-2 9-1,2-9-1,2 14-1,0 0 0,-1 3-1,3 5 1,0 3-2,2 7 1,2 2-1,0 3 0,2 2 0,0-1 0,0 0-1,-1 1 0,1-6 1,-4-3-1,0-6 1,-2-3 0,-1-6 0,-2-1-1,-1-14 0,2 9-5,-2-9-7,-1-13-4,-2-4-1,0-1-1</inkml:trace>
  <inkml:trace contextRef="#ctx0" brushRef="#br0" timeOffset="390">2 300 15,'18'-1'11,"8"0"-2,2 0 1,4-1-2,0 1-2,0 0-3,-2 1-1,-3 1-1,-2 1-1,-7 0 0,-3-1-3,-4 0-6,1 1-6,-12-2 0,9-8-1</inkml:trace>
  <inkml:trace contextRef="#ctx0" brushRef="#br0" timeOffset="690">137 89 5,'4'18'6,"1"4"1,0 3 0,3 3 0,1 2 0,1 4-1,-1 0 0,4 0-1,-1 2-2,2-2 0,-2-6-2,2-2 0,-3-2-3,1-6-4,1-4-9,-4-9 0,5-5 0</inkml:trace>
  <inkml:trace contextRef="#ctx0" brushRef="#br0" timeOffset="1251">553 470 28,'0'0'16,"0"0"-1,-5-9-3,5 9-2,-4-23-2,3 7-2,-2-8-2,0-5-2,-3-5-1,2-2 0,-2-2 0,2-1 0,-1 2 0,2 2-1,-2 3 0,2 7 1,3 4-1,-1 6 0,0 4 0,1 11-2,0-9 1,0 9 0,0 0 0,3 16 0,1-3 0,0 2 0,1 4 0,1 4 1,4 1 0,0 1 0,0-2 0,3-1 1,-2-6-1,3 0 0,0-9 0,4-6 1,0-6 0,1-8-1,1-4 1,1-4 0,0-3 0,-2-1 0,-1 0 0,-6 3 0,-1 3 1,-4 3-1,-3 6 1,-1 0-1,-3 10 1,0 0 0,-1-10 0,1 10-1,0 0 0,0 0-1,-8 18 1,6-4-1,2 7-1,0 4 1,2 6-1,0 4 1,4 3-1,0 2-1,6 0-5,-2-1-9,3-1-7,2-3 2,2-8-2</inkml:trace>
  <inkml:trace contextRef="#ctx0" brushRef="#br0" timeOffset="1962">1008 526 9,'12'-20'15,"-8"-2"-2,3-4-4,-1-4 0,-1-4 0,1 0-2,-3-5-1,1 1 0,-4-1-1,0 5-2,-1 5 0,1 2-2,-3 7 1,2 5-2,0 4 0,1 11 0,0 0-1,0 0 0,0 0 0,1 21 1,3-7-1,-2 4 1,2 0 0,1 2 0,1-1 1,1-4-1,3-5 1,0-2 0,3-6 0,1-4 0,4-6 0,0-3 1,2-6-1,0-4 0,-3-5 1,0-1 0,-3-3-1,-1 5 1,-5-1 1,-1 6-1,-3 3-1,-1 5 1,-3 12-1,3-11-1,-3 11 1,0 0-2,-1 17 1,1 0-1,1 6 0,1 4 1,2 4 0,0 8 0,0 1 0,2 0 0,-2-2 0,0-3 0,-2-2-2,-1-5-5,0-5-13,1-4-2,-1-8 1,-1-11-1</inkml:trace>
  <inkml:trace contextRef="#ctx0" brushRef="#br0" timeOffset="2773">1624 323 5,'15'-18'8,"1"1"0,0-5 1,0 0 0,0 2 0,-4 0-1,0 4 0,-5 1-3,0 6-1,-7 9-2,5-10 0,-5 10-2,0 0 1,0 0-1,0 0 0,0 0-1,-2 11 1,3-1 0,-1 3 1,1 4-1,0 4 0,2 3 1,1 4-1,0 0 0,2 2 0,0-1 0,2 0 0,-2-1 0,0-3 1,-1-4-1,-2-2 1,-1-6 0,-2-1 0,0-12 1,-6 14-1,6-14 1,-15 5-2,3-5 1,1 2 0,-2-2 0,0 1-1,1 0 1,1 1-1,11-2 1,-16 1 0,16-1 0,-9 0 0,9 0 1,0 0-1,0 0 0,0 0 0,0 0 0,16-9 0,-3 4 0,4-2-1,2 1 0,11-4 0,3 2 0,4-2 1,-1 0-1,3 0 0,-5 2 0,-3 2 1,-2-1 0,-8 3 0,-7-1 0,-4 4 0,-10 1 0,0 0-1,10 0 1,-10 0-1,0 0-6,0 0-14,0 0-1,0 0-1,-13-11 0</inkml:trace>
</inkml:ink>
</file>

<file path=ppt/ink/ink3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55.8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13 254 13,'-5'-10'12,"5"10"-2,0 0 0,0 0-2,-4-10-1,4 10-1,0 0-3,0 0-1,-2 14-1,1-5 0,0 4 0,0 4-1,2 3 1,0 2 0,2 5 0,1 4 0,2 2 0,0 1 0,4 1 0,-3-1 1,1-2 0,-2-2 0,3-3 0,-3-6 0,-1-4 0,1-3 0,-3-5 0,-3-9-1,3 12 0,-3-12-2,0 0-5,0 0-11,0 0-1,4-19-2,0 5 1</inkml:trace>
  <inkml:trace contextRef="#ctx0" brushRef="#br0" timeOffset="1032">36 461 11,'27'-6'11,"2"-3"0,3-1 0,1-2-2,-2 0-2,-1 3-2,-5 2-2,-4 1-1,-6 2-2,-6 1-3,-9 3-3,0 0-4,0 0-4,0 0-1,0 0-1</inkml:trace>
  <inkml:trace contextRef="#ctx0" brushRef="#br0" timeOffset="1282">247 172 15,'0'0'9,"0"0"0,-1 10 1,1-10-2,0 16-1,0-2-2,0 3 0,2 8 0,0 1 0,3 5-1,0 4 0,3 2-2,0-1 0,0-1-1,1-3 1,0-2-1,-2-5 0,-1-4-1,-1-7 1,-1-4-1,-4-10-3,5 12-11,-5-12-4,4-10-1,-4-3 0</inkml:trace>
  <inkml:trace contextRef="#ctx0" brushRef="#br0" timeOffset="1683">498 585 20,'0'0'17,"2"-15"-2,0 4-1,0-4-2,-1-6-2,1 0-3,-5-7-2,3-2 0,-3-5-2,0-1 0,-1-2-2,0 3 1,0 4-1,1 1 0,0 7 0,0 3 0,1 6 0,1 3-1,1 11 0,0-10-1,0 10 0,0 0 0,4 20 0,-1-7 0,1 5 0,2 3 0,0 2 1,1 1 0,2-3 0,0 0 0,-1-4 0,1-5 1,0-5-1,0-5 1,4-6 0,0-4 0,2-7 0,-1-5 0,2-4 0,-2-5-1,2-1 1,-6 2-1,-2 3 1,-2 2-1,0 3 1,-3 6-1,-2 3 0,-1 11 0,0 0 0,1-11-1,-1 11 1,0 0-1,0 0 0,0 0 0,4 20 0,-2-6 1,3 8-1,0 3 1,2 5 0,1 5 0,-4 3 0,1 0 0,-2-3 1,1-3-1,-3-4-1,0-7-6,0-4-9,2-7-7,-3-10 2,13-2-1</inkml:trace>
  <inkml:trace contextRef="#ctx0" brushRef="#br0" timeOffset="2414">912 483 30,'3'-16'15,"1"-4"1,0-2-1,-2-4-1,4 0-4,-5-6-2,2 0-3,-3-3-1,0 3-2,-2 1 0,1 3-1,-1 3 0,0 5-1,0 5 0,1 5 0,1 10 0,-1-12-1,1 12 0,0 0 0,0 0 0,7 15 0,-4-3 1,1 3-1,1 3 1,2 1 0,1 0 0,-2 1 0,1-4 0,0-1 1,1-6 0,3-4 0,2-5 0,3-3 0,0-5 0,3-4 0,0-5 0,0-3 0,0-2 0,-3-3 0,-2-2-1,-4 1 1,-2 0 0,-1 6-1,-2 1 1,-2 3-1,-1 4 0,-2 12-1,1-11 0,-1 11 1,0 0-1,0 12 0,1 1 0,-1 3 0,2 6 1,-1 6-1,1 7 1,1 5 0,-2 3 0,1 1 1,1-1-1,-2-2 0,0-4 0,1-6 0,-1-6-1,-1-9-6,0-16-12,9 12-5,-9-12 2,16-9-1</inkml:trace>
  <inkml:trace contextRef="#ctx0" brushRef="#br0" timeOffset="3155">1402 269 2,'0'0'11,"4"-12"-4,-4 12-2,16-11 1,-7 4 0,4 2 1,0 0-1,3 1 0,-3 1-1,1 2-1,-4 1-2,0 1 0,-10-1-1,14 8-1,-14-8 2,6 16-1,-6-7 1,-1 3 0,-3 1 0,0 3 1,-5 1 0,1 1-1,-2 1 0,-2 0 0,0-2-1,0 2 1,0-1-1,4-2 1,1-1 0,1 0-1,4-4 1,3 0-1,5 0 1,-6-11-1,20 12 1,-6-7-1,2-3 0,4-2 0,1-2 0,2-3 1,-1 0-2,2-1 1,0 0-1,3-3 1,-6 3-1,2 0 0,-4 2 0,-2 1-1,1 2-2,-4 0-13,-2 1-5,-2 0-1,-10 0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07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700 34 14,'-31'-2'16,"2"3"-18,1 0 1,-3-2 1,-1-1 4,-2-2 1,-2 1 3,3 0 0,-5 0 1,0 0-2,-3 1-3,-3 1-2,4 1-2,-2 0-1,-1 0 0,1-1-2,1-1-4,-1-6-12,7 7-5</inkml:trace>
</inkml:ink>
</file>

<file path=ppt/ink/ink3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13.16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69 61 23,'-11'-7'21,"11"7"0,-10-5 1,10 5-9,-11-2-6,11 2-1,0 0-1,-14-4-2,14 4 0,0 0-1,0 0 0,-12 5 0,12-5-2,-5 13 0,3-2 0,0 6 0,0 3 0,2 6 0,5 5-1,1 7 1,2 5 0,3 10 1,4 5-2,0 5 1,1 4 0,0 2 0,-4 0 0,1-3 0,-1-5 0,-3-8-1,0-7 1,-1-8 0,1-9 0,1-7-1,1-6 1,-1-6-1,0-8 1,1-10 1,0-10 0,1-13 0,1-10 0,0-14 0,1-11 0,1-13 1,0-4-1,0-5-1,2 1 1,-1 3-1,1 8 0,-1 8 0,3 10-1,-1 11 1,-3 10-2,2 15-6,-6 7-12,0 11-4,-11 4 0,8 22 1</inkml:trace>
  <inkml:trace contextRef="#ctx0" brushRef="#br0" timeOffset="661">755 569 18,'11'-2'19,"-11"2"0,0 0-4,0 0 1,0 0-3,7 14-3,-7-14-1,0 21-2,1-5-2,2 8 0,-4 1-2,3 6 0,-2 3-1,1 0-1,2-1-1,0-2 0,1-1-2,-3-8-5,9-4-9,-3-7-9,-7-11-1,17-7 1,-11-12 0</inkml:trace>
  <inkml:trace contextRef="#ctx0" brushRef="#br0" timeOffset="972">1142 14 47,'10'3'23,"-10"-3"1,8 19-2,-12-2-12,1 6-10,2 6 1,0 10-1,1 10 1,1 8 1,0 5-1,4 7 1,-1-1-1,2 0 1,0-1-1,0-5 1,-2-9-2,-1-7 1,-1-10-2,-2-10-2,2-7-7,-2-19-14,0 0-1,-16-11 1,5-15 0</inkml:trace>
  <inkml:trace contextRef="#ctx0" brushRef="#br0" timeOffset="1252">920 384 48,'0'0'24,"9"14"2,7-11-2,7-8-11,12 2-10,8-3-1,10 0 1,3-4-4,0 0-7,4 1-14,-4 2-2,-6 1-2,-6 3 0</inkml:trace>
  <inkml:trace contextRef="#ctx0" brushRef="#br0" timeOffset="1502">1587 592 21,'6'12'19,"-6"-12"1,13 8 0,-3-10-4,3-6-10,3 3 0,3-6 0,5 0 0,-3-4 0,4 2-1,-3-2-2,-1 1 0,-4 0-2,-1 1 0,-7 2 0,-3-1 0,-4 1-1,-4 1 1,-5 0-1,-4 3-1,-5 2 1,-3 2-1,-2 3 0,-3 2 0,-2 6 0,-1 3 0,1 4 0,1 2 1,3 4-1,1 4 1,2 1-1,4 0 1,4 2 0,2 1 1,5 0-1,4 0 0,4-2 1,5-1 0,5-5 0,6-3 0,8-5-1,6-9-2,7-5-4,-1-9-9,6-5-8,1-6-2,-4-5 1,-3-4 0</inkml:trace>
  <inkml:trace contextRef="#ctx0" brushRef="#br0" timeOffset="1973">2021 439 27,'-1'12'18,"1"-12"1,-2 15-1,1-6-7,2 2-10,2 2-1,2 4 0,1 4 1,2 1 0,3 4 1,0-1 0,3 2 0,-1-1 0,1 0 0,-2-2 0,0-5 0,-3 0 0,-1-4 1,-7-2 1,2-1 1,-3-12 0,-9 15 1,-2-16 0,11 1 0,-19-11-1,9 0-1,0-8 0,3-1-3,3-5 1,5-3-2,6-1-1,2 1 1,5 3 0,1 2-1,4 1 1,0 5-1,2 4 1,0 4-1,-1 5-1,-1 0-2,6 9-9,-4-2-13,1 1 0,-1-2-2,0-3 1</inkml:trace>
  <inkml:trace contextRef="#ctx0" brushRef="#br0" timeOffset="2444">2544 60 42,'10'-14'23,"-10"14"1,0 0 0,0 0-9,0 0-13,-3 14 0,2 4 0,-2 6 0,2 8-1,-1 8 1,2 11 0,1 6-1,0 1 1,2-1-1,-1-1 0,1-6-1,2-5 0,1-10 0,1-12 0,3-10-1,5-12 0,3-8-1,4-11-1,5-4 0,0-5 1,2-2-1,0 0 1,-3 5 1,-1 3 1,-5 7 1,0 8 0,-5 5 1,2 7 1,-4 5-1,1 5 0,-1 1 0,-1 7 0,-4 0 1,-1 4 0,-6-3 1,-4 4 1,-8-5 0,-5 2 0,-9-5 0,0-1 0,-7-5-2,-1-3-1,-1-4-1,3-3-2,3-4 0,3-6-3,8-1-3,-1-10-8,14 1-13,2-8-2,9-2 0,5-7 1</inkml:trace>
  <inkml:trace contextRef="#ctx0" brushRef="#br0" timeOffset="2995">3145 341 30,'14'27'20,"-6"1"1,-1 2 2,-1 3-8,-3 2-10,6 5 1,-6-4-1,3 5 1,-4-6 0,2 0-1,-3-5-2,1-8-3,2-2-10,-4-20-15,0 0-2,9-21 1,-8-9 0</inkml:trace>
  <inkml:trace contextRef="#ctx0" brushRef="#br0" timeOffset="3245">3179 5 74,'0'0'29,"9"12"-4,-9-12-1,7 12-29,-7-12-18,7 13-3,-7-13-3,12 16 2</inkml:trace>
</inkml:ink>
</file>

<file path=ppt/ink/ink3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16.75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0 841 47,'0'0'24,"15"0"0,-6-17 0,0-10-18,5-4-2,3-13 0,5-5 0,0-10 0,5-2-2,-2-5 1,3-3 0,-3-1-1,0 2-1,0 5 0,-1 6-1,-4 8 0,-3 9 1,-1 7-1,-4 10 1,-4 9-1,-8 14 1,11-1 0,-8 14-1,-2 10 1,0 8 0,1 8-1,2 9 0,0 7 1,2 9-1,0 7 0,-2 1 0,0 1 0,2-3 0,-2-3 0,-2-6 0,0-7-2,-2-12 0,0-8-2,-4-14-2,1-1-5,-10-15-4,1-4-3,-9-9-1,0-5 2,-9-6 0,0-5 3,-6-3 3,1-2 8,2 2 8,-1 2 5,7 4 3,1 3 1,8 5 0,6 0 2,12 14-2,3-16-3,14 12-3,5-3-2,9 3-3,9-1 0,7 3-1,3-1 0,3-1-4,4 4-8,1-5-14,-3-4-2,-4-4 1,-5-6 0</inkml:trace>
  <inkml:trace contextRef="#ctx0" brushRef="#br0" timeOffset="651">881 2 39,'0'0'21,"1"14"0,-3-2 2,-2 5-16,3 12-2,-5 6 0,4 15 0,-5 8 2,4 12-1,-3 3 0,2 6-1,-2-3-2,1-4-1,1-2-5,-1-15-10,4-6-13,2-17 0,4-13-2,-5-19 1</inkml:trace>
  <inkml:trace contextRef="#ctx0" brushRef="#br0" timeOffset="922">1175 653 49,'2'15'21,"1"-4"2,-3-11-2,6 10-18,-6-10-1,21 4 0,-7-4 2,-1-5 0,6-1 0,-4-5 0,2-1 0,-3-5-1,-3-1-1,-4-3-1,-2 0 0,-5 0 1,-3 0-2,-2 2 1,-4 3 0,0 1 0,-2 4 0,-1 2 0,0 1-1,-1 4 1,2 3-1,0 1 0,-1 3 0,3 5 0,0 2 0,1 4 0,1 6 1,2 4-1,3 4 0,1 4 0,2 4 1,2 3-1,2 6-1,5 3 0,1 3-1,6 4-2,1 2 0,4 2 0,-1-3-1,4 3 1,-2-9 1,-2-2 1,-3-9 0,-3-7 2,-4-8 1,-4-5 1,-2-4 1,-5-15 0,-4 14 0,-7-12 1,-2 1 1,-7-5 0,-5 1-1,-5-8 0,-2 1-1,-2-6 0,3-2-1,4-5 1,2-3-3,6-7 1,10-4-1,6-4-1,10-6 0,13-3-4,7-5-1,16 0-13,4-5-9,10 4-1,1-1 2,6 5-1</inkml:trace>
  <inkml:trace contextRef="#ctx0" brushRef="#br0" timeOffset="1593">1732 690 37,'-19'9'22,"-4"-8"0,6-7 2,-1-5-14,3-8-4,6-3-1,5-6 0,12 0 0,-1-1-1,11 3-1,0 0 0,7 7-1,1 4-1,2 9 0,-4 6 0,0 6 0,-1 8-1,-3 5 0,1 5 1,-3 3 0,-4 2 1,-5 3 1,-7-1 0,-5 1 1,-10-6 2,-6 2-1,-10-8-1,-5-3 0,-6-6-3,-2-7-2,5-3-10,-2-14-20,6-6 0,2-14-1,4-13 0</inkml:trace>
</inkml:ink>
</file>

<file path=ppt/ink/ink3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33.6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0,'0'0'0,"0"0"0,0 0 0,0 0 0</inkml:trace>
  <inkml:trace contextRef="#ctx0" brushRef="#br0" timeOffset="51">0 0 0,'11'7'0,"-2"-3"1,-9-4 0,19 12 0,-8-5 0,1 1 1,1 2 0,2 0 0,1 3 1,1 1 0,2 2 1,1 2 0,3 3 0,1 1 1,3 5-1,0 0 0,4 3 0,0 1-1,2 1-1,1 1 1,0-1-1,2 1 1,1-1 0,5 1 1,-1 1-1,3 1 1,1 2 0,2 1 0,3 4 1,3 5-1,-1 2-1,2 6 0,1 1 0,0 1 0,3 1-1,1 0 1,-2-1-1,0 0 0,-4-4-1,1-2 1,-1-1 0,-4 0-1,-1-1 1,-3 3-1,0-3 0,-2 2 1,0-1-1,1 1 0,-4 0 0,0-3 0,6 4 0,1-3-1,0-1 1,0-2-1,1-2 1,-3 0-1,2-2 0,-1 1 0,-5-2 0,-3-1 1,-1 0-1,-1-2 0,-2 0 0,-2-3 0,-1-1 0,-3-3 1,-3-4-1,-1-3 0,-5-4 0,-1-2 0,-1-1 1,0-5 0,-5 1 0,-1-2-1,-1-3 1,-10-8 0,14 14 1,-14-14-2,0 0 1,0 0 0,0 0-1,0 0-1,0 0-1,0 0-6,14 11-12,-14-11-3,7 12-3,-7-12 2</inkml:trace>
  <inkml:trace contextRef="#ctx0" brushRef="#br0" timeOffset="1112">2645 2729 1,'0'0'1,"0"0"2,0 0 1,0 0 1,0 0 1,0 0 1,0 0 0,0 0 1,0 0-2,0 0 0,-11-2-2,1 1 0,-3-1 0,-2-2-1,-5 1 1,-3-2 0,0-2 1,-8-3 0,-3 0 0,-6-7 1,-2 1-1,-8-8-1,0-1-1,-6-3-1,-2-1 0,-2-1 0,4-1-1,-2 2-1,4-1 1,1 4-1,5 1 0,3 2 1,5 2-1,2 2 1,6 2 0,5 4 0,6 4-1,6 1 0,4 2-1,11 6-1,-10-4 0,10 4 0,18-1-2,1 4-2,7-2-6,9 6-5,7 2-1,8 4-1,8 7 0</inkml:trace>
  <inkml:trace contextRef="#ctx0" brushRef="#br0" timeOffset="1583">2475 2625 7,'14'7'14,"-3"-4"0,-11-3-1,6-9-1,-7-4 2,-6-8 0,1-5-1,-3-10-5,4-9-3,-1-9-2,4-7 1,2-7-1,3-1-1,3-6 0,1 6-1,1 2 0,1 8 0,-2 6 0,-2 8 0,-1 8-1,-1 8 0,-1 7 0,0 0-1,4 5-6,-2-3-12,5-1-5,2 0 0,0-10 0</inkml:trace>
</inkml:ink>
</file>

<file path=ppt/ink/ink3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43.1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 29 8,'26'3'5,"1"0"0,5 0-1,4 0-1,7 0-1,2-1 0,4-1 1,4 0-1,2-1 2,5-2 0,4 1 1,6 0 1,-1 0 0,3 0 0,5 1 0,3 0 0,2 0-1,6 1 0,0-2 0,4 1-1,2-3 0,4 2-1,-1-3 1,6 1-2,0-1 1,2 2-1,-2-2-1,1 2 0,0 0 0,-1 0 0,2 0 0,-2 1-1,-3-1 1,-1 2-1,-2-1 1,-2 0-1,-1 0 1,-2 1-1,1 1 1,-2 1-1,-1 1 1,0 2-1,-1 3 1,-1 1-1,-1 0 1,-4 2-1,-3 0 0,-6-2 1,-6-2 1,-7-2 0,-10-1 0,-3-2 1,-12-1-1,-5-2 0,-9 0 0,-6 1-2,-1 2-7,-15-2-13,0 0-5,-16 4-1,-19-7 1</inkml:trace>
  <inkml:trace contextRef="#ctx0" brushRef="#br0" timeOffset="1162">0 1084 6,'64'3'10,"8"2"0,4 1-1,9-1-1,6 3-1,6-1-2,3 3-1,8 1-1,6 0-1,4 1 0,2 0 0,-2 0 2,1 0 0,-1-2 2,4 0 1,-2-2-1,1-1 1,-4-4 0,2 1-2,0-4-1,5 1-1,-1-2 0,0-1-2,-1-2 0,0-1 0,0 0 0,1-2 0,-2 0-1,-5 1 1,-2-1 0,0 1 0,-5 0 0,-1 0 0,-3 1 0,-4 2 1,-2 0-2,-2 2 1,-5 1 0,-1 0 0,-2 0-1,-2 1 1,-5 0 0,-4 0 0,-4-1 0,-3 0 1,-5 0-1,-4 0 0,-7-1 1,-4 2-1,-5-1 0,-2 1-1,-5 0 1,-3 1-1,-3 1 0,-3 2 0,-3 0-1,-3-1 0,-3 2-2,-5-4-10,0 2-13,-7-6 0,-12-9-1,-11-12 0</inkml:trace>
</inkml:ink>
</file>

<file path=ppt/ink/ink3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39.2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1873 1222 9,'-8'-26'12,"0"-7"0,4-3-5,4-2-5,3-6-2,3 2 0,2-2 2,3 0-1,3 0 1,5-3 0,6 3 0,2 0 1,6 4 1,6-3-1,7-2 1,6 2-1,6-1 0,9 5 0,1-1 0,9 0 0,7 3-1,7 3 1,5 2-2,3 1 1,7 2 0,6 2-1,7 0 1,6 4-1,4-2 0,4 3 0,8 2 0,7 0 0,1 1 0,0 2 0,2 2 0,2 3 0,0 0 1,-1 4-1,-2 3 1,0 5-1,-3 1 0,0 5 0,-3 3 0,-1 3 0,-2 2-1,-3 4 1,-1 1-1,-6 0 0,0 2 1,-3 1-1,-3 0 1,-4 1-1,-4 4 1,0 1-1,-4 2 1,0 3-1,-3 2 0,-3 3 0,-2 5 1,-3 1-1,0 3 0,-5 2 0,-3 5-1,-6-1 1,-4 1 0,-4 4 0,-5 1 0,0 3 0,-9 0 0,0 3 0,-2 2 0,-2 2 1,-2 2-1,0-1 1,-8 2-1,1 0 0,-5 1 0,-3 2 1,-6 2-1,1 5 1,-9 2-1,-8 2 1,0 2-1,-10 2 0,-2 1 0,-6 2 0,-7-1 1,-8 1-1,-1-1 0,-2 1 0,-8 2 1,0 2 0,-8 4-1,-2 0 1,-4 1 0,-10 0-1,-1 2 0,-8 0 1,1 1-1,-8-3 0,1-2 0,-7-3 0,-2-2 0,-1-2 0,-7-3 1,-5-1-1,-6-5 0,-7-3 0,-4-2 1,-6-4-1,-4-5 0,-4-5 1,-4-7 0,-2-5-1,-4-8 1,-7-7 0,-1-8 0,-4-5-1,-3-5 1,-6-3-1,-2-4 0,-1-4 0,1-2 0,2-3 0,0-2-1,0-3 1,4-3-1,2-4-1,1-4 1,1-5 0,1-2-1,3-3 1,2-3 0,2-3 0,2-1 0,4-3 0,3-1 1,6-2 0,1-3 0,2-3 0,2-1 1,1-6-1,3 0 1,2-2-1,-1-3 2,3 1-1,1-3 0,3 0 0,5-3 1,7-1-1,2-6 1,7-3-1,4-7 0,6-1 1,5-4-1,4-3 0,2-3 1,1-4-1,2-2 0,2 0 0,2-3 0,1 1 1,1-2-1,4 1-1,3 3 2,6 5-1,1 5 0,5 7 1,4 7-1,4 8 0,2 4 0,3 5 0,2 7 0,-2 5 0,5 3-1,-1 4-1,2 5-2,-4-3-9,0 7-14,-4-1-1,-2-5-1,0-7 0</inkml:trace>
  <inkml:trace contextRef="#ctx0" brushRef="#br0" timeOffset="13540">0 3733 4,'0'0'3,"-2"18"1,4-5-1,-1 3 0,4 5 0,1 1-1,4 7 0,1 4 0,3 4 1,-1 3-2,4 1 1,-1 1 0,0 4 1,2 0-1,0-1 0,-1-1 1,4 0 0,1-1-1,1 3 2,0 1-2,3 1 1,1 1 0,2 3-1,3 1 0,1-1 0,2 2 0,-1-2 0,3-1 0,2-3 0,2 0-1,2-4 1,2-2-1,3 1 1,4-3-1,4-3 0,2-3 2,5 0-1,5-4 0,7-2 1,5-4 1,3-4-1,8-1-1,4-2 1,5-1 0,0-2-2,1 0 1,-4-1-2,-4 0 1,-6-1 0,-6-2 1,-10-3 0,-6 0 0,-10-3 0,-9 0 1,-11-2-1,-5 0 1,-9-2-1,-4 1 0,-7 0-2,-10-1-6,0 0-14,0 0-5,-12 7 2,-10-4-1</inkml:trace>
  <inkml:trace contextRef="#ctx0" brushRef="#br0" timeOffset="14501">517 7018 4,'0'0'13,"11"-10"-2,-11 10 0,10-16-2,-1 6-2,5-6 0,6-2 0,4-5 0,9-3-1,7-7 1,10-4-2,7-8-1,10-4-1,7-5 0,9-4-2,8-1 0,7-2 0,3-1 0,5 0 0,1-1-1,1 4 1,0 1 1,1 4 0,-5 2 0,-4 3 1,-6 3 0,-2 4-1,-7 4 1,-3 6 0,-10 3-1,-5 5-1,-12 4 0,-7 5 0,-12 4 1,-7 5 0,-10 0-1,-7 4 1,-12 2-1,0 0-1,0 0-2,0 0-3,-3 12-11,3-12-8,-14 12-3,5-10 2,-2-5-1</inkml:trace>
</inkml:ink>
</file>

<file path=ppt/ink/ink3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49.8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2,'0'0'2,"0"0"0,0 0 0,0 0-1,0 0-1,0 0 0,0 11-1,0-11 1,6 13 1,-1-3 1,2 5 1,0 2 0,7 5 2,0 5 0,7 3 0,0 3 0,3 3 0,4 5-1,4 4-1,4 2 0,3 3-1,2 4 0,4 2-1,3 4 1,1 6-1,1 2 0,1 1 1,1 2 0,-2 2 1,1 3 0,-3 0 1,4 5 0,3-1 0,3 5 0,1-1 0,6 0-2,2 2 0,2 1 0,1-2 0,-1 1-1,0-2 0,-4 0 0,-2-3 0,-1 1 1,-5-3 1,-1 0 0,-2-6-1,-1-2 1,-5-6 0,0-2 0,-2-4-1,-2-2 0,-5-7-2,-3-5 1,-5-4 0,-2-4 0,-5-6 0,-3-4 0,-8-5 0,-1-2-1,-1-5 1,-3-1 0,-2-5-1,-6-9 1,10 12-1,-10-12 1,0 0 0,0 0 0,0 0-1,0 0-5,9 7-10,-9-7-9,0 0-1,-9 4 0,-1-3 1</inkml:trace>
  <inkml:trace contextRef="#ctx0" brushRef="#br0" timeOffset="1352">2120 3230 29,'-16'6'15,"5"-6"1,-2 0-1,-3-4-1,0 1-3,-4-4-1,-1-1-4,-4-3-1,-2 1-1,-3-6-1,-1 1 0,-3-5 0,-1 0 0,-5-3 0,0 0 0,-3-3 0,3 3 0,0 1-2,2 1 0,3 4 0,4 0 0,4 5-1,7 1 0,3 4-1,5 1 0,3 3-2,9 3 0,0 0-1,0 0-1,14 4-3,1 1-3,12 6-4,3 3-4,11 3-1,5 5-1,5 3 0</inkml:trace>
  <inkml:trace contextRef="#ctx0" brushRef="#br0" timeOffset="1752">2247 3324 16,'10'-11'17,"-9"-1"-1,0-2-1,1-4-3,-3-6 0,3 1-4,-6-10 0,5 1-1,-4-8 0,4 0-1,-3-5-1,3-2 0,-2-4-1,1 2 0,1 1-1,1 2-1,-2 0 0,1 6 0,0 3-1,-1 6 0,0 5 0,0 6-1,-1 2 0,0 6-1,1 12-2,-1-15-4,1 15-11,0 0-7,0 0-2,9 1 1,-9-1-1</inkml:trace>
</inkml:ink>
</file>

<file path=ppt/ink/ink3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56.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918 252 27,'0'0'14,"0"0"1,3 10-6,-3-10-8,-7 24-2,3-6 0,-2 6 1,-2 5 2,0 6 1,2 3 1,-3 3 0,3 5 0,0-2 1,2 1-1,1-2 0,1-3-2,1-4 0,1-5-1,1-7 0,0-3 0,-1-8 0,1-2 2,-1-11 2,2 10 2,-2-10-1,0 0 0,-4-14 1,3 1-2,-2-6 1,3-4-4,0-8-1,1-6-1,1-5 0,1-1 0,3-1 0,1 0-1,4 1 2,0 1-1,3 3 0,1 5 0,4 3-1,2 4 1,4 4-1,0 3 1,2 4-1,1 7 0,1 3 0,-2 4-1,-1 5 1,-4 5 0,0 5 0,-2 3 0,-5 2 0,-2 2 0,-5 1 1,-3 0-1,-3 0 1,-4-2 0,-4-3 1,-5-1 0,-5-3 0,-6 1 1,-4-5-1,-3 1 1,-4-5 1,-1 0-1,-1-3-1,1-1 0,1-2 0,4-1-2,5 0-3,1-5-5,8 4-16,2-2 0,13 6-2,-8-20 1</inkml:trace>
  <inkml:trace contextRef="#ctx0" brushRef="#br0" timeOffset="1222">1372 786 20,'0'0'18,"-13"-17"0,7 3-1,1-4 0,3 1-4,-3-8-3,6 0-3,0-6-1,5 1-2,-1-3-2,5 1-1,3-2 0,3 3-1,1 1 0,2 3 0,0 3-1,0 2 2,4 3-2,-1 4 1,-1 3-1,-1 3 1,2 6-2,-1 5 1,1 5-1,-2 6 0,-2 2 1,-1 7-1,-5 2 1,0 3-1,-5 3 2,-6 0-1,-3 2 1,-4-1 0,-5 0 1,-3-1 0,-4 0 1,-1-1 0,-6-6 0,2 0 1,-3-7 0,1 0 0,-3-6 0,3-1 0,-1-7-1,3-3-1,4-6-1,1-6-4,11-2-7,0-8-10,10-2-5,8-5 1,4-2 0</inkml:trace>
  <inkml:trace contextRef="#ctx0" brushRef="#br0" timeOffset="1923">1991 750 22,'3'-15'18,"0"-4"0,2-10 0,1-2-3,-1-7-3,4 0-3,-1-6-1,3 4-3,-3-3-1,0 3-1,0 2-1,-3 5 0,0 1-1,-3 6 1,-1 3 0,-1 6 0,0 1 0,0 6-1,0 10 0,-1-12-1,1 12 0,0 0 0,-1 11-1,1-2 0,-1 7 0,1-4 0,3 6 0,3 2 1,4-1 1,6-2-1,8-4 0,6-3 0,6-7 0,6-2 0,5-5 0,-2-6 0,2-3-1,-5-1 1,-4-2 0,-7 0 1,-8 3-1,-3 4 1,-9 0 0,-11 9 0,14-10-1,-14 10 0,0 0 0,0 0 0,-3 14 0,-2 1-1,-2 6 1,0 5-1,0 5 1,0 5 0,-1 6 1,3 1-1,3 0-1,3-1 0,5 4-5,1-10-10,5-1-8,5-8-1,2-8 0,1-10 0</inkml:trace>
  <inkml:trace contextRef="#ctx0" brushRef="#br0" timeOffset="2584">2955 310 11,'-8'14'14,"8"-14"0,0 0-1,3 9-8,-3-9-6,4 17 0,-3-5 2,1 6 0,-1 4 2,-1 6 1,-1 3 0,-1 6 1,-5 1-1,2 3 1,-2-2-1,1-3-1,0-5 0,0-4-1,0-8 1,4-4 1,2-15 0,-2 11 1,2-11 0,1-9 0,-2-3 0,3 0-1,-3-7-1,1-3-1,-3-4-1,0-2-1,-2-3 0,0 1 0,-2-4 1,0 2-1,0 0 0,1 1 1,0 3-1,-1 1 1,2 2 0,1 3 1,-1 3-1,1 4 1,0 1-1,1 4 1,3 10-1,-6-13 0,6 13-1,0 0 0,0 0 0,0 0-1,0 0 0,0 0 0,11-3 0,-11 3 0,16 4 1,-6-2 0,1 1 0,1-1 0,2 0 0,-2 1 0,1-2 0,0 1 0,-1-2 0,2 3 0,1-3 0,1 3 0,1 3 0,2 0-1,1 1 2,1 3-2,3 1 2,2 0-2,1 5 1,0 0 0,0-1 0,-3 2-1,0 2 1,-3 2 0,-4 4 0,-3 3-1,-6 3 1,-3 3 0,-3 4-1,-5-1 1,-4 3 0,-5-4 0,-4-1 1,-4-4 1,-7-5 0,-4-3 1,-7-6-1,-2-4 1,-3-5 0,0-2-1,1-5-1,3-4 0,3-4-3,6-4-1,11-1-5,2-7-11,14-1-7,10-7-2,10-2 2,9-6 0</inkml:trace>
  <inkml:trace contextRef="#ctx0" brushRef="#br0" timeOffset="3545">3666 286 37,'0'0'20,"-8"-12"0,8 12-1,-10-13-14,10 13-5,0 0-2,0 0 1,-6 20 0,4-5 0,-1 3 2,2 4 0,-1 4 1,3 5-1,-2 0 1,3 4-2,-3 2 1,2-2 0,-1 3-1,-1-4 0,1-2 0,-1-3 1,0-2-1,1-7 0,-2-4 1,2-4 1,0-12 1,1 15 2,-1-15 0,0 0-1,-4-9 1,4-3-1,-2-8 0,0-2-1,-2-9-2,0-4-1,-1-6 1,1 0-1,-1-3 1,2 0 1,-1 1-1,3 6 0,3 1 0,2 3 0,3 3-1,4 2 0,5 6-1,5 3 0,3 5 0,5 1 0,4 4 0,5 3 1,1 2-1,3 6 0,5 1 0,-4 2 0,1 3 0,-5 2-1,-2 2 1,-6 2 0,-5 0 0,-7 2 0,-9 5 0,-6 0 0,-4 2 1,-6 1 0,-6-1 2,-3 0-1,-5 0 1,0 0 1,-6-7 1,0-1-1,-4-3 1,-1 0-1,-1-3-1,0-2 0,-1-1-3,-3-6-4,5 3-14,-7-5-7,2-2-2,-1-6 1,2-5 0</inkml:trace>
  <inkml:trace contextRef="#ctx0" brushRef="#br0" timeOffset="5528">2569 258 0,'-9'0'1,"9"0"-2</inkml:trace>
  <inkml:trace contextRef="#ctx0" brushRef="#br0" timeOffset="5638">2513 261 4,'0'0'5,"-3"12"-3,3-12 0,4 16 0,-4-16 2,9 17 0,-4-5 2,-1 1 0,-1 1 1,0 0 0,-1 4-1,-2 1 0,1 5-1,-2 1 0,1 3 0,-2 2-2,1 2 0,-2 4 1,0-1-1,0 2 0,0-2-1,-2-3 0,2-1 1,0-5-2,2-5 1,-2-4-1,2-4 0,1-13 1,-2 13-1,2-13 0,0 0-2,0 0-7,0 0-12,0 0 0,3-17-1,-7 4 0</inkml:trace>
  <inkml:trace contextRef="#ctx0" brushRef="#br0" timeOffset="7911">54 209 7,'16'6'6,"-4"-2"-3,2 0 0,1 1 0,0 1 0,4 0-1,0-1 1,2-1 0,1-1-1,-1-1 0,-2 0 0,-2-1 0,-3 0 0,-4-1 0,-10 0 1,9-1-1,-9 1 0,0 0-2,-11-4-1,11 4-1,-16-8-2,7 0-1,-3 0 0,1-2 1,0-4 2,-2-1 2,0-2 1,0-3 3,0 1 0,-3-1 1,2 0-1,-1 0 0,1 3 1,-1 2 0,2 2-1,2 3 0,0 0 0,11 10 0,-13-9-1,13 9 0,0 0-3,0 0 0,0 0-1,0 0 0,17-1 1,-4 4-1,2 3 0,5 1 0,0 2 1,2 0 0,0 4 0,0 0-1,-3 0 1,0 3-1,-2-3 0,-4 2 1,-1-3-1,-2 0 0,-2-2 0,-8-10 1,8 16 0,-8-16 0,-3 12 0,3-12 1,-17 11-1,4-6 1,-5 1 1,-2 1 0,-5 1 0,-3 1 0,-2 0-1,1 1 2,0 1-2,0 1 0,7-1-4,-1-2-8,6 1-7,9-1 1,8-9-1,0 0-1</inkml:trace>
  <inkml:trace contextRef="#ctx0" brushRef="#br0" timeOffset="8853">281 512 35,'-11'-9'13,"-2"-1"0,-2 1-1,-4-1-2,2 2-3,-4-3-4,-1 3-1,1-2 0,-1 2-1,-2-1 2,3 0-1,1 0 0,3 2 0,2-1 0,5 3 0,0 1-2,10 4-2,0 0 0,0 0 0,0 0-1,15 1 1,2 5-1,4 1 1,5 1 1,5 2 1,2 2-1,2-1 1,3 2 0,0 0 0,-2 0 0,-3 0 0,-4 0 0,-4 0 0,-5 1-1,-5 1 1,-7-1 0,-6 2-1,-4 1 1,-5 1 0,-3 3 0,-4 1 1,-5 1-1,-1 2 1,-4 2 0,-1 1 1,-2 0 0,1 2 0,-2-4 1,6 1 0,-1-3-1,5-2 0,3-3-1,5-6-2,2 0-3,8-13-10,-2 10-7,2-10 0,8-12 0,1-2-1</inkml:trace>
</inkml:ink>
</file>

<file path=ppt/ink/ink3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08.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502 6 1,'0'0'3,"0"0"1,0 0 1,0 0 1,11-4-1,-11 4 1,16-4 0,-6 2 0,5 2 0,4-1-2,5 2-1,4 0-1,3 2-1,3 0 0,2 0 0,3 2 0,-4 0 0,-1 4-1,0-2 0,-1 5 0,-2-2 1,-1 7 0,1-1 1,-1 7-1,2 0 1,-1 3 0,-5 3-1,2 2 1,0 2 0,-5-1 0,-5 3 0,2-1 1,-10 0 2,-1 0-2,0 0 0,-1 2 2,-6 1-2,4 3 0,-7 0 0,-4 3-1,2 1 0,2 1-1,-8 2 1,-4 3 0,0-1-1,-3 0 2,-1 3-1,2 1 2,-4 0-2,0 1 1,3 3 0,-2 2-1,4-1 0,1 1-1,5 0 0,4 0-1,5-2 1,5-1-1,3-5 0,7-5 0,3-4-1,4-5 1,1-3 0,2-6 0,-1-6 0,0-2 0,-4-5 1,-1-3-1,-5-4 0,-2-3 1,-13-5-1,13 7 0,-13-7 1,0 0 0,0 0 0,-14 0-1,-1-1 1,-2 1-1,-2 0 1,-4 1-1,-2 2 0,1 3 1,-2 4-1,5 4 0,-1 1 1,2 5-1,0 4 0,5 5 0,3 4 1,2 4-1,5 2 0,1 4 1,7 8-1,1 2 0,7 4 0,0-1 1,2 5-1,1 1 0,2 4 0,1 1 0,1-1 0,-3 4 0,2 2 0,-4 4 0,-1 0 0,-1 1-1,2 3 2,-1-1-2,-1 1 1,3 0 0,-2 0-1,0-5 1,3 0-2,-2-3 1,-2 2 0,-3-7 0,0-2 0,-4-5 0,-4-2 1,-3-2 0,-6-6 1,-4-3-1,-8-1 1,-4-4 0,-9-1 1,-6-1 0,-10-5 0,-4 1-1,-10-5 1,-1 1 1,-6-4 0,-3 0 0,-3-2-1,-2-1 2,1-5-1,0 2 0,1-5 1,2-1-1,3-4 0,9-3-1,4-3 1,9-1-1,11-1-2,6-3-1,14 1-4,1-10-9,18 8-18,-3-22 2,17-1-3,5-13 1</inkml:trace>
  <inkml:trace contextRef="#ctx0" brushRef="#br0" timeOffset="1803">1857 767 15,'0'0'13,"0"0"0,43-1-4,-43 1-4,-4 13-4,4-13-1,0 20 0,0-20 1,0 0 2,-6 44 2,1-26-1,0 0 1,0 4 1,-5 0 1,3 4 0,-9 1-2,3 3 0,-4 0-1,3 3-1,1-2 0,-1 0 0,9-2-1,-2-1 0,6-3 0,7-1 0,-6-24 1,0 0 0,59 54 0,-59-54 0,70 25-1,-29-17 1,8-2-1,-7-2-1,-42-4 0,75 5-1,-75-5 0,59-4 0,-59 4-1,47-3-2,-47 3-1,0 0-3,51-3-7,-51 3-9,0 0-1,0 0-1,0 0 3</inkml:trace>
  <inkml:trace contextRef="#ctx0" brushRef="#br0" timeOffset="2273">2027 1160 21,'0'0'15,"0"0"0,-11 42-1,11-42-10,0 0-3,0 0 1,18 59 2,-18-59 0,15 52 3,-15-52 0,8 64 1,-8-64 0,2 78 0,7-34-1,-12 1-2,7 1-1,2 2-3,7-2-5,0-2-13,-13-44-6,29 71-1,-29-71 0,0 0-1</inkml:trace>
  <inkml:trace contextRef="#ctx0" brushRef="#br0" timeOffset="2734">1859 2160 6,'0'0'13,"42"-11"0,-42 11 0,42-12-9,-42 12-1,49-9 1,-49 9-1,43-2 1,-43 2 0,0 0 1,41 12 1,-41-12 1,0 0-1,0 0-1,-3 53-1,3-53 0,-27 41 0,27-41-1,-46 47 1,46-47-1,-56 49 0,27-24-1,-4 0 0,3-4 0,5 1-1,3-2 0,0-2 0,7-2-1,2-1 2,6-2 0,17 0 0,3-3 1,-13-10 0,0 0 0,77 31 0,-77-31-1,82 12 0,-82-12-1,74 8-1,-74-8-1,65 4-10,-65-4-13,0 0-2,47 10 0,-47-10-1</inkml:trace>
  <inkml:trace contextRef="#ctx0" brushRef="#br0" timeOffset="3635">1782 3213 14,'18'-7'17,"-18"7"0,0 0 2,0 0-9,54-22-2,-54 22-2,0 0 0,54-15-1,-54 15 1,0 0 0,57-12-2,-57 12 0,0 0-1,50-1-2,-50 1 0,0 0 0,0 0-1,48 18 1,-48-18 0,0 0 0,0 0 0,17 49 0,-17-49 0,0 0 1,-11 60-1,11-60 0,-22 47 0,22-47 0,-32 49 0,32-49-1,-32 47 1,32-47-1,-36 45 1,20-23 0,1-3-1,3 2 1,-1-2 0,9-2-1,-6-2 1,8 1-1,-3-1 1,4-1-1,1-14 2,7 27-1,-7-27 1,0 0 0,0 0 0,51 48 0,-51-48-1,59 18 1,-59-18-1,82 11 0,-82-11-1,82 6 0,-82-6 0,58 3 0,-58-3-1,47 3-3,-47-3-10,0 0-12,0 0-1,0 0-2,0 0 2</inkml:trace>
</inkml:ink>
</file>

<file path=ppt/ink/ink3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54.4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153 153 1,'0'0'12,"0"0"0,0 0 0,0 0-8,0 0-3,0 0-1,0 0 0,0 0-1,0 0 2,0 0 1,0 0 1,0 0 0,0 0 2,-7 16-1,7-3-1,0 6 1,0 7-1,-1 5 0,2 9-1,0 9-1,-4 7 0,-1 7 0,-2 10 1,-2 8 0,-4 5 0,-1 3 2,-1 3-2,-5 0 1,5-2-1,1-5 0,1-6-1,2-9 1,3-10-1,1-10-1,3-7 1,2-13-1,0-7 1,-1-7 1,3-5 1,-1-11 0,0 0 1,0 0 0,0 0 0,12-3-1,-12 3 1,17-11-2,-6 4-1,4-2-1,1 0 0,2 2 0,3-2 0,4 2-1,0 1 1,5 1 0,4 1 0,3-1 0,3 2 0,8 0 0,6 1 0,7-2 0,8 0 0,10 0 0,6-1 0,10-1 0,6 1 0,7 1 0,6 0 0,5 0 0,2 2 0,5 0 1,6 0-1,3-1 0,5 1 0,3-1 1,1 0-1,6-1 0,3 1 1,-1-1-1,1 1 1,1-2-1,0 1 0,0 0 0,-3 0 1,-3 1-1,-4-1 0,-2 1 0,-8 1 0,-4 2 1,-9 2-1,-4 1 0,-6 2 0,-10 1-1,-3 1 1,-13 1-1,-5-2 1,-10-1 0,-8-1 1,-11-2 0,-10 0 0,-10-4 0,-8 2 1,-6-2 0,-7 1 0,-10 1-1,0 0-1,2-16 1,-5 4-1,-2-2 0,-1-5 0,-2-7-1,1-7 0,1-4 1,-1-7-1,5-5 1,-2-6-1,3-6 0,0-5 0,3-1-1,1-6 1,0 3-1,2 1 0,-2 4 0,2 3 1,-1 6 0,2 5 1,-1 5-1,-1 7 1,-1 4 0,0 4 0,0 2 0,0 5 0,-1 4 1,-3 4-1,1 3 0,0 4 1,0 9-1,-6-16-1,6 16 1,-16-9-1,5 5 0,-2 1 0,-4 0 1,-2 0-1,-2-1 0,-1 0 0,-4 0 0,-3-2 1,-2 1-1,-4-2 1,-5-3 0,-8 1 0,-4-2-1,-6 2 1,-8 0 0,-4 1 1,-7-1-1,-9 1 0,-5 2 0,-5 1 0,-7-1 0,-6 2 0,-7 1 0,-8 0 0,-2 0 0,-3 1 0,-5 0 0,-2-1 0,-5 1 0,0-1 0,0 2-1,-1 0 1,-1 1 0,-2 1 0,1 3 0,1 0 0,0 2 0,0 1-1,4 1 1,1 2 0,6-1 0,4-1 0,7 1 0,7-3 1,8-2 0,8-1 0,7-1 0,9 0 0,6-2 0,9 1 0,7-1 0,9 2 0,8 1 0,7-2-1,9 1 0,6-1 0,6 1-1,6-2-1,9 0-3,0 0-11,0 11-7,10-10 0,0-5 0,3-3-1</inkml:trace>
</inkml:ink>
</file>

<file path=ppt/ink/ink3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28.4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2853 59 5,'-7'-11'7,"7"11"1,-6-12-2,6 12 0,-5-9-1,5 9 0,0 0 0,-5-9-1,5 9-1,0 0 1,0 0 0,0 0 0,0 0 0,0 0 0,0 0 0,-5-10-1,5 10 2,0 0-1,0 0-1,0 0 0,0 0 0,0 0-1,0 0 0,0 0-1,0 0 0,0 0 0,0 0-1,0 0 0,0 0 0,0 0 0,0 0 0,0 14-1,0-14 1,1 19 0,1-6 0,-1 2 0,1 3 0,-1 2 1,1 3-1,0-1 1,-1 3-1,1 0 0,-1 0 1,1 2-1,-1 0 0,-1 2 1,-1-1-1,0 1 1,0 0-1,-2-1 1,1 0 0,-1-3-1,1-1 1,0-4 0,1-1 0,1-4 0,-1-1 0,2-1 0,-1-4 0,0-9 0,3 16 0,-3-16 0,2 11 0,-2-11-1,0 0 0,2 9 1,-2-9-1,0 0 1,0 0-1,0 0 1,0 0-1,0 0-1,0 0-5,0 0-12,0 0-6,4-14 2,-3-5-1</inkml:trace>
  <inkml:trace contextRef="#ctx0" brushRef="#br0" timeOffset="1112">2299-4 9,'-9'-6'9,"9"6"1,0 0 1,0 0-2,0 0 0,0 0-2,0 0-1,0 0-3,0 0-1,0 0-1,0 0-1,0 0 0,0 0-1,0 0 1,0 0 0,1 10 0,-1-10 1,3 16-1,0-6 2,4 2-1,1 2 0,0-1 0,2 0 0,0-1 2,1-2-2,1-3 1,-2 2-1,-10-9 0,17 9 0,-17-9 0,13 10-1,-13-10 0,15 11 1,-15-11-1,12 8 1,-12-8 0,10 8 0,-10-8 1,10 4 0,-10-4 1,0 0-1,10 1 1,-10-1-1,0 0 0,13-5 0,-13 5-1,10-5-1,-10 5 1,22-10-1,-7 3 1,4-6-1,5 3 0,0-3 1,3-1-1,0 0 1,-2 1-1,-2-1 2,-4 3-2,-1 3 2,-7-1-1,2 4-1,-13 5 1,10-7 0,-10 7-1,0 0 0,0 0-1,0 0 1,0 0 0,0 0-1,0 0 1,0 0 0,0 0 0,0 0-1,0 0 0,0 0 1,0 0-1,2 11 1,0-2-1,-2 5 1,2 1 0,1 6-1,0 5 1,-1 4 0,3 6 0,0 1 0,1 3 0,2 0 0,0 2 0,0-4 1,2-2-1,-1-5 0,-2-5 0,-2-5 0,0-6 0,-2-4-1,-3-11-1,0 0-5,0 0-13,0 0-2,0-11 0,-2-6 0</inkml:trace>
  <inkml:trace contextRef="#ctx0" brushRef="#br0" timeOffset="2223">2348 23 8,'0'0'10,"0"0"-1,0 0-2,0 0-1,0 0 0,0 0 0,0 0 0,0 0-1,0 0 0,0 0-1,0 0 0,0 0 0,0 0-1,0 0 0,-9 12-1,6 3 0,-4 4-1,3 6 0,-2 5-1,0 6 1,0 6 0,0 1-1,1 0 0,1 0 1,2-2-1,-1-5 0,1-4 0,1-5 1,0-5-1,0-3 0,0-8 1,1 0-1,0-11 1,-1 10 0,1-10-1,0 0-1,0 0-7,0 0-11,0 0 0,3-11 0,-6-6-1</inkml:trace>
  <inkml:trace contextRef="#ctx0" brushRef="#br0" timeOffset="2874">1027 783 4,'-11'0'14,"11"0"-1,0 0-2,0 0-1,0 0-2,0 0 0,0 0-2,0 0-1,0 0-1,0 0 1,0 0-2,0 0 0,0 0-1,0 0 1,0 0-1,0 0 1,0 0 1,0 0-1,0 0-1,0 0 1,13-7-1,-13 7 0,15 0-1,-2 0 1,5 0-1,7-2 1,6 0 1,10-1-1,8 0 1,5-2-1,6-3 0,4 3 0,6 0 0,-2 1 0,1 0-1,-6 1 1,-3-1 0,-7-1-1,-5 6 2,-11-6-1,-6 5 0,-10-4 1,-5 4-1,-16 0 1,13-3-2,-13 3 1,0 0 0,0 0-1,0 0 0,0 0-1,0 0 1,0 0-2,0 0 0,0 0-4,0 0-5,0 0-14,-13-15-4,13 15-1,-19-21 0</inkml:trace>
  <inkml:trace contextRef="#ctx0" brushRef="#br0" timeOffset="4246">1309 960 11,'-9'7'9,"9"-7"-1,-6 9 0,6-9-1,-10 15 0,4-4-2,-3 3-1,2 2 0,-2 3-1,-3 5-1,0 2 0,-2 6 0,-1 2-1,-1 5 0,-2 5 0,-1 5 0,-3 4-1,-2 5 1,-2 7 0,-2 7-1,-1 5 1,0 5-1,-2 7 0,-2 3 1,-1 6-2,-2 5 2,1 3-2,-5 3 2,1 3-1,-4 5 0,1 2 0,-1 4 0,0 1 0,2 2 0,0 1 1,1 3-1,-1 2 1,2-2-1,0-1 1,2-4 1,-1 0 0,4-4-1,2-6 0,2-7 1,3-10 2,1-4 0,2-10 1,5-3 0,0-14 0,7-3 1,-3-11 0,7-5-2,-1-10 0,7-6-2,-1-8 0,2-7 1,-2-5-2,3-12 0,1 10 0,-1-10-4,0 0-11,0 0-10,2-18-2,-4-2 1,0-11-1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40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356 37 1,'-23'-1'17,"9"5"-1,-4-6-13,-2 1-6,-1-3 2,-1 2 1,-2-2 2,0 0 2,-2 0 1,1 1-2,-3-2-3,-5 3-6,-1 2-4,-10-10-9</inkml:trace>
</inkml:ink>
</file>

<file path=ppt/ink/ink4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34.30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0 362 1,'0'0'17,"2"-11"3,-2 11 2,0 0-5,0 0-3,0-12-1,0 12-1,0 0 0,0 0-4,0 0-2,0 12-3,-1-2-1,1 4-1,-1 7-1,2 7 0,1 7 0,1 7 0,1 3 0,1 5 0,1-1 0,-1 0 1,1-5-1,-2-2 0,-1-7 0,-1-7-3,0-5-2,-5-8-8,5-3-9,-2-12-5,0 0 1,1-21 1</inkml:trace>
  <inkml:trace contextRef="#ctx0" brushRef="#br0" timeOffset="350">85 312 39,'0'0'21,"2"-14"0,-2 14 1,4-17-16,-3 8-3,2-1 0,1-2-1,3 2 0,0 0 1,6 1-1,2 0 0,3 2-2,3 0 0,2 3 0,4 1 0,-1 6 0,3 1 0,-2 3 0,-1 3 0,-3 4 0,0 0 0,-4 3 0,-5 0 1,-3 3 0,-6-1 0,-5 4 1,-8-3 1,-3 1 0,-9-1 1,-2 0-1,-10-2 1,-1 1 0,-6-5-2,2 0 1,-2-2-1,4-4-1,3-2-1,3 0 0,6-1 0,5-4 0,6 1-1,2-3 0,10 1-3,-11-3-1,11 3-7,0 0-10,10-8-5,-10 8 0,19-11 0</inkml:trace>
  <inkml:trace contextRef="#ctx0" brushRef="#br0" timeOffset="911">381 529 5,'10'-5'15,"-10"5"0,12-2 0,-12 2-5,15-1-4,-15 1 0,20 3 0,-9 0-1,5 4 2,0 0-1,3 5-1,1 0-2,1 3 0,-1 2-1,0 2 1,-3-1-1,-1 3 1,-5-3 0,-2 3 0,-8-5 0,-2 5 1,-7-6 0,-3 3 0,-5-5 0,-3 2 0,-3-6-1,-1 1 0,-2-2-1,2-4 0,1-2 0,2-1 0,3-2 0,3-1-1,3-3 0,11 5 0,-12-17-1,11 6 0,5-3 0,4-1-1,2 0 0,4-2-1,4 1-1,0 0-1,4 5-1,-3-5-5,8 9-8,-5-3-8,3 2-1,-1 1 1,-2-1 1</inkml:trace>
  <inkml:trace contextRef="#ctx0" brushRef="#br0" timeOffset="1422">743 521 7,'-7'-11'15,"7"11"2,0 0-3,0-11-5,0 11-1,0 0 1,0 0 0,0 0-1,9 17-2,-5-5-2,2 3-2,1 3 0,4 4-1,0 0-1,2 4 1,3-2-1,-1 0 0,0-2 0,-3-1 1,0-6 0,-3 0 1,-3-6 2,-6-9 1,4 10 0,-4-10 2,0 0-1,-13 1 1,0-8-1,3 2-1,-4-6-1,2-1-1,0-4 0,4-2-2,1-2-1,5 0 0,4 0-1,4 0 0,3 3-1,4 0 1,3 4-1,0 0-2,5 8-5,-6-7-8,7 5-10,-1-1-2,2 0 2,-4-5 0</inkml:trace>
  <inkml:trace contextRef="#ctx0" brushRef="#br0" timeOffset="1922">1159 139 4,'6'-18'17,"-6"18"2,0 0-2,0 0-4,0 0-1,6 17 0,-7 5-2,-3 7-2,2 10-2,-1 5-1,2 9-2,1 4-1,2 4-1,2-2 0,3-4-1,1-6 0,1-5 0,0-11 0,0-8 0,-1-11-1,-8-14-2,16 1-3,-14-15-6,1-2-5,-6-8-2,-3-2 1,-4-6 2,-2 3 2,-7-4 4,-3 6 8,1 2 9,0 3 6,1 5 3,2 1 3,5 7 0,2-1-2,11 10-2,-8-12-3,8 12-4,11-13-2,5 5-1,4-6-1,7 0-2,6-3-1,6-1 0,3 1-1,-1 0-1,1 5-6,-7-2-11,0 8-8,-5-1-2,-9 5 2,-4 2-1</inkml:trace>
  <inkml:trace contextRef="#ctx0" brushRef="#br0" timeOffset="2463">1510 402 28,'14'16'21,"-14"-16"0,0 0 4,12 17-11,-12-17-7,5 24-1,-5-7 1,4 8-1,-2-1-1,3 4 0,-1-3-3,1 0-1,-2-4 0,2-6-3,2-2-3,-7-13-10,10-2-11,-4-13 0,-2-10 0,-1-9 0</inkml:trace>
  <inkml:trace contextRef="#ctx0" brushRef="#br0" timeOffset="2714">1598 95 59,'0'0'27,"0"10"-3,0-10-3,0 0-16,0 0-18,0 0-12,6 13-3,-6-13 3,13 12-1</inkml:trace>
  <inkml:trace contextRef="#ctx0" brushRef="#br0" timeOffset="2944">1699 368 39,'5'-11'26,"-1"1"1,1 0-1,-5 10-9,10-14-8,-10 14-4,15-4-3,-15 4-1,17 9-1,-5 0-1,1 2 1,0 3-1,4 2 1,2 1-1,2 0 1,1 1 0,0 0-1,-3 0 1,2 0-2,-4-1 1,-3-1 0,-5 1 1,-7-1 0,-6 1 0,-6-4 0,-6 2 1,-3-4 1,-4-1 0,-4-1-1,0-3 0,-1-3 0,3-1 0,0-4 0,4-3-1,4-1 0,2-3 0,5 1-1,6-4 0,6 0-1,3-3 0,8 4-3,2-7-2,7 6-6,1-5-9,4 1-4,2 0 2,-2-1-1</inkml:trace>
  <inkml:trace contextRef="#ctx0" brushRef="#br0" timeOffset="3445">2048 51 47,'-1'-15'21,"1"15"2,0 0-2,-1-14-15,1 14-3,0 0 0,0 0 0,2 14 1,-1 3-1,0 4 0,1 8-1,-1 4-1,1 7 0,0 2-1,0 4 0,0-1 1,1-4-1,1-1 0,-1-6-1,2-8 0,-2-6 0,2-6-3,-5-14-2,10-3-6,-5-13-5,2-7-6,1-7 1,1-7 2,1-4 3,5-5 5,-2 1 6,0 1 8,0 1 8,2 5 8,-2 4 1,-3 6 1,2 7 0,-7 3-5,3 9-2,-6 0-2,-2 9-3,0 0-3,6 10-2,-6 3-1,0 7-1,5 4 0,-2 5 1,2 7-1,1 6 0,2 1 0,0 3 0,1-2 0,0-3-2,0 2-4,-2-11-12,3-5-9,-1-9-1,3-10 0,-1-10 1</inkml:trace>
  <inkml:trace contextRef="#ctx0" brushRef="#br0" timeOffset="4005">2547 215 40,'0'0'21,"2"14"-1,-2-14 2,-3 14-14,3-1-5,-2 0 1,3 4 0,-2-2 1,4 2 0,2-4 0,5-2 0,4-6-2,3-4-1,3-6-2,3-4 1,-2-6-1,3-2 0,-3-4 0,-4-2 0,-2 2 0,-3 1 1,-3 3 0,-3 2 0,-2 2 1,-4 13-1,5-16 1,-5 16-1,0 0 1,0-9-1,0 9 0,0 0 0,0 0-1,0 0 0,0 0 0,-5 17 0,3-6 0,0 6 0,1 6 0,0 5 0,1 8 0,2 6 0,1 8 0,0 6 0,3 1 0,0 1 0,1 0 0,3-4 0,0-7-1,-3-8-2,6-5-5,-8-14-12,4-5-6,-9-15-2,0 0 1,0 0 0</inkml:trace>
  <inkml:trace contextRef="#ctx0" brushRef="#br0" timeOffset="4867">737 1417 28,'0'0'23,"-12"-5"0,12 5-2,-7-22-7,8 9-3,-1-7-3,6-2-2,0-5-2,7-2-2,2-2 0,5 0-2,4 1 0,0 2 0,3 4 0,-1 6-1,1 4 1,-1 7 0,-3 7 0,1 5 0,-2 9 0,-2 3 0,-2 6 0,-1 4 1,-5 2-1,-3 2 1,-5 1 0,-3 1 1,-8-3 0,0 0 1,-8-5 0,-4 1 0,-4-4-1,1-3 1,-4-3 0,2-4-1,-2-4 1,1-2-2,4-5-1,1-2-1,4-5-2,0-2-3,16 8-13,-16-25-10,16 6-1,1-8 2,10-1-1</inkml:trace>
  <inkml:trace contextRef="#ctx0" brushRef="#br0" timeOffset="5387">1266 1051 30,'0'0'23,"0"0"1,0 0-2,0 0-7,2 9-6,-1 0-2,-2 4-4,2 6 0,-1 5-1,1 4 0,-1 3-1,4 1 1,-3 0-1,3-1 0,0-6-1,1-4 1,-2-5 0,2-6-1,-5-10 1,14 6 0,-14-6-1,17-17 1,-4 1-1,0-1 0,4-3 1,0-1-2,3 2 1,-1 1 0,-1 5 0,0 3-1,-1 6 1,1 2 0,-1 6 0,-1 3-1,-3 1 1,0 4 0,-2 1 0,0 0 0,-5 1 1,-2 1 0,-3 0 0,-2-2 1,-3-1 0,-2 0 1,-5-2 0,-1-2 0,-4-3 0,-1 0 0,-3-4-1,-1 0-1,3-3-1,-1-4-2,4 2-3,-2-5-6,17 9-13,-10-23-5,13 9-1,3-6 1</inkml:trace>
  <inkml:trace contextRef="#ctx0" brushRef="#br0" timeOffset="5958">1900 1073 56,'0'0'24,"0"0"1,0 0-6,-9 2-12,-3-4-2,3 3 0,-6 0-2,4 2 0,-3 1 0,1 2-2,0 4 0,-1 0 0,3 0-1,0 2 0,1 1 0,3 0 0,2 2-1,3-1 1,4-2 0,4 2-1,3-1 1,5 1-1,1-1 1,3 0 0,0-1-1,-1-1 1,-1 1 0,-3 0-1,-3-2 1,-1 0 1,-5 0-1,-3-1 1,-1-9 0,-8 17 1,-4-11 1,-1 1-1,-5-4 0,1-1-1,-2-2-2,-2-4-5,8-2-15,2-8-6,7 0-2,5-8 1</inkml:trace>
  <inkml:trace contextRef="#ctx0" brushRef="#br0" timeOffset="6389">2020 1174 23,'0'0'15,"19"15"1,-19-15 0,18 1-8,-7-3-6,2-2 3,0-2 0,0-5 1,2 3 1,-4-5 2,3 1-1,-5-2-2,0 2-2,-2-3 0,-1 4 0,-4-2-1,-1 4-1,-3-1 0,2 10 0,-9-16-1,9 16-1,-11-12 0,11 12-1,-13-7 1,13 7 0,-18-1-1,9 5 0,-2 4 1,-3 5 0,0 5-1,-2 5 1,1 5-1,0 4 2,3-1-1,3-1 0,2-4 0,4-2 0,5-6 0,7-8 0,7-7-1,5-9-2,9-6 0,1-7-1,5-4 1,1-5 1,0-2 1,0-1 1,-7 1 2,-3 4 0,-8 2 3,-3 6-2,-5 4 1,-2 5-1,-9 9-1,5-12-1,-5 12-1,0 0 0,0 0-1,0 0-1,0 0 1,0 0 0,5 11-1,-5-11 1,10 17 0,-3-6 1,1 6-1,3 1 1,0 1 0,0 2 0,2 0 0,-1-1 1,-1-3-2,0-2 1,-4-4 1,0-1-1,-7-10 1,10 7 1,-10-7 0,0 0 0,-5-15 1,0 6 0,-3-6 1,1-1-2,-4-4 1,0-1-2,-1 0 0,3 3-1,3 0 1,3 1-2,2 1 1,4 3-2,5 1 1,5 2-2,5 2-3,-1-5-12,10 6-8,-1-1-3,3 1 2,-2 1 0</inkml:trace>
  <inkml:trace contextRef="#ctx0" brushRef="#br0" timeOffset="7310">2697 903 43,'0'0'21,"0"0"1,4 10-7,-4-10-8,4 17-3,0-4-1,2 4 1,0 1-2,5 4 2,-1-1-2,5 2 1,-3-4-2,2-1 2,1-4-2,-1-2 2,0-6 0,0-1 0,-1-7 1,0-1 0,-2-6-1,1 0 1,-4-6-1,2-1-1,0-4 1,-1-1-3,-1-2 3,2-3-5,0 0 4,1-1-2,4 3-3,-1-2 0,3 7-3,-5-5-4,6 7-10,-3 3-7,1 4-2,-2-1 2,0 3 1</inkml:trace>
  <inkml:trace contextRef="#ctx0" brushRef="#br0" timeOffset="7711">3223 759 32,'0'0'20,"0"0"1,7 9 2,-7-9-12,0 0-5,14 1 0,-14-1-2,14 9 1,-14-9-2,17 20 1,-7-7-1,2 4-1,-1 1-1,0 1-2,-2 1 1,-1-2 0,-2 0 0,0-2 0,-5-1 0,-3 0 0,-6-4 2,-2 0-1,-3-3 0,-6-1 1,-3 0-1,-3-3 0,1-2 0,1-2 0,1-1 0,5-1-1,2-3 2,15 5-2,-11-17 1,13 6 0,5-2-1,3-2 0,8 3 0,0-3-1,3 2 0,1-2 0,3 6-6,-5-5-6,4 6-13,-1-1 0,-3-4 0,-2 0 1</inkml:trace>
  <inkml:trace contextRef="#ctx0" brushRef="#br0" timeOffset="8171">3448 494 40,'-3'-17'23,"2"6"2,1 11-1,-3-19-11,3 19-7,0 0-2,0 0 0,0 0 0,3 11-1,-4 4-1,3 7 0,1 4-1,0 8 0,1 2 0,1 4 1,0 0-2,2-1 1,0-4 0,-2-4-1,-1-7 1,2-5 0,1-7-1,3-8 0,2-6 0,5-7-1,2-5 1,5-2-1,3-3 1,1 0-1,1 0 1,-2 4 0,-3 3 1,-4 7 0,-3 4 1,-4 6-1,-4 6 0,0 4 0,-5 5 0,-2 2 0,-2 5 0,-2 1-1,-5-3 1,-1 0-1,-5-4 3,-4-1-2,-1-5 1,-4-2-1,-4-10 1,-1-3 0,0-2-1,-2-2 0,2-6-2,1-4 0,5-2-4,0-7-8,11 1-14,3-5-2,10 0-1,4-10 1</inkml:trace>
  <inkml:trace contextRef="#ctx0" brushRef="#br0" timeOffset="8742">3833 313 40,'0'0'21,"12"2"1,-12-2 3,0 0-16,0 0-3,-1 10 0,3 5 1,-4 4 0,3 10 0,-1 7-1,4 8-1,-2 4-2,3 6 0,0-1 1,1-1-2,3-5-1,-2-4-1,2-4-2,-5-12-9,7-2-17,-3-15-1,2-9-1,1-10 1</inkml:trace>
  <inkml:trace contextRef="#ctx0" brushRef="#br0" timeOffset="9033">4112 694 49,'13'10'23,"4"-4"1,0-6 0,-1-7-15,7 2-3,-1-6-1,5 0 1,-7-5-1,5 2 1,-4-5-1,-1-1-2,-2-1-1,-4 0 1,-3 0-2,-4 2 0,-4 0 0,-4 4 0,-4 1 0,-3 4-1,-5 3 0,-2 2 0,-4 2 0,-1 3 0,1 4-1,-5 2 1,0 3 0,0 3 0,1 5 0,1 3 0,0 3 0,2 3 1,1 3-1,4 2 1,3-1-1,8 2 1,1-2 0,6 1-1,7-3 1,9 2-1,7-3 0,8-2-3,10-2 0,1-8-14,11-1-11,3-9-2,5-9 0,-1-15 0</inkml:trace>
</inkml:ink>
</file>

<file path=ppt/ink/ink4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48.10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7 6,'12'-10'16,"-12"10"-1,0 0 1,0 0-8,0 0-2,0 0-2,0 0-3,0 0 0,0 0 1,0 0 0,0 0 0,0 0 0,0 0 3,0 0-2,0 0 0,-5 16 0,2-7 0,3 4 0,4 4-1,-5 3 0,0 2 0,0 3 0,4 1-1,2 1 0,-3 0 0,-3-1 0,-4-5-1,7 0 1,-1-4-1,-2-3 0,1-4 0,0-10 1,-4 12-1,4-12-2,0 0-2,0 0-8,0 0-9,17-4 0,-7-5 0,-1-3 0</inkml:trace>
  <inkml:trace contextRef="#ctx0" brushRef="#br0" timeOffset="521">228 4 8,'0'0'11,"0"0"-3,0 0-2,0 0 0,0 0 0,0 0 0,34 54 0,-34-54 1,0 0 0,-2 59 1,2-59-1,1 44-1,-1-44-2,-3 43 0,3-43-1,0 0-1,-1 41 0,1-41 1,0 0 0,0 0 0,0 0 1,0 0-1,0 0 1,0 0-1,0 0 0,54-33-2,-54 33 0,0 0-1,57-52 0,-57 52 0,0 0 0,55-46 0,-55 46 0,0 0-1,0 0 1,53-30-1,-53 30 1,0 0-1,0 0 0,0 0 0,0 0 1,0 0-1,7 53 1,-7-53 0,-4 48 0,4-48 0,0 56 0,0-56 0,4 59-1,-4-59-5,8 53-15,-8-53-3,28 47 2,-28-47-2</inkml:trace>
</inkml:ink>
</file>

<file path=ppt/ink/ink4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49.47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296 20 17,'16'-8'16,"-16"8"2,0 0-1,0 0 1,0 0-4,0 0-3,0 0-3,0 0-2,-17-6-3,5 6-1,-4 1-2,-4 0 0,0 3 0,-4 2 0,3 2 0,-3 2 1,-1 2 0,0 1-1,4 2 1,1 0 0,3 1 0,2 1-1,1-2 2,3-1-2,5 1 0,1 0 0,5 1 0,3-1 1,0 0-1,0-1 0,5-1 0,-1 2 0,4-3 0,0-1 1,-1-3-2,6-2 0,3 1-3,2-10-7,4 1-12,5-4-1,0-5 0,2-3 0</inkml:trace>
  <inkml:trace contextRef="#ctx0" brushRef="#br0" timeOffset="6560">511 98 19,'0'0'9,"0"0"1,0 0 0,0 0 1,0 0-3,0 0-1,-2-41-3,2 41 0,0 0-1,0 0-1,0 0-1,0 0 0,0 0-1,0 0 0,0 0 0,0 0 0,0 0 0,0 0 0,2 55 1,-2-55 0,0 0 0,-30 62-1,16-39 1,0 2-1,2 1 1,0-1-1,-5-3-1,7 0 1,0-4-1,4-3 2,4-5-1,2-10-1,-7 13-1,7-13-3,0 0-6,0 0-6,9-16-1,-2 5 0,-7 11 0</inkml:trace>
  <inkml:trace contextRef="#ctx0" brushRef="#br0" timeOffset="6980">491 87 7,'0'0'17,"0"0"0,0 0-1,0 0-6,0 0-2,0 0-1,5-43-1,-5 43-2,0 0-2,0 0 1,54-27-1,-54 27-1,0 0 1,47-13-1,-47 13-1,0 0 0,49 5 0,-49-5 0,0 0 1,0 0-1,38 42 1,-38-42-1,0 0 1,10 45-1,-10-45 2,0 0 0,-18 43 1,18-43 1,0 0-1,0 0 1,-55 39 0,55-39 0,-43 13-1,43-13-1,0 0 0,-57 11-1,57-11-1,0 0-1,-42 3 0,42-3-3,0 0-3,0 0-5,0 0-10,0 0-3,0 0 1,0 0 1</inkml:trace>
  <inkml:trace contextRef="#ctx0" brushRef="#br0" timeOffset="7541">1049 76 26,'0'0'17,"0"0"-1,0 0-1,0 0-4,0 0-4,-46 4-2,46-4-1,-51 19 0,51-19-1,-55 24-1,55-24-1,0 0 0,-58 37-1,58-37 0,0 0 0,0 0 0,-36 41 0,36-41 0,0 0 1,0 0-1,0 0 0,0 0 0,14 45 0,-14-45-1,0 0-1,0 0-1,53 30 0,-53-30 0,0 0 1,0 0-1,0 0 1,50 47 0,-50-47 3,0 0 1,0 0 1,0 0 0,-28 46 1,28-46 1,0 0-1,-59 22 0,59-22 0,-47 11-1,47-11-2,-47 4-3,47-4-6,0 0-12,-46-11-3,46 11 1,0 0-1</inkml:trace>
  <inkml:trace contextRef="#ctx0" brushRef="#br0" timeOffset="8182">1300 144 12,'0'0'9,"0"0"1,0 0 0,0 0 0,0 0-1,0 0-2,0 0 0,0 0-1,-50 16 1,50-16-3,0 0 1,0 0-1,-50 30-1,50-30 0,0 0 0,-46 37-1,46-37 0,0 0 0,-49 46-1,49-46 1,0 0-1,-27 45 1,27-45-1,0 0 1,0 0-1,2 47 0,-2-47 1,0 0 0,0 0-1,0 0 0,40 45 0,-40-45-1,0 0 0,44 25-3,-44-25-9,0 0-11,59 23-2,-59-23 2,0 0-1</inkml:trace>
</inkml:ink>
</file>

<file path=ppt/ink/ink4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58.5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244 19 3,'0'0'13,"0"0"1,48-22-2,-48 22 0,0 0 0,0 0-3,0 0 1,0 0-3,0 0 0,0 0-1,0 0-3,0 0 0,0 0-2,0 0 0,0 0 0,0 0 0,0 0 1,0 0-1,-32 56 1,32-56 0,-28 43-1,13-18 0,-7 4 0,4 2-1,-10 3 0,7 1 1,-6 1-2,3 3 1,6 0 1,-1-2 0,6-2 0,0-4-1,4-4 2,2-4-2,7-5 2,3-1-1,1-8 0,6-1 0,-10-8 0,19 10 0,-5-8-1,1 0 1,-2-3-1,-13 1 1,0 0 0,59-1 0,-59 1-1,57-1 0,-57 1 0,75-1 0,-27 0 0,0-2-1,0-1 1,3 0-1,-5-1 1,-46 5 0,70-9-1,-70 9 1,0 0 0,51-9-1,-51 9 1,0 0-1,0 0-2,0 0-4,0 0-10,0 0-6,0 0-1,-50 41 1,50-41 0</inkml:trace>
  <inkml:trace contextRef="#ctx0" brushRef="#br0" timeOffset="742">355 393 8,'0'0'14,"0"0"0,0 0 0,0 0-5,0 0-5,0 0 1,0 0 2,0 0-1,0 0 3,0 0-2,0 0 1,0 0-1,0 0-1,11 54-2,-11-54-1,13 55 0,-13-55-1,14 68 0,-14-68-1,7 77 1,-7-77-1,1 74 0,-1-74 0,2 61 0,-2-61-2,-6 46-8,6-46-14,0 0-1,0 0 0,-14 44 0</inkml:trace>
  <inkml:trace contextRef="#ctx0" brushRef="#br0" timeOffset="1463">168 1353 22,'-20'3'15,"20"-3"1,0 0-1,0 0 0,0 0 0,0 0-3,0 0-3,-12-2-2,12 2-1,0 0 0,0 0-2,0 0 0,-1-10-1,1 10 0,0 0-1,0 0 0,0 0-2,34-53 1,-34 53-1,0 0 1,57-35-1,-57 35-1,57-14 0,-57 14 0,64-3 0,-64 3 0,53 7 1,-53-7-1,0 0 0,50 28 0,-50-28 1,0 0-1,14 45 0,-14-45 1,0 0-1,-20 62 1,20-62 0,-37 45 0,37-45 0,-55 47 0,55-47 0,-56 46 0,56-46 1,-60 47-2,31-26 1,-5 0 0,7-1 0,3-2-1,-1-2 1,10-2-1,-2-4 1,1 0 0,7-4 0,9-6 0,-12 10 0,12-10 0,0 0 0,-1 10 0,1-10 1,14 8-1,-3-5 1,9 0-1,-5-2 0,-15-1 1,50-1 0,-50 1 0,80-6-1,-37 0 1,-43 6-1,86-12 0,-42 7 0,2 1-3,-46 4-5,75-10-13,-75 10-4,45-6-1,-45 6 0</inkml:trace>
</inkml:ink>
</file>

<file path=ppt/ink/ink4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01.04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84 117 8,'-12'8'14,"12"-8"-2,0 0-2,-12-3 2,12 3 1,-16-5-1,16 5 1,-16-3-1,16 3-1,-11-6-4,11 6-2,4-9-3,-4 9-1,0 0 1,0 0-1,52-41 0,-52 41 0,46-25-1,-46 25 1,46-20 0,-46 20-1,49-12 0,-49 12 0,42-3 0,-42 3 0,0 0 0,0 0 0,44 34 0,-44-34 0,0 0 0,-8 59 1,8-59-1,-22 51 1,22-51-1,-35 55 1,35-55 0,-46 56-1,21-29 0,4 1 1,-4-1 0,2 0 0,0-1 0,7-2 0,1-2-1,2-4 2,3-2-1,-2-2 0,7-3-1,4-2 0,1-9 1,6 15-1,3-8 0,-9-7 1,0 0 0,58 17 0,-58-17 0,57 4 0,-57-4 0,66-1 0,-66 1 0,76-5-2,-76 5 1,70-8 0,-70 8 0,63-7-1,-63 7-1,56-9-4,-56 9-16,41-5-4,-41 5-2,0 0 1</inkml:trace>
</inkml:ink>
</file>

<file path=ppt/ink/ink4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45.21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253 18 15,'0'0'11,"0"0"0,0 0-1,-8-10-1,8 10 0,0 0-3,0 0 0,0 0-1,0 0 0,0 0-1,15-6-1,-4 4 0,4 2 0,1-1-1,2 1 0,0 2 0,-1 1-1,2 0 0,-2 4-1,2 0-1,-5 1 1,0 3 0,1 0 0,0 3-1,3 0 1,-1 2 0,3 1 0,-2 2 0,3 1 0,-2 1 0,0 1 0,2 2 0,0-1 0,-2 2 0,2 0 0,-3-1 0,1 1 0,-1 1 0,-1-1 1,-2-2-1,-3 0 1,-3 0-1,-2-2 1,-2 3 1,0-4-1,-2 3 1,0 2 0,-1 1 0,0 1 0,-1 0 0,2 3 0,-2-3 0,-1 6-1,0-4 1,0 1-1,0-2 0,-1 0 0,0 0 0,-3 0 0,-1-1 0,3-1 0,-4 0 0,3 1 0,-4 0 0,1 1 1,-2-1-2,3 1 1,-1 2 0,0-1 0,3-1 0,-2 0-1,4-1 1,0 0-1,2 1 0,3-1 1,0-4-1,1 2 0,-2-1 0,3 0 0,0 1 0,1-1 0,1 0 0,-3-2 0,1-1 0,3 0 0,2-3 1,0 0 0,2-2 0,1-3 0,1-1 0,1-3 0,2-2 0,0-1 0,-6-2-1,2-2 0,-3-1 0,-2-1 0,-9 0 0,13-1 0,-13 1 0,0 0 0,0 0 0,9-1 0,-9 1 0,0 0 0,0 0 0,0 0 0,0 0 0,-10 1 0,10-1 0,-12 1 0,2 1 0,0 1 0,-2 1 0,-2 1 0,-2 2 1,0 1-2,-3 1 0,-2 2 1,0 1-1,0 0 1,2 0-1,0 2 1,3-2-1,0 0 1,7 0 0,1-1 0,1 1 0,2-1 0,-1 2 0,2-1 0,0 2 1,1-1-1,-4 1 0,3-1 0,0 2 0,1 0 0,1 0 0,1 1 0,-1 0 0,1 2 0,4 1 0,-1-1 0,1 3 0,0 2 0,1 1 0,1-1 0,2 2 0,1 0 0,-2 3 0,1 1 0,3 1 0,-1 0 0,0 2 0,2 1 0,-3 0 0,0 4-1,2-2 2,-4 1-2,1 1 1,-1 0 0,0-1 0,0 0 0,0-1 1,0-2-1,0-2 1,3-1 0,-2-2-1,0-1 1,2 1 0,-2-1 0,-3 1-2,2 2 2,-1-3-1,0 0 0,-2 2 0,2 0 0,-3-1 0,3 1 0,-1 0 0,0-2 0,1 0 0,-2 1 0,-1 2 0,-1 0 0,0 0 0,-4-1 0,2 1 0,0 1 0,-1 3 0,-1-3 0,1 2 0,-1 2 0,1-1 0,0 0 0,-1-1 0,-1 0 0,0-2 0,-4 0 0,3-3 0,-2 0-1,2-1 2,0-1-2,-3 0 1,0 0-1,-1-1 1,3-1 0,-5 0 0,3-3 0,-6 0-1,1-1 1,1-1 0,2-1 0,-3-1 0,1 0 1,0 0-1,-2-1 1,2-1-1,-2 0 0,1-1 1,-5 1-1,6-1 1,-5 1-1,0-1 0,0 0 1,-1 1-1,3-1 0,-1-1 0,4 0 1,-3 0-1,1-1 1,-1 0-1,2-1 1,-3-2 0,3 2 0,-2-1 0,0 0 0,-1-1 0,2 1-1,-1-1 1,1 0 1,0 0-2,0 1 0,-1-1 1,2 0-1,-2 0 0,2 0 1,-2 2 0,0-1 0,-3 0-1,1 2 2,-2-2-1,-2 2-1,-2-1 1,-1 1 0,0-3-1,2 0 0,2 0 0,0-2-2,4 0 0,-1-5-5,17-2-16,-16 1-5,16-1-1,-3-23-1</inkml:trace>
</inkml:ink>
</file>

<file path=ppt/ink/ink4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05.21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11 242 9,'0'0'14,"0"0"-1,0 0 0,0 0-1,0 0-1,0 0-1,0 0-1,0 0-3,0 0 0,0 0-3,0 0 0,0 0-1,0 0-1,0 0-1,0 0 0,0 0 1,0 0-1,1 11 0,1 0 0,1 0 0,1 6-1,0 1 2,2 7-1,2 2 0,-3 2 0,1 3 1,-1 1-1,0 2 1,-2-1-1,0 0 1,0-3-1,0-1 1,0-4-1,-1-3 1,0-4-1,1-2 1,-1-5-1,0-3 0,-2-9 1,2 11-1,-2-11-1,0 0-4,0 0-6,0 0-5,9-21-5,-5 5-1,-1-6 1</inkml:trace>
  <inkml:trace contextRef="#ctx0" brushRef="#br0" timeOffset="471">45 238 7,'-13'-4'12,"3"0"2,10 4 1,-14-6-1,14 6 0,0 0 0,0 0-2,0 0-4,0 0-2,-9-10-3,9 10-1,0 0-1,0 0-1,0 0 0,0 0 0,0 0 0,17 5 0,-5-2 0,6 0 0,4 2 0,4 2 0,6 0 0,3 2 1,-1 2-1,0 0-1,-2 3 1,-2 1 0,-3 2 0,-5 0 0,-3 4 0,-2-2 0,-5 3 0,-4 1 0,-2 1 0,-2 1 0,-2 1 0,-3-1 1,-3 1-1,1 0 0,-2-2 0,0 0 1,-3-5 0,0 1 1,-4-5-1,0-1 2,-6-4-1,0 0 1,-6-4 0,1 1 0,-3-4 0,-1 1-1,-1-1-1,2-1 0,1 0 0,2 1-2,2 1 1,2 0-1,3 1-1,2-2-3,4 4-5,1-6-10,9-1-5,0 0-1,4-14 2</inkml:trace>
  <inkml:trace contextRef="#ctx0" brushRef="#br0" timeOffset="1302">816 98 11,'0'0'11,"-9"6"-1,9-6 1,-10 6 0,10-6 0,-9 12-2,4-3-1,0 1-1,1 5-3,2 1 0,-1 6-2,2 5 0,0 3 0,0 5-1,0 5 0,-2 3-1,-1 2 1,-1 0 0,0-2 0,-4-3 0,3-5 0,1-6 0,1-6 0,2-7-1,1-6 0,1-10-3,0 0-2,0 0-4,12 2-7,-12-2-2,15-20-3,-7 5 1,2-5 1</inkml:trace>
  <inkml:trace contextRef="#ctx0" brushRef="#br0" timeOffset="1692">858 110 9,'-9'-15'9,"9"15"-1,-7-17 1,7 17-1,-7-14 2,7 14-1,-4-14 0,4 14-2,0-12 0,0 12-2,5-11-1,-5 11-2,17-11-1,-2 6-1,2 1 0,5 1 0,3 0-1,3 2 1,1 0 0,-1 2 0,-2 2 0,3 2 0,-3 2 0,2 0 0,0 2 0,-2 1 0,-2 0 0,-3 1 0,0 1 1,-8 0-1,2 0 0,-8 3 1,-3-2-1,-2 3 1,-2 1 0,-1 0 0,-2 0 0,-3-1 1,0 0 1,-3-3 1,-1 4 1,-5-6 0,0 1 1,-6-3 0,-2 3 1,-5-5-2,0 2 0,-5-2-2,1 0-1,-4-2 0,-1 0-2,3 1-2,-5-3-10,5 6-13,-2-5-1,1-2-2,-2-7 1</inkml:trace>
</inkml:ink>
</file>

<file path=ppt/ink/ink4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09.8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1366 119 0,'0'0'8,"3"-19"0,-3 19 1,1-15-1,-1 15 1,1-9-2,-1 9 1,0 0-3,0 0 0,-15-2-1,15 2 0,-16 7-1,1-2 1,-2 4 2,-8 2-2,-3 2 1,-6 1 0,-4 4 0,-12 1 0,-1 2 0,-8-2 0,0 4-1,-3-1 0,-1 2-1,-1-3 0,4 2-1,2-2 0,5-1 0,6-2-1,3-3 0,8-2 0,7-3 0,7-2 0,4-2 0,8-4 0,10-2 0,-10 2-1,10-2 0,0 0-2,0 0-1,0 0-5,0 0-5,0 0-9,11-8-3,-11 8 0,11-8 1</inkml:trace>
  <inkml:trace contextRef="#ctx0" brushRef="#br0" timeOffset="641">569 8 13,'13'-4'7,"-13"4"-1,13-5 0,-13 5 0,0 0 0,0 0-2,-1 16 1,-5-6-1,-4 5 1,-5 6 0,-8 5 0,-7 6 0,-7 5-2,-8 7 0,-6 2 0,-3 5-2,0-1 1,1-1-1,3-3 0,3-3 1,11-8-1,6-5 0,7-8 0,5-3 1,9-5-1,6-3 1,3-11 0,12 17 1,1-12-1,9 1 1,6-1-1,10-1 1,4-2-1,7-2-1,9-2 0,3-3 0,2 0 0,3-1 0,-3 0-1,-3-1 1,-7 1-1,-8 3 0,-7 1 1,-9 3-2,-6 2-4,-9 1-11,-14-4-6,4 12 0,-13-9 0</inkml:trace>
</inkml:ink>
</file>

<file path=ppt/ink/ink4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11.7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7105 1827 7,'0'0'6,"0"0"-3,15 4 0,3-2-3,8 0 0,10 1 0,12-1 0,10 1 1,12-2 0,13 2 0,9 0 0,12 2 0,9 2 0,12 4 0,11 4 0,10 3 0,10 6 1,9 1 1,10 3 0,7 0 2,7 0 0,1-4 0,0 1 1,0-3-1,-1-2 1,-7 1-1,-5-3-1,-10-2-1,-8-1 2,-11-3-1,-10 2-1,-16-4 0,-12-1 1,-13-3-2,-7 2 0,-15-3 0,-9 3-1,-9-3 0,-8 0 0,-8 1-1,-6-1 0,-10-1 0,-7-1 0,-3 0 0,-15-3 0,13 4 0,-13-4-1,0 0-2,0 0-3,0 0-4,0 0-3,0 0-2,13 2-2,-13-2-2,12-6 0</inkml:trace>
  <inkml:trace contextRef="#ctx0" brushRef="#br0" timeOffset="631">11470 1993 0,'-20'-10'11,"7"1"-5,-1 1-2,5 3-1,9 5-1,-15-8 0,15 8 1,-10-6 1,10 6 2,0 0 0,-10-5 0,10 5 0,0 0-1,0 0 0,0 0-2,11 12-2,2-2 0,8 3-1,6 4 1,8 3-1,5 2 1,8 3-1,2 0 1,-1 2-1,1-2 1,-4 2-1,0-2 1,-5 1-1,-2-1 0,-5-2 0,-4-1 0,-3-1 0,-4 0 0,-6-5 1,-3 0 1,-8-2 2,-5 2 0,-7-1 0,-6 4 0,-11 1 0,-6 3 0,-11 3 0,-8 2-1,-10 1-1,-4 0 0,-3-2-1,2-1 1,3-5-1,7-2-1,8-4-2,8-4-6,9-2-11,11 1-4,5-9 1,12-1-1</inkml:trace>
  <inkml:trace contextRef="#ctx0" brushRef="#br0" timeOffset="1603">7284 1687 5,'19'2'13,"-19"-2"-1,21-9-2,-5-2-1,0-6-1,4-6-1,1-7-3,-3-5-2,-3-8-2,-1-9 0,-7-4 0,-6-7-1,-8-2 1,-7-2-1,-7-1 1,-5 0 1,-7 0-1,-5 5 1,-5 3-1,-9 2 1,-6 6-1,-4 3 1,-5 6-1,-7 7 0,-7 5 0,-4 7 0,-5 6 0,-4 6 1,-1 6 1,1 5-1,2 2 2,4 3-1,4 1 2,6-1-1,10 2 0,10-2 0,9-4 0,7 0-1,6-5 1,5-1-1,2-5 0,1-1 0,-1-6 0,1-2 0,-7-4-1,1-3 1,-5-2-1,-3-1 0,-4-2 0,-2-2 0,-5-1-1,-5 0 0,-6-1 0,-5 0 0,-7 2-1,-6 1 1,-3 3 0,-7 2 0,-6 5-1,-6 3 1,-6 5 0,-4 6 0,-5 6 0,-4 5 0,-7 5 1,-2 8-1,0 2 0,3 7 1,2 3-1,3 2 1,6 2-1,11-4 1,11 1 0,12-4-1,12-3 1,8-4 0,16-7 0,11-4 1,6-8 0,8 1-1,2-10 1,4-2-1,-1-2 1,2-4-1,-6-2 0,-2 0-1,-6-1 0,-6 0-1,-7 2 1,-10-1-1,-6 3 1,-9 3 0,-7 2-1,-7 1 1,-8 4 0,-5 2 0,-1 3-1,-8 3 2,2 2-1,2 3 0,-1 1 0,0 5 0,4 3 0,5 3 0,4 5 0,5 3 0,1 5 0,7 4 0,4 4 0,6 4-1,2 2 1,6 2 0,1 5 0,13 2-1,0 1 1,5 0-1,6 2 0,8-1 1,3 1-1,10-4 1,7-1-1,5-5 1,7-3 0,8-2-1,4-2 0,4 1 1,5 0-1,-5 1 1,1 7-1,-8 6 1,-10 11-3,-13 6 0,-10 12-3,-14 8-1,-9 12-1,-11 4 0,-9 10-2,-5-1 2,8 3 1,-1-3 2,12 0 1,3-4 3,18-9 0,11-4 1,14-8-1,14-3 1,7-4-1,14-7 1,3-4 0,12-1 1,-4-5 0,8-2 0,4-1 1,2-2 1,3-6 0,-4-1 0,11-9 0,-1-1 0,10-6 1,1-3-2,10-6 2,3-7-2,10-6 1,8-6-2,7-7 1,5-6-1,6-7 0,3-4-1,-3-4 1,0 0-2,-4-1 2,-5 3-1,-12 3 0,-9 5 0,-11 5 0,-8 6 0,-9 6-1,-9 5 1,-7 7 0,-6 4 0,-3 3-1,1 3 2,-3 2-1,2-1 2,2-1-1,4-2 1,4-7 0,7-3 1,2-6 0,8-7 1,6-8-1,9-4 0,1-9 0,9-1 0,3-5-1,8-2-1,3-1 0,2 0-1,0 3 1,-2 4-2,2 3 2,-3 4-1,-6 5 0,-5 5 0,-6 5 0,-4 4 0,-5 3 0,-2 1 0,-2-1 1,-1-2 0,1-4-1,2-1 2,4-7-2,5-6 2,4-7-1,8-7-1,6-4 1,4-3-1,6-5 0,0-8 0,3-3 0,0-2 0,-1 0-1,-8-3 1,-9 0-1,-7 0 2,-9 2-2,-7 4 1,-9 4 0,-8 0 0,-8 4 0,-3 2 0,-3 1 0,-5 3 0,-6-1 0,-3-1 0,-5-1 1,-5-3-1,-4-1 0,-3-3 1,-4-5-1,0-5 0,-2-6 0,0-3 0,-1-3-1,0 1 1,-3 1 0,-3 1-1,-3 6 0,-3 1-9,-3 8-12,-2 6-1,-8-1 0,-3 2-1</inkml:trace>
</inkml:ink>
</file>

<file path=ppt/ink/ink4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72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224 12 1,'-14'-1'18,"14"1"1,0 0-16,0 0-3,0 0 2,-9 11 1,9-11 2,0 0 1,-10-3 0,10 3 0,-20-4-2,4 2-4,-6 0-3,-2 0-3,-8 2-5,-9-8-13,5 12 0</inkml:trace>
</inkml:ink>
</file>

<file path=ppt/ink/ink4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4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38.6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 0 1,'0'0'13,"0"0"-2,0 0-1,0 0-2,0 0-2,0 0-2,0 0 0,12 2-1,-3-1-2,3 0 0,4-1 0,4 1 0,0 1 0,7-1 0,3 1 1,5 2-1,-1 0 0,8 2 1,-1 3 0,3 0-1,-1 1 1,3 5 0,-5 2-1,4 3 0,-8 2 0,-2 2 2,-4 2-2,-4 2 2,-9 2-1,-4 3 1,-10 0 0,-3 2 0,-5 1 1,-6 3-1,-4 3 0,-5 1 0,-2 1 0,-4 0 0,2 3 0,-5 1 1,-3-3-1,2 3 1,-2-5 1,4 4-1,-5-4-1,5 1-1,2-6-1,4 1 1,2-1-2,3-2 1,6-1-2,3-2 1,11-1 1,-1-2-1,8-1 1,6-1 0,7-2 0,5 1 0,7-1 0,5 2 0,2 0-1,5 0 0,0 1 0,-2 1-1,-7 1 1,0 2-1,-12 0 1,-4 3 0,-10 3 0,-2 4 1,-7 1-1,-9 4 1,-9-1 1,-5 0 0,-4-1 1,-7 1-1,-6-4 3,-3-2-2,-13-3 1,2 0-2,2-4 1,-2 0-3,3-4 1,5-2 0,5-3-2,9-3 1,9-1-1,7 1 0,11 1 0,6-2 1,13 3 0,8 2 1,3 1-1,8 2 0,1 0 1,4-1-1,0 1 0,-1 0 0,-8 2 0,-2-1 0,-7 1 0,-7 0-1,-5 0 1,-3-1 0,-12 1 0,-8 1 0,-8 0 1,-11 0-1,-3 4 0,-5 0 1,-9 0 0,-7 1-1,0 0 1,1-2-1,2-2 1,2-1-1,-1-4 0,2-1 0,8-2 1,0-3-2,5 1-1,1-7-13,7 4-15,0-9-1,4-12 0,-1-14 0</inkml:trace>
</inkml:ink>
</file>

<file path=ppt/ink/ink4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46.2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0-4 2,'5'11'9,"-5"-11"1,13 0-6,0 0-4,2 1 0,4 0 3,4 1 2,3 3 2,2-3 0,4 2 1,3-1 0,9 0 1,2-3-1,8 2 0,5-5-2,8 0-1,5-3 0,7 1 0,1 0-1,4 3 0,2 1-1,2 2 0,-4 0 1,5 5-2,-2-1 1,2 4-1,0-5 0,4 3 0,0-2-1,2-1 1,5-1-1,-1-1 0,0-1-1,2-1 1,-2-1 0,1 0 0,-2-1-1,3-1 1,-4 2 0,-3-1-1,-1-1 1,-2 2 0,-1 0 0,-5-1 0,-5 1 1,-2-1-1,-7-1 1,-3 0-1,-10 0 1,-4 0 0,-7 0-1,-6 1 0,-7-2 0,-5 3 0,-8-1 0,-3 2-1,-4-1 0,-3 1 1,-11 0-1,13-1 2,-13 1-1,0 0 0,0 0 0,0 0 0,0 0-1,0 0 0,0 0-3,0 0-10,0 0-15,-11 0-1,-2-1-2,-8-9 2</inkml:trace>
</inkml:ink>
</file>

<file path=ppt/ink/ink4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35.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0 0,'-17'0'2,"2"8"-1,1-5 1,2 0-1,0 1-1,3 0 0,9-4 1,-12 4-1,12-4 0,0 0 1,0 0 2,0 0 0,16 6 2,1-2 0,6 2 0,9 1 1,8 2 0,10-1-1,10 3 0,7-3-2,10 5 0,7-4-1,9 0 0,4-2 1,6 1 0,6-2 1,8 1 0,9-4 1,7 1 1,7-3-2,10-1 1,10-1-2,5-1 0,9 0-1,4 2 0,1 0-1,3 1 0,-1 2-1,3 0 0,-3-1 0,1 1 1,0 1-1,1-2 1,4-1-1,2 1 1,-1-1 1,1 1-1,-2-1 0,1 2 0,-2-2 0,-3 0 0,-2 0 0,0 0 0,-3-2 0,-1-1 0,1-2 0,-2 0 1,-2-1-1,-1-1 1,-6 0-1,-4-1 1,-6-1-1,-6 2 0,-2 0 0,-4 1 1,-9 1-2,-3-1 1,-3 2 0,-6 1-1,-8-2 1,-1 2-1,-14-1 1,-7 0-1,-8-1 1,-10 2 0,-10-1-1,-7 1 1,-9-3-1,-4 3 1,-10 0 0,-6 0-1,-11 1 0,-19 1 1,49-4 0,-39 3-1,-10 1 1,0 0 0,16-1-1,-16 1 1,0 0 0,0 0-1,-11 0 0,11 0 1,0 0 0,-9 0-2,9 0 2,0 0-1,0 0-1,0 0 2,0 0-1,0 0 0,0 0-1,0 0 2,0 0-1,0 0 0,0 0 0,0 0-1,0 0 1,0 0-1,0 0 0,10-4-6,-10 4-5,0 0-11,0 0-4,-9 8 2,-4-16-1</inkml:trace>
</inkml:ink>
</file>

<file path=ppt/ink/ink4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4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4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4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4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4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07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35 19,'0'0'22,"-12"2"-1,12-2-19,-16-2-3,7 1 0,-3 1 2,-1-2 2,-2-1 1,-3 1 0,-1 0 0,-4-1-1,-2 2-3,-3-1 0,-1-3-3,-4 3-3,-2-3-4,-3-2-10,2 8-5</inkml:trace>
</inkml:ink>
</file>

<file path=ppt/ink/ink4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4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4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3.8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9 122 4,'0'0'25,"0"0"1,-9-11-12,9 11-3,0 0-2,0-9-2,0 9-2,0 0 0,0 0 0,0 0-2,0 0-1,0 0 0,0 0-1,0 0 0,12 2-1,1 2 1,3-1-1,6 3 1,6 0 0,3 0 1,6-1-1,4 1 1,0-3 0,3 0 1,3-2 0,2 1 0,2-5 0,1 3 0,4-3 1,2 1-1,3-2-1,4 2 0,-1-2 1,2 1-1,3-3-1,1 1 1,-1-1-1,5 1 0,-2-1 0,2 1-1,2 0 1,-1-1-1,-2 2 2,0 0-2,1 0 1,-4 2-1,0-1 0,-1 0 1,-1 0 0,2 0-1,-1-1 1,-1 1 0,-5-1 0,4 0-1,-1 0 1,-1-1 0,0 0-1,-3-1 1,2 1-1,-2 1 0,0 1 0,-4-1 0,-5 3 0,0 0 0,-1 1 0,-2 0 1,-3 1-1,-2 0 0,1 0 0,-3 1 0,2-2 0,-4 1 0,-3-1 0,-3 1 1,-4-1-1,-2 0 0,-4-1 0,-4 1 1,-4 0-1,-2 0 0,-3 0 0,-1 1 0,-11-1 1,14 0-1,-14 0 0,14-1-1,-14 1-2,10-1-10,-10 1-24,0 0 0,0 0-2,-15-11 1</inkml:trace>
</inkml:ink>
</file>

<file path=ppt/ink/ink4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4.9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52-1 4,'-13'2'28,"13"-2"0,-12-4 1,12 4-20,-10-2-6,10 2-1,0 0-2,-6 13-2,6-13 1,-6 16 0,6-16 0,-5 21 1,5-10 1,0 1-1,4-3 1,-1 3 0,4-1 0,6 0 2,5 0-1,6-4 2,6 1-1,7-2 1,7 1 0,4-5 0,7 2-1,1-1-1,5 0 0,0-1 0,2 2 0,0-2 0,4 1 0,2-1 0,4-1 0,2-2 1,2 1-1,-2-3 1,7 2-1,-2-1-1,-1 1 0,-1-2 0,-3 3 1,-5 0-1,-2 1 1,-2 1 0,-5-1 0,-3 0 1,-3 0-1,-3 1 0,0 0-1,-2 0 0,1 1 0,-1 2-1,1-1 1,-1 0-1,-2 1 0,1-1 1,-3-1-1,1 0 1,-1-1-1,-2 0 1,-2-2-1,-1 0 1,2-2-1,0 1 1,2 1 0,-3-1-1,1 1 0,1-1 1,2 2-1,-2 0 0,0-1 0,-5 0 0,1 1 0,-1 1 0,0-2 0,-2 0 1,-3-2-1,0 1 0,2-1 0,-1 1 0,1-1 0,-3 0 0,-2 0 0,-2 0 1,-5-1-2,-5 2 2,-4 0-2,-4 1 0,-11 0-2,0 0-11,-9 13-23,-20-7-1,-10-1-1,-20-7 1</inkml:trace>
</inkml:ink>
</file>

<file path=ppt/ink/ink4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6.0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21,'0'0'24,"0"0"-9,0 0-6,0 0-1,0 0 0,0 0-1,0 0 0,11 4 0,-11-4-2,0 0-1,0 0-1,0 0 0,15 12-1,-3-5 0,4-2 1,9 4-1,5-3 1,9 1 1,5-3-1,9 2 1,1-3 0,6 0 0,1-2-1,3 1-1,-2-2 1,3 2 0,-2-2-1,2 1 0,0-2 1,3 0-1,-2 0 0,1 0 0,3-1-1,-2 1 0,-1 0 0,-3 1 0,-1-1-1,0 2 1,-3 0-1,1 0 1,-5 0 0,1 1 0,-4-2 0,1 2 0,-2-1 0,-2 2 0,1-2 0,-1 2-1,-2-1 0,2 0 1,0 0-1,-2 1 0,-1 0 0,0-1 1,0 2-1,-4-1 0,1 0 0,-4 1 0,-4-1 1,7 0-1,-3 1 0,-2-2 1,1-1-1,0 0 1,1-1-1,2 0 0,2 0 1,-2 1-1,0-2 1,2 1-1,-3-1 1,0 0 0,-3-1-1,-1 0 1,-5-2 0,-2 1 0,-2-1 1,-3 1-2,-4-1 1,-2 2 0,-2-1-1,-4 1 1,-3 0-1,-10 2 1,13-2-1,-13 2 0,0 0 1,0 0-1,0 0 1,0 0-1,0 0 1,0 0-1,0 0 1,0 0-1,0 0 1,0 0-1,0 0 0,0 0 1,0 0-1,0 0 0,0 0-1,0 0-2,0 0-7,0 0-32,-12 5 1,-7-10-1,-11-9 0</inkml:trace>
</inkml:ink>
</file>

<file path=ppt/ink/ink4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4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33.5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445 2132 8,'0'0'10,"0"0"-4,0 0-1,12-1 1,-1-1 1,7 0 1,1-2 2,9 0 1,4-4 0,10 1 2,4-3-4,11 0-1,3-5-2,8 2-1,4-4 0,4 2 0,1-3-1,0 3 0,-8-1 0,-3 4 1,-13-2-1,-1 5 0,-10-1-1,-7 5 0,-9-1-2,-4 3 1,-6 0-1,-3 2-1,-3 0 2,-10 1-4,0 0 0,0 0-3,0 0-8,0 0-13,-17 0-1,5-4-2,0-3 1</inkml:trace>
  <inkml:trace contextRef="#ctx0" brushRef="#br0" timeOffset="501">1128 1745 26,'0'0'20,"0"0"-1,20-2-1,-3-1-6,10-2-10,6 1-3,5-1 1,7 3 0,2 0 1,2 4 0,-4 1 1,0 1 0,-7 2 0,-2 1 0,-5 2 0,-2-1 0,-6 0-1,-4 0 1,-2-1-1,-2 0 1,-4-2 1,-1 0 0,-10-5 0,11 4 1,-11-4 0,0 0 0,0 0-1,0 0 0,1 12 0,-1-12-2,-3 14 0,2-3-1,-2 2 1,1 1-1,-3 2 0,1 1 1,-3 0 0,1 4 1,-6-2-1,1 6 0,-4 1 1,-3 1 0,-1 0 0,0 0 0,-2-1-1,-1-2 1,2 0-1,1-5 0,1-3 1,3-2 0,0-2-2,5-2 1,0-2 0,10-8-1,-13 10 1,13-10 0,0 0-1,0 0 1,0 0-1,0 0 0,0 0 0,0 0 0,0 0-3,0 0-5,0 0-16,0 0-5,0 0-1,-16-23 1</inkml:trace>
  <inkml:trace contextRef="#ctx0" brushRef="#br0" timeOffset="8142">22 4541 26,'-15'5'16,"15"-5"0,-9 1-5,9-1-6,0 0-1,0 0 1,0 0 0,0 0-1,0 0 0,0 0-1,0 0 0,0 0-2,4-12 1,5 4-1,6-2 0,2-5 0,7-4 1,6-3 0,6-5 0,3-4 0,8-1 0,3-3 0,3-2 0,4-3 1,7 3 0,0-5 0,5 3 1,3-4-2,5-2 1,2-1-1,8-1 1,1-4-2,3 1 0,-2-5 1,4 2 0,-4-1 0,2 3 0,-2-2 0,3 2 0,-1-1 0,1 4 0,0 0-1,1 2-1,0 0 1,0 2 0,-2-2-1,-1 5 1,-5-1 0,-1 1 2,-4 0-2,1 0 0,-4 1 1,-2 4-1,-2 1 0,-3 1-1,-4 3 1,-3 2 0,-3 3-1,-5 3 1,-5 0-1,-3 4 1,-4 1-1,-4 1 1,-7 3 0,-3 3 0,-8 2 0,-3 2-1,-4 1 1,-3 3 0,-11 3-1,0 0 1,0 0-2,0 0-1,0 0-4,0 0-12,-3 9-11,-11-6-2,0 0 0,-5-5 0</inkml:trace>
  <inkml:trace contextRef="#ctx0" brushRef="#br0" timeOffset="9393">4110 4442 2,'0'0'6,"0"0"-2,0 0 1,16-1-1,-16 1 0,17-4 2,-4 0 1,2 0 0,3-4 0,0-2 1,5-3-1,6-8 1,6 0 0,1-10 2,11 0 0,0-11 0,11-1-1,-1-9 1,11 3-2,-2-10 0,9 1-2,5-10-1,8-2-1,4-3-1,2-1-1,8-2 0,2-1-1,5 1-1,1 3 0,-2 1 0,-3 4 0,-4 3 0,-2 3 0,-6 3 1,-1 4-2,-4 3 2,-4 6-1,-8 3 0,-5 3 2,-8 5-2,-7 5 1,-9 3 0,-7 5 0,-13 3 0,-8 6 1,-6 2-2,-13 11 1,13-9-2,-13 9-3,0 0-5,0 0-8,0 0-12,1 11 0,-1-11-2,0 13 1</inkml:trace>
  <inkml:trace contextRef="#ctx0" brushRef="#br0" timeOffset="10185">6217 4529 18,'-3'11'19,"3"-11"1,0 0 2,0 0-5,0 0-6,0 0 0,0 0-2,0 0-2,0 0 0,14-13 0,-14 13-4,15-18-1,-1 6 0,4-4-2,7-4 1,5-5-1,6-5 1,7-2-1,3-4 1,6-5 0,-1-1 0,4-1 2,0-2-1,2-1 1,-5-2 1,2-1-2,-4-5 1,6 0-1,-1-6 0,2-1-1,1-2 0,0 2-2,1 1 1,1 4 1,-1 1-1,-4 6 1,-4 3-1,-3 3 0,-4 3 0,0 0 1,0 1 0,-4 1-2,-3-1 0,5 0 1,1 0 0,-2 2-1,-3 2 1,-3 1-1,-4 6 1,0 3 0,-3 4 1,-7 3-1,-4 5 1,-2 2-1,-6 2 1,1 4 0,-10 5-1,0 0 1,1-10-1,-1 10 1,11-2-1,-11 2 0,0 0-1,0 0 2,9 1-2,-9-1 0,12 0-3,-21-2-4,9 2-7,0 0-14,-7 14-1,-15-12-2,-2-1 2</inkml:trace>
  <inkml:trace contextRef="#ctx0" brushRef="#br0" timeOffset="28371">549 0 17,'0'0'12,"0"0"-1,-11 2-5,11-2-2,-15 8-4,5-4 0,-6 0 0,0 3 0,-3 0 0,2 1 1,1-1 0,-1 0 0,-3 0 1,1-1 0,-2 6 0,2-1 0,-4 0 1,-3 3 0,-3-1 1,3 3-1,-2 0 0,6 1-1,2-1 1,3-2-2,7 2 1,7-3-2,9 2 0,7-3-2,6 0 2,3 1 0,5-2 0,1 0 0,-1-2 0,-3 0 2,-3 1-2,-6 3 0,-7 3 2,-6 6-1,-10 4 1,-5 6 1,-6 2 0,-4 7 1,-6-2-1,-1 3 0,0 0-1,2-1-1,7-4 0,5-3-1,8 0 1,7-4-2,12 0 1,10-4 0,6-3-1,7-2 1,4-1 0,0-2 0,0 1 0,-4-1 0,-6 6-1,-10 4 2,-12 6-1,-8 6 1,-12 4-1,-8 4 1,-5 2-1,0 2 0,-2-3 1,5-4-2,9-5 0,7-4 0,11-4 1,7-5-2,7-3 2,3-3-1,5 0 0,-1-3 1,-2-1 1,-5 2 0,-4 2 0,-8 5 0,-7 2 1,-9 4 0,-5 0 1,-5 3-1,-4 0 0,2-1-1,-3-5 0,3-2 0,4-4 0,4-3-1,3-2 0,6-2 0,2-1 0,2-2 0,2-2 0,2 0-1,0-2 1,-2-9-1,5 16 1,-5-16 0,6 11 0,-6-11 0,0 0 0,3 12 1,-3-12 0,0 10 0,0-10 0,-9 11 0,9-11-1,-14 14 1,14-14-1,-5 13 0,5-13 0,-5 12 0,5-12 0,0 0-1,10 13 1,-10-13 1,15 9-1,-3-4 0,1 2 1,8-1-1,-1 1 0,10 1 1,5 1-1,6 0 1,8 0-1,4-1 0,8 2 0,4-1 1,11-2-1,4-2 1,4 1 0,10-2 1,3-1-1,7-2 0,5-4 1,9 2-1,3-2 1,4-1-1,4-2 0,0 1 0,4 1-1,-1 3 1,2 1-1,-4 1 1,-4 2-1,-3 3-1,-7 3-1,-6-4-4,-1 3-13,-13-5-6,-11-5-1,-12-8 0</inkml:trace>
</inkml:ink>
</file>

<file path=ppt/ink/ink4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04.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370 1401 10,'0'0'10,"2"-13"-2,-2 13 1,0 0 0,-16-12-1,16 12 0,-16-10 0,16 10 1,-20-15 0,11 4-1,-4-7-1,3 0 0,-3-10-2,4-5-1,-2-9-2,-3-8-1,1-8 0,-4-5-1,-2-3 0,-3-9 0,-1 3 0,-1 0 0,-3 3 1,5 3-1,0 2 0,3 2 0,7 7 0,3 7-1,5 3 1,0 3-1,5 5 1,2 5-1,0 6 1,2 6 0,-1 0-1,1 4 1,1 1-1,2 3 1,2 0-1,0 1 0,5 2 1,-3-1-1,11 2 0,-2 2 0,7 0 1,3 0-1,8 3 1,3-2 0,10 2 0,10 0-1,3 0 1,14 0 0,6 0 0,5 0-1,6-2 1,9 1-1,1-2 1,8 3 0,3 1 0,-1 2 0,4 2-1,5 1 1,1 4 0,3-1-1,3 0 1,-6-2 0,-2 0 0,2-3 0,-5-1 0,-7-1 0,-13-1 0,-9 1 0,-9 1 0,-7 1 1,-11 1-1,-6 3 0,-12 1 1,-3 0-1,-5 1 0,-5 0 0,-2 1 0,-7-1 1,-2-1-1,-4-1 0,-4 0 0,-3-2 0,-12-3 0,13 5 1,-13-5-1,0 0 0,7 15 1,-4-2-1,-2 5 1,2 7-1,2 9 1,0 6-1,0 8 1,0 4-1,1 6 0,1 2 0,0 2 0,2 2-1,0 1 1,-2 2 0,0 0-1,0 1 1,1-4 0,-5-1 1,-2-2-1,-3-7 1,0-5-1,-1-6 0,-4-7 1,3-6-2,-1-7 2,0-3-1,2-7 0,0-1 0,3-12 1,-4 9-1,4-9 1,0 0 0,0 0 0,0 0 0,0 0 0,0 0 0,0 0 0,0 0 0,0 0-1,0 0 0,0 0 0,0 0 0,0 0 0,0 0-1,0 0-1,0 0-1,11-2-6,-11 2-9,11-6-6,0-4 1,-2-6 0</inkml:trace>
</inkml:ink>
</file>

<file path=ppt/ink/ink4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07.5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0,'44'-1'1,"7"-1"0,4 2 0,5-2 1,9 2 0,5-1 1,3 1-1,6 1 2,9 1-2,3 1 1,10 1-1,5 1 0,6-1-1,5-1 0,4 1 0,5-2 0,-3 0 0,1-1 1,-3 1-1,-3-1 1,-3 1 0,-5 0 0,-2 0 0,-8 0 0,-5-1 0,-8 1 1,-10-3 0,-6 2 0,-14-2 0,-7 2 1,-13-2-2,-9 2 0,-9 0-1,-6 0-2,-6 2-2,-11-3-4,0 0-6,-8 11-2,-8-11-1</inkml:trace>
</inkml:ink>
</file>

<file path=ppt/ink/ink4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08.9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3926 15,'0'0'10,"0"0"0,0 0-1,0 0 0,0 0-3,0 0-1,3-9 1,-3 9-1,0 0 2,0 0 1,3-11-1,-3 11 0,2-17 0,0 3-2,-3-7 0,3-4-3,-2-8 0,3-5-2,0-7 1,3-7-1,-1-6 0,0-6 0,-2-6 0,-1-5 0,0-6 0,-4-2 0,0-5 0,-3-3 0,0-6 0,-3-4 0,2-4 0,-3-6 0,0-1 0,-1-6 0,-3-3 0,1 1 0,0 2-1,1 3 1,0 4 0,1 3 0,2 0-1,1 3 0,5 4 0,2 0-1,3 4 0,-1 1-1,2 4 0,-3-2 0,4 9 1,-3 3 0,0 6 0,-5 6 0,-3 4 2,1 5-1,-3 5 1,2 7 0,-2 2-1,-1 4 0,1 3 0,0 1 0,6 4-1,-2 3 1,4 5 0,0 2 0,1 5 1,2 4 0,0 3 0,5 3 0,-8 10 0,23-11-1,-4 8 1,9 1-1,7 2 1,10 0-1,8 3 1,8 1 0,8 0 0,5 2 0,7 1 0,4 0 0,4 1 1,5 2 0,4 0 0,9 1 1,6 1-1,3 0 0,3 0 0,7 2 0,9-1 0,2-1 0,4-3-1,0 0 1,1-3 0,9-1 0,-1-2 0,-1-1 0,2-1 0,3-1 1,-2 0 0,2 1 0,1-1-1,-1 1 0,5 1 1,4-1-1,0 1-1,1-1 1,2 0 0,-2-1-1,-1-2 0,-3-2 1,-5-2-1,-3-1 1,-4-2 1,-4-1-1,0-1 1,-1 1-1,1 1 1,-1 0 0,-1 1-1,2 2-1,-1 0 1,-6 2-1,-6 0 1,-5 1-1,-5 0 0,-4 0 0,-9 1 0,-5 0 0,-10 1 0,0 1 0,-6 0 1,-2 1-1,-8 1 0,-2 1 0,-9 0 0,1 2 0,-8 0-1,-9 0 1,2 1 0,-4-1-1,-4 0 2,-44-5-1,79 7 1,-79-7 0,66 2-1,-66-2 1,67-2-1,-67 2 1,43-4-1,-43 4 0,0 0 0,0 0 0,44-6 0,-44 6 0,0 0-1,0 0 1,0 0 0,0 0-1,43 13 1,-43-13 0,0 0 0,0 0-1,54 30 1,-54-30 0,0 0-1,51 23 1,-51-23-1,0 0 1,0 0-1,41 21 1,-41-21 0,0 0-1,0 0 1,0 0 0,0 0 0,0 0 0,38 41 1,-38-41-1,0 0 0,0 0 0,0 0 0,0 0 0,0 0 0,0 0 0,0 0-1,0 0 1,0 0 0,0 0 0,0 0 0,0 0 0,39 47 0,-39-47-1,0 0 2,0 0-2,27 48 1,-27-48 0,0 0 0,51 58-1,-51-58 1,30 53 0,-30-53 0,18 79 0,0-30-1,-2 5 1,-3 6 0,7-2 0,-1 4 0,0 3 0,10-3 0,-2 3-1,-1-1 1,-3 5 0,0 3-1,-3 5 1,-4 4 0,-3 1-1,-2 4 1,-3 2-1,-7 1 1,0-1 0,-1 0-1,2-1 1,-1-2 0,10-2 0,-4 0 0,5-1 0,2 1 0,-1-3 0,-6-1 1,-7 0-1,9 1 0,-12-2 1,3-2-1,-9-4 1,-2-3-1,-5-3 1,1-5-1,9-6 0,-12-5 0,13-6 1,5-44-1,-32 69 0,32-69 0,-20 52 0,20-52 1,0 0-1,-3 49 0,3-49 1,0 0-1,0 0 0,-13 45 1,13-45-1,0 0 1,0 0-1,0 0 1,0 0-1,-22 48 0,22-48 0,0 0 1,0 0-2,-48 39 2,48-39-1,0 0 0,-68 53 1,68-53-1,-54 42 1,54-42-1,-62 44 1,62-44 0,-68 41-1,25-25 1,43-16 0,-83 30-1,35-18 1,-2-1 0,-8-1-1,-2-1 0,-6-1 0,-2 0 0,-6-2 0,-1 0 0,-3-1 0,-5-1 0,0-2 0,0-1 0,-4-1 1,-1-1-1,-1-2 0,-1 0 0,0 0 0,2 0 0,0 0 0,1 0 1,1 0-1,3 0 0,-3 0 0,3-2 0,-1 2 0,1-3 0,2 0 0,-3-1 0,3 0 0,-4-1 0,1 0 1,3 1-1,-4 0 0,-1 2-1,3 0 2,-2 2-2,-1 0 1,0 2 0,0 0 0,-2 0 0,0 0 0,1 0 0,-3 0 0,-1-1-1,-3 1 2,0 0-2,-2 0 1,-2 1 0,-2 1 0,-4 0 0,1 1 0,-3 1 0,3 1-1,1 0 1,-1 1-1,3-1 1,-1 1 0,3 0 0,-1 0-1,4 0 1,1 0 0,2 0 0,2-1 0,2 2 0,0-1 0,5 0 0,1 0-1,2 1 1,1 0 0,4 0 1,0 0-1,2 1 0,3-1 0,1-1 0,1 0 0,-1 0 0,1-1 0,0 0 0,2 0 0,0-1 0,1 1 0,-1 0 0,0 0-1,3 0 2,-3 1-2,-1 0 1,-2 0 0,0-1 0,0 1 0,-1-1 0,0 1 0,-3-1 0,4 1 0,-3 0 0,6 0 0,-2-1 0,3 0 0,3 0 0,5-2 0,3-1 0,7 0 0,7-2 1,1 0-1,6-1 0,3 0 0,4-1 0,4 0-1,1 1 1,3-1 0,2 0 0,5 1 0,11 2 0,-16-5 0,16 5 0,-9-4 0,9 4 0,0 0 1,0 0-1,0 0 0,0 0 0,-9-5 0,9 5 0,0 0 0,0 0 0,0 0 0,0 0-1,0 0 1,-11-6 0,11 6 0,0 0 0,-13-5 0,13 5 0,-11-4 0,11 4 0,-13-6 0,13 6 0,-12-9 0,2 3 0,0 0 0,-1-1 0,-4-1 0,3 0 0,-4-1 0,2-1 0,-1 1 0,0-3 1,3-2-1,-1-1 0,5-2 0,-1-1 1,1-2-1,4 1 0,-1-1 0,3 1 0,-2 2 0,2 1 0,0 2-1,3 3-1,-4 0-1,3 11-3,-1-14-6,1 14-12,-1-9 0,1 9 0,-11-13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42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 0 9,'-22'3'24,"22"-3"-4,-19 1-11,7-1-1,2 3 0,-3-2 2,0 2-1,-2-2-1,1 2-2,-5-2-1,0 2-2,-2-2 0,-7 0-2,-2 0-2,-3-1-1,-2 3-2,-5-4-2,-2 3-3,-4-1-9,-7-3-12,9 8 0</inkml:trace>
</inkml:ink>
</file>

<file path=ppt/ink/ink4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19.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4006 1442 20,'0'0'11,"-10"6"1,10-6-2,0 0 0,-13 0-3,13 0-1,0 0-3,0 0 1,-9-4 0,9 4-1,0 0 2,-9-14 0,5 4 0,-2-1 0,-1-9 0,2-1-2,0-10 1,3-5-1,0-8-1,1-7-2,3-6 1,2-3-1,0-5 0,1-1 0,-2 2 0,-3 2 0,-2 3 1,-1 3 0,-3 2 0,-2 2 0,-2 5 1,-2 1-1,2 3 1,0 2-1,-1 3 0,4 4-1,0 2 1,1 5-2,0 2 1,1 3 0,-1 3 1,-2 0-1,1 4 0,-2-1 1,-3 2-2,0 2 2,-5 0-1,-1 2 0,-2 2 0,-1 2 0,-3 0-1,-3 3 1,-2 1 0,-2 1 1,-3-1-1,-3 0 0,-4-1 0,-4 0 0,-6-2 0,-4-1 0,-6 0 0,-8-2-1,-3 1 1,-4-1 0,-7-1 0,3 1 1,-4 1-1,-2 0 0,1-1 0,-1 3 0,-1 0 0,2 1 0,1 2 0,-3-1 0,2 1 0,-1 0 0,0 2 0,3 0 0,1 1 0,3 1 0,2 1 0,3 0 0,4 0 0,4 1 0,1-2 0,2 0 1,2 0-1,-1 1 0,2-1 0,1 2 0,1-1 0,-5 1 0,8 0 1,1 1-1,2 0 0,3 1 0,-1 2 0,4-1 1,-3 0-1,7 0 0,-2 1-1,-1-1 1,3-1 0,0-1 0,1-1 0,3 0 0,3-1 0,4 2 0,2 0 1,-3-2-1,8 3 1,0-4 0,2 4 0,4-4 0,3 5 0,2-7-1,1 1 1,12-1-1,-11 0 0,11 0-1,0 0 1,0 0-2,0 0 2,-4 15-2,4-15 2,0 15-2,0-4 2,2 4-2,-2 1 2,3 1 0,-2 5 0,3 3 0,-4 6-1,1 1 2,-1 7-2,0 4 1,4 6 0,-5 3 0,1 7 0,-3 2 0,3 0 0,1 2 0,-2-2 1,1-3-1,-6-3 1,2-3-1,2-6-1,0-4 1,0-3 0,-3-5 0,4-3 0,-2-5 0,3-3 0,0-2 0,1-6 0,-1-1 0,1-4 0,-1-10-1,9 15 0,-9-15 1,13 11-1,-13-11 1,17 11-1,-3-5 0,3 1 1,2 1-1,0-2 1,3 1-1,4 0 1,9 1 0,-2-2 0,5-1 0,6 0 0,3 0 1,8-2-1,4-1 0,5-1 0,2-2 0,4-1 0,2-2 0,-2-1 0,-1 1 0,-6-1 0,-3 1-1,-11 0 2,-6 2-1,-5 1 0,-7 1 0,-6 1 0,-1 0 0,-4 2-1,-4-3-4,8 6-14,-4 0-4,-6-1-1,-2-3 0</inkml:trace>
</inkml:ink>
</file>

<file path=ppt/ink/ink4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4:03.7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 3,'55'-8'6,"9"2"-1,10-1 0,9 3 1,8 1 0,5 0 0,8 1 1,3 1-1,7 1 0,7 1 0,4 0-1,2 0 0,4 0 0,8-1-1,3-1 1,5-2-1,2 0 0,1-3 0,7-1-1,2 1 1,1 1-1,-1 0-1,2 3 0,-3-1 0,2 3 0,-3 1-1,1 2 1,-8 0-2,3 3 1,-1 0 0,-4 4-1,-1-1 1,-9 1-1,-2 3 0,-7-1 1,1 1-1,-6 0 0,-7-1 0,-6 0 0,-5-3 1,-2 0-1,-6-2 1,-2-2-1,-4-1 0,-4-1 1,-2-1-1,0 1 0,-2-1 0,3 1 1,-3 1-1,0-1 0,-4-1 0,-3 0 0,-5-1 0,3 0 0,-9 0 0,-7-1 0,-2 0 1,-3 1-1,-6-2 1,-2 2-1,-46-1 1,67 1-1,-67-1 1,49 0-1,-49 0 0,0 0 0,0 0 0,0 0 0,0 0 0,0 0 0,0 0 0,0 0 0,0 0 0,41-1 0,-41 1 0,0 0 0,0 0 0,0 0 0,0 0 0,0 0 0,0 0 0,53 24 0,-53-24 0,0 0 0,41 32 0,-41-32-1,0 0 1,49 67 0,-49-67 0,34 72 0,-12-29 0,5 5 0,1 2 0,0 0 0,-4 5 0,-3-1 0,0 0-1,-8 4 1,2 2 0,-8 1 0,-7 3 1,3 2-1,-5-1 1,0 1-1,-1 0 0,3-5 1,-6-2-1,6-4 1,5-2-1,3-2 0,-6-2 0,6-1 0,-1-1 0,7 0-1,-1 0 1,-3-2 0,-10-45 0,24 80 0,-24-80 0,26 75-1,-26-75 1,11 65 0,-11-65 0,14 54-1,-14-54 1,-3 45 0,3-45 0,0 0 0,-12 50 1,12-50-1,0 0 0,-21 42 1,21-42 0,0 0 0,-51 42 0,51-42 0,-44 29 0,44-29 0,-63 29 0,63-29 0,-70 32 0,70-32 0,-71 31 1,71-31 0,-74 26 1,30-13-1,-4-2 1,-3 1-2,-3-2 1,-3 0-1,-3-1 1,-2-1-1,0-1-1,3-1 1,1-1-1,2-1 1,-3 0 0,2-2 0,1 1-1,4-1 0,-3 0 0,3-1 0,2 1 0,2-1-1,3 1 1,-1 0 0,6-1 0,2 2 1,0-1-1,1 0 0,5 0 1,-2 2-1,2-2 0,-2 1 1,-1 0-1,-1-1 0,-2 1-1,2 0 1,-3 1 0,-1-2 0,-2 1 0,1 0 0,-4 0 0,-2 0 0,0 0 1,-5 1-1,-2-1 0,-1 2 0,-1-2 0,-6 0 0,1-2-1,-6 2 1,-4-4 0,-3 2 0,-6-1 0,0-1-1,-4 1 1,-1-1 0,0 0 0,2 0 0,-1 1-1,2-1 1,4 0 0,-1 1 0,4 0 0,-3-1 1,4 2-1,0-2 0,2 1 0,0-2 0,0 1 0,0-1 0,1-2 0,3 1 0,-3-1 0,3 1 0,3-1 0,2 1 0,3 2 1,1 2-1,1 0 0,2 2-1,3 0 1,0 2 0,3 0 0,1 1 0,1-1 0,5-1 0,1 0 0,2 0 0,5 0 0,3 0 0,2 1 0,1-1 0,1 0 0,5-2 1,1 1-1,2-1 0,1-1 1,3 0-1,0-2 1,0 1 1,5-2-1,-3 2 0,2-2 0,0 1-1,-5-2 1,0 0 0,0 0-1,0-1 1,0-1-1,-2 2 1,0-1-1,2 1 0,3 1 0,-1 0 0,2 0 0,1 0 0,0 1 0,3-2 0,-1 2 0,1-1 0,9 2 0,-17-5-1,17 5 1,-16-2-1,16 2 0,-16 0 0,16 0-2,-14-1-3,14 1-9,-11 3-12,11-3-1,-18-7-1,8-6 0</inkml:trace>
</inkml:ink>
</file>

<file path=ppt/ink/ink4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21.83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233 1671 2,'-33'6'8,"2"5"1,-1 1-1,2 0 0,3-1 0,3 2 0,4-4-1,6-2-1,2 0-1,12-7-2,-10 4-1,10-4 2,17-7 3,1-8 0,14-5 0,11-15 1,22-3 1,15-17-1,21-3-1,15-17-1,21-7-3,17-10-1,13-3 0,13-3-2,6-5 0,3-1 0,8-2 0,-2 3 0,-7 4-1,-8 7 1,-7 5 0,-12 8 0,-13 7-1,-12 10 1,-17 10-1,-14 10-3,-15 6-7,-11 13-13,-14 6-1,-19 6 0,-14 6 0</inkml:trace>
  <inkml:trace contextRef="#ctx0" brushRef="#br0" timeOffset="601">2643 1988 21,'41'-36'23,"4"-3"-1,2-5-1,10-10-5,15-2-2,9-12-5,14-4-3,13-5-1,16-5-2,10-7 0,12-2-1,8-2-1,8 1 0,5 1-1,0 4 0,-3 4 0,-4 2-1,-5 6 1,-7 7 0,-10 6-1,-12 4 1,-11 8-3,-10 4-4,-6 10-11,-13 5-6,-12 7-2,-12 5 1,-13 2-1</inkml:trace>
  <inkml:trace contextRef="#ctx0" brushRef="#br0" timeOffset="1112">5330 1829 34,'36'-17'23,"7"-12"0,9-10 1,14-9-13,9-12-4,19-9-2,10-9-2,13-5-2,12-7 0,11-3-1,6-4 1,10-2 0,8-4-1,3 0 1,5-1-1,0 3 1,-10 3-1,-2 8 0,-14 8 1,-6 12-1,-22 11-1,-13 9-7,-26 17-14,-17 9-2,-18 10 0,-44 14-1</inkml:trace>
</inkml:ink>
</file>

<file path=ppt/ink/ink4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6T16:22:37.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7,'0'0'7,"0"0"1,0 0 0,0 0 0,0 0-1,0 0 0,-3 10-2,3-10 0,0 0-1,0 0-1,0 0-3,0 0-4,0 0-3,0 0-3,0 0-1,0 0-1,10-1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77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51 0,'0'0'19,"0"0"1,0 0-16,0 0-4,0 0 1,-11 5 3,11-5 1,0 0 1,0 0-1,-12-7 1,12 7-2,-17-5-1,6 3-2,-2-2-1,-4 1 0,-4 0 0,0 0-1,-3-1 1,-4-1-1,0 1-1,-2 1 0,-1-1-1,-1 2-2,2 3-13,-5-9-7</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8.2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18 414 14,'0'0'15,"8"-18"-5,-6 8-1,0-1 0,-3-2 2,3 2 0,-4-4 2,1 4-1,-3-5-2,2 5-2,-2-4-2,3 5-2,-2-3-1,2 1-1,-1-1-1,2 0 0,0-2-1,1-1 0,-1-1-1,0-3-1,1 1-1,-4-3-3,3 3-4,-3-1-11,-1-8-11,5 7 0,-5-4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3.6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78 947 8,'0'0'11,"-10"5"-4,10-5-3,0 0-2,-11 5 0,11-5 0,0 0 3,-11 5 1,11-5 0,0 0 2,0 0 0,-10 3 2,10-3 0,0 0-1,0 0-1,0 0 0,0 0-1,-11-13-1,11 13 0,-5-16-2,4 3 1,-2-3-3,1-3 1,-1-4-3,2-2 1,0-3-1,-1-2 1,2-3-1,-1 1 0,0-3 0,0-2-1,0 0 2,0-2-1,0 0 0,0-1 0,0-1 0,2 0-1,1 1 1,0 1-1,3 1 1,0 2-1,1 2 1,-2 2-1,1 3 1,-2 4 0,0 2-1,-3 3 1,-1 3 0,-3 2-3,4 15-6,-4-13-23,-2-2-2,5 4 1,-6-10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7.4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85 891 9,'1'-9'16,"-4"-3"-1,2 3-3,1 9-1,-6-17-2,6 17 0,-7-17 1,11 8-3,-7-1-2,0-1-1,2 1-1,4-3-1,-4 1 0,1 0-1,-1-2 1,-2 0 1,3-1 0,-1 2 0,0-3 0,1 3 1,-1-2-1,3 0 0,-2-1-1,-1 0 0,-1-3-1,1 0 0,-2-3 0,-1-1-1,1 0 1,-1-2-1,2-1 0,0 1 1,-3-1-1,6 1 0,-4-1 0,2 1 0,-1 0 0,1 3 0,-2 0 0,1 1 0,2 0 0,-3 1 0,2 1 0,-3 2 0,3 0 0,-3 1-1,0-1 1,2 0-1,0 2 0,0 1 0,1 1 0,0 1 0,1 2-1,0 0 0,0 10 1,0-10-2,0 10-1,0 0 0,0 0 0,0 0-1,14 1 0,-14-1 1,20 3 1,-2-2 0,3 2 1,3-1 1,5 1 0,1 0 1,2-1 0,5 1-1,0 0 0,-2 1 1,3 1-1,1 1 0,2 3 1,-1-1-1,0-1 0,0 2 1,2-1 0,2-1-1,-3 0 0,4-2 1,-2-1 0,1 0 0,5-1 0,-2-1 0,0-1-1,-1-1 2,4 0-1,-3 1 0,2-1 0,-2 1 0,-1 2 0,0 0 0,-1 1 1,1 1-1,-2 0 1,-1 2-1,3-2 1,1 0 0,0-3 0,-1 0 1,2-1-1,-1-1 0,3-2 0,-2 1-1,-2-1 1,-3 0 0,1 0-1,-2 1 0,-1 0 1,-1 0-1,-1 0 0,1 1 0,0-1 0,1 0 0,-2 1 0,3-2 0,1 1 0,0 0 0,0 1 0,-1-1 0,2 1 0,1 0 0,2-1 0,-1 1 0,1-2 0,0 1 0,4-2 0,0 0 0,1-1 0,1 0 0,0 0 0,-2-1 0,3-1 0,0 2 0,-2-1 0,-1 1 0,0 0 0,-4-1 0,2 2 0,-1-3 0,-2 3 0,0 0 0,2-1 0,0 1 0,0-1 0,2 0 1,1 0 0,-4-2 0,4 0 1,2 1-1,-4 0 1,2 0 0,0 0 0,1 0-1,1 1 0,3 1 0,-2 1 0,0 1-1,4 0 0,-4 1 0,3 2 0,3-1 1,-1 1-1,-1 0 0,3 1 0,0-1 0,0 2 0,5-1 0,-4 0 0,-2 0 0,3 0 0,0 0 0,-1 0 0,1 0 1,-1 0-1,2-1 0,0 0 0,2-2 0,-1 0 0,-1-1 0,0-1 1,1 1-1,-3-1 0,-1 0 0,-1 1 0,-2 1 0,-2 1 0,0 1 0,0 0 0,-3 1 1,1 1-1,-1-1 1,-2-1-1,-3 0 1,-1-2 0,0 0 0,-3-1 0,0 0 0,-2-1-1,2 0 1,-2-1-1,0 0 0,1 0 0,-2 1 0,2 0 0,-2 1 0,-1-1-1,1 0 1,0 1 0,1 1-1,-1 0 1,-2 0-1,0 0 1,-1-1-1,0 1 1,-2 0-1,-1-2 1,-4 1-1,-1 0 1,-2-1-1,-2 1 1,1 1 0,0-1-1,-4 0 0,1 2 1,0-2-1,1 1 0,-1-1 0,0 2 1,-2-1-1,-4 1 1,-2 0-1,0 0 1,-5 1 0,-1 0-1,-10-2 0,15 4-1,-15-4 0,0 0-2,12 8-1,-12-8-2,7 12-1,3-5-4,-3 2-5,-7-9-10,21 18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0.2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2019 67 1,'-27'1'4,"-2"-3"0,0 3 1,-1-2-1,-1 2 1,-3-1 0,1 0 0,-1-1-1,-3 0 0,1 1-2,0 0 0,0-1-1,0 0-1,1 0 1,-1 0 0,2-1 1,2 1 0,-2 0 0,1 0 0,-1 2 0,-1-1 1,-2 1-1,1 0-1,0 1 0,0-1-1,0 1 1,0-1 0,-2-1 0,2 2 0,1-2 1,-1 0 0,-1 0 1,-1 1-1,2-1 0,1 1 0,2 1 1,-1-2-1,0 4-1,0-3 0,2 0 1,0-1 0,1 1 0,-1-4 1,0 1 0,1-1 0,1 0 0,0 0 0,0-1-1,0 1 0,1-3-2,0 4 0,1-2 0,0 2 0,1-1 0,1 0 1,2 1-1,2-3-1,1 3 1,3 0 0,2-1 0,2 1 0,2-1 0,2 1-1,10 2 1,-16-3 0,16 3-1,-12-4 1,12 4 0,-11-1-1,11 1 1,-9 0 0,9 0 0,0 0-1,-9 1 1,9-1-1,0 0-1,0 0-1,0 0-2,0 0-4,0 0-17,-4-9-2,4 9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1.60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2996 10,'-10'-8'16,"10"8"-5,0 0-3,0 0-2,0 0-1,0 0-1,0 0 0,0 0-1,0 0 0,0 0-1,0 0 0,0 0-2,0 0-1,0 0 0,9-2 0,-9 2-1,18 1 0,-5 2 1,3-1 0,5 2 0,1 0 1,6 3 0,0-1-1,2 2 1,3-1 0,4 1 0,0-1 0,2 1 0,3-3-1,0 1 1,2 0-1,1-1 1,0-1 0,0-1 0,1 1 0,1 0 0,-1 1 1,3-2 0,0 1 0,-1-1 0,3 1 0,2-2-1,1-1 1,-2 0 0,2-2 0,1 0-1,1-2 1,3 0-1,2-2 1,-3 2-1,2 0 1,-1-2-1,0 2 1,-2-1-1,0 1 0,-3 1 0,-2-1 1,1-2 0,-3 2 0,4-2 0,0 0 0,-1 1 0,1-2 0,1 0 0,0 2 0,-1-1 0,0 1-1,-4 0 3,1 0-2,-1 0 0,0 1 1,3-2-1,1 3 0,0-1 1,-1 2-2,3 1 1,-1 0 0,-1-1-1,0 0 0,-5 1 0,2-1 1,-4-1-1,0-1 0,3 0 1,-1-1-1,1 1 1,2-1 0,0 0-1,-1 0 1,2 1-1,0-1 0,-4 1 0,2 0 1,-2 1-1,-1 0 0,-1 0 1,2 1-1,-2-2 1,3 2 0,0 0-1,0-1 1,2 1-1,0-1 1,2 0-1,0 1 0,-2-1 0,0 0-1,-7-1 1,0 0 0,-3 1 0,-3-2 0,-1 2 0,-5 0 0,0 1 0,-2 0 0,1 1 0,-1-1 0,0 1 0,-1 0 0,-1 0 0,-3 0 0,0 0 0,-4 1 0,1-1 0,-1 2 0,-3 0 0,0 2 0,-1 0 0,-1-1 0,2 2 0,-6-1 0,3 1 0,-4 0 0,0-1 0,-1-1 0,-11-3 0,17 5 0,-17-5 0,14 1 0,-14-1 0,0 0 0,11-1 1,-11 1-1,0 0 1,0 0 1,0 0-1,2-13 0,-2 13 0,-3-17 1,0 3-2,0-3 1,-2-1 0,0-5 0,-1-3-1,0 1 2,0-4-1,-1-1-1,0-1 1,-2-1 0,0-3 0,0 0-1,-3 0 1,1-3-1,-2-1 0,0 0 1,0-1-1,-2 2 0,3-1 1,1 1-1,0-1 0,1 0 1,2 0-2,0 0 1,4-1-1,2-1 1,1 0 0,-1-2-1,0 0 1,3 2-1,1 2 2,-1-2-1,1 0 0,-3 2 0,1 0 1,-1 2 0,3 0-1,-3-2 1,0 1-2,2 0 2,-2 1-2,1 0 1,1-2 0,0-2-1,1 0 1,2-2-1,2 0 1,0-1-1,1-1 1,2-2-1,0 3 1,-1 1 1,-1 1-1,-2 2 1,-1 0-1,1 1 0,-3 1 0,0-2 0,2 1-1,-1-2 0,1 0 1,-1 1-1,1 1 0,1 0 1,0 1-1,-2 3 1,1 2 0,-2 2 0,2 2 0,0 3-1,-1 1 1,-1 4 0,1 2 0,-2 1 1,-1 1-1,0 2 0,0 3 0,-1-2 0,2 1-2,-2 1 1,-1 0 0,2 12-1,1-17 1,-1 17 0,-4-13 1,4 13-1,-9-9 1,9 9 0,-11-5 0,11 5 0,-20-2-1,10 0 1,-4 0 0,1 1 0,-3 0 0,-1-1 0,-3 0 0,-3 0 0,-3 1 1,-2-1-1,-1 0 0,-4 1 0,-2 0 0,-1 2 0,0-1 0,1 1 0,-3 0 0,4 1 1,-3 0-1,2 1 0,-1-1 0,1 0 1,-1 0-1,0 0 0,0-1 1,0 1-1,-1-1 0,3-1 1,0 0-1,1 0 0,-1 0 0,0-2 0,0 1 1,-1-1-1,-2 1 0,1 0 0,-2 2 0,-4 0 0,1 1 0,0 2 0,-4 0 0,3 1 0,-2-1 0,0-1 0,1 0 0,3-1 1,1-2 0,2 0 0,-1-2 0,2 1 0,1-1 0,0 0 0,0 1 0,-3 0-1,-2 1 0,-1 1 0,-3 1 0,-1 0 0,-3 0 0,-4 2 0,-3 2 0,2-2 0,-1 3 1,0-3-1,0 3 1,5-3-1,-6 2 0,8-3 1,1 0-1,0-2 0,2 1 0,-2-2 0,1 1 0,-3 0 0,4-1 0,-5 0 0,1-1 0,-2 1 0,1-3-1,-3 3 1,1-2 0,0-1 0,3 1 0,-3 0 0,0-3 0,-1 2-1,0-3 1,2 2 0,-1-1 0,0 1-1,2-2 1,2 1 0,2 1 0,0-1 0,1-2 1,6 0-1,3 0 0,-2-1 1,3 1-1,0 0 0,1-1 1,2 2-1,1 0 0,-5 0 0,-1 1 0,-2 1 0,1-1 0,-1 0 0,1 0 0,-3 1-1,0 1 1,-2 0 1,3 0-2,3 2 2,-1 0-1,0 1 0,1 0 1,0 1-1,4 0 1,4 0-1,-4 0 1,1 0-1,1 0 0,4-1 0,-3 1 0,4-1 0,1 1 0,3-1 0,4 1 0,4 0 0,3-1 0,10 0 0,-13 2 0,13-2-1,0 0 1,0 0-1,0 0 0,0 0 0,0 0 0,-7 14 0,7-14 0,-5 17 0,0-5 1,0 5-1,-3 3 1,-2 4 0,1 1 0,-3 4 0,1 3 0,1 1-1,-1 5 2,-1-1-2,-1 4 1,3 3 0,-2 6-1,0 2 1,2 3-1,2 2 1,-2 5 0,-5 2 1,9 3-2,0 1 1,4 0 0,-9 2 1,10 2-1,-9 0 1,7-1-2,2 2 1,-2-2 1,-5 2-1,4 1 1,10 1-2,-9 0 1,2 0 0,-1-1 0,2-2 1,-1-1-1,1-1 0,0-5 0,1 0 0,1-3 1,6 0-2,-5 0 1,8 0 0,-8-4 0,7 0-1,-6-3 1,0 1 0,1-5 1,-1 1-1,1-4 1,1-2-1,2 1 0,1-1 0,-1 0 1,0-5-1,2-2 0,-2-5 0,-3-4 1,-1-6-1,-2-5 1,1-4-1,-3-15 0,0 13-2,0-13-11,10 9-18,-12-19 1,1-8-1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5.77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2045 1,'0'-41'9,"0"41"-2,0 0-3,0 0-1,0 0-3,0 0 0,0 0-1,0 0 2,0 0 0,0 0 1,0 0 0,0 0 0,62 32 1,-62-32 0,55 6 1,-55-6-1,65 6 0,-65-6 1,77 10 0,-36-1 0,-41-9 0,68 13-1,-68-13 0,80 13 0,-80-13 0,63 12-1,-63-12 0,76 9 0,-31-6 0,1 1 1,-3 0-1,10-1 1,-2-2-1,6 2 1,1-1-1,1 1 0,0-2 0,5 0-1,1 0 1,-6 0-1,10-2 0,-7 1 0,5-1 0,-6 0 0,3 1 0,-5 0-1,0 0 1,-4 1-1,2 0 1,-5 1-1,0 0 1,-1 1-1,-1-1 2,2 0-1,-5-1 0,0 0 1,-2-1 0,-1 0 0,-4-2 0,-4 1 0,2-1-1,-1 1 0,1 0 0,2 0 0,-2 2-1,3 0 0,-2 2 1,5-1-2,-4 3 1,-2 0 1,2 0-1,-1 1 0,1 0 0,0 0 1,-2 2-1,2-1 0,0-1 0,4 0 1,2 1-1,3-3 0,0 0 0,2-1 0,3-1 0,4-1 1,-1-1-1,0-1 1,0 0-1,-3 0 0,2-1 1,1 1-1,-3 0 0,1 1 1,2-1-1,-5 0 0,2 0 0,1 0 0,-4-1 0,0-1 0,0 0 0,-3 0 0,-3 0 0,4 1 0,-4 0 0,2 1 0,-2 0 0,1 0-1,0 1 1,1-1 0,-1 0 0,0 0 0,1 0 0,0 0 0,-1-1 1,1 1-1,-4 0 0,3 0-1,-4 0 1,1 2 0,-2-2 0,-1 1 0,3 0 0,-1 0 0,6-1 0,-3 1 1,5-1-1,-1-2 0,2 2 0,1-1 0,3 0 0,-1 0-1,-3-1 1,0 1 0,-2-1 0,-2 2 0,0-2 0,-4 2 0,-3 0 0,-1 0 0,-1 1 0,-1-2 0,-3 2-1,-2-3 1,-6 2 0,-3-2 1,-4 1-1,-6 0 0,-3 0 1,-10 2-1,12-3 0,-12 3 1,0 0-1,0 0 0,0 0 1,0 0-1,0 0 0,7-9 1,-7 9-1,0 0 1,1-15-1,-1 15 1,4-19-1,-2 5 0,3-2 0,1-3 0,1-1-1,-1-3 1,1-1 0,0-2 0,0 1 0,-1-3 0,-1-1 0,0-1 0,-1-2-1,-1-1 1,1 0-2,0-2 1,-1 1-1,-1-2 2,1 0-2,-1 1 2,-2-1 0,-2 0 0,0 0 0,-1-2 0,-2 0 0,3-1 0,-2 1 0,0 1 0,1-1 0,1 2 0,0-3 0,-1 3 0,1-1 1,-4 0-1,3 1 0,-2-1 1,1-1-1,-1-1 0,2 1 0,-2 0 0,2 0 0,-1-2-1,1 1 1,-1 2 0,2 1 0,1 2 0,-1 0 0,1 2 0,1 1 0,1 1 0,-2-1 1,3 2-1,-3-1 1,-1 0-1,0 2 0,0-1 1,-1 2-1,0 3 1,-1 1-1,0 1 0,0 3 0,1 0 0,-1 3 1,1 1-1,-1 3 0,-2 0 0,1 2 0,5 10 0,-12-14 0,12 14 0,-12-13 0,3 8 0,-1 1-1,1-1 1,-2 2 0,-1 0 0,-2-2 0,-4 4-1,2-1 1,-2 1-1,-5-2 1,0 5 0,-3-3-1,-5 0 1,-2 2 0,-4 0 0,-4 2-1,-3 0 1,-2 5 0,-6-4 0,1 3-1,-4-1 1,-3 1 0,0 0 0,-1-3 0,-2 1 0,2-3 0,0 1 0,1-2 0,2 0 0,3 0 1,-1 0-1,1 0 0,1 0 0,3-1 1,-1 1-1,2-1 0,-1 1 0,0-1 0,3-1 0,-3 0 0,3-2 0,-2 1 0,2-1 0,1-1 0,-2 0 0,-1 1 1,0-1-2,2 0 1,-3 1 0,1 0 0,0 0 0,-1-1 0,5-1 0,-1-2 0,2 2 0,2-3 0,-1 0 0,2 1 1,0-1-1,0 2 0,-2 2 0,1 2 0,-1-1-1,3 2 1,-1 0 0,-2 1 0,1 1 0,2-1-1,1 0 1,2 0 0,-2-1 1,0 2-1,1 1 0,2 0 0,2 1 1,-2-2-1,-1 3 0,2-3 1,-2 3-2,2-4 1,1 2 0,-1-3 0,-1 2 0,1 0 0,-1-1 0,0 1 0,4-1 0,-4 1 0,-7 0 0,7 1 0,0-1 0,-5 1 0,2 0 1,-3 1-1,0-3 0,0 3 1,6-3-1,-10 2 0,2-2 0,2 2 0,1-2-1,0 1 1,-1 1 0,0-2 0,-6 1 1,2 0-1,9-1 1,1 2-1,-1-2 1,-3 0-1,5 0 1,-2 1-1,10-1 0,-1 0 0,-7 0 0,-3 0-1,2 1 1,1 1 0,2 1-1,-1-1 1,-7 1 0,7 0 0,-5 1-1,2-2 1,7 1 0,-4-2 0,33-1 0,-64 1 1,64-1 0,-59-1-1,59 1 1,-55-1 0,55 1-1,-69-1 1,69 1-2,-71 2 1,71-2-1,-61 3 1,61-3 0,-62 6 0,62-6-1,-51 5 1,51-5 0,-53 5-1,53-5 1,-56 1 0,56-1 0,-51 0 0,51 0 0,-51-5 0,51 5 0,-52-11 0,52 11 0,-43-7 0,43 7 0,-44-9 0,44 9 0,-42-7 0,42 7-1,-47-3 1,47 3 0,-51-6 0,51 6 0,0 0-1,-42 0 1,42 0-1,0 0 1,0 0 0,0 0-1,0 0 0,0 0 1,-41 8-1,41-8 1,0 0-1,0 0 0,0 0 0,0 0 1,0 0-2,0 0-5,-41 46-15,41-46-9,0 0-1,0 0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0.2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 11,'0'0'12,"0"0"-2,0 0-2,12 0-4,-12 0 0,12 0-2,-12 0 0,20 2 0,-7-2 1,5 1 0,1-1 0,3 0 0,4 1-1,2-1 1,3 0-2,4 1 1,3 0-1,1-1-1,5 0 1,-1 2 0,2-1 0,1 0 1,2-1-1,-3 1 2,2 1-1,-1-1-1,2 1 1,-2-1 0,3 2 0,-2-3 1,2 2-1,1-2 1,1 3 0,-1-5 0,2 2-1,-4-1 1,4 1-1,-6 0 0,2 0 0,-2-1-1,-1 2 0,-3-1 0,-1 1 1,2-2-1,-1 4 0,2-3 1,0 0-1,1 0 1,1 0 0,0-2-1,0 2 0,1 0 0,-2-1 0,-2 1-1,3 0 1,-5 0-1,2 1 1,-2-1-1,0 2 0,2-2 0,0 1 0,4-1 1,-1 0-1,4 0 1,-1-1-1,0-1 1,0 1-1,1-1 1,0 2-1,-4-1 1,1-1 0,-2 0-1,-2 1 0,1-2 0,0 1 1,2-2-1,-2 1 0,2-1 0,-2 2-1,2 0 1,-1 0-2,2 4-1,-1-2-4,3 5-8,0 1-18,-2-7-1,5 2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4.03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86-1 8,'0'0'14,"-2"10"-5,2-10-4,0 0-3,0 0-1,0 0 1,0 0-1,-7 12 1,7-12 1,-2 11 1,1 0 0,-3 1 0,5 5 1,-3 1 0,3 6-1,-2 2-1,1 6 1,0-1-2,0 2 2,1 2-2,0 2 0,-1 1-1,2 1 1,-3 1 0,2 1 0,-2 1-1,-1 4 0,0-4 1,0 3-2,1-1 2,-2 0-2,1 0 1,-1 1-1,3-4 0,-1-2 1,2 1-1,-2-1 1,-2-2-1,1 0 1,2-3 0,-2 0-1,-2-3 1,0 2-1,0-3 1,0-1-1,1-3 1,0 1-1,-2-3 1,3-1-1,0-1 1,0-1-1,1-1 1,0-1-1,1 1 1,0-1-1,0 2 1,0 0 0,0-1 0,1 2-1,-1-1 1,0 0-1,1-1 1,0-2-1,0 0 0,-1-2 0,2-2 1,1-1-1,0 0 0,0-3 0,0-1 1,2 2-1,-1-2 1,4 0-1,-1 0 1,0 2-1,0-2 1,1 1 0,2 0-1,-1-2 1,0-1 0,-9-7 0,18 11 0,-9-5 0,3-3 0,0 1 0,2-3 0,3 2 1,2-2-2,0 0 1,3 0 0,2-1-1,2-1 1,0 1-1,2-1 1,1 0-1,2-1 0,1 0 1,1 0-1,-1-1 0,2 0 0,2-2 1,-4 2-1,1-1 0,-3 1 0,2-1 0,-2 1 0,1 0 0,0 1 1,1 0-1,-1 0 0,0 0 0,0 1 0,1 0 0,0-1 0,-1 1 0,1 0 1,-1-1-1,1 1 0,1-1 0,0 0 0,1 1 0,2-1 1,1 0-1,-2 0 0,2 1 0,1-1-1,2-1 1,2 1 0,-3 0 0,1-1 0,1 1 0,0-1 0,2 1 0,0 0 0,1 1 0,-1 0 0,2 0 0,-1 1 0,0-1 1,-1 0-1,1 0 0,-1 0 0,-1-1 0,-2 1 0,1 1 0,0-1 0,-1 1 1,3 0-1,-3 2 0,1-1 0,-1 1 0,0-1 0,0 0 0,-1 0 0,1 0 0,-1-1 0,-1-1 1,-2 1-1,4-1 0,-2 0 0,0 0 0,-1 0 1,1-1-1,0 1 0,0-1 1,2 1-1,-2 0 0,1 0 0,1 1 0,0-1 0,1 1 0,0 2 0,1-2 0,1 1 0,0 0 0,2 0 0,3 0 0,0 0 0,2 0 0,2-1 0,1 0 0,0-1 1,3 1-1,-1-1 0,0 0 0,-2 0 0,-1 1 0,1 1 0,1-1 0,-1 1 0,0 1 0,0-1 0,1 1 0,1-1 0,1 0 1,-5 0-1,-1 0 0,-2-1 0,-3 0 1,-2 0-1,-5 0 1,-2 0 0,-1 0-1,-1 1 1,-2 0-1,1 0 1,-1 0-1,1 0 1,3 0-1,2 1 0,-3-2 0,3 0 1,3-2-1,-1 2 0,2-1 0,-1 0 1,-1 0-1,-3 1 0,7-2 0,-7 1 1,2 1-1,-1-2 1,1 1-1,2-1 1,0 1-1,5-1 0,-5 1 0,5 0 0,1 1 0,-1 0 0,0 1 0,0 0 1,0 1-1,-2-1 1,5 2 0,-4-1 0,1-1-1,1 1 1,2-1 0,0 0-1,1-1 2,-5-1-2,1 0-2,1-1 2,1 0 0,-1-1-1,-3 0 1,-3-1 0,-41 4 0,79-7 1,-79 7-1,78-8 2,-78 8-2,69-5 0,-69 5 1,73-5-1,-73 5 0,70-6 0,-70 6 0,65-8 0,-65 8-1,67-9 1,-67 9 0,64-7 0,-64 7 0,67-5 0,-67 5 0,70-2-2,-70 2 2,83 1-1,-83-1 0,77 5 0,-34-3-3,1 7-5,-44-9-26,70 7-3,-70-7 2,0 0-2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7.74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2710 56 2,'15'3'7,"1"-2"-1,-1 0 1,0 0 0,-1-1 1,0 0 0,3 0 0,0 1-1,1 0-2,1 1 0,0-1-1,2 3 1,-1-3 1,4 2-1,-2 0 0,2 1 0,2-2 0,0 3-1,2-3 0,2 2-1,0-2 0,3 1-1,0-1 0,1-1 1,-1-1-1,3 0 0,-2-3 1,1 3-2,-1-2 1,2 2-1,-1-1 0,2 1 0,-1-1-1,1 2 1,0 0-1,5-1 1,-4 1-1,0 0 1,0-1 0,1 0 1,-2-1-1,3 0 1,-4-1-1,0 1 0,2-1 0,-3 1 0,1 0-1,0 0 1,-1 0-1,1-1 0,-2 1 0,0-1 0,-1 0 0,4-1 0,-4 1 1,0 0-1,-3 0 0,2 1 0,-5 0 0,-4-1 0,-4 2 0,-1 0 0,-5 0 0,-2 2 0,-2-2 0,-9 0 0,13-2 0,-13 2 0,19-1 0,-10-1 0,3 0 0,0-1 0,4 1-1,-3-1 1,2 1 0,-3 0 0,2 1 0,-1 0-1,0 1 0,3-1 0,0 0 0,1 0 0,2-2-1,0 0 1,1-3 0,0 1 0,-3 1 0,-2-1 1,-2 1 0,1 1 0,-2 1-1,-1 0 1,-2 2 0,-9 0-1,18-1 1,-18 1 0,16 0 0,-16 0 0,14 0 0,-14 0 0,16-1 0,-16 1 0,21-3 0,-12 2 0,4 0-1,-4 0 1,0 0 0,-9 1 0,11-1 0,-11 1 0,0 0 0,9 2 0,-9-2 0,0 0 0,0 0 0,5 13 0,-5-13 0,8 12 0,-8-12 0,8 16 0,-8-16 0,9 16 0,-3-6 0,0 1 0,-1 0 0,-1 4 1,1 0-1,-2 4 0,0 0 0,-1 3 1,2 0-1,-1-1 0,2 1 0,-2-2 0,0-1 1,-2 2-1,-1-2 0,-1 0 1,-3 1-1,0 1 1,-4 2 0,3 1-1,-2 2 1,1 0-1,-2 1 0,-1-1 0,3 2 0,-1 1 0,0-2 1,0 0-1,1 1-1,-1-2 1,1 1 0,2-3 1,-1 1-2,1 0 2,1 1-1,-1 0 0,-1-2 0,2 2 0,2 2-1,1 0 1,2 1 0,2-1 0,-1-1 0,0-1 0,5 0 1,-3 1-1,1-3 0,1 0 0,-1-2 0,0 2 0,2 1 0,2-1 0,-1-1 0,0-1 0,1 3 0,0-1 0,0-1 0,1 0 0,-1 1 0,0-1 0,1 0 0,-2 0 0,2 2 0,-2 1 1,-1 1-1,-1 0 0,-1 1 0,-3 0 1,0 4-1,0 2 0,0-3 0,-1 1 1,-1-1-1,3-2 0,-2 0 1,1 1-1,-1-3 1,1 0 0,-6-1 0,1 1 1,1 0-1,-3-1 0,0 2 0,0 0 0,1 1-1,1 0 1,1 0-1,-1-1 0,0 0 0,2 0 0,-1-1 0,3 0 1,0 2-1,-1 0 0,0-2 1,0-1-1,-1 0 0,-1 1 0,-2-4 1,2 0-2,-1-3 1,-1-1 1,1-1-1,0 1 0,2-1-1,-2-2 1,5-1 0,1 0 0,-2-1 0,2 0 0,-1 0 0,2 0 0,-1-2 0,2 0 0,-2 1 0,0-1 0,-1 0 0,0-1 0,-3-11 0,7 15 0,-7-15 1,3 13-1,-3-13 0,-1 9 1,1-9-1,0 0 0,-7 11 1,7-11-1,-4 11 0,4-11 0,-9 15 1,9-15-1,-12 18 1,5-9 1,-3-1-1,-3 2 0,-7-2 0,2-2 0,-3-2 0,-4-1-1,0-1 1,-4 0-1,-3-1 0,0-1 0,2 0 0,-3-1 0,-1-1-1,0-1 1,-1-1 0,1-2-1,0 0 1,1-2-1,-2 1 1,-2-1 0,1 1 0,-3-2-1,3 3 1,-5 0-1,2 1 1,-5 1 0,3 2-1,-2 0 1,3 1 0,-2 1 0,-3 1-2,5 1 2,1-1 0,0 1 0,3-1 0,-1-1 0,0 0 0,2 0 0,1-1 0,-3-1 2,1 1-2,0-1 0,0 1 0,0 0 0,-2 1-2,2 0 2,-1 0 0,2 2 0,-2 0 0,2 0 0,0 0 0,1-1 0,2 0 0,0-2 0,3 0 0,-2-1 0,2-1 0,-1-1 0,2-1 0,-1 1 0,-2 1 0,-1 1 0,0-1 0,0 1 0,0 1 0,0 0 0,-3 0 0,1 0 0,2 1 0,-3-2 0,0 1 0,0 1 0,0-1 0,-1 0-1,1 1 2,-1 0-2,-4 0 1,1 0 0,1 0 0,-3 0 0,-3 1 0,2-1 0,-3 1 0,2-1 0,0 0 0,1 0 0,-1 0 0,5 0 0,1-2 0,2 0 0,-2 0 0,3-3 0,0 2 0,4-1 0,-1 0 0,-1 0 0,1 1 0,-1 0 0,-2 2 0,-2 1 0,1 0-1,-1 0 1,1 0 0,-1 0 0,1 1 0,2-2 0,0-1-1,4 0 1,0-1 0,1 1 0,-1 1-1,0 0 1,0 0 0,1 2 0,-2 0 0,-2 0 0,1 1 0,0 2 0,0 0 0,-1-1 0,0 0 0,3-1-1,1 1 1,2-1 0,0 1 0,0-3 0,2 1 0,1-1 0,2 1 0,0-1 0,-3 0 0,3 0 0,-1-1 0,3 0 0,-3 0 0,1 0 0,2 0 0,-2-1 0,4 1 0,1-1 0,-1 0 0,2 0 0,-1 0 0,1 0 0,-1 0 0,2 0 0,1-1 0,0 1 0,2 2 0,-1-1 0,3 1 0,-2 1-1,11-1 1,-16 1 0,16-1 0,-18 3 0,18-3-1,-12 2 1,12-2 0,-11 1 0,11-1 0,0 0 0,-11 1-1,11-1 1,0 0-1,-13 2 1,13-2-1,-12 3 1,12-3-1,-15 3 1,15-3-1,-18 3 1,7-1 0,-1 0 0,3-1 0,-2 0 0,2 0 0,9-1-1,-18 2 1,8-1 0,10-1 0,-15 3 0,15-3 0,-15 3 0,15-3 0,-12 1-1,12-1 1,-12 1-1,12-1 1,-10 1-2,10-1 1,-12 2 0,12-2 0,-15 3 0,6-1 0,-1 0 1,1-1 0,-3 1-1,-3-1 2,4 1-2,-1-2 2,2 1-1,0 0 0,10-1 0,-17 1 0,17-1 0,0 0 0,-10 1 0,10-1-1,0 0 1,0 0 0,0 0-1,0 0 1,0 0 0,0 0-1,0 0 1,0 0 0,-10-8 0,10 8 0,0 0-1,-14-12 1,14 12-1,-9-16 0,9 16 0,-11-15 0,5 5 0,2 1 0,1-1 1,0-1 1,-1 0-1,-1-1 1,2-3 0,-1-2 0,3-1 0,-3-4-1,1 1 1,-1-4-1,2-1 0,0-3 1,0-2 0,-2-3 0,3 0 1,-1-2-2,3-1 2,-2-3-1,3 0 0,-2-4 0,5 1 0,-2-2 0,1-1-1,0 0 1,-1-1-1,2-1 1,0-1 0,1 2 0,-2 1-1,1-1 1,-1 1 0,1-1-1,0 0 1,0 0-1,-1 1 0,0 1 1,1 0-1,-1 1 1,0 3 0,-2-1 0,0 4 0,-2-1 0,-1 0 2,-2-2-2,-1 0 0,-2 0-1,0-4 0,-1-1 0,0-2-1,2 3 1,-1-1-1,3 3 1,-1 0 0,2 2 0,-3 4 0,1 2 0,0 3-2,-2 0 2,2 3 2,-4-2-4,0 1 2,-1 2-1,2 0 1,-2 2-1,3 1 1,2 2-1,-1 0 0,5 2 0,-1 2 0,3 1 1,2 0-1,-1 1 1,1 0-1,0 1 1,-1 0 0,2 1 0,-3 1 0,0-1 0,-3 1 0,3 0 0,-1 0 0,0 0-1,1 1 1,0 2-1,0-2 0,2 2 0,2-1 0,4 2 0,-1 1 0,5-1 1,-1 0-1,5 2 0,1 0 1,3 1-1,2 2 1,0 1-1,1 2 1,4 1 0,1 0 0,1 0 0,3 1 0,1 0 0,0 1 0,5-1 0,0 2 1,-2-1-1,4 2 1,-2 0-1,0 1 1,4 0-1,-1 0 1,0-1 0,-2 0 0,5-1-1,-1 1 1,0-3-1,2 1 1,0 0 0,1-1-1,1-1 1,2 1-1,-1-2 1,1 0-1,3-1 1,-1 0-1,0 0 1,0-1-1,1 0 0,0 0 0,-1 1 1,0 0-1,0 2 0,-1-1 0,0 1 0,-3 1 0,-2 0 0,-3 0 1,-4 1-1,0 0 0,-4 0 1,-3 1-1,-3 0 0,0 1 0,-1 1-2,-1 1 0,2 4-5,-9-2-16,5 1-13,2 0-1,-6-6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07.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0 1394 2</inkml:trace>
  <inkml:trace contextRef="#ctx0" brushRef="#br0" timeOffset="80">1 1381 4,'14'-13'11,"-14"13"-2,12-9-4,-1 7-2,0 0-1,1 3-2,0 0 0,-2 1 1,-10-2 1,19 5 2,-8-3 1,-11-2 1,19 3 1,-5-3 0,3 0 1,3-1-2,3-1 0,-3 0-1,5 0-2,5-1 1,3 0-2,-2 0 1,0 1 0,3-1 0,0 1 0,-1 0-1,0 2 1,3-2-2,-1 5 0,2-2 1,2 1-1,4-1 0,-1 1 1,7-1-1,2 1 0,1-2 1,0 2-1,2 1 1,-1 0-1,-5 2 0,7 0 0,-6-1 1,1 0 0,-1-2-1,-2-1 1,2-1 0,0-1 0,6-1-1,-1 2 1,-1 1-1,0 1 0,0 2 0,0 1-1,3 2 0,-1 0 1,-3-2-1,0 0 1,1-2 0,0 0 0,2-2 0,5 2 0,-2-1 0,0 2 0,0-2 0,4 3-1,-3-3 0,2 3-1,0-3 2,0 2-1,0-4 0,3 0 0,3 0 0,-3 0 0,3 0 0,1 0 0,-3 8 0,-1-2-1,1 3 2,-4 1-2,1 1 1,3-1 0,-2 2 0,1-3 0,-2-5 1,1 0-1,-1-2 1,1 0 0,-2 1 0,-3 0-1,0 0 0,3 2 1,2 0-1,0 0 0,0 0 0,0-2 0,-3-1 1,6 0-1,1-2 1,-1 0-1,-1-1 1,2 1-1,4 1 2,1 1-2,5 0 1,-1 1-1,0-1 0,1-1 0,4-1 1,-1-2-1,2-2 0,0-1 0,-1 0 1,-2 0-1,1 1 0,0 0 0,-3 2 0,2 2 0,-2 1 0,0 1 0,1-1 0,-1 2 0,0-3 0,0 0 0,-2-1 0,-3-2 1,3-1-1,-3 0 0,-2 0 0,3 0 1,-4 1 0,-4 0-1,-1 1 1,-2 2-1,-3 0 1,0 1 0,0 0-1,-2 0 0,0 1 0,2-1 1,-1-1-1,-1 0 1,0 0-1,-4 0 1,-3 0-1,-2 1 0,-5 1 1,-5-1-1,-4 1 0,-1 1 0,-5 0 0,-3 0 0,-5-1 1,-2 0-1,-4 0 0,0-1 0,-5 1 0,-9-2 1,13 1-1,-13-1 1,0 0 0,0 0 0,0 0 0,0 0 0,0 0 0,0 0 0,0 0 0,-12-6-1,12 6 1,0 0-1,0 0 0,0 0 0,-9-8-1,9 8 1,0 0-1,0 0-1,0 0-1,0 0-3,0 0-16,-4-9-13,-6-3-1,-5-4-1,-7-9 1</inkml:trace>
  <inkml:trace contextRef="#ctx0" brushRef="#br0" timeOffset="5849">10434 102 0,'10'-5'1,"-10"5"-1,15-7 0,-15 7 0,11-9 0,-11 9 1,6-10 1,-6 10 0,5-10 0,-5 10 0,11-5 1,0 5 1,0 1 0,8 1 0,2 0 1,5 1 0,4 1 2,5-1-1,7 1 0,3-3 0,8 1-1,1-1 0,5 1-1,7-2 0,6 1 0,3-3 0,6 2 0,3-3 0,5 2 0,1-2 0,3 2-1,0-2 1,3 5-1,0-2 0,0 3-1,1 0 1,2 2-1,0-2 0,5 0 1,2-2-1,1-1 1,3-2 0,2 0 0,-1-2 0,2 1-1,-2-1 1,2 2-2,-2-2 1,0 3-1,-2 0-1,0-1 1,-3 1 0,1-1-1,-1 0 1,-4 1 0,0 0 0,-3 0-1,0 2 1,2 1 0,0 1 0,1 2 0,-1 1 0,1-1-1,-2-1 1,6 0 0,-5-1-1,3-1 1,-1-2 0,0 0 0,-4-3 0,2 1 0,-7-2 0,-1 2 1,-5-1-1,-10 1-1,-2-1 1,-7-1-1,-5 2 0,-5 0 1,-5-1-1,-8-1 1,-7 0 0,-6 2 0,-11-2 1,-3 3-1,-10-3 0,-9 4-1,11-1 1,-11 1-1,0 0 0,0 0 0,0 0-2,-13-1-3,13 1-26,-20-2-4,-3-11-1,-6-12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16.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1767 2,'0'0'10,"0"0"-3,-8-9-2,8 9 0,0 0 0,0 0 0,-13-12 1,13 12 1,0 0 0,-8-13 0,8 13 0,-7-10-1,7 10 1,-6-17-3,11 3 0,-3-8 0,7-7 0,0-8 0,6-9 0,3-11 1,7-9-1,1-5-1,3 2 1,3-1-2,1 4 0,-1 0-1,2 10 1,-4 3-1,-1 10 1,-3 3-1,-3 5 0,-3 3 0,-1 4-1,-7 4 1,-2 5-1,-2 5-2,-3 2-2,-5 12-4,5-11-8,-5 11-14,0 0 1,0 0-1</inkml:trace>
  <inkml:trace contextRef="#ctx0" brushRef="#br0" timeOffset="1072">748 278 16,'0'0'13,"0"0"-2,0 0-1,0 0-3,0 0 0,1 11-2,1 5 0,-1 1-1,0 9 0,-1 5 2,1 5-2,-3 3 0,0 1-1,-2-1-1,0-1 1,-4-5 0,4-5-1,-1-7 0,2-4 2,3-17-1,-7 9 0,7-9-1,0-22 0,2-1-1,-1-7 1,1-7-2,-2-7 0,1-5 0,-3-6 0,-1-1-1,2 0 1,0 1-1,3 4 1,1 6-1,3 3 0,4 7 0,6 7 0,5 8 1,0 4 0,5 6-1,3 7 1,0 4 0,-1 6 0,-1 5 0,-3 6 0,-4 5 0,-5 1 0,-3 3 1,-6 2 0,-5 0 0,-2 1 1,-10-2 0,-1 1 1,-7-3-1,-1 1 1,-5-4-1,0-3-1,3-4 0,1-3-1,7-4 0,14-9-1,0 0 0,18 7 0,11-9 1,7 0-1,4 1 0,6 1 1,4 3-1,-4 1 0,-10 4 0,-7 3 0,-12 6 0,-8 3 0,-11 4 0,-13 3 0,-6 2 1,-7 2 1,-4 1 0,-5-1 1,-6-5 0,0-2 1,-3-5-1,2-4 0,0-6 0,-4-3 0,3-4-2,2-5 0,7-2-3,4-4-4,11 1-5,4-6-14,9-3-5,15 0 2,9-6-1</inkml:trace>
  <inkml:trace contextRef="#ctx0" brushRef="#br0" timeOffset="2133">1336 551 2,'0'0'19,"-9"8"0,9-8-3,0 0-4,12 8-3,3-7-1,0-3-3,9 0 0,2-5-2,8-2-1,-1-7 0,1 2 0,-5-2 0,0 1 0,-8-1 0,-8 3 0,-4-1-1,-11 5 0,2 9 0,-20-10 0,3 6 0,-4 3 0,-3 2 0,-2 5 1,-4 3 0,2-1-1,-4 8 2,-1 2-1,0 3 0,0 2 0,3 0-1,4 0 0,5-2 0,9 3 0,7-7 0,10-1-1,13-5 0,11-4-2,15 0-2,4-9-3,10 1-6,-1-7-11,1-4-6,-1-3 1</inkml:trace>
  <inkml:trace contextRef="#ctx0" brushRef="#br0" timeOffset="3045">1895 40 15,'1'15'21,"3"9"-11,1 9 1,-2 7 1,1 9 0,-5 1-1,1 10-2,-5-3-2,1 1-2,-2-9-1,2-3-3,3-8-4,0-12-3,10-6-8,5-13-9,7-12-4,6-10 0</inkml:trace>
  <inkml:trace contextRef="#ctx0" brushRef="#br0" timeOffset="3285">2161 337 18,'-2'15'26,"-1"4"-6,-3 5-2,4 7-1,-3-2-5,3 6-3,-2-3-2,4 0-5,-2-2-5,1-7-5,8-8-14,3-6-8,6-12 1,4-8 0</inkml:trace>
  <inkml:trace contextRef="#ctx0" brushRef="#br0" timeOffset="3525">2470 472 21,'13'13'21,"-1"-12"1,4-1-15,5-6-3,1-5-1,2-3 0,-3-7 2,0 1 0,-7-4 1,-3 5-1,-11 1 0,-2 7 0,-13 4-1,-3 8 0,-7 5-2,-2 9 1,-3 3-1,3 10 1,4 3 1,4 4 0,3-2 0,9 2-1,5-4 1,9-2-2,7-4 0,6-8-3,11-7-3,4-10-3,10-4-5,-1-13-10,9-10-10,3-8 1,-1-10 0</inkml:trace>
  <inkml:trace contextRef="#ctx0" brushRef="#br0" timeOffset="3876">3074 0 3,'1'9'25,"1"11"1,-6 0 0,-3 11-13,2 14-4,-6 5 0,3 11-2,-3 10-1,1 7-1,2 2 0,5 6-1,1-6 0,3-1-1,0-9 0,2-4-2,0-14 0,-1-10 0,1-11-1,-3-12-1,0-19-3,-10-2-1,5-20-2,-8-17-1,4-9 0,-5-13-1,3-2 0,-4-5 2,1 3 4,3 8 4,-2 9 0,6 13 4,0 10-1,3 10 2,-3 6 0,7 9 1,10 0-2,10 5 0,12-2-2,12 5 1,12 1 0,16 3-1,11-1-2,6 0-4,4 3-12,-6 0-15,-14-5-2,-11-2 0,-23-8-1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0.0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3509 0 0,'-12'2'3,"12"-2"0,-14 14-1,7-4 1,-1 2-1,-4 4 1,0 3 1,-2 0-1,1 3 1,-1 2 1,-4-2-1,4 6 0,-10 3 1,5 1-2,-1 3 2,-3 6-1,-1 1-1,-3 4 1,4 4-1,-4 2 1,6 2-1,-4 1 0,4 1 0,-2 3 0,0 3 1,-1-1 0,-1 3-1,-5 2 0,-1 1-1,0 2 1,-2 2 0,-1-1-1,-2-1 1,1 0-1,3 0 0,1-2 0,3-1-1,-3-1 1,2 1-1,-1 0 1,0 1-1,0-1 0,0-2 1,-2 4-1,-1 0 0,1-1 0,-3 2 0,-2-2 1,3 1-2,-1 0 1,1 2 0,1-5-1,2-2 0,0 0 1,2-1-1,2-2 1,-8 0-1,1 0 1,1 2-1,0 0 0,-1 3 1,0-2-1,-1 0 0,-2 2 0,5 0 0,-1 1 1,-6 2-1,1-1 1,-2 3 0,-1 0-1,0 2 1,1-3 0,3-2 0,1 3 0,0-2 0,-4-2 1,5 0-1,-2-3 0,1 1 0,1 0 0,-1 3 0,-1-6 0,1-3 0,2 0-1,-2 0 1,2-1-1,-3-1 0,0-1 1,1 0-1,-1 1 0,0 2 0,2-2 0,2 1 0,0 1 0,-1-1 0,3 0 0,1-2 0,0 0 0,1-2 0,1 0 0,1 0 0,0 0 0,3 2 0,-2-1 0,0-2 0,2 2-1,-1 1 1,0-5 0,2 3 0,-2-1-1,3 0 1,-2-2 0,2 1 0,2 1-1,-3-1 1,3 7 0,-2-3 0,2 2 0,2 0 0,2 2 0,0 0 0,3-1 0,2 1 0,2-1 0,0 1 0,4 3 0,0 3 0,1 0 0,3 2 1,-2 4 0,0 2-1,1-1 1,3 3 0,1-1 0,1 1 0,0 0-1,2-1 1,2-4-1,4 0 0,2-2 0,2-2 0,0-1 1,4-3-1,4-1 0,0 0 1,1 2-1,2 2 0,1 0 0,0-1 0,3 3 1,1-1-1,-1-2 0,1 1 0,1-3 0,-1-1 0,4 0 0,2-2 0,-3-2 0,0-1 0,4 0 0,-3-4 0,0 2 1,4-2-1,-3-2 0,1 0 0,5 0 0,0 0 0,1 3 0,4 1 0,0-1 0,-1-1 0,2 1 0,2 0 1,-6-1-1,3-2 0,-3-1 0,5 0 1,-3-1 0,4 3 1,-4 1-1,2 2 0,0 0 0,1 3 0,-3 1-1,2 0 1,-1 1-1,2 1 1,-2-2-1,1 1 0,2-1 0,0 2 1,3 0-1,1 3 0,-2-2 0,-1 1 1,2 0-1,2 1-1,-3-2 2,1-1-1,-2-1 0,-3-1 0,6-1-1,0-3-3,8 2-14,-2-12-6,3-4-2,-9-15-1,-2-10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2.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0 761 1,'33'-5'3,"5"-1"1,8 2 0,4-1 0,5 2 0,6-2-1,-2 2 1,3 0 0,1 1-1,2-2 1,-1-1 0,4 0-1,3-4 1,4 2-1,5-2 0,2 0-1,3-4 1,4 1-1,6-4 0,4 1-1,2-3 0,3 2 1,3-4-1,-1-2 0,5 4-1,0-1 2,-1 2-1,2 0 0,-2-1 1,1 2 0,1-2-1,5 5 1,1-7 0,0 3 1,0-3-2,3 0 1,0 0-1,2-1 1,-2 3 0,-2-1 0,-2 1 0,-1 3 0,-3 0 1,1 2-1,-3 4 0,-8-2 0,5 0 0,-2 3 0,2-4-1,2 2 1,-2-1-1,1 1 0,-2 0 1,5 2-1,-6 0 0,3 0 0,-3 1 1,-2 3 0,0 1-1,-2 0 1,2-2-1,1 3 0,-1 0 0,-2 0 0,-2 2-1,1-2 0,0-2 0,0 1 1,2-1-1,0 1 0,0-2 0,1 0 0,-3 0 0,1 0 1,1 1-1,-2 1 0,-4 1 0,-3 1 0,-2-1 1,-1 3-1,-2 1 1,0 1-1,-1 0 0,-2 0 1,-4 1-1,1 1 0,-3 2 1,-2-1-1,-2-1 0,-3 0 1,-1 2-1,-2 0 0,-1-1 1,0 1-1,-1 1 0,-3-2 0,0 4 0,-3-1 1,-3 0-1,-3 3 0,-3-1 0,-1 0 0,0 2 0,-1 1 0,-1 1 0,-1 0 0,-2 1 0,0 0 0,-3 3 0,0-1 0,-2 2 0,-3 1 1,-1 0-1,-2 0 0,0 5 1,-2 1-1,1 0 0,0 2 0,-1 1 1,2 2-1,0 2 0,4 3 0,-2-2 1,6 4-1,-5 2 1,2 1-1,0 3 1,-1 0-1,0 2 1,0-2 0,-1 5 0,1-1-1,1 1 1,0 1 0,1 2-1,2 3 1,-3 3-1,0 5 0,2 0 0,0 3 1,0 4 0,0 1-1,3 1 1,0 3 0,1 0 0,-2 3-1,2 1 1,-2 2-1,4 1 1,-3 2 0,-1 4-1,1 4 0,3 2 1,0 3-1,1 2 1,2 3-1,-8 3 0,8 7 1,2 1 0,-2 2 0,1 2 1,3 3-1,2 3 0,2 5-1,9 2 1,1 0-2,6 4 1,2 4 1,-3 4-2,-1 3-1,-2 7-10,-2 0-11,-13 1-1,-19-19-1,-28-17-2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8.5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 0 5,'-10'5'8,"0"-6"0,10 1-2,-11 1-1,11-1-2,0 0-1,0 0-2,0 10 0,0-10 0,3 15 0,1-3 0,1 0 0,3 3 1,4 2 0,-2-1 0,4 3 0,4-2 2,0 0 0,3 1 0,2-1 1,3 0 0,4-1 0,3 1 0,2 0 0,2 0 0,6-2-1,-3 0 1,4-1 0,0-2 0,2-1 0,1-4 0,3 0 0,-2-4 0,3 1-1,3-5 1,0 0-2,0-3 0,3-1 0,0 1-1,3-1 1,0 1-2,2-1 1,-4 1 0,3-2 1,-4 0-2,3 1 2,-1-2-1,1 2 0,-4-3 1,3 4-1,2-3 1,-2 2-1,4 0 1,-4 1-1,-2-1 1,1 2-1,0 0 0,0 2 0,-3-1 1,4 2-1,0-1 0,0 0 0,6 0 0,0 1-1,-1-1 1,2 0 0,1 0-1,0-1 1,2 2 0,0 1-1,-3 0 1,1 2-1,0 0 0,0 3 1,-2 1-1,-1 1 1,0 3-1,-1 1 1,-5-1-1,1 2 1,0 2 0,-3 0-1,0 2 0,1 1 1,-2 1-1,-1 1 0,1 2 1,-2 2-1,-3 3 0,3 1 1,-2 3-1,-1 0 0,0 1 0,1 1 1,-2 1-1,2-1 0,-3 0 1,-1 1-1,-1-1 0,-3 1 1,-2 2-1,-1 1 0,-5 0 1,-1 5 0,-1-1-1,-6 5 1,2 2 1,0 2-2,-1 2 1,-1 3 0,3 0-1,0 2 1,1 2-1,3-1 0,0 0 1,-1-2-2,3 4-2,-4-2-16,10 12-5,-7-7-1,-15-16-2,-18-28 2</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1.39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0 163 9,'13'-4'9,"-13"4"-1,13-4 0,-13 4 1,17-4-2,-6 3 0,0 0-3,2 1 0,0 0 0,1 2-1,2-2 0,1 1 0,-2-2 0,2 2 1,1-2-1,2 1 0,-1-3-1,5 2 1,-1-1-1,3 0 1,1 0-1,2 1 0,2-2 0,0 1 1,-1-1-1,3 2 0,-1-1 0,1 1 0,2 0-1,-1 1 0,-1 0 0,1 1 0,1-1-1,-1 2 2,-2-2-1,-2 1 0,-1-2 0,0 1 1,-2 0-1,0 0 0,-2 1 0,1-1 0,0 0-1,2 1 0,2-1 1,0 2-1,1-1 1,0-1-1,1-1 1,0 2-1,2-1 1,-1-1-1,-2 1 0,2 0 0,-1-2-1,2 2 1,2-1 0,2 0 0,-3 0 0,2 0-1,-1 0 1,0 0 0,3-1 0,-3 0 0,1-1 0,3 0 1,0-1-1,1-1 1,0 1-1,2-1 1,-1 1-1,-1 0 0,1 2 0,-2 1 0,1 0-1,2 0 1,-4 1 0,3-1 0,-4-1-1,3 1 1,-41 1 1,78-6-1,-78 6 0,72-8 1,-72 8-1,74-8 1,-74 8-1,68-10 1,-68 10-2,60-11 1,-60 11 0,59-9 0,-59 9-1,59-8 1,-59 8-1,67-8 0,-67 8 0,52-8-2,-52 8-4,45 0-11,-45 0-14,0 0 0,41-5-1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06:04:36.81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115 1034 6,'10'-3'4,"-10"3"1,0 0-1,0 0 0,0 0 0,0 0-1,0 0 0,0 0 1,0 0-1,0 0 0,0 0 0,10-1 0,-10 1 1,0 0-1,0 0 1,0 0-1,0 0 1,12 5 0,-12-5 0,0 0 1,13 5 0,-13-5-1,9 2 0,-9-2 0,10 3 0,-10-3-1,13 2 0,-13-2 0,15 3-1,-15-3 1,15 3 0,-15-3-1,15 4 1,-15-4-1,17 3 0,-17-3 0,13 3 0,-13-3-1,18 2 1,-7-1-1,0 1-1,-1-1 1,2 0 0,-1 0 0,3 0-1,-2 0 1,0 0 0,-2-2 0,2 1 0,-2 0-1,2 0 1,1 0 0,0 0-1,-2 0 0,2 0 1,2 1-1,-3-1 1,6 0-1,2 0 1,-2-1 0,1 2-1,0-1 1,2 0-1,-1 1 1,5-1-1,-2 0 1,-4 1-1,2-1 0,1 0 1,1 0-1,-1-1 1,2 0-1,-2 1 1,0-1-1,-2-1 1,1 2-1,-1-1 1,5 0-1,-5 0 0,2 0 0,0 1 1,-2-2-1,4 2 1,0-1-1,1 0 0,-6-1 1,1 2-1,2-1 1,0 1-1,2-1 0,-3 1 1,2 0-1,-1-1 0,3 1 1,-4 0-1,2-1 0,0 1 0,-2-1 0,1 1 0,0-1 0,0 1 1,-1-1-1,1 1 0,-1-1 0,0 1 0,0-1 0,1 0 0,1 1 0,3 0 0,0 0 0,0 0 0,2 0 0,-1 1 0,1 0 0,-2-1 0,2 0 0,-1 1 0,-2-1 0,7 1 0,-3-1 0,1 1 0,4-1 1,-1 0-1,-3 0 0,2 1 0,0-1-1,-4 1 1,-1 0 0,2 0 0,-6 2 0,1-1 1,3 0-2,-3 0 1,-1 1 0,0-1 0,2 1 0,-2 0 0,3-1 0,-5 1 0,1-1 0,0 0 0,1 0 0,0 1 0,0 0 0,-3-1 0,4-1 0,0 1 0,1-1 0,-3 1 0,2 0 0,-1-1 1,0 0-1,1 1 0,-3-1 0,-1 0 0,1 1 0,1-1 0,-3 0 0,5 0-1,-1 0 1,-1 1 0,1-1 1,-1 1-2,2-1 2,0 1-1,1 0 0,-1 0 0,-2 0 0,3-1 0,1 1 0,0-1 0,0 1 0,-1-2 0,1 2 0,-1-1 0,0 0 0,1-1 0,-1 1 0,-1 0 0,1 0 0,-1 0 0,-2 0 0,2 0 0,-1 1 0,5-1 0,-4 1 0,-1 0 0,-1 0 0,0 0 0,0 0 0,-1 0 1,0 0-2,-4-1 1,4 1 0,0-1 0,0 0 0,0 0 0,0 0 0,2 0 1,1 1-1,2-1 0,-2 0 0,1 0 0,0 1 0,2-2 0,0 1 0,0 0 0,-1-1 0,0 1 0,0-1 0,1 1 0,1-1 0,-3 1 0,3-1 0,-2-1 1,1 1-1,0-1 0,2 0 0,-1 0 0,-1-1 0,2 0 0,0 1 0,-1-1 0,2 0 0,-1 0 1,-2-1-1,5 2 0,-2-1 0,1 0 0,-2-1 1,1 2-1,-2-2 0,-1 2 2,-1-1-2,-2 0 1,0 0-1,-2 0 0,2 0 1,-1 0-1,1 1 0,0 0 0,1-1 0,-2 1 1,0 0-1,1 0 0,-1 0 0,-1-1 1,0 1-1,2-1 0,-1-2 1,2 1-1,-4 1 0,2-1 0,0 1 0,1 0 0,-2 0 1,0 0-1,0 2 0,0-1 0,1 0 0,-1 0 0,-1 0 0,-1 0 0,-1 0 0,-1 0 0,0 0 0,-5 0 0,-2 0 0,2 0 0,-3 0 0,0 0 0,-1 1 0,-9 0 0,14-1 0,-14 1 0,15-2 0,-15 2 0,14-1 0,-14 1 0,15 0 0,-15 0 0,13-1 0,-13 1 0,13 0 0,-13 0 0,11 0 0,-11 0-1,10 0 1,-10 0 0,11 0 0,-11 0 0,10 1 0,-10-1 0,0 0-1,10 3 1,-10-3 0,0 0 0,0 0 0,0 0 0,9 2 0,-9-2 0,0 0 0,0 0 0,0 0 0,0 0 0,0 0 0,0 0 0,0 0 0,0 0 0,0 0 0,0 0 0,0 0 0,0 0-1,0 0 1,0-12 0,0 12 0,1-10 0,-1 10 0,3-16 0,-3 16 0,3-18 0,-1 8-1,0-1 1,-2 0 0,0-1 0,-1-1 0,2 1 0,-2-1 0,2 1 0,-1-1-1,1-2 1,-1 2 0,0-2 0,1 0 0,-3-1 0,1-1 0,-1-1 0,1 0 0,-4 0 0,4 0 0,0-1 0,0 3 0,2-2 0,-3 3 0,2-1 0,0 1 0,2-3 0,-2 3 0,1-2 0,0 2 0,0-2 0,2 1 0,-1-1 0,-1 2 0,0 0 0,1 1 0,-2-1 0,2 0 0,-2 0 0,1 0 0,-1 0 0,3-1 0,0 2 0,-2-3 0,2 2 0,-1-1 0,2 1-1,-2 0 1,0-1 0,-1 2 0,1 1 0,1 2 1,-1 0-2,-1 0 2,-1 2-1,0-1 0,0 10 0,3-18 0,-2 9 0,1 0 0,-2-1 0,0 10 0,2-15 0,-2 15 0,-1-12 0,1 12 0,0 0 0,-5-10 0,5 10 0,0 0 0,0 0 0,-2-10 0,2 10 0,0 0 0,0 0 0,-2-11 0,2 11 0,0 0-1,0 0 1,0 0 0,-5-11-2,5 11 2,0 0-1,0 0 1,-10-8 0,10 8 0,-10-5-1,10 5 1,-14-4 0,14 4-1,-18-4 1,5 3 0,-3 0 0,0 1-1,-4 1 1,-1 1 0,-2 0 0,-3 2-1,-2 1 1,-1 1 0,-3-1 0,-4 2 0,0 1 0,-1-2 0,-3 1 0,-4 0 0,1 1 0,-2-2 0,4-1 0,-1 1-1,-1 0 2,-2 0-1,3 1 0,1-2-1,1 0 2,1 0-1,-4 1 0,3-1-1,2 1 1,-1-2 0,3-1 0,0-1 0,-1 1 0,2-1-1,3 0 1,0 0 0,0-1 0,1 1 0,3 0 0,-1 1 0,2-1 0,0 1 0,1-1 0,0 0 0,4 0 0,-1-1 0,-1 0 0,3 0 0,0 0 0,0 0 0,-1 0 0,0 0 0,-1 1 0,1-1 0,-1 1 0,-2-1 0,1 1 0,1-2 0,-3 0 0,0 0 0,1-1 0,1 1 0,-1-1 0,0 0 0,0 0 0,-1 0 0,0 0 0,3 0 0,-2 1 0,-2-1 0,2 1-1,-1-1 1,2 0 0,-1 0 0,0 0 0,-3 1 0,-1-2 0,2 1 0,-3-1 0,-2 2 0,-1-1 0,-2 0 0,1 0 0,0-2 0,1 3 0,0-2 0,-1 0 0,3 0 0,-1 0 0,2 0 0,-5-1 0,3 0 0,1-2 0,0 2 0,-1-3 0,-1 0 0,1 1 0,0-1 0,3 0 0,-4 0 0,-1 0 0,-1-1 0,1 1 0,-1 1 0,2-2 0,-2 2 0,2-1 0,-3 1 0,5 0 0,-4 1 0,2 1 0,1 0 0,0 0 0,-1 0 0,2 1 0,-2-2 0,-1 1 1,2 1-1,1-1 0,0 1 0,0 0 0,-4 0 0,0 0 0,2 1 0,-1-1 0,3 1 0,-4-1 0,2 1 0,0-1 0,1-1 0,0 0 0,-2-2 0,3 2 0,-2 0 0,2-1 0,0 0 0,-1 2 0,1 0 0,-2-1 0,-1 1 0,2 0 0,-2 0 0,0 0 0,-1-1 0,1 0 0,0 1 0,2-1 0,1 0 0,1 0 0,-5 1 0,3-1 0,1 1 0,0 1 0,-1-1 0,0 1 0,-1 1 0,-2-1 0,3 0 0,-1 1 0,0 0-1,2-1 1,-2 1 0,3 0 0,-4 1 0,3-1 0,0 1 0,1 0 0,2 1 0,-1-1 0,2 1 0,0 0 0,4-1 0,-1 0 0,2 1 0,-3 0 0,1-1 0,3 0-1,1 0 2,-2 0-2,1 0 1,3 0 1,2 0-1,2 0 0,-1 0 0,0 0 0,2 0 0,4 0 0,9-1 0,-16 3-1,7-2 1,9-1 0,0 0 0,-14 2 0,14-2 0,0 0 0,0 0 0,0 0 0,0 0-1,-9 6 1,9-6 0,0 0 0,0 0 0,0 11 0,0-11 0,-1 9 0,1-9 0,-3 14 0,-3-5 0,4 1 0,-2 2 0,0 1 0,1 4 0,-3 1 0,1 3 0,1 3 0,2 1-1,-7 4 2,5 1-2,1 1 2,0 0-2,-1 1 1,0-1 0,1 0 1,3-1-1,4-1 0,-5-2 1,0-1-1,-1-2 1,6 0-1,1-4 0,2 0 1,-5-3-1,1-1 0,5-2 0,-3 0 0,4-3 0,-7-2 0,3 1 1,-5-10-1,6 11 0,-6-11 0,0 0 1,0 0-1,10 9-1,-10-9-2,0 0-17,0 0-3,0 0 0,-6-16-1,0-7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02:44.1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34 6,'0'0'5,"0"0"0,0 0-1,0 0 0,0 0-2,0 0-1,0 0 0,0 0 0,0 0 0,0 0-1,-9-1 0,9 1 0,-14-7 0,14 7 0,-18-9 0,18 9 0,-14-8 0,14 8 0,-9-5 0,9 5 0,0 0 1,-11-7 1,11 7 1,0 0 1,0 0 0,0 0 1,0 0 0,0 0 1,0 0 0,0 0-1,0 0-2,-7-9-1,7 9 0,0 0 0,0 0-1,0 0 0,0 0-1,0 0 1,0 0 1,0 0 0,-3 9-1,3-9 1,-12 22 0,1-3-1,-4 4 0,-5 7 0,-4 7 1,-9 8 0,-7 11 1,-7 7-1,-6 10 0,-10 5 0,-3 4 0,-3-2 0,1 3-1,2-7 0,8-6 0,4-12 0,11-11 0,13-10-1,8-9-1,9-7 0,7-9-1,6-12-1,10 0-1,2-6-6,1-5-5,2-1-2,-2-3 1,-2-5 1</inkml:trace>
  <inkml:trace contextRef="#ctx0" brushRef="#br0" timeOffset="721">1 730 46,'0'0'14,"0"0"-1,0 0 2,0 0-15,3 12 1,-3-12 1,8 13 1,-3-4 0,-2 8 1,-6 0 0,3 6 1,-2 4 1,2 6 0,-5-1-1,5 5-1,-4-2 0,4 2 0,2 0 0,-1 1-1,4-6-1,6-2 0,8-7-1,5-7 1,16-12-1,10-9 0,5-14 0,12-10 0,-1-12 0,4-4 0,-7-5 0,-1 6 0,-15 4 0,-9 6 0,-17 9 0,-1 6 0,-12 10 0,-8 9 0,0 0-1,0 0 1,0 0-1,0 0-1,0 0 1,0 0 0,0 0 0,0 0 0,-3 10-1,3-10-2,1 13-7,-1-13-13,-3 10 0,3-10-2,0 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2:37.5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208 203 4,'0'0'7,"0"0"-1,0 0-3,-9 2-1,9-2-1,0 0 1,0 0 1,0 0 0,0 0 0,0 0 0,0 0 1,0 0-1,0 0 0,0 0-1,0 0-1,0 0-1,6 15 1,-6-15 0,4 19 0,-4-5 0,0 2 0,1 1 0,-1 4 1,2 1-1,-1 0 1,0 1 0,1 1-1,0 0 1,1 1 0,3-1 0,-2 2 0,-2 3 1,1 2-1,-4 4 1,-3 2 0,-3 6 1,-1 5-2,-3 5 1,0 4 0,-2 0-1,3 1 0,1 0 0,5-3 0,1-1-1,3-2 1,0-5 0,0 0 0,-1-2 1,-2 4 0,-4 2-1,-2 2 0,-4-1 0,1 1-1,-4-2 0,3-2 0,-2-5 0,5-5-1,1-5 0,-3-2 1,4-3 0,-1-2-1,6-3 0,-2 0 0,4 0 1,-1-1-1,4-1 0,6-4 0,0-3 0,1-1 1,2 1-1,2-3 0,1-1 1,5-1-1,0 3 0,5-2 0,5 1 0,5-1 1,6 0-2,7-1 2,6 0-1,2-1 0,2-1 1,5 0 0,3-3-1,4 0 1,2-1 0,5-1 0,3-2 0,5 2 0,3-2-1,1 0 1,1 0-1,-1 2 0,2 0 0,-1 1 0,0-3 0,1 0 1,1-2-1,3-2 0,1-2 1,0-2 0,2-4-1,-4 3 1,-2 1 0,-2 0 0,-4 2 0,-2 2-1,-4 1 1,-2 1 0,-2 0-1,0-2 1,-1-2-1,0-2 0,1-2 1,-1-1-1,1-1 0,-2 1 0,3 1 0,-3 0 1,0 3-1,-1 2 0,2 2 0,-3 0 0,0 0 1,3 0-1,-3-2 1,4 1-1,1-2 0,1 0 0,-2-1 1,-2 3-1,1 0 0,-1 1 0,-3 2 0,2 0 0,0 1 0,2 1 1,0-1-1,6-1 0,-1-2 1,-1 0-1,3-2 1,-1 0 0,-1-1-1,-1 1 0,0 1 1,-3 2-1,1 2 0,3 1 0,-2 2 1,-2 0-1,1 0 0,-2-2 0,2-2 1,2-1-1,-5-2 0,-2-1 0,-2-2 0,0 0 0,-7 1 0,-2 2 0,-6 1 0,-6 2 0,-4 1 0,-8 0 0,-7 0-1,-5 0 2,-6 0-1,-4 0 0,-14-1 0,15 0 0,-15 0 0,0 0 1,0 0-1,0 0 0,0 0-1,0 0 1,9 0-1,-9 0 1,0 0 0,0 0 1,8-12-1,-5 3 0,2-8 0,1-4 0,2-6 0,3-8-1,3-9 0,0-9-1,3-9 0,0-6 1,2-3 0,-1-5 0,0-1 0,-4-1 0,0 3 1,-1 2 0,-5 2-1,1 6 1,-2 3 0,-2 6-1,1 2 1,-2 4 0,1 4 0,-1 3 0,3 2-1,-3 2 1,-2 2 0,-1 0 0,-3 1 0,-2 3 0,-2-1 0,-2 2 0,-3 3 0,-3-1 0,0 1-1,-2 2 1,-2-1 0,-3 2 0,-3-1-1,-4 0 1,-4-1 0,-3 3-1,-5 0 1,-7 1-1,-6 1 1,-4 3 0,-2 3-1,-10 1 1,-3 3-1,-7 3 1,-5 0 0,-4 3 0,-6 3 0,-9 1-1,-7 2 1,-1 2 0,-5 0 1,-3 1-2,2-1 2,-8 0-1,-2 0 0,5 0 0,-1-1 0,-3-1 0,-4 1-1,-3 2 1,-3 2 0,-1 1 0,3-1-1,-4 2 1,-4 0 0,3 1-1,1 0 1,2 0 0,-3-1 0,4-1-1,-3 0 1,2 0 0,1 2 0,-2-1 0,3 1-1,-1 1 1,7 2 0,2 0 0,-1 0 0,5-2 0,6 0 1,1 0-1,3 0 1,8-3-1,-1-1 1,2-1 0,6-3 1,5 0-1,7-3 0,1-1 1,9-3-1,7 2 0,7-2-1,9 2 1,8-1-1,7 1 1,5 1-1,12 1 1,4 1-1,2 0 1,14 2-1,-15-4 0,15 4 0,0 0-2,-9-5-3,9 5-13,0-10-7,4 1-2,1-4 0,2-7-1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4:41.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4001 19 1,'0'0'3,"-11"5"-1,11-5 1,0 0 0,0 0 1,-9 5-1,9-5 1,0 0-1,0 0-1,0 0 1,0 0-1,9 8-1,-9-8 0,14 8 0,-5-3 0,1 0 1,3 1 1,0-3 0,3 1 2,0-4-1,4 4 1,-1-3 0,5 3-1,2 1 0,4-2-1,1 3-1,3-1 0,0 5-1,2-3 1,2 2 1,0-4-1,1 1 0,3-1 1,-1-3 0,4 2 0,2-4 1,3 1-1,3-2-1,4 2 0,0 0 1,3 2-2,-1 3 0,0 0 0,0 2 0,0 2-1,-2-2 1,1-1 0,1 0 0,4-2 0,3-4 0,4-1 1,-2-3 0,-1-2 0,4 0 0,0 1 0,-1-1 0,1 2-1,-1 0 0,1 1 0,0 1-1,6 0 1,-9-1-1,6-2 1,-2 0 0,-1 0 0,0 1-1,-3 0 1,2 1 0,1 1-1,5 1 1,-5-1 0,3 1 0,1-2-1,0-2 1,1-1 0,0-2 0,1 1 0,0 1 0,1 2 0,0 2 0,0 3 0,0 1 0,-2 2-1,1 1 1,-1-1-1,0 0 1,0-3-1,-1-2 0,-1-1 0,-1-2 1,0-2-1,-4 0 1,-1 1-1,-4 0 1,-1 2-1,-2 1 1,-3 1-1,-3 1 1,-1 0-1,-2-1 0,-1-1 1,-2-2-1,-4-3 0,-1-2 1,-4 0-1,-3-1 1,-3 0-1,-4 0 0,-5 3 1,-5 2-1,-3 1 0,-3 0 0,-4 2 0,-10 1 0,14-1 0,-14 1 0,0 0 0,0 0 1,0 0-1,0 0 0,0 0 1,0 0 0,0 0-1,0 0 0,0 0 0,0 0-1,0 0-3,9-4-13,-19 0-10,-7-2 0,-16-8-3,-8-10 1</inkml:trace>
  <inkml:trace contextRef="#ctx0" brushRef="#br0" timeOffset="122747">6141 3704 20,'11'-3'16,"-11"3"0,0 0-1,-15-5-10,15 5-2,-16-3 1,3 0 0,2 0 2,-4-2-2,-2-2 0,-4-3 0,0-2-1,-5-3 0,-4-2 0,-6-5-1,-3 0-1,-5-5 1,-4-1-1,-7-2 0,-4-1 0,-3 1 0,-2 1-1,-1 2 0,-3 2 0,-2 3-1,-1 1 1,-3 2 0,-2 2 0,-5 0-1,-3 1 1,-3-2 0,-3-1 0,-4-1 0,-4-4 0,-4 0-1,-1 1 1,0 1 0,-3 1 0,-3 3 0,-3 5 0,-1 4 0,1 6 0,-1 3 0,2 3 0,-2 0 1,-1 1-1,0-1 0,3 2 0,2 1 0,0 3 0,-2 1 1,2 2-1,-2 6 0,4 3 0,4 4 0,1 1 0,4 3 1,4 1-1,3 2 0,1 1-1,4 4 1,1 0 0,1 2 0,2 5 0,-2-1 0,3 2 0,2 5 0,2 2 0,1 0 0,0 2 0,4 1 1,5 1-2,-5 3 1,4 2 0,-4-1 0,8 1 0,2 3 0,3 1 0,4 1 0,-2 0 0,5 3-1,5 0 1,5 0-1,0 1 1,5 0-1,5-2 1,0 0-1,5-2 1,6-5 0,2-1 0,9-4 0,3-2 0,2-4 0,0 0 0,7-5 0,5-2 0,3 1 0,-10-44 1,26 82-1,-26-82 1,44 74 0,-44-74 0,49 66 0,-49-66 0,67 56 1,-21-30 0,0-6 0,10-7 0,-3-1-1,13-6 1,-6-1-2,2-3 2,-4-4-1,-3-2 0,-11 2-1,-8 2 2,-3-2-2,-11 2 2,-3-1-1,-5 0 0,-1 1 0,-13 0 1,9-1-1,-9 1 2,0 0-1,9-1 1,-9 1 0,0 0 0,0 0-1,0 0 0,0 0-1,-9-5 0,9 5-1,0 0 0,0 0 0,-11-9-1,11 9 1,0 0-1,0 0 0,-9-11 1,9 11-1,0 0 1,0 0-1,0 0 1,2-9-1,-2 9 1,0 0 0,0 0 0,0 0 0,0 0 0,0 0 0,0 0 0,0 0 0,0 0 0,-3-13 0,3 13-1,-6-14 1,3 2-1,-2-1 0,0-4 0,-4-1 0,-2-3 0,-1-1 0,-3 0 0,0 0 0,-1-1 1,-2 4-1,0 2 1,3 2 0,0 2 0,3 3 0,0 0 0,12 10 0,-15-14 0,15 14 0,-4-9 0,4 9 0,0 0-1,0 0-1,0 0 1,0 0-1,0 0 1,9 9-1,-9-9 1,17 24 0,-3-9 0,3 4 1,4 0 0,8 3 0,-3 1 0,7 0 0,-3-3 1,7 1-1,-3-1 1,2-1-1,-6-1 0,-3 0 1,0-1 0,-11 0 0,-3 1-1,-7 1 2,-6-1-1,-5 1 0,-4 2 0,-7-2 1,-3 4-2,-6-3 1,-3 0-1,-4 1 1,-2 1-1,-2-1 0,-2 1 1,1 1-2,-4 0 1,7-2 0,-1 1 0,8-2 0,0-3-1,5-1 1,7-3-1,1-1 0,14-12 0,-12 14-2,12-14-1,1 10-8,-1-10-12,14-2-2,-14 2 1,18-23 0</inkml:trace>
  <inkml:trace contextRef="#ctx0" brushRef="#br0" timeOffset="140072">5096 853 4,'0'0'5,"0"0"0,0 0 0,0 0 0,0 0 0,0 0 1,0 0 1,8 11-1,-8-11 0,20 17 0,-3-6 0,4 6-1,4-2 0,5 6-1,1-2-1,3 6 1,3 4-2,0 3 1,-3 3 0,1 5 1,-2 5-1,-2 8 0,-3 7 1,-1 9-1,-4 2-1,-1 8-1,-4 3 1,-2 4 0,-5 0 0,-2 3 0,-5-6 0,-2-3 1,-7-4 0,-4-3 1,-7-2-1,-3-3 0,-7-3-1,-5 0 1,-4-3-1,-3-1-1,-2-2 0,1-3 0,1-8 0,0-6 0,4-8-1,5-7 1,5-9 0,4-4 0,3-6 0,6-3 0,2-3 0,9-2-1,0 0 0,0 0 0,0 0 0,0 0-1,0 0 1,0 0-1,1-10 1,8-1 0,5-6-1,3-7 1,6-5 0,4-7 0,5-7 0,4-6 0,6-5-1,-1-4 1,0-4-1,0-6 1,-2-3-1,-6-4 0,-5-4 1,-8-4-1,-8-2 0,-8-1 0,-6-2 0,-10-2 0,-3 3 0,-5 2 0,-3 5 1,-2 2-1,-2 8 2,-1 3-2,-1 6 1,0 7 0,2 5-1,-2 7 1,3 6-1,-3 4 1,3 5-1,4 6 0,1 7 0,0 4 0,3 7-1,-2 4 0,6 8-4,1-1-4,9 8-10,-2 2-4,7-1 1,4 0-1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17.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160 358 0,'-21'10'2,"10"-7"-1,11-3 0,-36 11 0,36-11 0,-39 10 0,24-9 0,0-1 2,4 0 1,11 0 1,0 0-1,0 0 0,-13-3-1,13 3-1,0 0 1,0 0-1,0 0-2,0 0-1,10-7 0,-1 7 1,1 1 1,6 0 1,0 8-1,7-8 1,2 0 1,4 0 0,0 0 1,1-1 0,5 1 0,-2-1 0,4 3-1,2 3 1,5-2-2,-3 5 1,3-3-1,-6 3 0,10-5-1,-6 7 0,6-8 2,-8 0-1,3-2 0,-1 0 0,2-2 1,0 0-1,-2 0 1,7 0 0,1-1-1,1 1 0,-3 0 0,1 0 0,1 0-1,-1 1-1,-5-1 1,-6 1 0,-3-1-1,4 0 1,-3 1-1,1-1 0,-5 0 0,0 1 1,-2-2-1,-6 1 1,-3 1 0,-5-1 0,-7 1 0,-9 0 0,13 0 0,-13 0 1,0 0-1,0 0 0,0 0 0,0 0-1,0 0-1,0 0-4,0 0-5,0-14-8,-2 3-3,2 1-1,-3-6 1</inkml:trace>
  <inkml:trace contextRef="#ctx0" brushRef="#br0" timeOffset="801">1388 32 9,'-9'-9'11,"-4"0"-1,13 9-3,-14-10-2,14 10-3,-9-4 0,9 4-1,0 0 0,0 0-1,10 15-1,-10-15 1,16 16 0,-8-5 1,6 3 0,-4 0 1,6 2-1,-3-1 2,1 1-1,1-2 2,3 1-1,-1-1 1,5 0-1,1-2 1,1 1-2,2 0 0,-1 2 0,1 0-1,-2 0 0,-1 1-1,-3-1 0,-5-2 0,-1 0 0,-6-3 0,-2-1 0,-6-9 0,4 14 0,-4-14 0,0 0 0,0 0 2,-2 13-2,2-13 0,-4 12 1,0 0-1,-3 1 0,-6 5 1,-4 1 0,-6 8-1,-3-1 1,-4 0-1,-3 6 2,-5-1-1,3-1 1,-1-1-1,-2 0 1,0-1 0,6-2 0,0-1 0,5-3 0,4-4-1,6-3 0,0-3 0,9-3-1,8-9 1,-8 9 1,8-9-1,0 0 0,0 0 0,0 0 0,0 0 0,-9 6-1,9-6 1,0 0-2,0 0 1,0 0 0,0 0-1,0 0-2,0 0-6,0 0-8,0 0-4,0 0 1,-11-16-2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03.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0-6 11,'10'-3'14,"2"4"1,-12-1-1,16 4-6,-5 5-8,0 7 1,2 4 0,3 2 1,0 5 2,5 3 0,3 3 1,3 0 2,6 6-1,-1 1 0,6 7 1,-1 2-2,2 7 0,-2 7-2,1 10 1,-3 6-2,-4 6 0,-3 2 0,-2 5 0,-6 1-1,-3-1 1,-6-5 1,-4-2 0,-7-6 0,-4-2 0,-8-10 0,-1 2 1,-8-6-1,0 1-1,-4-8 0,0-4 0,-2-6-1,3-6 0,1-5 1,2-8-2,6-8 1,2-7 0,4-3 0,9-9-1,0 0 0,0 0-2,0 0-4,0 0-11,26-16-11,1-1 0,14-7-1,11-14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5:16.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4396 0,'0'0'6,"0"0"-5,0 0-1,0 0 2,0 0 1,0 0 0,0 0 0,0 0 1,0 0 0,0 0 1,0 0-2,12 1-1,-12-1-1,18 4 0,-18-4 0,22 6 0,-4-3 1,6 0 1,0 0 0,1 0 1,6 0 0,3 0 2,9 0-2,-1-1 2,4 3-1,2-3-1,8 1 1,4 0-1,3 1-2,2-1 1,2 1-1,1-1 1,3 2 0,0-3 0,1 2 0,-1-4 1,2 2 0,1-3-1,5 0 1,0-2-1,5 1-1,2-1 0,3-1-1,-1 2-1,4 1 0,-1-1 1,2 0-1,0-1 0,2 0 0,-3-2 0,2 1 1,0-4-2,-4 2 2,-4 1-1,-2 0 1,-7 2-1,-7 1 0,-5 1 0,-6 2 1,-8 0-1,-4 2 0,-6-2 1,-5 2-1,-3-2 1,-4 0 0,-4-1-1,-1-1 1,-5-1 0,1 0 0,-7-1-1,1 0 1,-1-2 0,1 1-1,-1-1 1,2 0-1,2-1 0,3-2 0,7 2-3,-1-2-8,7 3-13,1-5-2,3-3 1,0-3-1</inkml:trace>
  <inkml:trace contextRef="#ctx0" brushRef="#br0" timeOffset="1853">4346 4427 4,'0'0'7,"0"0"-2,0 0-1,11-3-2,-11 3-1,14 0 1,-5 0 1,1 1-1,1-1 2,0 0-1,3 1 1,0 0 0,3-1 0,2 0-1,1-1 0,5 0 1,0-1-1,4 0 1,2-1 0,2 0 1,1-1-1,2 1 0,3-1 2,2-1-2,2-1 1,6 2-2,1-2 0,2 0-1,3-1 0,2 1-1,2 0 1,1 1-1,-1 1 0,1 1 0,0-1 0,2 3 1,-1-1-1,3 2 1,0-1 0,0 1 0,-2 0 0,3 1 0,-4-1 0,1 0-1,-2 0 1,1 0-1,-2-2 0,2 1 0,1-1 0,-2 0 1,1-1-1,1 1 0,1 0 0,-3 0 0,-2 1-1,1 1 1,-2 0-1,1 1 1,-1 1-1,-1 0 0,-1 1 1,-2-1-1,0 0 0,-1-2 1,-6 0-1,2 1 0,-2-2 0,-2 1 0,-4-1 1,-1 1-1,-2 0 0,-3 1 0,0 2 0,-6-2 0,-4 1 0,-3 0 0,-3 0 0,-2 0 0,-3-1 0,-3 0 0,-10-1 1,15 0-1,-15 0 1,0 0-1,10 0 1,-10 0-1,0 0 1,0 0-1,0 0 1,0 0 0,0 0 0,0 0-1,0 0 1,0 0-1,0 0 1,0 0-1,0 0-1,0 0 0,0 0-5,0 0-17,0 0-3,-14-20-1,-4 3 0</inkml:trace>
  <inkml:trace contextRef="#ctx0" brushRef="#br0" timeOffset="11757">1268 5985 3,'-11'-3'6,"11"3"-1,0 0-1,0 0-2,-11 7 0,11-7-1,0 0 0,-11 12 0,11-12 1,-8 10 0,8-10 0,0 0 0,-7 10 1,7-10 1,0 0 0,0 0 0,0 0 1,0 0 1,10-4-1,-1-4 0,5-3 0,2-4-2,3-5 2,7-5-1,4-2 0,-1-3-1,2 0 1,-4 1-1,-1 4 1,-4 1-1,-2 7 0,-7 3 0,-4 5-2,-9 9 0,10-11-1,-10 11-2,0 0-4,0 0-6,0 0-9,0 0 1,-13 2-1,0 0 1</inkml:trace>
  <inkml:trace contextRef="#ctx0" brushRef="#br0" timeOffset="12338">1216 5774 10,'0'0'8,"18"-5"1,-5-2 1,4 0-1,4-4 0,5-2-1,5-2-1,0 2-1,3-3-2,-2 3-1,0 2 0,-3 0-1,-4 4-1,-6 2 0,-4 1 0,-3 2 1,-3 1 0,-9 1-1,11-2 1,-11 2 0,0 0 0,0 0-1,12 12 1,-12-12-1,4 10 0,-4-10 1,2 14-1,-2-14 0,3 14 1,-3-14-2,2 15 1,0-6 0,-1 0 0,1 2-1,0 1 1,-1 2 1,0 0-1,-3 3 1,2 0 0,-2 0 0,1 0-1,-1 0 1,1 0-1,2-3 0,-1-3 0,2-1-1,-2-10 1,4 11 0,-4-11 0,0 0 0,0 0 1,0 0-1,0 0 1,0 0-1,5 10 0,-5-10-1,0 0 1,0 0-1,0 0 0,0 0-1,0 0 1,0 0-1,0 0-5,0 0-16,0 0-2,0 0-1,-10-14 0</inkml:trace>
  <inkml:trace contextRef="#ctx0" brushRef="#br0" timeOffset="14761">4404 4281 11,'-1'-18'7,"1"-1"1,-2-5 0,-1-2 0,-1-2-2,0-4-1,-2-6-1,-2-4-1,2 3 0,-2-5-1,1 0 0,-1-2 0,3 0 0,0 0 0,1 5-1,1 0 1,1-1 0,1 1-1,1 3 0,0 1-1,1 2 1,0 1-1,1 2 0,-2 2 1,3-2-1,-3 4 0,3 0 1,1 2-1,-2 2 0,1 3 0,0 0 0,2 3-1,-1 7 1,2-3-1,-3 3 0,-3 11 1,14-15-1,-3 9 1,-1 2-1,3-1 1,2 1 0,4 1 0,3 1 0,3-2 0,4 3 0,4 1 0,-1 1 0,9 0 0,3 2 0,4-1 0,4 0 0,7-2 0,4 0 0,6-2 1,7-1 0,3-2-1,3 2 1,3-2 1,5 0 0,2 0-1,5-2 0,0 1 0,4 0 0,0-2-1,5 1 0,1-1 1,1 2-1,-6 1 0,3 1 0,-2 1 0,1-1 1,-2 1-1,-2 1 1,-4-1 0,-2-1 0,0-2 1,-6 0-1,-7-2 1,-5 2 0,-10 1 0,-7 1-1,-7 0 0,-4 3 0,-6 1 0,-4 2-1,-3 2 1,-2 0-1,-1 0 0,-1 1 0,-3-1 0,-1 2 1,-4-2-1,-4 1 0,-4-1-1,-2 0 1,-3 2 0,-10-6 0,13 14 0,-13-14 0,8 19-1,-4-7 1,0 3 0,-2 0 0,0 4 0,-1 3 0,-2 3 0,-1 7 0,-3 2 0,0 5 0,-3 7 0,-1 4 0,-3 6 0,0 2 0,1 3 0,-1-1 1,1-1-2,0-2 2,1 1 0,1-2-1,-2-3 1,-1-3 0,-1 0 0,-3-1 0,-1-2 0,1-1 0,-1-7-1,3-3 1,2-6-1,2-3 0,4-8 0,3-4 0,2-5 1,1-10 1,-1 13 0,1-13 1,0 0 0,0 0 0,0 0 0,0 0 0,0 0 0,0 0-2,0 0 0,0 0 0,0 0-1,0 0 0,0 0 0,0 0-2,0 0-3,0 0-6,-9 7-12,9-7-3,-21 0 2,4-6-2</inkml:trace>
  <inkml:trace contextRef="#ctx0" brushRef="#br0" timeOffset="17976">271 6160 0,'62'8'2,"1"2"0,2-2 1,8 0-2,3 1 0,6-1-1,2-1 0,1-2 1,5 1-1,-2 1-1,-3-2 1,4 2 0,-2-1 0,-3 3 0,-2-3 0,-1-1 0,-3-2 1,0 1 0,2 0 0,-5-3 0,0-2 0,-2 1 1,2-1 0,-3 0 0,0 0 0,1 0 0,-4-2 0,-2 2 0,-5 0 0,0-2 0,-2 1 0,-3-1-1,0 1 0,-2-1 0,1 0-1,0-1 0,-1 1 0,1-1 0,-1 0 1,-1-1-1,-2 1 1,-2-3-1,2 3 2,-4-1-1,2 1 0,1 0 0,-2 0 0,3 1 0,2-1 0,2 2-1,-1 0 1,0-1 1,0 0 0,1 0 1,-1 1 0,-1 0 0,1-1 1,-1 1-1,2 1 0,1-3-1,2 3-1,0-2 1,1 0-1,-1-1 0,0 1 0,-1-3 1,1 1 0,-4-3 1,1 3 0,-2-3 0,2 1 0,-2-3 0,1 3 0,-1-2 0,-1 2-1,-1 1 0,-1 0 0,1 1 0,1 0-1,-2 1 0,-1 0 0,0 0 0,1-1 1,-1 0-1,2 0 0,-1-3 1,-1 2-1,1 0 0,0 1 0,-1-1 0,0 0 0,2 2-1,-2 1 1,-1-2-1,-1 1 1,2 0-1,3-2 2,0 0-1,1 1 0,1 1 0,-1-1 0,0 3-1,-2 0 1,1 0 0,-2 2-1,-1 1 1,-2-2-1,2 1 1,-1-1 0,1 0 0,2-5 0,-1 3 0,2-1 0,-1-4-1,-2 3 1,-4-2 0,0 1-1,-2 0 0,-3 3 1,-3-3-1,-3 3 0,-2 0 1,-3 0-1,-3 0 1,-3 0-1,-6 0 1,-2 0-1,-6 2 1,-10 1-1,13-4 1,-13 4-1,0 0 0,0 0 1,0 0-1,0 0 0,0 0 0,0 0 0,0 0 0,0 0-1,0 0-2,0 0-8,0 0-14,-13-1-1,0-2 0,-9-6-1</inkml:trace>
  <inkml:trace contextRef="#ctx0" brushRef="#br0" timeOffset="31315">7980 918 15,'0'0'13,"0"0"-1,13 8 0,-1-3-10,4 4-2,7 1 1,5 2 1,7 3 2,8 0 1,9 2 0,8-2 0,8 4 1,7-2 0,7 2-1,5-1-2,5 1 0,0-1-2,-1 2 0,-4-1 0,-4-1 0,-5 2 0,-7-3-1,-8-1 1,-9-5 0,-12 2 1,-8-6 0,-11 0 0,-4-3 1,-19-4 0,8 11 0,-22-6 0,-6 7 0,-9-5-1,-7 8 0,-9-1-1,-12 7 0,-10-2 0,-6 3-1,-4 4 0,-7 3 1,-4 4-2,-4 1 2,-1 1-1,2 0 0,4-4 0,7-2 1,8-6-1,10-6 0,9-3 1,12-6 0,10-3-2,8-3-3,9 0-13,14-2-6,-9-10-1,11-3 0,3-3 0</inkml:trace>
  <inkml:trace contextRef="#ctx0" brushRef="#br0" timeOffset="108376">12030-8 21,'-11'-7'14,"11"7"0,0 0-1,0 0-13,0 0 0,0 0 4,0 0 1,8 9 0,-2 4 2,-6-13 1,19 16-1,-4-4 0,8 4-1,0 3-1,8 6 0,4 3-1,4 7 1,2 5-2,5 7 0,0 5 0,2 6-1,-1 6 0,3 8 0,0 4 0,0 6-1,-1 6 0,0 5 1,-4-2-1,-3 7-1,-5-1 2,-9-1-1,-10-4 0,-7 0 1,-13-6-1,-6-2 1,-10-2-1,-7-4 1,-6-3-1,-3-3 0,-6 0 0,1-5 0,-3-3 1,2-4-2,1-5 1,4-6-1,2-7 0,6-7 1,4-10 0,6-5 0,4-6-1,13-14 1,-14 12 0,14-12-1,0 0 1,0 0-1,0 0 0,0 0-1,0 0-1,0 0-1,0 0-7,0 0-16,12 4-3,-3-18-1,9-9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05.9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125-2 11,'0'0'14,"0"0"-2,0 0 1,-9 2-12,9-2-2,0 0 1,0 0 4,0 0 1,0 0 2,0 0 0,8 12 1,-3 0 2,-5-12-2,11 27-2,-4-11 0,5 9-2,2-2-1,3 11 0,2-5-1,3 4 1,1 5-1,2 3 1,-1 5-1,1 5 1,-3 6 0,1 7 0,-2 6-1,-1 8 1,-2 5-2,-2 6 2,0 2-2,-1 3 0,-3 0 0,-1 1 0,-3 0 1,-4-3-1,-5-4 1,-5-1-1,-8-4 1,-4 0 1,-9-4-2,-4-4 2,-7-6-2,-2-5 0,-3-5 0,1-7 0,2-7 0,2-9 0,4-7 0,6-6 0,6-6-1,6-6 1,4-5 0,12-6-1,-15 5 1,15-5-1,0 0-2,0 0-1,0 0-10,-10 7-16,10-7-1,-24-11-1,9-6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4:59.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712 712 4,'4'-15'10,"-4"15"0,0 0-2,9-13-2,-9 13-1,5-11 1,-5 11-1,0 0 0,4-11 1,-4 11 1,0 0-1,-19-8-1,9 9 1,-1 2-3,-1 1-1,-3 3-1,3 3 0,-5 3 0,1 3 1,1 2 0,-1 4 0,-2 3 1,3 0 0,0 2-1,6 1 1,4-1-1,6 0 0,6-3 0,10-2-1,11-6 1,11-2-1,6-8 1,9-3-1,4-9 0,1-3 0,-2-7 1,-6-2 0,-8-5 0,-10 1 1,-12-5-1,-7 1 0,-12-1 1,-3-1-2,-9 0 1,-5 1-1,-4 2-1,-1 3 2,-5 3-2,0 4 1,-3 5-1,-2 5 0,0 5 0,1 4-1,1 6 0,2 2-2,1 6-1,2-2-5,12 9-3,-1-7-3,11 5-2,1-9-1,10-2 1,4-10 0,10-7-3,6-7 2</inkml:trace>
  <inkml:trace contextRef="#ctx0" brushRef="#br0" timeOffset="581">1104 271 0,'-2'-28'16,"-5"1"2,3 8 1,1 4-8,-2 3-2,5 12 1,-5-10-1,5 10-2,-8 14-3,5 1-1,-1 8-1,2 10-1,-1 6-1,3 9 2,1 10-1,1 6 0,1 3 1,1 4-1,0 0 0,-1-3 0,1-7 1,-2-6-2,-1-10 0,1-8-1,2-8-8,3-13-12,5-15-2,3-10 0,5-7 1</inkml:trace>
  <inkml:trace contextRef="#ctx0" brushRef="#br0" timeOffset="961">1280 936 17,'4'-19'16,"9"-8"0,2-4 0,5-5-11,4 1 0,-1 1 1,3 4 1,-3 3-1,2 8 0,-6 5 0,1 5-2,-1 4-2,-1 6-1,0 6-1,-1 4 0,-1 5 0,-4 2 0,-1 5 0,-5 3 2,-5 3-1,-4 1 2,-9 0 0,-1 1 1,-9-3 1,2-1-1,-8-5 1,-3-3-2,-2-7 1,5-6-2,0-7 0,2-5-3,6-6-1,2-9-4,8 2-6,7-7-11,12-2-4,-1 0 1,7 1 0</inkml:trace>
  <inkml:trace contextRef="#ctx0" brushRef="#br0" timeOffset="1422">1790 661 7,'0'0'19,"8"-11"2,-8 11-1,0 0-7,0 0-3,0 0 0,0 0-3,0 0-2,0 0-1,2 11-2,-3 1 0,1 6 0,-2 3-1,0 3 2,-1 1-2,2 1 1,1 0-1,0-3-1,3-4 1,4-5 0,6-6 0,4-8 1,6-9-1,4-4 0,3-7 1,2-2-1,-1-4 1,-1 0-2,-3 1 1,-6 3 0,-3 4-1,-4 5 1,-4 1-1,-10 12 1,11-13-1,-11 13 0,0 0 0,0 0 0,3 18 0,-6-4 1,-1 2-1,2 1 0,1 1 1,3 0 0,3-4 0,7-4 0,6-5 0,7-6 0,5-4 0,1-6 0,2-2 0,1-3-1,-2-3 1,-4 3-1,-4 1 1,-7 2-1,-3 4 0,-3 3-1,-11 6 1,14 1-1,-14-1 0,5 23 0,-5-3 0,-2 6 1,-1 5-1,1 2 2,0 5-3,1-5-3,6 3-21,0-11 0,6-9-1,1-13 0</inkml:trace>
  <inkml:trace contextRef="#ctx0" brushRef="#br0" timeOffset="2854">3113 235 26,'0'0'18,"-1"-13"-3,1 13-2,-12-10-3,-2 6-2,2 3-2,-7 1-3,1 3 0,-5 3-1,-1 8 0,-2 8-1,-1 9 0,-1 10-1,1 8 1,0 11-1,3 10 0,1 11 1,6 4-1,3 2 1,7-1 0,7-1 1,6-5-1,5-8 2,8-7-1,4-13 0,5-9 1,4-11-1,4-7-1,6-11-3,0-11-13,2-9-7,2-8-2,-2-10 0,-1-11 0</inkml:trace>
  <inkml:trace contextRef="#ctx0" brushRef="#br0" timeOffset="3275">3549 463 22,'0'0'17,"0"0"1,-13-5-1,-5 10-13,-5 2 0,-7 4 1,-9 3-2,-1 5 1,-7 2 1,3 3-1,1-3 1,4 3-2,8-4-1,12 1 0,8-3 0,13-4-2,12-2 1,10-1-1,8 2 0,5-1 0,-1 3 0,0 1 1,-5 1-2,-3 3 2,-8 3-1,-7 1 0,-8-1 0,-7 1 1,-4-1 1,-6 1 0,-7-3 0,-3 0 1,-4-6 0,-3 1 0,-4-7 0,2-2-1,-2-6-1,7-5-2,5 0-4,1-9-5,12 2-10,3-3-5,9-2 0,3-2 0</inkml:trace>
  <inkml:trace contextRef="#ctx0" brushRef="#br0" timeOffset="3785">3626 1131 16,'10'-4'8,"8"-14"0,6-5 0,3-6 1,7-5-2,1-3-1,0-2 1,-1 7-1,-6 1 1,-5 9 0,-9 3-1,-2 9-1,-12 10-2,11-5-1,-11 5 0,-3 17 0,1-1 0,2 8 0,-1 6 0,1 7 2,0 3-1,3 2 0,3-1 0,3-2 0,4-3-2,4-9-1,3-6-4,2-13-6,4-6-10,0-10-5,-2-9 2,-1-12-1</inkml:trace>
  <inkml:trace contextRef="#ctx0" brushRef="#br0" timeOffset="4166">3846 598 17,'-11'6'17,"0"-2"1,11-4 1,0 0-13,0 0-2,11 1 1,-11-1-6,14-5-12,-14 5-3,16-11-2,-12 2-1</inkml:trace>
  <inkml:trace contextRef="#ctx0" brushRef="#br0" timeOffset="4867">4112 91 1,'2'-10'11,"-2"10"2,0 0-6,12-5-2,-3 8 0,3 5-1,2 4 0,7 6-1,1 7 0,3 8 0,0 6 0,6 7 0,0 5-1,2 7 1,2 3-1,-6 2 0,-1 1 0,-2 2-1,-1 1 1,-7-2 0,-2-1 2,-7-3-1,-4-2 1,-7-3 0,-1 0 0,-11-10 1,-2 2 0,-9-5-1,-3 0 0,-4-4 0,-1-4-1,1-6-1,1-4-1,3-3-2,3-11-9,6-7-12,6-10-1,1-7-1,3-8 1</inkml:trace>
  <inkml:trace contextRef="#ctx0" brushRef="#br0" timeOffset="5618">22-3 1,'0'0'9,"2"-9"-6,-2 9-1,0 0 2,0 0 1,-1 20 0,-5-3 1,3 7-1,-3 11 0,4 14 1,-4 14-1,6 11 1,6 15-1,-2 15 1,3 9-1,2 7 0,3-2 0,0-5-1,1-9-1,1-8-1,-2-17 0,2-13 0,-2-15-1,2-11-3,-1-8-11,4-6-7,-3-16 0,4-9 0</inkml:trace>
  <inkml:trace contextRef="#ctx0" brushRef="#br0" timeOffset="6259">4714 100 7,'6'11'15,"-6"-11"0,12 18 1,-6-7-9,-2 5-3,1 8 2,1 8 0,1 9 0,-5 9 0,-2 8 0,-2 13-1,-3 11-1,-3 9 0,1 9 0,0 0-1,1 3 1,1-2-1,4 0-1,1-11 0,2-10 0,4-13-1,1-12-1,2-10-4,0-15-10,2-12-8,1-15-1,2-12-1,3-13 1</inkml:trace>
  <inkml:trace contextRef="#ctx0" brushRef="#br0" timeOffset="6599">5053 1063 25,'10'2'19,"-10"-2"0,8 11 1,3-6-11,7 0-8,11 1 2,-3-2 0,-26-4 1,79 5 1,-79-5-2,77-3 1,-77 3-1,63-11-3,-63 11-8,45-22-12,-45 22-3,0 0 1,7-60 0</inkml:trace>
  <inkml:trace contextRef="#ctx0" brushRef="#br0" timeOffset="6840">5031 820 24,'0'0'20,"0"0"0,9 9 2,12-8-17,4 0-1,7 0 1,-32-1-1,76 0-2,-76 0-1,84-4-3,-41 0-4,-43 4-8,72-15-7,-72 15 1,60-28 0</inkml:trace>
  <inkml:trace contextRef="#ctx0" brushRef="#br0" timeOffset="7080">5656 456 1,'0'0'15,"0"0"1,-1 55 1,1-55-7,-11 55-2,1-13 1,1 3 2,0 11-3,0 3-1,3 5-1,-6-2-2,7 1-1,4-6-1,5-6 1,-4-8-3,0-43 1,4 61-1,-4-61 1,0 0-1,0 0 0,0 0 0,0 0 0,0 0 0,32-45 0,-32 45 1,27-81-1,-6 32 1,1-3-1,14-1 1,1 3-1,1 3 1,-2 5 0,-36 42 0,70-68 0,-70 68-1,54-46 0,-54 46-2,0 0-2,0 0-2,26-47-7,-26 47-4,0 0-5,0 0-1,-52 12 1</inkml:trace>
  <inkml:trace contextRef="#ctx0" brushRef="#br0" timeOffset="7511">5670 828 0,'0'0'17,"0"0"1,0 44 0,0-44-7,0 0 0,36 48 0,-36-48-3,51 43-1,-51-43-2,71 44 0,-27-23-1,-44-21 0,78 33 0,-78-33-1,63 25 1,-63-25-2,47 21 0,-47-21 0,0 0-1,0 0-1,46 28 0,-46-28 0,0 0 1,0 0-1,0 0 0,0 0 0,0 0 0,0 0 0,0 0-1,0 0-3,0 0-6,0 0-9,0 0-6,0 0 1,0 0-1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6:05.0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78 193 3,'0'0'12,"0"0"-1,0 0-2,0 0-6,0 0-2,0 0 2,0 0 0,0 0 0,0 0 0,0 0 1,0 0-1,0 0 0,-6 11 0,6-11-1,2 13 0,1-3-1,0 4 0,1 6 1,-1 4 1,1 8 1,-3 8 2,2 9 0,-4 6-1,1 6 1,-2 7 0,1 5-1,-2 1-1,1 1-1,-1-7 0,1-4 0,-1-6-1,1-3-1,-1-12 0,-2-4 0,0-9 0,2-8 0,0-3 0,0-4 1,3-15-1,-4 14 1,4-14 1,0 0-1,0 0 0,0 0 0,-2-14 0,2 3-1,-1 0 0,1-7-1,-2-1-1,0-4 0,-3-5 0,0-7 0,1-3 0,-2-8-1,1-7 1,0-3 0,3-5 0,2-3 1,4-3 0,3 5 0,4 3 0,1 4 0,3 5 1,2 8-1,-1 4 1,1 7-1,2 5 0,0 2 1,3 2-1,4 4 0,2 0 0,3 4 0,3-1 1,1 5-1,-1-1 0,0 6 1,-2 1-1,-2 6 0,-4 4 0,-1 5 1,-2 3-1,-6 4 0,0 4 0,-6 3 0,-4 1 1,-3 0-1,-6 1 1,-7 1 0,-6 1 0,-3-3 0,-9-2 0,-5-2 0,-3-2 1,-5-2-1,-5-5 0,0-3 0,-3-1 0,1-3 0,2-3 0,6-1-1,4-2 0,4 0 0,7 0-2,4-2-1,9 2-4,-2-5-13,13 5-6,-3-12-2,9 1 1,7-6 0</inkml:trace>
  <inkml:trace contextRef="#ctx0" brushRef="#br0" timeOffset="1102">1150 153 14,'0'0'18,"0"0"1,0 0-3,0 0-5,-14 2-2,3 1 0,-3 5-3,-5-1-2,1 5 0,-7 0-1,-1 5 1,-4 0-2,-2 5 0,-3 5 0,-1 3 1,-5 8-1,0 4 0,-2 7 1,-1 5-1,0 4 0,2 6 0,2 4 0,5 4-1,3-1 0,7 4 0,6-2 0,8 0 0,6-4 0,7-4 0,4-5-1,6-4 1,5-9 1,6-5-1,3-8 1,5-5-1,2-7 1,5-4-2,3-7 2,3-3-1,-1-3-1,-2-2 1,-5-2-1,-4 0 0,-5 1 0,-7-2 0,-6 3 0,-14-3 0,12 6 0,-12-6 0,0 0 0,0 0-2,-4 12-11,4-12-13,-16-4 0,3-5-1,-1-6 0</inkml:trace>
  <inkml:trace contextRef="#ctx0" brushRef="#br0" timeOffset="3475">1341 573 7,'0'0'19,"9"-8"-1,-9 8 0,0 0-6,0 0-1,-11-9-2,1 9-2,-1-1-4,-4 2 0,-3 0 0,-5 5-1,-5 1 1,-2 3-1,-6 3 0,0 3-1,-5 2 1,2 2-1,2-3 0,3 2 0,4 0-1,3-4 0,5 1 1,6-7-1,5 4 0,4-3 0,4 0 1,5 2-1,-2-12 1,19 19-1,-3-11 1,7 5 0,2-1 0,3-1 0,2 1-1,1 2 1,0 0-1,-1 2 0,-3 2 0,-4-3 0,-2 2 0,-2-1 0,-5-1 0,-2-2 0,-3 0 0,-4-2 1,-4 0 0,-3 0-1,-7 1 1,-4 0 0,-7-2 1,-5 4 0,-9-3 0,-3-1 1,-4-2-1,1-2 0,-3-4 0,6-2 0,2-2-1,7-1 0,6-1 0,5 0-2,5 2 0,12 2-4,0 0-6,-7-12-10,17 6-5,5-1-1,6-3 0</inkml:trace>
  <inkml:trace contextRef="#ctx0" brushRef="#br0" timeOffset="4206">1430 830 7,'0'0'17,"5"-13"0,-5 13-4,0-13-3,0 13 0,0 0 1,0 0-3,0 0-3,0 0 0,0 0-2,0 0 1,0 0-3,-8 13 1,5-3-2,0 3 1,-1 3-1,-1 6 1,-1 5 0,-3 3 1,-1 6 0,0 4 0,0 2 0,-1 2 0,4 0 1,0-5-2,3-2 1,4-5-1,3-5 0,5-9 0,5-3 0,7-9-1,5-4-1,7-3-1,1-6-2,7-1-5,-2-6-7,1-1-8,-4-1 0,-6-2 1,-6-2 0</inkml:trace>
  <inkml:trace contextRef="#ctx0" brushRef="#br0" timeOffset="4677">1225 983 33,'9'6'19,"3"-7"0,4 0 2,6-2-14,2-1-6,6 1 2,2 0 1,3 3-1,0-3-1,0 3-1,0 3-5,-5-3-5,2 1-12,-3 0 0,-4-3-1,-4-1 0</inkml:trace>
  <inkml:trace contextRef="#ctx0" brushRef="#br0" timeOffset="5067">1729 1049 1,'9'11'14,"-9"-11"1,6 15-5,-3-2-1,-2 4 1,-1 4 0,-3 3-1,0 5 0,-5 0-2,2 1-1,-3-2-2,2 0-1,-1-6-2,3-3 0,0-6-1,5-13-2,-1 11-4,1-11-2,4-11-5,-4 0 0,-2-4 0,-4-2 1,-2-3 1,-4-3 2,-4 3 4,-2 2 2,0 2 6,-1 3 1,4 3 2,2 4 2,3 2 1,10 4 0,-11-1 0,11 1 1,0 0 0,19 0 0,0-2-2,10 1-3,3-2-1,7 1 0,3-1-1,2 3 0,-2 1-2,-6 1-1,-5 1-1,-11 1-1,-1 2-5,-10 0-11,-9-6-5,0 0 1,0 0 0</inkml:trace>
  <inkml:trace contextRef="#ctx0" brushRef="#br0" timeOffset="5658">2018 1024 16,'0'0'14,"12"2"2,-12-2-2,0 0-10,9 8 0,-9-8 2,3 11-1,-3-11 2,1 19-1,-1-7-1,1 5 0,-1-1-2,1 7 0,-1 2 0,2 2-1,-2 0 0,1 2 1,-1-2-1,1 2 1,-2-5-2,2-1 1,-1-2-1,0-7-1,2 1-5,-2-15-15,-1 10-3,1-10 0,-1-19 0</inkml:trace>
  <inkml:trace contextRef="#ctx0" brushRef="#br0" timeOffset="6990">2367 201 15,'0'0'15,"0"0"-2,0 0-1,0 0-2,0 0-2,0 0-1,0 0-1,0 0-3,0 0 0,-10 2-2,10-2-1,0 0 0,3 11 0,-1-2 0,0 6 0,2 7 0,2 6 1,0 10 0,1 8 0,1 9 0,-1 7 1,-1 9 0,-1 7 0,-2 5 0,-2 3 0,-3 3 0,0-2 0,-2-5-1,0-5 0,-1-11 0,1-7 0,1-8 0,2-6 0,-1-12-1,2-4 1,1-6-1,0-3 1,1-5-1,0-1-2,-2-14-4,2 9-9,-2-9-8,8-18 2,-2-6-1</inkml:trace>
  <inkml:trace contextRef="#ctx0" brushRef="#br0" timeOffset="7611">3117 461 9,'0'0'13,"5"-11"-3,-5 11-3,-9-5 2,-2 4 1,-2 2-1,-5 1-2,-3 5 0,-5 0 0,-2 6-1,-6 3-1,-2 4-1,-2 0 0,3 5-1,-1-3 0,5 1-1,4-3 0,5-2-1,8-3-1,6-2 0,9-2 0,7-2 0,6-1 1,6 0-1,5-2 0,3 3 0,4 4 1,1 1-1,0 3 0,0 1 0,-3 3 0,-3 3-1,-3 4 1,-3 0 0,-4 0 0,-4 0 0,-3 0 0,-6-1 1,-4-2 0,-5-1 0,-9 0 1,-8-1 1,-9-4-1,-7 2 2,-7-3-1,-4-1 0,-1-3-1,3-1 0,2-5 0,9-4 0,7-6-1,7-3-2,8-4-2,5-5-3,8-1-12,3-6-7,7-2-1,2-4 0,9-4 1</inkml:trace>
  <inkml:trace contextRef="#ctx0" brushRef="#br0" timeOffset="8392">3235 936 8,'0'0'13,"10"0"0,-10 0-8,0 0-1,0 0 2,0 0 0,0 0 0,-1 13-1,1-13 0,-4 18 1,0-2-1,-4 4 1,1 4-2,-5 8 0,1 5 0,-4 4 0,0 5 1,0-3-1,3 1 0,2 1 1,4-2-2,3-8 1,4-4-1,3-8 1,6-4-2,3-5 1,2-5-2,6-8-2,-1-8-6,4 1-9,0-8-7,0-2-2,-1-4 0,-3-2 0</inkml:trace>
  <inkml:trace contextRef="#ctx0" brushRef="#br0" timeOffset="9023">3118 1136 18,'0'0'14,"10"0"-1,-10 0 0,19-1-3,-4 2 0,3-4 0,5 4-3,-2-3 0,4 3-2,-3-3 0,1 3-2,-6-1 0,1 1 0,-7 0-2,-11-1 0,15 3-1,-15-3-1,0 0-5,3 11-7,-3-11-9,0 0 0,0 0-1,-8-21 1</inkml:trace>
  <inkml:trace contextRef="#ctx0" brushRef="#br0" timeOffset="9874">3212 0 1,'0'0'13,"0"0"0,0 0-1,0 0-7,0 0 2,0 0 0,0 0-1,0 0 0,0 0-2,-6 9 0,6-9 0,0 0 0,10 17-2,-3-4-1,5 5 1,0 4-1,6 7 1,2 6 1,4 7-1,2 6 0,3 4-1,1 4 1,3 5-1,2 1 0,0 2 0,2 2 0,-2 1 0,-2-1 1,-3 2 0,-5-1 0,-3 3 0,-8 1 1,-4 0-1,-7-2 0,-4 1 0,-6-1 0,-2-3-1,-5-4 1,0-4-1,-4-3 1,2-6 0,-1-4-1,-1-8 1,1-5-1,-1-2 0,3-8 0,0-2-1,3-6 1,-1-4-1,4-4 1,9-6-1,-10 10 0,10-10-3,0 0-3,0 0-11,0 0-6,-12 4-3,12-4 2,-9-10-1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33.8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465 204 7,'0'0'9,"15"-9"1,-15 9 1,10-4 1,-10 4 1,0 0-1,0 0 1,0 0-2,-14 0-2,1-2-3,-1 6-2,-6-2-1,-4 3-1,-5 2-1,-3 4 1,-3 3 0,-4 3 0,0 1-1,-1 1 1,0 3-1,5 1 0,4-3-1,2 0 0,8-4 1,6-1-2,6-2 1,8-1-1,1-12 1,24 13-1,-2-5 1,9 0 0,1-1 0,8 2 1,0 1-1,0 1 0,-2 2 0,-2 3 0,-6 0 0,-3 4 0,-6 1-1,-5 3 1,-5-1 0,-4 0 0,-5 1 0,-3-1 1,-6-2 0,-1 1 0,-5-5 0,-3 0 2,-6-2-1,-1 0 1,-7-4 1,0 1-1,-5-6 0,1-1-1,-2-4 0,2 0 0,3-3-2,3-2 0,5-1-3,0-5-6,9 5-16,2-4-1,6 0-1,5-6 0</inkml:trace>
  <inkml:trace contextRef="#ctx0" brushRef="#br0" timeOffset="1051">672 500 16,'0'0'9,"0"0"0,0 0 0,0 0-1,0 0-2,0 0-1,0 0-1,0 0 0,0 0-1,0 0-1,0 0 0,0 0-1,4 10 1,-4-10-1,0 12-1,-2-3 1,0 5 0,-3 5-1,-1 3 2,-3 8-1,-2 6 1,0 6 0,-5 3 2,3 5-1,-2-5 1,6-1 0,4 0-1,4-9 1,8-4-1,10-7-1,10-8 0,10-9 0,6-7-1,7-1 1,2-8-1,4-1 0,-5-5-1,-4-5-5,-6 5-9,-8-2-7,-9 2-2,-7-4 0,-11 0 1</inkml:trace>
  <inkml:trace contextRef="#ctx0" brushRef="#br0" timeOffset="1522">590 700 8,'-12'1'18,"12"-1"2,-15 3-2,15-3-5,0 0 0,0 0-1,0 0-2,0 0-2,14-3-3,0-2-1,8 1-1,3 0 0,7-3-1,2 3-1,6-1 0,0 1 0,0 0-1,-1 4 1,-4-2-1,-6 2 0,-4 1 0,-6-2-1,-4 1-1,-3 4-9,-12-4-12,11-5-2,-10-7 1,-1-6-1</inkml:trace>
  <inkml:trace contextRef="#ctx0" brushRef="#br0" timeOffset="2553">1202 0 10,'0'0'11,"0"0"-2,0 0-3,0 0 0,0 0 1,0 0-1,0 0 1,0 0-2,0 0 0,0 0 0,11 6-2,-11-6 0,12 8 1,0 1-1,6 1 0,6 4 0,2 3 0,7 4 1,1 3-2,3 3 1,1 0-1,0 4 0,-2-1-1,-1 6 1,0 0-1,-3 2 0,-3-1 1,1 2-1,-3 0 0,-1 2-1,-4 0 1,-3-3 1,-4 1-1,-4 1 0,-6 1 1,-5 1 0,-6 0 0,-6 1 1,-6-1 0,-2 4-1,-3-5 1,-2 3-1,-1-6 1,2-2-1,0-6 1,3-1 0,2-8 0,2-2 1,-1-8-1,5-2 1,-1-3-1,3 0 0,-1-5-1,2 0 0,1 0-2,9-1 1,-12-2-1,12 2 0,0 0-1,-11-2-1,11 2-3,0 0-10,0 0-13,1-9-1,1-2-1,-3-11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55.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260 114 8,'2'-11'15,"-2"11"2,0 0-1,0 0-5,0 0-5,0 0 0,0 0 0,0 0-2,0 0 0,0 0-2,0 0 0,0 0-1,-2 16 0,2 0 0,-1 8 1,1 10 0,-2 7 1,1 11 1,-2 6 1,-3 5 0,1 1 0,-3 1-1,5-6 0,2-4-1,-1-8-1,2-9 0,2-10-2,3-7-2,-2-10-4,-3-11-6,1-10-9,-6-9-4,-4-8 2,-6-7-1</inkml:trace>
  <inkml:trace contextRef="#ctx0" brushRef="#br0" timeOffset="310">16 430 14,'-13'-9'13,"2"3"-1,11 6 0,0 0-1,0 0-1,21-5-1,1 1 0,13 0 0,5-6 0,12 3-1,5-5-1,9-3-1,0 3-5,1-2-5,-1 4-14,-5-1-5,-8 5-1,-9-1 0</inkml:trace>
  <inkml:trace contextRef="#ctx0" brushRef="#br0" timeOffset="661">789 518 11,'15'9'15,"-15"-9"1,21 8 0,-4-6-9,5-2-2,8-2-1,3-6 1,5-2-1,5-8 2,-1-1-1,-7-2 0,0 0 0,-11-2 2,-5 3-1,-11 1-1,-6 4 0,-12 3-1,-6 4 0,-7 3-2,-6 4 0,-3 4-2,-8 6 1,-1 4-1,-1 7 1,1 3 0,3 5 0,0 2 0,6 4 0,3-3 0,10 2 0,3-2 0,8-2 1,7-1-1,7-3 0,10-3 1,3-3-1,15-3 0,10-3 0,10-2-2,3-8-10,9 0-14,-2-5-1,-2-6-1,-3-7 0</inkml:trace>
  <inkml:trace contextRef="#ctx0" brushRef="#br0" timeOffset="1722">452 26 11,'0'0'12,"-8"-10"-4,8 10 0,0 0 0,-12-11-1,12 11 0,0 0 0,0 0-1,-9-5-2,9 5 0,0 0-1,0 0-2,-1 9-1,1-9 1,0 15-1,1-2 1,-2 3 0,1 7 1,-3 4 1,-1 7 0,-3 8 0,0 7 1,-3 4-1,0 5 0,-1 0 1,1-1-2,-1-4 0,4-6 0,2-12-1,4-8 1,4-11 1,-3-16-1,24-1 0,-4-15 0,2-9 1,5-3-1,-1-2 0,2 0-1,-4 3 0,-6 4-1,-3 8 0,-6 7 0,-9 8-1,13 6 1,-9 6-1,-2 5 1,2 5 0,1 3 0,0 9 0,0 2 1,0 2-1,-2 2 1,-1-2 0,0-1-1,0-3 0,1-5-2,4-3-10,-1-7-11,5-10-2,0-5 0,3-9 1</inkml:trace>
  <inkml:trace contextRef="#ctx0" brushRef="#br0" timeOffset="2413">1948 331 41,'13'-1'22,"-13"1"0,0 0 0,-11 4-15,-3-2-2,-3 5 0,-7-2 0,-5 5-2,-5-1 1,-1 6-1,-2-3 0,5 3-1,3-2-1,7 1 0,6-3-1,11-1-1,5-10 1,20 13-1,5-6 0,9-1 1,5 2 0,3 0 0,4 4 0,-2 3 0,-3 4 0,-7 1 0,-7 5 1,-7 1 0,-10 2 0,-7 1 2,-9-4 0,-6 2 0,-7-7 0,-5-1 1,-7-8 0,0-2 0,-2-9-3,0-4 0,4-6-2,2-6-4,9-1-3,0-10-4,16 5-11,2-10-5,11 3 0,3-5 1</inkml:trace>
  <inkml:trace contextRef="#ctx0" brushRef="#br0" timeOffset="2854">2184 395 31,'13'8'18,"0"0"1,-4-4 1,-9-4-9,22 5-8,-9-4 3,6 2 0,-4-4 1,6 4-1,0-2 0,3 4 0,0-2-3,0 5 0,0 1-2,-1 4 0,0 2-1,-4 4 1,-3 3-1,-4 2 1,-5 4-1,-6 1 1,-6 2 0,-6 1 0,-8-3 1,-1-1 0,-5-4 0,-1-3 0,-2-7 1,2-4-1,2-9 0,7-5-1,2-8 1,8-7-2,5-7 0,8-3-2,6-6 0,5-5 1,8 0-1,4-1 1,6 2 0,2 3 0,5 5 0,0 3 0,1 6 0,-2 7 1,-1 6-1,-4 7 0,-3 5 1,-3 7-1,-5 4 1,-6 4 1,0 2-1,-1 1 0,-4-1 1,4-2 1,-1-5-1,7-7 1,2-7-1,9-6 1,2-6-1,0-3 0,0-2 0,-2 2 0,-4 0-1,-6 6 0,-6 5 0,-8 10 2,-9 4-2,-3 7 1,-3 0 0,2 4 0,5-2 0,9-1 0,7-7 0,12-8 0,12-8-1,10-5 1,2-4-1,5-3 0,-4 0 0,-6 3 0,-10 4 0,-8 10 0,-12 11 1,-7 11-1,-8 11 0,-5 7 1,-1 6-2,1 4-3,8 9-9,-2-9-14,8-7-2,-1-16-1,8-11 0</inkml:trace>
  <inkml:trace contextRef="#ctx0" brushRef="#br0" timeOffset="4136">4003 537 9,'3'14'15,"-3"-14"-1,9 14 2,4-12-9,7-2-4,4-2 1,8-6 0,4-2 0,2-6 0,2 1 2,-2-6 0,-3 3 1,-10-1 1,-1 4-1,-14-2 0,-5 7-1,-11-1-1,-5 3-1,-10 3-2,-5 2-1,-6 1-1,-3 3 0,-6 3 0,0 5 0,-2 2 0,1 4 0,-1 4 0,5 2 1,3 4-1,4 3 1,6 1 0,5 3 0,9 0 0,9 1 1,11 0-1,12 0 1,14-3-1,15-4 0,14-4-4,12-9-11,16-5-10,6-9-3,6-10 1,1-10-1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00.4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113 262 2,'0'0'14,"-4"-11"1,4 11-4,0 0-2,0 0-1,5 10 1,-2 7-2,4 9-1,0 7 1,5 13-1,-1 12 0,5 9 0,-2 4 0,6 5-1,-5-8 0,4-2 1,-3-13 0,2-7 0,0-19-1,5-13 0,-1-17-1,6-13-1,0-16-1,3-14 0,1-12-1,1-11-1,2-10 0,-1-3 0,-3-2 0,-3 5 0,-2 8 0,-2 9 0,-4 11 0,-3 11-1,-5 12-1,-4 6-2,-8 22-3,0-15-5,0 15-10,-18 16-4,1 0-1,-9 6 1</inkml:trace>
  <inkml:trace contextRef="#ctx0" brushRef="#br0" timeOffset="440">3 634 31,'0'0'19,"-11"8"2,11-8 1,23-15-15,1 0-1,10 2 1,7-6 0,14 2-2,6-2-1,9 2-2,4 5-7,1 0-15,-2 1-4,-1 0 1,-9-1-1</inkml:trace>
  <inkml:trace contextRef="#ctx0" brushRef="#br0" timeOffset="901">1319 0 21,'0'0'16,"0"0"1,0 0-1,0 0-8,0 0-5,0 0 2,0 0 0,-2 12 0,-1 0 0,-3 2 1,1 8 0,-5 4 0,2 9 0,-4 6-1,0 10-1,-2-1 1,-1 9 0,0 2 0,4 3-1,-1-1 0,4-1 0,2-8-1,7-4 0,4-9 0,12-4-1,10-13-1,13-8 0,12-12-2,10-10-1,10-6-4,1-12-4,11-1-5,-9-13-13,-4-1 1,-15-4-2,-11 2 3</inkml:trace>
  <inkml:trace contextRef="#ctx0" brushRef="#br0" timeOffset="1382">1068 280 28,'0'0'17,"5"9"1,-5-9 0,0 0-9,0 0-3,0 0 1,20 5 0,-5-7-1,8 3 2,8-6-2,9 3 0,9-4-2,9 1-1,7-4-1,6 2 0,2 0 0,1 2-1,-3 0-1,-7 0 1,-10 2 0,-9 2 0,-11 1-1,-9 0 0,-11 0 0,-14 0-1,11 3-3,-11-3-10,-10 3-11,1-1-2,-3-4 2,-6-2-2</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37.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178 377 11,'0'0'12,"0"0"0,-10 9-10,10-9-1,0 0 2,0 0 1,0 0 0,-8 15 1,10-4 1,0 5 0,4 9 1,-2 9-1,9 10 1,-10 11-1,3 13 1,-5 3-1,1 10 0,-7 0 0,1 1-1,-6-9 0,4-3 0,-1-13-2,2-9 0,1-11-1,3-11-2,3-8-1,-2-18-2,7 11-2,-7-11-3,7-20-3,-8 0-3,1-3-1,-7-8 2,1-5 1,-10-4 3,2-2 2,-6-3 5,-1 0 2,1-2 3,0 0 1,4 1 1,2 0 1,5-1 0,2 0 2,5 6 0,1-4 1,6 5 0,5-3-1,5 4 0,6-3-2,8 7-1,4-1-1,8 3-1,3 5 0,5 5-1,-1 5 0,3 9 1,-4 5-1,-4 8-1,-5 4 0,-4 6 0,-7 8-1,-8 4 0,-5 3 1,-7 2-1,-7-2 0,-4 1 1,-6-1 0,-2 1 1,-9-7-1,-1 1 2,-10-1-2,-2 1 2,-5-3-1,-2-1 0,-4-3-1,-2-1 0,4-4 1,5-4-2,6-5 0,5-4-1,9-1-3,4-7-3,14 9-7,5-24-10,12 9-4,6-9-1,12 1 1</inkml:trace>
  <inkml:trace contextRef="#ctx0" brushRef="#br0" timeOffset="801">1359 328 48,'13'2'24,"-13"-2"2,0 0-1,0 0-14,0 0-6,0 0-1,-15-1-1,2 2 1,-5 0-2,-4 4 0,-8 0 0,-2 9-1,-10 3 0,-5 8 0,-6 7-1,-4 7 0,-3 7 0,1 8 0,1 10 0,3 3 0,7 4 1,8 2-1,9 2 0,10 0 0,11-2 1,10-5-1,10-5 1,12-5-1,10-8 1,8-7 0,9-6 0,6-9 0,2-7 0,2-6 0,-2-6 1,-5-4-2,-7-3 0,-7-3-3,-6 1-1,-12-7-9,1 4-15,-10-8-1,1-3 0,-7-9 0</inkml:trace>
  <inkml:trace contextRef="#ctx0" brushRef="#br0" timeOffset="1462">1732 628 53,'-9'-5'24,"-3"2"0,-8-2-1,-4 4-19,-9 2-1,-5 7 1,-11 1 0,1 7 0,-3 2-1,0 6 1,1 0-1,5 1-1,6-2 0,9-4-2,12-1 0,8-3 0,12-2-1,12-4 1,11-1 0,9-2 0,8 3 0,5 1 0,0 3 0,1 1 0,-1 3 0,-6 4 0,-5 1 0,-6 4 0,-8 0 0,-3 2 0,-7-4 1,-5 0 0,-7-4 1,-5 0-1,-7-4 2,-5-3 0,-7-6 1,-3 0-2,-9-5 0,2-3 0,-4-2-2,1-5 1,1 1-3,3-3-1,7 3-6,-1-8-8,13 5-12,3-6-1,13-1 0,5-3 2</inkml:trace>
  <inkml:trace contextRef="#ctx0" brushRef="#br0" timeOffset="2123">1982 1165 40,'-23'-9'18,"2"0"1,6-4-2,2-1-6,9-3-4,7-5-4,7-1 0,5-1-3,7-1 1,5 2-1,3 8 1,1 0-1,-2 9 2,-5 6 0,-2 8 0,-11 9 2,-5 7-1,-11 3 1,-3 6 1,-10-1 0,-1 4 0,-5-6 0,0 0-1,-1-11 0,3-2 1,0-8-3,4-6-1,0-6-3,2-9-5,6 0-12,-1-15-10,9 0 1,0-10-2,7-5 1</inkml:trace>
  <inkml:trace contextRef="#ctx0" brushRef="#br0" timeOffset="2654">2188 330 51,'0'0'21,"0"0"4,0 0-2,0 0-16,0 0-3,0 0 1,-9 4-1,9-4 1,0 0-2,0 0 1,0 0-2,13 11-1,-4 1 0,4 2-1,3 6 1,5 5 0,4 8-1,4 5 1,2 6-1,3 4 1,-1 3-1,-1 4 1,-4 3-1,-3 1 0,-7 3 1,-8 0-1,-6 2 1,-8-1-1,-4 1 1,-5 1 0,-2-5 0,-3-1 0,-2-8 0,0-3 2,-1-8-2,3-5 1,-2-9-1,4-5 1,1-5-1,2-5 0,4-4-1,9-7 0,-9 6-1,9-6-2,0 0-10,0 0-16,0 0-1,-3-19 0,2 2-1</inkml:trace>
  <inkml:trace contextRef="#ctx0" brushRef="#br0" timeOffset="36452">3046 0 12,'0'0'12,"0"0"-1,0 0-2,-9-8-1,9 8 0,0 0-1,-7 10-1,7-10-2,-9 12 1,5-3-1,2 5-2,0 4 0,1 5-1,1 4 1,2 9 0,-2 5 0,2 3 1,-3 10-2,1 6 2,-3 1-2,1 0 0,-2-1 0,1-2-1,-1-5 0,0-6 1,3-10-1,-1-7 0,2-7 0,0-11-4,0-12-14,0 0-3,11-18 1,-5-5 0</inkml:trace>
  <inkml:trace contextRef="#ctx0" brushRef="#br0" timeOffset="36833">2931 514 30,'0'0'20,"21"-11"-1,4-12 2,9-6-15,6-10 1,11-2-1,2-5 1,3 1-1,-8 1 0,1 8 0,-15 4-1,-3 9-1,-8 6-1,-9 8-1,-5 2-2,-9 7-1,0 0-1,0 0-3,5 14-7,-12-3-12,-6 0-1,-1 4 0,-7 0 1</inkml:trace>
  <inkml:trace contextRef="#ctx0" brushRef="#br0" timeOffset="37133">2986 418 34,'17'4'20,"-7"-4"-1,1-1-3,3 7-11,-1-4 0,3 7 1,-2-2-2,4 7 0,-1-1 0,1 6 1,2-5-1,3 4 0,-2 0-1,6 1-1,-2-2 0,-1-2-1,-1-1 0,-3-2 0,-5-3-1,-3-1 1,-12-8 0,14 9-1,-14-9 1,0 0 0,0 0 0,0 0 0,0 0 0,0 0-1,0 0-4,0 0-15,0 0-6,1-13 0,-7 2-1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57.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216 415 6,'0'0'12,"0"0"-1,0 0 1,0 0 1,0 0-3,0 0 1,0 0 0,0 0-3,0 0-1,0 0-1,0 0-3,0 0-1,0 0-1,0 0-1,-3 9 0,3-9 0,1 16 0,0-4-1,0 3 1,-1 5 0,1 4 1,-1 7-1,-1 12 1,-1 8 0,-1 7 0,-1 8 1,0 10-1,-2 4 0,2 3 1,1 1-1,1-6 1,2-3-1,1-11 1,2-7-1,1-11 0,2-9 1,-2-9 0,1-7-1,-2-9-1,-3-12-4,0 0-7,7-18-12,-7-5-2,0-7 2,-1-7-2</inkml:trace>
  <inkml:trace contextRef="#ctx0" brushRef="#br0" timeOffset="571">25 505 23,'0'0'19,"1"-13"0,-1 13-5,0 0-3,2-16-3,-2 16-1,9-14-2,0 4 0,4-4-1,5 1 0,6-5 0,9 0 0,7 2-1,6-1-1,5 2 0,5 2 0,-1 3-1,-2 5 0,-4 3-1,-6 4 1,-6 3-1,-8 5 1,-7 5 0,-6 3 0,-7 5-1,-3 4 1,-4 2-1,-3 3 0,-4 2 1,-2-1-1,-4-1 0,-3 1 0,-2-3 1,-4-3 0,-4-3-1,0-1 2,-4-2 0,-2-2-1,-4-6 1,-1-1 0,-5-5 1,2-2-1,-2-5-1,1-1 1,0-2-1,-1-3-1,5 5-1,3-3-1,5 5-2,0-5-8,10 6-14,1 0-1,16-2-1,-9 0 1</inkml:trace>
  <inkml:trace contextRef="#ctx0" brushRef="#br0" timeOffset="1612">1150 224 0,'0'0'12,"0"0"0,0 0-2,0 0-3,0 0 0,-9 6-1,9-6-1,-10 4 0,10-4 0,-11 5 0,11-5 0,-14 8 1,14-8-2,-20 17-1,7-5 0,-4 2-1,-2 4 1,-3 2-1,-1 2 1,-3-2-2,-1 3 1,0 6 0,0 3-1,-1 5 0,1 3 0,1 5 1,-3 5-1,-1 10 1,1 6 0,1-1 0,1 2 0,2 7 0,3 1-1,4 0 1,4 4 0,6-3 0,6 1-1,4-3 1,7 0-1,5-7 1,6-4 0,4-5 1,7-6 0,2-8-1,7-7 1,-4-8 0,2-3-1,-1-9 0,-1-2 0,-5-7-1,-7-1 0,-4-3 0,-6-1 0,-3-2-1,-11-1 1,11 1-1,-11-1 0,0 0 0,0 0-1,0 0-4,0 0-14,0 0-8,-7-17 0,5 2-2,-2-11 1</inkml:trace>
  <inkml:trace contextRef="#ctx0" brushRef="#br0" timeOffset="2844">1393 703 12,'3'-12'11,"-3"12"0,0 0 2,-6-11-2,-3 9 0,-4 3-1,-4-1-1,-5 5-3,-5 1-1,-3 3-1,-4 1-1,0 3 1,-3 0-1,1 5 0,0-3-1,3 4 1,-1-3-1,6 2-1,4-2-1,5-1 1,2 0-1,9-3 0,8 0-1,8 1 1,9-1 0,4 1 0,8 1 1,3 3-1,7-1 0,-1 3 0,-3 1 1,-1 0-1,-1 4 0,-3 3 0,-4-1 0,-2 1 0,-3 0 0,-5-2 0,-1-2 0,-3-2 0,-6-5 3,-2-3 0,-8-1 0,-6-2 0,-10-4 1,-3 1 0,-12-1-1,-2-1 1,-7-3-2,-1 0-1,-4-1-1,3-1 1,3-1-1,5-2 0,6 1-1,4-2-3,10 5-7,0-8-11,18 7-5,-3-15 0,13 4 1</inkml:trace>
  <inkml:trace contextRef="#ctx0" brushRef="#br0" timeOffset="3625">1692 1064 11,'0'0'13,"0"0"-2,-12 6-1,12-6-1,-14 13 0,6-1-1,-2 5-1,-5 3 2,2 7-1,-6 2-1,1 9 0,-2 4-1,4 4 0,-3-2 0,6 3-1,4-4 0,9-2 0,6-7-2,12-7 0,8-10-1,10-6-1,5-8-2,5-10-3,4-1-1,-4-11-5,0 1-3,-10-4-7,-6 2-6,-12-2 2,-5 1 0</inkml:trace>
  <inkml:trace contextRef="#ctx0" brushRef="#br0" timeOffset="3986">1467 1288 26,'0'0'20,"-10"5"1,10-5 1,12-8-11,2 7-4,2-6 0,11 3 0,2-5 1,8 3-2,3-3-1,8 3-1,0-3-1,3 4-1,0 2-4,-9-1-14,-1 4-9,-6-3-1,-7-1-1,-8-4 1</inkml:trace>
  <inkml:trace contextRef="#ctx0" brushRef="#br0" timeOffset="4767">2177 1205 1,'0'0'3,"0"0"-1,0 0-3,5-9 0,-5 9 0,0 0 1,0 0 1,0 0 1,0 0 1,0 0-2,0 0-1,0 0-1,10-4-4</inkml:trace>
  <inkml:trace contextRef="#ctx0" brushRef="#br0" timeOffset="5238">2181 1266 3,'0'0'15,"0"0"0,0 0 2,0 0-6,8 11-3,-12 3 0,-1 7 0,-4 5-1,2 6 0,-6 4 0,3 3-1,-2-2-2,2-2-1,1-6 0,5-4-1,1-8-3,2-5-2,1-12-7,0 0-9,0 0-4,7-17 0,-9 0 1</inkml:trace>
  <inkml:trace contextRef="#ctx0" brushRef="#br0" timeOffset="5468">1995 1430 14,'0'0'19,"-11"-2"0,11 2-2,0 0 0,0 0-4,20-7-3,-7 1-1,11 5-2,1-4-1,7 3 0,2-1-2,3 3-2,-2 0-1,-3-1-5,0 3-14,-6-1-6,-5-4-2,-5-3 1</inkml:trace>
  <inkml:trace contextRef="#ctx0" brushRef="#br0" timeOffset="5829">2567 1226 5,'15'-12'13,"4"2"1,-2-2-2,1 1-4,1 0-2,0 2 0,-2-1-1,-3-2 2,1 5 0,-5-3 2,0 7-1,-10 3-1,9-8 0,-9 8-2,0 0-1,0 0-1,0 0-1,0 0-2,0 0 0,0 0 0,0 0 0,0 0 0,0 0-1,3 19 1,-4-4 0,-1 6 2,0 6-1,-3 6 0,1 7 1,-5 4-1,1 7 1,-2-5-1,2 1 1,-1-5-2,2-2 1,3-7-1,0-7 0,3-7 0,-2-3 0,3-5 0,0-11 0,-1 13 0,1-13 1,0 0-1,-16 1 0,6-4 0,-2-1 1,-2 0-1,0 1 0,-3-2 0,4 1 1,2 0-1,11 4 1,-13-6-1,13 6 0,0 0 1,9-10 0,2 6-1,5 0 1,3-1-1,4 1 0,4-1 0,1 2 0,-2 1 0,0 1-2,-1 4-7,-7-3-15,-1 0-1,-4-5-1,-2-5 1</inkml:trace>
  <inkml:trace contextRef="#ctx0" brushRef="#br0" timeOffset="6600">3133 101 26,'0'0'17,"0"0"-1,10 2 1,-10-2-11,0 0-2,8 12 0,-8-12 2,9 26 0,-5-4 1,4 15 0,-3 4-1,3 18-1,-4 11-1,0 13-1,-2 13-1,-2 7-1,-3 8 0,-2 4 0,-5 8 0,0-2 1,-4 0 0,-2-4-1,0-6 2,-1-4-1,1-9 0,4-5 0,2-14-1,4-9 0,1-13-1,5-14-2,8-9-8,-2-20-15,4-16-1,2-18 0,3-16-1</inkml:trace>
  <inkml:trace contextRef="#ctx0" brushRef="#br0" timeOffset="7050">4103 652 7,'19'-9'15,"-7"-2"2,-1 0 1,-5 2-9,-4 0-1,-2 9 1,-15-14 0,2 12 0,-12-1-1,-4 6-2,-11 2-1,-6 7-1,-8 4-2,-2 6 1,-9 4-1,4 3 0,2 0-1,8 0-1,7-2 0,11-3 0,10-3 0,14-2 0,16-3 0,11-1 0,11-1 0,10 2 0,10 0 0,8 0 0,5 2 0,2 2 0,-5 2-1,-4 2 1,-7 4 0,-5 3-1,-10 0 1,-9-1 0,-11-1 0,-6 0 1,-7-4 1,-5 1 1,-12-9 0,-10 0 1,-10-6-1,-4-1 1,-9-6-1,-1-1 0,-5-4-2,2-3-1,5-1-3,3-5-7,11 3-16,4-2 0,11 1-2,4-3 1</inkml:trace>
  <inkml:trace contextRef="#ctx0" brushRef="#br0" timeOffset="7781">4358 1174 16,'0'0'17,"0"0"1,11-4 0,-11 4-7,-1 11-2,1 7-2,-6-1-1,0 12 0,-6 1 1,0 10-1,-8 3 1,2 7-1,-3-2-1,5 4 0,2-6-1,9 0-1,2-8 0,10-4 0,7-8-1,9-5-1,8-8-1,4-5-2,9-4-2,-4-11-6,10 2-6,-7-10-10,0-1-2,-9-6 1,-7 2 1</inkml:trace>
  <inkml:trace contextRef="#ctx0" brushRef="#br0" timeOffset="8122">4273 1514 29,'-14'3'20,"14"-3"2,-14 2 1,14-2-12,0 0-2,0 0-1,11 0 0,-11 0-2,26 3-1,-5-4-1,9 3 0,4-3-1,6 1-3,12 2-7,0-3-15,6-1-4,-2-4-2,-4-1 2</inkml:trace>
  <inkml:trace contextRef="#ctx0" brushRef="#br0" timeOffset="8793">4548-2 0,'0'0'13,"0"0"1,0 0-2,0 0-2,0 0 1,12 0 0,3 5-1,11 5 0,2 3-1,12 9-2,0 3-1,14 12 0,2 7-3,5 9 0,-3 9-2,4 10 0,-6 7 0,-1 8 0,-4 6 0,-5 3-1,-8 3 1,-4 2-2,-7 0 2,-8 0 0,-7 0 0,-5-1 0,-10-2 1,-7 1 0,-9-4 2,-9 1 1,-11-5 0,-7-3 0,-4-9 1,-6-4-2,1-8 2,2-6-3,-1-12-1,5-6-1,10-11 0,7-6-1,5-8-1,5-6 0,6-4-3,-5-10-11,7 3-13,-1-7-1,3-1-1,-5-7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22.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 0 7,'-3'19'6,"3"-5"-1,-2 6 2,-1 4-1,2 5 1,-2 5 0,-1 5 1,0 3-1,0 5 1,0 4-1,1-2 3,2 3-2,-2-4 0,4 1-1,0-7-1,2 0-1,-2-10-1,2-3 0,-1-8-3,-1-2 0,-1-7-2,0-12-2,0 0-11,0 0-8,13-14-2,-5-8 2,-3-8-1</inkml:trace>
  <inkml:trace contextRef="#ctx0" brushRef="#br0" timeOffset="311">41 485 25,'0'0'22,"23"-14"2,2-5-1,4-10-7,16-1-3,2-11-2,12 2-2,1-3-3,3 1-1,-4 0-2,-3 8-1,-10 4 0,-7 9 0,-11 3-2,-8 7 1,-7 1-1,-13 9-2,9-3-3,-9 3-8,0 0-12,-13 3-2,-1 6-1,-8-1 1</inkml:trace>
  <inkml:trace contextRef="#ctx0" brushRef="#br0" timeOffset="611">0 463 20,'17'11'20,"2"-12"-1,0-5 2,5 1-9,5 3-4,0 0 0,4 5-1,-6 1-1,2 6-2,-1 0 1,-1 5-1,-2-1-1,1 4-1,0-3 0,0 2-1,-3-2 0,2 0 0,-2-3-1,-1-1 0,-4-1 0,0-3 1,-5-1-1,-1-1-1,-12-5 0,11 5-5,-11-5-10,0 0-8,0 0-1,7-13 0,-8-2 0</inkml:trace>
  <inkml:trace contextRef="#ctx0" brushRef="#br0" timeOffset="1222">1020 339 12,'16'12'16,"1"-4"1,4 5-6,4 4-1,2 4 0,3 4-3,1 2 0,0 3-2,1-2-2,-4 0-1,-2-3-2,-4-2-3,-4-5-9,-5-2-7,-13-16 0,3 13-1,-14-16 1</inkml:trace>
  <inkml:trace contextRef="#ctx0" brushRef="#br0" timeOffset="1453">949 622 13,'0'0'15,"7"-16"0,18-2-1,11-9-7,13-5-2,10-3 1,6-5 2,7 4 1,-2-1 0,-3 9 0,-11 0-1,-6 9 0,-15 4-3,-7 6-3,-12 5-2,-16 4-2,12 3-8,-12-3-11,-12 11-4,12-11 2,-17 2-1</inkml:trace>
  <inkml:trace contextRef="#ctx0" brushRef="#br0" timeOffset="1793">1901 104 42,'0'0'19,"0"0"1,9 12-2,-9-3-7,1 11-4,-2 3-1,1 9-1,-4 6 0,1 9-1,-3 4 0,-1 3-1,-2 0 0,4-4-1,0-3-1,2-8 0,1-8-1,3-8-1,3-9-5,-4-14-9,9-2-9,-6-10-2,-3-6 1,-2-4 0</inkml:trace>
  <inkml:trace contextRef="#ctx0" brushRef="#br0" timeOffset="2033">1775 485 16,'2'-13'16,"21"-3"1,8-11 0,16-7-4,11-2-2,5-9-2,8 7 0,-5-3 2,-2 11-1,-15 0 0,-8 13-1,-15 3-2,-7 7-4,-10 5-3,-9 2-3,-5 9-6,-11-2-10,-1 8-8,-6-2 0,-6 5 0,-5-1 2</inkml:trace>
  <inkml:trace contextRef="#ctx0" brushRef="#br0" timeOffset="2284">1839 438 32,'13'15'18,"5"-6"2,8 0 2,3-1-14,2 0-1,6 7 2,-5-5-1,3 10 1,-5-4-1,3 7-2,-6-3 0,5 4-2,-1 0-2,-1 0 1,-2-4-1,1 0 0,-5-1 2,0-6-2,-5 1 0,-4-3 0,-15-11-1,16 13 0,-16-13 1,0 0-1,0 0 0,11 9-1,-11-9 1,0 0-1,0 0-6,0 0-21,-9-14-2,2 3-1,-2-2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38.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15,'0'0'14,"0"0"1,0 0-2,0 0-1,0 0-2,0 0-2,0 0-3,0 0-2,0 14-1,2 0 0,1 7-1,0 10 1,-2 10 0,0 12 2,-1 8 0,2 7 0,-2 2 1,0 4 0,-2-7 0,2-3 0,-1-12-1,2-6-1,0-12-1,-1-9-1,1-7-1,-2-8-1,1-10-1,0 0 0,0 0 0,-1-22-1,1 6 1,-2-5 0,0-1 2,0-1-1,-1-2 0,4 0 1,-1 2 1,6-3 0,3-3 0,9-4 1,9-6 0,10-4 1,7-6-1,7 1 0,8-5 0,1 4-1,-4 3 0,-4 7 0,-11 7 0,-8 8-2,-8 10-1,-13 2-3,-12 12-8,0 0-11,-9 18-2,-9-3 1,-5 0 0</inkml:trace>
  <inkml:trace contextRef="#ctx0" brushRef="#br0" timeOffset="551">45 398 62,'11'9'26,"7"-5"-2,-1 0 0,5-2-21,6 5 0,-3-1 0,2 4 0,-4 4 0,0 5 0,-5 0 0,5 5-1,-6-2 1,2 2-1,2-1 0,1-1-2,0-3 0,-2-2-1,2 0-6,-10-5-18,2 1-3,-14-13 0,5 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38.9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20 354 56,'10'20'21,"2"5"2,-4 5-3,1 6-20,0 9 1,-4 4 2,0 10 1,-4 0-1,-2 3 2,-4-4-1,0-3 0,-4-9 0,5-7 0,-2-10-2,1-8-1,-1-12 0,6-9 0,-13-11 0,6-9-1,1-9 1,0-8-1,1-10 0,4-5-1,4-4 1,5-1-1,5 2 0,3 3 1,5 4-1,2 7 1,4 8 0,1 6 0,2 6 0,-1 7 1,-3 5-1,-1 8 1,-7 8 0,0 7-1,-7 6 0,-7 6 1,-7 3 1,-3 5-1,-6-1 2,-5 3 0,-4-6 0,-2-3 0,-5-8 0,3-4-1,0-9-2,0-10-3,8-4-10,1-14-15,10-3-1,4-9-1,8-3 0</inkml:trace>
  <inkml:trace contextRef="#ctx0" brushRef="#br0" timeOffset="500">339 367 41,'11'24'21,"-2"-3"0,3 1 0,-1-1-14,0-1-5,2 5 1,-3-4 1,5 4 0,-6-4 1,3 4 0,-6-4 0,3 2 1,-3-7-2,3 2 1,-7-7-2,1 0 1,-3-11 0,-1 11 1,1-11-2,-12-9 0,2-4-1,2-7 0,-1-4-1,3-6-1,4-4-1,3-6 1,6 1 0,5 1 0,6 3-1,6 3 1,1 4 0,0 5 0,-1 4 0,-1 5-1,-1 7-2,0 2-2,4 10-10,-7 0-12,3 7-2,0 0-1,4 7 2</inkml:trace>
  <inkml:trace contextRef="#ctx0" brushRef="#br0" timeOffset="911">842 572 47,'0'0'21,"0"0"0,-3-22 0,13 2-18,7-5 0,5 0 1,2-3 0,6 4 1,-3-1 0,3 8 1,-7-1-1,1 11-1,-9 3-1,-1 8-1,-8 7 0,-3 8-2,-6 5 2,-4 4-1,-5 3 2,-1 5-1,-4-3 1,-2-1 0,-2-9 0,-1-2-1,2-10 0,1-9-2,-3-8-1,3-14-8,10-5-16,1-12-4,8-6-1,1-7 0</inkml:trace>
  <inkml:trace contextRef="#ctx0" brushRef="#br0" timeOffset="1291">1197 0 16,'0'0'21,"0"0"-3,15 6-1,-15-6 3,10 26-1,-9-5-2,-1 14-3,-2 2-4,2 11-3,0 3-3,-2 3 0,-5-2-3,5 0 2,0-9-1,3-6-1,-3-8-2,8-11 1,7-12 0,5-15-2,8-5-3,5-10 2,2-1-1,7-6 2,2 2 0,-2 0 1,-5 5 1,-5 8 2,-5 6 0,-5 8 1,-5 6 0,-5 7-1,-5 8 0,-4 4-2,-5 5 3,-2 2-2,-8 2 0,-5 1 1,-8-4 1,-3 0 1,-9-9 0,0-2 0,-2-7-1,0-4-1,3-6-3,1-12-13,11 0-18,-2-11 0,11-3-1,-4-10-1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41.2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2397 907 14,'0'0'17,"0"0"0,-3 9 2,3-9-7,-8 17-1,-1-5 0,7 10 1,-9 0 0,7 8-1,-5-1 0,9 4-2,-2-6-2,7 0-4,6-6-1,8-9 0,7-10-1,5-7-1,4-11 0,1-5 0,4-8-1,-7-6 2,-3-2-2,-7 1 2,-7 0-1,-9 4 1,-8 2-1,-7 7 1,-6 3-1,-5 8 0,-8 8 0,-3 5-1,-6 10-1,-4 4-2,6 9 0,-3-2-2,8 2-3,3-10-1,17-4-2,9-10-1,13-24 0,11-11 0,13-10 1,8-11 4,8-5 6,3-2 4,-2 4 5,-2 6 2,-10 6 4,-3 15 0,-12 5 1,-3 19-2,-12 8-1,-4 19-3,-12 12-1,-3 18-2,-6 9-2,-3 10 1,-2 4-1,1 0-1,1-8 0,5-9-1,8-15 1,11-17-2,15-21-1,14-15-1,9-12-1,7-10 0,7-4 0,-1-4-1,-1 2 1,-6 6 2,-13 6 3,-8 14 1,-14 9 2,-5 15-1,-13 7 0,-2 10 0,-7 2-1,4 4-1,1 1-3,-2-4-3,8-2-20,-1-13-7,10-8 0,-3-16-1,9-9 1</inkml:trace>
  <inkml:trace contextRef="#ctx0" brushRef="#br0" timeOffset="801">3589 654 59,'15'-5'30,"-5"-6"0,-10 11-4,-2-9-10,2 9-3,-22 6-5,3 4-4,-5 3-1,2 2-2,-3 2 0,1 2-1,5-1 0,0-1-1,9-1 1,7-5-1,11-2-1,7-4 1,6-1-1,5-1 0,2 1 1,-2 0 0,0 2 1,-6 2 0,-8 3 1,-9 7 1,-9 2 0,-5 4 1,-7 0-1,-1 1 1,-6-3-2,0-4-1,3-5-4,-4-19-16,11-6-11,4-17-1,11-9 0,4-17 0</inkml:trace>
  <inkml:trace contextRef="#ctx0" brushRef="#br0" timeOffset="1182">3872 282 48,'10'3'23,"-10"-3"2,9 18 1,-11-9-17,5 9-3,-4-1 1,4 13 1,-5-1 1,2 15-2,-6 2 0,3 10-1,-5 1-2,0 4-1,0-3-1,0-4-1,0-5-1,4-11-1,3-7-3,-2-15-2,8-5-9,-5-11-12,-3-17-3,-2-8-2,-3-5 2</inkml:trace>
  <inkml:trace contextRef="#ctx0" brushRef="#br0" timeOffset="1412">3707 585 59,'-9'-20'28,"3"8"-1,2 2-4,4 10-9,18-10-6,5 8-3,3-3-3,10 2-1,3-1 0,5 1-1,2 2-3,-5-4-8,1 7-16,-7-2-1,-5 4-1,-6-1 2</inkml:trace>
  <inkml:trace contextRef="#ctx0" brushRef="#br0" timeOffset="1672">4227 631 37,'18'4'20,"-18"-4"1,12 3 3,-12-3-16,9 18 0,-4 1 0,-6 2 1,8 9 0,-7-3-1,3 7-1,-1-4-3,1 0-1,-3-7-2,4-4 0,-1-6 2,-3-13-2,0 0 1,0 0-1,-6-17 1,4-7-1,0-5 0,0-5-1,2-6 1,5-4-2,3 0 1,6 3 0,1 3 0,5 4 1,6 6-1,2 4 1,4 5 0,1 7-1,-4 5 0,3 4-1,-8 9-3,-3-3-17,-5 8-9,-6-4 1,-10-7-3,3 12 2</inkml:trace>
  <inkml:trace contextRef="#ctx0" brushRef="#br0" timeOffset="3285">4674 521 12,'0'0'17,"0"0"2,0 0 2,0 0-9,0 0 2,42 9-1,-42-9 0,0 0-2,-2 42-1,2-42-2,3 68-2,0-22-2,1 0-1,-2 4 0,2-1-2,-4-49-1,9 76-3,-9-76-5,0 0-18,0 0-2,0 0-1,0 0 0</inkml:trace>
  <inkml:trace contextRef="#ctx0" brushRef="#br0" timeOffset="3575">4841 191 62,'0'0'26,"0"0"0,0 0 0,0 0-21,0 0 0,0 0 0,0 0-1,-10 55 0,10-55 0,3 81-1,2-30-1,0 6 0,3 0-1,-4-1-1,0-8 0,-5-6 1,1-42-1,13 60-1,-13-60 0,0 0 0,0 0-2,42 1-1,-42-1 1,35-42 0,-35 42 0,43-52 1,-43 52 0,55-44 2,-55 44 0,47-18 2,-47 18 0,42 13 0,-42-13 0,22 44 0,-22-44 0,-8 66-1,8-66 1,-18 76 0,18-76 1,-33 70-1,33-70 1,-40 49 0,40-49-1,0 0 0,-53 26-1,53-26-1,0 0-3,-45-26-8,45 26-19,0 0 0,-14-57-2,14 57 2</inkml:trace>
  <inkml:trace contextRef="#ctx0" brushRef="#br0" timeOffset="4136">5290 802 71,'0'0'30,"0"0"-1,0 0-1,0 0-19,0 0-4,0 0-3,0 0-1,0 0-1,0 0 0,0 0 0,0 0 0,0 0 0,0 0 0,0 0 0,0 0 0,0 0 1,0 0-1,0 0 1,0 0 1,0 0-1,0 0 1,0 0-1,0 0 0,0 0 0,0 0-1,0 0 0,0 0 1,0 0-2,0 0 1,0 0 0,0 0 0,0 0 0,0 0 0,0 0 0,0 0 0,0 0 0,0 0 1,0 0 0,0 0-1,0 0 0,0 0 0,0 0-3,0 0-9,0 0-18,0 0-1,0 0 0,0 0-1</inkml:trace>
  <inkml:trace contextRef="#ctx0" brushRef="#br0" timeOffset="47118">565 84 3,'-10'1'11,"10"-1"-1,0 0-4,0 0-2,0 0-1,0 0 0,0 0 0,-9-6 1,9 6 0,0 0 1,0 0 0,-12-3-1,12 3 1,-10-1 0,10 1 0,0 0 2,-12-2 1,12 2 0,0 0 0,0 0 0,0 0-2,0 0-1,0 0-1,0 0-2,0 0-1,21-4 0,-4 2-2,8-2 1,7 0 0,7-2 0,8 0 0,7 0 0,6-2 0,5 2 0,1 2 0,0 1 0,6 2 0,-9 3 0,-4 3 0,-4 2 0,-9 4 0,-7 2 0,-7 3 0,-6 1 0,-12 3 0,0 1 0,-7 2 0,-5 2 1,-4 1-1,-8 3 1,-7 0 1,-5 2-1,-10 0 1,-2 1-1,-4 1 1,0 0-1,-2-1 1,5-1-2,4 0 1,6-1-1,7-4 0,9 1 0,10-1 0,10-2 0,11-2 0,10-1 0,10-3 1,3 0-1,3 0 0,1-1 0,-5-3 0,-3 2 0,-8 0 0,-7 2 1,-10 2-1,-5 2 0,-8 3 1,-4 5 0,-7 1 0,-6 4 0,-8 1 1,-5 3 0,-8 0 1,-1 1-1,-6-3 0,1 0 1,-1-3-1,3-1 0,4-2-2,5-4 1,7-2-2,5-2 1,8-1 0,6-2 0,6 0-1,5-2 1,8 1 0,4 1 0,4-3 0,1 0 0,1 2 0,2 1 0,-2-2 0,1 2 0,-5-2 0,-1 1 0,-3 1 0,-2 0-1,-3-2 1,-4 1 0,-3-1 0,-5 1 1,-6-1-1,-4 3 1,-5-2 0,-5 2 0,-6 0 0,-5-1 0,-11 2 1,-4 0-1,-5 0 1,-8 1 0,-4-4-1,-5 2 1,-3-3 0,2 1 1,0-4-2,0 1 1,-3-5 0,4-1-1,-4-1 0,7 0 1,0-2-1,2 0-1,4 0 1,5-1-1,9 1 0,9-2 0,9-1-1,6 0-1,8-1 0,13-3-1,-11 2-2,11-2-2,0 0-15,0 0-9,11-6 0,-14-7-1,0-8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14.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3,'0'0'6,"0"0"0,0 0-2,0 0-3,0 0-1,0 0 1,0 0 0,0 0 1,0 0 1,0 0 0,7 9 1,-7-9-1,14 5 1,-3-2 0,5 0 0,1 0 0,3-1 0,4 1 1,2 0 0,6 0 1,3-1-1,4 2 2,3-2-2,5 2-1,4-2 0,6 0-1,1-2 0,1 0 0,3-4 0,4 3-1,-2-2 0,0 2 0,1-1 0,2 2-1,2 0 0,2 1 0,2 0 0,0 0 0,4 1 0,2-1 0,1 0 0,4 2 1,-1-1 0,2 1 0,0-1 0,1 3 0,-1-1 0,4 2-1,-2 0 1,2 2-1,-1 0-1,0-1 1,-1 1-1,0-1 0,-2-2 0,-3 0 1,0-3 0,-1 0 0,0-2-1,0 0 1,-2-1 0,1 0 0,0 1 0,-3 1-1,-1 0 1,-3 1-1,-1-1 1,-3 0-1,-2-2 0,-3 0 1,-1-2-1,-4 0 1,-4-2-1,-4-1 1,-5 0-1,-5 0 1,-5 0-1,-2 2 0,-7-1 0,-1 2 0,-4 0 0,-5 0 0,1 1 1,-4 0-1,0 0 0,-5 1 0,-9 1 1,16-3-1,-16 3 0,9-3 1,-9 3-1,0 0 1,0 0 0,0 0-1,0 0 1,0 0-1,0 0 1,0 0-1,0 0-1,0 0 0,0 0-2,0 0-2,0 0-8,0 0-12,0 0-2,0 0-2,-26-8 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20.6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3,'0'0'4,"0"0"-1,0 0-1,0 0-1,14 0-1,-14 0 0,15 1 0,-1-1 2,0 0 1,6 0 1,4-1 0,4 0 0,4-2 1,7-3 0,5 4-1,4-4 0,10 3-1,2-3-1,4 4 0,7-2 1,5 2-1,0 2 1,11-2 0,0 1 2,2-1-1,0 0 2,5 0 0,-2-1-1,3 1 1,-1-5 0,2 4-1,-2-3 0,1 2-1,-1-3-1,-1 3 1,-3-2-2,2 4 0,-4 0-1,-3 3 0,-2 2-1,1 2 0,1 1 1,1 2-1,0 0 0,0-1 1,4 1-1,0-1 0,1-2 1,2 2-1,-3-4 1,0 2-1,4-5 1,-4 4-1,0-4 1,1 1 0,0-1 0,2 0-1,-1 0 1,4 0-1,-2 0 0,2 0 0,-3 6 0,0-5 1,-4 6-1,-1-7 0,-3 8 1,-2-3-1,-5 3 0,-1-3 1,-7-3 0,-1-3-1,-6 3 0,-8-2 0,-11 1 0,-8-1 0,-11 1 0,-6-7 1,-5 7-2,-14-1 1,9 6-1,-9-6-2,0 0-7,0 0-12,0 0-3,0 0 0,-16-8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0:02.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 8,'0'0'6,"0"0"0,0 0-1,0 0-1,14 0 1,0-2 0,2 1-1,7-1 1,3 0 1,2-1-1,5 0-1,3 0 0,4 0-1,0 0 0,2 1 1,2-2 0,2 3 0,1-1 0,5 0 0,0-2 0,5 3-1,1-2 0,4 2 0,0-1-1,3 1 0,1 0-1,-1 2 1,0-1 0,-1 2 0,1-1 0,3 2 1,-2 1-1,3 0 0,1 1 0,5 1 0,4 0-1,2 0 1,0-2-1,2 1 0,0-2-1,1 1 1,0-2 0,-1 0 0,0-1 0,1 0-1,-2 1 2,0 0-1,1 0 0,1 1 1,3 0-1,0 1-1,0-1 1,1 1 0,-1-2-1,0 1 0,0-2 1,-1 1-1,-5-2 0,-1 0 0,-1 0 1,1 0-1,-2 0 1,1 0-1,-1 0 1,3-1-1,0 1 1,2 0-1,-4 0 0,0-1 0,-4 1 1,-1-1-1,-3 0 0,-4 1 0,-4 0 1,-5-1-1,-3 0 0,-3 0 0,-3 0 1,-4 0-1,-4 0 0,-6 1 0,-4-2 1,-7 2-1,-4 0 1,-6 0 0,-3 0 0,-11 0 0,11 0 1,-11 0-1,0 0 1,0 0-1,0 0 0,0 0 1,0 0-1,0 0-1,0 0 1,0 0-1,0 0 0,0 0-1,0 0-4,0 0-7,0 0-15,0 0-2,-9-9 0,-3-4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0:13.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-3 102 9,'-9'-5'11,"9"5"0,0 0-1,0 0-2,0 0 0,0 0 0,0 0-2,0 0 0,-6-8-1,6 8-1,0 0-1,0 0-2,9-3-1,-9 3-1,15 0 0,-2-1 0,1 0 1,4 0-1,4 0 2,1-1-1,3-1 0,4 2 0,3-2 1,4 2-1,7-2 0,4 3 1,5-2-1,4 1 0,2 0 0,4 0 0,1 1 1,2-1-1,0 1 1,0-2 1,-1 2 0,3-1 0,3 0 0,-2-2 1,5 1-1,3-2 0,3 2-1,2-1 1,4 0-1,1 0 0,3 2-1,5-2 1,2 1 0,3-1-1,3 2 1,4 0-1,2-1 1,2 0-1,4 1 1,2 0-1,2 0 0,3 1 0,-3 0 0,-1 0 0,0 1 0,-3 0 0,-2 0 1,-4-1 0,-3 1 1,-2-2 0,0 0 0,-1-2 0,3 1 0,1-2 0,0 1 0,2-1-1,-1 4 0,-3-1-1,0 2 0,-2 2 0,-2 1 0,-6 0 0,-4-1 0,0 1 1,-3-2-1,2 0 0,-3-2 1,1 1-1,-1-1 0,-1 1 1,2 1-1,-2 1 0,-2 0 0,-2 1 0,-1 1 0,0-1 0,-3 1 0,1-1 1,-3 0-1,3 1 0,2-1 0,3 0 0,3 1 1,-1-2-1,3 2 1,-3-2-1,2 0 1,-4-2-1,-3 1 2,-2-1-1,0-1 1,-2 1-1,2-1 1,0 2 0,-1-1-1,0 2 0,-1-1 0,-2 2-1,-5-1 0,-1 1 0,-7 0 0,-4-2 1,-5 0-1,-9-2 1,-5 2 1,-9-3 1,-4 1 0,-11-2 0,-4 3 2,-11-1-2,0 0 0,0 0 0,9-2-2,-9 2 0,0 0-2,0 0 1,0 0 0,0 0 0,0 0 0,0 0-1,0 0 1,0 0 0,0 0 0,0 0-3,0 0-4,-10 3-22,-3 1 0,-9-6-1,-7-13-1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1:52.2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240-9 18,'1'-9'12,"-1"9"-1,0 0-1,0 0-2,0 0-2,0 0-3,0 0-1,-9 18 0,3 0 0,-3 3 1,1 9 0,-4 7 3,1 21-10,-10-6 2,8 15 0,-12-11 1,15 10-1,-12-12-1,18 5 1,-4-16-4,13-10 9,9-8-1,6-10-1,12-7 0,2-8 0,9-6-3,0-3-2,3-14-11,-17-15-8,-6-1 2</inkml:trace>
  <inkml:trace contextRef="#ctx0" brushRef="#br0" timeOffset="4236">46 27 3,'0'0'9,"-17"3"0,17-3-2,-15 8-1,15-8-1,-10 10-1,10-10 0,-4 11-1,4-11 2,0 0-1,21 11 1,0-12-1,10 0 0,9-4 0,10 0-1,8-3 0,8-1 0,-2 0-1,-2 0-1,-6 2 1,-8 1 0,-11 2-1,-7 2 1,-11 1 0,-7 1 0,-12 0 0,10 1-1,-10-1-6,0 0-14,0 0 1,0 0-2,-10-7 0</inkml:trace>
  <inkml:trace contextRef="#ctx0" brushRef="#br0" timeOffset="4737">635 527 0,'-8'16'12,"2"4"-5,-3 4 1,4 2-1,2 0 0,2-2-1,4-3 1,4-10-1,8-7 0,9-10-1,7-9 1,1-11 2,3-2-1,-3-10 1,1 3-1,-5-3-1,-3 6 0,-16 0 0,-5 11-2,-8 2 0,-4 8-2,-8 6-1,-1 6 0,-11 4-1,2 6-1,-2 3 0,-1 5 1,1 3-1,0 1 1,2 3-2,0-4-4,12 6-12,-2-6-4,6-3-3,6-7 2</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1:57.6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187 0 4,'0'0'10,"0"0"1,4 14-8,-5 0-2,-3 3 3,-3 6 0,-4 6 0,-3 6 3,-2 6 1,-4 8 1,0 7 0,-1 0 2,6 2-2,1 3-1,7 0-1,6-2-3,11-1 0,8-14-2,12-5 0,9-7-1,9-10-1,5-8-1,-2-11-3,3-5-6,-8-13-9,-4-5-4,-13-7 1,-11-6 1</inkml:trace>
  <inkml:trace contextRef="#ctx0" brushRef="#br0" timeOffset="320">20 475 37,'-16'6'19,"16"-6"0,-9 10 2,9-10-15,18 5-4,3-4 0,11-1 0,9-2 1,10-1-1,8-3-4,2-2-5,6 2-10,0 0-4,-4 2 0,-7 2 0</inkml:trace>
  <inkml:trace contextRef="#ctx0" brushRef="#br0" timeOffset="601">652 741 11,'18'-2'13,"-6"-9"2,10-6 0,5-8-10,8-7 1,6-1 1,2-8 0,2 8 2,-5-3-1,-2 9-1,-8 4-1,-6 8-3,-8 6 0,-6 7-1,-10 2-2,2 13 1,-5 3-1,0 0 0,0 6-1,0 3 2,-2 4-1,1-3 0,0 4 0,0-2 0,-2-2 1,0-1-1,-4-2 0,0-3 1,-2-3 0,-2-2-1,0-2 1,-1-3-1,1-2 0,0-1 1,2-1-1,3-2 0,0-1 0,9-3 1,0 0-1,0 0 0,0 0 0,9 9 0,6-7 0,6-2 0,5 2 0,3-1 0,6-1 0,1-1-4,5 2-16,0-1-4,0-3 2,-1-3-1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1:5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219-8 0,'6'-12'14,"-6"12"-1,0 0 1,0 0-8,0 0-3,0 0 0,0 0 1,-9 18-2,5-3 1,-3 5 1,0 8 0,-1 9 1,1 9 1,-3 4 2,3 7-1,-1 4 0,4 1 1,0 0-2,4-3-1,1-8-1,6-4 0,7-10-2,8-9 0,9-12 0,7-10-2,10-8-2,0-12-7,4-8-13,-2-7-2,-6-7 0,-12-5 0</inkml:trace>
  <inkml:trace contextRef="#ctx0" brushRef="#br0" timeOffset="371">0 287 36,'9'18'18,"3"-4"2,9-10 0,8-1-20,10-2 2,12-1 0,8-3-1,7-1-2,8 0-7,-1-1-8,5 2-3,-2 3 0,-8 1-1</inkml:trace>
  <inkml:trace contextRef="#ctx0" brushRef="#br0" timeOffset="621">780 622 6,'0'0'13,"-2"-24"1,9 6-2,5 3-6,2 0 1,9 4 0,-3 3 0,-1 4-1,0 3-1,-4 9 2,-5 2-2,-6 10-1,-9 3 0,-7 6 0,-8 1 0,-5 5 0,-6-1 0,2 0-2,2-6-1,3-2 0,4-5 0,8-4 0,8-5-1,10 0 1,7 1-1,9 0 1,7 1 0,11 2 0,13-3-1,10 1-5,15 1-7,6-8-10,11-7-2,9-11 1,7-9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0.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 7 14,'13'-6'15,"3"4"0,-4 5-5,0 4-5,0 6 2,-6 9 0,3 7 0,-7 8 1,1 11-1,-6 8 1,-1 7-1,-7 2-1,4 2-1,-1-3-1,4-2-1,4-6-2,4-8-1,6-11-2,5-12-1,3-3-3,-1-17-5,-1-8-11,-6-11-2,-8-10 2,-11-7 1</inkml:trace>
  <inkml:trace contextRef="#ctx0" brushRef="#br0" timeOffset="280">0 396 23,'0'0'19,"5"15"1,16-11 0,15 5-15,12-2 0,13 2 0,9-5 0,11 6-4,1-9-3,3 0-8,-3-1-9,-7-9-1,-8 8 0,-13-8-1</inkml:trace>
  <inkml:trace contextRef="#ctx0" brushRef="#br0" timeOffset="471">787 472 6,'-11'9'14,"11"-9"1,-13 16 1,13-16-9,4 13-3,-4-13 1,16 8 1,-5-5 1,5 2-1,-2-2 0,5 3-2,-3-2 0,1 2-1,-4 0 1,0 4 0,-13-10 1,14 19 0,-14-8-1,0 3 1,-6-2-1,0 1 0,-3-2-1,2-2-1,7-9-2,-9 14 0,9-14 0,0 0-1,12 8 0,1-6 1,3 2-1,2 1 0,1 3 1,0 0 0,0 3 0,-5 3 0,-2 2-1,-5 3 2,-4 1-1,-3 1 1,-3-2 0,-2 1 1,-6-1-1,-1-2 1,-4-6-2,-2-3-1,-1-1-7,-4-10-10,4 1-7,-3-8-2,4-5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1.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61,'8'10'25,"2"-3"-1,3 1-1,4 0-24,1-1 2,4 0-1,0-3-3,4 1-9,1-7-10,4-2-2,1-4 1,6-2-1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1.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21 38,'18'13'21,"-6"-2"2,-12-11 1,18 17-19,-18-17 0,20 13 0,-20-13-1,20 4-1,-5-6-2,3-5-5,10 2-9,2-6-9,6-4-2,5-4 1,6-1-1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2.0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0 109 46,'22'15'25,"-4"0"-1,-2-4-1,-3-2-12,6-2-18,-2-7-4,6 1-10,0-6-3,5-6 0,1-4 1</inkml:trace>
  <inkml:trace contextRef="#ctx0" brushRef="#br0" timeOffset="181">692 0 46,'27'16'24,"-7"1"1,-3-1-2,-4-4-15,0 4-2,-5-5 0,0-2-2,-8-9 0,0 0 0,0 0 0,8 9-2,-8-9 0,0 0-4,7-11-11,-8 0-12,-1-2-2,-9-9-2,-7-9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29.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0 4,'0'0'4,"0"0"0,0 0-1,0 0 0,0 0 1,0 0 0,0 0 1,0 0 1,0 0-1,0 0 0,0 0 0,0 0-1,0 0-1,0 0-1,0 0-1,0 0-1,0 0 0,4 10 0,-4-10 0,0 0 0,0 0 0,12 9 1,-12-9-1,0 0 1,7 9-1,-7-9 2,6 16-1,-5-5 1,1 6 0,1 0 0,0 8-1,3 1 1,-4 4-1,0 4 0,-1 6 0,1 3 1,0 5 0,-3 3 2,2 3 0,-2 3 0,3 3 1,-3-1-1,3-1 1,-3-5-1,1-1-1,-1-4 0,2-5-2,-1-6 1,0-6-1,0-4 0,1-2 0,0-6 0,1 1 0,1-1-1,-2-2 1,1 0 0,0-1 0,-1-2-1,1-2 1,0-1-3,-2-11-5,1 10-10,-1-10-6,0 0 0,-7-19 0</inkml:trace>
  <inkml:trace contextRef="#ctx0" brushRef="#br0" timeOffset="681">192 927 1,'-10'10'11,"10"-10"-3,0 0-2,0 0 1,0 0 2,-8 12 0,8-12-1,12 18-3,-3-3 1,4 8-1,0 5 0,5 6 0,-2 1-1,4 6 0,-5-6 1,-1 5 0,-3-3-1,0-4 1,-1-6 0,1-3-1,0-9 0,3-3-1,3-8 0,6-12 0,4-12-1,6-10 0,0-13 0,3-5 0,-2-7 0,-2-1-1,-3 1 0,-4 6 0,-8 6-1,-2 6 0,-3 8-2,-5 4-7,4 5-14,-2 0-2,2-1-1,-1 0 0</inkml:trace>
  <inkml:trace contextRef="#ctx0" brushRef="#br0" timeOffset="9103">0 508 8,'5'13'5,"4"3"0,0 2 1,4 7-1,6 3-1,6 3 0,6 1-1,8-2 1,11-3-1,14-7 0,11-11 0,9-17-1,13-14-1,7-12 1,4-14-1,3-15 0,-2-6-1,-8-6-7,-6 0-7,-13 1 0,-8 5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42.4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 0 9,'10'70'8,"-8"1"0,-13 0 1,-9 1-2,-7-1 0,-4-3-4,-2-8-8,6-2-7,2-17 0,14-11-3</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1.0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358 1275 2,'0'0'14,"0"0"1,-10-4 0,10 4-7,0 0-5,0 0 0,0 0 1,0 0-1,0 0-1,0 0 0,-2 15 0,4-1 0,1 7 0,0 8 0,1 11 0,-2 12 2,-1 14-1,-4 12 1,-2 11 0,-5 5 2,-1 6-2,-3-1 1,1 0 0,-3-6 0,2-7-1,3-11 0,1-5-2,4-12-1,3-10 0,2-6-3,1-12-1,2-7-5,3-11-7,-5-12-9,7-10 1,-8-7 0,-6-7-1</inkml:trace>
  <inkml:trace contextRef="#ctx0" brushRef="#br0" timeOffset="411">0 2401 27,'14'17'17,"0"1"0,0 8-1,0 5-15,6 9-2,2 7 2,4 0 0,2 4 1,1-3 2,4-6 1,-1-9 1,4-7 0,-2-15 0,4-10 1,-4-12-1,0-10 0,-5-13-2,-1-4-2,-6-9 0,-1-2-1,-4-4 0,-3 0-1,-1 1 0,1 0 0,-1 3 0,0 5-2,5 6-1,-5 2-10,3 5-10,-1 2-2,-3 2 1,-1-3-1</inkml:trace>
  <inkml:trace contextRef="#ctx0" brushRef="#br0" timeOffset="8252">329 1967 13,'36'34'6,"6"0"1,7-4 1,9-1-1,9-5-2,9-7 0,11-4-2,9-11-1,12-10-1,3-10-8,9-6-7,1-12 1,8-3-2</inkml:trace>
  <inkml:trace contextRef="#ctx0" brushRef="#br0" timeOffset="11787">2177 0 4,'0'0'12,"-4"9"0,4-9-2,-14 8-8,13 6-5,-2 4 1,1 8 1,1 8 0,2 11 0,0 6 0,0 15 0,2 5 1,-2 6-1,2 5 1,-2 1 1,-2-1 1,-2-2 1,-4-3 0,-2-6 2,-5-4-1,0-7 0,-2-5-2,1-7-4,2-4-9,3-14-2,9-8-2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293 0 7,'0'0'12,"0"0"-5,0 0-3,0 0 0,-2 11 2,2-11-1,8 10-1,-8-10 0,8 14 1,-3-3-1,1 3 0,-1-1-1,3 8 0,-2 4-1,1 12 1,-2 9 0,3 16 0,-3 10 1,-1 11 0,-3 12-1,2 11 2,-3 5-1,1 2 0,-2-7 0,2-4 0,-1-9 0,2-8-1,-1-11 0,2-11-1,-1-13 0,2-7-1,-2-9 0,1-5-2,0-7 0,-4-6-6,2-2-6,-1-14-10,-8 10-2,8-10 2,-19-13-1</inkml:trace>
  <inkml:trace contextRef="#ctx0" brushRef="#br0" timeOffset="441">203 1353 11,'6'17'15,"-4"-3"-1,5 5 1,-4 2-9,5 5-7,3 6 3,3 2 1,4 4 1,3 1 1,4-2 0,2-2 1,3-3-2,-1-7 1,1-4 0,0-9-1,0-8 1,-2-10-2,1-4 1,-3-12 0,0-6-1,-5-8-1,-1-2 0,-4-5 0,-3 2 0,-2-2 0,-2 1-1,-1 3-1,3 2 0,2 3-6,1-3-11,5-4-7,6-6-1,6-8 1</inkml:trace>
  <inkml:trace contextRef="#ctx0" brushRef="#br0" timeOffset="7421">-1 630 8,'-2'9'12,"2"-9"-1,2 19-7,4-9-5,0 9 0,2 5 2,4 3-1,3 5 0,6 3 0,3 2 1,9-1 0,6 3 0,10-6 1,5-6 0,14-9 1,6-11 0,9-10 0,5-10 0,3-9-1,1-7 1,-5-6-1,-5-3 2,-9 0-1,-10 2 0,-11 2-1,-4 4 0,-10 2-1,-3 3-2,-4 4-5,0 5-10,-2-1-1,5 3 0,-2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43.3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 0 0,'2'24'7,"1"9"-6,-1 6 2,-2 7 2,-2 5 1,-4 5 0,-2 2 0,-4 1 0,-2 7-10,-5-2-6,2 0-1,-5-12-3</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3.7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362-1 3,'0'0'1,"-4"18"2,2-5 2,0 3 2,0 1-1,2 1 1,-1 6 0,0 5 1,0 10-2,0 8 1,-1 9 0,-1 10-1,0 9 1,-4 10 0,0 9-1,-3 6-1,3 4 0,-2-4-1,0-1-1,0-3 0,3-5-1,1-10 0,2-10 0,-1-11-1,3-9 0,0-10-1,0-9-2,1-8-5,-5-12-9,5-12-7,-16 0 1,4-13 0</inkml:trace>
  <inkml:trace contextRef="#ctx0" brushRef="#br0" timeOffset="411">0 1381 12,'0'0'14,"15"13"0,-15-13 0,0 0-11,14 14-2,-8-4 3,1 3 2,1 2 1,2 6 0,0 4 1,5 4-2,0 2 0,3 4-2,2 1 0,4-1-2,0-4 0,3-4 0,0-9 0,2-4 1,-3-11 0,3-9-1,-2-16 1,-1-8 0,-1-10-1,0-2 0,-1-4 0,-1 0 0,-1 2-1,-1 2 0,-3 7-1,-1 7-1,-1 7-4,-6 0-8,2 3-11,0 1-2,-1-4 0,0-2 0</inkml:trace>
  <inkml:trace contextRef="#ctx0" brushRef="#br0" timeOffset="6740">171 652 6,'18'24'7,"1"4"-1,1 2 0,3 1-1,5-1 1,8-5 1,7-5-1,13-8-1,8-10 0,13-9-1,5-8 0,4-9 1,2-6 0,-7-5-1,-2 1 2,-14 0-1,-8 5 0,-16 2 0,-8 4 0,-9 6-6,-11 3-7,-2 4-13,-11 10 1,10-18-2,-1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b="0"/>
            </a:lvl1pPr>
          </a:lstStyle>
          <a:p>
            <a:pPr>
              <a:defRPr/>
            </a:pPr>
            <a:endParaRPr lang="en-US"/>
          </a:p>
        </p:txBody>
      </p:sp>
      <p:sp>
        <p:nvSpPr>
          <p:cNvPr id="3075"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b="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b="0"/>
            </a:lvl1pPr>
          </a:lstStyle>
          <a:p>
            <a:pPr>
              <a:defRPr/>
            </a:pPr>
            <a:endParaRPr lang="en-US"/>
          </a:p>
        </p:txBody>
      </p:sp>
      <p:sp>
        <p:nvSpPr>
          <p:cNvPr id="3079"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b="0"/>
            </a:lvl1pPr>
          </a:lstStyle>
          <a:p>
            <a:pPr>
              <a:defRPr/>
            </a:pPr>
            <a:fld id="{60B0F4F7-CA5E-4694-B072-9884C3669EB0}" type="slidenum">
              <a:rPr lang="en-US"/>
              <a:pPr>
                <a:defRPr/>
              </a:pPr>
              <a:t>‹#›</a:t>
            </a:fld>
            <a:endParaRPr lang="en-US"/>
          </a:p>
        </p:txBody>
      </p:sp>
    </p:spTree>
    <p:extLst>
      <p:ext uri="{BB962C8B-B14F-4D97-AF65-F5344CB8AC3E}">
        <p14:creationId xmlns:p14="http://schemas.microsoft.com/office/powerpoint/2010/main" val="507812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kamyar.ardekany@gmail.com"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mailto:nancywang1991@yahoo.ca" TargetMode="External"/><Relationship Id="rId4" Type="http://schemas.openxmlformats.org/officeDocument/2006/relationships/hyperlink" Target="mailto:toya@cs.ubc.c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Particle_filter" TargetMode="External"/><Relationship Id="rId3" Type="http://schemas.openxmlformats.org/officeDocument/2006/relationships/hyperlink" Target="http://en.wikipedia.org/wiki/Robot" TargetMode="External"/><Relationship Id="rId7" Type="http://schemas.openxmlformats.org/officeDocument/2006/relationships/hyperlink" Target="http://en.wikipedia.org/wiki/Kalman_filt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Iteration" TargetMode="External"/><Relationship Id="rId5" Type="http://schemas.openxmlformats.org/officeDocument/2006/relationships/hyperlink" Target="http://en.wikipedia.org/wiki/Sensor" TargetMode="External"/><Relationship Id="rId4" Type="http://schemas.openxmlformats.org/officeDocument/2006/relationships/hyperlink" Target="http://en.wikipedia.org/wiki/Autonomous_vehicle" TargetMode="External"/><Relationship Id="rId9" Type="http://schemas.openxmlformats.org/officeDocument/2006/relationships/hyperlink" Target="http://en.wikipedia.org/wiki/Monte_Carlo_metho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538DB37-9FBB-4527-AD6F-026307728282}"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pPr/>
              <a:t>11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pPr/>
              <a:t>12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1C923D-F691-4DE5-934A-A1326F5EFED6}" type="slidenum">
              <a:rPr lang="en-US" smtClean="0"/>
              <a:pPr/>
              <a:t>13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pPr/>
              <a:t>14</a:t>
            </a:fld>
            <a:endParaRPr lang="en-US" smtClean="0"/>
          </a:p>
        </p:txBody>
      </p:sp>
      <p:sp>
        <p:nvSpPr>
          <p:cNvPr id="4813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A9AD4DFB-ECD8-41E2-A447-6D0882754752}" type="slidenum">
              <a:rPr lang="en-GB" sz="1300" b="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14</a:t>
            </a:fld>
            <a:endParaRPr lang="en-GB" sz="1300" b="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88AE04C-26DE-47E2-A362-2C2330333529}" type="slidenum">
              <a:rPr lang="en-US" smtClean="0"/>
              <a:pPr/>
              <a:t>15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(Note: in this example the robot is not choosing its actions)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62F985-F516-44BB-97D1-D22E39E8EB6A}" type="slidenum">
              <a:rPr lang="en-US" smtClean="0"/>
              <a:pPr/>
              <a:t>16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33956A1-3A3C-4F03-B378-F17FBD1D11F7}" type="slidenum">
              <a:rPr lang="en-US" smtClean="0"/>
              <a:pPr/>
              <a:t>17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186D361-02B3-4136-B27A-D012F34F03C7}" type="slidenum">
              <a:rPr lang="en-US" smtClean="0"/>
              <a:pPr/>
              <a:t>18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DDE04C1-3DF1-4645-98F0-DE6A44517BE1}"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D10C2B-4C88-4D0A-A7EE-260C16BA02EB}" type="slidenum">
              <a:rPr lang="en-US" smtClean="0"/>
              <a:pPr/>
              <a:t>20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FDD711E-9755-4054-BFD1-E213C8EE72BB}"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4946EF3-0DAC-4589-9228-48F2BE82582D}" type="slidenum">
              <a:rPr lang="en-US" smtClean="0"/>
              <a:pPr/>
              <a:t>21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ahone is a speech sound</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17C69B1-7D28-45B1-B1CB-B68198769E40}"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8688"/>
            <a:fld id="{4CE15926-2F3D-40D7-89D8-2C13E9647D6A}" type="slidenum">
              <a:rPr lang="en-US" smtClean="0"/>
              <a:pPr defTabSz="928688"/>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B9743062-AF2E-4E3A-8442-E78C9AC4EEE2}" type="slidenum">
              <a:rPr lang="en-US" smtClean="0"/>
              <a:pPr defTabSz="928688"/>
              <a:t>24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7013" indent="-227013" eaLnBrk="1" hangingPunct="1"/>
            <a:r>
              <a:rPr lang="en-US" smtClean="0"/>
              <a:t>R&amp;R Sys  Representation and reasoning Systems</a:t>
            </a:r>
          </a:p>
          <a:p>
            <a:pPr marL="227013" indent="-227013" eaLnBrk="1" hangingPunct="1"/>
            <a:r>
              <a:rPr lang="en-US" smtClean="0"/>
              <a:t>Each cell is a R&amp;R system</a:t>
            </a:r>
          </a:p>
          <a:p>
            <a:pPr marL="227013" indent="-227013" eaLnBrk="1" hangingPunct="1"/>
            <a:r>
              <a:rPr lang="en-US" smtClean="0"/>
              <a:t>STRIPS  actions preconditions and effects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29CC440-2210-4C51-A20C-56D7DD75B737}" type="slidenum">
              <a:rPr lang="en-US" smtClean="0"/>
              <a:pPr/>
              <a:t>25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0172" y="4410076"/>
            <a:ext cx="5124657" cy="4176713"/>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b="0" i="1" kern="1200" dirty="0" err="1" smtClean="0">
                <a:solidFill>
                  <a:schemeClr val="tx1"/>
                </a:solidFill>
                <a:effectLst/>
                <a:latin typeface="Times New Roman" pitchFamily="18" charset="0"/>
                <a:ea typeface="+mn-ea"/>
                <a:cs typeface="+mn-cs"/>
              </a:rPr>
              <a:t>Kamyar</a:t>
            </a:r>
            <a:r>
              <a:rPr lang="en-CA" sz="1200" b="0" i="1" kern="1200" dirty="0" smtClean="0">
                <a:solidFill>
                  <a:schemeClr val="tx1"/>
                </a:solidFill>
                <a:effectLst/>
                <a:latin typeface="Times New Roman" pitchFamily="18" charset="0"/>
                <a:ea typeface="+mn-ea"/>
                <a:cs typeface="+mn-cs"/>
              </a:rPr>
              <a:t> </a:t>
            </a:r>
            <a:r>
              <a:rPr lang="en-CA" sz="1200" b="0" i="1" kern="1200" dirty="0" err="1" smtClean="0">
                <a:solidFill>
                  <a:schemeClr val="tx1"/>
                </a:solidFill>
                <a:effectLst/>
                <a:latin typeface="Times New Roman" pitchFamily="18" charset="0"/>
                <a:ea typeface="+mn-ea"/>
                <a:cs typeface="+mn-cs"/>
              </a:rPr>
              <a:t>Ardekani</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3"/>
              </a:rPr>
              <a:t>kamyar.ardekany@gmail.com</a:t>
            </a:r>
            <a:r>
              <a:rPr lang="en-CA" sz="1200" b="0" i="0" kern="1200" dirty="0" smtClean="0">
                <a:solidFill>
                  <a:schemeClr val="tx1"/>
                </a:solidFill>
                <a:effectLst/>
                <a:latin typeface="Times New Roman" pitchFamily="18" charset="0"/>
                <a:ea typeface="+mn-ea"/>
                <a:cs typeface="+mn-cs"/>
              </a:rPr>
              <a:t>;   TBA,  X150 (Learning Center)</a:t>
            </a:r>
          </a:p>
          <a:p>
            <a:r>
              <a:rPr lang="en-CA" sz="1200" b="0" i="1" kern="1200" dirty="0" err="1" smtClean="0">
                <a:solidFill>
                  <a:schemeClr val="tx1"/>
                </a:solidFill>
                <a:effectLst/>
                <a:latin typeface="Times New Roman" pitchFamily="18" charset="0"/>
                <a:ea typeface="+mn-ea"/>
                <a:cs typeface="+mn-cs"/>
              </a:rPr>
              <a:t>Tatsuro</a:t>
            </a:r>
            <a:r>
              <a:rPr lang="en-CA" sz="1200" b="0" i="1" kern="1200" dirty="0" smtClean="0">
                <a:solidFill>
                  <a:schemeClr val="tx1"/>
                </a:solidFill>
                <a:effectLst/>
                <a:latin typeface="Times New Roman" pitchFamily="18" charset="0"/>
                <a:ea typeface="+mn-ea"/>
                <a:cs typeface="+mn-cs"/>
              </a:rPr>
              <a:t> </a:t>
            </a:r>
            <a:r>
              <a:rPr lang="en-CA" sz="1200" b="0" i="1" kern="1200" dirty="0" err="1" smtClean="0">
                <a:solidFill>
                  <a:schemeClr val="tx1"/>
                </a:solidFill>
                <a:effectLst/>
                <a:latin typeface="Times New Roman" pitchFamily="18" charset="0"/>
                <a:ea typeface="+mn-ea"/>
                <a:cs typeface="+mn-cs"/>
              </a:rPr>
              <a:t>Oya</a:t>
            </a:r>
            <a:r>
              <a:rPr lang="en-CA" sz="1200" b="0" i="1"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4"/>
              </a:rPr>
              <a:t>toya@cs.ubc.ca</a:t>
            </a:r>
            <a:r>
              <a:rPr lang="en-CA" sz="1200" b="0" i="0" kern="1200" dirty="0" smtClean="0">
                <a:solidFill>
                  <a:schemeClr val="tx1"/>
                </a:solidFill>
                <a:effectLst/>
                <a:latin typeface="Times New Roman" pitchFamily="18" charset="0"/>
                <a:ea typeface="+mn-ea"/>
                <a:cs typeface="+mn-cs"/>
              </a:rPr>
              <a:t>     TBA, X150 (Learning Center)</a:t>
            </a:r>
          </a:p>
          <a:p>
            <a:r>
              <a:rPr lang="en-CA" sz="1200" b="0" i="1" kern="1200" dirty="0" err="1" smtClean="0">
                <a:solidFill>
                  <a:schemeClr val="tx1"/>
                </a:solidFill>
                <a:effectLst/>
                <a:latin typeface="Times New Roman" pitchFamily="18" charset="0"/>
                <a:ea typeface="+mn-ea"/>
                <a:cs typeface="+mn-cs"/>
              </a:rPr>
              <a:t>Xin</a:t>
            </a:r>
            <a:r>
              <a:rPr lang="en-CA" sz="1200" b="0" i="1" kern="1200" dirty="0" smtClean="0">
                <a:solidFill>
                  <a:schemeClr val="tx1"/>
                </a:solidFill>
                <a:effectLst/>
                <a:latin typeface="Times New Roman" pitchFamily="18" charset="0"/>
                <a:ea typeface="+mn-ea"/>
                <a:cs typeface="+mn-cs"/>
              </a:rPr>
              <a:t> </a:t>
            </a:r>
            <a:r>
              <a:rPr lang="en-CA" sz="1200" b="0" i="1" kern="1200" dirty="0" err="1" smtClean="0">
                <a:solidFill>
                  <a:schemeClr val="tx1"/>
                </a:solidFill>
                <a:effectLst/>
                <a:latin typeface="Times New Roman" pitchFamily="18" charset="0"/>
                <a:ea typeface="+mn-ea"/>
                <a:cs typeface="+mn-cs"/>
              </a:rPr>
              <a:t>Ru</a:t>
            </a:r>
            <a:r>
              <a:rPr lang="en-CA" sz="1200" b="0" i="1" kern="1200" dirty="0" smtClean="0">
                <a:solidFill>
                  <a:schemeClr val="tx1"/>
                </a:solidFill>
                <a:effectLst/>
                <a:latin typeface="Times New Roman" pitchFamily="18" charset="0"/>
                <a:ea typeface="+mn-ea"/>
                <a:cs typeface="+mn-cs"/>
              </a:rPr>
              <a:t> (Nancy) Wang</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5"/>
              </a:rPr>
              <a:t>nancywang1991@yahoo.ca</a:t>
            </a:r>
            <a:r>
              <a:rPr lang="en-CA" sz="1200" b="0" i="0" kern="1200" dirty="0" smtClean="0">
                <a:solidFill>
                  <a:schemeClr val="tx1"/>
                </a:solidFill>
                <a:effectLst/>
                <a:latin typeface="Times New Roman" pitchFamily="18" charset="0"/>
                <a:ea typeface="+mn-ea"/>
                <a:cs typeface="+mn-cs"/>
              </a:rPr>
              <a:t> TBA, X150 (Learning Center)</a:t>
            </a: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D415E29B-C3ED-487D-BADF-A4F646C5711D}" type="slidenum">
              <a:rPr lang="en-US" smtClean="0"/>
              <a:pPr defTabSz="928688"/>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CB8CFD4-4B97-401B-B3B4-200FC995E326}" type="slidenum">
              <a:rPr lang="en-US" smtClean="0"/>
              <a:pPr/>
              <a:t>4</a:t>
            </a:fld>
            <a:endParaRPr lang="en-US" smtClean="0"/>
          </a:p>
        </p:txBody>
      </p:sp>
      <p:sp>
        <p:nvSpPr>
          <p:cNvPr id="40963"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B24DBAAD-1E45-4AA4-BB2E-3E3DC434E3AF}" type="slidenum">
              <a:rPr lang="en-GB" sz="1300" b="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4</a:t>
            </a:fld>
            <a:endParaRPr lang="en-GB" sz="1300" b="0">
              <a:solidFill>
                <a:srgbClr val="000000"/>
              </a:solidFill>
              <a:ea typeface="Arial Unicode MS" pitchFamily="34" charset="-128"/>
              <a:cs typeface="Arial Unicode MS" pitchFamily="34" charset="-128"/>
            </a:endParaRPr>
          </a:p>
        </p:txBody>
      </p:sp>
      <p:sp>
        <p:nvSpPr>
          <p:cNvPr id="40964"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0965"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0966"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0967"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8"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134CB5C-90C3-4385-B8E0-D354A15E004A}" type="slidenum">
              <a:rPr lang="en-US" smtClean="0"/>
              <a:pPr/>
              <a:t>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9902E9-1F54-4752-98D8-CDC43CCA2EC5}" type="slidenum">
              <a:rPr lang="en-US" smtClean="0"/>
              <a:pPr/>
              <a:t>6</a:t>
            </a:fld>
            <a:endParaRPr lang="en-US" smtClean="0"/>
          </a:p>
        </p:txBody>
      </p:sp>
      <p:sp>
        <p:nvSpPr>
          <p:cNvPr id="4301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942554C9-B414-400C-9F7B-BE172A702CB2}" type="slidenum">
              <a:rPr lang="en-GB" sz="1300" b="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6</a:t>
            </a:fld>
            <a:endParaRPr lang="en-GB" sz="1300" b="0">
              <a:solidFill>
                <a:srgbClr val="000000"/>
              </a:solidFill>
              <a:ea typeface="Arial Unicode MS" pitchFamily="34" charset="-128"/>
              <a:cs typeface="Arial Unicode MS" pitchFamily="34" charset="-128"/>
            </a:endParaRPr>
          </a:p>
        </p:txBody>
      </p:sp>
      <p:sp>
        <p:nvSpPr>
          <p:cNvPr id="4301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301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301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301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301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pPr/>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1396826-0E4E-4759-B188-8F35F2AF7C5F}" type="slidenum">
              <a:rPr lang="en-US"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smtClean="0"/>
              <a:t>Simultaneous localization and mapping</a:t>
            </a:r>
            <a:r>
              <a:rPr lang="en-US" smtClean="0"/>
              <a:t> (</a:t>
            </a:r>
            <a:r>
              <a:rPr lang="en-US" b="1" smtClean="0"/>
              <a:t>SLAM</a:t>
            </a:r>
            <a:r>
              <a:rPr lang="en-US" smtClean="0"/>
              <a:t>) is a technique used by </a:t>
            </a:r>
            <a:r>
              <a:rPr lang="en-US" smtClean="0">
                <a:hlinkClick r:id="rId3" tooltip="Robot"/>
              </a:rPr>
              <a:t>robots</a:t>
            </a:r>
            <a:r>
              <a:rPr lang="en-US" smtClean="0"/>
              <a:t> and </a:t>
            </a:r>
            <a:r>
              <a:rPr lang="en-US" smtClean="0">
                <a:hlinkClick r:id="rId4" tooltip="Autonomous vehicle"/>
              </a:rPr>
              <a:t>autonomous vehicles</a:t>
            </a:r>
            <a:r>
              <a:rPr lang="en-US" smtClean="0"/>
              <a:t> to build up a map within an unknown environment while at the same time keeping track of their current position. This is not as straightforward as it might sound due to inherent uncertainties in discerning the robot's relative movement from its various </a:t>
            </a:r>
            <a:r>
              <a:rPr lang="en-US" smtClean="0">
                <a:hlinkClick r:id="rId5" tooltip="Sensor"/>
              </a:rPr>
              <a:t>sensors</a:t>
            </a:r>
            <a:r>
              <a:rPr lang="en-US" smtClean="0"/>
              <a:t>.</a:t>
            </a:r>
          </a:p>
          <a:p>
            <a:r>
              <a:rPr lang="en-US" smtClean="0"/>
              <a:t>If at the next </a:t>
            </a:r>
            <a:r>
              <a:rPr lang="en-US" smtClean="0">
                <a:hlinkClick r:id="rId6" tooltip="Iteration"/>
              </a:rPr>
              <a:t>iteration</a:t>
            </a:r>
            <a:r>
              <a:rPr lang="en-US" smtClean="0"/>
              <a:t> of map building the measured distance and direction travelled has a slight inaccuracy, then any features being added to the map will contain corresponding errors. If unchecked, these positional errors build cumulatively, grossly distorting the map and therefore the robot's ability to know its precise location. There are various techniques to compensate for this such as recognising features that it has come across previously and re-skewing recent parts of the map to make sure the two instances of that feature become one. Some of the statistical techniques used in SLAM include </a:t>
            </a:r>
            <a:r>
              <a:rPr lang="en-US" smtClean="0">
                <a:hlinkClick r:id="rId7" tooltip="Kalman filter"/>
              </a:rPr>
              <a:t>Kalman filters</a:t>
            </a:r>
            <a:r>
              <a:rPr lang="en-US" smtClean="0"/>
              <a:t>, </a:t>
            </a:r>
            <a:r>
              <a:rPr lang="en-US" smtClean="0">
                <a:hlinkClick r:id="rId8" tooltip="Particle filter"/>
              </a:rPr>
              <a:t>particle filters</a:t>
            </a:r>
            <a:r>
              <a:rPr lang="en-US" smtClean="0"/>
              <a:t> (aka. </a:t>
            </a:r>
            <a:r>
              <a:rPr lang="en-US" smtClean="0">
                <a:hlinkClick r:id="rId9" tooltip="Monte Carlo method"/>
              </a:rPr>
              <a:t>Monte Carlo methods</a:t>
            </a:r>
            <a:r>
              <a:rPr lang="en-US" smtClean="0"/>
              <a:t>) and scan matching of range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916D56AA-95E7-469D-AA31-F0C620083C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D04AD884-F645-4888-92B5-9367D60DBB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C994E02F-870A-4D20-A612-B793956B4B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CBB98E75-65FA-4497-B382-4FA06C320B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FD98E0FD-C356-41E8-B323-2F9BC5EBA0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C4C90470-2CAE-4F16-8E6D-39694BA55E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754771A9-C8DB-4C44-809F-BF9E2BEFCE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E3BF39F6-5643-432D-8AA6-C18066E4A0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DB33AF89-DCD0-4C16-98F4-E78CEC0469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1AA79137-FF50-478A-942C-FC066E52F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32</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ED4D2E85-7A17-4120-AD7E-2B3703E5BA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9BEF340D-0098-4178-9E30-B4A18007BC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563272CF-6FF1-42DE-B7B5-BAA31856F3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t>CPSC 322, Lecture 32</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t>Slide </a:t>
            </a:r>
            <a:fld id="{C5B0310D-7776-4B08-B5DA-A7A7E68834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73" r:id="rId7"/>
    <p:sldLayoutId id="2147483780" r:id="rId8"/>
    <p:sldLayoutId id="2147483781" r:id="rId9"/>
    <p:sldLayoutId id="2147483782" r:id="rId10"/>
    <p:sldLayoutId id="2147483783" r:id="rId11"/>
    <p:sldLayoutId id="2147483784" r:id="rId12"/>
    <p:sldLayoutId id="2147483785"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ustomXml" Target="../ink/ink142.xml"/><Relationship Id="rId13" Type="http://schemas.openxmlformats.org/officeDocument/2006/relationships/image" Target="../media/image133.emf"/><Relationship Id="rId18" Type="http://schemas.openxmlformats.org/officeDocument/2006/relationships/customXml" Target="../ink/ink147.xml"/><Relationship Id="rId3" Type="http://schemas.openxmlformats.org/officeDocument/2006/relationships/image" Target="../media/image128.wmf"/><Relationship Id="rId21" Type="http://schemas.openxmlformats.org/officeDocument/2006/relationships/image" Target="../media/image137.emf"/><Relationship Id="rId7" Type="http://schemas.openxmlformats.org/officeDocument/2006/relationships/image" Target="../media/image130.emf"/><Relationship Id="rId12" Type="http://schemas.openxmlformats.org/officeDocument/2006/relationships/customXml" Target="../ink/ink144.xml"/><Relationship Id="rId17" Type="http://schemas.openxmlformats.org/officeDocument/2006/relationships/image" Target="../media/image135.emf"/><Relationship Id="rId2" Type="http://schemas.openxmlformats.org/officeDocument/2006/relationships/notesSlide" Target="../notesSlides/notesSlide9.xml"/><Relationship Id="rId16" Type="http://schemas.openxmlformats.org/officeDocument/2006/relationships/customXml" Target="../ink/ink146.xml"/><Relationship Id="rId20" Type="http://schemas.openxmlformats.org/officeDocument/2006/relationships/customXml" Target="../ink/ink148.xml"/><Relationship Id="rId1" Type="http://schemas.openxmlformats.org/officeDocument/2006/relationships/slideLayout" Target="../slideLayouts/slideLayout2.xml"/><Relationship Id="rId6" Type="http://schemas.openxmlformats.org/officeDocument/2006/relationships/customXml" Target="../ink/ink141.xml"/><Relationship Id="rId11" Type="http://schemas.openxmlformats.org/officeDocument/2006/relationships/image" Target="../media/image132.emf"/><Relationship Id="rId5" Type="http://schemas.openxmlformats.org/officeDocument/2006/relationships/image" Target="../media/image129.emf"/><Relationship Id="rId15" Type="http://schemas.openxmlformats.org/officeDocument/2006/relationships/image" Target="../media/image134.emf"/><Relationship Id="rId23" Type="http://schemas.openxmlformats.org/officeDocument/2006/relationships/image" Target="../media/image138.emf"/><Relationship Id="rId10" Type="http://schemas.openxmlformats.org/officeDocument/2006/relationships/customXml" Target="../ink/ink143.xml"/><Relationship Id="rId19" Type="http://schemas.openxmlformats.org/officeDocument/2006/relationships/image" Target="../media/image136.emf"/><Relationship Id="rId4" Type="http://schemas.openxmlformats.org/officeDocument/2006/relationships/customXml" Target="../ink/ink140.xml"/><Relationship Id="rId9" Type="http://schemas.openxmlformats.org/officeDocument/2006/relationships/image" Target="../media/image131.emf"/><Relationship Id="rId14" Type="http://schemas.openxmlformats.org/officeDocument/2006/relationships/customXml" Target="../ink/ink145.xml"/><Relationship Id="rId22" Type="http://schemas.openxmlformats.org/officeDocument/2006/relationships/customXml" Target="../ink/ink149.xml"/></Relationships>
</file>

<file path=ppt/slides/_rels/slide11.xml.rels><?xml version="1.0" encoding="UTF-8" standalone="yes"?>
<Relationships xmlns="http://schemas.openxmlformats.org/package/2006/relationships"><Relationship Id="rId13" Type="http://schemas.openxmlformats.org/officeDocument/2006/relationships/image" Target="../media/image143.emf"/><Relationship Id="rId18" Type="http://schemas.openxmlformats.org/officeDocument/2006/relationships/customXml" Target="../ink/ink157.xml"/><Relationship Id="rId26" Type="http://schemas.openxmlformats.org/officeDocument/2006/relationships/customXml" Target="../ink/ink161.xml"/><Relationship Id="rId39" Type="http://schemas.openxmlformats.org/officeDocument/2006/relationships/image" Target="../media/image156.emf"/><Relationship Id="rId21" Type="http://schemas.openxmlformats.org/officeDocument/2006/relationships/image" Target="../media/image147.emf"/><Relationship Id="rId34" Type="http://schemas.openxmlformats.org/officeDocument/2006/relationships/customXml" Target="../ink/ink165.xml"/><Relationship Id="rId7" Type="http://schemas.openxmlformats.org/officeDocument/2006/relationships/image" Target="../media/image140.emf"/><Relationship Id="rId2" Type="http://schemas.openxmlformats.org/officeDocument/2006/relationships/notesSlide" Target="../notesSlides/notesSlide10.xml"/><Relationship Id="rId16" Type="http://schemas.openxmlformats.org/officeDocument/2006/relationships/customXml" Target="../ink/ink156.xml"/><Relationship Id="rId20" Type="http://schemas.openxmlformats.org/officeDocument/2006/relationships/customXml" Target="../ink/ink158.xml"/><Relationship Id="rId29" Type="http://schemas.openxmlformats.org/officeDocument/2006/relationships/image" Target="../media/image151.emf"/><Relationship Id="rId41" Type="http://schemas.openxmlformats.org/officeDocument/2006/relationships/image" Target="../media/image157.emf"/><Relationship Id="rId1" Type="http://schemas.openxmlformats.org/officeDocument/2006/relationships/slideLayout" Target="../slideLayouts/slideLayout2.xml"/><Relationship Id="rId6" Type="http://schemas.openxmlformats.org/officeDocument/2006/relationships/customXml" Target="../ink/ink151.xml"/><Relationship Id="rId11" Type="http://schemas.openxmlformats.org/officeDocument/2006/relationships/image" Target="../media/image142.emf"/><Relationship Id="rId24" Type="http://schemas.openxmlformats.org/officeDocument/2006/relationships/customXml" Target="../ink/ink160.xml"/><Relationship Id="rId32" Type="http://schemas.openxmlformats.org/officeDocument/2006/relationships/customXml" Target="../ink/ink164.xml"/><Relationship Id="rId37" Type="http://schemas.openxmlformats.org/officeDocument/2006/relationships/image" Target="../media/image155.emf"/><Relationship Id="rId40" Type="http://schemas.openxmlformats.org/officeDocument/2006/relationships/customXml" Target="../ink/ink168.xml"/><Relationship Id="rId5" Type="http://schemas.openxmlformats.org/officeDocument/2006/relationships/image" Target="../media/image139.emf"/><Relationship Id="rId15" Type="http://schemas.openxmlformats.org/officeDocument/2006/relationships/image" Target="../media/image144.emf"/><Relationship Id="rId23" Type="http://schemas.openxmlformats.org/officeDocument/2006/relationships/image" Target="../media/image148.emf"/><Relationship Id="rId28" Type="http://schemas.openxmlformats.org/officeDocument/2006/relationships/customXml" Target="../ink/ink162.xml"/><Relationship Id="rId36" Type="http://schemas.openxmlformats.org/officeDocument/2006/relationships/customXml" Target="../ink/ink166.xml"/><Relationship Id="rId10" Type="http://schemas.openxmlformats.org/officeDocument/2006/relationships/customXml" Target="../ink/ink153.xml"/><Relationship Id="rId19" Type="http://schemas.openxmlformats.org/officeDocument/2006/relationships/image" Target="../media/image146.emf"/><Relationship Id="rId31" Type="http://schemas.openxmlformats.org/officeDocument/2006/relationships/image" Target="../media/image152.emf"/><Relationship Id="rId4" Type="http://schemas.openxmlformats.org/officeDocument/2006/relationships/customXml" Target="../ink/ink150.xml"/><Relationship Id="rId9" Type="http://schemas.openxmlformats.org/officeDocument/2006/relationships/image" Target="../media/image141.emf"/><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50.emf"/><Relationship Id="rId30" Type="http://schemas.openxmlformats.org/officeDocument/2006/relationships/customXml" Target="../ink/ink163.xml"/><Relationship Id="rId35" Type="http://schemas.openxmlformats.org/officeDocument/2006/relationships/image" Target="../media/image154.emf"/><Relationship Id="rId8" Type="http://schemas.openxmlformats.org/officeDocument/2006/relationships/customXml" Target="../ink/ink152.xml"/><Relationship Id="rId3" Type="http://schemas.openxmlformats.org/officeDocument/2006/relationships/image" Target="../media/image128.wmf"/><Relationship Id="rId12" Type="http://schemas.openxmlformats.org/officeDocument/2006/relationships/customXml" Target="../ink/ink154.xml"/><Relationship Id="rId17" Type="http://schemas.openxmlformats.org/officeDocument/2006/relationships/image" Target="../media/image145.emf"/><Relationship Id="rId25" Type="http://schemas.openxmlformats.org/officeDocument/2006/relationships/image" Target="../media/image149.emf"/><Relationship Id="rId33" Type="http://schemas.openxmlformats.org/officeDocument/2006/relationships/image" Target="../media/image153.emf"/><Relationship Id="rId38" Type="http://schemas.openxmlformats.org/officeDocument/2006/relationships/customXml" Target="../ink/ink167.xml"/></Relationships>
</file>

<file path=ppt/slides/_rels/slide12.xml.rels><?xml version="1.0" encoding="UTF-8" standalone="yes"?>
<Relationships xmlns="http://schemas.openxmlformats.org/package/2006/relationships"><Relationship Id="rId26" Type="http://schemas.openxmlformats.org/officeDocument/2006/relationships/customXml" Target="../ink/ink180.xml"/><Relationship Id="rId21" Type="http://schemas.openxmlformats.org/officeDocument/2006/relationships/image" Target="../media/image147.emf"/><Relationship Id="rId42" Type="http://schemas.openxmlformats.org/officeDocument/2006/relationships/customXml" Target="../ink/ink188.xml"/><Relationship Id="rId47" Type="http://schemas.openxmlformats.org/officeDocument/2006/relationships/image" Target="../media/image168.emf"/><Relationship Id="rId63" Type="http://schemas.openxmlformats.org/officeDocument/2006/relationships/image" Target="../media/image176.emf"/><Relationship Id="rId68" Type="http://schemas.openxmlformats.org/officeDocument/2006/relationships/customXml" Target="../ink/ink201.xml"/><Relationship Id="rId84" Type="http://schemas.openxmlformats.org/officeDocument/2006/relationships/customXml" Target="../ink/ink209.xml"/><Relationship Id="rId89" Type="http://schemas.openxmlformats.org/officeDocument/2006/relationships/image" Target="../media/image188.emf"/><Relationship Id="rId16" Type="http://schemas.openxmlformats.org/officeDocument/2006/relationships/customXml" Target="../ink/ink175.xml"/><Relationship Id="rId11" Type="http://schemas.openxmlformats.org/officeDocument/2006/relationships/image" Target="../media/image142.emf"/><Relationship Id="rId32" Type="http://schemas.openxmlformats.org/officeDocument/2006/relationships/customXml" Target="../ink/ink183.xml"/><Relationship Id="rId37" Type="http://schemas.openxmlformats.org/officeDocument/2006/relationships/image" Target="../media/image154.emf"/><Relationship Id="rId53" Type="http://schemas.openxmlformats.org/officeDocument/2006/relationships/image" Target="../media/image171.emf"/><Relationship Id="rId58" Type="http://schemas.openxmlformats.org/officeDocument/2006/relationships/customXml" Target="../ink/ink196.xml"/><Relationship Id="rId74" Type="http://schemas.openxmlformats.org/officeDocument/2006/relationships/customXml" Target="../ink/ink204.xml"/><Relationship Id="rId79" Type="http://schemas.openxmlformats.org/officeDocument/2006/relationships/image" Target="../media/image184.emf"/><Relationship Id="rId102" Type="http://schemas.openxmlformats.org/officeDocument/2006/relationships/customXml" Target="../ink/ink218.xml"/><Relationship Id="rId5" Type="http://schemas.openxmlformats.org/officeDocument/2006/relationships/image" Target="../media/image158.emf"/><Relationship Id="rId90" Type="http://schemas.openxmlformats.org/officeDocument/2006/relationships/customXml" Target="../ink/ink212.xml"/><Relationship Id="rId95" Type="http://schemas.openxmlformats.org/officeDocument/2006/relationships/image" Target="../media/image191.emf"/><Relationship Id="rId22" Type="http://schemas.openxmlformats.org/officeDocument/2006/relationships/customXml" Target="../ink/ink178.xml"/><Relationship Id="rId27" Type="http://schemas.openxmlformats.org/officeDocument/2006/relationships/image" Target="../media/image149.emf"/><Relationship Id="rId43" Type="http://schemas.openxmlformats.org/officeDocument/2006/relationships/image" Target="../media/image166.emf"/><Relationship Id="rId48" Type="http://schemas.openxmlformats.org/officeDocument/2006/relationships/customXml" Target="../ink/ink191.xml"/><Relationship Id="rId64" Type="http://schemas.openxmlformats.org/officeDocument/2006/relationships/customXml" Target="../ink/ink199.xml"/><Relationship Id="rId69" Type="http://schemas.openxmlformats.org/officeDocument/2006/relationships/image" Target="../media/image179.emf"/><Relationship Id="rId80" Type="http://schemas.openxmlformats.org/officeDocument/2006/relationships/customXml" Target="../ink/ink207.xml"/><Relationship Id="rId85" Type="http://schemas.openxmlformats.org/officeDocument/2006/relationships/image" Target="../media/image187.emf"/><Relationship Id="rId12" Type="http://schemas.openxmlformats.org/officeDocument/2006/relationships/customXml" Target="../ink/ink173.xml"/><Relationship Id="rId17" Type="http://schemas.openxmlformats.org/officeDocument/2006/relationships/image" Target="../media/image145.emf"/><Relationship Id="rId25" Type="http://schemas.openxmlformats.org/officeDocument/2006/relationships/image" Target="../media/image148.emf"/><Relationship Id="rId33" Type="http://schemas.openxmlformats.org/officeDocument/2006/relationships/image" Target="../media/image152.emf"/><Relationship Id="rId38" Type="http://schemas.openxmlformats.org/officeDocument/2006/relationships/customXml" Target="../ink/ink186.xml"/><Relationship Id="rId46" Type="http://schemas.openxmlformats.org/officeDocument/2006/relationships/customXml" Target="../ink/ink190.xml"/><Relationship Id="rId59" Type="http://schemas.openxmlformats.org/officeDocument/2006/relationships/image" Target="../media/image174.emf"/><Relationship Id="rId67" Type="http://schemas.openxmlformats.org/officeDocument/2006/relationships/image" Target="../media/image178.emf"/><Relationship Id="rId103" Type="http://schemas.openxmlformats.org/officeDocument/2006/relationships/image" Target="../media/image194.emf"/><Relationship Id="rId20" Type="http://schemas.openxmlformats.org/officeDocument/2006/relationships/customXml" Target="../ink/ink177.xml"/><Relationship Id="rId41" Type="http://schemas.openxmlformats.org/officeDocument/2006/relationships/image" Target="../media/image165.emf"/><Relationship Id="rId54" Type="http://schemas.openxmlformats.org/officeDocument/2006/relationships/customXml" Target="../ink/ink194.xml"/><Relationship Id="rId62" Type="http://schemas.openxmlformats.org/officeDocument/2006/relationships/customXml" Target="../ink/ink198.xml"/><Relationship Id="rId70" Type="http://schemas.openxmlformats.org/officeDocument/2006/relationships/customXml" Target="../ink/ink202.xml"/><Relationship Id="rId75" Type="http://schemas.openxmlformats.org/officeDocument/2006/relationships/image" Target="../media/image182.emf"/><Relationship Id="rId83" Type="http://schemas.openxmlformats.org/officeDocument/2006/relationships/image" Target="../media/image186.emf"/><Relationship Id="rId88" Type="http://schemas.openxmlformats.org/officeDocument/2006/relationships/customXml" Target="../ink/ink211.xml"/><Relationship Id="rId91" Type="http://schemas.openxmlformats.org/officeDocument/2006/relationships/image" Target="../media/image189.emf"/><Relationship Id="rId96" Type="http://schemas.openxmlformats.org/officeDocument/2006/relationships/customXml" Target="../ink/ink215.xml"/><Relationship Id="rId1" Type="http://schemas.openxmlformats.org/officeDocument/2006/relationships/slideLayout" Target="../slideLayouts/slideLayout2.xml"/><Relationship Id="rId6" Type="http://schemas.openxmlformats.org/officeDocument/2006/relationships/customXml" Target="../ink/ink170.xml"/><Relationship Id="rId15" Type="http://schemas.openxmlformats.org/officeDocument/2006/relationships/image" Target="../media/image144.emf"/><Relationship Id="rId23" Type="http://schemas.openxmlformats.org/officeDocument/2006/relationships/image" Target="../media/image160.emf"/><Relationship Id="rId28" Type="http://schemas.openxmlformats.org/officeDocument/2006/relationships/customXml" Target="../ink/ink181.xml"/><Relationship Id="rId36" Type="http://schemas.openxmlformats.org/officeDocument/2006/relationships/customXml" Target="../ink/ink185.xml"/><Relationship Id="rId49" Type="http://schemas.openxmlformats.org/officeDocument/2006/relationships/image" Target="../media/image169.emf"/><Relationship Id="rId57" Type="http://schemas.openxmlformats.org/officeDocument/2006/relationships/image" Target="../media/image173.emf"/><Relationship Id="rId10" Type="http://schemas.openxmlformats.org/officeDocument/2006/relationships/customXml" Target="../ink/ink172.xml"/><Relationship Id="rId31" Type="http://schemas.openxmlformats.org/officeDocument/2006/relationships/image" Target="../media/image162.emf"/><Relationship Id="rId44" Type="http://schemas.openxmlformats.org/officeDocument/2006/relationships/customXml" Target="../ink/ink189.xml"/><Relationship Id="rId52" Type="http://schemas.openxmlformats.org/officeDocument/2006/relationships/customXml" Target="../ink/ink193.xml"/><Relationship Id="rId60" Type="http://schemas.openxmlformats.org/officeDocument/2006/relationships/customXml" Target="../ink/ink197.xml"/><Relationship Id="rId65" Type="http://schemas.openxmlformats.org/officeDocument/2006/relationships/image" Target="../media/image177.emf"/><Relationship Id="rId73" Type="http://schemas.openxmlformats.org/officeDocument/2006/relationships/image" Target="../media/image181.emf"/><Relationship Id="rId78" Type="http://schemas.openxmlformats.org/officeDocument/2006/relationships/customXml" Target="../ink/ink206.xml"/><Relationship Id="rId81" Type="http://schemas.openxmlformats.org/officeDocument/2006/relationships/image" Target="../media/image185.emf"/><Relationship Id="rId86" Type="http://schemas.openxmlformats.org/officeDocument/2006/relationships/customXml" Target="../ink/ink210.xml"/><Relationship Id="rId94" Type="http://schemas.openxmlformats.org/officeDocument/2006/relationships/customXml" Target="../ink/ink214.xml"/><Relationship Id="rId99" Type="http://schemas.openxmlformats.org/officeDocument/2006/relationships/image" Target="../media/image192.emf"/><Relationship Id="rId101" Type="http://schemas.openxmlformats.org/officeDocument/2006/relationships/image" Target="../media/image193.emf"/><Relationship Id="rId4" Type="http://schemas.openxmlformats.org/officeDocument/2006/relationships/customXml" Target="../ink/ink169.xml"/><Relationship Id="rId9" Type="http://schemas.openxmlformats.org/officeDocument/2006/relationships/image" Target="../media/image141.emf"/><Relationship Id="rId13" Type="http://schemas.openxmlformats.org/officeDocument/2006/relationships/image" Target="../media/image143.emf"/><Relationship Id="rId18" Type="http://schemas.openxmlformats.org/officeDocument/2006/relationships/customXml" Target="../ink/ink176.xml"/><Relationship Id="rId39" Type="http://schemas.openxmlformats.org/officeDocument/2006/relationships/image" Target="../media/image164.emf"/><Relationship Id="rId34" Type="http://schemas.openxmlformats.org/officeDocument/2006/relationships/customXml" Target="../ink/ink184.xml"/><Relationship Id="rId50" Type="http://schemas.openxmlformats.org/officeDocument/2006/relationships/customXml" Target="../ink/ink192.xml"/><Relationship Id="rId55" Type="http://schemas.openxmlformats.org/officeDocument/2006/relationships/image" Target="../media/image172.emf"/><Relationship Id="rId76" Type="http://schemas.openxmlformats.org/officeDocument/2006/relationships/customXml" Target="../ink/ink205.xml"/><Relationship Id="rId97" Type="http://schemas.openxmlformats.org/officeDocument/2006/relationships/image" Target="../media/image156.emf"/><Relationship Id="rId7" Type="http://schemas.openxmlformats.org/officeDocument/2006/relationships/image" Target="../media/image140.emf"/><Relationship Id="rId71" Type="http://schemas.openxmlformats.org/officeDocument/2006/relationships/image" Target="../media/image180.emf"/><Relationship Id="rId92" Type="http://schemas.openxmlformats.org/officeDocument/2006/relationships/customXml" Target="../ink/ink213.xml"/><Relationship Id="rId2" Type="http://schemas.openxmlformats.org/officeDocument/2006/relationships/notesSlide" Target="../notesSlides/notesSlide11.xml"/><Relationship Id="rId29" Type="http://schemas.openxmlformats.org/officeDocument/2006/relationships/image" Target="../media/image161.emf"/><Relationship Id="rId24" Type="http://schemas.openxmlformats.org/officeDocument/2006/relationships/customXml" Target="../ink/ink179.xml"/><Relationship Id="rId40" Type="http://schemas.openxmlformats.org/officeDocument/2006/relationships/customXml" Target="../ink/ink187.xml"/><Relationship Id="rId45" Type="http://schemas.openxmlformats.org/officeDocument/2006/relationships/image" Target="../media/image167.emf"/><Relationship Id="rId66" Type="http://schemas.openxmlformats.org/officeDocument/2006/relationships/customXml" Target="../ink/ink200.xml"/><Relationship Id="rId87" Type="http://schemas.openxmlformats.org/officeDocument/2006/relationships/image" Target="../media/image155.emf"/><Relationship Id="rId61" Type="http://schemas.openxmlformats.org/officeDocument/2006/relationships/image" Target="../media/image175.emf"/><Relationship Id="rId82" Type="http://schemas.openxmlformats.org/officeDocument/2006/relationships/customXml" Target="../ink/ink208.xml"/><Relationship Id="rId19" Type="http://schemas.openxmlformats.org/officeDocument/2006/relationships/image" Target="../media/image159.emf"/><Relationship Id="rId14" Type="http://schemas.openxmlformats.org/officeDocument/2006/relationships/customXml" Target="../ink/ink174.xml"/><Relationship Id="rId30" Type="http://schemas.openxmlformats.org/officeDocument/2006/relationships/customXml" Target="../ink/ink182.xml"/><Relationship Id="rId35" Type="http://schemas.openxmlformats.org/officeDocument/2006/relationships/image" Target="../media/image163.emf"/><Relationship Id="rId56" Type="http://schemas.openxmlformats.org/officeDocument/2006/relationships/customXml" Target="../ink/ink195.xml"/><Relationship Id="rId77" Type="http://schemas.openxmlformats.org/officeDocument/2006/relationships/image" Target="../media/image183.emf"/><Relationship Id="rId100" Type="http://schemas.openxmlformats.org/officeDocument/2006/relationships/customXml" Target="../ink/ink217.xml"/><Relationship Id="rId8" Type="http://schemas.openxmlformats.org/officeDocument/2006/relationships/customXml" Target="../ink/ink171.xml"/><Relationship Id="rId51" Type="http://schemas.openxmlformats.org/officeDocument/2006/relationships/image" Target="../media/image170.emf"/><Relationship Id="rId72" Type="http://schemas.openxmlformats.org/officeDocument/2006/relationships/customXml" Target="../ink/ink203.xml"/><Relationship Id="rId93" Type="http://schemas.openxmlformats.org/officeDocument/2006/relationships/image" Target="../media/image190.emf"/><Relationship Id="rId98" Type="http://schemas.openxmlformats.org/officeDocument/2006/relationships/customXml" Target="../ink/ink216.xml"/><Relationship Id="rId3" Type="http://schemas.openxmlformats.org/officeDocument/2006/relationships/image" Target="../media/image128.wmf"/></Relationships>
</file>

<file path=ppt/slides/_rels/slide13.xml.rels><?xml version="1.0" encoding="UTF-8" standalone="yes"?>
<Relationships xmlns="http://schemas.openxmlformats.org/package/2006/relationships"><Relationship Id="rId26" Type="http://schemas.openxmlformats.org/officeDocument/2006/relationships/customXml" Target="../ink/ink230.xml"/><Relationship Id="rId21" Type="http://schemas.openxmlformats.org/officeDocument/2006/relationships/image" Target="../media/image197.emf"/><Relationship Id="rId42" Type="http://schemas.openxmlformats.org/officeDocument/2006/relationships/customXml" Target="../ink/ink238.xml"/><Relationship Id="rId47" Type="http://schemas.openxmlformats.org/officeDocument/2006/relationships/image" Target="../media/image209.emf"/><Relationship Id="rId63" Type="http://schemas.openxmlformats.org/officeDocument/2006/relationships/image" Target="../media/image217.emf"/><Relationship Id="rId68" Type="http://schemas.openxmlformats.org/officeDocument/2006/relationships/customXml" Target="../ink/ink251.xml"/><Relationship Id="rId84" Type="http://schemas.openxmlformats.org/officeDocument/2006/relationships/customXml" Target="../ink/ink259.xml"/><Relationship Id="rId89" Type="http://schemas.openxmlformats.org/officeDocument/2006/relationships/image" Target="../media/image230.emf"/><Relationship Id="rId16" Type="http://schemas.openxmlformats.org/officeDocument/2006/relationships/customXml" Target="../ink/ink225.xml"/><Relationship Id="rId11" Type="http://schemas.openxmlformats.org/officeDocument/2006/relationships/image" Target="../media/image141.emf"/><Relationship Id="rId32" Type="http://schemas.openxmlformats.org/officeDocument/2006/relationships/customXml" Target="../ink/ink233.xml"/><Relationship Id="rId37" Type="http://schemas.openxmlformats.org/officeDocument/2006/relationships/image" Target="../media/image204.emf"/><Relationship Id="rId53" Type="http://schemas.openxmlformats.org/officeDocument/2006/relationships/image" Target="../media/image212.emf"/><Relationship Id="rId58" Type="http://schemas.openxmlformats.org/officeDocument/2006/relationships/customXml" Target="../ink/ink246.xml"/><Relationship Id="rId74" Type="http://schemas.openxmlformats.org/officeDocument/2006/relationships/customXml" Target="../ink/ink254.xml"/><Relationship Id="rId79" Type="http://schemas.openxmlformats.org/officeDocument/2006/relationships/image" Target="../media/image225.emf"/><Relationship Id="rId5" Type="http://schemas.openxmlformats.org/officeDocument/2006/relationships/image" Target="../media/image195.emf"/><Relationship Id="rId90" Type="http://schemas.openxmlformats.org/officeDocument/2006/relationships/customXml" Target="../ink/ink262.xml"/><Relationship Id="rId22" Type="http://schemas.openxmlformats.org/officeDocument/2006/relationships/customXml" Target="../ink/ink228.xml"/><Relationship Id="rId27" Type="http://schemas.openxmlformats.org/officeDocument/2006/relationships/image" Target="../media/image199.emf"/><Relationship Id="rId43" Type="http://schemas.openxmlformats.org/officeDocument/2006/relationships/image" Target="../media/image207.emf"/><Relationship Id="rId48" Type="http://schemas.openxmlformats.org/officeDocument/2006/relationships/customXml" Target="../ink/ink241.xml"/><Relationship Id="rId64" Type="http://schemas.openxmlformats.org/officeDocument/2006/relationships/customXml" Target="../ink/ink249.xml"/><Relationship Id="rId69" Type="http://schemas.openxmlformats.org/officeDocument/2006/relationships/image" Target="../media/image220.emf"/><Relationship Id="rId8" Type="http://schemas.openxmlformats.org/officeDocument/2006/relationships/customXml" Target="../ink/ink221.xml"/><Relationship Id="rId51" Type="http://schemas.openxmlformats.org/officeDocument/2006/relationships/image" Target="../media/image211.emf"/><Relationship Id="rId72" Type="http://schemas.openxmlformats.org/officeDocument/2006/relationships/customXml" Target="../ink/ink253.xml"/><Relationship Id="rId80" Type="http://schemas.openxmlformats.org/officeDocument/2006/relationships/customXml" Target="../ink/ink257.xml"/><Relationship Id="rId85" Type="http://schemas.openxmlformats.org/officeDocument/2006/relationships/image" Target="../media/image228.emf"/><Relationship Id="rId93" Type="http://schemas.openxmlformats.org/officeDocument/2006/relationships/image" Target="../media/image232.emf"/><Relationship Id="rId3" Type="http://schemas.openxmlformats.org/officeDocument/2006/relationships/image" Target="../media/image128.wmf"/><Relationship Id="rId12" Type="http://schemas.openxmlformats.org/officeDocument/2006/relationships/customXml" Target="../ink/ink223.xml"/><Relationship Id="rId17" Type="http://schemas.openxmlformats.org/officeDocument/2006/relationships/image" Target="../media/image144.emf"/><Relationship Id="rId25" Type="http://schemas.openxmlformats.org/officeDocument/2006/relationships/image" Target="../media/image198.emf"/><Relationship Id="rId33" Type="http://schemas.openxmlformats.org/officeDocument/2006/relationships/image" Target="../media/image202.emf"/><Relationship Id="rId38" Type="http://schemas.openxmlformats.org/officeDocument/2006/relationships/customXml" Target="../ink/ink236.xml"/><Relationship Id="rId46" Type="http://schemas.openxmlformats.org/officeDocument/2006/relationships/customXml" Target="../ink/ink240.xml"/><Relationship Id="rId59" Type="http://schemas.openxmlformats.org/officeDocument/2006/relationships/image" Target="../media/image215.emf"/><Relationship Id="rId67" Type="http://schemas.openxmlformats.org/officeDocument/2006/relationships/image" Target="../media/image219.emf"/><Relationship Id="rId20" Type="http://schemas.openxmlformats.org/officeDocument/2006/relationships/customXml" Target="../ink/ink227.xml"/><Relationship Id="rId41" Type="http://schemas.openxmlformats.org/officeDocument/2006/relationships/image" Target="../media/image206.emf"/><Relationship Id="rId54" Type="http://schemas.openxmlformats.org/officeDocument/2006/relationships/customXml" Target="../ink/ink244.xml"/><Relationship Id="rId62" Type="http://schemas.openxmlformats.org/officeDocument/2006/relationships/customXml" Target="../ink/ink248.xml"/><Relationship Id="rId70" Type="http://schemas.openxmlformats.org/officeDocument/2006/relationships/customXml" Target="../ink/ink252.xml"/><Relationship Id="rId75" Type="http://schemas.openxmlformats.org/officeDocument/2006/relationships/image" Target="../media/image223.emf"/><Relationship Id="rId83" Type="http://schemas.openxmlformats.org/officeDocument/2006/relationships/image" Target="../media/image227.emf"/><Relationship Id="rId88" Type="http://schemas.openxmlformats.org/officeDocument/2006/relationships/customXml" Target="../ink/ink261.xml"/><Relationship Id="rId91" Type="http://schemas.openxmlformats.org/officeDocument/2006/relationships/image" Target="../media/image231.emf"/><Relationship Id="rId1" Type="http://schemas.openxmlformats.org/officeDocument/2006/relationships/slideLayout" Target="../slideLayouts/slideLayout2.xml"/><Relationship Id="rId6" Type="http://schemas.openxmlformats.org/officeDocument/2006/relationships/customXml" Target="../ink/ink220.xml"/><Relationship Id="rId15" Type="http://schemas.openxmlformats.org/officeDocument/2006/relationships/image" Target="../media/image143.emf"/><Relationship Id="rId23" Type="http://schemas.openxmlformats.org/officeDocument/2006/relationships/image" Target="../media/image147.emf"/><Relationship Id="rId28" Type="http://schemas.openxmlformats.org/officeDocument/2006/relationships/customXml" Target="../ink/ink231.xml"/><Relationship Id="rId36" Type="http://schemas.openxmlformats.org/officeDocument/2006/relationships/customXml" Target="../ink/ink235.xml"/><Relationship Id="rId49" Type="http://schemas.openxmlformats.org/officeDocument/2006/relationships/image" Target="../media/image210.emf"/><Relationship Id="rId57" Type="http://schemas.openxmlformats.org/officeDocument/2006/relationships/image" Target="../media/image214.emf"/><Relationship Id="rId10" Type="http://schemas.openxmlformats.org/officeDocument/2006/relationships/customXml" Target="../ink/ink222.xml"/><Relationship Id="rId31" Type="http://schemas.openxmlformats.org/officeDocument/2006/relationships/image" Target="../media/image201.emf"/><Relationship Id="rId44" Type="http://schemas.openxmlformats.org/officeDocument/2006/relationships/customXml" Target="../ink/ink239.xml"/><Relationship Id="rId52" Type="http://schemas.openxmlformats.org/officeDocument/2006/relationships/customXml" Target="../ink/ink243.xml"/><Relationship Id="rId60" Type="http://schemas.openxmlformats.org/officeDocument/2006/relationships/customXml" Target="../ink/ink247.xml"/><Relationship Id="rId65" Type="http://schemas.openxmlformats.org/officeDocument/2006/relationships/image" Target="../media/image218.emf"/><Relationship Id="rId73" Type="http://schemas.openxmlformats.org/officeDocument/2006/relationships/image" Target="../media/image222.emf"/><Relationship Id="rId78" Type="http://schemas.openxmlformats.org/officeDocument/2006/relationships/customXml" Target="../ink/ink256.xml"/><Relationship Id="rId81" Type="http://schemas.openxmlformats.org/officeDocument/2006/relationships/image" Target="../media/image226.emf"/><Relationship Id="rId86" Type="http://schemas.openxmlformats.org/officeDocument/2006/relationships/customXml" Target="../ink/ink260.xml"/><Relationship Id="rId4" Type="http://schemas.openxmlformats.org/officeDocument/2006/relationships/customXml" Target="../ink/ink219.xml"/><Relationship Id="rId9" Type="http://schemas.openxmlformats.org/officeDocument/2006/relationships/image" Target="../media/image140.emf"/><Relationship Id="rId13" Type="http://schemas.openxmlformats.org/officeDocument/2006/relationships/image" Target="../media/image142.emf"/><Relationship Id="rId18" Type="http://schemas.openxmlformats.org/officeDocument/2006/relationships/customXml" Target="../ink/ink226.xml"/><Relationship Id="rId39" Type="http://schemas.openxmlformats.org/officeDocument/2006/relationships/image" Target="../media/image205.emf"/><Relationship Id="rId34" Type="http://schemas.openxmlformats.org/officeDocument/2006/relationships/customXml" Target="../ink/ink234.xml"/><Relationship Id="rId50" Type="http://schemas.openxmlformats.org/officeDocument/2006/relationships/customXml" Target="../ink/ink242.xml"/><Relationship Id="rId55" Type="http://schemas.openxmlformats.org/officeDocument/2006/relationships/image" Target="../media/image213.emf"/><Relationship Id="rId76" Type="http://schemas.openxmlformats.org/officeDocument/2006/relationships/customXml" Target="../ink/ink255.xml"/><Relationship Id="rId7" Type="http://schemas.openxmlformats.org/officeDocument/2006/relationships/image" Target="../media/image196.emf"/><Relationship Id="rId71" Type="http://schemas.openxmlformats.org/officeDocument/2006/relationships/image" Target="../media/image221.emf"/><Relationship Id="rId92" Type="http://schemas.openxmlformats.org/officeDocument/2006/relationships/customXml" Target="../ink/ink263.xml"/><Relationship Id="rId2" Type="http://schemas.openxmlformats.org/officeDocument/2006/relationships/notesSlide" Target="../notesSlides/notesSlide12.xml"/><Relationship Id="rId29" Type="http://schemas.openxmlformats.org/officeDocument/2006/relationships/image" Target="../media/image200.emf"/><Relationship Id="rId24" Type="http://schemas.openxmlformats.org/officeDocument/2006/relationships/customXml" Target="../ink/ink229.xml"/><Relationship Id="rId40" Type="http://schemas.openxmlformats.org/officeDocument/2006/relationships/customXml" Target="../ink/ink237.xml"/><Relationship Id="rId45" Type="http://schemas.openxmlformats.org/officeDocument/2006/relationships/image" Target="../media/image208.emf"/><Relationship Id="rId66" Type="http://schemas.openxmlformats.org/officeDocument/2006/relationships/customXml" Target="../ink/ink250.xml"/><Relationship Id="rId87" Type="http://schemas.openxmlformats.org/officeDocument/2006/relationships/image" Target="../media/image229.emf"/><Relationship Id="rId61" Type="http://schemas.openxmlformats.org/officeDocument/2006/relationships/image" Target="../media/image216.emf"/><Relationship Id="rId82" Type="http://schemas.openxmlformats.org/officeDocument/2006/relationships/customXml" Target="../ink/ink258.xml"/><Relationship Id="rId19" Type="http://schemas.openxmlformats.org/officeDocument/2006/relationships/image" Target="../media/image145.emf"/><Relationship Id="rId14" Type="http://schemas.openxmlformats.org/officeDocument/2006/relationships/customXml" Target="../ink/ink224.xml"/><Relationship Id="rId30" Type="http://schemas.openxmlformats.org/officeDocument/2006/relationships/customXml" Target="../ink/ink232.xml"/><Relationship Id="rId35" Type="http://schemas.openxmlformats.org/officeDocument/2006/relationships/image" Target="../media/image203.emf"/><Relationship Id="rId56" Type="http://schemas.openxmlformats.org/officeDocument/2006/relationships/customXml" Target="../ink/ink245.xml"/><Relationship Id="rId77" Type="http://schemas.openxmlformats.org/officeDocument/2006/relationships/image" Target="../media/image224.emf"/></Relationships>
</file>

<file path=ppt/slides/_rels/slide14.xml.rels><?xml version="1.0" encoding="UTF-8" standalone="yes"?>
<Relationships xmlns="http://schemas.openxmlformats.org/package/2006/relationships"><Relationship Id="rId13" Type="http://schemas.openxmlformats.org/officeDocument/2006/relationships/customXml" Target="../ink/ink269.xml"/><Relationship Id="rId18" Type="http://schemas.openxmlformats.org/officeDocument/2006/relationships/image" Target="../media/image240.emf"/><Relationship Id="rId26" Type="http://schemas.openxmlformats.org/officeDocument/2006/relationships/image" Target="../media/image244.emf"/><Relationship Id="rId3" Type="http://schemas.openxmlformats.org/officeDocument/2006/relationships/customXml" Target="../ink/ink264.xml"/><Relationship Id="rId21" Type="http://schemas.openxmlformats.org/officeDocument/2006/relationships/customXml" Target="../ink/ink273.xml"/><Relationship Id="rId34" Type="http://schemas.openxmlformats.org/officeDocument/2006/relationships/image" Target="../media/image248.emf"/><Relationship Id="rId7" Type="http://schemas.openxmlformats.org/officeDocument/2006/relationships/customXml" Target="../ink/ink266.xml"/><Relationship Id="rId12" Type="http://schemas.openxmlformats.org/officeDocument/2006/relationships/image" Target="../media/image237.emf"/><Relationship Id="rId17" Type="http://schemas.openxmlformats.org/officeDocument/2006/relationships/customXml" Target="../ink/ink271.xml"/><Relationship Id="rId25" Type="http://schemas.openxmlformats.org/officeDocument/2006/relationships/customXml" Target="../ink/ink275.xml"/><Relationship Id="rId33" Type="http://schemas.openxmlformats.org/officeDocument/2006/relationships/customXml" Target="../ink/ink279.xml"/><Relationship Id="rId2" Type="http://schemas.openxmlformats.org/officeDocument/2006/relationships/notesSlide" Target="../notesSlides/notesSlide13.xml"/><Relationship Id="rId16" Type="http://schemas.openxmlformats.org/officeDocument/2006/relationships/image" Target="../media/image239.emf"/><Relationship Id="rId20" Type="http://schemas.openxmlformats.org/officeDocument/2006/relationships/image" Target="../media/image241.emf"/><Relationship Id="rId29" Type="http://schemas.openxmlformats.org/officeDocument/2006/relationships/customXml" Target="../ink/ink277.xml"/><Relationship Id="rId1" Type="http://schemas.openxmlformats.org/officeDocument/2006/relationships/slideLayout" Target="../slideLayouts/slideLayout2.xml"/><Relationship Id="rId6" Type="http://schemas.openxmlformats.org/officeDocument/2006/relationships/image" Target="../media/image234.emf"/><Relationship Id="rId11" Type="http://schemas.openxmlformats.org/officeDocument/2006/relationships/customXml" Target="../ink/ink268.xml"/><Relationship Id="rId24" Type="http://schemas.openxmlformats.org/officeDocument/2006/relationships/image" Target="../media/image243.emf"/><Relationship Id="rId32" Type="http://schemas.openxmlformats.org/officeDocument/2006/relationships/image" Target="../media/image247.emf"/><Relationship Id="rId5" Type="http://schemas.openxmlformats.org/officeDocument/2006/relationships/customXml" Target="../ink/ink265.xml"/><Relationship Id="rId15" Type="http://schemas.openxmlformats.org/officeDocument/2006/relationships/customXml" Target="../ink/ink270.xml"/><Relationship Id="rId23" Type="http://schemas.openxmlformats.org/officeDocument/2006/relationships/customXml" Target="../ink/ink274.xml"/><Relationship Id="rId28" Type="http://schemas.openxmlformats.org/officeDocument/2006/relationships/image" Target="../media/image245.emf"/><Relationship Id="rId36" Type="http://schemas.openxmlformats.org/officeDocument/2006/relationships/image" Target="../media/image249.emf"/><Relationship Id="rId10" Type="http://schemas.openxmlformats.org/officeDocument/2006/relationships/image" Target="../media/image236.emf"/><Relationship Id="rId19" Type="http://schemas.openxmlformats.org/officeDocument/2006/relationships/customXml" Target="../ink/ink272.xml"/><Relationship Id="rId31" Type="http://schemas.openxmlformats.org/officeDocument/2006/relationships/customXml" Target="../ink/ink278.xml"/><Relationship Id="rId4" Type="http://schemas.openxmlformats.org/officeDocument/2006/relationships/image" Target="../media/image233.emf"/><Relationship Id="rId9" Type="http://schemas.openxmlformats.org/officeDocument/2006/relationships/customXml" Target="../ink/ink267.xml"/><Relationship Id="rId14" Type="http://schemas.openxmlformats.org/officeDocument/2006/relationships/image" Target="../media/image238.emf"/><Relationship Id="rId22" Type="http://schemas.openxmlformats.org/officeDocument/2006/relationships/image" Target="../media/image242.emf"/><Relationship Id="rId27" Type="http://schemas.openxmlformats.org/officeDocument/2006/relationships/customXml" Target="../ink/ink276.xml"/><Relationship Id="rId30" Type="http://schemas.openxmlformats.org/officeDocument/2006/relationships/image" Target="../media/image246.emf"/><Relationship Id="rId35" Type="http://schemas.openxmlformats.org/officeDocument/2006/relationships/customXml" Target="../ink/ink280.xml"/><Relationship Id="rId8" Type="http://schemas.openxmlformats.org/officeDocument/2006/relationships/image" Target="../media/image235.emf"/></Relationships>
</file>

<file path=ppt/slides/_rels/slide15.xml.rels><?xml version="1.0" encoding="UTF-8" standalone="yes"?>
<Relationships xmlns="http://schemas.openxmlformats.org/package/2006/relationships"><Relationship Id="rId8" Type="http://schemas.openxmlformats.org/officeDocument/2006/relationships/customXml" Target="../ink/ink283.xml"/><Relationship Id="rId13" Type="http://schemas.openxmlformats.org/officeDocument/2006/relationships/image" Target="../media/image255.emf"/><Relationship Id="rId18" Type="http://schemas.openxmlformats.org/officeDocument/2006/relationships/customXml" Target="../ink/ink288.xml"/><Relationship Id="rId3" Type="http://schemas.openxmlformats.org/officeDocument/2006/relationships/image" Target="../media/image250.wmf"/><Relationship Id="rId21" Type="http://schemas.openxmlformats.org/officeDocument/2006/relationships/image" Target="../media/image259.emf"/><Relationship Id="rId7" Type="http://schemas.openxmlformats.org/officeDocument/2006/relationships/image" Target="../media/image252.emf"/><Relationship Id="rId12" Type="http://schemas.openxmlformats.org/officeDocument/2006/relationships/customXml" Target="../ink/ink285.xml"/><Relationship Id="rId17" Type="http://schemas.openxmlformats.org/officeDocument/2006/relationships/image" Target="../media/image257.emf"/><Relationship Id="rId2" Type="http://schemas.openxmlformats.org/officeDocument/2006/relationships/notesSlide" Target="../notesSlides/notesSlide14.xml"/><Relationship Id="rId16" Type="http://schemas.openxmlformats.org/officeDocument/2006/relationships/customXml" Target="../ink/ink287.xml"/><Relationship Id="rId20" Type="http://schemas.openxmlformats.org/officeDocument/2006/relationships/customXml" Target="../ink/ink289.xml"/><Relationship Id="rId1" Type="http://schemas.openxmlformats.org/officeDocument/2006/relationships/slideLayout" Target="../slideLayouts/slideLayout2.xml"/><Relationship Id="rId6" Type="http://schemas.openxmlformats.org/officeDocument/2006/relationships/customXml" Target="../ink/ink282.xml"/><Relationship Id="rId11" Type="http://schemas.openxmlformats.org/officeDocument/2006/relationships/image" Target="../media/image254.emf"/><Relationship Id="rId5" Type="http://schemas.openxmlformats.org/officeDocument/2006/relationships/image" Target="../media/image251.emf"/><Relationship Id="rId15" Type="http://schemas.openxmlformats.org/officeDocument/2006/relationships/image" Target="../media/image256.emf"/><Relationship Id="rId10" Type="http://schemas.openxmlformats.org/officeDocument/2006/relationships/customXml" Target="../ink/ink284.xml"/><Relationship Id="rId19" Type="http://schemas.openxmlformats.org/officeDocument/2006/relationships/image" Target="../media/image258.emf"/><Relationship Id="rId4" Type="http://schemas.openxmlformats.org/officeDocument/2006/relationships/customXml" Target="../ink/ink281.xml"/><Relationship Id="rId9" Type="http://schemas.openxmlformats.org/officeDocument/2006/relationships/image" Target="../media/image253.emf"/><Relationship Id="rId14" Type="http://schemas.openxmlformats.org/officeDocument/2006/relationships/customXml" Target="../ink/ink286.xml"/></Relationships>
</file>

<file path=ppt/slides/_rels/slide16.xml.rels><?xml version="1.0" encoding="UTF-8" standalone="yes"?>
<Relationships xmlns="http://schemas.openxmlformats.org/package/2006/relationships"><Relationship Id="rId8" Type="http://schemas.openxmlformats.org/officeDocument/2006/relationships/image" Target="../media/image261.emf"/><Relationship Id="rId13" Type="http://schemas.openxmlformats.org/officeDocument/2006/relationships/customXml" Target="../ink/ink294.xml"/><Relationship Id="rId18" Type="http://schemas.openxmlformats.org/officeDocument/2006/relationships/image" Target="../media/image266.emf"/><Relationship Id="rId26" Type="http://schemas.openxmlformats.org/officeDocument/2006/relationships/image" Target="../media/image270.emf"/><Relationship Id="rId3" Type="http://schemas.openxmlformats.org/officeDocument/2006/relationships/image" Target="../media/image128.wmf"/><Relationship Id="rId21" Type="http://schemas.openxmlformats.org/officeDocument/2006/relationships/customXml" Target="../ink/ink298.xml"/><Relationship Id="rId7" Type="http://schemas.openxmlformats.org/officeDocument/2006/relationships/customXml" Target="../ink/ink291.xml"/><Relationship Id="rId12" Type="http://schemas.openxmlformats.org/officeDocument/2006/relationships/image" Target="../media/image263.emf"/><Relationship Id="rId17" Type="http://schemas.openxmlformats.org/officeDocument/2006/relationships/customXml" Target="../ink/ink296.xml"/><Relationship Id="rId25" Type="http://schemas.openxmlformats.org/officeDocument/2006/relationships/customXml" Target="../ink/ink300.xml"/><Relationship Id="rId2" Type="http://schemas.openxmlformats.org/officeDocument/2006/relationships/notesSlide" Target="../notesSlides/notesSlide15.xml"/><Relationship Id="rId16" Type="http://schemas.openxmlformats.org/officeDocument/2006/relationships/image" Target="../media/image265.emf"/><Relationship Id="rId20" Type="http://schemas.openxmlformats.org/officeDocument/2006/relationships/image" Target="../media/image267.emf"/><Relationship Id="rId29" Type="http://schemas.openxmlformats.org/officeDocument/2006/relationships/customXml" Target="../ink/ink302.xml"/><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293.xml"/><Relationship Id="rId24" Type="http://schemas.openxmlformats.org/officeDocument/2006/relationships/image" Target="../media/image269.emf"/><Relationship Id="rId5" Type="http://schemas.openxmlformats.org/officeDocument/2006/relationships/customXml" Target="../ink/ink290.xml"/><Relationship Id="rId15" Type="http://schemas.openxmlformats.org/officeDocument/2006/relationships/customXml" Target="../ink/ink295.xml"/><Relationship Id="rId23" Type="http://schemas.openxmlformats.org/officeDocument/2006/relationships/customXml" Target="../ink/ink299.xml"/><Relationship Id="rId28" Type="http://schemas.openxmlformats.org/officeDocument/2006/relationships/image" Target="../media/image271.emf"/><Relationship Id="rId10" Type="http://schemas.openxmlformats.org/officeDocument/2006/relationships/image" Target="../media/image262.emf"/><Relationship Id="rId19" Type="http://schemas.openxmlformats.org/officeDocument/2006/relationships/customXml" Target="../ink/ink297.xml"/><Relationship Id="rId4" Type="http://schemas.openxmlformats.org/officeDocument/2006/relationships/image" Target="../media/image250.wmf"/><Relationship Id="rId9" Type="http://schemas.openxmlformats.org/officeDocument/2006/relationships/customXml" Target="../ink/ink292.xml"/><Relationship Id="rId14" Type="http://schemas.openxmlformats.org/officeDocument/2006/relationships/image" Target="../media/image264.emf"/><Relationship Id="rId22" Type="http://schemas.openxmlformats.org/officeDocument/2006/relationships/image" Target="../media/image268.emf"/><Relationship Id="rId27" Type="http://schemas.openxmlformats.org/officeDocument/2006/relationships/customXml" Target="../ink/ink301.xml"/><Relationship Id="rId30" Type="http://schemas.openxmlformats.org/officeDocument/2006/relationships/image" Target="../media/image272.emf"/></Relationships>
</file>

<file path=ppt/slides/_rels/slide17.xml.rels><?xml version="1.0" encoding="UTF-8" standalone="yes"?>
<Relationships xmlns="http://schemas.openxmlformats.org/package/2006/relationships"><Relationship Id="rId26" Type="http://schemas.openxmlformats.org/officeDocument/2006/relationships/customXml" Target="../ink/ink314.xml"/><Relationship Id="rId21" Type="http://schemas.openxmlformats.org/officeDocument/2006/relationships/image" Target="../media/image281.emf"/><Relationship Id="rId42" Type="http://schemas.openxmlformats.org/officeDocument/2006/relationships/customXml" Target="../ink/ink322.xml"/><Relationship Id="rId47" Type="http://schemas.openxmlformats.org/officeDocument/2006/relationships/image" Target="../media/image294.emf"/><Relationship Id="rId63" Type="http://schemas.openxmlformats.org/officeDocument/2006/relationships/image" Target="../media/image302.emf"/><Relationship Id="rId68" Type="http://schemas.openxmlformats.org/officeDocument/2006/relationships/customXml" Target="../ink/ink335.xml"/><Relationship Id="rId16" Type="http://schemas.openxmlformats.org/officeDocument/2006/relationships/customXml" Target="../ink/ink309.xml"/><Relationship Id="rId11" Type="http://schemas.openxmlformats.org/officeDocument/2006/relationships/image" Target="../media/image276.emf"/><Relationship Id="rId32" Type="http://schemas.openxmlformats.org/officeDocument/2006/relationships/customXml" Target="../ink/ink317.xml"/><Relationship Id="rId37" Type="http://schemas.openxmlformats.org/officeDocument/2006/relationships/image" Target="../media/image289.emf"/><Relationship Id="rId53" Type="http://schemas.openxmlformats.org/officeDocument/2006/relationships/image" Target="../media/image297.emf"/><Relationship Id="rId58" Type="http://schemas.openxmlformats.org/officeDocument/2006/relationships/customXml" Target="../ink/ink330.xml"/><Relationship Id="rId74" Type="http://schemas.openxmlformats.org/officeDocument/2006/relationships/customXml" Target="../ink/ink338.xml"/><Relationship Id="rId79" Type="http://schemas.openxmlformats.org/officeDocument/2006/relationships/image" Target="../media/image310.emf"/><Relationship Id="rId5" Type="http://schemas.openxmlformats.org/officeDocument/2006/relationships/image" Target="../media/image273.emf"/><Relationship Id="rId61" Type="http://schemas.openxmlformats.org/officeDocument/2006/relationships/image" Target="../media/image301.emf"/><Relationship Id="rId19" Type="http://schemas.openxmlformats.org/officeDocument/2006/relationships/image" Target="../media/image280.emf"/><Relationship Id="rId14" Type="http://schemas.openxmlformats.org/officeDocument/2006/relationships/customXml" Target="../ink/ink308.xml"/><Relationship Id="rId22" Type="http://schemas.openxmlformats.org/officeDocument/2006/relationships/customXml" Target="../ink/ink312.xml"/><Relationship Id="rId27" Type="http://schemas.openxmlformats.org/officeDocument/2006/relationships/image" Target="../media/image284.emf"/><Relationship Id="rId30" Type="http://schemas.openxmlformats.org/officeDocument/2006/relationships/customXml" Target="../ink/ink316.xml"/><Relationship Id="rId35" Type="http://schemas.openxmlformats.org/officeDocument/2006/relationships/image" Target="../media/image288.emf"/><Relationship Id="rId43" Type="http://schemas.openxmlformats.org/officeDocument/2006/relationships/image" Target="../media/image292.emf"/><Relationship Id="rId48" Type="http://schemas.openxmlformats.org/officeDocument/2006/relationships/customXml" Target="../ink/ink325.xml"/><Relationship Id="rId56" Type="http://schemas.openxmlformats.org/officeDocument/2006/relationships/customXml" Target="../ink/ink329.xml"/><Relationship Id="rId64" Type="http://schemas.openxmlformats.org/officeDocument/2006/relationships/customXml" Target="../ink/ink333.xml"/><Relationship Id="rId69" Type="http://schemas.openxmlformats.org/officeDocument/2006/relationships/image" Target="../media/image305.emf"/><Relationship Id="rId77" Type="http://schemas.openxmlformats.org/officeDocument/2006/relationships/image" Target="../media/image309.emf"/><Relationship Id="rId8" Type="http://schemas.openxmlformats.org/officeDocument/2006/relationships/customXml" Target="../ink/ink305.xml"/><Relationship Id="rId51" Type="http://schemas.openxmlformats.org/officeDocument/2006/relationships/image" Target="../media/image296.emf"/><Relationship Id="rId72" Type="http://schemas.openxmlformats.org/officeDocument/2006/relationships/customXml" Target="../ink/ink337.xml"/><Relationship Id="rId80" Type="http://schemas.openxmlformats.org/officeDocument/2006/relationships/customXml" Target="../ink/ink341.xml"/><Relationship Id="rId3" Type="http://schemas.openxmlformats.org/officeDocument/2006/relationships/image" Target="../media/image128.wmf"/><Relationship Id="rId12" Type="http://schemas.openxmlformats.org/officeDocument/2006/relationships/customXml" Target="../ink/ink307.xml"/><Relationship Id="rId17" Type="http://schemas.openxmlformats.org/officeDocument/2006/relationships/image" Target="../media/image279.emf"/><Relationship Id="rId25" Type="http://schemas.openxmlformats.org/officeDocument/2006/relationships/image" Target="../media/image283.emf"/><Relationship Id="rId33" Type="http://schemas.openxmlformats.org/officeDocument/2006/relationships/image" Target="../media/image287.emf"/><Relationship Id="rId38" Type="http://schemas.openxmlformats.org/officeDocument/2006/relationships/customXml" Target="../ink/ink320.xml"/><Relationship Id="rId46" Type="http://schemas.openxmlformats.org/officeDocument/2006/relationships/customXml" Target="../ink/ink324.xml"/><Relationship Id="rId59" Type="http://schemas.openxmlformats.org/officeDocument/2006/relationships/image" Target="../media/image300.emf"/><Relationship Id="rId67" Type="http://schemas.openxmlformats.org/officeDocument/2006/relationships/image" Target="../media/image304.emf"/><Relationship Id="rId20" Type="http://schemas.openxmlformats.org/officeDocument/2006/relationships/customXml" Target="../ink/ink311.xml"/><Relationship Id="rId41" Type="http://schemas.openxmlformats.org/officeDocument/2006/relationships/image" Target="../media/image291.emf"/><Relationship Id="rId54" Type="http://schemas.openxmlformats.org/officeDocument/2006/relationships/customXml" Target="../ink/ink328.xml"/><Relationship Id="rId62" Type="http://schemas.openxmlformats.org/officeDocument/2006/relationships/customXml" Target="../ink/ink332.xml"/><Relationship Id="rId70" Type="http://schemas.openxmlformats.org/officeDocument/2006/relationships/customXml" Target="../ink/ink336.xml"/><Relationship Id="rId75" Type="http://schemas.openxmlformats.org/officeDocument/2006/relationships/image" Target="../media/image308.emf"/><Relationship Id="rId1" Type="http://schemas.openxmlformats.org/officeDocument/2006/relationships/slideLayout" Target="../slideLayouts/slideLayout2.xml"/><Relationship Id="rId6" Type="http://schemas.openxmlformats.org/officeDocument/2006/relationships/customXml" Target="../ink/ink304.xml"/><Relationship Id="rId15" Type="http://schemas.openxmlformats.org/officeDocument/2006/relationships/image" Target="../media/image278.emf"/><Relationship Id="rId23" Type="http://schemas.openxmlformats.org/officeDocument/2006/relationships/image" Target="../media/image282.emf"/><Relationship Id="rId28" Type="http://schemas.openxmlformats.org/officeDocument/2006/relationships/customXml" Target="../ink/ink315.xml"/><Relationship Id="rId36" Type="http://schemas.openxmlformats.org/officeDocument/2006/relationships/customXml" Target="../ink/ink319.xml"/><Relationship Id="rId49" Type="http://schemas.openxmlformats.org/officeDocument/2006/relationships/image" Target="../media/image295.emf"/><Relationship Id="rId57" Type="http://schemas.openxmlformats.org/officeDocument/2006/relationships/image" Target="../media/image299.emf"/><Relationship Id="rId10" Type="http://schemas.openxmlformats.org/officeDocument/2006/relationships/customXml" Target="../ink/ink306.xml"/><Relationship Id="rId31" Type="http://schemas.openxmlformats.org/officeDocument/2006/relationships/image" Target="../media/image286.emf"/><Relationship Id="rId44" Type="http://schemas.openxmlformats.org/officeDocument/2006/relationships/customXml" Target="../ink/ink323.xml"/><Relationship Id="rId52" Type="http://schemas.openxmlformats.org/officeDocument/2006/relationships/customXml" Target="../ink/ink327.xml"/><Relationship Id="rId60" Type="http://schemas.openxmlformats.org/officeDocument/2006/relationships/customXml" Target="../ink/ink331.xml"/><Relationship Id="rId65" Type="http://schemas.openxmlformats.org/officeDocument/2006/relationships/image" Target="../media/image303.emf"/><Relationship Id="rId73" Type="http://schemas.openxmlformats.org/officeDocument/2006/relationships/image" Target="../media/image307.emf"/><Relationship Id="rId78" Type="http://schemas.openxmlformats.org/officeDocument/2006/relationships/customXml" Target="../ink/ink340.xml"/><Relationship Id="rId81" Type="http://schemas.openxmlformats.org/officeDocument/2006/relationships/image" Target="../media/image311.emf"/><Relationship Id="rId4" Type="http://schemas.openxmlformats.org/officeDocument/2006/relationships/customXml" Target="../ink/ink303.xml"/><Relationship Id="rId9" Type="http://schemas.openxmlformats.org/officeDocument/2006/relationships/image" Target="../media/image275.emf"/><Relationship Id="rId13" Type="http://schemas.openxmlformats.org/officeDocument/2006/relationships/image" Target="../media/image277.emf"/><Relationship Id="rId18" Type="http://schemas.openxmlformats.org/officeDocument/2006/relationships/customXml" Target="../ink/ink310.xml"/><Relationship Id="rId39" Type="http://schemas.openxmlformats.org/officeDocument/2006/relationships/image" Target="../media/image290.emf"/><Relationship Id="rId34" Type="http://schemas.openxmlformats.org/officeDocument/2006/relationships/customXml" Target="../ink/ink318.xml"/><Relationship Id="rId50" Type="http://schemas.openxmlformats.org/officeDocument/2006/relationships/customXml" Target="../ink/ink326.xml"/><Relationship Id="rId55" Type="http://schemas.openxmlformats.org/officeDocument/2006/relationships/image" Target="../media/image298.emf"/><Relationship Id="rId76" Type="http://schemas.openxmlformats.org/officeDocument/2006/relationships/customXml" Target="../ink/ink339.xml"/><Relationship Id="rId7" Type="http://schemas.openxmlformats.org/officeDocument/2006/relationships/image" Target="../media/image274.emf"/><Relationship Id="rId71" Type="http://schemas.openxmlformats.org/officeDocument/2006/relationships/image" Target="../media/image306.emf"/><Relationship Id="rId2" Type="http://schemas.openxmlformats.org/officeDocument/2006/relationships/notesSlide" Target="../notesSlides/notesSlide16.xml"/><Relationship Id="rId29" Type="http://schemas.openxmlformats.org/officeDocument/2006/relationships/image" Target="../media/image285.emf"/><Relationship Id="rId24" Type="http://schemas.openxmlformats.org/officeDocument/2006/relationships/customXml" Target="../ink/ink313.xml"/><Relationship Id="rId40" Type="http://schemas.openxmlformats.org/officeDocument/2006/relationships/customXml" Target="../ink/ink321.xml"/><Relationship Id="rId45" Type="http://schemas.openxmlformats.org/officeDocument/2006/relationships/image" Target="../media/image293.emf"/><Relationship Id="rId66" Type="http://schemas.openxmlformats.org/officeDocument/2006/relationships/customXml" Target="../ink/ink334.xml"/></Relationships>
</file>

<file path=ppt/slides/_rels/slide18.xml.rels><?xml version="1.0" encoding="UTF-8" standalone="yes"?>
<Relationships xmlns="http://schemas.openxmlformats.org/package/2006/relationships"><Relationship Id="rId26" Type="http://schemas.openxmlformats.org/officeDocument/2006/relationships/customXml" Target="../ink/ink352.xml"/><Relationship Id="rId21" Type="http://schemas.openxmlformats.org/officeDocument/2006/relationships/image" Target="../media/image320.emf"/><Relationship Id="rId34" Type="http://schemas.openxmlformats.org/officeDocument/2006/relationships/customXml" Target="../ink/ink356.xml"/><Relationship Id="rId42" Type="http://schemas.openxmlformats.org/officeDocument/2006/relationships/customXml" Target="../ink/ink360.xml"/><Relationship Id="rId47" Type="http://schemas.openxmlformats.org/officeDocument/2006/relationships/image" Target="../media/image333.emf"/><Relationship Id="rId50" Type="http://schemas.openxmlformats.org/officeDocument/2006/relationships/customXml" Target="../ink/ink364.xml"/><Relationship Id="rId55" Type="http://schemas.openxmlformats.org/officeDocument/2006/relationships/image" Target="../media/image337.emf"/><Relationship Id="rId63" Type="http://schemas.openxmlformats.org/officeDocument/2006/relationships/image" Target="../media/image341.emf"/><Relationship Id="rId7" Type="http://schemas.openxmlformats.org/officeDocument/2006/relationships/image" Target="../media/image313.emf"/><Relationship Id="rId2" Type="http://schemas.openxmlformats.org/officeDocument/2006/relationships/notesSlide" Target="../notesSlides/notesSlide17.xml"/><Relationship Id="rId16" Type="http://schemas.openxmlformats.org/officeDocument/2006/relationships/customXml" Target="../ink/ink347.xml"/><Relationship Id="rId29" Type="http://schemas.openxmlformats.org/officeDocument/2006/relationships/image" Target="../media/image324.emf"/><Relationship Id="rId11" Type="http://schemas.openxmlformats.org/officeDocument/2006/relationships/image" Target="../media/image315.emf"/><Relationship Id="rId24" Type="http://schemas.openxmlformats.org/officeDocument/2006/relationships/customXml" Target="../ink/ink351.xml"/><Relationship Id="rId32" Type="http://schemas.openxmlformats.org/officeDocument/2006/relationships/customXml" Target="../ink/ink355.xml"/><Relationship Id="rId37" Type="http://schemas.openxmlformats.org/officeDocument/2006/relationships/image" Target="../media/image328.emf"/><Relationship Id="rId40" Type="http://schemas.openxmlformats.org/officeDocument/2006/relationships/customXml" Target="../ink/ink359.xml"/><Relationship Id="rId45" Type="http://schemas.openxmlformats.org/officeDocument/2006/relationships/image" Target="../media/image332.emf"/><Relationship Id="rId53" Type="http://schemas.openxmlformats.org/officeDocument/2006/relationships/image" Target="../media/image336.emf"/><Relationship Id="rId58" Type="http://schemas.openxmlformats.org/officeDocument/2006/relationships/customXml" Target="../ink/ink368.xml"/><Relationship Id="rId5" Type="http://schemas.openxmlformats.org/officeDocument/2006/relationships/image" Target="../media/image250.wmf"/><Relationship Id="rId61" Type="http://schemas.openxmlformats.org/officeDocument/2006/relationships/image" Target="../media/image340.emf"/><Relationship Id="rId19" Type="http://schemas.openxmlformats.org/officeDocument/2006/relationships/image" Target="../media/image319.emf"/><Relationship Id="rId14" Type="http://schemas.openxmlformats.org/officeDocument/2006/relationships/customXml" Target="../ink/ink346.xml"/><Relationship Id="rId22" Type="http://schemas.openxmlformats.org/officeDocument/2006/relationships/customXml" Target="../ink/ink350.xml"/><Relationship Id="rId27" Type="http://schemas.openxmlformats.org/officeDocument/2006/relationships/image" Target="../media/image323.emf"/><Relationship Id="rId30" Type="http://schemas.openxmlformats.org/officeDocument/2006/relationships/customXml" Target="../ink/ink354.xml"/><Relationship Id="rId35" Type="http://schemas.openxmlformats.org/officeDocument/2006/relationships/image" Target="../media/image327.emf"/><Relationship Id="rId43" Type="http://schemas.openxmlformats.org/officeDocument/2006/relationships/image" Target="../media/image331.emf"/><Relationship Id="rId48" Type="http://schemas.openxmlformats.org/officeDocument/2006/relationships/customXml" Target="../ink/ink363.xml"/><Relationship Id="rId56" Type="http://schemas.openxmlformats.org/officeDocument/2006/relationships/customXml" Target="../ink/ink367.xml"/><Relationship Id="rId64" Type="http://schemas.openxmlformats.org/officeDocument/2006/relationships/customXml" Target="../ink/ink371.xml"/><Relationship Id="rId8" Type="http://schemas.openxmlformats.org/officeDocument/2006/relationships/customXml" Target="../ink/ink343.xml"/><Relationship Id="rId51" Type="http://schemas.openxmlformats.org/officeDocument/2006/relationships/image" Target="../media/image335.emf"/><Relationship Id="rId3" Type="http://schemas.openxmlformats.org/officeDocument/2006/relationships/image" Target="../media/image128.wmf"/><Relationship Id="rId12" Type="http://schemas.openxmlformats.org/officeDocument/2006/relationships/customXml" Target="../ink/ink345.xml"/><Relationship Id="rId17" Type="http://schemas.openxmlformats.org/officeDocument/2006/relationships/image" Target="../media/image318.emf"/><Relationship Id="rId25" Type="http://schemas.openxmlformats.org/officeDocument/2006/relationships/image" Target="../media/image322.emf"/><Relationship Id="rId33" Type="http://schemas.openxmlformats.org/officeDocument/2006/relationships/image" Target="../media/image326.emf"/><Relationship Id="rId38" Type="http://schemas.openxmlformats.org/officeDocument/2006/relationships/customXml" Target="../ink/ink358.xml"/><Relationship Id="rId46" Type="http://schemas.openxmlformats.org/officeDocument/2006/relationships/customXml" Target="../ink/ink362.xml"/><Relationship Id="rId59" Type="http://schemas.openxmlformats.org/officeDocument/2006/relationships/image" Target="../media/image339.emf"/><Relationship Id="rId20" Type="http://schemas.openxmlformats.org/officeDocument/2006/relationships/customXml" Target="../ink/ink349.xml"/><Relationship Id="rId41" Type="http://schemas.openxmlformats.org/officeDocument/2006/relationships/image" Target="../media/image330.emf"/><Relationship Id="rId54" Type="http://schemas.openxmlformats.org/officeDocument/2006/relationships/customXml" Target="../ink/ink366.xml"/><Relationship Id="rId62" Type="http://schemas.openxmlformats.org/officeDocument/2006/relationships/customXml" Target="../ink/ink370.xml"/><Relationship Id="rId1" Type="http://schemas.openxmlformats.org/officeDocument/2006/relationships/slideLayout" Target="../slideLayouts/slideLayout2.xml"/><Relationship Id="rId6" Type="http://schemas.openxmlformats.org/officeDocument/2006/relationships/customXml" Target="../ink/ink342.xml"/><Relationship Id="rId15" Type="http://schemas.openxmlformats.org/officeDocument/2006/relationships/image" Target="../media/image317.emf"/><Relationship Id="rId23" Type="http://schemas.openxmlformats.org/officeDocument/2006/relationships/image" Target="../media/image321.emf"/><Relationship Id="rId28" Type="http://schemas.openxmlformats.org/officeDocument/2006/relationships/customXml" Target="../ink/ink353.xml"/><Relationship Id="rId36" Type="http://schemas.openxmlformats.org/officeDocument/2006/relationships/customXml" Target="../ink/ink357.xml"/><Relationship Id="rId49" Type="http://schemas.openxmlformats.org/officeDocument/2006/relationships/image" Target="../media/image334.emf"/><Relationship Id="rId57" Type="http://schemas.openxmlformats.org/officeDocument/2006/relationships/image" Target="../media/image338.emf"/><Relationship Id="rId10" Type="http://schemas.openxmlformats.org/officeDocument/2006/relationships/customXml" Target="../ink/ink344.xml"/><Relationship Id="rId31" Type="http://schemas.openxmlformats.org/officeDocument/2006/relationships/image" Target="../media/image325.emf"/><Relationship Id="rId44" Type="http://schemas.openxmlformats.org/officeDocument/2006/relationships/customXml" Target="../ink/ink361.xml"/><Relationship Id="rId52" Type="http://schemas.openxmlformats.org/officeDocument/2006/relationships/customXml" Target="../ink/ink365.xml"/><Relationship Id="rId60" Type="http://schemas.openxmlformats.org/officeDocument/2006/relationships/customXml" Target="../ink/ink369.xml"/><Relationship Id="rId65" Type="http://schemas.openxmlformats.org/officeDocument/2006/relationships/image" Target="../media/image342.emf"/><Relationship Id="rId4" Type="http://schemas.openxmlformats.org/officeDocument/2006/relationships/image" Target="../media/image312.wmf"/><Relationship Id="rId9" Type="http://schemas.openxmlformats.org/officeDocument/2006/relationships/image" Target="../media/image314.emf"/><Relationship Id="rId13" Type="http://schemas.openxmlformats.org/officeDocument/2006/relationships/image" Target="../media/image316.emf"/><Relationship Id="rId18" Type="http://schemas.openxmlformats.org/officeDocument/2006/relationships/customXml" Target="../ink/ink348.xml"/><Relationship Id="rId39" Type="http://schemas.openxmlformats.org/officeDocument/2006/relationships/image" Target="../media/image329.emf"/></Relationships>
</file>

<file path=ppt/slides/_rels/slide19.xml.rels><?xml version="1.0" encoding="UTF-8" standalone="yes"?>
<Relationships xmlns="http://schemas.openxmlformats.org/package/2006/relationships"><Relationship Id="rId3" Type="http://schemas.openxmlformats.org/officeDocument/2006/relationships/customXml" Target="../ink/ink37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3.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customXml" Target="../ink/ink37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3.emf"/></Relationships>
</file>

<file path=ppt/slides/_rels/slide21.xml.rels><?xml version="1.0" encoding="UTF-8" standalone="yes"?>
<Relationships xmlns="http://schemas.openxmlformats.org/package/2006/relationships"><Relationship Id="rId13" Type="http://schemas.openxmlformats.org/officeDocument/2006/relationships/customXml" Target="../ink/ink379.xml"/><Relationship Id="rId18" Type="http://schemas.openxmlformats.org/officeDocument/2006/relationships/image" Target="../media/image351.emf"/><Relationship Id="rId26" Type="http://schemas.openxmlformats.org/officeDocument/2006/relationships/image" Target="../media/image355.emf"/><Relationship Id="rId21" Type="http://schemas.openxmlformats.org/officeDocument/2006/relationships/customXml" Target="../ink/ink383.xml"/><Relationship Id="rId34" Type="http://schemas.openxmlformats.org/officeDocument/2006/relationships/image" Target="../media/image359.emf"/><Relationship Id="rId7" Type="http://schemas.openxmlformats.org/officeDocument/2006/relationships/customXml" Target="../ink/ink376.xml"/><Relationship Id="rId12" Type="http://schemas.openxmlformats.org/officeDocument/2006/relationships/image" Target="../media/image348.emf"/><Relationship Id="rId17" Type="http://schemas.openxmlformats.org/officeDocument/2006/relationships/customXml" Target="../ink/ink381.xml"/><Relationship Id="rId25" Type="http://schemas.openxmlformats.org/officeDocument/2006/relationships/customXml" Target="../ink/ink385.xml"/><Relationship Id="rId33" Type="http://schemas.openxmlformats.org/officeDocument/2006/relationships/customXml" Target="../ink/ink389.xml"/><Relationship Id="rId38" Type="http://schemas.openxmlformats.org/officeDocument/2006/relationships/image" Target="../media/image361.emf"/><Relationship Id="rId2" Type="http://schemas.openxmlformats.org/officeDocument/2006/relationships/notesSlide" Target="../notesSlides/notesSlide20.xml"/><Relationship Id="rId16" Type="http://schemas.openxmlformats.org/officeDocument/2006/relationships/image" Target="../media/image350.emf"/><Relationship Id="rId20" Type="http://schemas.openxmlformats.org/officeDocument/2006/relationships/image" Target="../media/image352.emf"/><Relationship Id="rId29" Type="http://schemas.openxmlformats.org/officeDocument/2006/relationships/customXml" Target="../ink/ink387.xml"/><Relationship Id="rId1" Type="http://schemas.openxmlformats.org/officeDocument/2006/relationships/slideLayout" Target="../slideLayouts/slideLayout2.xml"/><Relationship Id="rId6" Type="http://schemas.openxmlformats.org/officeDocument/2006/relationships/image" Target="../media/image345.emf"/><Relationship Id="rId11" Type="http://schemas.openxmlformats.org/officeDocument/2006/relationships/customXml" Target="../ink/ink378.xml"/><Relationship Id="rId24" Type="http://schemas.openxmlformats.org/officeDocument/2006/relationships/image" Target="../media/image354.emf"/><Relationship Id="rId32" Type="http://schemas.openxmlformats.org/officeDocument/2006/relationships/image" Target="../media/image358.emf"/><Relationship Id="rId37" Type="http://schemas.openxmlformats.org/officeDocument/2006/relationships/customXml" Target="../ink/ink391.xml"/><Relationship Id="rId5" Type="http://schemas.openxmlformats.org/officeDocument/2006/relationships/customXml" Target="../ink/ink375.xml"/><Relationship Id="rId15" Type="http://schemas.openxmlformats.org/officeDocument/2006/relationships/customXml" Target="../ink/ink380.xml"/><Relationship Id="rId23" Type="http://schemas.openxmlformats.org/officeDocument/2006/relationships/customXml" Target="../ink/ink384.xml"/><Relationship Id="rId28" Type="http://schemas.openxmlformats.org/officeDocument/2006/relationships/image" Target="../media/image356.emf"/><Relationship Id="rId36" Type="http://schemas.openxmlformats.org/officeDocument/2006/relationships/image" Target="../media/image360.emf"/><Relationship Id="rId10" Type="http://schemas.openxmlformats.org/officeDocument/2006/relationships/image" Target="../media/image347.emf"/><Relationship Id="rId19" Type="http://schemas.openxmlformats.org/officeDocument/2006/relationships/customXml" Target="../ink/ink382.xml"/><Relationship Id="rId31" Type="http://schemas.openxmlformats.org/officeDocument/2006/relationships/customXml" Target="../ink/ink388.xml"/><Relationship Id="rId4" Type="http://schemas.openxmlformats.org/officeDocument/2006/relationships/image" Target="../media/image344.emf"/><Relationship Id="rId9" Type="http://schemas.openxmlformats.org/officeDocument/2006/relationships/customXml" Target="../ink/ink377.xml"/><Relationship Id="rId14" Type="http://schemas.openxmlformats.org/officeDocument/2006/relationships/image" Target="../media/image349.emf"/><Relationship Id="rId22" Type="http://schemas.openxmlformats.org/officeDocument/2006/relationships/image" Target="../media/image353.emf"/><Relationship Id="rId27" Type="http://schemas.openxmlformats.org/officeDocument/2006/relationships/customXml" Target="../ink/ink386.xml"/><Relationship Id="rId30" Type="http://schemas.openxmlformats.org/officeDocument/2006/relationships/image" Target="../media/image357.emf"/><Relationship Id="rId35" Type="http://schemas.openxmlformats.org/officeDocument/2006/relationships/customXml" Target="../ink/ink390.xml"/><Relationship Id="rId8" Type="http://schemas.openxmlformats.org/officeDocument/2006/relationships/image" Target="../media/image346.emf"/><Relationship Id="rId3" Type="http://schemas.openxmlformats.org/officeDocument/2006/relationships/customXml" Target="../ink/ink374.xml"/></Relationships>
</file>

<file path=ppt/slides/_rels/slide22.xml.rels><?xml version="1.0" encoding="UTF-8" standalone="yes"?>
<Relationships xmlns="http://schemas.openxmlformats.org/package/2006/relationships"><Relationship Id="rId13" Type="http://schemas.openxmlformats.org/officeDocument/2006/relationships/customXml" Target="../ink/ink397.xml"/><Relationship Id="rId18" Type="http://schemas.openxmlformats.org/officeDocument/2006/relationships/image" Target="../media/image369.emf"/><Relationship Id="rId26" Type="http://schemas.openxmlformats.org/officeDocument/2006/relationships/image" Target="../media/image373.emf"/><Relationship Id="rId3" Type="http://schemas.openxmlformats.org/officeDocument/2006/relationships/customXml" Target="../ink/ink392.xml"/><Relationship Id="rId21" Type="http://schemas.openxmlformats.org/officeDocument/2006/relationships/customXml" Target="../ink/ink401.xml"/><Relationship Id="rId34" Type="http://schemas.openxmlformats.org/officeDocument/2006/relationships/image" Target="../media/image377.emf"/><Relationship Id="rId7" Type="http://schemas.openxmlformats.org/officeDocument/2006/relationships/customXml" Target="../ink/ink394.xml"/><Relationship Id="rId12" Type="http://schemas.openxmlformats.org/officeDocument/2006/relationships/image" Target="../media/image366.emf"/><Relationship Id="rId17" Type="http://schemas.openxmlformats.org/officeDocument/2006/relationships/customXml" Target="../ink/ink399.xml"/><Relationship Id="rId25" Type="http://schemas.openxmlformats.org/officeDocument/2006/relationships/customXml" Target="../ink/ink403.xml"/><Relationship Id="rId33" Type="http://schemas.openxmlformats.org/officeDocument/2006/relationships/customXml" Target="../ink/ink407.xml"/><Relationship Id="rId2" Type="http://schemas.openxmlformats.org/officeDocument/2006/relationships/notesSlide" Target="../notesSlides/notesSlide21.xml"/><Relationship Id="rId16" Type="http://schemas.openxmlformats.org/officeDocument/2006/relationships/image" Target="../media/image368.emf"/><Relationship Id="rId20" Type="http://schemas.openxmlformats.org/officeDocument/2006/relationships/image" Target="../media/image370.emf"/><Relationship Id="rId29" Type="http://schemas.openxmlformats.org/officeDocument/2006/relationships/customXml" Target="../ink/ink405.xml"/><Relationship Id="rId1" Type="http://schemas.openxmlformats.org/officeDocument/2006/relationships/slideLayout" Target="../slideLayouts/slideLayout2.xml"/><Relationship Id="rId6" Type="http://schemas.openxmlformats.org/officeDocument/2006/relationships/image" Target="../media/image363.emf"/><Relationship Id="rId11" Type="http://schemas.openxmlformats.org/officeDocument/2006/relationships/customXml" Target="../ink/ink396.xml"/><Relationship Id="rId24" Type="http://schemas.openxmlformats.org/officeDocument/2006/relationships/image" Target="../media/image372.emf"/><Relationship Id="rId32" Type="http://schemas.openxmlformats.org/officeDocument/2006/relationships/image" Target="../media/image376.emf"/><Relationship Id="rId5" Type="http://schemas.openxmlformats.org/officeDocument/2006/relationships/customXml" Target="../ink/ink393.xml"/><Relationship Id="rId15" Type="http://schemas.openxmlformats.org/officeDocument/2006/relationships/customXml" Target="../ink/ink398.xml"/><Relationship Id="rId23" Type="http://schemas.openxmlformats.org/officeDocument/2006/relationships/customXml" Target="../ink/ink402.xml"/><Relationship Id="rId28" Type="http://schemas.openxmlformats.org/officeDocument/2006/relationships/image" Target="../media/image374.emf"/><Relationship Id="rId36" Type="http://schemas.openxmlformats.org/officeDocument/2006/relationships/image" Target="../media/image378.emf"/><Relationship Id="rId10" Type="http://schemas.openxmlformats.org/officeDocument/2006/relationships/image" Target="../media/image365.emf"/><Relationship Id="rId19" Type="http://schemas.openxmlformats.org/officeDocument/2006/relationships/customXml" Target="../ink/ink400.xml"/><Relationship Id="rId31" Type="http://schemas.openxmlformats.org/officeDocument/2006/relationships/customXml" Target="../ink/ink406.xml"/><Relationship Id="rId4" Type="http://schemas.openxmlformats.org/officeDocument/2006/relationships/image" Target="../media/image362.emf"/><Relationship Id="rId9" Type="http://schemas.openxmlformats.org/officeDocument/2006/relationships/customXml" Target="../ink/ink395.xml"/><Relationship Id="rId14" Type="http://schemas.openxmlformats.org/officeDocument/2006/relationships/image" Target="../media/image367.emf"/><Relationship Id="rId22" Type="http://schemas.openxmlformats.org/officeDocument/2006/relationships/image" Target="../media/image371.emf"/><Relationship Id="rId27" Type="http://schemas.openxmlformats.org/officeDocument/2006/relationships/customXml" Target="../ink/ink404.xml"/><Relationship Id="rId30" Type="http://schemas.openxmlformats.org/officeDocument/2006/relationships/image" Target="../media/image375.emf"/><Relationship Id="rId35" Type="http://schemas.openxmlformats.org/officeDocument/2006/relationships/customXml" Target="../ink/ink408.xml"/><Relationship Id="rId8" Type="http://schemas.openxmlformats.org/officeDocument/2006/relationships/image" Target="../media/image364.emf"/></Relationships>
</file>

<file path=ppt/slides/_rels/slide23.xml.rels><?xml version="1.0" encoding="UTF-8" standalone="yes"?>
<Relationships xmlns="http://schemas.openxmlformats.org/package/2006/relationships"><Relationship Id="rId8" Type="http://schemas.openxmlformats.org/officeDocument/2006/relationships/image" Target="../media/image381.emf"/><Relationship Id="rId3" Type="http://schemas.openxmlformats.org/officeDocument/2006/relationships/customXml" Target="../ink/ink409.xml"/><Relationship Id="rId7" Type="http://schemas.openxmlformats.org/officeDocument/2006/relationships/customXml" Target="../ink/ink411.xml"/><Relationship Id="rId12" Type="http://schemas.openxmlformats.org/officeDocument/2006/relationships/image" Target="../media/image38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0.emf"/><Relationship Id="rId11" Type="http://schemas.openxmlformats.org/officeDocument/2006/relationships/customXml" Target="../ink/ink413.xml"/><Relationship Id="rId5" Type="http://schemas.openxmlformats.org/officeDocument/2006/relationships/customXml" Target="../ink/ink410.xml"/><Relationship Id="rId10" Type="http://schemas.openxmlformats.org/officeDocument/2006/relationships/image" Target="../media/image382.emf"/><Relationship Id="rId4" Type="http://schemas.openxmlformats.org/officeDocument/2006/relationships/image" Target="../media/image379.emf"/><Relationship Id="rId9" Type="http://schemas.openxmlformats.org/officeDocument/2006/relationships/customXml" Target="../ink/ink412.xml"/></Relationships>
</file>

<file path=ppt/slides/_rels/slide24.xml.rels><?xml version="1.0" encoding="UTF-8" standalone="yes"?>
<Relationships xmlns="http://schemas.openxmlformats.org/package/2006/relationships"><Relationship Id="rId13" Type="http://schemas.openxmlformats.org/officeDocument/2006/relationships/customXml" Target="../ink/ink419.xml"/><Relationship Id="rId18" Type="http://schemas.openxmlformats.org/officeDocument/2006/relationships/image" Target="../media/image391.emf"/><Relationship Id="rId26" Type="http://schemas.openxmlformats.org/officeDocument/2006/relationships/image" Target="../media/image395.emf"/><Relationship Id="rId39" Type="http://schemas.openxmlformats.org/officeDocument/2006/relationships/customXml" Target="../ink/ink432.xml"/><Relationship Id="rId21" Type="http://schemas.openxmlformats.org/officeDocument/2006/relationships/customXml" Target="../ink/ink423.xml"/><Relationship Id="rId34" Type="http://schemas.openxmlformats.org/officeDocument/2006/relationships/image" Target="../media/image399.emf"/><Relationship Id="rId7" Type="http://schemas.openxmlformats.org/officeDocument/2006/relationships/customXml" Target="../ink/ink416.xml"/><Relationship Id="rId12" Type="http://schemas.openxmlformats.org/officeDocument/2006/relationships/image" Target="../media/image388.emf"/><Relationship Id="rId17" Type="http://schemas.openxmlformats.org/officeDocument/2006/relationships/customXml" Target="../ink/ink421.xml"/><Relationship Id="rId25" Type="http://schemas.openxmlformats.org/officeDocument/2006/relationships/customXml" Target="../ink/ink425.xml"/><Relationship Id="rId33" Type="http://schemas.openxmlformats.org/officeDocument/2006/relationships/customXml" Target="../ink/ink429.xml"/><Relationship Id="rId38" Type="http://schemas.openxmlformats.org/officeDocument/2006/relationships/image" Target="../media/image401.emf"/><Relationship Id="rId2" Type="http://schemas.openxmlformats.org/officeDocument/2006/relationships/notesSlide" Target="../notesSlides/notesSlide23.xml"/><Relationship Id="rId16" Type="http://schemas.openxmlformats.org/officeDocument/2006/relationships/image" Target="../media/image390.emf"/><Relationship Id="rId20" Type="http://schemas.openxmlformats.org/officeDocument/2006/relationships/image" Target="../media/image392.emf"/><Relationship Id="rId29" Type="http://schemas.openxmlformats.org/officeDocument/2006/relationships/customXml" Target="../ink/ink427.xml"/><Relationship Id="rId1" Type="http://schemas.openxmlformats.org/officeDocument/2006/relationships/slideLayout" Target="../slideLayouts/slideLayout2.xml"/><Relationship Id="rId6" Type="http://schemas.openxmlformats.org/officeDocument/2006/relationships/image" Target="../media/image385.emf"/><Relationship Id="rId11" Type="http://schemas.openxmlformats.org/officeDocument/2006/relationships/customXml" Target="../ink/ink418.xml"/><Relationship Id="rId24" Type="http://schemas.openxmlformats.org/officeDocument/2006/relationships/image" Target="../media/image394.emf"/><Relationship Id="rId32" Type="http://schemas.openxmlformats.org/officeDocument/2006/relationships/image" Target="../media/image398.emf"/><Relationship Id="rId37" Type="http://schemas.openxmlformats.org/officeDocument/2006/relationships/customXml" Target="../ink/ink431.xml"/><Relationship Id="rId40" Type="http://schemas.openxmlformats.org/officeDocument/2006/relationships/image" Target="../media/image402.emf"/><Relationship Id="rId5" Type="http://schemas.openxmlformats.org/officeDocument/2006/relationships/customXml" Target="../ink/ink415.xml"/><Relationship Id="rId15" Type="http://schemas.openxmlformats.org/officeDocument/2006/relationships/customXml" Target="../ink/ink420.xml"/><Relationship Id="rId23" Type="http://schemas.openxmlformats.org/officeDocument/2006/relationships/customXml" Target="../ink/ink424.xml"/><Relationship Id="rId28" Type="http://schemas.openxmlformats.org/officeDocument/2006/relationships/image" Target="../media/image396.emf"/><Relationship Id="rId36" Type="http://schemas.openxmlformats.org/officeDocument/2006/relationships/image" Target="../media/image400.emf"/><Relationship Id="rId10" Type="http://schemas.openxmlformats.org/officeDocument/2006/relationships/image" Target="../media/image387.emf"/><Relationship Id="rId19" Type="http://schemas.openxmlformats.org/officeDocument/2006/relationships/customXml" Target="../ink/ink422.xml"/><Relationship Id="rId31" Type="http://schemas.openxmlformats.org/officeDocument/2006/relationships/customXml" Target="../ink/ink428.xml"/><Relationship Id="rId4" Type="http://schemas.openxmlformats.org/officeDocument/2006/relationships/image" Target="../media/image384.emf"/><Relationship Id="rId9" Type="http://schemas.openxmlformats.org/officeDocument/2006/relationships/customXml" Target="../ink/ink417.xml"/><Relationship Id="rId14" Type="http://schemas.openxmlformats.org/officeDocument/2006/relationships/image" Target="../media/image389.emf"/><Relationship Id="rId22" Type="http://schemas.openxmlformats.org/officeDocument/2006/relationships/image" Target="../media/image393.emf"/><Relationship Id="rId27" Type="http://schemas.openxmlformats.org/officeDocument/2006/relationships/customXml" Target="../ink/ink426.xml"/><Relationship Id="rId30" Type="http://schemas.openxmlformats.org/officeDocument/2006/relationships/image" Target="../media/image397.emf"/><Relationship Id="rId35" Type="http://schemas.openxmlformats.org/officeDocument/2006/relationships/customXml" Target="../ink/ink430.xml"/><Relationship Id="rId8" Type="http://schemas.openxmlformats.org/officeDocument/2006/relationships/image" Target="../media/image386.emf"/><Relationship Id="rId3" Type="http://schemas.openxmlformats.org/officeDocument/2006/relationships/customXml" Target="../ink/ink414.xml"/></Relationships>
</file>

<file path=ppt/slides/_rels/slide25.xml.rels><?xml version="1.0" encoding="UTF-8" standalone="yes"?>
<Relationships xmlns="http://schemas.openxmlformats.org/package/2006/relationships"><Relationship Id="rId3" Type="http://schemas.openxmlformats.org/officeDocument/2006/relationships/customXml" Target="../ink/ink4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3.emf"/></Relationships>
</file>

<file path=ppt/slides/_rels/slide26.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6.png"/><Relationship Id="rId4" Type="http://schemas.openxmlformats.org/officeDocument/2006/relationships/image" Target="../media/image405.png"/></Relationships>
</file>

<file path=ppt/slides/_rels/slide3.xml.rels><?xml version="1.0" encoding="UTF-8" standalone="yes"?>
<Relationships xmlns="http://schemas.openxmlformats.org/package/2006/relationships"><Relationship Id="rId26" Type="http://schemas.openxmlformats.org/officeDocument/2006/relationships/image" Target="../media/image14.emf"/><Relationship Id="rId117" Type="http://schemas.openxmlformats.org/officeDocument/2006/relationships/customXml" Target="../ink/ink61.xml"/><Relationship Id="rId21" Type="http://schemas.openxmlformats.org/officeDocument/2006/relationships/customXml" Target="../ink/ink12.xml"/><Relationship Id="rId42" Type="http://schemas.openxmlformats.org/officeDocument/2006/relationships/image" Target="../media/image22.emf"/><Relationship Id="rId47" Type="http://schemas.openxmlformats.org/officeDocument/2006/relationships/customXml" Target="../ink/ink25.xml"/><Relationship Id="rId63" Type="http://schemas.openxmlformats.org/officeDocument/2006/relationships/customXml" Target="../ink/ink33.xml"/><Relationship Id="rId68" Type="http://schemas.openxmlformats.org/officeDocument/2006/relationships/image" Target="../media/image35.emf"/><Relationship Id="rId84" Type="http://schemas.openxmlformats.org/officeDocument/2006/relationships/image" Target="../media/image43.emf"/><Relationship Id="rId89" Type="http://schemas.openxmlformats.org/officeDocument/2006/relationships/customXml" Target="../ink/ink46.xml"/><Relationship Id="rId112" Type="http://schemas.openxmlformats.org/officeDocument/2006/relationships/customXml" Target="../ink/ink58.xml"/><Relationship Id="rId16" Type="http://schemas.openxmlformats.org/officeDocument/2006/relationships/image" Target="../media/image9.emf"/><Relationship Id="rId107" Type="http://schemas.openxmlformats.org/officeDocument/2006/relationships/customXml" Target="../ink/ink55.xml"/><Relationship Id="rId11" Type="http://schemas.openxmlformats.org/officeDocument/2006/relationships/customXml" Target="../ink/ink7.xml"/><Relationship Id="rId32" Type="http://schemas.openxmlformats.org/officeDocument/2006/relationships/image" Target="../media/image17.emf"/><Relationship Id="rId37" Type="http://schemas.openxmlformats.org/officeDocument/2006/relationships/customXml" Target="../ink/ink20.xml"/><Relationship Id="rId53" Type="http://schemas.openxmlformats.org/officeDocument/2006/relationships/customXml" Target="../ink/ink28.xml"/><Relationship Id="rId58" Type="http://schemas.openxmlformats.org/officeDocument/2006/relationships/image" Target="../media/image30.emf"/><Relationship Id="rId74" Type="http://schemas.openxmlformats.org/officeDocument/2006/relationships/image" Target="../media/image38.emf"/><Relationship Id="rId79" Type="http://schemas.openxmlformats.org/officeDocument/2006/relationships/customXml" Target="../ink/ink41.xml"/><Relationship Id="rId102" Type="http://schemas.openxmlformats.org/officeDocument/2006/relationships/image" Target="../media/image52.emf"/><Relationship Id="rId123" Type="http://schemas.openxmlformats.org/officeDocument/2006/relationships/customXml" Target="../ink/ink64.xml"/><Relationship Id="rId5" Type="http://schemas.openxmlformats.org/officeDocument/2006/relationships/customXml" Target="../ink/ink4.xml"/><Relationship Id="rId90" Type="http://schemas.openxmlformats.org/officeDocument/2006/relationships/image" Target="../media/image46.emf"/><Relationship Id="rId95" Type="http://schemas.openxmlformats.org/officeDocument/2006/relationships/customXml" Target="../ink/ink49.xml"/><Relationship Id="rId22" Type="http://schemas.openxmlformats.org/officeDocument/2006/relationships/image" Target="../media/image12.emf"/><Relationship Id="rId27" Type="http://schemas.openxmlformats.org/officeDocument/2006/relationships/customXml" Target="../ink/ink15.xml"/><Relationship Id="rId43" Type="http://schemas.openxmlformats.org/officeDocument/2006/relationships/customXml" Target="../ink/ink23.xml"/><Relationship Id="rId48" Type="http://schemas.openxmlformats.org/officeDocument/2006/relationships/image" Target="../media/image25.emf"/><Relationship Id="rId64" Type="http://schemas.openxmlformats.org/officeDocument/2006/relationships/image" Target="../media/image33.emf"/><Relationship Id="rId69" Type="http://schemas.openxmlformats.org/officeDocument/2006/relationships/customXml" Target="../ink/ink36.xml"/><Relationship Id="rId113" Type="http://schemas.openxmlformats.org/officeDocument/2006/relationships/customXml" Target="../ink/ink59.xml"/><Relationship Id="rId118" Type="http://schemas.openxmlformats.org/officeDocument/2006/relationships/image" Target="../media/image59.emf"/><Relationship Id="rId80" Type="http://schemas.openxmlformats.org/officeDocument/2006/relationships/image" Target="../media/image41.emf"/><Relationship Id="rId85" Type="http://schemas.openxmlformats.org/officeDocument/2006/relationships/customXml" Target="../ink/ink44.xml"/><Relationship Id="rId12" Type="http://schemas.openxmlformats.org/officeDocument/2006/relationships/image" Target="../media/image7.emf"/><Relationship Id="rId17" Type="http://schemas.openxmlformats.org/officeDocument/2006/relationships/customXml" Target="../ink/ink10.xml"/><Relationship Id="rId33" Type="http://schemas.openxmlformats.org/officeDocument/2006/relationships/customXml" Target="../ink/ink18.xml"/><Relationship Id="rId38" Type="http://schemas.openxmlformats.org/officeDocument/2006/relationships/image" Target="../media/image20.emf"/><Relationship Id="rId59" Type="http://schemas.openxmlformats.org/officeDocument/2006/relationships/customXml" Target="../ink/ink31.xml"/><Relationship Id="rId103" Type="http://schemas.openxmlformats.org/officeDocument/2006/relationships/customXml" Target="../ink/ink53.xml"/><Relationship Id="rId108" Type="http://schemas.openxmlformats.org/officeDocument/2006/relationships/image" Target="../media/image55.emf"/><Relationship Id="rId124" Type="http://schemas.openxmlformats.org/officeDocument/2006/relationships/image" Target="../media/image62.emf"/><Relationship Id="rId54" Type="http://schemas.openxmlformats.org/officeDocument/2006/relationships/image" Target="../media/image28.emf"/><Relationship Id="rId70" Type="http://schemas.openxmlformats.org/officeDocument/2006/relationships/image" Target="../media/image36.emf"/><Relationship Id="rId75" Type="http://schemas.openxmlformats.org/officeDocument/2006/relationships/customXml" Target="../ink/ink39.xml"/><Relationship Id="rId91" Type="http://schemas.openxmlformats.org/officeDocument/2006/relationships/customXml" Target="../ink/ink47.xml"/><Relationship Id="rId96"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4.emf"/><Relationship Id="rId23" Type="http://schemas.openxmlformats.org/officeDocument/2006/relationships/customXml" Target="../ink/ink13.xml"/><Relationship Id="rId28" Type="http://schemas.openxmlformats.org/officeDocument/2006/relationships/image" Target="../media/image15.emf"/><Relationship Id="rId49" Type="http://schemas.openxmlformats.org/officeDocument/2006/relationships/customXml" Target="../ink/ink26.xml"/><Relationship Id="rId114" Type="http://schemas.openxmlformats.org/officeDocument/2006/relationships/image" Target="../media/image57.emf"/><Relationship Id="rId119" Type="http://schemas.openxmlformats.org/officeDocument/2006/relationships/customXml" Target="../ink/ink62.xml"/><Relationship Id="rId44" Type="http://schemas.openxmlformats.org/officeDocument/2006/relationships/image" Target="../media/image23.emf"/><Relationship Id="rId60" Type="http://schemas.openxmlformats.org/officeDocument/2006/relationships/image" Target="../media/image31.emf"/><Relationship Id="rId65" Type="http://schemas.openxmlformats.org/officeDocument/2006/relationships/customXml" Target="../ink/ink34.xml"/><Relationship Id="rId81" Type="http://schemas.openxmlformats.org/officeDocument/2006/relationships/customXml" Target="../ink/ink42.xml"/><Relationship Id="rId86" Type="http://schemas.openxmlformats.org/officeDocument/2006/relationships/image" Target="../media/image44.emf"/><Relationship Id="rId13" Type="http://schemas.openxmlformats.org/officeDocument/2006/relationships/customXml" Target="../ink/ink8.xml"/><Relationship Id="rId18" Type="http://schemas.openxmlformats.org/officeDocument/2006/relationships/image" Target="../media/image10.emf"/><Relationship Id="rId39" Type="http://schemas.openxmlformats.org/officeDocument/2006/relationships/customXml" Target="../ink/ink21.xml"/><Relationship Id="rId109" Type="http://schemas.openxmlformats.org/officeDocument/2006/relationships/customXml" Target="../ink/ink56.xml"/><Relationship Id="rId34" Type="http://schemas.openxmlformats.org/officeDocument/2006/relationships/image" Target="../media/image18.emf"/><Relationship Id="rId50" Type="http://schemas.openxmlformats.org/officeDocument/2006/relationships/image" Target="../media/image26.emf"/><Relationship Id="rId55" Type="http://schemas.openxmlformats.org/officeDocument/2006/relationships/customXml" Target="../ink/ink29.xml"/><Relationship Id="rId76" Type="http://schemas.openxmlformats.org/officeDocument/2006/relationships/image" Target="../media/image39.emf"/><Relationship Id="rId97" Type="http://schemas.openxmlformats.org/officeDocument/2006/relationships/customXml" Target="../ink/ink50.xml"/><Relationship Id="rId104" Type="http://schemas.openxmlformats.org/officeDocument/2006/relationships/image" Target="../media/image53.emf"/><Relationship Id="rId120" Type="http://schemas.openxmlformats.org/officeDocument/2006/relationships/image" Target="../media/image60.emf"/><Relationship Id="rId125" Type="http://schemas.openxmlformats.org/officeDocument/2006/relationships/customXml" Target="../ink/ink65.xml"/><Relationship Id="rId7" Type="http://schemas.openxmlformats.org/officeDocument/2006/relationships/customXml" Target="../ink/ink5.xml"/><Relationship Id="rId71" Type="http://schemas.openxmlformats.org/officeDocument/2006/relationships/customXml" Target="../ink/ink37.xml"/><Relationship Id="rId92" Type="http://schemas.openxmlformats.org/officeDocument/2006/relationships/image" Target="../media/image47.emf"/><Relationship Id="rId2" Type="http://schemas.openxmlformats.org/officeDocument/2006/relationships/notesSlide" Target="../notesSlides/notesSlide3.xml"/><Relationship Id="rId29" Type="http://schemas.openxmlformats.org/officeDocument/2006/relationships/customXml" Target="../ink/ink16.xml"/><Relationship Id="rId24" Type="http://schemas.openxmlformats.org/officeDocument/2006/relationships/image" Target="../media/image13.emf"/><Relationship Id="rId40" Type="http://schemas.openxmlformats.org/officeDocument/2006/relationships/image" Target="../media/image21.emf"/><Relationship Id="rId45" Type="http://schemas.openxmlformats.org/officeDocument/2006/relationships/customXml" Target="../ink/ink24.xml"/><Relationship Id="rId66" Type="http://schemas.openxmlformats.org/officeDocument/2006/relationships/image" Target="../media/image34.emf"/><Relationship Id="rId87" Type="http://schemas.openxmlformats.org/officeDocument/2006/relationships/customXml" Target="../ink/ink45.xml"/><Relationship Id="rId110" Type="http://schemas.openxmlformats.org/officeDocument/2006/relationships/image" Target="../media/image56.emf"/><Relationship Id="rId115" Type="http://schemas.openxmlformats.org/officeDocument/2006/relationships/customXml" Target="../ink/ink60.xml"/><Relationship Id="rId61" Type="http://schemas.openxmlformats.org/officeDocument/2006/relationships/customXml" Target="../ink/ink32.xml"/><Relationship Id="rId82" Type="http://schemas.openxmlformats.org/officeDocument/2006/relationships/image" Target="../media/image42.emf"/><Relationship Id="rId19" Type="http://schemas.openxmlformats.org/officeDocument/2006/relationships/customXml" Target="../ink/ink11.xml"/><Relationship Id="rId14" Type="http://schemas.openxmlformats.org/officeDocument/2006/relationships/image" Target="../media/image8.emf"/><Relationship Id="rId30" Type="http://schemas.openxmlformats.org/officeDocument/2006/relationships/image" Target="../media/image16.emf"/><Relationship Id="rId35" Type="http://schemas.openxmlformats.org/officeDocument/2006/relationships/customXml" Target="../ink/ink19.xml"/><Relationship Id="rId56" Type="http://schemas.openxmlformats.org/officeDocument/2006/relationships/image" Target="../media/image29.emf"/><Relationship Id="rId77" Type="http://schemas.openxmlformats.org/officeDocument/2006/relationships/customXml" Target="../ink/ink40.xml"/><Relationship Id="rId100" Type="http://schemas.openxmlformats.org/officeDocument/2006/relationships/image" Target="../media/image51.emf"/><Relationship Id="rId105" Type="http://schemas.openxmlformats.org/officeDocument/2006/relationships/customXml" Target="../ink/ink54.xml"/><Relationship Id="rId126" Type="http://schemas.openxmlformats.org/officeDocument/2006/relationships/image" Target="../media/image63.emf"/><Relationship Id="rId8" Type="http://schemas.openxmlformats.org/officeDocument/2006/relationships/image" Target="../media/image5.emf"/><Relationship Id="rId51" Type="http://schemas.openxmlformats.org/officeDocument/2006/relationships/customXml" Target="../ink/ink27.xml"/><Relationship Id="rId72" Type="http://schemas.openxmlformats.org/officeDocument/2006/relationships/image" Target="../media/image37.emf"/><Relationship Id="rId93" Type="http://schemas.openxmlformats.org/officeDocument/2006/relationships/customXml" Target="../ink/ink48.xml"/><Relationship Id="rId98" Type="http://schemas.openxmlformats.org/officeDocument/2006/relationships/image" Target="../media/image50.emf"/><Relationship Id="rId121" Type="http://schemas.openxmlformats.org/officeDocument/2006/relationships/customXml" Target="../ink/ink63.xml"/><Relationship Id="rId3" Type="http://schemas.openxmlformats.org/officeDocument/2006/relationships/customXml" Target="../ink/ink3.xml"/><Relationship Id="rId25" Type="http://schemas.openxmlformats.org/officeDocument/2006/relationships/customXml" Target="../ink/ink14.xml"/><Relationship Id="rId46" Type="http://schemas.openxmlformats.org/officeDocument/2006/relationships/image" Target="../media/image24.emf"/><Relationship Id="rId67" Type="http://schemas.openxmlformats.org/officeDocument/2006/relationships/customXml" Target="../ink/ink35.xml"/><Relationship Id="rId116" Type="http://schemas.openxmlformats.org/officeDocument/2006/relationships/image" Target="../media/image58.emf"/><Relationship Id="rId20" Type="http://schemas.openxmlformats.org/officeDocument/2006/relationships/image" Target="../media/image11.emf"/><Relationship Id="rId41" Type="http://schemas.openxmlformats.org/officeDocument/2006/relationships/customXml" Target="../ink/ink22.xml"/><Relationship Id="rId62" Type="http://schemas.openxmlformats.org/officeDocument/2006/relationships/image" Target="../media/image32.emf"/><Relationship Id="rId83" Type="http://schemas.openxmlformats.org/officeDocument/2006/relationships/customXml" Target="../ink/ink43.xml"/><Relationship Id="rId88" Type="http://schemas.openxmlformats.org/officeDocument/2006/relationships/image" Target="../media/image45.emf"/><Relationship Id="rId111" Type="http://schemas.openxmlformats.org/officeDocument/2006/relationships/customXml" Target="../ink/ink57.xml"/><Relationship Id="rId15" Type="http://schemas.openxmlformats.org/officeDocument/2006/relationships/customXml" Target="../ink/ink9.xml"/><Relationship Id="rId36" Type="http://schemas.openxmlformats.org/officeDocument/2006/relationships/image" Target="../media/image19.emf"/><Relationship Id="rId57" Type="http://schemas.openxmlformats.org/officeDocument/2006/relationships/customXml" Target="../ink/ink30.xml"/><Relationship Id="rId106" Type="http://schemas.openxmlformats.org/officeDocument/2006/relationships/image" Target="../media/image54.emf"/><Relationship Id="rId127" Type="http://schemas.openxmlformats.org/officeDocument/2006/relationships/customXml" Target="../ink/ink66.xml"/><Relationship Id="rId10" Type="http://schemas.openxmlformats.org/officeDocument/2006/relationships/image" Target="../media/image6.emf"/><Relationship Id="rId31" Type="http://schemas.openxmlformats.org/officeDocument/2006/relationships/customXml" Target="../ink/ink17.xml"/><Relationship Id="rId52" Type="http://schemas.openxmlformats.org/officeDocument/2006/relationships/image" Target="../media/image27.emf"/><Relationship Id="rId73" Type="http://schemas.openxmlformats.org/officeDocument/2006/relationships/customXml" Target="../ink/ink38.xml"/><Relationship Id="rId78" Type="http://schemas.openxmlformats.org/officeDocument/2006/relationships/image" Target="../media/image40.emf"/><Relationship Id="rId94" Type="http://schemas.openxmlformats.org/officeDocument/2006/relationships/image" Target="../media/image48.emf"/><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1.emf"/><Relationship Id="rId4" Type="http://schemas.openxmlformats.org/officeDocument/2006/relationships/image" Target="../media/image3.emf"/><Relationship Id="rId9" Type="http://schemas.openxmlformats.org/officeDocument/2006/relationships/customXml" Target="../ink/ink6.xml"/></Relationships>
</file>

<file path=ppt/slides/_rels/slide4.xml.rels><?xml version="1.0" encoding="UTF-8" standalone="yes"?>
<Relationships xmlns="http://schemas.openxmlformats.org/package/2006/relationships"><Relationship Id="rId13" Type="http://schemas.openxmlformats.org/officeDocument/2006/relationships/image" Target="../media/image69.emf"/><Relationship Id="rId18" Type="http://schemas.openxmlformats.org/officeDocument/2006/relationships/customXml" Target="../ink/ink74.xml"/><Relationship Id="rId26" Type="http://schemas.openxmlformats.org/officeDocument/2006/relationships/customXml" Target="../ink/ink78.xml"/><Relationship Id="rId39" Type="http://schemas.openxmlformats.org/officeDocument/2006/relationships/image" Target="../media/image82.emf"/><Relationship Id="rId21" Type="http://schemas.openxmlformats.org/officeDocument/2006/relationships/image" Target="../media/image73.emf"/><Relationship Id="rId34" Type="http://schemas.openxmlformats.org/officeDocument/2006/relationships/customXml" Target="../ink/ink82.xml"/><Relationship Id="rId42" Type="http://schemas.openxmlformats.org/officeDocument/2006/relationships/customXml" Target="../ink/ink86.xml"/><Relationship Id="rId7" Type="http://schemas.openxmlformats.org/officeDocument/2006/relationships/image" Target="../media/image66.emf"/><Relationship Id="rId2" Type="http://schemas.openxmlformats.org/officeDocument/2006/relationships/notesSlide" Target="../notesSlides/notesSlide4.xml"/><Relationship Id="rId16" Type="http://schemas.openxmlformats.org/officeDocument/2006/relationships/customXml" Target="../ink/ink73.xml"/><Relationship Id="rId20" Type="http://schemas.openxmlformats.org/officeDocument/2006/relationships/customXml" Target="../ink/ink75.xml"/><Relationship Id="rId29" Type="http://schemas.openxmlformats.org/officeDocument/2006/relationships/image" Target="../media/image77.emf"/><Relationship Id="rId41" Type="http://schemas.openxmlformats.org/officeDocument/2006/relationships/image" Target="../media/image83.emf"/><Relationship Id="rId1" Type="http://schemas.openxmlformats.org/officeDocument/2006/relationships/slideLayout" Target="../slideLayouts/slideLayout2.xml"/><Relationship Id="rId6" Type="http://schemas.openxmlformats.org/officeDocument/2006/relationships/customXml" Target="../ink/ink68.xml"/><Relationship Id="rId11" Type="http://schemas.openxmlformats.org/officeDocument/2006/relationships/image" Target="../media/image68.emf"/><Relationship Id="rId24" Type="http://schemas.openxmlformats.org/officeDocument/2006/relationships/customXml" Target="../ink/ink77.xml"/><Relationship Id="rId32" Type="http://schemas.openxmlformats.org/officeDocument/2006/relationships/customXml" Target="../ink/ink81.xml"/><Relationship Id="rId37" Type="http://schemas.openxmlformats.org/officeDocument/2006/relationships/image" Target="../media/image81.emf"/><Relationship Id="rId40" Type="http://schemas.openxmlformats.org/officeDocument/2006/relationships/customXml" Target="../ink/ink85.xml"/><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image" Target="../media/image74.emf"/><Relationship Id="rId28" Type="http://schemas.openxmlformats.org/officeDocument/2006/relationships/customXml" Target="../ink/ink79.xml"/><Relationship Id="rId36" Type="http://schemas.openxmlformats.org/officeDocument/2006/relationships/customXml" Target="../ink/ink83.xml"/><Relationship Id="rId10" Type="http://schemas.openxmlformats.org/officeDocument/2006/relationships/customXml" Target="../ink/ink70.xml"/><Relationship Id="rId19" Type="http://schemas.openxmlformats.org/officeDocument/2006/relationships/image" Target="../media/image72.emf"/><Relationship Id="rId31" Type="http://schemas.openxmlformats.org/officeDocument/2006/relationships/image" Target="../media/image78.emf"/><Relationship Id="rId4" Type="http://schemas.openxmlformats.org/officeDocument/2006/relationships/customXml" Target="../ink/ink67.xml"/><Relationship Id="rId9" Type="http://schemas.openxmlformats.org/officeDocument/2006/relationships/image" Target="../media/image67.emf"/><Relationship Id="rId14" Type="http://schemas.openxmlformats.org/officeDocument/2006/relationships/customXml" Target="../ink/ink72.xml"/><Relationship Id="rId22" Type="http://schemas.openxmlformats.org/officeDocument/2006/relationships/customXml" Target="../ink/ink76.xml"/><Relationship Id="rId27" Type="http://schemas.openxmlformats.org/officeDocument/2006/relationships/image" Target="../media/image76.emf"/><Relationship Id="rId30" Type="http://schemas.openxmlformats.org/officeDocument/2006/relationships/customXml" Target="../ink/ink80.xml"/><Relationship Id="rId35" Type="http://schemas.openxmlformats.org/officeDocument/2006/relationships/image" Target="../media/image80.emf"/><Relationship Id="rId43" Type="http://schemas.openxmlformats.org/officeDocument/2006/relationships/image" Target="../media/image84.emf"/><Relationship Id="rId8" Type="http://schemas.openxmlformats.org/officeDocument/2006/relationships/customXml" Target="../ink/ink69.xml"/><Relationship Id="rId3" Type="http://schemas.openxmlformats.org/officeDocument/2006/relationships/image" Target="../media/image64.png"/><Relationship Id="rId12" Type="http://schemas.openxmlformats.org/officeDocument/2006/relationships/customXml" Target="../ink/ink71.xml"/><Relationship Id="rId17" Type="http://schemas.openxmlformats.org/officeDocument/2006/relationships/image" Target="../media/image71.emf"/><Relationship Id="rId25" Type="http://schemas.openxmlformats.org/officeDocument/2006/relationships/image" Target="../media/image75.emf"/><Relationship Id="rId33" Type="http://schemas.openxmlformats.org/officeDocument/2006/relationships/image" Target="../media/image79.emf"/><Relationship Id="rId38" Type="http://schemas.openxmlformats.org/officeDocument/2006/relationships/customXml" Target="../ink/ink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89.emf"/><Relationship Id="rId18" Type="http://schemas.openxmlformats.org/officeDocument/2006/relationships/customXml" Target="../ink/ink94.xml"/><Relationship Id="rId26" Type="http://schemas.openxmlformats.org/officeDocument/2006/relationships/customXml" Target="../ink/ink98.xml"/><Relationship Id="rId39" Type="http://schemas.openxmlformats.org/officeDocument/2006/relationships/image" Target="../media/image102.emf"/><Relationship Id="rId21" Type="http://schemas.openxmlformats.org/officeDocument/2006/relationships/image" Target="../media/image93.emf"/><Relationship Id="rId34" Type="http://schemas.openxmlformats.org/officeDocument/2006/relationships/customXml" Target="../ink/ink102.xml"/><Relationship Id="rId7" Type="http://schemas.openxmlformats.org/officeDocument/2006/relationships/image" Target="../media/image86.emf"/><Relationship Id="rId2" Type="http://schemas.openxmlformats.org/officeDocument/2006/relationships/notesSlide" Target="../notesSlides/notesSlide6.xml"/><Relationship Id="rId16" Type="http://schemas.openxmlformats.org/officeDocument/2006/relationships/customXml" Target="../ink/ink93.xml"/><Relationship Id="rId20" Type="http://schemas.openxmlformats.org/officeDocument/2006/relationships/customXml" Target="../ink/ink95.xml"/><Relationship Id="rId29" Type="http://schemas.openxmlformats.org/officeDocument/2006/relationships/image" Target="../media/image97.emf"/><Relationship Id="rId41" Type="http://schemas.openxmlformats.org/officeDocument/2006/relationships/image" Target="../media/image103.emf"/><Relationship Id="rId1" Type="http://schemas.openxmlformats.org/officeDocument/2006/relationships/slideLayout" Target="../slideLayouts/slideLayout2.xml"/><Relationship Id="rId6" Type="http://schemas.openxmlformats.org/officeDocument/2006/relationships/customXml" Target="../ink/ink88.xml"/><Relationship Id="rId11" Type="http://schemas.openxmlformats.org/officeDocument/2006/relationships/image" Target="../media/image88.emf"/><Relationship Id="rId24" Type="http://schemas.openxmlformats.org/officeDocument/2006/relationships/customXml" Target="../ink/ink97.xml"/><Relationship Id="rId32" Type="http://schemas.openxmlformats.org/officeDocument/2006/relationships/customXml" Target="../ink/ink101.xml"/><Relationship Id="rId37" Type="http://schemas.openxmlformats.org/officeDocument/2006/relationships/image" Target="../media/image101.emf"/><Relationship Id="rId40" Type="http://schemas.openxmlformats.org/officeDocument/2006/relationships/customXml" Target="../ink/ink105.xml"/><Relationship Id="rId5" Type="http://schemas.openxmlformats.org/officeDocument/2006/relationships/image" Target="../media/image85.emf"/><Relationship Id="rId15" Type="http://schemas.openxmlformats.org/officeDocument/2006/relationships/image" Target="../media/image90.emf"/><Relationship Id="rId23" Type="http://schemas.openxmlformats.org/officeDocument/2006/relationships/image" Target="../media/image94.emf"/><Relationship Id="rId28" Type="http://schemas.openxmlformats.org/officeDocument/2006/relationships/customXml" Target="../ink/ink99.xml"/><Relationship Id="rId36" Type="http://schemas.openxmlformats.org/officeDocument/2006/relationships/customXml" Target="../ink/ink103.xml"/><Relationship Id="rId10" Type="http://schemas.openxmlformats.org/officeDocument/2006/relationships/customXml" Target="../ink/ink90.xml"/><Relationship Id="rId19" Type="http://schemas.openxmlformats.org/officeDocument/2006/relationships/image" Target="../media/image92.emf"/><Relationship Id="rId31" Type="http://schemas.openxmlformats.org/officeDocument/2006/relationships/image" Target="../media/image98.emf"/><Relationship Id="rId4" Type="http://schemas.openxmlformats.org/officeDocument/2006/relationships/customXml" Target="../ink/ink87.xml"/><Relationship Id="rId9" Type="http://schemas.openxmlformats.org/officeDocument/2006/relationships/image" Target="../media/image87.emf"/><Relationship Id="rId14" Type="http://schemas.openxmlformats.org/officeDocument/2006/relationships/customXml" Target="../ink/ink92.xml"/><Relationship Id="rId22" Type="http://schemas.openxmlformats.org/officeDocument/2006/relationships/customXml" Target="../ink/ink96.xml"/><Relationship Id="rId27" Type="http://schemas.openxmlformats.org/officeDocument/2006/relationships/image" Target="../media/image96.emf"/><Relationship Id="rId30" Type="http://schemas.openxmlformats.org/officeDocument/2006/relationships/customXml" Target="../ink/ink100.xml"/><Relationship Id="rId35" Type="http://schemas.openxmlformats.org/officeDocument/2006/relationships/image" Target="../media/image100.emf"/><Relationship Id="rId8" Type="http://schemas.openxmlformats.org/officeDocument/2006/relationships/customXml" Target="../ink/ink89.xml"/><Relationship Id="rId3" Type="http://schemas.openxmlformats.org/officeDocument/2006/relationships/image" Target="../media/image64.png"/><Relationship Id="rId12" Type="http://schemas.openxmlformats.org/officeDocument/2006/relationships/customXml" Target="../ink/ink91.xml"/><Relationship Id="rId17" Type="http://schemas.openxmlformats.org/officeDocument/2006/relationships/image" Target="../media/image91.emf"/><Relationship Id="rId25" Type="http://schemas.openxmlformats.org/officeDocument/2006/relationships/image" Target="../media/image95.emf"/><Relationship Id="rId33" Type="http://schemas.openxmlformats.org/officeDocument/2006/relationships/image" Target="../media/image99.emf"/><Relationship Id="rId38" Type="http://schemas.openxmlformats.org/officeDocument/2006/relationships/customXml" Target="../ink/ink104.xml"/></Relationships>
</file>

<file path=ppt/slides/_rels/slide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108.xml"/><Relationship Id="rId13" Type="http://schemas.openxmlformats.org/officeDocument/2006/relationships/image" Target="../media/image110.emf"/><Relationship Id="rId18" Type="http://schemas.openxmlformats.org/officeDocument/2006/relationships/customXml" Target="../ink/ink113.xml"/><Relationship Id="rId26" Type="http://schemas.openxmlformats.org/officeDocument/2006/relationships/customXml" Target="../ink/ink117.xml"/><Relationship Id="rId3" Type="http://schemas.openxmlformats.org/officeDocument/2006/relationships/image" Target="../media/image105.png"/><Relationship Id="rId21" Type="http://schemas.openxmlformats.org/officeDocument/2006/relationships/image" Target="../media/image114.emf"/><Relationship Id="rId7" Type="http://schemas.openxmlformats.org/officeDocument/2006/relationships/image" Target="../media/image107.emf"/><Relationship Id="rId12" Type="http://schemas.openxmlformats.org/officeDocument/2006/relationships/customXml" Target="../ink/ink110.xml"/><Relationship Id="rId17" Type="http://schemas.openxmlformats.org/officeDocument/2006/relationships/image" Target="../media/image112.emf"/><Relationship Id="rId25" Type="http://schemas.openxmlformats.org/officeDocument/2006/relationships/image" Target="../media/image116.emf"/><Relationship Id="rId2" Type="http://schemas.openxmlformats.org/officeDocument/2006/relationships/notesSlide" Target="../notesSlides/notesSlide7.xml"/><Relationship Id="rId16" Type="http://schemas.openxmlformats.org/officeDocument/2006/relationships/customXml" Target="../ink/ink112.xml"/><Relationship Id="rId20" Type="http://schemas.openxmlformats.org/officeDocument/2006/relationships/customXml" Target="../ink/ink114.xml"/><Relationship Id="rId29" Type="http://schemas.openxmlformats.org/officeDocument/2006/relationships/image" Target="../media/image118.emf"/><Relationship Id="rId1" Type="http://schemas.openxmlformats.org/officeDocument/2006/relationships/slideLayout" Target="../slideLayouts/slideLayout2.xml"/><Relationship Id="rId6" Type="http://schemas.openxmlformats.org/officeDocument/2006/relationships/customXml" Target="../ink/ink107.xml"/><Relationship Id="rId11" Type="http://schemas.openxmlformats.org/officeDocument/2006/relationships/image" Target="../media/image109.emf"/><Relationship Id="rId24" Type="http://schemas.openxmlformats.org/officeDocument/2006/relationships/customXml" Target="../ink/ink116.xml"/><Relationship Id="rId5" Type="http://schemas.openxmlformats.org/officeDocument/2006/relationships/image" Target="../media/image106.emf"/><Relationship Id="rId15" Type="http://schemas.openxmlformats.org/officeDocument/2006/relationships/image" Target="../media/image111.emf"/><Relationship Id="rId23" Type="http://schemas.openxmlformats.org/officeDocument/2006/relationships/image" Target="../media/image115.emf"/><Relationship Id="rId28" Type="http://schemas.openxmlformats.org/officeDocument/2006/relationships/customXml" Target="../ink/ink118.xml"/><Relationship Id="rId10" Type="http://schemas.openxmlformats.org/officeDocument/2006/relationships/customXml" Target="../ink/ink109.xml"/><Relationship Id="rId19" Type="http://schemas.openxmlformats.org/officeDocument/2006/relationships/image" Target="../media/image113.emf"/><Relationship Id="rId4" Type="http://schemas.openxmlformats.org/officeDocument/2006/relationships/customXml" Target="../ink/ink106.xml"/><Relationship Id="rId9" Type="http://schemas.openxmlformats.org/officeDocument/2006/relationships/image" Target="../media/image108.emf"/><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117.emf"/><Relationship Id="rId30" Type="http://schemas.openxmlformats.org/officeDocument/2006/relationships/image" Target="../media/image104.jpeg"/></Relationships>
</file>

<file path=ppt/slides/_rels/slide9.xml.rels><?xml version="1.0" encoding="UTF-8" standalone="yes"?>
<Relationships xmlns="http://schemas.openxmlformats.org/package/2006/relationships"><Relationship Id="rId13" Type="http://schemas.openxmlformats.org/officeDocument/2006/relationships/image" Target="../media/image110.emf"/><Relationship Id="rId18" Type="http://schemas.openxmlformats.org/officeDocument/2006/relationships/customXml" Target="../ink/ink126.xml"/><Relationship Id="rId26" Type="http://schemas.openxmlformats.org/officeDocument/2006/relationships/customXml" Target="../ink/ink130.xml"/><Relationship Id="rId39" Type="http://schemas.openxmlformats.org/officeDocument/2006/relationships/image" Target="../media/image124.emf"/><Relationship Id="rId21" Type="http://schemas.openxmlformats.org/officeDocument/2006/relationships/image" Target="../media/image114.emf"/><Relationship Id="rId34" Type="http://schemas.openxmlformats.org/officeDocument/2006/relationships/customXml" Target="../ink/ink134.xml"/><Relationship Id="rId42" Type="http://schemas.openxmlformats.org/officeDocument/2006/relationships/customXml" Target="../ink/ink138.xml"/><Relationship Id="rId7" Type="http://schemas.openxmlformats.org/officeDocument/2006/relationships/image" Target="../media/image107.emf"/><Relationship Id="rId2" Type="http://schemas.openxmlformats.org/officeDocument/2006/relationships/notesSlide" Target="../notesSlides/notesSlide8.xml"/><Relationship Id="rId16" Type="http://schemas.openxmlformats.org/officeDocument/2006/relationships/customXml" Target="../ink/ink125.xml"/><Relationship Id="rId29" Type="http://schemas.openxmlformats.org/officeDocument/2006/relationships/image" Target="../media/image117.emf"/><Relationship Id="rId1" Type="http://schemas.openxmlformats.org/officeDocument/2006/relationships/slideLayout" Target="../slideLayouts/slideLayout2.xml"/><Relationship Id="rId6" Type="http://schemas.openxmlformats.org/officeDocument/2006/relationships/customXml" Target="../ink/ink120.xml"/><Relationship Id="rId11" Type="http://schemas.openxmlformats.org/officeDocument/2006/relationships/image" Target="../media/image109.emf"/><Relationship Id="rId24" Type="http://schemas.openxmlformats.org/officeDocument/2006/relationships/customXml" Target="../ink/ink129.xml"/><Relationship Id="rId32" Type="http://schemas.openxmlformats.org/officeDocument/2006/relationships/customXml" Target="../ink/ink133.xml"/><Relationship Id="rId37" Type="http://schemas.openxmlformats.org/officeDocument/2006/relationships/image" Target="../media/image123.emf"/><Relationship Id="rId40" Type="http://schemas.openxmlformats.org/officeDocument/2006/relationships/customXml" Target="../ink/ink137.xml"/><Relationship Id="rId45" Type="http://schemas.openxmlformats.org/officeDocument/2006/relationships/image" Target="../media/image127.emf"/><Relationship Id="rId5" Type="http://schemas.openxmlformats.org/officeDocument/2006/relationships/image" Target="../media/image106.emf"/><Relationship Id="rId15" Type="http://schemas.openxmlformats.org/officeDocument/2006/relationships/image" Target="../media/image111.emf"/><Relationship Id="rId23" Type="http://schemas.openxmlformats.org/officeDocument/2006/relationships/image" Target="../media/image115.emf"/><Relationship Id="rId28" Type="http://schemas.openxmlformats.org/officeDocument/2006/relationships/customXml" Target="../ink/ink131.xml"/><Relationship Id="rId36" Type="http://schemas.openxmlformats.org/officeDocument/2006/relationships/customXml" Target="../ink/ink135.xml"/><Relationship Id="rId10" Type="http://schemas.openxmlformats.org/officeDocument/2006/relationships/customXml" Target="../ink/ink122.xml"/><Relationship Id="rId19" Type="http://schemas.openxmlformats.org/officeDocument/2006/relationships/image" Target="../media/image113.emf"/><Relationship Id="rId31" Type="http://schemas.openxmlformats.org/officeDocument/2006/relationships/image" Target="../media/image120.emf"/><Relationship Id="rId44" Type="http://schemas.openxmlformats.org/officeDocument/2006/relationships/customXml" Target="../ink/ink139.xml"/><Relationship Id="rId4" Type="http://schemas.openxmlformats.org/officeDocument/2006/relationships/customXml" Target="../ink/ink119.xml"/><Relationship Id="rId9" Type="http://schemas.openxmlformats.org/officeDocument/2006/relationships/image" Target="../media/image108.emf"/><Relationship Id="rId14" Type="http://schemas.openxmlformats.org/officeDocument/2006/relationships/customXml" Target="../ink/ink124.xml"/><Relationship Id="rId22" Type="http://schemas.openxmlformats.org/officeDocument/2006/relationships/customXml" Target="../ink/ink128.xml"/><Relationship Id="rId27" Type="http://schemas.openxmlformats.org/officeDocument/2006/relationships/image" Target="../media/image116.emf"/><Relationship Id="rId30" Type="http://schemas.openxmlformats.org/officeDocument/2006/relationships/customXml" Target="../ink/ink132.xml"/><Relationship Id="rId35" Type="http://schemas.openxmlformats.org/officeDocument/2006/relationships/image" Target="../media/image122.emf"/><Relationship Id="rId43" Type="http://schemas.openxmlformats.org/officeDocument/2006/relationships/image" Target="../media/image126.emf"/><Relationship Id="rId8" Type="http://schemas.openxmlformats.org/officeDocument/2006/relationships/customXml" Target="../ink/ink121.xml"/><Relationship Id="rId3" Type="http://schemas.openxmlformats.org/officeDocument/2006/relationships/image" Target="../media/image105.png"/><Relationship Id="rId12" Type="http://schemas.openxmlformats.org/officeDocument/2006/relationships/customXml" Target="../ink/ink123.xml"/><Relationship Id="rId17" Type="http://schemas.openxmlformats.org/officeDocument/2006/relationships/image" Target="../media/image112.emf"/><Relationship Id="rId25" Type="http://schemas.openxmlformats.org/officeDocument/2006/relationships/image" Target="../media/image119.emf"/><Relationship Id="rId33" Type="http://schemas.openxmlformats.org/officeDocument/2006/relationships/image" Target="../media/image121.emf"/><Relationship Id="rId38" Type="http://schemas.openxmlformats.org/officeDocument/2006/relationships/customXml" Target="../ink/ink136.xml"/><Relationship Id="rId20" Type="http://schemas.openxmlformats.org/officeDocument/2006/relationships/customXml" Target="../ink/ink127.xml"/><Relationship Id="rId41" Type="http://schemas.openxmlformats.org/officeDocument/2006/relationships/image" Target="../media/image1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32</a:t>
            </a:r>
          </a:p>
        </p:txBody>
      </p:sp>
      <p:sp>
        <p:nvSpPr>
          <p:cNvPr id="5" name="Slide Number Placeholder 3"/>
          <p:cNvSpPr>
            <a:spLocks noGrp="1"/>
          </p:cNvSpPr>
          <p:nvPr>
            <p:ph type="sldNum" sz="quarter" idx="12"/>
          </p:nvPr>
        </p:nvSpPr>
        <p:spPr/>
        <p:txBody>
          <a:bodyPr/>
          <a:lstStyle/>
          <a:p>
            <a:pPr>
              <a:defRPr/>
            </a:pPr>
            <a:r>
              <a:rPr lang="en-US"/>
              <a:t>Slide </a:t>
            </a:r>
            <a:fld id="{96461535-041D-4E0E-90C4-3F12312E5659}" type="slidenum">
              <a:rPr lang="en-US"/>
              <a:pPr>
                <a:defRPr/>
              </a:pPr>
              <a:t>1</a:t>
            </a:fld>
            <a:endParaRPr lang="en-US"/>
          </a:p>
        </p:txBody>
      </p:sp>
      <p:sp>
        <p:nvSpPr>
          <p:cNvPr id="1029" name="Rectangle 2"/>
          <p:cNvSpPr>
            <a:spLocks noChangeArrowheads="1"/>
          </p:cNvSpPr>
          <p:nvPr/>
        </p:nvSpPr>
        <p:spPr bwMode="auto">
          <a:xfrm>
            <a:off x="0" y="1412875"/>
            <a:ext cx="8763000" cy="3810000"/>
          </a:xfrm>
          <a:prstGeom prst="rect">
            <a:avLst/>
          </a:prstGeom>
          <a:noFill/>
          <a:ln w="9525">
            <a:noFill/>
            <a:miter lim="800000"/>
            <a:headEnd/>
            <a:tailEnd/>
          </a:ln>
        </p:spPr>
        <p:txBody>
          <a:bodyPr>
            <a:spAutoFit/>
          </a:bodyPr>
          <a:lstStyle/>
          <a:p>
            <a:pPr algn="ctr">
              <a:spcBef>
                <a:spcPct val="50000"/>
              </a:spcBef>
            </a:pPr>
            <a:r>
              <a:rPr lang="en-US" sz="4400" dirty="0">
                <a:solidFill>
                  <a:schemeClr val="accent2"/>
                </a:solidFill>
                <a:latin typeface="Arial Unicode MS" pitchFamily="34" charset="-128"/>
              </a:rPr>
              <a:t>Probability and Time:           Hidden Markov Models (HMMs)</a:t>
            </a:r>
          </a:p>
          <a:p>
            <a:pPr algn="ctr">
              <a:spcBef>
                <a:spcPct val="50000"/>
              </a:spcBef>
            </a:pPr>
            <a:r>
              <a:rPr lang="en-US" dirty="0">
                <a:latin typeface="Arial Unicode MS" pitchFamily="34" charset="-128"/>
              </a:rPr>
              <a:t>Computer Science cpsc322, Lecture 32</a:t>
            </a:r>
          </a:p>
          <a:p>
            <a:pPr algn="ctr">
              <a:spcBef>
                <a:spcPct val="50000"/>
              </a:spcBef>
            </a:pPr>
            <a:r>
              <a:rPr lang="en-US" i="1" dirty="0">
                <a:latin typeface="Arial Unicode MS" pitchFamily="34" charset="-128"/>
              </a:rPr>
              <a:t>(Textbook </a:t>
            </a:r>
            <a:r>
              <a:rPr lang="en-US" i="1" dirty="0" err="1">
                <a:latin typeface="Arial Unicode MS" pitchFamily="34" charset="-128"/>
              </a:rPr>
              <a:t>Chpt</a:t>
            </a:r>
            <a:r>
              <a:rPr lang="en-US" i="1" dirty="0">
                <a:latin typeface="Arial Unicode MS" pitchFamily="34" charset="-128"/>
              </a:rPr>
              <a:t> </a:t>
            </a:r>
            <a:r>
              <a:rPr lang="en-US" i="1" dirty="0" smtClean="0">
                <a:latin typeface="Arial Unicode MS" pitchFamily="34" charset="-128"/>
              </a:rPr>
              <a:t>6.5.2)</a:t>
            </a:r>
            <a:endParaRPr lang="en-US" i="1" dirty="0">
              <a:latin typeface="Arial Unicode MS" pitchFamily="34" charset="-128"/>
            </a:endParaRPr>
          </a:p>
          <a:p>
            <a:pPr algn="ctr">
              <a:spcBef>
                <a:spcPct val="50000"/>
              </a:spcBef>
            </a:pPr>
            <a:endParaRPr lang="en-US" sz="2400" i="1" dirty="0">
              <a:latin typeface="Arial Unicode MS" pitchFamily="34" charset="-128"/>
            </a:endParaRPr>
          </a:p>
          <a:p>
            <a:pPr algn="ctr">
              <a:spcBef>
                <a:spcPct val="50000"/>
              </a:spcBef>
            </a:pPr>
            <a:r>
              <a:rPr lang="en-US" sz="2400" dirty="0" smtClean="0">
                <a:latin typeface="Arial Unicode MS" pitchFamily="34" charset="-128"/>
              </a:rPr>
              <a:t>Nov, </a:t>
            </a:r>
            <a:r>
              <a:rPr lang="en-US" sz="2400" dirty="0" smtClean="0">
                <a:latin typeface="Arial Unicode MS" pitchFamily="34" charset="-128"/>
              </a:rPr>
              <a:t>25, 2013</a:t>
            </a: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0" name="Slide Number Placeholder 5"/>
          <p:cNvSpPr>
            <a:spLocks noGrp="1"/>
          </p:cNvSpPr>
          <p:nvPr>
            <p:ph type="sldNum" sz="quarter" idx="12"/>
          </p:nvPr>
        </p:nvSpPr>
        <p:spPr/>
        <p:txBody>
          <a:bodyPr/>
          <a:lstStyle/>
          <a:p>
            <a:pPr>
              <a:defRPr/>
            </a:pPr>
            <a:r>
              <a:rPr lang="en-US"/>
              <a:t>Slide </a:t>
            </a:r>
            <a:fld id="{80AF311C-2F39-4B7C-B7CA-36338279CCCB}" type="slidenum">
              <a:rPr lang="en-US"/>
              <a:pPr>
                <a:defRPr/>
              </a:pPr>
              <a:t>10</a:t>
            </a:fld>
            <a:endParaRPr lang="en-US"/>
          </a:p>
        </p:txBody>
      </p:sp>
      <p:sp>
        <p:nvSpPr>
          <p:cNvPr id="6157" name="Rectangle 2"/>
          <p:cNvSpPr>
            <a:spLocks noGrp="1" noChangeArrowheads="1"/>
          </p:cNvSpPr>
          <p:nvPr>
            <p:ph type="title"/>
          </p:nvPr>
        </p:nvSpPr>
        <p:spPr>
          <a:xfrm>
            <a:off x="-158750" y="188913"/>
            <a:ext cx="9396413" cy="685800"/>
          </a:xfrm>
        </p:spPr>
        <p:txBody>
          <a:bodyPr/>
          <a:lstStyle/>
          <a:p>
            <a:pPr eaLnBrk="1" hangingPunct="1"/>
            <a:r>
              <a:rPr lang="en-US" smtClean="0"/>
              <a:t>Example: </a:t>
            </a:r>
            <a:r>
              <a:rPr lang="en-US" sz="3200" smtClean="0"/>
              <a:t>Localization for “Pushed around” Robot</a:t>
            </a:r>
          </a:p>
        </p:txBody>
      </p:sp>
      <p:sp>
        <p:nvSpPr>
          <p:cNvPr id="6158" name="Rectangle 3"/>
          <p:cNvSpPr>
            <a:spLocks noGrp="1" noChangeArrowheads="1"/>
          </p:cNvSpPr>
          <p:nvPr>
            <p:ph type="body" idx="1"/>
          </p:nvPr>
        </p:nvSpPr>
        <p:spPr>
          <a:xfrm>
            <a:off x="0" y="1071563"/>
            <a:ext cx="9144000" cy="2911475"/>
          </a:xfrm>
        </p:spPr>
        <p:txBody>
          <a:bodyPr/>
          <a:lstStyle/>
          <a:p>
            <a:pPr eaLnBrk="1" hangingPunct="1">
              <a:buFontTx/>
              <a:buChar char="•"/>
            </a:pPr>
            <a:r>
              <a:rPr lang="en-US" b="1" dirty="0" smtClean="0"/>
              <a:t>Localization</a:t>
            </a:r>
            <a:r>
              <a:rPr lang="en-US" dirty="0" smtClean="0"/>
              <a:t> (where am I?) is a fundamental problem in </a:t>
            </a:r>
            <a:r>
              <a:rPr lang="en-US" b="1" dirty="0" smtClean="0"/>
              <a:t>robotics</a:t>
            </a:r>
          </a:p>
          <a:p>
            <a:pPr eaLnBrk="1" hangingPunct="1">
              <a:buFontTx/>
              <a:buChar char="•"/>
            </a:pPr>
            <a:r>
              <a:rPr lang="en-US" dirty="0" smtClean="0"/>
              <a:t>Suppose a robot is in a circular corridor with 16 locations</a:t>
            </a:r>
          </a:p>
        </p:txBody>
      </p:sp>
      <p:sp>
        <p:nvSpPr>
          <p:cNvPr id="30726" name="Rectangle 6"/>
          <p:cNvSpPr>
            <a:spLocks noChangeArrowheads="1"/>
          </p:cNvSpPr>
          <p:nvPr/>
        </p:nvSpPr>
        <p:spPr bwMode="auto">
          <a:xfrm>
            <a:off x="285750" y="3714750"/>
            <a:ext cx="8429625" cy="2071688"/>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There are </a:t>
            </a:r>
            <a:r>
              <a:rPr lang="en-US" sz="2400" dirty="0">
                <a:latin typeface="Arial Unicode MS" pitchFamily="34" charset="-128"/>
              </a:rPr>
              <a:t>four doors </a:t>
            </a:r>
            <a:r>
              <a:rPr lang="en-US" sz="2400" b="0" dirty="0">
                <a:latin typeface="Arial Unicode MS" pitchFamily="34" charset="-128"/>
              </a:rPr>
              <a:t>at positions: 2, 4, 7, 11</a:t>
            </a:r>
          </a:p>
          <a:p>
            <a:pPr marL="342900" indent="-342900">
              <a:spcBef>
                <a:spcPct val="20000"/>
              </a:spcBef>
              <a:buFontTx/>
              <a:buChar char="•"/>
            </a:pPr>
            <a:r>
              <a:rPr lang="en-US" sz="2400" b="0" dirty="0">
                <a:latin typeface="Arial Unicode MS" pitchFamily="34" charset="-128"/>
              </a:rPr>
              <a:t>The Robot initially doesn’t know where it is</a:t>
            </a:r>
          </a:p>
          <a:p>
            <a:pPr marL="342900" indent="-342900">
              <a:spcBef>
                <a:spcPct val="20000"/>
              </a:spcBef>
              <a:buFontTx/>
              <a:buChar char="•"/>
            </a:pPr>
            <a:r>
              <a:rPr lang="en-US" sz="2400" b="0" dirty="0">
                <a:latin typeface="Arial Unicode MS" pitchFamily="34" charset="-128"/>
              </a:rPr>
              <a:t>The Robot is </a:t>
            </a:r>
            <a:r>
              <a:rPr lang="en-US" sz="2400" dirty="0">
                <a:latin typeface="Arial Unicode MS" pitchFamily="34" charset="-128"/>
              </a:rPr>
              <a:t>pushed around</a:t>
            </a:r>
            <a:r>
              <a:rPr lang="en-US" sz="2400" b="0" dirty="0">
                <a:latin typeface="Arial Unicode MS" pitchFamily="34" charset="-128"/>
              </a:rPr>
              <a:t>. After a push it can stay in the same location, move left or right.</a:t>
            </a:r>
          </a:p>
          <a:p>
            <a:pPr marL="342900" indent="-342900">
              <a:spcBef>
                <a:spcPct val="20000"/>
              </a:spcBef>
              <a:buFontTx/>
              <a:buChar char="•"/>
            </a:pPr>
            <a:r>
              <a:rPr lang="en-US" sz="2400" b="0" dirty="0">
                <a:latin typeface="Arial Unicode MS" pitchFamily="34" charset="-128"/>
              </a:rPr>
              <a:t>The Robot has </a:t>
            </a:r>
            <a:r>
              <a:rPr lang="en-US" sz="2400" b="0" dirty="0" smtClean="0">
                <a:latin typeface="Arial Unicode MS" pitchFamily="34" charset="-128"/>
              </a:rPr>
              <a:t>a </a:t>
            </a:r>
            <a:r>
              <a:rPr lang="en-US" sz="2400" dirty="0" smtClean="0">
                <a:latin typeface="Arial Unicode MS" pitchFamily="34" charset="-128"/>
              </a:rPr>
              <a:t>Noisy </a:t>
            </a:r>
            <a:r>
              <a:rPr lang="en-US" sz="2400" dirty="0">
                <a:latin typeface="Arial Unicode MS" pitchFamily="34" charset="-128"/>
              </a:rPr>
              <a:t>sensor  </a:t>
            </a:r>
            <a:r>
              <a:rPr lang="en-US" sz="2400" b="0" dirty="0">
                <a:latin typeface="Arial Unicode MS" pitchFamily="34" charset="-128"/>
              </a:rPr>
              <a:t>telling whether it is in front of a door </a:t>
            </a:r>
          </a:p>
          <a:p>
            <a:pPr marL="342900" indent="-342900">
              <a:spcBef>
                <a:spcPct val="20000"/>
              </a:spcBef>
            </a:pPr>
            <a:endParaRPr lang="en-US" sz="2400" b="0" dirty="0">
              <a:latin typeface="Arial Unicode MS" pitchFamily="34" charset="-128"/>
            </a:endParaRPr>
          </a:p>
        </p:txBody>
      </p:sp>
      <p:pic>
        <p:nvPicPr>
          <p:cNvPr id="6160" name="Picture 7"/>
          <p:cNvPicPr>
            <a:picLocks noChangeAspect="1" noChangeArrowheads="1"/>
          </p:cNvPicPr>
          <p:nvPr/>
        </p:nvPicPr>
        <p:blipFill>
          <a:blip r:embed="rId3" cstate="print"/>
          <a:srcRect/>
          <a:stretch>
            <a:fillRect/>
          </a:stretch>
        </p:blipFill>
        <p:spPr bwMode="auto">
          <a:xfrm>
            <a:off x="2078038" y="2643188"/>
            <a:ext cx="7065962" cy="811212"/>
          </a:xfrm>
          <a:prstGeom prst="rect">
            <a:avLst/>
          </a:prstGeom>
          <a:noFill/>
          <a:ln w="9525" algn="ctr">
            <a:noFill/>
            <a:miter lim="800000"/>
            <a:headEnd/>
            <a:tailEnd/>
          </a:ln>
        </p:spPr>
      </p:pic>
      <mc:AlternateContent xmlns:mc="http://schemas.openxmlformats.org/markup-compatibility/2006">
        <mc:Choice xmlns:p14="http://schemas.microsoft.com/office/powerpoint/2010/main" Requires="p14">
          <p:contentPart p14:bwMode="auto" r:id="rId4">
            <p14:nvContentPartPr>
              <p14:cNvPr id="6161" name="Ink 17"/>
              <p14:cNvContentPartPr>
                <a14:cpLocks xmlns:a14="http://schemas.microsoft.com/office/drawing/2010/main" noRot="1" noChangeAspect="1" noEditPoints="1" noChangeArrowheads="1" noChangeShapeType="1"/>
              </p14:cNvContentPartPr>
              <p14:nvPr/>
            </p14:nvContentPartPr>
            <p14:xfrm>
              <a:off x="1795463" y="2844800"/>
              <a:ext cx="336550" cy="239713"/>
            </p14:xfrm>
          </p:contentPart>
        </mc:Choice>
        <mc:Fallback>
          <p:pic>
            <p:nvPicPr>
              <p:cNvPr id="6161" name="Ink 17"/>
              <p:cNvPicPr>
                <a:picLocks noRot="1" noChangeAspect="1" noEditPoints="1" noChangeArrowheads="1" noChangeShapeType="1"/>
              </p:cNvPicPr>
              <p:nvPr/>
            </p:nvPicPr>
            <p:blipFill>
              <a:blip r:embed="rId5"/>
              <a:stretch>
                <a:fillRect/>
              </a:stretch>
            </p:blipFill>
            <p:spPr>
              <a:xfrm>
                <a:off x="1788624" y="2835788"/>
                <a:ext cx="352028" cy="25845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62" name="Ink 18"/>
              <p14:cNvContentPartPr>
                <a14:cpLocks xmlns:a14="http://schemas.microsoft.com/office/drawing/2010/main" noRot="1" noChangeAspect="1" noEditPoints="1" noChangeArrowheads="1" noChangeShapeType="1"/>
              </p14:cNvContentPartPr>
              <p14:nvPr/>
            </p14:nvContentPartPr>
            <p14:xfrm>
              <a:off x="3044825" y="2767013"/>
              <a:ext cx="377825" cy="385762"/>
            </p14:xfrm>
          </p:contentPart>
        </mc:Choice>
        <mc:Fallback>
          <p:pic>
            <p:nvPicPr>
              <p:cNvPr id="6162" name="Ink 18"/>
              <p:cNvPicPr>
                <a:picLocks noRot="1" noChangeAspect="1" noEditPoints="1" noChangeArrowheads="1" noChangeShapeType="1"/>
              </p:cNvPicPr>
              <p:nvPr/>
            </p:nvPicPr>
            <p:blipFill>
              <a:blip r:embed="rId7"/>
              <a:stretch>
                <a:fillRect/>
              </a:stretch>
            </p:blipFill>
            <p:spPr>
              <a:xfrm>
                <a:off x="3041227" y="2763414"/>
                <a:ext cx="385022" cy="39547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63" name="Ink 19"/>
              <p14:cNvContentPartPr>
                <a14:cpLocks xmlns:a14="http://schemas.microsoft.com/office/drawing/2010/main" noRot="1" noChangeAspect="1" noEditPoints="1" noChangeArrowheads="1" noChangeShapeType="1"/>
              </p14:cNvContentPartPr>
              <p14:nvPr/>
            </p14:nvContentPartPr>
            <p14:xfrm>
              <a:off x="3922713" y="2805113"/>
              <a:ext cx="388937" cy="366712"/>
            </p14:xfrm>
          </p:contentPart>
        </mc:Choice>
        <mc:Fallback>
          <p:pic>
            <p:nvPicPr>
              <p:cNvPr id="6163" name="Ink 19"/>
              <p:cNvPicPr>
                <a:picLocks noRot="1" noChangeAspect="1" noEditPoints="1" noChangeArrowheads="1" noChangeShapeType="1"/>
              </p:cNvPicPr>
              <p:nvPr/>
            </p:nvPicPr>
            <p:blipFill>
              <a:blip r:embed="rId9"/>
              <a:stretch>
                <a:fillRect/>
              </a:stretch>
            </p:blipFill>
            <p:spPr>
              <a:xfrm>
                <a:off x="3918391" y="2801874"/>
                <a:ext cx="396860" cy="37498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164" name="Ink 20"/>
              <p14:cNvContentPartPr>
                <a14:cpLocks xmlns:a14="http://schemas.microsoft.com/office/drawing/2010/main" noRot="1" noChangeAspect="1" noEditPoints="1" noChangeArrowheads="1" noChangeShapeType="1"/>
              </p14:cNvContentPartPr>
              <p14:nvPr/>
            </p14:nvContentPartPr>
            <p14:xfrm>
              <a:off x="5237163" y="2797175"/>
              <a:ext cx="346075" cy="301625"/>
            </p14:xfrm>
          </p:contentPart>
        </mc:Choice>
        <mc:Fallback>
          <p:pic>
            <p:nvPicPr>
              <p:cNvPr id="6164" name="Ink 20"/>
              <p:cNvPicPr>
                <a:picLocks noRot="1" noChangeAspect="1" noEditPoints="1" noChangeArrowheads="1" noChangeShapeType="1"/>
              </p:cNvPicPr>
              <p:nvPr/>
            </p:nvPicPr>
            <p:blipFill>
              <a:blip r:embed="rId11"/>
              <a:stretch>
                <a:fillRect/>
              </a:stretch>
            </p:blipFill>
            <p:spPr>
              <a:xfrm>
                <a:off x="5233202" y="2793576"/>
                <a:ext cx="353638" cy="31278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65" name="Ink 21"/>
              <p14:cNvContentPartPr>
                <a14:cpLocks xmlns:a14="http://schemas.microsoft.com/office/drawing/2010/main" noRot="1" noChangeAspect="1" noEditPoints="1" noChangeArrowheads="1" noChangeShapeType="1"/>
              </p14:cNvContentPartPr>
              <p14:nvPr/>
            </p14:nvContentPartPr>
            <p14:xfrm>
              <a:off x="8877300" y="2743200"/>
              <a:ext cx="260350" cy="247650"/>
            </p14:xfrm>
          </p:contentPart>
        </mc:Choice>
        <mc:Fallback>
          <p:pic>
            <p:nvPicPr>
              <p:cNvPr id="6165" name="Ink 21"/>
              <p:cNvPicPr>
                <a:picLocks noRot="1" noChangeAspect="1" noEditPoints="1" noChangeArrowheads="1" noChangeShapeType="1"/>
              </p:cNvPicPr>
              <p:nvPr/>
            </p:nvPicPr>
            <p:blipFill>
              <a:blip r:embed="rId13"/>
              <a:stretch>
                <a:fillRect/>
              </a:stretch>
            </p:blipFill>
            <p:spPr>
              <a:xfrm>
                <a:off x="8868658" y="2735281"/>
                <a:ext cx="277275" cy="26564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66" name="Ink 22"/>
              <p14:cNvContentPartPr>
                <a14:cpLocks xmlns:a14="http://schemas.microsoft.com/office/drawing/2010/main" noRot="1" noChangeAspect="1" noEditPoints="1" noChangeArrowheads="1" noChangeShapeType="1"/>
              </p14:cNvContentPartPr>
              <p14:nvPr/>
            </p14:nvContentPartPr>
            <p14:xfrm>
              <a:off x="7345363" y="2428875"/>
              <a:ext cx="520700" cy="30163"/>
            </p14:xfrm>
          </p:contentPart>
        </mc:Choice>
        <mc:Fallback>
          <p:pic>
            <p:nvPicPr>
              <p:cNvPr id="6166" name="Ink 22"/>
              <p:cNvPicPr>
                <a:picLocks noRot="1" noChangeAspect="1" noEditPoints="1" noChangeArrowheads="1" noChangeShapeType="1"/>
              </p:cNvPicPr>
              <p:nvPr/>
            </p:nvPicPr>
            <p:blipFill>
              <a:blip r:embed="rId15"/>
              <a:stretch>
                <a:fillRect/>
              </a:stretch>
            </p:blipFill>
            <p:spPr>
              <a:xfrm>
                <a:off x="7341762" y="2425643"/>
                <a:ext cx="533663" cy="3770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167" name="Ink 23"/>
              <p14:cNvContentPartPr>
                <a14:cpLocks xmlns:a14="http://schemas.microsoft.com/office/drawing/2010/main" noRot="1" noChangeAspect="1" noEditPoints="1" noChangeArrowheads="1" noChangeShapeType="1"/>
              </p14:cNvContentPartPr>
              <p14:nvPr/>
            </p14:nvContentPartPr>
            <p14:xfrm>
              <a:off x="6954838" y="2781300"/>
              <a:ext cx="238125" cy="301625"/>
            </p14:xfrm>
          </p:contentPart>
        </mc:Choice>
        <mc:Fallback>
          <p:pic>
            <p:nvPicPr>
              <p:cNvPr id="6167" name="Ink 23"/>
              <p:cNvPicPr>
                <a:picLocks noRot="1" noChangeAspect="1" noEditPoints="1" noChangeArrowheads="1" noChangeShapeType="1"/>
              </p:cNvPicPr>
              <p:nvPr/>
            </p:nvPicPr>
            <p:blipFill>
              <a:blip r:embed="rId17"/>
              <a:stretch>
                <a:fillRect/>
              </a:stretch>
            </p:blipFill>
            <p:spPr>
              <a:xfrm>
                <a:off x="6947633" y="2777341"/>
                <a:ext cx="253976" cy="312063"/>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168" name="Ink 24"/>
              <p14:cNvContentPartPr>
                <a14:cpLocks xmlns:a14="http://schemas.microsoft.com/office/drawing/2010/main" noRot="1" noChangeAspect="1" noEditPoints="1" noChangeArrowheads="1" noChangeShapeType="1"/>
              </p14:cNvContentPartPr>
              <p14:nvPr/>
            </p14:nvContentPartPr>
            <p14:xfrm>
              <a:off x="1301750" y="4932363"/>
              <a:ext cx="6570663" cy="493712"/>
            </p14:xfrm>
          </p:contentPart>
        </mc:Choice>
        <mc:Fallback>
          <p:pic>
            <p:nvPicPr>
              <p:cNvPr id="6168" name="Ink 24"/>
              <p:cNvPicPr>
                <a:picLocks noRot="1" noChangeAspect="1" noEditPoints="1" noChangeArrowheads="1" noChangeShapeType="1"/>
              </p:cNvPicPr>
              <p:nvPr/>
            </p:nvPicPr>
            <p:blipFill>
              <a:blip r:embed="rId19"/>
              <a:stretch>
                <a:fillRect/>
              </a:stretch>
            </p:blipFill>
            <p:spPr>
              <a:xfrm>
                <a:off x="1296710" y="4921200"/>
                <a:ext cx="6587583" cy="50883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169" name="Ink 25"/>
              <p14:cNvContentPartPr>
                <a14:cpLocks xmlns:a14="http://schemas.microsoft.com/office/drawing/2010/main" noRot="1" noChangeAspect="1" noEditPoints="1" noChangeArrowheads="1" noChangeShapeType="1"/>
              </p14:cNvContentPartPr>
              <p14:nvPr/>
            </p14:nvContentPartPr>
            <p14:xfrm>
              <a:off x="6718300" y="5764213"/>
              <a:ext cx="1863725" cy="120650"/>
            </p14:xfrm>
          </p:contentPart>
        </mc:Choice>
        <mc:Fallback>
          <p:pic>
            <p:nvPicPr>
              <p:cNvPr id="6169" name="Ink 25"/>
              <p:cNvPicPr>
                <a:picLocks noRot="1" noChangeAspect="1" noEditPoints="1" noChangeArrowheads="1" noChangeShapeType="1"/>
              </p:cNvPicPr>
              <p:nvPr/>
            </p:nvPicPr>
            <p:blipFill>
              <a:blip r:embed="rId21"/>
              <a:stretch>
                <a:fillRect/>
              </a:stretch>
            </p:blipFill>
            <p:spPr>
              <a:xfrm>
                <a:off x="6713980" y="5759930"/>
                <a:ext cx="1877045" cy="133857"/>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170" name="Ink 26"/>
              <p14:cNvContentPartPr>
                <a14:cpLocks xmlns:a14="http://schemas.microsoft.com/office/drawing/2010/main" noRot="1" noChangeAspect="1" noEditPoints="1" noChangeArrowheads="1" noChangeShapeType="1"/>
              </p14:cNvContentPartPr>
              <p14:nvPr/>
            </p14:nvContentPartPr>
            <p14:xfrm>
              <a:off x="627063" y="6119813"/>
              <a:ext cx="911225" cy="88900"/>
            </p14:xfrm>
          </p:contentPart>
        </mc:Choice>
        <mc:Fallback>
          <p:pic>
            <p:nvPicPr>
              <p:cNvPr id="6170" name="Ink 26"/>
              <p:cNvPicPr>
                <a:picLocks noRot="1" noChangeAspect="1" noEditPoints="1" noChangeArrowheads="1" noChangeShapeType="1"/>
              </p:cNvPicPr>
              <p:nvPr/>
            </p:nvPicPr>
            <p:blipFill>
              <a:blip r:embed="rId23"/>
              <a:stretch>
                <a:fillRect/>
              </a:stretch>
            </p:blipFill>
            <p:spPr>
              <a:xfrm>
                <a:off x="620223" y="6107936"/>
                <a:ext cx="928146" cy="10365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578100"/>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Example Stochastic Dynamics</a:t>
            </a:r>
            <a:r>
              <a:rPr lang="en-US" sz="2400" b="0" dirty="0">
                <a:latin typeface="Arial Unicode MS" pitchFamily="34" charset="-128"/>
              </a:rPr>
              <a:t>: when pushed, it stays in the same location p=0.2, moves </a:t>
            </a:r>
            <a:r>
              <a:rPr lang="en-US" sz="2400" b="0" dirty="0" smtClean="0">
                <a:latin typeface="Arial Unicode MS" pitchFamily="34" charset="-128"/>
              </a:rPr>
              <a:t>one step left </a:t>
            </a:r>
            <a:r>
              <a:rPr lang="en-US" sz="2400" b="0" dirty="0">
                <a:latin typeface="Arial Unicode MS" pitchFamily="34" charset="-128"/>
              </a:rPr>
              <a:t>or right with equal probability</a:t>
            </a:r>
          </a:p>
          <a:p>
            <a:pPr marL="342900" indent="-342900">
              <a:spcBef>
                <a:spcPct val="20000"/>
              </a:spcBef>
            </a:pPr>
            <a:endParaRPr lang="en-US" sz="2400" b="0" dirty="0">
              <a:latin typeface="Arial Unicode MS" pitchFamily="34" charset="-128"/>
            </a:endParaRPr>
          </a:p>
        </p:txBody>
      </p:sp>
      <p:pic>
        <p:nvPicPr>
          <p:cNvPr id="7209"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57954" y="3995737"/>
            <a:ext cx="2449512" cy="561975"/>
          </a:xfrm>
          <a:prstGeom prst="rect">
            <a:avLst/>
          </a:prstGeom>
          <a:noFill/>
          <a:ln w="9525">
            <a:noFill/>
            <a:miter lim="800000"/>
            <a:headEnd/>
            <a:tailEnd/>
          </a:ln>
        </p:spPr>
        <p:txBody>
          <a:bodyPr/>
          <a:lstStyle/>
          <a:p>
            <a:pPr marL="342900" indent="-342900">
              <a:spcBef>
                <a:spcPct val="20000"/>
              </a:spcBef>
            </a:pPr>
            <a:r>
              <a:rPr lang="en-US" sz="2400" b="0" i="1" dirty="0">
                <a:latin typeface="Arial Unicode MS" pitchFamily="34" charset="-128"/>
              </a:rPr>
              <a:t>P(</a:t>
            </a:r>
            <a:r>
              <a:rPr lang="en-US" sz="2400" b="0" i="1" dirty="0" err="1">
                <a:latin typeface="Arial Unicode MS" pitchFamily="34" charset="-128"/>
              </a:rPr>
              <a:t>Loc</a:t>
            </a:r>
            <a:r>
              <a:rPr lang="en-US" sz="2400" b="0" i="1" baseline="-25000" dirty="0" err="1">
                <a:latin typeface="Arial Unicode MS" pitchFamily="34" charset="-128"/>
              </a:rPr>
              <a:t>t</a:t>
            </a:r>
            <a:r>
              <a:rPr lang="en-US" sz="2400" b="0" i="1" baseline="-25000" dirty="0">
                <a:latin typeface="Arial Unicode MS" pitchFamily="34" charset="-128"/>
              </a:rPr>
              <a:t> + 1 </a:t>
            </a:r>
            <a:r>
              <a:rPr lang="en-US" sz="2400" b="0" i="1" dirty="0">
                <a:latin typeface="Arial Unicode MS" pitchFamily="34" charset="-128"/>
              </a:rPr>
              <a:t>| </a:t>
            </a:r>
            <a:r>
              <a:rPr lang="en-US" sz="2400" b="0" i="1" dirty="0" err="1">
                <a:latin typeface="Arial Unicode MS" pitchFamily="34" charset="-128"/>
              </a:rPr>
              <a:t>Loc</a:t>
            </a:r>
            <a:r>
              <a:rPr lang="en-US" sz="2400" b="0" i="1" dirty="0">
                <a:latin typeface="Arial Unicode MS" pitchFamily="34" charset="-128"/>
              </a:rPr>
              <a:t> </a:t>
            </a:r>
            <a:r>
              <a:rPr lang="en-US" sz="2400" b="0" i="1" baseline="-25000" dirty="0">
                <a:latin typeface="Arial Unicode MS" pitchFamily="34" charset="-128"/>
              </a:rPr>
              <a:t>t</a:t>
            </a:r>
            <a:r>
              <a:rPr lang="en-US" sz="2400" b="0" i="1" dirty="0">
                <a:latin typeface="Arial Unicode MS" pitchFamily="34" charset="-128"/>
              </a:rPr>
              <a:t>)</a:t>
            </a:r>
          </a:p>
          <a:p>
            <a:pPr marL="342900" indent="-342900">
              <a:spcBef>
                <a:spcPct val="20000"/>
              </a:spcBef>
            </a:pPr>
            <a:endParaRPr lang="en-US" sz="2400" b="0" i="1" dirty="0">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7170"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p:pic>
            <p:nvPicPr>
              <p:cNvPr id="7170" name="Ink 74"/>
              <p:cNvPicPr>
                <a:picLocks noRot="1" noChangeAspect="1" noEditPoints="1" noChangeArrowheads="1" noChangeShapeType="1"/>
              </p:cNvPicPr>
              <p:nvPr/>
            </p:nvPicPr>
            <p:blipFill>
              <a:blip r:embed="rId5"/>
              <a:stretch>
                <a:fillRect/>
              </a:stretch>
            </p:blipFill>
            <p:spPr>
              <a:xfrm>
                <a:off x="516823" y="867090"/>
                <a:ext cx="5639927" cy="64317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171"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p:pic>
            <p:nvPicPr>
              <p:cNvPr id="7171" name="Ink 75"/>
              <p:cNvPicPr>
                <a:picLocks noRot="1" noChangeAspect="1" noEditPoints="1" noChangeArrowheads="1" noChangeShapeType="1"/>
              </p:cNvPicPr>
              <p:nvPr/>
            </p:nvPicPr>
            <p:blipFill>
              <a:blip r:embed="rId7"/>
              <a:stretch>
                <a:fillRect/>
              </a:stretch>
            </p:blipFill>
            <p:spPr>
              <a:xfrm>
                <a:off x="723776" y="1506406"/>
                <a:ext cx="194221" cy="48041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172"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p:pic>
            <p:nvPicPr>
              <p:cNvPr id="7172" name="Ink 76"/>
              <p:cNvPicPr>
                <a:picLocks noRot="1" noChangeAspect="1" noEditPoints="1" noChangeArrowheads="1" noChangeShapeType="1"/>
              </p:cNvPicPr>
              <p:nvPr/>
            </p:nvPicPr>
            <p:blipFill>
              <a:blip r:embed="rId9"/>
              <a:stretch>
                <a:fillRect/>
              </a:stretch>
            </p:blipFill>
            <p:spPr>
              <a:xfrm>
                <a:off x="1989794" y="1472417"/>
                <a:ext cx="245831" cy="45334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173"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p:pic>
            <p:nvPicPr>
              <p:cNvPr id="7173" name="Ink 77"/>
              <p:cNvPicPr>
                <a:picLocks noRot="1" noChangeAspect="1" noEditPoints="1" noChangeArrowheads="1" noChangeShapeType="1"/>
              </p:cNvPicPr>
              <p:nvPr/>
            </p:nvPicPr>
            <p:blipFill>
              <a:blip r:embed="rId11"/>
              <a:stretch>
                <a:fillRect/>
              </a:stretch>
            </p:blipFill>
            <p:spPr>
              <a:xfrm>
                <a:off x="3103856" y="1501858"/>
                <a:ext cx="244970" cy="40788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174"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p:pic>
            <p:nvPicPr>
              <p:cNvPr id="7174" name="Ink 78"/>
              <p:cNvPicPr>
                <a:picLocks noRot="1" noChangeAspect="1" noEditPoints="1" noChangeArrowheads="1" noChangeShapeType="1"/>
              </p:cNvPicPr>
              <p:nvPr/>
            </p:nvPicPr>
            <p:blipFill>
              <a:blip r:embed="rId13"/>
              <a:stretch>
                <a:fillRect/>
              </a:stretch>
            </p:blipFill>
            <p:spPr>
              <a:xfrm>
                <a:off x="4166255" y="1507999"/>
                <a:ext cx="235800" cy="484652"/>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175"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p:pic>
            <p:nvPicPr>
              <p:cNvPr id="7175" name="Ink 79"/>
              <p:cNvPicPr>
                <a:picLocks noRot="1" noChangeAspect="1" noEditPoints="1" noChangeArrowheads="1" noChangeShapeType="1"/>
              </p:cNvPicPr>
              <p:nvPr/>
            </p:nvPicPr>
            <p:blipFill>
              <a:blip r:embed="rId15"/>
              <a:stretch>
                <a:fillRect/>
              </a:stretch>
            </p:blipFill>
            <p:spPr>
              <a:xfrm>
                <a:off x="411180" y="1982234"/>
                <a:ext cx="879506" cy="523755"/>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76"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p:pic>
            <p:nvPicPr>
              <p:cNvPr id="7176" name="Ink 80"/>
              <p:cNvPicPr>
                <a:picLocks noRot="1" noChangeAspect="1" noEditPoints="1" noChangeArrowheads="1" noChangeShapeType="1"/>
              </p:cNvPicPr>
              <p:nvPr/>
            </p:nvPicPr>
            <p:blipFill>
              <a:blip r:embed="rId17"/>
              <a:stretch>
                <a:fillRect/>
              </a:stretch>
            </p:blipFill>
            <p:spPr>
              <a:xfrm>
                <a:off x="1795480" y="1914842"/>
                <a:ext cx="812109" cy="557448"/>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177"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p:pic>
            <p:nvPicPr>
              <p:cNvPr id="7177" name="Ink 81"/>
              <p:cNvPicPr>
                <a:picLocks noRot="1" noChangeAspect="1" noEditPoints="1" noChangeArrowheads="1" noChangeShapeType="1"/>
              </p:cNvPicPr>
              <p:nvPr/>
            </p:nvPicPr>
            <p:blipFill>
              <a:blip r:embed="rId19"/>
              <a:stretch>
                <a:fillRect/>
              </a:stretch>
            </p:blipFill>
            <p:spPr>
              <a:xfrm>
                <a:off x="2954861" y="1864400"/>
                <a:ext cx="656390" cy="58920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178"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p:pic>
            <p:nvPicPr>
              <p:cNvPr id="7178" name="Ink 82"/>
              <p:cNvPicPr>
                <a:picLocks noRot="1" noChangeAspect="1" noEditPoints="1" noChangeArrowheads="1" noChangeShapeType="1"/>
              </p:cNvPicPr>
              <p:nvPr/>
            </p:nvPicPr>
            <p:blipFill>
              <a:blip r:embed="rId21"/>
              <a:stretch>
                <a:fillRect/>
              </a:stretch>
            </p:blipFill>
            <p:spPr>
              <a:xfrm>
                <a:off x="4001385" y="1918374"/>
                <a:ext cx="635390" cy="587846"/>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204" name="Ink 44"/>
              <p14:cNvContentPartPr>
                <a14:cpLocks xmlns:a14="http://schemas.microsoft.com/office/drawing/2010/main" noRot="1" noChangeAspect="1" noEditPoints="1" noChangeArrowheads="1" noChangeShapeType="1"/>
              </p14:cNvContentPartPr>
              <p14:nvPr/>
            </p14:nvContentPartPr>
            <p14:xfrm>
              <a:off x="215900" y="1498600"/>
              <a:ext cx="311150" cy="215900"/>
            </p14:xfrm>
          </p:contentPart>
        </mc:Choice>
        <mc:Fallback>
          <p:pic>
            <p:nvPicPr>
              <p:cNvPr id="7204" name="Ink 44"/>
              <p:cNvPicPr>
                <a:picLocks noRot="1" noChangeAspect="1" noEditPoints="1" noChangeArrowheads="1" noChangeShapeType="1"/>
              </p:cNvPicPr>
              <p:nvPr/>
            </p:nvPicPr>
            <p:blipFill>
              <a:blip r:embed="rId23"/>
              <a:stretch>
                <a:fillRect/>
              </a:stretch>
            </p:blipFill>
            <p:spPr>
              <a:xfrm>
                <a:off x="209778" y="1489964"/>
                <a:ext cx="326275" cy="23065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213" name="Ink 45"/>
              <p14:cNvContentPartPr>
                <a14:cpLocks xmlns:a14="http://schemas.microsoft.com/office/drawing/2010/main" noRot="1" noChangeAspect="1" noEditPoints="1" noChangeArrowheads="1" noChangeShapeType="1"/>
              </p14:cNvContentPartPr>
              <p14:nvPr/>
            </p14:nvContentPartPr>
            <p14:xfrm>
              <a:off x="153988" y="760413"/>
              <a:ext cx="433387" cy="300037"/>
            </p14:xfrm>
          </p:contentPart>
        </mc:Choice>
        <mc:Fallback>
          <p:pic>
            <p:nvPicPr>
              <p:cNvPr id="7213" name="Ink 45"/>
              <p:cNvPicPr>
                <a:picLocks noRot="1" noChangeAspect="1" noEditPoints="1" noChangeArrowheads="1" noChangeShapeType="1"/>
              </p:cNvPicPr>
              <p:nvPr/>
            </p:nvPicPr>
            <p:blipFill>
              <a:blip r:embed="rId25"/>
              <a:stretch>
                <a:fillRect/>
              </a:stretch>
            </p:blipFill>
            <p:spPr>
              <a:xfrm>
                <a:off x="146429" y="752858"/>
                <a:ext cx="443826" cy="31478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214" name="Ink 46"/>
              <p14:cNvContentPartPr>
                <a14:cpLocks xmlns:a14="http://schemas.microsoft.com/office/drawing/2010/main" noRot="1" noChangeAspect="1" noEditPoints="1" noChangeArrowheads="1" noChangeShapeType="1"/>
              </p14:cNvContentPartPr>
              <p14:nvPr/>
            </p14:nvContentPartPr>
            <p14:xfrm>
              <a:off x="1447800" y="1023938"/>
              <a:ext cx="133350" cy="401637"/>
            </p14:xfrm>
          </p:contentPart>
        </mc:Choice>
        <mc:Fallback>
          <p:pic>
            <p:nvPicPr>
              <p:cNvPr id="7214" name="Ink 46"/>
              <p:cNvPicPr>
                <a:picLocks noRot="1" noChangeAspect="1" noEditPoints="1" noChangeArrowheads="1" noChangeShapeType="1"/>
              </p:cNvPicPr>
              <p:nvPr/>
            </p:nvPicPr>
            <p:blipFill>
              <a:blip r:embed="rId27"/>
              <a:stretch>
                <a:fillRect/>
              </a:stretch>
            </p:blipFill>
            <p:spPr>
              <a:xfrm>
                <a:off x="1443846" y="1020699"/>
                <a:ext cx="145211" cy="41531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215" name="Ink 47"/>
              <p14:cNvContentPartPr>
                <a14:cpLocks xmlns:a14="http://schemas.microsoft.com/office/drawing/2010/main" noRot="1" noChangeAspect="1" noEditPoints="1" noChangeArrowheads="1" noChangeShapeType="1"/>
              </p14:cNvContentPartPr>
              <p14:nvPr/>
            </p14:nvContentPartPr>
            <p14:xfrm>
              <a:off x="2682875" y="1001713"/>
              <a:ext cx="138113" cy="350837"/>
            </p14:xfrm>
          </p:contentPart>
        </mc:Choice>
        <mc:Fallback>
          <p:pic>
            <p:nvPicPr>
              <p:cNvPr id="7215" name="Ink 47"/>
              <p:cNvPicPr>
                <a:picLocks noRot="1" noChangeAspect="1" noEditPoints="1" noChangeArrowheads="1" noChangeShapeType="1"/>
              </p:cNvPicPr>
              <p:nvPr/>
            </p:nvPicPr>
            <p:blipFill>
              <a:blip r:embed="rId29"/>
              <a:stretch>
                <a:fillRect/>
              </a:stretch>
            </p:blipFill>
            <p:spPr>
              <a:xfrm>
                <a:off x="2678559" y="996675"/>
                <a:ext cx="150701" cy="36199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216" name="Ink 48"/>
              <p14:cNvContentPartPr>
                <a14:cpLocks xmlns:a14="http://schemas.microsoft.com/office/drawing/2010/main" noRot="1" noChangeAspect="1" noEditPoints="1" noChangeArrowheads="1" noChangeShapeType="1"/>
              </p14:cNvContentPartPr>
              <p14:nvPr/>
            </p14:nvContentPartPr>
            <p14:xfrm>
              <a:off x="3803650" y="979488"/>
              <a:ext cx="115888" cy="457200"/>
            </p14:xfrm>
          </p:contentPart>
        </mc:Choice>
        <mc:Fallback>
          <p:pic>
            <p:nvPicPr>
              <p:cNvPr id="7216" name="Ink 48"/>
              <p:cNvPicPr>
                <a:picLocks noRot="1" noChangeAspect="1" noEditPoints="1" noChangeArrowheads="1" noChangeShapeType="1"/>
              </p:cNvPicPr>
              <p:nvPr/>
            </p:nvPicPr>
            <p:blipFill>
              <a:blip r:embed="rId31"/>
              <a:stretch>
                <a:fillRect/>
              </a:stretch>
            </p:blipFill>
            <p:spPr>
              <a:xfrm>
                <a:off x="3799331" y="975528"/>
                <a:ext cx="126685"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217" name="Ink 49"/>
              <p14:cNvContentPartPr>
                <a14:cpLocks xmlns:a14="http://schemas.microsoft.com/office/drawing/2010/main" noRot="1" noChangeAspect="1" noEditPoints="1" noChangeArrowheads="1" noChangeShapeType="1"/>
              </p14:cNvContentPartPr>
              <p14:nvPr/>
            </p14:nvContentPartPr>
            <p14:xfrm>
              <a:off x="371475" y="1912938"/>
              <a:ext cx="2284413" cy="620712"/>
            </p14:xfrm>
          </p:contentPart>
        </mc:Choice>
        <mc:Fallback>
          <p:pic>
            <p:nvPicPr>
              <p:cNvPr id="7217" name="Ink 49"/>
              <p:cNvPicPr>
                <a:picLocks noRot="1" noChangeAspect="1" noEditPoints="1" noChangeArrowheads="1" noChangeShapeType="1"/>
              </p:cNvPicPr>
              <p:nvPr/>
            </p:nvPicPr>
            <p:blipFill>
              <a:blip r:embed="rId33"/>
              <a:stretch>
                <a:fillRect/>
              </a:stretch>
            </p:blipFill>
            <p:spPr>
              <a:xfrm>
                <a:off x="363556" y="1908978"/>
                <a:ext cx="2300972" cy="63511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218" name="Ink 50"/>
              <p14:cNvContentPartPr>
                <a14:cpLocks xmlns:a14="http://schemas.microsoft.com/office/drawing/2010/main" noRot="1" noChangeAspect="1" noEditPoints="1" noChangeArrowheads="1" noChangeShapeType="1"/>
              </p14:cNvContentPartPr>
              <p14:nvPr/>
            </p14:nvContentPartPr>
            <p14:xfrm>
              <a:off x="6705600" y="2638425"/>
              <a:ext cx="2101850" cy="439738"/>
            </p14:xfrm>
          </p:contentPart>
        </mc:Choice>
        <mc:Fallback>
          <p:pic>
            <p:nvPicPr>
              <p:cNvPr id="7218" name="Ink 50"/>
              <p:cNvPicPr>
                <a:picLocks noRot="1" noChangeAspect="1" noEditPoints="1" noChangeArrowheads="1" noChangeShapeType="1"/>
              </p:cNvPicPr>
              <p:nvPr/>
            </p:nvPicPr>
            <p:blipFill>
              <a:blip r:embed="rId35"/>
              <a:stretch>
                <a:fillRect/>
              </a:stretch>
            </p:blipFill>
            <p:spPr>
              <a:xfrm>
                <a:off x="6702720" y="2629782"/>
                <a:ext cx="2115531" cy="46026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243" name="Ink 75"/>
              <p14:cNvContentPartPr>
                <a14:cpLocks xmlns:a14="http://schemas.microsoft.com/office/drawing/2010/main" noRot="1" noChangeAspect="1" noEditPoints="1" noChangeArrowheads="1" noChangeShapeType="1"/>
              </p14:cNvContentPartPr>
              <p14:nvPr/>
            </p14:nvContentPartPr>
            <p14:xfrm>
              <a:off x="2303463" y="3398838"/>
              <a:ext cx="811212" cy="49212"/>
            </p14:xfrm>
          </p:contentPart>
        </mc:Choice>
        <mc:Fallback>
          <p:pic>
            <p:nvPicPr>
              <p:cNvPr id="7243" name="Ink 75"/>
              <p:cNvPicPr>
                <a:picLocks noRot="1" noChangeAspect="1" noEditPoints="1" noChangeArrowheads="1" noChangeShapeType="1"/>
              </p:cNvPicPr>
              <p:nvPr/>
            </p:nvPicPr>
            <p:blipFill>
              <a:blip r:embed="rId37"/>
              <a:stretch>
                <a:fillRect/>
              </a:stretch>
            </p:blipFill>
            <p:spPr>
              <a:xfrm>
                <a:off x="2296262" y="3388421"/>
                <a:ext cx="826334" cy="68609"/>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248" name="Ink 80"/>
              <p14:cNvContentPartPr>
                <a14:cpLocks xmlns:a14="http://schemas.microsoft.com/office/drawing/2010/main" noRot="1" noChangeAspect="1" noEditPoints="1" noChangeArrowheads="1" noChangeShapeType="1"/>
              </p14:cNvContentPartPr>
              <p14:nvPr/>
            </p14:nvContentPartPr>
            <p14:xfrm>
              <a:off x="6481763" y="3373438"/>
              <a:ext cx="2036762" cy="31750"/>
            </p14:xfrm>
          </p:contentPart>
        </mc:Choice>
        <mc:Fallback>
          <p:pic>
            <p:nvPicPr>
              <p:cNvPr id="7248" name="Ink 80"/>
              <p:cNvPicPr>
                <a:picLocks noRot="1" noChangeAspect="1" noEditPoints="1" noChangeArrowheads="1" noChangeShapeType="1"/>
              </p:cNvPicPr>
              <p:nvPr/>
            </p:nvPicPr>
            <p:blipFill>
              <a:blip r:embed="rId39"/>
              <a:stretch>
                <a:fillRect/>
              </a:stretch>
            </p:blipFill>
            <p:spPr>
              <a:xfrm>
                <a:off x="6475643" y="3369514"/>
                <a:ext cx="2046841" cy="44949"/>
              </a:xfrm>
              <a:prstGeom prst="rect">
                <a:avLst/>
              </a:prstGeom>
            </p:spPr>
          </p:pic>
        </mc:Fallback>
      </mc:AlternateContent>
      <p:pic>
        <p:nvPicPr>
          <p:cNvPr id="60" name="Picture 7"/>
          <p:cNvPicPr>
            <a:picLocks noChangeAspect="1" noChangeArrowheads="1"/>
          </p:cNvPicPr>
          <p:nvPr/>
        </p:nvPicPr>
        <p:blipFill>
          <a:blip r:embed="rId3" cstate="print"/>
          <a:srcRect/>
          <a:stretch>
            <a:fillRect/>
          </a:stretch>
        </p:blipFill>
        <p:spPr bwMode="auto">
          <a:xfrm>
            <a:off x="3867393" y="4055900"/>
            <a:ext cx="5189226" cy="596486"/>
          </a:xfrm>
          <a:prstGeom prst="rect">
            <a:avLst/>
          </a:prstGeom>
          <a:noFill/>
          <a:ln w="9525" algn="ctr">
            <a:noFill/>
            <a:miter lim="800000"/>
            <a:headEnd/>
            <a:tailEnd/>
          </a:ln>
        </p:spPr>
      </p:pic>
      <p:pic>
        <p:nvPicPr>
          <p:cNvPr id="61" name="Picture 7"/>
          <p:cNvPicPr>
            <a:picLocks noChangeAspect="1" noChangeArrowheads="1"/>
          </p:cNvPicPr>
          <p:nvPr/>
        </p:nvPicPr>
        <p:blipFill>
          <a:blip r:embed="rId3" cstate="print"/>
          <a:srcRect/>
          <a:stretch>
            <a:fillRect/>
          </a:stretch>
        </p:blipFill>
        <p:spPr bwMode="auto">
          <a:xfrm>
            <a:off x="3835931" y="4892706"/>
            <a:ext cx="5220688" cy="600102"/>
          </a:xfrm>
          <a:prstGeom prst="rect">
            <a:avLst/>
          </a:prstGeom>
          <a:noFill/>
          <a:ln w="9525" algn="ctr">
            <a:noFill/>
            <a:miter lim="800000"/>
            <a:headEnd/>
            <a:tailEnd/>
          </a:ln>
        </p:spPr>
      </p:pic>
      <p:pic>
        <p:nvPicPr>
          <p:cNvPr id="62" name="Picture 7"/>
          <p:cNvPicPr>
            <a:picLocks noChangeAspect="1" noChangeArrowheads="1"/>
          </p:cNvPicPr>
          <p:nvPr/>
        </p:nvPicPr>
        <p:blipFill>
          <a:blip r:embed="rId3" cstate="print"/>
          <a:srcRect/>
          <a:stretch>
            <a:fillRect/>
          </a:stretch>
        </p:blipFill>
        <p:spPr bwMode="auto">
          <a:xfrm>
            <a:off x="3892875" y="5713990"/>
            <a:ext cx="5163744" cy="593557"/>
          </a:xfrm>
          <a:prstGeom prst="rect">
            <a:avLst/>
          </a:prstGeom>
          <a:noFill/>
          <a:ln w="9525" algn="ctr">
            <a:noFill/>
            <a:miter lim="800000"/>
            <a:headEnd/>
            <a:tailEnd/>
          </a:ln>
        </p:spPr>
      </p:pic>
      <p:sp>
        <p:nvSpPr>
          <p:cNvPr id="64" name="Rectangle 12"/>
          <p:cNvSpPr>
            <a:spLocks noChangeArrowheads="1"/>
          </p:cNvSpPr>
          <p:nvPr/>
        </p:nvSpPr>
        <p:spPr bwMode="auto">
          <a:xfrm>
            <a:off x="1654629" y="4954243"/>
            <a:ext cx="1544029" cy="561975"/>
          </a:xfrm>
          <a:prstGeom prst="rect">
            <a:avLst/>
          </a:prstGeom>
          <a:noFill/>
          <a:ln w="9525">
            <a:noFill/>
            <a:miter lim="800000"/>
            <a:headEnd/>
            <a:tailEnd/>
          </a:ln>
        </p:spPr>
        <p:txBody>
          <a:bodyPr/>
          <a:lstStyle/>
          <a:p>
            <a:pPr marL="342900" indent="-342900">
              <a:spcBef>
                <a:spcPct val="20000"/>
              </a:spcBef>
            </a:pPr>
            <a:r>
              <a:rPr lang="en-US" sz="2400" b="0" i="1" dirty="0" err="1" smtClean="0">
                <a:latin typeface="Arial Unicode MS" pitchFamily="34" charset="-128"/>
              </a:rPr>
              <a:t>Loc</a:t>
            </a:r>
            <a:r>
              <a:rPr lang="en-US" sz="2400" b="0" i="1" dirty="0" smtClean="0">
                <a:latin typeface="Arial Unicode MS" pitchFamily="34" charset="-128"/>
              </a:rPr>
              <a:t> </a:t>
            </a:r>
            <a:r>
              <a:rPr lang="en-US" sz="2400" b="0" i="1" baseline="-25000" dirty="0" smtClean="0">
                <a:latin typeface="Arial Unicode MS" pitchFamily="34" charset="-128"/>
              </a:rPr>
              <a:t>t</a:t>
            </a:r>
            <a:r>
              <a:rPr lang="en-US" sz="2400" b="0" i="1" dirty="0" smtClean="0">
                <a:latin typeface="Arial Unicode MS" pitchFamily="34" charset="-128"/>
              </a:rPr>
              <a:t>= 10 </a:t>
            </a:r>
            <a:endParaRPr lang="en-US" sz="2400" b="0" i="1" dirty="0">
              <a:latin typeface="Arial Unicode MS" pitchFamily="34" charset="-128"/>
            </a:endParaRPr>
          </a:p>
          <a:p>
            <a:pPr marL="342900" indent="-342900">
              <a:spcBef>
                <a:spcPct val="20000"/>
              </a:spcBef>
            </a:pPr>
            <a:endParaRPr lang="en-US" sz="2400" b="0" i="1" dirty="0">
              <a:latin typeface="Arial Unicode MS" pitchFamily="34" charset="-128"/>
            </a:endParaRPr>
          </a:p>
        </p:txBody>
      </p:sp>
      <p:sp>
        <p:nvSpPr>
          <p:cNvPr id="65" name="Rectangle 64"/>
          <p:cNvSpPr>
            <a:spLocks noChangeArrowheads="1"/>
          </p:cNvSpPr>
          <p:nvPr/>
        </p:nvSpPr>
        <p:spPr bwMode="auto">
          <a:xfrm>
            <a:off x="3301500" y="5023603"/>
            <a:ext cx="534431"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66" name="Rectangle 65"/>
          <p:cNvSpPr>
            <a:spLocks noChangeArrowheads="1"/>
          </p:cNvSpPr>
          <p:nvPr/>
        </p:nvSpPr>
        <p:spPr bwMode="auto">
          <a:xfrm>
            <a:off x="3307625" y="4190721"/>
            <a:ext cx="559768"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67" name="Rectangle 66"/>
          <p:cNvSpPr>
            <a:spLocks noChangeArrowheads="1"/>
          </p:cNvSpPr>
          <p:nvPr/>
        </p:nvSpPr>
        <p:spPr bwMode="auto">
          <a:xfrm>
            <a:off x="3307625" y="5806033"/>
            <a:ext cx="528306"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a:t>
            </a:r>
            <a:endParaRPr lang="en-US" b="1" dirty="0">
              <a:latin typeface="+mj-lt"/>
            </a:endParaRPr>
          </a:p>
        </p:txBody>
      </p:sp>
      <mc:AlternateContent xmlns:mc="http://schemas.openxmlformats.org/markup-compatibility/2006">
        <mc:Choice xmlns:p14="http://schemas.microsoft.com/office/powerpoint/2010/main" Requires="p14">
          <p:contentPart p14:bwMode="auto" r:id="rId40">
            <p14:nvContentPartPr>
              <p14:cNvPr id="2" name="Ink 1"/>
              <p14:cNvContentPartPr/>
              <p14:nvPr/>
            </p14:nvContentPartPr>
            <p14:xfrm>
              <a:off x="3944160" y="4167000"/>
              <a:ext cx="4976280" cy="1870200"/>
            </p14:xfrm>
          </p:contentPart>
        </mc:Choice>
        <mc:Fallback>
          <p:pic>
            <p:nvPicPr>
              <p:cNvPr id="2" name="Ink 1"/>
              <p:cNvPicPr/>
              <p:nvPr/>
            </p:nvPicPr>
            <p:blipFill>
              <a:blip r:embed="rId41"/>
              <a:stretch>
                <a:fillRect/>
              </a:stretch>
            </p:blipFill>
            <p:spPr>
              <a:xfrm>
                <a:off x="3937320" y="4155840"/>
                <a:ext cx="4993920" cy="188964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1" name="Slide Number Placeholder 5"/>
          <p:cNvSpPr>
            <a:spLocks noGrp="1"/>
          </p:cNvSpPr>
          <p:nvPr>
            <p:ph type="sldNum" sz="quarter" idx="12"/>
          </p:nvPr>
        </p:nvSpPr>
        <p:spPr/>
        <p:txBody>
          <a:bodyPr/>
          <a:lstStyle/>
          <a:p>
            <a:pPr>
              <a:defRPr/>
            </a:pPr>
            <a:r>
              <a:rPr lang="en-US"/>
              <a:t>Slide </a:t>
            </a:r>
            <a:fld id="{C7D86EBB-2287-41DA-BD2A-8D58E8542CBE}" type="slidenum">
              <a:rPr lang="en-US"/>
              <a:pPr>
                <a:defRPr/>
              </a:pPr>
              <a:t>12</a:t>
            </a:fld>
            <a:endParaRPr lang="en-US"/>
          </a:p>
        </p:txBody>
      </p:sp>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643188"/>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Example Stochastic Dynamics</a:t>
            </a:r>
            <a:r>
              <a:rPr lang="en-US" sz="2400" b="0">
                <a:latin typeface="Arial Unicode MS" pitchFamily="34" charset="-128"/>
              </a:rPr>
              <a:t>: when pushed, it stays in the same location p=0.2, moves left or right with equal probability</a:t>
            </a:r>
          </a:p>
          <a:p>
            <a:pPr marL="342900" indent="-342900">
              <a:spcBef>
                <a:spcPct val="20000"/>
              </a:spcBef>
            </a:pPr>
            <a:endParaRPr lang="en-US" sz="2400" b="0">
              <a:latin typeface="Arial Unicode MS" pitchFamily="34" charset="-128"/>
            </a:endParaRPr>
          </a:p>
        </p:txBody>
      </p:sp>
      <p:pic>
        <p:nvPicPr>
          <p:cNvPr id="7209"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14313" y="3714750"/>
            <a:ext cx="2449512"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P(Loc</a:t>
            </a:r>
            <a:r>
              <a:rPr lang="en-US" sz="2400" b="0" i="1" baseline="-25000">
                <a:latin typeface="Arial Unicode MS" pitchFamily="34" charset="-128"/>
              </a:rPr>
              <a:t>t + 1 </a:t>
            </a:r>
            <a:r>
              <a:rPr lang="en-US" sz="2400" b="0" i="1">
                <a:latin typeface="Arial Unicode MS" pitchFamily="34" charset="-128"/>
              </a:rPr>
              <a:t>|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p:sp>
        <p:nvSpPr>
          <p:cNvPr id="7212" name="Rectangle 12"/>
          <p:cNvSpPr>
            <a:spLocks noChangeArrowheads="1"/>
          </p:cNvSpPr>
          <p:nvPr/>
        </p:nvSpPr>
        <p:spPr bwMode="auto">
          <a:xfrm>
            <a:off x="285750" y="5572125"/>
            <a:ext cx="2449513" cy="561975"/>
          </a:xfrm>
          <a:prstGeom prst="rect">
            <a:avLst/>
          </a:prstGeom>
          <a:noFill/>
          <a:ln w="9525">
            <a:noFill/>
            <a:miter lim="800000"/>
            <a:headEnd/>
            <a:tailEnd/>
          </a:ln>
        </p:spPr>
        <p:txBody>
          <a:bodyPr/>
          <a:lstStyle/>
          <a:p>
            <a:pPr marL="342900" indent="-342900">
              <a:spcBef>
                <a:spcPct val="20000"/>
              </a:spcBef>
            </a:pPr>
            <a:r>
              <a:rPr lang="en-US" sz="2400" b="0" i="1" dirty="0" smtClean="0">
                <a:latin typeface="Arial Unicode MS" pitchFamily="34" charset="-128"/>
              </a:rPr>
              <a:t>P(Loc</a:t>
            </a:r>
            <a:r>
              <a:rPr lang="en-US" sz="2400" b="0" i="1" baseline="-25000" dirty="0" smtClean="0">
                <a:latin typeface="Arial Unicode MS" pitchFamily="34" charset="-128"/>
              </a:rPr>
              <a:t>1</a:t>
            </a:r>
            <a:r>
              <a:rPr lang="en-US" sz="2400" b="0" i="1" dirty="0" smtClean="0">
                <a:latin typeface="Arial Unicode MS" pitchFamily="34" charset="-128"/>
              </a:rPr>
              <a:t>)</a:t>
            </a:r>
            <a:endParaRPr lang="en-US" sz="2400" b="0" i="1" dirty="0">
              <a:latin typeface="Arial Unicode MS" pitchFamily="34" charset="-128"/>
            </a:endParaRPr>
          </a:p>
          <a:p>
            <a:pPr marL="342900" indent="-342900">
              <a:spcBef>
                <a:spcPct val="20000"/>
              </a:spcBef>
            </a:pPr>
            <a:endParaRPr lang="en-US" sz="2400" b="0" i="1" dirty="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7170"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p:pic>
            <p:nvPicPr>
              <p:cNvPr id="7170" name="Ink 74"/>
              <p:cNvPicPr>
                <a:picLocks noRot="1" noChangeAspect="1" noEditPoints="1" noChangeArrowheads="1" noChangeShapeType="1"/>
              </p:cNvPicPr>
              <p:nvPr/>
            </p:nvPicPr>
            <p:blipFill>
              <a:blip r:embed="rId5"/>
              <a:stretch>
                <a:fillRect/>
              </a:stretch>
            </p:blipFill>
            <p:spPr>
              <a:xfrm>
                <a:off x="516823" y="867109"/>
                <a:ext cx="5639927" cy="64313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171"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p:pic>
            <p:nvPicPr>
              <p:cNvPr id="7171" name="Ink 75"/>
              <p:cNvPicPr>
                <a:picLocks noRot="1" noChangeAspect="1" noEditPoints="1" noChangeArrowheads="1" noChangeShapeType="1"/>
              </p:cNvPicPr>
              <p:nvPr/>
            </p:nvPicPr>
            <p:blipFill>
              <a:blip r:embed="rId7"/>
              <a:stretch>
                <a:fillRect/>
              </a:stretch>
            </p:blipFill>
            <p:spPr>
              <a:xfrm>
                <a:off x="723776" y="1506406"/>
                <a:ext cx="194221" cy="48041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172"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p:pic>
            <p:nvPicPr>
              <p:cNvPr id="7172" name="Ink 76"/>
              <p:cNvPicPr>
                <a:picLocks noRot="1" noChangeAspect="1" noEditPoints="1" noChangeArrowheads="1" noChangeShapeType="1"/>
              </p:cNvPicPr>
              <p:nvPr/>
            </p:nvPicPr>
            <p:blipFill>
              <a:blip r:embed="rId9"/>
              <a:stretch>
                <a:fillRect/>
              </a:stretch>
            </p:blipFill>
            <p:spPr>
              <a:xfrm>
                <a:off x="1989794" y="1472417"/>
                <a:ext cx="245831" cy="45334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173"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p:pic>
            <p:nvPicPr>
              <p:cNvPr id="7173" name="Ink 77"/>
              <p:cNvPicPr>
                <a:picLocks noRot="1" noChangeAspect="1" noEditPoints="1" noChangeArrowheads="1" noChangeShapeType="1"/>
              </p:cNvPicPr>
              <p:nvPr/>
            </p:nvPicPr>
            <p:blipFill>
              <a:blip r:embed="rId11"/>
              <a:stretch>
                <a:fillRect/>
              </a:stretch>
            </p:blipFill>
            <p:spPr>
              <a:xfrm>
                <a:off x="3103856" y="1501858"/>
                <a:ext cx="244970" cy="40788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174"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p:pic>
            <p:nvPicPr>
              <p:cNvPr id="7174" name="Ink 78"/>
              <p:cNvPicPr>
                <a:picLocks noRot="1" noChangeAspect="1" noEditPoints="1" noChangeArrowheads="1" noChangeShapeType="1"/>
              </p:cNvPicPr>
              <p:nvPr/>
            </p:nvPicPr>
            <p:blipFill>
              <a:blip r:embed="rId13"/>
              <a:stretch>
                <a:fillRect/>
              </a:stretch>
            </p:blipFill>
            <p:spPr>
              <a:xfrm>
                <a:off x="4166255" y="1507999"/>
                <a:ext cx="235800" cy="484652"/>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175"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p:pic>
            <p:nvPicPr>
              <p:cNvPr id="7175" name="Ink 79"/>
              <p:cNvPicPr>
                <a:picLocks noRot="1" noChangeAspect="1" noEditPoints="1" noChangeArrowheads="1" noChangeShapeType="1"/>
              </p:cNvPicPr>
              <p:nvPr/>
            </p:nvPicPr>
            <p:blipFill>
              <a:blip r:embed="rId15"/>
              <a:stretch>
                <a:fillRect/>
              </a:stretch>
            </p:blipFill>
            <p:spPr>
              <a:xfrm>
                <a:off x="411180" y="1982234"/>
                <a:ext cx="879506" cy="523755"/>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76"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p:pic>
            <p:nvPicPr>
              <p:cNvPr id="7176" name="Ink 80"/>
              <p:cNvPicPr>
                <a:picLocks noRot="1" noChangeAspect="1" noEditPoints="1" noChangeArrowheads="1" noChangeShapeType="1"/>
              </p:cNvPicPr>
              <p:nvPr/>
            </p:nvPicPr>
            <p:blipFill>
              <a:blip r:embed="rId17"/>
              <a:stretch>
                <a:fillRect/>
              </a:stretch>
            </p:blipFill>
            <p:spPr>
              <a:xfrm>
                <a:off x="1795480" y="1914842"/>
                <a:ext cx="812109" cy="557448"/>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177"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p:pic>
            <p:nvPicPr>
              <p:cNvPr id="7177" name="Ink 81"/>
              <p:cNvPicPr>
                <a:picLocks noRot="1" noChangeAspect="1" noEditPoints="1" noChangeArrowheads="1" noChangeShapeType="1"/>
              </p:cNvPicPr>
              <p:nvPr/>
            </p:nvPicPr>
            <p:blipFill>
              <a:blip r:embed="rId19"/>
              <a:stretch>
                <a:fillRect/>
              </a:stretch>
            </p:blipFill>
            <p:spPr>
              <a:xfrm>
                <a:off x="2954846" y="1864374"/>
                <a:ext cx="656424" cy="589254"/>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178"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p:pic>
            <p:nvPicPr>
              <p:cNvPr id="7178" name="Ink 82"/>
              <p:cNvPicPr>
                <a:picLocks noRot="1" noChangeAspect="1" noEditPoints="1" noChangeArrowheads="1" noChangeShapeType="1"/>
              </p:cNvPicPr>
              <p:nvPr/>
            </p:nvPicPr>
            <p:blipFill>
              <a:blip r:embed="rId21"/>
              <a:stretch>
                <a:fillRect/>
              </a:stretch>
            </p:blipFill>
            <p:spPr>
              <a:xfrm>
                <a:off x="4001385" y="1918374"/>
                <a:ext cx="635390" cy="587846"/>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179" name="Ink 150"/>
              <p14:cNvContentPartPr>
                <a14:cpLocks xmlns:a14="http://schemas.microsoft.com/office/drawing/2010/main" noRot="1" noChangeAspect="1" noEditPoints="1" noChangeArrowheads="1" noChangeShapeType="1"/>
              </p14:cNvContentPartPr>
              <p14:nvPr/>
            </p14:nvContentPartPr>
            <p14:xfrm>
              <a:off x="1490663" y="5815013"/>
              <a:ext cx="88900" cy="87312"/>
            </p14:xfrm>
          </p:contentPart>
        </mc:Choice>
        <mc:Fallback>
          <p:pic>
            <p:nvPicPr>
              <p:cNvPr id="7179" name="Ink 150"/>
              <p:cNvPicPr>
                <a:picLocks noRot="1" noChangeAspect="1" noEditPoints="1" noChangeArrowheads="1" noChangeShapeType="1"/>
              </p:cNvPicPr>
              <p:nvPr/>
            </p:nvPicPr>
            <p:blipFill>
              <a:blip r:embed="rId23"/>
              <a:stretch>
                <a:fillRect/>
              </a:stretch>
            </p:blipFill>
            <p:spPr>
              <a:xfrm>
                <a:off x="1483465" y="5808905"/>
                <a:ext cx="100057" cy="100966"/>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204" name="Ink 44"/>
              <p14:cNvContentPartPr>
                <a14:cpLocks xmlns:a14="http://schemas.microsoft.com/office/drawing/2010/main" noRot="1" noChangeAspect="1" noEditPoints="1" noChangeArrowheads="1" noChangeShapeType="1"/>
              </p14:cNvContentPartPr>
              <p14:nvPr/>
            </p14:nvContentPartPr>
            <p14:xfrm>
              <a:off x="215900" y="1498600"/>
              <a:ext cx="311150" cy="215900"/>
            </p14:xfrm>
          </p:contentPart>
        </mc:Choice>
        <mc:Fallback>
          <p:pic>
            <p:nvPicPr>
              <p:cNvPr id="7204" name="Ink 44"/>
              <p:cNvPicPr>
                <a:picLocks noRot="1" noChangeAspect="1" noEditPoints="1" noChangeArrowheads="1" noChangeShapeType="1"/>
              </p:cNvPicPr>
              <p:nvPr/>
            </p:nvPicPr>
            <p:blipFill>
              <a:blip r:embed="rId25"/>
              <a:stretch>
                <a:fillRect/>
              </a:stretch>
            </p:blipFill>
            <p:spPr>
              <a:xfrm>
                <a:off x="209778" y="1489964"/>
                <a:ext cx="326275" cy="230653"/>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213" name="Ink 45"/>
              <p14:cNvContentPartPr>
                <a14:cpLocks xmlns:a14="http://schemas.microsoft.com/office/drawing/2010/main" noRot="1" noChangeAspect="1" noEditPoints="1" noChangeArrowheads="1" noChangeShapeType="1"/>
              </p14:cNvContentPartPr>
              <p14:nvPr/>
            </p14:nvContentPartPr>
            <p14:xfrm>
              <a:off x="153988" y="760413"/>
              <a:ext cx="433387" cy="300037"/>
            </p14:xfrm>
          </p:contentPart>
        </mc:Choice>
        <mc:Fallback>
          <p:pic>
            <p:nvPicPr>
              <p:cNvPr id="7213" name="Ink 45"/>
              <p:cNvPicPr>
                <a:picLocks noRot="1" noChangeAspect="1" noEditPoints="1" noChangeArrowheads="1" noChangeShapeType="1"/>
              </p:cNvPicPr>
              <p:nvPr/>
            </p:nvPicPr>
            <p:blipFill>
              <a:blip r:embed="rId27"/>
              <a:stretch>
                <a:fillRect/>
              </a:stretch>
            </p:blipFill>
            <p:spPr>
              <a:xfrm>
                <a:off x="146429" y="752858"/>
                <a:ext cx="443826" cy="31478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214" name="Ink 46"/>
              <p14:cNvContentPartPr>
                <a14:cpLocks xmlns:a14="http://schemas.microsoft.com/office/drawing/2010/main" noRot="1" noChangeAspect="1" noEditPoints="1" noChangeArrowheads="1" noChangeShapeType="1"/>
              </p14:cNvContentPartPr>
              <p14:nvPr/>
            </p14:nvContentPartPr>
            <p14:xfrm>
              <a:off x="1447800" y="1023938"/>
              <a:ext cx="133350" cy="401637"/>
            </p14:xfrm>
          </p:contentPart>
        </mc:Choice>
        <mc:Fallback>
          <p:pic>
            <p:nvPicPr>
              <p:cNvPr id="7214" name="Ink 46"/>
              <p:cNvPicPr>
                <a:picLocks noRot="1" noChangeAspect="1" noEditPoints="1" noChangeArrowheads="1" noChangeShapeType="1"/>
              </p:cNvPicPr>
              <p:nvPr/>
            </p:nvPicPr>
            <p:blipFill>
              <a:blip r:embed="rId29"/>
              <a:stretch>
                <a:fillRect/>
              </a:stretch>
            </p:blipFill>
            <p:spPr>
              <a:xfrm>
                <a:off x="1443836" y="1020708"/>
                <a:ext cx="145243" cy="41527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215" name="Ink 47"/>
              <p14:cNvContentPartPr>
                <a14:cpLocks xmlns:a14="http://schemas.microsoft.com/office/drawing/2010/main" noRot="1" noChangeAspect="1" noEditPoints="1" noChangeArrowheads="1" noChangeShapeType="1"/>
              </p14:cNvContentPartPr>
              <p14:nvPr/>
            </p14:nvContentPartPr>
            <p14:xfrm>
              <a:off x="2682875" y="1001713"/>
              <a:ext cx="138113" cy="350837"/>
            </p14:xfrm>
          </p:contentPart>
        </mc:Choice>
        <mc:Fallback>
          <p:pic>
            <p:nvPicPr>
              <p:cNvPr id="7215" name="Ink 47"/>
              <p:cNvPicPr>
                <a:picLocks noRot="1" noChangeAspect="1" noEditPoints="1" noChangeArrowheads="1" noChangeShapeType="1"/>
              </p:cNvPicPr>
              <p:nvPr/>
            </p:nvPicPr>
            <p:blipFill>
              <a:blip r:embed="rId31"/>
              <a:stretch>
                <a:fillRect/>
              </a:stretch>
            </p:blipFill>
            <p:spPr>
              <a:xfrm>
                <a:off x="2678559" y="996665"/>
                <a:ext cx="150701" cy="36201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216" name="Ink 48"/>
              <p14:cNvContentPartPr>
                <a14:cpLocks xmlns:a14="http://schemas.microsoft.com/office/drawing/2010/main" noRot="1" noChangeAspect="1" noEditPoints="1" noChangeArrowheads="1" noChangeShapeType="1"/>
              </p14:cNvContentPartPr>
              <p14:nvPr/>
            </p14:nvContentPartPr>
            <p14:xfrm>
              <a:off x="3803650" y="979488"/>
              <a:ext cx="115888" cy="457200"/>
            </p14:xfrm>
          </p:contentPart>
        </mc:Choice>
        <mc:Fallback>
          <p:pic>
            <p:nvPicPr>
              <p:cNvPr id="7216" name="Ink 48"/>
              <p:cNvPicPr>
                <a:picLocks noRot="1" noChangeAspect="1" noEditPoints="1" noChangeArrowheads="1" noChangeShapeType="1"/>
              </p:cNvPicPr>
              <p:nvPr/>
            </p:nvPicPr>
            <p:blipFill>
              <a:blip r:embed="rId33"/>
              <a:stretch>
                <a:fillRect/>
              </a:stretch>
            </p:blipFill>
            <p:spPr>
              <a:xfrm>
                <a:off x="3799331" y="975528"/>
                <a:ext cx="126685"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217" name="Ink 49"/>
              <p14:cNvContentPartPr>
                <a14:cpLocks xmlns:a14="http://schemas.microsoft.com/office/drawing/2010/main" noRot="1" noChangeAspect="1" noEditPoints="1" noChangeArrowheads="1" noChangeShapeType="1"/>
              </p14:cNvContentPartPr>
              <p14:nvPr/>
            </p14:nvContentPartPr>
            <p14:xfrm>
              <a:off x="371475" y="1912938"/>
              <a:ext cx="2284413" cy="620712"/>
            </p14:xfrm>
          </p:contentPart>
        </mc:Choice>
        <mc:Fallback>
          <p:pic>
            <p:nvPicPr>
              <p:cNvPr id="7217" name="Ink 49"/>
              <p:cNvPicPr>
                <a:picLocks noRot="1" noChangeAspect="1" noEditPoints="1" noChangeArrowheads="1" noChangeShapeType="1"/>
              </p:cNvPicPr>
              <p:nvPr/>
            </p:nvPicPr>
            <p:blipFill>
              <a:blip r:embed="rId35"/>
              <a:stretch>
                <a:fillRect/>
              </a:stretch>
            </p:blipFill>
            <p:spPr>
              <a:xfrm>
                <a:off x="363556" y="1908982"/>
                <a:ext cx="2300972" cy="635097"/>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218" name="Ink 50"/>
              <p14:cNvContentPartPr>
                <a14:cpLocks xmlns:a14="http://schemas.microsoft.com/office/drawing/2010/main" noRot="1" noChangeAspect="1" noEditPoints="1" noChangeArrowheads="1" noChangeShapeType="1"/>
              </p14:cNvContentPartPr>
              <p14:nvPr/>
            </p14:nvContentPartPr>
            <p14:xfrm>
              <a:off x="6705600" y="2638425"/>
              <a:ext cx="2101850" cy="439738"/>
            </p14:xfrm>
          </p:contentPart>
        </mc:Choice>
        <mc:Fallback>
          <p:pic>
            <p:nvPicPr>
              <p:cNvPr id="7218" name="Ink 50"/>
              <p:cNvPicPr>
                <a:picLocks noRot="1" noChangeAspect="1" noEditPoints="1" noChangeArrowheads="1" noChangeShapeType="1"/>
              </p:cNvPicPr>
              <p:nvPr/>
            </p:nvPicPr>
            <p:blipFill>
              <a:blip r:embed="rId37"/>
              <a:stretch>
                <a:fillRect/>
              </a:stretch>
            </p:blipFill>
            <p:spPr>
              <a:xfrm>
                <a:off x="6702720" y="2629782"/>
                <a:ext cx="2115531" cy="460266"/>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219" name="Ink 51"/>
              <p14:cNvContentPartPr>
                <a14:cpLocks xmlns:a14="http://schemas.microsoft.com/office/drawing/2010/main" noRot="1" noChangeAspect="1" noEditPoints="1" noChangeArrowheads="1" noChangeShapeType="1"/>
              </p14:cNvContentPartPr>
              <p14:nvPr/>
            </p14:nvContentPartPr>
            <p14:xfrm>
              <a:off x="279400" y="3386138"/>
              <a:ext cx="6589713" cy="2817812"/>
            </p14:xfrm>
          </p:contentPart>
        </mc:Choice>
        <mc:Fallback>
          <p:pic>
            <p:nvPicPr>
              <p:cNvPr id="7219" name="Ink 51"/>
              <p:cNvPicPr>
                <a:picLocks noRot="1" noChangeAspect="1" noEditPoints="1" noChangeArrowheads="1" noChangeShapeType="1"/>
              </p:cNvPicPr>
              <p:nvPr/>
            </p:nvPicPr>
            <p:blipFill>
              <a:blip r:embed="rId39"/>
              <a:stretch>
                <a:fillRect/>
              </a:stretch>
            </p:blipFill>
            <p:spPr>
              <a:xfrm>
                <a:off x="271120" y="3382538"/>
                <a:ext cx="6601593" cy="2824292"/>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220" name="Ink 52"/>
              <p14:cNvContentPartPr>
                <a14:cpLocks xmlns:a14="http://schemas.microsoft.com/office/drawing/2010/main" noRot="1" noChangeAspect="1" noEditPoints="1" noChangeArrowheads="1" noChangeShapeType="1"/>
              </p14:cNvContentPartPr>
              <p14:nvPr/>
            </p14:nvContentPartPr>
            <p14:xfrm>
              <a:off x="2978150" y="3609975"/>
              <a:ext cx="144463" cy="111125"/>
            </p14:xfrm>
          </p:contentPart>
        </mc:Choice>
        <mc:Fallback>
          <p:pic>
            <p:nvPicPr>
              <p:cNvPr id="7220" name="Ink 52"/>
              <p:cNvPicPr>
                <a:picLocks noRot="1" noChangeAspect="1" noEditPoints="1" noChangeArrowheads="1" noChangeShapeType="1"/>
              </p:cNvPicPr>
              <p:nvPr/>
            </p:nvPicPr>
            <p:blipFill>
              <a:blip r:embed="rId41"/>
              <a:stretch>
                <a:fillRect/>
              </a:stretch>
            </p:blipFill>
            <p:spPr>
              <a:xfrm>
                <a:off x="2971665" y="3601677"/>
                <a:ext cx="159234" cy="12880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221" name="Ink 53"/>
              <p14:cNvContentPartPr>
                <a14:cpLocks xmlns:a14="http://schemas.microsoft.com/office/drawing/2010/main" noRot="1" noChangeAspect="1" noEditPoints="1" noChangeArrowheads="1" noChangeShapeType="1"/>
              </p14:cNvContentPartPr>
              <p14:nvPr/>
            </p14:nvContentPartPr>
            <p14:xfrm>
              <a:off x="3473450" y="3552825"/>
              <a:ext cx="176213" cy="161925"/>
            </p14:xfrm>
          </p:contentPart>
        </mc:Choice>
        <mc:Fallback>
          <p:pic>
            <p:nvPicPr>
              <p:cNvPr id="7221" name="Ink 53"/>
              <p:cNvPicPr>
                <a:picLocks noRot="1" noChangeAspect="1" noEditPoints="1" noChangeArrowheads="1" noChangeShapeType="1"/>
              </p:cNvPicPr>
              <p:nvPr/>
            </p:nvPicPr>
            <p:blipFill>
              <a:blip r:embed="rId43"/>
              <a:stretch>
                <a:fillRect/>
              </a:stretch>
            </p:blipFill>
            <p:spPr>
              <a:xfrm>
                <a:off x="3469126" y="3543829"/>
                <a:ext cx="184861" cy="180996"/>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222" name="Ink 54"/>
              <p14:cNvContentPartPr>
                <a14:cpLocks xmlns:a14="http://schemas.microsoft.com/office/drawing/2010/main" noRot="1" noChangeAspect="1" noEditPoints="1" noChangeArrowheads="1" noChangeShapeType="1"/>
              </p14:cNvContentPartPr>
              <p14:nvPr/>
            </p14:nvContentPartPr>
            <p14:xfrm>
              <a:off x="3932238" y="3576638"/>
              <a:ext cx="166687" cy="149225"/>
            </p14:xfrm>
          </p:contentPart>
        </mc:Choice>
        <mc:Fallback>
          <p:pic>
            <p:nvPicPr>
              <p:cNvPr id="7222" name="Ink 54"/>
              <p:cNvPicPr>
                <a:picLocks noRot="1" noChangeAspect="1" noEditPoints="1" noChangeArrowheads="1" noChangeShapeType="1"/>
              </p:cNvPicPr>
              <p:nvPr/>
            </p:nvPicPr>
            <p:blipFill>
              <a:blip r:embed="rId45"/>
              <a:stretch>
                <a:fillRect/>
              </a:stretch>
            </p:blipFill>
            <p:spPr>
              <a:xfrm>
                <a:off x="3929358" y="3570885"/>
                <a:ext cx="173527" cy="16181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223" name="Ink 55"/>
              <p14:cNvContentPartPr>
                <a14:cpLocks xmlns:a14="http://schemas.microsoft.com/office/drawing/2010/main" noRot="1" noChangeAspect="1" noEditPoints="1" noChangeArrowheads="1" noChangeShapeType="1"/>
              </p14:cNvContentPartPr>
              <p14:nvPr/>
            </p14:nvContentPartPr>
            <p14:xfrm>
              <a:off x="4359275" y="3635375"/>
              <a:ext cx="481013" cy="19050"/>
            </p14:xfrm>
          </p:contentPart>
        </mc:Choice>
        <mc:Fallback>
          <p:pic>
            <p:nvPicPr>
              <p:cNvPr id="7223" name="Ink 55"/>
              <p:cNvPicPr>
                <a:picLocks noRot="1" noChangeAspect="1" noEditPoints="1" noChangeArrowheads="1" noChangeShapeType="1"/>
              </p:cNvPicPr>
              <p:nvPr/>
            </p:nvPicPr>
            <p:blipFill>
              <a:blip r:embed="rId47"/>
              <a:stretch>
                <a:fillRect/>
              </a:stretch>
            </p:blipFill>
            <p:spPr>
              <a:xfrm>
                <a:off x="4354234" y="3628186"/>
                <a:ext cx="490014" cy="35943"/>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224" name="Ink 56"/>
              <p14:cNvContentPartPr>
                <a14:cpLocks xmlns:a14="http://schemas.microsoft.com/office/drawing/2010/main" noRot="1" noChangeAspect="1" noEditPoints="1" noChangeArrowheads="1" noChangeShapeType="1"/>
              </p14:cNvContentPartPr>
              <p14:nvPr/>
            </p14:nvContentPartPr>
            <p14:xfrm>
              <a:off x="4975225" y="3541713"/>
              <a:ext cx="158750" cy="193675"/>
            </p14:xfrm>
          </p:contentPart>
        </mc:Choice>
        <mc:Fallback>
          <p:pic>
            <p:nvPicPr>
              <p:cNvPr id="7224" name="Ink 56"/>
              <p:cNvPicPr>
                <a:picLocks noRot="1" noChangeAspect="1" noEditPoints="1" noChangeArrowheads="1" noChangeShapeType="1"/>
              </p:cNvPicPr>
              <p:nvPr/>
            </p:nvPicPr>
            <p:blipFill>
              <a:blip r:embed="rId49"/>
              <a:stretch>
                <a:fillRect/>
              </a:stretch>
            </p:blipFill>
            <p:spPr>
              <a:xfrm>
                <a:off x="4967648" y="3535593"/>
                <a:ext cx="171378" cy="210595"/>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225" name="Ink 57"/>
              <p14:cNvContentPartPr>
                <a14:cpLocks xmlns:a14="http://schemas.microsoft.com/office/drawing/2010/main" noRot="1" noChangeAspect="1" noEditPoints="1" noChangeArrowheads="1" noChangeShapeType="1"/>
              </p14:cNvContentPartPr>
              <p14:nvPr/>
            </p14:nvContentPartPr>
            <p14:xfrm>
              <a:off x="2895600" y="3765550"/>
              <a:ext cx="2359025" cy="420688"/>
            </p14:xfrm>
          </p:contentPart>
        </mc:Choice>
        <mc:Fallback>
          <p:pic>
            <p:nvPicPr>
              <p:cNvPr id="7225" name="Ink 57"/>
              <p:cNvPicPr>
                <a:picLocks noRot="1" noChangeAspect="1" noEditPoints="1" noChangeArrowheads="1" noChangeShapeType="1"/>
              </p:cNvPicPr>
              <p:nvPr/>
            </p:nvPicPr>
            <p:blipFill>
              <a:blip r:embed="rId51"/>
              <a:stretch>
                <a:fillRect/>
              </a:stretch>
            </p:blipFill>
            <p:spPr>
              <a:xfrm>
                <a:off x="2885879" y="3759792"/>
                <a:ext cx="2377027" cy="428965"/>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226" name="Ink 58"/>
              <p14:cNvContentPartPr>
                <a14:cpLocks xmlns:a14="http://schemas.microsoft.com/office/drawing/2010/main" noRot="1" noChangeAspect="1" noEditPoints="1" noChangeArrowheads="1" noChangeShapeType="1"/>
              </p14:cNvContentPartPr>
              <p14:nvPr/>
            </p14:nvContentPartPr>
            <p14:xfrm>
              <a:off x="2662238" y="3886200"/>
              <a:ext cx="103187" cy="134938"/>
            </p14:xfrm>
          </p:contentPart>
        </mc:Choice>
        <mc:Fallback>
          <p:pic>
            <p:nvPicPr>
              <p:cNvPr id="7226" name="Ink 58"/>
              <p:cNvPicPr>
                <a:picLocks noRot="1" noChangeAspect="1" noEditPoints="1" noChangeArrowheads="1" noChangeShapeType="1"/>
              </p:cNvPicPr>
              <p:nvPr/>
            </p:nvPicPr>
            <p:blipFill>
              <a:blip r:embed="rId53"/>
              <a:stretch>
                <a:fillRect/>
              </a:stretch>
            </p:blipFill>
            <p:spPr>
              <a:xfrm>
                <a:off x="2654328" y="3874685"/>
                <a:ext cx="121883" cy="15472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227" name="Ink 59"/>
              <p14:cNvContentPartPr>
                <a14:cpLocks xmlns:a14="http://schemas.microsoft.com/office/drawing/2010/main" noRot="1" noChangeAspect="1" noEditPoints="1" noChangeArrowheads="1" noChangeShapeType="1"/>
              </p14:cNvContentPartPr>
              <p14:nvPr/>
            </p14:nvContentPartPr>
            <p14:xfrm>
              <a:off x="2662238" y="4289425"/>
              <a:ext cx="9525" cy="146050"/>
            </p14:xfrm>
          </p:contentPart>
        </mc:Choice>
        <mc:Fallback>
          <p:pic>
            <p:nvPicPr>
              <p:cNvPr id="7227" name="Ink 59"/>
              <p:cNvPicPr>
                <a:picLocks noRot="1" noChangeAspect="1" noEditPoints="1" noChangeArrowheads="1" noChangeShapeType="1"/>
              </p:cNvPicPr>
              <p:nvPr/>
            </p:nvPicPr>
            <p:blipFill>
              <a:blip r:embed="rId55"/>
              <a:stretch>
                <a:fillRect/>
              </a:stretch>
            </p:blipFill>
            <p:spPr>
              <a:xfrm>
                <a:off x="2653446" y="4281511"/>
                <a:ext cx="26377" cy="15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228" name="Ink 60"/>
              <p14:cNvContentPartPr>
                <a14:cpLocks xmlns:a14="http://schemas.microsoft.com/office/drawing/2010/main" noRot="1" noChangeAspect="1" noEditPoints="1" noChangeArrowheads="1" noChangeShapeType="1"/>
              </p14:cNvContentPartPr>
              <p14:nvPr/>
            </p14:nvContentPartPr>
            <p14:xfrm>
              <a:off x="2589213" y="4640263"/>
              <a:ext cx="95250" cy="180975"/>
            </p14:xfrm>
          </p:contentPart>
        </mc:Choice>
        <mc:Fallback>
          <p:pic>
            <p:nvPicPr>
              <p:cNvPr id="7228" name="Ink 60"/>
              <p:cNvPicPr>
                <a:picLocks noRot="1" noChangeAspect="1" noEditPoints="1" noChangeArrowheads="1" noChangeShapeType="1"/>
              </p:cNvPicPr>
              <p:nvPr/>
            </p:nvPicPr>
            <p:blipFill>
              <a:blip r:embed="rId57"/>
              <a:stretch>
                <a:fillRect/>
              </a:stretch>
            </p:blipFill>
            <p:spPr>
              <a:xfrm>
                <a:off x="2579149" y="4630549"/>
                <a:ext cx="109627" cy="198245"/>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229" name="Ink 61"/>
              <p14:cNvContentPartPr>
                <a14:cpLocks xmlns:a14="http://schemas.microsoft.com/office/drawing/2010/main" noRot="1" noChangeAspect="1" noEditPoints="1" noChangeArrowheads="1" noChangeShapeType="1"/>
              </p14:cNvContentPartPr>
              <p14:nvPr/>
            </p14:nvContentPartPr>
            <p14:xfrm>
              <a:off x="2538413" y="4995863"/>
              <a:ext cx="234950" cy="746125"/>
            </p14:xfrm>
          </p:contentPart>
        </mc:Choice>
        <mc:Fallback>
          <p:pic>
            <p:nvPicPr>
              <p:cNvPr id="7229" name="Ink 61"/>
              <p:cNvPicPr>
                <a:picLocks noRot="1" noChangeAspect="1" noEditPoints="1" noChangeArrowheads="1" noChangeShapeType="1"/>
              </p:cNvPicPr>
              <p:nvPr/>
            </p:nvPicPr>
            <p:blipFill>
              <a:blip r:embed="rId59"/>
              <a:stretch>
                <a:fillRect/>
              </a:stretch>
            </p:blipFill>
            <p:spPr>
              <a:xfrm>
                <a:off x="2529058" y="4986145"/>
                <a:ext cx="253660" cy="768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230" name="Ink 62"/>
              <p14:cNvContentPartPr>
                <a14:cpLocks xmlns:a14="http://schemas.microsoft.com/office/drawing/2010/main" noRot="1" noChangeAspect="1" noEditPoints="1" noChangeArrowheads="1" noChangeShapeType="1"/>
              </p14:cNvContentPartPr>
              <p14:nvPr/>
            </p14:nvContentPartPr>
            <p14:xfrm>
              <a:off x="2868613" y="4006850"/>
              <a:ext cx="2736850" cy="1585913"/>
            </p14:xfrm>
          </p:contentPart>
        </mc:Choice>
        <mc:Fallback>
          <p:pic>
            <p:nvPicPr>
              <p:cNvPr id="7230" name="Ink 62"/>
              <p:cNvPicPr>
                <a:picLocks noRot="1" noChangeAspect="1" noEditPoints="1" noChangeArrowheads="1" noChangeShapeType="1"/>
              </p:cNvPicPr>
              <p:nvPr/>
            </p:nvPicPr>
            <p:blipFill>
              <a:blip r:embed="rId61"/>
              <a:stretch>
                <a:fillRect/>
              </a:stretch>
            </p:blipFill>
            <p:spPr>
              <a:xfrm>
                <a:off x="2856390" y="4001812"/>
                <a:ext cx="2755903" cy="1603186"/>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231" name="Ink 63"/>
              <p14:cNvContentPartPr>
                <a14:cpLocks xmlns:a14="http://schemas.microsoft.com/office/drawing/2010/main" noRot="1" noChangeAspect="1" noEditPoints="1" noChangeArrowheads="1" noChangeShapeType="1"/>
              </p14:cNvContentPartPr>
              <p14:nvPr/>
            </p14:nvContentPartPr>
            <p14:xfrm>
              <a:off x="2965450" y="4156075"/>
              <a:ext cx="339725" cy="314325"/>
            </p14:xfrm>
          </p:contentPart>
        </mc:Choice>
        <mc:Fallback>
          <p:pic>
            <p:nvPicPr>
              <p:cNvPr id="7231" name="Ink 63"/>
              <p:cNvPicPr>
                <a:picLocks noRot="1" noChangeAspect="1" noEditPoints="1" noChangeArrowheads="1" noChangeShapeType="1"/>
              </p:cNvPicPr>
              <p:nvPr/>
            </p:nvPicPr>
            <p:blipFill>
              <a:blip r:embed="rId63"/>
              <a:stretch>
                <a:fillRect/>
              </a:stretch>
            </p:blipFill>
            <p:spPr>
              <a:xfrm>
                <a:off x="2958612" y="4148514"/>
                <a:ext cx="350161" cy="326927"/>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232" name="Ink 64"/>
              <p14:cNvContentPartPr>
                <a14:cpLocks xmlns:a14="http://schemas.microsoft.com/office/drawing/2010/main" noRot="1" noChangeAspect="1" noEditPoints="1" noChangeArrowheads="1" noChangeShapeType="1"/>
              </p14:cNvContentPartPr>
              <p14:nvPr/>
            </p14:nvContentPartPr>
            <p14:xfrm>
              <a:off x="3402013" y="4276725"/>
              <a:ext cx="179387" cy="136525"/>
            </p14:xfrm>
          </p:contentPart>
        </mc:Choice>
        <mc:Fallback>
          <p:pic>
            <p:nvPicPr>
              <p:cNvPr id="7232" name="Ink 64"/>
              <p:cNvPicPr>
                <a:picLocks noRot="1" noChangeAspect="1" noEditPoints="1" noChangeArrowheads="1" noChangeShapeType="1"/>
              </p:cNvPicPr>
              <p:nvPr/>
            </p:nvPicPr>
            <p:blipFill>
              <a:blip r:embed="rId65"/>
              <a:stretch>
                <a:fillRect/>
              </a:stretch>
            </p:blipFill>
            <p:spPr>
              <a:xfrm>
                <a:off x="3391567" y="4268440"/>
                <a:ext cx="193796" cy="155257"/>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233" name="Ink 65"/>
              <p14:cNvContentPartPr>
                <a14:cpLocks xmlns:a14="http://schemas.microsoft.com/office/drawing/2010/main" noRot="1" noChangeAspect="1" noEditPoints="1" noChangeArrowheads="1" noChangeShapeType="1"/>
              </p14:cNvContentPartPr>
              <p14:nvPr/>
            </p14:nvContentPartPr>
            <p14:xfrm>
              <a:off x="3687763" y="4159250"/>
              <a:ext cx="115887" cy="358775"/>
            </p14:xfrm>
          </p:contentPart>
        </mc:Choice>
        <mc:Fallback>
          <p:pic>
            <p:nvPicPr>
              <p:cNvPr id="7233" name="Ink 65"/>
              <p:cNvPicPr>
                <a:picLocks noRot="1" noChangeAspect="1" noEditPoints="1" noChangeArrowheads="1" noChangeShapeType="1"/>
              </p:cNvPicPr>
              <p:nvPr/>
            </p:nvPicPr>
            <p:blipFill>
              <a:blip r:embed="rId67"/>
              <a:stretch>
                <a:fillRect/>
              </a:stretch>
            </p:blipFill>
            <p:spPr>
              <a:xfrm>
                <a:off x="3678766" y="4152053"/>
                <a:ext cx="133882" cy="375688"/>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34" name="Ink 66"/>
              <p14:cNvContentPartPr>
                <a14:cpLocks xmlns:a14="http://schemas.microsoft.com/office/drawing/2010/main" noRot="1" noChangeAspect="1" noEditPoints="1" noChangeArrowheads="1" noChangeShapeType="1"/>
              </p14:cNvContentPartPr>
              <p14:nvPr/>
            </p14:nvContentPartPr>
            <p14:xfrm>
              <a:off x="3913188" y="4243388"/>
              <a:ext cx="128587" cy="261937"/>
            </p14:xfrm>
          </p:contentPart>
        </mc:Choice>
        <mc:Fallback>
          <p:pic>
            <p:nvPicPr>
              <p:cNvPr id="7234" name="Ink 66"/>
              <p:cNvPicPr>
                <a:picLocks noRot="1" noChangeAspect="1" noEditPoints="1" noChangeArrowheads="1" noChangeShapeType="1"/>
              </p:cNvPicPr>
              <p:nvPr/>
            </p:nvPicPr>
            <p:blipFill>
              <a:blip r:embed="rId69"/>
              <a:stretch>
                <a:fillRect/>
              </a:stretch>
            </p:blipFill>
            <p:spPr>
              <a:xfrm>
                <a:off x="3903490" y="4235832"/>
                <a:ext cx="142236" cy="27489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235" name="Ink 67"/>
              <p14:cNvContentPartPr>
                <a14:cpLocks xmlns:a14="http://schemas.microsoft.com/office/drawing/2010/main" noRot="1" noChangeAspect="1" noEditPoints="1" noChangeArrowheads="1" noChangeShapeType="1"/>
              </p14:cNvContentPartPr>
              <p14:nvPr/>
            </p14:nvContentPartPr>
            <p14:xfrm>
              <a:off x="4129088" y="4222750"/>
              <a:ext cx="22225" cy="311150"/>
            </p14:xfrm>
          </p:contentPart>
        </mc:Choice>
        <mc:Fallback>
          <p:pic>
            <p:nvPicPr>
              <p:cNvPr id="7235" name="Ink 67"/>
              <p:cNvPicPr>
                <a:picLocks noRot="1" noChangeAspect="1" noEditPoints="1" noChangeArrowheads="1" noChangeShapeType="1"/>
              </p:cNvPicPr>
              <p:nvPr/>
            </p:nvPicPr>
            <p:blipFill>
              <a:blip r:embed="rId71"/>
              <a:stretch>
                <a:fillRect/>
              </a:stretch>
            </p:blipFill>
            <p:spPr>
              <a:xfrm>
                <a:off x="4120344" y="4215908"/>
                <a:ext cx="38256" cy="325915"/>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236" name="Ink 68"/>
              <p14:cNvContentPartPr>
                <a14:cpLocks xmlns:a14="http://schemas.microsoft.com/office/drawing/2010/main" noRot="1" noChangeAspect="1" noEditPoints="1" noChangeArrowheads="1" noChangeShapeType="1"/>
              </p14:cNvContentPartPr>
              <p14:nvPr/>
            </p14:nvContentPartPr>
            <p14:xfrm>
              <a:off x="4284663" y="4284663"/>
              <a:ext cx="188912" cy="127000"/>
            </p14:xfrm>
          </p:contentPart>
        </mc:Choice>
        <mc:Fallback>
          <p:pic>
            <p:nvPicPr>
              <p:cNvPr id="7236" name="Ink 68"/>
              <p:cNvPicPr>
                <a:picLocks noRot="1" noChangeAspect="1" noEditPoints="1" noChangeArrowheads="1" noChangeShapeType="1"/>
              </p:cNvPicPr>
              <p:nvPr/>
            </p:nvPicPr>
            <p:blipFill>
              <a:blip r:embed="rId73"/>
              <a:stretch>
                <a:fillRect/>
              </a:stretch>
            </p:blipFill>
            <p:spPr>
              <a:xfrm>
                <a:off x="4273868" y="4273870"/>
                <a:ext cx="204025" cy="148946"/>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37" name="Ink 69"/>
              <p14:cNvContentPartPr>
                <a14:cpLocks xmlns:a14="http://schemas.microsoft.com/office/drawing/2010/main" noRot="1" noChangeAspect="1" noEditPoints="1" noChangeArrowheads="1" noChangeShapeType="1"/>
              </p14:cNvContentPartPr>
              <p14:nvPr/>
            </p14:nvContentPartPr>
            <p14:xfrm>
              <a:off x="4589463" y="4321175"/>
              <a:ext cx="246062" cy="33338"/>
            </p14:xfrm>
          </p:contentPart>
        </mc:Choice>
        <mc:Fallback>
          <p:pic>
            <p:nvPicPr>
              <p:cNvPr id="7237" name="Ink 69"/>
              <p:cNvPicPr>
                <a:picLocks noRot="1" noChangeAspect="1" noEditPoints="1" noChangeArrowheads="1" noChangeShapeType="1"/>
              </p:cNvPicPr>
              <p:nvPr/>
            </p:nvPicPr>
            <p:blipFill>
              <a:blip r:embed="rId75"/>
              <a:stretch>
                <a:fillRect/>
              </a:stretch>
            </p:blipFill>
            <p:spPr>
              <a:xfrm>
                <a:off x="4585146" y="4316515"/>
                <a:ext cx="253257" cy="46243"/>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238" name="Ink 70"/>
              <p14:cNvContentPartPr>
                <a14:cpLocks xmlns:a14="http://schemas.microsoft.com/office/drawing/2010/main" noRot="1" noChangeAspect="1" noEditPoints="1" noChangeArrowheads="1" noChangeShapeType="1"/>
              </p14:cNvContentPartPr>
              <p14:nvPr/>
            </p14:nvContentPartPr>
            <p14:xfrm>
              <a:off x="4997450" y="4249738"/>
              <a:ext cx="153988" cy="119062"/>
            </p14:xfrm>
          </p:contentPart>
        </mc:Choice>
        <mc:Fallback>
          <p:pic>
            <p:nvPicPr>
              <p:cNvPr id="7238" name="Ink 70"/>
              <p:cNvPicPr>
                <a:picLocks noRot="1" noChangeAspect="1" noEditPoints="1" noChangeArrowheads="1" noChangeShapeType="1"/>
              </p:cNvPicPr>
              <p:nvPr/>
            </p:nvPicPr>
            <p:blipFill>
              <a:blip r:embed="rId77"/>
              <a:stretch>
                <a:fillRect/>
              </a:stretch>
            </p:blipFill>
            <p:spPr>
              <a:xfrm>
                <a:off x="4992413" y="4238227"/>
                <a:ext cx="170538" cy="142083"/>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239" name="Ink 71"/>
              <p14:cNvContentPartPr>
                <a14:cpLocks xmlns:a14="http://schemas.microsoft.com/office/drawing/2010/main" noRot="1" noChangeAspect="1" noEditPoints="1" noChangeArrowheads="1" noChangeShapeType="1"/>
              </p14:cNvContentPartPr>
              <p14:nvPr/>
            </p14:nvContentPartPr>
            <p14:xfrm>
              <a:off x="1782763" y="4991100"/>
              <a:ext cx="588962" cy="271463"/>
            </p14:xfrm>
          </p:contentPart>
        </mc:Choice>
        <mc:Fallback>
          <p:pic>
            <p:nvPicPr>
              <p:cNvPr id="7239" name="Ink 71"/>
              <p:cNvPicPr>
                <a:picLocks noRot="1" noChangeAspect="1" noEditPoints="1" noChangeArrowheads="1" noChangeShapeType="1"/>
              </p:cNvPicPr>
              <p:nvPr/>
            </p:nvPicPr>
            <p:blipFill>
              <a:blip r:embed="rId79"/>
              <a:stretch>
                <a:fillRect/>
              </a:stretch>
            </p:blipFill>
            <p:spPr>
              <a:xfrm>
                <a:off x="1772323" y="4981739"/>
                <a:ext cx="604442" cy="291985"/>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240" name="Ink 72"/>
              <p14:cNvContentPartPr>
                <a14:cpLocks xmlns:a14="http://schemas.microsoft.com/office/drawing/2010/main" noRot="1" noChangeAspect="1" noEditPoints="1" noChangeArrowheads="1" noChangeShapeType="1"/>
              </p14:cNvContentPartPr>
              <p14:nvPr/>
            </p14:nvContentPartPr>
            <p14:xfrm>
              <a:off x="2278063" y="5784850"/>
              <a:ext cx="833437" cy="319088"/>
            </p14:xfrm>
          </p:contentPart>
        </mc:Choice>
        <mc:Fallback>
          <p:pic>
            <p:nvPicPr>
              <p:cNvPr id="7240" name="Ink 72"/>
              <p:cNvPicPr>
                <a:picLocks noRot="1" noChangeAspect="1" noEditPoints="1" noChangeArrowheads="1" noChangeShapeType="1"/>
              </p:cNvPicPr>
              <p:nvPr/>
            </p:nvPicPr>
            <p:blipFill>
              <a:blip r:embed="rId81"/>
              <a:stretch>
                <a:fillRect/>
              </a:stretch>
            </p:blipFill>
            <p:spPr>
              <a:xfrm>
                <a:off x="2273743" y="5778007"/>
                <a:ext cx="842437" cy="336735"/>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241" name="Ink 73"/>
              <p14:cNvContentPartPr>
                <a14:cpLocks xmlns:a14="http://schemas.microsoft.com/office/drawing/2010/main" noRot="1" noChangeAspect="1" noEditPoints="1" noChangeArrowheads="1" noChangeShapeType="1"/>
              </p14:cNvContentPartPr>
              <p14:nvPr/>
            </p14:nvContentPartPr>
            <p14:xfrm>
              <a:off x="3643313" y="5868988"/>
              <a:ext cx="92075" cy="7937"/>
            </p14:xfrm>
          </p:contentPart>
        </mc:Choice>
        <mc:Fallback>
          <p:pic>
            <p:nvPicPr>
              <p:cNvPr id="7241" name="Ink 73"/>
              <p:cNvPicPr>
                <a:picLocks noRot="1" noChangeAspect="1" noEditPoints="1" noChangeArrowheads="1" noChangeShapeType="1"/>
              </p:cNvPicPr>
              <p:nvPr/>
            </p:nvPicPr>
            <p:blipFill>
              <a:blip r:embed="rId83"/>
              <a:stretch>
                <a:fillRect/>
              </a:stretch>
            </p:blipFill>
            <p:spPr>
              <a:xfrm>
                <a:off x="3639357" y="5865741"/>
                <a:ext cx="98909" cy="15513"/>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242" name="Ink 74"/>
              <p14:cNvContentPartPr>
                <a14:cpLocks xmlns:a14="http://schemas.microsoft.com/office/drawing/2010/main" noRot="1" noChangeAspect="1" noEditPoints="1" noChangeArrowheads="1" noChangeShapeType="1"/>
              </p14:cNvContentPartPr>
              <p14:nvPr/>
            </p14:nvContentPartPr>
            <p14:xfrm>
              <a:off x="4056063" y="5800725"/>
              <a:ext cx="2630487" cy="98425"/>
            </p14:xfrm>
          </p:contentPart>
        </mc:Choice>
        <mc:Fallback>
          <p:pic>
            <p:nvPicPr>
              <p:cNvPr id="7242" name="Ink 74"/>
              <p:cNvPicPr>
                <a:picLocks noRot="1" noChangeAspect="1" noEditPoints="1" noChangeArrowheads="1" noChangeShapeType="1"/>
              </p:cNvPicPr>
              <p:nvPr/>
            </p:nvPicPr>
            <p:blipFill>
              <a:blip r:embed="rId85"/>
              <a:stretch>
                <a:fillRect/>
              </a:stretch>
            </p:blipFill>
            <p:spPr>
              <a:xfrm>
                <a:off x="4049583" y="5796038"/>
                <a:ext cx="2641647" cy="112125"/>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43" name="Ink 75"/>
              <p14:cNvContentPartPr>
                <a14:cpLocks xmlns:a14="http://schemas.microsoft.com/office/drawing/2010/main" noRot="1" noChangeAspect="1" noEditPoints="1" noChangeArrowheads="1" noChangeShapeType="1"/>
              </p14:cNvContentPartPr>
              <p14:nvPr/>
            </p14:nvContentPartPr>
            <p14:xfrm>
              <a:off x="2303463" y="3398838"/>
              <a:ext cx="811212" cy="49212"/>
            </p14:xfrm>
          </p:contentPart>
        </mc:Choice>
        <mc:Fallback>
          <p:pic>
            <p:nvPicPr>
              <p:cNvPr id="7243" name="Ink 75"/>
              <p:cNvPicPr>
                <a:picLocks noRot="1" noChangeAspect="1" noEditPoints="1" noChangeArrowheads="1" noChangeShapeType="1"/>
              </p:cNvPicPr>
              <p:nvPr/>
            </p:nvPicPr>
            <p:blipFill>
              <a:blip r:embed="rId87"/>
              <a:stretch>
                <a:fillRect/>
              </a:stretch>
            </p:blipFill>
            <p:spPr>
              <a:xfrm>
                <a:off x="2296262" y="3388421"/>
                <a:ext cx="826334" cy="68609"/>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44" name="Ink 76"/>
              <p14:cNvContentPartPr>
                <a14:cpLocks xmlns:a14="http://schemas.microsoft.com/office/drawing/2010/main" noRot="1" noChangeAspect="1" noEditPoints="1" noChangeArrowheads="1" noChangeShapeType="1"/>
              </p14:cNvContentPartPr>
              <p14:nvPr/>
            </p14:nvContentPartPr>
            <p14:xfrm>
              <a:off x="1074738" y="3536950"/>
              <a:ext cx="153987" cy="234950"/>
            </p14:xfrm>
          </p:contentPart>
        </mc:Choice>
        <mc:Fallback>
          <p:pic>
            <p:nvPicPr>
              <p:cNvPr id="7244" name="Ink 76"/>
              <p:cNvPicPr>
                <a:picLocks noRot="1" noChangeAspect="1" noEditPoints="1" noChangeArrowheads="1" noChangeShapeType="1"/>
              </p:cNvPicPr>
              <p:nvPr/>
            </p:nvPicPr>
            <p:blipFill>
              <a:blip r:embed="rId89"/>
              <a:stretch>
                <a:fillRect/>
              </a:stretch>
            </p:blipFill>
            <p:spPr>
              <a:xfrm>
                <a:off x="1066804" y="3528687"/>
                <a:ext cx="171297" cy="252913"/>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45" name="Ink 77"/>
              <p14:cNvContentPartPr>
                <a14:cpLocks xmlns:a14="http://schemas.microsoft.com/office/drawing/2010/main" noRot="1" noChangeAspect="1" noEditPoints="1" noChangeArrowheads="1" noChangeShapeType="1"/>
              </p14:cNvContentPartPr>
              <p14:nvPr/>
            </p14:nvContentPartPr>
            <p14:xfrm>
              <a:off x="5221288" y="3502025"/>
              <a:ext cx="981075" cy="265113"/>
            </p14:xfrm>
          </p:contentPart>
        </mc:Choice>
        <mc:Fallback>
          <p:pic>
            <p:nvPicPr>
              <p:cNvPr id="7245" name="Ink 77"/>
              <p:cNvPicPr>
                <a:picLocks noRot="1" noChangeAspect="1" noEditPoints="1" noChangeArrowheads="1" noChangeShapeType="1"/>
              </p:cNvPicPr>
              <p:nvPr/>
            </p:nvPicPr>
            <p:blipFill>
              <a:blip r:embed="rId91"/>
              <a:stretch>
                <a:fillRect/>
              </a:stretch>
            </p:blipFill>
            <p:spPr>
              <a:xfrm>
                <a:off x="5214087" y="3494821"/>
                <a:ext cx="1000156" cy="283123"/>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46" name="Ink 78"/>
              <p14:cNvContentPartPr>
                <a14:cpLocks xmlns:a14="http://schemas.microsoft.com/office/drawing/2010/main" noRot="1" noChangeAspect="1" noEditPoints="1" noChangeArrowheads="1" noChangeShapeType="1"/>
              </p14:cNvContentPartPr>
              <p14:nvPr/>
            </p14:nvContentPartPr>
            <p14:xfrm>
              <a:off x="2312988" y="6319838"/>
              <a:ext cx="179387" cy="107950"/>
            </p14:xfrm>
          </p:contentPart>
        </mc:Choice>
        <mc:Fallback>
          <p:pic>
            <p:nvPicPr>
              <p:cNvPr id="7246" name="Ink 78"/>
              <p:cNvPicPr>
                <a:picLocks noRot="1" noChangeAspect="1" noEditPoints="1" noChangeArrowheads="1" noChangeShapeType="1"/>
              </p:cNvPicPr>
              <p:nvPr/>
            </p:nvPicPr>
            <p:blipFill>
              <a:blip r:embed="rId93"/>
              <a:stretch>
                <a:fillRect/>
              </a:stretch>
            </p:blipFill>
            <p:spPr>
              <a:xfrm>
                <a:off x="2303262" y="6311562"/>
                <a:ext cx="198118" cy="127741"/>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247" name="Ink 79"/>
              <p14:cNvContentPartPr>
                <a14:cpLocks xmlns:a14="http://schemas.microsoft.com/office/drawing/2010/main" noRot="1" noChangeAspect="1" noEditPoints="1" noChangeArrowheads="1" noChangeShapeType="1"/>
              </p14:cNvContentPartPr>
              <p14:nvPr/>
            </p14:nvContentPartPr>
            <p14:xfrm>
              <a:off x="6511925" y="6242050"/>
              <a:ext cx="271463" cy="196850"/>
            </p14:xfrm>
          </p:contentPart>
        </mc:Choice>
        <mc:Fallback>
          <p:pic>
            <p:nvPicPr>
              <p:cNvPr id="7247" name="Ink 79"/>
              <p:cNvPicPr>
                <a:picLocks noRot="1" noChangeAspect="1" noEditPoints="1" noChangeArrowheads="1" noChangeShapeType="1"/>
              </p:cNvPicPr>
              <p:nvPr/>
            </p:nvPicPr>
            <p:blipFill>
              <a:blip r:embed="rId95"/>
              <a:stretch>
                <a:fillRect/>
              </a:stretch>
            </p:blipFill>
            <p:spPr>
              <a:xfrm>
                <a:off x="6505804" y="6231614"/>
                <a:ext cx="285864" cy="219882"/>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48" name="Ink 80"/>
              <p14:cNvContentPartPr>
                <a14:cpLocks xmlns:a14="http://schemas.microsoft.com/office/drawing/2010/main" noRot="1" noChangeAspect="1" noEditPoints="1" noChangeArrowheads="1" noChangeShapeType="1"/>
              </p14:cNvContentPartPr>
              <p14:nvPr/>
            </p14:nvContentPartPr>
            <p14:xfrm>
              <a:off x="6481763" y="3373438"/>
              <a:ext cx="2036762" cy="31750"/>
            </p14:xfrm>
          </p:contentPart>
        </mc:Choice>
        <mc:Fallback>
          <p:pic>
            <p:nvPicPr>
              <p:cNvPr id="7248" name="Ink 80"/>
              <p:cNvPicPr>
                <a:picLocks noRot="1" noChangeAspect="1" noEditPoints="1" noChangeArrowheads="1" noChangeShapeType="1"/>
              </p:cNvPicPr>
              <p:nvPr/>
            </p:nvPicPr>
            <p:blipFill>
              <a:blip r:embed="rId97"/>
              <a:stretch>
                <a:fillRect/>
              </a:stretch>
            </p:blipFill>
            <p:spPr>
              <a:xfrm>
                <a:off x="6475643" y="3369514"/>
                <a:ext cx="2046841" cy="44949"/>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49" name="Ink 81"/>
              <p14:cNvContentPartPr>
                <a14:cpLocks xmlns:a14="http://schemas.microsoft.com/office/drawing/2010/main" noRot="1" noChangeAspect="1" noEditPoints="1" noChangeArrowheads="1" noChangeShapeType="1"/>
              </p14:cNvContentPartPr>
              <p14:nvPr/>
            </p14:nvContentPartPr>
            <p14:xfrm>
              <a:off x="2705100" y="5672138"/>
              <a:ext cx="590550" cy="776287"/>
            </p14:xfrm>
          </p:contentPart>
        </mc:Choice>
        <mc:Fallback>
          <p:pic>
            <p:nvPicPr>
              <p:cNvPr id="7249" name="Ink 81"/>
              <p:cNvPicPr>
                <a:picLocks noRot="1" noChangeAspect="1" noEditPoints="1" noChangeArrowheads="1" noChangeShapeType="1"/>
              </p:cNvPicPr>
              <p:nvPr/>
            </p:nvPicPr>
            <p:blipFill>
              <a:blip r:embed="rId99"/>
              <a:stretch>
                <a:fillRect/>
              </a:stretch>
            </p:blipFill>
            <p:spPr>
              <a:xfrm>
                <a:off x="2698258" y="5664937"/>
                <a:ext cx="600993" cy="788529"/>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250" name="Ink 82"/>
              <p14:cNvContentPartPr>
                <a14:cpLocks xmlns:a14="http://schemas.microsoft.com/office/drawing/2010/main" noRot="1" noChangeAspect="1" noEditPoints="1" noChangeArrowheads="1" noChangeShapeType="1"/>
              </p14:cNvContentPartPr>
              <p14:nvPr/>
            </p14:nvContentPartPr>
            <p14:xfrm>
              <a:off x="3433763" y="5862638"/>
              <a:ext cx="22225" cy="11112"/>
            </p14:xfrm>
          </p:contentPart>
        </mc:Choice>
        <mc:Fallback>
          <p:pic>
            <p:nvPicPr>
              <p:cNvPr id="7250" name="Ink 82"/>
              <p:cNvPicPr>
                <a:picLocks noRot="1" noChangeAspect="1" noEditPoints="1" noChangeArrowheads="1" noChangeShapeType="1"/>
              </p:cNvPicPr>
              <p:nvPr/>
            </p:nvPicPr>
            <p:blipFill>
              <a:blip r:embed="rId101"/>
              <a:stretch>
                <a:fillRect/>
              </a:stretch>
            </p:blipFill>
            <p:spPr>
              <a:xfrm>
                <a:off x="3423367" y="5857082"/>
                <a:ext cx="36922" cy="24817"/>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51" name="Ink 83"/>
              <p14:cNvContentPartPr>
                <a14:cpLocks xmlns:a14="http://schemas.microsoft.com/office/drawing/2010/main" noRot="1" noChangeAspect="1" noEditPoints="1" noChangeArrowheads="1" noChangeShapeType="1"/>
              </p14:cNvContentPartPr>
              <p14:nvPr/>
            </p14:nvContentPartPr>
            <p14:xfrm>
              <a:off x="3716338" y="5832475"/>
              <a:ext cx="53975" cy="11113"/>
            </p14:xfrm>
          </p:contentPart>
        </mc:Choice>
        <mc:Fallback>
          <p:pic>
            <p:nvPicPr>
              <p:cNvPr id="7251" name="Ink 83"/>
              <p:cNvPicPr>
                <a:picLocks noRot="1" noChangeAspect="1" noEditPoints="1" noChangeArrowheads="1" noChangeShapeType="1"/>
              </p:cNvPicPr>
              <p:nvPr/>
            </p:nvPicPr>
            <p:blipFill>
              <a:blip r:embed="rId103"/>
              <a:stretch>
                <a:fillRect/>
              </a:stretch>
            </p:blipFill>
            <p:spPr>
              <a:xfrm>
                <a:off x="3713819" y="5824947"/>
                <a:ext cx="64410" cy="22943"/>
              </a:xfrm>
              <a:prstGeom prst="rect">
                <a:avLst/>
              </a:prstGeom>
            </p:spPr>
          </p:pic>
        </mc:Fallback>
      </mc:AlternateContent>
    </p:spTree>
    <p:extLst>
      <p:ext uri="{BB962C8B-B14F-4D97-AF65-F5344CB8AC3E}">
        <p14:creationId xmlns:p14="http://schemas.microsoft.com/office/powerpoint/2010/main" val="41180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1" name="Slide Number Placeholder 5"/>
          <p:cNvSpPr>
            <a:spLocks noGrp="1"/>
          </p:cNvSpPr>
          <p:nvPr>
            <p:ph type="sldNum" sz="quarter" idx="12"/>
          </p:nvPr>
        </p:nvSpPr>
        <p:spPr/>
        <p:txBody>
          <a:bodyPr/>
          <a:lstStyle/>
          <a:p>
            <a:pPr>
              <a:defRPr/>
            </a:pPr>
            <a:r>
              <a:rPr lang="en-US"/>
              <a:t>Slide </a:t>
            </a:r>
            <a:fld id="{22F53ACE-CBD9-4826-A671-CAB9261B6886}" type="slidenum">
              <a:rPr lang="en-US"/>
              <a:pPr>
                <a:defRPr/>
              </a:pPr>
              <a:t>13</a:t>
            </a:fld>
            <a:endParaRPr lang="en-US"/>
          </a:p>
        </p:txBody>
      </p:sp>
      <p:sp>
        <p:nvSpPr>
          <p:cNvPr id="8235"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8236" name="Rectangle 6"/>
          <p:cNvSpPr>
            <a:spLocks noChangeArrowheads="1"/>
          </p:cNvSpPr>
          <p:nvPr/>
        </p:nvSpPr>
        <p:spPr bwMode="auto">
          <a:xfrm>
            <a:off x="0" y="2643188"/>
            <a:ext cx="5643563" cy="1857375"/>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 of Noisy sensor  </a:t>
            </a:r>
            <a:r>
              <a:rPr lang="en-US" sz="2400" b="0">
                <a:latin typeface="Arial Unicode MS" pitchFamily="34" charset="-128"/>
              </a:rPr>
              <a:t>telling whether it is in front of a door. </a:t>
            </a:r>
          </a:p>
          <a:p>
            <a:pPr marL="342900" indent="-342900">
              <a:spcBef>
                <a:spcPct val="20000"/>
              </a:spcBef>
              <a:buFontTx/>
              <a:buChar char="•"/>
            </a:pPr>
            <a:r>
              <a:rPr lang="en-US" sz="2400" b="0">
                <a:latin typeface="Arial Unicode MS" pitchFamily="34" charset="-128"/>
              </a:rPr>
              <a:t>If it is in front of a door P(O</a:t>
            </a:r>
            <a:r>
              <a:rPr lang="en-US" sz="2400" b="0" baseline="-25000">
                <a:latin typeface="Arial Unicode MS" pitchFamily="34" charset="-128"/>
              </a:rPr>
              <a:t> t</a:t>
            </a:r>
            <a:r>
              <a:rPr lang="en-US" sz="2400" b="0">
                <a:latin typeface="Arial Unicode MS" pitchFamily="34" charset="-128"/>
              </a:rPr>
              <a:t> = T) = .8</a:t>
            </a:r>
          </a:p>
          <a:p>
            <a:pPr marL="342900" indent="-342900">
              <a:spcBef>
                <a:spcPct val="20000"/>
              </a:spcBef>
              <a:buFontTx/>
              <a:buChar char="•"/>
            </a:pPr>
            <a:r>
              <a:rPr lang="en-US" sz="2400" b="0">
                <a:latin typeface="Arial Unicode MS" pitchFamily="34" charset="-128"/>
              </a:rPr>
              <a:t>If not in front of a door P(O</a:t>
            </a:r>
            <a:r>
              <a:rPr lang="en-US" sz="2400" b="0" baseline="-25000">
                <a:latin typeface="Arial Unicode MS" pitchFamily="34" charset="-128"/>
              </a:rPr>
              <a:t> t</a:t>
            </a:r>
            <a:r>
              <a:rPr lang="en-US" sz="2400" b="0">
                <a:latin typeface="Arial Unicode MS" pitchFamily="34" charset="-128"/>
              </a:rPr>
              <a:t> = T) = .1</a:t>
            </a:r>
          </a:p>
          <a:p>
            <a:pPr marL="342900" indent="-342900">
              <a:spcBef>
                <a:spcPct val="20000"/>
              </a:spcBef>
            </a:pPr>
            <a:endParaRPr lang="en-US" sz="2400" b="0">
              <a:latin typeface="Arial Unicode MS" pitchFamily="34" charset="-128"/>
            </a:endParaRPr>
          </a:p>
        </p:txBody>
      </p:sp>
      <p:pic>
        <p:nvPicPr>
          <p:cNvPr id="8237"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8238" name="Rectangle 12"/>
          <p:cNvSpPr>
            <a:spLocks noChangeArrowheads="1"/>
          </p:cNvSpPr>
          <p:nvPr/>
        </p:nvSpPr>
        <p:spPr bwMode="auto">
          <a:xfrm>
            <a:off x="5786438" y="2643188"/>
            <a:ext cx="2449512"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P(O</a:t>
            </a:r>
            <a:r>
              <a:rPr lang="en-US" sz="2400" b="0" i="1" baseline="-25000">
                <a:latin typeface="Arial Unicode MS" pitchFamily="34" charset="-128"/>
              </a:rPr>
              <a:t> t</a:t>
            </a:r>
            <a:r>
              <a:rPr lang="en-US" sz="2400" b="0" i="1">
                <a:latin typeface="Arial Unicode MS" pitchFamily="34" charset="-128"/>
              </a:rPr>
              <a:t> |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8239"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8194" name="Ink 25"/>
              <p14:cNvContentPartPr>
                <a14:cpLocks xmlns:a14="http://schemas.microsoft.com/office/drawing/2010/main" noRot="1" noChangeAspect="1" noEditPoints="1" noChangeArrowheads="1" noChangeShapeType="1"/>
              </p14:cNvContentPartPr>
              <p14:nvPr/>
            </p14:nvContentPartPr>
            <p14:xfrm>
              <a:off x="5146675" y="5187950"/>
              <a:ext cx="14288" cy="3175"/>
            </p14:xfrm>
          </p:contentPart>
        </mc:Choice>
        <mc:Fallback>
          <p:pic>
            <p:nvPicPr>
              <p:cNvPr id="8194" name="Ink 25"/>
              <p:cNvPicPr>
                <a:picLocks noRot="1" noChangeAspect="1" noEditPoints="1" noChangeArrowheads="1" noChangeShapeType="1"/>
              </p:cNvPicPr>
              <p:nvPr/>
            </p:nvPicPr>
            <p:blipFill>
              <a:blip r:embed="rId5"/>
              <a:stretch>
                <a:fillRect/>
              </a:stretch>
            </p:blipFill>
            <p:spPr>
              <a:xfrm>
                <a:off x="5137150" y="5178778"/>
                <a:ext cx="33339" cy="2151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195"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p:pic>
            <p:nvPicPr>
              <p:cNvPr id="8195" name="Ink 74"/>
              <p:cNvPicPr>
                <a:picLocks noRot="1" noChangeAspect="1" noEditPoints="1" noChangeArrowheads="1" noChangeShapeType="1"/>
              </p:cNvPicPr>
              <p:nvPr/>
            </p:nvPicPr>
            <p:blipFill>
              <a:blip r:embed="rId7"/>
              <a:stretch>
                <a:fillRect/>
              </a:stretch>
            </p:blipFill>
            <p:spPr>
              <a:xfrm>
                <a:off x="516822" y="867072"/>
                <a:ext cx="5639928" cy="64321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196"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p:pic>
            <p:nvPicPr>
              <p:cNvPr id="8196" name="Ink 75"/>
              <p:cNvPicPr>
                <a:picLocks noRot="1" noChangeAspect="1" noEditPoints="1" noChangeArrowheads="1" noChangeShapeType="1"/>
              </p:cNvPicPr>
              <p:nvPr/>
            </p:nvPicPr>
            <p:blipFill>
              <a:blip r:embed="rId9"/>
              <a:stretch>
                <a:fillRect/>
              </a:stretch>
            </p:blipFill>
            <p:spPr>
              <a:xfrm>
                <a:off x="723776" y="1506406"/>
                <a:ext cx="194221" cy="48041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197"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p:pic>
            <p:nvPicPr>
              <p:cNvPr id="8197" name="Ink 76"/>
              <p:cNvPicPr>
                <a:picLocks noRot="1" noChangeAspect="1" noEditPoints="1" noChangeArrowheads="1" noChangeShapeType="1"/>
              </p:cNvPicPr>
              <p:nvPr/>
            </p:nvPicPr>
            <p:blipFill>
              <a:blip r:embed="rId11"/>
              <a:stretch>
                <a:fillRect/>
              </a:stretch>
            </p:blipFill>
            <p:spPr>
              <a:xfrm>
                <a:off x="1989794" y="1472417"/>
                <a:ext cx="245831" cy="45334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198"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p:pic>
            <p:nvPicPr>
              <p:cNvPr id="8198" name="Ink 77"/>
              <p:cNvPicPr>
                <a:picLocks noRot="1" noChangeAspect="1" noEditPoints="1" noChangeArrowheads="1" noChangeShapeType="1"/>
              </p:cNvPicPr>
              <p:nvPr/>
            </p:nvPicPr>
            <p:blipFill>
              <a:blip r:embed="rId13"/>
              <a:stretch>
                <a:fillRect/>
              </a:stretch>
            </p:blipFill>
            <p:spPr>
              <a:xfrm>
                <a:off x="3103856" y="1501858"/>
                <a:ext cx="244970" cy="40788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199"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p:pic>
            <p:nvPicPr>
              <p:cNvPr id="8199" name="Ink 78"/>
              <p:cNvPicPr>
                <a:picLocks noRot="1" noChangeAspect="1" noEditPoints="1" noChangeArrowheads="1" noChangeShapeType="1"/>
              </p:cNvPicPr>
              <p:nvPr/>
            </p:nvPicPr>
            <p:blipFill>
              <a:blip r:embed="rId15"/>
              <a:stretch>
                <a:fillRect/>
              </a:stretch>
            </p:blipFill>
            <p:spPr>
              <a:xfrm>
                <a:off x="4166255" y="1507999"/>
                <a:ext cx="235800" cy="48465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00"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p:pic>
            <p:nvPicPr>
              <p:cNvPr id="8200" name="Ink 79"/>
              <p:cNvPicPr>
                <a:picLocks noRot="1" noChangeAspect="1" noEditPoints="1" noChangeArrowheads="1" noChangeShapeType="1"/>
              </p:cNvPicPr>
              <p:nvPr/>
            </p:nvPicPr>
            <p:blipFill>
              <a:blip r:embed="rId17"/>
              <a:stretch>
                <a:fillRect/>
              </a:stretch>
            </p:blipFill>
            <p:spPr>
              <a:xfrm>
                <a:off x="411180" y="1982234"/>
                <a:ext cx="879506" cy="52375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01"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p:pic>
            <p:nvPicPr>
              <p:cNvPr id="8201" name="Ink 80"/>
              <p:cNvPicPr>
                <a:picLocks noRot="1" noChangeAspect="1" noEditPoints="1" noChangeArrowheads="1" noChangeShapeType="1"/>
              </p:cNvPicPr>
              <p:nvPr/>
            </p:nvPicPr>
            <p:blipFill>
              <a:blip r:embed="rId19"/>
              <a:stretch>
                <a:fillRect/>
              </a:stretch>
            </p:blipFill>
            <p:spPr>
              <a:xfrm>
                <a:off x="1795480" y="1914842"/>
                <a:ext cx="812109" cy="55744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02"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p:pic>
            <p:nvPicPr>
              <p:cNvPr id="8202" name="Ink 81"/>
              <p:cNvPicPr>
                <a:picLocks noRot="1" noChangeAspect="1" noEditPoints="1" noChangeArrowheads="1" noChangeShapeType="1"/>
              </p:cNvPicPr>
              <p:nvPr/>
            </p:nvPicPr>
            <p:blipFill>
              <a:blip r:embed="rId21"/>
              <a:stretch>
                <a:fillRect/>
              </a:stretch>
            </p:blipFill>
            <p:spPr>
              <a:xfrm>
                <a:off x="2954877" y="1864433"/>
                <a:ext cx="656357" cy="58913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203"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p:pic>
            <p:nvPicPr>
              <p:cNvPr id="8203" name="Ink 82"/>
              <p:cNvPicPr>
                <a:picLocks noRot="1" noChangeAspect="1" noEditPoints="1" noChangeArrowheads="1" noChangeShapeType="1"/>
              </p:cNvPicPr>
              <p:nvPr/>
            </p:nvPicPr>
            <p:blipFill>
              <a:blip r:embed="rId23"/>
              <a:stretch>
                <a:fillRect/>
              </a:stretch>
            </p:blipFill>
            <p:spPr>
              <a:xfrm>
                <a:off x="4001385" y="1918374"/>
                <a:ext cx="635390" cy="587846"/>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04" name="Ink 83"/>
              <p14:cNvContentPartPr>
                <a14:cpLocks xmlns:a14="http://schemas.microsoft.com/office/drawing/2010/main" noRot="1" noChangeAspect="1" noEditPoints="1" noChangeArrowheads="1" noChangeShapeType="1"/>
              </p14:cNvContentPartPr>
              <p14:nvPr/>
            </p14:nvContentPartPr>
            <p14:xfrm>
              <a:off x="5203825" y="2003425"/>
              <a:ext cx="1568450" cy="396875"/>
            </p14:xfrm>
          </p:contentPart>
        </mc:Choice>
        <mc:Fallback>
          <p:pic>
            <p:nvPicPr>
              <p:cNvPr id="8204" name="Ink 83"/>
              <p:cNvPicPr>
                <a:picLocks noRot="1" noChangeAspect="1" noEditPoints="1" noChangeArrowheads="1" noChangeShapeType="1"/>
              </p:cNvPicPr>
              <p:nvPr/>
            </p:nvPicPr>
            <p:blipFill>
              <a:blip r:embed="rId25"/>
              <a:stretch>
                <a:fillRect/>
              </a:stretch>
            </p:blipFill>
            <p:spPr>
              <a:xfrm>
                <a:off x="5196985" y="1997303"/>
                <a:ext cx="1580689" cy="41164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05" name="Ink 84"/>
              <p14:cNvContentPartPr>
                <a14:cpLocks xmlns:a14="http://schemas.microsoft.com/office/drawing/2010/main" noRot="1" noChangeAspect="1" noEditPoints="1" noChangeArrowheads="1" noChangeShapeType="1"/>
              </p14:cNvContentPartPr>
              <p14:nvPr/>
            </p14:nvContentPartPr>
            <p14:xfrm>
              <a:off x="6923088" y="2008188"/>
              <a:ext cx="682625" cy="369887"/>
            </p14:xfrm>
          </p:contentPart>
        </mc:Choice>
        <mc:Fallback>
          <p:pic>
            <p:nvPicPr>
              <p:cNvPr id="8205" name="Ink 84"/>
              <p:cNvPicPr>
                <a:picLocks noRot="1" noChangeAspect="1" noEditPoints="1" noChangeArrowheads="1" noChangeShapeType="1"/>
              </p:cNvPicPr>
              <p:nvPr/>
            </p:nvPicPr>
            <p:blipFill>
              <a:blip r:embed="rId27"/>
              <a:stretch>
                <a:fillRect/>
              </a:stretch>
            </p:blipFill>
            <p:spPr>
              <a:xfrm>
                <a:off x="6916247" y="2005307"/>
                <a:ext cx="695226" cy="377811"/>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206" name="Ink 85"/>
              <p14:cNvContentPartPr>
                <a14:cpLocks xmlns:a14="http://schemas.microsoft.com/office/drawing/2010/main" noRot="1" noChangeAspect="1" noEditPoints="1" noChangeArrowheads="1" noChangeShapeType="1"/>
              </p14:cNvContentPartPr>
              <p14:nvPr/>
            </p14:nvContentPartPr>
            <p14:xfrm>
              <a:off x="7723188" y="2227263"/>
              <a:ext cx="25400" cy="9525"/>
            </p14:xfrm>
          </p:contentPart>
        </mc:Choice>
        <mc:Fallback>
          <p:pic>
            <p:nvPicPr>
              <p:cNvPr id="8206" name="Ink 85"/>
              <p:cNvPicPr>
                <a:picLocks noRot="1" noChangeAspect="1" noEditPoints="1" noChangeArrowheads="1" noChangeShapeType="1"/>
              </p:cNvPicPr>
              <p:nvPr/>
            </p:nvPicPr>
            <p:blipFill>
              <a:blip r:embed="rId29"/>
              <a:stretch>
                <a:fillRect/>
              </a:stretch>
            </p:blipFill>
            <p:spPr>
              <a:xfrm>
                <a:off x="7717822" y="2221768"/>
                <a:ext cx="34344" cy="22347"/>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207" name="Ink 86"/>
              <p14:cNvContentPartPr>
                <a14:cpLocks xmlns:a14="http://schemas.microsoft.com/office/drawing/2010/main" noRot="1" noChangeAspect="1" noEditPoints="1" noChangeArrowheads="1" noChangeShapeType="1"/>
              </p14:cNvContentPartPr>
              <p14:nvPr/>
            </p14:nvContentPartPr>
            <p14:xfrm>
              <a:off x="7897813" y="2216150"/>
              <a:ext cx="31750" cy="7938"/>
            </p14:xfrm>
          </p:contentPart>
        </mc:Choice>
        <mc:Fallback>
          <p:pic>
            <p:nvPicPr>
              <p:cNvPr id="8207" name="Ink 86"/>
              <p:cNvPicPr>
                <a:picLocks noRot="1" noChangeAspect="1" noEditPoints="1" noChangeArrowheads="1" noChangeShapeType="1"/>
              </p:cNvPicPr>
              <p:nvPr/>
            </p:nvPicPr>
            <p:blipFill>
              <a:blip r:embed="rId31"/>
              <a:stretch>
                <a:fillRect/>
              </a:stretch>
            </p:blipFill>
            <p:spPr>
              <a:xfrm>
                <a:off x="7893123" y="2212181"/>
                <a:ext cx="40409" cy="2056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08" name="Ink 87"/>
              <p14:cNvContentPartPr>
                <a14:cpLocks xmlns:a14="http://schemas.microsoft.com/office/drawing/2010/main" noRot="1" noChangeAspect="1" noEditPoints="1" noChangeArrowheads="1" noChangeShapeType="1"/>
              </p14:cNvContentPartPr>
              <p14:nvPr/>
            </p14:nvContentPartPr>
            <p14:xfrm>
              <a:off x="8050213" y="2214563"/>
              <a:ext cx="30162" cy="12700"/>
            </p14:xfrm>
          </p:contentPart>
        </mc:Choice>
        <mc:Fallback>
          <p:pic>
            <p:nvPicPr>
              <p:cNvPr id="8208" name="Ink 87"/>
              <p:cNvPicPr>
                <a:picLocks noRot="1" noChangeAspect="1" noEditPoints="1" noChangeArrowheads="1" noChangeShapeType="1"/>
              </p:cNvPicPr>
              <p:nvPr/>
            </p:nvPicPr>
            <p:blipFill>
              <a:blip r:embed="rId33"/>
              <a:stretch>
                <a:fillRect/>
              </a:stretch>
            </p:blipFill>
            <p:spPr>
              <a:xfrm>
                <a:off x="8045545" y="2211660"/>
                <a:ext cx="37703" cy="2249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09" name="Ink 88"/>
              <p14:cNvContentPartPr>
                <a14:cpLocks xmlns:a14="http://schemas.microsoft.com/office/drawing/2010/main" noRot="1" noChangeAspect="1" noEditPoints="1" noChangeArrowheads="1" noChangeShapeType="1"/>
              </p14:cNvContentPartPr>
              <p14:nvPr/>
            </p14:nvContentPartPr>
            <p14:xfrm>
              <a:off x="8208963" y="2227263"/>
              <a:ext cx="9525" cy="4762"/>
            </p14:xfrm>
          </p:contentPart>
        </mc:Choice>
        <mc:Fallback>
          <p:pic>
            <p:nvPicPr>
              <p:cNvPr id="8209" name="Ink 88"/>
              <p:cNvPicPr>
                <a:picLocks noRot="1" noChangeAspect="1" noEditPoints="1" noChangeArrowheads="1" noChangeShapeType="1"/>
              </p:cNvPicPr>
              <p:nvPr/>
            </p:nvPicPr>
            <p:blipFill>
              <a:blip r:embed="rId35"/>
              <a:stretch>
                <a:fillRect/>
              </a:stretch>
            </p:blipFill>
            <p:spPr>
              <a:xfrm>
                <a:off x="8204567" y="2222867"/>
                <a:ext cx="19050" cy="1428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10" name="Ink 89"/>
              <p14:cNvContentPartPr>
                <a14:cpLocks xmlns:a14="http://schemas.microsoft.com/office/drawing/2010/main" noRot="1" noChangeAspect="1" noEditPoints="1" noChangeArrowheads="1" noChangeShapeType="1"/>
              </p14:cNvContentPartPr>
              <p14:nvPr/>
            </p14:nvContentPartPr>
            <p14:xfrm>
              <a:off x="8355013" y="2239963"/>
              <a:ext cx="17462" cy="115887"/>
            </p14:xfrm>
          </p:contentPart>
        </mc:Choice>
        <mc:Fallback>
          <p:pic>
            <p:nvPicPr>
              <p:cNvPr id="8210" name="Ink 89"/>
              <p:cNvPicPr>
                <a:picLocks noRot="1" noChangeAspect="1" noEditPoints="1" noChangeArrowheads="1" noChangeShapeType="1"/>
              </p:cNvPicPr>
              <p:nvPr/>
            </p:nvPicPr>
            <p:blipFill>
              <a:blip r:embed="rId37"/>
              <a:stretch>
                <a:fillRect/>
              </a:stretch>
            </p:blipFill>
            <p:spPr>
              <a:xfrm>
                <a:off x="8348829" y="2237444"/>
                <a:ext cx="28740" cy="124165"/>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11" name="Ink 90"/>
              <p14:cNvContentPartPr>
                <a14:cpLocks xmlns:a14="http://schemas.microsoft.com/office/drawing/2010/main" noRot="1" noChangeAspect="1" noEditPoints="1" noChangeArrowheads="1" noChangeShapeType="1"/>
              </p14:cNvContentPartPr>
              <p14:nvPr/>
            </p14:nvContentPartPr>
            <p14:xfrm>
              <a:off x="8529638" y="1993900"/>
              <a:ext cx="390525" cy="427038"/>
            </p14:xfrm>
          </p:contentPart>
        </mc:Choice>
        <mc:Fallback>
          <p:pic>
            <p:nvPicPr>
              <p:cNvPr id="8211" name="Ink 90"/>
              <p:cNvPicPr>
                <a:picLocks noRot="1" noChangeAspect="1" noEditPoints="1" noChangeArrowheads="1" noChangeShapeType="1"/>
              </p:cNvPicPr>
              <p:nvPr/>
            </p:nvPicPr>
            <p:blipFill>
              <a:blip r:embed="rId39"/>
              <a:stretch>
                <a:fillRect/>
              </a:stretch>
            </p:blipFill>
            <p:spPr>
              <a:xfrm>
                <a:off x="8525319" y="1985618"/>
                <a:ext cx="404202" cy="44612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12" name="Ink 154"/>
              <p14:cNvContentPartPr>
                <a14:cpLocks xmlns:a14="http://schemas.microsoft.com/office/drawing/2010/main" noRot="1" noChangeAspect="1" noEditPoints="1" noChangeArrowheads="1" noChangeShapeType="1"/>
              </p14:cNvContentPartPr>
              <p14:nvPr/>
            </p14:nvContentPartPr>
            <p14:xfrm>
              <a:off x="3303588" y="5873750"/>
              <a:ext cx="33337" cy="14288"/>
            </p14:xfrm>
          </p:contentPart>
        </mc:Choice>
        <mc:Fallback>
          <p:pic>
            <p:nvPicPr>
              <p:cNvPr id="8212" name="Ink 154"/>
              <p:cNvPicPr>
                <a:picLocks noRot="1" noChangeAspect="1" noEditPoints="1" noChangeArrowheads="1" noChangeShapeType="1"/>
              </p:cNvPicPr>
              <p:nvPr/>
            </p:nvPicPr>
            <p:blipFill>
              <a:blip r:embed="rId41"/>
              <a:stretch>
                <a:fillRect/>
              </a:stretch>
            </p:blipFill>
            <p:spPr>
              <a:xfrm>
                <a:off x="3296060" y="5866423"/>
                <a:ext cx="46600" cy="3187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31" name="Ink 46"/>
              <p14:cNvContentPartPr>
                <a14:cpLocks xmlns:a14="http://schemas.microsoft.com/office/drawing/2010/main" noRot="1" noChangeAspect="1" noEditPoints="1" noChangeArrowheads="1" noChangeShapeType="1"/>
              </p14:cNvContentPartPr>
              <p14:nvPr/>
            </p14:nvContentPartPr>
            <p14:xfrm>
              <a:off x="8237538" y="5053013"/>
              <a:ext cx="6350" cy="1587"/>
            </p14:xfrm>
          </p:contentPart>
        </mc:Choice>
        <mc:Fallback>
          <p:pic>
            <p:nvPicPr>
              <p:cNvPr id="8231" name="Ink 46"/>
              <p:cNvPicPr>
                <a:picLocks noRot="1" noChangeAspect="1" noEditPoints="1" noChangeArrowheads="1" noChangeShapeType="1"/>
              </p:cNvPicPr>
              <p:nvPr/>
            </p:nvPicPr>
            <p:blipFill>
              <a:blip r:embed="rId43"/>
              <a:stretch>
                <a:fillRect/>
              </a:stretch>
            </p:blipFill>
            <p:spPr>
              <a:xfrm>
                <a:off x="-14760" y="36720"/>
                <a:ext cx="6480" cy="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40" name="Ink 48"/>
              <p14:cNvContentPartPr>
                <a14:cpLocks xmlns:a14="http://schemas.microsoft.com/office/drawing/2010/main" noRot="1" noChangeAspect="1" noEditPoints="1" noChangeArrowheads="1" noChangeShapeType="1"/>
              </p14:cNvContentPartPr>
              <p14:nvPr/>
            </p14:nvContentPartPr>
            <p14:xfrm>
              <a:off x="4376738" y="3084513"/>
              <a:ext cx="211137" cy="376237"/>
            </p14:xfrm>
          </p:contentPart>
        </mc:Choice>
        <mc:Fallback>
          <p:pic>
            <p:nvPicPr>
              <p:cNvPr id="8240" name="Ink 48"/>
              <p:cNvPicPr>
                <a:picLocks noRot="1" noChangeAspect="1" noEditPoints="1" noChangeArrowheads="1" noChangeShapeType="1"/>
              </p:cNvPicPr>
              <p:nvPr/>
            </p:nvPicPr>
            <p:blipFill>
              <a:blip r:embed="rId45"/>
              <a:stretch>
                <a:fillRect/>
              </a:stretch>
            </p:blipFill>
            <p:spPr>
              <a:xfrm>
                <a:off x="4369532" y="3078392"/>
                <a:ext cx="224468" cy="390638"/>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41" name="Ink 49"/>
              <p14:cNvContentPartPr>
                <a14:cpLocks xmlns:a14="http://schemas.microsoft.com/office/drawing/2010/main" noRot="1" noChangeAspect="1" noEditPoints="1" noChangeArrowheads="1" noChangeShapeType="1"/>
              </p14:cNvContentPartPr>
              <p14:nvPr/>
            </p14:nvContentPartPr>
            <p14:xfrm>
              <a:off x="6570663" y="3287713"/>
              <a:ext cx="2216150" cy="487362"/>
            </p14:xfrm>
          </p:contentPart>
        </mc:Choice>
        <mc:Fallback>
          <p:pic>
            <p:nvPicPr>
              <p:cNvPr id="8241" name="Ink 49"/>
              <p:cNvPicPr>
                <a:picLocks noRot="1" noChangeAspect="1" noEditPoints="1" noChangeArrowheads="1" noChangeShapeType="1"/>
              </p:cNvPicPr>
              <p:nvPr/>
            </p:nvPicPr>
            <p:blipFill>
              <a:blip r:embed="rId47"/>
              <a:stretch>
                <a:fillRect/>
              </a:stretch>
            </p:blipFill>
            <p:spPr>
              <a:xfrm>
                <a:off x="6566703" y="3277995"/>
                <a:ext cx="2223350" cy="506439"/>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42" name="Ink 50"/>
              <p14:cNvContentPartPr>
                <a14:cpLocks xmlns:a14="http://schemas.microsoft.com/office/drawing/2010/main" noRot="1" noChangeAspect="1" noEditPoints="1" noChangeArrowheads="1" noChangeShapeType="1"/>
              </p14:cNvContentPartPr>
              <p14:nvPr/>
            </p14:nvContentPartPr>
            <p14:xfrm>
              <a:off x="5000625" y="3230563"/>
              <a:ext cx="881063" cy="1125537"/>
            </p14:xfrm>
          </p:contentPart>
        </mc:Choice>
        <mc:Fallback>
          <p:pic>
            <p:nvPicPr>
              <p:cNvPr id="8242" name="Ink 50"/>
              <p:cNvPicPr>
                <a:picLocks noRot="1" noChangeAspect="1" noEditPoints="1" noChangeArrowheads="1" noChangeShapeType="1"/>
              </p:cNvPicPr>
              <p:nvPr/>
            </p:nvPicPr>
            <p:blipFill>
              <a:blip r:embed="rId49"/>
              <a:stretch>
                <a:fillRect/>
              </a:stretch>
            </p:blipFill>
            <p:spPr>
              <a:xfrm>
                <a:off x="4992704" y="3222282"/>
                <a:ext cx="896185" cy="1136699"/>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243" name="Ink 51"/>
              <p14:cNvContentPartPr>
                <a14:cpLocks xmlns:a14="http://schemas.microsoft.com/office/drawing/2010/main" noRot="1" noChangeAspect="1" noEditPoints="1" noChangeArrowheads="1" noChangeShapeType="1"/>
              </p14:cNvContentPartPr>
              <p14:nvPr/>
            </p14:nvContentPartPr>
            <p14:xfrm>
              <a:off x="5259388" y="5664200"/>
              <a:ext cx="714375" cy="404813"/>
            </p14:xfrm>
          </p:contentPart>
        </mc:Choice>
        <mc:Fallback>
          <p:pic>
            <p:nvPicPr>
              <p:cNvPr id="8243" name="Ink 51"/>
              <p:cNvPicPr>
                <a:picLocks noRot="1" noChangeAspect="1" noEditPoints="1" noChangeArrowheads="1" noChangeShapeType="1"/>
              </p:cNvPicPr>
              <p:nvPr/>
            </p:nvPicPr>
            <p:blipFill>
              <a:blip r:embed="rId51"/>
              <a:stretch>
                <a:fillRect/>
              </a:stretch>
            </p:blipFill>
            <p:spPr>
              <a:xfrm>
                <a:off x="5248946" y="5659158"/>
                <a:ext cx="736339" cy="4217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244" name="Ink 52"/>
              <p14:cNvContentPartPr>
                <a14:cpLocks xmlns:a14="http://schemas.microsoft.com/office/drawing/2010/main" noRot="1" noChangeAspect="1" noEditPoints="1" noChangeArrowheads="1" noChangeShapeType="1"/>
              </p14:cNvContentPartPr>
              <p14:nvPr/>
            </p14:nvContentPartPr>
            <p14:xfrm>
              <a:off x="6551613" y="3754438"/>
              <a:ext cx="1152525" cy="331787"/>
            </p14:xfrm>
          </p:contentPart>
        </mc:Choice>
        <mc:Fallback>
          <p:pic>
            <p:nvPicPr>
              <p:cNvPr id="8244" name="Ink 52"/>
              <p:cNvPicPr>
                <a:picLocks noRot="1" noChangeAspect="1" noEditPoints="1" noChangeArrowheads="1" noChangeShapeType="1"/>
              </p:cNvPicPr>
              <p:nvPr/>
            </p:nvPicPr>
            <p:blipFill>
              <a:blip r:embed="rId53"/>
              <a:stretch>
                <a:fillRect/>
              </a:stretch>
            </p:blipFill>
            <p:spPr>
              <a:xfrm>
                <a:off x="6548373" y="3745082"/>
                <a:ext cx="1166567" cy="35121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245" name="Ink 53"/>
              <p14:cNvContentPartPr>
                <a14:cpLocks xmlns:a14="http://schemas.microsoft.com/office/drawing/2010/main" noRot="1" noChangeAspect="1" noEditPoints="1" noChangeArrowheads="1" noChangeShapeType="1"/>
              </p14:cNvContentPartPr>
              <p14:nvPr/>
            </p14:nvContentPartPr>
            <p14:xfrm>
              <a:off x="5830888" y="3803650"/>
              <a:ext cx="777875" cy="889000"/>
            </p14:xfrm>
          </p:contentPart>
        </mc:Choice>
        <mc:Fallback>
          <p:pic>
            <p:nvPicPr>
              <p:cNvPr id="8245" name="Ink 53"/>
              <p:cNvPicPr>
                <a:picLocks noRot="1" noChangeAspect="1" noEditPoints="1" noChangeArrowheads="1" noChangeShapeType="1"/>
              </p:cNvPicPr>
              <p:nvPr/>
            </p:nvPicPr>
            <p:blipFill>
              <a:blip r:embed="rId55"/>
              <a:stretch>
                <a:fillRect/>
              </a:stretch>
            </p:blipFill>
            <p:spPr>
              <a:xfrm>
                <a:off x="5827288" y="3793208"/>
                <a:ext cx="790474" cy="909524"/>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246" name="Ink 54"/>
              <p14:cNvContentPartPr>
                <a14:cpLocks xmlns:a14="http://schemas.microsoft.com/office/drawing/2010/main" noRot="1" noChangeAspect="1" noEditPoints="1" noChangeArrowheads="1" noChangeShapeType="1"/>
              </p14:cNvContentPartPr>
              <p14:nvPr/>
            </p14:nvContentPartPr>
            <p14:xfrm>
              <a:off x="6265863" y="4876800"/>
              <a:ext cx="84137" cy="280988"/>
            </p14:xfrm>
          </p:contentPart>
        </mc:Choice>
        <mc:Fallback>
          <p:pic>
            <p:nvPicPr>
              <p:cNvPr id="8246" name="Ink 54"/>
              <p:cNvPicPr>
                <a:picLocks noRot="1" noChangeAspect="1" noEditPoints="1" noChangeArrowheads="1" noChangeShapeType="1"/>
              </p:cNvPicPr>
              <p:nvPr/>
            </p:nvPicPr>
            <p:blipFill>
              <a:blip r:embed="rId57"/>
              <a:stretch>
                <a:fillRect/>
              </a:stretch>
            </p:blipFill>
            <p:spPr>
              <a:xfrm>
                <a:off x="6260470" y="4867446"/>
                <a:ext cx="100317" cy="298977"/>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247" name="Ink 55"/>
              <p14:cNvContentPartPr>
                <a14:cpLocks xmlns:a14="http://schemas.microsoft.com/office/drawing/2010/main" noRot="1" noChangeAspect="1" noEditPoints="1" noChangeArrowheads="1" noChangeShapeType="1"/>
              </p14:cNvContentPartPr>
              <p14:nvPr/>
            </p14:nvContentPartPr>
            <p14:xfrm>
              <a:off x="6249988" y="5341938"/>
              <a:ext cx="134937" cy="647700"/>
            </p14:xfrm>
          </p:contentPart>
        </mc:Choice>
        <mc:Fallback>
          <p:pic>
            <p:nvPicPr>
              <p:cNvPr id="8247" name="Ink 55"/>
              <p:cNvPicPr>
                <a:picLocks noRot="1" noChangeAspect="1" noEditPoints="1" noChangeArrowheads="1" noChangeShapeType="1"/>
              </p:cNvPicPr>
              <p:nvPr/>
            </p:nvPicPr>
            <p:blipFill>
              <a:blip r:embed="rId59"/>
              <a:stretch>
                <a:fillRect/>
              </a:stretch>
            </p:blipFill>
            <p:spPr>
              <a:xfrm>
                <a:off x="6238473" y="5335097"/>
                <a:ext cx="151489" cy="66174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248" name="Ink 56"/>
              <p14:cNvContentPartPr>
                <a14:cpLocks xmlns:a14="http://schemas.microsoft.com/office/drawing/2010/main" noRot="1" noChangeAspect="1" noEditPoints="1" noChangeArrowheads="1" noChangeShapeType="1"/>
              </p14:cNvContentPartPr>
              <p14:nvPr/>
            </p14:nvContentPartPr>
            <p14:xfrm>
              <a:off x="6307138" y="6178550"/>
              <a:ext cx="79375" cy="130175"/>
            </p14:xfrm>
          </p:contentPart>
        </mc:Choice>
        <mc:Fallback>
          <p:pic>
            <p:nvPicPr>
              <p:cNvPr id="8248" name="Ink 56"/>
              <p:cNvPicPr>
                <a:picLocks noRot="1" noChangeAspect="1" noEditPoints="1" noChangeArrowheads="1" noChangeShapeType="1"/>
              </p:cNvPicPr>
              <p:nvPr/>
            </p:nvPicPr>
            <p:blipFill>
              <a:blip r:embed="rId61"/>
              <a:stretch>
                <a:fillRect/>
              </a:stretch>
            </p:blipFill>
            <p:spPr>
              <a:xfrm>
                <a:off x="6296314" y="6172077"/>
                <a:ext cx="101023" cy="147795"/>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249" name="Ink 57"/>
              <p14:cNvContentPartPr>
                <a14:cpLocks xmlns:a14="http://schemas.microsoft.com/office/drawing/2010/main" noRot="1" noChangeAspect="1" noEditPoints="1" noChangeArrowheads="1" noChangeShapeType="1"/>
              </p14:cNvContentPartPr>
              <p14:nvPr/>
            </p14:nvContentPartPr>
            <p14:xfrm>
              <a:off x="6796088" y="5292725"/>
              <a:ext cx="334962" cy="222250"/>
            </p14:xfrm>
          </p:contentPart>
        </mc:Choice>
        <mc:Fallback>
          <p:pic>
            <p:nvPicPr>
              <p:cNvPr id="8249" name="Ink 57"/>
              <p:cNvPicPr>
                <a:picLocks noRot="1" noChangeAspect="1" noEditPoints="1" noChangeArrowheads="1" noChangeShapeType="1"/>
              </p:cNvPicPr>
              <p:nvPr/>
            </p:nvPicPr>
            <p:blipFill>
              <a:blip r:embed="rId63"/>
              <a:stretch>
                <a:fillRect/>
              </a:stretch>
            </p:blipFill>
            <p:spPr>
              <a:xfrm>
                <a:off x="6785643" y="5281198"/>
                <a:ext cx="357293" cy="243863"/>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250" name="Ink 58"/>
              <p14:cNvContentPartPr>
                <a14:cpLocks xmlns:a14="http://schemas.microsoft.com/office/drawing/2010/main" noRot="1" noChangeAspect="1" noEditPoints="1" noChangeArrowheads="1" noChangeShapeType="1"/>
              </p14:cNvContentPartPr>
              <p14:nvPr/>
            </p14:nvContentPartPr>
            <p14:xfrm>
              <a:off x="6859588" y="4249738"/>
              <a:ext cx="379412" cy="874712"/>
            </p14:xfrm>
          </p:contentPart>
        </mc:Choice>
        <mc:Fallback>
          <p:pic>
            <p:nvPicPr>
              <p:cNvPr id="8250" name="Ink 58"/>
              <p:cNvPicPr>
                <a:picLocks noRot="1" noChangeAspect="1" noEditPoints="1" noChangeArrowheads="1" noChangeShapeType="1"/>
              </p:cNvPicPr>
              <p:nvPr/>
            </p:nvPicPr>
            <p:blipFill>
              <a:blip r:embed="rId65"/>
              <a:stretch>
                <a:fillRect/>
              </a:stretch>
            </p:blipFill>
            <p:spPr>
              <a:xfrm>
                <a:off x="6848789" y="4241459"/>
                <a:ext cx="401730" cy="887671"/>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251" name="Ink 59"/>
              <p14:cNvContentPartPr>
                <a14:cpLocks xmlns:a14="http://schemas.microsoft.com/office/drawing/2010/main" noRot="1" noChangeAspect="1" noEditPoints="1" noChangeArrowheads="1" noChangeShapeType="1"/>
              </p14:cNvContentPartPr>
              <p14:nvPr/>
            </p14:nvContentPartPr>
            <p14:xfrm>
              <a:off x="8836025" y="3246438"/>
              <a:ext cx="68263" cy="411162"/>
            </p14:xfrm>
          </p:contentPart>
        </mc:Choice>
        <mc:Fallback>
          <p:pic>
            <p:nvPicPr>
              <p:cNvPr id="8251" name="Ink 59"/>
              <p:cNvPicPr>
                <a:picLocks noRot="1" noChangeAspect="1" noEditPoints="1" noChangeArrowheads="1" noChangeShapeType="1"/>
              </p:cNvPicPr>
              <p:nvPr/>
            </p:nvPicPr>
            <p:blipFill>
              <a:blip r:embed="rId67"/>
              <a:stretch>
                <a:fillRect/>
              </a:stretch>
            </p:blipFill>
            <p:spPr>
              <a:xfrm>
                <a:off x="8828839" y="3239237"/>
                <a:ext cx="82993" cy="428084"/>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52" name="Ink 60"/>
              <p14:cNvContentPartPr>
                <a14:cpLocks xmlns:a14="http://schemas.microsoft.com/office/drawing/2010/main" noRot="1" noChangeAspect="1" noEditPoints="1" noChangeArrowheads="1" noChangeShapeType="1"/>
              </p14:cNvContentPartPr>
              <p14:nvPr/>
            </p14:nvContentPartPr>
            <p14:xfrm>
              <a:off x="7999413" y="3925888"/>
              <a:ext cx="377825" cy="1289050"/>
            </p14:xfrm>
          </p:contentPart>
        </mc:Choice>
        <mc:Fallback>
          <p:pic>
            <p:nvPicPr>
              <p:cNvPr id="8252" name="Ink 60"/>
              <p:cNvPicPr>
                <a:picLocks noRot="1" noChangeAspect="1" noEditPoints="1" noChangeArrowheads="1" noChangeShapeType="1"/>
              </p:cNvPicPr>
              <p:nvPr/>
            </p:nvPicPr>
            <p:blipFill>
              <a:blip r:embed="rId69"/>
              <a:stretch>
                <a:fillRect/>
              </a:stretch>
            </p:blipFill>
            <p:spPr>
              <a:xfrm>
                <a:off x="7987898" y="3916529"/>
                <a:ext cx="397616" cy="1303809"/>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253" name="Ink 61"/>
              <p14:cNvContentPartPr>
                <a14:cpLocks xmlns:a14="http://schemas.microsoft.com/office/drawing/2010/main" noRot="1" noChangeAspect="1" noEditPoints="1" noChangeArrowheads="1" noChangeShapeType="1"/>
              </p14:cNvContentPartPr>
              <p14:nvPr/>
            </p14:nvContentPartPr>
            <p14:xfrm>
              <a:off x="7977188" y="5413375"/>
              <a:ext cx="422275" cy="177800"/>
            </p14:xfrm>
          </p:contentPart>
        </mc:Choice>
        <mc:Fallback>
          <p:pic>
            <p:nvPicPr>
              <p:cNvPr id="8253" name="Ink 61"/>
              <p:cNvPicPr>
                <a:picLocks noRot="1" noChangeAspect="1" noEditPoints="1" noChangeArrowheads="1" noChangeShapeType="1"/>
              </p:cNvPicPr>
              <p:nvPr/>
            </p:nvPicPr>
            <p:blipFill>
              <a:blip r:embed="rId71"/>
              <a:stretch>
                <a:fillRect/>
              </a:stretch>
            </p:blipFill>
            <p:spPr>
              <a:xfrm>
                <a:off x="7966388" y="5401474"/>
                <a:ext cx="445675" cy="202324"/>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254" name="Ink 62"/>
              <p14:cNvContentPartPr>
                <a14:cpLocks xmlns:a14="http://schemas.microsoft.com/office/drawing/2010/main" noRot="1" noChangeAspect="1" noEditPoints="1" noChangeArrowheads="1" noChangeShapeType="1"/>
              </p14:cNvContentPartPr>
              <p14:nvPr/>
            </p14:nvContentPartPr>
            <p14:xfrm>
              <a:off x="5519738" y="1055688"/>
              <a:ext cx="127000" cy="222250"/>
            </p14:xfrm>
          </p:contentPart>
        </mc:Choice>
        <mc:Fallback>
          <p:pic>
            <p:nvPicPr>
              <p:cNvPr id="8254" name="Ink 62"/>
              <p:cNvPicPr>
                <a:picLocks noRot="1" noChangeAspect="1" noEditPoints="1" noChangeArrowheads="1" noChangeShapeType="1"/>
              </p:cNvPicPr>
              <p:nvPr/>
            </p:nvPicPr>
            <p:blipFill>
              <a:blip r:embed="rId73"/>
              <a:stretch>
                <a:fillRect/>
              </a:stretch>
            </p:blipFill>
            <p:spPr>
              <a:xfrm>
                <a:off x="5511823" y="1048855"/>
                <a:ext cx="144989" cy="238793"/>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255" name="Ink 63"/>
              <p14:cNvContentPartPr>
                <a14:cpLocks xmlns:a14="http://schemas.microsoft.com/office/drawing/2010/main" noRot="1" noChangeAspect="1" noEditPoints="1" noChangeArrowheads="1" noChangeShapeType="1"/>
              </p14:cNvContentPartPr>
              <p14:nvPr/>
            </p14:nvContentPartPr>
            <p14:xfrm>
              <a:off x="1504950" y="2947988"/>
              <a:ext cx="2151063" cy="76200"/>
            </p14:xfrm>
          </p:contentPart>
        </mc:Choice>
        <mc:Fallback>
          <p:pic>
            <p:nvPicPr>
              <p:cNvPr id="8255" name="Ink 63"/>
              <p:cNvPicPr>
                <a:picLocks noRot="1" noChangeAspect="1" noEditPoints="1" noChangeArrowheads="1" noChangeShapeType="1"/>
              </p:cNvPicPr>
              <p:nvPr/>
            </p:nvPicPr>
            <p:blipFill>
              <a:blip r:embed="rId75"/>
              <a:stretch>
                <a:fillRect/>
              </a:stretch>
            </p:blipFill>
            <p:spPr>
              <a:xfrm>
                <a:off x="1501350" y="2943675"/>
                <a:ext cx="2166183" cy="90218"/>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256" name="Ink 64"/>
              <p14:cNvContentPartPr>
                <a14:cpLocks xmlns:a14="http://schemas.microsoft.com/office/drawing/2010/main" noRot="1" noChangeAspect="1" noEditPoints="1" noChangeArrowheads="1" noChangeShapeType="1"/>
              </p14:cNvContentPartPr>
              <p14:nvPr/>
            </p14:nvContentPartPr>
            <p14:xfrm>
              <a:off x="1695450" y="3854450"/>
              <a:ext cx="1668463" cy="41275"/>
            </p14:xfrm>
          </p:contentPart>
        </mc:Choice>
        <mc:Fallback>
          <p:pic>
            <p:nvPicPr>
              <p:cNvPr id="8256" name="Ink 64"/>
              <p:cNvPicPr>
                <a:picLocks noRot="1" noChangeAspect="1" noEditPoints="1" noChangeArrowheads="1" noChangeShapeType="1"/>
              </p:cNvPicPr>
              <p:nvPr/>
            </p:nvPicPr>
            <p:blipFill>
              <a:blip r:embed="rId77"/>
              <a:stretch>
                <a:fillRect/>
              </a:stretch>
            </p:blipFill>
            <p:spPr>
              <a:xfrm>
                <a:off x="1692570" y="3849019"/>
                <a:ext cx="1683585" cy="55033"/>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257" name="Ink 65"/>
              <p14:cNvContentPartPr>
                <a14:cpLocks xmlns:a14="http://schemas.microsoft.com/office/drawing/2010/main" noRot="1" noChangeAspect="1" noEditPoints="1" noChangeArrowheads="1" noChangeShapeType="1"/>
              </p14:cNvContentPartPr>
              <p14:nvPr/>
            </p14:nvContentPartPr>
            <p14:xfrm>
              <a:off x="5589588" y="2601913"/>
              <a:ext cx="2122487" cy="588962"/>
            </p14:xfrm>
          </p:contentPart>
        </mc:Choice>
        <mc:Fallback>
          <p:pic>
            <p:nvPicPr>
              <p:cNvPr id="8257" name="Ink 65"/>
              <p:cNvPicPr>
                <a:picLocks noRot="1" noChangeAspect="1" noEditPoints="1" noChangeArrowheads="1" noChangeShapeType="1"/>
              </p:cNvPicPr>
              <p:nvPr/>
            </p:nvPicPr>
            <p:blipFill>
              <a:blip r:embed="rId79"/>
              <a:stretch>
                <a:fillRect/>
              </a:stretch>
            </p:blipFill>
            <p:spPr>
              <a:xfrm>
                <a:off x="5581307" y="2594713"/>
                <a:ext cx="2140489" cy="604442"/>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258" name="Ink 66"/>
              <p14:cNvContentPartPr>
                <a14:cpLocks xmlns:a14="http://schemas.microsoft.com/office/drawing/2010/main" noRot="1" noChangeAspect="1" noEditPoints="1" noChangeArrowheads="1" noChangeShapeType="1"/>
              </p14:cNvContentPartPr>
              <p14:nvPr/>
            </p14:nvContentPartPr>
            <p14:xfrm>
              <a:off x="6484938" y="3752850"/>
              <a:ext cx="73025" cy="2509838"/>
            </p14:xfrm>
          </p:contentPart>
        </mc:Choice>
        <mc:Fallback>
          <p:pic>
            <p:nvPicPr>
              <p:cNvPr id="8258" name="Ink 66"/>
              <p:cNvPicPr>
                <a:picLocks noRot="1" noChangeAspect="1" noEditPoints="1" noChangeArrowheads="1" noChangeShapeType="1"/>
              </p:cNvPicPr>
              <p:nvPr/>
            </p:nvPicPr>
            <p:blipFill>
              <a:blip r:embed="rId81"/>
              <a:stretch>
                <a:fillRect/>
              </a:stretch>
            </p:blipFill>
            <p:spPr>
              <a:xfrm>
                <a:off x="6471988" y="3749250"/>
                <a:ext cx="97487" cy="2526397"/>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59" name="Ink 67"/>
              <p14:cNvContentPartPr>
                <a14:cpLocks xmlns:a14="http://schemas.microsoft.com/office/drawing/2010/main" noRot="1" noChangeAspect="1" noEditPoints="1" noChangeArrowheads="1" noChangeShapeType="1"/>
              </p14:cNvContentPartPr>
              <p14:nvPr/>
            </p14:nvContentPartPr>
            <p14:xfrm>
              <a:off x="338138" y="4270375"/>
              <a:ext cx="3013075" cy="71438"/>
            </p14:xfrm>
          </p:contentPart>
        </mc:Choice>
        <mc:Fallback>
          <p:pic>
            <p:nvPicPr>
              <p:cNvPr id="8259" name="Ink 67"/>
              <p:cNvPicPr>
                <a:picLocks noRot="1" noChangeAspect="1" noEditPoints="1" noChangeArrowheads="1" noChangeShapeType="1"/>
              </p:cNvPicPr>
              <p:nvPr/>
            </p:nvPicPr>
            <p:blipFill>
              <a:blip r:embed="rId83"/>
              <a:stretch>
                <a:fillRect/>
              </a:stretch>
            </p:blipFill>
            <p:spPr>
              <a:xfrm>
                <a:off x="335258" y="4260994"/>
                <a:ext cx="3022795" cy="88396"/>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260" name="Ink 68"/>
              <p14:cNvContentPartPr>
                <a14:cpLocks xmlns:a14="http://schemas.microsoft.com/office/drawing/2010/main" noRot="1" noChangeAspect="1" noEditPoints="1" noChangeArrowheads="1" noChangeShapeType="1"/>
              </p14:cNvContentPartPr>
              <p14:nvPr/>
            </p14:nvContentPartPr>
            <p14:xfrm>
              <a:off x="3309938" y="4995863"/>
              <a:ext cx="242887" cy="279400"/>
            </p14:xfrm>
          </p:contentPart>
        </mc:Choice>
        <mc:Fallback>
          <p:pic>
            <p:nvPicPr>
              <p:cNvPr id="8260" name="Ink 68"/>
              <p:cNvPicPr>
                <a:picLocks noRot="1" noChangeAspect="1" noEditPoints="1" noChangeArrowheads="1" noChangeShapeType="1"/>
              </p:cNvPicPr>
              <p:nvPr/>
            </p:nvPicPr>
            <p:blipFill>
              <a:blip r:embed="rId85"/>
              <a:stretch>
                <a:fillRect/>
              </a:stretch>
            </p:blipFill>
            <p:spPr>
              <a:xfrm>
                <a:off x="3304541" y="4990102"/>
                <a:ext cx="257640" cy="293802"/>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61" name="Ink 69"/>
              <p14:cNvContentPartPr>
                <a14:cpLocks xmlns:a14="http://schemas.microsoft.com/office/drawing/2010/main" noRot="1" noChangeAspect="1" noEditPoints="1" noChangeArrowheads="1" noChangeShapeType="1"/>
              </p14:cNvContentPartPr>
              <p14:nvPr/>
            </p14:nvContentPartPr>
            <p14:xfrm>
              <a:off x="3757613" y="4884738"/>
              <a:ext cx="620712" cy="446087"/>
            </p14:xfrm>
          </p:contentPart>
        </mc:Choice>
        <mc:Fallback>
          <p:pic>
            <p:nvPicPr>
              <p:cNvPr id="8261" name="Ink 69"/>
              <p:cNvPicPr>
                <a:picLocks noRot="1" noChangeAspect="1" noEditPoints="1" noChangeArrowheads="1" noChangeShapeType="1"/>
              </p:cNvPicPr>
              <p:nvPr/>
            </p:nvPicPr>
            <p:blipFill>
              <a:blip r:embed="rId87"/>
              <a:stretch>
                <a:fillRect/>
              </a:stretch>
            </p:blipFill>
            <p:spPr>
              <a:xfrm>
                <a:off x="3752932" y="4881138"/>
                <a:ext cx="631873" cy="457608"/>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262" name="Ink 70"/>
              <p14:cNvContentPartPr>
                <a14:cpLocks xmlns:a14="http://schemas.microsoft.com/office/drawing/2010/main" noRot="1" noChangeAspect="1" noEditPoints="1" noChangeArrowheads="1" noChangeShapeType="1"/>
              </p14:cNvContentPartPr>
              <p14:nvPr/>
            </p14:nvContentPartPr>
            <p14:xfrm>
              <a:off x="3584575" y="5003800"/>
              <a:ext cx="1738313" cy="681038"/>
            </p14:xfrm>
          </p:contentPart>
        </mc:Choice>
        <mc:Fallback>
          <p:pic>
            <p:nvPicPr>
              <p:cNvPr id="8262" name="Ink 70"/>
              <p:cNvPicPr>
                <a:picLocks noRot="1" noChangeAspect="1" noEditPoints="1" noChangeArrowheads="1" noChangeShapeType="1"/>
              </p:cNvPicPr>
              <p:nvPr/>
            </p:nvPicPr>
            <p:blipFill>
              <a:blip r:embed="rId89"/>
              <a:stretch>
                <a:fillRect/>
              </a:stretch>
            </p:blipFill>
            <p:spPr>
              <a:xfrm>
                <a:off x="3576656" y="4996601"/>
                <a:ext cx="1754152" cy="697956"/>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263" name="Ink 71"/>
              <p14:cNvContentPartPr>
                <a14:cpLocks xmlns:a14="http://schemas.microsoft.com/office/drawing/2010/main" noRot="1" noChangeAspect="1" noEditPoints="1" noChangeArrowheads="1" noChangeShapeType="1"/>
              </p14:cNvContentPartPr>
              <p14:nvPr/>
            </p14:nvContentPartPr>
            <p14:xfrm>
              <a:off x="4887913" y="3114675"/>
              <a:ext cx="496887" cy="827088"/>
            </p14:xfrm>
          </p:contentPart>
        </mc:Choice>
        <mc:Fallback>
          <p:pic>
            <p:nvPicPr>
              <p:cNvPr id="8263" name="Ink 71"/>
              <p:cNvPicPr>
                <a:picLocks noRot="1" noChangeAspect="1" noEditPoints="1" noChangeArrowheads="1" noChangeShapeType="1"/>
              </p:cNvPicPr>
              <p:nvPr/>
            </p:nvPicPr>
            <p:blipFill>
              <a:blip r:embed="rId91"/>
              <a:stretch>
                <a:fillRect/>
              </a:stretch>
            </p:blipFill>
            <p:spPr>
              <a:xfrm>
                <a:off x="4881792" y="3108554"/>
                <a:ext cx="506249" cy="83573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64" name="Ink 72"/>
              <p14:cNvContentPartPr>
                <a14:cpLocks xmlns:a14="http://schemas.microsoft.com/office/drawing/2010/main" noRot="1" noChangeAspect="1" noEditPoints="1" noChangeArrowheads="1" noChangeShapeType="1"/>
              </p14:cNvContentPartPr>
              <p14:nvPr/>
            </p14:nvContentPartPr>
            <p14:xfrm>
              <a:off x="4746625" y="2605088"/>
              <a:ext cx="635000" cy="493712"/>
            </p14:xfrm>
          </p:contentPart>
        </mc:Choice>
        <mc:Fallback>
          <p:pic>
            <p:nvPicPr>
              <p:cNvPr id="8264" name="Ink 72"/>
              <p:cNvPicPr>
                <a:picLocks noRot="1" noChangeAspect="1" noEditPoints="1" noChangeArrowheads="1" noChangeShapeType="1"/>
              </p:cNvPicPr>
              <p:nvPr/>
            </p:nvPicPr>
            <p:blipFill>
              <a:blip r:embed="rId93"/>
              <a:stretch>
                <a:fillRect/>
              </a:stretch>
            </p:blipFill>
            <p:spPr>
              <a:xfrm>
                <a:off x="4739425" y="2600767"/>
                <a:ext cx="647959" cy="505236"/>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5" name="Rectangle 3"/>
          <p:cNvSpPr>
            <a:spLocks noChangeArrowheads="1"/>
          </p:cNvSpPr>
          <p:nvPr/>
        </p:nvSpPr>
        <p:spPr bwMode="auto">
          <a:xfrm>
            <a:off x="142875" y="857250"/>
            <a:ext cx="8572500" cy="1785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GB" dirty="0">
                <a:solidFill>
                  <a:srgbClr val="000000"/>
                </a:solidFill>
                <a:latin typeface="+mj-lt"/>
              </a:rPr>
              <a:t>Localization</a:t>
            </a:r>
            <a:r>
              <a:rPr lang="en-GB" b="0" dirty="0">
                <a:solidFill>
                  <a:srgbClr val="000000"/>
                </a:solidFill>
                <a:latin typeface="+mj-lt"/>
              </a:rPr>
              <a:t>: Robot starts at an unknown location and it is pushed around </a:t>
            </a:r>
            <a:r>
              <a:rPr lang="en-GB" b="0" i="1" dirty="0" smtClean="0">
                <a:solidFill>
                  <a:srgbClr val="000000"/>
                </a:solidFill>
                <a:latin typeface="+mj-lt"/>
              </a:rPr>
              <a:t>t </a:t>
            </a:r>
            <a:r>
              <a:rPr lang="en-GB" b="0" dirty="0" smtClean="0">
                <a:solidFill>
                  <a:srgbClr val="000000"/>
                </a:solidFill>
                <a:latin typeface="+mj-lt"/>
              </a:rPr>
              <a:t> </a:t>
            </a:r>
            <a:r>
              <a:rPr lang="en-GB" b="0" dirty="0">
                <a:solidFill>
                  <a:srgbClr val="000000"/>
                </a:solidFill>
                <a:latin typeface="+mj-lt"/>
              </a:rPr>
              <a:t>times. It wants to determine where it is</a:t>
            </a:r>
          </a:p>
        </p:txBody>
      </p:sp>
      <p:sp>
        <p:nvSpPr>
          <p:cNvPr id="7" name="Rectangle 3"/>
          <p:cNvSpPr txBox="1">
            <a:spLocks noChangeArrowheads="1"/>
          </p:cNvSpPr>
          <p:nvPr/>
        </p:nvSpPr>
        <p:spPr bwMode="auto">
          <a:xfrm>
            <a:off x="285750" y="4214813"/>
            <a:ext cx="8458200" cy="16383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kern="0" dirty="0">
                <a:solidFill>
                  <a:srgbClr val="000000"/>
                </a:solidFill>
                <a:latin typeface="+mn-lt"/>
              </a:rPr>
              <a:t>In general: </a:t>
            </a:r>
            <a:r>
              <a:rPr lang="en-GB" b="0" kern="0" dirty="0">
                <a:solidFill>
                  <a:srgbClr val="000000"/>
                </a:solidFill>
                <a:latin typeface="+mn-lt"/>
              </a:rPr>
              <a:t>compute the posterior distribution over the current state given all evidence to date</a:t>
            </a:r>
          </a:p>
          <a:p>
            <a:pPr marL="342900" indent="-342900" algn="ctr">
              <a:spcBef>
                <a:spcPct val="20000"/>
              </a:spcBef>
              <a:defRPr/>
            </a:pPr>
            <a:r>
              <a:rPr lang="en-US" b="0" i="1" kern="0" dirty="0">
                <a:latin typeface="+mn-lt"/>
              </a:rPr>
              <a:t>P(S</a:t>
            </a:r>
            <a:r>
              <a:rPr lang="en-US" b="0" i="1" kern="0" baseline="-25000" dirty="0">
                <a:latin typeface="+mn-lt"/>
              </a:rPr>
              <a:t>t  </a:t>
            </a:r>
            <a:r>
              <a:rPr lang="en-US" b="0" i="1" kern="0" dirty="0">
                <a:latin typeface="+mn-lt"/>
              </a:rPr>
              <a:t>| O</a:t>
            </a:r>
            <a:r>
              <a:rPr lang="en-US" b="0" i="1" kern="0" baseline="-25000" dirty="0">
                <a:latin typeface="+mn-lt"/>
              </a:rPr>
              <a:t>0 </a:t>
            </a:r>
            <a:r>
              <a:rPr lang="en-US" b="0" i="1" kern="0" dirty="0">
                <a:latin typeface="+mn-lt"/>
              </a:rPr>
              <a:t>… </a:t>
            </a:r>
            <a:r>
              <a:rPr lang="en-US" b="0" i="1" kern="0" dirty="0" err="1">
                <a:latin typeface="+mn-lt"/>
              </a:rPr>
              <a:t>O</a:t>
            </a:r>
            <a:r>
              <a:rPr lang="en-US" b="0" i="1" kern="0" baseline="-25000" dirty="0" err="1">
                <a:latin typeface="+mn-lt"/>
              </a:rPr>
              <a:t>t</a:t>
            </a:r>
            <a:r>
              <a:rPr lang="en-US" b="0" i="1" kern="0" dirty="0">
                <a:latin typeface="+mn-lt"/>
              </a:rPr>
              <a:t>)</a:t>
            </a:r>
          </a:p>
        </p:txBody>
      </p:sp>
      <p:sp>
        <p:nvSpPr>
          <p:cNvPr id="6" name="Slide Number Placeholder 5"/>
          <p:cNvSpPr>
            <a:spLocks noGrp="1"/>
          </p:cNvSpPr>
          <p:nvPr>
            <p:ph type="sldNum" sz="quarter" idx="12"/>
          </p:nvPr>
        </p:nvSpPr>
        <p:spPr/>
        <p:txBody>
          <a:bodyPr/>
          <a:lstStyle/>
          <a:p>
            <a:pPr>
              <a:defRPr/>
            </a:pPr>
            <a:r>
              <a:rPr lang="en-US" smtClean="0"/>
              <a:t>Slide </a:t>
            </a:r>
            <a:fld id="{C4C90470-2CAE-4F16-8E6D-39694BA55E0F}"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en-US" smtClean="0"/>
              <a:t>CPSC 322, Lecture 32</a:t>
            </a:r>
            <a:endParaRPr lang="en-US"/>
          </a:p>
        </p:txBody>
      </p:sp>
      <mc:AlternateContent xmlns:mc="http://schemas.openxmlformats.org/markup-compatibility/2006">
        <mc:Choice xmlns:p14="http://schemas.microsoft.com/office/powerpoint/2010/main" Requires="p14">
          <p:contentPart p14:bwMode="auto" r:id="rId3">
            <p14:nvContentPartPr>
              <p14:cNvPr id="9225" name="Ink 9"/>
              <p14:cNvContentPartPr>
                <a14:cpLocks xmlns:a14="http://schemas.microsoft.com/office/drawing/2010/main" noRot="1" noChangeAspect="1" noEditPoints="1" noChangeArrowheads="1" noChangeShapeType="1"/>
              </p14:cNvContentPartPr>
              <p14:nvPr/>
            </p14:nvContentPartPr>
            <p14:xfrm>
              <a:off x="2190750" y="2301875"/>
              <a:ext cx="1878013" cy="774700"/>
            </p14:xfrm>
          </p:contentPart>
        </mc:Choice>
        <mc:Fallback>
          <p:pic>
            <p:nvPicPr>
              <p:cNvPr id="9225" name="Ink 9"/>
              <p:cNvPicPr>
                <a:picLocks noRot="1" noChangeAspect="1" noEditPoints="1" noChangeArrowheads="1" noChangeShapeType="1"/>
              </p:cNvPicPr>
              <p:nvPr/>
            </p:nvPicPr>
            <p:blipFill>
              <a:blip r:embed="rId4"/>
              <a:stretch>
                <a:fillRect/>
              </a:stretch>
            </p:blipFill>
            <p:spPr>
              <a:xfrm>
                <a:off x="2182470" y="2294675"/>
                <a:ext cx="1897452" cy="795219"/>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226" name="Ink 10"/>
              <p14:cNvContentPartPr>
                <a14:cpLocks xmlns:a14="http://schemas.microsoft.com/office/drawing/2010/main" noRot="1" noChangeAspect="1" noEditPoints="1" noChangeArrowheads="1" noChangeShapeType="1"/>
              </p14:cNvContentPartPr>
              <p14:nvPr/>
            </p14:nvContentPartPr>
            <p14:xfrm>
              <a:off x="4370388" y="2549525"/>
              <a:ext cx="473075" cy="292100"/>
            </p14:xfrm>
          </p:contentPart>
        </mc:Choice>
        <mc:Fallback>
          <p:pic>
            <p:nvPicPr>
              <p:cNvPr id="9226" name="Ink 10"/>
              <p:cNvPicPr>
                <a:picLocks noRot="1" noChangeAspect="1" noEditPoints="1" noChangeArrowheads="1" noChangeShapeType="1"/>
              </p:cNvPicPr>
              <p:nvPr/>
            </p:nvPicPr>
            <p:blipFill>
              <a:blip r:embed="rId6"/>
              <a:stretch>
                <a:fillRect/>
              </a:stretch>
            </p:blipFill>
            <p:spPr>
              <a:xfrm>
                <a:off x="4362455" y="2539067"/>
                <a:ext cx="486777" cy="31193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227" name="Ink 11"/>
              <p14:cNvContentPartPr>
                <a14:cpLocks xmlns:a14="http://schemas.microsoft.com/office/drawing/2010/main" noRot="1" noChangeAspect="1" noEditPoints="1" noChangeArrowheads="1" noChangeShapeType="1"/>
              </p14:cNvContentPartPr>
              <p14:nvPr/>
            </p14:nvContentPartPr>
            <p14:xfrm>
              <a:off x="5122863" y="2690813"/>
              <a:ext cx="30162" cy="9525"/>
            </p14:xfrm>
          </p:contentPart>
        </mc:Choice>
        <mc:Fallback>
          <p:pic>
            <p:nvPicPr>
              <p:cNvPr id="9227" name="Ink 11"/>
              <p:cNvPicPr>
                <a:picLocks noRot="1" noChangeAspect="1" noEditPoints="1" noChangeArrowheads="1" noChangeShapeType="1"/>
              </p:cNvPicPr>
              <p:nvPr/>
            </p:nvPicPr>
            <p:blipFill>
              <a:blip r:embed="rId8"/>
              <a:stretch>
                <a:fillRect/>
              </a:stretch>
            </p:blipFill>
            <p:spPr>
              <a:xfrm>
                <a:off x="5113168" y="2687150"/>
                <a:ext cx="43448" cy="2344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228" name="Ink 12"/>
              <p14:cNvContentPartPr>
                <a14:cpLocks xmlns:a14="http://schemas.microsoft.com/office/drawing/2010/main" noRot="1" noChangeAspect="1" noEditPoints="1" noChangeArrowheads="1" noChangeShapeType="1"/>
              </p14:cNvContentPartPr>
              <p14:nvPr/>
            </p14:nvContentPartPr>
            <p14:xfrm>
              <a:off x="5405438" y="2692400"/>
              <a:ext cx="79375" cy="22225"/>
            </p14:xfrm>
          </p:contentPart>
        </mc:Choice>
        <mc:Fallback>
          <p:pic>
            <p:nvPicPr>
              <p:cNvPr id="9228" name="Ink 12"/>
              <p:cNvPicPr>
                <a:picLocks noRot="1" noChangeAspect="1" noEditPoints="1" noChangeArrowheads="1" noChangeShapeType="1"/>
              </p:cNvPicPr>
              <p:nvPr/>
            </p:nvPicPr>
            <p:blipFill>
              <a:blip r:embed="rId10"/>
              <a:stretch>
                <a:fillRect/>
              </a:stretch>
            </p:blipFill>
            <p:spPr>
              <a:xfrm>
                <a:off x="5400026" y="2687023"/>
                <a:ext cx="88034" cy="35847"/>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229" name="Ink 13"/>
              <p14:cNvContentPartPr>
                <a14:cpLocks xmlns:a14="http://schemas.microsoft.com/office/drawing/2010/main" noRot="1" noChangeAspect="1" noEditPoints="1" noChangeArrowheads="1" noChangeShapeType="1"/>
              </p14:cNvContentPartPr>
              <p14:nvPr/>
            </p14:nvContentPartPr>
            <p14:xfrm>
              <a:off x="5724525" y="2708275"/>
              <a:ext cx="53975" cy="14288"/>
            </p14:xfrm>
          </p:contentPart>
        </mc:Choice>
        <mc:Fallback>
          <p:pic>
            <p:nvPicPr>
              <p:cNvPr id="9229" name="Ink 13"/>
              <p:cNvPicPr>
                <a:picLocks noRot="1" noChangeAspect="1" noEditPoints="1" noChangeArrowheads="1" noChangeShapeType="1"/>
              </p:cNvPicPr>
              <p:nvPr/>
            </p:nvPicPr>
            <p:blipFill>
              <a:blip r:embed="rId12"/>
              <a:stretch>
                <a:fillRect/>
              </a:stretch>
            </p:blipFill>
            <p:spPr>
              <a:xfrm>
                <a:off x="5720207" y="2704346"/>
                <a:ext cx="62251" cy="2786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230" name="Ink 14"/>
              <p14:cNvContentPartPr>
                <a14:cpLocks xmlns:a14="http://schemas.microsoft.com/office/drawing/2010/main" noRot="1" noChangeAspect="1" noEditPoints="1" noChangeArrowheads="1" noChangeShapeType="1"/>
              </p14:cNvContentPartPr>
              <p14:nvPr/>
            </p14:nvContentPartPr>
            <p14:xfrm>
              <a:off x="6007100" y="2700338"/>
              <a:ext cx="71438" cy="12700"/>
            </p14:xfrm>
          </p:contentPart>
        </mc:Choice>
        <mc:Fallback>
          <p:pic>
            <p:nvPicPr>
              <p:cNvPr id="9230" name="Ink 14"/>
              <p:cNvPicPr>
                <a:picLocks noRot="1" noChangeAspect="1" noEditPoints="1" noChangeArrowheads="1" noChangeShapeType="1"/>
              </p:cNvPicPr>
              <p:nvPr/>
            </p:nvPicPr>
            <p:blipFill>
              <a:blip r:embed="rId14"/>
              <a:stretch>
                <a:fillRect/>
              </a:stretch>
            </p:blipFill>
            <p:spPr>
              <a:xfrm>
                <a:off x="6002770" y="2697798"/>
                <a:ext cx="78293" cy="228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231" name="Ink 15"/>
              <p14:cNvContentPartPr>
                <a14:cpLocks xmlns:a14="http://schemas.microsoft.com/office/drawing/2010/main" noRot="1" noChangeAspect="1" noEditPoints="1" noChangeArrowheads="1" noChangeShapeType="1"/>
              </p14:cNvContentPartPr>
              <p14:nvPr/>
            </p14:nvContentPartPr>
            <p14:xfrm>
              <a:off x="6280150" y="2693988"/>
              <a:ext cx="61913" cy="26987"/>
            </p14:xfrm>
          </p:contentPart>
        </mc:Choice>
        <mc:Fallback>
          <p:pic>
            <p:nvPicPr>
              <p:cNvPr id="9231" name="Ink 15"/>
              <p:cNvPicPr>
                <a:picLocks noRot="1" noChangeAspect="1" noEditPoints="1" noChangeArrowheads="1" noChangeShapeType="1"/>
              </p:cNvPicPr>
              <p:nvPr/>
            </p:nvPicPr>
            <p:blipFill>
              <a:blip r:embed="rId16"/>
              <a:stretch>
                <a:fillRect/>
              </a:stretch>
            </p:blipFill>
            <p:spPr>
              <a:xfrm>
                <a:off x="6276550" y="2690390"/>
                <a:ext cx="70192" cy="417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232" name="Ink 16"/>
              <p14:cNvContentPartPr>
                <a14:cpLocks xmlns:a14="http://schemas.microsoft.com/office/drawing/2010/main" noRot="1" noChangeAspect="1" noEditPoints="1" noChangeArrowheads="1" noChangeShapeType="1"/>
              </p14:cNvContentPartPr>
              <p14:nvPr/>
            </p14:nvContentPartPr>
            <p14:xfrm>
              <a:off x="6673850" y="2128838"/>
              <a:ext cx="808038" cy="954087"/>
            </p14:xfrm>
          </p:contentPart>
        </mc:Choice>
        <mc:Fallback>
          <p:pic>
            <p:nvPicPr>
              <p:cNvPr id="9232" name="Ink 16"/>
              <p:cNvPicPr>
                <a:picLocks noRot="1" noChangeAspect="1" noEditPoints="1" noChangeArrowheads="1" noChangeShapeType="1"/>
              </p:cNvPicPr>
              <p:nvPr/>
            </p:nvPicPr>
            <p:blipFill>
              <a:blip r:embed="rId18"/>
              <a:stretch>
                <a:fillRect/>
              </a:stretch>
            </p:blipFill>
            <p:spPr>
              <a:xfrm>
                <a:off x="6663421" y="2125603"/>
                <a:ext cx="827097" cy="96631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233" name="Ink 17"/>
              <p14:cNvContentPartPr>
                <a14:cpLocks xmlns:a14="http://schemas.microsoft.com/office/drawing/2010/main" noRot="1" noChangeAspect="1" noEditPoints="1" noChangeArrowheads="1" noChangeShapeType="1"/>
              </p14:cNvContentPartPr>
              <p14:nvPr/>
            </p14:nvContentPartPr>
            <p14:xfrm>
              <a:off x="1422400" y="2962275"/>
              <a:ext cx="606425" cy="292100"/>
            </p14:xfrm>
          </p:contentPart>
        </mc:Choice>
        <mc:Fallback>
          <p:pic>
            <p:nvPicPr>
              <p:cNvPr id="9233" name="Ink 17"/>
              <p:cNvPicPr>
                <a:picLocks noRot="1" noChangeAspect="1" noEditPoints="1" noChangeArrowheads="1" noChangeShapeType="1"/>
              </p:cNvPicPr>
              <p:nvPr/>
            </p:nvPicPr>
            <p:blipFill>
              <a:blip r:embed="rId20"/>
              <a:stretch>
                <a:fillRect/>
              </a:stretch>
            </p:blipFill>
            <p:spPr>
              <a:xfrm>
                <a:off x="1419521" y="2958313"/>
                <a:ext cx="614703" cy="29894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234" name="Ink 18"/>
              <p14:cNvContentPartPr>
                <a14:cpLocks xmlns:a14="http://schemas.microsoft.com/office/drawing/2010/main" noRot="1" noChangeAspect="1" noEditPoints="1" noChangeArrowheads="1" noChangeShapeType="1"/>
              </p14:cNvContentPartPr>
              <p14:nvPr/>
            </p14:nvContentPartPr>
            <p14:xfrm>
              <a:off x="2884488" y="2998788"/>
              <a:ext cx="279400" cy="361950"/>
            </p14:xfrm>
          </p:contentPart>
        </mc:Choice>
        <mc:Fallback>
          <p:pic>
            <p:nvPicPr>
              <p:cNvPr id="9234" name="Ink 18"/>
              <p:cNvPicPr>
                <a:picLocks noRot="1" noChangeAspect="1" noEditPoints="1" noChangeArrowheads="1" noChangeShapeType="1"/>
              </p:cNvPicPr>
              <p:nvPr/>
            </p:nvPicPr>
            <p:blipFill>
              <a:blip r:embed="rId22"/>
              <a:stretch>
                <a:fillRect/>
              </a:stretch>
            </p:blipFill>
            <p:spPr>
              <a:xfrm>
                <a:off x="2875487" y="2988354"/>
                <a:ext cx="292722" cy="381739"/>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235" name="Ink 19"/>
              <p14:cNvContentPartPr>
                <a14:cpLocks xmlns:a14="http://schemas.microsoft.com/office/drawing/2010/main" noRot="1" noChangeAspect="1" noEditPoints="1" noChangeArrowheads="1" noChangeShapeType="1"/>
              </p14:cNvContentPartPr>
              <p14:nvPr/>
            </p14:nvContentPartPr>
            <p14:xfrm>
              <a:off x="3332163" y="5686425"/>
              <a:ext cx="484187" cy="477838"/>
            </p14:xfrm>
          </p:contentPart>
        </mc:Choice>
        <mc:Fallback>
          <p:pic>
            <p:nvPicPr>
              <p:cNvPr id="9235" name="Ink 19"/>
              <p:cNvPicPr>
                <a:picLocks noRot="1" noChangeAspect="1" noEditPoints="1" noChangeArrowheads="1" noChangeShapeType="1"/>
              </p:cNvPicPr>
              <p:nvPr/>
            </p:nvPicPr>
            <p:blipFill>
              <a:blip r:embed="rId24"/>
              <a:stretch>
                <a:fillRect/>
              </a:stretch>
            </p:blipFill>
            <p:spPr>
              <a:xfrm>
                <a:off x="3326052" y="5678863"/>
                <a:ext cx="498565" cy="49152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236" name="Ink 20"/>
              <p14:cNvContentPartPr>
                <a14:cpLocks xmlns:a14="http://schemas.microsoft.com/office/drawing/2010/main" noRot="1" noChangeAspect="1" noEditPoints="1" noChangeArrowheads="1" noChangeShapeType="1"/>
              </p14:cNvContentPartPr>
              <p14:nvPr/>
            </p14:nvContentPartPr>
            <p14:xfrm>
              <a:off x="4919663" y="1268413"/>
              <a:ext cx="1757362" cy="47625"/>
            </p14:xfrm>
          </p:contentPart>
        </mc:Choice>
        <mc:Fallback>
          <p:pic>
            <p:nvPicPr>
              <p:cNvPr id="9236" name="Ink 20"/>
              <p:cNvPicPr>
                <a:picLocks noRot="1" noChangeAspect="1" noEditPoints="1" noChangeArrowheads="1" noChangeShapeType="1"/>
              </p:cNvPicPr>
              <p:nvPr/>
            </p:nvPicPr>
            <p:blipFill>
              <a:blip r:embed="rId26"/>
              <a:stretch>
                <a:fillRect/>
              </a:stretch>
            </p:blipFill>
            <p:spPr>
              <a:xfrm>
                <a:off x="4916856" y="1260145"/>
                <a:ext cx="1767889" cy="5853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237" name="Ink 21"/>
              <p14:cNvContentPartPr>
                <a14:cpLocks xmlns:a14="http://schemas.microsoft.com/office/drawing/2010/main" noRot="1" noChangeAspect="1" noEditPoints="1" noChangeArrowheads="1" noChangeShapeType="1"/>
              </p14:cNvContentPartPr>
              <p14:nvPr/>
            </p14:nvContentPartPr>
            <p14:xfrm>
              <a:off x="992188" y="1592263"/>
              <a:ext cx="1179512" cy="119062"/>
            </p14:xfrm>
          </p:contentPart>
        </mc:Choice>
        <mc:Fallback>
          <p:pic>
            <p:nvPicPr>
              <p:cNvPr id="9237" name="Ink 21"/>
              <p:cNvPicPr>
                <a:picLocks noRot="1" noChangeAspect="1" noEditPoints="1" noChangeArrowheads="1" noChangeShapeType="1"/>
              </p:cNvPicPr>
              <p:nvPr/>
            </p:nvPicPr>
            <p:blipFill>
              <a:blip r:embed="rId28"/>
              <a:stretch>
                <a:fillRect/>
              </a:stretch>
            </p:blipFill>
            <p:spPr>
              <a:xfrm>
                <a:off x="989668" y="1589026"/>
                <a:ext cx="1185273" cy="12481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238" name="Ink 22"/>
              <p14:cNvContentPartPr>
                <a14:cpLocks xmlns:a14="http://schemas.microsoft.com/office/drawing/2010/main" noRot="1" noChangeAspect="1" noEditPoints="1" noChangeArrowheads="1" noChangeShapeType="1"/>
              </p14:cNvContentPartPr>
              <p14:nvPr/>
            </p14:nvContentPartPr>
            <p14:xfrm>
              <a:off x="3659188" y="1682750"/>
              <a:ext cx="3427412" cy="36513"/>
            </p14:xfrm>
          </p:contentPart>
        </mc:Choice>
        <mc:Fallback>
          <p:pic>
            <p:nvPicPr>
              <p:cNvPr id="9238" name="Ink 22"/>
              <p:cNvPicPr>
                <a:picLocks noRot="1" noChangeAspect="1" noEditPoints="1" noChangeArrowheads="1" noChangeShapeType="1"/>
              </p:cNvPicPr>
              <p:nvPr/>
            </p:nvPicPr>
            <p:blipFill>
              <a:blip r:embed="rId30"/>
              <a:stretch>
                <a:fillRect/>
              </a:stretch>
            </p:blipFill>
            <p:spPr>
              <a:xfrm>
                <a:off x="3655948" y="1678050"/>
                <a:ext cx="3441811" cy="5133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239" name="Ink 23"/>
              <p14:cNvContentPartPr>
                <a14:cpLocks xmlns:a14="http://schemas.microsoft.com/office/drawing/2010/main" noRot="1" noChangeAspect="1" noEditPoints="1" noChangeArrowheads="1" noChangeShapeType="1"/>
              </p14:cNvContentPartPr>
              <p14:nvPr/>
            </p14:nvContentPartPr>
            <p14:xfrm>
              <a:off x="555625" y="4672013"/>
              <a:ext cx="2752725" cy="503237"/>
            </p14:xfrm>
          </p:contentPart>
        </mc:Choice>
        <mc:Fallback>
          <p:pic>
            <p:nvPicPr>
              <p:cNvPr id="9239" name="Ink 23"/>
              <p:cNvPicPr>
                <a:picLocks noRot="1" noChangeAspect="1" noEditPoints="1" noChangeArrowheads="1" noChangeShapeType="1"/>
              </p:cNvPicPr>
              <p:nvPr/>
            </p:nvPicPr>
            <p:blipFill>
              <a:blip r:embed="rId32"/>
              <a:stretch>
                <a:fillRect/>
              </a:stretch>
            </p:blipFill>
            <p:spPr>
              <a:xfrm>
                <a:off x="544812" y="4660708"/>
                <a:ext cx="2774352" cy="52548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240" name="Ink 24"/>
              <p14:cNvContentPartPr>
                <a14:cpLocks xmlns:a14="http://schemas.microsoft.com/office/drawing/2010/main" noRot="1" noChangeAspect="1" noEditPoints="1" noChangeArrowheads="1" noChangeShapeType="1"/>
              </p14:cNvContentPartPr>
              <p14:nvPr/>
            </p14:nvContentPartPr>
            <p14:xfrm>
              <a:off x="4254500" y="5086350"/>
              <a:ext cx="3095625" cy="98425"/>
            </p14:xfrm>
          </p:contentPart>
        </mc:Choice>
        <mc:Fallback>
          <p:pic>
            <p:nvPicPr>
              <p:cNvPr id="9240" name="Ink 24"/>
              <p:cNvPicPr>
                <a:picLocks noRot="1" noChangeAspect="1" noEditPoints="1" noChangeArrowheads="1" noChangeShapeType="1"/>
              </p:cNvPicPr>
              <p:nvPr/>
            </p:nvPicPr>
            <p:blipFill>
              <a:blip r:embed="rId34"/>
              <a:stretch>
                <a:fillRect/>
              </a:stretch>
            </p:blipFill>
            <p:spPr>
              <a:xfrm>
                <a:off x="4246220" y="5072912"/>
                <a:ext cx="3116865" cy="122759"/>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241" name="Ink 25"/>
              <p14:cNvContentPartPr>
                <a14:cpLocks xmlns:a14="http://schemas.microsoft.com/office/drawing/2010/main" noRot="1" noChangeAspect="1" noEditPoints="1" noChangeArrowheads="1" noChangeShapeType="1"/>
              </p14:cNvContentPartPr>
              <p14:nvPr/>
            </p14:nvContentPartPr>
            <p14:xfrm>
              <a:off x="4333875" y="2889250"/>
              <a:ext cx="2887663" cy="104775"/>
            </p14:xfrm>
          </p:contentPart>
        </mc:Choice>
        <mc:Fallback>
          <p:pic>
            <p:nvPicPr>
              <p:cNvPr id="9241" name="Ink 25"/>
              <p:cNvPicPr>
                <a:picLocks noRot="1" noChangeAspect="1" noEditPoints="1" noChangeArrowheads="1" noChangeShapeType="1"/>
              </p:cNvPicPr>
              <p:nvPr/>
            </p:nvPicPr>
            <p:blipFill>
              <a:blip r:embed="rId36"/>
              <a:stretch>
                <a:fillRect/>
              </a:stretch>
            </p:blipFill>
            <p:spPr>
              <a:xfrm>
                <a:off x="4330275" y="2880609"/>
                <a:ext cx="2901704" cy="12349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8" name="Slide Number Placeholder 5"/>
          <p:cNvSpPr>
            <a:spLocks noGrp="1"/>
          </p:cNvSpPr>
          <p:nvPr>
            <p:ph type="sldNum" sz="quarter" idx="12"/>
          </p:nvPr>
        </p:nvSpPr>
        <p:spPr/>
        <p:txBody>
          <a:bodyPr/>
          <a:lstStyle/>
          <a:p>
            <a:pPr>
              <a:defRPr/>
            </a:pPr>
            <a:r>
              <a:rPr lang="en-US"/>
              <a:t>Slide </a:t>
            </a:r>
            <a:fld id="{36D0BBE8-B007-4287-AFFD-3A5DE656C4AF}" type="slidenum">
              <a:rPr lang="en-US"/>
              <a:pPr>
                <a:defRPr/>
              </a:pPr>
              <a:t>15</a:t>
            </a:fld>
            <a:endParaRPr lang="en-US"/>
          </a:p>
        </p:txBody>
      </p:sp>
      <p:sp>
        <p:nvSpPr>
          <p:cNvPr id="10254" name="Rectangle 2"/>
          <p:cNvSpPr>
            <a:spLocks noGrp="1" noChangeArrowheads="1"/>
          </p:cNvSpPr>
          <p:nvPr>
            <p:ph type="title"/>
          </p:nvPr>
        </p:nvSpPr>
        <p:spPr>
          <a:xfrm>
            <a:off x="-158750" y="188913"/>
            <a:ext cx="9396413" cy="685800"/>
          </a:xfrm>
        </p:spPr>
        <p:txBody>
          <a:bodyPr/>
          <a:lstStyle/>
          <a:p>
            <a:pPr eaLnBrk="1" hangingPunct="1"/>
            <a:r>
              <a:rPr lang="en-US" smtClean="0"/>
              <a:t>Example : </a:t>
            </a:r>
            <a:r>
              <a:rPr lang="en-US" sz="3200" smtClean="0"/>
              <a:t>Robot Localization</a:t>
            </a:r>
          </a:p>
        </p:txBody>
      </p:sp>
      <p:sp>
        <p:nvSpPr>
          <p:cNvPr id="10255" name="Rectangle 3"/>
          <p:cNvSpPr>
            <a:spLocks noGrp="1" noChangeArrowheads="1"/>
          </p:cNvSpPr>
          <p:nvPr>
            <p:ph type="body" idx="1"/>
          </p:nvPr>
        </p:nvSpPr>
        <p:spPr>
          <a:xfrm>
            <a:off x="0" y="836613"/>
            <a:ext cx="8785225" cy="2911475"/>
          </a:xfrm>
        </p:spPr>
        <p:txBody>
          <a:bodyPr/>
          <a:lstStyle/>
          <a:p>
            <a:pPr eaLnBrk="1" hangingPunct="1">
              <a:buFontTx/>
              <a:buChar char="•"/>
            </a:pPr>
            <a:r>
              <a:rPr lang="en-US" sz="2400" smtClean="0"/>
              <a:t>Suppose a robot wants to determine its location based on its actions and its sensor readings</a:t>
            </a:r>
          </a:p>
          <a:p>
            <a:pPr eaLnBrk="1" hangingPunct="1">
              <a:buFontTx/>
              <a:buChar char="•"/>
            </a:pPr>
            <a:r>
              <a:rPr lang="en-US" sz="2400" smtClean="0"/>
              <a:t>Three actions: </a:t>
            </a:r>
            <a:r>
              <a:rPr lang="en-US" sz="2400" i="1" smtClean="0"/>
              <a:t>goRight, goLeft, Stay</a:t>
            </a:r>
          </a:p>
          <a:p>
            <a:pPr eaLnBrk="1" hangingPunct="1">
              <a:buFontTx/>
              <a:buChar char="•"/>
            </a:pPr>
            <a:r>
              <a:rPr lang="en-US" sz="2400" smtClean="0"/>
              <a:t>This can be represented by an augmented HMM</a:t>
            </a:r>
          </a:p>
        </p:txBody>
      </p:sp>
      <p:pic>
        <p:nvPicPr>
          <p:cNvPr id="10256" name="Picture 8"/>
          <p:cNvPicPr>
            <a:picLocks noChangeAspect="1" noChangeArrowheads="1"/>
          </p:cNvPicPr>
          <p:nvPr/>
        </p:nvPicPr>
        <p:blipFill>
          <a:blip r:embed="rId3" cstate="print"/>
          <a:srcRect/>
          <a:stretch>
            <a:fillRect/>
          </a:stretch>
        </p:blipFill>
        <p:spPr bwMode="auto">
          <a:xfrm>
            <a:off x="827088" y="2997200"/>
            <a:ext cx="5975350" cy="2190750"/>
          </a:xfrm>
          <a:prstGeom prst="rect">
            <a:avLst/>
          </a:prstGeom>
          <a:noFill/>
          <a:ln w="9525" algn="ctr">
            <a:noFill/>
            <a:miter lim="800000"/>
            <a:headEnd/>
            <a:tailEnd/>
          </a:ln>
        </p:spPr>
      </p:pic>
      <p:sp>
        <p:nvSpPr>
          <p:cNvPr id="10257" name="Rectangle 8"/>
          <p:cNvSpPr>
            <a:spLocks noChangeArrowheads="1"/>
          </p:cNvSpPr>
          <p:nvPr/>
        </p:nvSpPr>
        <p:spPr bwMode="auto">
          <a:xfrm>
            <a:off x="428625" y="2714625"/>
            <a:ext cx="6715125" cy="1000125"/>
          </a:xfrm>
          <a:prstGeom prst="rect">
            <a:avLst/>
          </a:prstGeom>
          <a:solidFill>
            <a:schemeClr val="bg1"/>
          </a:solidFill>
          <a:ln w="9525" algn="ctr">
            <a:noFill/>
            <a:round/>
            <a:headEnd/>
            <a:tailEnd/>
          </a:ln>
        </p:spPr>
        <p:txBody>
          <a:bodyPr wrap="none">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10258" name="Ink 18"/>
              <p14:cNvContentPartPr>
                <a14:cpLocks xmlns:a14="http://schemas.microsoft.com/office/drawing/2010/main" noRot="1" noChangeAspect="1" noEditPoints="1" noChangeArrowheads="1" noChangeShapeType="1"/>
              </p14:cNvContentPartPr>
              <p14:nvPr/>
            </p14:nvContentPartPr>
            <p14:xfrm>
              <a:off x="930275" y="2738438"/>
              <a:ext cx="555625" cy="428625"/>
            </p14:xfrm>
          </p:contentPart>
        </mc:Choice>
        <mc:Fallback>
          <p:pic>
            <p:nvPicPr>
              <p:cNvPr id="10258" name="Ink 18"/>
              <p:cNvPicPr>
                <a:picLocks noRot="1" noChangeAspect="1" noEditPoints="1" noChangeArrowheads="1" noChangeShapeType="1"/>
              </p:cNvPicPr>
              <p:nvPr/>
            </p:nvPicPr>
            <p:blipFill>
              <a:blip r:embed="rId5"/>
              <a:stretch>
                <a:fillRect/>
              </a:stretch>
            </p:blipFill>
            <p:spPr>
              <a:xfrm>
                <a:off x="921290" y="2730527"/>
                <a:ext cx="575751" cy="446604"/>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59" name="Ink 19"/>
              <p14:cNvContentPartPr>
                <a14:cpLocks xmlns:a14="http://schemas.microsoft.com/office/drawing/2010/main" noRot="1" noChangeAspect="1" noEditPoints="1" noChangeArrowheads="1" noChangeShapeType="1"/>
              </p14:cNvContentPartPr>
              <p14:nvPr/>
            </p14:nvContentPartPr>
            <p14:xfrm>
              <a:off x="2273300" y="2700338"/>
              <a:ext cx="519113" cy="403225"/>
            </p14:xfrm>
          </p:contentPart>
        </mc:Choice>
        <mc:Fallback>
          <p:pic>
            <p:nvPicPr>
              <p:cNvPr id="10259" name="Ink 19"/>
              <p:cNvPicPr>
                <a:picLocks noRot="1" noChangeAspect="1" noEditPoints="1" noChangeArrowheads="1" noChangeShapeType="1"/>
              </p:cNvPicPr>
              <p:nvPr/>
            </p:nvPicPr>
            <p:blipFill>
              <a:blip r:embed="rId7"/>
              <a:stretch>
                <a:fillRect/>
              </a:stretch>
            </p:blipFill>
            <p:spPr>
              <a:xfrm>
                <a:off x="2264660" y="2690257"/>
                <a:ext cx="537113" cy="42194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60" name="Ink 20"/>
              <p14:cNvContentPartPr>
                <a14:cpLocks xmlns:a14="http://schemas.microsoft.com/office/drawing/2010/main" noRot="1" noChangeAspect="1" noEditPoints="1" noChangeArrowheads="1" noChangeShapeType="1"/>
              </p14:cNvContentPartPr>
              <p14:nvPr/>
            </p14:nvContentPartPr>
            <p14:xfrm>
              <a:off x="3540125" y="2765425"/>
              <a:ext cx="889000" cy="379413"/>
            </p14:xfrm>
          </p:contentPart>
        </mc:Choice>
        <mc:Fallback>
          <p:pic>
            <p:nvPicPr>
              <p:cNvPr id="10260" name="Ink 20"/>
              <p:cNvPicPr>
                <a:picLocks noRot="1" noChangeAspect="1" noEditPoints="1" noChangeArrowheads="1" noChangeShapeType="1"/>
              </p:cNvPicPr>
              <p:nvPr/>
            </p:nvPicPr>
            <p:blipFill>
              <a:blip r:embed="rId9"/>
              <a:stretch>
                <a:fillRect/>
              </a:stretch>
            </p:blipFill>
            <p:spPr>
              <a:xfrm>
                <a:off x="3531116" y="2754605"/>
                <a:ext cx="901973" cy="399971"/>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61" name="Ink 21"/>
              <p14:cNvContentPartPr>
                <a14:cpLocks xmlns:a14="http://schemas.microsoft.com/office/drawing/2010/main" noRot="1" noChangeAspect="1" noEditPoints="1" noChangeArrowheads="1" noChangeShapeType="1"/>
              </p14:cNvContentPartPr>
              <p14:nvPr/>
            </p14:nvContentPartPr>
            <p14:xfrm>
              <a:off x="4778375" y="2952750"/>
              <a:ext cx="450850" cy="42863"/>
            </p14:xfrm>
          </p:contentPart>
        </mc:Choice>
        <mc:Fallback>
          <p:pic>
            <p:nvPicPr>
              <p:cNvPr id="10261" name="Ink 21"/>
              <p:cNvPicPr>
                <a:picLocks noRot="1" noChangeAspect="1" noEditPoints="1" noChangeArrowheads="1" noChangeShapeType="1"/>
              </p:cNvPicPr>
              <p:nvPr/>
            </p:nvPicPr>
            <p:blipFill>
              <a:blip r:embed="rId11"/>
              <a:stretch>
                <a:fillRect/>
              </a:stretch>
            </p:blipFill>
            <p:spPr>
              <a:xfrm>
                <a:off x="4774777" y="2947749"/>
                <a:ext cx="458766" cy="58222"/>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62" name="Ink 22"/>
              <p14:cNvContentPartPr>
                <a14:cpLocks xmlns:a14="http://schemas.microsoft.com/office/drawing/2010/main" noRot="1" noChangeAspect="1" noEditPoints="1" noChangeArrowheads="1" noChangeShapeType="1"/>
              </p14:cNvContentPartPr>
              <p14:nvPr/>
            </p14:nvContentPartPr>
            <p14:xfrm>
              <a:off x="5537200" y="2967038"/>
              <a:ext cx="101600" cy="39687"/>
            </p14:xfrm>
          </p:contentPart>
        </mc:Choice>
        <mc:Fallback>
          <p:pic>
            <p:nvPicPr>
              <p:cNvPr id="10262" name="Ink 22"/>
              <p:cNvPicPr>
                <a:picLocks noRot="1" noChangeAspect="1" noEditPoints="1" noChangeArrowheads="1" noChangeShapeType="1"/>
              </p:cNvPicPr>
              <p:nvPr/>
            </p:nvPicPr>
            <p:blipFill>
              <a:blip r:embed="rId13"/>
              <a:stretch>
                <a:fillRect/>
              </a:stretch>
            </p:blipFill>
            <p:spPr>
              <a:xfrm>
                <a:off x="5531075" y="2960905"/>
                <a:ext cx="113129" cy="57005"/>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263" name="Ink 23"/>
              <p14:cNvContentPartPr>
                <a14:cpLocks xmlns:a14="http://schemas.microsoft.com/office/drawing/2010/main" noRot="1" noChangeAspect="1" noEditPoints="1" noChangeArrowheads="1" noChangeShapeType="1"/>
              </p14:cNvContentPartPr>
              <p14:nvPr/>
            </p14:nvContentPartPr>
            <p14:xfrm>
              <a:off x="6016625" y="2990850"/>
              <a:ext cx="111125" cy="31750"/>
            </p14:xfrm>
          </p:contentPart>
        </mc:Choice>
        <mc:Fallback>
          <p:pic>
            <p:nvPicPr>
              <p:cNvPr id="10263" name="Ink 23"/>
              <p:cNvPicPr>
                <a:picLocks noRot="1" noChangeAspect="1" noEditPoints="1" noChangeArrowheads="1" noChangeShapeType="1"/>
              </p:cNvPicPr>
              <p:nvPr/>
            </p:nvPicPr>
            <p:blipFill>
              <a:blip r:embed="rId15"/>
              <a:stretch>
                <a:fillRect/>
              </a:stretch>
            </p:blipFill>
            <p:spPr>
              <a:xfrm>
                <a:off x="6009770" y="2984356"/>
                <a:ext cx="122310" cy="4942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264" name="Ink 24"/>
              <p14:cNvContentPartPr>
                <a14:cpLocks xmlns:a14="http://schemas.microsoft.com/office/drawing/2010/main" noRot="1" noChangeAspect="1" noEditPoints="1" noChangeArrowheads="1" noChangeShapeType="1"/>
              </p14:cNvContentPartPr>
              <p14:nvPr/>
            </p14:nvContentPartPr>
            <p14:xfrm>
              <a:off x="6480175" y="2970213"/>
              <a:ext cx="301625" cy="55562"/>
            </p14:xfrm>
          </p:contentPart>
        </mc:Choice>
        <mc:Fallback>
          <p:pic>
            <p:nvPicPr>
              <p:cNvPr id="10264" name="Ink 24"/>
              <p:cNvPicPr>
                <a:picLocks noRot="1" noChangeAspect="1" noEditPoints="1" noChangeArrowheads="1" noChangeShapeType="1"/>
              </p:cNvPicPr>
              <p:nvPr/>
            </p:nvPicPr>
            <p:blipFill>
              <a:blip r:embed="rId17"/>
              <a:stretch>
                <a:fillRect/>
              </a:stretch>
            </p:blipFill>
            <p:spPr>
              <a:xfrm>
                <a:off x="6473336" y="2967327"/>
                <a:ext cx="314943" cy="6855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265" name="Ink 25"/>
              <p14:cNvContentPartPr>
                <a14:cpLocks xmlns:a14="http://schemas.microsoft.com/office/drawing/2010/main" noRot="1" noChangeAspect="1" noEditPoints="1" noChangeArrowheads="1" noChangeShapeType="1"/>
              </p14:cNvContentPartPr>
              <p14:nvPr/>
            </p14:nvContentPartPr>
            <p14:xfrm>
              <a:off x="2384425" y="2071688"/>
              <a:ext cx="2938463" cy="36512"/>
            </p14:xfrm>
          </p:contentPart>
        </mc:Choice>
        <mc:Fallback>
          <p:pic>
            <p:nvPicPr>
              <p:cNvPr id="10265" name="Ink 25"/>
              <p:cNvPicPr>
                <a:picLocks noRot="1" noChangeAspect="1" noEditPoints="1" noChangeArrowheads="1" noChangeShapeType="1"/>
              </p:cNvPicPr>
              <p:nvPr/>
            </p:nvPicPr>
            <p:blipFill>
              <a:blip r:embed="rId19"/>
              <a:stretch>
                <a:fillRect/>
              </a:stretch>
            </p:blipFill>
            <p:spPr>
              <a:xfrm>
                <a:off x="2379745" y="2067711"/>
                <a:ext cx="2952144" cy="4916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266" name="Ink 26"/>
              <p14:cNvContentPartPr>
                <a14:cpLocks xmlns:a14="http://schemas.microsoft.com/office/drawing/2010/main" noRot="1" noChangeAspect="1" noEditPoints="1" noChangeArrowheads="1" noChangeShapeType="1"/>
              </p14:cNvContentPartPr>
              <p14:nvPr/>
            </p14:nvContentPartPr>
            <p14:xfrm>
              <a:off x="955675" y="3036888"/>
              <a:ext cx="4029075" cy="1079500"/>
            </p14:xfrm>
          </p:contentPart>
        </mc:Choice>
        <mc:Fallback>
          <p:pic>
            <p:nvPicPr>
              <p:cNvPr id="10266" name="Ink 26"/>
              <p:cNvPicPr>
                <a:picLocks noRot="1" noChangeAspect="1" noEditPoints="1" noChangeArrowheads="1" noChangeShapeType="1"/>
              </p:cNvPicPr>
              <p:nvPr/>
            </p:nvPicPr>
            <p:blipFill>
              <a:blip r:embed="rId21"/>
              <a:stretch>
                <a:fillRect/>
              </a:stretch>
            </p:blipFill>
            <p:spPr>
              <a:xfrm>
                <a:off x="948475" y="3034012"/>
                <a:ext cx="4046715" cy="1090644"/>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2" name="Slide Number Placeholder 5"/>
          <p:cNvSpPr>
            <a:spLocks noGrp="1"/>
          </p:cNvSpPr>
          <p:nvPr>
            <p:ph type="sldNum" sz="quarter" idx="12"/>
          </p:nvPr>
        </p:nvSpPr>
        <p:spPr/>
        <p:txBody>
          <a:bodyPr/>
          <a:lstStyle/>
          <a:p>
            <a:pPr>
              <a:defRPr/>
            </a:pPr>
            <a:r>
              <a:rPr lang="en-US"/>
              <a:t>Slide </a:t>
            </a:r>
            <a:fld id="{6EB480A0-4B95-4065-8E0A-A18D146ABAE9}" type="slidenum">
              <a:rPr lang="en-US"/>
              <a:pPr>
                <a:defRPr/>
              </a:pPr>
              <a:t>16</a:t>
            </a:fld>
            <a:endParaRPr lang="en-US"/>
          </a:p>
        </p:txBody>
      </p:sp>
      <p:sp>
        <p:nvSpPr>
          <p:cNvPr id="11274" name="Rectangle 2"/>
          <p:cNvSpPr>
            <a:spLocks noGrp="1" noChangeArrowheads="1"/>
          </p:cNvSpPr>
          <p:nvPr>
            <p:ph type="title"/>
          </p:nvPr>
        </p:nvSpPr>
        <p:spPr>
          <a:xfrm>
            <a:off x="-158750" y="188913"/>
            <a:ext cx="9396413" cy="685800"/>
          </a:xfrm>
        </p:spPr>
        <p:txBody>
          <a:bodyPr/>
          <a:lstStyle/>
          <a:p>
            <a:pPr eaLnBrk="1" hangingPunct="1"/>
            <a:r>
              <a:rPr lang="en-US" sz="3200" smtClean="0"/>
              <a:t>Robot Localization Sensor and Dynamics Model</a:t>
            </a:r>
          </a:p>
        </p:txBody>
      </p:sp>
      <p:sp>
        <p:nvSpPr>
          <p:cNvPr id="11275" name="Rectangle 4"/>
          <p:cNvSpPr>
            <a:spLocks noChangeArrowheads="1"/>
          </p:cNvSpPr>
          <p:nvPr/>
        </p:nvSpPr>
        <p:spPr bwMode="auto">
          <a:xfrm>
            <a:off x="0" y="242093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Sensor Model </a:t>
            </a:r>
            <a:r>
              <a:rPr lang="en-US" sz="2400" b="0">
                <a:latin typeface="Arial Unicode MS" pitchFamily="34" charset="-128"/>
              </a:rPr>
              <a:t>(assume same as for pushed around)</a:t>
            </a:r>
          </a:p>
          <a:p>
            <a:pPr marL="342900" indent="-342900">
              <a:spcBef>
                <a:spcPct val="20000"/>
              </a:spcBef>
            </a:pPr>
            <a:endParaRPr lang="en-US" sz="2400" b="0">
              <a:latin typeface="Arial Unicode MS" pitchFamily="34" charset="-128"/>
            </a:endParaRPr>
          </a:p>
        </p:txBody>
      </p:sp>
      <p:sp>
        <p:nvSpPr>
          <p:cNvPr id="11276" name="Rectangle 5"/>
          <p:cNvSpPr>
            <a:spLocks noChangeArrowheads="1"/>
          </p:cNvSpPr>
          <p:nvPr/>
        </p:nvSpPr>
        <p:spPr bwMode="auto">
          <a:xfrm>
            <a:off x="0" y="2852738"/>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Stochastic Dynamics</a:t>
            </a:r>
            <a:r>
              <a:rPr lang="en-US" sz="2400" b="0">
                <a:latin typeface="Arial Unicode MS" pitchFamily="34" charset="-128"/>
              </a:rPr>
              <a:t>:</a:t>
            </a:r>
          </a:p>
        </p:txBody>
      </p:sp>
      <p:pic>
        <p:nvPicPr>
          <p:cNvPr id="11277" name="Picture 6"/>
          <p:cNvPicPr>
            <a:picLocks noChangeAspect="1" noChangeArrowheads="1"/>
          </p:cNvPicPr>
          <p:nvPr/>
        </p:nvPicPr>
        <p:blipFill>
          <a:blip r:embed="rId3" cstate="print"/>
          <a:srcRect/>
          <a:stretch>
            <a:fillRect/>
          </a:stretch>
        </p:blipFill>
        <p:spPr bwMode="auto">
          <a:xfrm>
            <a:off x="4030663" y="1412875"/>
            <a:ext cx="5113337" cy="587375"/>
          </a:xfrm>
          <a:prstGeom prst="rect">
            <a:avLst/>
          </a:prstGeom>
          <a:noFill/>
          <a:ln w="9525" algn="ctr">
            <a:noFill/>
            <a:miter lim="800000"/>
            <a:headEnd/>
            <a:tailEnd/>
          </a:ln>
        </p:spPr>
      </p:pic>
      <p:sp>
        <p:nvSpPr>
          <p:cNvPr id="11278" name="Rectangle 8"/>
          <p:cNvSpPr>
            <a:spLocks noChangeArrowheads="1"/>
          </p:cNvSpPr>
          <p:nvPr/>
        </p:nvSpPr>
        <p:spPr bwMode="auto">
          <a:xfrm>
            <a:off x="4572000" y="2852738"/>
            <a:ext cx="4032250" cy="504825"/>
          </a:xfrm>
          <a:prstGeom prst="rect">
            <a:avLst/>
          </a:prstGeom>
          <a:noFill/>
          <a:ln w="9525">
            <a:noFill/>
            <a:miter lim="800000"/>
            <a:headEnd/>
            <a:tailEnd/>
          </a:ln>
        </p:spPr>
        <p:txBody>
          <a:bodyPr/>
          <a:lstStyle/>
          <a:p>
            <a:pPr marL="342900" indent="-342900">
              <a:spcBef>
                <a:spcPct val="20000"/>
              </a:spcBef>
            </a:pPr>
            <a:r>
              <a:rPr lang="en-US" sz="2400" b="0" i="1" dirty="0">
                <a:latin typeface="Arial Unicode MS" pitchFamily="34" charset="-128"/>
              </a:rPr>
              <a:t>P(</a:t>
            </a:r>
            <a:r>
              <a:rPr lang="en-US" sz="2400" b="0" i="1" dirty="0" err="1">
                <a:latin typeface="Arial Unicode MS" pitchFamily="34" charset="-128"/>
              </a:rPr>
              <a:t>Loc</a:t>
            </a:r>
            <a:r>
              <a:rPr lang="en-US" sz="2400" b="0" i="1" baseline="-25000" dirty="0" err="1">
                <a:latin typeface="Arial Unicode MS" pitchFamily="34" charset="-128"/>
              </a:rPr>
              <a:t>t</a:t>
            </a:r>
            <a:r>
              <a:rPr lang="en-US" sz="2400" b="0" i="1" baseline="-25000" dirty="0">
                <a:latin typeface="Arial Unicode MS" pitchFamily="34" charset="-128"/>
              </a:rPr>
              <a:t> + 1 </a:t>
            </a:r>
            <a:r>
              <a:rPr lang="en-US" sz="2400" b="0" i="1" dirty="0">
                <a:latin typeface="Arial Unicode MS" pitchFamily="34" charset="-128"/>
              </a:rPr>
              <a:t>| </a:t>
            </a:r>
            <a:r>
              <a:rPr lang="en-US" sz="2400" b="0" i="1" dirty="0" err="1" smtClean="0">
                <a:latin typeface="Arial Unicode MS" pitchFamily="34" charset="-128"/>
              </a:rPr>
              <a:t>Action</a:t>
            </a:r>
            <a:r>
              <a:rPr lang="en-US" sz="2400" b="0" i="1" baseline="-25000" dirty="0" err="1" smtClean="0">
                <a:latin typeface="Arial Unicode MS" pitchFamily="34" charset="-128"/>
              </a:rPr>
              <a:t>t</a:t>
            </a:r>
            <a:r>
              <a:rPr lang="en-US" sz="2400" b="0" i="1" baseline="-25000" dirty="0" smtClean="0">
                <a:latin typeface="Arial Unicode MS" pitchFamily="34" charset="-128"/>
              </a:rPr>
              <a:t> </a:t>
            </a:r>
            <a:r>
              <a:rPr lang="en-US" sz="2400" b="0" i="1" dirty="0" smtClean="0">
                <a:latin typeface="Arial Unicode MS" pitchFamily="34" charset="-128"/>
              </a:rPr>
              <a:t>, </a:t>
            </a:r>
            <a:r>
              <a:rPr lang="en-US" sz="2400" b="0" i="1" dirty="0">
                <a:latin typeface="Arial Unicode MS" pitchFamily="34" charset="-128"/>
              </a:rPr>
              <a:t>Loc </a:t>
            </a:r>
            <a:r>
              <a:rPr lang="en-US" sz="2400" b="0" i="1" baseline="-25000" dirty="0">
                <a:latin typeface="Arial Unicode MS" pitchFamily="34" charset="-128"/>
              </a:rPr>
              <a:t>t</a:t>
            </a:r>
            <a:r>
              <a:rPr lang="en-US" sz="2400" b="0" i="1" dirty="0">
                <a:latin typeface="Arial Unicode MS" pitchFamily="34" charset="-128"/>
              </a:rPr>
              <a:t>)</a:t>
            </a:r>
          </a:p>
          <a:p>
            <a:pPr marL="342900" indent="-342900">
              <a:spcBef>
                <a:spcPct val="20000"/>
              </a:spcBef>
            </a:pPr>
            <a:endParaRPr lang="en-US" sz="2400" b="0" i="1" dirty="0">
              <a:latin typeface="Arial Unicode MS" pitchFamily="34" charset="-128"/>
            </a:endParaRPr>
          </a:p>
        </p:txBody>
      </p:sp>
      <p:pic>
        <p:nvPicPr>
          <p:cNvPr id="11279" name="Picture 65"/>
          <p:cNvPicPr>
            <a:picLocks noChangeAspect="1" noChangeArrowheads="1"/>
          </p:cNvPicPr>
          <p:nvPr/>
        </p:nvPicPr>
        <p:blipFill>
          <a:blip r:embed="rId4" cstate="print"/>
          <a:srcRect/>
          <a:stretch>
            <a:fillRect/>
          </a:stretch>
        </p:blipFill>
        <p:spPr bwMode="auto">
          <a:xfrm>
            <a:off x="323850" y="908050"/>
            <a:ext cx="3743325" cy="1371600"/>
          </a:xfrm>
          <a:prstGeom prst="rect">
            <a:avLst/>
          </a:prstGeom>
          <a:noFill/>
          <a:ln w="9525" algn="ctr">
            <a:noFill/>
            <a:miter lim="800000"/>
            <a:headEnd/>
            <a:tailEnd/>
          </a:ln>
        </p:spPr>
      </p:pic>
      <p:sp>
        <p:nvSpPr>
          <p:cNvPr id="11280" name="Rectangle 66"/>
          <p:cNvSpPr>
            <a:spLocks noChangeArrowheads="1"/>
          </p:cNvSpPr>
          <p:nvPr/>
        </p:nvSpPr>
        <p:spPr bwMode="auto">
          <a:xfrm>
            <a:off x="250825" y="3357563"/>
            <a:ext cx="8893175" cy="1728787"/>
          </a:xfrm>
          <a:prstGeom prst="rect">
            <a:avLst/>
          </a:prstGeom>
          <a:noFill/>
          <a:ln w="9525">
            <a:noFill/>
            <a:miter lim="800000"/>
            <a:headEnd/>
            <a:tailEnd/>
          </a:ln>
        </p:spPr>
        <p:txBody>
          <a:bodyPr/>
          <a:lstStyle/>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0.1</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L+1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0.8</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+ 2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0.074</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0.002  for all other locations L’</a:t>
            </a:r>
          </a:p>
        </p:txBody>
      </p:sp>
      <p:sp>
        <p:nvSpPr>
          <p:cNvPr id="33803" name="Rectangle 67"/>
          <p:cNvSpPr>
            <a:spLocks noChangeArrowheads="1"/>
          </p:cNvSpPr>
          <p:nvPr/>
        </p:nvSpPr>
        <p:spPr bwMode="auto">
          <a:xfrm>
            <a:off x="0" y="515778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0">
                <a:latin typeface="Arial Unicode MS" pitchFamily="34" charset="-128"/>
              </a:rPr>
              <a:t>All location arithmetic is modulo 16</a:t>
            </a:r>
          </a:p>
          <a:p>
            <a:pPr marL="342900" indent="-342900">
              <a:spcBef>
                <a:spcPct val="20000"/>
              </a:spcBef>
              <a:buFontTx/>
              <a:buChar char="•"/>
            </a:pPr>
            <a:r>
              <a:rPr lang="en-US" sz="2400" b="0">
                <a:latin typeface="Arial Unicode MS" pitchFamily="34" charset="-128"/>
              </a:rPr>
              <a:t>The action </a:t>
            </a:r>
            <a:r>
              <a:rPr lang="en-US" sz="2400" b="0" i="1">
                <a:latin typeface="Arial Unicode MS" pitchFamily="34" charset="-128"/>
              </a:rPr>
              <a:t>goLeft</a:t>
            </a:r>
            <a:r>
              <a:rPr lang="en-US" sz="2400" b="0">
                <a:latin typeface="Arial Unicode MS" pitchFamily="34" charset="-128"/>
              </a:rPr>
              <a:t> works the same but to the left</a:t>
            </a:r>
          </a:p>
          <a:p>
            <a:pPr marL="342900" indent="-342900">
              <a:spcBef>
                <a:spcPct val="20000"/>
              </a:spcBef>
            </a:pPr>
            <a:endParaRPr lang="en-US" sz="2400" b="0">
              <a:latin typeface="Arial Unicode MS" pitchFamily="34" charset="-128"/>
            </a:endParaRPr>
          </a:p>
        </p:txBody>
      </p:sp>
      <mc:AlternateContent xmlns:mc="http://schemas.openxmlformats.org/markup-compatibility/2006">
        <mc:Choice xmlns:p14="http://schemas.microsoft.com/office/powerpoint/2010/main" Requires="p14">
          <p:contentPart p14:bwMode="auto" r:id="rId5">
            <p14:nvContentPartPr>
              <p14:cNvPr id="11282" name="Ink 18"/>
              <p14:cNvContentPartPr>
                <a14:cpLocks xmlns:a14="http://schemas.microsoft.com/office/drawing/2010/main" noRot="1" noChangeAspect="1" noEditPoints="1" noChangeArrowheads="1" noChangeShapeType="1"/>
              </p14:cNvContentPartPr>
              <p14:nvPr/>
            </p14:nvContentPartPr>
            <p14:xfrm>
              <a:off x="6540500" y="2136775"/>
              <a:ext cx="1892300" cy="346075"/>
            </p14:xfrm>
          </p:contentPart>
        </mc:Choice>
        <mc:Fallback>
          <p:pic>
            <p:nvPicPr>
              <p:cNvPr id="11282" name="Ink 18"/>
              <p:cNvPicPr>
                <a:picLocks noRot="1" noChangeAspect="1" noEditPoints="1" noChangeArrowheads="1" noChangeShapeType="1"/>
              </p:cNvPicPr>
              <p:nvPr/>
            </p:nvPicPr>
            <p:blipFill>
              <a:blip r:embed="rId6"/>
              <a:stretch>
                <a:fillRect/>
              </a:stretch>
            </p:blipFill>
            <p:spPr>
              <a:xfrm>
                <a:off x="6537620" y="2128132"/>
                <a:ext cx="1904901" cy="365161"/>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283" name="Ink 19"/>
              <p14:cNvContentPartPr>
                <a14:cpLocks xmlns:a14="http://schemas.microsoft.com/office/drawing/2010/main" noRot="1" noChangeAspect="1" noEditPoints="1" noChangeArrowheads="1" noChangeShapeType="1"/>
              </p14:cNvContentPartPr>
              <p14:nvPr/>
            </p14:nvContentPartPr>
            <p14:xfrm>
              <a:off x="203200" y="3400425"/>
              <a:ext cx="1630363" cy="434975"/>
            </p14:xfrm>
          </p:contentPart>
        </mc:Choice>
        <mc:Fallback>
          <p:pic>
            <p:nvPicPr>
              <p:cNvPr id="11283" name="Ink 19"/>
              <p:cNvPicPr>
                <a:picLocks noRot="1" noChangeAspect="1" noEditPoints="1" noChangeArrowheads="1" noChangeShapeType="1"/>
              </p:cNvPicPr>
              <p:nvPr/>
            </p:nvPicPr>
            <p:blipFill>
              <a:blip r:embed="rId8"/>
              <a:stretch>
                <a:fillRect/>
              </a:stretch>
            </p:blipFill>
            <p:spPr>
              <a:xfrm>
                <a:off x="195280" y="3389983"/>
                <a:ext cx="1648722" cy="45333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284" name="Ink 20"/>
              <p14:cNvContentPartPr>
                <a14:cpLocks xmlns:a14="http://schemas.microsoft.com/office/drawing/2010/main" noRot="1" noChangeAspect="1" noEditPoints="1" noChangeArrowheads="1" noChangeShapeType="1"/>
              </p14:cNvContentPartPr>
              <p14:nvPr/>
            </p14:nvContentPartPr>
            <p14:xfrm>
              <a:off x="2997200" y="1493838"/>
              <a:ext cx="4857750" cy="3476625"/>
            </p14:xfrm>
          </p:contentPart>
        </mc:Choice>
        <mc:Fallback>
          <p:pic>
            <p:nvPicPr>
              <p:cNvPr id="11284" name="Ink 20"/>
              <p:cNvPicPr>
                <a:picLocks noRot="1" noChangeAspect="1" noEditPoints="1" noChangeArrowheads="1" noChangeShapeType="1"/>
              </p:cNvPicPr>
              <p:nvPr/>
            </p:nvPicPr>
            <p:blipFill>
              <a:blip r:embed="rId10"/>
              <a:stretch>
                <a:fillRect/>
              </a:stretch>
            </p:blipFill>
            <p:spPr>
              <a:xfrm>
                <a:off x="2993600" y="1490958"/>
                <a:ext cx="4873590" cy="3488505"/>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285" name="Ink 21"/>
              <p14:cNvContentPartPr>
                <a14:cpLocks xmlns:a14="http://schemas.microsoft.com/office/drawing/2010/main" noRot="1" noChangeAspect="1" noEditPoints="1" noChangeArrowheads="1" noChangeShapeType="1"/>
              </p14:cNvContentPartPr>
              <p14:nvPr/>
            </p14:nvContentPartPr>
            <p14:xfrm>
              <a:off x="1498600" y="4102100"/>
              <a:ext cx="528638" cy="20638"/>
            </p14:xfrm>
          </p:contentPart>
        </mc:Choice>
        <mc:Fallback>
          <p:pic>
            <p:nvPicPr>
              <p:cNvPr id="11285" name="Ink 21"/>
              <p:cNvPicPr>
                <a:picLocks noRot="1" noChangeAspect="1" noEditPoints="1" noChangeArrowheads="1" noChangeShapeType="1"/>
              </p:cNvPicPr>
              <p:nvPr/>
            </p:nvPicPr>
            <p:blipFill>
              <a:blip r:embed="rId12"/>
              <a:stretch>
                <a:fillRect/>
              </a:stretch>
            </p:blipFill>
            <p:spPr>
              <a:xfrm>
                <a:off x="1493558" y="4097393"/>
                <a:ext cx="541242" cy="3222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286" name="Ink 22"/>
              <p14:cNvContentPartPr>
                <a14:cpLocks xmlns:a14="http://schemas.microsoft.com/office/drawing/2010/main" noRot="1" noChangeAspect="1" noEditPoints="1" noChangeArrowheads="1" noChangeShapeType="1"/>
              </p14:cNvContentPartPr>
              <p14:nvPr/>
            </p14:nvContentPartPr>
            <p14:xfrm>
              <a:off x="3316288" y="4132263"/>
              <a:ext cx="820737" cy="33337"/>
            </p14:xfrm>
          </p:contentPart>
        </mc:Choice>
        <mc:Fallback>
          <p:pic>
            <p:nvPicPr>
              <p:cNvPr id="11286" name="Ink 22"/>
              <p:cNvPicPr>
                <a:picLocks noRot="1" noChangeAspect="1" noEditPoints="1" noChangeArrowheads="1" noChangeShapeType="1"/>
              </p:cNvPicPr>
              <p:nvPr/>
            </p:nvPicPr>
            <p:blipFill>
              <a:blip r:embed="rId14"/>
              <a:stretch>
                <a:fillRect/>
              </a:stretch>
            </p:blipFill>
            <p:spPr>
              <a:xfrm>
                <a:off x="3308369" y="4125811"/>
                <a:ext cx="833696" cy="49826"/>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287" name="Ink 23"/>
              <p14:cNvContentPartPr>
                <a14:cpLocks xmlns:a14="http://schemas.microsoft.com/office/drawing/2010/main" noRot="1" noChangeAspect="1" noEditPoints="1" noChangeArrowheads="1" noChangeShapeType="1"/>
              </p14:cNvContentPartPr>
              <p14:nvPr/>
            </p14:nvContentPartPr>
            <p14:xfrm>
              <a:off x="4862513" y="3438525"/>
              <a:ext cx="2222500" cy="1100138"/>
            </p14:xfrm>
          </p:contentPart>
        </mc:Choice>
        <mc:Fallback>
          <p:pic>
            <p:nvPicPr>
              <p:cNvPr id="11287" name="Ink 23"/>
              <p:cNvPicPr>
                <a:picLocks noRot="1" noChangeAspect="1" noEditPoints="1" noChangeArrowheads="1" noChangeShapeType="1"/>
              </p:cNvPicPr>
              <p:nvPr/>
            </p:nvPicPr>
            <p:blipFill>
              <a:blip r:embed="rId16"/>
              <a:stretch>
                <a:fillRect/>
              </a:stretch>
            </p:blipFill>
            <p:spPr>
              <a:xfrm>
                <a:off x="4855313" y="3434925"/>
                <a:ext cx="2237259" cy="111453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288" name="Ink 24"/>
              <p14:cNvContentPartPr>
                <a14:cpLocks xmlns:a14="http://schemas.microsoft.com/office/drawing/2010/main" noRot="1" noChangeAspect="1" noEditPoints="1" noChangeArrowheads="1" noChangeShapeType="1"/>
              </p14:cNvContentPartPr>
              <p14:nvPr/>
            </p14:nvContentPartPr>
            <p14:xfrm>
              <a:off x="5992813" y="1481138"/>
              <a:ext cx="2928937" cy="220662"/>
            </p14:xfrm>
          </p:contentPart>
        </mc:Choice>
        <mc:Fallback>
          <p:pic>
            <p:nvPicPr>
              <p:cNvPr id="11288" name="Ink 24"/>
              <p:cNvPicPr>
                <a:picLocks noRot="1" noChangeAspect="1" noEditPoints="1" noChangeArrowheads="1" noChangeShapeType="1"/>
              </p:cNvPicPr>
              <p:nvPr/>
            </p:nvPicPr>
            <p:blipFill>
              <a:blip r:embed="rId18"/>
              <a:stretch>
                <a:fillRect/>
              </a:stretch>
            </p:blipFill>
            <p:spPr>
              <a:xfrm>
                <a:off x="5982373" y="1473939"/>
                <a:ext cx="2943697" cy="23830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289" name="Ink 25"/>
              <p14:cNvContentPartPr>
                <a14:cpLocks xmlns:a14="http://schemas.microsoft.com/office/drawing/2010/main" noRot="1" noChangeAspect="1" noEditPoints="1" noChangeArrowheads="1" noChangeShapeType="1"/>
              </p14:cNvContentPartPr>
              <p14:nvPr/>
            </p14:nvContentPartPr>
            <p14:xfrm>
              <a:off x="908050" y="1089025"/>
              <a:ext cx="227013" cy="544513"/>
            </p14:xfrm>
          </p:contentPart>
        </mc:Choice>
        <mc:Fallback>
          <p:pic>
            <p:nvPicPr>
              <p:cNvPr id="11289" name="Ink 25"/>
              <p:cNvPicPr>
                <a:picLocks noRot="1" noChangeAspect="1" noEditPoints="1" noChangeArrowheads="1" noChangeShapeType="1"/>
              </p:cNvPicPr>
              <p:nvPr/>
            </p:nvPicPr>
            <p:blipFill>
              <a:blip r:embed="rId20"/>
              <a:stretch>
                <a:fillRect/>
              </a:stretch>
            </p:blipFill>
            <p:spPr>
              <a:xfrm>
                <a:off x="898336" y="1080748"/>
                <a:ext cx="246081" cy="56250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290" name="Ink 26"/>
              <p14:cNvContentPartPr>
                <a14:cpLocks xmlns:a14="http://schemas.microsoft.com/office/drawing/2010/main" noRot="1" noChangeAspect="1" noEditPoints="1" noChangeArrowheads="1" noChangeShapeType="1"/>
              </p14:cNvContentPartPr>
              <p14:nvPr/>
            </p14:nvContentPartPr>
            <p14:xfrm>
              <a:off x="1857375" y="5946775"/>
              <a:ext cx="1687513" cy="100013"/>
            </p14:xfrm>
          </p:contentPart>
        </mc:Choice>
        <mc:Fallback>
          <p:pic>
            <p:nvPicPr>
              <p:cNvPr id="11290" name="Ink 26"/>
              <p:cNvPicPr>
                <a:picLocks noRot="1" noChangeAspect="1" noEditPoints="1" noChangeArrowheads="1" noChangeShapeType="1"/>
              </p:cNvPicPr>
              <p:nvPr/>
            </p:nvPicPr>
            <p:blipFill>
              <a:blip r:embed="rId22"/>
              <a:stretch>
                <a:fillRect/>
              </a:stretch>
            </p:blipFill>
            <p:spPr>
              <a:xfrm>
                <a:off x="1851616" y="5940659"/>
                <a:ext cx="1699392" cy="11620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291" name="Ink 27"/>
              <p14:cNvContentPartPr>
                <a14:cpLocks xmlns:a14="http://schemas.microsoft.com/office/drawing/2010/main" noRot="1" noChangeAspect="1" noEditPoints="1" noChangeArrowheads="1" noChangeShapeType="1"/>
              </p14:cNvContentPartPr>
              <p14:nvPr/>
            </p14:nvContentPartPr>
            <p14:xfrm>
              <a:off x="185738" y="4467225"/>
              <a:ext cx="149225" cy="92075"/>
            </p14:xfrm>
          </p:contentPart>
        </mc:Choice>
        <mc:Fallback>
          <p:pic>
            <p:nvPicPr>
              <p:cNvPr id="11291" name="Ink 27"/>
              <p:cNvPicPr>
                <a:picLocks noRot="1" noChangeAspect="1" noEditPoints="1" noChangeArrowheads="1" noChangeShapeType="1"/>
              </p:cNvPicPr>
              <p:nvPr/>
            </p:nvPicPr>
            <p:blipFill>
              <a:blip r:embed="rId24"/>
              <a:stretch>
                <a:fillRect/>
              </a:stretch>
            </p:blipFill>
            <p:spPr>
              <a:xfrm>
                <a:off x="180344" y="4459642"/>
                <a:ext cx="162889" cy="105074"/>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292" name="Ink 28"/>
              <p14:cNvContentPartPr>
                <a14:cpLocks xmlns:a14="http://schemas.microsoft.com/office/drawing/2010/main" noRot="1" noChangeAspect="1" noEditPoints="1" noChangeArrowheads="1" noChangeShapeType="1"/>
              </p14:cNvContentPartPr>
              <p14:nvPr/>
            </p14:nvContentPartPr>
            <p14:xfrm>
              <a:off x="138113" y="4743450"/>
              <a:ext cx="180975" cy="207963"/>
            </p14:xfrm>
          </p:contentPart>
        </mc:Choice>
        <mc:Fallback>
          <p:pic>
            <p:nvPicPr>
              <p:cNvPr id="11292" name="Ink 28"/>
              <p:cNvPicPr>
                <a:picLocks noRot="1" noChangeAspect="1" noEditPoints="1" noChangeArrowheads="1" noChangeShapeType="1"/>
              </p:cNvPicPr>
              <p:nvPr/>
            </p:nvPicPr>
            <p:blipFill>
              <a:blip r:embed="rId26"/>
              <a:stretch>
                <a:fillRect/>
              </a:stretch>
            </p:blipFill>
            <p:spPr>
              <a:xfrm>
                <a:off x="130917" y="4733735"/>
                <a:ext cx="197525" cy="225233"/>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293" name="Ink 29"/>
              <p14:cNvContentPartPr>
                <a14:cpLocks xmlns:a14="http://schemas.microsoft.com/office/drawing/2010/main" noRot="1" noChangeAspect="1" noEditPoints="1" noChangeArrowheads="1" noChangeShapeType="1"/>
              </p14:cNvContentPartPr>
              <p14:nvPr/>
            </p14:nvContentPartPr>
            <p14:xfrm>
              <a:off x="5446713" y="4478338"/>
              <a:ext cx="1106487" cy="706437"/>
            </p14:xfrm>
          </p:contentPart>
        </mc:Choice>
        <mc:Fallback>
          <p:pic>
            <p:nvPicPr>
              <p:cNvPr id="11293" name="Ink 29"/>
              <p:cNvPicPr>
                <a:picLocks noRot="1" noChangeAspect="1" noEditPoints="1" noChangeArrowheads="1" noChangeShapeType="1"/>
              </p:cNvPicPr>
              <p:nvPr/>
            </p:nvPicPr>
            <p:blipFill>
              <a:blip r:embed="rId28"/>
              <a:stretch>
                <a:fillRect/>
              </a:stretch>
            </p:blipFill>
            <p:spPr>
              <a:xfrm>
                <a:off x="5436625" y="4468957"/>
                <a:ext cx="1127385" cy="72772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294" name="Ink 30"/>
              <p14:cNvContentPartPr>
                <a14:cpLocks xmlns:a14="http://schemas.microsoft.com/office/drawing/2010/main" noRot="1" noChangeAspect="1" noEditPoints="1" noChangeArrowheads="1" noChangeShapeType="1"/>
              </p14:cNvContentPartPr>
              <p14:nvPr/>
            </p14:nvContentPartPr>
            <p14:xfrm>
              <a:off x="373063" y="2797175"/>
              <a:ext cx="2974975" cy="53975"/>
            </p14:xfrm>
          </p:contentPart>
        </mc:Choice>
        <mc:Fallback>
          <p:pic>
            <p:nvPicPr>
              <p:cNvPr id="11294" name="Ink 30"/>
              <p:cNvPicPr>
                <a:picLocks noRot="1" noChangeAspect="1" noEditPoints="1" noChangeArrowheads="1" noChangeShapeType="1"/>
              </p:cNvPicPr>
              <p:nvPr/>
            </p:nvPicPr>
            <p:blipFill>
              <a:blip r:embed="rId30"/>
              <a:stretch>
                <a:fillRect/>
              </a:stretch>
            </p:blipFill>
            <p:spPr>
              <a:xfrm>
                <a:off x="369463" y="2786380"/>
                <a:ext cx="2989375" cy="7340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2" name="Slide Number Placeholder 5"/>
          <p:cNvSpPr>
            <a:spLocks noGrp="1"/>
          </p:cNvSpPr>
          <p:nvPr>
            <p:ph type="sldNum" sz="quarter" idx="12"/>
          </p:nvPr>
        </p:nvSpPr>
        <p:spPr/>
        <p:txBody>
          <a:bodyPr/>
          <a:lstStyle/>
          <a:p>
            <a:pPr>
              <a:defRPr/>
            </a:pPr>
            <a:r>
              <a:rPr lang="en-US"/>
              <a:t>Slide </a:t>
            </a:r>
            <a:fld id="{71480B53-280E-453C-AF8F-FDCA1E4BCE2F}" type="slidenum">
              <a:rPr lang="en-US"/>
              <a:pPr>
                <a:defRPr/>
              </a:pPr>
              <a:t>17</a:t>
            </a:fld>
            <a:endParaRPr lang="en-US"/>
          </a:p>
        </p:txBody>
      </p:sp>
      <p:sp>
        <p:nvSpPr>
          <p:cNvPr id="12312" name="Rectangle 2"/>
          <p:cNvSpPr>
            <a:spLocks noGrp="1" noChangeArrowheads="1"/>
          </p:cNvSpPr>
          <p:nvPr>
            <p:ph type="title"/>
          </p:nvPr>
        </p:nvSpPr>
        <p:spPr>
          <a:xfrm>
            <a:off x="-252413" y="0"/>
            <a:ext cx="9396413" cy="685800"/>
          </a:xfrm>
        </p:spPr>
        <p:txBody>
          <a:bodyPr/>
          <a:lstStyle/>
          <a:p>
            <a:pPr eaLnBrk="1" hangingPunct="1"/>
            <a:r>
              <a:rPr lang="en-US" sz="3200" smtClean="0"/>
              <a:t>Dynamics Model More Details</a:t>
            </a:r>
          </a:p>
        </p:txBody>
      </p:sp>
      <p:sp>
        <p:nvSpPr>
          <p:cNvPr id="12313" name="Rectangle 5"/>
          <p:cNvSpPr>
            <a:spLocks noChangeArrowheads="1"/>
          </p:cNvSpPr>
          <p:nvPr/>
        </p:nvSpPr>
        <p:spPr bwMode="auto">
          <a:xfrm>
            <a:off x="0" y="1285875"/>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Stochastic Dynamics</a:t>
            </a:r>
            <a:r>
              <a:rPr lang="en-US" sz="2400" b="0">
                <a:latin typeface="Arial Unicode MS" pitchFamily="34" charset="-128"/>
              </a:rPr>
              <a:t>:</a:t>
            </a:r>
          </a:p>
        </p:txBody>
      </p:sp>
      <p:pic>
        <p:nvPicPr>
          <p:cNvPr id="12314" name="Picture 6"/>
          <p:cNvPicPr>
            <a:picLocks noChangeAspect="1" noChangeArrowheads="1"/>
          </p:cNvPicPr>
          <p:nvPr/>
        </p:nvPicPr>
        <p:blipFill>
          <a:blip r:embed="rId3" cstate="print"/>
          <a:srcRect/>
          <a:stretch>
            <a:fillRect/>
          </a:stretch>
        </p:blipFill>
        <p:spPr bwMode="auto">
          <a:xfrm>
            <a:off x="214313" y="642938"/>
            <a:ext cx="4857750" cy="557212"/>
          </a:xfrm>
          <a:prstGeom prst="rect">
            <a:avLst/>
          </a:prstGeom>
          <a:noFill/>
          <a:ln w="9525" algn="ctr">
            <a:noFill/>
            <a:miter lim="800000"/>
            <a:headEnd/>
            <a:tailEnd/>
          </a:ln>
        </p:spPr>
      </p:pic>
      <p:sp>
        <p:nvSpPr>
          <p:cNvPr id="12315" name="Rectangle 8"/>
          <p:cNvSpPr>
            <a:spLocks noChangeArrowheads="1"/>
          </p:cNvSpPr>
          <p:nvPr/>
        </p:nvSpPr>
        <p:spPr bwMode="auto">
          <a:xfrm>
            <a:off x="4572000" y="1285875"/>
            <a:ext cx="4032250" cy="50482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P(Loc</a:t>
            </a:r>
            <a:r>
              <a:rPr lang="en-US" sz="2400" b="0" i="1" baseline="-25000">
                <a:latin typeface="Arial Unicode MS" pitchFamily="34" charset="-128"/>
              </a:rPr>
              <a:t>t + 1 </a:t>
            </a:r>
            <a:r>
              <a:rPr lang="en-US" sz="2400" b="0" i="1">
                <a:latin typeface="Arial Unicode MS" pitchFamily="34" charset="-128"/>
              </a:rPr>
              <a:t>| Action,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12316" name="Rectangle 66"/>
          <p:cNvSpPr>
            <a:spLocks noChangeArrowheads="1"/>
          </p:cNvSpPr>
          <p:nvPr/>
        </p:nvSpPr>
        <p:spPr bwMode="auto">
          <a:xfrm>
            <a:off x="250825" y="1714500"/>
            <a:ext cx="8893175" cy="1500188"/>
          </a:xfrm>
          <a:prstGeom prst="rect">
            <a:avLst/>
          </a:prstGeom>
          <a:noFill/>
          <a:ln w="9525">
            <a:noFill/>
            <a:miter lim="800000"/>
            <a:headEnd/>
            <a:tailEnd/>
          </a:ln>
        </p:spPr>
        <p:txBody>
          <a:bodyPr/>
          <a:lstStyle/>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0.1</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L+1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0.8</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+ 2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0.074</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0.002  for all other locations L’</a:t>
            </a:r>
          </a:p>
        </p:txBody>
      </p:sp>
      <mc:AlternateContent xmlns:mc="http://schemas.openxmlformats.org/markup-compatibility/2006">
        <mc:Choice xmlns:p14="http://schemas.microsoft.com/office/powerpoint/2010/main" Requires="p14">
          <p:contentPart p14:bwMode="auto" r:id="rId4">
            <p14:nvContentPartPr>
              <p14:cNvPr id="12290" name="Ink 2"/>
              <p14:cNvContentPartPr>
                <a14:cpLocks xmlns:a14="http://schemas.microsoft.com/office/drawing/2010/main" noRot="1" noChangeAspect="1" noEditPoints="1" noChangeArrowheads="1" noChangeShapeType="1"/>
              </p14:cNvContentPartPr>
              <p14:nvPr/>
            </p14:nvContentPartPr>
            <p14:xfrm>
              <a:off x="3887788" y="4473575"/>
              <a:ext cx="36512" cy="17463"/>
            </p14:xfrm>
          </p:contentPart>
        </mc:Choice>
        <mc:Fallback>
          <p:pic>
            <p:nvPicPr>
              <p:cNvPr id="12290" name="Ink 2"/>
              <p:cNvPicPr>
                <a:picLocks noRot="1" noChangeAspect="1" noEditPoints="1" noChangeArrowheads="1" noChangeShapeType="1"/>
              </p:cNvPicPr>
              <p:nvPr/>
            </p:nvPicPr>
            <p:blipFill>
              <a:blip r:embed="rId5"/>
              <a:stretch>
                <a:fillRect/>
              </a:stretch>
            </p:blipFill>
            <p:spPr>
              <a:xfrm>
                <a:off x="3885257" y="4471080"/>
                <a:ext cx="41573" cy="2245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291" name="Ink 3"/>
              <p14:cNvContentPartPr>
                <a14:cpLocks xmlns:a14="http://schemas.microsoft.com/office/drawing/2010/main" noRot="1" noChangeAspect="1" noEditPoints="1" noChangeArrowheads="1" noChangeShapeType="1"/>
              </p14:cNvContentPartPr>
              <p14:nvPr/>
            </p14:nvContentPartPr>
            <p14:xfrm>
              <a:off x="74864913" y="51822350"/>
              <a:ext cx="0" cy="0"/>
            </p14:xfrm>
          </p:contentPart>
        </mc:Choice>
        <mc:Fallback>
          <p:pic>
            <p:nvPicPr>
              <p:cNvPr id="12291" name="Ink 3"/>
              <p:cNvPicPr>
                <a:picLocks noRot="1" noChangeAspect="1" noEditPoints="1" noChangeArrowheads="1" noChangeShapeType="1"/>
              </p:cNvPicPr>
              <p:nvPr/>
            </p:nvPicPr>
            <p:blipFill>
              <a:blip r:embed="rId7"/>
              <a:stretch>
                <a:fillRect/>
              </a:stretch>
            </p:blipFill>
            <p:spPr>
              <a:xfrm>
                <a:off x="74864913" y="518223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292" name="Ink 4"/>
              <p14:cNvContentPartPr>
                <a14:cpLocks xmlns:a14="http://schemas.microsoft.com/office/drawing/2010/main" noRot="1" noChangeAspect="1" noEditPoints="1" noChangeArrowheads="1" noChangeShapeType="1"/>
              </p14:cNvContentPartPr>
              <p14:nvPr/>
            </p14:nvContentPartPr>
            <p14:xfrm>
              <a:off x="5754688" y="4371975"/>
              <a:ext cx="19050" cy="7938"/>
            </p14:xfrm>
          </p:contentPart>
        </mc:Choice>
        <mc:Fallback>
          <p:pic>
            <p:nvPicPr>
              <p:cNvPr id="12292" name="Ink 4"/>
              <p:cNvPicPr>
                <a:picLocks noRot="1" noChangeAspect="1" noEditPoints="1" noChangeArrowheads="1" noChangeShapeType="1"/>
              </p:cNvPicPr>
              <p:nvPr/>
            </p:nvPicPr>
            <p:blipFill>
              <a:blip r:embed="rId9"/>
              <a:stretch>
                <a:fillRect/>
              </a:stretch>
            </p:blipFill>
            <p:spPr>
              <a:xfrm>
                <a:off x="5746062" y="4366202"/>
                <a:ext cx="31271" cy="2128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317" name="Ink 29"/>
              <p14:cNvContentPartPr>
                <a14:cpLocks xmlns:a14="http://schemas.microsoft.com/office/drawing/2010/main" noRot="1" noChangeAspect="1" noEditPoints="1" noChangeArrowheads="1" noChangeShapeType="1"/>
              </p14:cNvContentPartPr>
              <p14:nvPr/>
            </p14:nvContentPartPr>
            <p14:xfrm>
              <a:off x="211138" y="3125788"/>
              <a:ext cx="958850" cy="466725"/>
            </p14:xfrm>
          </p:contentPart>
        </mc:Choice>
        <mc:Fallback>
          <p:pic>
            <p:nvPicPr>
              <p:cNvPr id="12317" name="Ink 29"/>
              <p:cNvPicPr>
                <a:picLocks noRot="1" noChangeAspect="1" noEditPoints="1" noChangeArrowheads="1" noChangeShapeType="1"/>
              </p:cNvPicPr>
              <p:nvPr/>
            </p:nvPicPr>
            <p:blipFill>
              <a:blip r:embed="rId11"/>
              <a:stretch>
                <a:fillRect/>
              </a:stretch>
            </p:blipFill>
            <p:spPr>
              <a:xfrm>
                <a:off x="202857" y="3120026"/>
                <a:ext cx="970012" cy="48329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318" name="Ink 30"/>
              <p14:cNvContentPartPr>
                <a14:cpLocks xmlns:a14="http://schemas.microsoft.com/office/drawing/2010/main" noRot="1" noChangeAspect="1" noEditPoints="1" noChangeArrowheads="1" noChangeShapeType="1"/>
              </p14:cNvContentPartPr>
              <p14:nvPr/>
            </p14:nvContentPartPr>
            <p14:xfrm>
              <a:off x="1154113" y="3516313"/>
              <a:ext cx="4759325" cy="2854325"/>
            </p14:xfrm>
          </p:contentPart>
        </mc:Choice>
        <mc:Fallback>
          <p:pic>
            <p:nvPicPr>
              <p:cNvPr id="12318" name="Ink 30"/>
              <p:cNvPicPr>
                <a:picLocks noRot="1" noChangeAspect="1" noEditPoints="1" noChangeArrowheads="1" noChangeShapeType="1"/>
              </p:cNvPicPr>
              <p:nvPr/>
            </p:nvPicPr>
            <p:blipFill>
              <a:blip r:embed="rId13"/>
              <a:stretch>
                <a:fillRect/>
              </a:stretch>
            </p:blipFill>
            <p:spPr>
              <a:xfrm>
                <a:off x="1142950" y="3511264"/>
                <a:ext cx="4773369" cy="286838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319" name="Ink 31"/>
              <p14:cNvContentPartPr>
                <a14:cpLocks xmlns:a14="http://schemas.microsoft.com/office/drawing/2010/main" noRot="1" noChangeAspect="1" noEditPoints="1" noChangeArrowheads="1" noChangeShapeType="1"/>
              </p14:cNvContentPartPr>
              <p14:nvPr/>
            </p14:nvContentPartPr>
            <p14:xfrm>
              <a:off x="4429125" y="3114675"/>
              <a:ext cx="852488" cy="419100"/>
            </p14:xfrm>
          </p:contentPart>
        </mc:Choice>
        <mc:Fallback>
          <p:pic>
            <p:nvPicPr>
              <p:cNvPr id="12319" name="Ink 31"/>
              <p:cNvPicPr>
                <a:picLocks noRot="1" noChangeAspect="1" noEditPoints="1" noChangeArrowheads="1" noChangeShapeType="1"/>
              </p:cNvPicPr>
              <p:nvPr/>
            </p:nvPicPr>
            <p:blipFill>
              <a:blip r:embed="rId15"/>
              <a:stretch>
                <a:fillRect/>
              </a:stretch>
            </p:blipFill>
            <p:spPr>
              <a:xfrm>
                <a:off x="4420485" y="3107834"/>
                <a:ext cx="865088" cy="43566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320" name="Ink 32"/>
              <p14:cNvContentPartPr>
                <a14:cpLocks xmlns:a14="http://schemas.microsoft.com/office/drawing/2010/main" noRot="1" noChangeAspect="1" noEditPoints="1" noChangeArrowheads="1" noChangeShapeType="1"/>
              </p14:cNvContentPartPr>
              <p14:nvPr/>
            </p14:nvContentPartPr>
            <p14:xfrm>
              <a:off x="7239000" y="2732088"/>
              <a:ext cx="1816100" cy="642937"/>
            </p14:xfrm>
          </p:contentPart>
        </mc:Choice>
        <mc:Fallback>
          <p:pic>
            <p:nvPicPr>
              <p:cNvPr id="12320" name="Ink 32"/>
              <p:cNvPicPr>
                <a:picLocks noRot="1" noChangeAspect="1" noEditPoints="1" noChangeArrowheads="1" noChangeShapeType="1"/>
              </p:cNvPicPr>
              <p:nvPr/>
            </p:nvPicPr>
            <p:blipFill>
              <a:blip r:embed="rId17"/>
              <a:stretch>
                <a:fillRect/>
              </a:stretch>
            </p:blipFill>
            <p:spPr>
              <a:xfrm>
                <a:off x="7231080" y="2724888"/>
                <a:ext cx="1830499" cy="66057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321" name="Ink 33"/>
              <p14:cNvContentPartPr>
                <a14:cpLocks xmlns:a14="http://schemas.microsoft.com/office/drawing/2010/main" noRot="1" noChangeAspect="1" noEditPoints="1" noChangeArrowheads="1" noChangeShapeType="1"/>
              </p14:cNvContentPartPr>
              <p14:nvPr/>
            </p14:nvContentPartPr>
            <p14:xfrm>
              <a:off x="8061325" y="3171825"/>
              <a:ext cx="531813" cy="255588"/>
            </p14:xfrm>
          </p:contentPart>
        </mc:Choice>
        <mc:Fallback>
          <p:pic>
            <p:nvPicPr>
              <p:cNvPr id="12321" name="Ink 33"/>
              <p:cNvPicPr>
                <a:picLocks noRot="1" noChangeAspect="1" noEditPoints="1" noChangeArrowheads="1" noChangeShapeType="1"/>
              </p:cNvPicPr>
              <p:nvPr/>
            </p:nvPicPr>
            <p:blipFill>
              <a:blip r:embed="rId19"/>
              <a:stretch>
                <a:fillRect/>
              </a:stretch>
            </p:blipFill>
            <p:spPr>
              <a:xfrm>
                <a:off x="8051603" y="3160306"/>
                <a:ext cx="553057" cy="27826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322" name="Ink 34"/>
              <p14:cNvContentPartPr>
                <a14:cpLocks xmlns:a14="http://schemas.microsoft.com/office/drawing/2010/main" noRot="1" noChangeAspect="1" noEditPoints="1" noChangeArrowheads="1" noChangeShapeType="1"/>
              </p14:cNvContentPartPr>
              <p14:nvPr/>
            </p14:nvContentPartPr>
            <p14:xfrm>
              <a:off x="868363" y="3706813"/>
              <a:ext cx="195262" cy="192087"/>
            </p14:xfrm>
          </p:contentPart>
        </mc:Choice>
        <mc:Fallback>
          <p:pic>
            <p:nvPicPr>
              <p:cNvPr id="12322" name="Ink 34"/>
              <p:cNvPicPr>
                <a:picLocks noRot="1" noChangeAspect="1" noEditPoints="1" noChangeArrowheads="1" noChangeShapeType="1"/>
              </p:cNvPicPr>
              <p:nvPr/>
            </p:nvPicPr>
            <p:blipFill>
              <a:blip r:embed="rId21"/>
              <a:stretch>
                <a:fillRect/>
              </a:stretch>
            </p:blipFill>
            <p:spPr>
              <a:xfrm>
                <a:off x="864400" y="3696381"/>
                <a:ext cx="208231" cy="20935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323" name="Ink 35"/>
              <p14:cNvContentPartPr>
                <a14:cpLocks xmlns:a14="http://schemas.microsoft.com/office/drawing/2010/main" noRot="1" noChangeAspect="1" noEditPoints="1" noChangeArrowheads="1" noChangeShapeType="1"/>
              </p14:cNvContentPartPr>
              <p14:nvPr/>
            </p14:nvContentPartPr>
            <p14:xfrm>
              <a:off x="868363" y="4200525"/>
              <a:ext cx="31750" cy="150813"/>
            </p14:xfrm>
          </p:contentPart>
        </mc:Choice>
        <mc:Fallback>
          <p:pic>
            <p:nvPicPr>
              <p:cNvPr id="12323" name="Ink 35"/>
              <p:cNvPicPr>
                <a:picLocks noRot="1" noChangeAspect="1" noEditPoints="1" noChangeArrowheads="1" noChangeShapeType="1"/>
              </p:cNvPicPr>
              <p:nvPr/>
            </p:nvPicPr>
            <p:blipFill>
              <a:blip r:embed="rId23"/>
              <a:stretch>
                <a:fillRect/>
              </a:stretch>
            </p:blipFill>
            <p:spPr>
              <a:xfrm>
                <a:off x="858261" y="4194766"/>
                <a:ext cx="48347" cy="16089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324" name="Ink 36"/>
              <p14:cNvContentPartPr>
                <a14:cpLocks xmlns:a14="http://schemas.microsoft.com/office/drawing/2010/main" noRot="1" noChangeAspect="1" noEditPoints="1" noChangeArrowheads="1" noChangeShapeType="1"/>
              </p14:cNvContentPartPr>
              <p14:nvPr/>
            </p14:nvContentPartPr>
            <p14:xfrm>
              <a:off x="806450" y="4594225"/>
              <a:ext cx="95250" cy="198438"/>
            </p14:xfrm>
          </p:contentPart>
        </mc:Choice>
        <mc:Fallback>
          <p:pic>
            <p:nvPicPr>
              <p:cNvPr id="12324" name="Ink 36"/>
              <p:cNvPicPr>
                <a:picLocks noRot="1" noChangeAspect="1" noEditPoints="1" noChangeArrowheads="1" noChangeShapeType="1"/>
              </p:cNvPicPr>
              <p:nvPr/>
            </p:nvPicPr>
            <p:blipFill>
              <a:blip r:embed="rId25"/>
              <a:stretch>
                <a:fillRect/>
              </a:stretch>
            </p:blipFill>
            <p:spPr>
              <a:xfrm>
                <a:off x="796386" y="4585221"/>
                <a:ext cx="109268" cy="21752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325" name="Ink 37"/>
              <p14:cNvContentPartPr>
                <a14:cpLocks xmlns:a14="http://schemas.microsoft.com/office/drawing/2010/main" noRot="1" noChangeAspect="1" noEditPoints="1" noChangeArrowheads="1" noChangeShapeType="1"/>
              </p14:cNvContentPartPr>
              <p14:nvPr/>
            </p14:nvContentPartPr>
            <p14:xfrm>
              <a:off x="869950" y="5027613"/>
              <a:ext cx="12700" cy="14287"/>
            </p14:xfrm>
          </p:contentPart>
        </mc:Choice>
        <mc:Fallback>
          <p:pic>
            <p:nvPicPr>
              <p:cNvPr id="12325" name="Ink 37"/>
              <p:cNvPicPr>
                <a:picLocks noRot="1" noChangeAspect="1" noEditPoints="1" noChangeArrowheads="1" noChangeShapeType="1"/>
              </p:cNvPicPr>
              <p:nvPr/>
            </p:nvPicPr>
            <p:blipFill>
              <a:blip r:embed="rId27"/>
              <a:stretch>
                <a:fillRect/>
              </a:stretch>
            </p:blipFill>
            <p:spPr>
              <a:xfrm>
                <a:off x="864658" y="5017612"/>
                <a:ext cx="29281" cy="2821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326" name="Ink 38"/>
              <p14:cNvContentPartPr>
                <a14:cpLocks xmlns:a14="http://schemas.microsoft.com/office/drawing/2010/main" noRot="1" noChangeAspect="1" noEditPoints="1" noChangeArrowheads="1" noChangeShapeType="1"/>
              </p14:cNvContentPartPr>
              <p14:nvPr/>
            </p14:nvContentPartPr>
            <p14:xfrm>
              <a:off x="844550" y="5276850"/>
              <a:ext cx="3175" cy="17463"/>
            </p14:xfrm>
          </p:contentPart>
        </mc:Choice>
        <mc:Fallback>
          <p:pic>
            <p:nvPicPr>
              <p:cNvPr id="12326" name="Ink 38"/>
              <p:cNvPicPr>
                <a:picLocks noRot="1" noChangeAspect="1" noEditPoints="1" noChangeArrowheads="1" noChangeShapeType="1"/>
              </p:cNvPicPr>
              <p:nvPr/>
            </p:nvPicPr>
            <p:blipFill>
              <a:blip r:embed="rId29"/>
              <a:stretch>
                <a:fillRect/>
              </a:stretch>
            </p:blipFill>
            <p:spPr>
              <a:xfrm>
                <a:off x="835378" y="5266158"/>
                <a:ext cx="22931" cy="3278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327" name="Ink 39"/>
              <p14:cNvContentPartPr>
                <a14:cpLocks xmlns:a14="http://schemas.microsoft.com/office/drawing/2010/main" noRot="1" noChangeAspect="1" noEditPoints="1" noChangeArrowheads="1" noChangeShapeType="1"/>
              </p14:cNvContentPartPr>
              <p14:nvPr/>
            </p14:nvContentPartPr>
            <p14:xfrm>
              <a:off x="819150" y="5527675"/>
              <a:ext cx="3175" cy="17463"/>
            </p14:xfrm>
          </p:contentPart>
        </mc:Choice>
        <mc:Fallback>
          <p:pic>
            <p:nvPicPr>
              <p:cNvPr id="12327" name="Ink 39"/>
              <p:cNvPicPr>
                <a:picLocks noRot="1" noChangeAspect="1" noEditPoints="1" noChangeArrowheads="1" noChangeShapeType="1"/>
              </p:cNvPicPr>
              <p:nvPr/>
            </p:nvPicPr>
            <p:blipFill>
              <a:blip r:embed="rId31"/>
              <a:stretch>
                <a:fillRect/>
              </a:stretch>
            </p:blipFill>
            <p:spPr>
              <a:xfrm>
                <a:off x="813153" y="5520547"/>
                <a:ext cx="20108" cy="295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328" name="Ink 40"/>
              <p14:cNvContentPartPr>
                <a14:cpLocks xmlns:a14="http://schemas.microsoft.com/office/drawing/2010/main" noRot="1" noChangeAspect="1" noEditPoints="1" noChangeArrowheads="1" noChangeShapeType="1"/>
              </p14:cNvContentPartPr>
              <p14:nvPr/>
            </p14:nvContentPartPr>
            <p14:xfrm>
              <a:off x="800100" y="5764213"/>
              <a:ext cx="1588" cy="12700"/>
            </p14:xfrm>
          </p:contentPart>
        </mc:Choice>
        <mc:Fallback>
          <p:pic>
            <p:nvPicPr>
              <p:cNvPr id="12328" name="Ink 40"/>
              <p:cNvPicPr>
                <a:picLocks noRot="1" noChangeAspect="1" noEditPoints="1" noChangeArrowheads="1" noChangeShapeType="1"/>
              </p:cNvPicPr>
              <p:nvPr/>
            </p:nvPicPr>
            <p:blipFill>
              <a:blip r:embed="rId33"/>
              <a:stretch>
                <a:fillRect/>
              </a:stretch>
            </p:blipFill>
            <p:spPr>
              <a:xfrm>
                <a:off x="797122" y="5758044"/>
                <a:ext cx="6154" cy="2503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329" name="Ink 41"/>
              <p14:cNvContentPartPr>
                <a14:cpLocks xmlns:a14="http://schemas.microsoft.com/office/drawing/2010/main" noRot="1" noChangeAspect="1" noEditPoints="1" noChangeArrowheads="1" noChangeShapeType="1"/>
              </p14:cNvContentPartPr>
              <p14:nvPr/>
            </p14:nvContentPartPr>
            <p14:xfrm>
              <a:off x="755650" y="6051550"/>
              <a:ext cx="9525" cy="11113"/>
            </p14:xfrm>
          </p:contentPart>
        </mc:Choice>
        <mc:Fallback>
          <p:pic>
            <p:nvPicPr>
              <p:cNvPr id="12329" name="Ink 41"/>
              <p:cNvPicPr>
                <a:picLocks noRot="1" noChangeAspect="1" noEditPoints="1" noChangeArrowheads="1" noChangeShapeType="1"/>
              </p:cNvPicPr>
              <p:nvPr/>
            </p:nvPicPr>
            <p:blipFill>
              <a:blip r:embed="rId35"/>
              <a:stretch>
                <a:fillRect/>
              </a:stretch>
            </p:blipFill>
            <p:spPr>
              <a:xfrm>
                <a:off x="748689" y="6041512"/>
                <a:ext cx="28941" cy="3190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330" name="Ink 42"/>
              <p14:cNvContentPartPr>
                <a14:cpLocks xmlns:a14="http://schemas.microsoft.com/office/drawing/2010/main" noRot="1" noChangeAspect="1" noEditPoints="1" noChangeArrowheads="1" noChangeShapeType="1"/>
              </p14:cNvContentPartPr>
              <p14:nvPr/>
            </p14:nvContentPartPr>
            <p14:xfrm>
              <a:off x="706438" y="6243638"/>
              <a:ext cx="222250" cy="188912"/>
            </p14:xfrm>
          </p:contentPart>
        </mc:Choice>
        <mc:Fallback>
          <p:pic>
            <p:nvPicPr>
              <p:cNvPr id="12330" name="Ink 42"/>
              <p:cNvPicPr>
                <a:picLocks noRot="1" noChangeAspect="1" noEditPoints="1" noChangeArrowheads="1" noChangeShapeType="1"/>
              </p:cNvPicPr>
              <p:nvPr/>
            </p:nvPicPr>
            <p:blipFill>
              <a:blip r:embed="rId37"/>
              <a:stretch>
                <a:fillRect/>
              </a:stretch>
            </p:blipFill>
            <p:spPr>
              <a:xfrm>
                <a:off x="696728" y="6235002"/>
                <a:ext cx="242389" cy="205104"/>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331" name="Ink 43"/>
              <p14:cNvContentPartPr>
                <a14:cpLocks xmlns:a14="http://schemas.microsoft.com/office/drawing/2010/main" noRot="1" noChangeAspect="1" noEditPoints="1" noChangeArrowheads="1" noChangeShapeType="1"/>
              </p14:cNvContentPartPr>
              <p14:nvPr/>
            </p14:nvContentPartPr>
            <p14:xfrm>
              <a:off x="1471613" y="3316288"/>
              <a:ext cx="149225" cy="198437"/>
            </p14:xfrm>
          </p:contentPart>
        </mc:Choice>
        <mc:Fallback>
          <p:pic>
            <p:nvPicPr>
              <p:cNvPr id="12331" name="Ink 43"/>
              <p:cNvPicPr>
                <a:picLocks noRot="1" noChangeAspect="1" noEditPoints="1" noChangeArrowheads="1" noChangeShapeType="1"/>
              </p:cNvPicPr>
              <p:nvPr/>
            </p:nvPicPr>
            <p:blipFill>
              <a:blip r:embed="rId39"/>
              <a:stretch>
                <a:fillRect/>
              </a:stretch>
            </p:blipFill>
            <p:spPr>
              <a:xfrm>
                <a:off x="1462624" y="3307645"/>
                <a:ext cx="166844" cy="216444"/>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332" name="Ink 44"/>
              <p14:cNvContentPartPr>
                <a14:cpLocks xmlns:a14="http://schemas.microsoft.com/office/drawing/2010/main" noRot="1" noChangeAspect="1" noEditPoints="1" noChangeArrowheads="1" noChangeShapeType="1"/>
              </p14:cNvContentPartPr>
              <p14:nvPr/>
            </p14:nvContentPartPr>
            <p14:xfrm>
              <a:off x="2106613" y="3322638"/>
              <a:ext cx="11112" cy="166687"/>
            </p14:xfrm>
          </p:contentPart>
        </mc:Choice>
        <mc:Fallback>
          <p:pic>
            <p:nvPicPr>
              <p:cNvPr id="12332" name="Ink 44"/>
              <p:cNvPicPr>
                <a:picLocks noRot="1" noChangeAspect="1" noEditPoints="1" noChangeArrowheads="1" noChangeShapeType="1"/>
              </p:cNvPicPr>
              <p:nvPr/>
            </p:nvPicPr>
            <p:blipFill>
              <a:blip r:embed="rId41"/>
              <a:stretch>
                <a:fillRect/>
              </a:stretch>
            </p:blipFill>
            <p:spPr>
              <a:xfrm>
                <a:off x="2103387" y="3316518"/>
                <a:ext cx="22224" cy="18216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333" name="Ink 45"/>
              <p14:cNvContentPartPr>
                <a14:cpLocks xmlns:a14="http://schemas.microsoft.com/office/drawing/2010/main" noRot="1" noChangeAspect="1" noEditPoints="1" noChangeArrowheads="1" noChangeShapeType="1"/>
              </p14:cNvContentPartPr>
              <p14:nvPr/>
            </p14:nvContentPartPr>
            <p14:xfrm>
              <a:off x="2459038" y="3352800"/>
              <a:ext cx="144462" cy="160338"/>
            </p14:xfrm>
          </p:contentPart>
        </mc:Choice>
        <mc:Fallback>
          <p:pic>
            <p:nvPicPr>
              <p:cNvPr id="12333" name="Ink 45"/>
              <p:cNvPicPr>
                <a:picLocks noRot="1" noChangeAspect="1" noEditPoints="1" noChangeArrowheads="1" noChangeShapeType="1"/>
              </p:cNvPicPr>
              <p:nvPr/>
            </p:nvPicPr>
            <p:blipFill>
              <a:blip r:embed="rId43"/>
              <a:stretch>
                <a:fillRect/>
              </a:stretch>
            </p:blipFill>
            <p:spPr>
              <a:xfrm>
                <a:off x="2456516" y="3347756"/>
                <a:ext cx="152748" cy="17439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334" name="Ink 46"/>
              <p14:cNvContentPartPr>
                <a14:cpLocks xmlns:a14="http://schemas.microsoft.com/office/drawing/2010/main" noRot="1" noChangeAspect="1" noEditPoints="1" noChangeArrowheads="1" noChangeShapeType="1"/>
              </p14:cNvContentPartPr>
              <p14:nvPr/>
            </p14:nvContentPartPr>
            <p14:xfrm>
              <a:off x="2860675" y="3341688"/>
              <a:ext cx="139700" cy="200025"/>
            </p14:xfrm>
          </p:contentPart>
        </mc:Choice>
        <mc:Fallback>
          <p:pic>
            <p:nvPicPr>
              <p:cNvPr id="12334" name="Ink 46"/>
              <p:cNvPicPr>
                <a:picLocks noRot="1" noChangeAspect="1" noEditPoints="1" noChangeArrowheads="1" noChangeShapeType="1"/>
              </p:cNvPicPr>
              <p:nvPr/>
            </p:nvPicPr>
            <p:blipFill>
              <a:blip r:embed="rId45"/>
              <a:stretch>
                <a:fillRect/>
              </a:stretch>
            </p:blipFill>
            <p:spPr>
              <a:xfrm>
                <a:off x="2855994" y="3333773"/>
                <a:ext cx="153382" cy="21837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335" name="Ink 47"/>
              <p14:cNvContentPartPr>
                <a14:cpLocks xmlns:a14="http://schemas.microsoft.com/office/drawing/2010/main" noRot="1" noChangeAspect="1" noEditPoints="1" noChangeArrowheads="1" noChangeShapeType="1"/>
              </p14:cNvContentPartPr>
              <p14:nvPr/>
            </p14:nvContentPartPr>
            <p14:xfrm>
              <a:off x="3267075" y="3327400"/>
              <a:ext cx="893763" cy="293688"/>
            </p14:xfrm>
          </p:contentPart>
        </mc:Choice>
        <mc:Fallback>
          <p:pic>
            <p:nvPicPr>
              <p:cNvPr id="12335" name="Ink 47"/>
              <p:cNvPicPr>
                <a:picLocks noRot="1" noChangeAspect="1" noEditPoints="1" noChangeArrowheads="1" noChangeShapeType="1"/>
              </p:cNvPicPr>
              <p:nvPr/>
            </p:nvPicPr>
            <p:blipFill>
              <a:blip r:embed="rId47"/>
              <a:stretch>
                <a:fillRect/>
              </a:stretch>
            </p:blipFill>
            <p:spPr>
              <a:xfrm>
                <a:off x="3257716" y="3318042"/>
                <a:ext cx="913560" cy="313123"/>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336" name="Ink 48"/>
              <p14:cNvContentPartPr>
                <a14:cpLocks xmlns:a14="http://schemas.microsoft.com/office/drawing/2010/main" noRot="1" noChangeAspect="1" noEditPoints="1" noChangeArrowheads="1" noChangeShapeType="1"/>
              </p14:cNvContentPartPr>
              <p14:nvPr/>
            </p14:nvContentPartPr>
            <p14:xfrm>
              <a:off x="4335463" y="3879850"/>
              <a:ext cx="149225" cy="138113"/>
            </p14:xfrm>
          </p:contentPart>
        </mc:Choice>
        <mc:Fallback>
          <p:pic>
            <p:nvPicPr>
              <p:cNvPr id="12336" name="Ink 48"/>
              <p:cNvPicPr>
                <a:picLocks noRot="1" noChangeAspect="1" noEditPoints="1" noChangeArrowheads="1" noChangeShapeType="1"/>
              </p:cNvPicPr>
              <p:nvPr/>
            </p:nvPicPr>
            <p:blipFill>
              <a:blip r:embed="rId49"/>
              <a:stretch>
                <a:fillRect/>
              </a:stretch>
            </p:blipFill>
            <p:spPr>
              <a:xfrm>
                <a:off x="4328991" y="3874095"/>
                <a:ext cx="158574" cy="1517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337" name="Ink 49"/>
              <p14:cNvContentPartPr>
                <a14:cpLocks xmlns:a14="http://schemas.microsoft.com/office/drawing/2010/main" noRot="1" noChangeAspect="1" noEditPoints="1" noChangeArrowheads="1" noChangeShapeType="1"/>
              </p14:cNvContentPartPr>
              <p14:nvPr/>
            </p14:nvContentPartPr>
            <p14:xfrm>
              <a:off x="7031038" y="3595688"/>
              <a:ext cx="85725" cy="2646362"/>
            </p14:xfrm>
          </p:contentPart>
        </mc:Choice>
        <mc:Fallback>
          <p:pic>
            <p:nvPicPr>
              <p:cNvPr id="12337" name="Ink 49"/>
              <p:cNvPicPr>
                <a:picLocks noRot="1" noChangeAspect="1" noEditPoints="1" noChangeArrowheads="1" noChangeShapeType="1"/>
              </p:cNvPicPr>
              <p:nvPr/>
            </p:nvPicPr>
            <p:blipFill>
              <a:blip r:embed="rId51"/>
              <a:stretch>
                <a:fillRect/>
              </a:stretch>
            </p:blipFill>
            <p:spPr>
              <a:xfrm>
                <a:off x="7019152" y="3590288"/>
                <a:ext cx="101934" cy="2659322"/>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338" name="Ink 50"/>
              <p14:cNvContentPartPr>
                <a14:cpLocks xmlns:a14="http://schemas.microsoft.com/office/drawing/2010/main" noRot="1" noChangeAspect="1" noEditPoints="1" noChangeArrowheads="1" noChangeShapeType="1"/>
              </p14:cNvContentPartPr>
              <p14:nvPr/>
            </p14:nvContentPartPr>
            <p14:xfrm>
              <a:off x="7046913" y="3598863"/>
              <a:ext cx="1970087" cy="30162"/>
            </p14:xfrm>
          </p:contentPart>
        </mc:Choice>
        <mc:Fallback>
          <p:pic>
            <p:nvPicPr>
              <p:cNvPr id="12338" name="Ink 50"/>
              <p:cNvPicPr>
                <a:picLocks noRot="1" noChangeAspect="1" noEditPoints="1" noChangeArrowheads="1" noChangeShapeType="1"/>
              </p:cNvPicPr>
              <p:nvPr/>
            </p:nvPicPr>
            <p:blipFill>
              <a:blip r:embed="rId53"/>
              <a:stretch>
                <a:fillRect/>
              </a:stretch>
            </p:blipFill>
            <p:spPr>
              <a:xfrm>
                <a:off x="7042593" y="3588688"/>
                <a:ext cx="1983768" cy="4905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339" name="Ink 51"/>
              <p14:cNvContentPartPr>
                <a14:cpLocks xmlns:a14="http://schemas.microsoft.com/office/drawing/2010/main" noRot="1" noChangeAspect="1" noEditPoints="1" noChangeArrowheads="1" noChangeShapeType="1"/>
              </p14:cNvContentPartPr>
              <p14:nvPr/>
            </p14:nvContentPartPr>
            <p14:xfrm>
              <a:off x="158750" y="4338638"/>
              <a:ext cx="465138" cy="333375"/>
            </p14:xfrm>
          </p:contentPart>
        </mc:Choice>
        <mc:Fallback>
          <p:pic>
            <p:nvPicPr>
              <p:cNvPr id="12339" name="Ink 51"/>
              <p:cNvPicPr>
                <a:picLocks noRot="1" noChangeAspect="1" noEditPoints="1" noChangeArrowheads="1" noChangeShapeType="1"/>
              </p:cNvPicPr>
              <p:nvPr/>
            </p:nvPicPr>
            <p:blipFill>
              <a:blip r:embed="rId55"/>
              <a:stretch>
                <a:fillRect/>
              </a:stretch>
            </p:blipFill>
            <p:spPr>
              <a:xfrm>
                <a:off x="150830" y="4332518"/>
                <a:ext cx="477378" cy="349216"/>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340" name="Ink 52"/>
              <p14:cNvContentPartPr>
                <a14:cpLocks xmlns:a14="http://schemas.microsoft.com/office/drawing/2010/main" noRot="1" noChangeAspect="1" noEditPoints="1" noChangeArrowheads="1" noChangeShapeType="1"/>
              </p14:cNvContentPartPr>
              <p14:nvPr/>
            </p14:nvContentPartPr>
            <p14:xfrm>
              <a:off x="3530600" y="2820988"/>
              <a:ext cx="2176463" cy="887412"/>
            </p14:xfrm>
          </p:contentPart>
        </mc:Choice>
        <mc:Fallback>
          <p:pic>
            <p:nvPicPr>
              <p:cNvPr id="12340" name="Ink 52"/>
              <p:cNvPicPr>
                <a:picLocks noRot="1" noChangeAspect="1" noEditPoints="1" noChangeArrowheads="1" noChangeShapeType="1"/>
              </p:cNvPicPr>
              <p:nvPr/>
            </p:nvPicPr>
            <p:blipFill>
              <a:blip r:embed="rId57"/>
              <a:stretch>
                <a:fillRect/>
              </a:stretch>
            </p:blipFill>
            <p:spPr>
              <a:xfrm>
                <a:off x="3527000" y="2811988"/>
                <a:ext cx="2190145" cy="899652"/>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341" name="Ink 53"/>
              <p14:cNvContentPartPr>
                <a14:cpLocks xmlns:a14="http://schemas.microsoft.com/office/drawing/2010/main" noRot="1" noChangeAspect="1" noEditPoints="1" noChangeArrowheads="1" noChangeShapeType="1"/>
              </p14:cNvContentPartPr>
              <p14:nvPr/>
            </p14:nvContentPartPr>
            <p14:xfrm>
              <a:off x="220663" y="3616325"/>
              <a:ext cx="4056062" cy="498475"/>
            </p14:xfrm>
          </p:contentPart>
        </mc:Choice>
        <mc:Fallback>
          <p:pic>
            <p:nvPicPr>
              <p:cNvPr id="12341" name="Ink 53"/>
              <p:cNvPicPr>
                <a:picLocks noRot="1" noChangeAspect="1" noEditPoints="1" noChangeArrowheads="1" noChangeShapeType="1"/>
              </p:cNvPicPr>
              <p:nvPr/>
            </p:nvPicPr>
            <p:blipFill>
              <a:blip r:embed="rId59"/>
              <a:stretch>
                <a:fillRect/>
              </a:stretch>
            </p:blipFill>
            <p:spPr>
              <a:xfrm>
                <a:off x="210223" y="3606967"/>
                <a:ext cx="4069022" cy="51431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342" name="Ink 54"/>
              <p14:cNvContentPartPr>
                <a14:cpLocks xmlns:a14="http://schemas.microsoft.com/office/drawing/2010/main" noRot="1" noChangeAspect="1" noEditPoints="1" noChangeArrowheads="1" noChangeShapeType="1"/>
              </p14:cNvContentPartPr>
              <p14:nvPr/>
            </p14:nvContentPartPr>
            <p14:xfrm>
              <a:off x="1255713" y="3949700"/>
              <a:ext cx="1973262" cy="347663"/>
            </p14:xfrm>
          </p:contentPart>
        </mc:Choice>
        <mc:Fallback>
          <p:pic>
            <p:nvPicPr>
              <p:cNvPr id="12342" name="Ink 54"/>
              <p:cNvPicPr>
                <a:picLocks noRot="1" noChangeAspect="1" noEditPoints="1" noChangeArrowheads="1" noChangeShapeType="1"/>
              </p:cNvPicPr>
              <p:nvPr/>
            </p:nvPicPr>
            <p:blipFill>
              <a:blip r:embed="rId61"/>
              <a:stretch>
                <a:fillRect/>
              </a:stretch>
            </p:blipFill>
            <p:spPr>
              <a:xfrm>
                <a:off x="1250673" y="3938543"/>
                <a:ext cx="1981902" cy="364938"/>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343" name="Ink 55"/>
              <p14:cNvContentPartPr>
                <a14:cpLocks xmlns:a14="http://schemas.microsoft.com/office/drawing/2010/main" noRot="1" noChangeAspect="1" noEditPoints="1" noChangeArrowheads="1" noChangeShapeType="1"/>
              </p14:cNvContentPartPr>
              <p14:nvPr/>
            </p14:nvContentPartPr>
            <p14:xfrm>
              <a:off x="3570288" y="3836988"/>
              <a:ext cx="887412" cy="250825"/>
            </p14:xfrm>
          </p:contentPart>
        </mc:Choice>
        <mc:Fallback>
          <p:pic>
            <p:nvPicPr>
              <p:cNvPr id="12343" name="Ink 55"/>
              <p:cNvPicPr>
                <a:picLocks noRot="1" noChangeAspect="1" noEditPoints="1" noChangeArrowheads="1" noChangeShapeType="1"/>
              </p:cNvPicPr>
              <p:nvPr/>
            </p:nvPicPr>
            <p:blipFill>
              <a:blip r:embed="rId63"/>
              <a:stretch>
                <a:fillRect/>
              </a:stretch>
            </p:blipFill>
            <p:spPr>
              <a:xfrm>
                <a:off x="3566328" y="3831230"/>
                <a:ext cx="898572" cy="262701"/>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344" name="Ink 56"/>
              <p14:cNvContentPartPr>
                <a14:cpLocks xmlns:a14="http://schemas.microsoft.com/office/drawing/2010/main" noRot="1" noChangeAspect="1" noEditPoints="1" noChangeArrowheads="1" noChangeShapeType="1"/>
              </p14:cNvContentPartPr>
              <p14:nvPr/>
            </p14:nvContentPartPr>
            <p14:xfrm>
              <a:off x="4845050" y="1711325"/>
              <a:ext cx="573088" cy="390525"/>
            </p14:xfrm>
          </p:contentPart>
        </mc:Choice>
        <mc:Fallback>
          <p:pic>
            <p:nvPicPr>
              <p:cNvPr id="12344" name="Ink 56"/>
              <p:cNvPicPr>
                <a:picLocks noRot="1" noChangeAspect="1" noEditPoints="1" noChangeArrowheads="1" noChangeShapeType="1"/>
              </p:cNvPicPr>
              <p:nvPr/>
            </p:nvPicPr>
            <p:blipFill>
              <a:blip r:embed="rId65"/>
              <a:stretch>
                <a:fillRect/>
              </a:stretch>
            </p:blipFill>
            <p:spPr>
              <a:xfrm>
                <a:off x="4838570" y="1704840"/>
                <a:ext cx="586407" cy="401693"/>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345" name="Ink 57"/>
              <p14:cNvContentPartPr>
                <a14:cpLocks xmlns:a14="http://schemas.microsoft.com/office/drawing/2010/main" noRot="1" noChangeAspect="1" noEditPoints="1" noChangeArrowheads="1" noChangeShapeType="1"/>
              </p14:cNvContentPartPr>
              <p14:nvPr/>
            </p14:nvContentPartPr>
            <p14:xfrm>
              <a:off x="5381625" y="2762250"/>
              <a:ext cx="523875" cy="14288"/>
            </p14:xfrm>
          </p:contentPart>
        </mc:Choice>
        <mc:Fallback>
          <p:pic>
            <p:nvPicPr>
              <p:cNvPr id="12345" name="Ink 57"/>
              <p:cNvPicPr>
                <a:picLocks noRot="1" noChangeAspect="1" noEditPoints="1" noChangeArrowheads="1" noChangeShapeType="1"/>
              </p:cNvPicPr>
              <p:nvPr/>
            </p:nvPicPr>
            <p:blipFill>
              <a:blip r:embed="rId67"/>
              <a:stretch>
                <a:fillRect/>
              </a:stretch>
            </p:blipFill>
            <p:spPr>
              <a:xfrm>
                <a:off x="5378760" y="2756178"/>
                <a:ext cx="534259" cy="25718"/>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346" name="Ink 58"/>
              <p14:cNvContentPartPr>
                <a14:cpLocks xmlns:a14="http://schemas.microsoft.com/office/drawing/2010/main" noRot="1" noChangeAspect="1" noEditPoints="1" noChangeArrowheads="1" noChangeShapeType="1"/>
              </p14:cNvContentPartPr>
              <p14:nvPr/>
            </p14:nvContentPartPr>
            <p14:xfrm>
              <a:off x="5875338" y="3476625"/>
              <a:ext cx="1492250" cy="428625"/>
            </p14:xfrm>
          </p:contentPart>
        </mc:Choice>
        <mc:Fallback>
          <p:pic>
            <p:nvPicPr>
              <p:cNvPr id="12346" name="Ink 58"/>
              <p:cNvPicPr>
                <a:picLocks noRot="1" noChangeAspect="1" noEditPoints="1" noChangeArrowheads="1" noChangeShapeType="1"/>
              </p:cNvPicPr>
              <p:nvPr/>
            </p:nvPicPr>
            <p:blipFill>
              <a:blip r:embed="rId69"/>
              <a:stretch>
                <a:fillRect/>
              </a:stretch>
            </p:blipFill>
            <p:spPr>
              <a:xfrm>
                <a:off x="5871738" y="3466908"/>
                <a:ext cx="1500170" cy="442661"/>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347" name="Ink 59"/>
              <p14:cNvContentPartPr>
                <a14:cpLocks xmlns:a14="http://schemas.microsoft.com/office/drawing/2010/main" noRot="1" noChangeAspect="1" noEditPoints="1" noChangeArrowheads="1" noChangeShapeType="1"/>
              </p14:cNvContentPartPr>
              <p14:nvPr/>
            </p14:nvContentPartPr>
            <p14:xfrm>
              <a:off x="7554913" y="3916363"/>
              <a:ext cx="1285875" cy="1779587"/>
            </p14:xfrm>
          </p:contentPart>
        </mc:Choice>
        <mc:Fallback>
          <p:pic>
            <p:nvPicPr>
              <p:cNvPr id="12347" name="Ink 59"/>
              <p:cNvPicPr>
                <a:picLocks noRot="1" noChangeAspect="1" noEditPoints="1" noChangeArrowheads="1" noChangeShapeType="1"/>
              </p:cNvPicPr>
              <p:nvPr/>
            </p:nvPicPr>
            <p:blipFill>
              <a:blip r:embed="rId71"/>
              <a:stretch>
                <a:fillRect/>
              </a:stretch>
            </p:blipFill>
            <p:spPr>
              <a:xfrm>
                <a:off x="7546633" y="3906642"/>
                <a:ext cx="1304594" cy="1799748"/>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348" name="Ink 60"/>
              <p14:cNvContentPartPr>
                <a14:cpLocks xmlns:a14="http://schemas.microsoft.com/office/drawing/2010/main" noRot="1" noChangeAspect="1" noEditPoints="1" noChangeArrowheads="1" noChangeShapeType="1"/>
              </p14:cNvContentPartPr>
              <p14:nvPr/>
            </p14:nvContentPartPr>
            <p14:xfrm>
              <a:off x="8078788" y="3348038"/>
              <a:ext cx="971550" cy="260350"/>
            </p14:xfrm>
          </p:contentPart>
        </mc:Choice>
        <mc:Fallback>
          <p:pic>
            <p:nvPicPr>
              <p:cNvPr id="12348" name="Ink 60"/>
              <p:cNvPicPr>
                <a:picLocks noRot="1" noChangeAspect="1" noEditPoints="1" noChangeArrowheads="1" noChangeShapeType="1"/>
              </p:cNvPicPr>
              <p:nvPr/>
            </p:nvPicPr>
            <p:blipFill>
              <a:blip r:embed="rId73"/>
              <a:stretch>
                <a:fillRect/>
              </a:stretch>
            </p:blipFill>
            <p:spPr>
              <a:xfrm>
                <a:off x="8075908" y="3336982"/>
                <a:ext cx="983069" cy="281749"/>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349" name="Ink 61"/>
              <p14:cNvContentPartPr>
                <a14:cpLocks xmlns:a14="http://schemas.microsoft.com/office/drawing/2010/main" noRot="1" noChangeAspect="1" noEditPoints="1" noChangeArrowheads="1" noChangeShapeType="1"/>
              </p14:cNvContentPartPr>
              <p14:nvPr/>
            </p14:nvContentPartPr>
            <p14:xfrm>
              <a:off x="6664325" y="5900738"/>
              <a:ext cx="217488" cy="219075"/>
            </p14:xfrm>
          </p:contentPart>
        </mc:Choice>
        <mc:Fallback>
          <p:pic>
            <p:nvPicPr>
              <p:cNvPr id="12349" name="Ink 61"/>
              <p:cNvPicPr>
                <a:picLocks noRot="1" noChangeAspect="1" noEditPoints="1" noChangeArrowheads="1" noChangeShapeType="1"/>
              </p:cNvPicPr>
              <p:nvPr/>
            </p:nvPicPr>
            <p:blipFill>
              <a:blip r:embed="rId75"/>
              <a:stretch>
                <a:fillRect/>
              </a:stretch>
            </p:blipFill>
            <p:spPr>
              <a:xfrm>
                <a:off x="6653540" y="5891025"/>
                <a:ext cx="238698" cy="241378"/>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350" name="Ink 62"/>
              <p14:cNvContentPartPr>
                <a14:cpLocks xmlns:a14="http://schemas.microsoft.com/office/drawing/2010/main" noRot="1" noChangeAspect="1" noEditPoints="1" noChangeArrowheads="1" noChangeShapeType="1"/>
              </p14:cNvContentPartPr>
              <p14:nvPr/>
            </p14:nvContentPartPr>
            <p14:xfrm>
              <a:off x="7115175" y="3832225"/>
              <a:ext cx="1949450" cy="2020888"/>
            </p14:xfrm>
          </p:contentPart>
        </mc:Choice>
        <mc:Fallback>
          <p:pic>
            <p:nvPicPr>
              <p:cNvPr id="12350" name="Ink 62"/>
              <p:cNvPicPr>
                <a:picLocks noRot="1" noChangeAspect="1" noEditPoints="1" noChangeArrowheads="1" noChangeShapeType="1"/>
              </p:cNvPicPr>
              <p:nvPr/>
            </p:nvPicPr>
            <p:blipFill>
              <a:blip r:embed="rId77"/>
              <a:stretch>
                <a:fillRect/>
              </a:stretch>
            </p:blipFill>
            <p:spPr>
              <a:xfrm>
                <a:off x="7110495" y="3827545"/>
                <a:ext cx="1960970" cy="2032407"/>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351" name="Ink 63"/>
              <p14:cNvContentPartPr>
                <a14:cpLocks xmlns:a14="http://schemas.microsoft.com/office/drawing/2010/main" noRot="1" noChangeAspect="1" noEditPoints="1" noChangeArrowheads="1" noChangeShapeType="1"/>
              </p14:cNvContentPartPr>
              <p14:nvPr/>
            </p14:nvContentPartPr>
            <p14:xfrm>
              <a:off x="7383463" y="3657600"/>
              <a:ext cx="1646237" cy="1797050"/>
            </p14:xfrm>
          </p:contentPart>
        </mc:Choice>
        <mc:Fallback>
          <p:pic>
            <p:nvPicPr>
              <p:cNvPr id="12351" name="Ink 63"/>
              <p:cNvPicPr>
                <a:picLocks noRot="1" noChangeAspect="1" noEditPoints="1" noChangeArrowheads="1" noChangeShapeType="1"/>
              </p:cNvPicPr>
              <p:nvPr/>
            </p:nvPicPr>
            <p:blipFill>
              <a:blip r:embed="rId79"/>
              <a:stretch>
                <a:fillRect/>
              </a:stretch>
            </p:blipFill>
            <p:spPr>
              <a:xfrm>
                <a:off x="7376263" y="3649680"/>
                <a:ext cx="1663877" cy="1810729"/>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352" name="Ink 64"/>
              <p14:cNvContentPartPr>
                <a14:cpLocks xmlns:a14="http://schemas.microsoft.com/office/drawing/2010/main" noRot="1" noChangeAspect="1" noEditPoints="1" noChangeArrowheads="1" noChangeShapeType="1"/>
              </p14:cNvContentPartPr>
              <p14:nvPr/>
            </p14:nvContentPartPr>
            <p14:xfrm>
              <a:off x="3609975" y="3860800"/>
              <a:ext cx="854075" cy="257175"/>
            </p14:xfrm>
          </p:contentPart>
        </mc:Choice>
        <mc:Fallback>
          <p:pic>
            <p:nvPicPr>
              <p:cNvPr id="12352" name="Ink 64"/>
              <p:cNvPicPr>
                <a:picLocks noRot="1" noChangeAspect="1" noEditPoints="1" noChangeArrowheads="1" noChangeShapeType="1"/>
              </p:cNvPicPr>
              <p:nvPr/>
            </p:nvPicPr>
            <p:blipFill>
              <a:blip r:embed="rId81"/>
              <a:stretch>
                <a:fillRect/>
              </a:stretch>
            </p:blipFill>
            <p:spPr>
              <a:xfrm>
                <a:off x="3602054" y="3855412"/>
                <a:ext cx="871358" cy="271902"/>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32</a:t>
            </a:r>
            <a:endParaRPr lang="en-US"/>
          </a:p>
        </p:txBody>
      </p:sp>
      <p:sp>
        <p:nvSpPr>
          <p:cNvPr id="10" name="Slide Number Placeholder 5"/>
          <p:cNvSpPr>
            <a:spLocks noGrp="1"/>
          </p:cNvSpPr>
          <p:nvPr>
            <p:ph type="sldNum" sz="quarter" idx="12"/>
          </p:nvPr>
        </p:nvSpPr>
        <p:spPr/>
        <p:txBody>
          <a:bodyPr/>
          <a:lstStyle/>
          <a:p>
            <a:pPr>
              <a:defRPr/>
            </a:pPr>
            <a:r>
              <a:rPr lang="en-US"/>
              <a:t>Slide </a:t>
            </a:r>
            <a:fld id="{7F542C14-24EF-4B10-ACA8-1ACF6BCE6974}" type="slidenum">
              <a:rPr lang="en-US"/>
              <a:pPr>
                <a:defRPr/>
              </a:pPr>
              <a:t>18</a:t>
            </a:fld>
            <a:endParaRPr lang="en-US"/>
          </a:p>
        </p:txBody>
      </p:sp>
      <p:sp>
        <p:nvSpPr>
          <p:cNvPr id="13341" name="Rectangle 2"/>
          <p:cNvSpPr>
            <a:spLocks noGrp="1" noChangeArrowheads="1"/>
          </p:cNvSpPr>
          <p:nvPr>
            <p:ph type="title"/>
          </p:nvPr>
        </p:nvSpPr>
        <p:spPr>
          <a:xfrm>
            <a:off x="-252413" y="0"/>
            <a:ext cx="9396413" cy="685800"/>
          </a:xfrm>
        </p:spPr>
        <p:txBody>
          <a:bodyPr/>
          <a:lstStyle/>
          <a:p>
            <a:pPr eaLnBrk="1" hangingPunct="1"/>
            <a:r>
              <a:rPr lang="en-US" sz="3200" smtClean="0"/>
              <a:t>Robot Localization additional sensor</a:t>
            </a:r>
          </a:p>
        </p:txBody>
      </p:sp>
      <p:sp>
        <p:nvSpPr>
          <p:cNvPr id="13342" name="Rectangle 3"/>
          <p:cNvSpPr>
            <a:spLocks noChangeArrowheads="1"/>
          </p:cNvSpPr>
          <p:nvPr/>
        </p:nvSpPr>
        <p:spPr bwMode="auto">
          <a:xfrm>
            <a:off x="0" y="2924175"/>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Additional Light Sensor: </a:t>
            </a:r>
            <a:r>
              <a:rPr lang="en-US" sz="2400" b="0">
                <a:latin typeface="Arial Unicode MS" pitchFamily="34" charset="-128"/>
              </a:rPr>
              <a:t>there is light coming through an opening at location 10</a:t>
            </a:r>
          </a:p>
          <a:p>
            <a:pPr marL="342900" indent="-342900">
              <a:spcBef>
                <a:spcPct val="20000"/>
              </a:spcBef>
            </a:pPr>
            <a:endParaRPr lang="en-US" sz="2400" b="0">
              <a:latin typeface="Arial Unicode MS" pitchFamily="34" charset="-128"/>
            </a:endParaRPr>
          </a:p>
        </p:txBody>
      </p:sp>
      <p:pic>
        <p:nvPicPr>
          <p:cNvPr id="13343" name="Picture 5"/>
          <p:cNvPicPr>
            <a:picLocks noChangeAspect="1" noChangeArrowheads="1"/>
          </p:cNvPicPr>
          <p:nvPr/>
        </p:nvPicPr>
        <p:blipFill>
          <a:blip r:embed="rId3" cstate="print"/>
          <a:srcRect/>
          <a:stretch>
            <a:fillRect/>
          </a:stretch>
        </p:blipFill>
        <p:spPr bwMode="auto">
          <a:xfrm>
            <a:off x="785813" y="5000625"/>
            <a:ext cx="7561262" cy="587375"/>
          </a:xfrm>
          <a:prstGeom prst="rect">
            <a:avLst/>
          </a:prstGeom>
          <a:noFill/>
          <a:ln w="9525" algn="ctr">
            <a:noFill/>
            <a:miter lim="800000"/>
            <a:headEnd/>
            <a:tailEnd/>
          </a:ln>
        </p:spPr>
      </p:pic>
      <p:pic>
        <p:nvPicPr>
          <p:cNvPr id="13344" name="Picture 10"/>
          <p:cNvPicPr>
            <a:picLocks noChangeAspect="1" noChangeArrowheads="1"/>
          </p:cNvPicPr>
          <p:nvPr/>
        </p:nvPicPr>
        <p:blipFill>
          <a:blip r:embed="rId4" cstate="print"/>
          <a:srcRect/>
          <a:stretch>
            <a:fillRect/>
          </a:stretch>
        </p:blipFill>
        <p:spPr bwMode="auto">
          <a:xfrm>
            <a:off x="684213" y="1125538"/>
            <a:ext cx="5481637" cy="1685925"/>
          </a:xfrm>
          <a:prstGeom prst="rect">
            <a:avLst/>
          </a:prstGeom>
          <a:noFill/>
          <a:ln w="9525" algn="ctr">
            <a:noFill/>
            <a:miter lim="800000"/>
            <a:headEnd/>
            <a:tailEnd/>
          </a:ln>
        </p:spPr>
      </p:pic>
      <p:sp>
        <p:nvSpPr>
          <p:cNvPr id="13345" name="Rectangle 11"/>
          <p:cNvSpPr>
            <a:spLocks noChangeArrowheads="1"/>
          </p:cNvSpPr>
          <p:nvPr/>
        </p:nvSpPr>
        <p:spPr bwMode="auto">
          <a:xfrm>
            <a:off x="4143375" y="3357563"/>
            <a:ext cx="3816350"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 (L</a:t>
            </a:r>
            <a:r>
              <a:rPr lang="en-US" sz="2400" b="0" i="1" baseline="-25000">
                <a:latin typeface="Arial Unicode MS" pitchFamily="34" charset="-128"/>
              </a:rPr>
              <a:t>t  </a:t>
            </a:r>
            <a:r>
              <a:rPr lang="en-US" sz="2400" b="0" i="1">
                <a:latin typeface="Arial Unicode MS" pitchFamily="34" charset="-128"/>
              </a:rPr>
              <a:t>| Loc</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pic>
        <p:nvPicPr>
          <p:cNvPr id="13346" name="Picture 12"/>
          <p:cNvPicPr>
            <a:picLocks noChangeAspect="1" noChangeArrowheads="1"/>
          </p:cNvPicPr>
          <p:nvPr/>
        </p:nvPicPr>
        <p:blipFill>
          <a:blip r:embed="rId5" cstate="print"/>
          <a:srcRect l="-1196" b="67102"/>
          <a:stretch>
            <a:fillRect/>
          </a:stretch>
        </p:blipFill>
        <p:spPr bwMode="auto">
          <a:xfrm>
            <a:off x="468313" y="765175"/>
            <a:ext cx="5040312" cy="601663"/>
          </a:xfrm>
          <a:prstGeom prst="rect">
            <a:avLst/>
          </a:prstGeom>
          <a:noFill/>
          <a:ln w="9525" algn="ctr">
            <a:noFill/>
            <a:miter lim="800000"/>
            <a:headEnd/>
            <a:tailEnd/>
          </a:ln>
        </p:spPr>
      </p:pic>
      <p:sp>
        <p:nvSpPr>
          <p:cNvPr id="13347" name="Rectangle 3"/>
          <p:cNvSpPr>
            <a:spLocks noChangeArrowheads="1"/>
          </p:cNvSpPr>
          <p:nvPr/>
        </p:nvSpPr>
        <p:spPr bwMode="auto">
          <a:xfrm>
            <a:off x="0" y="5643563"/>
            <a:ext cx="9144000" cy="500062"/>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Info from the two sensors is </a:t>
            </a:r>
            <a:r>
              <a:rPr lang="en-US" sz="2400" dirty="0" smtClean="0">
                <a:latin typeface="Arial Unicode MS" pitchFamily="34" charset="-128"/>
              </a:rPr>
              <a:t>combined </a:t>
            </a:r>
            <a:r>
              <a:rPr lang="en-US" sz="2400" dirty="0">
                <a:latin typeface="Arial Unicode MS" pitchFamily="34" charset="-128"/>
              </a:rPr>
              <a:t>:“Sensor Fusion”</a:t>
            </a:r>
          </a:p>
          <a:p>
            <a:pPr marL="342900" indent="-342900">
              <a:spcBef>
                <a:spcPct val="20000"/>
              </a:spcBef>
              <a:buFontTx/>
              <a:buChar char="•"/>
            </a:pPr>
            <a:endParaRPr lang="en-US" sz="2400" b="0" dirty="0">
              <a:latin typeface="Arial Unicode MS" pitchFamily="34" charset="-128"/>
            </a:endParaRPr>
          </a:p>
          <a:p>
            <a:pPr marL="342900" indent="-342900">
              <a:spcBef>
                <a:spcPct val="20000"/>
              </a:spcBef>
            </a:pPr>
            <a:endParaRPr lang="en-US" sz="2400" b="0" dirty="0">
              <a:latin typeface="Arial Unicode MS" pitchFamily="34" charset="-128"/>
            </a:endParaRPr>
          </a:p>
        </p:txBody>
      </p:sp>
      <mc:AlternateContent xmlns:mc="http://schemas.openxmlformats.org/markup-compatibility/2006">
        <mc:Choice xmlns:p14="http://schemas.microsoft.com/office/powerpoint/2010/main" Requires="p14">
          <p:contentPart p14:bwMode="auto" r:id="rId6">
            <p14:nvContentPartPr>
              <p14:cNvPr id="13315" name="Ink 12"/>
              <p14:cNvContentPartPr>
                <a14:cpLocks xmlns:a14="http://schemas.microsoft.com/office/drawing/2010/main" noRot="1" noChangeAspect="1" noEditPoints="1" noChangeArrowheads="1" noChangeShapeType="1"/>
              </p14:cNvContentPartPr>
              <p14:nvPr/>
            </p14:nvContentPartPr>
            <p14:xfrm>
              <a:off x="7253288" y="1266825"/>
              <a:ext cx="1347787" cy="261938"/>
            </p14:xfrm>
          </p:contentPart>
        </mc:Choice>
        <mc:Fallback>
          <p:pic>
            <p:nvPicPr>
              <p:cNvPr id="13315" name="Ink 12"/>
              <p:cNvPicPr>
                <a:picLocks noRot="1" noChangeAspect="1" noEditPoints="1" noChangeArrowheads="1" noChangeShapeType="1"/>
              </p:cNvPicPr>
              <p:nvPr/>
            </p:nvPicPr>
            <p:blipFill>
              <a:blip r:embed="rId7"/>
              <a:stretch>
                <a:fillRect/>
              </a:stretch>
            </p:blipFill>
            <p:spPr>
              <a:xfrm>
                <a:off x="7247888" y="1258898"/>
                <a:ext cx="1356787" cy="27743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316" name="Ink 13"/>
              <p14:cNvContentPartPr>
                <a14:cpLocks xmlns:a14="http://schemas.microsoft.com/office/drawing/2010/main" noRot="1" noChangeAspect="1" noEditPoints="1" noChangeArrowheads="1" noChangeShapeType="1"/>
              </p14:cNvContentPartPr>
              <p14:nvPr/>
            </p14:nvContentPartPr>
            <p14:xfrm>
              <a:off x="7250113" y="1714500"/>
              <a:ext cx="890587" cy="720725"/>
            </p14:xfrm>
          </p:contentPart>
        </mc:Choice>
        <mc:Fallback>
          <p:pic>
            <p:nvPicPr>
              <p:cNvPr id="13316" name="Ink 13"/>
              <p:cNvPicPr>
                <a:picLocks noRot="1" noChangeAspect="1" noEditPoints="1" noChangeArrowheads="1" noChangeShapeType="1"/>
              </p:cNvPicPr>
              <p:nvPr/>
            </p:nvPicPr>
            <p:blipFill>
              <a:blip r:embed="rId9"/>
              <a:stretch>
                <a:fillRect/>
              </a:stretch>
            </p:blipFill>
            <p:spPr>
              <a:xfrm>
                <a:off x="7243273" y="1709820"/>
                <a:ext cx="903546" cy="73404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317" name="Ink 14"/>
              <p14:cNvContentPartPr>
                <a14:cpLocks xmlns:a14="http://schemas.microsoft.com/office/drawing/2010/main" noRot="1" noChangeAspect="1" noEditPoints="1" noChangeArrowheads="1" noChangeShapeType="1"/>
              </p14:cNvContentPartPr>
              <p14:nvPr/>
            </p14:nvContentPartPr>
            <p14:xfrm>
              <a:off x="7019925" y="723900"/>
              <a:ext cx="1006475" cy="330200"/>
            </p14:xfrm>
          </p:contentPart>
        </mc:Choice>
        <mc:Fallback>
          <p:pic>
            <p:nvPicPr>
              <p:cNvPr id="13317" name="Ink 14"/>
              <p:cNvPicPr>
                <a:picLocks noRot="1" noChangeAspect="1" noEditPoints="1" noChangeArrowheads="1" noChangeShapeType="1"/>
              </p:cNvPicPr>
              <p:nvPr/>
            </p:nvPicPr>
            <p:blipFill>
              <a:blip r:embed="rId11"/>
              <a:stretch>
                <a:fillRect/>
              </a:stretch>
            </p:blipFill>
            <p:spPr>
              <a:xfrm>
                <a:off x="7010559" y="715978"/>
                <a:ext cx="1027008" cy="34856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321" name="Ink 18"/>
              <p14:cNvContentPartPr>
                <a14:cpLocks xmlns:a14="http://schemas.microsoft.com/office/drawing/2010/main" noRot="1" noChangeAspect="1" noEditPoints="1" noChangeArrowheads="1" noChangeShapeType="1"/>
              </p14:cNvContentPartPr>
              <p14:nvPr/>
            </p14:nvContentPartPr>
            <p14:xfrm>
              <a:off x="6080125" y="4356100"/>
              <a:ext cx="4763" cy="14288"/>
            </p14:xfrm>
          </p:contentPart>
        </mc:Choice>
        <mc:Fallback>
          <p:pic>
            <p:nvPicPr>
              <p:cNvPr id="13321" name="Ink 18"/>
              <p:cNvPicPr>
                <a:picLocks noRot="1" noChangeAspect="1" noEditPoints="1" noChangeArrowheads="1" noChangeShapeType="1"/>
              </p:cNvPicPr>
              <p:nvPr/>
            </p:nvPicPr>
            <p:blipFill>
              <a:blip r:embed="rId13"/>
              <a:stretch>
                <a:fillRect/>
              </a:stretch>
            </p:blipFill>
            <p:spPr>
              <a:xfrm>
                <a:off x="6069238" y="4351099"/>
                <a:ext cx="21093" cy="2500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348" name="Ink 36"/>
              <p14:cNvContentPartPr>
                <a14:cpLocks xmlns:a14="http://schemas.microsoft.com/office/drawing/2010/main" noRot="1" noChangeAspect="1" noEditPoints="1" noChangeArrowheads="1" noChangeShapeType="1"/>
              </p14:cNvContentPartPr>
              <p14:nvPr/>
            </p14:nvContentPartPr>
            <p14:xfrm>
              <a:off x="688975" y="2386013"/>
              <a:ext cx="509588" cy="420687"/>
            </p14:xfrm>
          </p:contentPart>
        </mc:Choice>
        <mc:Fallback>
          <p:pic>
            <p:nvPicPr>
              <p:cNvPr id="13348" name="Ink 36"/>
              <p:cNvPicPr>
                <a:picLocks noRot="1" noChangeAspect="1" noEditPoints="1" noChangeArrowheads="1" noChangeShapeType="1"/>
              </p:cNvPicPr>
              <p:nvPr/>
            </p:nvPicPr>
            <p:blipFill>
              <a:blip r:embed="rId15"/>
              <a:stretch>
                <a:fillRect/>
              </a:stretch>
            </p:blipFill>
            <p:spPr>
              <a:xfrm>
                <a:off x="680686" y="2383134"/>
                <a:ext cx="528328" cy="43256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349" name="Ink 37"/>
              <p14:cNvContentPartPr>
                <a14:cpLocks xmlns:a14="http://schemas.microsoft.com/office/drawing/2010/main" noRot="1" noChangeAspect="1" noEditPoints="1" noChangeArrowheads="1" noChangeShapeType="1"/>
              </p14:cNvContentPartPr>
              <p14:nvPr/>
            </p14:nvContentPartPr>
            <p14:xfrm>
              <a:off x="1884363" y="3649663"/>
              <a:ext cx="1487487" cy="69850"/>
            </p14:xfrm>
          </p:contentPart>
        </mc:Choice>
        <mc:Fallback>
          <p:pic>
            <p:nvPicPr>
              <p:cNvPr id="13349" name="Ink 37"/>
              <p:cNvPicPr>
                <a:picLocks noRot="1" noChangeAspect="1" noEditPoints="1" noChangeArrowheads="1" noChangeShapeType="1"/>
              </p:cNvPicPr>
              <p:nvPr/>
            </p:nvPicPr>
            <p:blipFill>
              <a:blip r:embed="rId17"/>
              <a:stretch>
                <a:fillRect/>
              </a:stretch>
            </p:blipFill>
            <p:spPr>
              <a:xfrm>
                <a:off x="1881833" y="3639942"/>
                <a:ext cx="1497606" cy="87493"/>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350" name="Ink 38"/>
              <p14:cNvContentPartPr>
                <a14:cpLocks xmlns:a14="http://schemas.microsoft.com/office/drawing/2010/main" noRot="1" noChangeAspect="1" noEditPoints="1" noChangeArrowheads="1" noChangeShapeType="1"/>
              </p14:cNvContentPartPr>
              <p14:nvPr/>
            </p14:nvContentPartPr>
            <p14:xfrm>
              <a:off x="5473700" y="5016500"/>
              <a:ext cx="450850" cy="404813"/>
            </p14:xfrm>
          </p:contentPart>
        </mc:Choice>
        <mc:Fallback>
          <p:pic>
            <p:nvPicPr>
              <p:cNvPr id="13350" name="Ink 38"/>
              <p:cNvPicPr>
                <a:picLocks noRot="1" noChangeAspect="1" noEditPoints="1" noChangeArrowheads="1" noChangeShapeType="1"/>
              </p:cNvPicPr>
              <p:nvPr/>
            </p:nvPicPr>
            <p:blipFill>
              <a:blip r:embed="rId19"/>
              <a:stretch>
                <a:fillRect/>
              </a:stretch>
            </p:blipFill>
            <p:spPr>
              <a:xfrm>
                <a:off x="5462897" y="5008943"/>
                <a:ext cx="473897" cy="41848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351" name="Ink 39"/>
              <p14:cNvContentPartPr>
                <a14:cpLocks xmlns:a14="http://schemas.microsoft.com/office/drawing/2010/main" noRot="1" noChangeAspect="1" noEditPoints="1" noChangeArrowheads="1" noChangeShapeType="1"/>
              </p14:cNvContentPartPr>
              <p14:nvPr/>
            </p14:nvContentPartPr>
            <p14:xfrm>
              <a:off x="7027863" y="5480050"/>
              <a:ext cx="227012" cy="334963"/>
            </p14:xfrm>
          </p:contentPart>
        </mc:Choice>
        <mc:Fallback>
          <p:pic>
            <p:nvPicPr>
              <p:cNvPr id="13351" name="Ink 39"/>
              <p:cNvPicPr>
                <a:picLocks noRot="1" noChangeAspect="1" noEditPoints="1" noChangeArrowheads="1" noChangeShapeType="1"/>
              </p:cNvPicPr>
              <p:nvPr/>
            </p:nvPicPr>
            <p:blipFill>
              <a:blip r:embed="rId21"/>
              <a:stretch>
                <a:fillRect/>
              </a:stretch>
            </p:blipFill>
            <p:spPr>
              <a:xfrm>
                <a:off x="7022107" y="5468524"/>
                <a:ext cx="244281" cy="35657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352" name="Ink 40"/>
              <p14:cNvContentPartPr>
                <a14:cpLocks xmlns:a14="http://schemas.microsoft.com/office/drawing/2010/main" noRot="1" noChangeAspect="1" noEditPoints="1" noChangeArrowheads="1" noChangeShapeType="1"/>
              </p14:cNvContentPartPr>
              <p14:nvPr/>
            </p14:nvContentPartPr>
            <p14:xfrm>
              <a:off x="5091113" y="4222750"/>
              <a:ext cx="804862" cy="744538"/>
            </p14:xfrm>
          </p:contentPart>
        </mc:Choice>
        <mc:Fallback>
          <p:pic>
            <p:nvPicPr>
              <p:cNvPr id="13352" name="Ink 40"/>
              <p:cNvPicPr>
                <a:picLocks noRot="1" noChangeAspect="1" noEditPoints="1" noChangeArrowheads="1" noChangeShapeType="1"/>
              </p:cNvPicPr>
              <p:nvPr/>
            </p:nvPicPr>
            <p:blipFill>
              <a:blip r:embed="rId23"/>
              <a:stretch>
                <a:fillRect/>
              </a:stretch>
            </p:blipFill>
            <p:spPr>
              <a:xfrm>
                <a:off x="5082834" y="4214829"/>
                <a:ext cx="823940" cy="762179"/>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353" name="Ink 41"/>
              <p14:cNvContentPartPr>
                <a14:cpLocks xmlns:a14="http://schemas.microsoft.com/office/drawing/2010/main" noRot="1" noChangeAspect="1" noEditPoints="1" noChangeArrowheads="1" noChangeShapeType="1"/>
              </p14:cNvContentPartPr>
              <p14:nvPr/>
            </p14:nvContentPartPr>
            <p14:xfrm>
              <a:off x="6089650" y="4267200"/>
              <a:ext cx="365125" cy="671513"/>
            </p14:xfrm>
          </p:contentPart>
        </mc:Choice>
        <mc:Fallback>
          <p:pic>
            <p:nvPicPr>
              <p:cNvPr id="13353" name="Ink 41"/>
              <p:cNvPicPr>
                <a:picLocks noRot="1" noChangeAspect="1" noEditPoints="1" noChangeArrowheads="1" noChangeShapeType="1"/>
              </p:cNvPicPr>
              <p:nvPr/>
            </p:nvPicPr>
            <p:blipFill>
              <a:blip r:embed="rId25"/>
              <a:stretch>
                <a:fillRect/>
              </a:stretch>
            </p:blipFill>
            <p:spPr>
              <a:xfrm>
                <a:off x="6081008" y="4264680"/>
                <a:ext cx="376648" cy="68231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354" name="Ink 42"/>
              <p14:cNvContentPartPr>
                <a14:cpLocks xmlns:a14="http://schemas.microsoft.com/office/drawing/2010/main" noRot="1" noChangeAspect="1" noEditPoints="1" noChangeArrowheads="1" noChangeShapeType="1"/>
              </p14:cNvContentPartPr>
              <p14:nvPr/>
            </p14:nvContentPartPr>
            <p14:xfrm>
              <a:off x="6573838" y="4265613"/>
              <a:ext cx="219075" cy="673100"/>
            </p14:xfrm>
          </p:contentPart>
        </mc:Choice>
        <mc:Fallback>
          <p:pic>
            <p:nvPicPr>
              <p:cNvPr id="13354" name="Ink 42"/>
              <p:cNvPicPr>
                <a:picLocks noRot="1" noChangeAspect="1" noEditPoints="1" noChangeArrowheads="1" noChangeShapeType="1"/>
              </p:cNvPicPr>
              <p:nvPr/>
            </p:nvPicPr>
            <p:blipFill>
              <a:blip r:embed="rId27"/>
              <a:stretch>
                <a:fillRect/>
              </a:stretch>
            </p:blipFill>
            <p:spPr>
              <a:xfrm>
                <a:off x="6561967" y="4256254"/>
                <a:ext cx="235263" cy="69361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55" name="Ink 43"/>
              <p14:cNvContentPartPr>
                <a14:cpLocks xmlns:a14="http://schemas.microsoft.com/office/drawing/2010/main" noRot="1" noChangeAspect="1" noEditPoints="1" noChangeArrowheads="1" noChangeShapeType="1"/>
              </p14:cNvContentPartPr>
              <p14:nvPr/>
            </p14:nvContentPartPr>
            <p14:xfrm>
              <a:off x="7013575" y="4243388"/>
              <a:ext cx="249238" cy="666750"/>
            </p14:xfrm>
          </p:contentPart>
        </mc:Choice>
        <mc:Fallback>
          <p:pic>
            <p:nvPicPr>
              <p:cNvPr id="13355" name="Ink 43"/>
              <p:cNvPicPr>
                <a:picLocks noRot="1" noChangeAspect="1" noEditPoints="1" noChangeArrowheads="1" noChangeShapeType="1"/>
              </p:cNvPicPr>
              <p:nvPr/>
            </p:nvPicPr>
            <p:blipFill>
              <a:blip r:embed="rId29"/>
              <a:stretch>
                <a:fillRect/>
              </a:stretch>
            </p:blipFill>
            <p:spPr>
              <a:xfrm>
                <a:off x="7008533" y="4238348"/>
                <a:ext cx="258242" cy="68187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56" name="Ink 44"/>
              <p14:cNvContentPartPr>
                <a14:cpLocks xmlns:a14="http://schemas.microsoft.com/office/drawing/2010/main" noRot="1" noChangeAspect="1" noEditPoints="1" noChangeArrowheads="1" noChangeShapeType="1"/>
              </p14:cNvContentPartPr>
              <p14:nvPr/>
            </p14:nvContentPartPr>
            <p14:xfrm>
              <a:off x="117475" y="3959225"/>
              <a:ext cx="1000125" cy="546100"/>
            </p14:xfrm>
          </p:contentPart>
        </mc:Choice>
        <mc:Fallback>
          <p:pic>
            <p:nvPicPr>
              <p:cNvPr id="13356" name="Ink 44"/>
              <p:cNvPicPr>
                <a:picLocks noRot="1" noChangeAspect="1" noEditPoints="1" noChangeArrowheads="1" noChangeShapeType="1"/>
              </p:cNvPicPr>
              <p:nvPr/>
            </p:nvPicPr>
            <p:blipFill>
              <a:blip r:embed="rId31"/>
              <a:stretch>
                <a:fillRect/>
              </a:stretch>
            </p:blipFill>
            <p:spPr>
              <a:xfrm>
                <a:off x="110277" y="3952025"/>
                <a:ext cx="1016680" cy="5583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57" name="Ink 45"/>
              <p14:cNvContentPartPr>
                <a14:cpLocks xmlns:a14="http://schemas.microsoft.com/office/drawing/2010/main" noRot="1" noChangeAspect="1" noEditPoints="1" noChangeArrowheads="1" noChangeShapeType="1"/>
              </p14:cNvContentPartPr>
              <p14:nvPr/>
            </p14:nvContentPartPr>
            <p14:xfrm>
              <a:off x="163513" y="4451350"/>
              <a:ext cx="811212" cy="573088"/>
            </p14:xfrm>
          </p:contentPart>
        </mc:Choice>
        <mc:Fallback>
          <p:pic>
            <p:nvPicPr>
              <p:cNvPr id="13357" name="Ink 45"/>
              <p:cNvPicPr>
                <a:picLocks noRot="1" noChangeAspect="1" noEditPoints="1" noChangeArrowheads="1" noChangeShapeType="1"/>
              </p:cNvPicPr>
              <p:nvPr/>
            </p:nvPicPr>
            <p:blipFill>
              <a:blip r:embed="rId33"/>
              <a:stretch>
                <a:fillRect/>
              </a:stretch>
            </p:blipFill>
            <p:spPr>
              <a:xfrm>
                <a:off x="154872" y="4448470"/>
                <a:ext cx="825974" cy="58568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58" name="Ink 46"/>
              <p14:cNvContentPartPr>
                <a14:cpLocks xmlns:a14="http://schemas.microsoft.com/office/drawing/2010/main" noRot="1" noChangeAspect="1" noEditPoints="1" noChangeArrowheads="1" noChangeShapeType="1"/>
              </p14:cNvContentPartPr>
              <p14:nvPr/>
            </p14:nvContentPartPr>
            <p14:xfrm>
              <a:off x="4068763" y="3846513"/>
              <a:ext cx="1847850" cy="42862"/>
            </p14:xfrm>
          </p:contentPart>
        </mc:Choice>
        <mc:Fallback>
          <p:pic>
            <p:nvPicPr>
              <p:cNvPr id="13358" name="Ink 46"/>
              <p:cNvPicPr>
                <a:picLocks noRot="1" noChangeAspect="1" noEditPoints="1" noChangeArrowheads="1" noChangeShapeType="1"/>
              </p:cNvPicPr>
              <p:nvPr/>
            </p:nvPicPr>
            <p:blipFill>
              <a:blip r:embed="rId35"/>
              <a:stretch>
                <a:fillRect/>
              </a:stretch>
            </p:blipFill>
            <p:spPr>
              <a:xfrm>
                <a:off x="4064802" y="3841370"/>
                <a:ext cx="1863693" cy="57607"/>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59" name="Ink 47"/>
              <p14:cNvContentPartPr>
                <a14:cpLocks xmlns:a14="http://schemas.microsoft.com/office/drawing/2010/main" noRot="1" noChangeAspect="1" noEditPoints="1" noChangeArrowheads="1" noChangeShapeType="1"/>
              </p14:cNvContentPartPr>
              <p14:nvPr/>
            </p14:nvContentPartPr>
            <p14:xfrm>
              <a:off x="4616450" y="4249738"/>
              <a:ext cx="242888" cy="701675"/>
            </p14:xfrm>
          </p:contentPart>
        </mc:Choice>
        <mc:Fallback>
          <p:pic>
            <p:nvPicPr>
              <p:cNvPr id="13359" name="Ink 47"/>
              <p:cNvPicPr>
                <a:picLocks noRot="1" noChangeAspect="1" noEditPoints="1" noChangeArrowheads="1" noChangeShapeType="1"/>
              </p:cNvPicPr>
              <p:nvPr/>
            </p:nvPicPr>
            <p:blipFill>
              <a:blip r:embed="rId37"/>
              <a:stretch>
                <a:fillRect/>
              </a:stretch>
            </p:blipFill>
            <p:spPr>
              <a:xfrm>
                <a:off x="4609613" y="4242178"/>
                <a:ext cx="253683" cy="719316"/>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60" name="Ink 48"/>
              <p14:cNvContentPartPr>
                <a14:cpLocks xmlns:a14="http://schemas.microsoft.com/office/drawing/2010/main" noRot="1" noChangeAspect="1" noEditPoints="1" noChangeArrowheads="1" noChangeShapeType="1"/>
              </p14:cNvContentPartPr>
              <p14:nvPr/>
            </p14:nvContentPartPr>
            <p14:xfrm>
              <a:off x="4229100" y="4410075"/>
              <a:ext cx="123825" cy="406400"/>
            </p14:xfrm>
          </p:contentPart>
        </mc:Choice>
        <mc:Fallback>
          <p:pic>
            <p:nvPicPr>
              <p:cNvPr id="13360" name="Ink 48"/>
              <p:cNvPicPr>
                <a:picLocks noRot="1" noChangeAspect="1" noEditPoints="1" noChangeArrowheads="1" noChangeShapeType="1"/>
              </p:cNvPicPr>
              <p:nvPr/>
            </p:nvPicPr>
            <p:blipFill>
              <a:blip r:embed="rId39"/>
              <a:stretch>
                <a:fillRect/>
              </a:stretch>
            </p:blipFill>
            <p:spPr>
              <a:xfrm>
                <a:off x="4225140" y="4406115"/>
                <a:ext cx="135344" cy="421159"/>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61" name="Ink 49"/>
              <p14:cNvContentPartPr>
                <a14:cpLocks xmlns:a14="http://schemas.microsoft.com/office/drawing/2010/main" noRot="1" noChangeAspect="1" noEditPoints="1" noChangeArrowheads="1" noChangeShapeType="1"/>
              </p14:cNvContentPartPr>
              <p14:nvPr/>
            </p14:nvContentPartPr>
            <p14:xfrm>
              <a:off x="3771900" y="4411663"/>
              <a:ext cx="109538" cy="31750"/>
            </p14:xfrm>
          </p:contentPart>
        </mc:Choice>
        <mc:Fallback>
          <p:pic>
            <p:nvPicPr>
              <p:cNvPr id="13361" name="Ink 49"/>
              <p:cNvPicPr>
                <a:picLocks noRot="1" noChangeAspect="1" noEditPoints="1" noChangeArrowheads="1" noChangeShapeType="1"/>
              </p:cNvPicPr>
              <p:nvPr/>
            </p:nvPicPr>
            <p:blipFill>
              <a:blip r:embed="rId41"/>
              <a:stretch>
                <a:fillRect/>
              </a:stretch>
            </p:blipFill>
            <p:spPr>
              <a:xfrm>
                <a:off x="3768297" y="4408055"/>
                <a:ext cx="118906" cy="454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362" name="Ink 50"/>
              <p14:cNvContentPartPr>
                <a14:cpLocks xmlns:a14="http://schemas.microsoft.com/office/drawing/2010/main" noRot="1" noChangeAspect="1" noEditPoints="1" noChangeArrowheads="1" noChangeShapeType="1"/>
              </p14:cNvContentPartPr>
              <p14:nvPr/>
            </p14:nvContentPartPr>
            <p14:xfrm>
              <a:off x="3322638" y="4395788"/>
              <a:ext cx="176212" cy="15875"/>
            </p14:xfrm>
          </p:contentPart>
        </mc:Choice>
        <mc:Fallback>
          <p:pic>
            <p:nvPicPr>
              <p:cNvPr id="13362" name="Ink 50"/>
              <p:cNvPicPr>
                <a:picLocks noRot="1" noChangeAspect="1" noEditPoints="1" noChangeArrowheads="1" noChangeShapeType="1"/>
              </p:cNvPicPr>
              <p:nvPr/>
            </p:nvPicPr>
            <p:blipFill>
              <a:blip r:embed="rId43"/>
              <a:stretch>
                <a:fillRect/>
              </a:stretch>
            </p:blipFill>
            <p:spPr>
              <a:xfrm>
                <a:off x="3320116" y="4393262"/>
                <a:ext cx="182698" cy="24895"/>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63" name="Ink 51"/>
              <p14:cNvContentPartPr>
                <a14:cpLocks xmlns:a14="http://schemas.microsoft.com/office/drawing/2010/main" noRot="1" noChangeAspect="1" noEditPoints="1" noChangeArrowheads="1" noChangeShapeType="1"/>
              </p14:cNvContentPartPr>
              <p14:nvPr/>
            </p14:nvContentPartPr>
            <p14:xfrm>
              <a:off x="2846388" y="4367213"/>
              <a:ext cx="171450" cy="20637"/>
            </p14:xfrm>
          </p:contentPart>
        </mc:Choice>
        <mc:Fallback>
          <p:pic>
            <p:nvPicPr>
              <p:cNvPr id="13363" name="Ink 51"/>
              <p:cNvPicPr>
                <a:picLocks noRot="1" noChangeAspect="1" noEditPoints="1" noChangeArrowheads="1" noChangeShapeType="1"/>
              </p:cNvPicPr>
              <p:nvPr/>
            </p:nvPicPr>
            <p:blipFill>
              <a:blip r:embed="rId45"/>
              <a:stretch>
                <a:fillRect/>
              </a:stretch>
            </p:blipFill>
            <p:spPr>
              <a:xfrm>
                <a:off x="2842786" y="4362587"/>
                <a:ext cx="179734" cy="34158"/>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364" name="Ink 52"/>
              <p14:cNvContentPartPr>
                <a14:cpLocks xmlns:a14="http://schemas.microsoft.com/office/drawing/2010/main" noRot="1" noChangeAspect="1" noEditPoints="1" noChangeArrowheads="1" noChangeShapeType="1"/>
              </p14:cNvContentPartPr>
              <p14:nvPr/>
            </p14:nvContentPartPr>
            <p14:xfrm>
              <a:off x="3713163" y="4835525"/>
              <a:ext cx="30162" cy="6350"/>
            </p14:xfrm>
          </p:contentPart>
        </mc:Choice>
        <mc:Fallback>
          <p:pic>
            <p:nvPicPr>
              <p:cNvPr id="13364" name="Ink 52"/>
              <p:cNvPicPr>
                <a:picLocks noRot="1" noChangeAspect="1" noEditPoints="1" noChangeArrowheads="1" noChangeShapeType="1"/>
              </p:cNvPicPr>
              <p:nvPr/>
            </p:nvPicPr>
            <p:blipFill>
              <a:blip r:embed="rId47"/>
              <a:stretch>
                <a:fillRect/>
              </a:stretch>
            </p:blipFill>
            <p:spPr>
              <a:xfrm>
                <a:off x="3708854" y="4828117"/>
                <a:ext cx="40216" cy="2116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65" name="Ink 53"/>
              <p14:cNvContentPartPr>
                <a14:cpLocks xmlns:a14="http://schemas.microsoft.com/office/drawing/2010/main" noRot="1" noChangeAspect="1" noEditPoints="1" noChangeArrowheads="1" noChangeShapeType="1"/>
              </p14:cNvContentPartPr>
              <p14:nvPr/>
            </p14:nvContentPartPr>
            <p14:xfrm>
              <a:off x="3132138" y="4884738"/>
              <a:ext cx="101600" cy="20637"/>
            </p14:xfrm>
          </p:contentPart>
        </mc:Choice>
        <mc:Fallback>
          <p:pic>
            <p:nvPicPr>
              <p:cNvPr id="13365" name="Ink 53"/>
              <p:cNvPicPr>
                <a:picLocks noRot="1" noChangeAspect="1" noEditPoints="1" noChangeArrowheads="1" noChangeShapeType="1"/>
              </p:cNvPicPr>
              <p:nvPr/>
            </p:nvPicPr>
            <p:blipFill>
              <a:blip r:embed="rId49"/>
              <a:stretch>
                <a:fillRect/>
              </a:stretch>
            </p:blipFill>
            <p:spPr>
              <a:xfrm>
                <a:off x="3128175" y="4880755"/>
                <a:ext cx="111328" cy="34395"/>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66" name="Ink 54"/>
              <p14:cNvContentPartPr>
                <a14:cpLocks xmlns:a14="http://schemas.microsoft.com/office/drawing/2010/main" noRot="1" noChangeAspect="1" noEditPoints="1" noChangeArrowheads="1" noChangeShapeType="1"/>
              </p14:cNvContentPartPr>
              <p14:nvPr/>
            </p14:nvContentPartPr>
            <p14:xfrm>
              <a:off x="2730500" y="4819650"/>
              <a:ext cx="73025" cy="20638"/>
            </p14:xfrm>
          </p:contentPart>
        </mc:Choice>
        <mc:Fallback>
          <p:pic>
            <p:nvPicPr>
              <p:cNvPr id="13366" name="Ink 54"/>
              <p:cNvPicPr>
                <a:picLocks noRot="1" noChangeAspect="1" noEditPoints="1" noChangeArrowheads="1" noChangeShapeType="1"/>
              </p:cNvPicPr>
              <p:nvPr/>
            </p:nvPicPr>
            <p:blipFill>
              <a:blip r:embed="rId51"/>
              <a:stretch>
                <a:fillRect/>
              </a:stretch>
            </p:blipFill>
            <p:spPr>
              <a:xfrm>
                <a:off x="2726183" y="4815380"/>
                <a:ext cx="83097" cy="34515"/>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67" name="Ink 55"/>
              <p14:cNvContentPartPr>
                <a14:cpLocks xmlns:a14="http://schemas.microsoft.com/office/drawing/2010/main" noRot="1" noChangeAspect="1" noEditPoints="1" noChangeArrowheads="1" noChangeShapeType="1"/>
              </p14:cNvContentPartPr>
              <p14:nvPr/>
            </p14:nvContentPartPr>
            <p14:xfrm>
              <a:off x="2084388" y="4429125"/>
              <a:ext cx="201612" cy="481013"/>
            </p14:xfrm>
          </p:contentPart>
        </mc:Choice>
        <mc:Fallback>
          <p:pic>
            <p:nvPicPr>
              <p:cNvPr id="13367" name="Ink 55"/>
              <p:cNvPicPr>
                <a:picLocks noRot="1" noChangeAspect="1" noEditPoints="1" noChangeArrowheads="1" noChangeShapeType="1"/>
              </p:cNvPicPr>
              <p:nvPr/>
            </p:nvPicPr>
            <p:blipFill>
              <a:blip r:embed="rId53"/>
              <a:stretch>
                <a:fillRect/>
              </a:stretch>
            </p:blipFill>
            <p:spPr>
              <a:xfrm>
                <a:off x="2073227" y="4423724"/>
                <a:ext cx="218173" cy="494695"/>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68" name="Ink 56"/>
              <p14:cNvContentPartPr>
                <a14:cpLocks xmlns:a14="http://schemas.microsoft.com/office/drawing/2010/main" noRot="1" noChangeAspect="1" noEditPoints="1" noChangeArrowheads="1" noChangeShapeType="1"/>
              </p14:cNvContentPartPr>
              <p14:nvPr/>
            </p14:nvContentPartPr>
            <p14:xfrm>
              <a:off x="1549400" y="4876800"/>
              <a:ext cx="26988" cy="9525"/>
            </p14:xfrm>
          </p:contentPart>
        </mc:Choice>
        <mc:Fallback>
          <p:pic>
            <p:nvPicPr>
              <p:cNvPr id="13368" name="Ink 56"/>
              <p:cNvPicPr>
                <a:picLocks noRot="1" noChangeAspect="1" noEditPoints="1" noChangeArrowheads="1" noChangeShapeType="1"/>
              </p:cNvPicPr>
              <p:nvPr/>
            </p:nvPicPr>
            <p:blipFill>
              <a:blip r:embed="rId55"/>
              <a:stretch>
                <a:fillRect/>
              </a:stretch>
            </p:blipFill>
            <p:spPr>
              <a:xfrm>
                <a:off x="1538605" y="4869942"/>
                <a:ext cx="41741" cy="25146"/>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69" name="Ink 57"/>
              <p14:cNvContentPartPr>
                <a14:cpLocks xmlns:a14="http://schemas.microsoft.com/office/drawing/2010/main" noRot="1" noChangeAspect="1" noEditPoints="1" noChangeArrowheads="1" noChangeShapeType="1"/>
              </p14:cNvContentPartPr>
              <p14:nvPr/>
            </p14:nvContentPartPr>
            <p14:xfrm>
              <a:off x="7435850" y="4397375"/>
              <a:ext cx="34925" cy="15875"/>
            </p14:xfrm>
          </p:contentPart>
        </mc:Choice>
        <mc:Fallback>
          <p:pic>
            <p:nvPicPr>
              <p:cNvPr id="13369" name="Ink 57"/>
              <p:cNvPicPr>
                <a:picLocks noRot="1" noChangeAspect="1" noEditPoints="1" noChangeArrowheads="1" noChangeShapeType="1"/>
              </p:cNvPicPr>
              <p:nvPr/>
            </p:nvPicPr>
            <p:blipFill>
              <a:blip r:embed="rId57"/>
              <a:stretch>
                <a:fillRect/>
              </a:stretch>
            </p:blipFill>
            <p:spPr>
              <a:xfrm>
                <a:off x="7425409" y="4390520"/>
                <a:ext cx="48967" cy="26699"/>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370" name="Ink 58"/>
              <p14:cNvContentPartPr>
                <a14:cpLocks xmlns:a14="http://schemas.microsoft.com/office/drawing/2010/main" noRot="1" noChangeAspect="1" noEditPoints="1" noChangeArrowheads="1" noChangeShapeType="1"/>
              </p14:cNvContentPartPr>
              <p14:nvPr/>
            </p14:nvContentPartPr>
            <p14:xfrm>
              <a:off x="7612063" y="4427538"/>
              <a:ext cx="46037" cy="15875"/>
            </p14:xfrm>
          </p:contentPart>
        </mc:Choice>
        <mc:Fallback>
          <p:pic>
            <p:nvPicPr>
              <p:cNvPr id="13370" name="Ink 58"/>
              <p:cNvPicPr>
                <a:picLocks noRot="1" noChangeAspect="1" noEditPoints="1" noChangeArrowheads="1" noChangeShapeType="1"/>
              </p:cNvPicPr>
              <p:nvPr/>
            </p:nvPicPr>
            <p:blipFill>
              <a:blip r:embed="rId59"/>
              <a:stretch>
                <a:fillRect/>
              </a:stretch>
            </p:blipFill>
            <p:spPr>
              <a:xfrm>
                <a:off x="7608107" y="4422126"/>
                <a:ext cx="55388" cy="32472"/>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371" name="Ink 59"/>
              <p14:cNvContentPartPr>
                <a14:cpLocks xmlns:a14="http://schemas.microsoft.com/office/drawing/2010/main" noRot="1" noChangeAspect="1" noEditPoints="1" noChangeArrowheads="1" noChangeShapeType="1"/>
              </p14:cNvContentPartPr>
              <p14:nvPr/>
            </p14:nvContentPartPr>
            <p14:xfrm>
              <a:off x="7866063" y="4402138"/>
              <a:ext cx="60325" cy="26987"/>
            </p14:xfrm>
          </p:contentPart>
        </mc:Choice>
        <mc:Fallback>
          <p:pic>
            <p:nvPicPr>
              <p:cNvPr id="13371" name="Ink 59"/>
              <p:cNvPicPr>
                <a:picLocks noRot="1" noChangeAspect="1" noEditPoints="1" noChangeArrowheads="1" noChangeShapeType="1"/>
              </p:cNvPicPr>
              <p:nvPr/>
            </p:nvPicPr>
            <p:blipFill>
              <a:blip r:embed="rId61"/>
              <a:stretch>
                <a:fillRect/>
              </a:stretch>
            </p:blipFill>
            <p:spPr>
              <a:xfrm>
                <a:off x="7862472" y="4398540"/>
                <a:ext cx="66429" cy="37062"/>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372" name="Ink 60"/>
              <p14:cNvContentPartPr>
                <a14:cpLocks xmlns:a14="http://schemas.microsoft.com/office/drawing/2010/main" noRot="1" noChangeAspect="1" noEditPoints="1" noChangeArrowheads="1" noChangeShapeType="1"/>
              </p14:cNvContentPartPr>
              <p14:nvPr/>
            </p14:nvContentPartPr>
            <p14:xfrm>
              <a:off x="8024813" y="4402138"/>
              <a:ext cx="65087" cy="20637"/>
            </p14:xfrm>
          </p:contentPart>
        </mc:Choice>
        <mc:Fallback>
          <p:pic>
            <p:nvPicPr>
              <p:cNvPr id="13372" name="Ink 60"/>
              <p:cNvPicPr>
                <a:picLocks noRot="1" noChangeAspect="1" noEditPoints="1" noChangeArrowheads="1" noChangeShapeType="1"/>
              </p:cNvPicPr>
              <p:nvPr/>
            </p:nvPicPr>
            <p:blipFill>
              <a:blip r:embed="rId63"/>
              <a:stretch>
                <a:fillRect/>
              </a:stretch>
            </p:blipFill>
            <p:spPr>
              <a:xfrm>
                <a:off x="8020239" y="4397347"/>
                <a:ext cx="78104" cy="35746"/>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373" name="Ink 61"/>
              <p14:cNvContentPartPr>
                <a14:cpLocks xmlns:a14="http://schemas.microsoft.com/office/drawing/2010/main" noRot="1" noChangeAspect="1" noEditPoints="1" noChangeArrowheads="1" noChangeShapeType="1"/>
              </p14:cNvContentPartPr>
              <p14:nvPr/>
            </p14:nvContentPartPr>
            <p14:xfrm>
              <a:off x="7615238" y="4784725"/>
              <a:ext cx="523875" cy="39688"/>
            </p14:xfrm>
          </p:contentPart>
        </mc:Choice>
        <mc:Fallback>
          <p:pic>
            <p:nvPicPr>
              <p:cNvPr id="13373" name="Ink 61"/>
              <p:cNvPicPr>
                <a:picLocks noRot="1" noChangeAspect="1" noEditPoints="1" noChangeArrowheads="1" noChangeShapeType="1"/>
              </p:cNvPicPr>
              <p:nvPr/>
            </p:nvPicPr>
            <p:blipFill>
              <a:blip r:embed="rId65"/>
              <a:stretch>
                <a:fillRect/>
              </a:stretch>
            </p:blipFill>
            <p:spPr>
              <a:xfrm>
                <a:off x="7604436" y="4780395"/>
                <a:ext cx="538997" cy="54842"/>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32</a:t>
            </a:r>
            <a:endParaRPr lang="en-US"/>
          </a:p>
        </p:txBody>
      </p:sp>
      <p:sp>
        <p:nvSpPr>
          <p:cNvPr id="9" name="Slide Number Placeholder 5"/>
          <p:cNvSpPr>
            <a:spLocks noGrp="1"/>
          </p:cNvSpPr>
          <p:nvPr>
            <p:ph type="sldNum" sz="quarter" idx="12"/>
          </p:nvPr>
        </p:nvSpPr>
        <p:spPr/>
        <p:txBody>
          <a:bodyPr/>
          <a:lstStyle/>
          <a:p>
            <a:pPr>
              <a:defRPr/>
            </a:pPr>
            <a:r>
              <a:rPr lang="en-US"/>
              <a:t>Slide </a:t>
            </a:r>
            <a:fld id="{F8E92C97-AF4A-4BB0-9A83-54B0193FD2FB}" type="slidenum">
              <a:rPr lang="en-US"/>
              <a:pPr>
                <a:defRPr/>
              </a:pPr>
              <a:t>19</a:t>
            </a:fld>
            <a:endParaRPr lang="en-US"/>
          </a:p>
        </p:txBody>
      </p:sp>
      <p:sp>
        <p:nvSpPr>
          <p:cNvPr id="14344" name="Rectangle 3"/>
          <p:cNvSpPr>
            <a:spLocks noGrp="1" noChangeArrowheads="1"/>
          </p:cNvSpPr>
          <p:nvPr>
            <p:ph type="body" idx="1"/>
          </p:nvPr>
        </p:nvSpPr>
        <p:spPr>
          <a:xfrm>
            <a:off x="214313" y="214313"/>
            <a:ext cx="8458200" cy="2570162"/>
          </a:xfrm>
        </p:spPr>
        <p:txBody>
          <a:bodyPr/>
          <a:lstStyle/>
          <a:p>
            <a:pPr eaLnBrk="1" hangingPunct="1"/>
            <a:r>
              <a:rPr lang="en-US" b="1" dirty="0" smtClean="0"/>
              <a:t>The Robot starts at an unknown location and must determine where it is</a:t>
            </a:r>
          </a:p>
          <a:p>
            <a:pPr eaLnBrk="1" hangingPunct="1"/>
            <a:r>
              <a:rPr lang="en-US" dirty="0" smtClean="0"/>
              <a:t>The model appears to be too ambiguous</a:t>
            </a:r>
          </a:p>
          <a:p>
            <a:pPr lvl="1" eaLnBrk="1" hangingPunct="1"/>
            <a:r>
              <a:rPr lang="en-US" dirty="0" smtClean="0"/>
              <a:t>Sensors are too noisy</a:t>
            </a:r>
          </a:p>
          <a:p>
            <a:pPr lvl="1" eaLnBrk="1" hangingPunct="1"/>
            <a:r>
              <a:rPr lang="en-US" dirty="0" smtClean="0"/>
              <a:t>Dynamics are too stochastic to infer anything</a:t>
            </a:r>
          </a:p>
        </p:txBody>
      </p:sp>
      <p:sp>
        <p:nvSpPr>
          <p:cNvPr id="6151" name="Rectangle 4"/>
          <p:cNvSpPr>
            <a:spLocks noChangeArrowheads="1"/>
          </p:cNvSpPr>
          <p:nvPr/>
        </p:nvSpPr>
        <p:spPr bwMode="auto">
          <a:xfrm>
            <a:off x="500063" y="4071938"/>
            <a:ext cx="8172450" cy="1085850"/>
          </a:xfrm>
          <a:prstGeom prst="rect">
            <a:avLst/>
          </a:prstGeom>
          <a:noFill/>
          <a:ln w="9525">
            <a:noFill/>
            <a:miter lim="800000"/>
            <a:headEnd/>
            <a:tailEnd/>
          </a:ln>
        </p:spPr>
        <p:txBody>
          <a:bodyPr/>
          <a:lstStyle/>
          <a:p>
            <a:pPr marL="342900" indent="-342900"/>
            <a:r>
              <a:rPr lang="en-US" sz="2000" b="0" dirty="0">
                <a:latin typeface="Courier" pitchFamily="49" charset="0"/>
              </a:rPr>
              <a:t>http://www.cs.ubc.ca/spider/poole/demos/localization/localization.html</a:t>
            </a:r>
          </a:p>
        </p:txBody>
      </p:sp>
      <p:sp>
        <p:nvSpPr>
          <p:cNvPr id="6152" name="Rectangle 5"/>
          <p:cNvSpPr>
            <a:spLocks noChangeArrowheads="1"/>
          </p:cNvSpPr>
          <p:nvPr/>
        </p:nvSpPr>
        <p:spPr bwMode="auto">
          <a:xfrm>
            <a:off x="357158" y="2857496"/>
            <a:ext cx="8280400" cy="792162"/>
          </a:xfrm>
          <a:prstGeom prst="rect">
            <a:avLst/>
          </a:prstGeom>
          <a:noFill/>
          <a:ln w="9525">
            <a:noFill/>
            <a:miter lim="800000"/>
            <a:headEnd/>
            <a:tailEnd/>
          </a:ln>
        </p:spPr>
        <p:txBody>
          <a:bodyPr/>
          <a:lstStyle/>
          <a:p>
            <a:pPr marL="342900" indent="-342900">
              <a:spcBef>
                <a:spcPct val="20000"/>
              </a:spcBef>
            </a:pPr>
            <a:r>
              <a:rPr lang="en-US" b="0" dirty="0" smtClean="0">
                <a:latin typeface="Arial Unicode MS" pitchFamily="34" charset="-128"/>
              </a:rPr>
              <a:t>But inference </a:t>
            </a:r>
            <a:r>
              <a:rPr lang="en-US" b="0" dirty="0">
                <a:latin typeface="Arial Unicode MS" pitchFamily="34" charset="-128"/>
              </a:rPr>
              <a:t>actually works pretty well. </a:t>
            </a:r>
            <a:endParaRPr lang="en-US" b="0" dirty="0" smtClean="0">
              <a:latin typeface="Arial Unicode MS" pitchFamily="34" charset="-128"/>
            </a:endParaRPr>
          </a:p>
          <a:p>
            <a:pPr marL="342900" indent="-342900">
              <a:spcBef>
                <a:spcPct val="20000"/>
              </a:spcBef>
            </a:pPr>
            <a:r>
              <a:rPr lang="en-US" b="0" dirty="0" smtClean="0">
                <a:latin typeface="Arial Unicode MS" pitchFamily="34" charset="-128"/>
              </a:rPr>
              <a:t>Let’s </a:t>
            </a:r>
            <a:r>
              <a:rPr lang="en-US" b="0" dirty="0">
                <a:latin typeface="Arial Unicode MS" pitchFamily="34" charset="-128"/>
              </a:rPr>
              <a:t>check:</a:t>
            </a:r>
          </a:p>
        </p:txBody>
      </p:sp>
      <p:sp>
        <p:nvSpPr>
          <p:cNvPr id="6153" name="Rectangle 6"/>
          <p:cNvSpPr>
            <a:spLocks noChangeArrowheads="1"/>
          </p:cNvSpPr>
          <p:nvPr/>
        </p:nvSpPr>
        <p:spPr bwMode="auto">
          <a:xfrm>
            <a:off x="0" y="5000625"/>
            <a:ext cx="9144000" cy="792163"/>
          </a:xfrm>
          <a:prstGeom prst="rect">
            <a:avLst/>
          </a:prstGeom>
          <a:noFill/>
          <a:ln w="9525">
            <a:noFill/>
            <a:miter lim="800000"/>
            <a:headEnd/>
            <a:tailEnd/>
          </a:ln>
        </p:spPr>
        <p:txBody>
          <a:bodyPr/>
          <a:lstStyle/>
          <a:p>
            <a:pPr marL="342900" indent="-342900">
              <a:spcBef>
                <a:spcPct val="20000"/>
              </a:spcBef>
            </a:pPr>
            <a:r>
              <a:rPr lang="en-US" sz="2400" b="0">
                <a:latin typeface="Arial Unicode MS" pitchFamily="34" charset="-128"/>
              </a:rPr>
              <a:t>You can use standard Bnet inference. However you typically take advantage of the fact that time moves forward (not in 322)</a:t>
            </a:r>
          </a:p>
        </p:txBody>
      </p:sp>
      <mc:AlternateContent xmlns:mc="http://schemas.openxmlformats.org/markup-compatibility/2006">
        <mc:Choice xmlns:p14="http://schemas.microsoft.com/office/powerpoint/2010/main" Requires="p14">
          <p:contentPart p14:bwMode="auto" r:id="rId3">
            <p14:nvContentPartPr>
              <p14:cNvPr id="14338" name="Ink 9"/>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p:pic>
            <p:nvPicPr>
              <p:cNvPr id="14338" name="Ink 9"/>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6" name="Slide Number Placeholder 5"/>
          <p:cNvSpPr>
            <a:spLocks noGrp="1"/>
          </p:cNvSpPr>
          <p:nvPr>
            <p:ph type="sldNum" sz="quarter" idx="12"/>
          </p:nvPr>
        </p:nvSpPr>
        <p:spPr/>
        <p:txBody>
          <a:bodyPr/>
          <a:lstStyle/>
          <a:p>
            <a:pPr>
              <a:defRPr/>
            </a:pPr>
            <a:r>
              <a:rPr lang="en-US"/>
              <a:t>Slide </a:t>
            </a:r>
            <a:fld id="{F2BF58C7-6BB6-4585-976D-921CD8AE7D84}" type="slidenum">
              <a:rPr lang="en-US"/>
              <a:pPr>
                <a:defRPr/>
              </a:pPr>
              <a:t>2</a:t>
            </a:fld>
            <a:endParaRPr lang="en-US"/>
          </a:p>
        </p:txBody>
      </p:sp>
      <p:sp>
        <p:nvSpPr>
          <p:cNvPr id="34820" name="Rectangle 2"/>
          <p:cNvSpPr>
            <a:spLocks noGrp="1" noChangeArrowheads="1"/>
          </p:cNvSpPr>
          <p:nvPr>
            <p:ph type="title"/>
          </p:nvPr>
        </p:nvSpPr>
        <p:spPr/>
        <p:txBody>
          <a:bodyPr/>
          <a:lstStyle/>
          <a:p>
            <a:pPr eaLnBrk="1" hangingPunct="1"/>
            <a:r>
              <a:rPr lang="en-US" smtClean="0"/>
              <a:t>Lecture Overview</a:t>
            </a:r>
          </a:p>
        </p:txBody>
      </p:sp>
      <p:sp>
        <p:nvSpPr>
          <p:cNvPr id="34821"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b="1" smtClean="0"/>
              <a:t>Recap </a:t>
            </a:r>
          </a:p>
          <a:p>
            <a:pPr eaLnBrk="1" hangingPunct="1">
              <a:buFontTx/>
              <a:buChar char="•"/>
            </a:pPr>
            <a:r>
              <a:rPr lang="en-US" sz="4000" smtClean="0">
                <a:solidFill>
                  <a:schemeClr val="bg2"/>
                </a:solidFill>
              </a:rPr>
              <a:t>Markov Models</a:t>
            </a:r>
          </a:p>
          <a:p>
            <a:pPr lvl="1" eaLnBrk="1" hangingPunct="1"/>
            <a:r>
              <a:rPr lang="en-US" sz="3600" smtClean="0">
                <a:solidFill>
                  <a:schemeClr val="bg2"/>
                </a:solidFill>
              </a:rPr>
              <a:t>Markov Chain</a:t>
            </a:r>
          </a:p>
          <a:p>
            <a:pPr lvl="1" eaLnBrk="1" hangingPunct="1"/>
            <a:r>
              <a:rPr lang="en-US" sz="3600" b="1" smtClean="0"/>
              <a:t>Hidden Markov Models</a:t>
            </a:r>
          </a:p>
          <a:p>
            <a:pPr eaLnBrk="1" hangingPunct="1">
              <a:buFontTx/>
              <a:buChar char="•"/>
            </a:pPr>
            <a:endParaRPr lang="en-US" sz="4000" smtClean="0">
              <a:solidFill>
                <a:schemeClr val="bg2"/>
              </a:solidFill>
            </a:endParaRPr>
          </a:p>
          <a:p>
            <a:pPr eaLnBrk="1" hangingPunct="1">
              <a:buFontTx/>
              <a:buChar char="•"/>
            </a:pPr>
            <a:endParaRPr lang="en-US" sz="4000" smtClean="0">
              <a:solidFill>
                <a:schemeClr val="bg2"/>
              </a:solidFill>
            </a:endParaRPr>
          </a:p>
        </p:txBody>
      </p:sp>
      <mc:AlternateContent xmlns:mc="http://schemas.openxmlformats.org/markup-compatibility/2006">
        <mc:Choice xmlns:p14="http://schemas.microsoft.com/office/powerpoint/2010/main" Requires="p14">
          <p:contentPart p14:bwMode="auto" r:id="rId3">
            <p14:nvContentPartPr>
              <p14:cNvPr id="34822" name="Ink 6"/>
              <p14:cNvContentPartPr>
                <a14:cpLocks xmlns:a14="http://schemas.microsoft.com/office/drawing/2010/main" noRot="1" noChangeAspect="1" noEditPoints="1" noChangeArrowheads="1" noChangeShapeType="1"/>
              </p14:cNvContentPartPr>
              <p14:nvPr/>
            </p14:nvContentPartPr>
            <p14:xfrm>
              <a:off x="6113463" y="3360738"/>
              <a:ext cx="633412" cy="257175"/>
            </p14:xfrm>
          </p:contentPart>
        </mc:Choice>
        <mc:Fallback>
          <p:pic>
            <p:nvPicPr>
              <p:cNvPr id="34822" name="Ink 6"/>
              <p:cNvPicPr>
                <a:picLocks noRot="1" noChangeAspect="1" noEditPoints="1" noChangeArrowheads="1" noChangeShapeType="1"/>
              </p:cNvPicPr>
              <p:nvPr/>
            </p:nvPicPr>
            <p:blipFill>
              <a:blip r:embed="rId4"/>
              <a:stretch>
                <a:fillRect/>
              </a:stretch>
            </p:blipFill>
            <p:spPr>
              <a:xfrm>
                <a:off x="6105901" y="3355695"/>
                <a:ext cx="650697" cy="27302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4823" name="Ink 7"/>
              <p14:cNvContentPartPr>
                <a14:cpLocks xmlns:a14="http://schemas.microsoft.com/office/drawing/2010/main" noRot="1" noChangeAspect="1" noEditPoints="1" noChangeArrowheads="1" noChangeShapeType="1"/>
              </p14:cNvContentPartPr>
              <p14:nvPr/>
            </p14:nvContentPartPr>
            <p14:xfrm>
              <a:off x="561975" y="1836738"/>
              <a:ext cx="4189413" cy="963612"/>
            </p14:xfrm>
          </p:contentPart>
        </mc:Choice>
        <mc:Fallback>
          <p:pic>
            <p:nvPicPr>
              <p:cNvPr id="34823" name="Ink 7"/>
              <p:cNvPicPr>
                <a:picLocks noRot="1" noChangeAspect="1" noEditPoints="1" noChangeArrowheads="1" noChangeShapeType="1"/>
              </p:cNvPicPr>
              <p:nvPr/>
            </p:nvPicPr>
            <p:blipFill>
              <a:blip r:embed="rId6"/>
              <a:stretch>
                <a:fillRect/>
              </a:stretch>
            </p:blipFill>
            <p:spPr>
              <a:xfrm>
                <a:off x="553695" y="1828819"/>
                <a:ext cx="4204533" cy="97765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9" name="Slide Number Placeholder 5"/>
          <p:cNvSpPr>
            <a:spLocks noGrp="1"/>
          </p:cNvSpPr>
          <p:nvPr>
            <p:ph type="sldNum" sz="quarter" idx="12"/>
          </p:nvPr>
        </p:nvSpPr>
        <p:spPr/>
        <p:txBody>
          <a:bodyPr/>
          <a:lstStyle/>
          <a:p>
            <a:pPr>
              <a:defRPr/>
            </a:pPr>
            <a:r>
              <a:rPr lang="en-US"/>
              <a:t>Slide </a:t>
            </a:r>
            <a:fld id="{0BF6206D-0048-4CA2-B137-55459805E7E7}" type="slidenum">
              <a:rPr lang="en-US"/>
              <a:pPr>
                <a:defRPr/>
              </a:pPr>
              <a:t>20</a:t>
            </a:fld>
            <a:endParaRPr lang="en-US"/>
          </a:p>
        </p:txBody>
      </p:sp>
      <p:sp>
        <p:nvSpPr>
          <p:cNvPr id="15365" name="Rectangle 2"/>
          <p:cNvSpPr>
            <a:spLocks noGrp="1" noChangeArrowheads="1"/>
          </p:cNvSpPr>
          <p:nvPr>
            <p:ph type="title"/>
          </p:nvPr>
        </p:nvSpPr>
        <p:spPr/>
        <p:txBody>
          <a:bodyPr/>
          <a:lstStyle/>
          <a:p>
            <a:pPr eaLnBrk="1" hangingPunct="1"/>
            <a:r>
              <a:rPr lang="en-US" smtClean="0"/>
              <a:t>Sample scenario to explore in demo</a:t>
            </a:r>
          </a:p>
        </p:txBody>
      </p:sp>
      <p:sp>
        <p:nvSpPr>
          <p:cNvPr id="15366" name="Rectangle 3"/>
          <p:cNvSpPr>
            <a:spLocks noGrp="1" noChangeArrowheads="1"/>
          </p:cNvSpPr>
          <p:nvPr>
            <p:ph type="body" idx="1"/>
          </p:nvPr>
        </p:nvSpPr>
        <p:spPr>
          <a:xfrm>
            <a:off x="323850" y="981075"/>
            <a:ext cx="8458200" cy="2570163"/>
          </a:xfrm>
        </p:spPr>
        <p:txBody>
          <a:bodyPr/>
          <a:lstStyle/>
          <a:p>
            <a:pPr eaLnBrk="1" hangingPunct="1">
              <a:buFontTx/>
              <a:buChar char="•"/>
            </a:pPr>
            <a:r>
              <a:rPr lang="en-US" smtClean="0"/>
              <a:t>Keep making observations without moving. What happens?</a:t>
            </a:r>
          </a:p>
          <a:p>
            <a:pPr eaLnBrk="1" hangingPunct="1">
              <a:buFontTx/>
              <a:buChar char="•"/>
            </a:pPr>
            <a:r>
              <a:rPr lang="en-US" smtClean="0"/>
              <a:t>Then keep moving without making observations. What happens?</a:t>
            </a:r>
          </a:p>
          <a:p>
            <a:pPr eaLnBrk="1" hangingPunct="1">
              <a:buFontTx/>
              <a:buChar char="•"/>
            </a:pPr>
            <a:r>
              <a:rPr lang="en-US" smtClean="0"/>
              <a:t>Assume you are at a certain position alternate moves and observations</a:t>
            </a:r>
          </a:p>
          <a:p>
            <a:pPr eaLnBrk="1" hangingPunct="1">
              <a:buFontTx/>
              <a:buChar char="•"/>
            </a:pPr>
            <a:r>
              <a:rPr lang="en-US" smtClean="0"/>
              <a:t>….</a:t>
            </a:r>
          </a:p>
        </p:txBody>
      </p:sp>
      <mc:AlternateContent xmlns:mc="http://schemas.openxmlformats.org/markup-compatibility/2006">
        <mc:Choice xmlns:p14="http://schemas.microsoft.com/office/powerpoint/2010/main" Requires="p14">
          <p:contentPart p14:bwMode="auto" r:id="rId3">
            <p14:nvContentPartPr>
              <p14:cNvPr id="15362" name="Ink 9"/>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p:pic>
            <p:nvPicPr>
              <p:cNvPr id="15362" name="Ink 9"/>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9" name="Slide Number Placeholder 5"/>
          <p:cNvSpPr>
            <a:spLocks noGrp="1"/>
          </p:cNvSpPr>
          <p:nvPr>
            <p:ph type="sldNum" sz="quarter" idx="12"/>
          </p:nvPr>
        </p:nvSpPr>
        <p:spPr/>
        <p:txBody>
          <a:bodyPr/>
          <a:lstStyle/>
          <a:p>
            <a:pPr>
              <a:defRPr/>
            </a:pPr>
            <a:r>
              <a:rPr lang="en-US"/>
              <a:t>Slide </a:t>
            </a:r>
            <a:fld id="{A4BACB8C-0B03-4533-907F-66F6380FDA8D}" type="slidenum">
              <a:rPr lang="en-US"/>
              <a:pPr>
                <a:defRPr/>
              </a:pPr>
              <a:t>21</a:t>
            </a:fld>
            <a:endParaRPr lang="en-US"/>
          </a:p>
        </p:txBody>
      </p:sp>
      <p:sp>
        <p:nvSpPr>
          <p:cNvPr id="16396" name="Rectangle 2"/>
          <p:cNvSpPr>
            <a:spLocks noGrp="1" noChangeArrowheads="1"/>
          </p:cNvSpPr>
          <p:nvPr>
            <p:ph type="title"/>
          </p:nvPr>
        </p:nvSpPr>
        <p:spPr/>
        <p:txBody>
          <a:bodyPr/>
          <a:lstStyle/>
          <a:p>
            <a:pPr eaLnBrk="1" hangingPunct="1"/>
            <a:r>
              <a:rPr lang="en-US" smtClean="0"/>
              <a:t>HMMs have many other applications….</a:t>
            </a:r>
          </a:p>
        </p:txBody>
      </p:sp>
      <p:sp>
        <p:nvSpPr>
          <p:cNvPr id="16397" name="Rectangle 3"/>
          <p:cNvSpPr>
            <a:spLocks noGrp="1" noChangeArrowheads="1"/>
          </p:cNvSpPr>
          <p:nvPr>
            <p:ph type="body" idx="1"/>
          </p:nvPr>
        </p:nvSpPr>
        <p:spPr>
          <a:xfrm>
            <a:off x="0" y="928688"/>
            <a:ext cx="9144000" cy="1857375"/>
          </a:xfrm>
        </p:spPr>
        <p:txBody>
          <a:bodyPr/>
          <a:lstStyle/>
          <a:p>
            <a:pPr eaLnBrk="1" hangingPunct="1"/>
            <a:r>
              <a:rPr lang="en-US" b="1" dirty="0" smtClean="0"/>
              <a:t>Natural Language Processing: </a:t>
            </a:r>
            <a:r>
              <a:rPr lang="en-US" dirty="0" smtClean="0"/>
              <a:t>e.g., Speech Recognition</a:t>
            </a:r>
          </a:p>
          <a:p>
            <a:pPr eaLnBrk="1" hangingPunct="1">
              <a:buFontTx/>
              <a:buChar char="•"/>
            </a:pPr>
            <a:r>
              <a:rPr lang="en-US" sz="2400" i="1" dirty="0" smtClean="0">
                <a:solidFill>
                  <a:schemeClr val="accent2"/>
                </a:solidFill>
              </a:rPr>
              <a:t>States:</a:t>
            </a:r>
            <a:r>
              <a:rPr lang="en-US" sz="2400" dirty="0" smtClean="0"/>
              <a:t> 		phoneme	     \  word	</a:t>
            </a:r>
          </a:p>
          <a:p>
            <a:pPr eaLnBrk="1" hangingPunct="1">
              <a:buFontTx/>
              <a:buChar char="•"/>
            </a:pPr>
            <a:endParaRPr lang="en-US" sz="2400" dirty="0" smtClean="0"/>
          </a:p>
          <a:p>
            <a:pPr eaLnBrk="1" hangingPunct="1">
              <a:buFontTx/>
              <a:buChar char="•"/>
            </a:pPr>
            <a:r>
              <a:rPr lang="en-US" sz="2400" i="1" dirty="0" smtClean="0">
                <a:solidFill>
                  <a:schemeClr val="accent2"/>
                </a:solidFill>
              </a:rPr>
              <a:t>Observations</a:t>
            </a:r>
            <a:r>
              <a:rPr lang="en-US" sz="2400" dirty="0" smtClean="0"/>
              <a:t>:      acoustic signal  \   phoneme</a:t>
            </a:r>
          </a:p>
        </p:txBody>
      </p:sp>
      <p:sp>
        <p:nvSpPr>
          <p:cNvPr id="10" name="Rectangle 3"/>
          <p:cNvSpPr txBox="1">
            <a:spLocks noChangeArrowheads="1"/>
          </p:cNvSpPr>
          <p:nvPr/>
        </p:nvSpPr>
        <p:spPr bwMode="auto">
          <a:xfrm>
            <a:off x="142875" y="2714625"/>
            <a:ext cx="8458200" cy="1662113"/>
          </a:xfrm>
          <a:prstGeom prst="rect">
            <a:avLst/>
          </a:prstGeom>
          <a:noFill/>
          <a:ln w="9525">
            <a:noFill/>
            <a:miter lim="800000"/>
            <a:headEnd/>
            <a:tailEnd/>
          </a:ln>
        </p:spPr>
        <p:txBody>
          <a:bodyPr/>
          <a:lstStyle/>
          <a:p>
            <a:pPr marL="342900" indent="-342900">
              <a:spcBef>
                <a:spcPct val="20000"/>
              </a:spcBef>
              <a:defRPr/>
            </a:pPr>
            <a:r>
              <a:rPr lang="en-US" kern="0" dirty="0">
                <a:latin typeface="+mn-lt"/>
              </a:rPr>
              <a:t>Bioinformatics</a:t>
            </a:r>
            <a:r>
              <a:rPr lang="en-US" b="0" kern="0" dirty="0">
                <a:latin typeface="+mn-lt"/>
              </a:rPr>
              <a:t>: Gene Finding</a:t>
            </a:r>
          </a:p>
          <a:p>
            <a:pPr marL="342900" indent="-342900">
              <a:spcBef>
                <a:spcPct val="20000"/>
              </a:spcBef>
              <a:buFont typeface="Arial" pitchFamily="34" charset="0"/>
              <a:buChar char="•"/>
              <a:defRPr/>
            </a:pPr>
            <a:r>
              <a:rPr lang="en-US" sz="2400" b="0" i="1" kern="0" dirty="0">
                <a:solidFill>
                  <a:schemeClr val="accent2"/>
                </a:solidFill>
                <a:latin typeface="+mn-lt"/>
              </a:rPr>
              <a:t>States</a:t>
            </a:r>
            <a:r>
              <a:rPr lang="en-US" sz="2400" b="0" i="1" kern="0" dirty="0">
                <a:latin typeface="+mn-lt"/>
              </a:rPr>
              <a:t>: </a:t>
            </a:r>
            <a:r>
              <a:rPr lang="en-US" sz="2400" b="0" kern="0" dirty="0">
                <a:latin typeface="+mn-lt"/>
              </a:rPr>
              <a:t>coding / non-coding region</a:t>
            </a:r>
          </a:p>
          <a:p>
            <a:pPr marL="342900" indent="-342900">
              <a:spcBef>
                <a:spcPct val="20000"/>
              </a:spcBef>
              <a:buFont typeface="Arial" pitchFamily="34" charset="0"/>
              <a:buChar char="•"/>
              <a:defRPr/>
            </a:pPr>
            <a:r>
              <a:rPr lang="en-US" sz="2400" b="0" i="1" kern="0" dirty="0">
                <a:solidFill>
                  <a:schemeClr val="accent2"/>
                </a:solidFill>
                <a:latin typeface="+mn-lt"/>
              </a:rPr>
              <a:t>Observations</a:t>
            </a:r>
            <a:r>
              <a:rPr lang="en-US" sz="2400" b="0" i="1" kern="0" dirty="0">
                <a:latin typeface="+mn-lt"/>
              </a:rPr>
              <a:t>: </a:t>
            </a:r>
            <a:r>
              <a:rPr lang="en-US" sz="2400" b="0" kern="0" dirty="0">
                <a:latin typeface="+mn-lt"/>
              </a:rPr>
              <a:t>DNA Sequences</a:t>
            </a:r>
          </a:p>
        </p:txBody>
      </p:sp>
      <p:sp>
        <p:nvSpPr>
          <p:cNvPr id="11" name="Rectangle 3"/>
          <p:cNvSpPr txBox="1">
            <a:spLocks noChangeArrowheads="1"/>
          </p:cNvSpPr>
          <p:nvPr/>
        </p:nvSpPr>
        <p:spPr bwMode="auto">
          <a:xfrm>
            <a:off x="785813" y="4429125"/>
            <a:ext cx="7072312" cy="1357313"/>
          </a:xfrm>
          <a:prstGeom prst="rect">
            <a:avLst/>
          </a:prstGeom>
          <a:noFill/>
          <a:ln w="9525">
            <a:noFill/>
            <a:miter lim="800000"/>
            <a:headEnd/>
            <a:tailEnd/>
          </a:ln>
        </p:spPr>
        <p:txBody>
          <a:bodyPr/>
          <a:lstStyle/>
          <a:p>
            <a:pPr marL="342900" indent="-342900">
              <a:spcBef>
                <a:spcPct val="20000"/>
              </a:spcBef>
              <a:defRPr/>
            </a:pPr>
            <a:r>
              <a:rPr lang="en-US" kern="0" dirty="0">
                <a:latin typeface="+mn-lt"/>
              </a:rPr>
              <a:t>For these problems the critical inference is: </a:t>
            </a:r>
          </a:p>
          <a:p>
            <a:pPr marL="342900" indent="-342900">
              <a:spcBef>
                <a:spcPct val="20000"/>
              </a:spcBef>
              <a:defRPr/>
            </a:pPr>
            <a:r>
              <a:rPr lang="en-US" sz="2400" b="0" kern="0" dirty="0">
                <a:latin typeface="+mn-lt"/>
              </a:rPr>
              <a:t>find the most likely sequence of states given a sequence of observations </a:t>
            </a:r>
          </a:p>
        </p:txBody>
      </p:sp>
      <mc:AlternateContent xmlns:mc="http://schemas.openxmlformats.org/markup-compatibility/2006">
        <mc:Choice xmlns:p14="http://schemas.microsoft.com/office/powerpoint/2010/main" Requires="p14">
          <p:contentPart p14:bwMode="auto" r:id="rId3">
            <p14:nvContentPartPr>
              <p14:cNvPr id="16400" name="Ink 16"/>
              <p14:cNvContentPartPr>
                <a14:cpLocks xmlns:a14="http://schemas.microsoft.com/office/drawing/2010/main" noRot="1" noChangeAspect="1" noEditPoints="1" noChangeArrowheads="1" noChangeShapeType="1"/>
              </p14:cNvContentPartPr>
              <p14:nvPr/>
            </p14:nvContentPartPr>
            <p14:xfrm>
              <a:off x="3135313" y="1831975"/>
              <a:ext cx="258762" cy="500063"/>
            </p14:xfrm>
          </p:contentPart>
        </mc:Choice>
        <mc:Fallback>
          <p:pic>
            <p:nvPicPr>
              <p:cNvPr id="16400" name="Ink 16"/>
              <p:cNvPicPr>
                <a:picLocks noRot="1" noChangeAspect="1" noEditPoints="1" noChangeArrowheads="1" noChangeShapeType="1"/>
              </p:cNvPicPr>
              <p:nvPr/>
            </p:nvPicPr>
            <p:blipFill>
              <a:blip r:embed="rId4"/>
              <a:stretch>
                <a:fillRect/>
              </a:stretch>
            </p:blipFill>
            <p:spPr>
              <a:xfrm>
                <a:off x="3125582" y="1821895"/>
                <a:ext cx="278584" cy="51410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401" name="Ink 17"/>
              <p14:cNvContentPartPr>
                <a14:cpLocks xmlns:a14="http://schemas.microsoft.com/office/drawing/2010/main" noRot="1" noChangeAspect="1" noEditPoints="1" noChangeArrowheads="1" noChangeShapeType="1"/>
              </p14:cNvContentPartPr>
              <p14:nvPr/>
            </p14:nvContentPartPr>
            <p14:xfrm>
              <a:off x="4071938" y="1698625"/>
              <a:ext cx="1047750" cy="742950"/>
            </p14:xfrm>
          </p:contentPart>
        </mc:Choice>
        <mc:Fallback>
          <p:pic>
            <p:nvPicPr>
              <p:cNvPr id="16401" name="Ink 17"/>
              <p:cNvPicPr>
                <a:picLocks noRot="1" noChangeAspect="1" noEditPoints="1" noChangeArrowheads="1" noChangeShapeType="1"/>
              </p:cNvPicPr>
              <p:nvPr/>
            </p:nvPicPr>
            <p:blipFill>
              <a:blip r:embed="rId6"/>
              <a:stretch>
                <a:fillRect/>
              </a:stretch>
            </p:blipFill>
            <p:spPr>
              <a:xfrm>
                <a:off x="4066897" y="1692146"/>
                <a:ext cx="1061792" cy="75914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402" name="Ink 18"/>
              <p14:cNvContentPartPr>
                <a14:cpLocks xmlns:a14="http://schemas.microsoft.com/office/drawing/2010/main" noRot="1" noChangeAspect="1" noEditPoints="1" noChangeArrowheads="1" noChangeShapeType="1"/>
              </p14:cNvContentPartPr>
              <p14:nvPr/>
            </p14:nvContentPartPr>
            <p14:xfrm>
              <a:off x="5514975" y="1811338"/>
              <a:ext cx="166688" cy="538162"/>
            </p14:xfrm>
          </p:contentPart>
        </mc:Choice>
        <mc:Fallback>
          <p:pic>
            <p:nvPicPr>
              <p:cNvPr id="16402" name="Ink 18"/>
              <p:cNvPicPr>
                <a:picLocks noRot="1" noChangeAspect="1" noEditPoints="1" noChangeArrowheads="1" noChangeShapeType="1"/>
              </p:cNvPicPr>
              <p:nvPr/>
            </p:nvPicPr>
            <p:blipFill>
              <a:blip r:embed="rId8"/>
              <a:stretch>
                <a:fillRect/>
              </a:stretch>
            </p:blipFill>
            <p:spPr>
              <a:xfrm>
                <a:off x="5511735" y="1802339"/>
                <a:ext cx="179649" cy="555441"/>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403" name="Ink 19"/>
              <p14:cNvContentPartPr>
                <a14:cpLocks xmlns:a14="http://schemas.microsoft.com/office/drawing/2010/main" noRot="1" noChangeAspect="1" noEditPoints="1" noChangeArrowheads="1" noChangeShapeType="1"/>
              </p14:cNvContentPartPr>
              <p14:nvPr/>
            </p14:nvContentPartPr>
            <p14:xfrm>
              <a:off x="6597650" y="1757363"/>
              <a:ext cx="2433638" cy="661987"/>
            </p14:xfrm>
          </p:contentPart>
        </mc:Choice>
        <mc:Fallback>
          <p:pic>
            <p:nvPicPr>
              <p:cNvPr id="16403" name="Ink 19"/>
              <p:cNvPicPr>
                <a:picLocks noRot="1" noChangeAspect="1" noEditPoints="1" noChangeArrowheads="1" noChangeShapeType="1"/>
              </p:cNvPicPr>
              <p:nvPr/>
            </p:nvPicPr>
            <p:blipFill>
              <a:blip r:embed="rId10"/>
              <a:stretch>
                <a:fillRect/>
              </a:stretch>
            </p:blipFill>
            <p:spPr>
              <a:xfrm>
                <a:off x="6591171" y="1750524"/>
                <a:ext cx="2448756" cy="67746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404" name="Ink 20"/>
              <p14:cNvContentPartPr>
                <a14:cpLocks xmlns:a14="http://schemas.microsoft.com/office/drawing/2010/main" noRot="1" noChangeAspect="1" noEditPoints="1" noChangeArrowheads="1" noChangeShapeType="1"/>
              </p14:cNvContentPartPr>
              <p14:nvPr/>
            </p14:nvContentPartPr>
            <p14:xfrm>
              <a:off x="8347075" y="2382838"/>
              <a:ext cx="209550" cy="196850"/>
            </p14:xfrm>
          </p:contentPart>
        </mc:Choice>
        <mc:Fallback>
          <p:pic>
            <p:nvPicPr>
              <p:cNvPr id="16404" name="Ink 20"/>
              <p:cNvPicPr>
                <a:picLocks noRot="1" noChangeAspect="1" noEditPoints="1" noChangeArrowheads="1" noChangeShapeType="1"/>
              </p:cNvPicPr>
              <p:nvPr/>
            </p:nvPicPr>
            <p:blipFill>
              <a:blip r:embed="rId12"/>
              <a:stretch>
                <a:fillRect/>
              </a:stretch>
            </p:blipFill>
            <p:spPr>
              <a:xfrm>
                <a:off x="8338794" y="2380319"/>
                <a:ext cx="221432" cy="20728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405" name="Ink 21"/>
              <p14:cNvContentPartPr>
                <a14:cpLocks xmlns:a14="http://schemas.microsoft.com/office/drawing/2010/main" noRot="1" noChangeAspect="1" noEditPoints="1" noChangeArrowheads="1" noChangeShapeType="1"/>
              </p14:cNvContentPartPr>
              <p14:nvPr/>
            </p14:nvContentPartPr>
            <p14:xfrm>
              <a:off x="5438775" y="3397250"/>
              <a:ext cx="387350" cy="147638"/>
            </p14:xfrm>
          </p:contentPart>
        </mc:Choice>
        <mc:Fallback>
          <p:pic>
            <p:nvPicPr>
              <p:cNvPr id="16405" name="Ink 21"/>
              <p:cNvPicPr>
                <a:picLocks noRot="1" noChangeAspect="1" noEditPoints="1" noChangeArrowheads="1" noChangeShapeType="1"/>
              </p:cNvPicPr>
              <p:nvPr/>
            </p:nvPicPr>
            <p:blipFill>
              <a:blip r:embed="rId14"/>
              <a:stretch>
                <a:fillRect/>
              </a:stretch>
            </p:blipFill>
            <p:spPr>
              <a:xfrm>
                <a:off x="5435175" y="3393649"/>
                <a:ext cx="400310" cy="16060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406" name="Ink 22"/>
              <p14:cNvContentPartPr>
                <a14:cpLocks xmlns:a14="http://schemas.microsoft.com/office/drawing/2010/main" noRot="1" noChangeAspect="1" noEditPoints="1" noChangeArrowheads="1" noChangeShapeType="1"/>
              </p14:cNvContentPartPr>
              <p14:nvPr/>
            </p14:nvContentPartPr>
            <p14:xfrm>
              <a:off x="6016625" y="3363913"/>
              <a:ext cx="1512888" cy="207962"/>
            </p14:xfrm>
          </p:contentPart>
        </mc:Choice>
        <mc:Fallback>
          <p:pic>
            <p:nvPicPr>
              <p:cNvPr id="16406" name="Ink 22"/>
              <p:cNvPicPr>
                <a:picLocks noRot="1" noChangeAspect="1" noEditPoints="1" noChangeArrowheads="1" noChangeShapeType="1"/>
              </p:cNvPicPr>
              <p:nvPr/>
            </p:nvPicPr>
            <p:blipFill>
              <a:blip r:embed="rId16"/>
              <a:stretch>
                <a:fillRect/>
              </a:stretch>
            </p:blipFill>
            <p:spPr>
              <a:xfrm>
                <a:off x="6012664" y="3359976"/>
                <a:ext cx="1522972" cy="21583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407" name="Ink 23"/>
              <p14:cNvContentPartPr>
                <a14:cpLocks xmlns:a14="http://schemas.microsoft.com/office/drawing/2010/main" noRot="1" noChangeAspect="1" noEditPoints="1" noChangeArrowheads="1" noChangeShapeType="1"/>
              </p14:cNvContentPartPr>
              <p14:nvPr/>
            </p14:nvContentPartPr>
            <p14:xfrm>
              <a:off x="4908550" y="3800475"/>
              <a:ext cx="2616200" cy="333375"/>
            </p14:xfrm>
          </p:contentPart>
        </mc:Choice>
        <mc:Fallback>
          <p:pic>
            <p:nvPicPr>
              <p:cNvPr id="16407" name="Ink 23"/>
              <p:cNvPicPr>
                <a:picLocks noRot="1" noChangeAspect="1" noEditPoints="1" noChangeArrowheads="1" noChangeShapeType="1"/>
              </p:cNvPicPr>
              <p:nvPr/>
            </p:nvPicPr>
            <p:blipFill>
              <a:blip r:embed="rId18"/>
              <a:stretch>
                <a:fillRect/>
              </a:stretch>
            </p:blipFill>
            <p:spPr>
              <a:xfrm>
                <a:off x="4902790" y="3792195"/>
                <a:ext cx="2625200" cy="35137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408" name="Ink 24"/>
              <p14:cNvContentPartPr>
                <a14:cpLocks xmlns:a14="http://schemas.microsoft.com/office/drawing/2010/main" noRot="1" noChangeAspect="1" noEditPoints="1" noChangeArrowheads="1" noChangeShapeType="1"/>
              </p14:cNvContentPartPr>
              <p14:nvPr/>
            </p14:nvContentPartPr>
            <p14:xfrm>
              <a:off x="5816600" y="1370013"/>
              <a:ext cx="3133725" cy="101600"/>
            </p14:xfrm>
          </p:contentPart>
        </mc:Choice>
        <mc:Fallback>
          <p:pic>
            <p:nvPicPr>
              <p:cNvPr id="16408" name="Ink 24"/>
              <p:cNvPicPr>
                <a:picLocks noRot="1" noChangeAspect="1" noEditPoints="1" noChangeArrowheads="1" noChangeShapeType="1"/>
              </p:cNvPicPr>
              <p:nvPr/>
            </p:nvPicPr>
            <p:blipFill>
              <a:blip r:embed="rId20"/>
              <a:stretch>
                <a:fillRect/>
              </a:stretch>
            </p:blipFill>
            <p:spPr>
              <a:xfrm>
                <a:off x="5814080" y="1361366"/>
                <a:ext cx="3146325" cy="120335"/>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409" name="Ink 25"/>
              <p14:cNvContentPartPr>
                <a14:cpLocks xmlns:a14="http://schemas.microsoft.com/office/drawing/2010/main" noRot="1" noChangeAspect="1" noEditPoints="1" noChangeArrowheads="1" noChangeShapeType="1"/>
              </p14:cNvContentPartPr>
              <p14:nvPr/>
            </p14:nvContentPartPr>
            <p14:xfrm>
              <a:off x="2706688" y="2319338"/>
              <a:ext cx="2101850" cy="450850"/>
            </p14:xfrm>
          </p:contentPart>
        </mc:Choice>
        <mc:Fallback>
          <p:pic>
            <p:nvPicPr>
              <p:cNvPr id="16409" name="Ink 25"/>
              <p:cNvPicPr>
                <a:picLocks noRot="1" noChangeAspect="1" noEditPoints="1" noChangeArrowheads="1" noChangeShapeType="1"/>
              </p:cNvPicPr>
              <p:nvPr/>
            </p:nvPicPr>
            <p:blipFill>
              <a:blip r:embed="rId22"/>
              <a:stretch>
                <a:fillRect/>
              </a:stretch>
            </p:blipFill>
            <p:spPr>
              <a:xfrm>
                <a:off x="2699496" y="2312147"/>
                <a:ext cx="2118032" cy="46595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410" name="Ink 26"/>
              <p14:cNvContentPartPr>
                <a14:cpLocks xmlns:a14="http://schemas.microsoft.com/office/drawing/2010/main" noRot="1" noChangeAspect="1" noEditPoints="1" noChangeArrowheads="1" noChangeShapeType="1"/>
              </p14:cNvContentPartPr>
              <p14:nvPr/>
            </p14:nvContentPartPr>
            <p14:xfrm>
              <a:off x="573088" y="4060825"/>
              <a:ext cx="4206875" cy="65088"/>
            </p14:xfrm>
          </p:contentPart>
        </mc:Choice>
        <mc:Fallback>
          <p:pic>
            <p:nvPicPr>
              <p:cNvPr id="16410" name="Ink 26"/>
              <p:cNvPicPr>
                <a:picLocks noRot="1" noChangeAspect="1" noEditPoints="1" noChangeArrowheads="1" noChangeShapeType="1"/>
              </p:cNvPicPr>
              <p:nvPr/>
            </p:nvPicPr>
            <p:blipFill>
              <a:blip r:embed="rId24"/>
              <a:stretch>
                <a:fillRect/>
              </a:stretch>
            </p:blipFill>
            <p:spPr>
              <a:xfrm>
                <a:off x="570210" y="4051145"/>
                <a:ext cx="4216948" cy="82779"/>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411" name="Ink 27"/>
              <p14:cNvContentPartPr>
                <a14:cpLocks xmlns:a14="http://schemas.microsoft.com/office/drawing/2010/main" noRot="1" noChangeAspect="1" noEditPoints="1" noChangeArrowheads="1" noChangeShapeType="1"/>
              </p14:cNvContentPartPr>
              <p14:nvPr/>
            </p14:nvContentPartPr>
            <p14:xfrm>
              <a:off x="1930400" y="3606800"/>
              <a:ext cx="568325" cy="11113"/>
            </p14:xfrm>
          </p:contentPart>
        </mc:Choice>
        <mc:Fallback>
          <p:pic>
            <p:nvPicPr>
              <p:cNvPr id="16411" name="Ink 27"/>
              <p:cNvPicPr>
                <a:picLocks noRot="1" noChangeAspect="1" noEditPoints="1" noChangeArrowheads="1" noChangeShapeType="1"/>
              </p:cNvPicPr>
              <p:nvPr/>
            </p:nvPicPr>
            <p:blipFill>
              <a:blip r:embed="rId26"/>
              <a:stretch>
                <a:fillRect/>
              </a:stretch>
            </p:blipFill>
            <p:spPr>
              <a:xfrm>
                <a:off x="1927521" y="3601064"/>
                <a:ext cx="574444" cy="21868"/>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412" name="Ink 28"/>
              <p14:cNvContentPartPr>
                <a14:cpLocks xmlns:a14="http://schemas.microsoft.com/office/drawing/2010/main" noRot="1" noChangeAspect="1" noEditPoints="1" noChangeArrowheads="1" noChangeShapeType="1"/>
              </p14:cNvContentPartPr>
              <p14:nvPr/>
            </p14:nvContentPartPr>
            <p14:xfrm>
              <a:off x="2976563" y="3546475"/>
              <a:ext cx="1881187" cy="80963"/>
            </p14:xfrm>
          </p:contentPart>
        </mc:Choice>
        <mc:Fallback>
          <p:pic>
            <p:nvPicPr>
              <p:cNvPr id="16412" name="Ink 28"/>
              <p:cNvPicPr>
                <a:picLocks noRot="1" noChangeAspect="1" noEditPoints="1" noChangeArrowheads="1" noChangeShapeType="1"/>
              </p:cNvPicPr>
              <p:nvPr/>
            </p:nvPicPr>
            <p:blipFill>
              <a:blip r:embed="rId28"/>
              <a:stretch>
                <a:fillRect/>
              </a:stretch>
            </p:blipFill>
            <p:spPr>
              <a:xfrm>
                <a:off x="2974043" y="3542517"/>
                <a:ext cx="1891986" cy="9463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413" name="Ink 29"/>
              <p14:cNvContentPartPr>
                <a14:cpLocks xmlns:a14="http://schemas.microsoft.com/office/drawing/2010/main" noRot="1" noChangeAspect="1" noEditPoints="1" noChangeArrowheads="1" noChangeShapeType="1"/>
              </p14:cNvContentPartPr>
              <p14:nvPr/>
            </p14:nvContentPartPr>
            <p14:xfrm>
              <a:off x="4464050" y="4864100"/>
              <a:ext cx="2632075" cy="34925"/>
            </p14:xfrm>
          </p:contentPart>
        </mc:Choice>
        <mc:Fallback>
          <p:pic>
            <p:nvPicPr>
              <p:cNvPr id="16413" name="Ink 29"/>
              <p:cNvPicPr>
                <a:picLocks noRot="1" noChangeAspect="1" noEditPoints="1" noChangeArrowheads="1" noChangeShapeType="1"/>
              </p:cNvPicPr>
              <p:nvPr/>
            </p:nvPicPr>
            <p:blipFill>
              <a:blip r:embed="rId30"/>
              <a:stretch>
                <a:fillRect/>
              </a:stretch>
            </p:blipFill>
            <p:spPr>
              <a:xfrm>
                <a:off x="4461530" y="4859779"/>
                <a:ext cx="2644314" cy="51847"/>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414" name="Ink 30"/>
              <p14:cNvContentPartPr>
                <a14:cpLocks xmlns:a14="http://schemas.microsoft.com/office/drawing/2010/main" noRot="1" noChangeAspect="1" noEditPoints="1" noChangeArrowheads="1" noChangeShapeType="1"/>
              </p14:cNvContentPartPr>
              <p14:nvPr/>
            </p14:nvContentPartPr>
            <p14:xfrm>
              <a:off x="3532188" y="1973263"/>
              <a:ext cx="744537" cy="200025"/>
            </p14:xfrm>
          </p:contentPart>
        </mc:Choice>
        <mc:Fallback>
          <p:pic>
            <p:nvPicPr>
              <p:cNvPr id="16414" name="Ink 30"/>
              <p:cNvPicPr>
                <a:picLocks noRot="1" noChangeAspect="1" noEditPoints="1" noChangeArrowheads="1" noChangeShapeType="1"/>
              </p:cNvPicPr>
              <p:nvPr/>
            </p:nvPicPr>
            <p:blipFill>
              <a:blip r:embed="rId32"/>
              <a:stretch>
                <a:fillRect/>
              </a:stretch>
            </p:blipFill>
            <p:spPr>
              <a:xfrm>
                <a:off x="3526428" y="1964269"/>
                <a:ext cx="758938" cy="215854"/>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415" name="Ink 31"/>
              <p14:cNvContentPartPr>
                <a14:cpLocks xmlns:a14="http://schemas.microsoft.com/office/drawing/2010/main" noRot="1" noChangeAspect="1" noEditPoints="1" noChangeArrowheads="1" noChangeShapeType="1"/>
              </p14:cNvContentPartPr>
              <p14:nvPr/>
            </p14:nvContentPartPr>
            <p14:xfrm>
              <a:off x="5724525" y="1973263"/>
              <a:ext cx="642938" cy="247650"/>
            </p14:xfrm>
          </p:contentPart>
        </mc:Choice>
        <mc:Fallback>
          <p:pic>
            <p:nvPicPr>
              <p:cNvPr id="16415" name="Ink 31"/>
              <p:cNvPicPr>
                <a:picLocks noRot="1" noChangeAspect="1" noEditPoints="1" noChangeArrowheads="1" noChangeShapeType="1"/>
              </p:cNvPicPr>
              <p:nvPr/>
            </p:nvPicPr>
            <p:blipFill>
              <a:blip r:embed="rId34"/>
              <a:stretch>
                <a:fillRect/>
              </a:stretch>
            </p:blipFill>
            <p:spPr>
              <a:xfrm>
                <a:off x="5718045" y="1963544"/>
                <a:ext cx="654818" cy="265288"/>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416" name="Ink 32"/>
              <p14:cNvContentPartPr>
                <a14:cpLocks xmlns:a14="http://schemas.microsoft.com/office/drawing/2010/main" noRot="1" noChangeAspect="1" noEditPoints="1" noChangeArrowheads="1" noChangeShapeType="1"/>
              </p14:cNvContentPartPr>
              <p14:nvPr/>
            </p14:nvContentPartPr>
            <p14:xfrm>
              <a:off x="5105400" y="5667375"/>
              <a:ext cx="1160463" cy="349250"/>
            </p14:xfrm>
          </p:contentPart>
        </mc:Choice>
        <mc:Fallback>
          <p:pic>
            <p:nvPicPr>
              <p:cNvPr id="16416" name="Ink 32"/>
              <p:cNvPicPr>
                <a:picLocks noRot="1" noChangeAspect="1" noEditPoints="1" noChangeArrowheads="1" noChangeShapeType="1"/>
              </p:cNvPicPr>
              <p:nvPr/>
            </p:nvPicPr>
            <p:blipFill>
              <a:blip r:embed="rId36"/>
              <a:stretch>
                <a:fillRect/>
              </a:stretch>
            </p:blipFill>
            <p:spPr>
              <a:xfrm>
                <a:off x="5095681" y="5660174"/>
                <a:ext cx="1176661" cy="365812"/>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417" name="Ink 33"/>
              <p14:cNvContentPartPr>
                <a14:cpLocks xmlns:a14="http://schemas.microsoft.com/office/drawing/2010/main" noRot="1" noChangeAspect="1" noEditPoints="1" noChangeArrowheads="1" noChangeShapeType="1"/>
              </p14:cNvContentPartPr>
              <p14:nvPr/>
            </p14:nvContentPartPr>
            <p14:xfrm>
              <a:off x="6465888" y="5641975"/>
              <a:ext cx="688975" cy="485775"/>
            </p14:xfrm>
          </p:contentPart>
        </mc:Choice>
        <mc:Fallback>
          <p:pic>
            <p:nvPicPr>
              <p:cNvPr id="16417" name="Ink 33"/>
              <p:cNvPicPr>
                <a:picLocks noRot="1" noChangeAspect="1" noEditPoints="1" noChangeArrowheads="1" noChangeShapeType="1"/>
              </p:cNvPicPr>
              <p:nvPr/>
            </p:nvPicPr>
            <p:blipFill>
              <a:blip r:embed="rId38"/>
              <a:stretch>
                <a:fillRect/>
              </a:stretch>
            </p:blipFill>
            <p:spPr>
              <a:xfrm>
                <a:off x="6459409" y="5630812"/>
                <a:ext cx="706973" cy="507381"/>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0" name="Slide Number Placeholder 5"/>
          <p:cNvSpPr>
            <a:spLocks noGrp="1"/>
          </p:cNvSpPr>
          <p:nvPr>
            <p:ph type="sldNum" sz="quarter" idx="12"/>
          </p:nvPr>
        </p:nvSpPr>
        <p:spPr/>
        <p:txBody>
          <a:bodyPr/>
          <a:lstStyle/>
          <a:p>
            <a:pPr>
              <a:defRPr/>
            </a:pPr>
            <a:r>
              <a:rPr lang="en-US"/>
              <a:t>Slide </a:t>
            </a:r>
            <a:fld id="{D91E45B3-64DC-4CC8-B91F-6012A4277AA8}" type="slidenum">
              <a:rPr lang="en-US"/>
              <a:pPr>
                <a:defRPr/>
              </a:pPr>
              <a:t>22</a:t>
            </a:fld>
            <a:endParaRPr lang="en-US"/>
          </a:p>
        </p:txBody>
      </p:sp>
      <p:sp>
        <p:nvSpPr>
          <p:cNvPr id="17416" name="Rectangle 2"/>
          <p:cNvSpPr>
            <a:spLocks noGrp="1" noChangeArrowheads="1"/>
          </p:cNvSpPr>
          <p:nvPr>
            <p:ph type="body" idx="1"/>
          </p:nvPr>
        </p:nvSpPr>
        <p:spPr>
          <a:xfrm>
            <a:off x="611188" y="1241425"/>
            <a:ext cx="8893175" cy="4830763"/>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7417"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a:solidFill>
                  <a:schemeClr val="accent2"/>
                </a:solidFill>
                <a:latin typeface="Arial Unicode MS" pitchFamily="34" charset="-128"/>
              </a:rPr>
              <a:t>Markov Models</a:t>
            </a:r>
            <a:endParaRPr lang="en-US" sz="3200" i="1" baseline="30000">
              <a:solidFill>
                <a:schemeClr val="accent2"/>
              </a:solidFill>
              <a:latin typeface="Arial Unicode MS" pitchFamily="34" charset="-128"/>
            </a:endParaRPr>
          </a:p>
        </p:txBody>
      </p:sp>
      <p:sp>
        <p:nvSpPr>
          <p:cNvPr id="17418"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b="0">
              <a:latin typeface="Arial Unicode MS" pitchFamily="34" charset="-128"/>
            </a:endParaRPr>
          </a:p>
        </p:txBody>
      </p:sp>
      <p:sp>
        <p:nvSpPr>
          <p:cNvPr id="17419" name="Rectangle 19"/>
          <p:cNvSpPr>
            <a:spLocks noChangeArrowheads="1"/>
          </p:cNvSpPr>
          <p:nvPr/>
        </p:nvSpPr>
        <p:spPr bwMode="auto">
          <a:xfrm>
            <a:off x="827088" y="1268413"/>
            <a:ext cx="2952750" cy="6477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0">
                <a:latin typeface="Arial Unicode MS" pitchFamily="34" charset="-128"/>
              </a:rPr>
              <a:t>Markov Chains</a:t>
            </a:r>
          </a:p>
        </p:txBody>
      </p:sp>
      <p:sp>
        <p:nvSpPr>
          <p:cNvPr id="17420" name="Rectangle 20"/>
          <p:cNvSpPr>
            <a:spLocks noChangeArrowheads="1"/>
          </p:cNvSpPr>
          <p:nvPr/>
        </p:nvSpPr>
        <p:spPr bwMode="auto">
          <a:xfrm>
            <a:off x="2843213" y="2924175"/>
            <a:ext cx="2952750" cy="720725"/>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0">
                <a:latin typeface="Arial Unicode MS" pitchFamily="34" charset="-128"/>
              </a:rPr>
              <a:t>Hidden Markov Model</a:t>
            </a:r>
          </a:p>
        </p:txBody>
      </p:sp>
      <p:sp>
        <p:nvSpPr>
          <p:cNvPr id="17421" name="Rectangle 21"/>
          <p:cNvSpPr>
            <a:spLocks noChangeArrowheads="1"/>
          </p:cNvSpPr>
          <p:nvPr/>
        </p:nvSpPr>
        <p:spPr bwMode="auto">
          <a:xfrm>
            <a:off x="4572000" y="4868863"/>
            <a:ext cx="3671888" cy="792162"/>
          </a:xfrm>
          <a:prstGeom prst="rect">
            <a:avLst/>
          </a:prstGeom>
          <a:noFill/>
          <a:ln w="12700">
            <a:solidFill>
              <a:schemeClr val="accent2"/>
            </a:solidFill>
            <a:miter lim="800000"/>
            <a:headEnd/>
            <a:tailEnd/>
          </a:ln>
        </p:spPr>
        <p:txBody>
          <a:bodyPr/>
          <a:lstStyle/>
          <a:p>
            <a:pPr marL="342900" indent="-342900" algn="ctr">
              <a:lnSpc>
                <a:spcPct val="75000"/>
              </a:lnSpc>
              <a:spcBef>
                <a:spcPct val="20000"/>
              </a:spcBef>
            </a:pPr>
            <a:r>
              <a:rPr lang="en-US" sz="2400" b="0">
                <a:latin typeface="Arial Unicode MS" pitchFamily="34" charset="-128"/>
              </a:rPr>
              <a:t>Markov Decision Processes (MDPs)</a:t>
            </a:r>
          </a:p>
        </p:txBody>
      </p:sp>
      <p:sp>
        <p:nvSpPr>
          <p:cNvPr id="11" name="Rectangle 3"/>
          <p:cNvSpPr>
            <a:spLocks noChangeArrowheads="1"/>
          </p:cNvSpPr>
          <p:nvPr/>
        </p:nvSpPr>
        <p:spPr bwMode="auto">
          <a:xfrm>
            <a:off x="4214813" y="1071563"/>
            <a:ext cx="2714625" cy="785812"/>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b="0" i="1">
                <a:solidFill>
                  <a:schemeClr val="accent2"/>
                </a:solidFill>
                <a:latin typeface="Arial Unicode MS" pitchFamily="34" charset="-128"/>
                <a:ea typeface="Arial Unicode MS" pitchFamily="34" charset="-128"/>
                <a:cs typeface="Arial Unicode MS" pitchFamily="34" charset="-128"/>
              </a:rPr>
              <a:t>Simplest Possible Dynamic Bnet</a:t>
            </a:r>
            <a:endParaRPr lang="en-GB" sz="2000" b="0" i="1">
              <a:solidFill>
                <a:schemeClr val="accent2"/>
              </a:solidFill>
              <a:latin typeface="Arial Unicode MS" pitchFamily="34" charset="-128"/>
              <a:ea typeface="Arial Unicode MS" pitchFamily="34" charset="-128"/>
              <a:cs typeface="Arial Unicode MS" pitchFamily="34" charset="-128"/>
            </a:endParaRPr>
          </a:p>
        </p:txBody>
      </p:sp>
      <p:sp>
        <p:nvSpPr>
          <p:cNvPr id="12" name="Rectangle 3"/>
          <p:cNvSpPr>
            <a:spLocks noChangeArrowheads="1"/>
          </p:cNvSpPr>
          <p:nvPr/>
        </p:nvSpPr>
        <p:spPr bwMode="auto">
          <a:xfrm>
            <a:off x="5715000" y="2428875"/>
            <a:ext cx="2714625" cy="785813"/>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b="0" i="1">
                <a:solidFill>
                  <a:schemeClr val="accent2"/>
                </a:solidFill>
                <a:latin typeface="Arial Unicode MS" pitchFamily="34" charset="-128"/>
                <a:ea typeface="Arial Unicode MS" pitchFamily="34" charset="-128"/>
                <a:cs typeface="Arial Unicode MS" pitchFamily="34" charset="-128"/>
              </a:rPr>
              <a:t>Add noisy Observations about the state at time t</a:t>
            </a:r>
            <a:endParaRPr lang="en-GB" sz="2000" b="0" i="1">
              <a:solidFill>
                <a:schemeClr val="accent2"/>
              </a:solidFill>
              <a:latin typeface="Arial Unicode MS" pitchFamily="34" charset="-128"/>
              <a:ea typeface="Arial Unicode MS" pitchFamily="34" charset="-128"/>
              <a:cs typeface="Arial Unicode MS" pitchFamily="34" charset="-128"/>
            </a:endParaRPr>
          </a:p>
        </p:txBody>
      </p:sp>
      <p:sp>
        <p:nvSpPr>
          <p:cNvPr id="13" name="Rectangle 3"/>
          <p:cNvSpPr>
            <a:spLocks noChangeArrowheads="1"/>
          </p:cNvSpPr>
          <p:nvPr/>
        </p:nvSpPr>
        <p:spPr bwMode="auto">
          <a:xfrm>
            <a:off x="0" y="4500563"/>
            <a:ext cx="3357563" cy="785812"/>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b="0" i="1">
                <a:solidFill>
                  <a:schemeClr val="accent2"/>
                </a:solidFill>
                <a:latin typeface="Arial Unicode MS" pitchFamily="34" charset="-128"/>
                <a:ea typeface="Arial Unicode MS" pitchFamily="34" charset="-128"/>
                <a:cs typeface="Arial Unicode MS" pitchFamily="34" charset="-128"/>
              </a:rPr>
              <a:t>Add Actions and Values (Rewards)</a:t>
            </a:r>
            <a:endParaRPr lang="en-GB" sz="2000" b="0" i="1">
              <a:solidFill>
                <a:schemeClr val="accent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mc:Choice xmlns:p14="http://schemas.microsoft.com/office/powerpoint/2010/main" Requires="p14">
          <p:contentPart p14:bwMode="auto" r:id="rId3">
            <p14:nvContentPartPr>
              <p14:cNvPr id="17425" name="Ink 17"/>
              <p14:cNvContentPartPr>
                <a14:cpLocks xmlns:a14="http://schemas.microsoft.com/office/drawing/2010/main" noRot="1" noChangeAspect="1" noEditPoints="1" noChangeArrowheads="1" noChangeShapeType="1"/>
              </p14:cNvContentPartPr>
              <p14:nvPr/>
            </p14:nvContentPartPr>
            <p14:xfrm>
              <a:off x="2784475" y="1930400"/>
              <a:ext cx="958850" cy="982663"/>
            </p14:xfrm>
          </p:contentPart>
        </mc:Choice>
        <mc:Fallback>
          <p:pic>
            <p:nvPicPr>
              <p:cNvPr id="17425" name="Ink 17"/>
              <p:cNvPicPr>
                <a:picLocks noRot="1" noChangeAspect="1" noEditPoints="1" noChangeArrowheads="1" noChangeShapeType="1"/>
              </p:cNvPicPr>
              <p:nvPr/>
            </p:nvPicPr>
            <p:blipFill>
              <a:blip r:embed="rId4"/>
              <a:stretch>
                <a:fillRect/>
              </a:stretch>
            </p:blipFill>
            <p:spPr>
              <a:xfrm>
                <a:off x="2781955" y="1927880"/>
                <a:ext cx="967488" cy="99058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426" name="Ink 18"/>
              <p14:cNvContentPartPr>
                <a14:cpLocks xmlns:a14="http://schemas.microsoft.com/office/drawing/2010/main" noRot="1" noChangeAspect="1" noEditPoints="1" noChangeArrowheads="1" noChangeShapeType="1"/>
              </p14:cNvContentPartPr>
              <p14:nvPr/>
            </p14:nvContentPartPr>
            <p14:xfrm>
              <a:off x="1000125" y="4854575"/>
              <a:ext cx="1908175" cy="447675"/>
            </p14:xfrm>
          </p:contentPart>
        </mc:Choice>
        <mc:Fallback>
          <p:pic>
            <p:nvPicPr>
              <p:cNvPr id="17426" name="Ink 18"/>
              <p:cNvPicPr>
                <a:picLocks noRot="1" noChangeAspect="1" noEditPoints="1" noChangeArrowheads="1" noChangeShapeType="1"/>
              </p:cNvPicPr>
              <p:nvPr/>
            </p:nvPicPr>
            <p:blipFill>
              <a:blip r:embed="rId6"/>
              <a:stretch>
                <a:fillRect/>
              </a:stretch>
            </p:blipFill>
            <p:spPr>
              <a:xfrm>
                <a:off x="997245" y="4845218"/>
                <a:ext cx="1918256" cy="46602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27" name="Ink 19"/>
              <p14:cNvContentPartPr>
                <a14:cpLocks xmlns:a14="http://schemas.microsoft.com/office/drawing/2010/main" noRot="1" noChangeAspect="1" noEditPoints="1" noChangeArrowheads="1" noChangeShapeType="1"/>
              </p14:cNvContentPartPr>
              <p14:nvPr/>
            </p14:nvContentPartPr>
            <p14:xfrm>
              <a:off x="5473700" y="2282825"/>
              <a:ext cx="3225800" cy="2532063"/>
            </p14:xfrm>
          </p:contentPart>
        </mc:Choice>
        <mc:Fallback>
          <p:pic>
            <p:nvPicPr>
              <p:cNvPr id="17427" name="Ink 19"/>
              <p:cNvPicPr>
                <a:picLocks noRot="1" noChangeAspect="1" noEditPoints="1" noChangeArrowheads="1" noChangeShapeType="1"/>
              </p:cNvPicPr>
              <p:nvPr/>
            </p:nvPicPr>
            <p:blipFill>
              <a:blip r:embed="rId8"/>
              <a:stretch>
                <a:fillRect/>
              </a:stretch>
            </p:blipFill>
            <p:spPr>
              <a:xfrm>
                <a:off x="5470820" y="2274546"/>
                <a:ext cx="3238039" cy="254358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428" name="Ink 20"/>
              <p14:cNvContentPartPr>
                <a14:cpLocks xmlns:a14="http://schemas.microsoft.com/office/drawing/2010/main" noRot="1" noChangeAspect="1" noEditPoints="1" noChangeArrowheads="1" noChangeShapeType="1"/>
              </p14:cNvContentPartPr>
              <p14:nvPr/>
            </p14:nvContentPartPr>
            <p14:xfrm>
              <a:off x="4664075" y="3652838"/>
              <a:ext cx="815975" cy="1196975"/>
            </p14:xfrm>
          </p:contentPart>
        </mc:Choice>
        <mc:Fallback>
          <p:pic>
            <p:nvPicPr>
              <p:cNvPr id="17428" name="Ink 20"/>
              <p:cNvPicPr>
                <a:picLocks noRot="1" noChangeAspect="1" noEditPoints="1" noChangeArrowheads="1" noChangeShapeType="1"/>
              </p:cNvPicPr>
              <p:nvPr/>
            </p:nvPicPr>
            <p:blipFill>
              <a:blip r:embed="rId10"/>
              <a:stretch>
                <a:fillRect/>
              </a:stretch>
            </p:blipFill>
            <p:spPr>
              <a:xfrm>
                <a:off x="4661196" y="3649958"/>
                <a:ext cx="827853" cy="1203095"/>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429" name="Ink 21"/>
              <p14:cNvContentPartPr>
                <a14:cpLocks xmlns:a14="http://schemas.microsoft.com/office/drawing/2010/main" noRot="1" noChangeAspect="1" noEditPoints="1" noChangeArrowheads="1" noChangeShapeType="1"/>
              </p14:cNvContentPartPr>
              <p14:nvPr/>
            </p14:nvContentPartPr>
            <p14:xfrm>
              <a:off x="6313488" y="4178300"/>
              <a:ext cx="1498600" cy="346075"/>
            </p14:xfrm>
          </p:contentPart>
        </mc:Choice>
        <mc:Fallback>
          <p:pic>
            <p:nvPicPr>
              <p:cNvPr id="17429" name="Ink 21"/>
              <p:cNvPicPr>
                <a:picLocks noRot="1" noChangeAspect="1" noEditPoints="1" noChangeArrowheads="1" noChangeShapeType="1"/>
              </p:cNvPicPr>
              <p:nvPr/>
            </p:nvPicPr>
            <p:blipFill>
              <a:blip r:embed="rId12"/>
              <a:stretch>
                <a:fillRect/>
              </a:stretch>
            </p:blipFill>
            <p:spPr>
              <a:xfrm>
                <a:off x="6306288" y="4171528"/>
                <a:ext cx="1515519" cy="35926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430" name="Ink 22"/>
              <p14:cNvContentPartPr>
                <a14:cpLocks xmlns:a14="http://schemas.microsoft.com/office/drawing/2010/main" noRot="1" noChangeAspect="1" noEditPoints="1" noChangeArrowheads="1" noChangeShapeType="1"/>
              </p14:cNvContentPartPr>
              <p14:nvPr/>
            </p14:nvContentPartPr>
            <p14:xfrm>
              <a:off x="8042275" y="4048125"/>
              <a:ext cx="812800" cy="1704975"/>
            </p14:xfrm>
          </p:contentPart>
        </mc:Choice>
        <mc:Fallback>
          <p:pic>
            <p:nvPicPr>
              <p:cNvPr id="17430" name="Ink 22"/>
              <p:cNvPicPr>
                <a:picLocks noRot="1" noChangeAspect="1" noEditPoints="1" noChangeArrowheads="1" noChangeShapeType="1"/>
              </p:cNvPicPr>
              <p:nvPr/>
            </p:nvPicPr>
            <p:blipFill>
              <a:blip r:embed="rId14"/>
              <a:stretch>
                <a:fillRect/>
              </a:stretch>
            </p:blipFill>
            <p:spPr>
              <a:xfrm>
                <a:off x="8031116" y="4042726"/>
                <a:ext cx="834398" cy="172333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431" name="Ink 23"/>
              <p14:cNvContentPartPr>
                <a14:cpLocks xmlns:a14="http://schemas.microsoft.com/office/drawing/2010/main" noRot="1" noChangeAspect="1" noEditPoints="1" noChangeArrowheads="1" noChangeShapeType="1"/>
              </p14:cNvContentPartPr>
              <p14:nvPr/>
            </p14:nvContentPartPr>
            <p14:xfrm>
              <a:off x="6415088" y="4094163"/>
              <a:ext cx="1855787" cy="552450"/>
            </p14:xfrm>
          </p:contentPart>
        </mc:Choice>
        <mc:Fallback>
          <p:pic>
            <p:nvPicPr>
              <p:cNvPr id="17431" name="Ink 23"/>
              <p:cNvPicPr>
                <a:picLocks noRot="1" noChangeAspect="1" noEditPoints="1" noChangeArrowheads="1" noChangeShapeType="1"/>
              </p:cNvPicPr>
              <p:nvPr/>
            </p:nvPicPr>
            <p:blipFill>
              <a:blip r:embed="rId16"/>
              <a:stretch>
                <a:fillRect/>
              </a:stretch>
            </p:blipFill>
            <p:spPr>
              <a:xfrm>
                <a:off x="6406088" y="4085154"/>
                <a:ext cx="1874507" cy="57082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432" name="Ink 24"/>
              <p14:cNvContentPartPr>
                <a14:cpLocks xmlns:a14="http://schemas.microsoft.com/office/drawing/2010/main" noRot="1" noChangeAspect="1" noEditPoints="1" noChangeArrowheads="1" noChangeShapeType="1"/>
              </p14:cNvContentPartPr>
              <p14:nvPr/>
            </p14:nvContentPartPr>
            <p14:xfrm>
              <a:off x="6218238" y="4264025"/>
              <a:ext cx="1027112" cy="1787525"/>
            </p14:xfrm>
          </p:contentPart>
        </mc:Choice>
        <mc:Fallback>
          <p:pic>
            <p:nvPicPr>
              <p:cNvPr id="17432" name="Ink 24"/>
              <p:cNvPicPr>
                <a:picLocks noRot="1" noChangeAspect="1" noEditPoints="1" noChangeArrowheads="1" noChangeShapeType="1"/>
              </p:cNvPicPr>
              <p:nvPr/>
            </p:nvPicPr>
            <p:blipFill>
              <a:blip r:embed="rId18"/>
              <a:stretch>
                <a:fillRect/>
              </a:stretch>
            </p:blipFill>
            <p:spPr>
              <a:xfrm>
                <a:off x="6208158" y="4257546"/>
                <a:ext cx="1046193" cy="180444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433" name="Ink 25"/>
              <p14:cNvContentPartPr>
                <a14:cpLocks xmlns:a14="http://schemas.microsoft.com/office/drawing/2010/main" noRot="1" noChangeAspect="1" noEditPoints="1" noChangeArrowheads="1" noChangeShapeType="1"/>
              </p14:cNvContentPartPr>
              <p14:nvPr/>
            </p14:nvContentPartPr>
            <p14:xfrm>
              <a:off x="6364288" y="5861050"/>
              <a:ext cx="1619250" cy="541338"/>
            </p14:xfrm>
          </p:contentPart>
        </mc:Choice>
        <mc:Fallback>
          <p:pic>
            <p:nvPicPr>
              <p:cNvPr id="17433" name="Ink 25"/>
              <p:cNvPicPr>
                <a:picLocks noRot="1" noChangeAspect="1" noEditPoints="1" noChangeArrowheads="1" noChangeShapeType="1"/>
              </p:cNvPicPr>
              <p:nvPr/>
            </p:nvPicPr>
            <p:blipFill>
              <a:blip r:embed="rId20"/>
              <a:stretch>
                <a:fillRect/>
              </a:stretch>
            </p:blipFill>
            <p:spPr>
              <a:xfrm>
                <a:off x="6353488" y="5850612"/>
                <a:ext cx="1634730" cy="563654"/>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434" name="Ink 26"/>
              <p14:cNvContentPartPr>
                <a14:cpLocks xmlns:a14="http://schemas.microsoft.com/office/drawing/2010/main" noRot="1" noChangeAspect="1" noEditPoints="1" noChangeArrowheads="1" noChangeShapeType="1"/>
              </p14:cNvContentPartPr>
              <p14:nvPr/>
            </p14:nvContentPartPr>
            <p14:xfrm>
              <a:off x="8661400" y="3671888"/>
              <a:ext cx="187325" cy="144462"/>
            </p14:xfrm>
          </p:contentPart>
        </mc:Choice>
        <mc:Fallback>
          <p:pic>
            <p:nvPicPr>
              <p:cNvPr id="17434" name="Ink 26"/>
              <p:cNvPicPr>
                <a:picLocks noRot="1" noChangeAspect="1" noEditPoints="1" noChangeArrowheads="1" noChangeShapeType="1"/>
              </p:cNvPicPr>
              <p:nvPr/>
            </p:nvPicPr>
            <p:blipFill>
              <a:blip r:embed="rId22"/>
              <a:stretch>
                <a:fillRect/>
              </a:stretch>
            </p:blipFill>
            <p:spPr>
              <a:xfrm>
                <a:off x="8654555" y="3664323"/>
                <a:ext cx="199573" cy="157431"/>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435" name="Ink 27"/>
              <p14:cNvContentPartPr>
                <a14:cpLocks xmlns:a14="http://schemas.microsoft.com/office/drawing/2010/main" noRot="1" noChangeAspect="1" noEditPoints="1" noChangeArrowheads="1" noChangeShapeType="1"/>
              </p14:cNvContentPartPr>
              <p14:nvPr/>
            </p14:nvContentPartPr>
            <p14:xfrm>
              <a:off x="8564563" y="4029075"/>
              <a:ext cx="468312" cy="165100"/>
            </p14:xfrm>
          </p:contentPart>
        </mc:Choice>
        <mc:Fallback>
          <p:pic>
            <p:nvPicPr>
              <p:cNvPr id="17435" name="Ink 27"/>
              <p:cNvPicPr>
                <a:picLocks noRot="1" noChangeAspect="1" noEditPoints="1" noChangeArrowheads="1" noChangeShapeType="1"/>
              </p:cNvPicPr>
              <p:nvPr/>
            </p:nvPicPr>
            <p:blipFill>
              <a:blip r:embed="rId24"/>
              <a:stretch>
                <a:fillRect/>
              </a:stretch>
            </p:blipFill>
            <p:spPr>
              <a:xfrm>
                <a:off x="8554484" y="4020083"/>
                <a:ext cx="485230" cy="180567"/>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436" name="Ink 28"/>
              <p14:cNvContentPartPr>
                <a14:cpLocks xmlns:a14="http://schemas.microsoft.com/office/drawing/2010/main" noRot="1" noChangeAspect="1" noEditPoints="1" noChangeArrowheads="1" noChangeShapeType="1"/>
              </p14:cNvContentPartPr>
              <p14:nvPr/>
            </p14:nvContentPartPr>
            <p14:xfrm>
              <a:off x="8664575" y="4346575"/>
              <a:ext cx="217488" cy="625475"/>
            </p14:xfrm>
          </p:contentPart>
        </mc:Choice>
        <mc:Fallback>
          <p:pic>
            <p:nvPicPr>
              <p:cNvPr id="17436" name="Ink 28"/>
              <p:cNvPicPr>
                <a:picLocks noRot="1" noChangeAspect="1" noEditPoints="1" noChangeArrowheads="1" noChangeShapeType="1"/>
              </p:cNvPicPr>
              <p:nvPr/>
            </p:nvPicPr>
            <p:blipFill>
              <a:blip r:embed="rId26"/>
              <a:stretch>
                <a:fillRect/>
              </a:stretch>
            </p:blipFill>
            <p:spPr>
              <a:xfrm>
                <a:off x="8654853" y="4337573"/>
                <a:ext cx="237292" cy="645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437" name="Ink 29"/>
              <p14:cNvContentPartPr>
                <a14:cpLocks xmlns:a14="http://schemas.microsoft.com/office/drawing/2010/main" noRot="1" noChangeAspect="1" noEditPoints="1" noChangeArrowheads="1" noChangeShapeType="1"/>
              </p14:cNvContentPartPr>
              <p14:nvPr/>
            </p14:nvContentPartPr>
            <p14:xfrm>
              <a:off x="8688388" y="5183188"/>
              <a:ext cx="180975" cy="196850"/>
            </p14:xfrm>
          </p:contentPart>
        </mc:Choice>
        <mc:Fallback>
          <p:pic>
            <p:nvPicPr>
              <p:cNvPr id="17437" name="Ink 29"/>
              <p:cNvPicPr>
                <a:picLocks noRot="1" noChangeAspect="1" noEditPoints="1" noChangeArrowheads="1" noChangeShapeType="1"/>
              </p:cNvPicPr>
              <p:nvPr/>
            </p:nvPicPr>
            <p:blipFill>
              <a:blip r:embed="rId28"/>
              <a:stretch>
                <a:fillRect/>
              </a:stretch>
            </p:blipFill>
            <p:spPr>
              <a:xfrm>
                <a:off x="8677594" y="5173112"/>
                <a:ext cx="200044" cy="21808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438" name="Ink 30"/>
              <p14:cNvContentPartPr>
                <a14:cpLocks xmlns:a14="http://schemas.microsoft.com/office/drawing/2010/main" noRot="1" noChangeAspect="1" noEditPoints="1" noChangeArrowheads="1" noChangeShapeType="1"/>
              </p14:cNvContentPartPr>
              <p14:nvPr/>
            </p14:nvContentPartPr>
            <p14:xfrm>
              <a:off x="8178800" y="4079875"/>
              <a:ext cx="360363" cy="1665288"/>
            </p14:xfrm>
          </p:contentPart>
        </mc:Choice>
        <mc:Fallback>
          <p:pic>
            <p:nvPicPr>
              <p:cNvPr id="17438" name="Ink 30"/>
              <p:cNvPicPr>
                <a:picLocks noRot="1" noChangeAspect="1" noEditPoints="1" noChangeArrowheads="1" noChangeShapeType="1"/>
              </p:cNvPicPr>
              <p:nvPr/>
            </p:nvPicPr>
            <p:blipFill>
              <a:blip r:embed="rId30"/>
              <a:stretch>
                <a:fillRect/>
              </a:stretch>
            </p:blipFill>
            <p:spPr>
              <a:xfrm>
                <a:off x="8170880" y="4071595"/>
                <a:ext cx="379443" cy="1685087"/>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439" name="Ink 31"/>
              <p14:cNvContentPartPr>
                <a14:cpLocks xmlns:a14="http://schemas.microsoft.com/office/drawing/2010/main" noRot="1" noChangeAspect="1" noEditPoints="1" noChangeArrowheads="1" noChangeShapeType="1"/>
              </p14:cNvContentPartPr>
              <p14:nvPr/>
            </p14:nvContentPartPr>
            <p14:xfrm>
              <a:off x="7351713" y="4229100"/>
              <a:ext cx="463550" cy="276225"/>
            </p14:xfrm>
          </p:contentPart>
        </mc:Choice>
        <mc:Fallback>
          <p:pic>
            <p:nvPicPr>
              <p:cNvPr id="17439" name="Ink 31"/>
              <p:cNvPicPr>
                <a:picLocks noRot="1" noChangeAspect="1" noEditPoints="1" noChangeArrowheads="1" noChangeShapeType="1"/>
              </p:cNvPicPr>
              <p:nvPr/>
            </p:nvPicPr>
            <p:blipFill>
              <a:blip r:embed="rId32"/>
              <a:stretch>
                <a:fillRect/>
              </a:stretch>
            </p:blipFill>
            <p:spPr>
              <a:xfrm>
                <a:off x="7342356" y="4221187"/>
                <a:ext cx="481185" cy="293489"/>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40" name="Ink 32"/>
              <p14:cNvContentPartPr>
                <a14:cpLocks xmlns:a14="http://schemas.microsoft.com/office/drawing/2010/main" noRot="1" noChangeAspect="1" noEditPoints="1" noChangeArrowheads="1" noChangeShapeType="1"/>
              </p14:cNvContentPartPr>
              <p14:nvPr/>
            </p14:nvContentPartPr>
            <p14:xfrm>
              <a:off x="5640388" y="2833688"/>
              <a:ext cx="493712" cy="236537"/>
            </p14:xfrm>
          </p:contentPart>
        </mc:Choice>
        <mc:Fallback>
          <p:pic>
            <p:nvPicPr>
              <p:cNvPr id="17440" name="Ink 32"/>
              <p:cNvPicPr>
                <a:picLocks noRot="1" noChangeAspect="1" noEditPoints="1" noChangeArrowheads="1" noChangeShapeType="1"/>
              </p:cNvPicPr>
              <p:nvPr/>
            </p:nvPicPr>
            <p:blipFill>
              <a:blip r:embed="rId34"/>
              <a:stretch>
                <a:fillRect/>
              </a:stretch>
            </p:blipFill>
            <p:spPr>
              <a:xfrm>
                <a:off x="5632105" y="2828648"/>
                <a:ext cx="508116" cy="250938"/>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441" name="Ink 33"/>
              <p14:cNvContentPartPr>
                <a14:cpLocks xmlns:a14="http://schemas.microsoft.com/office/drawing/2010/main" noRot="1" noChangeAspect="1" noEditPoints="1" noChangeArrowheads="1" noChangeShapeType="1"/>
              </p14:cNvContentPartPr>
              <p14:nvPr/>
            </p14:nvContentPartPr>
            <p14:xfrm>
              <a:off x="368300" y="4200525"/>
              <a:ext cx="4337050" cy="1431925"/>
            </p14:xfrm>
          </p:contentPart>
        </mc:Choice>
        <mc:Fallback>
          <p:pic>
            <p:nvPicPr>
              <p:cNvPr id="17441" name="Ink 33"/>
              <p:cNvPicPr>
                <a:picLocks noRot="1" noChangeAspect="1" noEditPoints="1" noChangeArrowheads="1" noChangeShapeType="1"/>
              </p:cNvPicPr>
              <p:nvPr/>
            </p:nvPicPr>
            <p:blipFill>
              <a:blip r:embed="rId36"/>
              <a:stretch>
                <a:fillRect/>
              </a:stretch>
            </p:blipFill>
            <p:spPr>
              <a:xfrm>
                <a:off x="362900" y="4191524"/>
                <a:ext cx="4350010" cy="144920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322, Lecture 32</a:t>
            </a:r>
            <a:endParaRPr lang="en-US"/>
          </a:p>
        </p:txBody>
      </p:sp>
      <p:sp>
        <p:nvSpPr>
          <p:cNvPr id="16390" name="Slide Number Placeholder 5"/>
          <p:cNvSpPr>
            <a:spLocks noGrp="1"/>
          </p:cNvSpPr>
          <p:nvPr>
            <p:ph type="sldNum" sz="quarter" idx="12"/>
          </p:nvPr>
        </p:nvSpPr>
        <p:spPr/>
        <p:txBody>
          <a:bodyPr/>
          <a:lstStyle/>
          <a:p>
            <a:pPr>
              <a:defRPr/>
            </a:pPr>
            <a:r>
              <a:rPr lang="en-US"/>
              <a:t>Slide </a:t>
            </a:r>
            <a:fld id="{48CFC025-B003-45CA-9E28-06BDDAA6D027}" type="slidenum">
              <a:rPr lang="en-US"/>
              <a:pPr>
                <a:defRPr/>
              </a:pPr>
              <a:t>23</a:t>
            </a:fld>
            <a:endParaRPr lang="en-US"/>
          </a:p>
        </p:txBody>
      </p:sp>
      <p:sp>
        <p:nvSpPr>
          <p:cNvPr id="18440"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smtClean="0"/>
              <a:t>Learning Goals for today’s class</a:t>
            </a:r>
          </a:p>
        </p:txBody>
      </p:sp>
      <p:sp>
        <p:nvSpPr>
          <p:cNvPr id="18441" name="Rectangle 3"/>
          <p:cNvSpPr>
            <a:spLocks noGrp="1" noChangeArrowheads="1"/>
          </p:cNvSpPr>
          <p:nvPr>
            <p:ph type="body" idx="1"/>
          </p:nvPr>
        </p:nvSpPr>
        <p:spPr>
          <a:xfrm>
            <a:off x="285750" y="714375"/>
            <a:ext cx="9358313" cy="2428875"/>
          </a:xfrm>
        </p:spPr>
        <p:txBody>
          <a:bodyPr/>
          <a:lstStyle/>
          <a:p>
            <a:pPr eaLnBrk="1" hangingPunct="1"/>
            <a:r>
              <a:rPr lang="en-US" sz="3200" b="1" smtClean="0"/>
              <a:t>You can:</a:t>
            </a:r>
            <a:endParaRPr lang="en-US" sz="3200" smtClean="0"/>
          </a:p>
          <a:p>
            <a:pPr eaLnBrk="1" hangingPunct="1">
              <a:buFontTx/>
              <a:buChar char="•"/>
            </a:pPr>
            <a:r>
              <a:rPr lang="en-US" sz="3200" smtClean="0"/>
              <a:t>Specify the components of an Hidden Markov Model (HMM)</a:t>
            </a:r>
          </a:p>
          <a:p>
            <a:pPr eaLnBrk="1" hangingPunct="1">
              <a:buFontTx/>
              <a:buChar char="•"/>
            </a:pPr>
            <a:r>
              <a:rPr lang="en-US" sz="3200" smtClean="0"/>
              <a:t>Justify and apply HMMs to Robot Localization</a:t>
            </a:r>
          </a:p>
          <a:p>
            <a:pPr eaLnBrk="1" hangingPunct="1"/>
            <a:endParaRPr lang="en-US" sz="3200" b="1" smtClean="0"/>
          </a:p>
          <a:p>
            <a:pPr eaLnBrk="1" hangingPunct="1"/>
            <a:endParaRPr lang="en-US" sz="3200" b="1" smtClean="0"/>
          </a:p>
        </p:txBody>
      </p:sp>
      <p:sp>
        <p:nvSpPr>
          <p:cNvPr id="6" name="Rectangle 2"/>
          <p:cNvSpPr txBox="1">
            <a:spLocks noChangeArrowheads="1"/>
          </p:cNvSpPr>
          <p:nvPr/>
        </p:nvSpPr>
        <p:spPr bwMode="auto">
          <a:xfrm>
            <a:off x="214313" y="3500438"/>
            <a:ext cx="8072437" cy="685800"/>
          </a:xfrm>
          <a:prstGeom prst="rect">
            <a:avLst/>
          </a:prstGeom>
          <a:solidFill>
            <a:srgbClr val="CCFFCC"/>
          </a:solidFill>
          <a:ln w="9525">
            <a:noFill/>
            <a:miter lim="800000"/>
            <a:headEnd/>
            <a:tailEnd/>
          </a:ln>
        </p:spPr>
        <p:txBody>
          <a:bodyPr anchor="ctr"/>
          <a:lstStyle/>
          <a:p>
            <a:pPr algn="ctr">
              <a:defRPr/>
            </a:pPr>
            <a:r>
              <a:rPr lang="en-US" kern="0" dirty="0">
                <a:solidFill>
                  <a:schemeClr val="accent2"/>
                </a:solidFill>
                <a:latin typeface="+mj-lt"/>
                <a:ea typeface="+mj-ea"/>
                <a:cs typeface="+mj-cs"/>
              </a:rPr>
              <a:t>Clarification on second LG for last class</a:t>
            </a:r>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r>
              <a:rPr lang="en-US" sz="2400" kern="0" dirty="0">
                <a:latin typeface="+mn-lt"/>
              </a:rPr>
              <a:t>You can:</a:t>
            </a:r>
            <a:endParaRPr lang="en-US" sz="2400" b="0" kern="0" dirty="0">
              <a:latin typeface="+mn-lt"/>
            </a:endParaRPr>
          </a:p>
          <a:p>
            <a:pPr marL="342900" indent="-342900">
              <a:spcBef>
                <a:spcPct val="20000"/>
              </a:spcBef>
              <a:buFontTx/>
              <a:buChar char="•"/>
              <a:defRPr/>
            </a:pPr>
            <a:r>
              <a:rPr lang="en-US" sz="2400" b="0" kern="0" dirty="0">
                <a:latin typeface="+mn-lt"/>
              </a:rPr>
              <a:t>Justify and apply Markov Chains to compute the probability of a Natural Language sentence (NOT to estimate the conditional </a:t>
            </a:r>
            <a:r>
              <a:rPr lang="en-US" sz="2400" b="0" kern="0" dirty="0" err="1">
                <a:latin typeface="+mn-lt"/>
              </a:rPr>
              <a:t>probs</a:t>
            </a:r>
            <a:r>
              <a:rPr lang="en-US" sz="2400" b="0" kern="0" dirty="0">
                <a:latin typeface="+mn-lt"/>
              </a:rPr>
              <a:t>- slide 18)</a:t>
            </a:r>
          </a:p>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mc:AlternateContent xmlns:mc="http://schemas.openxmlformats.org/markup-compatibility/2006">
        <mc:Choice xmlns:p14="http://schemas.microsoft.com/office/powerpoint/2010/main" Requires="p14">
          <p:contentPart p14:bwMode="auto" r:id="rId3">
            <p14:nvContentPartPr>
              <p14:cNvPr id="1843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p:pic>
            <p:nvPicPr>
              <p:cNvPr id="1843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435"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p:pic>
            <p:nvPicPr>
              <p:cNvPr id="18435"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444" name="Ink 12"/>
              <p14:cNvContentPartPr>
                <a14:cpLocks xmlns:a14="http://schemas.microsoft.com/office/drawing/2010/main" noRot="1" noChangeAspect="1" noEditPoints="1" noChangeArrowheads="1" noChangeShapeType="1"/>
              </p14:cNvContentPartPr>
              <p14:nvPr/>
            </p14:nvContentPartPr>
            <p14:xfrm>
              <a:off x="8320088" y="4714875"/>
              <a:ext cx="338137" cy="1225550"/>
            </p14:xfrm>
          </p:contentPart>
        </mc:Choice>
        <mc:Fallback>
          <p:pic>
            <p:nvPicPr>
              <p:cNvPr id="18444" name="Ink 12"/>
              <p:cNvPicPr>
                <a:picLocks noRot="1" noChangeAspect="1" noEditPoints="1" noChangeArrowheads="1" noChangeShapeType="1"/>
              </p:cNvPicPr>
              <p:nvPr/>
            </p:nvPicPr>
            <p:blipFill>
              <a:blip r:embed="rId8"/>
              <a:stretch>
                <a:fillRect/>
              </a:stretch>
            </p:blipFill>
            <p:spPr>
              <a:xfrm>
                <a:off x="8315041" y="4709114"/>
                <a:ext cx="354359" cy="1239951"/>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445" name="Ink 13"/>
              <p14:cNvContentPartPr>
                <a14:cpLocks xmlns:a14="http://schemas.microsoft.com/office/drawing/2010/main" noRot="1" noChangeAspect="1" noEditPoints="1" noChangeArrowheads="1" noChangeShapeType="1"/>
              </p14:cNvContentPartPr>
              <p14:nvPr/>
            </p14:nvContentPartPr>
            <p14:xfrm>
              <a:off x="2879725" y="6086475"/>
              <a:ext cx="1316038" cy="20638"/>
            </p14:xfrm>
          </p:contentPart>
        </mc:Choice>
        <mc:Fallback>
          <p:pic>
            <p:nvPicPr>
              <p:cNvPr id="18445" name="Ink 13"/>
              <p:cNvPicPr>
                <a:picLocks noRot="1" noChangeAspect="1" noEditPoints="1" noChangeArrowheads="1" noChangeShapeType="1"/>
              </p:cNvPicPr>
              <p:nvPr/>
            </p:nvPicPr>
            <p:blipFill>
              <a:blip r:embed="rId10"/>
              <a:stretch>
                <a:fillRect/>
              </a:stretch>
            </p:blipFill>
            <p:spPr>
              <a:xfrm>
                <a:off x="2877205" y="6078430"/>
                <a:ext cx="1330797" cy="38827"/>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446" name="Ink 14"/>
              <p14:cNvContentPartPr>
                <a14:cpLocks xmlns:a14="http://schemas.microsoft.com/office/drawing/2010/main" noRot="1" noChangeAspect="1" noEditPoints="1" noChangeArrowheads="1" noChangeShapeType="1"/>
              </p14:cNvContentPartPr>
              <p14:nvPr/>
            </p14:nvContentPartPr>
            <p14:xfrm>
              <a:off x="5483225" y="2854325"/>
              <a:ext cx="3238500" cy="61913"/>
            </p14:xfrm>
          </p:contentPart>
        </mc:Choice>
        <mc:Fallback>
          <p:pic>
            <p:nvPicPr>
              <p:cNvPr id="18446" name="Ink 14"/>
              <p:cNvPicPr>
                <a:picLocks noRot="1" noChangeAspect="1" noEditPoints="1" noChangeArrowheads="1" noChangeShapeType="1"/>
              </p:cNvPicPr>
              <p:nvPr/>
            </p:nvPicPr>
            <p:blipFill>
              <a:blip r:embed="rId12"/>
              <a:stretch>
                <a:fillRect/>
              </a:stretch>
            </p:blipFill>
            <p:spPr>
              <a:xfrm>
                <a:off x="5479985" y="2851805"/>
                <a:ext cx="3252540" cy="73432"/>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322, Lecture 32</a:t>
            </a:r>
            <a:endParaRPr lang="en-US"/>
          </a:p>
        </p:txBody>
      </p:sp>
      <p:sp>
        <p:nvSpPr>
          <p:cNvPr id="26" name="Slide Number Placeholder 5"/>
          <p:cNvSpPr>
            <a:spLocks noGrp="1"/>
          </p:cNvSpPr>
          <p:nvPr>
            <p:ph type="sldNum" sz="quarter" idx="12"/>
          </p:nvPr>
        </p:nvSpPr>
        <p:spPr/>
        <p:txBody>
          <a:bodyPr/>
          <a:lstStyle/>
          <a:p>
            <a:pPr>
              <a:defRPr/>
            </a:pPr>
            <a:r>
              <a:rPr lang="en-US"/>
              <a:t>Slide </a:t>
            </a:r>
            <a:fld id="{6B241CD5-8E77-4401-A56C-9B2F0F1EA577}" type="slidenum">
              <a:rPr lang="en-US"/>
              <a:pPr>
                <a:defRPr/>
              </a:pPr>
              <a:t>24</a:t>
            </a:fld>
            <a:endParaRPr lang="en-US"/>
          </a:p>
        </p:txBody>
      </p:sp>
      <p:sp>
        <p:nvSpPr>
          <p:cNvPr id="19475" name="Rectangle 2"/>
          <p:cNvSpPr>
            <a:spLocks noGrp="1" noChangeArrowheads="1"/>
          </p:cNvSpPr>
          <p:nvPr>
            <p:ph type="title"/>
          </p:nvPr>
        </p:nvSpPr>
        <p:spPr>
          <a:xfrm>
            <a:off x="0" y="0"/>
            <a:ext cx="9144000" cy="685800"/>
          </a:xfrm>
        </p:spPr>
        <p:txBody>
          <a:bodyPr/>
          <a:lstStyle/>
          <a:p>
            <a:pPr eaLnBrk="1" hangingPunct="1"/>
            <a:r>
              <a:rPr lang="en-US" smtClean="0"/>
              <a:t>Next week</a:t>
            </a:r>
          </a:p>
        </p:txBody>
      </p:sp>
      <p:sp>
        <p:nvSpPr>
          <p:cNvPr id="19476"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9477"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9478"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9479"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9480"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9481"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9482"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9483"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9484"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9485"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9486"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9487"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9488"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9489"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19490"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949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949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949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9496"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9497"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9498"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19499" name="Rectangle 9"/>
          <p:cNvSpPr>
            <a:spLocks noChangeArrowheads="1"/>
          </p:cNvSpPr>
          <p:nvPr/>
        </p:nvSpPr>
        <p:spPr bwMode="auto">
          <a:xfrm>
            <a:off x="5643563" y="5429250"/>
            <a:ext cx="3500437" cy="357188"/>
          </a:xfrm>
          <a:prstGeom prst="rect">
            <a:avLst/>
          </a:prstGeom>
          <a:noFill/>
          <a:ln w="9525">
            <a:noFill/>
            <a:miter lim="800000"/>
            <a:headEnd/>
            <a:tailEnd/>
          </a:ln>
        </p:spPr>
        <p:txBody>
          <a:bodyPr/>
          <a:lstStyle/>
          <a:p>
            <a:pPr marL="342900" indent="-342900">
              <a:lnSpc>
                <a:spcPct val="75000"/>
              </a:lnSpc>
              <a:spcBef>
                <a:spcPct val="20000"/>
              </a:spcBef>
            </a:pPr>
            <a:r>
              <a:rPr lang="en-US" sz="2000" i="1">
                <a:latin typeface="Arial Unicode MS" pitchFamily="34" charset="-128"/>
              </a:rPr>
              <a:t>Markov Decision Processes</a:t>
            </a:r>
          </a:p>
        </p:txBody>
      </p:sp>
      <p:sp>
        <p:nvSpPr>
          <p:cNvPr id="19500"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9501"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9502"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04"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9505"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9506"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9507"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a:latin typeface="Arial Unicode MS" pitchFamily="34" charset="-128"/>
              </a:rPr>
              <a:t>Markov Chains and HMMs</a:t>
            </a:r>
          </a:p>
        </p:txBody>
      </p:sp>
      <mc:AlternateContent xmlns:mc="http://schemas.openxmlformats.org/markup-compatibility/2006">
        <mc:Choice xmlns:p14="http://schemas.microsoft.com/office/powerpoint/2010/main" Requires="p14">
          <p:contentPart p14:bwMode="auto" r:id="rId3">
            <p14:nvContentPartPr>
              <p14:cNvPr id="19458"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p:pic>
            <p:nvPicPr>
              <p:cNvPr id="19458"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459"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p:pic>
            <p:nvPicPr>
              <p:cNvPr id="19459"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460"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p:pic>
            <p:nvPicPr>
              <p:cNvPr id="19460"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461"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p:pic>
            <p:nvPicPr>
              <p:cNvPr id="19461"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462"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p:pic>
            <p:nvPicPr>
              <p:cNvPr id="19462"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463"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p:pic>
            <p:nvPicPr>
              <p:cNvPr id="19463"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464"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p:pic>
            <p:nvPicPr>
              <p:cNvPr id="19464"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465"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p:pic>
            <p:nvPicPr>
              <p:cNvPr id="19465"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466" name="Ink 18"/>
              <p14:cNvContentPartPr>
                <a14:cpLocks xmlns:a14="http://schemas.microsoft.com/office/drawing/2010/main" noRot="1" noChangeAspect="1" noEditPoints="1" noChangeArrowheads="1" noChangeShapeType="1"/>
              </p14:cNvContentPartPr>
              <p14:nvPr/>
            </p14:nvContentPartPr>
            <p14:xfrm>
              <a:off x="944563" y="5122863"/>
              <a:ext cx="1266825" cy="53975"/>
            </p14:xfrm>
          </p:contentPart>
        </mc:Choice>
        <mc:Fallback>
          <p:pic>
            <p:nvPicPr>
              <p:cNvPr id="19466" name="Ink 18"/>
              <p:cNvPicPr>
                <a:picLocks noRot="1" noChangeAspect="1" noEditPoints="1" noChangeArrowheads="1" noChangeShapeType="1"/>
              </p:cNvPicPr>
              <p:nvPr/>
            </p:nvPicPr>
            <p:blipFill>
              <a:blip r:embed="rId20"/>
              <a:stretch>
                <a:fillRect/>
              </a:stretch>
            </p:blipFill>
            <p:spPr>
              <a:xfrm>
                <a:off x="928655" y="5059172"/>
                <a:ext cx="1298640" cy="18099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467" name="Ink 19"/>
              <p14:cNvContentPartPr>
                <a14:cpLocks xmlns:a14="http://schemas.microsoft.com/office/drawing/2010/main" noRot="1" noChangeAspect="1" noEditPoints="1" noChangeArrowheads="1" noChangeShapeType="1"/>
              </p14:cNvContentPartPr>
              <p14:nvPr/>
            </p14:nvContentPartPr>
            <p14:xfrm>
              <a:off x="933450" y="5202238"/>
              <a:ext cx="1238250" cy="77787"/>
            </p14:xfrm>
          </p:contentPart>
        </mc:Choice>
        <mc:Fallback>
          <p:pic>
            <p:nvPicPr>
              <p:cNvPr id="19467" name="Ink 19"/>
              <p:cNvPicPr>
                <a:picLocks noRot="1" noChangeAspect="1" noEditPoints="1" noChangeArrowheads="1" noChangeShapeType="1"/>
              </p:cNvPicPr>
              <p:nvPr/>
            </p:nvPicPr>
            <p:blipFill>
              <a:blip r:embed="rId22"/>
              <a:stretch>
                <a:fillRect/>
              </a:stretch>
            </p:blipFill>
            <p:spPr>
              <a:xfrm>
                <a:off x="917612" y="5138496"/>
                <a:ext cx="1269926" cy="204911"/>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468" name="Ink 20"/>
              <p14:cNvContentPartPr>
                <a14:cpLocks xmlns:a14="http://schemas.microsoft.com/office/drawing/2010/main" noRot="1" noChangeAspect="1" noEditPoints="1" noChangeArrowheads="1" noChangeShapeType="1"/>
              </p14:cNvContentPartPr>
              <p14:nvPr/>
            </p14:nvContentPartPr>
            <p14:xfrm>
              <a:off x="895350" y="5387975"/>
              <a:ext cx="1174750" cy="44450"/>
            </p14:xfrm>
          </p:contentPart>
        </mc:Choice>
        <mc:Fallback>
          <p:pic>
            <p:nvPicPr>
              <p:cNvPr id="19468" name="Ink 20"/>
              <p:cNvPicPr>
                <a:picLocks noRot="1" noChangeAspect="1" noEditPoints="1" noChangeArrowheads="1" noChangeShapeType="1"/>
              </p:cNvPicPr>
              <p:nvPr/>
            </p:nvPicPr>
            <p:blipFill>
              <a:blip r:embed="rId24"/>
              <a:stretch>
                <a:fillRect/>
              </a:stretch>
            </p:blipFill>
            <p:spPr>
              <a:xfrm>
                <a:off x="879509" y="5324010"/>
                <a:ext cx="1206432" cy="17201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469"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p:pic>
            <p:nvPicPr>
              <p:cNvPr id="19469" name="Ink 65"/>
              <p:cNvPicPr>
                <a:picLocks noRot="1" noChangeAspect="1" noEditPoints="1" noChangeArrowheads="1" noChangeShapeType="1"/>
              </p:cNvPicPr>
              <p:nvPr/>
            </p:nvPicPr>
            <p:blipFill>
              <a:blip r:embed="rId26"/>
              <a:stretch>
                <a:fillRect/>
              </a:stretch>
            </p:blipFill>
            <p:spPr>
              <a:xfrm>
                <a:off x="145773" y="4879975"/>
                <a:ext cx="1386294" cy="39565"/>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508" name="Ink 52"/>
              <p14:cNvContentPartPr>
                <a14:cpLocks xmlns:a14="http://schemas.microsoft.com/office/drawing/2010/main" noRot="1" noChangeAspect="1" noEditPoints="1" noChangeArrowheads="1" noChangeShapeType="1"/>
              </p14:cNvContentPartPr>
              <p14:nvPr/>
            </p14:nvContentPartPr>
            <p14:xfrm>
              <a:off x="5802313" y="4500563"/>
              <a:ext cx="2916237" cy="1636712"/>
            </p14:xfrm>
          </p:contentPart>
        </mc:Choice>
        <mc:Fallback>
          <p:pic>
            <p:nvPicPr>
              <p:cNvPr id="19508" name="Ink 52"/>
              <p:cNvPicPr>
                <a:picLocks noRot="1" noChangeAspect="1" noEditPoints="1" noChangeArrowheads="1" noChangeShapeType="1"/>
              </p:cNvPicPr>
              <p:nvPr/>
            </p:nvPicPr>
            <p:blipFill>
              <a:blip r:embed="rId28"/>
              <a:stretch>
                <a:fillRect/>
              </a:stretch>
            </p:blipFill>
            <p:spPr>
              <a:xfrm>
                <a:off x="5794033" y="4495883"/>
                <a:ext cx="2937116" cy="1649673"/>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509" name="Ink 53"/>
              <p14:cNvContentPartPr>
                <a14:cpLocks xmlns:a14="http://schemas.microsoft.com/office/drawing/2010/main" noRot="1" noChangeAspect="1" noEditPoints="1" noChangeArrowheads="1" noChangeShapeType="1"/>
              </p14:cNvContentPartPr>
              <p14:nvPr/>
            </p14:nvContentPartPr>
            <p14:xfrm>
              <a:off x="949325" y="3354388"/>
              <a:ext cx="1252538" cy="504825"/>
            </p14:xfrm>
          </p:contentPart>
        </mc:Choice>
        <mc:Fallback>
          <p:pic>
            <p:nvPicPr>
              <p:cNvPr id="19509" name="Ink 53"/>
              <p:cNvPicPr>
                <a:picLocks noRot="1" noChangeAspect="1" noEditPoints="1" noChangeArrowheads="1" noChangeShapeType="1"/>
              </p:cNvPicPr>
              <p:nvPr/>
            </p:nvPicPr>
            <p:blipFill>
              <a:blip r:embed="rId30"/>
              <a:stretch>
                <a:fillRect/>
              </a:stretch>
            </p:blipFill>
            <p:spPr>
              <a:xfrm>
                <a:off x="939991" y="3345746"/>
                <a:ext cx="1269411" cy="51706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510" name="Ink 54"/>
              <p14:cNvContentPartPr>
                <a14:cpLocks xmlns:a14="http://schemas.microsoft.com/office/drawing/2010/main" noRot="1" noChangeAspect="1" noEditPoints="1" noChangeArrowheads="1" noChangeShapeType="1"/>
              </p14:cNvContentPartPr>
              <p14:nvPr/>
            </p14:nvContentPartPr>
            <p14:xfrm>
              <a:off x="6761163" y="1535113"/>
              <a:ext cx="1055687" cy="22225"/>
            </p14:xfrm>
          </p:contentPart>
        </mc:Choice>
        <mc:Fallback>
          <p:pic>
            <p:nvPicPr>
              <p:cNvPr id="19510" name="Ink 54"/>
              <p:cNvPicPr>
                <a:picLocks noRot="1" noChangeAspect="1" noEditPoints="1" noChangeArrowheads="1" noChangeShapeType="1"/>
              </p:cNvPicPr>
              <p:nvPr/>
            </p:nvPicPr>
            <p:blipFill>
              <a:blip r:embed="rId32"/>
              <a:stretch>
                <a:fillRect/>
              </a:stretch>
            </p:blipFill>
            <p:spPr>
              <a:xfrm>
                <a:off x="6758643" y="1532245"/>
                <a:ext cx="1063968" cy="29036"/>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511" name="Ink 55"/>
              <p14:cNvContentPartPr>
                <a14:cpLocks xmlns:a14="http://schemas.microsoft.com/office/drawing/2010/main" noRot="1" noChangeAspect="1" noEditPoints="1" noChangeArrowheads="1" noChangeShapeType="1"/>
              </p14:cNvContentPartPr>
              <p14:nvPr/>
            </p14:nvContentPartPr>
            <p14:xfrm>
              <a:off x="5732463" y="2987675"/>
              <a:ext cx="3328987" cy="1482725"/>
            </p14:xfrm>
          </p:contentPart>
        </mc:Choice>
        <mc:Fallback>
          <p:pic>
            <p:nvPicPr>
              <p:cNvPr id="19511" name="Ink 55"/>
              <p:cNvPicPr>
                <a:picLocks noRot="1" noChangeAspect="1" noEditPoints="1" noChangeArrowheads="1" noChangeShapeType="1"/>
              </p:cNvPicPr>
              <p:nvPr/>
            </p:nvPicPr>
            <p:blipFill>
              <a:blip r:embed="rId34"/>
              <a:stretch>
                <a:fillRect/>
              </a:stretch>
            </p:blipFill>
            <p:spPr>
              <a:xfrm>
                <a:off x="5727423" y="2980116"/>
                <a:ext cx="3343387" cy="150072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512" name="Ink 56"/>
              <p14:cNvContentPartPr>
                <a14:cpLocks xmlns:a14="http://schemas.microsoft.com/office/drawing/2010/main" noRot="1" noChangeAspect="1" noEditPoints="1" noChangeArrowheads="1" noChangeShapeType="1"/>
              </p14:cNvContentPartPr>
              <p14:nvPr/>
            </p14:nvContentPartPr>
            <p14:xfrm>
              <a:off x="850900" y="4946650"/>
              <a:ext cx="1443038" cy="522288"/>
            </p14:xfrm>
          </p:contentPart>
        </mc:Choice>
        <mc:Fallback>
          <p:pic>
            <p:nvPicPr>
              <p:cNvPr id="19512" name="Ink 56"/>
              <p:cNvPicPr>
                <a:picLocks noRot="1" noChangeAspect="1" noEditPoints="1" noChangeArrowheads="1" noChangeShapeType="1"/>
              </p:cNvPicPr>
              <p:nvPr/>
            </p:nvPicPr>
            <p:blipFill>
              <a:blip r:embed="rId36"/>
              <a:stretch>
                <a:fillRect/>
              </a:stretch>
            </p:blipFill>
            <p:spPr>
              <a:xfrm>
                <a:off x="840459" y="4936211"/>
                <a:ext cx="1457440" cy="53992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513" name="Ink 57"/>
              <p14:cNvContentPartPr>
                <a14:cpLocks xmlns:a14="http://schemas.microsoft.com/office/drawing/2010/main" noRot="1" noChangeAspect="1" noEditPoints="1" noChangeArrowheads="1" noChangeShapeType="1"/>
              </p14:cNvContentPartPr>
              <p14:nvPr/>
            </p14:nvContentPartPr>
            <p14:xfrm>
              <a:off x="6281738" y="4427538"/>
              <a:ext cx="2695575" cy="944562"/>
            </p14:xfrm>
          </p:contentPart>
        </mc:Choice>
        <mc:Fallback>
          <p:pic>
            <p:nvPicPr>
              <p:cNvPr id="19513" name="Ink 57"/>
              <p:cNvPicPr>
                <a:picLocks noRot="1" noChangeAspect="1" noEditPoints="1" noChangeArrowheads="1" noChangeShapeType="1"/>
              </p:cNvPicPr>
              <p:nvPr/>
            </p:nvPicPr>
            <p:blipFill>
              <a:blip r:embed="rId38"/>
              <a:stretch>
                <a:fillRect/>
              </a:stretch>
            </p:blipFill>
            <p:spPr>
              <a:xfrm>
                <a:off x="6279218" y="4418539"/>
                <a:ext cx="2707815" cy="96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514" name="Ink 58"/>
              <p14:cNvContentPartPr>
                <a14:cpLocks xmlns:a14="http://schemas.microsoft.com/office/drawing/2010/main" noRot="1" noChangeAspect="1" noEditPoints="1" noChangeArrowheads="1" noChangeShapeType="1"/>
              </p14:cNvContentPartPr>
              <p14:nvPr/>
            </p14:nvContentPartPr>
            <p14:xfrm>
              <a:off x="5851525" y="5454650"/>
              <a:ext cx="2944813" cy="715963"/>
            </p14:xfrm>
          </p:contentPart>
        </mc:Choice>
        <mc:Fallback>
          <p:pic>
            <p:nvPicPr>
              <p:cNvPr id="19514" name="Ink 58"/>
              <p:cNvPicPr>
                <a:picLocks noRot="1" noChangeAspect="1" noEditPoints="1" noChangeArrowheads="1" noChangeShapeType="1"/>
              </p:cNvPicPr>
              <p:nvPr/>
            </p:nvPicPr>
            <p:blipFill>
              <a:blip r:embed="rId40"/>
              <a:stretch>
                <a:fillRect/>
              </a:stretch>
            </p:blipFill>
            <p:spPr>
              <a:xfrm>
                <a:off x="5844685" y="5450690"/>
                <a:ext cx="2957413" cy="723522"/>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32</a:t>
            </a:r>
            <a:endParaRPr lang="en-US"/>
          </a:p>
        </p:txBody>
      </p:sp>
      <p:sp>
        <p:nvSpPr>
          <p:cNvPr id="6" name="Slide Number Placeholder 5"/>
          <p:cNvSpPr>
            <a:spLocks noGrp="1"/>
          </p:cNvSpPr>
          <p:nvPr>
            <p:ph type="sldNum" sz="quarter" idx="12"/>
          </p:nvPr>
        </p:nvSpPr>
        <p:spPr/>
        <p:txBody>
          <a:bodyPr/>
          <a:lstStyle/>
          <a:p>
            <a:pPr>
              <a:defRPr/>
            </a:pPr>
            <a:r>
              <a:rPr lang="en-US"/>
              <a:t>Slide </a:t>
            </a:r>
            <a:fld id="{C6A3B53C-5E7D-49D4-9F23-8105B8EAF0E6}" type="slidenum">
              <a:rPr lang="en-US"/>
              <a:pPr>
                <a:defRPr/>
              </a:pPr>
              <a:t>25</a:t>
            </a:fld>
            <a:endParaRPr lang="en-US"/>
          </a:p>
        </p:txBody>
      </p:sp>
      <p:sp>
        <p:nvSpPr>
          <p:cNvPr id="20485" name="Rectangle 2"/>
          <p:cNvSpPr>
            <a:spLocks noGrp="1" noChangeArrowheads="1"/>
          </p:cNvSpPr>
          <p:nvPr>
            <p:ph type="title"/>
          </p:nvPr>
        </p:nvSpPr>
        <p:spPr>
          <a:xfrm>
            <a:off x="285750" y="357188"/>
            <a:ext cx="8534400" cy="685800"/>
          </a:xfrm>
        </p:spPr>
        <p:txBody>
          <a:bodyPr/>
          <a:lstStyle/>
          <a:p>
            <a:pPr eaLnBrk="1" hangingPunct="1"/>
            <a:r>
              <a:rPr lang="en-US" smtClean="0"/>
              <a:t>Next Class</a:t>
            </a:r>
          </a:p>
        </p:txBody>
      </p:sp>
      <p:sp>
        <p:nvSpPr>
          <p:cNvPr id="20486" name="Rectangle 3"/>
          <p:cNvSpPr>
            <a:spLocks noGrp="1" noChangeArrowheads="1"/>
          </p:cNvSpPr>
          <p:nvPr>
            <p:ph type="body" idx="1"/>
          </p:nvPr>
        </p:nvSpPr>
        <p:spPr>
          <a:xfrm>
            <a:off x="214313" y="1214438"/>
            <a:ext cx="8358187" cy="2214562"/>
          </a:xfrm>
        </p:spPr>
        <p:txBody>
          <a:bodyPr/>
          <a:lstStyle/>
          <a:p>
            <a:pPr eaLnBrk="1" hangingPunct="1">
              <a:buFontTx/>
              <a:buChar char="•"/>
            </a:pPr>
            <a:r>
              <a:rPr lang="en-US" sz="3200" b="1" smtClean="0"/>
              <a:t>One-off decisions</a:t>
            </a:r>
            <a:r>
              <a:rPr lang="en-US" sz="3200" i="1" smtClean="0"/>
              <a:t>(TextBook 9.2)</a:t>
            </a:r>
          </a:p>
          <a:p>
            <a:pPr eaLnBrk="1" hangingPunct="1">
              <a:buFontTx/>
              <a:buChar char="•"/>
            </a:pPr>
            <a:r>
              <a:rPr lang="en-US" sz="3200" b="1" smtClean="0"/>
              <a:t>Single Stage Decision networks </a:t>
            </a:r>
            <a:r>
              <a:rPr lang="en-US" sz="3200" i="1" smtClean="0"/>
              <a:t>(  9.2.1)</a:t>
            </a:r>
            <a:endParaRPr lang="en-US" sz="3200" b="1" smtClean="0"/>
          </a:p>
        </p:txBody>
      </p:sp>
      <mc:AlternateContent xmlns:mc="http://schemas.openxmlformats.org/markup-compatibility/2006">
        <mc:Choice xmlns:p14="http://schemas.microsoft.com/office/powerpoint/2010/main" Requires="p14">
          <p:contentPart p14:bwMode="auto" r:id="rId3">
            <p14:nvContentPartPr>
              <p14:cNvPr id="20482" name="Ink 11"/>
              <p14:cNvContentPartPr>
                <a14:cpLocks xmlns:a14="http://schemas.microsoft.com/office/drawing/2010/main" noRot="1" noChangeAspect="1" noEditPoints="1" noChangeArrowheads="1" noChangeShapeType="1"/>
              </p14:cNvContentPartPr>
              <p14:nvPr/>
            </p14:nvContentPartPr>
            <p14:xfrm>
              <a:off x="750888" y="6372225"/>
              <a:ext cx="3175" cy="3175"/>
            </p14:xfrm>
          </p:contentPart>
        </mc:Choice>
        <mc:Fallback>
          <p:pic>
            <p:nvPicPr>
              <p:cNvPr id="20482" name="Ink 11"/>
              <p:cNvPicPr>
                <a:picLocks noRot="1" noChangeAspect="1" noEditPoints="1" noChangeArrowheads="1" noChangeShapeType="1"/>
              </p:cNvPicPr>
              <p:nvPr/>
            </p:nvPicPr>
            <p:blipFill>
              <a:blip r:embed="rId4"/>
              <a:stretch>
                <a:fillRect/>
              </a:stretch>
            </p:blipFill>
            <p:spPr>
              <a:xfrm>
                <a:off x="744141" y="6366933"/>
                <a:ext cx="13494" cy="14464"/>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a:t>
            </a:r>
          </a:p>
        </p:txBody>
      </p:sp>
      <p:sp>
        <p:nvSpPr>
          <p:cNvPr id="8" name="Slide Number Placeholder 5"/>
          <p:cNvSpPr>
            <a:spLocks noGrp="1"/>
          </p:cNvSpPr>
          <p:nvPr>
            <p:ph type="sldNum" sz="quarter" idx="12"/>
          </p:nvPr>
        </p:nvSpPr>
        <p:spPr/>
        <p:txBody>
          <a:bodyPr/>
          <a:lstStyle/>
          <a:p>
            <a:pPr>
              <a:defRPr/>
            </a:pPr>
            <a:r>
              <a:rPr lang="en-US"/>
              <a:t>Slide </a:t>
            </a:r>
            <a:fld id="{B8CEA8C7-14BF-4985-8480-6278AAA056A2}" type="slidenum">
              <a:rPr lang="en-US"/>
              <a:pPr>
                <a:defRPr/>
              </a:pPr>
              <a:t>26</a:t>
            </a:fld>
            <a:endParaRPr lang="en-US"/>
          </a:p>
        </p:txBody>
      </p:sp>
      <p:sp>
        <p:nvSpPr>
          <p:cNvPr id="2056" name="Rectangle 2"/>
          <p:cNvSpPr>
            <a:spLocks noGrp="1" noChangeArrowheads="1"/>
          </p:cNvSpPr>
          <p:nvPr>
            <p:ph type="title"/>
          </p:nvPr>
        </p:nvSpPr>
        <p:spPr>
          <a:xfrm>
            <a:off x="285750" y="214313"/>
            <a:ext cx="8534400" cy="685800"/>
          </a:xfrm>
        </p:spPr>
        <p:txBody>
          <a:bodyPr/>
          <a:lstStyle/>
          <a:p>
            <a:pPr eaLnBrk="1" hangingPunct="1"/>
            <a:r>
              <a:rPr lang="en-US" smtClean="0"/>
              <a:t>People</a:t>
            </a:r>
          </a:p>
        </p:txBody>
      </p:sp>
      <p:sp>
        <p:nvSpPr>
          <p:cNvPr id="2057" name="Rectangle 3"/>
          <p:cNvSpPr>
            <a:spLocks noGrp="1" noChangeArrowheads="1"/>
          </p:cNvSpPr>
          <p:nvPr>
            <p:ph type="body" idx="1"/>
          </p:nvPr>
        </p:nvSpPr>
        <p:spPr>
          <a:xfrm>
            <a:off x="251520" y="836712"/>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a:t>
            </a:r>
            <a:r>
              <a:rPr lang="en-US" sz="2400" b="1" dirty="0" err="1" smtClean="0"/>
              <a:t>Carenini</a:t>
            </a:r>
            <a:r>
              <a:rPr lang="en-US" sz="2400" b="1" dirty="0" smtClean="0"/>
              <a:t> </a:t>
            </a:r>
            <a:r>
              <a:rPr lang="en-US" sz="2400" dirty="0" smtClean="0"/>
              <a:t>( carenini@cs.ubc.ca;  office CICSR 105)</a:t>
            </a:r>
            <a:r>
              <a:rPr lang="en-US" dirty="0" smtClean="0"/>
              <a:t> </a:t>
            </a:r>
          </a:p>
          <a:p>
            <a:pPr eaLnBrk="1" hangingPunct="1">
              <a:lnSpc>
                <a:spcPct val="60000"/>
              </a:lnSpc>
            </a:pPr>
            <a:endParaRPr lang="en-US" b="1" dirty="0" smtClean="0"/>
          </a:p>
        </p:txBody>
      </p:sp>
      <p:sp>
        <p:nvSpPr>
          <p:cNvPr id="12" name="Rectangle 3"/>
          <p:cNvSpPr txBox="1">
            <a:spLocks noChangeArrowheads="1"/>
          </p:cNvSpPr>
          <p:nvPr/>
        </p:nvSpPr>
        <p:spPr bwMode="auto">
          <a:xfrm>
            <a:off x="179512" y="2420888"/>
            <a:ext cx="9144000" cy="4094187"/>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Assistants</a:t>
            </a:r>
            <a:endParaRPr lang="en-US" kern="0" dirty="0">
              <a:solidFill>
                <a:schemeClr val="accent6"/>
              </a:solidFill>
              <a:latin typeface="+mn-lt"/>
            </a:endParaRPr>
          </a:p>
          <a:p>
            <a:pPr marL="342900" indent="-342900">
              <a:lnSpc>
                <a:spcPct val="250000"/>
              </a:lnSpc>
              <a:spcBef>
                <a:spcPct val="20000"/>
              </a:spcBef>
              <a:buFontTx/>
              <a:buChar char="•"/>
              <a:defRPr/>
            </a:pPr>
            <a:r>
              <a:rPr lang="en-CA" sz="2400" b="1" dirty="0" err="1" smtClean="0">
                <a:latin typeface="+mn-lt"/>
              </a:rPr>
              <a:t>Kamyar</a:t>
            </a:r>
            <a:r>
              <a:rPr lang="en-CA" sz="2400" b="1" dirty="0" smtClean="0">
                <a:latin typeface="+mn-lt"/>
              </a:rPr>
              <a:t> </a:t>
            </a:r>
            <a:r>
              <a:rPr lang="en-CA" sz="2400" b="1" dirty="0" err="1" smtClean="0">
                <a:latin typeface="+mn-lt"/>
              </a:rPr>
              <a:t>Ardekani</a:t>
            </a:r>
            <a:r>
              <a:rPr lang="en-CA" sz="2400" b="1" dirty="0">
                <a:latin typeface="+mn-lt"/>
              </a:rPr>
              <a:t> </a:t>
            </a:r>
            <a:r>
              <a:rPr lang="en-CA" sz="2400" b="1" dirty="0" smtClean="0">
                <a:latin typeface="+mn-lt"/>
              </a:rPr>
              <a:t>   </a:t>
            </a:r>
            <a:r>
              <a:rPr lang="en-CA" sz="2400" dirty="0" smtClean="0">
                <a:latin typeface="+mn-lt"/>
              </a:rPr>
              <a:t>kamyar.ardekany@gmail.com</a:t>
            </a:r>
          </a:p>
          <a:p>
            <a:pPr marL="342900" indent="-342900">
              <a:lnSpc>
                <a:spcPct val="250000"/>
              </a:lnSpc>
              <a:spcBef>
                <a:spcPct val="20000"/>
              </a:spcBef>
              <a:buFontTx/>
              <a:buChar char="•"/>
              <a:defRPr/>
            </a:pPr>
            <a:r>
              <a:rPr lang="en-CA" sz="2400" b="1" dirty="0" err="1" smtClean="0">
                <a:latin typeface="+mj-lt"/>
              </a:rPr>
              <a:t>Tatsuro</a:t>
            </a:r>
            <a:r>
              <a:rPr lang="en-CA" sz="2400" b="1" dirty="0" smtClean="0">
                <a:latin typeface="+mj-lt"/>
              </a:rPr>
              <a:t> </a:t>
            </a:r>
            <a:r>
              <a:rPr lang="en-CA" sz="2400" b="1" dirty="0" err="1" smtClean="0">
                <a:latin typeface="+mj-lt"/>
              </a:rPr>
              <a:t>Oya</a:t>
            </a:r>
            <a:r>
              <a:rPr lang="en-CA" sz="2400" b="1" dirty="0" smtClean="0">
                <a:latin typeface="+mj-lt"/>
              </a:rPr>
              <a:t> </a:t>
            </a:r>
            <a:r>
              <a:rPr lang="en-CA" sz="2400" dirty="0"/>
              <a:t> </a:t>
            </a:r>
            <a:r>
              <a:rPr lang="en-CA" sz="2400" dirty="0" smtClean="0"/>
              <a:t>  </a:t>
            </a:r>
            <a:r>
              <a:rPr lang="en-CA" sz="2400" dirty="0" smtClean="0">
                <a:latin typeface="+mn-lt"/>
              </a:rPr>
              <a:t>toya@cs.ubc.ca	</a:t>
            </a:r>
          </a:p>
          <a:p>
            <a:pPr marL="342900" indent="-342900">
              <a:lnSpc>
                <a:spcPct val="250000"/>
              </a:lnSpc>
              <a:spcBef>
                <a:spcPct val="20000"/>
              </a:spcBef>
              <a:buFontTx/>
              <a:buChar char="•"/>
              <a:defRPr/>
            </a:pPr>
            <a:r>
              <a:rPr lang="de-DE" sz="2400" b="1" dirty="0">
                <a:latin typeface="+mj-lt"/>
              </a:rPr>
              <a:t>Xin Ru (Nancy) Wang </a:t>
            </a:r>
            <a:r>
              <a:rPr lang="de-DE" sz="2400" b="1" dirty="0" smtClean="0">
                <a:latin typeface="+mj-lt"/>
              </a:rPr>
              <a:t>  </a:t>
            </a:r>
            <a:r>
              <a:rPr lang="de-DE" sz="2400" dirty="0" smtClean="0">
                <a:latin typeface="+mj-lt"/>
              </a:rPr>
              <a:t>nancywang1991@yahoo.ca</a:t>
            </a:r>
            <a:endParaRPr lang="en-US" sz="2400" kern="0" dirty="0">
              <a:latin typeface="+mj-lt"/>
            </a:endParaRPr>
          </a:p>
        </p:txBody>
      </p:sp>
      <p:pic>
        <p:nvPicPr>
          <p:cNvPr id="14" name="Picture 8" descr="C:\Users\carenini\AppData\Local\Temp\tatsuro_picture.jpg"/>
          <p:cNvPicPr>
            <a:picLocks noChangeAspect="1" noChangeArrowheads="1"/>
          </p:cNvPicPr>
          <p:nvPr/>
        </p:nvPicPr>
        <p:blipFill>
          <a:blip r:embed="rId3" cstate="print"/>
          <a:srcRect/>
          <a:stretch>
            <a:fillRect/>
          </a:stretch>
        </p:blipFill>
        <p:spPr bwMode="auto">
          <a:xfrm>
            <a:off x="5724128" y="3789041"/>
            <a:ext cx="1224136" cy="1477920"/>
          </a:xfrm>
          <a:prstGeom prst="rect">
            <a:avLst/>
          </a:prstGeom>
          <a:noFill/>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328" y="4725144"/>
            <a:ext cx="1288672" cy="15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303760"/>
            <a:ext cx="1245043" cy="160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04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32</a:t>
            </a:r>
            <a:endParaRPr lang="en-US"/>
          </a:p>
        </p:txBody>
      </p:sp>
      <p:sp>
        <p:nvSpPr>
          <p:cNvPr id="6" name="Slide Number Placeholder 5"/>
          <p:cNvSpPr>
            <a:spLocks noGrp="1"/>
          </p:cNvSpPr>
          <p:nvPr>
            <p:ph type="sldNum" sz="quarter" idx="12"/>
          </p:nvPr>
        </p:nvSpPr>
        <p:spPr/>
        <p:txBody>
          <a:bodyPr/>
          <a:lstStyle/>
          <a:p>
            <a:pPr>
              <a:defRPr/>
            </a:pPr>
            <a:r>
              <a:rPr lang="en-US"/>
              <a:t>Slide </a:t>
            </a:r>
            <a:fld id="{61216A03-1C9C-4573-9EA9-BF8865596B47}" type="slidenum">
              <a:rPr lang="en-US"/>
              <a:pPr>
                <a:defRPr/>
              </a:pPr>
              <a:t>3</a:t>
            </a:fld>
            <a:endParaRPr lang="en-US"/>
          </a:p>
        </p:txBody>
      </p:sp>
      <p:sp>
        <p:nvSpPr>
          <p:cNvPr id="2117" name="Rectangle 2"/>
          <p:cNvSpPr>
            <a:spLocks noGrp="1" noChangeArrowheads="1"/>
          </p:cNvSpPr>
          <p:nvPr>
            <p:ph type="title"/>
          </p:nvPr>
        </p:nvSpPr>
        <p:spPr>
          <a:xfrm>
            <a:off x="0" y="0"/>
            <a:ext cx="9144000" cy="685800"/>
          </a:xfrm>
        </p:spPr>
        <p:txBody>
          <a:bodyPr/>
          <a:lstStyle/>
          <a:p>
            <a:pPr eaLnBrk="1" hangingPunct="1"/>
            <a:r>
              <a:rPr lang="en-US" sz="3200" smtClean="0"/>
              <a:t>Answering Queries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dirty="0">
                <a:latin typeface="+mj-lt"/>
              </a:rPr>
              <a:t>Static Belief Network </a:t>
            </a:r>
            <a:r>
              <a:rPr lang="en-US" sz="2000" dirty="0">
                <a:latin typeface="+mj-lt"/>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dirty="0">
                <a:latin typeface="+mj-lt"/>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dirty="0">
                <a:latin typeface="+mj-lt"/>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dirty="0">
                <a:latin typeface="+mj-lt"/>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dirty="0">
                <a:latin typeface="+mj-lt"/>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dirty="0">
                <a:latin typeface="+mj-lt"/>
              </a:rPr>
              <a:t>Diagnostic Systems (e.g., medicine)</a:t>
            </a:r>
          </a:p>
        </p:txBody>
      </p:sp>
      <p:sp>
        <p:nvSpPr>
          <p:cNvPr id="21" name="TextBox 20"/>
          <p:cNvSpPr txBox="1"/>
          <p:nvPr/>
        </p:nvSpPr>
        <p:spPr>
          <a:xfrm>
            <a:off x="3714750" y="4572000"/>
            <a:ext cx="1857375" cy="1016000"/>
          </a:xfrm>
          <a:prstGeom prst="rect">
            <a:avLst/>
          </a:prstGeom>
          <a:noFill/>
          <a:ln>
            <a:solidFill>
              <a:schemeClr val="tx1"/>
            </a:solidFill>
          </a:ln>
        </p:spPr>
        <p:txBody>
          <a:bodyPr>
            <a:spAutoFit/>
          </a:bodyPr>
          <a:lstStyle/>
          <a:p>
            <a:pPr algn="ctr">
              <a:defRPr/>
            </a:pPr>
            <a:r>
              <a:rPr lang="en-US" sz="2000" dirty="0">
                <a:latin typeface="+mj-lt"/>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dirty="0">
                <a:latin typeface="+mj-lt"/>
              </a:rPr>
              <a:t>Student Tracing in tutoring Systems</a:t>
            </a:r>
          </a:p>
        </p:txBody>
      </p:sp>
      <p:cxnSp>
        <p:nvCxnSpPr>
          <p:cNvPr id="2126"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7"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28"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29"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0"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1"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2"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3" name="Straight Arrow Connector 49"/>
          <p:cNvCxnSpPr>
            <a:cxnSpLocks noChangeShapeType="1"/>
            <a:stCxn id="14" idx="2"/>
            <a:endCxn id="21" idx="0"/>
          </p:cNvCxnSpPr>
          <p:nvPr/>
        </p:nvCxnSpPr>
        <p:spPr bwMode="auto">
          <a:xfrm rot="5400000">
            <a:off x="4164807" y="3807619"/>
            <a:ext cx="1243012" cy="285750"/>
          </a:xfrm>
          <a:prstGeom prst="straightConnector1">
            <a:avLst/>
          </a:prstGeom>
          <a:noFill/>
          <a:ln w="9525" algn="ctr">
            <a:solidFill>
              <a:schemeClr val="tx1"/>
            </a:solidFill>
            <a:round/>
            <a:headEnd/>
            <a:tailEnd type="arrow" w="med" len="med"/>
          </a:ln>
        </p:spPr>
      </p:cxnSp>
      <p:cxnSp>
        <p:nvCxnSpPr>
          <p:cNvPr id="2134"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5"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dirty="0">
                <a:latin typeface="+mj-lt"/>
              </a:rPr>
              <a:t>Monitoring</a:t>
            </a:r>
          </a:p>
          <a:p>
            <a:pPr algn="ctr">
              <a:defRPr/>
            </a:pPr>
            <a:r>
              <a:rPr lang="en-US" sz="2000" dirty="0">
                <a:latin typeface="+mj-lt"/>
              </a:rPr>
              <a:t>(</a:t>
            </a:r>
            <a:r>
              <a:rPr lang="en-US" sz="2000" dirty="0" err="1">
                <a:latin typeface="+mj-lt"/>
              </a:rPr>
              <a:t>e.g</a:t>
            </a:r>
            <a:r>
              <a:rPr lang="en-US" sz="2000" dirty="0">
                <a:latin typeface="+mj-lt"/>
              </a:rPr>
              <a:t> credit cards)</a:t>
            </a:r>
          </a:p>
        </p:txBody>
      </p:sp>
      <p:cxnSp>
        <p:nvCxnSpPr>
          <p:cNvPr id="2137"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dirty="0" err="1">
                <a:latin typeface="+mj-lt"/>
              </a:rPr>
              <a:t>BioInformatics</a:t>
            </a:r>
            <a:endParaRPr lang="en-US" sz="2000" dirty="0">
              <a:latin typeface="+mj-lt"/>
            </a:endParaRPr>
          </a:p>
        </p:txBody>
      </p:sp>
      <p:cxnSp>
        <p:nvCxnSpPr>
          <p:cNvPr id="2139"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643563" y="4143375"/>
            <a:ext cx="2071687" cy="400050"/>
          </a:xfrm>
          <a:prstGeom prst="rect">
            <a:avLst/>
          </a:prstGeom>
          <a:noFill/>
          <a:ln>
            <a:solidFill>
              <a:schemeClr val="tx1"/>
            </a:solidFill>
          </a:ln>
        </p:spPr>
        <p:txBody>
          <a:bodyPr>
            <a:spAutoFit/>
          </a:bodyPr>
          <a:lstStyle/>
          <a:p>
            <a:pPr algn="ctr">
              <a:defRPr/>
            </a:pPr>
            <a:r>
              <a:rPr lang="en-US" sz="2000" dirty="0">
                <a:latin typeface="+mj-lt"/>
              </a:rPr>
              <a:t>Markov Chains</a:t>
            </a:r>
          </a:p>
        </p:txBody>
      </p:sp>
      <p:cxnSp>
        <p:nvCxnSpPr>
          <p:cNvPr id="2141" name="Straight Arrow Connector 59"/>
          <p:cNvCxnSpPr>
            <a:cxnSpLocks noChangeShapeType="1"/>
          </p:cNvCxnSpPr>
          <p:nvPr/>
        </p:nvCxnSpPr>
        <p:spPr bwMode="auto">
          <a:xfrm rot="16200000" flipH="1">
            <a:off x="5661819" y="2839244"/>
            <a:ext cx="1571625" cy="1036637"/>
          </a:xfrm>
          <a:prstGeom prst="straightConnector1">
            <a:avLst/>
          </a:prstGeom>
          <a:noFill/>
          <a:ln w="9525" algn="ctr">
            <a:solidFill>
              <a:schemeClr val="tx1"/>
            </a:solidFill>
            <a:round/>
            <a:headEnd/>
            <a:tailEnd type="arrow" w="med" len="med"/>
          </a:ln>
        </p:spPr>
      </p:cxnSp>
      <p:cxnSp>
        <p:nvCxnSpPr>
          <p:cNvPr id="2142" name="Straight Arrow Connector 59"/>
          <p:cNvCxnSpPr>
            <a:cxnSpLocks noChangeShapeType="1"/>
          </p:cNvCxnSpPr>
          <p:nvPr/>
        </p:nvCxnSpPr>
        <p:spPr bwMode="auto">
          <a:xfrm rot="10800000" flipV="1">
            <a:off x="5572125" y="4500563"/>
            <a:ext cx="1250950" cy="579437"/>
          </a:xfrm>
          <a:prstGeom prst="straightConnector1">
            <a:avLst/>
          </a:prstGeom>
          <a:noFill/>
          <a:ln w="9525" algn="ctr">
            <a:solidFill>
              <a:schemeClr val="tx1"/>
            </a:solidFill>
            <a:round/>
            <a:headEnd/>
            <a:tailEnd type="arrow" w="med" len="med"/>
          </a:ln>
        </p:spPr>
      </p:cxnSp>
      <p:sp>
        <p:nvSpPr>
          <p:cNvPr id="30" name="TextBox 29"/>
          <p:cNvSpPr txBox="1"/>
          <p:nvPr/>
        </p:nvSpPr>
        <p:spPr>
          <a:xfrm>
            <a:off x="5072063" y="3643313"/>
            <a:ext cx="1285875" cy="400050"/>
          </a:xfrm>
          <a:prstGeom prst="rect">
            <a:avLst/>
          </a:prstGeom>
          <a:noFill/>
          <a:ln>
            <a:solidFill>
              <a:schemeClr val="tx1"/>
            </a:solidFill>
          </a:ln>
        </p:spPr>
        <p:txBody>
          <a:bodyPr>
            <a:spAutoFit/>
          </a:bodyPr>
          <a:lstStyle/>
          <a:p>
            <a:pPr algn="ctr">
              <a:defRPr/>
            </a:pPr>
            <a:r>
              <a:rPr lang="en-US" sz="2000" dirty="0">
                <a:latin typeface="+mj-lt"/>
              </a:rPr>
              <a:t>Robotics</a:t>
            </a:r>
          </a:p>
        </p:txBody>
      </p:sp>
      <p:cxnSp>
        <p:nvCxnSpPr>
          <p:cNvPr id="31" name="Straight Arrow Connector 49"/>
          <p:cNvCxnSpPr>
            <a:cxnSpLocks noChangeShapeType="1"/>
          </p:cNvCxnSpPr>
          <p:nvPr/>
        </p:nvCxnSpPr>
        <p:spPr bwMode="auto">
          <a:xfrm>
            <a:off x="5364088" y="3356992"/>
            <a:ext cx="144016" cy="378916"/>
          </a:xfrm>
          <a:prstGeom prst="straightConnector1">
            <a:avLst/>
          </a:prstGeom>
          <a:noFill/>
          <a:ln w="9525" algn="ctr">
            <a:solidFill>
              <a:schemeClr val="tx1"/>
            </a:solidFill>
            <a:round/>
            <a:headEnd/>
            <a:tailEnd type="arrow" w="med" len="med"/>
          </a:ln>
        </p:spPr>
      </p:cxnSp>
      <mc:AlternateContent xmlns:mc="http://schemas.openxmlformats.org/markup-compatibility/2006">
        <mc:Choice xmlns:p14="http://schemas.microsoft.com/office/powerpoint/2010/main"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6804025" y="4941888"/>
              <a:ext cx="522288" cy="330200"/>
            </p14:xfrm>
          </p:contentPart>
        </mc:Choice>
        <mc:Fallback>
          <p:pic>
            <p:nvPicPr>
              <p:cNvPr id="2050" name="Ink 2"/>
              <p:cNvPicPr>
                <a:picLocks noRot="1" noChangeAspect="1" noEditPoints="1" noChangeArrowheads="1" noChangeShapeType="1"/>
              </p:cNvPicPr>
              <p:nvPr/>
            </p:nvPicPr>
            <p:blipFill>
              <a:blip r:embed="rId4"/>
              <a:stretch>
                <a:fillRect/>
              </a:stretch>
            </p:blipFill>
            <p:spPr>
              <a:xfrm>
                <a:off x="6794666" y="4935406"/>
                <a:ext cx="538126" cy="33956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51" name="Ink 3"/>
              <p14:cNvContentPartPr>
                <a14:cpLocks xmlns:a14="http://schemas.microsoft.com/office/drawing/2010/main" noRot="1" noChangeAspect="1" noEditPoints="1" noChangeArrowheads="1" noChangeShapeType="1"/>
              </p14:cNvContentPartPr>
              <p14:nvPr/>
            </p14:nvContentPartPr>
            <p14:xfrm>
              <a:off x="7451725" y="4797425"/>
              <a:ext cx="547688" cy="319088"/>
            </p14:xfrm>
          </p:contentPart>
        </mc:Choice>
        <mc:Fallback>
          <p:pic>
            <p:nvPicPr>
              <p:cNvPr id="2051" name="Ink 3"/>
              <p:cNvPicPr>
                <a:picLocks noRot="1" noChangeAspect="1" noEditPoints="1" noChangeArrowheads="1" noChangeShapeType="1"/>
              </p:cNvPicPr>
              <p:nvPr/>
            </p:nvPicPr>
            <p:blipFill>
              <a:blip r:embed="rId6"/>
              <a:stretch>
                <a:fillRect/>
              </a:stretch>
            </p:blipFill>
            <p:spPr>
              <a:xfrm>
                <a:off x="7443443" y="4790582"/>
                <a:ext cx="563532" cy="33781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2" name="Ink 4"/>
              <p14:cNvContentPartPr>
                <a14:cpLocks xmlns:a14="http://schemas.microsoft.com/office/drawing/2010/main" noRot="1" noChangeAspect="1" noEditPoints="1" noChangeArrowheads="1" noChangeShapeType="1"/>
              </p14:cNvContentPartPr>
              <p14:nvPr/>
            </p14:nvContentPartPr>
            <p14:xfrm>
              <a:off x="8172450" y="4797425"/>
              <a:ext cx="739775" cy="288925"/>
            </p14:xfrm>
          </p:contentPart>
        </mc:Choice>
        <mc:Fallback>
          <p:pic>
            <p:nvPicPr>
              <p:cNvPr id="2052" name="Ink 4"/>
              <p:cNvPicPr>
                <a:picLocks noRot="1" noChangeAspect="1" noEditPoints="1" noChangeArrowheads="1" noChangeShapeType="1"/>
              </p:cNvPicPr>
              <p:nvPr/>
            </p:nvPicPr>
            <p:blipFill>
              <a:blip r:embed="rId8"/>
              <a:stretch>
                <a:fillRect/>
              </a:stretch>
            </p:blipFill>
            <p:spPr>
              <a:xfrm>
                <a:off x="8161290" y="4786991"/>
                <a:ext cx="761374" cy="31231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3" name="Ink 5"/>
              <p14:cNvContentPartPr>
                <a14:cpLocks xmlns:a14="http://schemas.microsoft.com/office/drawing/2010/main" noRot="1" noChangeAspect="1" noEditPoints="1" noChangeArrowheads="1" noChangeShapeType="1"/>
              </p14:cNvContentPartPr>
              <p14:nvPr/>
            </p14:nvContentPartPr>
            <p14:xfrm>
              <a:off x="6732588" y="5373688"/>
              <a:ext cx="1643062" cy="401637"/>
            </p14:xfrm>
          </p:contentPart>
        </mc:Choice>
        <mc:Fallback>
          <p:pic>
            <p:nvPicPr>
              <p:cNvPr id="2053" name="Ink 5"/>
              <p:cNvPicPr>
                <a:picLocks noRot="1" noChangeAspect="1" noEditPoints="1" noChangeArrowheads="1" noChangeShapeType="1"/>
              </p:cNvPicPr>
              <p:nvPr/>
            </p:nvPicPr>
            <p:blipFill>
              <a:blip r:embed="rId10"/>
              <a:stretch>
                <a:fillRect/>
              </a:stretch>
            </p:blipFill>
            <p:spPr>
              <a:xfrm>
                <a:off x="6726108" y="5364331"/>
                <a:ext cx="1662502" cy="417472"/>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54" name="Ink 6"/>
              <p14:cNvContentPartPr>
                <a14:cpLocks xmlns:a14="http://schemas.microsoft.com/office/drawing/2010/main" noRot="1" noChangeAspect="1" noEditPoints="1" noChangeArrowheads="1" noChangeShapeType="1"/>
              </p14:cNvContentPartPr>
              <p14:nvPr/>
            </p14:nvContentPartPr>
            <p14:xfrm>
              <a:off x="8443913" y="5300663"/>
              <a:ext cx="700087" cy="336550"/>
            </p14:xfrm>
          </p:contentPart>
        </mc:Choice>
        <mc:Fallback>
          <p:pic>
            <p:nvPicPr>
              <p:cNvPr id="2054" name="Ink 6"/>
              <p:cNvPicPr>
                <a:picLocks noRot="1" noChangeAspect="1" noEditPoints="1" noChangeArrowheads="1" noChangeShapeType="1"/>
              </p:cNvPicPr>
              <p:nvPr/>
            </p:nvPicPr>
            <p:blipFill>
              <a:blip r:embed="rId12"/>
              <a:stretch>
                <a:fillRect/>
              </a:stretch>
            </p:blipFill>
            <p:spPr>
              <a:xfrm>
                <a:off x="8435994" y="5294184"/>
                <a:ext cx="720964" cy="354547"/>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55" name="Ink 7"/>
              <p14:cNvContentPartPr>
                <a14:cpLocks xmlns:a14="http://schemas.microsoft.com/office/drawing/2010/main" noRot="1" noChangeAspect="1" noEditPoints="1" noChangeArrowheads="1" noChangeShapeType="1"/>
              </p14:cNvContentPartPr>
              <p14:nvPr/>
            </p14:nvContentPartPr>
            <p14:xfrm>
              <a:off x="6659563" y="5876925"/>
              <a:ext cx="2065337" cy="385763"/>
            </p14:xfrm>
          </p:contentPart>
        </mc:Choice>
        <mc:Fallback>
          <p:pic>
            <p:nvPicPr>
              <p:cNvPr id="2055" name="Ink 7"/>
              <p:cNvPicPr>
                <a:picLocks noRot="1" noChangeAspect="1" noEditPoints="1" noChangeArrowheads="1" noChangeShapeType="1"/>
              </p:cNvPicPr>
              <p:nvPr/>
            </p:nvPicPr>
            <p:blipFill>
              <a:blip r:embed="rId14"/>
              <a:stretch>
                <a:fillRect/>
              </a:stretch>
            </p:blipFill>
            <p:spPr>
              <a:xfrm>
                <a:off x="6647323" y="5866849"/>
                <a:ext cx="2080457" cy="407714"/>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56"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p:pic>
            <p:nvPicPr>
              <p:cNvPr id="2056"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57" name="Ink 9"/>
              <p14:cNvContentPartPr>
                <a14:cpLocks xmlns:a14="http://schemas.microsoft.com/office/drawing/2010/main" noRot="1" noChangeAspect="1" noEditPoints="1" noChangeArrowheads="1" noChangeShapeType="1"/>
              </p14:cNvContentPartPr>
              <p14:nvPr/>
            </p14:nvContentPartPr>
            <p14:xfrm>
              <a:off x="8689975" y="6021388"/>
              <a:ext cx="454025" cy="441325"/>
            </p14:xfrm>
          </p:contentPart>
        </mc:Choice>
        <mc:Fallback>
          <p:pic>
            <p:nvPicPr>
              <p:cNvPr id="2057" name="Ink 9"/>
              <p:cNvPicPr>
                <a:picLocks noRot="1" noChangeAspect="1" noEditPoints="1" noChangeArrowheads="1" noChangeShapeType="1"/>
              </p:cNvPicPr>
              <p:nvPr/>
            </p:nvPicPr>
            <p:blipFill>
              <a:blip r:embed="rId18"/>
              <a:stretch>
                <a:fillRect/>
              </a:stretch>
            </p:blipFill>
            <p:spPr>
              <a:xfrm>
                <a:off x="8679534" y="6010589"/>
                <a:ext cx="475628" cy="46580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58" name="Ink 43"/>
              <p14:cNvContentPartPr>
                <a14:cpLocks xmlns:a14="http://schemas.microsoft.com/office/drawing/2010/main" noRot="1" noChangeAspect="1" noEditPoints="1" noChangeArrowheads="1" noChangeShapeType="1"/>
              </p14:cNvContentPartPr>
              <p14:nvPr/>
            </p14:nvContentPartPr>
            <p14:xfrm>
              <a:off x="6227763" y="5084763"/>
              <a:ext cx="458787" cy="12700"/>
            </p14:xfrm>
          </p:contentPart>
        </mc:Choice>
        <mc:Fallback>
          <p:pic>
            <p:nvPicPr>
              <p:cNvPr id="2058" name="Ink 43"/>
              <p:cNvPicPr>
                <a:picLocks noRot="1" noChangeAspect="1" noEditPoints="1" noChangeArrowheads="1" noChangeShapeType="1"/>
              </p:cNvPicPr>
              <p:nvPr/>
            </p:nvPicPr>
            <p:blipFill>
              <a:blip r:embed="rId20"/>
              <a:stretch>
                <a:fillRect/>
              </a:stretch>
            </p:blipFill>
            <p:spPr>
              <a:xfrm>
                <a:off x="6211918" y="5020900"/>
                <a:ext cx="490477" cy="14042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59" name="Ink 44"/>
              <p14:cNvContentPartPr>
                <a14:cpLocks xmlns:a14="http://schemas.microsoft.com/office/drawing/2010/main" noRot="1" noChangeAspect="1" noEditPoints="1" noChangeArrowheads="1" noChangeShapeType="1"/>
              </p14:cNvContentPartPr>
              <p14:nvPr/>
            </p14:nvContentPartPr>
            <p14:xfrm>
              <a:off x="6011863" y="5516563"/>
              <a:ext cx="117475" cy="12700"/>
            </p14:xfrm>
          </p:contentPart>
        </mc:Choice>
        <mc:Fallback>
          <p:pic>
            <p:nvPicPr>
              <p:cNvPr id="2059" name="Ink 44"/>
              <p:cNvPicPr>
                <a:picLocks noRot="1" noChangeAspect="1" noEditPoints="1" noChangeArrowheads="1" noChangeShapeType="1"/>
              </p:cNvPicPr>
              <p:nvPr/>
            </p:nvPicPr>
            <p:blipFill>
              <a:blip r:embed="rId22"/>
              <a:stretch>
                <a:fillRect/>
              </a:stretch>
            </p:blipFill>
            <p:spPr>
              <a:xfrm>
                <a:off x="5996056" y="5454474"/>
                <a:ext cx="149089" cy="13687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60" name="Ink 45"/>
              <p14:cNvContentPartPr>
                <a14:cpLocks xmlns:a14="http://schemas.microsoft.com/office/drawing/2010/main" noRot="1" noChangeAspect="1" noEditPoints="1" noChangeArrowheads="1" noChangeShapeType="1"/>
              </p14:cNvContentPartPr>
              <p14:nvPr/>
            </p14:nvContentPartPr>
            <p14:xfrm>
              <a:off x="6300788" y="5516563"/>
              <a:ext cx="119062" cy="14287"/>
            </p14:xfrm>
          </p:contentPart>
        </mc:Choice>
        <mc:Fallback>
          <p:pic>
            <p:nvPicPr>
              <p:cNvPr id="2060" name="Ink 45"/>
              <p:cNvPicPr>
                <a:picLocks noRot="1" noChangeAspect="1" noEditPoints="1" noChangeArrowheads="1" noChangeShapeType="1"/>
              </p:cNvPicPr>
              <p:nvPr/>
            </p:nvPicPr>
            <p:blipFill>
              <a:blip r:embed="rId24"/>
              <a:stretch>
                <a:fillRect/>
              </a:stretch>
            </p:blipFill>
            <p:spPr>
              <a:xfrm>
                <a:off x="6284601" y="5453700"/>
                <a:ext cx="151076" cy="14037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61" name="Ink 46"/>
              <p14:cNvContentPartPr>
                <a14:cpLocks xmlns:a14="http://schemas.microsoft.com/office/drawing/2010/main" noRot="1" noChangeAspect="1" noEditPoints="1" noChangeArrowheads="1" noChangeShapeType="1"/>
              </p14:cNvContentPartPr>
              <p14:nvPr/>
            </p14:nvContentPartPr>
            <p14:xfrm>
              <a:off x="6516688" y="5516563"/>
              <a:ext cx="106362" cy="7937"/>
            </p14:xfrm>
          </p:contentPart>
        </mc:Choice>
        <mc:Fallback>
          <p:pic>
            <p:nvPicPr>
              <p:cNvPr id="2061" name="Ink 46"/>
              <p:cNvPicPr>
                <a:picLocks noRot="1" noChangeAspect="1" noEditPoints="1" noChangeArrowheads="1" noChangeShapeType="1"/>
              </p:cNvPicPr>
              <p:nvPr/>
            </p:nvPicPr>
            <p:blipFill>
              <a:blip r:embed="rId26"/>
              <a:stretch>
                <a:fillRect/>
              </a:stretch>
            </p:blipFill>
            <p:spPr>
              <a:xfrm>
                <a:off x="6500824" y="5453067"/>
                <a:ext cx="138090" cy="13492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62" name="Ink 71"/>
              <p14:cNvContentPartPr>
                <a14:cpLocks xmlns:a14="http://schemas.microsoft.com/office/drawing/2010/main" noRot="1" noChangeAspect="1" noEditPoints="1" noChangeArrowheads="1" noChangeShapeType="1"/>
              </p14:cNvContentPartPr>
              <p14:nvPr/>
            </p14:nvContentPartPr>
            <p14:xfrm>
              <a:off x="1720850" y="760413"/>
              <a:ext cx="3017838" cy="471487"/>
            </p14:xfrm>
          </p:contentPart>
        </mc:Choice>
        <mc:Fallback>
          <p:pic>
            <p:nvPicPr>
              <p:cNvPr id="2062" name="Ink 71"/>
              <p:cNvPicPr>
                <a:picLocks noRot="1" noChangeAspect="1" noEditPoints="1" noChangeArrowheads="1" noChangeShapeType="1"/>
              </p:cNvPicPr>
              <p:nvPr/>
            </p:nvPicPr>
            <p:blipFill>
              <a:blip r:embed="rId28"/>
              <a:stretch>
                <a:fillRect/>
              </a:stretch>
            </p:blipFill>
            <p:spPr>
              <a:xfrm>
                <a:off x="1705010" y="697095"/>
                <a:ext cx="3049518" cy="597765"/>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63" name="Ink 72"/>
              <p14:cNvContentPartPr>
                <a14:cpLocks xmlns:a14="http://schemas.microsoft.com/office/drawing/2010/main" noRot="1" noChangeAspect="1" noEditPoints="1" noChangeArrowheads="1" noChangeShapeType="1"/>
              </p14:cNvContentPartPr>
              <p14:nvPr/>
            </p14:nvContentPartPr>
            <p14:xfrm>
              <a:off x="250825" y="2133600"/>
              <a:ext cx="3040063" cy="855663"/>
            </p14:xfrm>
          </p:contentPart>
        </mc:Choice>
        <mc:Fallback>
          <p:pic>
            <p:nvPicPr>
              <p:cNvPr id="2063" name="Ink 72"/>
              <p:cNvPicPr>
                <a:picLocks noRot="1" noChangeAspect="1" noEditPoints="1" noChangeArrowheads="1" noChangeShapeType="1"/>
              </p:cNvPicPr>
              <p:nvPr/>
            </p:nvPicPr>
            <p:blipFill>
              <a:blip r:embed="rId30"/>
              <a:stretch>
                <a:fillRect/>
              </a:stretch>
            </p:blipFill>
            <p:spPr>
              <a:xfrm>
                <a:off x="234986" y="2070244"/>
                <a:ext cx="3071742" cy="98237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64" name="Ink 73"/>
              <p14:cNvContentPartPr>
                <a14:cpLocks xmlns:a14="http://schemas.microsoft.com/office/drawing/2010/main" noRot="1" noChangeAspect="1" noEditPoints="1" noChangeArrowheads="1" noChangeShapeType="1"/>
              </p14:cNvContentPartPr>
              <p14:nvPr/>
            </p14:nvContentPartPr>
            <p14:xfrm>
              <a:off x="4094163" y="2478088"/>
              <a:ext cx="168275" cy="28575"/>
            </p14:xfrm>
          </p:contentPart>
        </mc:Choice>
        <mc:Fallback>
          <p:pic>
            <p:nvPicPr>
              <p:cNvPr id="2064" name="Ink 73"/>
              <p:cNvPicPr>
                <a:picLocks noRot="1" noChangeAspect="1" noEditPoints="1" noChangeArrowheads="1" noChangeShapeType="1"/>
              </p:cNvPicPr>
              <p:nvPr/>
            </p:nvPicPr>
            <p:blipFill>
              <a:blip r:embed="rId32"/>
              <a:stretch>
                <a:fillRect/>
              </a:stretch>
            </p:blipFill>
            <p:spPr>
              <a:xfrm>
                <a:off x="4077948" y="2414066"/>
                <a:ext cx="200345" cy="15625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65" name="Ink 74"/>
              <p14:cNvContentPartPr>
                <a14:cpLocks xmlns:a14="http://schemas.microsoft.com/office/drawing/2010/main" noRot="1" noChangeAspect="1" noEditPoints="1" noChangeArrowheads="1" noChangeShapeType="1"/>
              </p14:cNvContentPartPr>
              <p14:nvPr/>
            </p14:nvContentPartPr>
            <p14:xfrm>
              <a:off x="4549775" y="2522538"/>
              <a:ext cx="158750" cy="19050"/>
            </p14:xfrm>
          </p:contentPart>
        </mc:Choice>
        <mc:Fallback>
          <p:pic>
            <p:nvPicPr>
              <p:cNvPr id="2065" name="Ink 74"/>
              <p:cNvPicPr>
                <a:picLocks noRot="1" noChangeAspect="1" noEditPoints="1" noChangeArrowheads="1" noChangeShapeType="1"/>
              </p:cNvPicPr>
              <p:nvPr/>
            </p:nvPicPr>
            <p:blipFill>
              <a:blip r:embed="rId34"/>
              <a:stretch>
                <a:fillRect/>
              </a:stretch>
            </p:blipFill>
            <p:spPr>
              <a:xfrm>
                <a:off x="4533936" y="2458918"/>
                <a:ext cx="190788" cy="14593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66" name="Ink 75"/>
              <p14:cNvContentPartPr>
                <a14:cpLocks xmlns:a14="http://schemas.microsoft.com/office/drawing/2010/main" noRot="1" noChangeAspect="1" noEditPoints="1" noChangeArrowheads="1" noChangeShapeType="1"/>
              </p14:cNvContentPartPr>
              <p14:nvPr/>
            </p14:nvContentPartPr>
            <p14:xfrm>
              <a:off x="4984750" y="2517775"/>
              <a:ext cx="195263" cy="25400"/>
            </p14:xfrm>
          </p:contentPart>
        </mc:Choice>
        <mc:Fallback>
          <p:pic>
            <p:nvPicPr>
              <p:cNvPr id="2066" name="Ink 75"/>
              <p:cNvPicPr>
                <a:picLocks noRot="1" noChangeAspect="1" noEditPoints="1" noChangeArrowheads="1" noChangeShapeType="1"/>
              </p:cNvPicPr>
              <p:nvPr/>
            </p:nvPicPr>
            <p:blipFill>
              <a:blip r:embed="rId36"/>
              <a:stretch>
                <a:fillRect/>
              </a:stretch>
            </p:blipFill>
            <p:spPr>
              <a:xfrm>
                <a:off x="4968898" y="2454812"/>
                <a:ext cx="226966" cy="151327"/>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67" name="Ink 76"/>
              <p14:cNvContentPartPr>
                <a14:cpLocks xmlns:a14="http://schemas.microsoft.com/office/drawing/2010/main" noRot="1" noChangeAspect="1" noEditPoints="1" noChangeArrowheads="1" noChangeShapeType="1"/>
              </p14:cNvContentPartPr>
              <p14:nvPr/>
            </p14:nvContentPartPr>
            <p14:xfrm>
              <a:off x="5422900" y="2513013"/>
              <a:ext cx="192088" cy="9525"/>
            </p14:xfrm>
          </p:contentPart>
        </mc:Choice>
        <mc:Fallback>
          <p:pic>
            <p:nvPicPr>
              <p:cNvPr id="2067" name="Ink 76"/>
              <p:cNvPicPr>
                <a:picLocks noRot="1" noChangeAspect="1" noEditPoints="1" noChangeArrowheads="1" noChangeShapeType="1"/>
              </p:cNvPicPr>
              <p:nvPr/>
            </p:nvPicPr>
            <p:blipFill>
              <a:blip r:embed="rId38"/>
              <a:stretch>
                <a:fillRect/>
              </a:stretch>
            </p:blipFill>
            <p:spPr>
              <a:xfrm>
                <a:off x="5407073" y="2450924"/>
                <a:ext cx="223743" cy="133703"/>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68" name="Ink 77"/>
              <p14:cNvContentPartPr>
                <a14:cpLocks xmlns:a14="http://schemas.microsoft.com/office/drawing/2010/main" noRot="1" noChangeAspect="1" noEditPoints="1" noChangeArrowheads="1" noChangeShapeType="1"/>
              </p14:cNvContentPartPr>
              <p14:nvPr/>
            </p14:nvContentPartPr>
            <p14:xfrm>
              <a:off x="5822950" y="2495550"/>
              <a:ext cx="260350" cy="9525"/>
            </p14:xfrm>
          </p:contentPart>
        </mc:Choice>
        <mc:Fallback>
          <p:pic>
            <p:nvPicPr>
              <p:cNvPr id="2068" name="Ink 77"/>
              <p:cNvPicPr>
                <a:picLocks noRot="1" noChangeAspect="1" noEditPoints="1" noChangeArrowheads="1" noChangeShapeType="1"/>
              </p:cNvPicPr>
              <p:nvPr/>
            </p:nvPicPr>
            <p:blipFill>
              <a:blip r:embed="rId40"/>
              <a:stretch>
                <a:fillRect/>
              </a:stretch>
            </p:blipFill>
            <p:spPr>
              <a:xfrm>
                <a:off x="5806746" y="2433461"/>
                <a:ext cx="292399" cy="13370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69" name="Ink 78"/>
              <p14:cNvContentPartPr>
                <a14:cpLocks xmlns:a14="http://schemas.microsoft.com/office/drawing/2010/main" noRot="1" noChangeAspect="1" noEditPoints="1" noChangeArrowheads="1" noChangeShapeType="1"/>
              </p14:cNvContentPartPr>
              <p14:nvPr/>
            </p14:nvContentPartPr>
            <p14:xfrm>
              <a:off x="6227763" y="2492375"/>
              <a:ext cx="107950" cy="4763"/>
            </p14:xfrm>
          </p:contentPart>
        </mc:Choice>
        <mc:Fallback>
          <p:pic>
            <p:nvPicPr>
              <p:cNvPr id="2069" name="Ink 78"/>
              <p:cNvPicPr>
                <a:picLocks noRot="1" noChangeAspect="1" noEditPoints="1" noChangeArrowheads="1" noChangeShapeType="1"/>
              </p:cNvPicPr>
              <p:nvPr/>
            </p:nvPicPr>
            <p:blipFill>
              <a:blip r:embed="rId42"/>
              <a:stretch>
                <a:fillRect/>
              </a:stretch>
            </p:blipFill>
            <p:spPr>
              <a:xfrm>
                <a:off x="6211930" y="2427525"/>
                <a:ext cx="139615" cy="134097"/>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70" name="Ink 79"/>
              <p14:cNvContentPartPr>
                <a14:cpLocks xmlns:a14="http://schemas.microsoft.com/office/drawing/2010/main" noRot="1" noChangeAspect="1" noEditPoints="1" noChangeArrowheads="1" noChangeShapeType="1"/>
              </p14:cNvContentPartPr>
              <p14:nvPr/>
            </p14:nvContentPartPr>
            <p14:xfrm>
              <a:off x="6372225" y="1989138"/>
              <a:ext cx="44450" cy="190500"/>
            </p14:xfrm>
          </p:contentPart>
        </mc:Choice>
        <mc:Fallback>
          <p:pic>
            <p:nvPicPr>
              <p:cNvPr id="2070" name="Ink 79"/>
              <p:cNvPicPr>
                <a:picLocks noRot="1" noChangeAspect="1" noEditPoints="1" noChangeArrowheads="1" noChangeShapeType="1"/>
              </p:cNvPicPr>
              <p:nvPr/>
            </p:nvPicPr>
            <p:blipFill>
              <a:blip r:embed="rId44"/>
              <a:stretch>
                <a:fillRect/>
              </a:stretch>
            </p:blipFill>
            <p:spPr>
              <a:xfrm>
                <a:off x="6356324" y="1925398"/>
                <a:ext cx="76613" cy="3176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71" name="Ink 80"/>
              <p14:cNvContentPartPr>
                <a14:cpLocks xmlns:a14="http://schemas.microsoft.com/office/drawing/2010/main" noRot="1" noChangeAspect="1" noEditPoints="1" noChangeArrowheads="1" noChangeShapeType="1"/>
              </p14:cNvContentPartPr>
              <p14:nvPr/>
            </p14:nvContentPartPr>
            <p14:xfrm>
              <a:off x="6407150" y="1824038"/>
              <a:ext cx="41275" cy="122237"/>
            </p14:xfrm>
          </p:contentPart>
        </mc:Choice>
        <mc:Fallback>
          <p:pic>
            <p:nvPicPr>
              <p:cNvPr id="2071" name="Ink 80"/>
              <p:cNvPicPr>
                <a:picLocks noRot="1" noChangeAspect="1" noEditPoints="1" noChangeArrowheads="1" noChangeShapeType="1"/>
              </p:cNvPicPr>
              <p:nvPr/>
            </p:nvPicPr>
            <p:blipFill>
              <a:blip r:embed="rId46"/>
              <a:stretch>
                <a:fillRect/>
              </a:stretch>
            </p:blipFill>
            <p:spPr>
              <a:xfrm>
                <a:off x="6390999" y="1760762"/>
                <a:ext cx="73218" cy="249148"/>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72" name="Ink 81"/>
              <p14:cNvContentPartPr>
                <a14:cpLocks xmlns:a14="http://schemas.microsoft.com/office/drawing/2010/main" noRot="1" noChangeAspect="1" noEditPoints="1" noChangeArrowheads="1" noChangeShapeType="1"/>
              </p14:cNvContentPartPr>
              <p14:nvPr/>
            </p14:nvContentPartPr>
            <p14:xfrm>
              <a:off x="6070600" y="1738313"/>
              <a:ext cx="192088" cy="12700"/>
            </p14:xfrm>
          </p:contentPart>
        </mc:Choice>
        <mc:Fallback>
          <p:pic>
            <p:nvPicPr>
              <p:cNvPr id="2072" name="Ink 81"/>
              <p:cNvPicPr>
                <a:picLocks noRot="1" noChangeAspect="1" noEditPoints="1" noChangeArrowheads="1" noChangeShapeType="1"/>
              </p:cNvPicPr>
              <p:nvPr/>
            </p:nvPicPr>
            <p:blipFill>
              <a:blip r:embed="rId48"/>
              <a:stretch>
                <a:fillRect/>
              </a:stretch>
            </p:blipFill>
            <p:spPr>
              <a:xfrm>
                <a:off x="6054773" y="1674087"/>
                <a:ext cx="224103" cy="140789"/>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73" name="Ink 82"/>
              <p14:cNvContentPartPr>
                <a14:cpLocks xmlns:a14="http://schemas.microsoft.com/office/drawing/2010/main" noRot="1" noChangeAspect="1" noEditPoints="1" noChangeArrowheads="1" noChangeShapeType="1"/>
              </p14:cNvContentPartPr>
              <p14:nvPr/>
            </p14:nvContentPartPr>
            <p14:xfrm>
              <a:off x="5372100" y="1743075"/>
              <a:ext cx="214313" cy="12700"/>
            </p14:xfrm>
          </p:contentPart>
        </mc:Choice>
        <mc:Fallback>
          <p:pic>
            <p:nvPicPr>
              <p:cNvPr id="2073" name="Ink 82"/>
              <p:cNvPicPr>
                <a:picLocks noRot="1" noChangeAspect="1" noEditPoints="1" noChangeArrowheads="1" noChangeShapeType="1"/>
              </p:cNvPicPr>
              <p:nvPr/>
            </p:nvPicPr>
            <p:blipFill>
              <a:blip r:embed="rId50"/>
              <a:stretch>
                <a:fillRect/>
              </a:stretch>
            </p:blipFill>
            <p:spPr>
              <a:xfrm>
                <a:off x="5355891" y="1680986"/>
                <a:ext cx="246370" cy="137231"/>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74" name="Ink 83"/>
              <p14:cNvContentPartPr>
                <a14:cpLocks xmlns:a14="http://schemas.microsoft.com/office/drawing/2010/main" noRot="1" noChangeAspect="1" noEditPoints="1" noChangeArrowheads="1" noChangeShapeType="1"/>
              </p14:cNvContentPartPr>
              <p14:nvPr/>
            </p14:nvContentPartPr>
            <p14:xfrm>
              <a:off x="4851400" y="1798638"/>
              <a:ext cx="111125" cy="7937"/>
            </p14:xfrm>
          </p:contentPart>
        </mc:Choice>
        <mc:Fallback>
          <p:pic>
            <p:nvPicPr>
              <p:cNvPr id="2074" name="Ink 83"/>
              <p:cNvPicPr>
                <a:picLocks noRot="1" noChangeAspect="1" noEditPoints="1" noChangeArrowheads="1" noChangeShapeType="1"/>
              </p:cNvPicPr>
              <p:nvPr/>
            </p:nvPicPr>
            <p:blipFill>
              <a:blip r:embed="rId52"/>
              <a:stretch>
                <a:fillRect/>
              </a:stretch>
            </p:blipFill>
            <p:spPr>
              <a:xfrm>
                <a:off x="4835576" y="1735142"/>
                <a:ext cx="142772" cy="134929"/>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75" name="Ink 84"/>
              <p14:cNvContentPartPr>
                <a14:cpLocks xmlns:a14="http://schemas.microsoft.com/office/drawing/2010/main" noRot="1" noChangeAspect="1" noEditPoints="1" noChangeArrowheads="1" noChangeShapeType="1"/>
              </p14:cNvContentPartPr>
              <p14:nvPr/>
            </p14:nvContentPartPr>
            <p14:xfrm>
              <a:off x="4294188" y="1792288"/>
              <a:ext cx="236537" cy="12700"/>
            </p14:xfrm>
          </p:contentPart>
        </mc:Choice>
        <mc:Fallback>
          <p:pic>
            <p:nvPicPr>
              <p:cNvPr id="2075" name="Ink 84"/>
              <p:cNvPicPr>
                <a:picLocks noRot="1" noChangeAspect="1" noEditPoints="1" noChangeArrowheads="1" noChangeShapeType="1"/>
              </p:cNvPicPr>
              <p:nvPr/>
            </p:nvPicPr>
            <p:blipFill>
              <a:blip r:embed="rId54"/>
              <a:stretch>
                <a:fillRect/>
              </a:stretch>
            </p:blipFill>
            <p:spPr>
              <a:xfrm>
                <a:off x="4278347" y="1728062"/>
                <a:ext cx="268219" cy="140789"/>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076" name="Ink 85"/>
              <p14:cNvContentPartPr>
                <a14:cpLocks xmlns:a14="http://schemas.microsoft.com/office/drawing/2010/main" noRot="1" noChangeAspect="1" noEditPoints="1" noChangeArrowheads="1" noChangeShapeType="1"/>
              </p14:cNvContentPartPr>
              <p14:nvPr/>
            </p14:nvContentPartPr>
            <p14:xfrm>
              <a:off x="3998913" y="1816100"/>
              <a:ext cx="25400" cy="17463"/>
            </p14:xfrm>
          </p:contentPart>
        </mc:Choice>
        <mc:Fallback>
          <p:pic>
            <p:nvPicPr>
              <p:cNvPr id="2076" name="Ink 85"/>
              <p:cNvPicPr>
                <a:picLocks noRot="1" noChangeAspect="1" noEditPoints="1" noChangeArrowheads="1" noChangeShapeType="1"/>
              </p:cNvPicPr>
              <p:nvPr/>
            </p:nvPicPr>
            <p:blipFill>
              <a:blip r:embed="rId56"/>
              <a:stretch>
                <a:fillRect/>
              </a:stretch>
            </p:blipFill>
            <p:spPr>
              <a:xfrm>
                <a:off x="3983172" y="1753019"/>
                <a:ext cx="56882" cy="143624"/>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77" name="Ink 86"/>
              <p14:cNvContentPartPr>
                <a14:cpLocks xmlns:a14="http://schemas.microsoft.com/office/drawing/2010/main" noRot="1" noChangeAspect="1" noEditPoints="1" noChangeArrowheads="1" noChangeShapeType="1"/>
              </p14:cNvContentPartPr>
              <p14:nvPr/>
            </p14:nvContentPartPr>
            <p14:xfrm>
              <a:off x="3995738" y="2028825"/>
              <a:ext cx="9525" cy="171450"/>
            </p14:xfrm>
          </p:contentPart>
        </mc:Choice>
        <mc:Fallback>
          <p:pic>
            <p:nvPicPr>
              <p:cNvPr id="2077" name="Ink 86"/>
              <p:cNvPicPr>
                <a:picLocks noRot="1" noChangeAspect="1" noEditPoints="1" noChangeArrowheads="1" noChangeShapeType="1"/>
              </p:cNvPicPr>
              <p:nvPr/>
            </p:nvPicPr>
            <p:blipFill>
              <a:blip r:embed="rId58"/>
              <a:stretch>
                <a:fillRect/>
              </a:stretch>
            </p:blipFill>
            <p:spPr>
              <a:xfrm>
                <a:off x="3979619" y="1965432"/>
                <a:ext cx="41763" cy="298237"/>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78" name="Ink 87"/>
              <p14:cNvContentPartPr>
                <a14:cpLocks xmlns:a14="http://schemas.microsoft.com/office/drawing/2010/main" noRot="1" noChangeAspect="1" noEditPoints="1" noChangeArrowheads="1" noChangeShapeType="1"/>
              </p14:cNvContentPartPr>
              <p14:nvPr/>
            </p14:nvContentPartPr>
            <p14:xfrm>
              <a:off x="3633788" y="2894013"/>
              <a:ext cx="207962" cy="14287"/>
            </p14:xfrm>
          </p:contentPart>
        </mc:Choice>
        <mc:Fallback>
          <p:pic>
            <p:nvPicPr>
              <p:cNvPr id="2078" name="Ink 87"/>
              <p:cNvPicPr>
                <a:picLocks noRot="1" noChangeAspect="1" noEditPoints="1" noChangeArrowheads="1" noChangeShapeType="1"/>
              </p:cNvPicPr>
              <p:nvPr/>
            </p:nvPicPr>
            <p:blipFill>
              <a:blip r:embed="rId60"/>
              <a:stretch>
                <a:fillRect/>
              </a:stretch>
            </p:blipFill>
            <p:spPr>
              <a:xfrm>
                <a:off x="3617930" y="2831150"/>
                <a:ext cx="239679" cy="140013"/>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79" name="Ink 88"/>
              <p14:cNvContentPartPr>
                <a14:cpLocks xmlns:a14="http://schemas.microsoft.com/office/drawing/2010/main" noRot="1" noChangeAspect="1" noEditPoints="1" noChangeArrowheads="1" noChangeShapeType="1"/>
              </p14:cNvContentPartPr>
              <p14:nvPr/>
            </p14:nvContentPartPr>
            <p14:xfrm>
              <a:off x="4295775" y="2905125"/>
              <a:ext cx="160338" cy="3175"/>
            </p14:xfrm>
          </p:contentPart>
        </mc:Choice>
        <mc:Fallback>
          <p:pic>
            <p:nvPicPr>
              <p:cNvPr id="2079" name="Ink 88"/>
              <p:cNvPicPr>
                <a:picLocks noRot="1" noChangeAspect="1" noEditPoints="1" noChangeArrowheads="1" noChangeShapeType="1"/>
              </p:cNvPicPr>
              <p:nvPr/>
            </p:nvPicPr>
            <p:blipFill>
              <a:blip r:embed="rId62"/>
              <a:stretch>
                <a:fillRect/>
              </a:stretch>
            </p:blipFill>
            <p:spPr>
              <a:xfrm>
                <a:off x="4279921" y="2835275"/>
                <a:ext cx="192045" cy="142875"/>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80" name="Ink 89"/>
              <p14:cNvContentPartPr>
                <a14:cpLocks xmlns:a14="http://schemas.microsoft.com/office/drawing/2010/main" noRot="1" noChangeAspect="1" noEditPoints="1" noChangeArrowheads="1" noChangeShapeType="1"/>
              </p14:cNvContentPartPr>
              <p14:nvPr/>
            </p14:nvContentPartPr>
            <p14:xfrm>
              <a:off x="4846638" y="2903538"/>
              <a:ext cx="128587" cy="6350"/>
            </p14:xfrm>
          </p:contentPart>
        </mc:Choice>
        <mc:Fallback>
          <p:pic>
            <p:nvPicPr>
              <p:cNvPr id="2080" name="Ink 89"/>
              <p:cNvPicPr>
                <a:picLocks noRot="1" noChangeAspect="1" noEditPoints="1" noChangeArrowheads="1" noChangeShapeType="1"/>
              </p:cNvPicPr>
              <p:nvPr/>
            </p:nvPicPr>
            <p:blipFill>
              <a:blip r:embed="rId64"/>
              <a:stretch>
                <a:fillRect/>
              </a:stretch>
            </p:blipFill>
            <p:spPr>
              <a:xfrm>
                <a:off x="4830790" y="2837797"/>
                <a:ext cx="160284" cy="137832"/>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081" name="Ink 90"/>
              <p14:cNvContentPartPr>
                <a14:cpLocks xmlns:a14="http://schemas.microsoft.com/office/drawing/2010/main" noRot="1" noChangeAspect="1" noEditPoints="1" noChangeArrowheads="1" noChangeShapeType="1"/>
              </p14:cNvContentPartPr>
              <p14:nvPr/>
            </p14:nvContentPartPr>
            <p14:xfrm>
              <a:off x="5414963" y="2925763"/>
              <a:ext cx="147637" cy="6350"/>
            </p14:xfrm>
          </p:contentPart>
        </mc:Choice>
        <mc:Fallback>
          <p:pic>
            <p:nvPicPr>
              <p:cNvPr id="2081" name="Ink 90"/>
              <p:cNvPicPr>
                <a:picLocks noRot="1" noChangeAspect="1" noEditPoints="1" noChangeArrowheads="1" noChangeShapeType="1"/>
              </p:cNvPicPr>
              <p:nvPr/>
            </p:nvPicPr>
            <p:blipFill>
              <a:blip r:embed="rId66"/>
              <a:stretch>
                <a:fillRect/>
              </a:stretch>
            </p:blipFill>
            <p:spPr>
              <a:xfrm>
                <a:off x="5399119" y="2860022"/>
                <a:ext cx="179325" cy="137832"/>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082" name="Ink 91"/>
              <p14:cNvContentPartPr>
                <a14:cpLocks xmlns:a14="http://schemas.microsoft.com/office/drawing/2010/main" noRot="1" noChangeAspect="1" noEditPoints="1" noChangeArrowheads="1" noChangeShapeType="1"/>
              </p14:cNvContentPartPr>
              <p14:nvPr/>
            </p14:nvContentPartPr>
            <p14:xfrm>
              <a:off x="5803900" y="2925763"/>
              <a:ext cx="150813" cy="9525"/>
            </p14:xfrm>
          </p:contentPart>
        </mc:Choice>
        <mc:Fallback>
          <p:pic>
            <p:nvPicPr>
              <p:cNvPr id="2082" name="Ink 91"/>
              <p:cNvPicPr>
                <a:picLocks noRot="1" noChangeAspect="1" noEditPoints="1" noChangeArrowheads="1" noChangeShapeType="1"/>
              </p:cNvPicPr>
              <p:nvPr/>
            </p:nvPicPr>
            <p:blipFill>
              <a:blip r:embed="rId68"/>
              <a:stretch>
                <a:fillRect/>
              </a:stretch>
            </p:blipFill>
            <p:spPr>
              <a:xfrm>
                <a:off x="5788063" y="2861286"/>
                <a:ext cx="182847" cy="138845"/>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083" name="Ink 92"/>
              <p14:cNvContentPartPr>
                <a14:cpLocks xmlns:a14="http://schemas.microsoft.com/office/drawing/2010/main" noRot="1" noChangeAspect="1" noEditPoints="1" noChangeArrowheads="1" noChangeShapeType="1"/>
              </p14:cNvContentPartPr>
              <p14:nvPr/>
            </p14:nvContentPartPr>
            <p14:xfrm>
              <a:off x="6153150" y="2913063"/>
              <a:ext cx="141288" cy="15875"/>
            </p14:xfrm>
          </p:contentPart>
        </mc:Choice>
        <mc:Fallback>
          <p:pic>
            <p:nvPicPr>
              <p:cNvPr id="2083" name="Ink 92"/>
              <p:cNvPicPr>
                <a:picLocks noRot="1" noChangeAspect="1" noEditPoints="1" noChangeArrowheads="1" noChangeShapeType="1"/>
              </p:cNvPicPr>
              <p:nvPr/>
            </p:nvPicPr>
            <p:blipFill>
              <a:blip r:embed="rId70"/>
              <a:stretch>
                <a:fillRect/>
              </a:stretch>
            </p:blipFill>
            <p:spPr>
              <a:xfrm>
                <a:off x="6136931" y="2849563"/>
                <a:ext cx="173366" cy="142875"/>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084" name="Ink 93"/>
              <p14:cNvContentPartPr>
                <a14:cpLocks xmlns:a14="http://schemas.microsoft.com/office/drawing/2010/main" noRot="1" noChangeAspect="1" noEditPoints="1" noChangeArrowheads="1" noChangeShapeType="1"/>
              </p14:cNvContentPartPr>
              <p14:nvPr/>
            </p14:nvContentPartPr>
            <p14:xfrm>
              <a:off x="6346825" y="2987675"/>
              <a:ext cx="20638" cy="131763"/>
            </p14:xfrm>
          </p:contentPart>
        </mc:Choice>
        <mc:Fallback>
          <p:pic>
            <p:nvPicPr>
              <p:cNvPr id="2084" name="Ink 93"/>
              <p:cNvPicPr>
                <a:picLocks noRot="1" noChangeAspect="1" noEditPoints="1" noChangeArrowheads="1" noChangeShapeType="1"/>
              </p:cNvPicPr>
              <p:nvPr/>
            </p:nvPicPr>
            <p:blipFill>
              <a:blip r:embed="rId72"/>
              <a:stretch>
                <a:fillRect/>
              </a:stretch>
            </p:blipFill>
            <p:spPr>
              <a:xfrm>
                <a:off x="6330894" y="2924314"/>
                <a:ext cx="52500" cy="258486"/>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085" name="Ink 94"/>
              <p14:cNvContentPartPr>
                <a14:cpLocks xmlns:a14="http://schemas.microsoft.com/office/drawing/2010/main" noRot="1" noChangeAspect="1" noEditPoints="1" noChangeArrowheads="1" noChangeShapeType="1"/>
              </p14:cNvContentPartPr>
              <p14:nvPr/>
            </p14:nvContentPartPr>
            <p14:xfrm>
              <a:off x="6346825" y="3292475"/>
              <a:ext cx="19050" cy="73025"/>
            </p14:xfrm>
          </p:contentPart>
        </mc:Choice>
        <mc:Fallback>
          <p:pic>
            <p:nvPicPr>
              <p:cNvPr id="2085" name="Ink 94"/>
              <p:cNvPicPr>
                <a:picLocks noRot="1" noChangeAspect="1" noEditPoints="1" noChangeArrowheads="1" noChangeShapeType="1"/>
              </p:cNvPicPr>
              <p:nvPr/>
            </p:nvPicPr>
            <p:blipFill>
              <a:blip r:embed="rId74"/>
              <a:stretch>
                <a:fillRect/>
              </a:stretch>
            </p:blipFill>
            <p:spPr>
              <a:xfrm>
                <a:off x="6331010" y="3228803"/>
                <a:ext cx="50680" cy="200369"/>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86" name="Ink 95"/>
              <p14:cNvContentPartPr>
                <a14:cpLocks xmlns:a14="http://schemas.microsoft.com/office/drawing/2010/main" noRot="1" noChangeAspect="1" noEditPoints="1" noChangeArrowheads="1" noChangeShapeType="1"/>
              </p14:cNvContentPartPr>
              <p14:nvPr/>
            </p14:nvContentPartPr>
            <p14:xfrm>
              <a:off x="5854700" y="3373438"/>
              <a:ext cx="252413" cy="12700"/>
            </p14:xfrm>
          </p:contentPart>
        </mc:Choice>
        <mc:Fallback>
          <p:pic>
            <p:nvPicPr>
              <p:cNvPr id="2086" name="Ink 95"/>
              <p:cNvPicPr>
                <a:picLocks noRot="1" noChangeAspect="1" noEditPoints="1" noChangeArrowheads="1" noChangeShapeType="1"/>
              </p:cNvPicPr>
              <p:nvPr/>
            </p:nvPicPr>
            <p:blipFill>
              <a:blip r:embed="rId76"/>
              <a:stretch>
                <a:fillRect/>
              </a:stretch>
            </p:blipFill>
            <p:spPr>
              <a:xfrm>
                <a:off x="5838857" y="3309575"/>
                <a:ext cx="284100" cy="140426"/>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087" name="Ink 96"/>
              <p14:cNvContentPartPr>
                <a14:cpLocks xmlns:a14="http://schemas.microsoft.com/office/drawing/2010/main" noRot="1" noChangeAspect="1" noEditPoints="1" noChangeArrowheads="1" noChangeShapeType="1"/>
              </p14:cNvContentPartPr>
              <p14:nvPr/>
            </p14:nvContentPartPr>
            <p14:xfrm>
              <a:off x="5567363" y="3338513"/>
              <a:ext cx="128587" cy="14287"/>
            </p14:xfrm>
          </p:contentPart>
        </mc:Choice>
        <mc:Fallback>
          <p:pic>
            <p:nvPicPr>
              <p:cNvPr id="2087" name="Ink 96"/>
              <p:cNvPicPr>
                <a:picLocks noRot="1" noChangeAspect="1" noEditPoints="1" noChangeArrowheads="1" noChangeShapeType="1"/>
              </p:cNvPicPr>
              <p:nvPr/>
            </p:nvPicPr>
            <p:blipFill>
              <a:blip r:embed="rId78"/>
              <a:stretch>
                <a:fillRect/>
              </a:stretch>
            </p:blipFill>
            <p:spPr>
              <a:xfrm>
                <a:off x="5551515" y="3275293"/>
                <a:ext cx="160284" cy="14037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088" name="Ink 97"/>
              <p14:cNvContentPartPr>
                <a14:cpLocks xmlns:a14="http://schemas.microsoft.com/office/drawing/2010/main" noRot="1" noChangeAspect="1" noEditPoints="1" noChangeArrowheads="1" noChangeShapeType="1"/>
              </p14:cNvContentPartPr>
              <p14:nvPr/>
            </p14:nvContentPartPr>
            <p14:xfrm>
              <a:off x="5014913" y="3355975"/>
              <a:ext cx="80962" cy="6350"/>
            </p14:xfrm>
          </p:contentPart>
        </mc:Choice>
        <mc:Fallback>
          <p:pic>
            <p:nvPicPr>
              <p:cNvPr id="2088" name="Ink 97"/>
              <p:cNvPicPr>
                <a:picLocks noRot="1" noChangeAspect="1" noEditPoints="1" noChangeArrowheads="1" noChangeShapeType="1"/>
              </p:cNvPicPr>
              <p:nvPr/>
            </p:nvPicPr>
            <p:blipFill>
              <a:blip r:embed="rId80"/>
              <a:stretch>
                <a:fillRect/>
              </a:stretch>
            </p:blipFill>
            <p:spPr>
              <a:xfrm>
                <a:off x="4999080" y="3289860"/>
                <a:ext cx="112627" cy="138206"/>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089" name="Ink 98"/>
              <p14:cNvContentPartPr>
                <a14:cpLocks xmlns:a14="http://schemas.microsoft.com/office/drawing/2010/main" noRot="1" noChangeAspect="1" noEditPoints="1" noChangeArrowheads="1" noChangeShapeType="1"/>
              </p14:cNvContentPartPr>
              <p14:nvPr/>
            </p14:nvContentPartPr>
            <p14:xfrm>
              <a:off x="4486275" y="3343275"/>
              <a:ext cx="130175" cy="12700"/>
            </p14:xfrm>
          </p:contentPart>
        </mc:Choice>
        <mc:Fallback>
          <p:pic>
            <p:nvPicPr>
              <p:cNvPr id="2089" name="Ink 98"/>
              <p:cNvPicPr>
                <a:picLocks noRot="1" noChangeAspect="1" noEditPoints="1" noChangeArrowheads="1" noChangeShapeType="1"/>
              </p:cNvPicPr>
              <p:nvPr/>
            </p:nvPicPr>
            <p:blipFill>
              <a:blip r:embed="rId82"/>
              <a:stretch>
                <a:fillRect/>
              </a:stretch>
            </p:blipFill>
            <p:spPr>
              <a:xfrm>
                <a:off x="4470453" y="3279412"/>
                <a:ext cx="161820" cy="140789"/>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090" name="Ink 99"/>
              <p14:cNvContentPartPr>
                <a14:cpLocks xmlns:a14="http://schemas.microsoft.com/office/drawing/2010/main" noRot="1" noChangeAspect="1" noEditPoints="1" noChangeArrowheads="1" noChangeShapeType="1"/>
              </p14:cNvContentPartPr>
              <p14:nvPr/>
            </p14:nvContentPartPr>
            <p14:xfrm>
              <a:off x="3976688" y="3354388"/>
              <a:ext cx="190500" cy="11112"/>
            </p14:xfrm>
          </p:contentPart>
        </mc:Choice>
        <mc:Fallback>
          <p:pic>
            <p:nvPicPr>
              <p:cNvPr id="2090" name="Ink 99"/>
              <p:cNvPicPr>
                <a:picLocks noRot="1" noChangeAspect="1" noEditPoints="1" noChangeArrowheads="1" noChangeShapeType="1"/>
              </p:cNvPicPr>
              <p:nvPr/>
            </p:nvPicPr>
            <p:blipFill>
              <a:blip r:embed="rId84"/>
              <a:stretch>
                <a:fillRect/>
              </a:stretch>
            </p:blipFill>
            <p:spPr>
              <a:xfrm>
                <a:off x="3960843" y="3291301"/>
                <a:ext cx="222190" cy="137645"/>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091" name="Ink 100"/>
              <p14:cNvContentPartPr>
                <a14:cpLocks xmlns:a14="http://schemas.microsoft.com/office/drawing/2010/main" noRot="1" noChangeAspect="1" noEditPoints="1" noChangeArrowheads="1" noChangeShapeType="1"/>
              </p14:cNvContentPartPr>
              <p14:nvPr/>
            </p14:nvContentPartPr>
            <p14:xfrm>
              <a:off x="3502025" y="3365500"/>
              <a:ext cx="130175" cy="19050"/>
            </p14:xfrm>
          </p:contentPart>
        </mc:Choice>
        <mc:Fallback>
          <p:pic>
            <p:nvPicPr>
              <p:cNvPr id="2091" name="Ink 100"/>
              <p:cNvPicPr>
                <a:picLocks noRot="1" noChangeAspect="1" noEditPoints="1" noChangeArrowheads="1" noChangeShapeType="1"/>
              </p:cNvPicPr>
              <p:nvPr/>
            </p:nvPicPr>
            <p:blipFill>
              <a:blip r:embed="rId86"/>
              <a:stretch>
                <a:fillRect/>
              </a:stretch>
            </p:blipFill>
            <p:spPr>
              <a:xfrm>
                <a:off x="3486203" y="3301023"/>
                <a:ext cx="161820" cy="14837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092" name="Ink 101"/>
              <p14:cNvContentPartPr>
                <a14:cpLocks xmlns:a14="http://schemas.microsoft.com/office/drawing/2010/main" noRot="1" noChangeAspect="1" noEditPoints="1" noChangeArrowheads="1" noChangeShapeType="1"/>
              </p14:cNvContentPartPr>
              <p14:nvPr/>
            </p14:nvContentPartPr>
            <p14:xfrm>
              <a:off x="3436938" y="3111500"/>
              <a:ext cx="11112" cy="149225"/>
            </p14:xfrm>
          </p:contentPart>
        </mc:Choice>
        <mc:Fallback>
          <p:pic>
            <p:nvPicPr>
              <p:cNvPr id="2092" name="Ink 101"/>
              <p:cNvPicPr>
                <a:picLocks noRot="1" noChangeAspect="1" noEditPoints="1" noChangeArrowheads="1" noChangeShapeType="1"/>
              </p:cNvPicPr>
              <p:nvPr/>
            </p:nvPicPr>
            <p:blipFill>
              <a:blip r:embed="rId88"/>
              <a:stretch>
                <a:fillRect/>
              </a:stretch>
            </p:blipFill>
            <p:spPr>
              <a:xfrm>
                <a:off x="3421166" y="3048214"/>
                <a:ext cx="42656" cy="275797"/>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093" name="Ink 102"/>
              <p14:cNvContentPartPr>
                <a14:cpLocks xmlns:a14="http://schemas.microsoft.com/office/drawing/2010/main" noRot="1" noChangeAspect="1" noEditPoints="1" noChangeArrowheads="1" noChangeShapeType="1"/>
              </p14:cNvContentPartPr>
              <p14:nvPr/>
            </p14:nvContentPartPr>
            <p14:xfrm>
              <a:off x="5003800" y="5661025"/>
              <a:ext cx="28575" cy="347663"/>
            </p14:xfrm>
          </p:contentPart>
        </mc:Choice>
        <mc:Fallback>
          <p:pic>
            <p:nvPicPr>
              <p:cNvPr id="2093" name="Ink 102"/>
              <p:cNvPicPr>
                <a:picLocks noRot="1" noChangeAspect="1" noEditPoints="1" noChangeArrowheads="1" noChangeShapeType="1"/>
              </p:cNvPicPr>
              <p:nvPr/>
            </p:nvPicPr>
            <p:blipFill>
              <a:blip r:embed="rId90"/>
              <a:stretch>
                <a:fillRect/>
              </a:stretch>
            </p:blipFill>
            <p:spPr>
              <a:xfrm>
                <a:off x="4987885" y="5597683"/>
                <a:ext cx="60405" cy="474348"/>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94" name="Ink 103"/>
              <p14:cNvContentPartPr>
                <a14:cpLocks xmlns:a14="http://schemas.microsoft.com/office/drawing/2010/main" noRot="1" noChangeAspect="1" noEditPoints="1" noChangeArrowheads="1" noChangeShapeType="1"/>
              </p14:cNvContentPartPr>
              <p14:nvPr/>
            </p14:nvContentPartPr>
            <p14:xfrm>
              <a:off x="2195513" y="6237288"/>
              <a:ext cx="2038350" cy="52387"/>
            </p14:xfrm>
          </p:contentPart>
        </mc:Choice>
        <mc:Fallback>
          <p:pic>
            <p:nvPicPr>
              <p:cNvPr id="2094" name="Ink 103"/>
              <p:cNvPicPr>
                <a:picLocks noRot="1" noChangeAspect="1" noEditPoints="1" noChangeArrowheads="1" noChangeShapeType="1"/>
              </p:cNvPicPr>
              <p:nvPr/>
            </p:nvPicPr>
            <p:blipFill>
              <a:blip r:embed="rId92"/>
              <a:stretch>
                <a:fillRect/>
              </a:stretch>
            </p:blipFill>
            <p:spPr>
              <a:xfrm>
                <a:off x="2179673" y="6174137"/>
                <a:ext cx="2070390" cy="17869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95" name="Ink 104"/>
              <p14:cNvContentPartPr>
                <a14:cpLocks xmlns:a14="http://schemas.microsoft.com/office/drawing/2010/main" noRot="1" noChangeAspect="1" noEditPoints="1" noChangeArrowheads="1" noChangeShapeType="1"/>
              </p14:cNvContentPartPr>
              <p14:nvPr/>
            </p14:nvContentPartPr>
            <p14:xfrm>
              <a:off x="1908175" y="5805488"/>
              <a:ext cx="2870200" cy="320675"/>
            </p14:xfrm>
          </p:contentPart>
        </mc:Choice>
        <mc:Fallback>
          <p:pic>
            <p:nvPicPr>
              <p:cNvPr id="2095" name="Ink 104"/>
              <p:cNvPicPr>
                <a:picLocks noRot="1" noChangeAspect="1" noEditPoints="1" noChangeArrowheads="1" noChangeShapeType="1"/>
              </p:cNvPicPr>
              <p:nvPr/>
            </p:nvPicPr>
            <p:blipFill>
              <a:blip r:embed="rId94"/>
              <a:stretch>
                <a:fillRect/>
              </a:stretch>
            </p:blipFill>
            <p:spPr>
              <a:xfrm>
                <a:off x="1892335" y="5742145"/>
                <a:ext cx="2901879" cy="447721"/>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96" name="Ink 105"/>
              <p14:cNvContentPartPr>
                <a14:cpLocks xmlns:a14="http://schemas.microsoft.com/office/drawing/2010/main" noRot="1" noChangeAspect="1" noEditPoints="1" noChangeArrowheads="1" noChangeShapeType="1"/>
              </p14:cNvContentPartPr>
              <p14:nvPr/>
            </p14:nvContentPartPr>
            <p14:xfrm>
              <a:off x="2484438" y="6308725"/>
              <a:ext cx="727075" cy="28575"/>
            </p14:xfrm>
          </p:contentPart>
        </mc:Choice>
        <mc:Fallback>
          <p:pic>
            <p:nvPicPr>
              <p:cNvPr id="2096" name="Ink 105"/>
              <p:cNvPicPr>
                <a:picLocks noRot="1" noChangeAspect="1" noEditPoints="1" noChangeArrowheads="1" noChangeShapeType="1"/>
              </p:cNvPicPr>
              <p:nvPr/>
            </p:nvPicPr>
            <p:blipFill>
              <a:blip r:embed="rId96"/>
              <a:stretch>
                <a:fillRect/>
              </a:stretch>
            </p:blipFill>
            <p:spPr>
              <a:xfrm>
                <a:off x="2468601" y="6245064"/>
                <a:ext cx="758750" cy="155897"/>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97" name="Ink 106"/>
              <p14:cNvContentPartPr>
                <a14:cpLocks xmlns:a14="http://schemas.microsoft.com/office/drawing/2010/main" noRot="1" noChangeAspect="1" noEditPoints="1" noChangeArrowheads="1" noChangeShapeType="1"/>
              </p14:cNvContentPartPr>
              <p14:nvPr/>
            </p14:nvContentPartPr>
            <p14:xfrm>
              <a:off x="0" y="4941888"/>
              <a:ext cx="1920875" cy="1158875"/>
            </p14:xfrm>
          </p:contentPart>
        </mc:Choice>
        <mc:Fallback>
          <p:pic>
            <p:nvPicPr>
              <p:cNvPr id="2097" name="Ink 106"/>
              <p:cNvPicPr>
                <a:picLocks noRot="1" noChangeAspect="1" noEditPoints="1" noChangeArrowheads="1" noChangeShapeType="1"/>
              </p:cNvPicPr>
              <p:nvPr/>
            </p:nvPicPr>
            <p:blipFill>
              <a:blip r:embed="rId98"/>
              <a:stretch>
                <a:fillRect/>
              </a:stretch>
            </p:blipFill>
            <p:spPr>
              <a:xfrm>
                <a:off x="-15839" y="4878526"/>
                <a:ext cx="1952914" cy="1285959"/>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098" name="Ink 107"/>
              <p14:cNvContentPartPr>
                <a14:cpLocks xmlns:a14="http://schemas.microsoft.com/office/drawing/2010/main" noRot="1" noChangeAspect="1" noEditPoints="1" noChangeArrowheads="1" noChangeShapeType="1"/>
              </p14:cNvContentPartPr>
              <p14:nvPr/>
            </p14:nvContentPartPr>
            <p14:xfrm>
              <a:off x="0" y="3440113"/>
              <a:ext cx="2270125" cy="804862"/>
            </p14:xfrm>
          </p:contentPart>
        </mc:Choice>
        <mc:Fallback>
          <p:pic>
            <p:nvPicPr>
              <p:cNvPr id="2098" name="Ink 107"/>
              <p:cNvPicPr>
                <a:picLocks noRot="1" noChangeAspect="1" noEditPoints="1" noChangeArrowheads="1" noChangeShapeType="1"/>
              </p:cNvPicPr>
              <p:nvPr/>
            </p:nvPicPr>
            <p:blipFill>
              <a:blip r:embed="rId100"/>
              <a:stretch>
                <a:fillRect/>
              </a:stretch>
            </p:blipFill>
            <p:spPr>
              <a:xfrm>
                <a:off x="-15840" y="3376676"/>
                <a:ext cx="2301805" cy="931737"/>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099" name="Ink 108"/>
              <p14:cNvContentPartPr>
                <a14:cpLocks xmlns:a14="http://schemas.microsoft.com/office/drawing/2010/main" noRot="1" noChangeAspect="1" noEditPoints="1" noChangeArrowheads="1" noChangeShapeType="1"/>
              </p14:cNvContentPartPr>
              <p14:nvPr/>
            </p14:nvContentPartPr>
            <p14:xfrm>
              <a:off x="6516688" y="3284538"/>
              <a:ext cx="1258887" cy="11112"/>
            </p14:xfrm>
          </p:contentPart>
        </mc:Choice>
        <mc:Fallback>
          <p:pic>
            <p:nvPicPr>
              <p:cNvPr id="2099" name="Ink 108"/>
              <p:cNvPicPr>
                <a:picLocks noRot="1" noChangeAspect="1" noEditPoints="1" noChangeArrowheads="1" noChangeShapeType="1"/>
              </p:cNvPicPr>
              <p:nvPr/>
            </p:nvPicPr>
            <p:blipFill>
              <a:blip r:embed="rId102"/>
              <a:stretch>
                <a:fillRect/>
              </a:stretch>
            </p:blipFill>
            <p:spPr>
              <a:xfrm>
                <a:off x="6500848" y="3221451"/>
                <a:ext cx="1290566" cy="137287"/>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0" name="Ink 110"/>
              <p14:cNvContentPartPr>
                <a14:cpLocks xmlns:a14="http://schemas.microsoft.com/office/drawing/2010/main" noRot="1" noChangeAspect="1" noEditPoints="1" noChangeArrowheads="1" noChangeShapeType="1"/>
              </p14:cNvContentPartPr>
              <p14:nvPr/>
            </p14:nvContentPartPr>
            <p14:xfrm>
              <a:off x="6516688" y="3213100"/>
              <a:ext cx="2771775" cy="666750"/>
            </p14:xfrm>
          </p:contentPart>
        </mc:Choice>
        <mc:Fallback>
          <p:pic>
            <p:nvPicPr>
              <p:cNvPr id="2100" name="Ink 110"/>
              <p:cNvPicPr>
                <a:picLocks noRot="1" noChangeAspect="1" noEditPoints="1" noChangeArrowheads="1" noChangeShapeType="1"/>
              </p:cNvPicPr>
              <p:nvPr/>
            </p:nvPicPr>
            <p:blipFill>
              <a:blip r:embed="rId104"/>
              <a:stretch>
                <a:fillRect/>
              </a:stretch>
            </p:blipFill>
            <p:spPr>
              <a:xfrm>
                <a:off x="6500843" y="3149377"/>
                <a:ext cx="2803465" cy="793836"/>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1" name="Ink 111"/>
              <p14:cNvContentPartPr>
                <a14:cpLocks xmlns:a14="http://schemas.microsoft.com/office/drawing/2010/main" noRot="1" noChangeAspect="1" noEditPoints="1" noChangeArrowheads="1" noChangeShapeType="1"/>
              </p14:cNvContentPartPr>
              <p14:nvPr/>
            </p14:nvContentPartPr>
            <p14:xfrm>
              <a:off x="3708400" y="4508500"/>
              <a:ext cx="1909763" cy="1071563"/>
            </p14:xfrm>
          </p:contentPart>
        </mc:Choice>
        <mc:Fallback>
          <p:pic>
            <p:nvPicPr>
              <p:cNvPr id="2101" name="Ink 111"/>
              <p:cNvPicPr>
                <a:picLocks noRot="1" noChangeAspect="1" noEditPoints="1" noChangeArrowheads="1" noChangeShapeType="1"/>
              </p:cNvPicPr>
              <p:nvPr/>
            </p:nvPicPr>
            <p:blipFill>
              <a:blip r:embed="rId106"/>
              <a:stretch>
                <a:fillRect/>
              </a:stretch>
            </p:blipFill>
            <p:spPr>
              <a:xfrm>
                <a:off x="3692560" y="4445149"/>
                <a:ext cx="1941442" cy="1198624"/>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2" name="Ink 60"/>
              <p14:cNvContentPartPr>
                <a14:cpLocks xmlns:a14="http://schemas.microsoft.com/office/drawing/2010/main" noRot="1" noChangeAspect="1" noEditPoints="1" noChangeArrowheads="1" noChangeShapeType="1"/>
              </p14:cNvContentPartPr>
              <p14:nvPr/>
            </p14:nvContentPartPr>
            <p14:xfrm>
              <a:off x="406400" y="2093913"/>
              <a:ext cx="5957888" cy="568325"/>
            </p14:xfrm>
          </p:contentPart>
        </mc:Choice>
        <mc:Fallback>
          <p:pic>
            <p:nvPicPr>
              <p:cNvPr id="2102" name="Ink 60"/>
              <p:cNvPicPr>
                <a:picLocks noRot="1" noChangeAspect="1" noEditPoints="1" noChangeArrowheads="1" noChangeShapeType="1"/>
              </p:cNvPicPr>
              <p:nvPr/>
            </p:nvPicPr>
            <p:blipFill>
              <a:blip r:embed="rId108"/>
              <a:stretch>
                <a:fillRect/>
              </a:stretch>
            </p:blipFill>
            <p:spPr>
              <a:xfrm>
                <a:off x="403880" y="2089608"/>
                <a:ext cx="5973008" cy="584829"/>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3" name="Ink 61"/>
              <p14:cNvContentPartPr>
                <a14:cpLocks xmlns:a14="http://schemas.microsoft.com/office/drawing/2010/main" noRot="1" noChangeAspect="1" noEditPoints="1" noChangeArrowheads="1" noChangeShapeType="1"/>
              </p14:cNvContentPartPr>
              <p14:nvPr/>
            </p14:nvContentPartPr>
            <p14:xfrm>
              <a:off x="5638800" y="1254125"/>
              <a:ext cx="1311275" cy="636588"/>
            </p14:xfrm>
          </p:contentPart>
        </mc:Choice>
        <mc:Fallback>
          <p:pic>
            <p:nvPicPr>
              <p:cNvPr id="2103" name="Ink 61"/>
              <p:cNvPicPr>
                <a:picLocks noRot="1" noChangeAspect="1" noEditPoints="1" noChangeArrowheads="1" noChangeShapeType="1"/>
              </p:cNvPicPr>
              <p:nvPr/>
            </p:nvPicPr>
            <p:blipFill>
              <a:blip r:embed="rId110"/>
              <a:stretch>
                <a:fillRect/>
              </a:stretch>
            </p:blipFill>
            <p:spPr>
              <a:xfrm>
                <a:off x="5631239" y="1245484"/>
                <a:ext cx="1321356" cy="64883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5" name="Ink 57"/>
              <p14:cNvContentPartPr>
                <a14:cpLocks xmlns:a14="http://schemas.microsoft.com/office/drawing/2010/main" noRot="1" noChangeAspect="1" noEditPoints="1" noChangeArrowheads="1" noChangeShapeType="1"/>
              </p14:cNvContentPartPr>
              <p14:nvPr/>
            </p14:nvContentPartPr>
            <p14:xfrm>
              <a:off x="2843213" y="3644900"/>
              <a:ext cx="2038350" cy="52388"/>
            </p14:xfrm>
          </p:contentPart>
        </mc:Choice>
        <mc:Fallback>
          <p:pic>
            <p:nvPicPr>
              <p:cNvPr id="2105" name="Ink 57"/>
              <p:cNvPicPr>
                <a:picLocks noRot="1" noChangeAspect="1" noEditPoints="1" noChangeArrowheads="1" noChangeShapeType="1"/>
              </p:cNvPicPr>
              <p:nvPr/>
            </p:nvPicPr>
            <p:blipFill>
              <a:blip r:embed="rId92"/>
              <a:stretch>
                <a:fillRect/>
              </a:stretch>
            </p:blipFill>
            <p:spPr>
              <a:xfrm>
                <a:off x="2827373" y="3581747"/>
                <a:ext cx="2070390" cy="178693"/>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6" name="Ink 58"/>
              <p14:cNvContentPartPr>
                <a14:cpLocks xmlns:a14="http://schemas.microsoft.com/office/drawing/2010/main" noRot="1" noChangeAspect="1" noEditPoints="1" noChangeArrowheads="1" noChangeShapeType="1"/>
              </p14:cNvContentPartPr>
              <p14:nvPr/>
            </p14:nvContentPartPr>
            <p14:xfrm>
              <a:off x="2916238" y="4149725"/>
              <a:ext cx="2038350" cy="52388"/>
            </p14:xfrm>
          </p:contentPart>
        </mc:Choice>
        <mc:Fallback>
          <p:pic>
            <p:nvPicPr>
              <p:cNvPr id="2106" name="Ink 58"/>
              <p:cNvPicPr>
                <a:picLocks noRot="1" noChangeAspect="1" noEditPoints="1" noChangeArrowheads="1" noChangeShapeType="1"/>
              </p:cNvPicPr>
              <p:nvPr/>
            </p:nvPicPr>
            <p:blipFill>
              <a:blip r:embed="rId92"/>
              <a:stretch>
                <a:fillRect/>
              </a:stretch>
            </p:blipFill>
            <p:spPr>
              <a:xfrm>
                <a:off x="2900398" y="4086572"/>
                <a:ext cx="2070390" cy="178693"/>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7" name="Ink 59"/>
              <p14:cNvContentPartPr>
                <a14:cpLocks xmlns:a14="http://schemas.microsoft.com/office/drawing/2010/main" noRot="1" noChangeAspect="1" noEditPoints="1" noChangeArrowheads="1" noChangeShapeType="1"/>
              </p14:cNvContentPartPr>
              <p14:nvPr/>
            </p14:nvContentPartPr>
            <p14:xfrm>
              <a:off x="2801938" y="1346200"/>
              <a:ext cx="1263650" cy="4251325"/>
            </p14:xfrm>
          </p:contentPart>
        </mc:Choice>
        <mc:Fallback>
          <p:pic>
            <p:nvPicPr>
              <p:cNvPr id="2107" name="Ink 59"/>
              <p:cNvPicPr>
                <a:picLocks noRot="1" noChangeAspect="1" noEditPoints="1" noChangeArrowheads="1" noChangeShapeType="1"/>
              </p:cNvPicPr>
              <p:nvPr/>
            </p:nvPicPr>
            <p:blipFill>
              <a:blip r:embed="rId114"/>
              <a:stretch>
                <a:fillRect/>
              </a:stretch>
            </p:blipFill>
            <p:spPr>
              <a:xfrm>
                <a:off x="2786097" y="1282839"/>
                <a:ext cx="1295331" cy="4378048"/>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8" name="Ink 60"/>
              <p14:cNvContentPartPr>
                <a14:cpLocks xmlns:a14="http://schemas.microsoft.com/office/drawing/2010/main" noRot="1" noChangeAspect="1" noEditPoints="1" noChangeArrowheads="1" noChangeShapeType="1"/>
              </p14:cNvContentPartPr>
              <p14:nvPr/>
            </p14:nvContentPartPr>
            <p14:xfrm>
              <a:off x="4206875" y="1033463"/>
              <a:ext cx="4611688" cy="1920875"/>
            </p14:xfrm>
          </p:contentPart>
        </mc:Choice>
        <mc:Fallback>
          <p:pic>
            <p:nvPicPr>
              <p:cNvPr id="2108" name="Ink 60"/>
              <p:cNvPicPr>
                <a:picLocks noRot="1" noChangeAspect="1" noEditPoints="1" noChangeArrowheads="1" noChangeShapeType="1"/>
              </p:cNvPicPr>
              <p:nvPr/>
            </p:nvPicPr>
            <p:blipFill>
              <a:blip r:embed="rId116"/>
              <a:stretch>
                <a:fillRect/>
              </a:stretch>
            </p:blipFill>
            <p:spPr>
              <a:xfrm>
                <a:off x="4191035" y="969746"/>
                <a:ext cx="4643369" cy="2047949"/>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 name="Ink 61"/>
              <p14:cNvContentPartPr>
                <a14:cpLocks xmlns:a14="http://schemas.microsoft.com/office/drawing/2010/main" noRot="1" noChangeAspect="1" noEditPoints="1" noChangeArrowheads="1" noChangeShapeType="1"/>
              </p14:cNvContentPartPr>
              <p14:nvPr/>
            </p14:nvContentPartPr>
            <p14:xfrm>
              <a:off x="3348038" y="5516563"/>
              <a:ext cx="1882775" cy="704850"/>
            </p14:xfrm>
          </p:contentPart>
        </mc:Choice>
        <mc:Fallback>
          <p:pic>
            <p:nvPicPr>
              <p:cNvPr id="2109" name="Ink 61"/>
              <p:cNvPicPr>
                <a:picLocks noRot="1" noChangeAspect="1" noEditPoints="1" noChangeArrowheads="1" noChangeShapeType="1"/>
              </p:cNvPicPr>
              <p:nvPr/>
            </p:nvPicPr>
            <p:blipFill>
              <a:blip r:embed="rId118"/>
              <a:stretch>
                <a:fillRect/>
              </a:stretch>
            </p:blipFill>
            <p:spPr>
              <a:xfrm>
                <a:off x="3331838" y="5453206"/>
                <a:ext cx="1915175" cy="831925"/>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10" name="Ink 109"/>
              <p14:cNvContentPartPr>
                <a14:cpLocks xmlns:a14="http://schemas.microsoft.com/office/drawing/2010/main" noRot="1" noChangeAspect="1" noEditPoints="1" noChangeArrowheads="1" noChangeShapeType="1"/>
              </p14:cNvContentPartPr>
              <p14:nvPr/>
            </p14:nvContentPartPr>
            <p14:xfrm>
              <a:off x="8051800" y="3141663"/>
              <a:ext cx="1092200" cy="58737"/>
            </p14:xfrm>
          </p:contentPart>
        </mc:Choice>
        <mc:Fallback>
          <p:pic>
            <p:nvPicPr>
              <p:cNvPr id="2110" name="Ink 109"/>
              <p:cNvPicPr>
                <a:picLocks noRot="1" noChangeAspect="1" noEditPoints="1" noChangeArrowheads="1" noChangeShapeType="1"/>
              </p:cNvPicPr>
              <p:nvPr/>
            </p:nvPicPr>
            <p:blipFill>
              <a:blip r:embed="rId120"/>
              <a:stretch>
                <a:fillRect/>
              </a:stretch>
            </p:blipFill>
            <p:spPr>
              <a:xfrm>
                <a:off x="8035955" y="3078241"/>
                <a:ext cx="1123889" cy="1859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11" name="Ink 66"/>
              <p14:cNvContentPartPr>
                <a14:cpLocks xmlns:a14="http://schemas.microsoft.com/office/drawing/2010/main" noRot="1" noChangeAspect="1" noEditPoints="1" noChangeArrowheads="1" noChangeShapeType="1"/>
              </p14:cNvContentPartPr>
              <p14:nvPr/>
            </p14:nvContentPartPr>
            <p14:xfrm>
              <a:off x="5651500" y="4149725"/>
              <a:ext cx="2071688" cy="415925"/>
            </p14:xfrm>
          </p:contentPart>
        </mc:Choice>
        <mc:Fallback>
          <p:pic>
            <p:nvPicPr>
              <p:cNvPr id="2111" name="Ink 66"/>
              <p:cNvPicPr>
                <a:picLocks noRot="1" noChangeAspect="1" noEditPoints="1" noChangeArrowheads="1" noChangeShapeType="1"/>
              </p:cNvPicPr>
              <p:nvPr/>
            </p:nvPicPr>
            <p:blipFill>
              <a:blip r:embed="rId122"/>
              <a:stretch>
                <a:fillRect/>
              </a:stretch>
            </p:blipFill>
            <p:spPr>
              <a:xfrm>
                <a:off x="5635664" y="4085709"/>
                <a:ext cx="2103361" cy="543958"/>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14" name="Ink 66"/>
              <p14:cNvContentPartPr>
                <a14:cpLocks xmlns:a14="http://schemas.microsoft.com/office/drawing/2010/main" noRot="1" noChangeAspect="1" noEditPoints="1" noChangeArrowheads="1" noChangeShapeType="1"/>
              </p14:cNvContentPartPr>
              <p14:nvPr/>
            </p14:nvContentPartPr>
            <p14:xfrm>
              <a:off x="4913313" y="2517775"/>
              <a:ext cx="368300" cy="438150"/>
            </p14:xfrm>
          </p:contentPart>
        </mc:Choice>
        <mc:Fallback>
          <p:pic>
            <p:nvPicPr>
              <p:cNvPr id="2114" name="Ink 66"/>
              <p:cNvPicPr>
                <a:picLocks noRot="1" noChangeAspect="1" noEditPoints="1" noChangeArrowheads="1" noChangeShapeType="1"/>
              </p:cNvPicPr>
              <p:nvPr/>
            </p:nvPicPr>
            <p:blipFill>
              <a:blip r:embed="rId124"/>
              <a:stretch>
                <a:fillRect/>
              </a:stretch>
            </p:blipFill>
            <p:spPr>
              <a:xfrm>
                <a:off x="4905033" y="2510575"/>
                <a:ext cx="380541" cy="456511"/>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46" name="Ink 98"/>
              <p14:cNvContentPartPr>
                <a14:cpLocks xmlns:a14="http://schemas.microsoft.com/office/drawing/2010/main" noRot="1" noChangeAspect="1" noEditPoints="1" noChangeArrowheads="1" noChangeShapeType="1"/>
              </p14:cNvContentPartPr>
              <p14:nvPr/>
            </p14:nvContentPartPr>
            <p14:xfrm>
              <a:off x="3976688" y="1697038"/>
              <a:ext cx="2576512" cy="801687"/>
            </p14:xfrm>
          </p:contentPart>
        </mc:Choice>
        <mc:Fallback>
          <p:pic>
            <p:nvPicPr>
              <p:cNvPr id="2146" name="Ink 98"/>
              <p:cNvPicPr>
                <a:picLocks noRot="1" noChangeAspect="1" noEditPoints="1" noChangeArrowheads="1" noChangeShapeType="1"/>
              </p:cNvPicPr>
              <p:nvPr/>
            </p:nvPicPr>
            <p:blipFill>
              <a:blip r:embed="rId126"/>
              <a:stretch>
                <a:fillRect/>
              </a:stretch>
            </p:blipFill>
            <p:spPr>
              <a:xfrm>
                <a:off x="3966968" y="1686598"/>
                <a:ext cx="2597032" cy="822566"/>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47" name="Ink 58"/>
              <p14:cNvContentPartPr>
                <a14:cpLocks xmlns:a14="http://schemas.microsoft.com/office/drawing/2010/main" noRot="1" noChangeAspect="1" noEditPoints="1" noChangeArrowheads="1" noChangeShapeType="1"/>
              </p14:cNvContentPartPr>
              <p14:nvPr/>
            </p14:nvContentPartPr>
            <p14:xfrm>
              <a:off x="4356100" y="4005263"/>
              <a:ext cx="2038350" cy="52387"/>
            </p14:xfrm>
          </p:contentPart>
        </mc:Choice>
        <mc:Fallback>
          <p:pic>
            <p:nvPicPr>
              <p:cNvPr id="2147" name="Ink 58"/>
              <p:cNvPicPr>
                <a:picLocks noRot="1" noChangeAspect="1" noEditPoints="1" noChangeArrowheads="1" noChangeShapeType="1"/>
              </p:cNvPicPr>
              <p:nvPr/>
            </p:nvPicPr>
            <p:blipFill>
              <a:blip r:embed="rId92"/>
              <a:stretch>
                <a:fillRect/>
              </a:stretch>
            </p:blipFill>
            <p:spPr>
              <a:xfrm>
                <a:off x="4340260" y="3942112"/>
                <a:ext cx="2070390" cy="17869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 name="Rectangle 2"/>
          <p:cNvSpPr>
            <a:spLocks noGrp="1" noChangeArrowheads="1"/>
          </p:cNvSpPr>
          <p:nvPr>
            <p:ph type="title"/>
          </p:nvPr>
        </p:nvSpPr>
        <p:spPr>
          <a:xfrm>
            <a:off x="323850"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Stationary Markov Chain (SMC)</a:t>
            </a:r>
          </a:p>
        </p:txBody>
      </p:sp>
      <p:pic>
        <p:nvPicPr>
          <p:cNvPr id="3099" name="Picture 4"/>
          <p:cNvPicPr>
            <a:picLocks noChangeAspect="1" noChangeArrowheads="1"/>
          </p:cNvPicPr>
          <p:nvPr/>
        </p:nvPicPr>
        <p:blipFill>
          <a:blip r:embed="rId3" cstate="print"/>
          <a:srcRect/>
          <a:stretch>
            <a:fillRect/>
          </a:stretch>
        </p:blipFill>
        <p:spPr bwMode="auto">
          <a:xfrm>
            <a:off x="900113" y="836613"/>
            <a:ext cx="7199312" cy="792162"/>
          </a:xfrm>
          <a:prstGeom prst="rect">
            <a:avLst/>
          </a:prstGeom>
          <a:noFill/>
          <a:ln w="9525" algn="ctr">
            <a:noFill/>
            <a:miter lim="800000"/>
            <a:headEnd/>
            <a:tailEnd/>
          </a:ln>
        </p:spPr>
      </p:pic>
      <p:sp>
        <p:nvSpPr>
          <p:cNvPr id="3100" name="Rectangle 5"/>
          <p:cNvSpPr>
            <a:spLocks noChangeArrowheads="1"/>
          </p:cNvSpPr>
          <p:nvPr/>
        </p:nvSpPr>
        <p:spPr bwMode="auto">
          <a:xfrm>
            <a:off x="428625" y="1857375"/>
            <a:ext cx="8424863" cy="1008063"/>
          </a:xfrm>
          <a:prstGeom prst="rect">
            <a:avLst/>
          </a:prstGeom>
          <a:noFill/>
          <a:ln w="9525">
            <a:noFill/>
            <a:miter lim="800000"/>
            <a:headEnd/>
            <a:tailEnd/>
          </a:ln>
        </p:spPr>
        <p:txBody>
          <a:bodyPr/>
          <a:lstStyle/>
          <a:p>
            <a:pPr marL="342900" indent="-342900">
              <a:spcBef>
                <a:spcPct val="20000"/>
              </a:spcBef>
            </a:pPr>
            <a:r>
              <a:rPr lang="en-US" b="0" dirty="0">
                <a:latin typeface="Arial Unicode MS" pitchFamily="34" charset="-128"/>
              </a:rPr>
              <a:t>A </a:t>
            </a:r>
            <a:r>
              <a:rPr lang="en-US" dirty="0">
                <a:latin typeface="Arial Unicode MS" pitchFamily="34" charset="-128"/>
              </a:rPr>
              <a:t>stationary Markov Chain </a:t>
            </a:r>
            <a:r>
              <a:rPr lang="en-US" b="0" dirty="0">
                <a:latin typeface="Arial Unicode MS" pitchFamily="34" charset="-128"/>
              </a:rPr>
              <a:t>: for all t &gt;0</a:t>
            </a:r>
          </a:p>
          <a:p>
            <a:pPr marL="342900" indent="-342900">
              <a:spcBef>
                <a:spcPct val="20000"/>
              </a:spcBef>
              <a:buFontTx/>
              <a:buChar char="•"/>
            </a:pPr>
            <a:r>
              <a:rPr lang="en-US" b="0" i="1" dirty="0">
                <a:latin typeface="Arial Unicode MS" pitchFamily="34" charset="-128"/>
              </a:rPr>
              <a:t>P </a:t>
            </a:r>
            <a:r>
              <a:rPr lang="en-US" b="0" dirty="0">
                <a:latin typeface="Arial Unicode MS" pitchFamily="34" charset="-128"/>
              </a:rPr>
              <a:t>(</a:t>
            </a:r>
            <a:r>
              <a:rPr lang="en-US" b="0" i="1" dirty="0">
                <a:latin typeface="Arial Unicode MS" pitchFamily="34" charset="-128"/>
              </a:rPr>
              <a:t>S</a:t>
            </a:r>
            <a:r>
              <a:rPr lang="en-US" b="0" i="1" baseline="-25000" dirty="0">
                <a:latin typeface="Arial Unicode MS" pitchFamily="34" charset="-128"/>
              </a:rPr>
              <a:t>t+1</a:t>
            </a:r>
            <a:r>
              <a:rPr lang="en-US" b="0" dirty="0">
                <a:latin typeface="Arial Unicode MS" pitchFamily="34" charset="-128"/>
              </a:rPr>
              <a:t>| </a:t>
            </a:r>
            <a:r>
              <a:rPr lang="en-US" b="0" i="1" dirty="0">
                <a:latin typeface="Arial Unicode MS" pitchFamily="34" charset="-128"/>
              </a:rPr>
              <a:t>S</a:t>
            </a:r>
            <a:r>
              <a:rPr lang="en-US" b="0" i="1" baseline="-25000" dirty="0">
                <a:latin typeface="Arial Unicode MS" pitchFamily="34" charset="-128"/>
              </a:rPr>
              <a:t>0</a:t>
            </a:r>
            <a:r>
              <a:rPr lang="en-US" b="0" dirty="0">
                <a:latin typeface="Arial Unicode MS" pitchFamily="34" charset="-128"/>
              </a:rPr>
              <a:t>,…,</a:t>
            </a:r>
            <a:r>
              <a:rPr lang="en-US" b="0" i="1" dirty="0">
                <a:latin typeface="Arial Unicode MS" pitchFamily="34" charset="-128"/>
              </a:rPr>
              <a:t>S</a:t>
            </a:r>
            <a:r>
              <a:rPr lang="en-US" b="0" i="1" baseline="-25000" dirty="0">
                <a:latin typeface="Arial Unicode MS" pitchFamily="34" charset="-128"/>
              </a:rPr>
              <a:t>t</a:t>
            </a:r>
            <a:r>
              <a:rPr lang="en-US" b="0" dirty="0">
                <a:latin typeface="Arial Unicode MS" pitchFamily="34" charset="-128"/>
              </a:rPr>
              <a:t>) = 		and </a:t>
            </a:r>
          </a:p>
          <a:p>
            <a:pPr marL="342900" indent="-342900">
              <a:spcBef>
                <a:spcPct val="20000"/>
              </a:spcBef>
              <a:buFontTx/>
              <a:buChar char="•"/>
            </a:pPr>
            <a:r>
              <a:rPr lang="en-US" b="0" i="1" dirty="0">
                <a:latin typeface="Arial Unicode MS" pitchFamily="34" charset="-128"/>
              </a:rPr>
              <a:t>P </a:t>
            </a:r>
            <a:r>
              <a:rPr lang="en-US" b="0" dirty="0">
                <a:latin typeface="Arial Unicode MS" pitchFamily="34" charset="-128"/>
              </a:rPr>
              <a:t>(</a:t>
            </a:r>
            <a:r>
              <a:rPr lang="en-US" b="0" i="1" dirty="0">
                <a:latin typeface="Arial Unicode MS" pitchFamily="34" charset="-128"/>
              </a:rPr>
              <a:t>S</a:t>
            </a:r>
            <a:r>
              <a:rPr lang="en-US" b="0" i="1" baseline="-25000" dirty="0">
                <a:latin typeface="Arial Unicode MS" pitchFamily="34" charset="-128"/>
              </a:rPr>
              <a:t>t +1</a:t>
            </a:r>
            <a:r>
              <a:rPr lang="en-US" b="0" dirty="0">
                <a:latin typeface="Arial Unicode MS" pitchFamily="34" charset="-128"/>
              </a:rPr>
              <a:t>|</a:t>
            </a: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endParaRPr lang="en-US" b="0" dirty="0">
              <a:latin typeface="Arial Unicode MS" pitchFamily="34" charset="-128"/>
            </a:endParaRPr>
          </a:p>
        </p:txBody>
      </p:sp>
      <p:sp>
        <p:nvSpPr>
          <p:cNvPr id="26629" name="Rectangle 6"/>
          <p:cNvSpPr>
            <a:spLocks noChangeArrowheads="1"/>
          </p:cNvSpPr>
          <p:nvPr/>
        </p:nvSpPr>
        <p:spPr bwMode="auto">
          <a:xfrm>
            <a:off x="323850" y="3573463"/>
            <a:ext cx="8424863" cy="2855912"/>
          </a:xfrm>
          <a:prstGeom prst="rect">
            <a:avLst/>
          </a:prstGeom>
          <a:noFill/>
          <a:ln w="9525">
            <a:noFill/>
            <a:miter lim="800000"/>
            <a:headEnd/>
            <a:tailEnd/>
          </a:ln>
        </p:spPr>
        <p:txBody>
          <a:bodyPr/>
          <a:lstStyle/>
          <a:p>
            <a:pPr marL="342900" indent="-342900">
              <a:spcBef>
                <a:spcPct val="20000"/>
              </a:spcBef>
            </a:pPr>
            <a:r>
              <a:rPr lang="en-US" b="0">
                <a:latin typeface="Arial Unicode MS" pitchFamily="34" charset="-128"/>
              </a:rPr>
              <a:t>We only need to specify </a:t>
            </a:r>
            <a:r>
              <a:rPr lang="en-US" b="0" i="1">
                <a:latin typeface="Arial Unicode MS" pitchFamily="34" charset="-128"/>
              </a:rPr>
              <a:t>		</a:t>
            </a:r>
            <a:r>
              <a:rPr lang="en-US" b="0">
                <a:latin typeface="Arial Unicode MS" pitchFamily="34" charset="-128"/>
              </a:rPr>
              <a:t>and </a:t>
            </a:r>
            <a:r>
              <a:rPr lang="en-US" b="0" i="1">
                <a:latin typeface="Arial Unicode MS" pitchFamily="34" charset="-128"/>
              </a:rPr>
              <a:t>	</a:t>
            </a:r>
            <a:endParaRPr lang="en-US" b="0">
              <a:latin typeface="Arial Unicode MS" pitchFamily="34" charset="-128"/>
            </a:endParaRPr>
          </a:p>
          <a:p>
            <a:pPr marL="342900" indent="-342900">
              <a:spcBef>
                <a:spcPct val="20000"/>
              </a:spcBef>
              <a:buFontTx/>
              <a:buChar char="•"/>
            </a:pPr>
            <a:r>
              <a:rPr lang="en-US" sz="2400" b="0">
                <a:latin typeface="Arial Unicode MS" pitchFamily="34" charset="-128"/>
              </a:rPr>
              <a:t>Simple Model, easy to specify</a:t>
            </a:r>
          </a:p>
          <a:p>
            <a:pPr marL="342900" indent="-342900">
              <a:spcBef>
                <a:spcPct val="20000"/>
              </a:spcBef>
              <a:buFontTx/>
              <a:buChar char="•"/>
            </a:pPr>
            <a:r>
              <a:rPr lang="en-US" sz="2400" b="0">
                <a:latin typeface="Arial Unicode MS" pitchFamily="34" charset="-128"/>
              </a:rPr>
              <a:t>Often the natural model</a:t>
            </a:r>
          </a:p>
          <a:p>
            <a:pPr marL="342900" indent="-342900">
              <a:spcBef>
                <a:spcPct val="20000"/>
              </a:spcBef>
              <a:buFontTx/>
              <a:buChar char="•"/>
            </a:pPr>
            <a:r>
              <a:rPr lang="en-US" sz="2400" b="0">
                <a:latin typeface="Arial Unicode MS" pitchFamily="34" charset="-128"/>
              </a:rPr>
              <a:t>The network can extend indefinitely</a:t>
            </a:r>
          </a:p>
          <a:p>
            <a:pPr marL="342900" indent="-342900">
              <a:spcBef>
                <a:spcPct val="20000"/>
              </a:spcBef>
              <a:buFontTx/>
              <a:buChar char="•"/>
            </a:pPr>
            <a:r>
              <a:rPr lang="en-US" sz="2400">
                <a:latin typeface="Arial Unicode MS" pitchFamily="34" charset="-128"/>
              </a:rPr>
              <a:t>Variations of SMC are at the core of most Natural Language Processing (NLP) applications!</a:t>
            </a:r>
            <a:endParaRPr lang="en-US">
              <a:latin typeface="Arial Unicode MS" pitchFamily="34" charset="-128"/>
            </a:endParaRPr>
          </a:p>
        </p:txBody>
      </p:sp>
      <p:sp>
        <p:nvSpPr>
          <p:cNvPr id="6" name="Slide Number Placeholder 5"/>
          <p:cNvSpPr>
            <a:spLocks noGrp="1"/>
          </p:cNvSpPr>
          <p:nvPr>
            <p:ph type="sldNum" sz="quarter" idx="12"/>
          </p:nvPr>
        </p:nvSpPr>
        <p:spPr/>
        <p:txBody>
          <a:bodyPr/>
          <a:lstStyle/>
          <a:p>
            <a:pPr>
              <a:defRPr/>
            </a:pPr>
            <a:r>
              <a:rPr lang="en-US" smtClean="0"/>
              <a:t>Slide </a:t>
            </a:r>
            <a:fld id="{C4C90470-2CAE-4F16-8E6D-39694BA55E0F}"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en-US" smtClean="0"/>
              <a:t>CPSC 322, Lecture 32</a:t>
            </a:r>
            <a:endParaRPr lang="en-US"/>
          </a:p>
        </p:txBody>
      </p:sp>
      <mc:AlternateContent xmlns:mc="http://schemas.openxmlformats.org/markup-compatibility/2006">
        <mc:Choice xmlns:p14="http://schemas.microsoft.com/office/powerpoint/2010/main" Requires="p14">
          <p:contentPart p14:bwMode="auto" r:id="rId4">
            <p14:nvContentPartPr>
              <p14:cNvPr id="3102" name="Ink 30"/>
              <p14:cNvContentPartPr>
                <a14:cpLocks xmlns:a14="http://schemas.microsoft.com/office/drawing/2010/main" noRot="1" noChangeAspect="1" noEditPoints="1" noChangeArrowheads="1" noChangeShapeType="1"/>
              </p14:cNvContentPartPr>
              <p14:nvPr/>
            </p14:nvContentPartPr>
            <p14:xfrm>
              <a:off x="184150" y="561975"/>
              <a:ext cx="3395663" cy="2209800"/>
            </p14:xfrm>
          </p:contentPart>
        </mc:Choice>
        <mc:Fallback>
          <p:pic>
            <p:nvPicPr>
              <p:cNvPr id="3102" name="Ink 30"/>
              <p:cNvPicPr>
                <a:picLocks noRot="1" noChangeAspect="1" noEditPoints="1" noChangeArrowheads="1" noChangeShapeType="1"/>
              </p:cNvPicPr>
              <p:nvPr/>
            </p:nvPicPr>
            <p:blipFill>
              <a:blip r:embed="rId5"/>
              <a:stretch>
                <a:fillRect/>
              </a:stretch>
            </p:blipFill>
            <p:spPr>
              <a:xfrm>
                <a:off x="175150" y="557655"/>
                <a:ext cx="3415104" cy="222384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03" name="Ink 31"/>
              <p14:cNvContentPartPr>
                <a14:cpLocks xmlns:a14="http://schemas.microsoft.com/office/drawing/2010/main" noRot="1" noChangeAspect="1" noEditPoints="1" noChangeArrowheads="1" noChangeShapeType="1"/>
              </p14:cNvContentPartPr>
              <p14:nvPr/>
            </p14:nvContentPartPr>
            <p14:xfrm>
              <a:off x="398463" y="1052513"/>
              <a:ext cx="631825" cy="298450"/>
            </p14:xfrm>
          </p:contentPart>
        </mc:Choice>
        <mc:Fallback>
          <p:pic>
            <p:nvPicPr>
              <p:cNvPr id="3103" name="Ink 31"/>
              <p:cNvPicPr>
                <a:picLocks noRot="1" noChangeAspect="1" noEditPoints="1" noChangeArrowheads="1" noChangeShapeType="1"/>
              </p:cNvPicPr>
              <p:nvPr/>
            </p:nvPicPr>
            <p:blipFill>
              <a:blip r:embed="rId7"/>
              <a:stretch>
                <a:fillRect/>
              </a:stretch>
            </p:blipFill>
            <p:spPr>
              <a:xfrm>
                <a:off x="393783" y="1047479"/>
                <a:ext cx="643705" cy="31247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04" name="Ink 32"/>
              <p14:cNvContentPartPr>
                <a14:cpLocks xmlns:a14="http://schemas.microsoft.com/office/drawing/2010/main" noRot="1" noChangeAspect="1" noEditPoints="1" noChangeArrowheads="1" noChangeShapeType="1"/>
              </p14:cNvContentPartPr>
              <p14:nvPr/>
            </p14:nvContentPartPr>
            <p14:xfrm>
              <a:off x="3525838" y="812800"/>
              <a:ext cx="219075" cy="708025"/>
            </p14:xfrm>
          </p:contentPart>
        </mc:Choice>
        <mc:Fallback>
          <p:pic>
            <p:nvPicPr>
              <p:cNvPr id="3104" name="Ink 32"/>
              <p:cNvPicPr>
                <a:picLocks noRot="1" noChangeAspect="1" noEditPoints="1" noChangeArrowheads="1" noChangeShapeType="1"/>
              </p:cNvPicPr>
              <p:nvPr/>
            </p:nvPicPr>
            <p:blipFill>
              <a:blip r:embed="rId9"/>
              <a:stretch>
                <a:fillRect/>
              </a:stretch>
            </p:blipFill>
            <p:spPr>
              <a:xfrm>
                <a:off x="3522960" y="807761"/>
                <a:ext cx="232385" cy="724943"/>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05" name="Ink 33"/>
              <p14:cNvContentPartPr>
                <a14:cpLocks xmlns:a14="http://schemas.microsoft.com/office/drawing/2010/main" noRot="1" noChangeAspect="1" noEditPoints="1" noChangeArrowheads="1" noChangeShapeType="1"/>
              </p14:cNvContentPartPr>
              <p14:nvPr/>
            </p14:nvContentPartPr>
            <p14:xfrm>
              <a:off x="847725" y="728663"/>
              <a:ext cx="4633913" cy="2263775"/>
            </p14:xfrm>
          </p:contentPart>
        </mc:Choice>
        <mc:Fallback>
          <p:pic>
            <p:nvPicPr>
              <p:cNvPr id="3105" name="Ink 33"/>
              <p:cNvPicPr>
                <a:picLocks noRot="1" noChangeAspect="1" noEditPoints="1" noChangeArrowheads="1" noChangeShapeType="1"/>
              </p:cNvPicPr>
              <p:nvPr/>
            </p:nvPicPr>
            <p:blipFill>
              <a:blip r:embed="rId11"/>
              <a:stretch>
                <a:fillRect/>
              </a:stretch>
            </p:blipFill>
            <p:spPr>
              <a:xfrm>
                <a:off x="843405" y="722183"/>
                <a:ext cx="4649393" cy="227349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06" name="Ink 34"/>
              <p14:cNvContentPartPr>
                <a14:cpLocks xmlns:a14="http://schemas.microsoft.com/office/drawing/2010/main" noRot="1" noChangeAspect="1" noEditPoints="1" noChangeArrowheads="1" noChangeShapeType="1"/>
              </p14:cNvContentPartPr>
              <p14:nvPr/>
            </p14:nvContentPartPr>
            <p14:xfrm>
              <a:off x="6796088" y="719138"/>
              <a:ext cx="185737" cy="830262"/>
            </p14:xfrm>
          </p:contentPart>
        </mc:Choice>
        <mc:Fallback>
          <p:pic>
            <p:nvPicPr>
              <p:cNvPr id="3106" name="Ink 34"/>
              <p:cNvPicPr>
                <a:picLocks noRot="1" noChangeAspect="1" noEditPoints="1" noChangeArrowheads="1" noChangeShapeType="1"/>
              </p:cNvPicPr>
              <p:nvPr/>
            </p:nvPicPr>
            <p:blipFill>
              <a:blip r:embed="rId13"/>
              <a:stretch>
                <a:fillRect/>
              </a:stretch>
            </p:blipFill>
            <p:spPr>
              <a:xfrm>
                <a:off x="6791399" y="713377"/>
                <a:ext cx="201606" cy="84610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07" name="Ink 35"/>
              <p14:cNvContentPartPr>
                <a14:cpLocks xmlns:a14="http://schemas.microsoft.com/office/drawing/2010/main" noRot="1" noChangeAspect="1" noEditPoints="1" noChangeArrowheads="1" noChangeShapeType="1"/>
              </p14:cNvContentPartPr>
              <p14:nvPr/>
            </p14:nvContentPartPr>
            <p14:xfrm>
              <a:off x="6811963" y="1689100"/>
              <a:ext cx="2198687" cy="539750"/>
            </p14:xfrm>
          </p:contentPart>
        </mc:Choice>
        <mc:Fallback>
          <p:pic>
            <p:nvPicPr>
              <p:cNvPr id="3107" name="Ink 35"/>
              <p:cNvPicPr>
                <a:picLocks noRot="1" noChangeAspect="1" noEditPoints="1" noChangeArrowheads="1" noChangeShapeType="1"/>
              </p:cNvPicPr>
              <p:nvPr/>
            </p:nvPicPr>
            <p:blipFill>
              <a:blip r:embed="rId15"/>
              <a:stretch>
                <a:fillRect/>
              </a:stretch>
            </p:blipFill>
            <p:spPr>
              <a:xfrm>
                <a:off x="6806203" y="1685502"/>
                <a:ext cx="2214528" cy="549466"/>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08" name="Ink 36"/>
              <p14:cNvContentPartPr>
                <a14:cpLocks xmlns:a14="http://schemas.microsoft.com/office/drawing/2010/main" noRot="1" noChangeAspect="1" noEditPoints="1" noChangeArrowheads="1" noChangeShapeType="1"/>
              </p14:cNvContentPartPr>
              <p14:nvPr/>
            </p14:nvContentPartPr>
            <p14:xfrm>
              <a:off x="3748088" y="2349500"/>
              <a:ext cx="1333500" cy="646113"/>
            </p14:xfrm>
          </p:contentPart>
        </mc:Choice>
        <mc:Fallback>
          <p:pic>
            <p:nvPicPr>
              <p:cNvPr id="3108" name="Ink 36"/>
              <p:cNvPicPr>
                <a:picLocks noRot="1" noChangeAspect="1" noEditPoints="1" noChangeArrowheads="1" noChangeShapeType="1"/>
              </p:cNvPicPr>
              <p:nvPr/>
            </p:nvPicPr>
            <p:blipFill>
              <a:blip r:embed="rId17"/>
              <a:stretch>
                <a:fillRect/>
              </a:stretch>
            </p:blipFill>
            <p:spPr>
              <a:xfrm>
                <a:off x="3739452" y="2343017"/>
                <a:ext cx="1351491" cy="66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09" name="Ink 37"/>
              <p14:cNvContentPartPr>
                <a14:cpLocks xmlns:a14="http://schemas.microsoft.com/office/drawing/2010/main" noRot="1" noChangeAspect="1" noEditPoints="1" noChangeArrowheads="1" noChangeShapeType="1"/>
              </p14:cNvContentPartPr>
              <p14:nvPr/>
            </p14:nvContentPartPr>
            <p14:xfrm>
              <a:off x="2192338" y="2963863"/>
              <a:ext cx="650875" cy="431800"/>
            </p14:xfrm>
          </p:contentPart>
        </mc:Choice>
        <mc:Fallback>
          <p:pic>
            <p:nvPicPr>
              <p:cNvPr id="3109" name="Ink 37"/>
              <p:cNvPicPr>
                <a:picLocks noRot="1" noChangeAspect="1" noEditPoints="1" noChangeArrowheads="1" noChangeShapeType="1"/>
              </p:cNvPicPr>
              <p:nvPr/>
            </p:nvPicPr>
            <p:blipFill>
              <a:blip r:embed="rId19"/>
              <a:stretch>
                <a:fillRect/>
              </a:stretch>
            </p:blipFill>
            <p:spPr>
              <a:xfrm>
                <a:off x="2186218" y="2957020"/>
                <a:ext cx="666715" cy="45124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10" name="Ink 38"/>
              <p14:cNvContentPartPr>
                <a14:cpLocks xmlns:a14="http://schemas.microsoft.com/office/drawing/2010/main" noRot="1" noChangeAspect="1" noEditPoints="1" noChangeArrowheads="1" noChangeShapeType="1"/>
              </p14:cNvContentPartPr>
              <p14:nvPr/>
            </p14:nvContentPartPr>
            <p14:xfrm>
              <a:off x="3173413" y="2994025"/>
              <a:ext cx="1622425" cy="307975"/>
            </p14:xfrm>
          </p:contentPart>
        </mc:Choice>
        <mc:Fallback>
          <p:pic>
            <p:nvPicPr>
              <p:cNvPr id="3110" name="Ink 38"/>
              <p:cNvPicPr>
                <a:picLocks noRot="1" noChangeAspect="1" noEditPoints="1" noChangeArrowheads="1" noChangeShapeType="1"/>
              </p:cNvPicPr>
              <p:nvPr/>
            </p:nvPicPr>
            <p:blipFill>
              <a:blip r:embed="rId21"/>
              <a:stretch>
                <a:fillRect/>
              </a:stretch>
            </p:blipFill>
            <p:spPr>
              <a:xfrm>
                <a:off x="3166933" y="2986821"/>
                <a:ext cx="1632864" cy="32094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11" name="Ink 39"/>
              <p14:cNvContentPartPr>
                <a14:cpLocks xmlns:a14="http://schemas.microsoft.com/office/drawing/2010/main" noRot="1" noChangeAspect="1" noEditPoints="1" noChangeArrowheads="1" noChangeShapeType="1"/>
              </p14:cNvContentPartPr>
              <p14:nvPr/>
            </p14:nvContentPartPr>
            <p14:xfrm>
              <a:off x="5114925" y="2978150"/>
              <a:ext cx="687388" cy="334963"/>
            </p14:xfrm>
          </p:contentPart>
        </mc:Choice>
        <mc:Fallback>
          <p:pic>
            <p:nvPicPr>
              <p:cNvPr id="3111" name="Ink 39"/>
              <p:cNvPicPr>
                <a:picLocks noRot="1" noChangeAspect="1" noEditPoints="1" noChangeArrowheads="1" noChangeShapeType="1"/>
              </p:cNvPicPr>
              <p:nvPr/>
            </p:nvPicPr>
            <p:blipFill>
              <a:blip r:embed="rId23"/>
              <a:stretch>
                <a:fillRect/>
              </a:stretch>
            </p:blipFill>
            <p:spPr>
              <a:xfrm>
                <a:off x="5107363" y="2970594"/>
                <a:ext cx="705752" cy="353312"/>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12" name="Ink 40"/>
              <p14:cNvContentPartPr>
                <a14:cpLocks xmlns:a14="http://schemas.microsoft.com/office/drawing/2010/main" noRot="1" noChangeAspect="1" noEditPoints="1" noChangeArrowheads="1" noChangeShapeType="1"/>
              </p14:cNvContentPartPr>
              <p14:nvPr/>
            </p14:nvContentPartPr>
            <p14:xfrm>
              <a:off x="4398963" y="3429000"/>
              <a:ext cx="1231900" cy="558800"/>
            </p14:xfrm>
          </p:contentPart>
        </mc:Choice>
        <mc:Fallback>
          <p:pic>
            <p:nvPicPr>
              <p:cNvPr id="3112" name="Ink 40"/>
              <p:cNvPicPr>
                <a:picLocks noRot="1" noChangeAspect="1" noEditPoints="1" noChangeArrowheads="1" noChangeShapeType="1"/>
              </p:cNvPicPr>
              <p:nvPr/>
            </p:nvPicPr>
            <p:blipFill>
              <a:blip r:embed="rId25"/>
              <a:stretch>
                <a:fillRect/>
              </a:stretch>
            </p:blipFill>
            <p:spPr>
              <a:xfrm>
                <a:off x="4391763" y="3422879"/>
                <a:ext cx="1248820" cy="577163"/>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13" name="Ink 41"/>
              <p14:cNvContentPartPr>
                <a14:cpLocks xmlns:a14="http://schemas.microsoft.com/office/drawing/2010/main" noRot="1" noChangeAspect="1" noEditPoints="1" noChangeArrowheads="1" noChangeShapeType="1"/>
              </p14:cNvContentPartPr>
              <p14:nvPr/>
            </p14:nvContentPartPr>
            <p14:xfrm>
              <a:off x="6718300" y="3405188"/>
              <a:ext cx="1924050" cy="839787"/>
            </p14:xfrm>
          </p:contentPart>
        </mc:Choice>
        <mc:Fallback>
          <p:pic>
            <p:nvPicPr>
              <p:cNvPr id="3113" name="Ink 41"/>
              <p:cNvPicPr>
                <a:picLocks noRot="1" noChangeAspect="1" noEditPoints="1" noChangeArrowheads="1" noChangeShapeType="1"/>
              </p:cNvPicPr>
              <p:nvPr/>
            </p:nvPicPr>
            <p:blipFill>
              <a:blip r:embed="rId27"/>
              <a:stretch>
                <a:fillRect/>
              </a:stretch>
            </p:blipFill>
            <p:spPr>
              <a:xfrm>
                <a:off x="6713980" y="3398709"/>
                <a:ext cx="1938449" cy="858505"/>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14" name="Ink 42"/>
              <p14:cNvContentPartPr>
                <a14:cpLocks xmlns:a14="http://schemas.microsoft.com/office/drawing/2010/main" noRot="1" noChangeAspect="1" noEditPoints="1" noChangeArrowheads="1" noChangeShapeType="1"/>
              </p14:cNvContentPartPr>
              <p14:nvPr/>
            </p14:nvContentPartPr>
            <p14:xfrm>
              <a:off x="7421563" y="4489450"/>
              <a:ext cx="866775" cy="280988"/>
            </p14:xfrm>
          </p:contentPart>
        </mc:Choice>
        <mc:Fallback>
          <p:pic>
            <p:nvPicPr>
              <p:cNvPr id="3114" name="Ink 42"/>
              <p:cNvPicPr>
                <a:picLocks noRot="1" noChangeAspect="1" noEditPoints="1" noChangeArrowheads="1" noChangeShapeType="1"/>
              </p:cNvPicPr>
              <p:nvPr/>
            </p:nvPicPr>
            <p:blipFill>
              <a:blip r:embed="rId29"/>
              <a:stretch>
                <a:fillRect/>
              </a:stretch>
            </p:blipFill>
            <p:spPr>
              <a:xfrm>
                <a:off x="7417963" y="4486572"/>
                <a:ext cx="882973" cy="29645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15" name="Ink 43"/>
              <p14:cNvContentPartPr>
                <a14:cpLocks xmlns:a14="http://schemas.microsoft.com/office/drawing/2010/main" noRot="1" noChangeAspect="1" noEditPoints="1" noChangeArrowheads="1" noChangeShapeType="1"/>
              </p14:cNvContentPartPr>
              <p14:nvPr/>
            </p14:nvContentPartPr>
            <p14:xfrm>
              <a:off x="7715250" y="5057775"/>
              <a:ext cx="190500" cy="271463"/>
            </p14:xfrm>
          </p:contentPart>
        </mc:Choice>
        <mc:Fallback>
          <p:pic>
            <p:nvPicPr>
              <p:cNvPr id="3115" name="Ink 43"/>
              <p:cNvPicPr>
                <a:picLocks noRot="1" noChangeAspect="1" noEditPoints="1" noChangeArrowheads="1" noChangeShapeType="1"/>
              </p:cNvPicPr>
              <p:nvPr/>
            </p:nvPicPr>
            <p:blipFill>
              <a:blip r:embed="rId31"/>
              <a:stretch>
                <a:fillRect/>
              </a:stretch>
            </p:blipFill>
            <p:spPr>
              <a:xfrm>
                <a:off x="7705887" y="5050214"/>
                <a:ext cx="210306" cy="28946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16" name="Ink 44"/>
              <p14:cNvContentPartPr>
                <a14:cpLocks xmlns:a14="http://schemas.microsoft.com/office/drawing/2010/main" noRot="1" noChangeAspect="1" noEditPoints="1" noChangeArrowheads="1" noChangeShapeType="1"/>
              </p14:cNvContentPartPr>
              <p14:nvPr/>
            </p14:nvContentPartPr>
            <p14:xfrm>
              <a:off x="8045450" y="5087938"/>
              <a:ext cx="574675" cy="358775"/>
            </p14:xfrm>
          </p:contentPart>
        </mc:Choice>
        <mc:Fallback>
          <p:pic>
            <p:nvPicPr>
              <p:cNvPr id="3116" name="Ink 44"/>
              <p:cNvPicPr>
                <a:picLocks noRot="1" noChangeAspect="1" noEditPoints="1" noChangeArrowheads="1" noChangeShapeType="1"/>
              </p:cNvPicPr>
              <p:nvPr/>
            </p:nvPicPr>
            <p:blipFill>
              <a:blip r:embed="rId33"/>
              <a:stretch>
                <a:fillRect/>
              </a:stretch>
            </p:blipFill>
            <p:spPr>
              <a:xfrm>
                <a:off x="8034288" y="5082540"/>
                <a:ext cx="597720" cy="375328"/>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17" name="Ink 45"/>
              <p14:cNvContentPartPr>
                <a14:cpLocks xmlns:a14="http://schemas.microsoft.com/office/drawing/2010/main" noRot="1" noChangeAspect="1" noEditPoints="1" noChangeArrowheads="1" noChangeShapeType="1"/>
              </p14:cNvContentPartPr>
              <p14:nvPr/>
            </p14:nvContentPartPr>
            <p14:xfrm>
              <a:off x="7043738" y="5372100"/>
              <a:ext cx="1905000" cy="782638"/>
            </p14:xfrm>
          </p:contentPart>
        </mc:Choice>
        <mc:Fallback>
          <p:pic>
            <p:nvPicPr>
              <p:cNvPr id="3117" name="Ink 45"/>
              <p:cNvPicPr>
                <a:picLocks noRot="1" noChangeAspect="1" noEditPoints="1" noChangeArrowheads="1" noChangeShapeType="1"/>
              </p:cNvPicPr>
              <p:nvPr/>
            </p:nvPicPr>
            <p:blipFill>
              <a:blip r:embed="rId35"/>
              <a:stretch>
                <a:fillRect/>
              </a:stretch>
            </p:blipFill>
            <p:spPr>
              <a:xfrm>
                <a:off x="7030776" y="5362052"/>
                <a:ext cx="1930923" cy="805604"/>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18" name="Ink 46"/>
              <p14:cNvContentPartPr>
                <a14:cpLocks xmlns:a14="http://schemas.microsoft.com/office/drawing/2010/main" noRot="1" noChangeAspect="1" noEditPoints="1" noChangeArrowheads="1" noChangeShapeType="1"/>
              </p14:cNvContentPartPr>
              <p14:nvPr/>
            </p14:nvContentPartPr>
            <p14:xfrm>
              <a:off x="4165600" y="4083050"/>
              <a:ext cx="1573213" cy="49213"/>
            </p14:xfrm>
          </p:contentPart>
        </mc:Choice>
        <mc:Fallback>
          <p:pic>
            <p:nvPicPr>
              <p:cNvPr id="3118" name="Ink 46"/>
              <p:cNvPicPr>
                <a:picLocks noRot="1" noChangeAspect="1" noEditPoints="1" noChangeArrowheads="1" noChangeShapeType="1"/>
              </p:cNvPicPr>
              <p:nvPr/>
            </p:nvPicPr>
            <p:blipFill>
              <a:blip r:embed="rId37"/>
              <a:stretch>
                <a:fillRect/>
              </a:stretch>
            </p:blipFill>
            <p:spPr>
              <a:xfrm>
                <a:off x="4161640" y="4079099"/>
                <a:ext cx="1588693" cy="6394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19" name="Ink 47"/>
              <p14:cNvContentPartPr>
                <a14:cpLocks xmlns:a14="http://schemas.microsoft.com/office/drawing/2010/main" noRot="1" noChangeAspect="1" noEditPoints="1" noChangeArrowheads="1" noChangeShapeType="1"/>
              </p14:cNvContentPartPr>
              <p14:nvPr/>
            </p14:nvContentPartPr>
            <p14:xfrm>
              <a:off x="6786563" y="4256088"/>
              <a:ext cx="1909762" cy="44450"/>
            </p14:xfrm>
          </p:contentPart>
        </mc:Choice>
        <mc:Fallback>
          <p:pic>
            <p:nvPicPr>
              <p:cNvPr id="3119" name="Ink 47"/>
              <p:cNvPicPr>
                <a:picLocks noRot="1" noChangeAspect="1" noEditPoints="1" noChangeArrowheads="1" noChangeShapeType="1"/>
              </p:cNvPicPr>
              <p:nvPr/>
            </p:nvPicPr>
            <p:blipFill>
              <a:blip r:embed="rId39"/>
              <a:stretch>
                <a:fillRect/>
              </a:stretch>
            </p:blipFill>
            <p:spPr>
              <a:xfrm>
                <a:off x="6783323" y="4245830"/>
                <a:ext cx="1923442" cy="6572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20" name="Ink 48"/>
              <p14:cNvContentPartPr>
                <a14:cpLocks xmlns:a14="http://schemas.microsoft.com/office/drawing/2010/main" noRot="1" noChangeAspect="1" noEditPoints="1" noChangeArrowheads="1" noChangeShapeType="1"/>
              </p14:cNvContentPartPr>
              <p14:nvPr/>
            </p14:nvContentPartPr>
            <p14:xfrm>
              <a:off x="2046288" y="4903788"/>
              <a:ext cx="1841500" cy="52387"/>
            </p14:xfrm>
          </p:contentPart>
        </mc:Choice>
        <mc:Fallback>
          <p:pic>
            <p:nvPicPr>
              <p:cNvPr id="3120" name="Ink 48"/>
              <p:cNvPicPr>
                <a:picLocks noRot="1" noChangeAspect="1" noEditPoints="1" noChangeArrowheads="1" noChangeShapeType="1"/>
              </p:cNvPicPr>
              <p:nvPr/>
            </p:nvPicPr>
            <p:blipFill>
              <a:blip r:embed="rId41"/>
              <a:stretch>
                <a:fillRect/>
              </a:stretch>
            </p:blipFill>
            <p:spPr>
              <a:xfrm>
                <a:off x="2042342" y="4894117"/>
                <a:ext cx="1857285" cy="7414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21" name="Ink 49"/>
              <p14:cNvContentPartPr>
                <a14:cpLocks xmlns:a14="http://schemas.microsoft.com/office/drawing/2010/main" noRot="1" noChangeAspect="1" noEditPoints="1" noChangeArrowheads="1" noChangeShapeType="1"/>
              </p14:cNvContentPartPr>
              <p14:nvPr/>
            </p14:nvContentPartPr>
            <p14:xfrm>
              <a:off x="2497138" y="5318125"/>
              <a:ext cx="3048000" cy="52388"/>
            </p14:xfrm>
          </p:contentPart>
        </mc:Choice>
        <mc:Fallback>
          <p:pic>
            <p:nvPicPr>
              <p:cNvPr id="3121" name="Ink 49"/>
              <p:cNvPicPr>
                <a:picLocks noRot="1" noChangeAspect="1" noEditPoints="1" noChangeArrowheads="1" noChangeShapeType="1"/>
              </p:cNvPicPr>
              <p:nvPr/>
            </p:nvPicPr>
            <p:blipFill>
              <a:blip r:embed="rId43"/>
              <a:stretch>
                <a:fillRect/>
              </a:stretch>
            </p:blipFill>
            <p:spPr>
              <a:xfrm>
                <a:off x="2489578" y="5308078"/>
                <a:ext cx="3068159" cy="732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6" name="Slide Number Placeholder 5"/>
          <p:cNvSpPr>
            <a:spLocks noGrp="1"/>
          </p:cNvSpPr>
          <p:nvPr>
            <p:ph type="sldNum" sz="quarter" idx="12"/>
          </p:nvPr>
        </p:nvSpPr>
        <p:spPr/>
        <p:txBody>
          <a:bodyPr/>
          <a:lstStyle/>
          <a:p>
            <a:pPr>
              <a:defRPr/>
            </a:pPr>
            <a:r>
              <a:rPr lang="en-US"/>
              <a:t>Slide </a:t>
            </a:r>
            <a:fld id="{DF4895C3-36C1-4E51-A722-71B4A0C4DFCD}" type="slidenum">
              <a:rPr lang="en-US"/>
              <a:pPr>
                <a:defRPr/>
              </a:pPr>
              <a:t>5</a:t>
            </a:fld>
            <a:endParaRPr lang="en-US"/>
          </a:p>
        </p:txBody>
      </p:sp>
      <p:sp>
        <p:nvSpPr>
          <p:cNvPr id="35844" name="Rectangle 2"/>
          <p:cNvSpPr>
            <a:spLocks noGrp="1" noChangeArrowheads="1"/>
          </p:cNvSpPr>
          <p:nvPr>
            <p:ph type="title"/>
          </p:nvPr>
        </p:nvSpPr>
        <p:spPr/>
        <p:txBody>
          <a:bodyPr/>
          <a:lstStyle/>
          <a:p>
            <a:pPr eaLnBrk="1" hangingPunct="1"/>
            <a:r>
              <a:rPr lang="en-US" smtClean="0"/>
              <a:t>Lecture Overview</a:t>
            </a:r>
          </a:p>
        </p:txBody>
      </p:sp>
      <p:sp>
        <p:nvSpPr>
          <p:cNvPr id="28677" name="Rectangle 3"/>
          <p:cNvSpPr>
            <a:spLocks noGrp="1" noChangeArrowheads="1"/>
          </p:cNvSpPr>
          <p:nvPr>
            <p:ph type="body" idx="1"/>
          </p:nvPr>
        </p:nvSpPr>
        <p:spPr>
          <a:xfrm>
            <a:off x="395288" y="1268413"/>
            <a:ext cx="8458200" cy="4495800"/>
          </a:xfrm>
        </p:spPr>
        <p:txBody>
          <a:bodyPr/>
          <a:lstStyle/>
          <a:p>
            <a:pPr eaLnBrk="1" hangingPunct="1">
              <a:buFontTx/>
              <a:buChar char="•"/>
              <a:defRPr/>
            </a:pPr>
            <a:r>
              <a:rPr lang="en-US" sz="4000" b="1" dirty="0" smtClean="0">
                <a:solidFill>
                  <a:schemeClr val="bg2">
                    <a:lumMod val="40000"/>
                    <a:lumOff val="60000"/>
                  </a:schemeClr>
                </a:solidFill>
              </a:rPr>
              <a:t>Recap</a:t>
            </a:r>
            <a:r>
              <a:rPr lang="en-US" sz="4000" b="1" dirty="0" smtClean="0"/>
              <a:t> </a:t>
            </a:r>
          </a:p>
          <a:p>
            <a:pPr eaLnBrk="1" hangingPunct="1">
              <a:buFontTx/>
              <a:buChar char="•"/>
              <a:defRPr/>
            </a:pPr>
            <a:r>
              <a:rPr lang="en-US" sz="4000" dirty="0" smtClean="0">
                <a:solidFill>
                  <a:schemeClr val="bg2"/>
                </a:solidFill>
              </a:rPr>
              <a:t>Markov Models</a:t>
            </a:r>
          </a:p>
          <a:p>
            <a:pPr lvl="1" eaLnBrk="1" hangingPunct="1">
              <a:defRPr/>
            </a:pPr>
            <a:r>
              <a:rPr lang="en-US" sz="3600" dirty="0" smtClean="0">
                <a:solidFill>
                  <a:schemeClr val="bg2"/>
                </a:solidFill>
              </a:rPr>
              <a:t>Markov Chain</a:t>
            </a:r>
          </a:p>
          <a:p>
            <a:pPr lvl="1" eaLnBrk="1" hangingPunct="1">
              <a:defRPr/>
            </a:pPr>
            <a:r>
              <a:rPr lang="en-US" sz="3600" b="1" dirty="0" smtClean="0"/>
              <a:t>Hidden Markov Models</a:t>
            </a:r>
          </a:p>
          <a:p>
            <a:pPr eaLnBrk="1" hangingPunct="1">
              <a:buFontTx/>
              <a:buChar char="•"/>
              <a:defRPr/>
            </a:pPr>
            <a:endParaRPr lang="en-US" sz="4000" dirty="0" smtClean="0">
              <a:solidFill>
                <a:schemeClr val="bg2"/>
              </a:solidFill>
            </a:endParaRPr>
          </a:p>
          <a:p>
            <a:pPr eaLnBrk="1" hangingPunct="1">
              <a:buFontTx/>
              <a:buChar char="•"/>
              <a:defRP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2"/>
          <p:cNvSpPr>
            <a:spLocks noGrp="1" noChangeArrowheads="1"/>
          </p:cNvSpPr>
          <p:nvPr>
            <p:ph type="title"/>
          </p:nvPr>
        </p:nvSpPr>
        <p:spPr>
          <a:xfrm>
            <a:off x="323850" y="0"/>
            <a:ext cx="882015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How can we minimally extend Markov Chains?</a:t>
            </a:r>
          </a:p>
        </p:txBody>
      </p:sp>
      <p:pic>
        <p:nvPicPr>
          <p:cNvPr id="4115" name="Picture 4"/>
          <p:cNvPicPr>
            <a:picLocks noChangeAspect="1" noChangeArrowheads="1"/>
          </p:cNvPicPr>
          <p:nvPr/>
        </p:nvPicPr>
        <p:blipFill>
          <a:blip r:embed="rId3" cstate="print"/>
          <a:srcRect/>
          <a:stretch>
            <a:fillRect/>
          </a:stretch>
        </p:blipFill>
        <p:spPr bwMode="auto">
          <a:xfrm>
            <a:off x="714375" y="1000125"/>
            <a:ext cx="7199313" cy="792163"/>
          </a:xfrm>
          <a:prstGeom prst="rect">
            <a:avLst/>
          </a:prstGeom>
          <a:noFill/>
          <a:ln w="9525" algn="ctr">
            <a:noFill/>
            <a:miter lim="800000"/>
            <a:headEnd/>
            <a:tailEnd/>
          </a:ln>
        </p:spPr>
      </p:pic>
      <p:sp>
        <p:nvSpPr>
          <p:cNvPr id="5" name="Rectangle 3"/>
          <p:cNvSpPr>
            <a:spLocks noChangeArrowheads="1"/>
          </p:cNvSpPr>
          <p:nvPr/>
        </p:nvSpPr>
        <p:spPr bwMode="auto">
          <a:xfrm>
            <a:off x="-324544" y="2996952"/>
            <a:ext cx="9468544" cy="642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Maintaining</a:t>
            </a:r>
            <a:r>
              <a:rPr lang="en-GB" b="0" dirty="0">
                <a:solidFill>
                  <a:srgbClr val="000000"/>
                </a:solidFill>
                <a:latin typeface="Arial Unicode MS" pitchFamily="34" charset="-128"/>
                <a:ea typeface="Arial Unicode MS" pitchFamily="34" charset="-128"/>
                <a:cs typeface="Arial Unicode MS" pitchFamily="34" charset="-128"/>
              </a:rPr>
              <a:t> the </a:t>
            </a:r>
            <a:r>
              <a:rPr lang="en-GB" dirty="0">
                <a:solidFill>
                  <a:srgbClr val="000000"/>
                </a:solidFill>
                <a:latin typeface="Arial Unicode MS" pitchFamily="34" charset="-128"/>
                <a:ea typeface="Arial Unicode MS" pitchFamily="34" charset="-128"/>
                <a:cs typeface="Arial Unicode MS" pitchFamily="34" charset="-128"/>
              </a:rPr>
              <a:t>Markov</a:t>
            </a:r>
            <a:r>
              <a:rPr lang="en-GB" b="0" dirty="0">
                <a:solidFill>
                  <a:srgbClr val="000000"/>
                </a:solidFill>
                <a:latin typeface="Arial Unicode MS" pitchFamily="34" charset="-128"/>
                <a:ea typeface="Arial Unicode MS" pitchFamily="34" charset="-128"/>
                <a:cs typeface="Arial Unicode MS" pitchFamily="34" charset="-128"/>
              </a:rPr>
              <a:t> and </a:t>
            </a:r>
            <a:r>
              <a:rPr lang="en-GB" dirty="0">
                <a:solidFill>
                  <a:srgbClr val="000000"/>
                </a:solidFill>
                <a:latin typeface="Arial Unicode MS" pitchFamily="34" charset="-128"/>
                <a:ea typeface="Arial Unicode MS" pitchFamily="34" charset="-128"/>
                <a:cs typeface="Arial Unicode MS" pitchFamily="34" charset="-128"/>
              </a:rPr>
              <a:t>stationary</a:t>
            </a:r>
            <a:r>
              <a:rPr lang="en-GB" b="0" dirty="0">
                <a:solidFill>
                  <a:srgbClr val="000000"/>
                </a:solidFill>
                <a:latin typeface="Arial Unicode MS" pitchFamily="34" charset="-128"/>
                <a:ea typeface="Arial Unicode MS" pitchFamily="34" charset="-128"/>
                <a:cs typeface="Arial Unicode MS" pitchFamily="34" charset="-128"/>
              </a:rPr>
              <a:t> </a:t>
            </a:r>
            <a:r>
              <a:rPr lang="en-GB" b="0" dirty="0" smtClean="0">
                <a:solidFill>
                  <a:srgbClr val="000000"/>
                </a:solidFill>
                <a:latin typeface="Arial Unicode MS" pitchFamily="34" charset="-128"/>
                <a:ea typeface="Arial Unicode MS" pitchFamily="34" charset="-128"/>
                <a:cs typeface="Arial Unicode MS" pitchFamily="34" charset="-128"/>
              </a:rPr>
              <a:t>assumptions?</a:t>
            </a:r>
            <a:endParaRPr lang="en-GB" sz="3200" b="0" dirty="0">
              <a:solidFill>
                <a:srgbClr val="3333CC"/>
              </a:solidFill>
              <a:latin typeface="Arial Unicode MS" pitchFamily="34" charset="-128"/>
              <a:ea typeface="Arial Unicode MS" pitchFamily="34" charset="-128"/>
              <a:cs typeface="Arial Unicode MS" pitchFamily="34" charset="-128"/>
            </a:endParaRPr>
          </a:p>
        </p:txBody>
      </p:sp>
      <p:sp>
        <p:nvSpPr>
          <p:cNvPr id="6" name="Rectangle 3"/>
          <p:cNvSpPr>
            <a:spLocks noChangeArrowheads="1"/>
          </p:cNvSpPr>
          <p:nvPr/>
        </p:nvSpPr>
        <p:spPr bwMode="auto">
          <a:xfrm>
            <a:off x="0" y="3717032"/>
            <a:ext cx="9144000" cy="2714625"/>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0" dirty="0">
                <a:solidFill>
                  <a:srgbClr val="000000"/>
                </a:solidFill>
                <a:latin typeface="Arial Unicode MS" pitchFamily="34" charset="-128"/>
                <a:ea typeface="Arial Unicode MS" pitchFamily="34" charset="-128"/>
                <a:cs typeface="Arial Unicode MS" pitchFamily="34" charset="-128"/>
              </a:rPr>
              <a:t>A useful situation to model is the one in which: </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0" dirty="0">
                <a:solidFill>
                  <a:srgbClr val="000000"/>
                </a:solidFill>
                <a:latin typeface="Arial Unicode MS" pitchFamily="34" charset="-128"/>
                <a:ea typeface="Arial Unicode MS" pitchFamily="34" charset="-128"/>
                <a:cs typeface="Arial Unicode MS" pitchFamily="34" charset="-128"/>
              </a:rPr>
              <a:t>the reasoning system </a:t>
            </a:r>
            <a:r>
              <a:rPr lang="en-GB" dirty="0">
                <a:solidFill>
                  <a:srgbClr val="000000"/>
                </a:solidFill>
                <a:latin typeface="Arial Unicode MS" pitchFamily="34" charset="-128"/>
                <a:ea typeface="Arial Unicode MS" pitchFamily="34" charset="-128"/>
                <a:cs typeface="Arial Unicode MS" pitchFamily="34" charset="-128"/>
              </a:rPr>
              <a:t>does not have access </a:t>
            </a:r>
            <a:r>
              <a:rPr lang="en-GB" b="0" dirty="0">
                <a:solidFill>
                  <a:srgbClr val="000000"/>
                </a:solidFill>
                <a:latin typeface="Arial Unicode MS" pitchFamily="34" charset="-128"/>
                <a:ea typeface="Arial Unicode MS" pitchFamily="34" charset="-128"/>
                <a:cs typeface="Arial Unicode MS" pitchFamily="34" charset="-128"/>
              </a:rPr>
              <a:t>to the states</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0" dirty="0">
                <a:solidFill>
                  <a:srgbClr val="000000"/>
                </a:solidFill>
                <a:latin typeface="Arial Unicode MS" pitchFamily="34" charset="-128"/>
                <a:ea typeface="Arial Unicode MS" pitchFamily="34" charset="-128"/>
                <a:cs typeface="Arial Unicode MS" pitchFamily="34" charset="-128"/>
              </a:rPr>
              <a:t>but can </a:t>
            </a:r>
            <a:r>
              <a:rPr lang="en-GB" dirty="0">
                <a:solidFill>
                  <a:srgbClr val="000000"/>
                </a:solidFill>
                <a:latin typeface="Arial Unicode MS" pitchFamily="34" charset="-128"/>
                <a:ea typeface="Arial Unicode MS" pitchFamily="34" charset="-128"/>
                <a:cs typeface="Arial Unicode MS" pitchFamily="34" charset="-128"/>
              </a:rPr>
              <a:t>make observations  </a:t>
            </a:r>
            <a:r>
              <a:rPr lang="en-GB" b="0" dirty="0">
                <a:solidFill>
                  <a:srgbClr val="000000"/>
                </a:solidFill>
                <a:latin typeface="Arial Unicode MS" pitchFamily="34" charset="-128"/>
                <a:ea typeface="Arial Unicode MS" pitchFamily="34" charset="-128"/>
                <a:cs typeface="Arial Unicode MS" pitchFamily="34" charset="-128"/>
              </a:rPr>
              <a:t>that give some information about the current state</a:t>
            </a:r>
            <a:endParaRPr lang="en-GB" sz="3200" b="0" dirty="0">
              <a:solidFill>
                <a:srgbClr val="3333CC"/>
              </a:solidFill>
              <a:latin typeface="Arial Unicode MS" pitchFamily="34" charset="-128"/>
              <a:ea typeface="Arial Unicode MS" pitchFamily="34" charset="-128"/>
              <a:cs typeface="Arial Unicode MS" pitchFamily="34" charset="-128"/>
            </a:endParaRPr>
          </a:p>
        </p:txBody>
      </p:sp>
      <p:sp>
        <p:nvSpPr>
          <p:cNvPr id="7" name="Slide Number Placeholder 6"/>
          <p:cNvSpPr>
            <a:spLocks noGrp="1"/>
          </p:cNvSpPr>
          <p:nvPr>
            <p:ph type="sldNum" sz="quarter" idx="12"/>
          </p:nvPr>
        </p:nvSpPr>
        <p:spPr/>
        <p:txBody>
          <a:bodyPr/>
          <a:lstStyle/>
          <a:p>
            <a:pPr>
              <a:defRPr/>
            </a:pPr>
            <a:r>
              <a:rPr lang="en-US" smtClean="0"/>
              <a:t>Slide </a:t>
            </a:r>
            <a:fld id="{C4C90470-2CAE-4F16-8E6D-39694BA55E0F}" type="slidenum">
              <a:rPr lang="en-US" smtClean="0"/>
              <a:pPr>
                <a:defRPr/>
              </a:pPr>
              <a:t>6</a:t>
            </a:fld>
            <a:endParaRPr lang="en-US"/>
          </a:p>
        </p:txBody>
      </p:sp>
      <p:sp>
        <p:nvSpPr>
          <p:cNvPr id="8" name="Footer Placeholder 7"/>
          <p:cNvSpPr>
            <a:spLocks noGrp="1"/>
          </p:cNvSpPr>
          <p:nvPr>
            <p:ph type="ftr" sz="quarter" idx="11"/>
          </p:nvPr>
        </p:nvSpPr>
        <p:spPr/>
        <p:txBody>
          <a:bodyPr/>
          <a:lstStyle/>
          <a:p>
            <a:pPr>
              <a:defRPr/>
            </a:pPr>
            <a:r>
              <a:rPr lang="en-US" smtClean="0"/>
              <a:t>CPSC 322, Lecture 32</a:t>
            </a:r>
            <a:endParaRPr lang="en-US"/>
          </a:p>
        </p:txBody>
      </p:sp>
      <mc:AlternateContent xmlns:mc="http://schemas.openxmlformats.org/markup-compatibility/2006">
        <mc:Choice xmlns:p14="http://schemas.microsoft.com/office/powerpoint/2010/main" Requires="p14">
          <p:contentPart p14:bwMode="auto" r:id="rId4">
            <p14:nvContentPartPr>
              <p14:cNvPr id="4118" name="Ink 22"/>
              <p14:cNvContentPartPr>
                <a14:cpLocks xmlns:a14="http://schemas.microsoft.com/office/drawing/2010/main" noRot="1" noChangeAspect="1" noEditPoints="1" noChangeArrowheads="1" noChangeShapeType="1"/>
              </p14:cNvContentPartPr>
              <p14:nvPr/>
            </p14:nvContentPartPr>
            <p14:xfrm>
              <a:off x="1093788" y="630238"/>
              <a:ext cx="317500" cy="252412"/>
            </p14:xfrm>
          </p:contentPart>
        </mc:Choice>
        <mc:Fallback>
          <p:pic>
            <p:nvPicPr>
              <p:cNvPr id="4118" name="Ink 22"/>
              <p:cNvPicPr>
                <a:picLocks noRot="1" noChangeAspect="1" noEditPoints="1" noChangeArrowheads="1" noChangeShapeType="1"/>
              </p:cNvPicPr>
              <p:nvPr/>
            </p:nvPicPr>
            <p:blipFill>
              <a:blip r:embed="rId5"/>
              <a:stretch>
                <a:fillRect/>
              </a:stretch>
            </p:blipFill>
            <p:spPr>
              <a:xfrm>
                <a:off x="1088028" y="623757"/>
                <a:ext cx="332979" cy="26501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19" name="Ink 23"/>
              <p14:cNvContentPartPr>
                <a14:cpLocks xmlns:a14="http://schemas.microsoft.com/office/drawing/2010/main" noRot="1" noChangeAspect="1" noEditPoints="1" noChangeArrowheads="1" noChangeShapeType="1"/>
              </p14:cNvContentPartPr>
              <p14:nvPr/>
            </p14:nvContentPartPr>
            <p14:xfrm>
              <a:off x="2578100" y="596900"/>
              <a:ext cx="439738" cy="300038"/>
            </p14:xfrm>
          </p:contentPart>
        </mc:Choice>
        <mc:Fallback>
          <p:pic>
            <p:nvPicPr>
              <p:cNvPr id="4119" name="Ink 23"/>
              <p:cNvPicPr>
                <a:picLocks noRot="1" noChangeAspect="1" noEditPoints="1" noChangeArrowheads="1" noChangeShapeType="1"/>
              </p:cNvPicPr>
              <p:nvPr/>
            </p:nvPicPr>
            <p:blipFill>
              <a:blip r:embed="rId7"/>
              <a:stretch>
                <a:fillRect/>
              </a:stretch>
            </p:blipFill>
            <p:spPr>
              <a:xfrm>
                <a:off x="2570177" y="592938"/>
                <a:ext cx="451623" cy="31336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20" name="Ink 24"/>
              <p14:cNvContentPartPr>
                <a14:cpLocks xmlns:a14="http://schemas.microsoft.com/office/drawing/2010/main" noRot="1" noChangeAspect="1" noEditPoints="1" noChangeArrowheads="1" noChangeShapeType="1"/>
              </p14:cNvContentPartPr>
              <p14:nvPr/>
            </p14:nvContentPartPr>
            <p14:xfrm>
              <a:off x="4179888" y="623888"/>
              <a:ext cx="508000" cy="349250"/>
            </p14:xfrm>
          </p:contentPart>
        </mc:Choice>
        <mc:Fallback>
          <p:pic>
            <p:nvPicPr>
              <p:cNvPr id="4120" name="Ink 24"/>
              <p:cNvPicPr>
                <a:picLocks noRot="1" noChangeAspect="1" noEditPoints="1" noChangeArrowheads="1" noChangeShapeType="1"/>
              </p:cNvPicPr>
              <p:nvPr/>
            </p:nvPicPr>
            <p:blipFill>
              <a:blip r:embed="rId9"/>
              <a:stretch>
                <a:fillRect/>
              </a:stretch>
            </p:blipFill>
            <p:spPr>
              <a:xfrm>
                <a:off x="4175568" y="618487"/>
                <a:ext cx="515921" cy="36221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21" name="Ink 25"/>
              <p14:cNvContentPartPr>
                <a14:cpLocks xmlns:a14="http://schemas.microsoft.com/office/drawing/2010/main" noRot="1" noChangeAspect="1" noEditPoints="1" noChangeArrowheads="1" noChangeShapeType="1"/>
              </p14:cNvContentPartPr>
              <p14:nvPr/>
            </p14:nvContentPartPr>
            <p14:xfrm>
              <a:off x="5664200" y="554038"/>
              <a:ext cx="371475" cy="323850"/>
            </p14:xfrm>
          </p:contentPart>
        </mc:Choice>
        <mc:Fallback>
          <p:pic>
            <p:nvPicPr>
              <p:cNvPr id="4121" name="Ink 25"/>
              <p:cNvPicPr>
                <a:picLocks noRot="1" noChangeAspect="1" noEditPoints="1" noChangeArrowheads="1" noChangeShapeType="1"/>
              </p:cNvPicPr>
              <p:nvPr/>
            </p:nvPicPr>
            <p:blipFill>
              <a:blip r:embed="rId11"/>
              <a:stretch>
                <a:fillRect/>
              </a:stretch>
            </p:blipFill>
            <p:spPr>
              <a:xfrm>
                <a:off x="5659525" y="549355"/>
                <a:ext cx="386219" cy="3386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22" name="Ink 26"/>
              <p14:cNvContentPartPr>
                <a14:cpLocks xmlns:a14="http://schemas.microsoft.com/office/drawing/2010/main" noRot="1" noChangeAspect="1" noEditPoints="1" noChangeArrowheads="1" noChangeShapeType="1"/>
              </p14:cNvContentPartPr>
              <p14:nvPr/>
            </p14:nvContentPartPr>
            <p14:xfrm>
              <a:off x="6675438" y="811213"/>
              <a:ext cx="95250" cy="20637"/>
            </p14:xfrm>
          </p:contentPart>
        </mc:Choice>
        <mc:Fallback>
          <p:pic>
            <p:nvPicPr>
              <p:cNvPr id="4122" name="Ink 26"/>
              <p:cNvPicPr>
                <a:picLocks noRot="1" noChangeAspect="1" noEditPoints="1" noChangeArrowheads="1" noChangeShapeType="1"/>
              </p:cNvPicPr>
              <p:nvPr/>
            </p:nvPicPr>
            <p:blipFill>
              <a:blip r:embed="rId13"/>
              <a:stretch>
                <a:fillRect/>
              </a:stretch>
            </p:blipFill>
            <p:spPr>
              <a:xfrm>
                <a:off x="6669687" y="805420"/>
                <a:ext cx="104955" cy="3548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23" name="Ink 27"/>
              <p14:cNvContentPartPr>
                <a14:cpLocks xmlns:a14="http://schemas.microsoft.com/office/drawing/2010/main" noRot="1" noChangeAspect="1" noEditPoints="1" noChangeArrowheads="1" noChangeShapeType="1"/>
              </p14:cNvContentPartPr>
              <p14:nvPr/>
            </p14:nvContentPartPr>
            <p14:xfrm>
              <a:off x="6961188" y="798513"/>
              <a:ext cx="109537" cy="28575"/>
            </p14:xfrm>
          </p:contentPart>
        </mc:Choice>
        <mc:Fallback>
          <p:pic>
            <p:nvPicPr>
              <p:cNvPr id="4123" name="Ink 27"/>
              <p:cNvPicPr>
                <a:picLocks noRot="1" noChangeAspect="1" noEditPoints="1" noChangeArrowheads="1" noChangeShapeType="1"/>
              </p:cNvPicPr>
              <p:nvPr/>
            </p:nvPicPr>
            <p:blipFill>
              <a:blip r:embed="rId15"/>
              <a:stretch>
                <a:fillRect/>
              </a:stretch>
            </p:blipFill>
            <p:spPr>
              <a:xfrm>
                <a:off x="6956504" y="794896"/>
                <a:ext cx="117824" cy="4195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24" name="Ink 28"/>
              <p14:cNvContentPartPr>
                <a14:cpLocks xmlns:a14="http://schemas.microsoft.com/office/drawing/2010/main" noRot="1" noChangeAspect="1" noEditPoints="1" noChangeArrowheads="1" noChangeShapeType="1"/>
              </p14:cNvContentPartPr>
              <p14:nvPr/>
            </p14:nvContentPartPr>
            <p14:xfrm>
              <a:off x="7324725" y="757238"/>
              <a:ext cx="292100" cy="60325"/>
            </p14:xfrm>
          </p:contentPart>
        </mc:Choice>
        <mc:Fallback>
          <p:pic>
            <p:nvPicPr>
              <p:cNvPr id="4124" name="Ink 28"/>
              <p:cNvPicPr>
                <a:picLocks noRot="1" noChangeAspect="1" noEditPoints="1" noChangeArrowheads="1" noChangeShapeType="1"/>
              </p:cNvPicPr>
              <p:nvPr/>
            </p:nvPicPr>
            <p:blipFill>
              <a:blip r:embed="rId17"/>
              <a:stretch>
                <a:fillRect/>
              </a:stretch>
            </p:blipFill>
            <p:spPr>
              <a:xfrm>
                <a:off x="7319683" y="752211"/>
                <a:ext cx="307587" cy="7432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25" name="Ink 29"/>
              <p14:cNvContentPartPr>
                <a14:cpLocks xmlns:a14="http://schemas.microsoft.com/office/drawing/2010/main" noRot="1" noChangeAspect="1" noEditPoints="1" noChangeArrowheads="1" noChangeShapeType="1"/>
              </p14:cNvContentPartPr>
              <p14:nvPr/>
            </p14:nvContentPartPr>
            <p14:xfrm>
              <a:off x="1049338" y="1665288"/>
              <a:ext cx="469900" cy="493712"/>
            </p14:xfrm>
          </p:contentPart>
        </mc:Choice>
        <mc:Fallback>
          <p:pic>
            <p:nvPicPr>
              <p:cNvPr id="4125" name="Ink 29"/>
              <p:cNvPicPr>
                <a:picLocks noRot="1" noChangeAspect="1" noEditPoints="1" noChangeArrowheads="1" noChangeShapeType="1"/>
              </p:cNvPicPr>
              <p:nvPr/>
            </p:nvPicPr>
            <p:blipFill>
              <a:blip r:embed="rId19"/>
              <a:stretch>
                <a:fillRect/>
              </a:stretch>
            </p:blipFill>
            <p:spPr>
              <a:xfrm>
                <a:off x="1046457" y="1659526"/>
                <a:ext cx="475661" cy="50919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26" name="Ink 30"/>
              <p14:cNvContentPartPr>
                <a14:cpLocks xmlns:a14="http://schemas.microsoft.com/office/drawing/2010/main" noRot="1" noChangeAspect="1" noEditPoints="1" noChangeArrowheads="1" noChangeShapeType="1"/>
              </p14:cNvContentPartPr>
              <p14:nvPr/>
            </p14:nvContentPartPr>
            <p14:xfrm>
              <a:off x="1835150" y="1393825"/>
              <a:ext cx="65088" cy="220663"/>
            </p14:xfrm>
          </p:contentPart>
        </mc:Choice>
        <mc:Fallback>
          <p:pic>
            <p:nvPicPr>
              <p:cNvPr id="4126" name="Ink 30"/>
              <p:cNvPicPr>
                <a:picLocks noRot="1" noChangeAspect="1" noEditPoints="1" noChangeArrowheads="1" noChangeShapeType="1"/>
              </p:cNvPicPr>
              <p:nvPr/>
            </p:nvPicPr>
            <p:blipFill>
              <a:blip r:embed="rId21"/>
              <a:stretch>
                <a:fillRect/>
              </a:stretch>
            </p:blipFill>
            <p:spPr>
              <a:xfrm>
                <a:off x="1832273" y="1390945"/>
                <a:ext cx="71920" cy="22642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27" name="Ink 31"/>
              <p14:cNvContentPartPr>
                <a14:cpLocks xmlns:a14="http://schemas.microsoft.com/office/drawing/2010/main" noRot="1" noChangeAspect="1" noEditPoints="1" noChangeArrowheads="1" noChangeShapeType="1"/>
              </p14:cNvContentPartPr>
              <p14:nvPr/>
            </p14:nvContentPartPr>
            <p14:xfrm>
              <a:off x="2695575" y="1165225"/>
              <a:ext cx="784225" cy="1022350"/>
            </p14:xfrm>
          </p:contentPart>
        </mc:Choice>
        <mc:Fallback>
          <p:pic>
            <p:nvPicPr>
              <p:cNvPr id="4127" name="Ink 31"/>
              <p:cNvPicPr>
                <a:picLocks noRot="1" noChangeAspect="1" noEditPoints="1" noChangeArrowheads="1" noChangeShapeType="1"/>
              </p:cNvPicPr>
              <p:nvPr/>
            </p:nvPicPr>
            <p:blipFill>
              <a:blip r:embed="rId23"/>
              <a:stretch>
                <a:fillRect/>
              </a:stretch>
            </p:blipFill>
            <p:spPr>
              <a:xfrm>
                <a:off x="2691614" y="1161984"/>
                <a:ext cx="791426" cy="103459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28" name="Ink 32"/>
              <p14:cNvContentPartPr>
                <a14:cpLocks xmlns:a14="http://schemas.microsoft.com/office/drawing/2010/main" noRot="1" noChangeAspect="1" noEditPoints="1" noChangeArrowheads="1" noChangeShapeType="1"/>
              </p14:cNvContentPartPr>
              <p14:nvPr/>
            </p14:nvContentPartPr>
            <p14:xfrm>
              <a:off x="4244975" y="1652588"/>
              <a:ext cx="503238" cy="633412"/>
            </p14:xfrm>
          </p:contentPart>
        </mc:Choice>
        <mc:Fallback>
          <p:pic>
            <p:nvPicPr>
              <p:cNvPr id="4128" name="Ink 32"/>
              <p:cNvPicPr>
                <a:picLocks noRot="1" noChangeAspect="1" noEditPoints="1" noChangeArrowheads="1" noChangeShapeType="1"/>
              </p:cNvPicPr>
              <p:nvPr/>
            </p:nvPicPr>
            <p:blipFill>
              <a:blip r:embed="rId25"/>
              <a:stretch>
                <a:fillRect/>
              </a:stretch>
            </p:blipFill>
            <p:spPr>
              <a:xfrm>
                <a:off x="4241015" y="1648267"/>
                <a:ext cx="509717" cy="64637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29" name="Ink 33"/>
              <p14:cNvContentPartPr>
                <a14:cpLocks xmlns:a14="http://schemas.microsoft.com/office/drawing/2010/main" noRot="1" noChangeAspect="1" noEditPoints="1" noChangeArrowheads="1" noChangeShapeType="1"/>
              </p14:cNvContentPartPr>
              <p14:nvPr/>
            </p14:nvContentPartPr>
            <p14:xfrm>
              <a:off x="5006975" y="1268413"/>
              <a:ext cx="36513" cy="220662"/>
            </p14:xfrm>
          </p:contentPart>
        </mc:Choice>
        <mc:Fallback>
          <p:pic>
            <p:nvPicPr>
              <p:cNvPr id="4129" name="Ink 33"/>
              <p:cNvPicPr>
                <a:picLocks noRot="1" noChangeAspect="1" noEditPoints="1" noChangeArrowheads="1" noChangeShapeType="1"/>
              </p:cNvPicPr>
              <p:nvPr/>
            </p:nvPicPr>
            <p:blipFill>
              <a:blip r:embed="rId27"/>
              <a:stretch>
                <a:fillRect/>
              </a:stretch>
            </p:blipFill>
            <p:spPr>
              <a:xfrm>
                <a:off x="5004444" y="1265893"/>
                <a:ext cx="42297" cy="22570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30" name="Ink 34"/>
              <p14:cNvContentPartPr>
                <a14:cpLocks xmlns:a14="http://schemas.microsoft.com/office/drawing/2010/main" noRot="1" noChangeAspect="1" noEditPoints="1" noChangeArrowheads="1" noChangeShapeType="1"/>
              </p14:cNvContentPartPr>
              <p14:nvPr/>
            </p14:nvContentPartPr>
            <p14:xfrm>
              <a:off x="5805488" y="1660525"/>
              <a:ext cx="444500" cy="630238"/>
            </p14:xfrm>
          </p:contentPart>
        </mc:Choice>
        <mc:Fallback>
          <p:pic>
            <p:nvPicPr>
              <p:cNvPr id="4130" name="Ink 34"/>
              <p:cNvPicPr>
                <a:picLocks noRot="1" noChangeAspect="1" noEditPoints="1" noChangeArrowheads="1" noChangeShapeType="1"/>
              </p:cNvPicPr>
              <p:nvPr/>
            </p:nvPicPr>
            <p:blipFill>
              <a:blip r:embed="rId29"/>
              <a:stretch>
                <a:fillRect/>
              </a:stretch>
            </p:blipFill>
            <p:spPr>
              <a:xfrm>
                <a:off x="5801529" y="1657644"/>
                <a:ext cx="451698" cy="64248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31" name="Ink 35"/>
              <p14:cNvContentPartPr>
                <a14:cpLocks xmlns:a14="http://schemas.microsoft.com/office/drawing/2010/main" noRot="1" noChangeAspect="1" noEditPoints="1" noChangeArrowheads="1" noChangeShapeType="1"/>
              </p14:cNvContentPartPr>
              <p14:nvPr/>
            </p14:nvContentPartPr>
            <p14:xfrm>
              <a:off x="7242175" y="1692275"/>
              <a:ext cx="357188" cy="677863"/>
            </p14:xfrm>
          </p:contentPart>
        </mc:Choice>
        <mc:Fallback>
          <p:pic>
            <p:nvPicPr>
              <p:cNvPr id="4131" name="Ink 35"/>
              <p:cNvPicPr>
                <a:picLocks noRot="1" noChangeAspect="1" noEditPoints="1" noChangeArrowheads="1" noChangeShapeType="1"/>
              </p:cNvPicPr>
              <p:nvPr/>
            </p:nvPicPr>
            <p:blipFill>
              <a:blip r:embed="rId31"/>
              <a:stretch>
                <a:fillRect/>
              </a:stretch>
            </p:blipFill>
            <p:spPr>
              <a:xfrm>
                <a:off x="7239655" y="1687595"/>
                <a:ext cx="364029" cy="690823"/>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32" name="Ink 36"/>
              <p14:cNvContentPartPr>
                <a14:cpLocks xmlns:a14="http://schemas.microsoft.com/office/drawing/2010/main" noRot="1" noChangeAspect="1" noEditPoints="1" noChangeArrowheads="1" noChangeShapeType="1"/>
              </p14:cNvContentPartPr>
              <p14:nvPr/>
            </p14:nvContentPartPr>
            <p14:xfrm>
              <a:off x="919163" y="2152650"/>
              <a:ext cx="611187" cy="633413"/>
            </p14:xfrm>
          </p:contentPart>
        </mc:Choice>
        <mc:Fallback>
          <p:pic>
            <p:nvPicPr>
              <p:cNvPr id="4132" name="Ink 36"/>
              <p:cNvPicPr>
                <a:picLocks noRot="1" noChangeAspect="1" noEditPoints="1" noChangeArrowheads="1" noChangeShapeType="1"/>
              </p:cNvPicPr>
              <p:nvPr/>
            </p:nvPicPr>
            <p:blipFill>
              <a:blip r:embed="rId33"/>
              <a:stretch>
                <a:fillRect/>
              </a:stretch>
            </p:blipFill>
            <p:spPr>
              <a:xfrm>
                <a:off x="910879" y="2141853"/>
                <a:ext cx="629915" cy="65356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33" name="Ink 37"/>
              <p14:cNvContentPartPr>
                <a14:cpLocks xmlns:a14="http://schemas.microsoft.com/office/drawing/2010/main" noRot="1" noChangeAspect="1" noEditPoints="1" noChangeArrowheads="1" noChangeShapeType="1"/>
              </p14:cNvContentPartPr>
              <p14:nvPr/>
            </p14:nvContentPartPr>
            <p14:xfrm>
              <a:off x="2498725" y="2184400"/>
              <a:ext cx="685800" cy="606425"/>
            </p14:xfrm>
          </p:contentPart>
        </mc:Choice>
        <mc:Fallback>
          <p:pic>
            <p:nvPicPr>
              <p:cNvPr id="4133" name="Ink 37"/>
              <p:cNvPicPr>
                <a:picLocks noRot="1" noChangeAspect="1" noEditPoints="1" noChangeArrowheads="1" noChangeShapeType="1"/>
              </p:cNvPicPr>
              <p:nvPr/>
            </p:nvPicPr>
            <p:blipFill>
              <a:blip r:embed="rId35"/>
              <a:stretch>
                <a:fillRect/>
              </a:stretch>
            </p:blipFill>
            <p:spPr>
              <a:xfrm>
                <a:off x="2489365" y="2173243"/>
                <a:ext cx="706320" cy="62765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34" name="Ink 38"/>
              <p14:cNvContentPartPr>
                <a14:cpLocks xmlns:a14="http://schemas.microsoft.com/office/drawing/2010/main" noRot="1" noChangeAspect="1" noEditPoints="1" noChangeArrowheads="1" noChangeShapeType="1"/>
              </p14:cNvContentPartPr>
              <p14:nvPr/>
            </p14:nvContentPartPr>
            <p14:xfrm>
              <a:off x="4102100" y="2322513"/>
              <a:ext cx="608013" cy="520700"/>
            </p14:xfrm>
          </p:contentPart>
        </mc:Choice>
        <mc:Fallback>
          <p:pic>
            <p:nvPicPr>
              <p:cNvPr id="4134" name="Ink 38"/>
              <p:cNvPicPr>
                <a:picLocks noRot="1" noChangeAspect="1" noEditPoints="1" noChangeArrowheads="1" noChangeShapeType="1"/>
              </p:cNvPicPr>
              <p:nvPr/>
            </p:nvPicPr>
            <p:blipFill>
              <a:blip r:embed="rId37"/>
              <a:stretch>
                <a:fillRect/>
              </a:stretch>
            </p:blipFill>
            <p:spPr>
              <a:xfrm>
                <a:off x="4092375" y="2310990"/>
                <a:ext cx="629265" cy="542666"/>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35" name="Ink 39"/>
              <p14:cNvContentPartPr>
                <a14:cpLocks xmlns:a14="http://schemas.microsoft.com/office/drawing/2010/main" noRot="1" noChangeAspect="1" noEditPoints="1" noChangeArrowheads="1" noChangeShapeType="1"/>
              </p14:cNvContentPartPr>
              <p14:nvPr/>
            </p14:nvContentPartPr>
            <p14:xfrm>
              <a:off x="5673725" y="2316163"/>
              <a:ext cx="693738" cy="528637"/>
            </p14:xfrm>
          </p:contentPart>
        </mc:Choice>
        <mc:Fallback>
          <p:pic>
            <p:nvPicPr>
              <p:cNvPr id="4135" name="Ink 39"/>
              <p:cNvPicPr>
                <a:picLocks noRot="1" noChangeAspect="1" noEditPoints="1" noChangeArrowheads="1" noChangeShapeType="1"/>
              </p:cNvPicPr>
              <p:nvPr/>
            </p:nvPicPr>
            <p:blipFill>
              <a:blip r:embed="rId39"/>
              <a:stretch>
                <a:fillRect/>
              </a:stretch>
            </p:blipFill>
            <p:spPr>
              <a:xfrm>
                <a:off x="5663655" y="2305007"/>
                <a:ext cx="714957" cy="550589"/>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36" name="Ink 40"/>
              <p14:cNvContentPartPr>
                <a14:cpLocks xmlns:a14="http://schemas.microsoft.com/office/drawing/2010/main" noRot="1" noChangeAspect="1" noEditPoints="1" noChangeArrowheads="1" noChangeShapeType="1"/>
              </p14:cNvContentPartPr>
              <p14:nvPr/>
            </p14:nvContentPartPr>
            <p14:xfrm>
              <a:off x="7129463" y="2378075"/>
              <a:ext cx="714375" cy="503238"/>
            </p14:xfrm>
          </p:contentPart>
        </mc:Choice>
        <mc:Fallback>
          <p:pic>
            <p:nvPicPr>
              <p:cNvPr id="4136" name="Ink 40"/>
              <p:cNvPicPr>
                <a:picLocks noRot="1" noChangeAspect="1" noEditPoints="1" noChangeArrowheads="1" noChangeShapeType="1"/>
              </p:cNvPicPr>
              <p:nvPr/>
            </p:nvPicPr>
            <p:blipFill>
              <a:blip r:embed="rId41"/>
              <a:stretch>
                <a:fillRect/>
              </a:stretch>
            </p:blipFill>
            <p:spPr>
              <a:xfrm>
                <a:off x="7119381" y="2366605"/>
                <a:ext cx="735979" cy="52151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322, Lecture 32</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C4C90470-2CAE-4F16-8E6D-39694BA55E0F}" type="slidenum">
              <a:rPr lang="en-US" smtClean="0"/>
              <a:pPr>
                <a:defRPr/>
              </a:pPr>
              <a:t>7</a:t>
            </a:fld>
            <a:endParaRPr lang="en-US"/>
          </a:p>
        </p:txBody>
      </p:sp>
      <p:pic>
        <p:nvPicPr>
          <p:cNvPr id="6" name="Picture 4" descr="https://encrypted-tbn2.gstatic.com/images?q=tbn:ANd9GcRmbiq0fjNIqMNEbbRgG-41Uy_xMuQ-55BRXnK88qWBmx3bfWc1XQ"/>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86063" y="2814637"/>
            <a:ext cx="1067083" cy="398339"/>
          </a:xfrm>
          <a:prstGeom prst="rect">
            <a:avLst/>
          </a:prstGeom>
          <a:solidFill>
            <a:schemeClr val="accent5">
              <a:lumMod val="20000"/>
              <a:lumOff val="80000"/>
            </a:schemeClr>
          </a:solidFill>
          <a:ln w="57150">
            <a:solidFill>
              <a:srgbClr val="00B0F0"/>
            </a:solidFill>
          </a:ln>
          <a:extLst/>
        </p:spPr>
      </p:pic>
      <p:sp>
        <p:nvSpPr>
          <p:cNvPr id="7" name="Rectangle 6"/>
          <p:cNvSpPr>
            <a:spLocks noChangeArrowheads="1"/>
          </p:cNvSpPr>
          <p:nvPr/>
        </p:nvSpPr>
        <p:spPr bwMode="auto">
          <a:xfrm>
            <a:off x="2499081" y="4062263"/>
            <a:ext cx="124380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i="1" dirty="0" smtClean="0">
                <a:latin typeface="+mj-lt"/>
              </a:rPr>
              <a:t>h </a:t>
            </a:r>
            <a:r>
              <a:rPr lang="en-US" b="0" dirty="0" smtClean="0">
                <a:latin typeface="+mj-lt"/>
              </a:rPr>
              <a:t>x</a:t>
            </a:r>
            <a:r>
              <a:rPr lang="en-US" i="1" dirty="0" smtClean="0">
                <a:latin typeface="+mj-lt"/>
              </a:rPr>
              <a:t> h</a:t>
            </a:r>
            <a:endParaRPr lang="en-US" b="1" i="1" dirty="0">
              <a:latin typeface="+mj-lt"/>
            </a:endParaRPr>
          </a:p>
        </p:txBody>
      </p:sp>
      <p:sp>
        <p:nvSpPr>
          <p:cNvPr id="8" name="Rectangle 7"/>
          <p:cNvSpPr>
            <a:spLocks noChangeArrowheads="1"/>
          </p:cNvSpPr>
          <p:nvPr/>
        </p:nvSpPr>
        <p:spPr bwMode="auto">
          <a:xfrm>
            <a:off x="2601602" y="3501008"/>
            <a:ext cx="1226618"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i="1" dirty="0" smtClean="0">
                <a:latin typeface="+mj-lt"/>
              </a:rPr>
              <a:t>2 </a:t>
            </a:r>
            <a:r>
              <a:rPr lang="en-US" b="0" dirty="0" smtClean="0">
                <a:latin typeface="+mj-lt"/>
              </a:rPr>
              <a:t>x</a:t>
            </a:r>
            <a:r>
              <a:rPr lang="en-US" i="1" dirty="0" smtClean="0">
                <a:latin typeface="+mj-lt"/>
              </a:rPr>
              <a:t> h</a:t>
            </a:r>
            <a:endParaRPr lang="en-US" baseline="30000" dirty="0">
              <a:latin typeface="+mj-lt"/>
            </a:endParaRPr>
          </a:p>
        </p:txBody>
      </p:sp>
      <p:sp>
        <p:nvSpPr>
          <p:cNvPr id="9" name="Rectangle 8"/>
          <p:cNvSpPr>
            <a:spLocks noChangeArrowheads="1"/>
          </p:cNvSpPr>
          <p:nvPr/>
        </p:nvSpPr>
        <p:spPr bwMode="auto">
          <a:xfrm>
            <a:off x="2551159" y="4583993"/>
            <a:ext cx="1513888"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i="1" dirty="0" smtClean="0">
                <a:latin typeface="+mj-lt"/>
              </a:rPr>
              <a:t>k </a:t>
            </a:r>
            <a:r>
              <a:rPr lang="en-US" b="0" dirty="0" smtClean="0">
                <a:latin typeface="+mj-lt"/>
              </a:rPr>
              <a:t>x </a:t>
            </a:r>
            <a:r>
              <a:rPr lang="en-US" i="1" dirty="0" smtClean="0">
                <a:latin typeface="+mj-lt"/>
              </a:rPr>
              <a:t>h</a:t>
            </a:r>
            <a:endParaRPr lang="en-US" b="1" dirty="0">
              <a:latin typeface="+mj-lt"/>
            </a:endParaRPr>
          </a:p>
        </p:txBody>
      </p:sp>
      <p:sp>
        <p:nvSpPr>
          <p:cNvPr id="10" name="Rectangle 9"/>
          <p:cNvSpPr>
            <a:spLocks noChangeArrowheads="1"/>
          </p:cNvSpPr>
          <p:nvPr/>
        </p:nvSpPr>
        <p:spPr bwMode="auto">
          <a:xfrm>
            <a:off x="2680386" y="5093730"/>
            <a:ext cx="1208985"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a:t>
            </a:r>
            <a:r>
              <a:rPr lang="en-US" b="1" i="1" dirty="0" smtClean="0">
                <a:latin typeface="+mj-lt"/>
              </a:rPr>
              <a:t>k </a:t>
            </a:r>
            <a:r>
              <a:rPr lang="en-US" b="0" dirty="0" smtClean="0">
                <a:latin typeface="+mj-lt"/>
              </a:rPr>
              <a:t>x</a:t>
            </a:r>
            <a:r>
              <a:rPr lang="en-US" b="1" i="1" dirty="0" smtClean="0">
                <a:latin typeface="+mj-lt"/>
              </a:rPr>
              <a:t> k</a:t>
            </a:r>
            <a:endParaRPr lang="en-US" b="1" baseline="30000" dirty="0" smtClean="0">
              <a:latin typeface="+mj-lt"/>
            </a:endParaRPr>
          </a:p>
        </p:txBody>
      </p:sp>
    </p:spTree>
    <p:extLst>
      <p:ext uri="{BB962C8B-B14F-4D97-AF65-F5344CB8AC3E}">
        <p14:creationId xmlns:p14="http://schemas.microsoft.com/office/powerpoint/2010/main" val="163499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32</a:t>
            </a:r>
            <a:endParaRPr lang="en-US"/>
          </a:p>
        </p:txBody>
      </p:sp>
      <p:sp>
        <p:nvSpPr>
          <p:cNvPr id="8" name="Slide Number Placeholder 5"/>
          <p:cNvSpPr>
            <a:spLocks noGrp="1"/>
          </p:cNvSpPr>
          <p:nvPr>
            <p:ph type="sldNum" sz="quarter" idx="12"/>
          </p:nvPr>
        </p:nvSpPr>
        <p:spPr/>
        <p:txBody>
          <a:bodyPr/>
          <a:lstStyle/>
          <a:p>
            <a:pPr>
              <a:defRPr/>
            </a:pPr>
            <a:r>
              <a:rPr lang="en-US"/>
              <a:t>Slide </a:t>
            </a:r>
            <a:fld id="{417C6BBE-380F-4010-B606-B519A195CAE8}" type="slidenum">
              <a:rPr lang="en-US"/>
              <a:pPr>
                <a:defRPr/>
              </a:pPr>
              <a:t>8</a:t>
            </a:fld>
            <a:endParaRPr lang="en-US"/>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0</a:t>
            </a:r>
            <a:r>
              <a:rPr lang="en-US" sz="2400" b="0">
                <a:latin typeface="Arial Unicode MS" pitchFamily="34" charset="-128"/>
              </a:rPr>
              <a:t>) specifies initial conditions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t+1</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dynamics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O</a:t>
            </a:r>
            <a:r>
              <a:rPr lang="en-US" sz="2400" b="0" i="1" baseline="-25000">
                <a:latin typeface="Arial Unicode MS" pitchFamily="34" charset="-128"/>
              </a:rPr>
              <a:t>t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sensor model</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b="0">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A </a:t>
            </a:r>
            <a:r>
              <a:rPr lang="en-US" sz="2400" dirty="0">
                <a:solidFill>
                  <a:schemeClr val="accent2"/>
                </a:solidFill>
                <a:latin typeface="Arial Unicode MS" pitchFamily="34" charset="-128"/>
              </a:rPr>
              <a:t>Hidden Markov Model (HMM)</a:t>
            </a:r>
            <a:r>
              <a:rPr lang="en-US" sz="2400" dirty="0">
                <a:latin typeface="Arial Unicode MS" pitchFamily="34" charset="-128"/>
              </a:rPr>
              <a:t> </a:t>
            </a:r>
            <a:r>
              <a:rPr lang="en-US" sz="2400" b="0" dirty="0">
                <a:latin typeface="Arial Unicode MS" pitchFamily="34" charset="-128"/>
              </a:rPr>
              <a:t>starts with a Markov chain, and adds a noisy observation about the state at each time step:</a:t>
            </a:r>
          </a:p>
          <a:p>
            <a:pPr marL="342900" indent="-342900">
              <a:spcBef>
                <a:spcPct val="20000"/>
              </a:spcBef>
              <a:buFontTx/>
              <a:buChar char="•"/>
            </a:pPr>
            <a:endParaRPr lang="en-US" b="0" dirty="0">
              <a:latin typeface="Arial Unicode MS" pitchFamily="34" charset="-128"/>
            </a:endParaRPr>
          </a:p>
          <a:p>
            <a:pPr marL="342900" indent="-342900">
              <a:spcBef>
                <a:spcPct val="20000"/>
              </a:spcBef>
              <a:buFontTx/>
              <a:buChar char="•"/>
            </a:pPr>
            <a:endParaRPr lang="en-US" sz="2400" b="0" dirty="0">
              <a:latin typeface="Arial Unicode MS" pitchFamily="34" charset="-128"/>
            </a:endParaRPr>
          </a:p>
          <a:p>
            <a:pPr marL="342900" indent="-342900">
              <a:spcBef>
                <a:spcPct val="20000"/>
              </a:spcBef>
            </a:pPr>
            <a:endParaRPr lang="en-US" b="0" dirty="0">
              <a:latin typeface="Arial Unicode MS" pitchFamily="34" charset="-128"/>
            </a:endParaRPr>
          </a:p>
        </p:txBody>
      </p:sp>
      <p:pic>
        <p:nvPicPr>
          <p:cNvPr id="5156" name="Picture 5"/>
          <p:cNvPicPr>
            <a:picLocks noChangeAspect="1" noChangeArrowheads="1"/>
          </p:cNvPicPr>
          <p:nvPr/>
        </p:nvPicPr>
        <p:blipFill>
          <a:blip r:embed="rId3" cstate="print"/>
          <a:srcRect/>
          <a:stretch>
            <a:fillRect/>
          </a:stretch>
        </p:blipFill>
        <p:spPr bwMode="auto">
          <a:xfrm>
            <a:off x="0" y="1857375"/>
            <a:ext cx="6215063" cy="1895475"/>
          </a:xfrm>
          <a:prstGeom prst="rect">
            <a:avLst/>
          </a:prstGeom>
          <a:noFill/>
          <a:ln w="9525" algn="ctr">
            <a:noFill/>
            <a:miter lim="800000"/>
            <a:headEnd/>
            <a:tailEnd/>
          </a:ln>
        </p:spPr>
      </p:pic>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|domain(S)| = </a:t>
            </a:r>
            <a:r>
              <a:rPr lang="en-US" sz="2400" b="0" i="1" dirty="0">
                <a:latin typeface="Arial Unicode MS" pitchFamily="34" charset="-128"/>
              </a:rPr>
              <a:t>k</a:t>
            </a: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r>
              <a:rPr lang="en-US" sz="2400" b="0" dirty="0">
                <a:latin typeface="Arial Unicode MS" pitchFamily="34" charset="-128"/>
              </a:rPr>
              <a:t>|domain(O)| = </a:t>
            </a:r>
            <a:r>
              <a:rPr lang="en-US" sz="2400" b="0" i="1" dirty="0">
                <a:latin typeface="Arial Unicode MS" pitchFamily="34" charset="-128"/>
              </a:rPr>
              <a:t>h</a:t>
            </a: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endParaRPr lang="en-US" b="0" dirty="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5158" name="Ink 38"/>
              <p14:cNvContentPartPr>
                <a14:cpLocks xmlns:a14="http://schemas.microsoft.com/office/drawing/2010/main" noRot="1" noChangeAspect="1" noEditPoints="1" noChangeArrowheads="1" noChangeShapeType="1"/>
              </p14:cNvContentPartPr>
              <p14:nvPr/>
            </p14:nvContentPartPr>
            <p14:xfrm>
              <a:off x="53975" y="1598613"/>
              <a:ext cx="195263" cy="392112"/>
            </p14:xfrm>
          </p:contentPart>
        </mc:Choice>
        <mc:Fallback>
          <p:pic>
            <p:nvPicPr>
              <p:cNvPr id="5158" name="Ink 38"/>
              <p:cNvPicPr>
                <a:picLocks noRot="1" noChangeAspect="1" noEditPoints="1" noChangeArrowheads="1" noChangeShapeType="1"/>
              </p:cNvPicPr>
              <p:nvPr/>
            </p:nvPicPr>
            <p:blipFill>
              <a:blip r:embed="rId5"/>
              <a:stretch>
                <a:fillRect/>
              </a:stretch>
            </p:blipFill>
            <p:spPr>
              <a:xfrm>
                <a:off x="43888" y="1588531"/>
                <a:ext cx="217239" cy="41227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59" name="Ink 39"/>
              <p14:cNvContentPartPr>
                <a14:cpLocks xmlns:a14="http://schemas.microsoft.com/office/drawing/2010/main" noRot="1" noChangeAspect="1" noEditPoints="1" noChangeArrowheads="1" noChangeShapeType="1"/>
              </p14:cNvContentPartPr>
              <p14:nvPr/>
            </p14:nvContentPartPr>
            <p14:xfrm>
              <a:off x="877888" y="2014538"/>
              <a:ext cx="369887" cy="328612"/>
            </p14:xfrm>
          </p:contentPart>
        </mc:Choice>
        <mc:Fallback>
          <p:pic>
            <p:nvPicPr>
              <p:cNvPr id="5159" name="Ink 39"/>
              <p:cNvPicPr>
                <a:picLocks noRot="1" noChangeAspect="1" noEditPoints="1" noChangeArrowheads="1" noChangeShapeType="1"/>
              </p:cNvPicPr>
              <p:nvPr/>
            </p:nvPicPr>
            <p:blipFill>
              <a:blip r:embed="rId7"/>
              <a:stretch>
                <a:fillRect/>
              </a:stretch>
            </p:blipFill>
            <p:spPr>
              <a:xfrm>
                <a:off x="869604" y="2011655"/>
                <a:ext cx="381772" cy="34050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60" name="Ink 40"/>
              <p14:cNvContentPartPr>
                <a14:cpLocks xmlns:a14="http://schemas.microsoft.com/office/drawing/2010/main" noRot="1" noChangeAspect="1" noEditPoints="1" noChangeArrowheads="1" noChangeShapeType="1"/>
              </p14:cNvContentPartPr>
              <p14:nvPr/>
            </p14:nvContentPartPr>
            <p14:xfrm>
              <a:off x="2090738" y="2009775"/>
              <a:ext cx="374650" cy="288925"/>
            </p14:xfrm>
          </p:contentPart>
        </mc:Choice>
        <mc:Fallback>
          <p:pic>
            <p:nvPicPr>
              <p:cNvPr id="5160" name="Ink 40"/>
              <p:cNvPicPr>
                <a:picLocks noRot="1" noChangeAspect="1" noEditPoints="1" noChangeArrowheads="1" noChangeShapeType="1"/>
              </p:cNvPicPr>
              <p:nvPr/>
            </p:nvPicPr>
            <p:blipFill>
              <a:blip r:embed="rId9"/>
              <a:stretch>
                <a:fillRect/>
              </a:stretch>
            </p:blipFill>
            <p:spPr>
              <a:xfrm>
                <a:off x="2087139" y="2007256"/>
                <a:ext cx="382568" cy="29504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61" name="Ink 41"/>
              <p14:cNvContentPartPr>
                <a14:cpLocks xmlns:a14="http://schemas.microsoft.com/office/drawing/2010/main" noRot="1" noChangeAspect="1" noEditPoints="1" noChangeArrowheads="1" noChangeShapeType="1"/>
              </p14:cNvContentPartPr>
              <p14:nvPr/>
            </p14:nvContentPartPr>
            <p14:xfrm>
              <a:off x="3492500" y="1962150"/>
              <a:ext cx="338138" cy="341313"/>
            </p14:xfrm>
          </p:contentPart>
        </mc:Choice>
        <mc:Fallback>
          <p:pic>
            <p:nvPicPr>
              <p:cNvPr id="5161" name="Ink 41"/>
              <p:cNvPicPr>
                <a:picLocks noRot="1" noChangeAspect="1" noEditPoints="1" noChangeArrowheads="1" noChangeShapeType="1"/>
              </p:cNvPicPr>
              <p:nvPr/>
            </p:nvPicPr>
            <p:blipFill>
              <a:blip r:embed="rId11"/>
              <a:stretch>
                <a:fillRect/>
              </a:stretch>
            </p:blipFill>
            <p:spPr>
              <a:xfrm>
                <a:off x="3487459" y="1959632"/>
                <a:ext cx="347501" cy="35102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62" name="Ink 42"/>
              <p14:cNvContentPartPr>
                <a14:cpLocks xmlns:a14="http://schemas.microsoft.com/office/drawing/2010/main" noRot="1" noChangeAspect="1" noEditPoints="1" noChangeArrowheads="1" noChangeShapeType="1"/>
              </p14:cNvContentPartPr>
              <p14:nvPr/>
            </p14:nvContentPartPr>
            <p14:xfrm>
              <a:off x="4846638" y="2000250"/>
              <a:ext cx="260350" cy="371475"/>
            </p14:xfrm>
          </p:contentPart>
        </mc:Choice>
        <mc:Fallback>
          <p:pic>
            <p:nvPicPr>
              <p:cNvPr id="5162" name="Ink 42"/>
              <p:cNvPicPr>
                <a:picLocks noRot="1" noChangeAspect="1" noEditPoints="1" noChangeArrowheads="1" noChangeShapeType="1"/>
              </p:cNvPicPr>
              <p:nvPr/>
            </p:nvPicPr>
            <p:blipFill>
              <a:blip r:embed="rId13"/>
              <a:stretch>
                <a:fillRect/>
              </a:stretch>
            </p:blipFill>
            <p:spPr>
              <a:xfrm>
                <a:off x="4839796" y="1997730"/>
                <a:ext cx="275834" cy="38047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63" name="Ink 43"/>
              <p14:cNvContentPartPr>
                <a14:cpLocks xmlns:a14="http://schemas.microsoft.com/office/drawing/2010/main" noRot="1" noChangeAspect="1" noEditPoints="1" noChangeArrowheads="1" noChangeShapeType="1"/>
              </p14:cNvContentPartPr>
              <p14:nvPr/>
            </p14:nvContentPartPr>
            <p14:xfrm>
              <a:off x="2922588" y="2573338"/>
              <a:ext cx="301625" cy="201612"/>
            </p14:xfrm>
          </p:contentPart>
        </mc:Choice>
        <mc:Fallback>
          <p:pic>
            <p:nvPicPr>
              <p:cNvPr id="5163" name="Ink 43"/>
              <p:cNvPicPr>
                <a:picLocks noRot="1" noChangeAspect="1" noEditPoints="1" noChangeArrowheads="1" noChangeShapeType="1"/>
              </p:cNvPicPr>
              <p:nvPr/>
            </p:nvPicPr>
            <p:blipFill>
              <a:blip r:embed="rId15"/>
              <a:stretch>
                <a:fillRect/>
              </a:stretch>
            </p:blipFill>
            <p:spPr>
              <a:xfrm>
                <a:off x="2914300" y="2566869"/>
                <a:ext cx="320364" cy="217425"/>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64" name="Ink 44"/>
              <p14:cNvContentPartPr>
                <a14:cpLocks xmlns:a14="http://schemas.microsoft.com/office/drawing/2010/main" noRot="1" noChangeAspect="1" noEditPoints="1" noChangeArrowheads="1" noChangeShapeType="1"/>
              </p14:cNvContentPartPr>
              <p14:nvPr/>
            </p14:nvContentPartPr>
            <p14:xfrm>
              <a:off x="4235450" y="2605088"/>
              <a:ext cx="355600" cy="173037"/>
            </p14:xfrm>
          </p:contentPart>
        </mc:Choice>
        <mc:Fallback>
          <p:pic>
            <p:nvPicPr>
              <p:cNvPr id="5164" name="Ink 44"/>
              <p:cNvPicPr>
                <a:picLocks noRot="1" noChangeAspect="1" noEditPoints="1" noChangeArrowheads="1" noChangeShapeType="1"/>
              </p:cNvPicPr>
              <p:nvPr/>
            </p:nvPicPr>
            <p:blipFill>
              <a:blip r:embed="rId17"/>
              <a:stretch>
                <a:fillRect/>
              </a:stretch>
            </p:blipFill>
            <p:spPr>
              <a:xfrm>
                <a:off x="4227163" y="2595015"/>
                <a:ext cx="373974" cy="192463"/>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65" name="Ink 45"/>
              <p14:cNvContentPartPr>
                <a14:cpLocks xmlns:a14="http://schemas.microsoft.com/office/drawing/2010/main" noRot="1" noChangeAspect="1" noEditPoints="1" noChangeArrowheads="1" noChangeShapeType="1"/>
              </p14:cNvContentPartPr>
              <p14:nvPr/>
            </p14:nvContentPartPr>
            <p14:xfrm>
              <a:off x="5548313" y="2533650"/>
              <a:ext cx="392112" cy="163513"/>
            </p14:xfrm>
          </p:contentPart>
        </mc:Choice>
        <mc:Fallback>
          <p:pic>
            <p:nvPicPr>
              <p:cNvPr id="5165" name="Ink 45"/>
              <p:cNvPicPr>
                <a:picLocks noRot="1" noChangeAspect="1" noEditPoints="1" noChangeArrowheads="1" noChangeShapeType="1"/>
              </p:cNvPicPr>
              <p:nvPr/>
            </p:nvPicPr>
            <p:blipFill>
              <a:blip r:embed="rId19"/>
              <a:stretch>
                <a:fillRect/>
              </a:stretch>
            </p:blipFill>
            <p:spPr>
              <a:xfrm>
                <a:off x="5544356" y="2523205"/>
                <a:ext cx="406501" cy="183682"/>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66" name="Ink 46"/>
              <p14:cNvContentPartPr>
                <a14:cpLocks xmlns:a14="http://schemas.microsoft.com/office/drawing/2010/main" noRot="1" noChangeAspect="1" noEditPoints="1" noChangeArrowheads="1" noChangeShapeType="1"/>
              </p14:cNvContentPartPr>
              <p14:nvPr/>
            </p14:nvContentPartPr>
            <p14:xfrm>
              <a:off x="203200" y="2509838"/>
              <a:ext cx="354013" cy="200025"/>
            </p14:xfrm>
          </p:contentPart>
        </mc:Choice>
        <mc:Fallback>
          <p:pic>
            <p:nvPicPr>
              <p:cNvPr id="5166" name="Ink 46"/>
              <p:cNvPicPr>
                <a:picLocks noRot="1" noChangeAspect="1" noEditPoints="1" noChangeArrowheads="1" noChangeShapeType="1"/>
              </p:cNvPicPr>
              <p:nvPr/>
            </p:nvPicPr>
            <p:blipFill>
              <a:blip r:embed="rId21"/>
              <a:stretch>
                <a:fillRect/>
              </a:stretch>
            </p:blipFill>
            <p:spPr>
              <a:xfrm>
                <a:off x="198518" y="2499386"/>
                <a:ext cx="369139" cy="219847"/>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67" name="Ink 47"/>
              <p14:cNvContentPartPr>
                <a14:cpLocks xmlns:a14="http://schemas.microsoft.com/office/drawing/2010/main" noRot="1" noChangeAspect="1" noEditPoints="1" noChangeArrowheads="1" noChangeShapeType="1"/>
              </p14:cNvContentPartPr>
              <p14:nvPr/>
            </p14:nvContentPartPr>
            <p14:xfrm>
              <a:off x="1538288" y="2517775"/>
              <a:ext cx="303212" cy="203200"/>
            </p14:xfrm>
          </p:contentPart>
        </mc:Choice>
        <mc:Fallback>
          <p:pic>
            <p:nvPicPr>
              <p:cNvPr id="5167" name="Ink 47"/>
              <p:cNvPicPr>
                <a:picLocks noRot="1" noChangeAspect="1" noEditPoints="1" noChangeArrowheads="1" noChangeShapeType="1"/>
              </p:cNvPicPr>
              <p:nvPr/>
            </p:nvPicPr>
            <p:blipFill>
              <a:blip r:embed="rId23"/>
              <a:stretch>
                <a:fillRect/>
              </a:stretch>
            </p:blipFill>
            <p:spPr>
              <a:xfrm>
                <a:off x="1535051" y="2507705"/>
                <a:ext cx="316520" cy="22226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69" name="Ink 49"/>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p:pic>
            <p:nvPicPr>
              <p:cNvPr id="5169" name="Ink 49"/>
              <p:cNvPicPr>
                <a:picLocks noRot="1" noChangeAspect="1" noEditPoints="1" noChangeArrowheads="1" noChangeShapeType="1"/>
              </p:cNvPicPr>
              <p:nvPr/>
            </p:nvPicPr>
            <p:blipFill>
              <a:blip r:embed="rId25"/>
              <a:stretch>
                <a:fillRect/>
              </a:stretch>
            </p:blipFill>
            <p:spPr>
              <a:xfrm>
                <a:off x="344076" y="4721539"/>
                <a:ext cx="290255" cy="33007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70" name="Ink 50"/>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p:pic>
            <p:nvPicPr>
              <p:cNvPr id="5170" name="Ink 50"/>
              <p:cNvPicPr>
                <a:picLocks noRot="1" noChangeAspect="1" noEditPoints="1" noChangeArrowheads="1" noChangeShapeType="1"/>
              </p:cNvPicPr>
              <p:nvPr/>
            </p:nvPicPr>
            <p:blipFill>
              <a:blip r:embed="rId27"/>
              <a:stretch>
                <a:fillRect/>
              </a:stretch>
            </p:blipFill>
            <p:spPr>
              <a:xfrm>
                <a:off x="334059" y="5611924"/>
                <a:ext cx="290944" cy="30754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71" name="Ink 51"/>
              <p14:cNvContentPartPr>
                <a14:cpLocks xmlns:a14="http://schemas.microsoft.com/office/drawing/2010/main" noRot="1" noChangeAspect="1" noEditPoints="1" noChangeArrowheads="1" noChangeShapeType="1"/>
              </p14:cNvContentPartPr>
              <p14:nvPr/>
            </p14:nvContentPartPr>
            <p14:xfrm>
              <a:off x="3106738" y="1439863"/>
              <a:ext cx="2227262" cy="139700"/>
            </p14:xfrm>
          </p:contentPart>
        </mc:Choice>
        <mc:Fallback>
          <p:pic>
            <p:nvPicPr>
              <p:cNvPr id="5171" name="Ink 51"/>
              <p:cNvPicPr>
                <a:picLocks noRot="1" noChangeAspect="1" noEditPoints="1" noChangeArrowheads="1" noChangeShapeType="1"/>
              </p:cNvPicPr>
              <p:nvPr/>
            </p:nvPicPr>
            <p:blipFill>
              <a:blip r:embed="rId29"/>
              <a:stretch>
                <a:fillRect/>
              </a:stretch>
            </p:blipFill>
            <p:spPr>
              <a:xfrm>
                <a:off x="3100978" y="1434462"/>
                <a:ext cx="2244542" cy="156622"/>
              </a:xfrm>
              <a:prstGeom prst="rect">
                <a:avLst/>
              </a:prstGeom>
            </p:spPr>
          </p:pic>
        </mc:Fallback>
      </mc:AlternateContent>
      <p:pic>
        <p:nvPicPr>
          <p:cNvPr id="30" name="Picture 4" descr="https://encrypted-tbn2.gstatic.com/images?q=tbn:ANd9GcRmbiq0fjNIqMNEbbRgG-41Uy_xMuQ-55BRXnK88qWBmx3bfWc1XQ"/>
          <p:cNvPicPr>
            <a:picLocks noGrp="1" noChangeAspect="1" noChangeArrowheads="1"/>
          </p:cNvPicPr>
          <p:nvPr>
            <p:ph idx="1"/>
          </p:nvPr>
        </p:nvPicPr>
        <p:blipFill>
          <a:blip r:embed="rId30" cstate="print">
            <a:extLst>
              <a:ext uri="{28A0092B-C50C-407E-A947-70E740481C1C}">
                <a14:useLocalDpi xmlns:a14="http://schemas.microsoft.com/office/drawing/2010/main" val="0"/>
              </a:ext>
            </a:extLst>
          </a:blip>
          <a:srcRect/>
          <a:stretch>
            <a:fillRect/>
          </a:stretch>
        </p:blipFill>
        <p:spPr bwMode="auto">
          <a:xfrm>
            <a:off x="7852943" y="4093925"/>
            <a:ext cx="1067083" cy="398339"/>
          </a:xfrm>
          <a:prstGeom prst="rect">
            <a:avLst/>
          </a:prstGeom>
          <a:solidFill>
            <a:schemeClr val="accent5">
              <a:lumMod val="20000"/>
              <a:lumOff val="80000"/>
            </a:schemeClr>
          </a:solidFill>
          <a:ln w="57150">
            <a:solidFill>
              <a:srgbClr val="00B0F0"/>
            </a:solidFill>
          </a:ln>
          <a:extLst/>
        </p:spPr>
      </p:pic>
      <p:sp>
        <p:nvSpPr>
          <p:cNvPr id="31" name="Rectangle 30"/>
          <p:cNvSpPr>
            <a:spLocks noChangeArrowheads="1"/>
          </p:cNvSpPr>
          <p:nvPr/>
        </p:nvSpPr>
        <p:spPr bwMode="auto">
          <a:xfrm>
            <a:off x="7565961" y="5341551"/>
            <a:ext cx="124380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i="1" dirty="0" smtClean="0">
                <a:latin typeface="+mj-lt"/>
              </a:rPr>
              <a:t>h </a:t>
            </a:r>
            <a:r>
              <a:rPr lang="en-US" b="0" dirty="0" smtClean="0">
                <a:latin typeface="+mj-lt"/>
              </a:rPr>
              <a:t>x</a:t>
            </a:r>
            <a:r>
              <a:rPr lang="en-US" i="1" dirty="0" smtClean="0">
                <a:latin typeface="+mj-lt"/>
              </a:rPr>
              <a:t> h</a:t>
            </a:r>
            <a:endParaRPr lang="en-US" b="1" i="1" dirty="0">
              <a:latin typeface="+mj-lt"/>
            </a:endParaRPr>
          </a:p>
        </p:txBody>
      </p:sp>
      <p:sp>
        <p:nvSpPr>
          <p:cNvPr id="32" name="Rectangle 31"/>
          <p:cNvSpPr>
            <a:spLocks noChangeArrowheads="1"/>
          </p:cNvSpPr>
          <p:nvPr/>
        </p:nvSpPr>
        <p:spPr bwMode="auto">
          <a:xfrm>
            <a:off x="7668482" y="4780296"/>
            <a:ext cx="1226618"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i="1" dirty="0" smtClean="0">
                <a:latin typeface="+mj-lt"/>
              </a:rPr>
              <a:t>2 </a:t>
            </a:r>
            <a:r>
              <a:rPr lang="en-US" b="0" dirty="0" smtClean="0">
                <a:latin typeface="+mj-lt"/>
              </a:rPr>
              <a:t>x</a:t>
            </a:r>
            <a:r>
              <a:rPr lang="en-US" i="1" dirty="0" smtClean="0">
                <a:latin typeface="+mj-lt"/>
              </a:rPr>
              <a:t> h</a:t>
            </a:r>
            <a:endParaRPr lang="en-US" baseline="30000" dirty="0">
              <a:latin typeface="+mj-lt"/>
            </a:endParaRPr>
          </a:p>
        </p:txBody>
      </p:sp>
      <p:sp>
        <p:nvSpPr>
          <p:cNvPr id="33" name="Rectangle 32"/>
          <p:cNvSpPr>
            <a:spLocks noChangeArrowheads="1"/>
          </p:cNvSpPr>
          <p:nvPr/>
        </p:nvSpPr>
        <p:spPr bwMode="auto">
          <a:xfrm>
            <a:off x="7618039" y="5863281"/>
            <a:ext cx="1513888"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i="1" dirty="0" smtClean="0">
                <a:latin typeface="+mj-lt"/>
              </a:rPr>
              <a:t>k </a:t>
            </a:r>
            <a:r>
              <a:rPr lang="en-US" b="0" dirty="0" smtClean="0">
                <a:latin typeface="+mj-lt"/>
              </a:rPr>
              <a:t>x </a:t>
            </a:r>
            <a:r>
              <a:rPr lang="en-US" i="1" dirty="0" smtClean="0">
                <a:latin typeface="+mj-lt"/>
              </a:rPr>
              <a:t>h</a:t>
            </a:r>
            <a:endParaRPr lang="en-US" b="1" dirty="0">
              <a:latin typeface="+mj-lt"/>
            </a:endParaRPr>
          </a:p>
        </p:txBody>
      </p:sp>
      <p:sp>
        <p:nvSpPr>
          <p:cNvPr id="34" name="Rectangle 33"/>
          <p:cNvSpPr>
            <a:spLocks noChangeArrowheads="1"/>
          </p:cNvSpPr>
          <p:nvPr/>
        </p:nvSpPr>
        <p:spPr bwMode="auto">
          <a:xfrm>
            <a:off x="7747266" y="6304385"/>
            <a:ext cx="1208985"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a:t>
            </a:r>
            <a:r>
              <a:rPr lang="en-US" b="1" i="1" dirty="0" smtClean="0">
                <a:latin typeface="+mj-lt"/>
              </a:rPr>
              <a:t>k </a:t>
            </a:r>
            <a:r>
              <a:rPr lang="en-US" b="0" dirty="0" smtClean="0">
                <a:latin typeface="+mj-lt"/>
              </a:rPr>
              <a:t>x</a:t>
            </a:r>
            <a:r>
              <a:rPr lang="en-US" b="1" i="1" dirty="0" smtClean="0">
                <a:latin typeface="+mj-lt"/>
              </a:rPr>
              <a:t> k</a:t>
            </a:r>
            <a:endParaRPr lang="en-US" b="1" baseline="30000"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32</a:t>
            </a:r>
            <a:endParaRPr lang="en-US"/>
          </a:p>
        </p:txBody>
      </p:sp>
      <p:sp>
        <p:nvSpPr>
          <p:cNvPr id="8" name="Slide Number Placeholder 5"/>
          <p:cNvSpPr>
            <a:spLocks noGrp="1"/>
          </p:cNvSpPr>
          <p:nvPr>
            <p:ph type="sldNum" sz="quarter" idx="12"/>
          </p:nvPr>
        </p:nvSpPr>
        <p:spPr/>
        <p:txBody>
          <a:bodyPr/>
          <a:lstStyle/>
          <a:p>
            <a:pPr>
              <a:defRPr/>
            </a:pPr>
            <a:r>
              <a:rPr lang="en-US"/>
              <a:t>Slide </a:t>
            </a:r>
            <a:fld id="{417C6BBE-380F-4010-B606-B519A195CAE8}" type="slidenum">
              <a:rPr lang="en-US"/>
              <a:pPr>
                <a:defRPr/>
              </a:pPr>
              <a:t>9</a:t>
            </a:fld>
            <a:endParaRPr lang="en-US"/>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0</a:t>
            </a:r>
            <a:r>
              <a:rPr lang="en-US" sz="2400" b="0">
                <a:latin typeface="Arial Unicode MS" pitchFamily="34" charset="-128"/>
              </a:rPr>
              <a:t>) specifies initial conditions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t+1</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dynamics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O</a:t>
            </a:r>
            <a:r>
              <a:rPr lang="en-US" sz="2400" b="0" i="1" baseline="-25000">
                <a:latin typeface="Arial Unicode MS" pitchFamily="34" charset="-128"/>
              </a:rPr>
              <a:t>t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sensor model</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b="0">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A </a:t>
            </a:r>
            <a:r>
              <a:rPr lang="en-US" sz="2400" dirty="0">
                <a:solidFill>
                  <a:schemeClr val="accent2"/>
                </a:solidFill>
                <a:latin typeface="Arial Unicode MS" pitchFamily="34" charset="-128"/>
              </a:rPr>
              <a:t>Hidden Markov Model (HMM)</a:t>
            </a:r>
            <a:r>
              <a:rPr lang="en-US" sz="2400" dirty="0">
                <a:latin typeface="Arial Unicode MS" pitchFamily="34" charset="-128"/>
              </a:rPr>
              <a:t> </a:t>
            </a:r>
            <a:r>
              <a:rPr lang="en-US" sz="2400" b="0" dirty="0">
                <a:latin typeface="Arial Unicode MS" pitchFamily="34" charset="-128"/>
              </a:rPr>
              <a:t>starts with a Markov chain, and adds a noisy observation about the state at each time step:</a:t>
            </a:r>
          </a:p>
          <a:p>
            <a:pPr marL="342900" indent="-342900">
              <a:spcBef>
                <a:spcPct val="20000"/>
              </a:spcBef>
              <a:buFontTx/>
              <a:buChar char="•"/>
            </a:pPr>
            <a:endParaRPr lang="en-US" b="0" dirty="0">
              <a:latin typeface="Arial Unicode MS" pitchFamily="34" charset="-128"/>
            </a:endParaRPr>
          </a:p>
          <a:p>
            <a:pPr marL="342900" indent="-342900">
              <a:spcBef>
                <a:spcPct val="20000"/>
              </a:spcBef>
              <a:buFontTx/>
              <a:buChar char="•"/>
            </a:pPr>
            <a:endParaRPr lang="en-US" sz="2400" b="0" dirty="0">
              <a:latin typeface="Arial Unicode MS" pitchFamily="34" charset="-128"/>
            </a:endParaRPr>
          </a:p>
          <a:p>
            <a:pPr marL="342900" indent="-342900">
              <a:spcBef>
                <a:spcPct val="20000"/>
              </a:spcBef>
            </a:pPr>
            <a:endParaRPr lang="en-US" b="0" dirty="0">
              <a:latin typeface="Arial Unicode MS" pitchFamily="34" charset="-128"/>
            </a:endParaRPr>
          </a:p>
        </p:txBody>
      </p:sp>
      <p:pic>
        <p:nvPicPr>
          <p:cNvPr id="5156" name="Picture 5"/>
          <p:cNvPicPr>
            <a:picLocks noChangeAspect="1" noChangeArrowheads="1"/>
          </p:cNvPicPr>
          <p:nvPr/>
        </p:nvPicPr>
        <p:blipFill>
          <a:blip r:embed="rId3" cstate="print"/>
          <a:srcRect/>
          <a:stretch>
            <a:fillRect/>
          </a:stretch>
        </p:blipFill>
        <p:spPr bwMode="auto">
          <a:xfrm>
            <a:off x="0" y="1857375"/>
            <a:ext cx="6215063" cy="1895475"/>
          </a:xfrm>
          <a:prstGeom prst="rect">
            <a:avLst/>
          </a:prstGeom>
          <a:noFill/>
          <a:ln w="9525" algn="ctr">
            <a:noFill/>
            <a:miter lim="800000"/>
            <a:headEnd/>
            <a:tailEnd/>
          </a:ln>
        </p:spPr>
      </p:pic>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b="0">
                <a:latin typeface="Arial Unicode MS" pitchFamily="34" charset="-128"/>
              </a:rPr>
              <a:t>|domain(S)| = </a:t>
            </a:r>
            <a:r>
              <a:rPr lang="en-US" sz="2400" b="0" i="1">
                <a:latin typeface="Arial Unicode MS" pitchFamily="34" charset="-128"/>
              </a:rPr>
              <a:t>k</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a:latin typeface="Arial Unicode MS" pitchFamily="34" charset="-128"/>
              </a:rPr>
              <a:t>|domain(O)| = </a:t>
            </a:r>
            <a:r>
              <a:rPr lang="en-US" sz="2400" b="0" i="1">
                <a:latin typeface="Arial Unicode MS" pitchFamily="34" charset="-128"/>
              </a:rPr>
              <a:t>h</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b="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5158" name="Ink 38"/>
              <p14:cNvContentPartPr>
                <a14:cpLocks xmlns:a14="http://schemas.microsoft.com/office/drawing/2010/main" noRot="1" noChangeAspect="1" noEditPoints="1" noChangeArrowheads="1" noChangeShapeType="1"/>
              </p14:cNvContentPartPr>
              <p14:nvPr/>
            </p14:nvContentPartPr>
            <p14:xfrm>
              <a:off x="53975" y="1598613"/>
              <a:ext cx="195263" cy="392112"/>
            </p14:xfrm>
          </p:contentPart>
        </mc:Choice>
        <mc:Fallback>
          <p:pic>
            <p:nvPicPr>
              <p:cNvPr id="5158" name="Ink 38"/>
              <p:cNvPicPr>
                <a:picLocks noRot="1" noChangeAspect="1" noEditPoints="1" noChangeArrowheads="1" noChangeShapeType="1"/>
              </p:cNvPicPr>
              <p:nvPr/>
            </p:nvPicPr>
            <p:blipFill>
              <a:blip r:embed="rId5"/>
              <a:stretch>
                <a:fillRect/>
              </a:stretch>
            </p:blipFill>
            <p:spPr>
              <a:xfrm>
                <a:off x="43888" y="1588531"/>
                <a:ext cx="217239" cy="41227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59" name="Ink 39"/>
              <p14:cNvContentPartPr>
                <a14:cpLocks xmlns:a14="http://schemas.microsoft.com/office/drawing/2010/main" noRot="1" noChangeAspect="1" noEditPoints="1" noChangeArrowheads="1" noChangeShapeType="1"/>
              </p14:cNvContentPartPr>
              <p14:nvPr/>
            </p14:nvContentPartPr>
            <p14:xfrm>
              <a:off x="877888" y="2014538"/>
              <a:ext cx="369887" cy="328612"/>
            </p14:xfrm>
          </p:contentPart>
        </mc:Choice>
        <mc:Fallback>
          <p:pic>
            <p:nvPicPr>
              <p:cNvPr id="5159" name="Ink 39"/>
              <p:cNvPicPr>
                <a:picLocks noRot="1" noChangeAspect="1" noEditPoints="1" noChangeArrowheads="1" noChangeShapeType="1"/>
              </p:cNvPicPr>
              <p:nvPr/>
            </p:nvPicPr>
            <p:blipFill>
              <a:blip r:embed="rId7"/>
              <a:stretch>
                <a:fillRect/>
              </a:stretch>
            </p:blipFill>
            <p:spPr>
              <a:xfrm>
                <a:off x="869604" y="2011655"/>
                <a:ext cx="381772" cy="34050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60" name="Ink 40"/>
              <p14:cNvContentPartPr>
                <a14:cpLocks xmlns:a14="http://schemas.microsoft.com/office/drawing/2010/main" noRot="1" noChangeAspect="1" noEditPoints="1" noChangeArrowheads="1" noChangeShapeType="1"/>
              </p14:cNvContentPartPr>
              <p14:nvPr/>
            </p14:nvContentPartPr>
            <p14:xfrm>
              <a:off x="2090738" y="2009775"/>
              <a:ext cx="374650" cy="288925"/>
            </p14:xfrm>
          </p:contentPart>
        </mc:Choice>
        <mc:Fallback>
          <p:pic>
            <p:nvPicPr>
              <p:cNvPr id="5160" name="Ink 40"/>
              <p:cNvPicPr>
                <a:picLocks noRot="1" noChangeAspect="1" noEditPoints="1" noChangeArrowheads="1" noChangeShapeType="1"/>
              </p:cNvPicPr>
              <p:nvPr/>
            </p:nvPicPr>
            <p:blipFill>
              <a:blip r:embed="rId9"/>
              <a:stretch>
                <a:fillRect/>
              </a:stretch>
            </p:blipFill>
            <p:spPr>
              <a:xfrm>
                <a:off x="2087139" y="2007256"/>
                <a:ext cx="382568" cy="29504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61" name="Ink 41"/>
              <p14:cNvContentPartPr>
                <a14:cpLocks xmlns:a14="http://schemas.microsoft.com/office/drawing/2010/main" noRot="1" noChangeAspect="1" noEditPoints="1" noChangeArrowheads="1" noChangeShapeType="1"/>
              </p14:cNvContentPartPr>
              <p14:nvPr/>
            </p14:nvContentPartPr>
            <p14:xfrm>
              <a:off x="3492500" y="1962150"/>
              <a:ext cx="338138" cy="341313"/>
            </p14:xfrm>
          </p:contentPart>
        </mc:Choice>
        <mc:Fallback>
          <p:pic>
            <p:nvPicPr>
              <p:cNvPr id="5161" name="Ink 41"/>
              <p:cNvPicPr>
                <a:picLocks noRot="1" noChangeAspect="1" noEditPoints="1" noChangeArrowheads="1" noChangeShapeType="1"/>
              </p:cNvPicPr>
              <p:nvPr/>
            </p:nvPicPr>
            <p:blipFill>
              <a:blip r:embed="rId11"/>
              <a:stretch>
                <a:fillRect/>
              </a:stretch>
            </p:blipFill>
            <p:spPr>
              <a:xfrm>
                <a:off x="3487459" y="1959632"/>
                <a:ext cx="347501" cy="35102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62" name="Ink 42"/>
              <p14:cNvContentPartPr>
                <a14:cpLocks xmlns:a14="http://schemas.microsoft.com/office/drawing/2010/main" noRot="1" noChangeAspect="1" noEditPoints="1" noChangeArrowheads="1" noChangeShapeType="1"/>
              </p14:cNvContentPartPr>
              <p14:nvPr/>
            </p14:nvContentPartPr>
            <p14:xfrm>
              <a:off x="4846638" y="2000250"/>
              <a:ext cx="260350" cy="371475"/>
            </p14:xfrm>
          </p:contentPart>
        </mc:Choice>
        <mc:Fallback>
          <p:pic>
            <p:nvPicPr>
              <p:cNvPr id="5162" name="Ink 42"/>
              <p:cNvPicPr>
                <a:picLocks noRot="1" noChangeAspect="1" noEditPoints="1" noChangeArrowheads="1" noChangeShapeType="1"/>
              </p:cNvPicPr>
              <p:nvPr/>
            </p:nvPicPr>
            <p:blipFill>
              <a:blip r:embed="rId13"/>
              <a:stretch>
                <a:fillRect/>
              </a:stretch>
            </p:blipFill>
            <p:spPr>
              <a:xfrm>
                <a:off x="4839796" y="1997730"/>
                <a:ext cx="275834" cy="38047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63" name="Ink 43"/>
              <p14:cNvContentPartPr>
                <a14:cpLocks xmlns:a14="http://schemas.microsoft.com/office/drawing/2010/main" noRot="1" noChangeAspect="1" noEditPoints="1" noChangeArrowheads="1" noChangeShapeType="1"/>
              </p14:cNvContentPartPr>
              <p14:nvPr/>
            </p14:nvContentPartPr>
            <p14:xfrm>
              <a:off x="2922588" y="2573338"/>
              <a:ext cx="301625" cy="201612"/>
            </p14:xfrm>
          </p:contentPart>
        </mc:Choice>
        <mc:Fallback>
          <p:pic>
            <p:nvPicPr>
              <p:cNvPr id="5163" name="Ink 43"/>
              <p:cNvPicPr>
                <a:picLocks noRot="1" noChangeAspect="1" noEditPoints="1" noChangeArrowheads="1" noChangeShapeType="1"/>
              </p:cNvPicPr>
              <p:nvPr/>
            </p:nvPicPr>
            <p:blipFill>
              <a:blip r:embed="rId15"/>
              <a:stretch>
                <a:fillRect/>
              </a:stretch>
            </p:blipFill>
            <p:spPr>
              <a:xfrm>
                <a:off x="2914300" y="2566869"/>
                <a:ext cx="320364" cy="217425"/>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64" name="Ink 44"/>
              <p14:cNvContentPartPr>
                <a14:cpLocks xmlns:a14="http://schemas.microsoft.com/office/drawing/2010/main" noRot="1" noChangeAspect="1" noEditPoints="1" noChangeArrowheads="1" noChangeShapeType="1"/>
              </p14:cNvContentPartPr>
              <p14:nvPr/>
            </p14:nvContentPartPr>
            <p14:xfrm>
              <a:off x="4235450" y="2605088"/>
              <a:ext cx="355600" cy="173037"/>
            </p14:xfrm>
          </p:contentPart>
        </mc:Choice>
        <mc:Fallback>
          <p:pic>
            <p:nvPicPr>
              <p:cNvPr id="5164" name="Ink 44"/>
              <p:cNvPicPr>
                <a:picLocks noRot="1" noChangeAspect="1" noEditPoints="1" noChangeArrowheads="1" noChangeShapeType="1"/>
              </p:cNvPicPr>
              <p:nvPr/>
            </p:nvPicPr>
            <p:blipFill>
              <a:blip r:embed="rId17"/>
              <a:stretch>
                <a:fillRect/>
              </a:stretch>
            </p:blipFill>
            <p:spPr>
              <a:xfrm>
                <a:off x="4227163" y="2595015"/>
                <a:ext cx="373974" cy="192463"/>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65" name="Ink 45"/>
              <p14:cNvContentPartPr>
                <a14:cpLocks xmlns:a14="http://schemas.microsoft.com/office/drawing/2010/main" noRot="1" noChangeAspect="1" noEditPoints="1" noChangeArrowheads="1" noChangeShapeType="1"/>
              </p14:cNvContentPartPr>
              <p14:nvPr/>
            </p14:nvContentPartPr>
            <p14:xfrm>
              <a:off x="5548313" y="2533650"/>
              <a:ext cx="392112" cy="163513"/>
            </p14:xfrm>
          </p:contentPart>
        </mc:Choice>
        <mc:Fallback>
          <p:pic>
            <p:nvPicPr>
              <p:cNvPr id="5165" name="Ink 45"/>
              <p:cNvPicPr>
                <a:picLocks noRot="1" noChangeAspect="1" noEditPoints="1" noChangeArrowheads="1" noChangeShapeType="1"/>
              </p:cNvPicPr>
              <p:nvPr/>
            </p:nvPicPr>
            <p:blipFill>
              <a:blip r:embed="rId19"/>
              <a:stretch>
                <a:fillRect/>
              </a:stretch>
            </p:blipFill>
            <p:spPr>
              <a:xfrm>
                <a:off x="5544356" y="2523205"/>
                <a:ext cx="406501" cy="183682"/>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66" name="Ink 46"/>
              <p14:cNvContentPartPr>
                <a14:cpLocks xmlns:a14="http://schemas.microsoft.com/office/drawing/2010/main" noRot="1" noChangeAspect="1" noEditPoints="1" noChangeArrowheads="1" noChangeShapeType="1"/>
              </p14:cNvContentPartPr>
              <p14:nvPr/>
            </p14:nvContentPartPr>
            <p14:xfrm>
              <a:off x="203200" y="2509838"/>
              <a:ext cx="354013" cy="200025"/>
            </p14:xfrm>
          </p:contentPart>
        </mc:Choice>
        <mc:Fallback>
          <p:pic>
            <p:nvPicPr>
              <p:cNvPr id="5166" name="Ink 46"/>
              <p:cNvPicPr>
                <a:picLocks noRot="1" noChangeAspect="1" noEditPoints="1" noChangeArrowheads="1" noChangeShapeType="1"/>
              </p:cNvPicPr>
              <p:nvPr/>
            </p:nvPicPr>
            <p:blipFill>
              <a:blip r:embed="rId21"/>
              <a:stretch>
                <a:fillRect/>
              </a:stretch>
            </p:blipFill>
            <p:spPr>
              <a:xfrm>
                <a:off x="198518" y="2499386"/>
                <a:ext cx="369139" cy="219847"/>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67" name="Ink 47"/>
              <p14:cNvContentPartPr>
                <a14:cpLocks xmlns:a14="http://schemas.microsoft.com/office/drawing/2010/main" noRot="1" noChangeAspect="1" noEditPoints="1" noChangeArrowheads="1" noChangeShapeType="1"/>
              </p14:cNvContentPartPr>
              <p14:nvPr/>
            </p14:nvContentPartPr>
            <p14:xfrm>
              <a:off x="1538288" y="2517775"/>
              <a:ext cx="303212" cy="203200"/>
            </p14:xfrm>
          </p:contentPart>
        </mc:Choice>
        <mc:Fallback>
          <p:pic>
            <p:nvPicPr>
              <p:cNvPr id="5167" name="Ink 47"/>
              <p:cNvPicPr>
                <a:picLocks noRot="1" noChangeAspect="1" noEditPoints="1" noChangeArrowheads="1" noChangeShapeType="1"/>
              </p:cNvPicPr>
              <p:nvPr/>
            </p:nvPicPr>
            <p:blipFill>
              <a:blip r:embed="rId23"/>
              <a:stretch>
                <a:fillRect/>
              </a:stretch>
            </p:blipFill>
            <p:spPr>
              <a:xfrm>
                <a:off x="1535051" y="2507705"/>
                <a:ext cx="316520" cy="22226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68" name="Ink 48"/>
              <p14:cNvContentPartPr>
                <a14:cpLocks xmlns:a14="http://schemas.microsoft.com/office/drawing/2010/main" noRot="1" noChangeAspect="1" noEditPoints="1" noChangeArrowheads="1" noChangeShapeType="1"/>
              </p14:cNvContentPartPr>
              <p14:nvPr/>
            </p14:nvContentPartPr>
            <p14:xfrm>
              <a:off x="574675" y="4276725"/>
              <a:ext cx="5011738" cy="1779588"/>
            </p14:xfrm>
          </p:contentPart>
        </mc:Choice>
        <mc:Fallback>
          <p:pic>
            <p:nvPicPr>
              <p:cNvPr id="5168" name="Ink 48"/>
              <p:cNvPicPr>
                <a:picLocks noRot="1" noChangeAspect="1" noEditPoints="1" noChangeArrowheads="1" noChangeShapeType="1"/>
              </p:cNvPicPr>
              <p:nvPr/>
            </p:nvPicPr>
            <p:blipFill>
              <a:blip r:embed="rId25"/>
              <a:stretch>
                <a:fillRect/>
              </a:stretch>
            </p:blipFill>
            <p:spPr>
              <a:xfrm>
                <a:off x="569635" y="4267364"/>
                <a:ext cx="5030099" cy="180154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69" name="Ink 49"/>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p:pic>
            <p:nvPicPr>
              <p:cNvPr id="5169" name="Ink 49"/>
              <p:cNvPicPr>
                <a:picLocks noRot="1" noChangeAspect="1" noEditPoints="1" noChangeArrowheads="1" noChangeShapeType="1"/>
              </p:cNvPicPr>
              <p:nvPr/>
            </p:nvPicPr>
            <p:blipFill>
              <a:blip r:embed="rId27"/>
              <a:stretch>
                <a:fillRect/>
              </a:stretch>
            </p:blipFill>
            <p:spPr>
              <a:xfrm>
                <a:off x="344076" y="4721539"/>
                <a:ext cx="290255" cy="33007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70" name="Ink 50"/>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p:pic>
            <p:nvPicPr>
              <p:cNvPr id="5170" name="Ink 50"/>
              <p:cNvPicPr>
                <a:picLocks noRot="1" noChangeAspect="1" noEditPoints="1" noChangeArrowheads="1" noChangeShapeType="1"/>
              </p:cNvPicPr>
              <p:nvPr/>
            </p:nvPicPr>
            <p:blipFill>
              <a:blip r:embed="rId29"/>
              <a:stretch>
                <a:fillRect/>
              </a:stretch>
            </p:blipFill>
            <p:spPr>
              <a:xfrm>
                <a:off x="334059" y="5611924"/>
                <a:ext cx="290944" cy="30754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71" name="Ink 51"/>
              <p14:cNvContentPartPr>
                <a14:cpLocks xmlns:a14="http://schemas.microsoft.com/office/drawing/2010/main" noRot="1" noChangeAspect="1" noEditPoints="1" noChangeArrowheads="1" noChangeShapeType="1"/>
              </p14:cNvContentPartPr>
              <p14:nvPr/>
            </p14:nvContentPartPr>
            <p14:xfrm>
              <a:off x="3106738" y="1439863"/>
              <a:ext cx="2227262" cy="139700"/>
            </p14:xfrm>
          </p:contentPart>
        </mc:Choice>
        <mc:Fallback>
          <p:pic>
            <p:nvPicPr>
              <p:cNvPr id="5171" name="Ink 51"/>
              <p:cNvPicPr>
                <a:picLocks noRot="1" noChangeAspect="1" noEditPoints="1" noChangeArrowheads="1" noChangeShapeType="1"/>
              </p:cNvPicPr>
              <p:nvPr/>
            </p:nvPicPr>
            <p:blipFill>
              <a:blip r:embed="rId31"/>
              <a:stretch>
                <a:fillRect/>
              </a:stretch>
            </p:blipFill>
            <p:spPr>
              <a:xfrm>
                <a:off x="3100978" y="1434434"/>
                <a:ext cx="2244542" cy="15671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72" name="Ink 52"/>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p:pic>
            <p:nvPicPr>
              <p:cNvPr id="5172" name="Ink 52"/>
              <p:cNvPicPr>
                <a:picLocks noRot="1" noChangeAspect="1" noEditPoints="1" noChangeArrowheads="1" noChangeShapeType="1"/>
              </p:cNvPicPr>
              <p:nvPr/>
            </p:nvPicPr>
            <p:blipFill>
              <a:blip r:embed="rId33"/>
              <a:stretch>
                <a:fillRect/>
              </a:stretch>
            </p:blipFill>
            <p:spPr>
              <a:xfrm>
                <a:off x="5437924" y="3946326"/>
                <a:ext cx="339546" cy="295312"/>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73" name="Ink 53"/>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p:pic>
            <p:nvPicPr>
              <p:cNvPr id="5173" name="Ink 53"/>
              <p:cNvPicPr>
                <a:picLocks noRot="1" noChangeAspect="1" noEditPoints="1" noChangeArrowheads="1" noChangeShapeType="1"/>
              </p:cNvPicPr>
              <p:nvPr/>
            </p:nvPicPr>
            <p:blipFill>
              <a:blip r:embed="rId35"/>
              <a:stretch>
                <a:fillRect/>
              </a:stretch>
            </p:blipFill>
            <p:spPr>
              <a:xfrm>
                <a:off x="5459495" y="4782792"/>
                <a:ext cx="927360" cy="32085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74" name="Ink 54"/>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p:pic>
            <p:nvPicPr>
              <p:cNvPr id="5174" name="Ink 54"/>
              <p:cNvPicPr>
                <a:picLocks noRot="1" noChangeAspect="1" noEditPoints="1" noChangeArrowheads="1" noChangeShapeType="1"/>
              </p:cNvPicPr>
              <p:nvPr/>
            </p:nvPicPr>
            <p:blipFill>
              <a:blip r:embed="rId37"/>
              <a:stretch>
                <a:fillRect/>
              </a:stretch>
            </p:blipFill>
            <p:spPr>
              <a:xfrm>
                <a:off x="6945968" y="5422496"/>
                <a:ext cx="1366230" cy="681274"/>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75" name="Ink 55"/>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p:pic>
            <p:nvPicPr>
              <p:cNvPr id="5175" name="Ink 55"/>
              <p:cNvPicPr>
                <a:picLocks noRot="1" noChangeAspect="1" noEditPoints="1" noChangeArrowheads="1" noChangeShapeType="1"/>
              </p:cNvPicPr>
              <p:nvPr/>
            </p:nvPicPr>
            <p:blipFill>
              <a:blip r:embed="rId39"/>
              <a:stretch>
                <a:fillRect/>
              </a:stretch>
            </p:blipFill>
            <p:spPr>
              <a:xfrm>
                <a:off x="8771163" y="4826230"/>
                <a:ext cx="174749" cy="90174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76" name="Ink 56"/>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p:pic>
            <p:nvPicPr>
              <p:cNvPr id="5176" name="Ink 56"/>
              <p:cNvPicPr>
                <a:picLocks noRot="1" noChangeAspect="1" noEditPoints="1" noChangeArrowheads="1" noChangeShapeType="1"/>
              </p:cNvPicPr>
              <p:nvPr/>
            </p:nvPicPr>
            <p:blipFill>
              <a:blip r:embed="rId41"/>
              <a:stretch>
                <a:fillRect/>
              </a:stretch>
            </p:blipFill>
            <p:spPr>
              <a:xfrm>
                <a:off x="5828154" y="5488154"/>
                <a:ext cx="799708" cy="43017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77" name="Ink 57"/>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p:pic>
            <p:nvPicPr>
              <p:cNvPr id="5177" name="Ink 57"/>
              <p:cNvPicPr>
                <a:picLocks noRot="1" noChangeAspect="1" noEditPoints="1" noChangeArrowheads="1" noChangeShapeType="1"/>
              </p:cNvPicPr>
              <p:nvPr/>
            </p:nvPicPr>
            <p:blipFill>
              <a:blip r:embed="rId43"/>
              <a:stretch>
                <a:fillRect/>
              </a:stretch>
            </p:blipFill>
            <p:spPr>
              <a:xfrm>
                <a:off x="6782685" y="5365979"/>
                <a:ext cx="497508" cy="529327"/>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78" name="Ink 58"/>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p:pic>
            <p:nvPicPr>
              <p:cNvPr id="5178" name="Ink 58"/>
              <p:cNvPicPr>
                <a:picLocks noRot="1" noChangeAspect="1" noEditPoints="1" noChangeArrowheads="1" noChangeShapeType="1"/>
              </p:cNvPicPr>
              <p:nvPr/>
            </p:nvPicPr>
            <p:blipFill>
              <a:blip r:embed="rId45"/>
              <a:stretch>
                <a:fillRect/>
              </a:stretch>
            </p:blipFill>
            <p:spPr>
              <a:xfrm>
                <a:off x="7419550" y="4967666"/>
                <a:ext cx="1344578" cy="617714"/>
              </a:xfrm>
              <a:prstGeom prst="rect">
                <a:avLst/>
              </a:prstGeom>
            </p:spPr>
          </p:pic>
        </mc:Fallback>
      </mc:AlternateContent>
    </p:spTree>
    <p:extLst>
      <p:ext uri="{BB962C8B-B14F-4D97-AF65-F5344CB8AC3E}">
        <p14:creationId xmlns:p14="http://schemas.microsoft.com/office/powerpoint/2010/main" val="3200375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32017</TotalTime>
  <Words>1677</Words>
  <Application>Microsoft Office PowerPoint</Application>
  <PresentationFormat>On-screen Show (4:3)</PresentationFormat>
  <Paragraphs>297</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Lecture Overview</vt:lpstr>
      <vt:lpstr>Answering Queries under Uncertainty</vt:lpstr>
      <vt:lpstr>Stationary Markov Chain (SMC)</vt:lpstr>
      <vt:lpstr>Lecture Overview</vt:lpstr>
      <vt:lpstr>How can we minimally extend Markov Chains?</vt:lpstr>
      <vt:lpstr>PowerPoint Presentation</vt:lpstr>
      <vt:lpstr>Hidden Markov Model </vt:lpstr>
      <vt:lpstr>Hidden Markov Model </vt:lpstr>
      <vt:lpstr>Example: Localization for “Pushed around” Robot</vt:lpstr>
      <vt:lpstr>This scenario can be represented as…</vt:lpstr>
      <vt:lpstr>This scenario can be represented as…</vt:lpstr>
      <vt:lpstr>This scenario can be represented as…</vt:lpstr>
      <vt:lpstr>Useful inference in HMMs</vt:lpstr>
      <vt:lpstr>Example : Robot Localization</vt:lpstr>
      <vt:lpstr>Robot Localization Sensor and Dynamics Model</vt:lpstr>
      <vt:lpstr>Dynamics Model More Details</vt:lpstr>
      <vt:lpstr>Robot Localization additional sensor</vt:lpstr>
      <vt:lpstr>PowerPoint Presentation</vt:lpstr>
      <vt:lpstr>Sample scenario to explore in demo</vt:lpstr>
      <vt:lpstr>HMMs have many other applications….</vt:lpstr>
      <vt:lpstr>PowerPoint Presentation</vt:lpstr>
      <vt:lpstr>Learning Goals for today’s class</vt:lpstr>
      <vt:lpstr>Next week</vt:lpstr>
      <vt:lpstr>Next Class</vt:lpstr>
      <vt:lpstr>People</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727</cp:revision>
  <dcterms:created xsi:type="dcterms:W3CDTF">2000-08-26T02:46:38Z</dcterms:created>
  <dcterms:modified xsi:type="dcterms:W3CDTF">2013-11-25T17:55:02Z</dcterms:modified>
</cp:coreProperties>
</file>